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0"/>
  </p:notesMasterIdLst>
  <p:sldIdLst>
    <p:sldId id="257" r:id="rId2"/>
    <p:sldId id="258" r:id="rId3"/>
    <p:sldId id="259" r:id="rId4"/>
    <p:sldId id="262" r:id="rId5"/>
    <p:sldId id="302" r:id="rId6"/>
    <p:sldId id="303" r:id="rId7"/>
    <p:sldId id="304" r:id="rId8"/>
    <p:sldId id="305" r:id="rId9"/>
    <p:sldId id="306" r:id="rId10"/>
    <p:sldId id="261" r:id="rId11"/>
    <p:sldId id="264" r:id="rId12"/>
    <p:sldId id="307" r:id="rId13"/>
    <p:sldId id="308" r:id="rId14"/>
    <p:sldId id="309" r:id="rId15"/>
    <p:sldId id="310" r:id="rId16"/>
    <p:sldId id="311" r:id="rId17"/>
    <p:sldId id="271" r:id="rId18"/>
    <p:sldId id="268" r:id="rId19"/>
  </p:sldIdLst>
  <p:sldSz cx="9144000" cy="5143500" type="screen16x9"/>
  <p:notesSz cx="6858000" cy="9144000"/>
  <p:embeddedFontLst>
    <p:embeddedFont>
      <p:font typeface="Bebas Neue" panose="020B0606020202050201" pitchFamily="34" charset="0"/>
      <p:regular r:id="rId21"/>
    </p:embeddedFont>
    <p:embeddedFont>
      <p:font typeface="Montserrat" panose="02000505000000020004" pitchFamily="2" charset="0"/>
      <p:regular r:id="rId22"/>
      <p:bold r:id="rId23"/>
      <p:italic r:id="rId24"/>
      <p:boldItalic r:id="rId25"/>
    </p:embeddedFont>
    <p:embeddedFont>
      <p:font typeface="Paytone On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4813A8-BAC6-47DD-AC3D-CED32CFA4121}">
  <a:tblStyle styleId="{374813A8-BAC6-47DD-AC3D-CED32CFA41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3" d="100"/>
          <a:sy n="113" d="100"/>
        </p:scale>
        <p:origin x="9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9e8f1a13c3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9e8f1a13c3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19e8f1a13c3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19e8f1a13c3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198ab00e84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2" name="Google Shape;1482;g198ab00e84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98ab00e849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98ab00e849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3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198ab00e84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2" name="Google Shape;1482;g198ab00e84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988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198ab00e84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2" name="Google Shape;1482;g198ab00e84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72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198ab00e84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2" name="Google Shape;1482;g198ab00e84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9509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98ab00e849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98ab00e849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945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6"/>
        <p:cNvGrpSpPr/>
        <p:nvPr/>
      </p:nvGrpSpPr>
      <p:grpSpPr>
        <a:xfrm>
          <a:off x="0" y="0"/>
          <a:ext cx="0" cy="0"/>
          <a:chOff x="0" y="0"/>
          <a:chExt cx="0" cy="0"/>
        </a:xfrm>
      </p:grpSpPr>
      <p:sp>
        <p:nvSpPr>
          <p:cNvPr id="2947" name="Google Shape;2947;g198ab00e849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8" name="Google Shape;2948;g198ab00e849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198ab00e849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198ab00e849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9e8f1a13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9e8f1a13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98ab00e849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98ab00e849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19e8f1a13c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19e8f1a13c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19e8f1a13c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19e8f1a13c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299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19e8f1a13c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19e8f1a13c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752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19e8f1a13c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19e8f1a13c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58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19e8f1a13c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19e8f1a13c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18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98ab00e849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98ab00e849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53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381800" y="2644900"/>
            <a:ext cx="6380400" cy="662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ubTitle" idx="1"/>
          </p:nvPr>
        </p:nvSpPr>
        <p:spPr>
          <a:xfrm>
            <a:off x="2263800" y="3459700"/>
            <a:ext cx="4616400" cy="32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 name="Google Shape;14;p3"/>
          <p:cNvSpPr txBox="1">
            <a:spLocks noGrp="1"/>
          </p:cNvSpPr>
          <p:nvPr>
            <p:ph type="title" idx="2" hasCustomPrompt="1"/>
          </p:nvPr>
        </p:nvSpPr>
        <p:spPr>
          <a:xfrm>
            <a:off x="3822300" y="1693600"/>
            <a:ext cx="1499400" cy="79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7"/>
        <p:cNvGrpSpPr/>
        <p:nvPr/>
      </p:nvGrpSpPr>
      <p:grpSpPr>
        <a:xfrm>
          <a:off x="0" y="0"/>
          <a:ext cx="0" cy="0"/>
          <a:chOff x="0" y="0"/>
          <a:chExt cx="0" cy="0"/>
        </a:xfrm>
      </p:grpSpPr>
      <p:sp>
        <p:nvSpPr>
          <p:cNvPr id="68" name="Google Shape;68;p18"/>
          <p:cNvSpPr txBox="1">
            <a:spLocks noGrp="1"/>
          </p:cNvSpPr>
          <p:nvPr>
            <p:ph type="subTitle" idx="1"/>
          </p:nvPr>
        </p:nvSpPr>
        <p:spPr>
          <a:xfrm>
            <a:off x="720000" y="2613375"/>
            <a:ext cx="2415300" cy="37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9" name="Google Shape;69;p18"/>
          <p:cNvSpPr txBox="1">
            <a:spLocks noGrp="1"/>
          </p:cNvSpPr>
          <p:nvPr>
            <p:ph type="subTitle" idx="2"/>
          </p:nvPr>
        </p:nvSpPr>
        <p:spPr>
          <a:xfrm>
            <a:off x="720000" y="2840178"/>
            <a:ext cx="2415300" cy="73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8"/>
          <p:cNvSpPr txBox="1">
            <a:spLocks noGrp="1"/>
          </p:cNvSpPr>
          <p:nvPr>
            <p:ph type="subTitle" idx="3"/>
          </p:nvPr>
        </p:nvSpPr>
        <p:spPr>
          <a:xfrm>
            <a:off x="3364361" y="2840178"/>
            <a:ext cx="2415300" cy="73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8"/>
          <p:cNvSpPr txBox="1">
            <a:spLocks noGrp="1"/>
          </p:cNvSpPr>
          <p:nvPr>
            <p:ph type="subTitle" idx="4"/>
          </p:nvPr>
        </p:nvSpPr>
        <p:spPr>
          <a:xfrm>
            <a:off x="6008697" y="2840178"/>
            <a:ext cx="2415300" cy="73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18"/>
          <p:cNvSpPr txBox="1">
            <a:spLocks noGrp="1"/>
          </p:cNvSpPr>
          <p:nvPr>
            <p:ph type="subTitle" idx="5"/>
          </p:nvPr>
        </p:nvSpPr>
        <p:spPr>
          <a:xfrm>
            <a:off x="3364358" y="2613375"/>
            <a:ext cx="2415300" cy="37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3" name="Google Shape;73;p18"/>
          <p:cNvSpPr txBox="1">
            <a:spLocks noGrp="1"/>
          </p:cNvSpPr>
          <p:nvPr>
            <p:ph type="subTitle" idx="6"/>
          </p:nvPr>
        </p:nvSpPr>
        <p:spPr>
          <a:xfrm>
            <a:off x="6008690" y="2613375"/>
            <a:ext cx="2415300" cy="37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4" name="Google Shape;74;p18"/>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2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23"/>
        <p:cNvGrpSpPr/>
        <p:nvPr/>
      </p:nvGrpSpPr>
      <p:grpSpPr>
        <a:xfrm>
          <a:off x="0" y="0"/>
          <a:ext cx="0" cy="0"/>
          <a:chOff x="0" y="0"/>
          <a:chExt cx="0" cy="0"/>
        </a:xfrm>
      </p:grpSpPr>
      <p:grpSp>
        <p:nvGrpSpPr>
          <p:cNvPr id="124" name="Google Shape;124;p25"/>
          <p:cNvGrpSpPr/>
          <p:nvPr/>
        </p:nvGrpSpPr>
        <p:grpSpPr>
          <a:xfrm>
            <a:off x="-1970030" y="3304082"/>
            <a:ext cx="13084067" cy="1690614"/>
            <a:chOff x="-500137" y="3567200"/>
            <a:chExt cx="10144260" cy="1310757"/>
          </a:xfrm>
        </p:grpSpPr>
        <p:sp>
          <p:nvSpPr>
            <p:cNvPr id="125" name="Google Shape;125;p25"/>
            <p:cNvSpPr/>
            <p:nvPr/>
          </p:nvSpPr>
          <p:spPr>
            <a:xfrm>
              <a:off x="-500137" y="3613649"/>
              <a:ext cx="5285542" cy="1264307"/>
            </a:xfrm>
            <a:custGeom>
              <a:avLst/>
              <a:gdLst/>
              <a:ahLst/>
              <a:cxnLst/>
              <a:rect l="l" t="t" r="r" b="b"/>
              <a:pathLst>
                <a:path w="157261" h="37617" extrusionOk="0">
                  <a:moveTo>
                    <a:pt x="16664" y="0"/>
                  </a:moveTo>
                  <a:cubicBezTo>
                    <a:pt x="16517" y="0"/>
                    <a:pt x="16370" y="25"/>
                    <a:pt x="16229" y="72"/>
                  </a:cubicBezTo>
                  <a:cubicBezTo>
                    <a:pt x="16127" y="109"/>
                    <a:pt x="16016" y="165"/>
                    <a:pt x="15923" y="239"/>
                  </a:cubicBezTo>
                  <a:cubicBezTo>
                    <a:pt x="15562" y="498"/>
                    <a:pt x="15367" y="934"/>
                    <a:pt x="15432" y="1369"/>
                  </a:cubicBezTo>
                  <a:cubicBezTo>
                    <a:pt x="13895" y="2258"/>
                    <a:pt x="13024" y="3935"/>
                    <a:pt x="13209" y="5685"/>
                  </a:cubicBezTo>
                  <a:cubicBezTo>
                    <a:pt x="13118" y="5633"/>
                    <a:pt x="13014" y="5604"/>
                    <a:pt x="12908" y="5604"/>
                  </a:cubicBezTo>
                  <a:cubicBezTo>
                    <a:pt x="12863" y="5604"/>
                    <a:pt x="12818" y="5610"/>
                    <a:pt x="12774" y="5621"/>
                  </a:cubicBezTo>
                  <a:cubicBezTo>
                    <a:pt x="12626" y="5658"/>
                    <a:pt x="12496" y="5750"/>
                    <a:pt x="12422" y="5880"/>
                  </a:cubicBezTo>
                  <a:cubicBezTo>
                    <a:pt x="12579" y="5509"/>
                    <a:pt x="12440" y="5074"/>
                    <a:pt x="12088" y="4843"/>
                  </a:cubicBezTo>
                  <a:cubicBezTo>
                    <a:pt x="11930" y="4738"/>
                    <a:pt x="11749" y="4687"/>
                    <a:pt x="11571" y="4687"/>
                  </a:cubicBezTo>
                  <a:cubicBezTo>
                    <a:pt x="11353" y="4687"/>
                    <a:pt x="11140" y="4764"/>
                    <a:pt x="10977" y="4917"/>
                  </a:cubicBezTo>
                  <a:cubicBezTo>
                    <a:pt x="10931" y="4518"/>
                    <a:pt x="10653" y="4166"/>
                    <a:pt x="10254" y="4037"/>
                  </a:cubicBezTo>
                  <a:cubicBezTo>
                    <a:pt x="10144" y="4001"/>
                    <a:pt x="10031" y="3983"/>
                    <a:pt x="9920" y="3983"/>
                  </a:cubicBezTo>
                  <a:cubicBezTo>
                    <a:pt x="9627" y="3983"/>
                    <a:pt x="9344" y="4103"/>
                    <a:pt x="9143" y="4324"/>
                  </a:cubicBezTo>
                  <a:cubicBezTo>
                    <a:pt x="8874" y="4620"/>
                    <a:pt x="8809" y="5056"/>
                    <a:pt x="8985" y="5426"/>
                  </a:cubicBezTo>
                  <a:cubicBezTo>
                    <a:pt x="8668" y="5108"/>
                    <a:pt x="8237" y="4950"/>
                    <a:pt x="7803" y="4950"/>
                  </a:cubicBezTo>
                  <a:cubicBezTo>
                    <a:pt x="7617" y="4950"/>
                    <a:pt x="7431" y="4979"/>
                    <a:pt x="7253" y="5037"/>
                  </a:cubicBezTo>
                  <a:cubicBezTo>
                    <a:pt x="7170" y="5065"/>
                    <a:pt x="7087" y="5102"/>
                    <a:pt x="7003" y="5148"/>
                  </a:cubicBezTo>
                  <a:cubicBezTo>
                    <a:pt x="6818" y="5250"/>
                    <a:pt x="6642" y="5389"/>
                    <a:pt x="6512" y="5556"/>
                  </a:cubicBezTo>
                  <a:cubicBezTo>
                    <a:pt x="6216" y="5926"/>
                    <a:pt x="6095" y="6436"/>
                    <a:pt x="6225" y="6917"/>
                  </a:cubicBezTo>
                  <a:cubicBezTo>
                    <a:pt x="5873" y="7316"/>
                    <a:pt x="5716" y="7844"/>
                    <a:pt x="5781" y="8362"/>
                  </a:cubicBezTo>
                  <a:cubicBezTo>
                    <a:pt x="5845" y="8881"/>
                    <a:pt x="6133" y="9363"/>
                    <a:pt x="6568" y="9678"/>
                  </a:cubicBezTo>
                  <a:cubicBezTo>
                    <a:pt x="6441" y="9623"/>
                    <a:pt x="6304" y="9595"/>
                    <a:pt x="6169" y="9595"/>
                  </a:cubicBezTo>
                  <a:cubicBezTo>
                    <a:pt x="6007" y="9595"/>
                    <a:pt x="5847" y="9634"/>
                    <a:pt x="5706" y="9715"/>
                  </a:cubicBezTo>
                  <a:cubicBezTo>
                    <a:pt x="5438" y="9854"/>
                    <a:pt x="5253" y="10104"/>
                    <a:pt x="5216" y="10391"/>
                  </a:cubicBezTo>
                  <a:cubicBezTo>
                    <a:pt x="4567" y="9502"/>
                    <a:pt x="3520" y="8974"/>
                    <a:pt x="2418" y="8955"/>
                  </a:cubicBezTo>
                  <a:cubicBezTo>
                    <a:pt x="1612" y="11864"/>
                    <a:pt x="807" y="14772"/>
                    <a:pt x="1" y="17680"/>
                  </a:cubicBezTo>
                  <a:cubicBezTo>
                    <a:pt x="50105" y="30954"/>
                    <a:pt x="101557" y="37617"/>
                    <a:pt x="153361" y="37617"/>
                  </a:cubicBezTo>
                  <a:cubicBezTo>
                    <a:pt x="154661" y="37617"/>
                    <a:pt x="155960" y="37612"/>
                    <a:pt x="157260" y="37604"/>
                  </a:cubicBezTo>
                  <a:cubicBezTo>
                    <a:pt x="157186" y="31018"/>
                    <a:pt x="157112" y="24433"/>
                    <a:pt x="157047" y="17847"/>
                  </a:cubicBezTo>
                  <a:cubicBezTo>
                    <a:pt x="156492" y="18440"/>
                    <a:pt x="156084" y="19162"/>
                    <a:pt x="155862" y="19940"/>
                  </a:cubicBezTo>
                  <a:lnTo>
                    <a:pt x="155862" y="19950"/>
                  </a:lnTo>
                  <a:cubicBezTo>
                    <a:pt x="155741" y="20385"/>
                    <a:pt x="155667" y="20839"/>
                    <a:pt x="155667" y="21311"/>
                  </a:cubicBezTo>
                  <a:cubicBezTo>
                    <a:pt x="155602" y="21126"/>
                    <a:pt x="155519" y="20959"/>
                    <a:pt x="155427" y="20793"/>
                  </a:cubicBezTo>
                  <a:cubicBezTo>
                    <a:pt x="155010" y="20052"/>
                    <a:pt x="154334" y="19459"/>
                    <a:pt x="153528" y="19116"/>
                  </a:cubicBezTo>
                  <a:cubicBezTo>
                    <a:pt x="153018" y="18902"/>
                    <a:pt x="152474" y="18795"/>
                    <a:pt x="151929" y="18795"/>
                  </a:cubicBezTo>
                  <a:cubicBezTo>
                    <a:pt x="151415" y="18795"/>
                    <a:pt x="150901" y="18890"/>
                    <a:pt x="150415" y="19079"/>
                  </a:cubicBezTo>
                  <a:cubicBezTo>
                    <a:pt x="150453" y="18773"/>
                    <a:pt x="150314" y="18468"/>
                    <a:pt x="150054" y="18282"/>
                  </a:cubicBezTo>
                  <a:cubicBezTo>
                    <a:pt x="149897" y="18166"/>
                    <a:pt x="149704" y="18105"/>
                    <a:pt x="149509" y="18105"/>
                  </a:cubicBezTo>
                  <a:cubicBezTo>
                    <a:pt x="149392" y="18105"/>
                    <a:pt x="149275" y="18126"/>
                    <a:pt x="149165" y="18171"/>
                  </a:cubicBezTo>
                  <a:cubicBezTo>
                    <a:pt x="149508" y="17523"/>
                    <a:pt x="149267" y="16717"/>
                    <a:pt x="148609" y="16365"/>
                  </a:cubicBezTo>
                  <a:cubicBezTo>
                    <a:pt x="148397" y="16253"/>
                    <a:pt x="148170" y="16200"/>
                    <a:pt x="147946" y="16200"/>
                  </a:cubicBezTo>
                  <a:cubicBezTo>
                    <a:pt x="147464" y="16200"/>
                    <a:pt x="147000" y="16445"/>
                    <a:pt x="146747" y="16875"/>
                  </a:cubicBezTo>
                  <a:cubicBezTo>
                    <a:pt x="146729" y="16347"/>
                    <a:pt x="146386" y="15874"/>
                    <a:pt x="145877" y="15689"/>
                  </a:cubicBezTo>
                  <a:cubicBezTo>
                    <a:pt x="145719" y="15629"/>
                    <a:pt x="145555" y="15600"/>
                    <a:pt x="145393" y="15600"/>
                  </a:cubicBezTo>
                  <a:cubicBezTo>
                    <a:pt x="145030" y="15600"/>
                    <a:pt x="144676" y="15745"/>
                    <a:pt x="144413" y="16013"/>
                  </a:cubicBezTo>
                  <a:cubicBezTo>
                    <a:pt x="144182" y="16245"/>
                    <a:pt x="144052" y="16550"/>
                    <a:pt x="144043" y="16865"/>
                  </a:cubicBezTo>
                  <a:cubicBezTo>
                    <a:pt x="144034" y="17060"/>
                    <a:pt x="144071" y="17264"/>
                    <a:pt x="144154" y="17449"/>
                  </a:cubicBezTo>
                  <a:cubicBezTo>
                    <a:pt x="144043" y="17273"/>
                    <a:pt x="143913" y="17106"/>
                    <a:pt x="143774" y="16958"/>
                  </a:cubicBezTo>
                  <a:cubicBezTo>
                    <a:pt x="143002" y="16077"/>
                    <a:pt x="141873" y="15579"/>
                    <a:pt x="140706" y="15579"/>
                  </a:cubicBezTo>
                  <a:cubicBezTo>
                    <a:pt x="140180" y="15579"/>
                    <a:pt x="139646" y="15680"/>
                    <a:pt x="139134" y="15893"/>
                  </a:cubicBezTo>
                  <a:cubicBezTo>
                    <a:pt x="138502" y="14244"/>
                    <a:pt x="136898" y="13159"/>
                    <a:pt x="135117" y="13159"/>
                  </a:cubicBezTo>
                  <a:cubicBezTo>
                    <a:pt x="135018" y="13159"/>
                    <a:pt x="134918" y="13163"/>
                    <a:pt x="134817" y="13170"/>
                  </a:cubicBezTo>
                  <a:cubicBezTo>
                    <a:pt x="133613" y="13244"/>
                    <a:pt x="132520" y="13818"/>
                    <a:pt x="131788" y="14689"/>
                  </a:cubicBezTo>
                  <a:cubicBezTo>
                    <a:pt x="131372" y="15180"/>
                    <a:pt x="131066" y="15772"/>
                    <a:pt x="130918" y="16421"/>
                  </a:cubicBezTo>
                  <a:cubicBezTo>
                    <a:pt x="130695" y="16208"/>
                    <a:pt x="130418" y="16069"/>
                    <a:pt x="130130" y="16004"/>
                  </a:cubicBezTo>
                  <a:cubicBezTo>
                    <a:pt x="130019" y="15981"/>
                    <a:pt x="129905" y="15970"/>
                    <a:pt x="129792" y="15970"/>
                  </a:cubicBezTo>
                  <a:cubicBezTo>
                    <a:pt x="129442" y="15970"/>
                    <a:pt x="129090" y="16079"/>
                    <a:pt x="128797" y="16310"/>
                  </a:cubicBezTo>
                  <a:cubicBezTo>
                    <a:pt x="128500" y="16532"/>
                    <a:pt x="128306" y="16838"/>
                    <a:pt x="128222" y="17171"/>
                  </a:cubicBezTo>
                  <a:cubicBezTo>
                    <a:pt x="128130" y="17560"/>
                    <a:pt x="128185" y="17986"/>
                    <a:pt x="128417" y="18347"/>
                  </a:cubicBezTo>
                  <a:cubicBezTo>
                    <a:pt x="128054" y="17968"/>
                    <a:pt x="127565" y="17779"/>
                    <a:pt x="127078" y="17779"/>
                  </a:cubicBezTo>
                  <a:cubicBezTo>
                    <a:pt x="127005" y="17779"/>
                    <a:pt x="126933" y="17783"/>
                    <a:pt x="126861" y="17792"/>
                  </a:cubicBezTo>
                  <a:cubicBezTo>
                    <a:pt x="126500" y="17829"/>
                    <a:pt x="126138" y="17977"/>
                    <a:pt x="125842" y="18236"/>
                  </a:cubicBezTo>
                  <a:cubicBezTo>
                    <a:pt x="125638" y="17893"/>
                    <a:pt x="125258" y="17690"/>
                    <a:pt x="124851" y="17690"/>
                  </a:cubicBezTo>
                  <a:cubicBezTo>
                    <a:pt x="124443" y="17699"/>
                    <a:pt x="124073" y="17921"/>
                    <a:pt x="123869" y="18264"/>
                  </a:cubicBezTo>
                  <a:cubicBezTo>
                    <a:pt x="123711" y="18551"/>
                    <a:pt x="123693" y="18903"/>
                    <a:pt x="123813" y="19199"/>
                  </a:cubicBezTo>
                  <a:cubicBezTo>
                    <a:pt x="123832" y="19264"/>
                    <a:pt x="123869" y="19320"/>
                    <a:pt x="123897" y="19375"/>
                  </a:cubicBezTo>
                  <a:cubicBezTo>
                    <a:pt x="123823" y="19283"/>
                    <a:pt x="123739" y="19190"/>
                    <a:pt x="123665" y="19098"/>
                  </a:cubicBezTo>
                  <a:cubicBezTo>
                    <a:pt x="122499" y="17837"/>
                    <a:pt x="120848" y="17127"/>
                    <a:pt x="119145" y="17127"/>
                  </a:cubicBezTo>
                  <a:cubicBezTo>
                    <a:pt x="118521" y="17127"/>
                    <a:pt x="117890" y="17222"/>
                    <a:pt x="117274" y="17421"/>
                  </a:cubicBezTo>
                  <a:cubicBezTo>
                    <a:pt x="116468" y="17690"/>
                    <a:pt x="115746" y="18106"/>
                    <a:pt x="115144" y="18653"/>
                  </a:cubicBezTo>
                  <a:cubicBezTo>
                    <a:pt x="114227" y="19468"/>
                    <a:pt x="113588" y="20552"/>
                    <a:pt x="113328" y="21765"/>
                  </a:cubicBezTo>
                  <a:cubicBezTo>
                    <a:pt x="112967" y="21404"/>
                    <a:pt x="112495" y="21145"/>
                    <a:pt x="111967" y="21033"/>
                  </a:cubicBezTo>
                  <a:cubicBezTo>
                    <a:pt x="111920" y="21024"/>
                    <a:pt x="111883" y="21024"/>
                    <a:pt x="111837" y="21015"/>
                  </a:cubicBezTo>
                  <a:cubicBezTo>
                    <a:pt x="111679" y="20986"/>
                    <a:pt x="111520" y="20972"/>
                    <a:pt x="111363" y="20972"/>
                  </a:cubicBezTo>
                  <a:cubicBezTo>
                    <a:pt x="110413" y="20972"/>
                    <a:pt x="109504" y="21481"/>
                    <a:pt x="109012" y="22284"/>
                  </a:cubicBezTo>
                  <a:cubicBezTo>
                    <a:pt x="108984" y="22339"/>
                    <a:pt x="108947" y="22395"/>
                    <a:pt x="108919" y="22451"/>
                  </a:cubicBezTo>
                  <a:cubicBezTo>
                    <a:pt x="108817" y="22404"/>
                    <a:pt x="108715" y="22358"/>
                    <a:pt x="108614" y="22321"/>
                  </a:cubicBezTo>
                  <a:cubicBezTo>
                    <a:pt x="108314" y="22211"/>
                    <a:pt x="108001" y="22157"/>
                    <a:pt x="107690" y="22157"/>
                  </a:cubicBezTo>
                  <a:cubicBezTo>
                    <a:pt x="106906" y="22157"/>
                    <a:pt x="106138" y="22499"/>
                    <a:pt x="105640" y="23136"/>
                  </a:cubicBezTo>
                  <a:cubicBezTo>
                    <a:pt x="105807" y="22840"/>
                    <a:pt x="105770" y="22478"/>
                    <a:pt x="105557" y="22219"/>
                  </a:cubicBezTo>
                  <a:cubicBezTo>
                    <a:pt x="105386" y="22013"/>
                    <a:pt x="105134" y="21900"/>
                    <a:pt x="104876" y="21900"/>
                  </a:cubicBezTo>
                  <a:cubicBezTo>
                    <a:pt x="104797" y="21900"/>
                    <a:pt x="104718" y="21910"/>
                    <a:pt x="104640" y="21932"/>
                  </a:cubicBezTo>
                  <a:cubicBezTo>
                    <a:pt x="104306" y="22025"/>
                    <a:pt x="104066" y="22293"/>
                    <a:pt x="104019" y="22627"/>
                  </a:cubicBezTo>
                  <a:cubicBezTo>
                    <a:pt x="103868" y="22316"/>
                    <a:pt x="103546" y="22134"/>
                    <a:pt x="103212" y="22134"/>
                  </a:cubicBezTo>
                  <a:cubicBezTo>
                    <a:pt x="103098" y="22134"/>
                    <a:pt x="102982" y="22156"/>
                    <a:pt x="102871" y="22201"/>
                  </a:cubicBezTo>
                  <a:cubicBezTo>
                    <a:pt x="102463" y="22376"/>
                    <a:pt x="102250" y="22812"/>
                    <a:pt x="102380" y="23219"/>
                  </a:cubicBezTo>
                  <a:cubicBezTo>
                    <a:pt x="102389" y="23247"/>
                    <a:pt x="102398" y="23275"/>
                    <a:pt x="102408" y="23303"/>
                  </a:cubicBezTo>
                  <a:cubicBezTo>
                    <a:pt x="102330" y="23256"/>
                    <a:pt x="102239" y="23236"/>
                    <a:pt x="102152" y="23236"/>
                  </a:cubicBezTo>
                  <a:cubicBezTo>
                    <a:pt x="102135" y="23236"/>
                    <a:pt x="102118" y="23236"/>
                    <a:pt x="102102" y="23238"/>
                  </a:cubicBezTo>
                  <a:lnTo>
                    <a:pt x="102083" y="23238"/>
                  </a:lnTo>
                  <a:cubicBezTo>
                    <a:pt x="101991" y="23247"/>
                    <a:pt x="101907" y="23275"/>
                    <a:pt x="101833" y="23321"/>
                  </a:cubicBezTo>
                  <a:cubicBezTo>
                    <a:pt x="101787" y="23349"/>
                    <a:pt x="101741" y="23386"/>
                    <a:pt x="101704" y="23423"/>
                  </a:cubicBezTo>
                  <a:lnTo>
                    <a:pt x="101685" y="23451"/>
                  </a:lnTo>
                  <a:cubicBezTo>
                    <a:pt x="101602" y="23553"/>
                    <a:pt x="101555" y="23673"/>
                    <a:pt x="101565" y="23803"/>
                  </a:cubicBezTo>
                  <a:cubicBezTo>
                    <a:pt x="101518" y="23784"/>
                    <a:pt x="101500" y="23775"/>
                    <a:pt x="101463" y="23757"/>
                  </a:cubicBezTo>
                  <a:cubicBezTo>
                    <a:pt x="101352" y="23710"/>
                    <a:pt x="101241" y="23664"/>
                    <a:pt x="101129" y="23636"/>
                  </a:cubicBezTo>
                  <a:cubicBezTo>
                    <a:pt x="100883" y="23564"/>
                    <a:pt x="100631" y="23525"/>
                    <a:pt x="100382" y="23525"/>
                  </a:cubicBezTo>
                  <a:cubicBezTo>
                    <a:pt x="100313" y="23525"/>
                    <a:pt x="100244" y="23528"/>
                    <a:pt x="100175" y="23534"/>
                  </a:cubicBezTo>
                  <a:cubicBezTo>
                    <a:pt x="99972" y="23553"/>
                    <a:pt x="99777" y="23590"/>
                    <a:pt x="99583" y="23655"/>
                  </a:cubicBezTo>
                  <a:cubicBezTo>
                    <a:pt x="98934" y="23858"/>
                    <a:pt x="98397" y="24322"/>
                    <a:pt x="98101" y="24914"/>
                  </a:cubicBezTo>
                  <a:cubicBezTo>
                    <a:pt x="98202" y="23683"/>
                    <a:pt x="97573" y="22497"/>
                    <a:pt x="96489" y="21849"/>
                  </a:cubicBezTo>
                  <a:cubicBezTo>
                    <a:pt x="95935" y="21513"/>
                    <a:pt x="95307" y="21346"/>
                    <a:pt x="94678" y="21346"/>
                  </a:cubicBezTo>
                  <a:cubicBezTo>
                    <a:pt x="94109" y="21346"/>
                    <a:pt x="93540" y="21483"/>
                    <a:pt x="93025" y="21756"/>
                  </a:cubicBezTo>
                  <a:cubicBezTo>
                    <a:pt x="92997" y="21571"/>
                    <a:pt x="92960" y="21395"/>
                    <a:pt x="92913" y="21219"/>
                  </a:cubicBezTo>
                  <a:cubicBezTo>
                    <a:pt x="92821" y="20339"/>
                    <a:pt x="92339" y="19524"/>
                    <a:pt x="91598" y="18986"/>
                  </a:cubicBezTo>
                  <a:cubicBezTo>
                    <a:pt x="91246" y="18644"/>
                    <a:pt x="90848" y="18347"/>
                    <a:pt x="90394" y="18106"/>
                  </a:cubicBezTo>
                  <a:cubicBezTo>
                    <a:pt x="89635" y="17710"/>
                    <a:pt x="88808" y="17517"/>
                    <a:pt x="87987" y="17517"/>
                  </a:cubicBezTo>
                  <a:cubicBezTo>
                    <a:pt x="86853" y="17517"/>
                    <a:pt x="85731" y="17884"/>
                    <a:pt x="84818" y="18588"/>
                  </a:cubicBezTo>
                  <a:cubicBezTo>
                    <a:pt x="84725" y="18653"/>
                    <a:pt x="84642" y="18727"/>
                    <a:pt x="84549" y="18801"/>
                  </a:cubicBezTo>
                  <a:cubicBezTo>
                    <a:pt x="84614" y="18736"/>
                    <a:pt x="84661" y="18662"/>
                    <a:pt x="84698" y="18588"/>
                  </a:cubicBezTo>
                  <a:cubicBezTo>
                    <a:pt x="84809" y="18366"/>
                    <a:pt x="84818" y="18116"/>
                    <a:pt x="84735" y="17875"/>
                  </a:cubicBezTo>
                  <a:cubicBezTo>
                    <a:pt x="84623" y="17560"/>
                    <a:pt x="84336" y="17328"/>
                    <a:pt x="83994" y="17264"/>
                  </a:cubicBezTo>
                  <a:cubicBezTo>
                    <a:pt x="83938" y="17255"/>
                    <a:pt x="83883" y="17250"/>
                    <a:pt x="83828" y="17250"/>
                  </a:cubicBezTo>
                  <a:cubicBezTo>
                    <a:pt x="83541" y="17250"/>
                    <a:pt x="83263" y="17369"/>
                    <a:pt x="83077" y="17579"/>
                  </a:cubicBezTo>
                  <a:cubicBezTo>
                    <a:pt x="82770" y="17202"/>
                    <a:pt x="82312" y="17003"/>
                    <a:pt x="81852" y="17003"/>
                  </a:cubicBezTo>
                  <a:cubicBezTo>
                    <a:pt x="81521" y="17003"/>
                    <a:pt x="81188" y="17106"/>
                    <a:pt x="80909" y="17319"/>
                  </a:cubicBezTo>
                  <a:cubicBezTo>
                    <a:pt x="81354" y="16810"/>
                    <a:pt x="81345" y="16050"/>
                    <a:pt x="80881" y="15559"/>
                  </a:cubicBezTo>
                  <a:cubicBezTo>
                    <a:pt x="80608" y="15270"/>
                    <a:pt x="80237" y="15120"/>
                    <a:pt x="79862" y="15120"/>
                  </a:cubicBezTo>
                  <a:cubicBezTo>
                    <a:pt x="79589" y="15120"/>
                    <a:pt x="79314" y="15201"/>
                    <a:pt x="79075" y="15365"/>
                  </a:cubicBezTo>
                  <a:cubicBezTo>
                    <a:pt x="78973" y="13790"/>
                    <a:pt x="77825" y="12466"/>
                    <a:pt x="76250" y="12095"/>
                  </a:cubicBezTo>
                  <a:cubicBezTo>
                    <a:pt x="75972" y="12032"/>
                    <a:pt x="75692" y="12001"/>
                    <a:pt x="75415" y="12001"/>
                  </a:cubicBezTo>
                  <a:cubicBezTo>
                    <a:pt x="74477" y="12001"/>
                    <a:pt x="73577" y="12353"/>
                    <a:pt x="72897" y="12975"/>
                  </a:cubicBezTo>
                  <a:cubicBezTo>
                    <a:pt x="72647" y="13207"/>
                    <a:pt x="72425" y="13475"/>
                    <a:pt x="72239" y="13781"/>
                  </a:cubicBezTo>
                  <a:cubicBezTo>
                    <a:pt x="71675" y="13433"/>
                    <a:pt x="71043" y="13262"/>
                    <a:pt x="70414" y="13262"/>
                  </a:cubicBezTo>
                  <a:cubicBezTo>
                    <a:pt x="70206" y="13262"/>
                    <a:pt x="69999" y="13281"/>
                    <a:pt x="69794" y="13318"/>
                  </a:cubicBezTo>
                  <a:cubicBezTo>
                    <a:pt x="69081" y="13438"/>
                    <a:pt x="68405" y="13781"/>
                    <a:pt x="67886" y="14327"/>
                  </a:cubicBezTo>
                  <a:cubicBezTo>
                    <a:pt x="67858" y="14355"/>
                    <a:pt x="67840" y="14374"/>
                    <a:pt x="67812" y="14411"/>
                  </a:cubicBezTo>
                  <a:cubicBezTo>
                    <a:pt x="67830" y="14383"/>
                    <a:pt x="67849" y="14346"/>
                    <a:pt x="67858" y="14318"/>
                  </a:cubicBezTo>
                  <a:cubicBezTo>
                    <a:pt x="68062" y="13957"/>
                    <a:pt x="68034" y="13512"/>
                    <a:pt x="67784" y="13160"/>
                  </a:cubicBezTo>
                  <a:cubicBezTo>
                    <a:pt x="67569" y="12853"/>
                    <a:pt x="67208" y="12674"/>
                    <a:pt x="66838" y="12674"/>
                  </a:cubicBezTo>
                  <a:cubicBezTo>
                    <a:pt x="66761" y="12674"/>
                    <a:pt x="66684" y="12681"/>
                    <a:pt x="66608" y="12697"/>
                  </a:cubicBezTo>
                  <a:cubicBezTo>
                    <a:pt x="66154" y="12790"/>
                    <a:pt x="65793" y="13133"/>
                    <a:pt x="65709" y="13577"/>
                  </a:cubicBezTo>
                  <a:cubicBezTo>
                    <a:pt x="65527" y="13118"/>
                    <a:pt x="65081" y="12837"/>
                    <a:pt x="64606" y="12837"/>
                  </a:cubicBezTo>
                  <a:cubicBezTo>
                    <a:pt x="64478" y="12837"/>
                    <a:pt x="64347" y="12857"/>
                    <a:pt x="64218" y="12901"/>
                  </a:cubicBezTo>
                  <a:cubicBezTo>
                    <a:pt x="63857" y="13021"/>
                    <a:pt x="63607" y="13299"/>
                    <a:pt x="63496" y="13614"/>
                  </a:cubicBezTo>
                  <a:cubicBezTo>
                    <a:pt x="63421" y="13846"/>
                    <a:pt x="63421" y="14096"/>
                    <a:pt x="63505" y="14327"/>
                  </a:cubicBezTo>
                  <a:cubicBezTo>
                    <a:pt x="63381" y="14253"/>
                    <a:pt x="63238" y="14216"/>
                    <a:pt x="63095" y="14216"/>
                  </a:cubicBezTo>
                  <a:cubicBezTo>
                    <a:pt x="62972" y="14216"/>
                    <a:pt x="62848" y="14244"/>
                    <a:pt x="62736" y="14300"/>
                  </a:cubicBezTo>
                  <a:cubicBezTo>
                    <a:pt x="62495" y="14429"/>
                    <a:pt x="62338" y="14661"/>
                    <a:pt x="62328" y="14929"/>
                  </a:cubicBezTo>
                  <a:cubicBezTo>
                    <a:pt x="61786" y="14604"/>
                    <a:pt x="61170" y="14437"/>
                    <a:pt x="60548" y="14437"/>
                  </a:cubicBezTo>
                  <a:cubicBezTo>
                    <a:pt x="60266" y="14437"/>
                    <a:pt x="59984" y="14471"/>
                    <a:pt x="59707" y="14540"/>
                  </a:cubicBezTo>
                  <a:cubicBezTo>
                    <a:pt x="59578" y="14568"/>
                    <a:pt x="59457" y="14615"/>
                    <a:pt x="59337" y="14652"/>
                  </a:cubicBezTo>
                  <a:cubicBezTo>
                    <a:pt x="58799" y="14855"/>
                    <a:pt x="58318" y="15198"/>
                    <a:pt x="57957" y="15615"/>
                  </a:cubicBezTo>
                  <a:cubicBezTo>
                    <a:pt x="57827" y="15763"/>
                    <a:pt x="57716" y="15921"/>
                    <a:pt x="57614" y="16087"/>
                  </a:cubicBezTo>
                  <a:cubicBezTo>
                    <a:pt x="57642" y="15883"/>
                    <a:pt x="57660" y="15680"/>
                    <a:pt x="57660" y="15476"/>
                  </a:cubicBezTo>
                  <a:cubicBezTo>
                    <a:pt x="57679" y="14050"/>
                    <a:pt x="56984" y="12679"/>
                    <a:pt x="55771" y="11817"/>
                  </a:cubicBezTo>
                  <a:cubicBezTo>
                    <a:pt x="54967" y="11246"/>
                    <a:pt x="54016" y="10953"/>
                    <a:pt x="53060" y="10953"/>
                  </a:cubicBezTo>
                  <a:cubicBezTo>
                    <a:pt x="52374" y="10953"/>
                    <a:pt x="51685" y="11104"/>
                    <a:pt x="51047" y="11410"/>
                  </a:cubicBezTo>
                  <a:cubicBezTo>
                    <a:pt x="51297" y="9798"/>
                    <a:pt x="50593" y="8186"/>
                    <a:pt x="49240" y="7232"/>
                  </a:cubicBezTo>
                  <a:cubicBezTo>
                    <a:pt x="48464" y="6683"/>
                    <a:pt x="47554" y="6404"/>
                    <a:pt x="46641" y="6404"/>
                  </a:cubicBezTo>
                  <a:cubicBezTo>
                    <a:pt x="45954" y="6404"/>
                    <a:pt x="45264" y="6562"/>
                    <a:pt x="44628" y="6880"/>
                  </a:cubicBezTo>
                  <a:cubicBezTo>
                    <a:pt x="44535" y="6380"/>
                    <a:pt x="44137" y="5991"/>
                    <a:pt x="43637" y="5899"/>
                  </a:cubicBezTo>
                  <a:cubicBezTo>
                    <a:pt x="43560" y="5885"/>
                    <a:pt x="43483" y="5878"/>
                    <a:pt x="43408" y="5878"/>
                  </a:cubicBezTo>
                  <a:cubicBezTo>
                    <a:pt x="42980" y="5878"/>
                    <a:pt x="42579" y="6095"/>
                    <a:pt x="42358" y="6473"/>
                  </a:cubicBezTo>
                  <a:cubicBezTo>
                    <a:pt x="42043" y="6291"/>
                    <a:pt x="41691" y="6201"/>
                    <a:pt x="41341" y="6201"/>
                  </a:cubicBezTo>
                  <a:cubicBezTo>
                    <a:pt x="40889" y="6201"/>
                    <a:pt x="40440" y="6351"/>
                    <a:pt x="40080" y="6649"/>
                  </a:cubicBezTo>
                  <a:cubicBezTo>
                    <a:pt x="39959" y="6741"/>
                    <a:pt x="39858" y="6853"/>
                    <a:pt x="39774" y="6964"/>
                  </a:cubicBezTo>
                  <a:cubicBezTo>
                    <a:pt x="39367" y="7473"/>
                    <a:pt x="39237" y="8168"/>
                    <a:pt x="39468" y="8807"/>
                  </a:cubicBezTo>
                  <a:cubicBezTo>
                    <a:pt x="39327" y="8791"/>
                    <a:pt x="39185" y="8783"/>
                    <a:pt x="39044" y="8783"/>
                  </a:cubicBezTo>
                  <a:cubicBezTo>
                    <a:pt x="37961" y="8783"/>
                    <a:pt x="36923" y="9248"/>
                    <a:pt x="36227" y="10076"/>
                  </a:cubicBezTo>
                  <a:cubicBezTo>
                    <a:pt x="36254" y="9826"/>
                    <a:pt x="36143" y="9576"/>
                    <a:pt x="35939" y="9418"/>
                  </a:cubicBezTo>
                  <a:cubicBezTo>
                    <a:pt x="35803" y="9313"/>
                    <a:pt x="35637" y="9257"/>
                    <a:pt x="35467" y="9257"/>
                  </a:cubicBezTo>
                  <a:cubicBezTo>
                    <a:pt x="35384" y="9257"/>
                    <a:pt x="35299" y="9270"/>
                    <a:pt x="35217" y="9298"/>
                  </a:cubicBezTo>
                  <a:cubicBezTo>
                    <a:pt x="35986" y="8594"/>
                    <a:pt x="36310" y="7547"/>
                    <a:pt x="36078" y="6547"/>
                  </a:cubicBezTo>
                  <a:cubicBezTo>
                    <a:pt x="36069" y="6473"/>
                    <a:pt x="36051" y="6389"/>
                    <a:pt x="36023" y="6315"/>
                  </a:cubicBezTo>
                  <a:cubicBezTo>
                    <a:pt x="35689" y="5259"/>
                    <a:pt x="34791" y="4454"/>
                    <a:pt x="33679" y="4241"/>
                  </a:cubicBezTo>
                  <a:cubicBezTo>
                    <a:pt x="33349" y="3377"/>
                    <a:pt x="32507" y="2805"/>
                    <a:pt x="31572" y="2805"/>
                  </a:cubicBezTo>
                  <a:cubicBezTo>
                    <a:pt x="31564" y="2805"/>
                    <a:pt x="31557" y="2805"/>
                    <a:pt x="31549" y="2805"/>
                  </a:cubicBezTo>
                  <a:cubicBezTo>
                    <a:pt x="30595" y="2814"/>
                    <a:pt x="29761" y="3407"/>
                    <a:pt x="29456" y="4287"/>
                  </a:cubicBezTo>
                  <a:cubicBezTo>
                    <a:pt x="29227" y="4213"/>
                    <a:pt x="28999" y="4180"/>
                    <a:pt x="28770" y="4180"/>
                  </a:cubicBezTo>
                  <a:cubicBezTo>
                    <a:pt x="28656" y="4180"/>
                    <a:pt x="28542" y="4188"/>
                    <a:pt x="28428" y="4203"/>
                  </a:cubicBezTo>
                  <a:cubicBezTo>
                    <a:pt x="27853" y="4296"/>
                    <a:pt x="27325" y="4602"/>
                    <a:pt x="26973" y="5083"/>
                  </a:cubicBezTo>
                  <a:cubicBezTo>
                    <a:pt x="26724" y="4811"/>
                    <a:pt x="26376" y="4667"/>
                    <a:pt x="26022" y="4667"/>
                  </a:cubicBezTo>
                  <a:cubicBezTo>
                    <a:pt x="25823" y="4667"/>
                    <a:pt x="25622" y="4712"/>
                    <a:pt x="25436" y="4806"/>
                  </a:cubicBezTo>
                  <a:cubicBezTo>
                    <a:pt x="25667" y="4222"/>
                    <a:pt x="25714" y="3601"/>
                    <a:pt x="25612" y="3009"/>
                  </a:cubicBezTo>
                  <a:cubicBezTo>
                    <a:pt x="25454" y="2147"/>
                    <a:pt x="24963" y="1332"/>
                    <a:pt x="24185" y="795"/>
                  </a:cubicBezTo>
                  <a:cubicBezTo>
                    <a:pt x="23574" y="364"/>
                    <a:pt x="22859" y="150"/>
                    <a:pt x="22146" y="150"/>
                  </a:cubicBezTo>
                  <a:cubicBezTo>
                    <a:pt x="21356" y="150"/>
                    <a:pt x="20567" y="413"/>
                    <a:pt x="19924" y="934"/>
                  </a:cubicBezTo>
                  <a:cubicBezTo>
                    <a:pt x="19670" y="704"/>
                    <a:pt x="19342" y="576"/>
                    <a:pt x="18999" y="576"/>
                  </a:cubicBezTo>
                  <a:cubicBezTo>
                    <a:pt x="18956" y="576"/>
                    <a:pt x="18912" y="578"/>
                    <a:pt x="18869" y="582"/>
                  </a:cubicBezTo>
                  <a:cubicBezTo>
                    <a:pt x="18767" y="591"/>
                    <a:pt x="18656" y="610"/>
                    <a:pt x="18554" y="647"/>
                  </a:cubicBezTo>
                  <a:cubicBezTo>
                    <a:pt x="18304" y="730"/>
                    <a:pt x="18072" y="897"/>
                    <a:pt x="17905" y="1119"/>
                  </a:cubicBezTo>
                  <a:cubicBezTo>
                    <a:pt x="17868" y="684"/>
                    <a:pt x="17590" y="295"/>
                    <a:pt x="17183" y="109"/>
                  </a:cubicBezTo>
                  <a:lnTo>
                    <a:pt x="17174" y="109"/>
                  </a:lnTo>
                  <a:cubicBezTo>
                    <a:pt x="17009" y="35"/>
                    <a:pt x="16836" y="0"/>
                    <a:pt x="16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5"/>
            <p:cNvSpPr/>
            <p:nvPr/>
          </p:nvSpPr>
          <p:spPr>
            <a:xfrm>
              <a:off x="4358580" y="3567200"/>
              <a:ext cx="5285542" cy="1310756"/>
            </a:xfrm>
            <a:custGeom>
              <a:avLst/>
              <a:gdLst/>
              <a:ahLst/>
              <a:cxnLst/>
              <a:rect l="l" t="t" r="r" b="b"/>
              <a:pathLst>
                <a:path w="157261" h="38999" extrusionOk="0">
                  <a:moveTo>
                    <a:pt x="152027" y="0"/>
                  </a:moveTo>
                  <a:cubicBezTo>
                    <a:pt x="151638" y="723"/>
                    <a:pt x="151434" y="1519"/>
                    <a:pt x="151416" y="2325"/>
                  </a:cubicBezTo>
                  <a:lnTo>
                    <a:pt x="151416" y="2334"/>
                  </a:lnTo>
                  <a:cubicBezTo>
                    <a:pt x="151406" y="2788"/>
                    <a:pt x="151453" y="3242"/>
                    <a:pt x="151573" y="3696"/>
                  </a:cubicBezTo>
                  <a:cubicBezTo>
                    <a:pt x="151462" y="3538"/>
                    <a:pt x="151342" y="3390"/>
                    <a:pt x="151212" y="3261"/>
                  </a:cubicBezTo>
                  <a:cubicBezTo>
                    <a:pt x="150619" y="2649"/>
                    <a:pt x="149822" y="2242"/>
                    <a:pt x="148952" y="2112"/>
                  </a:cubicBezTo>
                  <a:cubicBezTo>
                    <a:pt x="148746" y="2080"/>
                    <a:pt x="148539" y="2064"/>
                    <a:pt x="148334" y="2064"/>
                  </a:cubicBezTo>
                  <a:cubicBezTo>
                    <a:pt x="147482" y="2064"/>
                    <a:pt x="146643" y="2337"/>
                    <a:pt x="145941" y="2844"/>
                  </a:cubicBezTo>
                  <a:cubicBezTo>
                    <a:pt x="145895" y="2538"/>
                    <a:pt x="145691" y="2279"/>
                    <a:pt x="145395" y="2158"/>
                  </a:cubicBezTo>
                  <a:cubicBezTo>
                    <a:pt x="145288" y="2118"/>
                    <a:pt x="145176" y="2099"/>
                    <a:pt x="145065" y="2099"/>
                  </a:cubicBezTo>
                  <a:cubicBezTo>
                    <a:pt x="144868" y="2099"/>
                    <a:pt x="144672" y="2160"/>
                    <a:pt x="144506" y="2279"/>
                  </a:cubicBezTo>
                  <a:cubicBezTo>
                    <a:pt x="144682" y="1566"/>
                    <a:pt x="144237" y="852"/>
                    <a:pt x="143515" y="667"/>
                  </a:cubicBezTo>
                  <a:cubicBezTo>
                    <a:pt x="143405" y="640"/>
                    <a:pt x="143294" y="627"/>
                    <a:pt x="143185" y="627"/>
                  </a:cubicBezTo>
                  <a:cubicBezTo>
                    <a:pt x="142579" y="627"/>
                    <a:pt x="142020" y="1026"/>
                    <a:pt x="141847" y="1630"/>
                  </a:cubicBezTo>
                  <a:cubicBezTo>
                    <a:pt x="141699" y="1121"/>
                    <a:pt x="141245" y="750"/>
                    <a:pt x="140708" y="695"/>
                  </a:cubicBezTo>
                  <a:cubicBezTo>
                    <a:pt x="140660" y="690"/>
                    <a:pt x="140612" y="687"/>
                    <a:pt x="140564" y="687"/>
                  </a:cubicBezTo>
                  <a:cubicBezTo>
                    <a:pt x="140080" y="687"/>
                    <a:pt x="139628" y="941"/>
                    <a:pt x="139384" y="1371"/>
                  </a:cubicBezTo>
                  <a:cubicBezTo>
                    <a:pt x="139217" y="1658"/>
                    <a:pt x="139171" y="1982"/>
                    <a:pt x="139235" y="2288"/>
                  </a:cubicBezTo>
                  <a:cubicBezTo>
                    <a:pt x="139272" y="2483"/>
                    <a:pt x="139365" y="2668"/>
                    <a:pt x="139485" y="2825"/>
                  </a:cubicBezTo>
                  <a:cubicBezTo>
                    <a:pt x="139337" y="2686"/>
                    <a:pt x="139171" y="2557"/>
                    <a:pt x="139004" y="2445"/>
                  </a:cubicBezTo>
                  <a:cubicBezTo>
                    <a:pt x="138322" y="1984"/>
                    <a:pt x="137520" y="1748"/>
                    <a:pt x="136713" y="1748"/>
                  </a:cubicBezTo>
                  <a:cubicBezTo>
                    <a:pt x="135853" y="1748"/>
                    <a:pt x="134988" y="2016"/>
                    <a:pt x="134261" y="2566"/>
                  </a:cubicBezTo>
                  <a:cubicBezTo>
                    <a:pt x="133440" y="1425"/>
                    <a:pt x="132128" y="785"/>
                    <a:pt x="130764" y="785"/>
                  </a:cubicBezTo>
                  <a:cubicBezTo>
                    <a:pt x="130312" y="785"/>
                    <a:pt x="129855" y="855"/>
                    <a:pt x="129408" y="1001"/>
                  </a:cubicBezTo>
                  <a:cubicBezTo>
                    <a:pt x="128259" y="1380"/>
                    <a:pt x="127351" y="2205"/>
                    <a:pt x="126861" y="3233"/>
                  </a:cubicBezTo>
                  <a:cubicBezTo>
                    <a:pt x="126592" y="3816"/>
                    <a:pt x="126434" y="4455"/>
                    <a:pt x="126453" y="5132"/>
                  </a:cubicBezTo>
                  <a:cubicBezTo>
                    <a:pt x="126201" y="4984"/>
                    <a:pt x="125925" y="4918"/>
                    <a:pt x="125647" y="4918"/>
                  </a:cubicBezTo>
                  <a:cubicBezTo>
                    <a:pt x="125628" y="4918"/>
                    <a:pt x="125610" y="4918"/>
                    <a:pt x="125592" y="4919"/>
                  </a:cubicBezTo>
                  <a:cubicBezTo>
                    <a:pt x="125128" y="4937"/>
                    <a:pt x="124684" y="5159"/>
                    <a:pt x="124378" y="5539"/>
                  </a:cubicBezTo>
                  <a:cubicBezTo>
                    <a:pt x="124147" y="5836"/>
                    <a:pt x="124045" y="6178"/>
                    <a:pt x="124045" y="6521"/>
                  </a:cubicBezTo>
                  <a:cubicBezTo>
                    <a:pt x="124054" y="6919"/>
                    <a:pt x="124211" y="7318"/>
                    <a:pt x="124526" y="7614"/>
                  </a:cubicBezTo>
                  <a:cubicBezTo>
                    <a:pt x="124226" y="7423"/>
                    <a:pt x="123892" y="7334"/>
                    <a:pt x="123561" y="7334"/>
                  </a:cubicBezTo>
                  <a:cubicBezTo>
                    <a:pt x="123332" y="7334"/>
                    <a:pt x="123103" y="7377"/>
                    <a:pt x="122887" y="7457"/>
                  </a:cubicBezTo>
                  <a:cubicBezTo>
                    <a:pt x="122544" y="7586"/>
                    <a:pt x="122239" y="7818"/>
                    <a:pt x="122016" y="8142"/>
                  </a:cubicBezTo>
                  <a:cubicBezTo>
                    <a:pt x="121802" y="7935"/>
                    <a:pt x="121516" y="7825"/>
                    <a:pt x="121223" y="7825"/>
                  </a:cubicBezTo>
                  <a:cubicBezTo>
                    <a:pt x="121123" y="7825"/>
                    <a:pt x="121022" y="7838"/>
                    <a:pt x="120923" y="7864"/>
                  </a:cubicBezTo>
                  <a:cubicBezTo>
                    <a:pt x="120525" y="7975"/>
                    <a:pt x="120229" y="8281"/>
                    <a:pt x="120117" y="8661"/>
                  </a:cubicBezTo>
                  <a:cubicBezTo>
                    <a:pt x="120034" y="8985"/>
                    <a:pt x="120108" y="9328"/>
                    <a:pt x="120303" y="9587"/>
                  </a:cubicBezTo>
                  <a:cubicBezTo>
                    <a:pt x="120340" y="9633"/>
                    <a:pt x="120377" y="9689"/>
                    <a:pt x="120423" y="9726"/>
                  </a:cubicBezTo>
                  <a:cubicBezTo>
                    <a:pt x="120330" y="9661"/>
                    <a:pt x="120229" y="9587"/>
                    <a:pt x="120127" y="9522"/>
                  </a:cubicBezTo>
                  <a:cubicBezTo>
                    <a:pt x="119131" y="8874"/>
                    <a:pt x="117970" y="8542"/>
                    <a:pt x="116805" y="8542"/>
                  </a:cubicBezTo>
                  <a:cubicBezTo>
                    <a:pt x="115673" y="8542"/>
                    <a:pt x="114536" y="8855"/>
                    <a:pt x="113541" y="9494"/>
                  </a:cubicBezTo>
                  <a:cubicBezTo>
                    <a:pt x="112819" y="9948"/>
                    <a:pt x="112235" y="10541"/>
                    <a:pt x="111790" y="11208"/>
                  </a:cubicBezTo>
                  <a:cubicBezTo>
                    <a:pt x="111105" y="12227"/>
                    <a:pt x="110762" y="13440"/>
                    <a:pt x="110827" y="14672"/>
                  </a:cubicBezTo>
                  <a:cubicBezTo>
                    <a:pt x="110422" y="14436"/>
                    <a:pt x="109948" y="14307"/>
                    <a:pt x="109460" y="14307"/>
                  </a:cubicBezTo>
                  <a:cubicBezTo>
                    <a:pt x="109413" y="14307"/>
                    <a:pt x="109365" y="14308"/>
                    <a:pt x="109317" y="14311"/>
                  </a:cubicBezTo>
                  <a:cubicBezTo>
                    <a:pt x="109271" y="14311"/>
                    <a:pt x="109234" y="14320"/>
                    <a:pt x="109188" y="14320"/>
                  </a:cubicBezTo>
                  <a:cubicBezTo>
                    <a:pt x="108067" y="14403"/>
                    <a:pt x="107104" y="15209"/>
                    <a:pt x="106789" y="16256"/>
                  </a:cubicBezTo>
                  <a:cubicBezTo>
                    <a:pt x="106770" y="16311"/>
                    <a:pt x="106752" y="16376"/>
                    <a:pt x="106733" y="16441"/>
                  </a:cubicBezTo>
                  <a:cubicBezTo>
                    <a:pt x="106631" y="16413"/>
                    <a:pt x="106511" y="16395"/>
                    <a:pt x="106400" y="16386"/>
                  </a:cubicBezTo>
                  <a:cubicBezTo>
                    <a:pt x="106312" y="16377"/>
                    <a:pt x="106224" y="16372"/>
                    <a:pt x="106136" y="16372"/>
                  </a:cubicBezTo>
                  <a:cubicBezTo>
                    <a:pt x="105118" y="16372"/>
                    <a:pt x="104151" y="16959"/>
                    <a:pt x="103741" y="17923"/>
                  </a:cubicBezTo>
                  <a:cubicBezTo>
                    <a:pt x="103825" y="17590"/>
                    <a:pt x="103704" y="17247"/>
                    <a:pt x="103426" y="17052"/>
                  </a:cubicBezTo>
                  <a:cubicBezTo>
                    <a:pt x="103273" y="16940"/>
                    <a:pt x="103090" y="16884"/>
                    <a:pt x="102906" y="16884"/>
                  </a:cubicBezTo>
                  <a:cubicBezTo>
                    <a:pt x="102756" y="16884"/>
                    <a:pt x="102606" y="16922"/>
                    <a:pt x="102472" y="16997"/>
                  </a:cubicBezTo>
                  <a:cubicBezTo>
                    <a:pt x="102176" y="17173"/>
                    <a:pt x="102000" y="17497"/>
                    <a:pt x="102046" y="17830"/>
                  </a:cubicBezTo>
                  <a:cubicBezTo>
                    <a:pt x="101872" y="17625"/>
                    <a:pt x="101624" y="17521"/>
                    <a:pt x="101371" y="17521"/>
                  </a:cubicBezTo>
                  <a:cubicBezTo>
                    <a:pt x="101180" y="17521"/>
                    <a:pt x="100987" y="17581"/>
                    <a:pt x="100823" y="17701"/>
                  </a:cubicBezTo>
                  <a:cubicBezTo>
                    <a:pt x="100472" y="17969"/>
                    <a:pt x="100379" y="18451"/>
                    <a:pt x="100610" y="18812"/>
                  </a:cubicBezTo>
                  <a:cubicBezTo>
                    <a:pt x="100629" y="18831"/>
                    <a:pt x="100638" y="18859"/>
                    <a:pt x="100657" y="18877"/>
                  </a:cubicBezTo>
                  <a:cubicBezTo>
                    <a:pt x="100615" y="18869"/>
                    <a:pt x="100571" y="18865"/>
                    <a:pt x="100527" y="18865"/>
                  </a:cubicBezTo>
                  <a:cubicBezTo>
                    <a:pt x="100464" y="18865"/>
                    <a:pt x="100402" y="18874"/>
                    <a:pt x="100342" y="18896"/>
                  </a:cubicBezTo>
                  <a:lnTo>
                    <a:pt x="100323" y="18905"/>
                  </a:lnTo>
                  <a:cubicBezTo>
                    <a:pt x="100240" y="18933"/>
                    <a:pt x="100166" y="18979"/>
                    <a:pt x="100110" y="19044"/>
                  </a:cubicBezTo>
                  <a:cubicBezTo>
                    <a:pt x="100064" y="19081"/>
                    <a:pt x="100036" y="19127"/>
                    <a:pt x="100008" y="19174"/>
                  </a:cubicBezTo>
                  <a:lnTo>
                    <a:pt x="99999" y="19201"/>
                  </a:lnTo>
                  <a:cubicBezTo>
                    <a:pt x="99944" y="19322"/>
                    <a:pt x="99934" y="19451"/>
                    <a:pt x="99971" y="19581"/>
                  </a:cubicBezTo>
                  <a:cubicBezTo>
                    <a:pt x="99925" y="19572"/>
                    <a:pt x="99906" y="19563"/>
                    <a:pt x="99860" y="19553"/>
                  </a:cubicBezTo>
                  <a:cubicBezTo>
                    <a:pt x="99740" y="19535"/>
                    <a:pt x="99619" y="19526"/>
                    <a:pt x="99508" y="19526"/>
                  </a:cubicBezTo>
                  <a:cubicBezTo>
                    <a:pt x="99481" y="19525"/>
                    <a:pt x="99454" y="19524"/>
                    <a:pt x="99427" y="19524"/>
                  </a:cubicBezTo>
                  <a:cubicBezTo>
                    <a:pt x="99130" y="19524"/>
                    <a:pt x="98834" y="19571"/>
                    <a:pt x="98554" y="19664"/>
                  </a:cubicBezTo>
                  <a:cubicBezTo>
                    <a:pt x="98369" y="19729"/>
                    <a:pt x="98184" y="19822"/>
                    <a:pt x="98017" y="19924"/>
                  </a:cubicBezTo>
                  <a:cubicBezTo>
                    <a:pt x="97443" y="20285"/>
                    <a:pt x="97035" y="20869"/>
                    <a:pt x="96905" y="21517"/>
                  </a:cubicBezTo>
                  <a:cubicBezTo>
                    <a:pt x="96692" y="20294"/>
                    <a:pt x="95785" y="19312"/>
                    <a:pt x="94562" y="18951"/>
                  </a:cubicBezTo>
                  <a:cubicBezTo>
                    <a:pt x="94234" y="18853"/>
                    <a:pt x="93898" y="18805"/>
                    <a:pt x="93563" y="18805"/>
                  </a:cubicBezTo>
                  <a:cubicBezTo>
                    <a:pt x="92698" y="18805"/>
                    <a:pt x="91845" y="19125"/>
                    <a:pt x="91190" y="19720"/>
                  </a:cubicBezTo>
                  <a:cubicBezTo>
                    <a:pt x="91126" y="19553"/>
                    <a:pt x="91042" y="19387"/>
                    <a:pt x="90950" y="19229"/>
                  </a:cubicBezTo>
                  <a:cubicBezTo>
                    <a:pt x="90635" y="18405"/>
                    <a:pt x="89968" y="17738"/>
                    <a:pt x="89106" y="17395"/>
                  </a:cubicBezTo>
                  <a:cubicBezTo>
                    <a:pt x="88680" y="17154"/>
                    <a:pt x="88217" y="16960"/>
                    <a:pt x="87717" y="16849"/>
                  </a:cubicBezTo>
                  <a:cubicBezTo>
                    <a:pt x="87326" y="16757"/>
                    <a:pt x="86932" y="16713"/>
                    <a:pt x="86542" y="16713"/>
                  </a:cubicBezTo>
                  <a:cubicBezTo>
                    <a:pt x="84953" y="16713"/>
                    <a:pt x="83428" y="17445"/>
                    <a:pt x="82447" y="18701"/>
                  </a:cubicBezTo>
                  <a:cubicBezTo>
                    <a:pt x="82382" y="18785"/>
                    <a:pt x="82308" y="18886"/>
                    <a:pt x="82252" y="18979"/>
                  </a:cubicBezTo>
                  <a:cubicBezTo>
                    <a:pt x="82289" y="18896"/>
                    <a:pt x="82317" y="18822"/>
                    <a:pt x="82335" y="18729"/>
                  </a:cubicBezTo>
                  <a:cubicBezTo>
                    <a:pt x="82382" y="18497"/>
                    <a:pt x="82326" y="18247"/>
                    <a:pt x="82187" y="18034"/>
                  </a:cubicBezTo>
                  <a:cubicBezTo>
                    <a:pt x="82007" y="17778"/>
                    <a:pt x="81709" y="17624"/>
                    <a:pt x="81394" y="17624"/>
                  </a:cubicBezTo>
                  <a:cubicBezTo>
                    <a:pt x="81369" y="17624"/>
                    <a:pt x="81343" y="17625"/>
                    <a:pt x="81317" y="17627"/>
                  </a:cubicBezTo>
                  <a:cubicBezTo>
                    <a:pt x="80974" y="17655"/>
                    <a:pt x="80659" y="17858"/>
                    <a:pt x="80511" y="18164"/>
                  </a:cubicBezTo>
                  <a:cubicBezTo>
                    <a:pt x="80232" y="17958"/>
                    <a:pt x="79903" y="17859"/>
                    <a:pt x="79576" y="17859"/>
                  </a:cubicBezTo>
                  <a:cubicBezTo>
                    <a:pt x="79110" y="17859"/>
                    <a:pt x="78648" y="18061"/>
                    <a:pt x="78343" y="18442"/>
                  </a:cubicBezTo>
                  <a:cubicBezTo>
                    <a:pt x="78649" y="17840"/>
                    <a:pt x="78445" y="17117"/>
                    <a:pt x="77871" y="16747"/>
                  </a:cubicBezTo>
                  <a:cubicBezTo>
                    <a:pt x="77641" y="16604"/>
                    <a:pt x="77383" y="16535"/>
                    <a:pt x="77128" y="16535"/>
                  </a:cubicBezTo>
                  <a:cubicBezTo>
                    <a:pt x="76736" y="16535"/>
                    <a:pt x="76349" y="16698"/>
                    <a:pt x="76074" y="17006"/>
                  </a:cubicBezTo>
                  <a:cubicBezTo>
                    <a:pt x="75585" y="15548"/>
                    <a:pt x="74193" y="14559"/>
                    <a:pt x="72616" y="14559"/>
                  </a:cubicBezTo>
                  <a:cubicBezTo>
                    <a:pt x="72580" y="14559"/>
                    <a:pt x="72544" y="14560"/>
                    <a:pt x="72508" y="14561"/>
                  </a:cubicBezTo>
                  <a:cubicBezTo>
                    <a:pt x="71257" y="14589"/>
                    <a:pt x="70137" y="15237"/>
                    <a:pt x="69488" y="16237"/>
                  </a:cubicBezTo>
                  <a:cubicBezTo>
                    <a:pt x="69303" y="16534"/>
                    <a:pt x="69155" y="16849"/>
                    <a:pt x="69062" y="17191"/>
                  </a:cubicBezTo>
                  <a:cubicBezTo>
                    <a:pt x="68713" y="17081"/>
                    <a:pt x="68359" y="17029"/>
                    <a:pt x="68010" y="17029"/>
                  </a:cubicBezTo>
                  <a:cubicBezTo>
                    <a:pt x="67509" y="17029"/>
                    <a:pt x="67019" y="17137"/>
                    <a:pt x="66571" y="17340"/>
                  </a:cubicBezTo>
                  <a:cubicBezTo>
                    <a:pt x="65913" y="17636"/>
                    <a:pt x="65348" y="18136"/>
                    <a:pt x="64977" y="18803"/>
                  </a:cubicBezTo>
                  <a:cubicBezTo>
                    <a:pt x="64959" y="18840"/>
                    <a:pt x="64950" y="18859"/>
                    <a:pt x="64931" y="18896"/>
                  </a:cubicBezTo>
                  <a:cubicBezTo>
                    <a:pt x="64940" y="18868"/>
                    <a:pt x="64950" y="18831"/>
                    <a:pt x="64950" y="18794"/>
                  </a:cubicBezTo>
                  <a:cubicBezTo>
                    <a:pt x="65051" y="18396"/>
                    <a:pt x="64913" y="17969"/>
                    <a:pt x="64588" y="17701"/>
                  </a:cubicBezTo>
                  <a:cubicBezTo>
                    <a:pt x="64374" y="17520"/>
                    <a:pt x="64104" y="17425"/>
                    <a:pt x="63831" y="17425"/>
                  </a:cubicBezTo>
                  <a:cubicBezTo>
                    <a:pt x="63657" y="17425"/>
                    <a:pt x="63482" y="17464"/>
                    <a:pt x="63319" y="17543"/>
                  </a:cubicBezTo>
                  <a:cubicBezTo>
                    <a:pt x="62912" y="17747"/>
                    <a:pt x="62652" y="18164"/>
                    <a:pt x="62680" y="18618"/>
                  </a:cubicBezTo>
                  <a:cubicBezTo>
                    <a:pt x="62451" y="18302"/>
                    <a:pt x="62086" y="18132"/>
                    <a:pt x="61717" y="18132"/>
                  </a:cubicBezTo>
                  <a:cubicBezTo>
                    <a:pt x="61490" y="18132"/>
                    <a:pt x="61260" y="18197"/>
                    <a:pt x="61059" y="18331"/>
                  </a:cubicBezTo>
                  <a:cubicBezTo>
                    <a:pt x="60744" y="18544"/>
                    <a:pt x="60568" y="18868"/>
                    <a:pt x="60550" y="19211"/>
                  </a:cubicBezTo>
                  <a:cubicBezTo>
                    <a:pt x="60531" y="19442"/>
                    <a:pt x="60587" y="19683"/>
                    <a:pt x="60735" y="19896"/>
                  </a:cubicBezTo>
                  <a:cubicBezTo>
                    <a:pt x="60658" y="19875"/>
                    <a:pt x="60581" y="19864"/>
                    <a:pt x="60505" y="19864"/>
                  </a:cubicBezTo>
                  <a:cubicBezTo>
                    <a:pt x="60314" y="19864"/>
                    <a:pt x="60130" y="19930"/>
                    <a:pt x="59985" y="20063"/>
                  </a:cubicBezTo>
                  <a:cubicBezTo>
                    <a:pt x="59781" y="20239"/>
                    <a:pt x="59688" y="20507"/>
                    <a:pt x="59744" y="20767"/>
                  </a:cubicBezTo>
                  <a:cubicBezTo>
                    <a:pt x="59424" y="20672"/>
                    <a:pt x="59093" y="20626"/>
                    <a:pt x="58765" y="20626"/>
                  </a:cubicBezTo>
                  <a:cubicBezTo>
                    <a:pt x="58190" y="20626"/>
                    <a:pt x="57620" y="20768"/>
                    <a:pt x="57113" y="21045"/>
                  </a:cubicBezTo>
                  <a:cubicBezTo>
                    <a:pt x="56993" y="21109"/>
                    <a:pt x="56882" y="21174"/>
                    <a:pt x="56780" y="21248"/>
                  </a:cubicBezTo>
                  <a:cubicBezTo>
                    <a:pt x="56308" y="21582"/>
                    <a:pt x="55928" y="22026"/>
                    <a:pt x="55687" y="22527"/>
                  </a:cubicBezTo>
                  <a:cubicBezTo>
                    <a:pt x="55594" y="22693"/>
                    <a:pt x="55530" y="22879"/>
                    <a:pt x="55474" y="23064"/>
                  </a:cubicBezTo>
                  <a:cubicBezTo>
                    <a:pt x="55455" y="22860"/>
                    <a:pt x="55418" y="22656"/>
                    <a:pt x="55363" y="22462"/>
                  </a:cubicBezTo>
                  <a:cubicBezTo>
                    <a:pt x="55020" y="21072"/>
                    <a:pt x="53992" y="19924"/>
                    <a:pt x="52603" y="19396"/>
                  </a:cubicBezTo>
                  <a:cubicBezTo>
                    <a:pt x="52061" y="19187"/>
                    <a:pt x="51493" y="19085"/>
                    <a:pt x="50928" y="19085"/>
                  </a:cubicBezTo>
                  <a:cubicBezTo>
                    <a:pt x="49842" y="19085"/>
                    <a:pt x="48769" y="19461"/>
                    <a:pt x="47916" y="20174"/>
                  </a:cubicBezTo>
                  <a:cubicBezTo>
                    <a:pt x="47758" y="18553"/>
                    <a:pt x="46665" y="17164"/>
                    <a:pt x="45109" y="16580"/>
                  </a:cubicBezTo>
                  <a:cubicBezTo>
                    <a:pt x="44588" y="16381"/>
                    <a:pt x="44043" y="16285"/>
                    <a:pt x="43503" y="16285"/>
                  </a:cubicBezTo>
                  <a:cubicBezTo>
                    <a:pt x="42432" y="16285"/>
                    <a:pt x="41377" y="16665"/>
                    <a:pt x="40552" y="17386"/>
                  </a:cubicBezTo>
                  <a:cubicBezTo>
                    <a:pt x="40349" y="16953"/>
                    <a:pt x="39901" y="16680"/>
                    <a:pt x="39410" y="16680"/>
                  </a:cubicBezTo>
                  <a:cubicBezTo>
                    <a:pt x="39386" y="16680"/>
                    <a:pt x="39362" y="16681"/>
                    <a:pt x="39339" y="16682"/>
                  </a:cubicBezTo>
                  <a:cubicBezTo>
                    <a:pt x="38829" y="16719"/>
                    <a:pt x="38385" y="17071"/>
                    <a:pt x="38246" y="17562"/>
                  </a:cubicBezTo>
                  <a:cubicBezTo>
                    <a:pt x="38067" y="17513"/>
                    <a:pt x="37886" y="17489"/>
                    <a:pt x="37706" y="17489"/>
                  </a:cubicBezTo>
                  <a:cubicBezTo>
                    <a:pt x="37073" y="17489"/>
                    <a:pt x="36460" y="17784"/>
                    <a:pt x="36078" y="18303"/>
                  </a:cubicBezTo>
                  <a:cubicBezTo>
                    <a:pt x="35986" y="18423"/>
                    <a:pt x="35911" y="18553"/>
                    <a:pt x="35856" y="18683"/>
                  </a:cubicBezTo>
                  <a:cubicBezTo>
                    <a:pt x="35597" y="19275"/>
                    <a:pt x="35652" y="19989"/>
                    <a:pt x="36032" y="20544"/>
                  </a:cubicBezTo>
                  <a:cubicBezTo>
                    <a:pt x="34800" y="20720"/>
                    <a:pt x="33735" y="21480"/>
                    <a:pt x="33207" y="22582"/>
                  </a:cubicBezTo>
                  <a:cubicBezTo>
                    <a:pt x="33179" y="22332"/>
                    <a:pt x="33003" y="22119"/>
                    <a:pt x="32771" y="22017"/>
                  </a:cubicBezTo>
                  <a:cubicBezTo>
                    <a:pt x="32674" y="21976"/>
                    <a:pt x="32571" y="21956"/>
                    <a:pt x="32468" y="21956"/>
                  </a:cubicBezTo>
                  <a:cubicBezTo>
                    <a:pt x="32316" y="21956"/>
                    <a:pt x="32167" y="21999"/>
                    <a:pt x="32040" y="22082"/>
                  </a:cubicBezTo>
                  <a:cubicBezTo>
                    <a:pt x="32605" y="21202"/>
                    <a:pt x="32651" y="20109"/>
                    <a:pt x="32179" y="19201"/>
                  </a:cubicBezTo>
                  <a:cubicBezTo>
                    <a:pt x="32142" y="19127"/>
                    <a:pt x="32105" y="19062"/>
                    <a:pt x="32068" y="18998"/>
                  </a:cubicBezTo>
                  <a:cubicBezTo>
                    <a:pt x="31510" y="18109"/>
                    <a:pt x="30518" y="17565"/>
                    <a:pt x="29462" y="17565"/>
                  </a:cubicBezTo>
                  <a:cubicBezTo>
                    <a:pt x="29395" y="17565"/>
                    <a:pt x="29328" y="17567"/>
                    <a:pt x="29261" y="17571"/>
                  </a:cubicBezTo>
                  <a:cubicBezTo>
                    <a:pt x="28831" y="16973"/>
                    <a:pt x="28137" y="16634"/>
                    <a:pt x="27413" y="16634"/>
                  </a:cubicBezTo>
                  <a:cubicBezTo>
                    <a:pt x="27218" y="16634"/>
                    <a:pt x="27020" y="16658"/>
                    <a:pt x="26825" y="16710"/>
                  </a:cubicBezTo>
                  <a:cubicBezTo>
                    <a:pt x="25908" y="16960"/>
                    <a:pt x="25241" y="17738"/>
                    <a:pt x="25176" y="18664"/>
                  </a:cubicBezTo>
                  <a:cubicBezTo>
                    <a:pt x="25136" y="18662"/>
                    <a:pt x="25096" y="18661"/>
                    <a:pt x="25056" y="18661"/>
                  </a:cubicBezTo>
                  <a:cubicBezTo>
                    <a:pt x="24739" y="18661"/>
                    <a:pt x="24437" y="18726"/>
                    <a:pt x="24157" y="18849"/>
                  </a:cubicBezTo>
                  <a:cubicBezTo>
                    <a:pt x="23620" y="19072"/>
                    <a:pt x="23185" y="19507"/>
                    <a:pt x="22962" y="20063"/>
                  </a:cubicBezTo>
                  <a:cubicBezTo>
                    <a:pt x="22748" y="19919"/>
                    <a:pt x="22503" y="19848"/>
                    <a:pt x="22258" y="19848"/>
                  </a:cubicBezTo>
                  <a:cubicBezTo>
                    <a:pt x="21952" y="19848"/>
                    <a:pt x="21648" y="19958"/>
                    <a:pt x="21406" y="20174"/>
                  </a:cubicBezTo>
                  <a:cubicBezTo>
                    <a:pt x="21480" y="19553"/>
                    <a:pt x="21369" y="18933"/>
                    <a:pt x="21119" y="18396"/>
                  </a:cubicBezTo>
                  <a:cubicBezTo>
                    <a:pt x="20749" y="17590"/>
                    <a:pt x="20063" y="16932"/>
                    <a:pt x="19174" y="16599"/>
                  </a:cubicBezTo>
                  <a:cubicBezTo>
                    <a:pt x="18766" y="16446"/>
                    <a:pt x="18343" y="16372"/>
                    <a:pt x="17924" y="16372"/>
                  </a:cubicBezTo>
                  <a:cubicBezTo>
                    <a:pt x="16821" y="16372"/>
                    <a:pt x="15749" y="16883"/>
                    <a:pt x="15071" y="17803"/>
                  </a:cubicBezTo>
                  <a:cubicBezTo>
                    <a:pt x="14869" y="17694"/>
                    <a:pt x="14648" y="17639"/>
                    <a:pt x="14425" y="17639"/>
                  </a:cubicBezTo>
                  <a:cubicBezTo>
                    <a:pt x="14269" y="17639"/>
                    <a:pt x="14112" y="17666"/>
                    <a:pt x="13959" y="17719"/>
                  </a:cubicBezTo>
                  <a:cubicBezTo>
                    <a:pt x="13857" y="17756"/>
                    <a:pt x="13765" y="17803"/>
                    <a:pt x="13672" y="17858"/>
                  </a:cubicBezTo>
                  <a:cubicBezTo>
                    <a:pt x="13440" y="18016"/>
                    <a:pt x="13265" y="18229"/>
                    <a:pt x="13163" y="18479"/>
                  </a:cubicBezTo>
                  <a:cubicBezTo>
                    <a:pt x="13005" y="18071"/>
                    <a:pt x="12644" y="17766"/>
                    <a:pt x="12199" y="17692"/>
                  </a:cubicBezTo>
                  <a:lnTo>
                    <a:pt x="12190" y="17682"/>
                  </a:lnTo>
                  <a:cubicBezTo>
                    <a:pt x="12127" y="17673"/>
                    <a:pt x="12063" y="17669"/>
                    <a:pt x="12000" y="17669"/>
                  </a:cubicBezTo>
                  <a:cubicBezTo>
                    <a:pt x="11738" y="17669"/>
                    <a:pt x="11482" y="17744"/>
                    <a:pt x="11273" y="17886"/>
                  </a:cubicBezTo>
                  <a:cubicBezTo>
                    <a:pt x="11171" y="17951"/>
                    <a:pt x="11079" y="18034"/>
                    <a:pt x="11004" y="18127"/>
                  </a:cubicBezTo>
                  <a:cubicBezTo>
                    <a:pt x="10727" y="18470"/>
                    <a:pt x="10652" y="18942"/>
                    <a:pt x="10819" y="19350"/>
                  </a:cubicBezTo>
                  <a:cubicBezTo>
                    <a:pt x="9550" y="20591"/>
                    <a:pt x="9133" y="22434"/>
                    <a:pt x="9754" y="24073"/>
                  </a:cubicBezTo>
                  <a:cubicBezTo>
                    <a:pt x="9705" y="24061"/>
                    <a:pt x="9654" y="24055"/>
                    <a:pt x="9604" y="24055"/>
                  </a:cubicBezTo>
                  <a:cubicBezTo>
                    <a:pt x="9503" y="24055"/>
                    <a:pt x="9402" y="24080"/>
                    <a:pt x="9309" y="24129"/>
                  </a:cubicBezTo>
                  <a:cubicBezTo>
                    <a:pt x="9180" y="24194"/>
                    <a:pt x="9078" y="24324"/>
                    <a:pt x="9041" y="24462"/>
                  </a:cubicBezTo>
                  <a:cubicBezTo>
                    <a:pt x="9096" y="24064"/>
                    <a:pt x="8846" y="23675"/>
                    <a:pt x="8457" y="23536"/>
                  </a:cubicBezTo>
                  <a:cubicBezTo>
                    <a:pt x="8357" y="23501"/>
                    <a:pt x="8254" y="23485"/>
                    <a:pt x="8153" y="23485"/>
                  </a:cubicBezTo>
                  <a:cubicBezTo>
                    <a:pt x="7850" y="23485"/>
                    <a:pt x="7559" y="23634"/>
                    <a:pt x="7392" y="23897"/>
                  </a:cubicBezTo>
                  <a:cubicBezTo>
                    <a:pt x="7244" y="23508"/>
                    <a:pt x="6883" y="23240"/>
                    <a:pt x="6466" y="23221"/>
                  </a:cubicBezTo>
                  <a:cubicBezTo>
                    <a:pt x="6441" y="23220"/>
                    <a:pt x="6417" y="23219"/>
                    <a:pt x="6393" y="23219"/>
                  </a:cubicBezTo>
                  <a:cubicBezTo>
                    <a:pt x="6003" y="23219"/>
                    <a:pt x="5640" y="23428"/>
                    <a:pt x="5465" y="23768"/>
                  </a:cubicBezTo>
                  <a:cubicBezTo>
                    <a:pt x="5271" y="24129"/>
                    <a:pt x="5326" y="24574"/>
                    <a:pt x="5586" y="24879"/>
                  </a:cubicBezTo>
                  <a:cubicBezTo>
                    <a:pt x="5328" y="24733"/>
                    <a:pt x="5038" y="24663"/>
                    <a:pt x="4749" y="24663"/>
                  </a:cubicBezTo>
                  <a:cubicBezTo>
                    <a:pt x="4416" y="24663"/>
                    <a:pt x="4085" y="24756"/>
                    <a:pt x="3807" y="24935"/>
                  </a:cubicBezTo>
                  <a:cubicBezTo>
                    <a:pt x="3733" y="24981"/>
                    <a:pt x="3659" y="25046"/>
                    <a:pt x="3594" y="25102"/>
                  </a:cubicBezTo>
                  <a:cubicBezTo>
                    <a:pt x="3437" y="25250"/>
                    <a:pt x="3307" y="25435"/>
                    <a:pt x="3215" y="25620"/>
                  </a:cubicBezTo>
                  <a:cubicBezTo>
                    <a:pt x="3020" y="26065"/>
                    <a:pt x="3029" y="26574"/>
                    <a:pt x="3279" y="27019"/>
                  </a:cubicBezTo>
                  <a:cubicBezTo>
                    <a:pt x="3048" y="27491"/>
                    <a:pt x="3029" y="28038"/>
                    <a:pt x="3224" y="28519"/>
                  </a:cubicBezTo>
                  <a:cubicBezTo>
                    <a:pt x="3418" y="29010"/>
                    <a:pt x="3817" y="29399"/>
                    <a:pt x="4326" y="29603"/>
                  </a:cubicBezTo>
                  <a:cubicBezTo>
                    <a:pt x="4274" y="29595"/>
                    <a:pt x="4222" y="29591"/>
                    <a:pt x="4170" y="29591"/>
                  </a:cubicBezTo>
                  <a:cubicBezTo>
                    <a:pt x="3919" y="29591"/>
                    <a:pt x="3677" y="29683"/>
                    <a:pt x="3493" y="29844"/>
                  </a:cubicBezTo>
                  <a:cubicBezTo>
                    <a:pt x="3270" y="30048"/>
                    <a:pt x="3159" y="30344"/>
                    <a:pt x="3196" y="30631"/>
                  </a:cubicBezTo>
                  <a:cubicBezTo>
                    <a:pt x="2555" y="30114"/>
                    <a:pt x="1754" y="29838"/>
                    <a:pt x="939" y="29838"/>
                  </a:cubicBezTo>
                  <a:cubicBezTo>
                    <a:pt x="660" y="29838"/>
                    <a:pt x="379" y="29870"/>
                    <a:pt x="102" y="29937"/>
                  </a:cubicBezTo>
                  <a:cubicBezTo>
                    <a:pt x="65" y="32956"/>
                    <a:pt x="38" y="35976"/>
                    <a:pt x="1" y="38986"/>
                  </a:cubicBezTo>
                  <a:cubicBezTo>
                    <a:pt x="1301" y="38994"/>
                    <a:pt x="2601" y="38999"/>
                    <a:pt x="3901" y="38999"/>
                  </a:cubicBezTo>
                  <a:cubicBezTo>
                    <a:pt x="55713" y="38999"/>
                    <a:pt x="107165" y="32336"/>
                    <a:pt x="157260" y="19062"/>
                  </a:cubicBezTo>
                  <a:cubicBezTo>
                    <a:pt x="155500" y="12718"/>
                    <a:pt x="153759" y="6364"/>
                    <a:pt x="1520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25"/>
          <p:cNvSpPr/>
          <p:nvPr/>
        </p:nvSpPr>
        <p:spPr>
          <a:xfrm>
            <a:off x="-95000" y="4227872"/>
            <a:ext cx="9334007" cy="192109"/>
          </a:xfrm>
          <a:custGeom>
            <a:avLst/>
            <a:gdLst/>
            <a:ahLst/>
            <a:cxnLst/>
            <a:rect l="l" t="t" r="r" b="b"/>
            <a:pathLst>
              <a:path w="285400" h="5874" extrusionOk="0">
                <a:moveTo>
                  <a:pt x="145627" y="0"/>
                </a:moveTo>
                <a:cubicBezTo>
                  <a:pt x="120169" y="0"/>
                  <a:pt x="61135" y="1459"/>
                  <a:pt x="35677" y="1459"/>
                </a:cubicBezTo>
                <a:lnTo>
                  <a:pt x="0" y="1459"/>
                </a:lnTo>
                <a:lnTo>
                  <a:pt x="0" y="5874"/>
                </a:lnTo>
                <a:lnTo>
                  <a:pt x="285400" y="5874"/>
                </a:lnTo>
                <a:lnTo>
                  <a:pt x="285400" y="1459"/>
                </a:lnTo>
                <a:lnTo>
                  <a:pt x="241457" y="1459"/>
                </a:lnTo>
                <a:cubicBezTo>
                  <a:pt x="215465" y="1459"/>
                  <a:pt x="171609" y="0"/>
                  <a:pt x="145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5"/>
          <p:cNvSpPr/>
          <p:nvPr/>
        </p:nvSpPr>
        <p:spPr>
          <a:xfrm>
            <a:off x="-76200" y="4035526"/>
            <a:ext cx="6459216" cy="904812"/>
          </a:xfrm>
          <a:custGeom>
            <a:avLst/>
            <a:gdLst/>
            <a:ahLst/>
            <a:cxnLst/>
            <a:rect l="l" t="t" r="r" b="b"/>
            <a:pathLst>
              <a:path w="145102" h="20326" extrusionOk="0">
                <a:moveTo>
                  <a:pt x="42411" y="0"/>
                </a:moveTo>
                <a:cubicBezTo>
                  <a:pt x="19149" y="0"/>
                  <a:pt x="0" y="4192"/>
                  <a:pt x="0" y="8696"/>
                </a:cubicBezTo>
                <a:cubicBezTo>
                  <a:pt x="0" y="15114"/>
                  <a:pt x="28209" y="20326"/>
                  <a:pt x="63002" y="20326"/>
                </a:cubicBezTo>
                <a:cubicBezTo>
                  <a:pt x="97794" y="20326"/>
                  <a:pt x="145102" y="8696"/>
                  <a:pt x="138684" y="8696"/>
                </a:cubicBezTo>
                <a:cubicBezTo>
                  <a:pt x="116698" y="8696"/>
                  <a:pt x="106546" y="8482"/>
                  <a:pt x="73144" y="2570"/>
                </a:cubicBezTo>
                <a:cubicBezTo>
                  <a:pt x="62927" y="757"/>
                  <a:pt x="52297" y="0"/>
                  <a:pt x="42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5"/>
          <p:cNvSpPr/>
          <p:nvPr/>
        </p:nvSpPr>
        <p:spPr>
          <a:xfrm>
            <a:off x="-95000" y="4043275"/>
            <a:ext cx="9334007" cy="771544"/>
          </a:xfrm>
          <a:custGeom>
            <a:avLst/>
            <a:gdLst/>
            <a:ahLst/>
            <a:cxnLst/>
            <a:rect l="l" t="t" r="r" b="b"/>
            <a:pathLst>
              <a:path w="285400" h="23591" extrusionOk="0">
                <a:moveTo>
                  <a:pt x="234028" y="0"/>
                </a:moveTo>
                <a:cubicBezTo>
                  <a:pt x="208570" y="0"/>
                  <a:pt x="165406" y="13108"/>
                  <a:pt x="139948" y="13108"/>
                </a:cubicBezTo>
                <a:cubicBezTo>
                  <a:pt x="113965" y="13108"/>
                  <a:pt x="68690" y="15218"/>
                  <a:pt x="42708" y="15218"/>
                </a:cubicBezTo>
                <a:cubicBezTo>
                  <a:pt x="31720" y="15218"/>
                  <a:pt x="0" y="10045"/>
                  <a:pt x="0" y="10045"/>
                </a:cubicBezTo>
                <a:lnTo>
                  <a:pt x="0" y="23590"/>
                </a:lnTo>
                <a:lnTo>
                  <a:pt x="285400" y="23590"/>
                </a:lnTo>
                <a:lnTo>
                  <a:pt x="285400" y="10045"/>
                </a:lnTo>
                <a:cubicBezTo>
                  <a:pt x="285400" y="10045"/>
                  <a:pt x="242945" y="0"/>
                  <a:pt x="234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5"/>
          <p:cNvSpPr/>
          <p:nvPr/>
        </p:nvSpPr>
        <p:spPr>
          <a:xfrm>
            <a:off x="-95000" y="4226272"/>
            <a:ext cx="9334007" cy="633202"/>
          </a:xfrm>
          <a:custGeom>
            <a:avLst/>
            <a:gdLst/>
            <a:ahLst/>
            <a:cxnLst/>
            <a:rect l="l" t="t" r="r" b="b"/>
            <a:pathLst>
              <a:path w="285400" h="19361" extrusionOk="0">
                <a:moveTo>
                  <a:pt x="51372" y="0"/>
                </a:moveTo>
                <a:cubicBezTo>
                  <a:pt x="42455" y="0"/>
                  <a:pt x="0" y="8246"/>
                  <a:pt x="0" y="8246"/>
                </a:cubicBezTo>
                <a:lnTo>
                  <a:pt x="0" y="19360"/>
                </a:lnTo>
                <a:lnTo>
                  <a:pt x="285400" y="19360"/>
                </a:lnTo>
                <a:lnTo>
                  <a:pt x="285400" y="8246"/>
                </a:lnTo>
                <a:cubicBezTo>
                  <a:pt x="285400" y="8246"/>
                  <a:pt x="252436" y="5523"/>
                  <a:pt x="241457" y="5523"/>
                </a:cubicBezTo>
                <a:cubicBezTo>
                  <a:pt x="215465" y="5523"/>
                  <a:pt x="171609" y="7614"/>
                  <a:pt x="145627" y="7614"/>
                </a:cubicBezTo>
                <a:cubicBezTo>
                  <a:pt x="120169" y="7614"/>
                  <a:pt x="76829" y="0"/>
                  <a:pt x="51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5"/>
          <p:cNvSpPr/>
          <p:nvPr/>
        </p:nvSpPr>
        <p:spPr>
          <a:xfrm>
            <a:off x="-95000" y="4602225"/>
            <a:ext cx="9334007" cy="414442"/>
          </a:xfrm>
          <a:custGeom>
            <a:avLst/>
            <a:gdLst/>
            <a:ahLst/>
            <a:cxnLst/>
            <a:rect l="l" t="t" r="r" b="b"/>
            <a:pathLst>
              <a:path w="285400" h="10196" extrusionOk="0">
                <a:moveTo>
                  <a:pt x="127756" y="0"/>
                </a:moveTo>
                <a:cubicBezTo>
                  <a:pt x="105189" y="0"/>
                  <a:pt x="67465" y="1705"/>
                  <a:pt x="49466" y="3097"/>
                </a:cubicBezTo>
                <a:cubicBezTo>
                  <a:pt x="48295" y="3188"/>
                  <a:pt x="46575" y="3227"/>
                  <a:pt x="44469" y="3227"/>
                </a:cubicBezTo>
                <a:cubicBezTo>
                  <a:pt x="30592" y="3227"/>
                  <a:pt x="0" y="1512"/>
                  <a:pt x="0" y="1512"/>
                </a:cubicBezTo>
                <a:lnTo>
                  <a:pt x="0" y="10195"/>
                </a:lnTo>
                <a:lnTo>
                  <a:pt x="285400" y="10195"/>
                </a:lnTo>
                <a:lnTo>
                  <a:pt x="285400" y="1512"/>
                </a:lnTo>
                <a:cubicBezTo>
                  <a:pt x="285400" y="1512"/>
                  <a:pt x="242605" y="987"/>
                  <a:pt x="224829" y="559"/>
                </a:cubicBezTo>
                <a:cubicBezTo>
                  <a:pt x="223832" y="535"/>
                  <a:pt x="222775" y="524"/>
                  <a:pt x="221666" y="524"/>
                </a:cubicBezTo>
                <a:cubicBezTo>
                  <a:pt x="201745" y="524"/>
                  <a:pt x="164741" y="4168"/>
                  <a:pt x="149922" y="4168"/>
                </a:cubicBezTo>
                <a:cubicBezTo>
                  <a:pt x="144050" y="4168"/>
                  <a:pt x="141662" y="3596"/>
                  <a:pt x="145199" y="1998"/>
                </a:cubicBezTo>
                <a:cubicBezTo>
                  <a:pt x="148422" y="545"/>
                  <a:pt x="140509" y="0"/>
                  <a:pt x="127756" y="0"/>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5"/>
          <p:cNvSpPr/>
          <p:nvPr/>
        </p:nvSpPr>
        <p:spPr>
          <a:xfrm>
            <a:off x="-95000" y="4844983"/>
            <a:ext cx="9334007" cy="414438"/>
          </a:xfrm>
          <a:custGeom>
            <a:avLst/>
            <a:gdLst/>
            <a:ahLst/>
            <a:cxnLst/>
            <a:rect l="l" t="t" r="r" b="b"/>
            <a:pathLst>
              <a:path w="285400" h="12672" extrusionOk="0">
                <a:moveTo>
                  <a:pt x="62632" y="1"/>
                </a:moveTo>
                <a:cubicBezTo>
                  <a:pt x="53715" y="1"/>
                  <a:pt x="18145" y="4425"/>
                  <a:pt x="0" y="4425"/>
                </a:cubicBezTo>
                <a:lnTo>
                  <a:pt x="0" y="12671"/>
                </a:lnTo>
                <a:lnTo>
                  <a:pt x="285400" y="12671"/>
                </a:lnTo>
                <a:lnTo>
                  <a:pt x="285400" y="4425"/>
                </a:lnTo>
                <a:cubicBezTo>
                  <a:pt x="276960" y="4425"/>
                  <a:pt x="237470" y="594"/>
                  <a:pt x="226492" y="594"/>
                </a:cubicBezTo>
                <a:cubicBezTo>
                  <a:pt x="200500" y="594"/>
                  <a:pt x="171609" y="5991"/>
                  <a:pt x="145627" y="5991"/>
                </a:cubicBezTo>
                <a:cubicBezTo>
                  <a:pt x="120169" y="5991"/>
                  <a:pt x="88090" y="1"/>
                  <a:pt x="62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5"/>
          <p:cNvSpPr/>
          <p:nvPr/>
        </p:nvSpPr>
        <p:spPr>
          <a:xfrm flipH="1">
            <a:off x="-94949" y="4907539"/>
            <a:ext cx="9333899" cy="381551"/>
          </a:xfrm>
          <a:custGeom>
            <a:avLst/>
            <a:gdLst/>
            <a:ahLst/>
            <a:cxnLst/>
            <a:rect l="l" t="t" r="r" b="b"/>
            <a:pathLst>
              <a:path w="285484" h="11670" extrusionOk="0">
                <a:moveTo>
                  <a:pt x="205803" y="0"/>
                </a:moveTo>
                <a:cubicBezTo>
                  <a:pt x="182287" y="0"/>
                  <a:pt x="151198" y="8164"/>
                  <a:pt x="120072" y="8164"/>
                </a:cubicBezTo>
                <a:cubicBezTo>
                  <a:pt x="109176" y="8164"/>
                  <a:pt x="45568" y="2478"/>
                  <a:pt x="13859" y="2478"/>
                </a:cubicBezTo>
                <a:lnTo>
                  <a:pt x="0" y="2478"/>
                </a:lnTo>
                <a:lnTo>
                  <a:pt x="0" y="11622"/>
                </a:lnTo>
                <a:lnTo>
                  <a:pt x="285483" y="11669"/>
                </a:lnTo>
                <a:lnTo>
                  <a:pt x="285483" y="2478"/>
                </a:lnTo>
                <a:cubicBezTo>
                  <a:pt x="285483" y="2478"/>
                  <a:pt x="258938" y="3260"/>
                  <a:pt x="249028" y="3260"/>
                </a:cubicBezTo>
                <a:cubicBezTo>
                  <a:pt x="248798" y="3260"/>
                  <a:pt x="248576" y="3260"/>
                  <a:pt x="248364" y="3259"/>
                </a:cubicBezTo>
                <a:cubicBezTo>
                  <a:pt x="239687" y="3230"/>
                  <a:pt x="223076" y="1401"/>
                  <a:pt x="214560" y="449"/>
                </a:cubicBezTo>
                <a:cubicBezTo>
                  <a:pt x="211780" y="138"/>
                  <a:pt x="208855" y="0"/>
                  <a:pt x="2058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25"/>
          <p:cNvGrpSpPr/>
          <p:nvPr/>
        </p:nvGrpSpPr>
        <p:grpSpPr>
          <a:xfrm>
            <a:off x="7343796" y="5084034"/>
            <a:ext cx="1592647" cy="167256"/>
            <a:chOff x="2827700" y="4514769"/>
            <a:chExt cx="2269375" cy="238325"/>
          </a:xfrm>
        </p:grpSpPr>
        <p:sp>
          <p:nvSpPr>
            <p:cNvPr id="135" name="Google Shape;135;p2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p:nvPr/>
          </p:nvSpPr>
          <p:spPr>
            <a:xfrm>
              <a:off x="3954600" y="4543244"/>
              <a:ext cx="286425" cy="209850"/>
            </a:xfrm>
            <a:custGeom>
              <a:avLst/>
              <a:gdLst/>
              <a:ahLst/>
              <a:cxnLst/>
              <a:rect l="l" t="t" r="r" b="b"/>
              <a:pathLst>
                <a:path w="11457" h="8394" extrusionOk="0">
                  <a:moveTo>
                    <a:pt x="5733" y="0"/>
                  </a:moveTo>
                  <a:cubicBezTo>
                    <a:pt x="2565" y="0"/>
                    <a:pt x="0" y="2431"/>
                    <a:pt x="0" y="5417"/>
                  </a:cubicBezTo>
                  <a:cubicBezTo>
                    <a:pt x="0" y="6518"/>
                    <a:pt x="355" y="7542"/>
                    <a:pt x="957" y="8393"/>
                  </a:cubicBezTo>
                  <a:lnTo>
                    <a:pt x="10509" y="8393"/>
                  </a:lnTo>
                  <a:cubicBezTo>
                    <a:pt x="11102" y="7542"/>
                    <a:pt x="11456" y="6518"/>
                    <a:pt x="11456" y="5417"/>
                  </a:cubicBezTo>
                  <a:cubicBezTo>
                    <a:pt x="11456" y="2431"/>
                    <a:pt x="8891" y="0"/>
                    <a:pt x="5733" y="0"/>
                  </a:cubicBezTo>
                  <a:close/>
                </a:path>
              </a:pathLst>
            </a:custGeom>
            <a:solidFill>
              <a:srgbClr val="97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5"/>
            <p:cNvSpPr/>
            <p:nvPr/>
          </p:nvSpPr>
          <p:spPr>
            <a:xfrm>
              <a:off x="3888325" y="4578894"/>
              <a:ext cx="460825" cy="174200"/>
            </a:xfrm>
            <a:custGeom>
              <a:avLst/>
              <a:gdLst/>
              <a:ahLst/>
              <a:cxnLst/>
              <a:rect l="l" t="t" r="r" b="b"/>
              <a:pathLst>
                <a:path w="18433" h="6968" extrusionOk="0">
                  <a:moveTo>
                    <a:pt x="9217" y="0"/>
                  </a:moveTo>
                  <a:cubicBezTo>
                    <a:pt x="4125" y="0"/>
                    <a:pt x="0" y="2106"/>
                    <a:pt x="0" y="4699"/>
                  </a:cubicBezTo>
                  <a:cubicBezTo>
                    <a:pt x="0" y="5522"/>
                    <a:pt x="422" y="6298"/>
                    <a:pt x="1149" y="6967"/>
                  </a:cubicBezTo>
                  <a:lnTo>
                    <a:pt x="17294" y="6967"/>
                  </a:lnTo>
                  <a:cubicBezTo>
                    <a:pt x="18021" y="6298"/>
                    <a:pt x="18433" y="5522"/>
                    <a:pt x="18433" y="4699"/>
                  </a:cubicBezTo>
                  <a:cubicBezTo>
                    <a:pt x="18433" y="2106"/>
                    <a:pt x="14308" y="0"/>
                    <a:pt x="9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5"/>
            <p:cNvSpPr/>
            <p:nvPr/>
          </p:nvSpPr>
          <p:spPr>
            <a:xfrm>
              <a:off x="4590075" y="4564769"/>
              <a:ext cx="272300" cy="188325"/>
            </a:xfrm>
            <a:custGeom>
              <a:avLst/>
              <a:gdLst/>
              <a:ahLst/>
              <a:cxnLst/>
              <a:rect l="l" t="t" r="r" b="b"/>
              <a:pathLst>
                <a:path w="10892" h="7533" extrusionOk="0">
                  <a:moveTo>
                    <a:pt x="5446" y="1"/>
                  </a:moveTo>
                  <a:cubicBezTo>
                    <a:pt x="2441" y="1"/>
                    <a:pt x="0" y="2039"/>
                    <a:pt x="0" y="4556"/>
                  </a:cubicBezTo>
                  <a:cubicBezTo>
                    <a:pt x="0" y="5695"/>
                    <a:pt x="507" y="6738"/>
                    <a:pt x="1330" y="7532"/>
                  </a:cubicBezTo>
                  <a:lnTo>
                    <a:pt x="9561" y="7532"/>
                  </a:lnTo>
                  <a:cubicBezTo>
                    <a:pt x="10384" y="6738"/>
                    <a:pt x="10891" y="5695"/>
                    <a:pt x="10891" y="4556"/>
                  </a:cubicBezTo>
                  <a:cubicBezTo>
                    <a:pt x="10891" y="2039"/>
                    <a:pt x="8451" y="1"/>
                    <a:pt x="5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5"/>
            <p:cNvSpPr/>
            <p:nvPr/>
          </p:nvSpPr>
          <p:spPr>
            <a:xfrm>
              <a:off x="4771675" y="4614544"/>
              <a:ext cx="237350" cy="138550"/>
            </a:xfrm>
            <a:custGeom>
              <a:avLst/>
              <a:gdLst/>
              <a:ahLst/>
              <a:cxnLst/>
              <a:rect l="l" t="t" r="r" b="b"/>
              <a:pathLst>
                <a:path w="9494" h="5542" extrusionOk="0">
                  <a:moveTo>
                    <a:pt x="4747" y="0"/>
                  </a:moveTo>
                  <a:cubicBezTo>
                    <a:pt x="2125" y="0"/>
                    <a:pt x="0" y="1723"/>
                    <a:pt x="0" y="3848"/>
                  </a:cubicBezTo>
                  <a:cubicBezTo>
                    <a:pt x="0" y="4460"/>
                    <a:pt x="182" y="5025"/>
                    <a:pt x="498" y="5541"/>
                  </a:cubicBezTo>
                  <a:lnTo>
                    <a:pt x="8996" y="5541"/>
                  </a:lnTo>
                  <a:cubicBezTo>
                    <a:pt x="9312" y="5025"/>
                    <a:pt x="9494" y="4460"/>
                    <a:pt x="9494" y="3848"/>
                  </a:cubicBezTo>
                  <a:cubicBezTo>
                    <a:pt x="9494" y="1723"/>
                    <a:pt x="7369"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5"/>
            <p:cNvSpPr/>
            <p:nvPr/>
          </p:nvSpPr>
          <p:spPr>
            <a:xfrm>
              <a:off x="4234050" y="4529119"/>
              <a:ext cx="244300" cy="223975"/>
            </a:xfrm>
            <a:custGeom>
              <a:avLst/>
              <a:gdLst/>
              <a:ahLst/>
              <a:cxnLst/>
              <a:rect l="l" t="t" r="r" b="b"/>
              <a:pathLst>
                <a:path w="9772" h="8959" extrusionOk="0">
                  <a:moveTo>
                    <a:pt x="4881" y="1"/>
                  </a:moveTo>
                  <a:cubicBezTo>
                    <a:pt x="2183" y="1"/>
                    <a:pt x="1" y="2355"/>
                    <a:pt x="1" y="5264"/>
                  </a:cubicBezTo>
                  <a:cubicBezTo>
                    <a:pt x="1" y="6709"/>
                    <a:pt x="537" y="8011"/>
                    <a:pt x="1398" y="8958"/>
                  </a:cubicBezTo>
                  <a:lnTo>
                    <a:pt x="8365" y="8958"/>
                  </a:lnTo>
                  <a:cubicBezTo>
                    <a:pt x="9236" y="8011"/>
                    <a:pt x="9772" y="6709"/>
                    <a:pt x="9772" y="5264"/>
                  </a:cubicBezTo>
                  <a:cubicBezTo>
                    <a:pt x="9772" y="2355"/>
                    <a:pt x="7580" y="1"/>
                    <a:pt x="4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p:nvPr/>
          </p:nvSpPr>
          <p:spPr>
            <a:xfrm>
              <a:off x="4306075" y="4678669"/>
              <a:ext cx="540025" cy="74425"/>
            </a:xfrm>
            <a:custGeom>
              <a:avLst/>
              <a:gdLst/>
              <a:ahLst/>
              <a:cxnLst/>
              <a:rect l="l" t="t" r="r" b="b"/>
              <a:pathLst>
                <a:path w="21601" h="2977" extrusionOk="0">
                  <a:moveTo>
                    <a:pt x="10805" y="0"/>
                  </a:moveTo>
                  <a:cubicBezTo>
                    <a:pt x="5254" y="0"/>
                    <a:pt x="689" y="1292"/>
                    <a:pt x="0" y="2976"/>
                  </a:cubicBezTo>
                  <a:lnTo>
                    <a:pt x="21600" y="2976"/>
                  </a:lnTo>
                  <a:cubicBezTo>
                    <a:pt x="20921" y="1292"/>
                    <a:pt x="16346" y="0"/>
                    <a:pt x="10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5"/>
            <p:cNvSpPr/>
            <p:nvPr/>
          </p:nvSpPr>
          <p:spPr>
            <a:xfrm>
              <a:off x="4373550" y="4564769"/>
              <a:ext cx="293350" cy="188325"/>
            </a:xfrm>
            <a:custGeom>
              <a:avLst/>
              <a:gdLst/>
              <a:ahLst/>
              <a:cxnLst/>
              <a:rect l="l" t="t" r="r" b="b"/>
              <a:pathLst>
                <a:path w="11734" h="7533" extrusionOk="0">
                  <a:moveTo>
                    <a:pt x="5867" y="1"/>
                  </a:moveTo>
                  <a:cubicBezTo>
                    <a:pt x="2632" y="1"/>
                    <a:pt x="0" y="1781"/>
                    <a:pt x="0" y="3982"/>
                  </a:cubicBezTo>
                  <a:cubicBezTo>
                    <a:pt x="0" y="5532"/>
                    <a:pt x="1311" y="6872"/>
                    <a:pt x="3206" y="7532"/>
                  </a:cubicBezTo>
                  <a:lnTo>
                    <a:pt x="8527" y="7532"/>
                  </a:lnTo>
                  <a:cubicBezTo>
                    <a:pt x="10432" y="6872"/>
                    <a:pt x="11733" y="5532"/>
                    <a:pt x="11733" y="3982"/>
                  </a:cubicBezTo>
                  <a:cubicBezTo>
                    <a:pt x="11733" y="1781"/>
                    <a:pt x="9111" y="1"/>
                    <a:pt x="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5"/>
            <p:cNvSpPr/>
            <p:nvPr/>
          </p:nvSpPr>
          <p:spPr>
            <a:xfrm>
              <a:off x="3974700" y="4561844"/>
              <a:ext cx="291675" cy="152000"/>
            </a:xfrm>
            <a:custGeom>
              <a:avLst/>
              <a:gdLst/>
              <a:ahLst/>
              <a:cxnLst/>
              <a:rect l="l" t="t" r="r" b="b"/>
              <a:pathLst>
                <a:path w="11667" h="6080" extrusionOk="0">
                  <a:moveTo>
                    <a:pt x="5069" y="1"/>
                  </a:moveTo>
                  <a:cubicBezTo>
                    <a:pt x="2910" y="1"/>
                    <a:pt x="1003" y="961"/>
                    <a:pt x="0" y="2443"/>
                  </a:cubicBezTo>
                  <a:cubicBezTo>
                    <a:pt x="1127" y="1813"/>
                    <a:pt x="2481" y="1455"/>
                    <a:pt x="3933" y="1455"/>
                  </a:cubicBezTo>
                  <a:cubicBezTo>
                    <a:pt x="4245" y="1455"/>
                    <a:pt x="4562" y="1472"/>
                    <a:pt x="4881" y="1505"/>
                  </a:cubicBezTo>
                  <a:cubicBezTo>
                    <a:pt x="7992" y="1831"/>
                    <a:pt x="10480" y="3707"/>
                    <a:pt x="11332" y="6080"/>
                  </a:cubicBezTo>
                  <a:cubicBezTo>
                    <a:pt x="11351" y="5956"/>
                    <a:pt x="11379" y="5831"/>
                    <a:pt x="11389" y="5697"/>
                  </a:cubicBezTo>
                  <a:cubicBezTo>
                    <a:pt x="11667" y="2922"/>
                    <a:pt x="9188" y="395"/>
                    <a:pt x="5838" y="41"/>
                  </a:cubicBezTo>
                  <a:cubicBezTo>
                    <a:pt x="5579" y="14"/>
                    <a:pt x="5322" y="1"/>
                    <a:pt x="5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5"/>
            <p:cNvSpPr/>
            <p:nvPr/>
          </p:nvSpPr>
          <p:spPr>
            <a:xfrm>
              <a:off x="4578575" y="4656844"/>
              <a:ext cx="211300" cy="90750"/>
            </a:xfrm>
            <a:custGeom>
              <a:avLst/>
              <a:gdLst/>
              <a:ahLst/>
              <a:cxnLst/>
              <a:rect l="l" t="t" r="r" b="b"/>
              <a:pathLst>
                <a:path w="8452" h="3630" extrusionOk="0">
                  <a:moveTo>
                    <a:pt x="4197" y="1"/>
                  </a:moveTo>
                  <a:cubicBezTo>
                    <a:pt x="4085" y="1"/>
                    <a:pt x="3972" y="5"/>
                    <a:pt x="3858" y="12"/>
                  </a:cubicBezTo>
                  <a:cubicBezTo>
                    <a:pt x="2078" y="117"/>
                    <a:pt x="604" y="1103"/>
                    <a:pt x="1" y="2404"/>
                  </a:cubicBezTo>
                  <a:cubicBezTo>
                    <a:pt x="881" y="1706"/>
                    <a:pt x="2049" y="1237"/>
                    <a:pt x="3350" y="1160"/>
                  </a:cubicBezTo>
                  <a:cubicBezTo>
                    <a:pt x="3489" y="1151"/>
                    <a:pt x="3627" y="1147"/>
                    <a:pt x="3764" y="1147"/>
                  </a:cubicBezTo>
                  <a:cubicBezTo>
                    <a:pt x="5831" y="1147"/>
                    <a:pt x="7625" y="2148"/>
                    <a:pt x="8442" y="3629"/>
                  </a:cubicBezTo>
                  <a:cubicBezTo>
                    <a:pt x="8442" y="3534"/>
                    <a:pt x="8451" y="3438"/>
                    <a:pt x="8442" y="3352"/>
                  </a:cubicBezTo>
                  <a:cubicBezTo>
                    <a:pt x="8332" y="1446"/>
                    <a:pt x="6460" y="1"/>
                    <a:pt x="4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5"/>
            <p:cNvSpPr/>
            <p:nvPr/>
          </p:nvSpPr>
          <p:spPr>
            <a:xfrm>
              <a:off x="4785300" y="4617419"/>
              <a:ext cx="211300" cy="90925"/>
            </a:xfrm>
            <a:custGeom>
              <a:avLst/>
              <a:gdLst/>
              <a:ahLst/>
              <a:cxnLst/>
              <a:rect l="l" t="t" r="r" b="b"/>
              <a:pathLst>
                <a:path w="8452" h="3637" extrusionOk="0">
                  <a:moveTo>
                    <a:pt x="4177" y="0"/>
                  </a:moveTo>
                  <a:cubicBezTo>
                    <a:pt x="4072" y="0"/>
                    <a:pt x="3965" y="3"/>
                    <a:pt x="3857" y="10"/>
                  </a:cubicBezTo>
                  <a:cubicBezTo>
                    <a:pt x="2077" y="125"/>
                    <a:pt x="603" y="1110"/>
                    <a:pt x="1" y="2412"/>
                  </a:cubicBezTo>
                  <a:cubicBezTo>
                    <a:pt x="881" y="1713"/>
                    <a:pt x="2049" y="1244"/>
                    <a:pt x="3350" y="1158"/>
                  </a:cubicBezTo>
                  <a:cubicBezTo>
                    <a:pt x="3481" y="1150"/>
                    <a:pt x="3610" y="1146"/>
                    <a:pt x="3739" y="1146"/>
                  </a:cubicBezTo>
                  <a:cubicBezTo>
                    <a:pt x="5817" y="1146"/>
                    <a:pt x="7621" y="2150"/>
                    <a:pt x="8442" y="3637"/>
                  </a:cubicBezTo>
                  <a:cubicBezTo>
                    <a:pt x="8442" y="3541"/>
                    <a:pt x="8451" y="3445"/>
                    <a:pt x="8442" y="3350"/>
                  </a:cubicBezTo>
                  <a:cubicBezTo>
                    <a:pt x="8323" y="1448"/>
                    <a:pt x="6448" y="0"/>
                    <a:pt x="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5"/>
            <p:cNvSpPr/>
            <p:nvPr/>
          </p:nvSpPr>
          <p:spPr>
            <a:xfrm>
              <a:off x="4373550" y="4564769"/>
              <a:ext cx="293350" cy="108400"/>
            </a:xfrm>
            <a:custGeom>
              <a:avLst/>
              <a:gdLst/>
              <a:ahLst/>
              <a:cxnLst/>
              <a:rect l="l" t="t" r="r" b="b"/>
              <a:pathLst>
                <a:path w="11734" h="4336" extrusionOk="0">
                  <a:moveTo>
                    <a:pt x="5867" y="1"/>
                  </a:moveTo>
                  <a:cubicBezTo>
                    <a:pt x="2632" y="1"/>
                    <a:pt x="0" y="1781"/>
                    <a:pt x="0" y="3982"/>
                  </a:cubicBezTo>
                  <a:cubicBezTo>
                    <a:pt x="0" y="4106"/>
                    <a:pt x="10" y="4221"/>
                    <a:pt x="29" y="4336"/>
                  </a:cubicBezTo>
                  <a:cubicBezTo>
                    <a:pt x="297" y="2307"/>
                    <a:pt x="2804" y="709"/>
                    <a:pt x="5867" y="709"/>
                  </a:cubicBezTo>
                  <a:cubicBezTo>
                    <a:pt x="8929" y="709"/>
                    <a:pt x="11446" y="2307"/>
                    <a:pt x="11705" y="4336"/>
                  </a:cubicBezTo>
                  <a:cubicBezTo>
                    <a:pt x="11724" y="4221"/>
                    <a:pt x="11733" y="4106"/>
                    <a:pt x="11733" y="3982"/>
                  </a:cubicBezTo>
                  <a:cubicBezTo>
                    <a:pt x="11733" y="1781"/>
                    <a:pt x="9111" y="1"/>
                    <a:pt x="5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p:nvPr/>
          </p:nvSpPr>
          <p:spPr>
            <a:xfrm>
              <a:off x="2827700" y="4683194"/>
              <a:ext cx="588125" cy="68475"/>
            </a:xfrm>
            <a:custGeom>
              <a:avLst/>
              <a:gdLst/>
              <a:ahLst/>
              <a:cxnLst/>
              <a:rect l="l" t="t" r="r" b="b"/>
              <a:pathLst>
                <a:path w="23525" h="2739" extrusionOk="0">
                  <a:moveTo>
                    <a:pt x="4269" y="1"/>
                  </a:moveTo>
                  <a:cubicBezTo>
                    <a:pt x="2393" y="1"/>
                    <a:pt x="766" y="1121"/>
                    <a:pt x="0" y="2738"/>
                  </a:cubicBezTo>
                  <a:lnTo>
                    <a:pt x="23524" y="2738"/>
                  </a:lnTo>
                  <a:cubicBezTo>
                    <a:pt x="22912" y="1283"/>
                    <a:pt x="21256" y="240"/>
                    <a:pt x="19304" y="240"/>
                  </a:cubicBezTo>
                  <a:cubicBezTo>
                    <a:pt x="18394" y="240"/>
                    <a:pt x="17552" y="470"/>
                    <a:pt x="16844" y="853"/>
                  </a:cubicBezTo>
                  <a:cubicBezTo>
                    <a:pt x="16126" y="738"/>
                    <a:pt x="15361" y="671"/>
                    <a:pt x="14576" y="671"/>
                  </a:cubicBezTo>
                  <a:cubicBezTo>
                    <a:pt x="12011" y="671"/>
                    <a:pt x="9752" y="1350"/>
                    <a:pt x="8355" y="2384"/>
                  </a:cubicBezTo>
                  <a:cubicBezTo>
                    <a:pt x="7532" y="958"/>
                    <a:pt x="601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5"/>
            <p:cNvSpPr/>
            <p:nvPr/>
          </p:nvSpPr>
          <p:spPr>
            <a:xfrm>
              <a:off x="3445450" y="4706644"/>
              <a:ext cx="174450" cy="45025"/>
            </a:xfrm>
            <a:custGeom>
              <a:avLst/>
              <a:gdLst/>
              <a:ahLst/>
              <a:cxnLst/>
              <a:rect l="l" t="t" r="r" b="b"/>
              <a:pathLst>
                <a:path w="6978" h="1801" extrusionOk="0">
                  <a:moveTo>
                    <a:pt x="3494" y="1"/>
                  </a:moveTo>
                  <a:cubicBezTo>
                    <a:pt x="2011" y="1"/>
                    <a:pt x="719" y="719"/>
                    <a:pt x="1" y="1800"/>
                  </a:cubicBezTo>
                  <a:lnTo>
                    <a:pt x="6978" y="1800"/>
                  </a:lnTo>
                  <a:cubicBezTo>
                    <a:pt x="6269" y="719"/>
                    <a:pt x="4977" y="1"/>
                    <a:pt x="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5"/>
            <p:cNvSpPr/>
            <p:nvPr/>
          </p:nvSpPr>
          <p:spPr>
            <a:xfrm>
              <a:off x="4788400" y="4709519"/>
              <a:ext cx="308675" cy="42150"/>
            </a:xfrm>
            <a:custGeom>
              <a:avLst/>
              <a:gdLst/>
              <a:ahLst/>
              <a:cxnLst/>
              <a:rect l="l" t="t" r="r" b="b"/>
              <a:pathLst>
                <a:path w="12347" h="1686" extrusionOk="0">
                  <a:moveTo>
                    <a:pt x="6174" y="1"/>
                  </a:moveTo>
                  <a:cubicBezTo>
                    <a:pt x="3638" y="1"/>
                    <a:pt x="1398" y="661"/>
                    <a:pt x="1" y="1685"/>
                  </a:cubicBezTo>
                  <a:lnTo>
                    <a:pt x="12347" y="1685"/>
                  </a:lnTo>
                  <a:cubicBezTo>
                    <a:pt x="10949" y="661"/>
                    <a:pt x="8710" y="1"/>
                    <a:pt x="6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p:nvPr/>
          </p:nvSpPr>
          <p:spPr>
            <a:xfrm>
              <a:off x="3678725" y="4671969"/>
              <a:ext cx="1039375" cy="79700"/>
            </a:xfrm>
            <a:custGeom>
              <a:avLst/>
              <a:gdLst/>
              <a:ahLst/>
              <a:cxnLst/>
              <a:rect l="l" t="t" r="r" b="b"/>
              <a:pathLst>
                <a:path w="41575" h="3188" extrusionOk="0">
                  <a:moveTo>
                    <a:pt x="16625" y="0"/>
                  </a:moveTo>
                  <a:cubicBezTo>
                    <a:pt x="14931" y="0"/>
                    <a:pt x="13476" y="938"/>
                    <a:pt x="12863" y="2287"/>
                  </a:cubicBezTo>
                  <a:cubicBezTo>
                    <a:pt x="12538" y="2249"/>
                    <a:pt x="12213" y="2230"/>
                    <a:pt x="11887" y="2230"/>
                  </a:cubicBezTo>
                  <a:cubicBezTo>
                    <a:pt x="10681" y="2230"/>
                    <a:pt x="9552" y="2441"/>
                    <a:pt x="8605" y="2804"/>
                  </a:cubicBezTo>
                  <a:cubicBezTo>
                    <a:pt x="7533" y="2259"/>
                    <a:pt x="6145" y="1924"/>
                    <a:pt x="4623" y="1924"/>
                  </a:cubicBezTo>
                  <a:cubicBezTo>
                    <a:pt x="2776" y="1924"/>
                    <a:pt x="1130" y="2412"/>
                    <a:pt x="1" y="3187"/>
                  </a:cubicBezTo>
                  <a:lnTo>
                    <a:pt x="41574" y="3187"/>
                  </a:lnTo>
                  <a:cubicBezTo>
                    <a:pt x="40857" y="2594"/>
                    <a:pt x="39899" y="2230"/>
                    <a:pt x="38856" y="2230"/>
                  </a:cubicBezTo>
                  <a:cubicBezTo>
                    <a:pt x="38005" y="2230"/>
                    <a:pt x="37210" y="2469"/>
                    <a:pt x="36559" y="2881"/>
                  </a:cubicBezTo>
                  <a:cubicBezTo>
                    <a:pt x="35363" y="1436"/>
                    <a:pt x="32674" y="421"/>
                    <a:pt x="29535" y="421"/>
                  </a:cubicBezTo>
                  <a:cubicBezTo>
                    <a:pt x="27410" y="421"/>
                    <a:pt x="25487" y="890"/>
                    <a:pt x="24099" y="1637"/>
                  </a:cubicBezTo>
                  <a:cubicBezTo>
                    <a:pt x="23707" y="1608"/>
                    <a:pt x="23295" y="1579"/>
                    <a:pt x="22883" y="1579"/>
                  </a:cubicBezTo>
                  <a:cubicBezTo>
                    <a:pt x="21917" y="1579"/>
                    <a:pt x="20998" y="1684"/>
                    <a:pt x="20146" y="1857"/>
                  </a:cubicBezTo>
                  <a:cubicBezTo>
                    <a:pt x="19448" y="747"/>
                    <a:pt x="18127" y="0"/>
                    <a:pt x="16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25"/>
          <p:cNvSpPr/>
          <p:nvPr/>
        </p:nvSpPr>
        <p:spPr>
          <a:xfrm flipH="1">
            <a:off x="-94949" y="5117254"/>
            <a:ext cx="9333899" cy="217389"/>
          </a:xfrm>
          <a:custGeom>
            <a:avLst/>
            <a:gdLst/>
            <a:ahLst/>
            <a:cxnLst/>
            <a:rect l="l" t="t" r="r" b="b"/>
            <a:pathLst>
              <a:path w="285484" h="6649" extrusionOk="0">
                <a:moveTo>
                  <a:pt x="245351" y="1"/>
                </a:moveTo>
                <a:cubicBezTo>
                  <a:pt x="214466" y="1"/>
                  <a:pt x="175515" y="4858"/>
                  <a:pt x="165411" y="4858"/>
                </a:cubicBezTo>
                <a:cubicBezTo>
                  <a:pt x="134269" y="4858"/>
                  <a:pt x="103158" y="667"/>
                  <a:pt x="79643" y="667"/>
                </a:cubicBezTo>
                <a:cubicBezTo>
                  <a:pt x="76604" y="667"/>
                  <a:pt x="73692" y="737"/>
                  <a:pt x="70923" y="895"/>
                </a:cubicBezTo>
                <a:cubicBezTo>
                  <a:pt x="62408" y="1381"/>
                  <a:pt x="45796" y="3810"/>
                  <a:pt x="37109" y="3829"/>
                </a:cubicBezTo>
                <a:cubicBezTo>
                  <a:pt x="36853" y="3829"/>
                  <a:pt x="36594" y="3830"/>
                  <a:pt x="36332" y="3830"/>
                </a:cubicBezTo>
                <a:cubicBezTo>
                  <a:pt x="27077" y="3830"/>
                  <a:pt x="14543" y="3490"/>
                  <a:pt x="0" y="1933"/>
                </a:cubicBezTo>
                <a:lnTo>
                  <a:pt x="0" y="6648"/>
                </a:lnTo>
                <a:lnTo>
                  <a:pt x="285483" y="6620"/>
                </a:lnTo>
                <a:lnTo>
                  <a:pt x="285483" y="1933"/>
                </a:lnTo>
                <a:cubicBezTo>
                  <a:pt x="285483" y="1933"/>
                  <a:pt x="260718" y="324"/>
                  <a:pt x="252451" y="95"/>
                </a:cubicBezTo>
                <a:cubicBezTo>
                  <a:pt x="250146" y="31"/>
                  <a:pt x="247773" y="1"/>
                  <a:pt x="2453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5"/>
          <p:cNvGrpSpPr/>
          <p:nvPr/>
        </p:nvGrpSpPr>
        <p:grpSpPr>
          <a:xfrm>
            <a:off x="1452229" y="5035082"/>
            <a:ext cx="270651" cy="126483"/>
            <a:chOff x="1627275" y="4986875"/>
            <a:chExt cx="459900" cy="214925"/>
          </a:xfrm>
        </p:grpSpPr>
        <p:sp>
          <p:nvSpPr>
            <p:cNvPr id="165" name="Google Shape;165;p2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25"/>
          <p:cNvGrpSpPr/>
          <p:nvPr/>
        </p:nvGrpSpPr>
        <p:grpSpPr>
          <a:xfrm rot="1042803">
            <a:off x="3644993" y="5143344"/>
            <a:ext cx="270644" cy="177463"/>
            <a:chOff x="3969075" y="5413650"/>
            <a:chExt cx="606025" cy="397375"/>
          </a:xfrm>
        </p:grpSpPr>
        <p:sp>
          <p:nvSpPr>
            <p:cNvPr id="171" name="Google Shape;171;p25"/>
            <p:cNvSpPr/>
            <p:nvPr/>
          </p:nvSpPr>
          <p:spPr>
            <a:xfrm>
              <a:off x="3969075" y="5522475"/>
              <a:ext cx="203575" cy="288550"/>
            </a:xfrm>
            <a:custGeom>
              <a:avLst/>
              <a:gdLst/>
              <a:ahLst/>
              <a:cxnLst/>
              <a:rect l="l" t="t" r="r" b="b"/>
              <a:pathLst>
                <a:path w="8143" h="11542" extrusionOk="0">
                  <a:moveTo>
                    <a:pt x="6345" y="1"/>
                  </a:moveTo>
                  <a:cubicBezTo>
                    <a:pt x="6345" y="1"/>
                    <a:pt x="5132" y="2585"/>
                    <a:pt x="5780" y="6299"/>
                  </a:cubicBezTo>
                  <a:cubicBezTo>
                    <a:pt x="4410" y="4132"/>
                    <a:pt x="4159" y="2196"/>
                    <a:pt x="4159" y="2196"/>
                  </a:cubicBezTo>
                  <a:lnTo>
                    <a:pt x="4159" y="2196"/>
                  </a:lnTo>
                  <a:cubicBezTo>
                    <a:pt x="4159" y="2196"/>
                    <a:pt x="3993" y="3669"/>
                    <a:pt x="4335" y="4826"/>
                  </a:cubicBezTo>
                  <a:cubicBezTo>
                    <a:pt x="3381" y="2418"/>
                    <a:pt x="492" y="1149"/>
                    <a:pt x="491" y="1149"/>
                  </a:cubicBezTo>
                  <a:lnTo>
                    <a:pt x="491" y="1149"/>
                  </a:lnTo>
                  <a:cubicBezTo>
                    <a:pt x="492" y="1150"/>
                    <a:pt x="4020" y="4030"/>
                    <a:pt x="3631" y="8217"/>
                  </a:cubicBezTo>
                  <a:cubicBezTo>
                    <a:pt x="2782" y="5957"/>
                    <a:pt x="802" y="5863"/>
                    <a:pt x="480" y="5863"/>
                  </a:cubicBezTo>
                  <a:cubicBezTo>
                    <a:pt x="451" y="5863"/>
                    <a:pt x="436" y="5864"/>
                    <a:pt x="436" y="5864"/>
                  </a:cubicBezTo>
                  <a:cubicBezTo>
                    <a:pt x="436" y="5864"/>
                    <a:pt x="2288" y="6290"/>
                    <a:pt x="2214" y="8976"/>
                  </a:cubicBezTo>
                  <a:cubicBezTo>
                    <a:pt x="1374" y="7601"/>
                    <a:pt x="549" y="7429"/>
                    <a:pt x="189" y="7429"/>
                  </a:cubicBezTo>
                  <a:cubicBezTo>
                    <a:pt x="69" y="7429"/>
                    <a:pt x="0" y="7448"/>
                    <a:pt x="0" y="7448"/>
                  </a:cubicBezTo>
                  <a:cubicBezTo>
                    <a:pt x="0" y="7448"/>
                    <a:pt x="2362" y="8550"/>
                    <a:pt x="1973" y="11542"/>
                  </a:cubicBezTo>
                  <a:lnTo>
                    <a:pt x="8142" y="9115"/>
                  </a:lnTo>
                  <a:cubicBezTo>
                    <a:pt x="5586" y="4419"/>
                    <a:pt x="6345" y="1"/>
                    <a:pt x="6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p:nvPr/>
          </p:nvSpPr>
          <p:spPr>
            <a:xfrm>
              <a:off x="4119125" y="5484725"/>
              <a:ext cx="246175" cy="270275"/>
            </a:xfrm>
            <a:custGeom>
              <a:avLst/>
              <a:gdLst/>
              <a:ahLst/>
              <a:cxnLst/>
              <a:rect l="l" t="t" r="r" b="b"/>
              <a:pathLst>
                <a:path w="9847" h="10811" extrusionOk="0">
                  <a:moveTo>
                    <a:pt x="4280" y="1"/>
                  </a:moveTo>
                  <a:cubicBezTo>
                    <a:pt x="4280" y="1"/>
                    <a:pt x="5734" y="4317"/>
                    <a:pt x="3178" y="7652"/>
                  </a:cubicBezTo>
                  <a:cubicBezTo>
                    <a:pt x="3696" y="5077"/>
                    <a:pt x="1724" y="3956"/>
                    <a:pt x="1723" y="3956"/>
                  </a:cubicBezTo>
                  <a:lnTo>
                    <a:pt x="1723" y="3956"/>
                  </a:lnTo>
                  <a:cubicBezTo>
                    <a:pt x="1724" y="3956"/>
                    <a:pt x="3066" y="5309"/>
                    <a:pt x="1566" y="7541"/>
                  </a:cubicBezTo>
                  <a:cubicBezTo>
                    <a:pt x="1603" y="5392"/>
                    <a:pt x="519" y="5068"/>
                    <a:pt x="519" y="5068"/>
                  </a:cubicBezTo>
                  <a:lnTo>
                    <a:pt x="519" y="5068"/>
                  </a:lnTo>
                  <a:cubicBezTo>
                    <a:pt x="519" y="5068"/>
                    <a:pt x="1918" y="7254"/>
                    <a:pt x="1" y="9588"/>
                  </a:cubicBezTo>
                  <a:lnTo>
                    <a:pt x="6521" y="10810"/>
                  </a:lnTo>
                  <a:cubicBezTo>
                    <a:pt x="6855" y="5466"/>
                    <a:pt x="9846" y="2141"/>
                    <a:pt x="9847" y="2141"/>
                  </a:cubicBezTo>
                  <a:lnTo>
                    <a:pt x="9847" y="2141"/>
                  </a:lnTo>
                  <a:cubicBezTo>
                    <a:pt x="9846" y="2141"/>
                    <a:pt x="7448" y="3678"/>
                    <a:pt x="6012" y="7170"/>
                  </a:cubicBezTo>
                  <a:cubicBezTo>
                    <a:pt x="6012" y="4605"/>
                    <a:pt x="6827" y="2836"/>
                    <a:pt x="6827" y="2835"/>
                  </a:cubicBezTo>
                  <a:lnTo>
                    <a:pt x="6827" y="2835"/>
                  </a:lnTo>
                  <a:cubicBezTo>
                    <a:pt x="6827" y="2836"/>
                    <a:pt x="5901" y="3993"/>
                    <a:pt x="5577" y="5151"/>
                  </a:cubicBezTo>
                  <a:cubicBezTo>
                    <a:pt x="6049" y="2613"/>
                    <a:pt x="4280" y="1"/>
                    <a:pt x="42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p:nvPr/>
          </p:nvSpPr>
          <p:spPr>
            <a:xfrm>
              <a:off x="4152000" y="5489375"/>
              <a:ext cx="246175" cy="270250"/>
            </a:xfrm>
            <a:custGeom>
              <a:avLst/>
              <a:gdLst/>
              <a:ahLst/>
              <a:cxnLst/>
              <a:rect l="l" t="t" r="r" b="b"/>
              <a:pathLst>
                <a:path w="9847" h="10810" extrusionOk="0">
                  <a:moveTo>
                    <a:pt x="4280" y="0"/>
                  </a:moveTo>
                  <a:cubicBezTo>
                    <a:pt x="4280" y="1"/>
                    <a:pt x="5734" y="4326"/>
                    <a:pt x="3178" y="7651"/>
                  </a:cubicBezTo>
                  <a:cubicBezTo>
                    <a:pt x="3697" y="5076"/>
                    <a:pt x="1724" y="3965"/>
                    <a:pt x="1724" y="3965"/>
                  </a:cubicBezTo>
                  <a:lnTo>
                    <a:pt x="1724" y="3965"/>
                  </a:lnTo>
                  <a:cubicBezTo>
                    <a:pt x="1724" y="3965"/>
                    <a:pt x="3057" y="5317"/>
                    <a:pt x="1566" y="7549"/>
                  </a:cubicBezTo>
                  <a:cubicBezTo>
                    <a:pt x="1603" y="5391"/>
                    <a:pt x="510" y="5076"/>
                    <a:pt x="510" y="5076"/>
                  </a:cubicBezTo>
                  <a:lnTo>
                    <a:pt x="510" y="5076"/>
                  </a:lnTo>
                  <a:cubicBezTo>
                    <a:pt x="510" y="5076"/>
                    <a:pt x="1918" y="7262"/>
                    <a:pt x="1" y="9596"/>
                  </a:cubicBezTo>
                  <a:lnTo>
                    <a:pt x="6512" y="10810"/>
                  </a:lnTo>
                  <a:cubicBezTo>
                    <a:pt x="6846" y="5475"/>
                    <a:pt x="9847" y="2149"/>
                    <a:pt x="9847" y="2149"/>
                  </a:cubicBezTo>
                  <a:lnTo>
                    <a:pt x="9847" y="2149"/>
                  </a:lnTo>
                  <a:cubicBezTo>
                    <a:pt x="9847" y="2149"/>
                    <a:pt x="7439" y="3687"/>
                    <a:pt x="6012" y="7179"/>
                  </a:cubicBezTo>
                  <a:cubicBezTo>
                    <a:pt x="6012" y="4613"/>
                    <a:pt x="6827" y="2835"/>
                    <a:pt x="6827" y="2835"/>
                  </a:cubicBezTo>
                  <a:lnTo>
                    <a:pt x="6827" y="2835"/>
                  </a:lnTo>
                  <a:cubicBezTo>
                    <a:pt x="6827" y="2835"/>
                    <a:pt x="5901" y="4002"/>
                    <a:pt x="5577" y="5159"/>
                  </a:cubicBezTo>
                  <a:cubicBezTo>
                    <a:pt x="6049" y="2612"/>
                    <a:pt x="4280" y="1"/>
                    <a:pt x="4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p:nvPr/>
          </p:nvSpPr>
          <p:spPr>
            <a:xfrm>
              <a:off x="4228875" y="5442600"/>
              <a:ext cx="203350" cy="288550"/>
            </a:xfrm>
            <a:custGeom>
              <a:avLst/>
              <a:gdLst/>
              <a:ahLst/>
              <a:cxnLst/>
              <a:rect l="l" t="t" r="r" b="b"/>
              <a:pathLst>
                <a:path w="8134" h="11542" extrusionOk="0">
                  <a:moveTo>
                    <a:pt x="6337" y="0"/>
                  </a:moveTo>
                  <a:lnTo>
                    <a:pt x="6337" y="0"/>
                  </a:lnTo>
                  <a:cubicBezTo>
                    <a:pt x="6336" y="1"/>
                    <a:pt x="5123" y="2585"/>
                    <a:pt x="5772" y="6299"/>
                  </a:cubicBezTo>
                  <a:cubicBezTo>
                    <a:pt x="4410" y="4131"/>
                    <a:pt x="4151" y="2196"/>
                    <a:pt x="4151" y="2195"/>
                  </a:cubicBezTo>
                  <a:lnTo>
                    <a:pt x="4151" y="2195"/>
                  </a:lnTo>
                  <a:cubicBezTo>
                    <a:pt x="4151" y="2196"/>
                    <a:pt x="3993" y="3668"/>
                    <a:pt x="4327" y="4826"/>
                  </a:cubicBezTo>
                  <a:cubicBezTo>
                    <a:pt x="3382" y="2418"/>
                    <a:pt x="492" y="1149"/>
                    <a:pt x="492" y="1149"/>
                  </a:cubicBezTo>
                  <a:lnTo>
                    <a:pt x="492" y="1149"/>
                  </a:lnTo>
                  <a:cubicBezTo>
                    <a:pt x="492" y="1149"/>
                    <a:pt x="4012" y="4030"/>
                    <a:pt x="3632" y="8207"/>
                  </a:cubicBezTo>
                  <a:cubicBezTo>
                    <a:pt x="2774" y="5956"/>
                    <a:pt x="795" y="5863"/>
                    <a:pt x="472" y="5863"/>
                  </a:cubicBezTo>
                  <a:cubicBezTo>
                    <a:pt x="443" y="5863"/>
                    <a:pt x="427" y="5863"/>
                    <a:pt x="427" y="5863"/>
                  </a:cubicBezTo>
                  <a:cubicBezTo>
                    <a:pt x="427" y="5863"/>
                    <a:pt x="2280" y="6289"/>
                    <a:pt x="2205" y="8976"/>
                  </a:cubicBezTo>
                  <a:cubicBezTo>
                    <a:pt x="1377" y="7602"/>
                    <a:pt x="559" y="7427"/>
                    <a:pt x="196" y="7427"/>
                  </a:cubicBezTo>
                  <a:cubicBezTo>
                    <a:pt x="72" y="7427"/>
                    <a:pt x="1" y="7447"/>
                    <a:pt x="1" y="7447"/>
                  </a:cubicBezTo>
                  <a:cubicBezTo>
                    <a:pt x="1" y="7447"/>
                    <a:pt x="2354" y="8549"/>
                    <a:pt x="1965" y="11541"/>
                  </a:cubicBezTo>
                  <a:lnTo>
                    <a:pt x="8134" y="9114"/>
                  </a:lnTo>
                  <a:cubicBezTo>
                    <a:pt x="5577" y="4409"/>
                    <a:pt x="6336" y="1"/>
                    <a:pt x="6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a:off x="4329150" y="5413650"/>
              <a:ext cx="245950" cy="270250"/>
            </a:xfrm>
            <a:custGeom>
              <a:avLst/>
              <a:gdLst/>
              <a:ahLst/>
              <a:cxnLst/>
              <a:rect l="l" t="t" r="r" b="b"/>
              <a:pathLst>
                <a:path w="9838" h="10810" extrusionOk="0">
                  <a:moveTo>
                    <a:pt x="4280" y="0"/>
                  </a:moveTo>
                  <a:cubicBezTo>
                    <a:pt x="4280" y="1"/>
                    <a:pt x="5725" y="4317"/>
                    <a:pt x="3178" y="7651"/>
                  </a:cubicBezTo>
                  <a:cubicBezTo>
                    <a:pt x="3696" y="5076"/>
                    <a:pt x="1724" y="3956"/>
                    <a:pt x="1724" y="3955"/>
                  </a:cubicBezTo>
                  <a:lnTo>
                    <a:pt x="1724" y="3955"/>
                  </a:lnTo>
                  <a:cubicBezTo>
                    <a:pt x="1724" y="3956"/>
                    <a:pt x="3057" y="5308"/>
                    <a:pt x="1566" y="7540"/>
                  </a:cubicBezTo>
                  <a:cubicBezTo>
                    <a:pt x="1594" y="5391"/>
                    <a:pt x="510" y="5067"/>
                    <a:pt x="510" y="5067"/>
                  </a:cubicBezTo>
                  <a:lnTo>
                    <a:pt x="510" y="5067"/>
                  </a:lnTo>
                  <a:cubicBezTo>
                    <a:pt x="510" y="5067"/>
                    <a:pt x="1918" y="7253"/>
                    <a:pt x="1" y="9587"/>
                  </a:cubicBezTo>
                  <a:lnTo>
                    <a:pt x="6512" y="10810"/>
                  </a:lnTo>
                  <a:cubicBezTo>
                    <a:pt x="6846" y="5465"/>
                    <a:pt x="9837" y="2140"/>
                    <a:pt x="9838" y="2140"/>
                  </a:cubicBezTo>
                  <a:lnTo>
                    <a:pt x="9838" y="2140"/>
                  </a:lnTo>
                  <a:cubicBezTo>
                    <a:pt x="9837" y="2140"/>
                    <a:pt x="7438" y="3678"/>
                    <a:pt x="6012" y="7170"/>
                  </a:cubicBezTo>
                  <a:cubicBezTo>
                    <a:pt x="6003" y="4604"/>
                    <a:pt x="6818" y="2835"/>
                    <a:pt x="6818" y="2835"/>
                  </a:cubicBezTo>
                  <a:lnTo>
                    <a:pt x="6818" y="2835"/>
                  </a:lnTo>
                  <a:cubicBezTo>
                    <a:pt x="6818" y="2835"/>
                    <a:pt x="5901" y="3993"/>
                    <a:pt x="5567" y="5150"/>
                  </a:cubicBezTo>
                  <a:cubicBezTo>
                    <a:pt x="6049" y="2613"/>
                    <a:pt x="4280" y="1"/>
                    <a:pt x="4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25"/>
          <p:cNvGrpSpPr/>
          <p:nvPr/>
        </p:nvGrpSpPr>
        <p:grpSpPr>
          <a:xfrm>
            <a:off x="221901" y="4624915"/>
            <a:ext cx="199700" cy="414461"/>
            <a:chOff x="2159825" y="1687275"/>
            <a:chExt cx="231375" cy="480200"/>
          </a:xfrm>
        </p:grpSpPr>
        <p:sp>
          <p:nvSpPr>
            <p:cNvPr id="177" name="Google Shape;177;p25"/>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5"/>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25"/>
          <p:cNvGrpSpPr/>
          <p:nvPr/>
        </p:nvGrpSpPr>
        <p:grpSpPr>
          <a:xfrm>
            <a:off x="4301368" y="4147929"/>
            <a:ext cx="270642" cy="562234"/>
            <a:chOff x="252000" y="1393475"/>
            <a:chExt cx="262250" cy="544800"/>
          </a:xfrm>
        </p:grpSpPr>
        <p:sp>
          <p:nvSpPr>
            <p:cNvPr id="190" name="Google Shape;190;p2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25"/>
          <p:cNvGrpSpPr/>
          <p:nvPr/>
        </p:nvGrpSpPr>
        <p:grpSpPr>
          <a:xfrm>
            <a:off x="6456101" y="4844965"/>
            <a:ext cx="199700" cy="414461"/>
            <a:chOff x="2159825" y="1687275"/>
            <a:chExt cx="231375" cy="480200"/>
          </a:xfrm>
        </p:grpSpPr>
        <p:sp>
          <p:nvSpPr>
            <p:cNvPr id="203" name="Google Shape;203;p25"/>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5"/>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5"/>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25"/>
          <p:cNvGrpSpPr/>
          <p:nvPr/>
        </p:nvGrpSpPr>
        <p:grpSpPr>
          <a:xfrm>
            <a:off x="7941810" y="4043353"/>
            <a:ext cx="157497" cy="326872"/>
            <a:chOff x="2159825" y="1687275"/>
            <a:chExt cx="231375" cy="480200"/>
          </a:xfrm>
        </p:grpSpPr>
        <p:sp>
          <p:nvSpPr>
            <p:cNvPr id="216" name="Google Shape;216;p25"/>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5"/>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5"/>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25"/>
          <p:cNvGrpSpPr/>
          <p:nvPr/>
        </p:nvGrpSpPr>
        <p:grpSpPr>
          <a:xfrm>
            <a:off x="6992429" y="4496735"/>
            <a:ext cx="157507" cy="327207"/>
            <a:chOff x="252000" y="1393475"/>
            <a:chExt cx="262250" cy="544800"/>
          </a:xfrm>
        </p:grpSpPr>
        <p:sp>
          <p:nvSpPr>
            <p:cNvPr id="229" name="Google Shape;229;p2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5"/>
          <p:cNvGrpSpPr/>
          <p:nvPr/>
        </p:nvGrpSpPr>
        <p:grpSpPr>
          <a:xfrm>
            <a:off x="2378028" y="3750075"/>
            <a:ext cx="242529" cy="503831"/>
            <a:chOff x="252000" y="1393475"/>
            <a:chExt cx="262250" cy="544800"/>
          </a:xfrm>
        </p:grpSpPr>
        <p:sp>
          <p:nvSpPr>
            <p:cNvPr id="242" name="Google Shape;242;p2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25"/>
          <p:cNvGrpSpPr/>
          <p:nvPr/>
        </p:nvGrpSpPr>
        <p:grpSpPr>
          <a:xfrm>
            <a:off x="1398083" y="4528266"/>
            <a:ext cx="157507" cy="327207"/>
            <a:chOff x="252000" y="1393475"/>
            <a:chExt cx="262250" cy="544800"/>
          </a:xfrm>
        </p:grpSpPr>
        <p:sp>
          <p:nvSpPr>
            <p:cNvPr id="255" name="Google Shape;255;p2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5"/>
          <p:cNvGrpSpPr/>
          <p:nvPr/>
        </p:nvGrpSpPr>
        <p:grpSpPr>
          <a:xfrm>
            <a:off x="3462064" y="4662121"/>
            <a:ext cx="120425" cy="250227"/>
            <a:chOff x="252000" y="1393475"/>
            <a:chExt cx="262250" cy="544800"/>
          </a:xfrm>
        </p:grpSpPr>
        <p:sp>
          <p:nvSpPr>
            <p:cNvPr id="268" name="Google Shape;268;p2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25"/>
          <p:cNvSpPr/>
          <p:nvPr/>
        </p:nvSpPr>
        <p:spPr>
          <a:xfrm flipH="1">
            <a:off x="991250" y="1094425"/>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flipH="1">
            <a:off x="7047075" y="29637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5"/>
          <p:cNvSpPr/>
          <p:nvPr/>
        </p:nvSpPr>
        <p:spPr>
          <a:xfrm flipH="1">
            <a:off x="2258275" y="164050"/>
            <a:ext cx="511400" cy="22037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5"/>
          <p:cNvSpPr/>
          <p:nvPr/>
        </p:nvSpPr>
        <p:spPr>
          <a:xfrm flipH="1">
            <a:off x="7888050" y="540000"/>
            <a:ext cx="865000" cy="376800"/>
          </a:xfrm>
          <a:custGeom>
            <a:avLst/>
            <a:gdLst/>
            <a:ahLst/>
            <a:cxnLst/>
            <a:rect l="l" t="t" r="r" b="b"/>
            <a:pathLst>
              <a:path w="34600" h="15072" extrusionOk="0">
                <a:moveTo>
                  <a:pt x="19501" y="1"/>
                </a:moveTo>
                <a:cubicBezTo>
                  <a:pt x="17200" y="1"/>
                  <a:pt x="15336" y="1866"/>
                  <a:pt x="15336" y="4167"/>
                </a:cubicBezTo>
                <a:cubicBezTo>
                  <a:pt x="15336" y="4294"/>
                  <a:pt x="15345" y="4412"/>
                  <a:pt x="15354" y="4540"/>
                </a:cubicBezTo>
                <a:cubicBezTo>
                  <a:pt x="15054" y="4412"/>
                  <a:pt x="14726" y="4339"/>
                  <a:pt x="14381" y="4339"/>
                </a:cubicBezTo>
                <a:cubicBezTo>
                  <a:pt x="13698" y="4339"/>
                  <a:pt x="13089" y="4612"/>
                  <a:pt x="12634" y="5058"/>
                </a:cubicBezTo>
                <a:cubicBezTo>
                  <a:pt x="11734" y="4239"/>
                  <a:pt x="10551" y="3730"/>
                  <a:pt x="9242" y="3730"/>
                </a:cubicBezTo>
                <a:cubicBezTo>
                  <a:pt x="6459" y="3730"/>
                  <a:pt x="4203" y="5986"/>
                  <a:pt x="4203" y="8769"/>
                </a:cubicBezTo>
                <a:cubicBezTo>
                  <a:pt x="4203" y="8924"/>
                  <a:pt x="4212" y="9069"/>
                  <a:pt x="4221" y="9215"/>
                </a:cubicBezTo>
                <a:cubicBezTo>
                  <a:pt x="3866" y="9060"/>
                  <a:pt x="3466" y="8978"/>
                  <a:pt x="3048" y="8978"/>
                </a:cubicBezTo>
                <a:cubicBezTo>
                  <a:pt x="1365" y="8978"/>
                  <a:pt x="1" y="10342"/>
                  <a:pt x="1" y="12025"/>
                </a:cubicBezTo>
                <a:cubicBezTo>
                  <a:pt x="1" y="13708"/>
                  <a:pt x="1365" y="15072"/>
                  <a:pt x="3048" y="15072"/>
                </a:cubicBezTo>
                <a:lnTo>
                  <a:pt x="24458" y="15072"/>
                </a:lnTo>
                <a:cubicBezTo>
                  <a:pt x="26141" y="15072"/>
                  <a:pt x="27505" y="13708"/>
                  <a:pt x="27505" y="12025"/>
                </a:cubicBezTo>
                <a:cubicBezTo>
                  <a:pt x="27505" y="10888"/>
                  <a:pt x="26878" y="9897"/>
                  <a:pt x="25959" y="9378"/>
                </a:cubicBezTo>
                <a:lnTo>
                  <a:pt x="32080" y="9378"/>
                </a:lnTo>
                <a:cubicBezTo>
                  <a:pt x="33472" y="9378"/>
                  <a:pt x="34600" y="8250"/>
                  <a:pt x="34600" y="6859"/>
                </a:cubicBezTo>
                <a:cubicBezTo>
                  <a:pt x="34600" y="5467"/>
                  <a:pt x="33472" y="4339"/>
                  <a:pt x="32080" y="4339"/>
                </a:cubicBezTo>
                <a:cubicBezTo>
                  <a:pt x="31989" y="4339"/>
                  <a:pt x="31898" y="4349"/>
                  <a:pt x="31807" y="4358"/>
                </a:cubicBezTo>
                <a:cubicBezTo>
                  <a:pt x="31816" y="4294"/>
                  <a:pt x="31826" y="4230"/>
                  <a:pt x="31826" y="4167"/>
                </a:cubicBezTo>
                <a:cubicBezTo>
                  <a:pt x="31826" y="2539"/>
                  <a:pt x="30498" y="1220"/>
                  <a:pt x="28870" y="1220"/>
                </a:cubicBezTo>
                <a:cubicBezTo>
                  <a:pt x="28015" y="1220"/>
                  <a:pt x="27251" y="1584"/>
                  <a:pt x="26714" y="2166"/>
                </a:cubicBezTo>
                <a:cubicBezTo>
                  <a:pt x="26159" y="1947"/>
                  <a:pt x="25559" y="1829"/>
                  <a:pt x="24922" y="1829"/>
                </a:cubicBezTo>
                <a:cubicBezTo>
                  <a:pt x="24295" y="1829"/>
                  <a:pt x="23703" y="1947"/>
                  <a:pt x="23149" y="2157"/>
                </a:cubicBezTo>
                <a:cubicBezTo>
                  <a:pt x="22439" y="874"/>
                  <a:pt x="21075" y="1"/>
                  <a:pt x="19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5"/>
          <p:cNvSpPr/>
          <p:nvPr/>
        </p:nvSpPr>
        <p:spPr>
          <a:xfrm flipH="1">
            <a:off x="4907975" y="86450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p:nvPr/>
        </p:nvSpPr>
        <p:spPr>
          <a:xfrm flipH="1">
            <a:off x="158925" y="2640250"/>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25"/>
          <p:cNvGrpSpPr/>
          <p:nvPr/>
        </p:nvGrpSpPr>
        <p:grpSpPr>
          <a:xfrm>
            <a:off x="2499029" y="5106982"/>
            <a:ext cx="270651" cy="126483"/>
            <a:chOff x="1627275" y="4986875"/>
            <a:chExt cx="459900" cy="214925"/>
          </a:xfrm>
        </p:grpSpPr>
        <p:sp>
          <p:nvSpPr>
            <p:cNvPr id="287" name="Google Shape;287;p2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25"/>
          <p:cNvSpPr/>
          <p:nvPr/>
        </p:nvSpPr>
        <p:spPr>
          <a:xfrm>
            <a:off x="3946098" y="4830400"/>
            <a:ext cx="103358" cy="99592"/>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8260781" y="4751869"/>
            <a:ext cx="119524" cy="115169"/>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p:cNvSpPr/>
          <p:nvPr/>
        </p:nvSpPr>
        <p:spPr>
          <a:xfrm>
            <a:off x="579498" y="4830412"/>
            <a:ext cx="103358" cy="99592"/>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5"/>
          <p:cNvSpPr/>
          <p:nvPr/>
        </p:nvSpPr>
        <p:spPr>
          <a:xfrm>
            <a:off x="4894176" y="4767459"/>
            <a:ext cx="103358" cy="99592"/>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25"/>
          <p:cNvGrpSpPr/>
          <p:nvPr/>
        </p:nvGrpSpPr>
        <p:grpSpPr>
          <a:xfrm>
            <a:off x="6067635" y="5107300"/>
            <a:ext cx="256491" cy="125838"/>
            <a:chOff x="3398025" y="4791450"/>
            <a:chExt cx="506000" cy="248250"/>
          </a:xfrm>
        </p:grpSpPr>
        <p:sp>
          <p:nvSpPr>
            <p:cNvPr id="297" name="Google Shape;297;p25"/>
            <p:cNvSpPr/>
            <p:nvPr/>
          </p:nvSpPr>
          <p:spPr>
            <a:xfrm>
              <a:off x="3790300" y="4851425"/>
              <a:ext cx="113725" cy="160950"/>
            </a:xfrm>
            <a:custGeom>
              <a:avLst/>
              <a:gdLst/>
              <a:ahLst/>
              <a:cxnLst/>
              <a:rect l="l" t="t" r="r" b="b"/>
              <a:pathLst>
                <a:path w="4549" h="6438" extrusionOk="0">
                  <a:moveTo>
                    <a:pt x="983" y="0"/>
                  </a:moveTo>
                  <a:cubicBezTo>
                    <a:pt x="983" y="0"/>
                    <a:pt x="1418" y="2464"/>
                    <a:pt x="1" y="5094"/>
                  </a:cubicBezTo>
                  <a:lnTo>
                    <a:pt x="3456" y="6437"/>
                  </a:lnTo>
                  <a:cubicBezTo>
                    <a:pt x="3233" y="4761"/>
                    <a:pt x="4549" y="4140"/>
                    <a:pt x="4549" y="4140"/>
                  </a:cubicBezTo>
                  <a:cubicBezTo>
                    <a:pt x="4549" y="4140"/>
                    <a:pt x="4512" y="4130"/>
                    <a:pt x="4447" y="4130"/>
                  </a:cubicBezTo>
                  <a:cubicBezTo>
                    <a:pt x="4249" y="4130"/>
                    <a:pt x="3785" y="4225"/>
                    <a:pt x="3317" y="5002"/>
                  </a:cubicBezTo>
                  <a:cubicBezTo>
                    <a:pt x="3261" y="3501"/>
                    <a:pt x="4299" y="3260"/>
                    <a:pt x="4299" y="3260"/>
                  </a:cubicBezTo>
                  <a:cubicBezTo>
                    <a:pt x="4299" y="3260"/>
                    <a:pt x="4291" y="3260"/>
                    <a:pt x="4278" y="3260"/>
                  </a:cubicBezTo>
                  <a:cubicBezTo>
                    <a:pt x="4112" y="3260"/>
                    <a:pt x="2991" y="3308"/>
                    <a:pt x="2520" y="4576"/>
                  </a:cubicBezTo>
                  <a:cubicBezTo>
                    <a:pt x="2289" y="2242"/>
                    <a:pt x="4252" y="621"/>
                    <a:pt x="4252" y="621"/>
                  </a:cubicBezTo>
                  <a:lnTo>
                    <a:pt x="4252" y="621"/>
                  </a:lnTo>
                  <a:cubicBezTo>
                    <a:pt x="4252" y="621"/>
                    <a:pt x="2640" y="1343"/>
                    <a:pt x="2122" y="2686"/>
                  </a:cubicBezTo>
                  <a:cubicBezTo>
                    <a:pt x="2307" y="2038"/>
                    <a:pt x="2214" y="1223"/>
                    <a:pt x="2214" y="1223"/>
                  </a:cubicBezTo>
                  <a:lnTo>
                    <a:pt x="2214" y="1223"/>
                  </a:lnTo>
                  <a:cubicBezTo>
                    <a:pt x="2214" y="1223"/>
                    <a:pt x="2075" y="2297"/>
                    <a:pt x="1316" y="3520"/>
                  </a:cubicBezTo>
                  <a:cubicBezTo>
                    <a:pt x="1668" y="1436"/>
                    <a:pt x="983" y="0"/>
                    <a:pt x="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a:off x="3682175" y="4830575"/>
              <a:ext cx="138025" cy="151000"/>
            </a:xfrm>
            <a:custGeom>
              <a:avLst/>
              <a:gdLst/>
              <a:ahLst/>
              <a:cxnLst/>
              <a:rect l="l" t="t" r="r" b="b"/>
              <a:pathLst>
                <a:path w="5521" h="6040" extrusionOk="0">
                  <a:moveTo>
                    <a:pt x="3103" y="0"/>
                  </a:moveTo>
                  <a:cubicBezTo>
                    <a:pt x="3103" y="1"/>
                    <a:pt x="2121" y="1464"/>
                    <a:pt x="2390" y="2881"/>
                  </a:cubicBezTo>
                  <a:cubicBezTo>
                    <a:pt x="2205" y="2233"/>
                    <a:pt x="1686" y="1584"/>
                    <a:pt x="1686" y="1584"/>
                  </a:cubicBezTo>
                  <a:lnTo>
                    <a:pt x="1686" y="1584"/>
                  </a:lnTo>
                  <a:cubicBezTo>
                    <a:pt x="1686" y="1585"/>
                    <a:pt x="2149" y="2576"/>
                    <a:pt x="2158" y="4011"/>
                  </a:cubicBezTo>
                  <a:cubicBezTo>
                    <a:pt x="1343" y="2066"/>
                    <a:pt x="0" y="1214"/>
                    <a:pt x="0" y="1214"/>
                  </a:cubicBezTo>
                  <a:lnTo>
                    <a:pt x="0" y="1214"/>
                  </a:lnTo>
                  <a:cubicBezTo>
                    <a:pt x="0" y="1214"/>
                    <a:pt x="1677" y="3066"/>
                    <a:pt x="1880" y="6040"/>
                  </a:cubicBezTo>
                  <a:lnTo>
                    <a:pt x="5521" y="5345"/>
                  </a:lnTo>
                  <a:cubicBezTo>
                    <a:pt x="4437" y="4048"/>
                    <a:pt x="5224" y="2816"/>
                    <a:pt x="5224" y="2816"/>
                  </a:cubicBezTo>
                  <a:lnTo>
                    <a:pt x="5224" y="2816"/>
                  </a:lnTo>
                  <a:cubicBezTo>
                    <a:pt x="5224" y="2816"/>
                    <a:pt x="4613" y="3002"/>
                    <a:pt x="4641" y="4206"/>
                  </a:cubicBezTo>
                  <a:cubicBezTo>
                    <a:pt x="3798" y="2964"/>
                    <a:pt x="4539" y="2205"/>
                    <a:pt x="4539" y="2205"/>
                  </a:cubicBezTo>
                  <a:lnTo>
                    <a:pt x="4539" y="2205"/>
                  </a:lnTo>
                  <a:cubicBezTo>
                    <a:pt x="4539" y="2205"/>
                    <a:pt x="3437" y="2835"/>
                    <a:pt x="3742" y="4270"/>
                  </a:cubicBezTo>
                  <a:cubicBezTo>
                    <a:pt x="2307" y="2418"/>
                    <a:pt x="3103" y="1"/>
                    <a:pt x="3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a:off x="3663875" y="4833350"/>
              <a:ext cx="138025" cy="151000"/>
            </a:xfrm>
            <a:custGeom>
              <a:avLst/>
              <a:gdLst/>
              <a:ahLst/>
              <a:cxnLst/>
              <a:rect l="l" t="t" r="r" b="b"/>
              <a:pathLst>
                <a:path w="5521" h="6040" extrusionOk="0">
                  <a:moveTo>
                    <a:pt x="3103" y="1"/>
                  </a:moveTo>
                  <a:cubicBezTo>
                    <a:pt x="3103" y="1"/>
                    <a:pt x="2121" y="1464"/>
                    <a:pt x="2390" y="2881"/>
                  </a:cubicBezTo>
                  <a:cubicBezTo>
                    <a:pt x="2205" y="2233"/>
                    <a:pt x="1686" y="1585"/>
                    <a:pt x="1686" y="1584"/>
                  </a:cubicBezTo>
                  <a:lnTo>
                    <a:pt x="1686" y="1584"/>
                  </a:lnTo>
                  <a:cubicBezTo>
                    <a:pt x="1686" y="1585"/>
                    <a:pt x="2149" y="2576"/>
                    <a:pt x="2149" y="4011"/>
                  </a:cubicBezTo>
                  <a:cubicBezTo>
                    <a:pt x="1343" y="2066"/>
                    <a:pt x="1" y="1214"/>
                    <a:pt x="0" y="1214"/>
                  </a:cubicBezTo>
                  <a:lnTo>
                    <a:pt x="0" y="1214"/>
                  </a:lnTo>
                  <a:cubicBezTo>
                    <a:pt x="1" y="1214"/>
                    <a:pt x="1677" y="3057"/>
                    <a:pt x="1881" y="6040"/>
                  </a:cubicBezTo>
                  <a:lnTo>
                    <a:pt x="5521" y="5345"/>
                  </a:lnTo>
                  <a:cubicBezTo>
                    <a:pt x="4437" y="4048"/>
                    <a:pt x="5215" y="2816"/>
                    <a:pt x="5215" y="2816"/>
                  </a:cubicBezTo>
                  <a:lnTo>
                    <a:pt x="5215" y="2816"/>
                  </a:lnTo>
                  <a:cubicBezTo>
                    <a:pt x="5215" y="2816"/>
                    <a:pt x="4613" y="3002"/>
                    <a:pt x="4641" y="4206"/>
                  </a:cubicBezTo>
                  <a:cubicBezTo>
                    <a:pt x="3798" y="2965"/>
                    <a:pt x="4539" y="2205"/>
                    <a:pt x="4539" y="2205"/>
                  </a:cubicBezTo>
                  <a:lnTo>
                    <a:pt x="4539" y="2205"/>
                  </a:lnTo>
                  <a:cubicBezTo>
                    <a:pt x="4539" y="2205"/>
                    <a:pt x="3437" y="2835"/>
                    <a:pt x="3733" y="4271"/>
                  </a:cubicBezTo>
                  <a:cubicBezTo>
                    <a:pt x="2298" y="2418"/>
                    <a:pt x="3103" y="1"/>
                    <a:pt x="3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a:off x="3645125" y="4807425"/>
              <a:ext cx="113475" cy="160950"/>
            </a:xfrm>
            <a:custGeom>
              <a:avLst/>
              <a:gdLst/>
              <a:ahLst/>
              <a:cxnLst/>
              <a:rect l="l" t="t" r="r" b="b"/>
              <a:pathLst>
                <a:path w="4539" h="6438" extrusionOk="0">
                  <a:moveTo>
                    <a:pt x="973" y="0"/>
                  </a:moveTo>
                  <a:cubicBezTo>
                    <a:pt x="973" y="1"/>
                    <a:pt x="1417" y="2464"/>
                    <a:pt x="0" y="5095"/>
                  </a:cubicBezTo>
                  <a:lnTo>
                    <a:pt x="3455" y="6438"/>
                  </a:lnTo>
                  <a:cubicBezTo>
                    <a:pt x="3223" y="4770"/>
                    <a:pt x="4539" y="4140"/>
                    <a:pt x="4539" y="4140"/>
                  </a:cubicBezTo>
                  <a:cubicBezTo>
                    <a:pt x="4539" y="4140"/>
                    <a:pt x="4503" y="4131"/>
                    <a:pt x="4439" y="4131"/>
                  </a:cubicBezTo>
                  <a:cubicBezTo>
                    <a:pt x="4241" y="4131"/>
                    <a:pt x="3776" y="4226"/>
                    <a:pt x="3307" y="5011"/>
                  </a:cubicBezTo>
                  <a:cubicBezTo>
                    <a:pt x="3260" y="3511"/>
                    <a:pt x="4298" y="3261"/>
                    <a:pt x="4298" y="3261"/>
                  </a:cubicBezTo>
                  <a:cubicBezTo>
                    <a:pt x="4298" y="3261"/>
                    <a:pt x="4291" y="3260"/>
                    <a:pt x="4278" y="3260"/>
                  </a:cubicBezTo>
                  <a:cubicBezTo>
                    <a:pt x="4113" y="3260"/>
                    <a:pt x="2990" y="3308"/>
                    <a:pt x="2510" y="4585"/>
                  </a:cubicBezTo>
                  <a:cubicBezTo>
                    <a:pt x="2288" y="2251"/>
                    <a:pt x="4251" y="630"/>
                    <a:pt x="4252" y="630"/>
                  </a:cubicBezTo>
                  <a:lnTo>
                    <a:pt x="4252" y="630"/>
                  </a:lnTo>
                  <a:cubicBezTo>
                    <a:pt x="4251" y="630"/>
                    <a:pt x="2640" y="1343"/>
                    <a:pt x="2112" y="2686"/>
                  </a:cubicBezTo>
                  <a:cubicBezTo>
                    <a:pt x="2297" y="2047"/>
                    <a:pt x="2205" y="1223"/>
                    <a:pt x="2205" y="1223"/>
                  </a:cubicBezTo>
                  <a:lnTo>
                    <a:pt x="2205" y="1223"/>
                  </a:lnTo>
                  <a:cubicBezTo>
                    <a:pt x="2205" y="1223"/>
                    <a:pt x="2066" y="2307"/>
                    <a:pt x="1315" y="3520"/>
                  </a:cubicBezTo>
                  <a:cubicBezTo>
                    <a:pt x="1658" y="1445"/>
                    <a:pt x="973"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p:cNvSpPr/>
            <p:nvPr/>
          </p:nvSpPr>
          <p:spPr>
            <a:xfrm>
              <a:off x="3564750" y="4791450"/>
              <a:ext cx="138050" cy="151225"/>
            </a:xfrm>
            <a:custGeom>
              <a:avLst/>
              <a:gdLst/>
              <a:ahLst/>
              <a:cxnLst/>
              <a:rect l="l" t="t" r="r" b="b"/>
              <a:pathLst>
                <a:path w="5522" h="6049" extrusionOk="0">
                  <a:moveTo>
                    <a:pt x="3104" y="0"/>
                  </a:moveTo>
                  <a:lnTo>
                    <a:pt x="3104" y="0"/>
                  </a:lnTo>
                  <a:cubicBezTo>
                    <a:pt x="3104" y="0"/>
                    <a:pt x="2113" y="1464"/>
                    <a:pt x="2391" y="2881"/>
                  </a:cubicBezTo>
                  <a:cubicBezTo>
                    <a:pt x="2205" y="2232"/>
                    <a:pt x="1687" y="1593"/>
                    <a:pt x="1687" y="1593"/>
                  </a:cubicBezTo>
                  <a:lnTo>
                    <a:pt x="1687" y="1593"/>
                  </a:lnTo>
                  <a:cubicBezTo>
                    <a:pt x="1687" y="1593"/>
                    <a:pt x="2150" y="2575"/>
                    <a:pt x="2150" y="4011"/>
                  </a:cubicBezTo>
                  <a:cubicBezTo>
                    <a:pt x="1344" y="2066"/>
                    <a:pt x="1" y="1214"/>
                    <a:pt x="1" y="1213"/>
                  </a:cubicBezTo>
                  <a:lnTo>
                    <a:pt x="1" y="1213"/>
                  </a:lnTo>
                  <a:cubicBezTo>
                    <a:pt x="1" y="1214"/>
                    <a:pt x="1677" y="3066"/>
                    <a:pt x="1881" y="6048"/>
                  </a:cubicBezTo>
                  <a:lnTo>
                    <a:pt x="5521" y="5344"/>
                  </a:lnTo>
                  <a:cubicBezTo>
                    <a:pt x="4438" y="4048"/>
                    <a:pt x="5216" y="2816"/>
                    <a:pt x="5216" y="2816"/>
                  </a:cubicBezTo>
                  <a:lnTo>
                    <a:pt x="5216" y="2816"/>
                  </a:lnTo>
                  <a:cubicBezTo>
                    <a:pt x="5216" y="2816"/>
                    <a:pt x="4614" y="3001"/>
                    <a:pt x="4632" y="4205"/>
                  </a:cubicBezTo>
                  <a:cubicBezTo>
                    <a:pt x="3799" y="2964"/>
                    <a:pt x="4539" y="2205"/>
                    <a:pt x="4540" y="2204"/>
                  </a:cubicBezTo>
                  <a:lnTo>
                    <a:pt x="4540" y="2204"/>
                  </a:lnTo>
                  <a:cubicBezTo>
                    <a:pt x="4539" y="2205"/>
                    <a:pt x="3437" y="2834"/>
                    <a:pt x="3734" y="4270"/>
                  </a:cubicBezTo>
                  <a:cubicBezTo>
                    <a:pt x="2298" y="2418"/>
                    <a:pt x="3104" y="0"/>
                    <a:pt x="3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p:nvPr/>
          </p:nvSpPr>
          <p:spPr>
            <a:xfrm>
              <a:off x="3623800" y="4878725"/>
              <a:ext cx="113500" cy="160975"/>
            </a:xfrm>
            <a:custGeom>
              <a:avLst/>
              <a:gdLst/>
              <a:ahLst/>
              <a:cxnLst/>
              <a:rect l="l" t="t" r="r" b="b"/>
              <a:pathLst>
                <a:path w="4540" h="6439" extrusionOk="0">
                  <a:moveTo>
                    <a:pt x="973" y="1"/>
                  </a:moveTo>
                  <a:lnTo>
                    <a:pt x="973" y="1"/>
                  </a:lnTo>
                  <a:cubicBezTo>
                    <a:pt x="974" y="1"/>
                    <a:pt x="1409" y="2465"/>
                    <a:pt x="1" y="5095"/>
                  </a:cubicBezTo>
                  <a:lnTo>
                    <a:pt x="3447" y="6438"/>
                  </a:lnTo>
                  <a:cubicBezTo>
                    <a:pt x="3224" y="4762"/>
                    <a:pt x="4540" y="4141"/>
                    <a:pt x="4540" y="4141"/>
                  </a:cubicBezTo>
                  <a:cubicBezTo>
                    <a:pt x="4540" y="4141"/>
                    <a:pt x="4503" y="4131"/>
                    <a:pt x="4438" y="4131"/>
                  </a:cubicBezTo>
                  <a:cubicBezTo>
                    <a:pt x="4240" y="4131"/>
                    <a:pt x="3776" y="4226"/>
                    <a:pt x="3308" y="5003"/>
                  </a:cubicBezTo>
                  <a:cubicBezTo>
                    <a:pt x="3261" y="3502"/>
                    <a:pt x="4289" y="3261"/>
                    <a:pt x="4289" y="3261"/>
                  </a:cubicBezTo>
                  <a:cubicBezTo>
                    <a:pt x="4289" y="3261"/>
                    <a:pt x="4282" y="3261"/>
                    <a:pt x="4269" y="3261"/>
                  </a:cubicBezTo>
                  <a:cubicBezTo>
                    <a:pt x="4103" y="3261"/>
                    <a:pt x="2982" y="3309"/>
                    <a:pt x="2511" y="4577"/>
                  </a:cubicBezTo>
                  <a:cubicBezTo>
                    <a:pt x="2280" y="2252"/>
                    <a:pt x="4243" y="631"/>
                    <a:pt x="4243" y="631"/>
                  </a:cubicBezTo>
                  <a:lnTo>
                    <a:pt x="4243" y="631"/>
                  </a:lnTo>
                  <a:cubicBezTo>
                    <a:pt x="4243" y="631"/>
                    <a:pt x="2631" y="1344"/>
                    <a:pt x="2113" y="2687"/>
                  </a:cubicBezTo>
                  <a:cubicBezTo>
                    <a:pt x="2298" y="2048"/>
                    <a:pt x="2205" y="1224"/>
                    <a:pt x="2205" y="1224"/>
                  </a:cubicBezTo>
                  <a:lnTo>
                    <a:pt x="2205" y="1224"/>
                  </a:lnTo>
                  <a:cubicBezTo>
                    <a:pt x="2205" y="1224"/>
                    <a:pt x="2066" y="2298"/>
                    <a:pt x="1307" y="3521"/>
                  </a:cubicBezTo>
                  <a:cubicBezTo>
                    <a:pt x="1659" y="1437"/>
                    <a:pt x="974"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5"/>
            <p:cNvSpPr/>
            <p:nvPr/>
          </p:nvSpPr>
          <p:spPr>
            <a:xfrm>
              <a:off x="3515450" y="4857900"/>
              <a:ext cx="138025" cy="151225"/>
            </a:xfrm>
            <a:custGeom>
              <a:avLst/>
              <a:gdLst/>
              <a:ahLst/>
              <a:cxnLst/>
              <a:rect l="l" t="t" r="r" b="b"/>
              <a:pathLst>
                <a:path w="5521" h="6049" extrusionOk="0">
                  <a:moveTo>
                    <a:pt x="3103" y="0"/>
                  </a:moveTo>
                  <a:cubicBezTo>
                    <a:pt x="3103" y="1"/>
                    <a:pt x="2121" y="1464"/>
                    <a:pt x="2399" y="2881"/>
                  </a:cubicBezTo>
                  <a:cubicBezTo>
                    <a:pt x="2205" y="2233"/>
                    <a:pt x="1686" y="1594"/>
                    <a:pt x="1686" y="1594"/>
                  </a:cubicBezTo>
                  <a:lnTo>
                    <a:pt x="1686" y="1594"/>
                  </a:lnTo>
                  <a:cubicBezTo>
                    <a:pt x="1686" y="1594"/>
                    <a:pt x="2149" y="2576"/>
                    <a:pt x="2158" y="4011"/>
                  </a:cubicBezTo>
                  <a:cubicBezTo>
                    <a:pt x="1343" y="2066"/>
                    <a:pt x="0" y="1214"/>
                    <a:pt x="0" y="1214"/>
                  </a:cubicBezTo>
                  <a:lnTo>
                    <a:pt x="0" y="1214"/>
                  </a:lnTo>
                  <a:cubicBezTo>
                    <a:pt x="0" y="1214"/>
                    <a:pt x="1686" y="3066"/>
                    <a:pt x="1880" y="6049"/>
                  </a:cubicBezTo>
                  <a:lnTo>
                    <a:pt x="5521" y="5345"/>
                  </a:lnTo>
                  <a:cubicBezTo>
                    <a:pt x="4446" y="4048"/>
                    <a:pt x="5224" y="2826"/>
                    <a:pt x="5224" y="2825"/>
                  </a:cubicBezTo>
                  <a:lnTo>
                    <a:pt x="5224" y="2825"/>
                  </a:lnTo>
                  <a:cubicBezTo>
                    <a:pt x="5224" y="2825"/>
                    <a:pt x="4613" y="3002"/>
                    <a:pt x="4641" y="4206"/>
                  </a:cubicBezTo>
                  <a:cubicBezTo>
                    <a:pt x="3798" y="2964"/>
                    <a:pt x="4548" y="2205"/>
                    <a:pt x="4548" y="2205"/>
                  </a:cubicBezTo>
                  <a:lnTo>
                    <a:pt x="4548" y="2205"/>
                  </a:lnTo>
                  <a:cubicBezTo>
                    <a:pt x="4548" y="2205"/>
                    <a:pt x="3446" y="2835"/>
                    <a:pt x="3742" y="4270"/>
                  </a:cubicBezTo>
                  <a:cubicBezTo>
                    <a:pt x="2307" y="2418"/>
                    <a:pt x="3103" y="1"/>
                    <a:pt x="3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497150" y="4860675"/>
              <a:ext cx="138025" cy="151225"/>
            </a:xfrm>
            <a:custGeom>
              <a:avLst/>
              <a:gdLst/>
              <a:ahLst/>
              <a:cxnLst/>
              <a:rect l="l" t="t" r="r" b="b"/>
              <a:pathLst>
                <a:path w="5521" h="6049" extrusionOk="0">
                  <a:moveTo>
                    <a:pt x="3103" y="1"/>
                  </a:moveTo>
                  <a:cubicBezTo>
                    <a:pt x="3103" y="1"/>
                    <a:pt x="2121" y="1464"/>
                    <a:pt x="2390" y="2881"/>
                  </a:cubicBezTo>
                  <a:cubicBezTo>
                    <a:pt x="2205" y="2233"/>
                    <a:pt x="1686" y="1594"/>
                    <a:pt x="1686" y="1594"/>
                  </a:cubicBezTo>
                  <a:lnTo>
                    <a:pt x="1686" y="1594"/>
                  </a:lnTo>
                  <a:cubicBezTo>
                    <a:pt x="1686" y="1594"/>
                    <a:pt x="2149" y="2576"/>
                    <a:pt x="2158" y="4011"/>
                  </a:cubicBezTo>
                  <a:cubicBezTo>
                    <a:pt x="1343" y="2066"/>
                    <a:pt x="1" y="1214"/>
                    <a:pt x="0" y="1214"/>
                  </a:cubicBezTo>
                  <a:lnTo>
                    <a:pt x="0" y="1214"/>
                  </a:lnTo>
                  <a:cubicBezTo>
                    <a:pt x="0" y="1214"/>
                    <a:pt x="1686" y="3067"/>
                    <a:pt x="1881" y="6049"/>
                  </a:cubicBezTo>
                  <a:lnTo>
                    <a:pt x="5521" y="5345"/>
                  </a:lnTo>
                  <a:cubicBezTo>
                    <a:pt x="4437" y="4048"/>
                    <a:pt x="5224" y="2816"/>
                    <a:pt x="5224" y="2816"/>
                  </a:cubicBezTo>
                  <a:lnTo>
                    <a:pt x="5224" y="2816"/>
                  </a:lnTo>
                  <a:cubicBezTo>
                    <a:pt x="5224" y="2816"/>
                    <a:pt x="4613" y="3002"/>
                    <a:pt x="4641" y="4206"/>
                  </a:cubicBezTo>
                  <a:cubicBezTo>
                    <a:pt x="3798" y="2965"/>
                    <a:pt x="4539" y="2205"/>
                    <a:pt x="4539" y="2205"/>
                  </a:cubicBezTo>
                  <a:lnTo>
                    <a:pt x="4539" y="2205"/>
                  </a:lnTo>
                  <a:cubicBezTo>
                    <a:pt x="4539" y="2205"/>
                    <a:pt x="3437" y="2835"/>
                    <a:pt x="3742" y="4271"/>
                  </a:cubicBezTo>
                  <a:cubicBezTo>
                    <a:pt x="2307" y="2418"/>
                    <a:pt x="3103" y="1"/>
                    <a:pt x="3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478400" y="4834750"/>
              <a:ext cx="113475" cy="160950"/>
            </a:xfrm>
            <a:custGeom>
              <a:avLst/>
              <a:gdLst/>
              <a:ahLst/>
              <a:cxnLst/>
              <a:rect l="l" t="t" r="r" b="b"/>
              <a:pathLst>
                <a:path w="4539" h="6438" extrusionOk="0">
                  <a:moveTo>
                    <a:pt x="973" y="0"/>
                  </a:moveTo>
                  <a:cubicBezTo>
                    <a:pt x="973" y="1"/>
                    <a:pt x="1417" y="2464"/>
                    <a:pt x="0" y="5094"/>
                  </a:cubicBezTo>
                  <a:lnTo>
                    <a:pt x="3455" y="6438"/>
                  </a:lnTo>
                  <a:cubicBezTo>
                    <a:pt x="3233" y="4770"/>
                    <a:pt x="4539" y="4140"/>
                    <a:pt x="4539" y="4140"/>
                  </a:cubicBezTo>
                  <a:cubicBezTo>
                    <a:pt x="4539" y="4140"/>
                    <a:pt x="4503" y="4131"/>
                    <a:pt x="4439" y="4131"/>
                  </a:cubicBezTo>
                  <a:cubicBezTo>
                    <a:pt x="4241" y="4131"/>
                    <a:pt x="3776" y="4226"/>
                    <a:pt x="3307" y="5011"/>
                  </a:cubicBezTo>
                  <a:cubicBezTo>
                    <a:pt x="3260" y="3511"/>
                    <a:pt x="4298" y="3261"/>
                    <a:pt x="4298" y="3261"/>
                  </a:cubicBezTo>
                  <a:cubicBezTo>
                    <a:pt x="4298" y="3261"/>
                    <a:pt x="4291" y="3260"/>
                    <a:pt x="4278" y="3260"/>
                  </a:cubicBezTo>
                  <a:cubicBezTo>
                    <a:pt x="4113" y="3260"/>
                    <a:pt x="2991" y="3308"/>
                    <a:pt x="2519" y="4585"/>
                  </a:cubicBezTo>
                  <a:cubicBezTo>
                    <a:pt x="2288" y="2251"/>
                    <a:pt x="4251" y="630"/>
                    <a:pt x="4252" y="630"/>
                  </a:cubicBezTo>
                  <a:lnTo>
                    <a:pt x="4252" y="630"/>
                  </a:lnTo>
                  <a:cubicBezTo>
                    <a:pt x="4251" y="630"/>
                    <a:pt x="2640" y="1343"/>
                    <a:pt x="2112" y="2695"/>
                  </a:cubicBezTo>
                  <a:cubicBezTo>
                    <a:pt x="2297" y="2047"/>
                    <a:pt x="2205" y="1223"/>
                    <a:pt x="2205" y="1223"/>
                  </a:cubicBezTo>
                  <a:lnTo>
                    <a:pt x="2205" y="1223"/>
                  </a:lnTo>
                  <a:cubicBezTo>
                    <a:pt x="2204" y="1223"/>
                    <a:pt x="2065" y="2307"/>
                    <a:pt x="1315" y="3520"/>
                  </a:cubicBezTo>
                  <a:cubicBezTo>
                    <a:pt x="1658" y="1445"/>
                    <a:pt x="973"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5"/>
            <p:cNvSpPr/>
            <p:nvPr/>
          </p:nvSpPr>
          <p:spPr>
            <a:xfrm>
              <a:off x="3398025" y="4818750"/>
              <a:ext cx="138050" cy="151250"/>
            </a:xfrm>
            <a:custGeom>
              <a:avLst/>
              <a:gdLst/>
              <a:ahLst/>
              <a:cxnLst/>
              <a:rect l="l" t="t" r="r" b="b"/>
              <a:pathLst>
                <a:path w="5522" h="6050" extrusionOk="0">
                  <a:moveTo>
                    <a:pt x="3104" y="1"/>
                  </a:moveTo>
                  <a:cubicBezTo>
                    <a:pt x="3104" y="1"/>
                    <a:pt x="2122" y="1465"/>
                    <a:pt x="2391" y="2882"/>
                  </a:cubicBezTo>
                  <a:cubicBezTo>
                    <a:pt x="2205" y="2233"/>
                    <a:pt x="1687" y="1594"/>
                    <a:pt x="1687" y="1594"/>
                  </a:cubicBezTo>
                  <a:lnTo>
                    <a:pt x="1687" y="1594"/>
                  </a:lnTo>
                  <a:cubicBezTo>
                    <a:pt x="1687" y="1594"/>
                    <a:pt x="2150" y="2576"/>
                    <a:pt x="2150" y="4012"/>
                  </a:cubicBezTo>
                  <a:cubicBezTo>
                    <a:pt x="1344" y="2067"/>
                    <a:pt x="1" y="1215"/>
                    <a:pt x="1" y="1214"/>
                  </a:cubicBezTo>
                  <a:lnTo>
                    <a:pt x="1" y="1214"/>
                  </a:lnTo>
                  <a:cubicBezTo>
                    <a:pt x="1" y="1215"/>
                    <a:pt x="1677" y="3067"/>
                    <a:pt x="1881" y="6049"/>
                  </a:cubicBezTo>
                  <a:lnTo>
                    <a:pt x="5521" y="5345"/>
                  </a:lnTo>
                  <a:cubicBezTo>
                    <a:pt x="4438" y="4049"/>
                    <a:pt x="5216" y="2826"/>
                    <a:pt x="5216" y="2826"/>
                  </a:cubicBezTo>
                  <a:lnTo>
                    <a:pt x="5216" y="2826"/>
                  </a:lnTo>
                  <a:cubicBezTo>
                    <a:pt x="5216" y="2826"/>
                    <a:pt x="4614" y="3002"/>
                    <a:pt x="4641" y="4206"/>
                  </a:cubicBezTo>
                  <a:cubicBezTo>
                    <a:pt x="3799" y="2965"/>
                    <a:pt x="4539" y="2206"/>
                    <a:pt x="4540" y="2205"/>
                  </a:cubicBezTo>
                  <a:lnTo>
                    <a:pt x="4540" y="2205"/>
                  </a:lnTo>
                  <a:cubicBezTo>
                    <a:pt x="4539" y="2206"/>
                    <a:pt x="3437" y="2835"/>
                    <a:pt x="3734" y="4271"/>
                  </a:cubicBezTo>
                  <a:cubicBezTo>
                    <a:pt x="2298" y="2419"/>
                    <a:pt x="3104" y="1"/>
                    <a:pt x="3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25"/>
          <p:cNvGrpSpPr/>
          <p:nvPr/>
        </p:nvGrpSpPr>
        <p:grpSpPr>
          <a:xfrm rot="1136732">
            <a:off x="1928656" y="3933813"/>
            <a:ext cx="305374" cy="200236"/>
            <a:chOff x="3969075" y="5413650"/>
            <a:chExt cx="606025" cy="397375"/>
          </a:xfrm>
        </p:grpSpPr>
        <p:sp>
          <p:nvSpPr>
            <p:cNvPr id="308" name="Google Shape;308;p25"/>
            <p:cNvSpPr/>
            <p:nvPr/>
          </p:nvSpPr>
          <p:spPr>
            <a:xfrm>
              <a:off x="3969075" y="5522475"/>
              <a:ext cx="203575" cy="288550"/>
            </a:xfrm>
            <a:custGeom>
              <a:avLst/>
              <a:gdLst/>
              <a:ahLst/>
              <a:cxnLst/>
              <a:rect l="l" t="t" r="r" b="b"/>
              <a:pathLst>
                <a:path w="8143" h="11542" extrusionOk="0">
                  <a:moveTo>
                    <a:pt x="6345" y="1"/>
                  </a:moveTo>
                  <a:cubicBezTo>
                    <a:pt x="6345" y="1"/>
                    <a:pt x="5132" y="2585"/>
                    <a:pt x="5780" y="6299"/>
                  </a:cubicBezTo>
                  <a:cubicBezTo>
                    <a:pt x="4410" y="4132"/>
                    <a:pt x="4159" y="2196"/>
                    <a:pt x="4159" y="2196"/>
                  </a:cubicBezTo>
                  <a:lnTo>
                    <a:pt x="4159" y="2196"/>
                  </a:lnTo>
                  <a:cubicBezTo>
                    <a:pt x="4159" y="2196"/>
                    <a:pt x="3993" y="3669"/>
                    <a:pt x="4335" y="4826"/>
                  </a:cubicBezTo>
                  <a:cubicBezTo>
                    <a:pt x="3381" y="2418"/>
                    <a:pt x="492" y="1149"/>
                    <a:pt x="491" y="1149"/>
                  </a:cubicBezTo>
                  <a:lnTo>
                    <a:pt x="491" y="1149"/>
                  </a:lnTo>
                  <a:cubicBezTo>
                    <a:pt x="492" y="1150"/>
                    <a:pt x="4020" y="4030"/>
                    <a:pt x="3631" y="8217"/>
                  </a:cubicBezTo>
                  <a:cubicBezTo>
                    <a:pt x="2782" y="5957"/>
                    <a:pt x="802" y="5863"/>
                    <a:pt x="480" y="5863"/>
                  </a:cubicBezTo>
                  <a:cubicBezTo>
                    <a:pt x="451" y="5863"/>
                    <a:pt x="436" y="5864"/>
                    <a:pt x="436" y="5864"/>
                  </a:cubicBezTo>
                  <a:cubicBezTo>
                    <a:pt x="436" y="5864"/>
                    <a:pt x="2288" y="6290"/>
                    <a:pt x="2214" y="8976"/>
                  </a:cubicBezTo>
                  <a:cubicBezTo>
                    <a:pt x="1374" y="7601"/>
                    <a:pt x="549" y="7429"/>
                    <a:pt x="189" y="7429"/>
                  </a:cubicBezTo>
                  <a:cubicBezTo>
                    <a:pt x="69" y="7429"/>
                    <a:pt x="0" y="7448"/>
                    <a:pt x="0" y="7448"/>
                  </a:cubicBezTo>
                  <a:cubicBezTo>
                    <a:pt x="0" y="7448"/>
                    <a:pt x="2362" y="8550"/>
                    <a:pt x="1973" y="11542"/>
                  </a:cubicBezTo>
                  <a:lnTo>
                    <a:pt x="8142" y="9115"/>
                  </a:lnTo>
                  <a:cubicBezTo>
                    <a:pt x="5586" y="4419"/>
                    <a:pt x="6345" y="1"/>
                    <a:pt x="6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
            <p:cNvSpPr/>
            <p:nvPr/>
          </p:nvSpPr>
          <p:spPr>
            <a:xfrm>
              <a:off x="4119125" y="5484725"/>
              <a:ext cx="246175" cy="270275"/>
            </a:xfrm>
            <a:custGeom>
              <a:avLst/>
              <a:gdLst/>
              <a:ahLst/>
              <a:cxnLst/>
              <a:rect l="l" t="t" r="r" b="b"/>
              <a:pathLst>
                <a:path w="9847" h="10811" extrusionOk="0">
                  <a:moveTo>
                    <a:pt x="4280" y="1"/>
                  </a:moveTo>
                  <a:cubicBezTo>
                    <a:pt x="4280" y="1"/>
                    <a:pt x="5734" y="4317"/>
                    <a:pt x="3178" y="7652"/>
                  </a:cubicBezTo>
                  <a:cubicBezTo>
                    <a:pt x="3696" y="5077"/>
                    <a:pt x="1724" y="3956"/>
                    <a:pt x="1723" y="3956"/>
                  </a:cubicBezTo>
                  <a:lnTo>
                    <a:pt x="1723" y="3956"/>
                  </a:lnTo>
                  <a:cubicBezTo>
                    <a:pt x="1724" y="3956"/>
                    <a:pt x="3066" y="5309"/>
                    <a:pt x="1566" y="7541"/>
                  </a:cubicBezTo>
                  <a:cubicBezTo>
                    <a:pt x="1603" y="5392"/>
                    <a:pt x="519" y="5068"/>
                    <a:pt x="519" y="5068"/>
                  </a:cubicBezTo>
                  <a:lnTo>
                    <a:pt x="519" y="5068"/>
                  </a:lnTo>
                  <a:cubicBezTo>
                    <a:pt x="519" y="5068"/>
                    <a:pt x="1918" y="7254"/>
                    <a:pt x="1" y="9588"/>
                  </a:cubicBezTo>
                  <a:lnTo>
                    <a:pt x="6521" y="10810"/>
                  </a:lnTo>
                  <a:cubicBezTo>
                    <a:pt x="6855" y="5466"/>
                    <a:pt x="9846" y="2141"/>
                    <a:pt x="9847" y="2141"/>
                  </a:cubicBezTo>
                  <a:lnTo>
                    <a:pt x="9847" y="2141"/>
                  </a:lnTo>
                  <a:cubicBezTo>
                    <a:pt x="9846" y="2141"/>
                    <a:pt x="7448" y="3678"/>
                    <a:pt x="6012" y="7170"/>
                  </a:cubicBezTo>
                  <a:cubicBezTo>
                    <a:pt x="6012" y="4605"/>
                    <a:pt x="6827" y="2836"/>
                    <a:pt x="6827" y="2835"/>
                  </a:cubicBezTo>
                  <a:lnTo>
                    <a:pt x="6827" y="2835"/>
                  </a:lnTo>
                  <a:cubicBezTo>
                    <a:pt x="6827" y="2836"/>
                    <a:pt x="5901" y="3993"/>
                    <a:pt x="5577" y="5151"/>
                  </a:cubicBezTo>
                  <a:cubicBezTo>
                    <a:pt x="6049" y="2613"/>
                    <a:pt x="4280" y="1"/>
                    <a:pt x="4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5"/>
            <p:cNvSpPr/>
            <p:nvPr/>
          </p:nvSpPr>
          <p:spPr>
            <a:xfrm>
              <a:off x="4152000" y="5489375"/>
              <a:ext cx="246175" cy="270250"/>
            </a:xfrm>
            <a:custGeom>
              <a:avLst/>
              <a:gdLst/>
              <a:ahLst/>
              <a:cxnLst/>
              <a:rect l="l" t="t" r="r" b="b"/>
              <a:pathLst>
                <a:path w="9847" h="10810" extrusionOk="0">
                  <a:moveTo>
                    <a:pt x="4280" y="0"/>
                  </a:moveTo>
                  <a:cubicBezTo>
                    <a:pt x="4280" y="1"/>
                    <a:pt x="5734" y="4326"/>
                    <a:pt x="3178" y="7651"/>
                  </a:cubicBezTo>
                  <a:cubicBezTo>
                    <a:pt x="3697" y="5076"/>
                    <a:pt x="1724" y="3965"/>
                    <a:pt x="1724" y="3965"/>
                  </a:cubicBezTo>
                  <a:lnTo>
                    <a:pt x="1724" y="3965"/>
                  </a:lnTo>
                  <a:cubicBezTo>
                    <a:pt x="1724" y="3965"/>
                    <a:pt x="3057" y="5317"/>
                    <a:pt x="1566" y="7549"/>
                  </a:cubicBezTo>
                  <a:cubicBezTo>
                    <a:pt x="1603" y="5391"/>
                    <a:pt x="510" y="5076"/>
                    <a:pt x="510" y="5076"/>
                  </a:cubicBezTo>
                  <a:lnTo>
                    <a:pt x="510" y="5076"/>
                  </a:lnTo>
                  <a:cubicBezTo>
                    <a:pt x="510" y="5076"/>
                    <a:pt x="1918" y="7262"/>
                    <a:pt x="1" y="9596"/>
                  </a:cubicBezTo>
                  <a:lnTo>
                    <a:pt x="6512" y="10810"/>
                  </a:lnTo>
                  <a:cubicBezTo>
                    <a:pt x="6846" y="5475"/>
                    <a:pt x="9847" y="2149"/>
                    <a:pt x="9847" y="2149"/>
                  </a:cubicBezTo>
                  <a:lnTo>
                    <a:pt x="9847" y="2149"/>
                  </a:lnTo>
                  <a:cubicBezTo>
                    <a:pt x="9847" y="2149"/>
                    <a:pt x="7439" y="3687"/>
                    <a:pt x="6012" y="7179"/>
                  </a:cubicBezTo>
                  <a:cubicBezTo>
                    <a:pt x="6012" y="4613"/>
                    <a:pt x="6827" y="2835"/>
                    <a:pt x="6827" y="2835"/>
                  </a:cubicBezTo>
                  <a:lnTo>
                    <a:pt x="6827" y="2835"/>
                  </a:lnTo>
                  <a:cubicBezTo>
                    <a:pt x="6827" y="2835"/>
                    <a:pt x="5901" y="4002"/>
                    <a:pt x="5577" y="5159"/>
                  </a:cubicBezTo>
                  <a:cubicBezTo>
                    <a:pt x="6049" y="2612"/>
                    <a:pt x="4280" y="1"/>
                    <a:pt x="4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5"/>
            <p:cNvSpPr/>
            <p:nvPr/>
          </p:nvSpPr>
          <p:spPr>
            <a:xfrm>
              <a:off x="4228875" y="5442600"/>
              <a:ext cx="203350" cy="288550"/>
            </a:xfrm>
            <a:custGeom>
              <a:avLst/>
              <a:gdLst/>
              <a:ahLst/>
              <a:cxnLst/>
              <a:rect l="l" t="t" r="r" b="b"/>
              <a:pathLst>
                <a:path w="8134" h="11542" extrusionOk="0">
                  <a:moveTo>
                    <a:pt x="6337" y="0"/>
                  </a:moveTo>
                  <a:lnTo>
                    <a:pt x="6337" y="0"/>
                  </a:lnTo>
                  <a:cubicBezTo>
                    <a:pt x="6336" y="1"/>
                    <a:pt x="5123" y="2585"/>
                    <a:pt x="5772" y="6299"/>
                  </a:cubicBezTo>
                  <a:cubicBezTo>
                    <a:pt x="4410" y="4131"/>
                    <a:pt x="4151" y="2196"/>
                    <a:pt x="4151" y="2195"/>
                  </a:cubicBezTo>
                  <a:lnTo>
                    <a:pt x="4151" y="2195"/>
                  </a:lnTo>
                  <a:cubicBezTo>
                    <a:pt x="4151" y="2196"/>
                    <a:pt x="3993" y="3668"/>
                    <a:pt x="4327" y="4826"/>
                  </a:cubicBezTo>
                  <a:cubicBezTo>
                    <a:pt x="3382" y="2418"/>
                    <a:pt x="492" y="1149"/>
                    <a:pt x="492" y="1149"/>
                  </a:cubicBezTo>
                  <a:lnTo>
                    <a:pt x="492" y="1149"/>
                  </a:lnTo>
                  <a:cubicBezTo>
                    <a:pt x="492" y="1149"/>
                    <a:pt x="4012" y="4030"/>
                    <a:pt x="3632" y="8207"/>
                  </a:cubicBezTo>
                  <a:cubicBezTo>
                    <a:pt x="2774" y="5956"/>
                    <a:pt x="795" y="5863"/>
                    <a:pt x="472" y="5863"/>
                  </a:cubicBezTo>
                  <a:cubicBezTo>
                    <a:pt x="443" y="5863"/>
                    <a:pt x="427" y="5863"/>
                    <a:pt x="427" y="5863"/>
                  </a:cubicBezTo>
                  <a:cubicBezTo>
                    <a:pt x="427" y="5863"/>
                    <a:pt x="2280" y="6289"/>
                    <a:pt x="2205" y="8976"/>
                  </a:cubicBezTo>
                  <a:cubicBezTo>
                    <a:pt x="1377" y="7602"/>
                    <a:pt x="559" y="7427"/>
                    <a:pt x="196" y="7427"/>
                  </a:cubicBezTo>
                  <a:cubicBezTo>
                    <a:pt x="72" y="7427"/>
                    <a:pt x="1" y="7447"/>
                    <a:pt x="1" y="7447"/>
                  </a:cubicBezTo>
                  <a:cubicBezTo>
                    <a:pt x="1" y="7447"/>
                    <a:pt x="2354" y="8549"/>
                    <a:pt x="1965" y="11541"/>
                  </a:cubicBezTo>
                  <a:lnTo>
                    <a:pt x="8134" y="9114"/>
                  </a:lnTo>
                  <a:cubicBezTo>
                    <a:pt x="5577" y="4409"/>
                    <a:pt x="6336" y="1"/>
                    <a:pt x="6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5"/>
            <p:cNvSpPr/>
            <p:nvPr/>
          </p:nvSpPr>
          <p:spPr>
            <a:xfrm>
              <a:off x="4329150" y="5413650"/>
              <a:ext cx="245950" cy="270250"/>
            </a:xfrm>
            <a:custGeom>
              <a:avLst/>
              <a:gdLst/>
              <a:ahLst/>
              <a:cxnLst/>
              <a:rect l="l" t="t" r="r" b="b"/>
              <a:pathLst>
                <a:path w="9838" h="10810" extrusionOk="0">
                  <a:moveTo>
                    <a:pt x="4280" y="0"/>
                  </a:moveTo>
                  <a:cubicBezTo>
                    <a:pt x="4280" y="1"/>
                    <a:pt x="5725" y="4317"/>
                    <a:pt x="3178" y="7651"/>
                  </a:cubicBezTo>
                  <a:cubicBezTo>
                    <a:pt x="3696" y="5076"/>
                    <a:pt x="1724" y="3956"/>
                    <a:pt x="1724" y="3955"/>
                  </a:cubicBezTo>
                  <a:lnTo>
                    <a:pt x="1724" y="3955"/>
                  </a:lnTo>
                  <a:cubicBezTo>
                    <a:pt x="1724" y="3956"/>
                    <a:pt x="3057" y="5308"/>
                    <a:pt x="1566" y="7540"/>
                  </a:cubicBezTo>
                  <a:cubicBezTo>
                    <a:pt x="1594" y="5391"/>
                    <a:pt x="510" y="5067"/>
                    <a:pt x="510" y="5067"/>
                  </a:cubicBezTo>
                  <a:lnTo>
                    <a:pt x="510" y="5067"/>
                  </a:lnTo>
                  <a:cubicBezTo>
                    <a:pt x="510" y="5067"/>
                    <a:pt x="1918" y="7253"/>
                    <a:pt x="1" y="9587"/>
                  </a:cubicBezTo>
                  <a:lnTo>
                    <a:pt x="6512" y="10810"/>
                  </a:lnTo>
                  <a:cubicBezTo>
                    <a:pt x="6846" y="5465"/>
                    <a:pt x="9837" y="2140"/>
                    <a:pt x="9838" y="2140"/>
                  </a:cubicBezTo>
                  <a:lnTo>
                    <a:pt x="9838" y="2140"/>
                  </a:lnTo>
                  <a:cubicBezTo>
                    <a:pt x="9837" y="2140"/>
                    <a:pt x="7438" y="3678"/>
                    <a:pt x="6012" y="7170"/>
                  </a:cubicBezTo>
                  <a:cubicBezTo>
                    <a:pt x="6003" y="4604"/>
                    <a:pt x="6818" y="2835"/>
                    <a:pt x="6818" y="2835"/>
                  </a:cubicBezTo>
                  <a:lnTo>
                    <a:pt x="6818" y="2835"/>
                  </a:lnTo>
                  <a:cubicBezTo>
                    <a:pt x="6818" y="2835"/>
                    <a:pt x="5901" y="3993"/>
                    <a:pt x="5567" y="5150"/>
                  </a:cubicBezTo>
                  <a:cubicBezTo>
                    <a:pt x="6049" y="2613"/>
                    <a:pt x="4280" y="1"/>
                    <a:pt x="4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5"/>
          <p:cNvGrpSpPr/>
          <p:nvPr/>
        </p:nvGrpSpPr>
        <p:grpSpPr>
          <a:xfrm rot="-176737">
            <a:off x="-247706" y="5010836"/>
            <a:ext cx="1015398" cy="155665"/>
            <a:chOff x="2872425" y="4514769"/>
            <a:chExt cx="1110200" cy="238325"/>
          </a:xfrm>
        </p:grpSpPr>
        <p:sp>
          <p:nvSpPr>
            <p:cNvPr id="314" name="Google Shape;314;p2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25"/>
          <p:cNvGrpSpPr/>
          <p:nvPr/>
        </p:nvGrpSpPr>
        <p:grpSpPr>
          <a:xfrm>
            <a:off x="5337400" y="4322045"/>
            <a:ext cx="199718" cy="97984"/>
            <a:chOff x="3398025" y="4791450"/>
            <a:chExt cx="506000" cy="248250"/>
          </a:xfrm>
        </p:grpSpPr>
        <p:sp>
          <p:nvSpPr>
            <p:cNvPr id="328" name="Google Shape;328;p25"/>
            <p:cNvSpPr/>
            <p:nvPr/>
          </p:nvSpPr>
          <p:spPr>
            <a:xfrm>
              <a:off x="3790300" y="4851425"/>
              <a:ext cx="113725" cy="160950"/>
            </a:xfrm>
            <a:custGeom>
              <a:avLst/>
              <a:gdLst/>
              <a:ahLst/>
              <a:cxnLst/>
              <a:rect l="l" t="t" r="r" b="b"/>
              <a:pathLst>
                <a:path w="4549" h="6438" extrusionOk="0">
                  <a:moveTo>
                    <a:pt x="983" y="0"/>
                  </a:moveTo>
                  <a:cubicBezTo>
                    <a:pt x="983" y="0"/>
                    <a:pt x="1418" y="2464"/>
                    <a:pt x="1" y="5094"/>
                  </a:cubicBezTo>
                  <a:lnTo>
                    <a:pt x="3456" y="6437"/>
                  </a:lnTo>
                  <a:cubicBezTo>
                    <a:pt x="3233" y="4761"/>
                    <a:pt x="4549" y="4140"/>
                    <a:pt x="4549" y="4140"/>
                  </a:cubicBezTo>
                  <a:cubicBezTo>
                    <a:pt x="4549" y="4140"/>
                    <a:pt x="4512" y="4130"/>
                    <a:pt x="4447" y="4130"/>
                  </a:cubicBezTo>
                  <a:cubicBezTo>
                    <a:pt x="4249" y="4130"/>
                    <a:pt x="3785" y="4225"/>
                    <a:pt x="3317" y="5002"/>
                  </a:cubicBezTo>
                  <a:cubicBezTo>
                    <a:pt x="3261" y="3501"/>
                    <a:pt x="4299" y="3260"/>
                    <a:pt x="4299" y="3260"/>
                  </a:cubicBezTo>
                  <a:cubicBezTo>
                    <a:pt x="4299" y="3260"/>
                    <a:pt x="4291" y="3260"/>
                    <a:pt x="4278" y="3260"/>
                  </a:cubicBezTo>
                  <a:cubicBezTo>
                    <a:pt x="4112" y="3260"/>
                    <a:pt x="2991" y="3308"/>
                    <a:pt x="2520" y="4576"/>
                  </a:cubicBezTo>
                  <a:cubicBezTo>
                    <a:pt x="2289" y="2242"/>
                    <a:pt x="4252" y="621"/>
                    <a:pt x="4252" y="621"/>
                  </a:cubicBezTo>
                  <a:lnTo>
                    <a:pt x="4252" y="621"/>
                  </a:lnTo>
                  <a:cubicBezTo>
                    <a:pt x="4252" y="621"/>
                    <a:pt x="2640" y="1343"/>
                    <a:pt x="2122" y="2686"/>
                  </a:cubicBezTo>
                  <a:cubicBezTo>
                    <a:pt x="2307" y="2038"/>
                    <a:pt x="2214" y="1223"/>
                    <a:pt x="2214" y="1223"/>
                  </a:cubicBezTo>
                  <a:lnTo>
                    <a:pt x="2214" y="1223"/>
                  </a:lnTo>
                  <a:cubicBezTo>
                    <a:pt x="2214" y="1223"/>
                    <a:pt x="2075" y="2297"/>
                    <a:pt x="1316" y="3520"/>
                  </a:cubicBezTo>
                  <a:cubicBezTo>
                    <a:pt x="1668" y="1436"/>
                    <a:pt x="983" y="0"/>
                    <a:pt x="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5"/>
            <p:cNvSpPr/>
            <p:nvPr/>
          </p:nvSpPr>
          <p:spPr>
            <a:xfrm>
              <a:off x="3682175" y="4830575"/>
              <a:ext cx="138025" cy="151000"/>
            </a:xfrm>
            <a:custGeom>
              <a:avLst/>
              <a:gdLst/>
              <a:ahLst/>
              <a:cxnLst/>
              <a:rect l="l" t="t" r="r" b="b"/>
              <a:pathLst>
                <a:path w="5521" h="6040" extrusionOk="0">
                  <a:moveTo>
                    <a:pt x="3103" y="0"/>
                  </a:moveTo>
                  <a:cubicBezTo>
                    <a:pt x="3103" y="1"/>
                    <a:pt x="2121" y="1464"/>
                    <a:pt x="2390" y="2881"/>
                  </a:cubicBezTo>
                  <a:cubicBezTo>
                    <a:pt x="2205" y="2233"/>
                    <a:pt x="1686" y="1584"/>
                    <a:pt x="1686" y="1584"/>
                  </a:cubicBezTo>
                  <a:lnTo>
                    <a:pt x="1686" y="1584"/>
                  </a:lnTo>
                  <a:cubicBezTo>
                    <a:pt x="1686" y="1585"/>
                    <a:pt x="2149" y="2576"/>
                    <a:pt x="2158" y="4011"/>
                  </a:cubicBezTo>
                  <a:cubicBezTo>
                    <a:pt x="1343" y="2066"/>
                    <a:pt x="0" y="1214"/>
                    <a:pt x="0" y="1214"/>
                  </a:cubicBezTo>
                  <a:lnTo>
                    <a:pt x="0" y="1214"/>
                  </a:lnTo>
                  <a:cubicBezTo>
                    <a:pt x="0" y="1214"/>
                    <a:pt x="1677" y="3066"/>
                    <a:pt x="1880" y="6040"/>
                  </a:cubicBezTo>
                  <a:lnTo>
                    <a:pt x="5521" y="5345"/>
                  </a:lnTo>
                  <a:cubicBezTo>
                    <a:pt x="4437" y="4048"/>
                    <a:pt x="5224" y="2816"/>
                    <a:pt x="5224" y="2816"/>
                  </a:cubicBezTo>
                  <a:lnTo>
                    <a:pt x="5224" y="2816"/>
                  </a:lnTo>
                  <a:cubicBezTo>
                    <a:pt x="5224" y="2816"/>
                    <a:pt x="4613" y="3002"/>
                    <a:pt x="4641" y="4206"/>
                  </a:cubicBezTo>
                  <a:cubicBezTo>
                    <a:pt x="3798" y="2964"/>
                    <a:pt x="4539" y="2205"/>
                    <a:pt x="4539" y="2205"/>
                  </a:cubicBezTo>
                  <a:lnTo>
                    <a:pt x="4539" y="2205"/>
                  </a:lnTo>
                  <a:cubicBezTo>
                    <a:pt x="4539" y="2205"/>
                    <a:pt x="3437" y="2835"/>
                    <a:pt x="3742" y="4270"/>
                  </a:cubicBezTo>
                  <a:cubicBezTo>
                    <a:pt x="2307" y="2418"/>
                    <a:pt x="3103" y="1"/>
                    <a:pt x="3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5"/>
            <p:cNvSpPr/>
            <p:nvPr/>
          </p:nvSpPr>
          <p:spPr>
            <a:xfrm>
              <a:off x="3663875" y="4833350"/>
              <a:ext cx="138025" cy="151000"/>
            </a:xfrm>
            <a:custGeom>
              <a:avLst/>
              <a:gdLst/>
              <a:ahLst/>
              <a:cxnLst/>
              <a:rect l="l" t="t" r="r" b="b"/>
              <a:pathLst>
                <a:path w="5521" h="6040" extrusionOk="0">
                  <a:moveTo>
                    <a:pt x="3103" y="1"/>
                  </a:moveTo>
                  <a:cubicBezTo>
                    <a:pt x="3103" y="1"/>
                    <a:pt x="2121" y="1464"/>
                    <a:pt x="2390" y="2881"/>
                  </a:cubicBezTo>
                  <a:cubicBezTo>
                    <a:pt x="2205" y="2233"/>
                    <a:pt x="1686" y="1585"/>
                    <a:pt x="1686" y="1584"/>
                  </a:cubicBezTo>
                  <a:lnTo>
                    <a:pt x="1686" y="1584"/>
                  </a:lnTo>
                  <a:cubicBezTo>
                    <a:pt x="1686" y="1585"/>
                    <a:pt x="2149" y="2576"/>
                    <a:pt x="2149" y="4011"/>
                  </a:cubicBezTo>
                  <a:cubicBezTo>
                    <a:pt x="1343" y="2066"/>
                    <a:pt x="1" y="1214"/>
                    <a:pt x="0" y="1214"/>
                  </a:cubicBezTo>
                  <a:lnTo>
                    <a:pt x="0" y="1214"/>
                  </a:lnTo>
                  <a:cubicBezTo>
                    <a:pt x="1" y="1214"/>
                    <a:pt x="1677" y="3057"/>
                    <a:pt x="1881" y="6040"/>
                  </a:cubicBezTo>
                  <a:lnTo>
                    <a:pt x="5521" y="5345"/>
                  </a:lnTo>
                  <a:cubicBezTo>
                    <a:pt x="4437" y="4048"/>
                    <a:pt x="5215" y="2816"/>
                    <a:pt x="5215" y="2816"/>
                  </a:cubicBezTo>
                  <a:lnTo>
                    <a:pt x="5215" y="2816"/>
                  </a:lnTo>
                  <a:cubicBezTo>
                    <a:pt x="5215" y="2816"/>
                    <a:pt x="4613" y="3002"/>
                    <a:pt x="4641" y="4206"/>
                  </a:cubicBezTo>
                  <a:cubicBezTo>
                    <a:pt x="3798" y="2965"/>
                    <a:pt x="4539" y="2205"/>
                    <a:pt x="4539" y="2205"/>
                  </a:cubicBezTo>
                  <a:lnTo>
                    <a:pt x="4539" y="2205"/>
                  </a:lnTo>
                  <a:cubicBezTo>
                    <a:pt x="4539" y="2205"/>
                    <a:pt x="3437" y="2835"/>
                    <a:pt x="3733" y="4271"/>
                  </a:cubicBezTo>
                  <a:cubicBezTo>
                    <a:pt x="2298" y="2418"/>
                    <a:pt x="3103" y="1"/>
                    <a:pt x="3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5"/>
            <p:cNvSpPr/>
            <p:nvPr/>
          </p:nvSpPr>
          <p:spPr>
            <a:xfrm>
              <a:off x="3645125" y="4807425"/>
              <a:ext cx="113475" cy="160950"/>
            </a:xfrm>
            <a:custGeom>
              <a:avLst/>
              <a:gdLst/>
              <a:ahLst/>
              <a:cxnLst/>
              <a:rect l="l" t="t" r="r" b="b"/>
              <a:pathLst>
                <a:path w="4539" h="6438" extrusionOk="0">
                  <a:moveTo>
                    <a:pt x="973" y="0"/>
                  </a:moveTo>
                  <a:cubicBezTo>
                    <a:pt x="973" y="1"/>
                    <a:pt x="1417" y="2464"/>
                    <a:pt x="0" y="5095"/>
                  </a:cubicBezTo>
                  <a:lnTo>
                    <a:pt x="3455" y="6438"/>
                  </a:lnTo>
                  <a:cubicBezTo>
                    <a:pt x="3223" y="4770"/>
                    <a:pt x="4539" y="4140"/>
                    <a:pt x="4539" y="4140"/>
                  </a:cubicBezTo>
                  <a:cubicBezTo>
                    <a:pt x="4539" y="4140"/>
                    <a:pt x="4503" y="4131"/>
                    <a:pt x="4439" y="4131"/>
                  </a:cubicBezTo>
                  <a:cubicBezTo>
                    <a:pt x="4241" y="4131"/>
                    <a:pt x="3776" y="4226"/>
                    <a:pt x="3307" y="5011"/>
                  </a:cubicBezTo>
                  <a:cubicBezTo>
                    <a:pt x="3260" y="3511"/>
                    <a:pt x="4298" y="3261"/>
                    <a:pt x="4298" y="3261"/>
                  </a:cubicBezTo>
                  <a:cubicBezTo>
                    <a:pt x="4298" y="3261"/>
                    <a:pt x="4291" y="3260"/>
                    <a:pt x="4278" y="3260"/>
                  </a:cubicBezTo>
                  <a:cubicBezTo>
                    <a:pt x="4113" y="3260"/>
                    <a:pt x="2990" y="3308"/>
                    <a:pt x="2510" y="4585"/>
                  </a:cubicBezTo>
                  <a:cubicBezTo>
                    <a:pt x="2288" y="2251"/>
                    <a:pt x="4251" y="630"/>
                    <a:pt x="4252" y="630"/>
                  </a:cubicBezTo>
                  <a:lnTo>
                    <a:pt x="4252" y="630"/>
                  </a:lnTo>
                  <a:cubicBezTo>
                    <a:pt x="4251" y="630"/>
                    <a:pt x="2640" y="1343"/>
                    <a:pt x="2112" y="2686"/>
                  </a:cubicBezTo>
                  <a:cubicBezTo>
                    <a:pt x="2297" y="2047"/>
                    <a:pt x="2205" y="1223"/>
                    <a:pt x="2205" y="1223"/>
                  </a:cubicBezTo>
                  <a:lnTo>
                    <a:pt x="2205" y="1223"/>
                  </a:lnTo>
                  <a:cubicBezTo>
                    <a:pt x="2205" y="1223"/>
                    <a:pt x="2066" y="2307"/>
                    <a:pt x="1315" y="3520"/>
                  </a:cubicBezTo>
                  <a:cubicBezTo>
                    <a:pt x="1658" y="1445"/>
                    <a:pt x="973"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5"/>
            <p:cNvSpPr/>
            <p:nvPr/>
          </p:nvSpPr>
          <p:spPr>
            <a:xfrm>
              <a:off x="3564750" y="4791450"/>
              <a:ext cx="138050" cy="151225"/>
            </a:xfrm>
            <a:custGeom>
              <a:avLst/>
              <a:gdLst/>
              <a:ahLst/>
              <a:cxnLst/>
              <a:rect l="l" t="t" r="r" b="b"/>
              <a:pathLst>
                <a:path w="5522" h="6049" extrusionOk="0">
                  <a:moveTo>
                    <a:pt x="3104" y="0"/>
                  </a:moveTo>
                  <a:lnTo>
                    <a:pt x="3104" y="0"/>
                  </a:lnTo>
                  <a:cubicBezTo>
                    <a:pt x="3104" y="0"/>
                    <a:pt x="2113" y="1464"/>
                    <a:pt x="2391" y="2881"/>
                  </a:cubicBezTo>
                  <a:cubicBezTo>
                    <a:pt x="2205" y="2232"/>
                    <a:pt x="1687" y="1593"/>
                    <a:pt x="1687" y="1593"/>
                  </a:cubicBezTo>
                  <a:lnTo>
                    <a:pt x="1687" y="1593"/>
                  </a:lnTo>
                  <a:cubicBezTo>
                    <a:pt x="1687" y="1593"/>
                    <a:pt x="2150" y="2575"/>
                    <a:pt x="2150" y="4011"/>
                  </a:cubicBezTo>
                  <a:cubicBezTo>
                    <a:pt x="1344" y="2066"/>
                    <a:pt x="1" y="1214"/>
                    <a:pt x="1" y="1213"/>
                  </a:cubicBezTo>
                  <a:lnTo>
                    <a:pt x="1" y="1213"/>
                  </a:lnTo>
                  <a:cubicBezTo>
                    <a:pt x="1" y="1214"/>
                    <a:pt x="1677" y="3066"/>
                    <a:pt x="1881" y="6048"/>
                  </a:cubicBezTo>
                  <a:lnTo>
                    <a:pt x="5521" y="5344"/>
                  </a:lnTo>
                  <a:cubicBezTo>
                    <a:pt x="4438" y="4048"/>
                    <a:pt x="5216" y="2816"/>
                    <a:pt x="5216" y="2816"/>
                  </a:cubicBezTo>
                  <a:lnTo>
                    <a:pt x="5216" y="2816"/>
                  </a:lnTo>
                  <a:cubicBezTo>
                    <a:pt x="5216" y="2816"/>
                    <a:pt x="4614" y="3001"/>
                    <a:pt x="4632" y="4205"/>
                  </a:cubicBezTo>
                  <a:cubicBezTo>
                    <a:pt x="3799" y="2964"/>
                    <a:pt x="4539" y="2205"/>
                    <a:pt x="4540" y="2204"/>
                  </a:cubicBezTo>
                  <a:lnTo>
                    <a:pt x="4540" y="2204"/>
                  </a:lnTo>
                  <a:cubicBezTo>
                    <a:pt x="4539" y="2205"/>
                    <a:pt x="3437" y="2834"/>
                    <a:pt x="3734" y="4270"/>
                  </a:cubicBezTo>
                  <a:cubicBezTo>
                    <a:pt x="2298" y="2418"/>
                    <a:pt x="3104" y="0"/>
                    <a:pt x="3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p:nvPr/>
          </p:nvSpPr>
          <p:spPr>
            <a:xfrm>
              <a:off x="3623800" y="4878725"/>
              <a:ext cx="113500" cy="160975"/>
            </a:xfrm>
            <a:custGeom>
              <a:avLst/>
              <a:gdLst/>
              <a:ahLst/>
              <a:cxnLst/>
              <a:rect l="l" t="t" r="r" b="b"/>
              <a:pathLst>
                <a:path w="4540" h="6439" extrusionOk="0">
                  <a:moveTo>
                    <a:pt x="973" y="1"/>
                  </a:moveTo>
                  <a:lnTo>
                    <a:pt x="973" y="1"/>
                  </a:lnTo>
                  <a:cubicBezTo>
                    <a:pt x="974" y="1"/>
                    <a:pt x="1409" y="2465"/>
                    <a:pt x="1" y="5095"/>
                  </a:cubicBezTo>
                  <a:lnTo>
                    <a:pt x="3447" y="6438"/>
                  </a:lnTo>
                  <a:cubicBezTo>
                    <a:pt x="3224" y="4762"/>
                    <a:pt x="4540" y="4141"/>
                    <a:pt x="4540" y="4141"/>
                  </a:cubicBezTo>
                  <a:cubicBezTo>
                    <a:pt x="4540" y="4141"/>
                    <a:pt x="4503" y="4131"/>
                    <a:pt x="4438" y="4131"/>
                  </a:cubicBezTo>
                  <a:cubicBezTo>
                    <a:pt x="4240" y="4131"/>
                    <a:pt x="3776" y="4226"/>
                    <a:pt x="3308" y="5003"/>
                  </a:cubicBezTo>
                  <a:cubicBezTo>
                    <a:pt x="3261" y="3502"/>
                    <a:pt x="4289" y="3261"/>
                    <a:pt x="4289" y="3261"/>
                  </a:cubicBezTo>
                  <a:cubicBezTo>
                    <a:pt x="4289" y="3261"/>
                    <a:pt x="4282" y="3261"/>
                    <a:pt x="4269" y="3261"/>
                  </a:cubicBezTo>
                  <a:cubicBezTo>
                    <a:pt x="4103" y="3261"/>
                    <a:pt x="2982" y="3309"/>
                    <a:pt x="2511" y="4577"/>
                  </a:cubicBezTo>
                  <a:cubicBezTo>
                    <a:pt x="2280" y="2252"/>
                    <a:pt x="4243" y="631"/>
                    <a:pt x="4243" y="631"/>
                  </a:cubicBezTo>
                  <a:lnTo>
                    <a:pt x="4243" y="631"/>
                  </a:lnTo>
                  <a:cubicBezTo>
                    <a:pt x="4243" y="631"/>
                    <a:pt x="2631" y="1344"/>
                    <a:pt x="2113" y="2687"/>
                  </a:cubicBezTo>
                  <a:cubicBezTo>
                    <a:pt x="2298" y="2048"/>
                    <a:pt x="2205" y="1224"/>
                    <a:pt x="2205" y="1224"/>
                  </a:cubicBezTo>
                  <a:lnTo>
                    <a:pt x="2205" y="1224"/>
                  </a:lnTo>
                  <a:cubicBezTo>
                    <a:pt x="2205" y="1224"/>
                    <a:pt x="2066" y="2298"/>
                    <a:pt x="1307" y="3521"/>
                  </a:cubicBezTo>
                  <a:cubicBezTo>
                    <a:pt x="1659" y="1437"/>
                    <a:pt x="974"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5"/>
            <p:cNvSpPr/>
            <p:nvPr/>
          </p:nvSpPr>
          <p:spPr>
            <a:xfrm>
              <a:off x="3515450" y="4857900"/>
              <a:ext cx="138025" cy="151225"/>
            </a:xfrm>
            <a:custGeom>
              <a:avLst/>
              <a:gdLst/>
              <a:ahLst/>
              <a:cxnLst/>
              <a:rect l="l" t="t" r="r" b="b"/>
              <a:pathLst>
                <a:path w="5521" h="6049" extrusionOk="0">
                  <a:moveTo>
                    <a:pt x="3103" y="0"/>
                  </a:moveTo>
                  <a:cubicBezTo>
                    <a:pt x="3103" y="1"/>
                    <a:pt x="2121" y="1464"/>
                    <a:pt x="2399" y="2881"/>
                  </a:cubicBezTo>
                  <a:cubicBezTo>
                    <a:pt x="2205" y="2233"/>
                    <a:pt x="1686" y="1594"/>
                    <a:pt x="1686" y="1594"/>
                  </a:cubicBezTo>
                  <a:lnTo>
                    <a:pt x="1686" y="1594"/>
                  </a:lnTo>
                  <a:cubicBezTo>
                    <a:pt x="1686" y="1594"/>
                    <a:pt x="2149" y="2576"/>
                    <a:pt x="2158" y="4011"/>
                  </a:cubicBezTo>
                  <a:cubicBezTo>
                    <a:pt x="1343" y="2066"/>
                    <a:pt x="0" y="1214"/>
                    <a:pt x="0" y="1214"/>
                  </a:cubicBezTo>
                  <a:lnTo>
                    <a:pt x="0" y="1214"/>
                  </a:lnTo>
                  <a:cubicBezTo>
                    <a:pt x="0" y="1214"/>
                    <a:pt x="1686" y="3066"/>
                    <a:pt x="1880" y="6049"/>
                  </a:cubicBezTo>
                  <a:lnTo>
                    <a:pt x="5521" y="5345"/>
                  </a:lnTo>
                  <a:cubicBezTo>
                    <a:pt x="4446" y="4048"/>
                    <a:pt x="5224" y="2826"/>
                    <a:pt x="5224" y="2825"/>
                  </a:cubicBezTo>
                  <a:lnTo>
                    <a:pt x="5224" y="2825"/>
                  </a:lnTo>
                  <a:cubicBezTo>
                    <a:pt x="5224" y="2825"/>
                    <a:pt x="4613" y="3002"/>
                    <a:pt x="4641" y="4206"/>
                  </a:cubicBezTo>
                  <a:cubicBezTo>
                    <a:pt x="3798" y="2964"/>
                    <a:pt x="4548" y="2205"/>
                    <a:pt x="4548" y="2205"/>
                  </a:cubicBezTo>
                  <a:lnTo>
                    <a:pt x="4548" y="2205"/>
                  </a:lnTo>
                  <a:cubicBezTo>
                    <a:pt x="4548" y="2205"/>
                    <a:pt x="3446" y="2835"/>
                    <a:pt x="3742" y="4270"/>
                  </a:cubicBezTo>
                  <a:cubicBezTo>
                    <a:pt x="2307" y="2418"/>
                    <a:pt x="3103" y="1"/>
                    <a:pt x="3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5"/>
            <p:cNvSpPr/>
            <p:nvPr/>
          </p:nvSpPr>
          <p:spPr>
            <a:xfrm>
              <a:off x="3497150" y="4860675"/>
              <a:ext cx="138025" cy="151225"/>
            </a:xfrm>
            <a:custGeom>
              <a:avLst/>
              <a:gdLst/>
              <a:ahLst/>
              <a:cxnLst/>
              <a:rect l="l" t="t" r="r" b="b"/>
              <a:pathLst>
                <a:path w="5521" h="6049" extrusionOk="0">
                  <a:moveTo>
                    <a:pt x="3103" y="1"/>
                  </a:moveTo>
                  <a:cubicBezTo>
                    <a:pt x="3103" y="1"/>
                    <a:pt x="2121" y="1464"/>
                    <a:pt x="2390" y="2881"/>
                  </a:cubicBezTo>
                  <a:cubicBezTo>
                    <a:pt x="2205" y="2233"/>
                    <a:pt x="1686" y="1594"/>
                    <a:pt x="1686" y="1594"/>
                  </a:cubicBezTo>
                  <a:lnTo>
                    <a:pt x="1686" y="1594"/>
                  </a:lnTo>
                  <a:cubicBezTo>
                    <a:pt x="1686" y="1594"/>
                    <a:pt x="2149" y="2576"/>
                    <a:pt x="2158" y="4011"/>
                  </a:cubicBezTo>
                  <a:cubicBezTo>
                    <a:pt x="1343" y="2066"/>
                    <a:pt x="1" y="1214"/>
                    <a:pt x="0" y="1214"/>
                  </a:cubicBezTo>
                  <a:lnTo>
                    <a:pt x="0" y="1214"/>
                  </a:lnTo>
                  <a:cubicBezTo>
                    <a:pt x="0" y="1214"/>
                    <a:pt x="1686" y="3067"/>
                    <a:pt x="1881" y="6049"/>
                  </a:cubicBezTo>
                  <a:lnTo>
                    <a:pt x="5521" y="5345"/>
                  </a:lnTo>
                  <a:cubicBezTo>
                    <a:pt x="4437" y="4048"/>
                    <a:pt x="5224" y="2816"/>
                    <a:pt x="5224" y="2816"/>
                  </a:cubicBezTo>
                  <a:lnTo>
                    <a:pt x="5224" y="2816"/>
                  </a:lnTo>
                  <a:cubicBezTo>
                    <a:pt x="5224" y="2816"/>
                    <a:pt x="4613" y="3002"/>
                    <a:pt x="4641" y="4206"/>
                  </a:cubicBezTo>
                  <a:cubicBezTo>
                    <a:pt x="3798" y="2965"/>
                    <a:pt x="4539" y="2205"/>
                    <a:pt x="4539" y="2205"/>
                  </a:cubicBezTo>
                  <a:lnTo>
                    <a:pt x="4539" y="2205"/>
                  </a:lnTo>
                  <a:cubicBezTo>
                    <a:pt x="4539" y="2205"/>
                    <a:pt x="3437" y="2835"/>
                    <a:pt x="3742" y="4271"/>
                  </a:cubicBezTo>
                  <a:cubicBezTo>
                    <a:pt x="2307" y="2418"/>
                    <a:pt x="3103" y="1"/>
                    <a:pt x="3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5"/>
            <p:cNvSpPr/>
            <p:nvPr/>
          </p:nvSpPr>
          <p:spPr>
            <a:xfrm>
              <a:off x="3478400" y="4834750"/>
              <a:ext cx="113475" cy="160950"/>
            </a:xfrm>
            <a:custGeom>
              <a:avLst/>
              <a:gdLst/>
              <a:ahLst/>
              <a:cxnLst/>
              <a:rect l="l" t="t" r="r" b="b"/>
              <a:pathLst>
                <a:path w="4539" h="6438" extrusionOk="0">
                  <a:moveTo>
                    <a:pt x="973" y="0"/>
                  </a:moveTo>
                  <a:cubicBezTo>
                    <a:pt x="973" y="1"/>
                    <a:pt x="1417" y="2464"/>
                    <a:pt x="0" y="5094"/>
                  </a:cubicBezTo>
                  <a:lnTo>
                    <a:pt x="3455" y="6438"/>
                  </a:lnTo>
                  <a:cubicBezTo>
                    <a:pt x="3233" y="4770"/>
                    <a:pt x="4539" y="4140"/>
                    <a:pt x="4539" y="4140"/>
                  </a:cubicBezTo>
                  <a:cubicBezTo>
                    <a:pt x="4539" y="4140"/>
                    <a:pt x="4503" y="4131"/>
                    <a:pt x="4439" y="4131"/>
                  </a:cubicBezTo>
                  <a:cubicBezTo>
                    <a:pt x="4241" y="4131"/>
                    <a:pt x="3776" y="4226"/>
                    <a:pt x="3307" y="5011"/>
                  </a:cubicBezTo>
                  <a:cubicBezTo>
                    <a:pt x="3260" y="3511"/>
                    <a:pt x="4298" y="3261"/>
                    <a:pt x="4298" y="3261"/>
                  </a:cubicBezTo>
                  <a:cubicBezTo>
                    <a:pt x="4298" y="3261"/>
                    <a:pt x="4291" y="3260"/>
                    <a:pt x="4278" y="3260"/>
                  </a:cubicBezTo>
                  <a:cubicBezTo>
                    <a:pt x="4113" y="3260"/>
                    <a:pt x="2991" y="3308"/>
                    <a:pt x="2519" y="4585"/>
                  </a:cubicBezTo>
                  <a:cubicBezTo>
                    <a:pt x="2288" y="2251"/>
                    <a:pt x="4251" y="630"/>
                    <a:pt x="4252" y="630"/>
                  </a:cubicBezTo>
                  <a:lnTo>
                    <a:pt x="4252" y="630"/>
                  </a:lnTo>
                  <a:cubicBezTo>
                    <a:pt x="4251" y="630"/>
                    <a:pt x="2640" y="1343"/>
                    <a:pt x="2112" y="2695"/>
                  </a:cubicBezTo>
                  <a:cubicBezTo>
                    <a:pt x="2297" y="2047"/>
                    <a:pt x="2205" y="1223"/>
                    <a:pt x="2205" y="1223"/>
                  </a:cubicBezTo>
                  <a:lnTo>
                    <a:pt x="2205" y="1223"/>
                  </a:lnTo>
                  <a:cubicBezTo>
                    <a:pt x="2204" y="1223"/>
                    <a:pt x="2065" y="2307"/>
                    <a:pt x="1315" y="3520"/>
                  </a:cubicBezTo>
                  <a:cubicBezTo>
                    <a:pt x="1658" y="1445"/>
                    <a:pt x="973"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5"/>
            <p:cNvSpPr/>
            <p:nvPr/>
          </p:nvSpPr>
          <p:spPr>
            <a:xfrm>
              <a:off x="3398025" y="4818750"/>
              <a:ext cx="138050" cy="151250"/>
            </a:xfrm>
            <a:custGeom>
              <a:avLst/>
              <a:gdLst/>
              <a:ahLst/>
              <a:cxnLst/>
              <a:rect l="l" t="t" r="r" b="b"/>
              <a:pathLst>
                <a:path w="5522" h="6050" extrusionOk="0">
                  <a:moveTo>
                    <a:pt x="3104" y="1"/>
                  </a:moveTo>
                  <a:cubicBezTo>
                    <a:pt x="3104" y="1"/>
                    <a:pt x="2122" y="1465"/>
                    <a:pt x="2391" y="2882"/>
                  </a:cubicBezTo>
                  <a:cubicBezTo>
                    <a:pt x="2205" y="2233"/>
                    <a:pt x="1687" y="1594"/>
                    <a:pt x="1687" y="1594"/>
                  </a:cubicBezTo>
                  <a:lnTo>
                    <a:pt x="1687" y="1594"/>
                  </a:lnTo>
                  <a:cubicBezTo>
                    <a:pt x="1687" y="1594"/>
                    <a:pt x="2150" y="2576"/>
                    <a:pt x="2150" y="4012"/>
                  </a:cubicBezTo>
                  <a:cubicBezTo>
                    <a:pt x="1344" y="2067"/>
                    <a:pt x="1" y="1215"/>
                    <a:pt x="1" y="1214"/>
                  </a:cubicBezTo>
                  <a:lnTo>
                    <a:pt x="1" y="1214"/>
                  </a:lnTo>
                  <a:cubicBezTo>
                    <a:pt x="1" y="1215"/>
                    <a:pt x="1677" y="3067"/>
                    <a:pt x="1881" y="6049"/>
                  </a:cubicBezTo>
                  <a:lnTo>
                    <a:pt x="5521" y="5345"/>
                  </a:lnTo>
                  <a:cubicBezTo>
                    <a:pt x="4438" y="4049"/>
                    <a:pt x="5216" y="2826"/>
                    <a:pt x="5216" y="2826"/>
                  </a:cubicBezTo>
                  <a:lnTo>
                    <a:pt x="5216" y="2826"/>
                  </a:lnTo>
                  <a:cubicBezTo>
                    <a:pt x="5216" y="2826"/>
                    <a:pt x="4614" y="3002"/>
                    <a:pt x="4641" y="4206"/>
                  </a:cubicBezTo>
                  <a:cubicBezTo>
                    <a:pt x="3799" y="2965"/>
                    <a:pt x="4539" y="2206"/>
                    <a:pt x="4540" y="2205"/>
                  </a:cubicBezTo>
                  <a:lnTo>
                    <a:pt x="4540" y="2205"/>
                  </a:lnTo>
                  <a:cubicBezTo>
                    <a:pt x="4539" y="2206"/>
                    <a:pt x="3437" y="2835"/>
                    <a:pt x="3734" y="4271"/>
                  </a:cubicBezTo>
                  <a:cubicBezTo>
                    <a:pt x="2298" y="2419"/>
                    <a:pt x="3104" y="1"/>
                    <a:pt x="3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25"/>
          <p:cNvGrpSpPr/>
          <p:nvPr/>
        </p:nvGrpSpPr>
        <p:grpSpPr>
          <a:xfrm>
            <a:off x="3946100" y="4253895"/>
            <a:ext cx="199718" cy="97984"/>
            <a:chOff x="3398025" y="4791450"/>
            <a:chExt cx="506000" cy="248250"/>
          </a:xfrm>
        </p:grpSpPr>
        <p:sp>
          <p:nvSpPr>
            <p:cNvPr id="339" name="Google Shape;339;p25"/>
            <p:cNvSpPr/>
            <p:nvPr/>
          </p:nvSpPr>
          <p:spPr>
            <a:xfrm>
              <a:off x="3790300" y="4851425"/>
              <a:ext cx="113725" cy="160950"/>
            </a:xfrm>
            <a:custGeom>
              <a:avLst/>
              <a:gdLst/>
              <a:ahLst/>
              <a:cxnLst/>
              <a:rect l="l" t="t" r="r" b="b"/>
              <a:pathLst>
                <a:path w="4549" h="6438" extrusionOk="0">
                  <a:moveTo>
                    <a:pt x="983" y="0"/>
                  </a:moveTo>
                  <a:cubicBezTo>
                    <a:pt x="983" y="0"/>
                    <a:pt x="1418" y="2464"/>
                    <a:pt x="1" y="5094"/>
                  </a:cubicBezTo>
                  <a:lnTo>
                    <a:pt x="3456" y="6437"/>
                  </a:lnTo>
                  <a:cubicBezTo>
                    <a:pt x="3233" y="4761"/>
                    <a:pt x="4549" y="4140"/>
                    <a:pt x="4549" y="4140"/>
                  </a:cubicBezTo>
                  <a:cubicBezTo>
                    <a:pt x="4549" y="4140"/>
                    <a:pt x="4512" y="4130"/>
                    <a:pt x="4447" y="4130"/>
                  </a:cubicBezTo>
                  <a:cubicBezTo>
                    <a:pt x="4249" y="4130"/>
                    <a:pt x="3785" y="4225"/>
                    <a:pt x="3317" y="5002"/>
                  </a:cubicBezTo>
                  <a:cubicBezTo>
                    <a:pt x="3261" y="3501"/>
                    <a:pt x="4299" y="3260"/>
                    <a:pt x="4299" y="3260"/>
                  </a:cubicBezTo>
                  <a:cubicBezTo>
                    <a:pt x="4299" y="3260"/>
                    <a:pt x="4291" y="3260"/>
                    <a:pt x="4278" y="3260"/>
                  </a:cubicBezTo>
                  <a:cubicBezTo>
                    <a:pt x="4112" y="3260"/>
                    <a:pt x="2991" y="3308"/>
                    <a:pt x="2520" y="4576"/>
                  </a:cubicBezTo>
                  <a:cubicBezTo>
                    <a:pt x="2289" y="2242"/>
                    <a:pt x="4252" y="621"/>
                    <a:pt x="4252" y="621"/>
                  </a:cubicBezTo>
                  <a:lnTo>
                    <a:pt x="4252" y="621"/>
                  </a:lnTo>
                  <a:cubicBezTo>
                    <a:pt x="4252" y="621"/>
                    <a:pt x="2640" y="1343"/>
                    <a:pt x="2122" y="2686"/>
                  </a:cubicBezTo>
                  <a:cubicBezTo>
                    <a:pt x="2307" y="2038"/>
                    <a:pt x="2214" y="1223"/>
                    <a:pt x="2214" y="1223"/>
                  </a:cubicBezTo>
                  <a:lnTo>
                    <a:pt x="2214" y="1223"/>
                  </a:lnTo>
                  <a:cubicBezTo>
                    <a:pt x="2214" y="1223"/>
                    <a:pt x="2075" y="2297"/>
                    <a:pt x="1316" y="3520"/>
                  </a:cubicBezTo>
                  <a:cubicBezTo>
                    <a:pt x="1668" y="1436"/>
                    <a:pt x="983" y="0"/>
                    <a:pt x="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5"/>
            <p:cNvSpPr/>
            <p:nvPr/>
          </p:nvSpPr>
          <p:spPr>
            <a:xfrm>
              <a:off x="3682175" y="4830575"/>
              <a:ext cx="138025" cy="151000"/>
            </a:xfrm>
            <a:custGeom>
              <a:avLst/>
              <a:gdLst/>
              <a:ahLst/>
              <a:cxnLst/>
              <a:rect l="l" t="t" r="r" b="b"/>
              <a:pathLst>
                <a:path w="5521" h="6040" extrusionOk="0">
                  <a:moveTo>
                    <a:pt x="3103" y="0"/>
                  </a:moveTo>
                  <a:cubicBezTo>
                    <a:pt x="3103" y="1"/>
                    <a:pt x="2121" y="1464"/>
                    <a:pt x="2390" y="2881"/>
                  </a:cubicBezTo>
                  <a:cubicBezTo>
                    <a:pt x="2205" y="2233"/>
                    <a:pt x="1686" y="1584"/>
                    <a:pt x="1686" y="1584"/>
                  </a:cubicBezTo>
                  <a:lnTo>
                    <a:pt x="1686" y="1584"/>
                  </a:lnTo>
                  <a:cubicBezTo>
                    <a:pt x="1686" y="1585"/>
                    <a:pt x="2149" y="2576"/>
                    <a:pt x="2158" y="4011"/>
                  </a:cubicBezTo>
                  <a:cubicBezTo>
                    <a:pt x="1343" y="2066"/>
                    <a:pt x="0" y="1214"/>
                    <a:pt x="0" y="1214"/>
                  </a:cubicBezTo>
                  <a:lnTo>
                    <a:pt x="0" y="1214"/>
                  </a:lnTo>
                  <a:cubicBezTo>
                    <a:pt x="0" y="1214"/>
                    <a:pt x="1677" y="3066"/>
                    <a:pt x="1880" y="6040"/>
                  </a:cubicBezTo>
                  <a:lnTo>
                    <a:pt x="5521" y="5345"/>
                  </a:lnTo>
                  <a:cubicBezTo>
                    <a:pt x="4437" y="4048"/>
                    <a:pt x="5224" y="2816"/>
                    <a:pt x="5224" y="2816"/>
                  </a:cubicBezTo>
                  <a:lnTo>
                    <a:pt x="5224" y="2816"/>
                  </a:lnTo>
                  <a:cubicBezTo>
                    <a:pt x="5224" y="2816"/>
                    <a:pt x="4613" y="3002"/>
                    <a:pt x="4641" y="4206"/>
                  </a:cubicBezTo>
                  <a:cubicBezTo>
                    <a:pt x="3798" y="2964"/>
                    <a:pt x="4539" y="2205"/>
                    <a:pt x="4539" y="2205"/>
                  </a:cubicBezTo>
                  <a:lnTo>
                    <a:pt x="4539" y="2205"/>
                  </a:lnTo>
                  <a:cubicBezTo>
                    <a:pt x="4539" y="2205"/>
                    <a:pt x="3437" y="2835"/>
                    <a:pt x="3742" y="4270"/>
                  </a:cubicBezTo>
                  <a:cubicBezTo>
                    <a:pt x="2307" y="2418"/>
                    <a:pt x="3103" y="1"/>
                    <a:pt x="3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5"/>
            <p:cNvSpPr/>
            <p:nvPr/>
          </p:nvSpPr>
          <p:spPr>
            <a:xfrm>
              <a:off x="3663875" y="4833350"/>
              <a:ext cx="138025" cy="151000"/>
            </a:xfrm>
            <a:custGeom>
              <a:avLst/>
              <a:gdLst/>
              <a:ahLst/>
              <a:cxnLst/>
              <a:rect l="l" t="t" r="r" b="b"/>
              <a:pathLst>
                <a:path w="5521" h="6040" extrusionOk="0">
                  <a:moveTo>
                    <a:pt x="3103" y="1"/>
                  </a:moveTo>
                  <a:cubicBezTo>
                    <a:pt x="3103" y="1"/>
                    <a:pt x="2121" y="1464"/>
                    <a:pt x="2390" y="2881"/>
                  </a:cubicBezTo>
                  <a:cubicBezTo>
                    <a:pt x="2205" y="2233"/>
                    <a:pt x="1686" y="1585"/>
                    <a:pt x="1686" y="1584"/>
                  </a:cubicBezTo>
                  <a:lnTo>
                    <a:pt x="1686" y="1584"/>
                  </a:lnTo>
                  <a:cubicBezTo>
                    <a:pt x="1686" y="1585"/>
                    <a:pt x="2149" y="2576"/>
                    <a:pt x="2149" y="4011"/>
                  </a:cubicBezTo>
                  <a:cubicBezTo>
                    <a:pt x="1343" y="2066"/>
                    <a:pt x="1" y="1214"/>
                    <a:pt x="0" y="1214"/>
                  </a:cubicBezTo>
                  <a:lnTo>
                    <a:pt x="0" y="1214"/>
                  </a:lnTo>
                  <a:cubicBezTo>
                    <a:pt x="1" y="1214"/>
                    <a:pt x="1677" y="3057"/>
                    <a:pt x="1881" y="6040"/>
                  </a:cubicBezTo>
                  <a:lnTo>
                    <a:pt x="5521" y="5345"/>
                  </a:lnTo>
                  <a:cubicBezTo>
                    <a:pt x="4437" y="4048"/>
                    <a:pt x="5215" y="2816"/>
                    <a:pt x="5215" y="2816"/>
                  </a:cubicBezTo>
                  <a:lnTo>
                    <a:pt x="5215" y="2816"/>
                  </a:lnTo>
                  <a:cubicBezTo>
                    <a:pt x="5215" y="2816"/>
                    <a:pt x="4613" y="3002"/>
                    <a:pt x="4641" y="4206"/>
                  </a:cubicBezTo>
                  <a:cubicBezTo>
                    <a:pt x="3798" y="2965"/>
                    <a:pt x="4539" y="2205"/>
                    <a:pt x="4539" y="2205"/>
                  </a:cubicBezTo>
                  <a:lnTo>
                    <a:pt x="4539" y="2205"/>
                  </a:lnTo>
                  <a:cubicBezTo>
                    <a:pt x="4539" y="2205"/>
                    <a:pt x="3437" y="2835"/>
                    <a:pt x="3733" y="4271"/>
                  </a:cubicBezTo>
                  <a:cubicBezTo>
                    <a:pt x="2298" y="2418"/>
                    <a:pt x="3103" y="1"/>
                    <a:pt x="3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5"/>
            <p:cNvSpPr/>
            <p:nvPr/>
          </p:nvSpPr>
          <p:spPr>
            <a:xfrm>
              <a:off x="3645125" y="4807425"/>
              <a:ext cx="113475" cy="160950"/>
            </a:xfrm>
            <a:custGeom>
              <a:avLst/>
              <a:gdLst/>
              <a:ahLst/>
              <a:cxnLst/>
              <a:rect l="l" t="t" r="r" b="b"/>
              <a:pathLst>
                <a:path w="4539" h="6438" extrusionOk="0">
                  <a:moveTo>
                    <a:pt x="973" y="0"/>
                  </a:moveTo>
                  <a:cubicBezTo>
                    <a:pt x="973" y="1"/>
                    <a:pt x="1417" y="2464"/>
                    <a:pt x="0" y="5095"/>
                  </a:cubicBezTo>
                  <a:lnTo>
                    <a:pt x="3455" y="6438"/>
                  </a:lnTo>
                  <a:cubicBezTo>
                    <a:pt x="3223" y="4770"/>
                    <a:pt x="4539" y="4140"/>
                    <a:pt x="4539" y="4140"/>
                  </a:cubicBezTo>
                  <a:cubicBezTo>
                    <a:pt x="4539" y="4140"/>
                    <a:pt x="4503" y="4131"/>
                    <a:pt x="4439" y="4131"/>
                  </a:cubicBezTo>
                  <a:cubicBezTo>
                    <a:pt x="4241" y="4131"/>
                    <a:pt x="3776" y="4226"/>
                    <a:pt x="3307" y="5011"/>
                  </a:cubicBezTo>
                  <a:cubicBezTo>
                    <a:pt x="3260" y="3511"/>
                    <a:pt x="4298" y="3261"/>
                    <a:pt x="4298" y="3261"/>
                  </a:cubicBezTo>
                  <a:cubicBezTo>
                    <a:pt x="4298" y="3261"/>
                    <a:pt x="4291" y="3260"/>
                    <a:pt x="4278" y="3260"/>
                  </a:cubicBezTo>
                  <a:cubicBezTo>
                    <a:pt x="4113" y="3260"/>
                    <a:pt x="2990" y="3308"/>
                    <a:pt x="2510" y="4585"/>
                  </a:cubicBezTo>
                  <a:cubicBezTo>
                    <a:pt x="2288" y="2251"/>
                    <a:pt x="4251" y="630"/>
                    <a:pt x="4252" y="630"/>
                  </a:cubicBezTo>
                  <a:lnTo>
                    <a:pt x="4252" y="630"/>
                  </a:lnTo>
                  <a:cubicBezTo>
                    <a:pt x="4251" y="630"/>
                    <a:pt x="2640" y="1343"/>
                    <a:pt x="2112" y="2686"/>
                  </a:cubicBezTo>
                  <a:cubicBezTo>
                    <a:pt x="2297" y="2047"/>
                    <a:pt x="2205" y="1223"/>
                    <a:pt x="2205" y="1223"/>
                  </a:cubicBezTo>
                  <a:lnTo>
                    <a:pt x="2205" y="1223"/>
                  </a:lnTo>
                  <a:cubicBezTo>
                    <a:pt x="2205" y="1223"/>
                    <a:pt x="2066" y="2307"/>
                    <a:pt x="1315" y="3520"/>
                  </a:cubicBezTo>
                  <a:cubicBezTo>
                    <a:pt x="1658" y="1445"/>
                    <a:pt x="973"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5"/>
            <p:cNvSpPr/>
            <p:nvPr/>
          </p:nvSpPr>
          <p:spPr>
            <a:xfrm>
              <a:off x="3564750" y="4791450"/>
              <a:ext cx="138050" cy="151225"/>
            </a:xfrm>
            <a:custGeom>
              <a:avLst/>
              <a:gdLst/>
              <a:ahLst/>
              <a:cxnLst/>
              <a:rect l="l" t="t" r="r" b="b"/>
              <a:pathLst>
                <a:path w="5522" h="6049" extrusionOk="0">
                  <a:moveTo>
                    <a:pt x="3104" y="0"/>
                  </a:moveTo>
                  <a:lnTo>
                    <a:pt x="3104" y="0"/>
                  </a:lnTo>
                  <a:cubicBezTo>
                    <a:pt x="3104" y="0"/>
                    <a:pt x="2113" y="1464"/>
                    <a:pt x="2391" y="2881"/>
                  </a:cubicBezTo>
                  <a:cubicBezTo>
                    <a:pt x="2205" y="2232"/>
                    <a:pt x="1687" y="1593"/>
                    <a:pt x="1687" y="1593"/>
                  </a:cubicBezTo>
                  <a:lnTo>
                    <a:pt x="1687" y="1593"/>
                  </a:lnTo>
                  <a:cubicBezTo>
                    <a:pt x="1687" y="1593"/>
                    <a:pt x="2150" y="2575"/>
                    <a:pt x="2150" y="4011"/>
                  </a:cubicBezTo>
                  <a:cubicBezTo>
                    <a:pt x="1344" y="2066"/>
                    <a:pt x="1" y="1214"/>
                    <a:pt x="1" y="1213"/>
                  </a:cubicBezTo>
                  <a:lnTo>
                    <a:pt x="1" y="1213"/>
                  </a:lnTo>
                  <a:cubicBezTo>
                    <a:pt x="1" y="1214"/>
                    <a:pt x="1677" y="3066"/>
                    <a:pt x="1881" y="6048"/>
                  </a:cubicBezTo>
                  <a:lnTo>
                    <a:pt x="5521" y="5344"/>
                  </a:lnTo>
                  <a:cubicBezTo>
                    <a:pt x="4438" y="4048"/>
                    <a:pt x="5216" y="2816"/>
                    <a:pt x="5216" y="2816"/>
                  </a:cubicBezTo>
                  <a:lnTo>
                    <a:pt x="5216" y="2816"/>
                  </a:lnTo>
                  <a:cubicBezTo>
                    <a:pt x="5216" y="2816"/>
                    <a:pt x="4614" y="3001"/>
                    <a:pt x="4632" y="4205"/>
                  </a:cubicBezTo>
                  <a:cubicBezTo>
                    <a:pt x="3799" y="2964"/>
                    <a:pt x="4539" y="2205"/>
                    <a:pt x="4540" y="2204"/>
                  </a:cubicBezTo>
                  <a:lnTo>
                    <a:pt x="4540" y="2204"/>
                  </a:lnTo>
                  <a:cubicBezTo>
                    <a:pt x="4539" y="2205"/>
                    <a:pt x="3437" y="2834"/>
                    <a:pt x="3734" y="4270"/>
                  </a:cubicBezTo>
                  <a:cubicBezTo>
                    <a:pt x="2298" y="2418"/>
                    <a:pt x="3104" y="0"/>
                    <a:pt x="3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5"/>
            <p:cNvSpPr/>
            <p:nvPr/>
          </p:nvSpPr>
          <p:spPr>
            <a:xfrm>
              <a:off x="3623800" y="4878725"/>
              <a:ext cx="113500" cy="160975"/>
            </a:xfrm>
            <a:custGeom>
              <a:avLst/>
              <a:gdLst/>
              <a:ahLst/>
              <a:cxnLst/>
              <a:rect l="l" t="t" r="r" b="b"/>
              <a:pathLst>
                <a:path w="4540" h="6439" extrusionOk="0">
                  <a:moveTo>
                    <a:pt x="973" y="1"/>
                  </a:moveTo>
                  <a:lnTo>
                    <a:pt x="973" y="1"/>
                  </a:lnTo>
                  <a:cubicBezTo>
                    <a:pt x="974" y="1"/>
                    <a:pt x="1409" y="2465"/>
                    <a:pt x="1" y="5095"/>
                  </a:cubicBezTo>
                  <a:lnTo>
                    <a:pt x="3447" y="6438"/>
                  </a:lnTo>
                  <a:cubicBezTo>
                    <a:pt x="3224" y="4762"/>
                    <a:pt x="4540" y="4141"/>
                    <a:pt x="4540" y="4141"/>
                  </a:cubicBezTo>
                  <a:cubicBezTo>
                    <a:pt x="4540" y="4141"/>
                    <a:pt x="4503" y="4131"/>
                    <a:pt x="4438" y="4131"/>
                  </a:cubicBezTo>
                  <a:cubicBezTo>
                    <a:pt x="4240" y="4131"/>
                    <a:pt x="3776" y="4226"/>
                    <a:pt x="3308" y="5003"/>
                  </a:cubicBezTo>
                  <a:cubicBezTo>
                    <a:pt x="3261" y="3502"/>
                    <a:pt x="4289" y="3261"/>
                    <a:pt x="4289" y="3261"/>
                  </a:cubicBezTo>
                  <a:cubicBezTo>
                    <a:pt x="4289" y="3261"/>
                    <a:pt x="4282" y="3261"/>
                    <a:pt x="4269" y="3261"/>
                  </a:cubicBezTo>
                  <a:cubicBezTo>
                    <a:pt x="4103" y="3261"/>
                    <a:pt x="2982" y="3309"/>
                    <a:pt x="2511" y="4577"/>
                  </a:cubicBezTo>
                  <a:cubicBezTo>
                    <a:pt x="2280" y="2252"/>
                    <a:pt x="4243" y="631"/>
                    <a:pt x="4243" y="631"/>
                  </a:cubicBezTo>
                  <a:lnTo>
                    <a:pt x="4243" y="631"/>
                  </a:lnTo>
                  <a:cubicBezTo>
                    <a:pt x="4243" y="631"/>
                    <a:pt x="2631" y="1344"/>
                    <a:pt x="2113" y="2687"/>
                  </a:cubicBezTo>
                  <a:cubicBezTo>
                    <a:pt x="2298" y="2048"/>
                    <a:pt x="2205" y="1224"/>
                    <a:pt x="2205" y="1224"/>
                  </a:cubicBezTo>
                  <a:lnTo>
                    <a:pt x="2205" y="1224"/>
                  </a:lnTo>
                  <a:cubicBezTo>
                    <a:pt x="2205" y="1224"/>
                    <a:pt x="2066" y="2298"/>
                    <a:pt x="1307" y="3521"/>
                  </a:cubicBezTo>
                  <a:cubicBezTo>
                    <a:pt x="1659" y="1437"/>
                    <a:pt x="974"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5"/>
            <p:cNvSpPr/>
            <p:nvPr/>
          </p:nvSpPr>
          <p:spPr>
            <a:xfrm>
              <a:off x="3515450" y="4857900"/>
              <a:ext cx="138025" cy="151225"/>
            </a:xfrm>
            <a:custGeom>
              <a:avLst/>
              <a:gdLst/>
              <a:ahLst/>
              <a:cxnLst/>
              <a:rect l="l" t="t" r="r" b="b"/>
              <a:pathLst>
                <a:path w="5521" h="6049" extrusionOk="0">
                  <a:moveTo>
                    <a:pt x="3103" y="0"/>
                  </a:moveTo>
                  <a:cubicBezTo>
                    <a:pt x="3103" y="1"/>
                    <a:pt x="2121" y="1464"/>
                    <a:pt x="2399" y="2881"/>
                  </a:cubicBezTo>
                  <a:cubicBezTo>
                    <a:pt x="2205" y="2233"/>
                    <a:pt x="1686" y="1594"/>
                    <a:pt x="1686" y="1594"/>
                  </a:cubicBezTo>
                  <a:lnTo>
                    <a:pt x="1686" y="1594"/>
                  </a:lnTo>
                  <a:cubicBezTo>
                    <a:pt x="1686" y="1594"/>
                    <a:pt x="2149" y="2576"/>
                    <a:pt x="2158" y="4011"/>
                  </a:cubicBezTo>
                  <a:cubicBezTo>
                    <a:pt x="1343" y="2066"/>
                    <a:pt x="0" y="1214"/>
                    <a:pt x="0" y="1214"/>
                  </a:cubicBezTo>
                  <a:lnTo>
                    <a:pt x="0" y="1214"/>
                  </a:lnTo>
                  <a:cubicBezTo>
                    <a:pt x="0" y="1214"/>
                    <a:pt x="1686" y="3066"/>
                    <a:pt x="1880" y="6049"/>
                  </a:cubicBezTo>
                  <a:lnTo>
                    <a:pt x="5521" y="5345"/>
                  </a:lnTo>
                  <a:cubicBezTo>
                    <a:pt x="4446" y="4048"/>
                    <a:pt x="5224" y="2826"/>
                    <a:pt x="5224" y="2825"/>
                  </a:cubicBezTo>
                  <a:lnTo>
                    <a:pt x="5224" y="2825"/>
                  </a:lnTo>
                  <a:cubicBezTo>
                    <a:pt x="5224" y="2825"/>
                    <a:pt x="4613" y="3002"/>
                    <a:pt x="4641" y="4206"/>
                  </a:cubicBezTo>
                  <a:cubicBezTo>
                    <a:pt x="3798" y="2964"/>
                    <a:pt x="4548" y="2205"/>
                    <a:pt x="4548" y="2205"/>
                  </a:cubicBezTo>
                  <a:lnTo>
                    <a:pt x="4548" y="2205"/>
                  </a:lnTo>
                  <a:cubicBezTo>
                    <a:pt x="4548" y="2205"/>
                    <a:pt x="3446" y="2835"/>
                    <a:pt x="3742" y="4270"/>
                  </a:cubicBezTo>
                  <a:cubicBezTo>
                    <a:pt x="2307" y="2418"/>
                    <a:pt x="3103" y="1"/>
                    <a:pt x="3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5"/>
            <p:cNvSpPr/>
            <p:nvPr/>
          </p:nvSpPr>
          <p:spPr>
            <a:xfrm>
              <a:off x="3497150" y="4860675"/>
              <a:ext cx="138025" cy="151225"/>
            </a:xfrm>
            <a:custGeom>
              <a:avLst/>
              <a:gdLst/>
              <a:ahLst/>
              <a:cxnLst/>
              <a:rect l="l" t="t" r="r" b="b"/>
              <a:pathLst>
                <a:path w="5521" h="6049" extrusionOk="0">
                  <a:moveTo>
                    <a:pt x="3103" y="1"/>
                  </a:moveTo>
                  <a:cubicBezTo>
                    <a:pt x="3103" y="1"/>
                    <a:pt x="2121" y="1464"/>
                    <a:pt x="2390" y="2881"/>
                  </a:cubicBezTo>
                  <a:cubicBezTo>
                    <a:pt x="2205" y="2233"/>
                    <a:pt x="1686" y="1594"/>
                    <a:pt x="1686" y="1594"/>
                  </a:cubicBezTo>
                  <a:lnTo>
                    <a:pt x="1686" y="1594"/>
                  </a:lnTo>
                  <a:cubicBezTo>
                    <a:pt x="1686" y="1594"/>
                    <a:pt x="2149" y="2576"/>
                    <a:pt x="2158" y="4011"/>
                  </a:cubicBezTo>
                  <a:cubicBezTo>
                    <a:pt x="1343" y="2066"/>
                    <a:pt x="1" y="1214"/>
                    <a:pt x="0" y="1214"/>
                  </a:cubicBezTo>
                  <a:lnTo>
                    <a:pt x="0" y="1214"/>
                  </a:lnTo>
                  <a:cubicBezTo>
                    <a:pt x="0" y="1214"/>
                    <a:pt x="1686" y="3067"/>
                    <a:pt x="1881" y="6049"/>
                  </a:cubicBezTo>
                  <a:lnTo>
                    <a:pt x="5521" y="5345"/>
                  </a:lnTo>
                  <a:cubicBezTo>
                    <a:pt x="4437" y="4048"/>
                    <a:pt x="5224" y="2816"/>
                    <a:pt x="5224" y="2816"/>
                  </a:cubicBezTo>
                  <a:lnTo>
                    <a:pt x="5224" y="2816"/>
                  </a:lnTo>
                  <a:cubicBezTo>
                    <a:pt x="5224" y="2816"/>
                    <a:pt x="4613" y="3002"/>
                    <a:pt x="4641" y="4206"/>
                  </a:cubicBezTo>
                  <a:cubicBezTo>
                    <a:pt x="3798" y="2965"/>
                    <a:pt x="4539" y="2205"/>
                    <a:pt x="4539" y="2205"/>
                  </a:cubicBezTo>
                  <a:lnTo>
                    <a:pt x="4539" y="2205"/>
                  </a:lnTo>
                  <a:cubicBezTo>
                    <a:pt x="4539" y="2205"/>
                    <a:pt x="3437" y="2835"/>
                    <a:pt x="3742" y="4271"/>
                  </a:cubicBezTo>
                  <a:cubicBezTo>
                    <a:pt x="2307" y="2418"/>
                    <a:pt x="3103" y="1"/>
                    <a:pt x="3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5"/>
            <p:cNvSpPr/>
            <p:nvPr/>
          </p:nvSpPr>
          <p:spPr>
            <a:xfrm>
              <a:off x="3478400" y="4834750"/>
              <a:ext cx="113475" cy="160950"/>
            </a:xfrm>
            <a:custGeom>
              <a:avLst/>
              <a:gdLst/>
              <a:ahLst/>
              <a:cxnLst/>
              <a:rect l="l" t="t" r="r" b="b"/>
              <a:pathLst>
                <a:path w="4539" h="6438" extrusionOk="0">
                  <a:moveTo>
                    <a:pt x="973" y="0"/>
                  </a:moveTo>
                  <a:cubicBezTo>
                    <a:pt x="973" y="1"/>
                    <a:pt x="1417" y="2464"/>
                    <a:pt x="0" y="5094"/>
                  </a:cubicBezTo>
                  <a:lnTo>
                    <a:pt x="3455" y="6438"/>
                  </a:lnTo>
                  <a:cubicBezTo>
                    <a:pt x="3233" y="4770"/>
                    <a:pt x="4539" y="4140"/>
                    <a:pt x="4539" y="4140"/>
                  </a:cubicBezTo>
                  <a:cubicBezTo>
                    <a:pt x="4539" y="4140"/>
                    <a:pt x="4503" y="4131"/>
                    <a:pt x="4439" y="4131"/>
                  </a:cubicBezTo>
                  <a:cubicBezTo>
                    <a:pt x="4241" y="4131"/>
                    <a:pt x="3776" y="4226"/>
                    <a:pt x="3307" y="5011"/>
                  </a:cubicBezTo>
                  <a:cubicBezTo>
                    <a:pt x="3260" y="3511"/>
                    <a:pt x="4298" y="3261"/>
                    <a:pt x="4298" y="3261"/>
                  </a:cubicBezTo>
                  <a:cubicBezTo>
                    <a:pt x="4298" y="3261"/>
                    <a:pt x="4291" y="3260"/>
                    <a:pt x="4278" y="3260"/>
                  </a:cubicBezTo>
                  <a:cubicBezTo>
                    <a:pt x="4113" y="3260"/>
                    <a:pt x="2991" y="3308"/>
                    <a:pt x="2519" y="4585"/>
                  </a:cubicBezTo>
                  <a:cubicBezTo>
                    <a:pt x="2288" y="2251"/>
                    <a:pt x="4251" y="630"/>
                    <a:pt x="4252" y="630"/>
                  </a:cubicBezTo>
                  <a:lnTo>
                    <a:pt x="4252" y="630"/>
                  </a:lnTo>
                  <a:cubicBezTo>
                    <a:pt x="4251" y="630"/>
                    <a:pt x="2640" y="1343"/>
                    <a:pt x="2112" y="2695"/>
                  </a:cubicBezTo>
                  <a:cubicBezTo>
                    <a:pt x="2297" y="2047"/>
                    <a:pt x="2205" y="1223"/>
                    <a:pt x="2205" y="1223"/>
                  </a:cubicBezTo>
                  <a:lnTo>
                    <a:pt x="2205" y="1223"/>
                  </a:lnTo>
                  <a:cubicBezTo>
                    <a:pt x="2204" y="1223"/>
                    <a:pt x="2065" y="2307"/>
                    <a:pt x="1315" y="3520"/>
                  </a:cubicBezTo>
                  <a:cubicBezTo>
                    <a:pt x="1658" y="1445"/>
                    <a:pt x="973"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5"/>
            <p:cNvSpPr/>
            <p:nvPr/>
          </p:nvSpPr>
          <p:spPr>
            <a:xfrm>
              <a:off x="3398025" y="4818750"/>
              <a:ext cx="138050" cy="151250"/>
            </a:xfrm>
            <a:custGeom>
              <a:avLst/>
              <a:gdLst/>
              <a:ahLst/>
              <a:cxnLst/>
              <a:rect l="l" t="t" r="r" b="b"/>
              <a:pathLst>
                <a:path w="5522" h="6050" extrusionOk="0">
                  <a:moveTo>
                    <a:pt x="3104" y="1"/>
                  </a:moveTo>
                  <a:cubicBezTo>
                    <a:pt x="3104" y="1"/>
                    <a:pt x="2122" y="1465"/>
                    <a:pt x="2391" y="2882"/>
                  </a:cubicBezTo>
                  <a:cubicBezTo>
                    <a:pt x="2205" y="2233"/>
                    <a:pt x="1687" y="1594"/>
                    <a:pt x="1687" y="1594"/>
                  </a:cubicBezTo>
                  <a:lnTo>
                    <a:pt x="1687" y="1594"/>
                  </a:lnTo>
                  <a:cubicBezTo>
                    <a:pt x="1687" y="1594"/>
                    <a:pt x="2150" y="2576"/>
                    <a:pt x="2150" y="4012"/>
                  </a:cubicBezTo>
                  <a:cubicBezTo>
                    <a:pt x="1344" y="2067"/>
                    <a:pt x="1" y="1215"/>
                    <a:pt x="1" y="1214"/>
                  </a:cubicBezTo>
                  <a:lnTo>
                    <a:pt x="1" y="1214"/>
                  </a:lnTo>
                  <a:cubicBezTo>
                    <a:pt x="1" y="1215"/>
                    <a:pt x="1677" y="3067"/>
                    <a:pt x="1881" y="6049"/>
                  </a:cubicBezTo>
                  <a:lnTo>
                    <a:pt x="5521" y="5345"/>
                  </a:lnTo>
                  <a:cubicBezTo>
                    <a:pt x="4438" y="4049"/>
                    <a:pt x="5216" y="2826"/>
                    <a:pt x="5216" y="2826"/>
                  </a:cubicBezTo>
                  <a:lnTo>
                    <a:pt x="5216" y="2826"/>
                  </a:lnTo>
                  <a:cubicBezTo>
                    <a:pt x="5216" y="2826"/>
                    <a:pt x="4614" y="3002"/>
                    <a:pt x="4641" y="4206"/>
                  </a:cubicBezTo>
                  <a:cubicBezTo>
                    <a:pt x="3799" y="2965"/>
                    <a:pt x="4539" y="2206"/>
                    <a:pt x="4540" y="2205"/>
                  </a:cubicBezTo>
                  <a:lnTo>
                    <a:pt x="4540" y="2205"/>
                  </a:lnTo>
                  <a:cubicBezTo>
                    <a:pt x="4539" y="2206"/>
                    <a:pt x="3437" y="2835"/>
                    <a:pt x="3734" y="4271"/>
                  </a:cubicBezTo>
                  <a:cubicBezTo>
                    <a:pt x="2298" y="2419"/>
                    <a:pt x="3104" y="1"/>
                    <a:pt x="3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5"/>
          <p:cNvGrpSpPr/>
          <p:nvPr/>
        </p:nvGrpSpPr>
        <p:grpSpPr>
          <a:xfrm rot="-716707">
            <a:off x="6187090" y="4021641"/>
            <a:ext cx="1015394" cy="155661"/>
            <a:chOff x="2872425" y="4514769"/>
            <a:chExt cx="1110200" cy="238325"/>
          </a:xfrm>
        </p:grpSpPr>
        <p:sp>
          <p:nvSpPr>
            <p:cNvPr id="350" name="Google Shape;350;p2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1783800" y="1193863"/>
            <a:ext cx="5576400" cy="30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431300"/>
            <a:ext cx="6367800" cy="22809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body" idx="1"/>
          </p:nvPr>
        </p:nvSpPr>
        <p:spPr>
          <a:xfrm>
            <a:off x="933150" y="4227125"/>
            <a:ext cx="7277700" cy="376200"/>
          </a:xfrm>
          <a:prstGeom prst="rect">
            <a:avLst/>
          </a:prstGeom>
          <a:gradFill>
            <a:gsLst>
              <a:gs pos="0">
                <a:schemeClr val="lt1"/>
              </a:gs>
              <a:gs pos="100000">
                <a:schemeClr val="dk2"/>
              </a:gs>
            </a:gsLst>
            <a:lin ang="5400700" scaled="0"/>
          </a:gradFill>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800"/>
              <a:buNone/>
              <a:defRPr sz="2600">
                <a:latin typeface="Paytone One"/>
                <a:ea typeface="Paytone One"/>
                <a:cs typeface="Paytone One"/>
                <a:sym typeface="Paytone One"/>
              </a:defRPr>
            </a:lvl1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3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hasCustomPrompt="1"/>
          </p:nvPr>
        </p:nvSpPr>
        <p:spPr>
          <a:xfrm>
            <a:off x="2274749" y="1469325"/>
            <a:ext cx="742500" cy="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 name="Google Shape;42;p13"/>
          <p:cNvSpPr txBox="1">
            <a:spLocks noGrp="1"/>
          </p:cNvSpPr>
          <p:nvPr>
            <p:ph type="subTitle" idx="1"/>
          </p:nvPr>
        </p:nvSpPr>
        <p:spPr>
          <a:xfrm>
            <a:off x="973331" y="2225285"/>
            <a:ext cx="3359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 name="Google Shape;43;p13"/>
          <p:cNvSpPr txBox="1">
            <a:spLocks noGrp="1"/>
          </p:cNvSpPr>
          <p:nvPr>
            <p:ph type="title" idx="2" hasCustomPrompt="1"/>
          </p:nvPr>
        </p:nvSpPr>
        <p:spPr>
          <a:xfrm>
            <a:off x="6140199" y="1469325"/>
            <a:ext cx="742500" cy="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4" name="Google Shape;44;p13"/>
          <p:cNvSpPr txBox="1">
            <a:spLocks noGrp="1"/>
          </p:cNvSpPr>
          <p:nvPr>
            <p:ph type="subTitle" idx="3"/>
          </p:nvPr>
        </p:nvSpPr>
        <p:spPr>
          <a:xfrm>
            <a:off x="4831756" y="2225285"/>
            <a:ext cx="3359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 name="Google Shape;45;p13"/>
          <p:cNvSpPr txBox="1">
            <a:spLocks noGrp="1"/>
          </p:cNvSpPr>
          <p:nvPr>
            <p:ph type="title" idx="4" hasCustomPrompt="1"/>
          </p:nvPr>
        </p:nvSpPr>
        <p:spPr>
          <a:xfrm>
            <a:off x="2274749" y="2984147"/>
            <a:ext cx="742500" cy="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973331" y="3744647"/>
            <a:ext cx="3359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hasCustomPrompt="1"/>
          </p:nvPr>
        </p:nvSpPr>
        <p:spPr>
          <a:xfrm>
            <a:off x="6140199" y="2984147"/>
            <a:ext cx="742500" cy="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 name="Google Shape;48;p13"/>
          <p:cNvSpPr txBox="1">
            <a:spLocks noGrp="1"/>
          </p:cNvSpPr>
          <p:nvPr>
            <p:ph type="subTitle" idx="7"/>
          </p:nvPr>
        </p:nvSpPr>
        <p:spPr>
          <a:xfrm>
            <a:off x="4831756" y="3744647"/>
            <a:ext cx="3359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9" name="Google Shape;49;p13"/>
          <p:cNvSpPr txBox="1">
            <a:spLocks noGrp="1"/>
          </p:cNvSpPr>
          <p:nvPr>
            <p:ph type="subTitle" idx="8"/>
          </p:nvPr>
        </p:nvSpPr>
        <p:spPr>
          <a:xfrm>
            <a:off x="966286" y="2000925"/>
            <a:ext cx="3359400" cy="37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Paytone One"/>
                <a:ea typeface="Paytone One"/>
                <a:cs typeface="Paytone One"/>
                <a:sym typeface="Paytone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0" name="Google Shape;50;p13"/>
          <p:cNvSpPr txBox="1">
            <a:spLocks noGrp="1"/>
          </p:cNvSpPr>
          <p:nvPr>
            <p:ph type="subTitle" idx="9"/>
          </p:nvPr>
        </p:nvSpPr>
        <p:spPr>
          <a:xfrm>
            <a:off x="4831756" y="2000925"/>
            <a:ext cx="3359400" cy="37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Paytone One"/>
                <a:ea typeface="Paytone One"/>
                <a:cs typeface="Paytone One"/>
                <a:sym typeface="Paytone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1" name="Google Shape;51;p13"/>
          <p:cNvSpPr txBox="1">
            <a:spLocks noGrp="1"/>
          </p:cNvSpPr>
          <p:nvPr>
            <p:ph type="subTitle" idx="13"/>
          </p:nvPr>
        </p:nvSpPr>
        <p:spPr>
          <a:xfrm>
            <a:off x="966286" y="3515745"/>
            <a:ext cx="3359400" cy="37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Paytone One"/>
                <a:ea typeface="Paytone One"/>
                <a:cs typeface="Paytone One"/>
                <a:sym typeface="Paytone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2" name="Google Shape;52;p13"/>
          <p:cNvSpPr txBox="1">
            <a:spLocks noGrp="1"/>
          </p:cNvSpPr>
          <p:nvPr>
            <p:ph type="subTitle" idx="14"/>
          </p:nvPr>
        </p:nvSpPr>
        <p:spPr>
          <a:xfrm>
            <a:off x="4831756" y="3515745"/>
            <a:ext cx="3359400" cy="37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Paytone One"/>
                <a:ea typeface="Paytone One"/>
                <a:cs typeface="Paytone One"/>
                <a:sym typeface="Paytone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3" name="Google Shape;53;p13"/>
          <p:cNvSpPr txBox="1">
            <a:spLocks noGrp="1"/>
          </p:cNvSpPr>
          <p:nvPr>
            <p:ph type="title" idx="15"/>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2430250" y="2930400"/>
            <a:ext cx="59937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6" name="Google Shape;56;p14"/>
          <p:cNvSpPr txBox="1">
            <a:spLocks noGrp="1"/>
          </p:cNvSpPr>
          <p:nvPr>
            <p:ph type="subTitle" idx="1"/>
          </p:nvPr>
        </p:nvSpPr>
        <p:spPr>
          <a:xfrm>
            <a:off x="2397000" y="1681200"/>
            <a:ext cx="6027000" cy="124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769900" y="1057950"/>
            <a:ext cx="3852000" cy="22731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6"/>
          <p:cNvSpPr txBox="1">
            <a:spLocks noGrp="1"/>
          </p:cNvSpPr>
          <p:nvPr>
            <p:ph type="subTitle" idx="1"/>
          </p:nvPr>
        </p:nvSpPr>
        <p:spPr>
          <a:xfrm>
            <a:off x="769900" y="3331050"/>
            <a:ext cx="3852000" cy="75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4761800" y="741900"/>
            <a:ext cx="3612300" cy="3659700"/>
          </a:xfrm>
          <a:prstGeom prst="round2DiagRect">
            <a:avLst>
              <a:gd name="adj1" fmla="val 7856"/>
              <a:gd name="adj2" fmla="val 0"/>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dk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2pPr>
            <a:lvl3pPr lvl="2">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3pPr>
            <a:lvl4pPr lvl="3">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4pPr>
            <a:lvl5pPr lvl="4">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5pPr>
            <a:lvl6pPr lvl="5">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6pPr>
            <a:lvl7pPr lvl="6">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7pPr>
            <a:lvl8pPr lvl="7">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8pPr>
            <a:lvl9pPr lvl="8">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8" r:id="rId6"/>
    <p:sldLayoutId id="2147483659" r:id="rId7"/>
    <p:sldLayoutId id="2147483660" r:id="rId8"/>
    <p:sldLayoutId id="2147483662" r:id="rId9"/>
    <p:sldLayoutId id="2147483664" r:id="rId10"/>
    <p:sldLayoutId id="2147483670" r:id="rId11"/>
    <p:sldLayoutId id="21474836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grpSp>
        <p:nvGrpSpPr>
          <p:cNvPr id="515" name="Google Shape;515;p30"/>
          <p:cNvGrpSpPr/>
          <p:nvPr/>
        </p:nvGrpSpPr>
        <p:grpSpPr>
          <a:xfrm>
            <a:off x="-117650" y="4103975"/>
            <a:ext cx="9379268" cy="1039517"/>
            <a:chOff x="-117650" y="4103975"/>
            <a:chExt cx="9379268" cy="1039517"/>
          </a:xfrm>
        </p:grpSpPr>
        <p:grpSp>
          <p:nvGrpSpPr>
            <p:cNvPr id="516" name="Google Shape;516;p30"/>
            <p:cNvGrpSpPr/>
            <p:nvPr/>
          </p:nvGrpSpPr>
          <p:grpSpPr>
            <a:xfrm>
              <a:off x="2827700" y="4514769"/>
              <a:ext cx="2269375" cy="238325"/>
              <a:chOff x="2827700" y="4514769"/>
              <a:chExt cx="2269375" cy="238325"/>
            </a:xfrm>
          </p:grpSpPr>
          <p:sp>
            <p:nvSpPr>
              <p:cNvPr id="517" name="Google Shape;517;p30"/>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0"/>
              <p:cNvSpPr/>
              <p:nvPr/>
            </p:nvSpPr>
            <p:spPr>
              <a:xfrm>
                <a:off x="3954600" y="4543244"/>
                <a:ext cx="286425" cy="209850"/>
              </a:xfrm>
              <a:custGeom>
                <a:avLst/>
                <a:gdLst/>
                <a:ahLst/>
                <a:cxnLst/>
                <a:rect l="l" t="t" r="r" b="b"/>
                <a:pathLst>
                  <a:path w="11457" h="8394" extrusionOk="0">
                    <a:moveTo>
                      <a:pt x="5733" y="0"/>
                    </a:moveTo>
                    <a:cubicBezTo>
                      <a:pt x="2565" y="0"/>
                      <a:pt x="0" y="2431"/>
                      <a:pt x="0" y="5417"/>
                    </a:cubicBezTo>
                    <a:cubicBezTo>
                      <a:pt x="0" y="6518"/>
                      <a:pt x="355" y="7542"/>
                      <a:pt x="957" y="8393"/>
                    </a:cubicBezTo>
                    <a:lnTo>
                      <a:pt x="10509" y="8393"/>
                    </a:lnTo>
                    <a:cubicBezTo>
                      <a:pt x="11102" y="7542"/>
                      <a:pt x="11456" y="6518"/>
                      <a:pt x="11456" y="5417"/>
                    </a:cubicBezTo>
                    <a:cubicBezTo>
                      <a:pt x="11456" y="2431"/>
                      <a:pt x="8891" y="0"/>
                      <a:pt x="5733" y="0"/>
                    </a:cubicBezTo>
                    <a:close/>
                  </a:path>
                </a:pathLst>
              </a:custGeom>
              <a:solidFill>
                <a:srgbClr val="97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0"/>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0"/>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3888325" y="4578894"/>
                <a:ext cx="460825" cy="174200"/>
              </a:xfrm>
              <a:custGeom>
                <a:avLst/>
                <a:gdLst/>
                <a:ahLst/>
                <a:cxnLst/>
                <a:rect l="l" t="t" r="r" b="b"/>
                <a:pathLst>
                  <a:path w="18433" h="6968" extrusionOk="0">
                    <a:moveTo>
                      <a:pt x="9217" y="0"/>
                    </a:moveTo>
                    <a:cubicBezTo>
                      <a:pt x="4125" y="0"/>
                      <a:pt x="0" y="2106"/>
                      <a:pt x="0" y="4699"/>
                    </a:cubicBezTo>
                    <a:cubicBezTo>
                      <a:pt x="0" y="5522"/>
                      <a:pt x="422" y="6298"/>
                      <a:pt x="1149" y="6967"/>
                    </a:cubicBezTo>
                    <a:lnTo>
                      <a:pt x="17294" y="6967"/>
                    </a:lnTo>
                    <a:cubicBezTo>
                      <a:pt x="18021" y="6298"/>
                      <a:pt x="18433" y="5522"/>
                      <a:pt x="18433" y="4699"/>
                    </a:cubicBezTo>
                    <a:cubicBezTo>
                      <a:pt x="18433" y="2106"/>
                      <a:pt x="14308" y="0"/>
                      <a:pt x="9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4590075" y="4564769"/>
                <a:ext cx="272300" cy="188325"/>
              </a:xfrm>
              <a:custGeom>
                <a:avLst/>
                <a:gdLst/>
                <a:ahLst/>
                <a:cxnLst/>
                <a:rect l="l" t="t" r="r" b="b"/>
                <a:pathLst>
                  <a:path w="10892" h="7533" extrusionOk="0">
                    <a:moveTo>
                      <a:pt x="5446" y="1"/>
                    </a:moveTo>
                    <a:cubicBezTo>
                      <a:pt x="2441" y="1"/>
                      <a:pt x="0" y="2039"/>
                      <a:pt x="0" y="4556"/>
                    </a:cubicBezTo>
                    <a:cubicBezTo>
                      <a:pt x="0" y="5695"/>
                      <a:pt x="507" y="6738"/>
                      <a:pt x="1330" y="7532"/>
                    </a:cubicBezTo>
                    <a:lnTo>
                      <a:pt x="9561" y="7532"/>
                    </a:lnTo>
                    <a:cubicBezTo>
                      <a:pt x="10384" y="6738"/>
                      <a:pt x="10891" y="5695"/>
                      <a:pt x="10891" y="4556"/>
                    </a:cubicBezTo>
                    <a:cubicBezTo>
                      <a:pt x="10891" y="2039"/>
                      <a:pt x="8451" y="1"/>
                      <a:pt x="5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a:off x="4771675" y="4614544"/>
                <a:ext cx="237350" cy="138550"/>
              </a:xfrm>
              <a:custGeom>
                <a:avLst/>
                <a:gdLst/>
                <a:ahLst/>
                <a:cxnLst/>
                <a:rect l="l" t="t" r="r" b="b"/>
                <a:pathLst>
                  <a:path w="9494" h="5542" extrusionOk="0">
                    <a:moveTo>
                      <a:pt x="4747" y="0"/>
                    </a:moveTo>
                    <a:cubicBezTo>
                      <a:pt x="2125" y="0"/>
                      <a:pt x="0" y="1723"/>
                      <a:pt x="0" y="3848"/>
                    </a:cubicBezTo>
                    <a:cubicBezTo>
                      <a:pt x="0" y="4460"/>
                      <a:pt x="182" y="5025"/>
                      <a:pt x="498" y="5541"/>
                    </a:cubicBezTo>
                    <a:lnTo>
                      <a:pt x="8996" y="5541"/>
                    </a:lnTo>
                    <a:cubicBezTo>
                      <a:pt x="9312" y="5025"/>
                      <a:pt x="9494" y="4460"/>
                      <a:pt x="9494" y="3848"/>
                    </a:cubicBezTo>
                    <a:cubicBezTo>
                      <a:pt x="9494" y="1723"/>
                      <a:pt x="7369"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4234050" y="4529119"/>
                <a:ext cx="244300" cy="223975"/>
              </a:xfrm>
              <a:custGeom>
                <a:avLst/>
                <a:gdLst/>
                <a:ahLst/>
                <a:cxnLst/>
                <a:rect l="l" t="t" r="r" b="b"/>
                <a:pathLst>
                  <a:path w="9772" h="8959" extrusionOk="0">
                    <a:moveTo>
                      <a:pt x="4881" y="1"/>
                    </a:moveTo>
                    <a:cubicBezTo>
                      <a:pt x="2183" y="1"/>
                      <a:pt x="1" y="2355"/>
                      <a:pt x="1" y="5264"/>
                    </a:cubicBezTo>
                    <a:cubicBezTo>
                      <a:pt x="1" y="6709"/>
                      <a:pt x="537" y="8011"/>
                      <a:pt x="1398" y="8958"/>
                    </a:cubicBezTo>
                    <a:lnTo>
                      <a:pt x="8365" y="8958"/>
                    </a:lnTo>
                    <a:cubicBezTo>
                      <a:pt x="9236" y="8011"/>
                      <a:pt x="9772" y="6709"/>
                      <a:pt x="9772" y="5264"/>
                    </a:cubicBezTo>
                    <a:cubicBezTo>
                      <a:pt x="9772" y="2355"/>
                      <a:pt x="7580" y="1"/>
                      <a:pt x="4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a:off x="4306075" y="4678669"/>
                <a:ext cx="540025" cy="74425"/>
              </a:xfrm>
              <a:custGeom>
                <a:avLst/>
                <a:gdLst/>
                <a:ahLst/>
                <a:cxnLst/>
                <a:rect l="l" t="t" r="r" b="b"/>
                <a:pathLst>
                  <a:path w="21601" h="2977" extrusionOk="0">
                    <a:moveTo>
                      <a:pt x="10805" y="0"/>
                    </a:moveTo>
                    <a:cubicBezTo>
                      <a:pt x="5254" y="0"/>
                      <a:pt x="689" y="1292"/>
                      <a:pt x="0" y="2976"/>
                    </a:cubicBezTo>
                    <a:lnTo>
                      <a:pt x="21600" y="2976"/>
                    </a:lnTo>
                    <a:cubicBezTo>
                      <a:pt x="20921" y="1292"/>
                      <a:pt x="16346" y="0"/>
                      <a:pt x="10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p:nvPr/>
            </p:nvSpPr>
            <p:spPr>
              <a:xfrm>
                <a:off x="4373550" y="4564769"/>
                <a:ext cx="293350" cy="188325"/>
              </a:xfrm>
              <a:custGeom>
                <a:avLst/>
                <a:gdLst/>
                <a:ahLst/>
                <a:cxnLst/>
                <a:rect l="l" t="t" r="r" b="b"/>
                <a:pathLst>
                  <a:path w="11734" h="7533" extrusionOk="0">
                    <a:moveTo>
                      <a:pt x="5867" y="1"/>
                    </a:moveTo>
                    <a:cubicBezTo>
                      <a:pt x="2632" y="1"/>
                      <a:pt x="0" y="1781"/>
                      <a:pt x="0" y="3982"/>
                    </a:cubicBezTo>
                    <a:cubicBezTo>
                      <a:pt x="0" y="5532"/>
                      <a:pt x="1311" y="6872"/>
                      <a:pt x="3206" y="7532"/>
                    </a:cubicBezTo>
                    <a:lnTo>
                      <a:pt x="8527" y="7532"/>
                    </a:lnTo>
                    <a:cubicBezTo>
                      <a:pt x="10432" y="6872"/>
                      <a:pt x="11733" y="5532"/>
                      <a:pt x="11733" y="3982"/>
                    </a:cubicBezTo>
                    <a:cubicBezTo>
                      <a:pt x="11733" y="1781"/>
                      <a:pt x="9111" y="1"/>
                      <a:pt x="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3974700" y="4561844"/>
                <a:ext cx="291675" cy="152000"/>
              </a:xfrm>
              <a:custGeom>
                <a:avLst/>
                <a:gdLst/>
                <a:ahLst/>
                <a:cxnLst/>
                <a:rect l="l" t="t" r="r" b="b"/>
                <a:pathLst>
                  <a:path w="11667" h="6080" extrusionOk="0">
                    <a:moveTo>
                      <a:pt x="5069" y="1"/>
                    </a:moveTo>
                    <a:cubicBezTo>
                      <a:pt x="2910" y="1"/>
                      <a:pt x="1003" y="961"/>
                      <a:pt x="0" y="2443"/>
                    </a:cubicBezTo>
                    <a:cubicBezTo>
                      <a:pt x="1127" y="1813"/>
                      <a:pt x="2481" y="1455"/>
                      <a:pt x="3933" y="1455"/>
                    </a:cubicBezTo>
                    <a:cubicBezTo>
                      <a:pt x="4245" y="1455"/>
                      <a:pt x="4562" y="1472"/>
                      <a:pt x="4881" y="1505"/>
                    </a:cubicBezTo>
                    <a:cubicBezTo>
                      <a:pt x="7992" y="1831"/>
                      <a:pt x="10480" y="3707"/>
                      <a:pt x="11332" y="6080"/>
                    </a:cubicBezTo>
                    <a:cubicBezTo>
                      <a:pt x="11351" y="5956"/>
                      <a:pt x="11379" y="5831"/>
                      <a:pt x="11389" y="5697"/>
                    </a:cubicBezTo>
                    <a:cubicBezTo>
                      <a:pt x="11667" y="2922"/>
                      <a:pt x="9188" y="395"/>
                      <a:pt x="5838" y="41"/>
                    </a:cubicBezTo>
                    <a:cubicBezTo>
                      <a:pt x="5579" y="14"/>
                      <a:pt x="5322" y="1"/>
                      <a:pt x="5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4578575" y="4656844"/>
                <a:ext cx="211300" cy="90750"/>
              </a:xfrm>
              <a:custGeom>
                <a:avLst/>
                <a:gdLst/>
                <a:ahLst/>
                <a:cxnLst/>
                <a:rect l="l" t="t" r="r" b="b"/>
                <a:pathLst>
                  <a:path w="8452" h="3630" extrusionOk="0">
                    <a:moveTo>
                      <a:pt x="4197" y="1"/>
                    </a:moveTo>
                    <a:cubicBezTo>
                      <a:pt x="4085" y="1"/>
                      <a:pt x="3972" y="5"/>
                      <a:pt x="3858" y="12"/>
                    </a:cubicBezTo>
                    <a:cubicBezTo>
                      <a:pt x="2078" y="117"/>
                      <a:pt x="604" y="1103"/>
                      <a:pt x="1" y="2404"/>
                    </a:cubicBezTo>
                    <a:cubicBezTo>
                      <a:pt x="881" y="1706"/>
                      <a:pt x="2049" y="1237"/>
                      <a:pt x="3350" y="1160"/>
                    </a:cubicBezTo>
                    <a:cubicBezTo>
                      <a:pt x="3489" y="1151"/>
                      <a:pt x="3627" y="1147"/>
                      <a:pt x="3764" y="1147"/>
                    </a:cubicBezTo>
                    <a:cubicBezTo>
                      <a:pt x="5831" y="1147"/>
                      <a:pt x="7625" y="2148"/>
                      <a:pt x="8442" y="3629"/>
                    </a:cubicBezTo>
                    <a:cubicBezTo>
                      <a:pt x="8442" y="3534"/>
                      <a:pt x="8451" y="3438"/>
                      <a:pt x="8442" y="3352"/>
                    </a:cubicBezTo>
                    <a:cubicBezTo>
                      <a:pt x="8332" y="1446"/>
                      <a:pt x="6460" y="1"/>
                      <a:pt x="4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4785300" y="4617419"/>
                <a:ext cx="211300" cy="90925"/>
              </a:xfrm>
              <a:custGeom>
                <a:avLst/>
                <a:gdLst/>
                <a:ahLst/>
                <a:cxnLst/>
                <a:rect l="l" t="t" r="r" b="b"/>
                <a:pathLst>
                  <a:path w="8452" h="3637" extrusionOk="0">
                    <a:moveTo>
                      <a:pt x="4177" y="0"/>
                    </a:moveTo>
                    <a:cubicBezTo>
                      <a:pt x="4072" y="0"/>
                      <a:pt x="3965" y="3"/>
                      <a:pt x="3857" y="10"/>
                    </a:cubicBezTo>
                    <a:cubicBezTo>
                      <a:pt x="2077" y="125"/>
                      <a:pt x="603" y="1110"/>
                      <a:pt x="1" y="2412"/>
                    </a:cubicBezTo>
                    <a:cubicBezTo>
                      <a:pt x="881" y="1713"/>
                      <a:pt x="2049" y="1244"/>
                      <a:pt x="3350" y="1158"/>
                    </a:cubicBezTo>
                    <a:cubicBezTo>
                      <a:pt x="3481" y="1150"/>
                      <a:pt x="3610" y="1146"/>
                      <a:pt x="3739" y="1146"/>
                    </a:cubicBezTo>
                    <a:cubicBezTo>
                      <a:pt x="5817" y="1146"/>
                      <a:pt x="7621" y="2150"/>
                      <a:pt x="8442" y="3637"/>
                    </a:cubicBezTo>
                    <a:cubicBezTo>
                      <a:pt x="8442" y="3541"/>
                      <a:pt x="8451" y="3445"/>
                      <a:pt x="8442" y="3350"/>
                    </a:cubicBezTo>
                    <a:cubicBezTo>
                      <a:pt x="8323" y="1448"/>
                      <a:pt x="6448" y="0"/>
                      <a:pt x="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4373550" y="4564769"/>
                <a:ext cx="293350" cy="108400"/>
              </a:xfrm>
              <a:custGeom>
                <a:avLst/>
                <a:gdLst/>
                <a:ahLst/>
                <a:cxnLst/>
                <a:rect l="l" t="t" r="r" b="b"/>
                <a:pathLst>
                  <a:path w="11734" h="4336" extrusionOk="0">
                    <a:moveTo>
                      <a:pt x="5867" y="1"/>
                    </a:moveTo>
                    <a:cubicBezTo>
                      <a:pt x="2632" y="1"/>
                      <a:pt x="0" y="1781"/>
                      <a:pt x="0" y="3982"/>
                    </a:cubicBezTo>
                    <a:cubicBezTo>
                      <a:pt x="0" y="4106"/>
                      <a:pt x="10" y="4221"/>
                      <a:pt x="29" y="4336"/>
                    </a:cubicBezTo>
                    <a:cubicBezTo>
                      <a:pt x="297" y="2307"/>
                      <a:pt x="2804" y="709"/>
                      <a:pt x="5867" y="709"/>
                    </a:cubicBezTo>
                    <a:cubicBezTo>
                      <a:pt x="8929" y="709"/>
                      <a:pt x="11446" y="2307"/>
                      <a:pt x="11705" y="4336"/>
                    </a:cubicBezTo>
                    <a:cubicBezTo>
                      <a:pt x="11724" y="4221"/>
                      <a:pt x="11733" y="4106"/>
                      <a:pt x="11733" y="3982"/>
                    </a:cubicBezTo>
                    <a:cubicBezTo>
                      <a:pt x="11733" y="1781"/>
                      <a:pt x="9111" y="1"/>
                      <a:pt x="5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2827700" y="4683194"/>
                <a:ext cx="588125" cy="68475"/>
              </a:xfrm>
              <a:custGeom>
                <a:avLst/>
                <a:gdLst/>
                <a:ahLst/>
                <a:cxnLst/>
                <a:rect l="l" t="t" r="r" b="b"/>
                <a:pathLst>
                  <a:path w="23525" h="2739" extrusionOk="0">
                    <a:moveTo>
                      <a:pt x="4269" y="1"/>
                    </a:moveTo>
                    <a:cubicBezTo>
                      <a:pt x="2393" y="1"/>
                      <a:pt x="766" y="1121"/>
                      <a:pt x="0" y="2738"/>
                    </a:cubicBezTo>
                    <a:lnTo>
                      <a:pt x="23524" y="2738"/>
                    </a:lnTo>
                    <a:cubicBezTo>
                      <a:pt x="22912" y="1283"/>
                      <a:pt x="21256" y="240"/>
                      <a:pt x="19304" y="240"/>
                    </a:cubicBezTo>
                    <a:cubicBezTo>
                      <a:pt x="18394" y="240"/>
                      <a:pt x="17552" y="470"/>
                      <a:pt x="16844" y="853"/>
                    </a:cubicBezTo>
                    <a:cubicBezTo>
                      <a:pt x="16126" y="738"/>
                      <a:pt x="15361" y="671"/>
                      <a:pt x="14576" y="671"/>
                    </a:cubicBezTo>
                    <a:cubicBezTo>
                      <a:pt x="12011" y="671"/>
                      <a:pt x="9752" y="1350"/>
                      <a:pt x="8355" y="2384"/>
                    </a:cubicBezTo>
                    <a:cubicBezTo>
                      <a:pt x="7532" y="958"/>
                      <a:pt x="601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3445450" y="4706644"/>
                <a:ext cx="174450" cy="45025"/>
              </a:xfrm>
              <a:custGeom>
                <a:avLst/>
                <a:gdLst/>
                <a:ahLst/>
                <a:cxnLst/>
                <a:rect l="l" t="t" r="r" b="b"/>
                <a:pathLst>
                  <a:path w="6978" h="1801" extrusionOk="0">
                    <a:moveTo>
                      <a:pt x="3494" y="1"/>
                    </a:moveTo>
                    <a:cubicBezTo>
                      <a:pt x="2011" y="1"/>
                      <a:pt x="719" y="719"/>
                      <a:pt x="1" y="1800"/>
                    </a:cubicBezTo>
                    <a:lnTo>
                      <a:pt x="6978" y="1800"/>
                    </a:lnTo>
                    <a:cubicBezTo>
                      <a:pt x="6269" y="719"/>
                      <a:pt x="4977" y="1"/>
                      <a:pt x="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4788400" y="4709519"/>
                <a:ext cx="308675" cy="42150"/>
              </a:xfrm>
              <a:custGeom>
                <a:avLst/>
                <a:gdLst/>
                <a:ahLst/>
                <a:cxnLst/>
                <a:rect l="l" t="t" r="r" b="b"/>
                <a:pathLst>
                  <a:path w="12347" h="1686" extrusionOk="0">
                    <a:moveTo>
                      <a:pt x="6174" y="1"/>
                    </a:moveTo>
                    <a:cubicBezTo>
                      <a:pt x="3638" y="1"/>
                      <a:pt x="1398" y="661"/>
                      <a:pt x="1" y="1685"/>
                    </a:cubicBezTo>
                    <a:lnTo>
                      <a:pt x="12347" y="1685"/>
                    </a:lnTo>
                    <a:cubicBezTo>
                      <a:pt x="10949" y="661"/>
                      <a:pt x="8710" y="1"/>
                      <a:pt x="6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3678725" y="4671969"/>
                <a:ext cx="1039375" cy="79700"/>
              </a:xfrm>
              <a:custGeom>
                <a:avLst/>
                <a:gdLst/>
                <a:ahLst/>
                <a:cxnLst/>
                <a:rect l="l" t="t" r="r" b="b"/>
                <a:pathLst>
                  <a:path w="41575" h="3188" extrusionOk="0">
                    <a:moveTo>
                      <a:pt x="16625" y="0"/>
                    </a:moveTo>
                    <a:cubicBezTo>
                      <a:pt x="14931" y="0"/>
                      <a:pt x="13476" y="938"/>
                      <a:pt x="12863" y="2287"/>
                    </a:cubicBezTo>
                    <a:cubicBezTo>
                      <a:pt x="12538" y="2249"/>
                      <a:pt x="12213" y="2230"/>
                      <a:pt x="11887" y="2230"/>
                    </a:cubicBezTo>
                    <a:cubicBezTo>
                      <a:pt x="10681" y="2230"/>
                      <a:pt x="9552" y="2441"/>
                      <a:pt x="8605" y="2804"/>
                    </a:cubicBezTo>
                    <a:cubicBezTo>
                      <a:pt x="7533" y="2259"/>
                      <a:pt x="6145" y="1924"/>
                      <a:pt x="4623" y="1924"/>
                    </a:cubicBezTo>
                    <a:cubicBezTo>
                      <a:pt x="2776" y="1924"/>
                      <a:pt x="1130" y="2412"/>
                      <a:pt x="1" y="3187"/>
                    </a:cubicBezTo>
                    <a:lnTo>
                      <a:pt x="41574" y="3187"/>
                    </a:lnTo>
                    <a:cubicBezTo>
                      <a:pt x="40857" y="2594"/>
                      <a:pt x="39899" y="2230"/>
                      <a:pt x="38856" y="2230"/>
                    </a:cubicBezTo>
                    <a:cubicBezTo>
                      <a:pt x="38005" y="2230"/>
                      <a:pt x="37210" y="2469"/>
                      <a:pt x="36559" y="2881"/>
                    </a:cubicBezTo>
                    <a:cubicBezTo>
                      <a:pt x="35363" y="1436"/>
                      <a:pt x="32674" y="421"/>
                      <a:pt x="29535" y="421"/>
                    </a:cubicBezTo>
                    <a:cubicBezTo>
                      <a:pt x="27410" y="421"/>
                      <a:pt x="25487" y="890"/>
                      <a:pt x="24099" y="1637"/>
                    </a:cubicBezTo>
                    <a:cubicBezTo>
                      <a:pt x="23707" y="1608"/>
                      <a:pt x="23295" y="1579"/>
                      <a:pt x="22883" y="1579"/>
                    </a:cubicBezTo>
                    <a:cubicBezTo>
                      <a:pt x="21917" y="1579"/>
                      <a:pt x="20998" y="1684"/>
                      <a:pt x="20146" y="1857"/>
                    </a:cubicBezTo>
                    <a:cubicBezTo>
                      <a:pt x="19448" y="747"/>
                      <a:pt x="18127" y="0"/>
                      <a:pt x="16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30"/>
            <p:cNvGrpSpPr/>
            <p:nvPr/>
          </p:nvGrpSpPr>
          <p:grpSpPr>
            <a:xfrm flipH="1">
              <a:off x="8622125" y="4474513"/>
              <a:ext cx="544675" cy="257975"/>
              <a:chOff x="178125" y="4425125"/>
              <a:chExt cx="544675" cy="257975"/>
            </a:xfrm>
          </p:grpSpPr>
          <p:sp>
            <p:nvSpPr>
              <p:cNvPr id="546" name="Google Shape;546;p30"/>
              <p:cNvSpPr/>
              <p:nvPr/>
            </p:nvSpPr>
            <p:spPr>
              <a:xfrm>
                <a:off x="178125" y="4425125"/>
                <a:ext cx="384200" cy="257975"/>
              </a:xfrm>
              <a:custGeom>
                <a:avLst/>
                <a:gdLst/>
                <a:ahLst/>
                <a:cxnLst/>
                <a:rect l="l" t="t" r="r" b="b"/>
                <a:pathLst>
                  <a:path w="15368" h="10319" extrusionOk="0">
                    <a:moveTo>
                      <a:pt x="5178" y="1"/>
                    </a:moveTo>
                    <a:cubicBezTo>
                      <a:pt x="4309" y="1"/>
                      <a:pt x="3434" y="243"/>
                      <a:pt x="2659" y="741"/>
                    </a:cubicBezTo>
                    <a:cubicBezTo>
                      <a:pt x="770" y="1954"/>
                      <a:pt x="1" y="4335"/>
                      <a:pt x="825" y="6419"/>
                    </a:cubicBezTo>
                    <a:lnTo>
                      <a:pt x="14673" y="10318"/>
                    </a:lnTo>
                    <a:cubicBezTo>
                      <a:pt x="15117" y="10124"/>
                      <a:pt x="15368" y="9651"/>
                      <a:pt x="15266" y="9179"/>
                    </a:cubicBezTo>
                    <a:cubicBezTo>
                      <a:pt x="15173" y="8697"/>
                      <a:pt x="14766" y="8355"/>
                      <a:pt x="14275" y="8345"/>
                    </a:cubicBezTo>
                    <a:cubicBezTo>
                      <a:pt x="14590" y="7827"/>
                      <a:pt x="14627" y="7197"/>
                      <a:pt x="14386" y="6641"/>
                    </a:cubicBezTo>
                    <a:cubicBezTo>
                      <a:pt x="14145" y="6085"/>
                      <a:pt x="13654" y="5687"/>
                      <a:pt x="13061" y="5567"/>
                    </a:cubicBezTo>
                    <a:cubicBezTo>
                      <a:pt x="13571" y="5066"/>
                      <a:pt x="13589" y="4251"/>
                      <a:pt x="13098" y="3733"/>
                    </a:cubicBezTo>
                    <a:cubicBezTo>
                      <a:pt x="12842" y="3467"/>
                      <a:pt x="12499" y="3332"/>
                      <a:pt x="12155" y="3332"/>
                    </a:cubicBezTo>
                    <a:cubicBezTo>
                      <a:pt x="11872" y="3332"/>
                      <a:pt x="11590" y="3423"/>
                      <a:pt x="11356" y="3607"/>
                    </a:cubicBezTo>
                    <a:lnTo>
                      <a:pt x="11356" y="3607"/>
                    </a:lnTo>
                    <a:cubicBezTo>
                      <a:pt x="11861" y="3148"/>
                      <a:pt x="12059" y="2438"/>
                      <a:pt x="11857" y="1778"/>
                    </a:cubicBezTo>
                    <a:cubicBezTo>
                      <a:pt x="11653" y="1083"/>
                      <a:pt x="11042" y="593"/>
                      <a:pt x="10329" y="518"/>
                    </a:cubicBezTo>
                    <a:cubicBezTo>
                      <a:pt x="10274" y="514"/>
                      <a:pt x="10220" y="511"/>
                      <a:pt x="10166" y="511"/>
                    </a:cubicBezTo>
                    <a:cubicBezTo>
                      <a:pt x="9503" y="511"/>
                      <a:pt x="8886" y="872"/>
                      <a:pt x="8578" y="1463"/>
                    </a:cubicBezTo>
                    <a:cubicBezTo>
                      <a:pt x="7666" y="502"/>
                      <a:pt x="6428" y="1"/>
                      <a:pt x="5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495375" y="4538075"/>
                <a:ext cx="227425" cy="129275"/>
              </a:xfrm>
              <a:custGeom>
                <a:avLst/>
                <a:gdLst/>
                <a:ahLst/>
                <a:cxnLst/>
                <a:rect l="l" t="t" r="r" b="b"/>
                <a:pathLst>
                  <a:path w="9097" h="5171" extrusionOk="0">
                    <a:moveTo>
                      <a:pt x="4805" y="1"/>
                    </a:moveTo>
                    <a:cubicBezTo>
                      <a:pt x="4703" y="1"/>
                      <a:pt x="4601" y="16"/>
                      <a:pt x="4502" y="48"/>
                    </a:cubicBezTo>
                    <a:cubicBezTo>
                      <a:pt x="4123" y="178"/>
                      <a:pt x="3854" y="521"/>
                      <a:pt x="3826" y="919"/>
                    </a:cubicBezTo>
                    <a:cubicBezTo>
                      <a:pt x="3508" y="787"/>
                      <a:pt x="3175" y="724"/>
                      <a:pt x="2845" y="724"/>
                    </a:cubicBezTo>
                    <a:cubicBezTo>
                      <a:pt x="1996" y="724"/>
                      <a:pt x="1171" y="1144"/>
                      <a:pt x="677" y="1891"/>
                    </a:cubicBezTo>
                    <a:cubicBezTo>
                      <a:pt x="1" y="2929"/>
                      <a:pt x="149" y="4300"/>
                      <a:pt x="1038" y="5170"/>
                    </a:cubicBezTo>
                    <a:lnTo>
                      <a:pt x="8902" y="4013"/>
                    </a:lnTo>
                    <a:cubicBezTo>
                      <a:pt x="9078" y="3818"/>
                      <a:pt x="9097" y="3522"/>
                      <a:pt x="8939" y="3299"/>
                    </a:cubicBezTo>
                    <a:cubicBezTo>
                      <a:pt x="8827" y="3147"/>
                      <a:pt x="8654" y="3062"/>
                      <a:pt x="8473" y="3062"/>
                    </a:cubicBezTo>
                    <a:cubicBezTo>
                      <a:pt x="8400" y="3062"/>
                      <a:pt x="8326" y="3076"/>
                      <a:pt x="8254" y="3105"/>
                    </a:cubicBezTo>
                    <a:cubicBezTo>
                      <a:pt x="8291" y="2781"/>
                      <a:pt x="8170" y="2447"/>
                      <a:pt x="7929" y="2225"/>
                    </a:cubicBezTo>
                    <a:cubicBezTo>
                      <a:pt x="7732" y="2049"/>
                      <a:pt x="7476" y="1954"/>
                      <a:pt x="7218" y="1954"/>
                    </a:cubicBezTo>
                    <a:cubicBezTo>
                      <a:pt x="7149" y="1954"/>
                      <a:pt x="7080" y="1961"/>
                      <a:pt x="7012" y="1975"/>
                    </a:cubicBezTo>
                    <a:cubicBezTo>
                      <a:pt x="7161" y="1614"/>
                      <a:pt x="6985" y="1197"/>
                      <a:pt x="6623" y="1049"/>
                    </a:cubicBezTo>
                    <a:cubicBezTo>
                      <a:pt x="6534" y="1012"/>
                      <a:pt x="6442" y="995"/>
                      <a:pt x="6350" y="995"/>
                    </a:cubicBezTo>
                    <a:cubicBezTo>
                      <a:pt x="6091" y="995"/>
                      <a:pt x="5843" y="1135"/>
                      <a:pt x="5714" y="1374"/>
                    </a:cubicBezTo>
                    <a:lnTo>
                      <a:pt x="5714" y="1374"/>
                    </a:lnTo>
                    <a:cubicBezTo>
                      <a:pt x="5867" y="1032"/>
                      <a:pt x="5804" y="626"/>
                      <a:pt x="5558" y="345"/>
                    </a:cubicBezTo>
                    <a:cubicBezTo>
                      <a:pt x="5368" y="120"/>
                      <a:pt x="5087" y="1"/>
                      <a:pt x="4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325650" y="4613825"/>
                <a:ext cx="176250" cy="36150"/>
              </a:xfrm>
              <a:custGeom>
                <a:avLst/>
                <a:gdLst/>
                <a:ahLst/>
                <a:cxnLst/>
                <a:rect l="l" t="t" r="r" b="b"/>
                <a:pathLst>
                  <a:path w="7050" h="1446" extrusionOk="0">
                    <a:moveTo>
                      <a:pt x="4502" y="1"/>
                    </a:moveTo>
                    <a:cubicBezTo>
                      <a:pt x="3270" y="1"/>
                      <a:pt x="1723" y="66"/>
                      <a:pt x="0" y="297"/>
                    </a:cubicBezTo>
                    <a:lnTo>
                      <a:pt x="4057" y="1446"/>
                    </a:lnTo>
                    <a:cubicBezTo>
                      <a:pt x="5428" y="825"/>
                      <a:pt x="6475" y="473"/>
                      <a:pt x="7049" y="297"/>
                    </a:cubicBezTo>
                    <a:cubicBezTo>
                      <a:pt x="7049" y="232"/>
                      <a:pt x="7049" y="167"/>
                      <a:pt x="7049" y="103"/>
                    </a:cubicBezTo>
                    <a:cubicBezTo>
                      <a:pt x="6549" y="56"/>
                      <a:pt x="5660" y="1"/>
                      <a:pt x="4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501875" y="4616375"/>
                <a:ext cx="11825" cy="4900"/>
              </a:xfrm>
              <a:custGeom>
                <a:avLst/>
                <a:gdLst/>
                <a:ahLst/>
                <a:cxnLst/>
                <a:rect l="l" t="t" r="r" b="b"/>
                <a:pathLst>
                  <a:path w="473" h="196" extrusionOk="0">
                    <a:moveTo>
                      <a:pt x="0" y="1"/>
                    </a:moveTo>
                    <a:cubicBezTo>
                      <a:pt x="0" y="65"/>
                      <a:pt x="0" y="130"/>
                      <a:pt x="0" y="195"/>
                    </a:cubicBezTo>
                    <a:cubicBezTo>
                      <a:pt x="306" y="93"/>
                      <a:pt x="472" y="56"/>
                      <a:pt x="472" y="56"/>
                    </a:cubicBezTo>
                    <a:cubicBezTo>
                      <a:pt x="472" y="56"/>
                      <a:pt x="306" y="3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30"/>
            <p:cNvGrpSpPr/>
            <p:nvPr/>
          </p:nvGrpSpPr>
          <p:grpSpPr>
            <a:xfrm>
              <a:off x="-117650" y="4400875"/>
              <a:ext cx="9379268" cy="742617"/>
              <a:chOff x="-117650" y="4400875"/>
              <a:chExt cx="9379268" cy="742617"/>
            </a:xfrm>
          </p:grpSpPr>
          <p:sp>
            <p:nvSpPr>
              <p:cNvPr id="551" name="Google Shape;551;p30"/>
              <p:cNvSpPr/>
              <p:nvPr/>
            </p:nvSpPr>
            <p:spPr>
              <a:xfrm>
                <a:off x="-117650" y="4400875"/>
                <a:ext cx="9379268" cy="579834"/>
              </a:xfrm>
              <a:custGeom>
                <a:avLst/>
                <a:gdLst/>
                <a:ahLst/>
                <a:cxnLst/>
                <a:rect l="l" t="t" r="r" b="b"/>
                <a:pathLst>
                  <a:path w="285605" h="17655" extrusionOk="0">
                    <a:moveTo>
                      <a:pt x="37135" y="0"/>
                    </a:moveTo>
                    <a:cubicBezTo>
                      <a:pt x="24929" y="0"/>
                      <a:pt x="12491" y="4349"/>
                      <a:pt x="0" y="6477"/>
                    </a:cubicBezTo>
                    <a:lnTo>
                      <a:pt x="0" y="17655"/>
                    </a:lnTo>
                    <a:lnTo>
                      <a:pt x="285604" y="17655"/>
                    </a:lnTo>
                    <a:lnTo>
                      <a:pt x="285604" y="6477"/>
                    </a:lnTo>
                    <a:cubicBezTo>
                      <a:pt x="285604" y="6477"/>
                      <a:pt x="276985" y="7321"/>
                      <a:pt x="268073" y="7321"/>
                    </a:cubicBezTo>
                    <a:cubicBezTo>
                      <a:pt x="265066" y="7321"/>
                      <a:pt x="262027" y="7225"/>
                      <a:pt x="259273" y="6968"/>
                    </a:cubicBezTo>
                    <a:cubicBezTo>
                      <a:pt x="248560" y="5968"/>
                      <a:pt x="235811" y="3684"/>
                      <a:pt x="216774" y="3684"/>
                    </a:cubicBezTo>
                    <a:cubicBezTo>
                      <a:pt x="204796" y="3684"/>
                      <a:pt x="190328" y="4588"/>
                      <a:pt x="172312" y="7286"/>
                    </a:cubicBezTo>
                    <a:cubicBezTo>
                      <a:pt x="164760" y="8416"/>
                      <a:pt x="153782" y="8928"/>
                      <a:pt x="141231" y="8928"/>
                    </a:cubicBezTo>
                    <a:cubicBezTo>
                      <a:pt x="109737" y="8928"/>
                      <a:pt x="68340" y="5705"/>
                      <a:pt x="46332" y="938"/>
                    </a:cubicBezTo>
                    <a:cubicBezTo>
                      <a:pt x="43283" y="278"/>
                      <a:pt x="40216" y="0"/>
                      <a:pt x="37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117650" y="4557130"/>
                <a:ext cx="9379268" cy="579801"/>
              </a:xfrm>
              <a:custGeom>
                <a:avLst/>
                <a:gdLst/>
                <a:ahLst/>
                <a:cxnLst/>
                <a:rect l="l" t="t" r="r" b="b"/>
                <a:pathLst>
                  <a:path w="285605" h="17654" extrusionOk="0">
                    <a:moveTo>
                      <a:pt x="248462" y="0"/>
                    </a:moveTo>
                    <a:cubicBezTo>
                      <a:pt x="245383" y="0"/>
                      <a:pt x="242319" y="277"/>
                      <a:pt x="239273" y="936"/>
                    </a:cubicBezTo>
                    <a:cubicBezTo>
                      <a:pt x="217264" y="5704"/>
                      <a:pt x="175868" y="8927"/>
                      <a:pt x="144373" y="8927"/>
                    </a:cubicBezTo>
                    <a:cubicBezTo>
                      <a:pt x="131823" y="8927"/>
                      <a:pt x="120845" y="8415"/>
                      <a:pt x="113292" y="7285"/>
                    </a:cubicBezTo>
                    <a:cubicBezTo>
                      <a:pt x="95273" y="4590"/>
                      <a:pt x="80805" y="3687"/>
                      <a:pt x="68827" y="3687"/>
                    </a:cubicBezTo>
                    <a:cubicBezTo>
                      <a:pt x="49796" y="3687"/>
                      <a:pt x="37052" y="5967"/>
                      <a:pt x="26340" y="6967"/>
                    </a:cubicBezTo>
                    <a:cubicBezTo>
                      <a:pt x="23585" y="7224"/>
                      <a:pt x="20543" y="7320"/>
                      <a:pt x="17536" y="7320"/>
                    </a:cubicBezTo>
                    <a:cubicBezTo>
                      <a:pt x="8620" y="7320"/>
                      <a:pt x="0" y="6476"/>
                      <a:pt x="0" y="6476"/>
                    </a:cubicBezTo>
                    <a:lnTo>
                      <a:pt x="0" y="17654"/>
                    </a:lnTo>
                    <a:lnTo>
                      <a:pt x="285604" y="17654"/>
                    </a:lnTo>
                    <a:lnTo>
                      <a:pt x="285604" y="6476"/>
                    </a:lnTo>
                    <a:cubicBezTo>
                      <a:pt x="273118" y="4355"/>
                      <a:pt x="260672" y="0"/>
                      <a:pt x="248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117650" y="4683861"/>
                <a:ext cx="9379268" cy="459631"/>
              </a:xfrm>
              <a:custGeom>
                <a:avLst/>
                <a:gdLst/>
                <a:ahLst/>
                <a:cxnLst/>
                <a:rect l="l" t="t" r="r" b="b"/>
                <a:pathLst>
                  <a:path w="285605" h="13995" extrusionOk="0">
                    <a:moveTo>
                      <a:pt x="54941" y="0"/>
                    </a:moveTo>
                    <a:cubicBezTo>
                      <a:pt x="51639" y="0"/>
                      <a:pt x="48634" y="281"/>
                      <a:pt x="46050" y="943"/>
                    </a:cubicBezTo>
                    <a:cubicBezTo>
                      <a:pt x="22095" y="7066"/>
                      <a:pt x="7555" y="7748"/>
                      <a:pt x="2269" y="7748"/>
                    </a:cubicBezTo>
                    <a:cubicBezTo>
                      <a:pt x="755" y="7748"/>
                      <a:pt x="0" y="7692"/>
                      <a:pt x="0" y="7692"/>
                    </a:cubicBezTo>
                    <a:lnTo>
                      <a:pt x="0" y="13995"/>
                    </a:lnTo>
                    <a:lnTo>
                      <a:pt x="285604" y="13995"/>
                    </a:lnTo>
                    <a:lnTo>
                      <a:pt x="285604" y="7692"/>
                    </a:lnTo>
                    <a:cubicBezTo>
                      <a:pt x="269742" y="7692"/>
                      <a:pt x="225611" y="3672"/>
                      <a:pt x="190721" y="1525"/>
                    </a:cubicBezTo>
                    <a:cubicBezTo>
                      <a:pt x="188616" y="1396"/>
                      <a:pt x="186548" y="1336"/>
                      <a:pt x="184513" y="1336"/>
                    </a:cubicBezTo>
                    <a:cubicBezTo>
                      <a:pt x="161332" y="1336"/>
                      <a:pt x="142266" y="9049"/>
                      <a:pt x="118558" y="9049"/>
                    </a:cubicBezTo>
                    <a:cubicBezTo>
                      <a:pt x="117865" y="9049"/>
                      <a:pt x="117168" y="9042"/>
                      <a:pt x="116467" y="9029"/>
                    </a:cubicBezTo>
                    <a:cubicBezTo>
                      <a:pt x="100951" y="8728"/>
                      <a:pt x="73335" y="0"/>
                      <a:pt x="54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30"/>
            <p:cNvGrpSpPr/>
            <p:nvPr/>
          </p:nvGrpSpPr>
          <p:grpSpPr>
            <a:xfrm>
              <a:off x="8651938" y="4103975"/>
              <a:ext cx="262250" cy="544800"/>
              <a:chOff x="252000" y="1393475"/>
              <a:chExt cx="262250" cy="544800"/>
            </a:xfrm>
          </p:grpSpPr>
          <p:sp>
            <p:nvSpPr>
              <p:cNvPr id="555" name="Google Shape;555;p30"/>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0"/>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30"/>
            <p:cNvGrpSpPr/>
            <p:nvPr/>
          </p:nvGrpSpPr>
          <p:grpSpPr>
            <a:xfrm>
              <a:off x="5294750" y="4400875"/>
              <a:ext cx="647925" cy="302900"/>
              <a:chOff x="5468225" y="5335850"/>
              <a:chExt cx="647925" cy="302900"/>
            </a:xfrm>
          </p:grpSpPr>
          <p:sp>
            <p:nvSpPr>
              <p:cNvPr id="568" name="Google Shape;568;p30"/>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0"/>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0"/>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0"/>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0"/>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30"/>
            <p:cNvGrpSpPr/>
            <p:nvPr/>
          </p:nvGrpSpPr>
          <p:grpSpPr>
            <a:xfrm>
              <a:off x="8351021" y="4345856"/>
              <a:ext cx="145951" cy="302910"/>
              <a:chOff x="2159825" y="1687275"/>
              <a:chExt cx="231375" cy="480200"/>
            </a:xfrm>
          </p:grpSpPr>
          <p:sp>
            <p:nvSpPr>
              <p:cNvPr id="574" name="Google Shape;574;p30"/>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0"/>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0"/>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0"/>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0"/>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0"/>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30"/>
            <p:cNvGrpSpPr/>
            <p:nvPr/>
          </p:nvGrpSpPr>
          <p:grpSpPr>
            <a:xfrm rot="-633927">
              <a:off x="937789" y="4559348"/>
              <a:ext cx="511394" cy="262551"/>
              <a:chOff x="184850" y="4810650"/>
              <a:chExt cx="579175" cy="297350"/>
            </a:xfrm>
          </p:grpSpPr>
          <p:sp>
            <p:nvSpPr>
              <p:cNvPr id="587" name="Google Shape;587;p30"/>
              <p:cNvSpPr/>
              <p:nvPr/>
            </p:nvSpPr>
            <p:spPr>
              <a:xfrm>
                <a:off x="304350" y="4903750"/>
                <a:ext cx="142900" cy="185050"/>
              </a:xfrm>
              <a:custGeom>
                <a:avLst/>
                <a:gdLst/>
                <a:ahLst/>
                <a:cxnLst/>
                <a:rect l="l" t="t" r="r" b="b"/>
                <a:pathLst>
                  <a:path w="5716" h="7402" extrusionOk="0">
                    <a:moveTo>
                      <a:pt x="1491" y="0"/>
                    </a:moveTo>
                    <a:cubicBezTo>
                      <a:pt x="1491" y="0"/>
                      <a:pt x="3381" y="2631"/>
                      <a:pt x="2344" y="5419"/>
                    </a:cubicBezTo>
                    <a:cubicBezTo>
                      <a:pt x="2158" y="3566"/>
                      <a:pt x="584" y="3224"/>
                      <a:pt x="584" y="3224"/>
                    </a:cubicBezTo>
                    <a:lnTo>
                      <a:pt x="584" y="3224"/>
                    </a:lnTo>
                    <a:cubicBezTo>
                      <a:pt x="584" y="3224"/>
                      <a:pt x="1778" y="3863"/>
                      <a:pt x="1232" y="5688"/>
                    </a:cubicBezTo>
                    <a:cubicBezTo>
                      <a:pt x="811" y="4242"/>
                      <a:pt x="20" y="4233"/>
                      <a:pt x="0" y="4233"/>
                    </a:cubicBezTo>
                    <a:cubicBezTo>
                      <a:pt x="0" y="4233"/>
                      <a:pt x="0" y="4233"/>
                      <a:pt x="0" y="4233"/>
                    </a:cubicBezTo>
                    <a:cubicBezTo>
                      <a:pt x="0" y="4233"/>
                      <a:pt x="1408" y="5419"/>
                      <a:pt x="593" y="7401"/>
                    </a:cubicBezTo>
                    <a:lnTo>
                      <a:pt x="5270" y="6864"/>
                    </a:lnTo>
                    <a:cubicBezTo>
                      <a:pt x="4381" y="3177"/>
                      <a:pt x="5715" y="297"/>
                      <a:pt x="5715" y="297"/>
                    </a:cubicBezTo>
                    <a:lnTo>
                      <a:pt x="5715" y="297"/>
                    </a:lnTo>
                    <a:cubicBezTo>
                      <a:pt x="5715" y="297"/>
                      <a:pt x="4409" y="1844"/>
                      <a:pt x="4168" y="4511"/>
                    </a:cubicBezTo>
                    <a:cubicBezTo>
                      <a:pt x="3631" y="2770"/>
                      <a:pt x="3816" y="1399"/>
                      <a:pt x="3816" y="1399"/>
                    </a:cubicBezTo>
                    <a:lnTo>
                      <a:pt x="3816" y="1399"/>
                    </a:lnTo>
                    <a:cubicBezTo>
                      <a:pt x="3816" y="1399"/>
                      <a:pt x="3427" y="2381"/>
                      <a:pt x="3446" y="3233"/>
                    </a:cubicBezTo>
                    <a:cubicBezTo>
                      <a:pt x="3242" y="1408"/>
                      <a:pt x="1491" y="0"/>
                      <a:pt x="1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0"/>
              <p:cNvSpPr/>
              <p:nvPr/>
            </p:nvSpPr>
            <p:spPr>
              <a:xfrm>
                <a:off x="404150" y="4903275"/>
                <a:ext cx="203100" cy="195475"/>
              </a:xfrm>
              <a:custGeom>
                <a:avLst/>
                <a:gdLst/>
                <a:ahLst/>
                <a:cxnLst/>
                <a:rect l="l" t="t" r="r" b="b"/>
                <a:pathLst>
                  <a:path w="8124" h="7819" extrusionOk="0">
                    <a:moveTo>
                      <a:pt x="4696" y="1"/>
                    </a:moveTo>
                    <a:lnTo>
                      <a:pt x="4696" y="1"/>
                    </a:lnTo>
                    <a:cubicBezTo>
                      <a:pt x="4696" y="1"/>
                      <a:pt x="4900" y="3224"/>
                      <a:pt x="2538" y="5040"/>
                    </a:cubicBezTo>
                    <a:cubicBezTo>
                      <a:pt x="3372" y="3372"/>
                      <a:pt x="2223" y="2242"/>
                      <a:pt x="2223" y="2242"/>
                    </a:cubicBezTo>
                    <a:lnTo>
                      <a:pt x="2223" y="2242"/>
                    </a:lnTo>
                    <a:cubicBezTo>
                      <a:pt x="2223" y="2242"/>
                      <a:pt x="2890" y="3419"/>
                      <a:pt x="1454" y="4669"/>
                    </a:cubicBezTo>
                    <a:cubicBezTo>
                      <a:pt x="1871" y="3206"/>
                      <a:pt x="1186" y="2780"/>
                      <a:pt x="1186" y="2780"/>
                    </a:cubicBezTo>
                    <a:lnTo>
                      <a:pt x="1186" y="2780"/>
                    </a:lnTo>
                    <a:cubicBezTo>
                      <a:pt x="1186" y="2780"/>
                      <a:pt x="1751" y="4539"/>
                      <a:pt x="0" y="5781"/>
                    </a:cubicBezTo>
                    <a:lnTo>
                      <a:pt x="4243" y="7818"/>
                    </a:lnTo>
                    <a:cubicBezTo>
                      <a:pt x="5456" y="4225"/>
                      <a:pt x="8123" y="2492"/>
                      <a:pt x="8124" y="2492"/>
                    </a:cubicBezTo>
                    <a:lnTo>
                      <a:pt x="8124" y="2492"/>
                    </a:lnTo>
                    <a:cubicBezTo>
                      <a:pt x="8123" y="2492"/>
                      <a:pt x="6188" y="3104"/>
                      <a:pt x="4567" y="5234"/>
                    </a:cubicBezTo>
                    <a:cubicBezTo>
                      <a:pt x="5039" y="3474"/>
                      <a:pt x="5919" y="2409"/>
                      <a:pt x="5919" y="2409"/>
                    </a:cubicBezTo>
                    <a:lnTo>
                      <a:pt x="5919" y="2409"/>
                    </a:lnTo>
                    <a:cubicBezTo>
                      <a:pt x="5919" y="2409"/>
                      <a:pt x="5076" y="3039"/>
                      <a:pt x="4641" y="3771"/>
                    </a:cubicBezTo>
                    <a:cubicBezTo>
                      <a:pt x="5437" y="2113"/>
                      <a:pt x="4696"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425900" y="4912550"/>
                <a:ext cx="202875" cy="195450"/>
              </a:xfrm>
              <a:custGeom>
                <a:avLst/>
                <a:gdLst/>
                <a:ahLst/>
                <a:cxnLst/>
                <a:rect l="l" t="t" r="r" b="b"/>
                <a:pathLst>
                  <a:path w="8115" h="7818" extrusionOk="0">
                    <a:moveTo>
                      <a:pt x="4697" y="0"/>
                    </a:moveTo>
                    <a:lnTo>
                      <a:pt x="4697" y="0"/>
                    </a:lnTo>
                    <a:cubicBezTo>
                      <a:pt x="4697" y="0"/>
                      <a:pt x="4892" y="3233"/>
                      <a:pt x="2530" y="5039"/>
                    </a:cubicBezTo>
                    <a:cubicBezTo>
                      <a:pt x="3363" y="3372"/>
                      <a:pt x="2215" y="2242"/>
                      <a:pt x="2215" y="2242"/>
                    </a:cubicBezTo>
                    <a:lnTo>
                      <a:pt x="2215" y="2242"/>
                    </a:lnTo>
                    <a:cubicBezTo>
                      <a:pt x="2215" y="2242"/>
                      <a:pt x="2882" y="3418"/>
                      <a:pt x="1446" y="4678"/>
                    </a:cubicBezTo>
                    <a:cubicBezTo>
                      <a:pt x="1872" y="3205"/>
                      <a:pt x="1177" y="2788"/>
                      <a:pt x="1177" y="2788"/>
                    </a:cubicBezTo>
                    <a:lnTo>
                      <a:pt x="1177" y="2788"/>
                    </a:lnTo>
                    <a:cubicBezTo>
                      <a:pt x="1177" y="2788"/>
                      <a:pt x="1742" y="4539"/>
                      <a:pt x="1" y="5789"/>
                    </a:cubicBezTo>
                    <a:lnTo>
                      <a:pt x="4234" y="7818"/>
                    </a:lnTo>
                    <a:cubicBezTo>
                      <a:pt x="5447" y="4224"/>
                      <a:pt x="8115" y="2492"/>
                      <a:pt x="8115" y="2492"/>
                    </a:cubicBezTo>
                    <a:lnTo>
                      <a:pt x="8115" y="2492"/>
                    </a:lnTo>
                    <a:cubicBezTo>
                      <a:pt x="8115" y="2492"/>
                      <a:pt x="6188" y="3113"/>
                      <a:pt x="4558" y="5234"/>
                    </a:cubicBezTo>
                    <a:cubicBezTo>
                      <a:pt x="5030" y="3474"/>
                      <a:pt x="5920" y="2418"/>
                      <a:pt x="5920" y="2418"/>
                    </a:cubicBezTo>
                    <a:lnTo>
                      <a:pt x="5920" y="2418"/>
                    </a:lnTo>
                    <a:cubicBezTo>
                      <a:pt x="5920" y="2418"/>
                      <a:pt x="5068" y="3038"/>
                      <a:pt x="4632" y="3770"/>
                    </a:cubicBezTo>
                    <a:cubicBezTo>
                      <a:pt x="5429" y="2121"/>
                      <a:pt x="4697" y="0"/>
                      <a:pt x="4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497000" y="4896800"/>
                <a:ext cx="142900" cy="185050"/>
              </a:xfrm>
              <a:custGeom>
                <a:avLst/>
                <a:gdLst/>
                <a:ahLst/>
                <a:cxnLst/>
                <a:rect l="l" t="t" r="r" b="b"/>
                <a:pathLst>
                  <a:path w="5716" h="7402" extrusionOk="0">
                    <a:moveTo>
                      <a:pt x="1492" y="0"/>
                    </a:moveTo>
                    <a:cubicBezTo>
                      <a:pt x="1492" y="1"/>
                      <a:pt x="3381" y="2631"/>
                      <a:pt x="2344" y="5419"/>
                    </a:cubicBezTo>
                    <a:cubicBezTo>
                      <a:pt x="2159" y="3567"/>
                      <a:pt x="584" y="3224"/>
                      <a:pt x="584" y="3224"/>
                    </a:cubicBezTo>
                    <a:lnTo>
                      <a:pt x="584" y="3224"/>
                    </a:lnTo>
                    <a:cubicBezTo>
                      <a:pt x="584" y="3224"/>
                      <a:pt x="1779" y="3863"/>
                      <a:pt x="1232" y="5688"/>
                    </a:cubicBezTo>
                    <a:cubicBezTo>
                      <a:pt x="812" y="4233"/>
                      <a:pt x="21" y="4224"/>
                      <a:pt x="1" y="4224"/>
                    </a:cubicBezTo>
                    <a:cubicBezTo>
                      <a:pt x="1" y="4224"/>
                      <a:pt x="1" y="4224"/>
                      <a:pt x="1" y="4224"/>
                    </a:cubicBezTo>
                    <a:cubicBezTo>
                      <a:pt x="1" y="4224"/>
                      <a:pt x="1408" y="5419"/>
                      <a:pt x="593" y="7401"/>
                    </a:cubicBezTo>
                    <a:lnTo>
                      <a:pt x="5271" y="6864"/>
                    </a:lnTo>
                    <a:cubicBezTo>
                      <a:pt x="4382" y="3178"/>
                      <a:pt x="5715" y="297"/>
                      <a:pt x="5716" y="297"/>
                    </a:cubicBezTo>
                    <a:lnTo>
                      <a:pt x="5716" y="297"/>
                    </a:lnTo>
                    <a:cubicBezTo>
                      <a:pt x="5715" y="297"/>
                      <a:pt x="4410" y="1844"/>
                      <a:pt x="4169" y="4502"/>
                    </a:cubicBezTo>
                    <a:cubicBezTo>
                      <a:pt x="3631" y="2770"/>
                      <a:pt x="3817" y="1390"/>
                      <a:pt x="3817" y="1390"/>
                    </a:cubicBezTo>
                    <a:lnTo>
                      <a:pt x="3817" y="1390"/>
                    </a:lnTo>
                    <a:cubicBezTo>
                      <a:pt x="3817" y="1390"/>
                      <a:pt x="3428" y="2372"/>
                      <a:pt x="3446" y="3224"/>
                    </a:cubicBezTo>
                    <a:cubicBezTo>
                      <a:pt x="3242" y="1399"/>
                      <a:pt x="1492" y="1"/>
                      <a:pt x="1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561150" y="4893325"/>
                <a:ext cx="202875" cy="195475"/>
              </a:xfrm>
              <a:custGeom>
                <a:avLst/>
                <a:gdLst/>
                <a:ahLst/>
                <a:cxnLst/>
                <a:rect l="l" t="t" r="r" b="b"/>
                <a:pathLst>
                  <a:path w="8115" h="7819" extrusionOk="0">
                    <a:moveTo>
                      <a:pt x="4696" y="1"/>
                    </a:moveTo>
                    <a:lnTo>
                      <a:pt x="4696" y="1"/>
                    </a:lnTo>
                    <a:cubicBezTo>
                      <a:pt x="4696" y="1"/>
                      <a:pt x="4900" y="3224"/>
                      <a:pt x="2538" y="5039"/>
                    </a:cubicBezTo>
                    <a:cubicBezTo>
                      <a:pt x="3363" y="3372"/>
                      <a:pt x="2214" y="2242"/>
                      <a:pt x="2214" y="2242"/>
                    </a:cubicBezTo>
                    <a:lnTo>
                      <a:pt x="2214" y="2242"/>
                    </a:lnTo>
                    <a:cubicBezTo>
                      <a:pt x="2214" y="2242"/>
                      <a:pt x="2890" y="3409"/>
                      <a:pt x="1454" y="4669"/>
                    </a:cubicBezTo>
                    <a:cubicBezTo>
                      <a:pt x="1871" y="3196"/>
                      <a:pt x="1186" y="2779"/>
                      <a:pt x="1186" y="2779"/>
                    </a:cubicBezTo>
                    <a:lnTo>
                      <a:pt x="1186" y="2779"/>
                    </a:lnTo>
                    <a:cubicBezTo>
                      <a:pt x="1186" y="2779"/>
                      <a:pt x="1742" y="4539"/>
                      <a:pt x="0" y="5780"/>
                    </a:cubicBezTo>
                    <a:lnTo>
                      <a:pt x="4243" y="7818"/>
                    </a:lnTo>
                    <a:cubicBezTo>
                      <a:pt x="5456" y="4215"/>
                      <a:pt x="8114" y="2492"/>
                      <a:pt x="8114" y="2492"/>
                    </a:cubicBezTo>
                    <a:lnTo>
                      <a:pt x="8114" y="2492"/>
                    </a:lnTo>
                    <a:cubicBezTo>
                      <a:pt x="8114" y="2492"/>
                      <a:pt x="6188" y="3104"/>
                      <a:pt x="4567" y="5234"/>
                    </a:cubicBezTo>
                    <a:cubicBezTo>
                      <a:pt x="5039" y="3474"/>
                      <a:pt x="5919" y="2409"/>
                      <a:pt x="5919" y="2409"/>
                    </a:cubicBezTo>
                    <a:lnTo>
                      <a:pt x="5919" y="2409"/>
                    </a:lnTo>
                    <a:cubicBezTo>
                      <a:pt x="5919" y="2409"/>
                      <a:pt x="5076" y="3029"/>
                      <a:pt x="4641" y="3770"/>
                    </a:cubicBezTo>
                    <a:cubicBezTo>
                      <a:pt x="5428" y="2112"/>
                      <a:pt x="4696"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184850" y="4822475"/>
                <a:ext cx="237850" cy="229275"/>
              </a:xfrm>
              <a:custGeom>
                <a:avLst/>
                <a:gdLst/>
                <a:ahLst/>
                <a:cxnLst/>
                <a:rect l="l" t="t" r="r" b="b"/>
                <a:pathLst>
                  <a:path w="9514" h="9171" extrusionOk="0">
                    <a:moveTo>
                      <a:pt x="5503" y="0"/>
                    </a:moveTo>
                    <a:cubicBezTo>
                      <a:pt x="5503" y="0"/>
                      <a:pt x="5743" y="3789"/>
                      <a:pt x="2974" y="5910"/>
                    </a:cubicBezTo>
                    <a:cubicBezTo>
                      <a:pt x="3946" y="3955"/>
                      <a:pt x="2594" y="2631"/>
                      <a:pt x="2594" y="2631"/>
                    </a:cubicBezTo>
                    <a:lnTo>
                      <a:pt x="2594" y="2631"/>
                    </a:lnTo>
                    <a:cubicBezTo>
                      <a:pt x="2594" y="2631"/>
                      <a:pt x="3381" y="4011"/>
                      <a:pt x="1705" y="5484"/>
                    </a:cubicBezTo>
                    <a:cubicBezTo>
                      <a:pt x="2196" y="3761"/>
                      <a:pt x="1390" y="3261"/>
                      <a:pt x="1390" y="3261"/>
                    </a:cubicBezTo>
                    <a:lnTo>
                      <a:pt x="1390" y="3261"/>
                    </a:lnTo>
                    <a:cubicBezTo>
                      <a:pt x="1390" y="3261"/>
                      <a:pt x="2048" y="5326"/>
                      <a:pt x="1" y="6780"/>
                    </a:cubicBezTo>
                    <a:lnTo>
                      <a:pt x="4975" y="9170"/>
                    </a:lnTo>
                    <a:cubicBezTo>
                      <a:pt x="6392" y="4956"/>
                      <a:pt x="9513" y="2927"/>
                      <a:pt x="9513" y="2927"/>
                    </a:cubicBezTo>
                    <a:lnTo>
                      <a:pt x="9513" y="2927"/>
                    </a:lnTo>
                    <a:cubicBezTo>
                      <a:pt x="9513" y="2927"/>
                      <a:pt x="7253" y="3640"/>
                      <a:pt x="5354" y="6141"/>
                    </a:cubicBezTo>
                    <a:cubicBezTo>
                      <a:pt x="5901" y="4076"/>
                      <a:pt x="6938" y="2825"/>
                      <a:pt x="6938" y="2825"/>
                    </a:cubicBezTo>
                    <a:lnTo>
                      <a:pt x="6938" y="2825"/>
                    </a:lnTo>
                    <a:cubicBezTo>
                      <a:pt x="6938" y="2825"/>
                      <a:pt x="5947" y="3566"/>
                      <a:pt x="5438" y="4418"/>
                    </a:cubicBezTo>
                    <a:cubicBezTo>
                      <a:pt x="6364" y="2483"/>
                      <a:pt x="5503"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210100" y="4833575"/>
                <a:ext cx="238075" cy="229050"/>
              </a:xfrm>
              <a:custGeom>
                <a:avLst/>
                <a:gdLst/>
                <a:ahLst/>
                <a:cxnLst/>
                <a:rect l="l" t="t" r="r" b="b"/>
                <a:pathLst>
                  <a:path w="9523" h="9162" extrusionOk="0">
                    <a:moveTo>
                      <a:pt x="5511" y="1"/>
                    </a:moveTo>
                    <a:cubicBezTo>
                      <a:pt x="5511" y="1"/>
                      <a:pt x="5743" y="3780"/>
                      <a:pt x="2974" y="5910"/>
                    </a:cubicBezTo>
                    <a:cubicBezTo>
                      <a:pt x="3946" y="3947"/>
                      <a:pt x="2603" y="2622"/>
                      <a:pt x="2603" y="2622"/>
                    </a:cubicBezTo>
                    <a:lnTo>
                      <a:pt x="2603" y="2622"/>
                    </a:lnTo>
                    <a:cubicBezTo>
                      <a:pt x="2603" y="2622"/>
                      <a:pt x="3390" y="4002"/>
                      <a:pt x="1705" y="5475"/>
                    </a:cubicBezTo>
                    <a:cubicBezTo>
                      <a:pt x="2195" y="3752"/>
                      <a:pt x="1390" y="3261"/>
                      <a:pt x="1390" y="3261"/>
                    </a:cubicBezTo>
                    <a:lnTo>
                      <a:pt x="1390" y="3261"/>
                    </a:lnTo>
                    <a:cubicBezTo>
                      <a:pt x="1390" y="3261"/>
                      <a:pt x="2047" y="5317"/>
                      <a:pt x="0" y="6781"/>
                    </a:cubicBezTo>
                    <a:lnTo>
                      <a:pt x="4974" y="9161"/>
                    </a:lnTo>
                    <a:cubicBezTo>
                      <a:pt x="6391" y="4947"/>
                      <a:pt x="9522" y="2919"/>
                      <a:pt x="9522" y="2918"/>
                    </a:cubicBezTo>
                    <a:lnTo>
                      <a:pt x="9522" y="2918"/>
                    </a:lnTo>
                    <a:cubicBezTo>
                      <a:pt x="9522" y="2919"/>
                      <a:pt x="7262" y="3641"/>
                      <a:pt x="5354" y="6133"/>
                    </a:cubicBezTo>
                    <a:cubicBezTo>
                      <a:pt x="5910" y="4067"/>
                      <a:pt x="6947" y="2826"/>
                      <a:pt x="6947" y="2826"/>
                    </a:cubicBezTo>
                    <a:lnTo>
                      <a:pt x="6947" y="2826"/>
                    </a:lnTo>
                    <a:cubicBezTo>
                      <a:pt x="6947" y="2826"/>
                      <a:pt x="5956" y="3558"/>
                      <a:pt x="5437" y="4419"/>
                    </a:cubicBezTo>
                    <a:cubicBezTo>
                      <a:pt x="6373" y="2474"/>
                      <a:pt x="5511" y="1"/>
                      <a:pt x="5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293700" y="4815050"/>
                <a:ext cx="167425" cy="216775"/>
              </a:xfrm>
              <a:custGeom>
                <a:avLst/>
                <a:gdLst/>
                <a:ahLst/>
                <a:cxnLst/>
                <a:rect l="l" t="t" r="r" b="b"/>
                <a:pathLst>
                  <a:path w="6697" h="8671" extrusionOk="0">
                    <a:moveTo>
                      <a:pt x="1751" y="1"/>
                    </a:moveTo>
                    <a:cubicBezTo>
                      <a:pt x="1751" y="1"/>
                      <a:pt x="3964" y="3076"/>
                      <a:pt x="2751" y="6355"/>
                    </a:cubicBezTo>
                    <a:cubicBezTo>
                      <a:pt x="2529" y="4178"/>
                      <a:pt x="686" y="3771"/>
                      <a:pt x="685" y="3771"/>
                    </a:cubicBezTo>
                    <a:lnTo>
                      <a:pt x="685" y="3771"/>
                    </a:lnTo>
                    <a:cubicBezTo>
                      <a:pt x="685" y="3771"/>
                      <a:pt x="2084" y="4521"/>
                      <a:pt x="1445" y="6661"/>
                    </a:cubicBezTo>
                    <a:cubicBezTo>
                      <a:pt x="941" y="4956"/>
                      <a:pt x="20" y="4947"/>
                      <a:pt x="0" y="4947"/>
                    </a:cubicBezTo>
                    <a:cubicBezTo>
                      <a:pt x="0" y="4947"/>
                      <a:pt x="0" y="4947"/>
                      <a:pt x="0" y="4947"/>
                    </a:cubicBezTo>
                    <a:cubicBezTo>
                      <a:pt x="0" y="4947"/>
                      <a:pt x="1649" y="6346"/>
                      <a:pt x="695" y="8670"/>
                    </a:cubicBezTo>
                    <a:lnTo>
                      <a:pt x="6169" y="8050"/>
                    </a:lnTo>
                    <a:cubicBezTo>
                      <a:pt x="5131" y="3715"/>
                      <a:pt x="6697" y="344"/>
                      <a:pt x="6697" y="344"/>
                    </a:cubicBezTo>
                    <a:lnTo>
                      <a:pt x="6697" y="344"/>
                    </a:lnTo>
                    <a:cubicBezTo>
                      <a:pt x="6697" y="344"/>
                      <a:pt x="5169" y="2150"/>
                      <a:pt x="4881" y="5280"/>
                    </a:cubicBezTo>
                    <a:cubicBezTo>
                      <a:pt x="4252" y="3233"/>
                      <a:pt x="4465" y="1631"/>
                      <a:pt x="4465" y="1631"/>
                    </a:cubicBezTo>
                    <a:lnTo>
                      <a:pt x="4465" y="1631"/>
                    </a:lnTo>
                    <a:cubicBezTo>
                      <a:pt x="4465" y="1631"/>
                      <a:pt x="4020" y="2780"/>
                      <a:pt x="4038" y="3780"/>
                    </a:cubicBezTo>
                    <a:cubicBezTo>
                      <a:pt x="3798" y="1640"/>
                      <a:pt x="1751"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368725" y="4810650"/>
                <a:ext cx="238050" cy="229275"/>
              </a:xfrm>
              <a:custGeom>
                <a:avLst/>
                <a:gdLst/>
                <a:ahLst/>
                <a:cxnLst/>
                <a:rect l="l" t="t" r="r" b="b"/>
                <a:pathLst>
                  <a:path w="9522" h="9171" extrusionOk="0">
                    <a:moveTo>
                      <a:pt x="5511" y="1"/>
                    </a:moveTo>
                    <a:cubicBezTo>
                      <a:pt x="5511" y="1"/>
                      <a:pt x="5743" y="3789"/>
                      <a:pt x="2973" y="5910"/>
                    </a:cubicBezTo>
                    <a:cubicBezTo>
                      <a:pt x="3946" y="3956"/>
                      <a:pt x="2603" y="2631"/>
                      <a:pt x="2603" y="2631"/>
                    </a:cubicBezTo>
                    <a:lnTo>
                      <a:pt x="2603" y="2631"/>
                    </a:lnTo>
                    <a:cubicBezTo>
                      <a:pt x="2603" y="2631"/>
                      <a:pt x="3390" y="4012"/>
                      <a:pt x="1704" y="5484"/>
                    </a:cubicBezTo>
                    <a:cubicBezTo>
                      <a:pt x="2195" y="3761"/>
                      <a:pt x="1390" y="3261"/>
                      <a:pt x="1389" y="3261"/>
                    </a:cubicBezTo>
                    <a:lnTo>
                      <a:pt x="1389" y="3261"/>
                    </a:lnTo>
                    <a:cubicBezTo>
                      <a:pt x="1389" y="3261"/>
                      <a:pt x="2047" y="5327"/>
                      <a:pt x="0" y="6781"/>
                    </a:cubicBezTo>
                    <a:lnTo>
                      <a:pt x="4974" y="9171"/>
                    </a:lnTo>
                    <a:cubicBezTo>
                      <a:pt x="6391" y="4956"/>
                      <a:pt x="9522" y="2928"/>
                      <a:pt x="9522" y="2928"/>
                    </a:cubicBezTo>
                    <a:lnTo>
                      <a:pt x="9522" y="2928"/>
                    </a:lnTo>
                    <a:cubicBezTo>
                      <a:pt x="9522" y="2928"/>
                      <a:pt x="7262" y="3641"/>
                      <a:pt x="5354" y="6142"/>
                    </a:cubicBezTo>
                    <a:cubicBezTo>
                      <a:pt x="5910" y="4076"/>
                      <a:pt x="6947" y="2826"/>
                      <a:pt x="6947" y="2826"/>
                    </a:cubicBezTo>
                    <a:lnTo>
                      <a:pt x="6947" y="2826"/>
                    </a:lnTo>
                    <a:cubicBezTo>
                      <a:pt x="6947" y="2826"/>
                      <a:pt x="5956" y="3567"/>
                      <a:pt x="5437" y="4419"/>
                    </a:cubicBezTo>
                    <a:cubicBezTo>
                      <a:pt x="6373" y="2483"/>
                      <a:pt x="5511" y="1"/>
                      <a:pt x="5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30"/>
            <p:cNvGrpSpPr/>
            <p:nvPr/>
          </p:nvGrpSpPr>
          <p:grpSpPr>
            <a:xfrm>
              <a:off x="192325" y="4244775"/>
              <a:ext cx="262250" cy="544800"/>
              <a:chOff x="252000" y="1393475"/>
              <a:chExt cx="262250" cy="544800"/>
            </a:xfrm>
          </p:grpSpPr>
          <p:sp>
            <p:nvSpPr>
              <p:cNvPr id="597" name="Google Shape;597;p30"/>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30"/>
            <p:cNvGrpSpPr/>
            <p:nvPr/>
          </p:nvGrpSpPr>
          <p:grpSpPr>
            <a:xfrm>
              <a:off x="3330632" y="4771538"/>
              <a:ext cx="644419" cy="275298"/>
              <a:chOff x="6280775" y="5375900"/>
              <a:chExt cx="981150" cy="419150"/>
            </a:xfrm>
          </p:grpSpPr>
          <p:sp>
            <p:nvSpPr>
              <p:cNvPr id="610" name="Google Shape;610;p30"/>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30"/>
            <p:cNvGrpSpPr/>
            <p:nvPr/>
          </p:nvGrpSpPr>
          <p:grpSpPr>
            <a:xfrm>
              <a:off x="7003511" y="4648781"/>
              <a:ext cx="511407" cy="239079"/>
              <a:chOff x="5468225" y="5335850"/>
              <a:chExt cx="647925" cy="302900"/>
            </a:xfrm>
          </p:grpSpPr>
          <p:sp>
            <p:nvSpPr>
              <p:cNvPr id="621" name="Google Shape;621;p30"/>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0"/>
            <p:cNvGrpSpPr/>
            <p:nvPr/>
          </p:nvGrpSpPr>
          <p:grpSpPr>
            <a:xfrm>
              <a:off x="4105088" y="4244775"/>
              <a:ext cx="262250" cy="544800"/>
              <a:chOff x="252000" y="1393475"/>
              <a:chExt cx="262250" cy="544800"/>
            </a:xfrm>
          </p:grpSpPr>
          <p:sp>
            <p:nvSpPr>
              <p:cNvPr id="627" name="Google Shape;627;p30"/>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0"/>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0"/>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0"/>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0"/>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0"/>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0"/>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0"/>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0"/>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0"/>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2" name="Google Shape;642;p30"/>
          <p:cNvSpPr/>
          <p:nvPr/>
        </p:nvSpPr>
        <p:spPr>
          <a:xfrm>
            <a:off x="8101775" y="1193875"/>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0"/>
          <p:cNvSpPr/>
          <p:nvPr/>
        </p:nvSpPr>
        <p:spPr>
          <a:xfrm>
            <a:off x="8561100" y="27028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0"/>
          <p:cNvSpPr/>
          <p:nvPr/>
        </p:nvSpPr>
        <p:spPr>
          <a:xfrm>
            <a:off x="937775" y="1240338"/>
            <a:ext cx="511400" cy="22037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0"/>
          <p:cNvSpPr/>
          <p:nvPr/>
        </p:nvSpPr>
        <p:spPr>
          <a:xfrm>
            <a:off x="5696325" y="43300"/>
            <a:ext cx="865000" cy="376800"/>
          </a:xfrm>
          <a:custGeom>
            <a:avLst/>
            <a:gdLst/>
            <a:ahLst/>
            <a:cxnLst/>
            <a:rect l="l" t="t" r="r" b="b"/>
            <a:pathLst>
              <a:path w="34600" h="15072" extrusionOk="0">
                <a:moveTo>
                  <a:pt x="19501" y="1"/>
                </a:moveTo>
                <a:cubicBezTo>
                  <a:pt x="17200" y="1"/>
                  <a:pt x="15336" y="1866"/>
                  <a:pt x="15336" y="4167"/>
                </a:cubicBezTo>
                <a:cubicBezTo>
                  <a:pt x="15336" y="4294"/>
                  <a:pt x="15345" y="4412"/>
                  <a:pt x="15354" y="4540"/>
                </a:cubicBezTo>
                <a:cubicBezTo>
                  <a:pt x="15054" y="4412"/>
                  <a:pt x="14726" y="4339"/>
                  <a:pt x="14381" y="4339"/>
                </a:cubicBezTo>
                <a:cubicBezTo>
                  <a:pt x="13698" y="4339"/>
                  <a:pt x="13089" y="4612"/>
                  <a:pt x="12634" y="5058"/>
                </a:cubicBezTo>
                <a:cubicBezTo>
                  <a:pt x="11734" y="4239"/>
                  <a:pt x="10551" y="3730"/>
                  <a:pt x="9242" y="3730"/>
                </a:cubicBezTo>
                <a:cubicBezTo>
                  <a:pt x="6459" y="3730"/>
                  <a:pt x="4203" y="5986"/>
                  <a:pt x="4203" y="8769"/>
                </a:cubicBezTo>
                <a:cubicBezTo>
                  <a:pt x="4203" y="8924"/>
                  <a:pt x="4212" y="9069"/>
                  <a:pt x="4221" y="9215"/>
                </a:cubicBezTo>
                <a:cubicBezTo>
                  <a:pt x="3866" y="9060"/>
                  <a:pt x="3466" y="8978"/>
                  <a:pt x="3048" y="8978"/>
                </a:cubicBezTo>
                <a:cubicBezTo>
                  <a:pt x="1365" y="8978"/>
                  <a:pt x="1" y="10342"/>
                  <a:pt x="1" y="12025"/>
                </a:cubicBezTo>
                <a:cubicBezTo>
                  <a:pt x="1" y="13708"/>
                  <a:pt x="1365" y="15072"/>
                  <a:pt x="3048" y="15072"/>
                </a:cubicBezTo>
                <a:lnTo>
                  <a:pt x="24458" y="15072"/>
                </a:lnTo>
                <a:cubicBezTo>
                  <a:pt x="26141" y="15072"/>
                  <a:pt x="27505" y="13708"/>
                  <a:pt x="27505" y="12025"/>
                </a:cubicBezTo>
                <a:cubicBezTo>
                  <a:pt x="27505" y="10888"/>
                  <a:pt x="26878" y="9897"/>
                  <a:pt x="25959" y="9378"/>
                </a:cubicBezTo>
                <a:lnTo>
                  <a:pt x="32080" y="9378"/>
                </a:lnTo>
                <a:cubicBezTo>
                  <a:pt x="33472" y="9378"/>
                  <a:pt x="34600" y="8250"/>
                  <a:pt x="34600" y="6859"/>
                </a:cubicBezTo>
                <a:cubicBezTo>
                  <a:pt x="34600" y="5467"/>
                  <a:pt x="33472" y="4339"/>
                  <a:pt x="32080" y="4339"/>
                </a:cubicBezTo>
                <a:cubicBezTo>
                  <a:pt x="31989" y="4339"/>
                  <a:pt x="31898" y="4349"/>
                  <a:pt x="31807" y="4358"/>
                </a:cubicBezTo>
                <a:cubicBezTo>
                  <a:pt x="31816" y="4294"/>
                  <a:pt x="31826" y="4230"/>
                  <a:pt x="31826" y="4167"/>
                </a:cubicBezTo>
                <a:cubicBezTo>
                  <a:pt x="31826" y="2539"/>
                  <a:pt x="30498" y="1220"/>
                  <a:pt x="28870" y="1220"/>
                </a:cubicBezTo>
                <a:cubicBezTo>
                  <a:pt x="28015" y="1220"/>
                  <a:pt x="27251" y="1584"/>
                  <a:pt x="26714" y="2166"/>
                </a:cubicBezTo>
                <a:cubicBezTo>
                  <a:pt x="26159" y="1947"/>
                  <a:pt x="25559" y="1829"/>
                  <a:pt x="24922" y="1829"/>
                </a:cubicBezTo>
                <a:cubicBezTo>
                  <a:pt x="24295" y="1829"/>
                  <a:pt x="23703" y="1947"/>
                  <a:pt x="23149" y="2157"/>
                </a:cubicBezTo>
                <a:cubicBezTo>
                  <a:pt x="22439" y="874"/>
                  <a:pt x="21075" y="1"/>
                  <a:pt x="19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0"/>
          <p:cNvSpPr/>
          <p:nvPr/>
        </p:nvSpPr>
        <p:spPr>
          <a:xfrm>
            <a:off x="185375" y="45390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0"/>
          <p:cNvSpPr/>
          <p:nvPr/>
        </p:nvSpPr>
        <p:spPr>
          <a:xfrm>
            <a:off x="158925" y="3572025"/>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TextBox 30">
            <a:extLst>
              <a:ext uri="{FF2B5EF4-FFF2-40B4-BE49-F238E27FC236}">
                <a16:creationId xmlns:a16="http://schemas.microsoft.com/office/drawing/2014/main" id="{23455776-05F1-3924-1AFE-4A17BA952AE8}"/>
              </a:ext>
            </a:extLst>
          </p:cNvPr>
          <p:cNvSpPr txBox="1"/>
          <p:nvPr/>
        </p:nvSpPr>
        <p:spPr>
          <a:xfrm>
            <a:off x="585127" y="274282"/>
            <a:ext cx="7829589" cy="890180"/>
          </a:xfrm>
          <a:prstGeom prst="rect">
            <a:avLst/>
          </a:prstGeom>
        </p:spPr>
        <p:txBody>
          <a:bodyPr wrap="square" lIns="0" tIns="0" rIns="0" bIns="0" rtlCol="0" anchor="t">
            <a:spAutoFit/>
          </a:bodyPr>
          <a:lstStyle/>
          <a:p>
            <a:pPr algn="ctr">
              <a:lnSpc>
                <a:spcPct val="150000"/>
              </a:lnSpc>
            </a:pPr>
            <a:r>
              <a:rPr lang="en-US" sz="4400" b="1">
                <a:solidFill>
                  <a:schemeClr val="bg2">
                    <a:lumMod val="10000"/>
                  </a:schemeClr>
                </a:solidFill>
                <a:latin typeface="Arial" panose="020B0604020202020204" pitchFamily="34" charset="0"/>
                <a:cs typeface="Arial" panose="020B0604020202020204" pitchFamily="34" charset="0"/>
              </a:rPr>
              <a:t>Bài 17: VẼ MÀU</a:t>
            </a:r>
            <a:endParaRPr lang="en-US" sz="4400" b="1" dirty="0">
              <a:solidFill>
                <a:schemeClr val="bg2">
                  <a:lumMod val="10000"/>
                </a:schemeClr>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CBDD5528-A92F-3013-78EC-C7D4DACD179E}"/>
              </a:ext>
            </a:extLst>
          </p:cNvPr>
          <p:cNvSpPr txBox="1"/>
          <p:nvPr/>
        </p:nvSpPr>
        <p:spPr>
          <a:xfrm>
            <a:off x="-13855" y="1194085"/>
            <a:ext cx="9157855" cy="3139321"/>
          </a:xfrm>
          <a:prstGeom prst="rect">
            <a:avLst/>
          </a:prstGeom>
          <a:noFill/>
        </p:spPr>
        <p:txBody>
          <a:bodyPr wrap="square">
            <a:spAutoFit/>
          </a:bodyPr>
          <a:lstStyle/>
          <a:p>
            <a:pPr algn="ctr">
              <a:lnSpc>
                <a:spcPct val="150000"/>
              </a:lnSpc>
            </a:pPr>
            <a:r>
              <a:rPr lang="en-US" sz="4400" b="1" spc="119">
                <a:solidFill>
                  <a:schemeClr val="accent4">
                    <a:lumMod val="50000"/>
                  </a:schemeClr>
                </a:solidFill>
                <a:latin typeface="Arial" panose="020B0604020202020204" pitchFamily="34" charset="0"/>
                <a:cs typeface="Arial" panose="020B0604020202020204" pitchFamily="34" charset="0"/>
              </a:rPr>
              <a:t>TIẾT 3: VIẾT</a:t>
            </a:r>
          </a:p>
          <a:p>
            <a:pPr algn="ctr">
              <a:lnSpc>
                <a:spcPct val="150000"/>
              </a:lnSpc>
            </a:pPr>
            <a:r>
              <a:rPr lang="en-US" sz="4400" b="1" spc="119">
                <a:solidFill>
                  <a:schemeClr val="accent4">
                    <a:lumMod val="50000"/>
                  </a:schemeClr>
                </a:solidFill>
                <a:latin typeface="Arial" panose="020B0604020202020204" pitchFamily="34" charset="0"/>
                <a:cs typeface="Arial" panose="020B0604020202020204" pitchFamily="34" charset="0"/>
              </a:rPr>
              <a:t> TÌM HIỂU CÁCH VIẾT </a:t>
            </a:r>
          </a:p>
          <a:p>
            <a:pPr algn="ctr">
              <a:lnSpc>
                <a:spcPct val="150000"/>
              </a:lnSpc>
            </a:pPr>
            <a:r>
              <a:rPr lang="en-US" sz="4400" b="1" spc="119">
                <a:solidFill>
                  <a:schemeClr val="accent4">
                    <a:lumMod val="50000"/>
                  </a:schemeClr>
                </a:solidFill>
                <a:latin typeface="Arial" panose="020B0604020202020204" pitchFamily="34" charset="0"/>
                <a:cs typeface="Arial" panose="020B0604020202020204" pitchFamily="34" charset="0"/>
              </a:rPr>
              <a:t>ĐOẠN VĂN TƯỞNG TƯỢNG</a:t>
            </a:r>
            <a:endParaRPr lang="en-US" sz="4400" b="1" spc="119" dirty="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inVertical)">
                                      <p:cBhvr>
                                        <p:cTn id="7" dur="500"/>
                                        <p:tgtEl>
                                          <p:spTgt spid="13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up)">
                                      <p:cBhvr>
                                        <p:cTn id="1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grpSp>
        <p:nvGrpSpPr>
          <p:cNvPr id="1119" name="Google Shape;1119;p34"/>
          <p:cNvGrpSpPr/>
          <p:nvPr/>
        </p:nvGrpSpPr>
        <p:grpSpPr>
          <a:xfrm>
            <a:off x="-1030100" y="4086132"/>
            <a:ext cx="11204212" cy="1158150"/>
            <a:chOff x="-1030100" y="4086132"/>
            <a:chExt cx="11204212" cy="1158150"/>
          </a:xfrm>
        </p:grpSpPr>
        <p:sp>
          <p:nvSpPr>
            <p:cNvPr id="1120" name="Google Shape;1120;p34"/>
            <p:cNvSpPr/>
            <p:nvPr/>
          </p:nvSpPr>
          <p:spPr>
            <a:xfrm>
              <a:off x="-1030100" y="4387875"/>
              <a:ext cx="11204212" cy="373603"/>
            </a:xfrm>
            <a:custGeom>
              <a:avLst/>
              <a:gdLst/>
              <a:ahLst/>
              <a:cxnLst/>
              <a:rect l="l" t="t" r="r" b="b"/>
              <a:pathLst>
                <a:path w="285494" h="7259" extrusionOk="0">
                  <a:moveTo>
                    <a:pt x="153829" y="1"/>
                  </a:moveTo>
                  <a:cubicBezTo>
                    <a:pt x="153601" y="1"/>
                    <a:pt x="153410" y="248"/>
                    <a:pt x="153334" y="582"/>
                  </a:cubicBezTo>
                  <a:cubicBezTo>
                    <a:pt x="153210" y="553"/>
                    <a:pt x="153058" y="534"/>
                    <a:pt x="152905" y="534"/>
                  </a:cubicBezTo>
                  <a:cubicBezTo>
                    <a:pt x="152820" y="534"/>
                    <a:pt x="152743" y="534"/>
                    <a:pt x="152667" y="553"/>
                  </a:cubicBezTo>
                  <a:cubicBezTo>
                    <a:pt x="152315" y="353"/>
                    <a:pt x="151677" y="220"/>
                    <a:pt x="150934" y="220"/>
                  </a:cubicBezTo>
                  <a:cubicBezTo>
                    <a:pt x="150057" y="220"/>
                    <a:pt x="149314" y="410"/>
                    <a:pt x="149048" y="668"/>
                  </a:cubicBezTo>
                  <a:cubicBezTo>
                    <a:pt x="148600" y="610"/>
                    <a:pt x="148086" y="572"/>
                    <a:pt x="147524" y="572"/>
                  </a:cubicBezTo>
                  <a:cubicBezTo>
                    <a:pt x="145923" y="572"/>
                    <a:pt x="144628" y="839"/>
                    <a:pt x="144628" y="1172"/>
                  </a:cubicBezTo>
                  <a:cubicBezTo>
                    <a:pt x="144628" y="1258"/>
                    <a:pt x="144723" y="1334"/>
                    <a:pt x="144876" y="1411"/>
                  </a:cubicBezTo>
                  <a:cubicBezTo>
                    <a:pt x="144771" y="1439"/>
                    <a:pt x="144666" y="1477"/>
                    <a:pt x="144571" y="1525"/>
                  </a:cubicBezTo>
                  <a:cubicBezTo>
                    <a:pt x="144447" y="1125"/>
                    <a:pt x="144133" y="839"/>
                    <a:pt x="143752" y="839"/>
                  </a:cubicBezTo>
                  <a:cubicBezTo>
                    <a:pt x="143390" y="839"/>
                    <a:pt x="143076" y="1115"/>
                    <a:pt x="142942" y="1496"/>
                  </a:cubicBezTo>
                  <a:cubicBezTo>
                    <a:pt x="142723" y="1258"/>
                    <a:pt x="142323" y="1106"/>
                    <a:pt x="141875" y="1106"/>
                  </a:cubicBezTo>
                  <a:cubicBezTo>
                    <a:pt x="141713" y="1106"/>
                    <a:pt x="141561" y="1125"/>
                    <a:pt x="141418" y="1163"/>
                  </a:cubicBezTo>
                  <a:cubicBezTo>
                    <a:pt x="141304" y="868"/>
                    <a:pt x="141037" y="668"/>
                    <a:pt x="140732" y="668"/>
                  </a:cubicBezTo>
                  <a:cubicBezTo>
                    <a:pt x="140570" y="668"/>
                    <a:pt x="140428" y="715"/>
                    <a:pt x="140313" y="810"/>
                  </a:cubicBezTo>
                  <a:cubicBezTo>
                    <a:pt x="140123" y="696"/>
                    <a:pt x="139894" y="620"/>
                    <a:pt x="139637" y="620"/>
                  </a:cubicBezTo>
                  <a:cubicBezTo>
                    <a:pt x="139218" y="620"/>
                    <a:pt x="138865" y="810"/>
                    <a:pt x="138665" y="1096"/>
                  </a:cubicBezTo>
                  <a:cubicBezTo>
                    <a:pt x="138361" y="906"/>
                    <a:pt x="137951" y="801"/>
                    <a:pt x="137494" y="801"/>
                  </a:cubicBezTo>
                  <a:cubicBezTo>
                    <a:pt x="136941" y="801"/>
                    <a:pt x="136465" y="963"/>
                    <a:pt x="136151" y="1210"/>
                  </a:cubicBezTo>
                  <a:cubicBezTo>
                    <a:pt x="136008" y="896"/>
                    <a:pt x="135646" y="668"/>
                    <a:pt x="135217" y="668"/>
                  </a:cubicBezTo>
                  <a:cubicBezTo>
                    <a:pt x="134703" y="668"/>
                    <a:pt x="134274" y="991"/>
                    <a:pt x="134217" y="1420"/>
                  </a:cubicBezTo>
                  <a:cubicBezTo>
                    <a:pt x="134103" y="1430"/>
                    <a:pt x="133979" y="1449"/>
                    <a:pt x="133874" y="1468"/>
                  </a:cubicBezTo>
                  <a:cubicBezTo>
                    <a:pt x="133665" y="1182"/>
                    <a:pt x="132931" y="972"/>
                    <a:pt x="132065" y="972"/>
                  </a:cubicBezTo>
                  <a:cubicBezTo>
                    <a:pt x="131855" y="972"/>
                    <a:pt x="131665" y="982"/>
                    <a:pt x="131484" y="1010"/>
                  </a:cubicBezTo>
                  <a:cubicBezTo>
                    <a:pt x="131445" y="591"/>
                    <a:pt x="131226" y="268"/>
                    <a:pt x="130969" y="268"/>
                  </a:cubicBezTo>
                  <a:cubicBezTo>
                    <a:pt x="130741" y="268"/>
                    <a:pt x="130550" y="506"/>
                    <a:pt x="130474" y="839"/>
                  </a:cubicBezTo>
                  <a:cubicBezTo>
                    <a:pt x="130341" y="810"/>
                    <a:pt x="130198" y="801"/>
                    <a:pt x="130045" y="801"/>
                  </a:cubicBezTo>
                  <a:cubicBezTo>
                    <a:pt x="129960" y="801"/>
                    <a:pt x="129883" y="801"/>
                    <a:pt x="129798" y="810"/>
                  </a:cubicBezTo>
                  <a:cubicBezTo>
                    <a:pt x="129445" y="620"/>
                    <a:pt x="128807" y="487"/>
                    <a:pt x="128074" y="487"/>
                  </a:cubicBezTo>
                  <a:cubicBezTo>
                    <a:pt x="127226" y="487"/>
                    <a:pt x="126512" y="668"/>
                    <a:pt x="126216" y="906"/>
                  </a:cubicBezTo>
                  <a:lnTo>
                    <a:pt x="126188" y="906"/>
                  </a:lnTo>
                  <a:cubicBezTo>
                    <a:pt x="126140" y="906"/>
                    <a:pt x="126102" y="915"/>
                    <a:pt x="126064" y="925"/>
                  </a:cubicBezTo>
                  <a:cubicBezTo>
                    <a:pt x="125645" y="868"/>
                    <a:pt x="125169" y="839"/>
                    <a:pt x="124654" y="839"/>
                  </a:cubicBezTo>
                  <a:cubicBezTo>
                    <a:pt x="123063" y="839"/>
                    <a:pt x="121768" y="1106"/>
                    <a:pt x="121768" y="1430"/>
                  </a:cubicBezTo>
                  <a:cubicBezTo>
                    <a:pt x="121768" y="1506"/>
                    <a:pt x="121835" y="1563"/>
                    <a:pt x="121940" y="1630"/>
                  </a:cubicBezTo>
                  <a:cubicBezTo>
                    <a:pt x="121920" y="1668"/>
                    <a:pt x="121911" y="1706"/>
                    <a:pt x="121901" y="1753"/>
                  </a:cubicBezTo>
                  <a:cubicBezTo>
                    <a:pt x="121662" y="1523"/>
                    <a:pt x="121270" y="1381"/>
                    <a:pt x="120830" y="1381"/>
                  </a:cubicBezTo>
                  <a:cubicBezTo>
                    <a:pt x="120816" y="1381"/>
                    <a:pt x="120801" y="1382"/>
                    <a:pt x="120787" y="1382"/>
                  </a:cubicBezTo>
                  <a:cubicBezTo>
                    <a:pt x="120635" y="1382"/>
                    <a:pt x="120482" y="1411"/>
                    <a:pt x="120339" y="1449"/>
                  </a:cubicBezTo>
                  <a:cubicBezTo>
                    <a:pt x="120209" y="1169"/>
                    <a:pt x="119933" y="972"/>
                    <a:pt x="119636" y="972"/>
                  </a:cubicBezTo>
                  <a:cubicBezTo>
                    <a:pt x="119629" y="972"/>
                    <a:pt x="119622" y="972"/>
                    <a:pt x="119615" y="972"/>
                  </a:cubicBezTo>
                  <a:cubicBezTo>
                    <a:pt x="119454" y="972"/>
                    <a:pt x="119311" y="1030"/>
                    <a:pt x="119206" y="1125"/>
                  </a:cubicBezTo>
                  <a:cubicBezTo>
                    <a:pt x="119018" y="1018"/>
                    <a:pt x="118798" y="952"/>
                    <a:pt x="118567" y="952"/>
                  </a:cubicBezTo>
                  <a:cubicBezTo>
                    <a:pt x="118551" y="952"/>
                    <a:pt x="118536" y="953"/>
                    <a:pt x="118520" y="953"/>
                  </a:cubicBezTo>
                  <a:cubicBezTo>
                    <a:pt x="118101" y="963"/>
                    <a:pt x="117758" y="1153"/>
                    <a:pt x="117587" y="1449"/>
                  </a:cubicBezTo>
                  <a:cubicBezTo>
                    <a:pt x="117276" y="1275"/>
                    <a:pt x="116879" y="1172"/>
                    <a:pt x="116444" y="1172"/>
                  </a:cubicBezTo>
                  <a:cubicBezTo>
                    <a:pt x="116425" y="1172"/>
                    <a:pt x="116406" y="1172"/>
                    <a:pt x="116386" y="1172"/>
                  </a:cubicBezTo>
                  <a:cubicBezTo>
                    <a:pt x="115844" y="1191"/>
                    <a:pt x="115377" y="1363"/>
                    <a:pt x="115091" y="1620"/>
                  </a:cubicBezTo>
                  <a:cubicBezTo>
                    <a:pt x="114914" y="1312"/>
                    <a:pt x="114545" y="1096"/>
                    <a:pt x="114127" y="1096"/>
                  </a:cubicBezTo>
                  <a:cubicBezTo>
                    <a:pt x="114118" y="1096"/>
                    <a:pt x="114109" y="1096"/>
                    <a:pt x="114100" y="1096"/>
                  </a:cubicBezTo>
                  <a:cubicBezTo>
                    <a:pt x="113586" y="1106"/>
                    <a:pt x="113196" y="1449"/>
                    <a:pt x="113177" y="1868"/>
                  </a:cubicBezTo>
                  <a:cubicBezTo>
                    <a:pt x="113053" y="1887"/>
                    <a:pt x="112938" y="1906"/>
                    <a:pt x="112834" y="1925"/>
                  </a:cubicBezTo>
                  <a:cubicBezTo>
                    <a:pt x="112616" y="1661"/>
                    <a:pt x="111921" y="1476"/>
                    <a:pt x="111097" y="1476"/>
                  </a:cubicBezTo>
                  <a:cubicBezTo>
                    <a:pt x="111057" y="1476"/>
                    <a:pt x="111017" y="1476"/>
                    <a:pt x="110976" y="1477"/>
                  </a:cubicBezTo>
                  <a:cubicBezTo>
                    <a:pt x="110776" y="1477"/>
                    <a:pt x="110586" y="1496"/>
                    <a:pt x="110405" y="1525"/>
                  </a:cubicBezTo>
                  <a:cubicBezTo>
                    <a:pt x="110329" y="1106"/>
                    <a:pt x="110081" y="791"/>
                    <a:pt x="109824" y="791"/>
                  </a:cubicBezTo>
                  <a:cubicBezTo>
                    <a:pt x="109595" y="801"/>
                    <a:pt x="109424" y="1049"/>
                    <a:pt x="109386" y="1382"/>
                  </a:cubicBezTo>
                  <a:cubicBezTo>
                    <a:pt x="109252" y="1353"/>
                    <a:pt x="109100" y="1344"/>
                    <a:pt x="108947" y="1344"/>
                  </a:cubicBezTo>
                  <a:cubicBezTo>
                    <a:pt x="108862" y="1344"/>
                    <a:pt x="108786" y="1353"/>
                    <a:pt x="108709" y="1363"/>
                  </a:cubicBezTo>
                  <a:cubicBezTo>
                    <a:pt x="108365" y="1195"/>
                    <a:pt x="107783" y="1085"/>
                    <a:pt x="107115" y="1085"/>
                  </a:cubicBezTo>
                  <a:cubicBezTo>
                    <a:pt x="107063" y="1085"/>
                    <a:pt x="107010" y="1085"/>
                    <a:pt x="106957" y="1087"/>
                  </a:cubicBezTo>
                  <a:cubicBezTo>
                    <a:pt x="106195" y="1096"/>
                    <a:pt x="105557" y="1249"/>
                    <a:pt x="105233" y="1468"/>
                  </a:cubicBezTo>
                  <a:cubicBezTo>
                    <a:pt x="105147" y="1487"/>
                    <a:pt x="105061" y="1515"/>
                    <a:pt x="104985" y="1563"/>
                  </a:cubicBezTo>
                  <a:cubicBezTo>
                    <a:pt x="104658" y="1533"/>
                    <a:pt x="104296" y="1509"/>
                    <a:pt x="103908" y="1509"/>
                  </a:cubicBezTo>
                  <a:cubicBezTo>
                    <a:pt x="103799" y="1509"/>
                    <a:pt x="103688" y="1511"/>
                    <a:pt x="103575" y="1515"/>
                  </a:cubicBezTo>
                  <a:cubicBezTo>
                    <a:pt x="103080" y="1525"/>
                    <a:pt x="102613" y="1563"/>
                    <a:pt x="102213" y="1620"/>
                  </a:cubicBezTo>
                  <a:cubicBezTo>
                    <a:pt x="102108" y="1563"/>
                    <a:pt x="101994" y="1534"/>
                    <a:pt x="101880" y="1534"/>
                  </a:cubicBezTo>
                  <a:cubicBezTo>
                    <a:pt x="101651" y="1534"/>
                    <a:pt x="101451" y="1639"/>
                    <a:pt x="101299" y="1801"/>
                  </a:cubicBezTo>
                  <a:cubicBezTo>
                    <a:pt x="101089" y="1868"/>
                    <a:pt x="100927" y="1934"/>
                    <a:pt x="100832" y="2011"/>
                  </a:cubicBezTo>
                  <a:cubicBezTo>
                    <a:pt x="100613" y="1877"/>
                    <a:pt x="100318" y="1801"/>
                    <a:pt x="99994" y="1801"/>
                  </a:cubicBezTo>
                  <a:cubicBezTo>
                    <a:pt x="99832" y="1801"/>
                    <a:pt x="99689" y="1820"/>
                    <a:pt x="99546" y="1858"/>
                  </a:cubicBezTo>
                  <a:cubicBezTo>
                    <a:pt x="99432" y="1563"/>
                    <a:pt x="99165" y="1363"/>
                    <a:pt x="98851" y="1363"/>
                  </a:cubicBezTo>
                  <a:cubicBezTo>
                    <a:pt x="98699" y="1363"/>
                    <a:pt x="98556" y="1420"/>
                    <a:pt x="98432" y="1506"/>
                  </a:cubicBezTo>
                  <a:cubicBezTo>
                    <a:pt x="98241" y="1391"/>
                    <a:pt x="98013" y="1315"/>
                    <a:pt x="97756" y="1315"/>
                  </a:cubicBezTo>
                  <a:cubicBezTo>
                    <a:pt x="97346" y="1325"/>
                    <a:pt x="96984" y="1515"/>
                    <a:pt x="96784" y="1792"/>
                  </a:cubicBezTo>
                  <a:cubicBezTo>
                    <a:pt x="96479" y="1611"/>
                    <a:pt x="96070" y="1496"/>
                    <a:pt x="95612" y="1496"/>
                  </a:cubicBezTo>
                  <a:cubicBezTo>
                    <a:pt x="95070" y="1496"/>
                    <a:pt x="94584" y="1668"/>
                    <a:pt x="94279" y="1915"/>
                  </a:cubicBezTo>
                  <a:cubicBezTo>
                    <a:pt x="94127" y="1601"/>
                    <a:pt x="93765" y="1372"/>
                    <a:pt x="93336" y="1372"/>
                  </a:cubicBezTo>
                  <a:cubicBezTo>
                    <a:pt x="92822" y="1372"/>
                    <a:pt x="92403" y="1706"/>
                    <a:pt x="92345" y="2125"/>
                  </a:cubicBezTo>
                  <a:cubicBezTo>
                    <a:pt x="92222" y="2144"/>
                    <a:pt x="92107" y="2153"/>
                    <a:pt x="92002" y="2173"/>
                  </a:cubicBezTo>
                  <a:cubicBezTo>
                    <a:pt x="91793" y="1887"/>
                    <a:pt x="91059" y="1687"/>
                    <a:pt x="90183" y="1687"/>
                  </a:cubicBezTo>
                  <a:cubicBezTo>
                    <a:pt x="89983" y="1687"/>
                    <a:pt x="89793" y="1696"/>
                    <a:pt x="89612" y="1715"/>
                  </a:cubicBezTo>
                  <a:cubicBezTo>
                    <a:pt x="89564" y="1306"/>
                    <a:pt x="89345" y="982"/>
                    <a:pt x="89088" y="982"/>
                  </a:cubicBezTo>
                  <a:cubicBezTo>
                    <a:pt x="88859" y="982"/>
                    <a:pt x="88669" y="1220"/>
                    <a:pt x="88602" y="1553"/>
                  </a:cubicBezTo>
                  <a:cubicBezTo>
                    <a:pt x="88469" y="1525"/>
                    <a:pt x="88316" y="1515"/>
                    <a:pt x="88173" y="1515"/>
                  </a:cubicBezTo>
                  <a:cubicBezTo>
                    <a:pt x="88088" y="1515"/>
                    <a:pt x="88002" y="1515"/>
                    <a:pt x="87926" y="1525"/>
                  </a:cubicBezTo>
                  <a:cubicBezTo>
                    <a:pt x="87585" y="1341"/>
                    <a:pt x="86978" y="1210"/>
                    <a:pt x="86267" y="1210"/>
                  </a:cubicBezTo>
                  <a:cubicBezTo>
                    <a:pt x="86242" y="1210"/>
                    <a:pt x="86217" y="1210"/>
                    <a:pt x="86192" y="1210"/>
                  </a:cubicBezTo>
                  <a:cubicBezTo>
                    <a:pt x="85316" y="1210"/>
                    <a:pt x="84582" y="1391"/>
                    <a:pt x="84306" y="1649"/>
                  </a:cubicBezTo>
                  <a:cubicBezTo>
                    <a:pt x="83859" y="1601"/>
                    <a:pt x="83344" y="1563"/>
                    <a:pt x="82782" y="1563"/>
                  </a:cubicBezTo>
                  <a:cubicBezTo>
                    <a:pt x="81182" y="1563"/>
                    <a:pt x="79896" y="1839"/>
                    <a:pt x="79896" y="2163"/>
                  </a:cubicBezTo>
                  <a:cubicBezTo>
                    <a:pt x="79763" y="2296"/>
                    <a:pt x="79668" y="2468"/>
                    <a:pt x="79610" y="2658"/>
                  </a:cubicBezTo>
                  <a:cubicBezTo>
                    <a:pt x="79375" y="2541"/>
                    <a:pt x="79089" y="2458"/>
                    <a:pt x="78767" y="2458"/>
                  </a:cubicBezTo>
                  <a:cubicBezTo>
                    <a:pt x="78750" y="2458"/>
                    <a:pt x="78732" y="2458"/>
                    <a:pt x="78715" y="2458"/>
                  </a:cubicBezTo>
                  <a:cubicBezTo>
                    <a:pt x="78372" y="2458"/>
                    <a:pt x="78058" y="2534"/>
                    <a:pt x="77820" y="2658"/>
                  </a:cubicBezTo>
                  <a:cubicBezTo>
                    <a:pt x="77696" y="2258"/>
                    <a:pt x="77372" y="1972"/>
                    <a:pt x="77001" y="1972"/>
                  </a:cubicBezTo>
                  <a:cubicBezTo>
                    <a:pt x="76639" y="1972"/>
                    <a:pt x="76324" y="2249"/>
                    <a:pt x="76191" y="2630"/>
                  </a:cubicBezTo>
                  <a:cubicBezTo>
                    <a:pt x="75972" y="2392"/>
                    <a:pt x="75572" y="2239"/>
                    <a:pt x="75115" y="2239"/>
                  </a:cubicBezTo>
                  <a:cubicBezTo>
                    <a:pt x="74962" y="2239"/>
                    <a:pt x="74810" y="2258"/>
                    <a:pt x="74667" y="2296"/>
                  </a:cubicBezTo>
                  <a:cubicBezTo>
                    <a:pt x="74553" y="2001"/>
                    <a:pt x="74286" y="1801"/>
                    <a:pt x="73981" y="1801"/>
                  </a:cubicBezTo>
                  <a:cubicBezTo>
                    <a:pt x="73819" y="1801"/>
                    <a:pt x="73676" y="1858"/>
                    <a:pt x="73553" y="1944"/>
                  </a:cubicBezTo>
                  <a:cubicBezTo>
                    <a:pt x="73362" y="1830"/>
                    <a:pt x="73133" y="1763"/>
                    <a:pt x="72886" y="1763"/>
                  </a:cubicBezTo>
                  <a:cubicBezTo>
                    <a:pt x="72467" y="1763"/>
                    <a:pt x="72105" y="1953"/>
                    <a:pt x="71914" y="2230"/>
                  </a:cubicBezTo>
                  <a:cubicBezTo>
                    <a:pt x="71600" y="2049"/>
                    <a:pt x="71190" y="1934"/>
                    <a:pt x="70733" y="1934"/>
                  </a:cubicBezTo>
                  <a:cubicBezTo>
                    <a:pt x="70190" y="1944"/>
                    <a:pt x="69714" y="2106"/>
                    <a:pt x="69400" y="2353"/>
                  </a:cubicBezTo>
                  <a:cubicBezTo>
                    <a:pt x="69247" y="2039"/>
                    <a:pt x="68885" y="1811"/>
                    <a:pt x="68457" y="1811"/>
                  </a:cubicBezTo>
                  <a:cubicBezTo>
                    <a:pt x="67942" y="1811"/>
                    <a:pt x="67523" y="2144"/>
                    <a:pt x="67466" y="2573"/>
                  </a:cubicBezTo>
                  <a:cubicBezTo>
                    <a:pt x="67352" y="2582"/>
                    <a:pt x="67237" y="2601"/>
                    <a:pt x="67123" y="2611"/>
                  </a:cubicBezTo>
                  <a:cubicBezTo>
                    <a:pt x="66914" y="2334"/>
                    <a:pt x="66180" y="2125"/>
                    <a:pt x="65304" y="2125"/>
                  </a:cubicBezTo>
                  <a:cubicBezTo>
                    <a:pt x="65104" y="2125"/>
                    <a:pt x="64913" y="2134"/>
                    <a:pt x="64732" y="2163"/>
                  </a:cubicBezTo>
                  <a:cubicBezTo>
                    <a:pt x="64685" y="1744"/>
                    <a:pt x="64466" y="1420"/>
                    <a:pt x="64209" y="1420"/>
                  </a:cubicBezTo>
                  <a:cubicBezTo>
                    <a:pt x="63980" y="1420"/>
                    <a:pt x="63789" y="1658"/>
                    <a:pt x="63723" y="2001"/>
                  </a:cubicBezTo>
                  <a:cubicBezTo>
                    <a:pt x="63589" y="1963"/>
                    <a:pt x="63447" y="1953"/>
                    <a:pt x="63294" y="1953"/>
                  </a:cubicBezTo>
                  <a:cubicBezTo>
                    <a:pt x="63208" y="1953"/>
                    <a:pt x="63123" y="1953"/>
                    <a:pt x="63046" y="1963"/>
                  </a:cubicBezTo>
                  <a:cubicBezTo>
                    <a:pt x="62694" y="1772"/>
                    <a:pt x="62056" y="1649"/>
                    <a:pt x="61322" y="1649"/>
                  </a:cubicBezTo>
                  <a:cubicBezTo>
                    <a:pt x="60437" y="1649"/>
                    <a:pt x="59703" y="1839"/>
                    <a:pt x="59427" y="2096"/>
                  </a:cubicBezTo>
                  <a:cubicBezTo>
                    <a:pt x="58979" y="2039"/>
                    <a:pt x="58465" y="2001"/>
                    <a:pt x="57903" y="2001"/>
                  </a:cubicBezTo>
                  <a:cubicBezTo>
                    <a:pt x="57255" y="2001"/>
                    <a:pt x="56665" y="2049"/>
                    <a:pt x="56179" y="2125"/>
                  </a:cubicBezTo>
                  <a:cubicBezTo>
                    <a:pt x="55998" y="1868"/>
                    <a:pt x="55722" y="1706"/>
                    <a:pt x="55407" y="1706"/>
                  </a:cubicBezTo>
                  <a:cubicBezTo>
                    <a:pt x="54969" y="1706"/>
                    <a:pt x="54598" y="2030"/>
                    <a:pt x="54464" y="2487"/>
                  </a:cubicBezTo>
                  <a:cubicBezTo>
                    <a:pt x="54226" y="2353"/>
                    <a:pt x="53912" y="2277"/>
                    <a:pt x="53569" y="2277"/>
                  </a:cubicBezTo>
                  <a:cubicBezTo>
                    <a:pt x="53226" y="2277"/>
                    <a:pt x="52921" y="2353"/>
                    <a:pt x="52683" y="2487"/>
                  </a:cubicBezTo>
                  <a:cubicBezTo>
                    <a:pt x="52561" y="2093"/>
                    <a:pt x="52246" y="1801"/>
                    <a:pt x="51882" y="1801"/>
                  </a:cubicBezTo>
                  <a:cubicBezTo>
                    <a:pt x="51876" y="1801"/>
                    <a:pt x="51870" y="1801"/>
                    <a:pt x="51864" y="1801"/>
                  </a:cubicBezTo>
                  <a:cubicBezTo>
                    <a:pt x="51493" y="1801"/>
                    <a:pt x="51178" y="2068"/>
                    <a:pt x="51054" y="2458"/>
                  </a:cubicBezTo>
                  <a:cubicBezTo>
                    <a:pt x="50826" y="2220"/>
                    <a:pt x="50435" y="2068"/>
                    <a:pt x="49978" y="2068"/>
                  </a:cubicBezTo>
                  <a:cubicBezTo>
                    <a:pt x="49816" y="2068"/>
                    <a:pt x="49664" y="2087"/>
                    <a:pt x="49530" y="2125"/>
                  </a:cubicBezTo>
                  <a:cubicBezTo>
                    <a:pt x="49407" y="1830"/>
                    <a:pt x="49149" y="1630"/>
                    <a:pt x="48835" y="1630"/>
                  </a:cubicBezTo>
                  <a:cubicBezTo>
                    <a:pt x="48683" y="1630"/>
                    <a:pt x="48530" y="1677"/>
                    <a:pt x="48416" y="1772"/>
                  </a:cubicBezTo>
                  <a:cubicBezTo>
                    <a:pt x="48226" y="1658"/>
                    <a:pt x="47997" y="1582"/>
                    <a:pt x="47740" y="1582"/>
                  </a:cubicBezTo>
                  <a:cubicBezTo>
                    <a:pt x="47330" y="1582"/>
                    <a:pt x="46968" y="1772"/>
                    <a:pt x="46768" y="2058"/>
                  </a:cubicBezTo>
                  <a:cubicBezTo>
                    <a:pt x="46463" y="1877"/>
                    <a:pt x="46054" y="1763"/>
                    <a:pt x="45597" y="1763"/>
                  </a:cubicBezTo>
                  <a:cubicBezTo>
                    <a:pt x="45054" y="1763"/>
                    <a:pt x="44568" y="1925"/>
                    <a:pt x="44263" y="2182"/>
                  </a:cubicBezTo>
                  <a:cubicBezTo>
                    <a:pt x="44114" y="1865"/>
                    <a:pt x="43763" y="1639"/>
                    <a:pt x="43346" y="1639"/>
                  </a:cubicBezTo>
                  <a:cubicBezTo>
                    <a:pt x="43337" y="1639"/>
                    <a:pt x="43329" y="1639"/>
                    <a:pt x="43320" y="1639"/>
                  </a:cubicBezTo>
                  <a:cubicBezTo>
                    <a:pt x="42806" y="1639"/>
                    <a:pt x="42387" y="1963"/>
                    <a:pt x="42330" y="2392"/>
                  </a:cubicBezTo>
                  <a:cubicBezTo>
                    <a:pt x="42206" y="2401"/>
                    <a:pt x="42091" y="2420"/>
                    <a:pt x="41987" y="2439"/>
                  </a:cubicBezTo>
                  <a:cubicBezTo>
                    <a:pt x="41777" y="2153"/>
                    <a:pt x="41044" y="1944"/>
                    <a:pt x="40167" y="1944"/>
                  </a:cubicBezTo>
                  <a:cubicBezTo>
                    <a:pt x="39967" y="1944"/>
                    <a:pt x="39767" y="1963"/>
                    <a:pt x="39586" y="1982"/>
                  </a:cubicBezTo>
                  <a:cubicBezTo>
                    <a:pt x="39548" y="1563"/>
                    <a:pt x="39329" y="1249"/>
                    <a:pt x="39063" y="1249"/>
                  </a:cubicBezTo>
                  <a:cubicBezTo>
                    <a:pt x="38843" y="1249"/>
                    <a:pt x="38653" y="1487"/>
                    <a:pt x="38577" y="1820"/>
                  </a:cubicBezTo>
                  <a:cubicBezTo>
                    <a:pt x="38443" y="1792"/>
                    <a:pt x="38301" y="1772"/>
                    <a:pt x="38148" y="1772"/>
                  </a:cubicBezTo>
                  <a:cubicBezTo>
                    <a:pt x="38062" y="1772"/>
                    <a:pt x="37986" y="1782"/>
                    <a:pt x="37910" y="1792"/>
                  </a:cubicBezTo>
                  <a:cubicBezTo>
                    <a:pt x="37558" y="1601"/>
                    <a:pt x="36910" y="1468"/>
                    <a:pt x="36176" y="1468"/>
                  </a:cubicBezTo>
                  <a:cubicBezTo>
                    <a:pt x="35300" y="1468"/>
                    <a:pt x="34557" y="1658"/>
                    <a:pt x="34290" y="1915"/>
                  </a:cubicBezTo>
                  <a:cubicBezTo>
                    <a:pt x="33843" y="1858"/>
                    <a:pt x="33328" y="1830"/>
                    <a:pt x="32766" y="1830"/>
                  </a:cubicBezTo>
                  <a:cubicBezTo>
                    <a:pt x="31662" y="1830"/>
                    <a:pt x="30719" y="1963"/>
                    <a:pt x="30233" y="2144"/>
                  </a:cubicBezTo>
                  <a:cubicBezTo>
                    <a:pt x="30052" y="1963"/>
                    <a:pt x="29814" y="1849"/>
                    <a:pt x="29557" y="1849"/>
                  </a:cubicBezTo>
                  <a:cubicBezTo>
                    <a:pt x="29118" y="1849"/>
                    <a:pt x="28756" y="2173"/>
                    <a:pt x="28614" y="2620"/>
                  </a:cubicBezTo>
                  <a:cubicBezTo>
                    <a:pt x="28375" y="2496"/>
                    <a:pt x="28071" y="2420"/>
                    <a:pt x="27718" y="2420"/>
                  </a:cubicBezTo>
                  <a:cubicBezTo>
                    <a:pt x="27375" y="2420"/>
                    <a:pt x="27071" y="2496"/>
                    <a:pt x="26832" y="2630"/>
                  </a:cubicBezTo>
                  <a:cubicBezTo>
                    <a:pt x="26709" y="2220"/>
                    <a:pt x="26385" y="1934"/>
                    <a:pt x="26013" y="1934"/>
                  </a:cubicBezTo>
                  <a:cubicBezTo>
                    <a:pt x="25642" y="1944"/>
                    <a:pt x="25337" y="2211"/>
                    <a:pt x="25204" y="2601"/>
                  </a:cubicBezTo>
                  <a:cubicBezTo>
                    <a:pt x="24981" y="2370"/>
                    <a:pt x="24606" y="2210"/>
                    <a:pt x="24166" y="2210"/>
                  </a:cubicBezTo>
                  <a:cubicBezTo>
                    <a:pt x="24153" y="2210"/>
                    <a:pt x="24140" y="2210"/>
                    <a:pt x="24127" y="2211"/>
                  </a:cubicBezTo>
                  <a:cubicBezTo>
                    <a:pt x="23965" y="2211"/>
                    <a:pt x="23823" y="2230"/>
                    <a:pt x="23680" y="2268"/>
                  </a:cubicBezTo>
                  <a:cubicBezTo>
                    <a:pt x="23568" y="1979"/>
                    <a:pt x="23310" y="1772"/>
                    <a:pt x="23005" y="1772"/>
                  </a:cubicBezTo>
                  <a:cubicBezTo>
                    <a:pt x="22998" y="1772"/>
                    <a:pt x="22991" y="1772"/>
                    <a:pt x="22984" y="1772"/>
                  </a:cubicBezTo>
                  <a:cubicBezTo>
                    <a:pt x="22832" y="1772"/>
                    <a:pt x="22689" y="1820"/>
                    <a:pt x="22565" y="1915"/>
                  </a:cubicBezTo>
                  <a:cubicBezTo>
                    <a:pt x="22375" y="1801"/>
                    <a:pt x="22146" y="1725"/>
                    <a:pt x="21889" y="1725"/>
                  </a:cubicBezTo>
                  <a:cubicBezTo>
                    <a:pt x="21479" y="1725"/>
                    <a:pt x="21117" y="1915"/>
                    <a:pt x="20917" y="2201"/>
                  </a:cubicBezTo>
                  <a:cubicBezTo>
                    <a:pt x="20613" y="2020"/>
                    <a:pt x="20203" y="1906"/>
                    <a:pt x="19746" y="1906"/>
                  </a:cubicBezTo>
                  <a:cubicBezTo>
                    <a:pt x="19203" y="1906"/>
                    <a:pt x="18717" y="2068"/>
                    <a:pt x="18412" y="2325"/>
                  </a:cubicBezTo>
                  <a:cubicBezTo>
                    <a:pt x="18260" y="2001"/>
                    <a:pt x="17898" y="1772"/>
                    <a:pt x="17469" y="1772"/>
                  </a:cubicBezTo>
                  <a:cubicBezTo>
                    <a:pt x="16955" y="1782"/>
                    <a:pt x="16536" y="2106"/>
                    <a:pt x="16479" y="2534"/>
                  </a:cubicBezTo>
                  <a:cubicBezTo>
                    <a:pt x="16355" y="2544"/>
                    <a:pt x="16241" y="2563"/>
                    <a:pt x="16136" y="2582"/>
                  </a:cubicBezTo>
                  <a:cubicBezTo>
                    <a:pt x="15926" y="2296"/>
                    <a:pt x="15193" y="2087"/>
                    <a:pt x="14317" y="2087"/>
                  </a:cubicBezTo>
                  <a:cubicBezTo>
                    <a:pt x="14117" y="2087"/>
                    <a:pt x="13926" y="2106"/>
                    <a:pt x="13736" y="2125"/>
                  </a:cubicBezTo>
                  <a:cubicBezTo>
                    <a:pt x="13697" y="1706"/>
                    <a:pt x="13478" y="1391"/>
                    <a:pt x="13221" y="1391"/>
                  </a:cubicBezTo>
                  <a:cubicBezTo>
                    <a:pt x="12993" y="1391"/>
                    <a:pt x="12802" y="1630"/>
                    <a:pt x="12735" y="1963"/>
                  </a:cubicBezTo>
                  <a:cubicBezTo>
                    <a:pt x="12602" y="1934"/>
                    <a:pt x="12450" y="1915"/>
                    <a:pt x="12297" y="1915"/>
                  </a:cubicBezTo>
                  <a:cubicBezTo>
                    <a:pt x="12221" y="1915"/>
                    <a:pt x="12135" y="1925"/>
                    <a:pt x="12059" y="1934"/>
                  </a:cubicBezTo>
                  <a:cubicBezTo>
                    <a:pt x="11707" y="1744"/>
                    <a:pt x="11069" y="1611"/>
                    <a:pt x="10326" y="1611"/>
                  </a:cubicBezTo>
                  <a:cubicBezTo>
                    <a:pt x="9449" y="1611"/>
                    <a:pt x="8706" y="1801"/>
                    <a:pt x="8440" y="2058"/>
                  </a:cubicBezTo>
                  <a:cubicBezTo>
                    <a:pt x="7992" y="2001"/>
                    <a:pt x="7478" y="1972"/>
                    <a:pt x="6916" y="1972"/>
                  </a:cubicBezTo>
                  <a:cubicBezTo>
                    <a:pt x="6316" y="1972"/>
                    <a:pt x="5754" y="2011"/>
                    <a:pt x="5287" y="2077"/>
                  </a:cubicBezTo>
                  <a:cubicBezTo>
                    <a:pt x="4420" y="1506"/>
                    <a:pt x="2391" y="1096"/>
                    <a:pt x="20" y="1096"/>
                  </a:cubicBezTo>
                  <a:cubicBezTo>
                    <a:pt x="0" y="1096"/>
                    <a:pt x="10" y="5735"/>
                    <a:pt x="20" y="7259"/>
                  </a:cubicBezTo>
                  <a:lnTo>
                    <a:pt x="285493" y="7259"/>
                  </a:lnTo>
                  <a:lnTo>
                    <a:pt x="285493" y="1096"/>
                  </a:lnTo>
                  <a:cubicBezTo>
                    <a:pt x="283674" y="1096"/>
                    <a:pt x="282055" y="1334"/>
                    <a:pt x="281017" y="1706"/>
                  </a:cubicBezTo>
                  <a:cubicBezTo>
                    <a:pt x="280788" y="1658"/>
                    <a:pt x="280540" y="1630"/>
                    <a:pt x="280274" y="1630"/>
                  </a:cubicBezTo>
                  <a:cubicBezTo>
                    <a:pt x="279731" y="1630"/>
                    <a:pt x="279245" y="1744"/>
                    <a:pt x="278892" y="1915"/>
                  </a:cubicBezTo>
                  <a:cubicBezTo>
                    <a:pt x="278721" y="1544"/>
                    <a:pt x="278388" y="1277"/>
                    <a:pt x="277997" y="1277"/>
                  </a:cubicBezTo>
                  <a:cubicBezTo>
                    <a:pt x="277559" y="1277"/>
                    <a:pt x="277188" y="1611"/>
                    <a:pt x="277054" y="2058"/>
                  </a:cubicBezTo>
                  <a:cubicBezTo>
                    <a:pt x="276816" y="1934"/>
                    <a:pt x="276502" y="1849"/>
                    <a:pt x="276159" y="1849"/>
                  </a:cubicBezTo>
                  <a:cubicBezTo>
                    <a:pt x="275816" y="1849"/>
                    <a:pt x="275502" y="1934"/>
                    <a:pt x="275263" y="2058"/>
                  </a:cubicBezTo>
                  <a:cubicBezTo>
                    <a:pt x="275140" y="1658"/>
                    <a:pt x="274825" y="1372"/>
                    <a:pt x="274454" y="1372"/>
                  </a:cubicBezTo>
                  <a:cubicBezTo>
                    <a:pt x="274082" y="1372"/>
                    <a:pt x="273768" y="1639"/>
                    <a:pt x="273635" y="2030"/>
                  </a:cubicBezTo>
                  <a:cubicBezTo>
                    <a:pt x="273416" y="1792"/>
                    <a:pt x="273016" y="1630"/>
                    <a:pt x="272568" y="1630"/>
                  </a:cubicBezTo>
                  <a:cubicBezTo>
                    <a:pt x="272406" y="1630"/>
                    <a:pt x="272254" y="1658"/>
                    <a:pt x="272111" y="1687"/>
                  </a:cubicBezTo>
                  <a:cubicBezTo>
                    <a:pt x="271996" y="1401"/>
                    <a:pt x="271739" y="1191"/>
                    <a:pt x="271425" y="1191"/>
                  </a:cubicBezTo>
                  <a:cubicBezTo>
                    <a:pt x="271272" y="1191"/>
                    <a:pt x="271120" y="1249"/>
                    <a:pt x="271006" y="1334"/>
                  </a:cubicBezTo>
                  <a:cubicBezTo>
                    <a:pt x="270815" y="1220"/>
                    <a:pt x="270587" y="1144"/>
                    <a:pt x="270330" y="1144"/>
                  </a:cubicBezTo>
                  <a:cubicBezTo>
                    <a:pt x="269920" y="1144"/>
                    <a:pt x="269558" y="1344"/>
                    <a:pt x="269358" y="1620"/>
                  </a:cubicBezTo>
                  <a:cubicBezTo>
                    <a:pt x="269053" y="1439"/>
                    <a:pt x="268644" y="1325"/>
                    <a:pt x="268186" y="1325"/>
                  </a:cubicBezTo>
                  <a:cubicBezTo>
                    <a:pt x="267643" y="1325"/>
                    <a:pt x="267158" y="1487"/>
                    <a:pt x="266843" y="1744"/>
                  </a:cubicBezTo>
                  <a:cubicBezTo>
                    <a:pt x="266700" y="1420"/>
                    <a:pt x="266339" y="1191"/>
                    <a:pt x="265910" y="1191"/>
                  </a:cubicBezTo>
                  <a:cubicBezTo>
                    <a:pt x="265396" y="1191"/>
                    <a:pt x="264976" y="1525"/>
                    <a:pt x="264910" y="1944"/>
                  </a:cubicBezTo>
                  <a:cubicBezTo>
                    <a:pt x="264795" y="1963"/>
                    <a:pt x="264681" y="1972"/>
                    <a:pt x="264567" y="1992"/>
                  </a:cubicBezTo>
                  <a:cubicBezTo>
                    <a:pt x="264357" y="1715"/>
                    <a:pt x="263633" y="1496"/>
                    <a:pt x="262757" y="1496"/>
                  </a:cubicBezTo>
                  <a:cubicBezTo>
                    <a:pt x="262548" y="1496"/>
                    <a:pt x="262357" y="1515"/>
                    <a:pt x="262176" y="1534"/>
                  </a:cubicBezTo>
                  <a:cubicBezTo>
                    <a:pt x="262138" y="1115"/>
                    <a:pt x="261919" y="801"/>
                    <a:pt x="261662" y="801"/>
                  </a:cubicBezTo>
                  <a:cubicBezTo>
                    <a:pt x="261433" y="801"/>
                    <a:pt x="261243" y="1039"/>
                    <a:pt x="261166" y="1372"/>
                  </a:cubicBezTo>
                  <a:cubicBezTo>
                    <a:pt x="261033" y="1344"/>
                    <a:pt x="260890" y="1325"/>
                    <a:pt x="260738" y="1325"/>
                  </a:cubicBezTo>
                  <a:cubicBezTo>
                    <a:pt x="260652" y="1325"/>
                    <a:pt x="260576" y="1334"/>
                    <a:pt x="260500" y="1344"/>
                  </a:cubicBezTo>
                  <a:cubicBezTo>
                    <a:pt x="260147" y="1144"/>
                    <a:pt x="259509" y="1020"/>
                    <a:pt x="258766" y="1020"/>
                  </a:cubicBezTo>
                  <a:cubicBezTo>
                    <a:pt x="257890" y="1020"/>
                    <a:pt x="257147" y="1201"/>
                    <a:pt x="256871" y="1458"/>
                  </a:cubicBezTo>
                  <a:cubicBezTo>
                    <a:pt x="256433" y="1401"/>
                    <a:pt x="255918" y="1372"/>
                    <a:pt x="255356" y="1372"/>
                  </a:cubicBezTo>
                  <a:cubicBezTo>
                    <a:pt x="254204" y="1372"/>
                    <a:pt x="253213" y="1506"/>
                    <a:pt x="252756" y="1706"/>
                  </a:cubicBezTo>
                  <a:cubicBezTo>
                    <a:pt x="252565" y="1449"/>
                    <a:pt x="252289" y="1277"/>
                    <a:pt x="251984" y="1277"/>
                  </a:cubicBezTo>
                  <a:cubicBezTo>
                    <a:pt x="251546" y="1277"/>
                    <a:pt x="251175" y="1611"/>
                    <a:pt x="251032" y="2058"/>
                  </a:cubicBezTo>
                  <a:cubicBezTo>
                    <a:pt x="250794" y="1934"/>
                    <a:pt x="250489" y="1849"/>
                    <a:pt x="250137" y="1849"/>
                  </a:cubicBezTo>
                  <a:cubicBezTo>
                    <a:pt x="249803" y="1849"/>
                    <a:pt x="249489" y="1934"/>
                    <a:pt x="249251" y="2058"/>
                  </a:cubicBezTo>
                  <a:cubicBezTo>
                    <a:pt x="249127" y="1658"/>
                    <a:pt x="248813" y="1372"/>
                    <a:pt x="248432" y="1372"/>
                  </a:cubicBezTo>
                  <a:cubicBezTo>
                    <a:pt x="248070" y="1372"/>
                    <a:pt x="247755" y="1639"/>
                    <a:pt x="247622" y="2030"/>
                  </a:cubicBezTo>
                  <a:cubicBezTo>
                    <a:pt x="247393" y="1792"/>
                    <a:pt x="247003" y="1630"/>
                    <a:pt x="246546" y="1630"/>
                  </a:cubicBezTo>
                  <a:cubicBezTo>
                    <a:pt x="246393" y="1630"/>
                    <a:pt x="246241" y="1658"/>
                    <a:pt x="246098" y="1687"/>
                  </a:cubicBezTo>
                  <a:cubicBezTo>
                    <a:pt x="245984" y="1401"/>
                    <a:pt x="245717" y="1191"/>
                    <a:pt x="245412" y="1191"/>
                  </a:cubicBezTo>
                  <a:cubicBezTo>
                    <a:pt x="245250" y="1191"/>
                    <a:pt x="245107" y="1249"/>
                    <a:pt x="244983" y="1334"/>
                  </a:cubicBezTo>
                  <a:cubicBezTo>
                    <a:pt x="244803" y="1220"/>
                    <a:pt x="244564" y="1144"/>
                    <a:pt x="244317" y="1144"/>
                  </a:cubicBezTo>
                  <a:cubicBezTo>
                    <a:pt x="243898" y="1144"/>
                    <a:pt x="243545" y="1344"/>
                    <a:pt x="243345" y="1620"/>
                  </a:cubicBezTo>
                  <a:cubicBezTo>
                    <a:pt x="243040" y="1439"/>
                    <a:pt x="242621" y="1325"/>
                    <a:pt x="242174" y="1325"/>
                  </a:cubicBezTo>
                  <a:cubicBezTo>
                    <a:pt x="241621" y="1325"/>
                    <a:pt x="241145" y="1487"/>
                    <a:pt x="240831" y="1744"/>
                  </a:cubicBezTo>
                  <a:cubicBezTo>
                    <a:pt x="240688" y="1420"/>
                    <a:pt x="240316" y="1191"/>
                    <a:pt x="239888" y="1191"/>
                  </a:cubicBezTo>
                  <a:cubicBezTo>
                    <a:pt x="239373" y="1191"/>
                    <a:pt x="238954" y="1525"/>
                    <a:pt x="238897" y="1944"/>
                  </a:cubicBezTo>
                  <a:cubicBezTo>
                    <a:pt x="238773" y="1963"/>
                    <a:pt x="238659" y="1972"/>
                    <a:pt x="238554" y="1992"/>
                  </a:cubicBezTo>
                  <a:cubicBezTo>
                    <a:pt x="238345" y="1715"/>
                    <a:pt x="237611" y="1496"/>
                    <a:pt x="236735" y="1496"/>
                  </a:cubicBezTo>
                  <a:cubicBezTo>
                    <a:pt x="236535" y="1496"/>
                    <a:pt x="236344" y="1515"/>
                    <a:pt x="236163" y="1534"/>
                  </a:cubicBezTo>
                  <a:cubicBezTo>
                    <a:pt x="236116" y="1115"/>
                    <a:pt x="235906" y="801"/>
                    <a:pt x="235639" y="801"/>
                  </a:cubicBezTo>
                  <a:cubicBezTo>
                    <a:pt x="235420" y="801"/>
                    <a:pt x="235230" y="1039"/>
                    <a:pt x="235154" y="1372"/>
                  </a:cubicBezTo>
                  <a:cubicBezTo>
                    <a:pt x="235020" y="1344"/>
                    <a:pt x="234877" y="1325"/>
                    <a:pt x="234725" y="1325"/>
                  </a:cubicBezTo>
                  <a:cubicBezTo>
                    <a:pt x="234639" y="1325"/>
                    <a:pt x="234554" y="1334"/>
                    <a:pt x="234477" y="1344"/>
                  </a:cubicBezTo>
                  <a:cubicBezTo>
                    <a:pt x="234125" y="1144"/>
                    <a:pt x="233487" y="1020"/>
                    <a:pt x="232753" y="1020"/>
                  </a:cubicBezTo>
                  <a:cubicBezTo>
                    <a:pt x="231877" y="1020"/>
                    <a:pt x="231134" y="1201"/>
                    <a:pt x="230858" y="1458"/>
                  </a:cubicBezTo>
                  <a:cubicBezTo>
                    <a:pt x="230420" y="1401"/>
                    <a:pt x="229896" y="1372"/>
                    <a:pt x="229334" y="1372"/>
                  </a:cubicBezTo>
                  <a:cubicBezTo>
                    <a:pt x="228486" y="1372"/>
                    <a:pt x="227724" y="1449"/>
                    <a:pt x="227200" y="1563"/>
                  </a:cubicBezTo>
                  <a:cubicBezTo>
                    <a:pt x="227124" y="1553"/>
                    <a:pt x="227048" y="1544"/>
                    <a:pt x="226972" y="1544"/>
                  </a:cubicBezTo>
                  <a:cubicBezTo>
                    <a:pt x="226553" y="1544"/>
                    <a:pt x="226200" y="1734"/>
                    <a:pt x="226000" y="2020"/>
                  </a:cubicBezTo>
                  <a:cubicBezTo>
                    <a:pt x="225695" y="1839"/>
                    <a:pt x="225276" y="1725"/>
                    <a:pt x="224829" y="1725"/>
                  </a:cubicBezTo>
                  <a:cubicBezTo>
                    <a:pt x="224276" y="1725"/>
                    <a:pt x="223800" y="1887"/>
                    <a:pt x="223486" y="2134"/>
                  </a:cubicBezTo>
                  <a:cubicBezTo>
                    <a:pt x="223343" y="1820"/>
                    <a:pt x="222971" y="1591"/>
                    <a:pt x="222552" y="1591"/>
                  </a:cubicBezTo>
                  <a:cubicBezTo>
                    <a:pt x="222028" y="1591"/>
                    <a:pt x="221609" y="1915"/>
                    <a:pt x="221552" y="2344"/>
                  </a:cubicBezTo>
                  <a:cubicBezTo>
                    <a:pt x="221438" y="2353"/>
                    <a:pt x="221314" y="2373"/>
                    <a:pt x="221209" y="2392"/>
                  </a:cubicBezTo>
                  <a:cubicBezTo>
                    <a:pt x="221000" y="2106"/>
                    <a:pt x="220266" y="1896"/>
                    <a:pt x="219390" y="1896"/>
                  </a:cubicBezTo>
                  <a:cubicBezTo>
                    <a:pt x="219190" y="1896"/>
                    <a:pt x="218999" y="1906"/>
                    <a:pt x="218818" y="1934"/>
                  </a:cubicBezTo>
                  <a:cubicBezTo>
                    <a:pt x="218780" y="1515"/>
                    <a:pt x="218561" y="1191"/>
                    <a:pt x="218304" y="1191"/>
                  </a:cubicBezTo>
                  <a:cubicBezTo>
                    <a:pt x="218075" y="1191"/>
                    <a:pt x="217885" y="1430"/>
                    <a:pt x="217809" y="1763"/>
                  </a:cubicBezTo>
                  <a:cubicBezTo>
                    <a:pt x="217675" y="1734"/>
                    <a:pt x="217532" y="1725"/>
                    <a:pt x="217380" y="1725"/>
                  </a:cubicBezTo>
                  <a:cubicBezTo>
                    <a:pt x="217294" y="1725"/>
                    <a:pt x="217218" y="1725"/>
                    <a:pt x="217132" y="1734"/>
                  </a:cubicBezTo>
                  <a:cubicBezTo>
                    <a:pt x="216780" y="1544"/>
                    <a:pt x="216142" y="1411"/>
                    <a:pt x="215408" y="1411"/>
                  </a:cubicBezTo>
                  <a:cubicBezTo>
                    <a:pt x="214532" y="1411"/>
                    <a:pt x="213789" y="1601"/>
                    <a:pt x="213513" y="1858"/>
                  </a:cubicBezTo>
                  <a:cubicBezTo>
                    <a:pt x="213075" y="1801"/>
                    <a:pt x="212551" y="1763"/>
                    <a:pt x="211989" y="1763"/>
                  </a:cubicBezTo>
                  <a:cubicBezTo>
                    <a:pt x="211913" y="1763"/>
                    <a:pt x="211827" y="1772"/>
                    <a:pt x="211751" y="1772"/>
                  </a:cubicBezTo>
                  <a:cubicBezTo>
                    <a:pt x="211722" y="1772"/>
                    <a:pt x="211703" y="1763"/>
                    <a:pt x="211684" y="1763"/>
                  </a:cubicBezTo>
                  <a:cubicBezTo>
                    <a:pt x="211656" y="1763"/>
                    <a:pt x="211627" y="1772"/>
                    <a:pt x="211598" y="1772"/>
                  </a:cubicBezTo>
                  <a:cubicBezTo>
                    <a:pt x="210189" y="1811"/>
                    <a:pt x="209103" y="2058"/>
                    <a:pt x="209103" y="2353"/>
                  </a:cubicBezTo>
                  <a:cubicBezTo>
                    <a:pt x="209103" y="2392"/>
                    <a:pt x="209122" y="2420"/>
                    <a:pt x="209150" y="2458"/>
                  </a:cubicBezTo>
                  <a:cubicBezTo>
                    <a:pt x="209084" y="2477"/>
                    <a:pt x="209017" y="2506"/>
                    <a:pt x="208960" y="2544"/>
                  </a:cubicBezTo>
                  <a:cubicBezTo>
                    <a:pt x="208836" y="2134"/>
                    <a:pt x="208512" y="1849"/>
                    <a:pt x="208141" y="1849"/>
                  </a:cubicBezTo>
                  <a:cubicBezTo>
                    <a:pt x="207769" y="1849"/>
                    <a:pt x="207455" y="2125"/>
                    <a:pt x="207331" y="2506"/>
                  </a:cubicBezTo>
                  <a:cubicBezTo>
                    <a:pt x="207103" y="2277"/>
                    <a:pt x="206712" y="2115"/>
                    <a:pt x="206255" y="2115"/>
                  </a:cubicBezTo>
                  <a:cubicBezTo>
                    <a:pt x="206093" y="2115"/>
                    <a:pt x="205941" y="2134"/>
                    <a:pt x="205798" y="2173"/>
                  </a:cubicBezTo>
                  <a:cubicBezTo>
                    <a:pt x="205693" y="1877"/>
                    <a:pt x="205426" y="1677"/>
                    <a:pt x="205112" y="1677"/>
                  </a:cubicBezTo>
                  <a:cubicBezTo>
                    <a:pt x="204959" y="1677"/>
                    <a:pt x="204817" y="1734"/>
                    <a:pt x="204693" y="1820"/>
                  </a:cubicBezTo>
                  <a:cubicBezTo>
                    <a:pt x="204502" y="1706"/>
                    <a:pt x="204274" y="1630"/>
                    <a:pt x="204016" y="1630"/>
                  </a:cubicBezTo>
                  <a:cubicBezTo>
                    <a:pt x="203607" y="1630"/>
                    <a:pt x="203245" y="1820"/>
                    <a:pt x="203045" y="2106"/>
                  </a:cubicBezTo>
                  <a:cubicBezTo>
                    <a:pt x="202740" y="1925"/>
                    <a:pt x="202331" y="1811"/>
                    <a:pt x="201873" y="1811"/>
                  </a:cubicBezTo>
                  <a:cubicBezTo>
                    <a:pt x="201330" y="1811"/>
                    <a:pt x="200845" y="1972"/>
                    <a:pt x="200530" y="2230"/>
                  </a:cubicBezTo>
                  <a:cubicBezTo>
                    <a:pt x="200387" y="1906"/>
                    <a:pt x="200025" y="1677"/>
                    <a:pt x="199597" y="1677"/>
                  </a:cubicBezTo>
                  <a:cubicBezTo>
                    <a:pt x="199083" y="1677"/>
                    <a:pt x="198663" y="2011"/>
                    <a:pt x="198606" y="2430"/>
                  </a:cubicBezTo>
                  <a:cubicBezTo>
                    <a:pt x="198482" y="2449"/>
                    <a:pt x="198368" y="2458"/>
                    <a:pt x="198263" y="2477"/>
                  </a:cubicBezTo>
                  <a:cubicBezTo>
                    <a:pt x="198044" y="2192"/>
                    <a:pt x="197320" y="1982"/>
                    <a:pt x="196444" y="1982"/>
                  </a:cubicBezTo>
                  <a:cubicBezTo>
                    <a:pt x="196244" y="1982"/>
                    <a:pt x="196054" y="2001"/>
                    <a:pt x="195863" y="2020"/>
                  </a:cubicBezTo>
                  <a:cubicBezTo>
                    <a:pt x="195825" y="1601"/>
                    <a:pt x="195606" y="1277"/>
                    <a:pt x="195349" y="1277"/>
                  </a:cubicBezTo>
                  <a:cubicBezTo>
                    <a:pt x="195120" y="1277"/>
                    <a:pt x="194930" y="1525"/>
                    <a:pt x="194853" y="1858"/>
                  </a:cubicBezTo>
                  <a:cubicBezTo>
                    <a:pt x="194730" y="1830"/>
                    <a:pt x="194577" y="1811"/>
                    <a:pt x="194425" y="1811"/>
                  </a:cubicBezTo>
                  <a:cubicBezTo>
                    <a:pt x="194349" y="1811"/>
                    <a:pt x="194263" y="1811"/>
                    <a:pt x="194187" y="1820"/>
                  </a:cubicBezTo>
                  <a:cubicBezTo>
                    <a:pt x="193834" y="1630"/>
                    <a:pt x="193196" y="1496"/>
                    <a:pt x="192463" y="1496"/>
                  </a:cubicBezTo>
                  <a:cubicBezTo>
                    <a:pt x="191634" y="1496"/>
                    <a:pt x="190939" y="1668"/>
                    <a:pt x="190624" y="1896"/>
                  </a:cubicBezTo>
                  <a:cubicBezTo>
                    <a:pt x="190443" y="1582"/>
                    <a:pt x="190139" y="1372"/>
                    <a:pt x="189786" y="1372"/>
                  </a:cubicBezTo>
                  <a:cubicBezTo>
                    <a:pt x="189453" y="1372"/>
                    <a:pt x="189157" y="1563"/>
                    <a:pt x="188976" y="1858"/>
                  </a:cubicBezTo>
                  <a:cubicBezTo>
                    <a:pt x="188214" y="1858"/>
                    <a:pt x="187519" y="1925"/>
                    <a:pt x="187014" y="2020"/>
                  </a:cubicBezTo>
                  <a:cubicBezTo>
                    <a:pt x="186862" y="1687"/>
                    <a:pt x="186576" y="1458"/>
                    <a:pt x="186243" y="1458"/>
                  </a:cubicBezTo>
                  <a:cubicBezTo>
                    <a:pt x="185871" y="1458"/>
                    <a:pt x="185557" y="1725"/>
                    <a:pt x="185433" y="2115"/>
                  </a:cubicBezTo>
                  <a:cubicBezTo>
                    <a:pt x="185205" y="1877"/>
                    <a:pt x="184805" y="1725"/>
                    <a:pt x="184357" y="1725"/>
                  </a:cubicBezTo>
                  <a:cubicBezTo>
                    <a:pt x="184195" y="1725"/>
                    <a:pt x="184043" y="1744"/>
                    <a:pt x="183900" y="1782"/>
                  </a:cubicBezTo>
                  <a:cubicBezTo>
                    <a:pt x="183785" y="1487"/>
                    <a:pt x="183528" y="1277"/>
                    <a:pt x="183214" y="1277"/>
                  </a:cubicBezTo>
                  <a:cubicBezTo>
                    <a:pt x="183061" y="1277"/>
                    <a:pt x="182909" y="1334"/>
                    <a:pt x="182795" y="1430"/>
                  </a:cubicBezTo>
                  <a:cubicBezTo>
                    <a:pt x="182604" y="1306"/>
                    <a:pt x="182376" y="1239"/>
                    <a:pt x="182118" y="1239"/>
                  </a:cubicBezTo>
                  <a:cubicBezTo>
                    <a:pt x="181709" y="1239"/>
                    <a:pt x="181347" y="1430"/>
                    <a:pt x="181147" y="1706"/>
                  </a:cubicBezTo>
                  <a:cubicBezTo>
                    <a:pt x="180842" y="1525"/>
                    <a:pt x="180433" y="1411"/>
                    <a:pt x="179975" y="1411"/>
                  </a:cubicBezTo>
                  <a:cubicBezTo>
                    <a:pt x="179432" y="1411"/>
                    <a:pt x="178947" y="1582"/>
                    <a:pt x="178632" y="1830"/>
                  </a:cubicBezTo>
                  <a:cubicBezTo>
                    <a:pt x="178489" y="1506"/>
                    <a:pt x="178128" y="1277"/>
                    <a:pt x="177699" y="1277"/>
                  </a:cubicBezTo>
                  <a:cubicBezTo>
                    <a:pt x="177185" y="1277"/>
                    <a:pt x="176765" y="1611"/>
                    <a:pt x="176699" y="2039"/>
                  </a:cubicBezTo>
                  <a:cubicBezTo>
                    <a:pt x="176584" y="2049"/>
                    <a:pt x="176470" y="2068"/>
                    <a:pt x="176356" y="2087"/>
                  </a:cubicBezTo>
                  <a:cubicBezTo>
                    <a:pt x="176146" y="1801"/>
                    <a:pt x="175422" y="1591"/>
                    <a:pt x="174546" y="1591"/>
                  </a:cubicBezTo>
                  <a:lnTo>
                    <a:pt x="174346" y="1591"/>
                  </a:lnTo>
                  <a:cubicBezTo>
                    <a:pt x="174260" y="1411"/>
                    <a:pt x="174070" y="1249"/>
                    <a:pt x="173803" y="1115"/>
                  </a:cubicBezTo>
                  <a:cubicBezTo>
                    <a:pt x="173708" y="972"/>
                    <a:pt x="173584" y="887"/>
                    <a:pt x="173451" y="887"/>
                  </a:cubicBezTo>
                  <a:cubicBezTo>
                    <a:pt x="173384" y="887"/>
                    <a:pt x="173327" y="906"/>
                    <a:pt x="173279" y="934"/>
                  </a:cubicBezTo>
                  <a:cubicBezTo>
                    <a:pt x="173022" y="877"/>
                    <a:pt x="172736" y="839"/>
                    <a:pt x="172441" y="839"/>
                  </a:cubicBezTo>
                  <a:cubicBezTo>
                    <a:pt x="171898" y="839"/>
                    <a:pt x="171412" y="953"/>
                    <a:pt x="171060" y="1125"/>
                  </a:cubicBezTo>
                  <a:cubicBezTo>
                    <a:pt x="170889" y="753"/>
                    <a:pt x="170555" y="487"/>
                    <a:pt x="170165" y="487"/>
                  </a:cubicBezTo>
                  <a:cubicBezTo>
                    <a:pt x="169726" y="487"/>
                    <a:pt x="169355" y="810"/>
                    <a:pt x="169222" y="1268"/>
                  </a:cubicBezTo>
                  <a:cubicBezTo>
                    <a:pt x="168984" y="1144"/>
                    <a:pt x="168669" y="1058"/>
                    <a:pt x="168326" y="1058"/>
                  </a:cubicBezTo>
                  <a:cubicBezTo>
                    <a:pt x="167983" y="1058"/>
                    <a:pt x="167679" y="1134"/>
                    <a:pt x="167431" y="1268"/>
                  </a:cubicBezTo>
                  <a:cubicBezTo>
                    <a:pt x="167307" y="868"/>
                    <a:pt x="166993" y="572"/>
                    <a:pt x="166621" y="572"/>
                  </a:cubicBezTo>
                  <a:cubicBezTo>
                    <a:pt x="166250" y="572"/>
                    <a:pt x="165936" y="849"/>
                    <a:pt x="165802" y="1230"/>
                  </a:cubicBezTo>
                  <a:cubicBezTo>
                    <a:pt x="165583" y="1001"/>
                    <a:pt x="165183" y="839"/>
                    <a:pt x="164735" y="839"/>
                  </a:cubicBezTo>
                  <a:cubicBezTo>
                    <a:pt x="164573" y="839"/>
                    <a:pt x="164421" y="858"/>
                    <a:pt x="164278" y="896"/>
                  </a:cubicBezTo>
                  <a:cubicBezTo>
                    <a:pt x="164164" y="601"/>
                    <a:pt x="163907" y="401"/>
                    <a:pt x="163592" y="401"/>
                  </a:cubicBezTo>
                  <a:cubicBezTo>
                    <a:pt x="163440" y="401"/>
                    <a:pt x="163288" y="458"/>
                    <a:pt x="163173" y="544"/>
                  </a:cubicBezTo>
                  <a:cubicBezTo>
                    <a:pt x="162983" y="429"/>
                    <a:pt x="162754" y="353"/>
                    <a:pt x="162497" y="353"/>
                  </a:cubicBezTo>
                  <a:cubicBezTo>
                    <a:pt x="162087" y="353"/>
                    <a:pt x="161725" y="544"/>
                    <a:pt x="161525" y="829"/>
                  </a:cubicBezTo>
                  <a:cubicBezTo>
                    <a:pt x="161221" y="649"/>
                    <a:pt x="160811" y="534"/>
                    <a:pt x="160354" y="534"/>
                  </a:cubicBezTo>
                  <a:cubicBezTo>
                    <a:pt x="159811" y="534"/>
                    <a:pt x="159325" y="696"/>
                    <a:pt x="159011" y="953"/>
                  </a:cubicBezTo>
                  <a:cubicBezTo>
                    <a:pt x="158868" y="629"/>
                    <a:pt x="158506" y="401"/>
                    <a:pt x="158077" y="401"/>
                  </a:cubicBezTo>
                  <a:cubicBezTo>
                    <a:pt x="157563" y="401"/>
                    <a:pt x="157144" y="734"/>
                    <a:pt x="157077" y="1153"/>
                  </a:cubicBezTo>
                  <a:cubicBezTo>
                    <a:pt x="156963" y="1172"/>
                    <a:pt x="156849" y="1182"/>
                    <a:pt x="156744" y="1201"/>
                  </a:cubicBezTo>
                  <a:cubicBezTo>
                    <a:pt x="156525" y="915"/>
                    <a:pt x="155801" y="706"/>
                    <a:pt x="154925" y="706"/>
                  </a:cubicBezTo>
                  <a:cubicBezTo>
                    <a:pt x="154725" y="706"/>
                    <a:pt x="154525" y="725"/>
                    <a:pt x="154344" y="744"/>
                  </a:cubicBezTo>
                  <a:cubicBezTo>
                    <a:pt x="154305" y="325"/>
                    <a:pt x="154086" y="1"/>
                    <a:pt x="1538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1" name="Google Shape;1121;p34"/>
            <p:cNvGrpSpPr/>
            <p:nvPr/>
          </p:nvGrpSpPr>
          <p:grpSpPr>
            <a:xfrm>
              <a:off x="-503750" y="4593515"/>
              <a:ext cx="10151500" cy="650767"/>
              <a:chOff x="-503750" y="4593515"/>
              <a:chExt cx="10151500" cy="650767"/>
            </a:xfrm>
          </p:grpSpPr>
          <p:sp>
            <p:nvSpPr>
              <p:cNvPr id="1122" name="Google Shape;1122;p34"/>
              <p:cNvSpPr/>
              <p:nvPr/>
            </p:nvSpPr>
            <p:spPr>
              <a:xfrm>
                <a:off x="7078988" y="4693581"/>
                <a:ext cx="2095297" cy="362864"/>
              </a:xfrm>
              <a:custGeom>
                <a:avLst/>
                <a:gdLst/>
                <a:ahLst/>
                <a:cxnLst/>
                <a:rect l="l" t="t" r="r" b="b"/>
                <a:pathLst>
                  <a:path w="58927" h="10205" extrusionOk="0">
                    <a:moveTo>
                      <a:pt x="33536" y="1"/>
                    </a:moveTo>
                    <a:cubicBezTo>
                      <a:pt x="32409" y="1"/>
                      <a:pt x="31264" y="13"/>
                      <a:pt x="30104" y="37"/>
                    </a:cubicBezTo>
                    <a:cubicBezTo>
                      <a:pt x="15026" y="342"/>
                      <a:pt x="6767" y="1932"/>
                      <a:pt x="3786" y="5123"/>
                    </a:cubicBezTo>
                    <a:cubicBezTo>
                      <a:pt x="0" y="9172"/>
                      <a:pt x="3529" y="10205"/>
                      <a:pt x="9897" y="10205"/>
                    </a:cubicBezTo>
                    <a:cubicBezTo>
                      <a:pt x="15993" y="10205"/>
                      <a:pt x="24691" y="9258"/>
                      <a:pt x="32066" y="9104"/>
                    </a:cubicBezTo>
                    <a:cubicBezTo>
                      <a:pt x="47144" y="8800"/>
                      <a:pt x="58926" y="6523"/>
                      <a:pt x="58383" y="4018"/>
                    </a:cubicBezTo>
                    <a:cubicBezTo>
                      <a:pt x="57882" y="1697"/>
                      <a:pt x="47058" y="1"/>
                      <a:pt x="33536" y="1"/>
                    </a:cubicBezTo>
                    <a:close/>
                  </a:path>
                </a:pathLst>
              </a:custGeom>
              <a:solidFill>
                <a:srgbClr val="B2B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8886797" y="4778854"/>
                <a:ext cx="223906" cy="178890"/>
              </a:xfrm>
              <a:custGeom>
                <a:avLst/>
                <a:gdLst/>
                <a:ahLst/>
                <a:cxnLst/>
                <a:rect l="l" t="t" r="r" b="b"/>
                <a:pathLst>
                  <a:path w="6297" h="5031" extrusionOk="0">
                    <a:moveTo>
                      <a:pt x="5325" y="1"/>
                    </a:moveTo>
                    <a:cubicBezTo>
                      <a:pt x="2468" y="1630"/>
                      <a:pt x="572" y="3401"/>
                      <a:pt x="1" y="5030"/>
                    </a:cubicBezTo>
                    <a:cubicBezTo>
                      <a:pt x="382" y="4963"/>
                      <a:pt x="753" y="4887"/>
                      <a:pt x="1115" y="4811"/>
                    </a:cubicBezTo>
                    <a:cubicBezTo>
                      <a:pt x="1963" y="3354"/>
                      <a:pt x="3773" y="1830"/>
                      <a:pt x="6297" y="420"/>
                    </a:cubicBezTo>
                    <a:cubicBezTo>
                      <a:pt x="6011" y="277"/>
                      <a:pt x="5687" y="134"/>
                      <a:pt x="5325"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6494533" y="4735933"/>
                <a:ext cx="2899323" cy="283073"/>
              </a:xfrm>
              <a:custGeom>
                <a:avLst/>
                <a:gdLst/>
                <a:ahLst/>
                <a:cxnLst/>
                <a:rect l="l" t="t" r="r" b="b"/>
                <a:pathLst>
                  <a:path w="81539" h="7961" extrusionOk="0">
                    <a:moveTo>
                      <a:pt x="6008" y="0"/>
                    </a:moveTo>
                    <a:cubicBezTo>
                      <a:pt x="3905" y="0"/>
                      <a:pt x="1895" y="22"/>
                      <a:pt x="1" y="65"/>
                    </a:cubicBezTo>
                    <a:lnTo>
                      <a:pt x="1" y="6751"/>
                    </a:lnTo>
                    <a:cubicBezTo>
                      <a:pt x="5735" y="7361"/>
                      <a:pt x="12526" y="7790"/>
                      <a:pt x="19841" y="7875"/>
                    </a:cubicBezTo>
                    <a:cubicBezTo>
                      <a:pt x="24789" y="7934"/>
                      <a:pt x="29299" y="7961"/>
                      <a:pt x="33408" y="7961"/>
                    </a:cubicBezTo>
                    <a:cubicBezTo>
                      <a:pt x="81538" y="7961"/>
                      <a:pt x="74613" y="4275"/>
                      <a:pt x="71678" y="4275"/>
                    </a:cubicBezTo>
                    <a:cubicBezTo>
                      <a:pt x="71671" y="4275"/>
                      <a:pt x="71664" y="4275"/>
                      <a:pt x="71657" y="4275"/>
                    </a:cubicBezTo>
                    <a:cubicBezTo>
                      <a:pt x="70830" y="4281"/>
                      <a:pt x="70025" y="4285"/>
                      <a:pt x="69240" y="4285"/>
                    </a:cubicBezTo>
                    <a:cubicBezTo>
                      <a:pt x="44544" y="4285"/>
                      <a:pt x="40755" y="1171"/>
                      <a:pt x="20575" y="322"/>
                    </a:cubicBezTo>
                    <a:cubicBezTo>
                      <a:pt x="15423" y="101"/>
                      <a:pt x="10501" y="0"/>
                      <a:pt x="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1050875" y="4674130"/>
                <a:ext cx="1858413" cy="325138"/>
              </a:xfrm>
              <a:custGeom>
                <a:avLst/>
                <a:gdLst/>
                <a:ahLst/>
                <a:cxnLst/>
                <a:rect l="l" t="t" r="r" b="b"/>
                <a:pathLst>
                  <a:path w="52265" h="9144" extrusionOk="0">
                    <a:moveTo>
                      <a:pt x="23713" y="1"/>
                    </a:moveTo>
                    <a:cubicBezTo>
                      <a:pt x="13668" y="1"/>
                      <a:pt x="4982" y="1230"/>
                      <a:pt x="2763" y="3165"/>
                    </a:cubicBezTo>
                    <a:cubicBezTo>
                      <a:pt x="1" y="5565"/>
                      <a:pt x="8240" y="8147"/>
                      <a:pt x="21146" y="8918"/>
                    </a:cubicBezTo>
                    <a:cubicBezTo>
                      <a:pt x="23670" y="9071"/>
                      <a:pt x="26187" y="9143"/>
                      <a:pt x="28623" y="9143"/>
                    </a:cubicBezTo>
                    <a:cubicBezTo>
                      <a:pt x="38642" y="9143"/>
                      <a:pt x="47297" y="7915"/>
                      <a:pt x="49512" y="5984"/>
                    </a:cubicBezTo>
                    <a:cubicBezTo>
                      <a:pt x="52264" y="3584"/>
                      <a:pt x="44035" y="1003"/>
                      <a:pt x="31128" y="222"/>
                    </a:cubicBezTo>
                    <a:cubicBezTo>
                      <a:pt x="28625" y="72"/>
                      <a:pt x="26130" y="1"/>
                      <a:pt x="23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1226681" y="4733835"/>
                <a:ext cx="81640" cy="178854"/>
              </a:xfrm>
              <a:custGeom>
                <a:avLst/>
                <a:gdLst/>
                <a:ahLst/>
                <a:cxnLst/>
                <a:rect l="l" t="t" r="r" b="b"/>
                <a:pathLst>
                  <a:path w="2296" h="5030" extrusionOk="0">
                    <a:moveTo>
                      <a:pt x="1229" y="0"/>
                    </a:moveTo>
                    <a:cubicBezTo>
                      <a:pt x="781" y="124"/>
                      <a:pt x="372" y="248"/>
                      <a:pt x="0" y="372"/>
                    </a:cubicBezTo>
                    <a:cubicBezTo>
                      <a:pt x="924" y="1810"/>
                      <a:pt x="1115" y="3343"/>
                      <a:pt x="534" y="4772"/>
                    </a:cubicBezTo>
                    <a:cubicBezTo>
                      <a:pt x="781" y="4858"/>
                      <a:pt x="1038" y="4944"/>
                      <a:pt x="1305" y="5029"/>
                    </a:cubicBezTo>
                    <a:cubicBezTo>
                      <a:pt x="2296" y="3429"/>
                      <a:pt x="2239" y="1667"/>
                      <a:pt x="1229" y="0"/>
                    </a:cubicBezTo>
                    <a:close/>
                  </a:path>
                </a:pathLst>
              </a:custGeom>
              <a:solidFill>
                <a:srgbClr val="79B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1009270" y="4656172"/>
                <a:ext cx="3379740" cy="412325"/>
              </a:xfrm>
              <a:custGeom>
                <a:avLst/>
                <a:gdLst/>
                <a:ahLst/>
                <a:cxnLst/>
                <a:rect l="l" t="t" r="r" b="b"/>
                <a:pathLst>
                  <a:path w="95050" h="11596" extrusionOk="0">
                    <a:moveTo>
                      <a:pt x="72425" y="1"/>
                    </a:moveTo>
                    <a:cubicBezTo>
                      <a:pt x="68096" y="1"/>
                      <a:pt x="63349" y="152"/>
                      <a:pt x="58378" y="470"/>
                    </a:cubicBezTo>
                    <a:cubicBezTo>
                      <a:pt x="39045" y="1707"/>
                      <a:pt x="35409" y="6246"/>
                      <a:pt x="11740" y="6246"/>
                    </a:cubicBezTo>
                    <a:cubicBezTo>
                      <a:pt x="10990" y="6246"/>
                      <a:pt x="10220" y="6242"/>
                      <a:pt x="9429" y="6232"/>
                    </a:cubicBezTo>
                    <a:cubicBezTo>
                      <a:pt x="9420" y="6232"/>
                      <a:pt x="9411" y="6232"/>
                      <a:pt x="9402" y="6232"/>
                    </a:cubicBezTo>
                    <a:cubicBezTo>
                      <a:pt x="6577" y="6232"/>
                      <a:pt x="0" y="11596"/>
                      <a:pt x="46058" y="11596"/>
                    </a:cubicBezTo>
                    <a:cubicBezTo>
                      <a:pt x="50002" y="11596"/>
                      <a:pt x="54332" y="11556"/>
                      <a:pt x="59083" y="11471"/>
                    </a:cubicBezTo>
                    <a:cubicBezTo>
                      <a:pt x="79076" y="11109"/>
                      <a:pt x="95049" y="6689"/>
                      <a:pt x="94859" y="3651"/>
                    </a:cubicBezTo>
                    <a:cubicBezTo>
                      <a:pt x="94716" y="1369"/>
                      <a:pt x="85470" y="1"/>
                      <a:pt x="7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6750028" y="4756984"/>
                <a:ext cx="2897723" cy="283358"/>
              </a:xfrm>
              <a:custGeom>
                <a:avLst/>
                <a:gdLst/>
                <a:ahLst/>
                <a:cxnLst/>
                <a:rect l="l" t="t" r="r" b="b"/>
                <a:pathLst>
                  <a:path w="81494" h="7969" extrusionOk="0">
                    <a:moveTo>
                      <a:pt x="75630" y="1"/>
                    </a:moveTo>
                    <a:cubicBezTo>
                      <a:pt x="71098" y="1"/>
                      <a:pt x="66126" y="104"/>
                      <a:pt x="60919" y="321"/>
                    </a:cubicBezTo>
                    <a:cubicBezTo>
                      <a:pt x="40737" y="1170"/>
                      <a:pt x="36949" y="4293"/>
                      <a:pt x="12247" y="4293"/>
                    </a:cubicBezTo>
                    <a:cubicBezTo>
                      <a:pt x="11465" y="4293"/>
                      <a:pt x="10662" y="4289"/>
                      <a:pt x="9837" y="4283"/>
                    </a:cubicBezTo>
                    <a:cubicBezTo>
                      <a:pt x="9826" y="4283"/>
                      <a:pt x="9816" y="4283"/>
                      <a:pt x="9805" y="4283"/>
                    </a:cubicBezTo>
                    <a:cubicBezTo>
                      <a:pt x="6855" y="4283"/>
                      <a:pt x="0" y="7968"/>
                      <a:pt x="48107" y="7968"/>
                    </a:cubicBezTo>
                    <a:cubicBezTo>
                      <a:pt x="52210" y="7968"/>
                      <a:pt x="56713" y="7942"/>
                      <a:pt x="61653" y="7883"/>
                    </a:cubicBezTo>
                    <a:cubicBezTo>
                      <a:pt x="68958" y="7788"/>
                      <a:pt x="75750" y="7360"/>
                      <a:pt x="81493" y="6750"/>
                    </a:cubicBezTo>
                    <a:lnTo>
                      <a:pt x="81493" y="63"/>
                    </a:lnTo>
                    <a:cubicBezTo>
                      <a:pt x="79642" y="22"/>
                      <a:pt x="77681" y="1"/>
                      <a:pt x="75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503750" y="4756984"/>
                <a:ext cx="2897367" cy="283358"/>
              </a:xfrm>
              <a:custGeom>
                <a:avLst/>
                <a:gdLst/>
                <a:ahLst/>
                <a:cxnLst/>
                <a:rect l="l" t="t" r="r" b="b"/>
                <a:pathLst>
                  <a:path w="81484" h="7969" extrusionOk="0">
                    <a:moveTo>
                      <a:pt x="5862" y="1"/>
                    </a:moveTo>
                    <a:cubicBezTo>
                      <a:pt x="3812" y="1"/>
                      <a:pt x="1852" y="22"/>
                      <a:pt x="0" y="63"/>
                    </a:cubicBezTo>
                    <a:lnTo>
                      <a:pt x="0" y="6750"/>
                    </a:lnTo>
                    <a:cubicBezTo>
                      <a:pt x="5734" y="7360"/>
                      <a:pt x="12525" y="7788"/>
                      <a:pt x="19841" y="7883"/>
                    </a:cubicBezTo>
                    <a:cubicBezTo>
                      <a:pt x="24779" y="7942"/>
                      <a:pt x="29281" y="7968"/>
                      <a:pt x="33384" y="7968"/>
                    </a:cubicBezTo>
                    <a:cubicBezTo>
                      <a:pt x="81483" y="7968"/>
                      <a:pt x="74629" y="4283"/>
                      <a:pt x="71688" y="4283"/>
                    </a:cubicBezTo>
                    <a:cubicBezTo>
                      <a:pt x="71677" y="4283"/>
                      <a:pt x="71667" y="4283"/>
                      <a:pt x="71657" y="4283"/>
                    </a:cubicBezTo>
                    <a:cubicBezTo>
                      <a:pt x="70831" y="4289"/>
                      <a:pt x="70028" y="4293"/>
                      <a:pt x="69246" y="4293"/>
                    </a:cubicBezTo>
                    <a:cubicBezTo>
                      <a:pt x="44544" y="4293"/>
                      <a:pt x="40747" y="1170"/>
                      <a:pt x="20574" y="321"/>
                    </a:cubicBezTo>
                    <a:cubicBezTo>
                      <a:pt x="15361" y="104"/>
                      <a:pt x="10392" y="1"/>
                      <a:pt x="5862" y="1"/>
                    </a:cubicBezTo>
                    <a:close/>
                  </a:path>
                </a:pathLst>
              </a:custGeom>
              <a:solidFill>
                <a:srgbClr val="89D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2916858" y="4593515"/>
                <a:ext cx="2081216" cy="391132"/>
              </a:xfrm>
              <a:custGeom>
                <a:avLst/>
                <a:gdLst/>
                <a:ahLst/>
                <a:cxnLst/>
                <a:rect l="l" t="t" r="r" b="b"/>
                <a:pathLst>
                  <a:path w="58531" h="11000" extrusionOk="0">
                    <a:moveTo>
                      <a:pt x="37472" y="0"/>
                    </a:moveTo>
                    <a:cubicBezTo>
                      <a:pt x="34941" y="0"/>
                      <a:pt x="32273" y="66"/>
                      <a:pt x="29526" y="203"/>
                    </a:cubicBezTo>
                    <a:cubicBezTo>
                      <a:pt x="14467" y="965"/>
                      <a:pt x="6266" y="2794"/>
                      <a:pt x="3371" y="6080"/>
                    </a:cubicBezTo>
                    <a:cubicBezTo>
                      <a:pt x="1" y="9911"/>
                      <a:pt x="2752" y="11000"/>
                      <a:pt x="8180" y="11000"/>
                    </a:cubicBezTo>
                    <a:cubicBezTo>
                      <a:pt x="14288" y="11000"/>
                      <a:pt x="23786" y="9621"/>
                      <a:pt x="31765" y="9223"/>
                    </a:cubicBezTo>
                    <a:cubicBezTo>
                      <a:pt x="46824" y="8470"/>
                      <a:pt x="58530" y="5842"/>
                      <a:pt x="57921" y="3346"/>
                    </a:cubicBezTo>
                    <a:cubicBezTo>
                      <a:pt x="57414" y="1313"/>
                      <a:pt x="48821" y="0"/>
                      <a:pt x="37472" y="0"/>
                    </a:cubicBezTo>
                    <a:close/>
                  </a:path>
                </a:pathLst>
              </a:custGeom>
              <a:solidFill>
                <a:srgbClr val="B2B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4711581" y="4657594"/>
                <a:ext cx="219176" cy="184295"/>
              </a:xfrm>
              <a:custGeom>
                <a:avLst/>
                <a:gdLst/>
                <a:ahLst/>
                <a:cxnLst/>
                <a:rect l="l" t="t" r="r" b="b"/>
                <a:pathLst>
                  <a:path w="6164" h="5183" extrusionOk="0">
                    <a:moveTo>
                      <a:pt x="5183" y="1"/>
                    </a:moveTo>
                    <a:cubicBezTo>
                      <a:pt x="2373" y="1715"/>
                      <a:pt x="525" y="3535"/>
                      <a:pt x="1" y="5183"/>
                    </a:cubicBezTo>
                    <a:cubicBezTo>
                      <a:pt x="382" y="5106"/>
                      <a:pt x="753" y="5021"/>
                      <a:pt x="1115" y="4935"/>
                    </a:cubicBezTo>
                    <a:cubicBezTo>
                      <a:pt x="1925" y="3449"/>
                      <a:pt x="3687" y="1868"/>
                      <a:pt x="6164" y="391"/>
                    </a:cubicBezTo>
                    <a:cubicBezTo>
                      <a:pt x="5878" y="258"/>
                      <a:pt x="5545" y="125"/>
                      <a:pt x="5183"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489526" y="4712819"/>
                <a:ext cx="2397891" cy="373603"/>
              </a:xfrm>
              <a:custGeom>
                <a:avLst/>
                <a:gdLst/>
                <a:ahLst/>
                <a:cxnLst/>
                <a:rect l="l" t="t" r="r" b="b"/>
                <a:pathLst>
                  <a:path w="67437" h="10507" extrusionOk="0">
                    <a:moveTo>
                      <a:pt x="33179" y="0"/>
                    </a:moveTo>
                    <a:cubicBezTo>
                      <a:pt x="18267" y="0"/>
                      <a:pt x="11729" y="1812"/>
                      <a:pt x="3400" y="5754"/>
                    </a:cubicBezTo>
                    <a:cubicBezTo>
                      <a:pt x="0" y="7363"/>
                      <a:pt x="27013" y="10478"/>
                      <a:pt x="42091" y="10507"/>
                    </a:cubicBezTo>
                    <a:cubicBezTo>
                      <a:pt x="42152" y="10507"/>
                      <a:pt x="42213" y="10507"/>
                      <a:pt x="42274" y="10507"/>
                    </a:cubicBezTo>
                    <a:cubicBezTo>
                      <a:pt x="57252" y="10507"/>
                      <a:pt x="67437" y="8180"/>
                      <a:pt x="65046" y="5296"/>
                    </a:cubicBezTo>
                    <a:cubicBezTo>
                      <a:pt x="62656" y="2391"/>
                      <a:pt x="48492" y="29"/>
                      <a:pt x="33414" y="1"/>
                    </a:cubicBezTo>
                    <a:cubicBezTo>
                      <a:pt x="33335" y="0"/>
                      <a:pt x="33257" y="0"/>
                      <a:pt x="33179" y="0"/>
                    </a:cubicBezTo>
                    <a:close/>
                  </a:path>
                </a:pathLst>
              </a:custGeom>
              <a:solidFill>
                <a:srgbClr val="B2B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4354279" y="4654892"/>
                <a:ext cx="2084950" cy="399026"/>
              </a:xfrm>
              <a:custGeom>
                <a:avLst/>
                <a:gdLst/>
                <a:ahLst/>
                <a:cxnLst/>
                <a:rect l="l" t="t" r="r" b="b"/>
                <a:pathLst>
                  <a:path w="58636" h="11222" extrusionOk="0">
                    <a:moveTo>
                      <a:pt x="29318" y="1"/>
                    </a:moveTo>
                    <a:cubicBezTo>
                      <a:pt x="13126" y="1"/>
                      <a:pt x="0" y="2506"/>
                      <a:pt x="0" y="5611"/>
                    </a:cubicBezTo>
                    <a:cubicBezTo>
                      <a:pt x="0" y="8707"/>
                      <a:pt x="13126" y="11221"/>
                      <a:pt x="29318" y="11221"/>
                    </a:cubicBezTo>
                    <a:cubicBezTo>
                      <a:pt x="45511" y="11221"/>
                      <a:pt x="58636" y="8707"/>
                      <a:pt x="58636" y="5611"/>
                    </a:cubicBezTo>
                    <a:cubicBezTo>
                      <a:pt x="58636" y="2506"/>
                      <a:pt x="45511" y="1"/>
                      <a:pt x="29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6124323" y="4781592"/>
                <a:ext cx="277420" cy="215763"/>
              </a:xfrm>
              <a:custGeom>
                <a:avLst/>
                <a:gdLst/>
                <a:ahLst/>
                <a:cxnLst/>
                <a:rect l="l" t="t" r="r" b="b"/>
                <a:pathLst>
                  <a:path w="7802" h="6068" extrusionOk="0">
                    <a:moveTo>
                      <a:pt x="6859" y="0"/>
                    </a:moveTo>
                    <a:cubicBezTo>
                      <a:pt x="3430" y="1943"/>
                      <a:pt x="991" y="4067"/>
                      <a:pt x="1" y="6068"/>
                    </a:cubicBezTo>
                    <a:cubicBezTo>
                      <a:pt x="429" y="5982"/>
                      <a:pt x="848" y="5906"/>
                      <a:pt x="1249" y="5820"/>
                    </a:cubicBezTo>
                    <a:cubicBezTo>
                      <a:pt x="2496" y="4039"/>
                      <a:pt x="4782" y="2210"/>
                      <a:pt x="7802" y="543"/>
                    </a:cubicBezTo>
                    <a:cubicBezTo>
                      <a:pt x="7535" y="362"/>
                      <a:pt x="7221" y="181"/>
                      <a:pt x="6859" y="0"/>
                    </a:cubicBezTo>
                    <a:close/>
                  </a:path>
                </a:pathLst>
              </a:custGeom>
              <a:solidFill>
                <a:srgbClr val="99D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5716207" y="4723309"/>
                <a:ext cx="519566" cy="321120"/>
              </a:xfrm>
              <a:custGeom>
                <a:avLst/>
                <a:gdLst/>
                <a:ahLst/>
                <a:cxnLst/>
                <a:rect l="l" t="t" r="r" b="b"/>
                <a:pathLst>
                  <a:path w="14612" h="9031" extrusionOk="0">
                    <a:moveTo>
                      <a:pt x="13126" y="1"/>
                    </a:moveTo>
                    <a:cubicBezTo>
                      <a:pt x="6896" y="2639"/>
                      <a:pt x="2105" y="5983"/>
                      <a:pt x="0" y="9030"/>
                    </a:cubicBezTo>
                    <a:cubicBezTo>
                      <a:pt x="429" y="9002"/>
                      <a:pt x="848" y="8973"/>
                      <a:pt x="1267" y="8945"/>
                    </a:cubicBezTo>
                    <a:cubicBezTo>
                      <a:pt x="3696" y="5963"/>
                      <a:pt x="8525" y="2792"/>
                      <a:pt x="14611" y="353"/>
                    </a:cubicBezTo>
                    <a:cubicBezTo>
                      <a:pt x="14135" y="229"/>
                      <a:pt x="13640" y="115"/>
                      <a:pt x="13126" y="1"/>
                    </a:cubicBezTo>
                    <a:close/>
                  </a:path>
                </a:pathLst>
              </a:custGeom>
              <a:solidFill>
                <a:srgbClr val="99D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5939734" y="4749410"/>
                <a:ext cx="386154" cy="275393"/>
              </a:xfrm>
              <a:custGeom>
                <a:avLst/>
                <a:gdLst/>
                <a:ahLst/>
                <a:cxnLst/>
                <a:rect l="l" t="t" r="r" b="b"/>
                <a:pathLst>
                  <a:path w="10860" h="7745" extrusionOk="0">
                    <a:moveTo>
                      <a:pt x="9668" y="0"/>
                    </a:moveTo>
                    <a:cubicBezTo>
                      <a:pt x="4992" y="2429"/>
                      <a:pt x="1525" y="5210"/>
                      <a:pt x="1" y="7744"/>
                    </a:cubicBezTo>
                    <a:cubicBezTo>
                      <a:pt x="439" y="7696"/>
                      <a:pt x="858" y="7639"/>
                      <a:pt x="1267" y="7582"/>
                    </a:cubicBezTo>
                    <a:cubicBezTo>
                      <a:pt x="3058" y="5182"/>
                      <a:pt x="6459" y="2620"/>
                      <a:pt x="10859" y="400"/>
                    </a:cubicBezTo>
                    <a:cubicBezTo>
                      <a:pt x="10497" y="267"/>
                      <a:pt x="10097" y="124"/>
                      <a:pt x="9668" y="0"/>
                    </a:cubicBezTo>
                    <a:close/>
                  </a:path>
                </a:pathLst>
              </a:custGeom>
              <a:solidFill>
                <a:srgbClr val="99D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5615609" y="4689100"/>
                <a:ext cx="1609795" cy="510037"/>
              </a:xfrm>
              <a:custGeom>
                <a:avLst/>
                <a:gdLst/>
                <a:ahLst/>
                <a:cxnLst/>
                <a:rect l="l" t="t" r="r" b="b"/>
                <a:pathLst>
                  <a:path w="45273" h="14344" extrusionOk="0">
                    <a:moveTo>
                      <a:pt x="24636" y="1"/>
                    </a:moveTo>
                    <a:cubicBezTo>
                      <a:pt x="23715" y="1"/>
                      <a:pt x="22779" y="20"/>
                      <a:pt x="21831" y="58"/>
                    </a:cubicBezTo>
                    <a:cubicBezTo>
                      <a:pt x="9582" y="544"/>
                      <a:pt x="0" y="4125"/>
                      <a:pt x="448" y="8059"/>
                    </a:cubicBezTo>
                    <a:cubicBezTo>
                      <a:pt x="853" y="11693"/>
                      <a:pt x="9670" y="14343"/>
                      <a:pt x="20676" y="14343"/>
                    </a:cubicBezTo>
                    <a:cubicBezTo>
                      <a:pt x="21584" y="14343"/>
                      <a:pt x="22507" y="14325"/>
                      <a:pt x="23441" y="14288"/>
                    </a:cubicBezTo>
                    <a:cubicBezTo>
                      <a:pt x="35690" y="13802"/>
                      <a:pt x="45273" y="10212"/>
                      <a:pt x="44825" y="6287"/>
                    </a:cubicBezTo>
                    <a:cubicBezTo>
                      <a:pt x="44421" y="2658"/>
                      <a:pt x="35623" y="1"/>
                      <a:pt x="246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503750" y="4790695"/>
                <a:ext cx="7699692" cy="316746"/>
              </a:xfrm>
              <a:custGeom>
                <a:avLst/>
                <a:gdLst/>
                <a:ahLst/>
                <a:cxnLst/>
                <a:rect l="l" t="t" r="r" b="b"/>
                <a:pathLst>
                  <a:path w="216542" h="8908" extrusionOk="0">
                    <a:moveTo>
                      <a:pt x="125390" y="1"/>
                    </a:moveTo>
                    <a:cubicBezTo>
                      <a:pt x="117462" y="1"/>
                      <a:pt x="108893" y="436"/>
                      <a:pt x="102108" y="1773"/>
                    </a:cubicBezTo>
                    <a:cubicBezTo>
                      <a:pt x="93973" y="3377"/>
                      <a:pt x="86720" y="3946"/>
                      <a:pt x="79799" y="3946"/>
                    </a:cubicBezTo>
                    <a:cubicBezTo>
                      <a:pt x="65260" y="3946"/>
                      <a:pt x="52181" y="1435"/>
                      <a:pt x="35443" y="725"/>
                    </a:cubicBezTo>
                    <a:cubicBezTo>
                      <a:pt x="33642" y="650"/>
                      <a:pt x="31934" y="616"/>
                      <a:pt x="30310" y="616"/>
                    </a:cubicBezTo>
                    <a:cubicBezTo>
                      <a:pt x="15318" y="616"/>
                      <a:pt x="7511" y="3516"/>
                      <a:pt x="0" y="3516"/>
                    </a:cubicBezTo>
                    <a:lnTo>
                      <a:pt x="0" y="8907"/>
                    </a:lnTo>
                    <a:lnTo>
                      <a:pt x="216541" y="8745"/>
                    </a:lnTo>
                    <a:lnTo>
                      <a:pt x="216541" y="4564"/>
                    </a:lnTo>
                    <a:cubicBezTo>
                      <a:pt x="205798" y="4604"/>
                      <a:pt x="197447" y="5229"/>
                      <a:pt x="188052" y="5229"/>
                    </a:cubicBezTo>
                    <a:cubicBezTo>
                      <a:pt x="177581" y="5229"/>
                      <a:pt x="165812" y="4453"/>
                      <a:pt x="147990" y="1230"/>
                    </a:cubicBezTo>
                    <a:cubicBezTo>
                      <a:pt x="145543" y="788"/>
                      <a:pt x="136046" y="1"/>
                      <a:pt x="125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3058385" y="4748414"/>
                <a:ext cx="2719011" cy="480915"/>
              </a:xfrm>
              <a:custGeom>
                <a:avLst/>
                <a:gdLst/>
                <a:ahLst/>
                <a:cxnLst/>
                <a:rect l="l" t="t" r="r" b="b"/>
                <a:pathLst>
                  <a:path w="76468" h="13525" extrusionOk="0">
                    <a:moveTo>
                      <a:pt x="22242" y="0"/>
                    </a:moveTo>
                    <a:cubicBezTo>
                      <a:pt x="10202" y="0"/>
                      <a:pt x="1628" y="1300"/>
                      <a:pt x="962" y="3581"/>
                    </a:cubicBezTo>
                    <a:cubicBezTo>
                      <a:pt x="0" y="6877"/>
                      <a:pt x="15907" y="10972"/>
                      <a:pt x="36491" y="12725"/>
                    </a:cubicBezTo>
                    <a:cubicBezTo>
                      <a:pt x="42828" y="13268"/>
                      <a:pt x="48870" y="13525"/>
                      <a:pt x="54225" y="13525"/>
                    </a:cubicBezTo>
                    <a:cubicBezTo>
                      <a:pt x="66266" y="13525"/>
                      <a:pt x="74839" y="12225"/>
                      <a:pt x="75505" y="9944"/>
                    </a:cubicBezTo>
                    <a:cubicBezTo>
                      <a:pt x="76467" y="6658"/>
                      <a:pt x="60560" y="2562"/>
                      <a:pt x="39977" y="800"/>
                    </a:cubicBezTo>
                    <a:cubicBezTo>
                      <a:pt x="33640" y="257"/>
                      <a:pt x="27598" y="0"/>
                      <a:pt x="22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503750" y="5007860"/>
                <a:ext cx="10151097" cy="236422"/>
              </a:xfrm>
              <a:custGeom>
                <a:avLst/>
                <a:gdLst/>
                <a:ahLst/>
                <a:cxnLst/>
                <a:rect l="l" t="t" r="r" b="b"/>
                <a:pathLst>
                  <a:path w="285484" h="6649" extrusionOk="0">
                    <a:moveTo>
                      <a:pt x="245351" y="1"/>
                    </a:moveTo>
                    <a:cubicBezTo>
                      <a:pt x="214466" y="1"/>
                      <a:pt x="175515" y="4858"/>
                      <a:pt x="165411" y="4858"/>
                    </a:cubicBezTo>
                    <a:cubicBezTo>
                      <a:pt x="134269" y="4858"/>
                      <a:pt x="103158" y="667"/>
                      <a:pt x="79643" y="667"/>
                    </a:cubicBezTo>
                    <a:cubicBezTo>
                      <a:pt x="76604" y="667"/>
                      <a:pt x="73692" y="737"/>
                      <a:pt x="70923" y="895"/>
                    </a:cubicBezTo>
                    <a:cubicBezTo>
                      <a:pt x="62408" y="1381"/>
                      <a:pt x="45796" y="3810"/>
                      <a:pt x="37109" y="3829"/>
                    </a:cubicBezTo>
                    <a:cubicBezTo>
                      <a:pt x="36853" y="3829"/>
                      <a:pt x="36594" y="3830"/>
                      <a:pt x="36332" y="3830"/>
                    </a:cubicBezTo>
                    <a:cubicBezTo>
                      <a:pt x="27077" y="3830"/>
                      <a:pt x="14543" y="3490"/>
                      <a:pt x="0" y="1933"/>
                    </a:cubicBezTo>
                    <a:lnTo>
                      <a:pt x="0" y="6648"/>
                    </a:lnTo>
                    <a:lnTo>
                      <a:pt x="285483" y="6620"/>
                    </a:lnTo>
                    <a:lnTo>
                      <a:pt x="285483" y="1933"/>
                    </a:lnTo>
                    <a:cubicBezTo>
                      <a:pt x="285483" y="1933"/>
                      <a:pt x="260718" y="324"/>
                      <a:pt x="252451" y="95"/>
                    </a:cubicBezTo>
                    <a:cubicBezTo>
                      <a:pt x="250146" y="31"/>
                      <a:pt x="247773" y="1"/>
                      <a:pt x="245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503750" y="4865905"/>
                <a:ext cx="7872751" cy="335023"/>
              </a:xfrm>
              <a:custGeom>
                <a:avLst/>
                <a:gdLst/>
                <a:ahLst/>
                <a:cxnLst/>
                <a:rect l="l" t="t" r="r" b="b"/>
                <a:pathLst>
                  <a:path w="221409" h="9422" extrusionOk="0">
                    <a:moveTo>
                      <a:pt x="37027" y="1"/>
                    </a:moveTo>
                    <a:cubicBezTo>
                      <a:pt x="22617" y="1"/>
                      <a:pt x="0" y="2268"/>
                      <a:pt x="0" y="2268"/>
                    </a:cubicBezTo>
                    <a:lnTo>
                      <a:pt x="0" y="9373"/>
                    </a:lnTo>
                    <a:lnTo>
                      <a:pt x="221409" y="9421"/>
                    </a:lnTo>
                    <a:lnTo>
                      <a:pt x="221409" y="2268"/>
                    </a:lnTo>
                    <a:lnTo>
                      <a:pt x="206340" y="5230"/>
                    </a:lnTo>
                    <a:cubicBezTo>
                      <a:pt x="200246" y="5230"/>
                      <a:pt x="193751" y="5292"/>
                      <a:pt x="186645" y="5292"/>
                    </a:cubicBezTo>
                    <a:cubicBezTo>
                      <a:pt x="166362" y="5292"/>
                      <a:pt x="141095" y="4790"/>
                      <a:pt x="105918" y="925"/>
                    </a:cubicBezTo>
                    <a:cubicBezTo>
                      <a:pt x="105566" y="886"/>
                      <a:pt x="105149" y="868"/>
                      <a:pt x="104671" y="868"/>
                    </a:cubicBezTo>
                    <a:cubicBezTo>
                      <a:pt x="99487" y="868"/>
                      <a:pt x="87294" y="2958"/>
                      <a:pt x="76981" y="2958"/>
                    </a:cubicBezTo>
                    <a:cubicBezTo>
                      <a:pt x="75382" y="2958"/>
                      <a:pt x="73828" y="2908"/>
                      <a:pt x="72352" y="2792"/>
                    </a:cubicBezTo>
                    <a:cubicBezTo>
                      <a:pt x="58207" y="1668"/>
                      <a:pt x="47349" y="115"/>
                      <a:pt x="38595" y="10"/>
                    </a:cubicBezTo>
                    <a:cubicBezTo>
                      <a:pt x="38085" y="4"/>
                      <a:pt x="37561" y="1"/>
                      <a:pt x="37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503750" y="4829313"/>
                <a:ext cx="10151097" cy="414956"/>
              </a:xfrm>
              <a:custGeom>
                <a:avLst/>
                <a:gdLst/>
                <a:ahLst/>
                <a:cxnLst/>
                <a:rect l="l" t="t" r="r" b="b"/>
                <a:pathLst>
                  <a:path w="285484" h="11670" extrusionOk="0">
                    <a:moveTo>
                      <a:pt x="205803" y="0"/>
                    </a:moveTo>
                    <a:cubicBezTo>
                      <a:pt x="182287" y="0"/>
                      <a:pt x="151198" y="8164"/>
                      <a:pt x="120072" y="8164"/>
                    </a:cubicBezTo>
                    <a:cubicBezTo>
                      <a:pt x="109176" y="8164"/>
                      <a:pt x="45568" y="2478"/>
                      <a:pt x="13859" y="2478"/>
                    </a:cubicBezTo>
                    <a:lnTo>
                      <a:pt x="0" y="2478"/>
                    </a:lnTo>
                    <a:lnTo>
                      <a:pt x="0" y="11622"/>
                    </a:lnTo>
                    <a:lnTo>
                      <a:pt x="285483" y="11669"/>
                    </a:lnTo>
                    <a:lnTo>
                      <a:pt x="285483" y="2478"/>
                    </a:lnTo>
                    <a:cubicBezTo>
                      <a:pt x="285483" y="2478"/>
                      <a:pt x="258938" y="3260"/>
                      <a:pt x="249028" y="3260"/>
                    </a:cubicBezTo>
                    <a:cubicBezTo>
                      <a:pt x="248798" y="3260"/>
                      <a:pt x="248576" y="3260"/>
                      <a:pt x="248364" y="3259"/>
                    </a:cubicBezTo>
                    <a:cubicBezTo>
                      <a:pt x="239687" y="3230"/>
                      <a:pt x="223076" y="1401"/>
                      <a:pt x="214560" y="449"/>
                    </a:cubicBezTo>
                    <a:cubicBezTo>
                      <a:pt x="211780" y="138"/>
                      <a:pt x="208855" y="0"/>
                      <a:pt x="2058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34"/>
            <p:cNvGrpSpPr/>
            <p:nvPr/>
          </p:nvGrpSpPr>
          <p:grpSpPr>
            <a:xfrm>
              <a:off x="5294750" y="4423069"/>
              <a:ext cx="647925" cy="302900"/>
              <a:chOff x="5468225" y="5335850"/>
              <a:chExt cx="647925" cy="302900"/>
            </a:xfrm>
          </p:grpSpPr>
          <p:sp>
            <p:nvSpPr>
              <p:cNvPr id="1144" name="Google Shape;1144;p34"/>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34"/>
            <p:cNvGrpSpPr/>
            <p:nvPr/>
          </p:nvGrpSpPr>
          <p:grpSpPr>
            <a:xfrm>
              <a:off x="181220" y="4086132"/>
              <a:ext cx="329045" cy="683561"/>
              <a:chOff x="252000" y="1393475"/>
              <a:chExt cx="262250" cy="544800"/>
            </a:xfrm>
          </p:grpSpPr>
          <p:sp>
            <p:nvSpPr>
              <p:cNvPr id="1150" name="Google Shape;1150;p34"/>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34"/>
            <p:cNvGrpSpPr/>
            <p:nvPr/>
          </p:nvGrpSpPr>
          <p:grpSpPr>
            <a:xfrm>
              <a:off x="4571989" y="4271933"/>
              <a:ext cx="181372" cy="376784"/>
              <a:chOff x="252000" y="1393475"/>
              <a:chExt cx="262250" cy="544800"/>
            </a:xfrm>
          </p:grpSpPr>
          <p:sp>
            <p:nvSpPr>
              <p:cNvPr id="1163" name="Google Shape;1163;p34"/>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34"/>
            <p:cNvGrpSpPr/>
            <p:nvPr/>
          </p:nvGrpSpPr>
          <p:grpSpPr>
            <a:xfrm>
              <a:off x="2764554" y="4603508"/>
              <a:ext cx="106178" cy="220364"/>
              <a:chOff x="2159825" y="1687275"/>
              <a:chExt cx="231375" cy="480200"/>
            </a:xfrm>
          </p:grpSpPr>
          <p:sp>
            <p:nvSpPr>
              <p:cNvPr id="1176" name="Google Shape;1176;p34"/>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34"/>
            <p:cNvGrpSpPr/>
            <p:nvPr/>
          </p:nvGrpSpPr>
          <p:grpSpPr>
            <a:xfrm>
              <a:off x="8161737" y="4331630"/>
              <a:ext cx="329045" cy="683506"/>
              <a:chOff x="252000" y="1393475"/>
              <a:chExt cx="262250" cy="544800"/>
            </a:xfrm>
          </p:grpSpPr>
          <p:sp>
            <p:nvSpPr>
              <p:cNvPr id="1189" name="Google Shape;1189;p34"/>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34"/>
            <p:cNvGrpSpPr/>
            <p:nvPr/>
          </p:nvGrpSpPr>
          <p:grpSpPr>
            <a:xfrm>
              <a:off x="3254432" y="4771538"/>
              <a:ext cx="644419" cy="275298"/>
              <a:chOff x="6280775" y="5375900"/>
              <a:chExt cx="981150" cy="419150"/>
            </a:xfrm>
          </p:grpSpPr>
          <p:sp>
            <p:nvSpPr>
              <p:cNvPr id="1202" name="Google Shape;1202;p34"/>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34"/>
            <p:cNvGrpSpPr/>
            <p:nvPr/>
          </p:nvGrpSpPr>
          <p:grpSpPr>
            <a:xfrm>
              <a:off x="6943048" y="4703731"/>
              <a:ext cx="511407" cy="239079"/>
              <a:chOff x="5468225" y="5335850"/>
              <a:chExt cx="647925" cy="302900"/>
            </a:xfrm>
          </p:grpSpPr>
          <p:sp>
            <p:nvSpPr>
              <p:cNvPr id="1213" name="Google Shape;1213;p34"/>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0" name="Google Shape;1220;p34"/>
          <p:cNvSpPr/>
          <p:nvPr/>
        </p:nvSpPr>
        <p:spPr>
          <a:xfrm flipH="1">
            <a:off x="4354275" y="3965050"/>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flipH="1">
            <a:off x="208600" y="21955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flipH="1">
            <a:off x="5927825" y="230625"/>
            <a:ext cx="511400" cy="22037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flipH="1">
            <a:off x="1565250" y="884500"/>
            <a:ext cx="865000" cy="376800"/>
          </a:xfrm>
          <a:custGeom>
            <a:avLst/>
            <a:gdLst/>
            <a:ahLst/>
            <a:cxnLst/>
            <a:rect l="l" t="t" r="r" b="b"/>
            <a:pathLst>
              <a:path w="34600" h="15072" extrusionOk="0">
                <a:moveTo>
                  <a:pt x="19501" y="1"/>
                </a:moveTo>
                <a:cubicBezTo>
                  <a:pt x="17200" y="1"/>
                  <a:pt x="15336" y="1866"/>
                  <a:pt x="15336" y="4167"/>
                </a:cubicBezTo>
                <a:cubicBezTo>
                  <a:pt x="15336" y="4294"/>
                  <a:pt x="15345" y="4412"/>
                  <a:pt x="15354" y="4540"/>
                </a:cubicBezTo>
                <a:cubicBezTo>
                  <a:pt x="15054" y="4412"/>
                  <a:pt x="14726" y="4339"/>
                  <a:pt x="14381" y="4339"/>
                </a:cubicBezTo>
                <a:cubicBezTo>
                  <a:pt x="13698" y="4339"/>
                  <a:pt x="13089" y="4612"/>
                  <a:pt x="12634" y="5058"/>
                </a:cubicBezTo>
                <a:cubicBezTo>
                  <a:pt x="11734" y="4239"/>
                  <a:pt x="10551" y="3730"/>
                  <a:pt x="9242" y="3730"/>
                </a:cubicBezTo>
                <a:cubicBezTo>
                  <a:pt x="6459" y="3730"/>
                  <a:pt x="4203" y="5986"/>
                  <a:pt x="4203" y="8769"/>
                </a:cubicBezTo>
                <a:cubicBezTo>
                  <a:pt x="4203" y="8924"/>
                  <a:pt x="4212" y="9069"/>
                  <a:pt x="4221" y="9215"/>
                </a:cubicBezTo>
                <a:cubicBezTo>
                  <a:pt x="3866" y="9060"/>
                  <a:pt x="3466" y="8978"/>
                  <a:pt x="3048" y="8978"/>
                </a:cubicBezTo>
                <a:cubicBezTo>
                  <a:pt x="1365" y="8978"/>
                  <a:pt x="1" y="10342"/>
                  <a:pt x="1" y="12025"/>
                </a:cubicBezTo>
                <a:cubicBezTo>
                  <a:pt x="1" y="13708"/>
                  <a:pt x="1365" y="15072"/>
                  <a:pt x="3048" y="15072"/>
                </a:cubicBezTo>
                <a:lnTo>
                  <a:pt x="24458" y="15072"/>
                </a:lnTo>
                <a:cubicBezTo>
                  <a:pt x="26141" y="15072"/>
                  <a:pt x="27505" y="13708"/>
                  <a:pt x="27505" y="12025"/>
                </a:cubicBezTo>
                <a:cubicBezTo>
                  <a:pt x="27505" y="10888"/>
                  <a:pt x="26878" y="9897"/>
                  <a:pt x="25959" y="9378"/>
                </a:cubicBezTo>
                <a:lnTo>
                  <a:pt x="32080" y="9378"/>
                </a:lnTo>
                <a:cubicBezTo>
                  <a:pt x="33472" y="9378"/>
                  <a:pt x="34600" y="8250"/>
                  <a:pt x="34600" y="6859"/>
                </a:cubicBezTo>
                <a:cubicBezTo>
                  <a:pt x="34600" y="5467"/>
                  <a:pt x="33472" y="4339"/>
                  <a:pt x="32080" y="4339"/>
                </a:cubicBezTo>
                <a:cubicBezTo>
                  <a:pt x="31989" y="4339"/>
                  <a:pt x="31898" y="4349"/>
                  <a:pt x="31807" y="4358"/>
                </a:cubicBezTo>
                <a:cubicBezTo>
                  <a:pt x="31816" y="4294"/>
                  <a:pt x="31826" y="4230"/>
                  <a:pt x="31826" y="4167"/>
                </a:cubicBezTo>
                <a:cubicBezTo>
                  <a:pt x="31826" y="2539"/>
                  <a:pt x="30498" y="1220"/>
                  <a:pt x="28870" y="1220"/>
                </a:cubicBezTo>
                <a:cubicBezTo>
                  <a:pt x="28015" y="1220"/>
                  <a:pt x="27251" y="1584"/>
                  <a:pt x="26714" y="2166"/>
                </a:cubicBezTo>
                <a:cubicBezTo>
                  <a:pt x="26159" y="1947"/>
                  <a:pt x="25559" y="1829"/>
                  <a:pt x="24922" y="1829"/>
                </a:cubicBezTo>
                <a:cubicBezTo>
                  <a:pt x="24295" y="1829"/>
                  <a:pt x="23703" y="1947"/>
                  <a:pt x="23149" y="2157"/>
                </a:cubicBezTo>
                <a:cubicBezTo>
                  <a:pt x="22439" y="874"/>
                  <a:pt x="21075" y="1"/>
                  <a:pt x="19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flipH="1">
            <a:off x="8157325" y="1342275"/>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8557750" y="3182275"/>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6" name="Google Shape;1226;p34"/>
          <p:cNvGrpSpPr/>
          <p:nvPr/>
        </p:nvGrpSpPr>
        <p:grpSpPr>
          <a:xfrm>
            <a:off x="648024" y="2263252"/>
            <a:ext cx="1404234" cy="2603305"/>
            <a:chOff x="698359" y="2597990"/>
            <a:chExt cx="1045460" cy="2268567"/>
          </a:xfrm>
        </p:grpSpPr>
        <p:grpSp>
          <p:nvGrpSpPr>
            <p:cNvPr id="1227" name="Google Shape;1227;p34"/>
            <p:cNvGrpSpPr/>
            <p:nvPr/>
          </p:nvGrpSpPr>
          <p:grpSpPr>
            <a:xfrm>
              <a:off x="698359" y="2597990"/>
              <a:ext cx="1045460" cy="2171845"/>
              <a:chOff x="252000" y="1393475"/>
              <a:chExt cx="262250" cy="544800"/>
            </a:xfrm>
          </p:grpSpPr>
          <p:sp>
            <p:nvSpPr>
              <p:cNvPr id="1228" name="Google Shape;1228;p34"/>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34"/>
            <p:cNvGrpSpPr/>
            <p:nvPr/>
          </p:nvGrpSpPr>
          <p:grpSpPr>
            <a:xfrm rot="-633927">
              <a:off x="937789" y="4559348"/>
              <a:ext cx="511394" cy="262551"/>
              <a:chOff x="184850" y="4810650"/>
              <a:chExt cx="579175" cy="297350"/>
            </a:xfrm>
          </p:grpSpPr>
          <p:sp>
            <p:nvSpPr>
              <p:cNvPr id="1241" name="Google Shape;1241;p34"/>
              <p:cNvSpPr/>
              <p:nvPr/>
            </p:nvSpPr>
            <p:spPr>
              <a:xfrm>
                <a:off x="304350" y="4903750"/>
                <a:ext cx="142900" cy="185050"/>
              </a:xfrm>
              <a:custGeom>
                <a:avLst/>
                <a:gdLst/>
                <a:ahLst/>
                <a:cxnLst/>
                <a:rect l="l" t="t" r="r" b="b"/>
                <a:pathLst>
                  <a:path w="5716" h="7402" extrusionOk="0">
                    <a:moveTo>
                      <a:pt x="1491" y="0"/>
                    </a:moveTo>
                    <a:cubicBezTo>
                      <a:pt x="1491" y="0"/>
                      <a:pt x="3381" y="2631"/>
                      <a:pt x="2344" y="5419"/>
                    </a:cubicBezTo>
                    <a:cubicBezTo>
                      <a:pt x="2158" y="3566"/>
                      <a:pt x="584" y="3224"/>
                      <a:pt x="584" y="3224"/>
                    </a:cubicBezTo>
                    <a:lnTo>
                      <a:pt x="584" y="3224"/>
                    </a:lnTo>
                    <a:cubicBezTo>
                      <a:pt x="584" y="3224"/>
                      <a:pt x="1778" y="3863"/>
                      <a:pt x="1232" y="5688"/>
                    </a:cubicBezTo>
                    <a:cubicBezTo>
                      <a:pt x="811" y="4242"/>
                      <a:pt x="20" y="4233"/>
                      <a:pt x="0" y="4233"/>
                    </a:cubicBezTo>
                    <a:cubicBezTo>
                      <a:pt x="0" y="4233"/>
                      <a:pt x="0" y="4233"/>
                      <a:pt x="0" y="4233"/>
                    </a:cubicBezTo>
                    <a:cubicBezTo>
                      <a:pt x="0" y="4233"/>
                      <a:pt x="1408" y="5419"/>
                      <a:pt x="593" y="7401"/>
                    </a:cubicBezTo>
                    <a:lnTo>
                      <a:pt x="5270" y="6864"/>
                    </a:lnTo>
                    <a:cubicBezTo>
                      <a:pt x="4381" y="3177"/>
                      <a:pt x="5715" y="297"/>
                      <a:pt x="5715" y="297"/>
                    </a:cubicBezTo>
                    <a:lnTo>
                      <a:pt x="5715" y="297"/>
                    </a:lnTo>
                    <a:cubicBezTo>
                      <a:pt x="5715" y="297"/>
                      <a:pt x="4409" y="1844"/>
                      <a:pt x="4168" y="4511"/>
                    </a:cubicBezTo>
                    <a:cubicBezTo>
                      <a:pt x="3631" y="2770"/>
                      <a:pt x="3816" y="1399"/>
                      <a:pt x="3816" y="1399"/>
                    </a:cubicBezTo>
                    <a:lnTo>
                      <a:pt x="3816" y="1399"/>
                    </a:lnTo>
                    <a:cubicBezTo>
                      <a:pt x="3816" y="1399"/>
                      <a:pt x="3427" y="2381"/>
                      <a:pt x="3446" y="3233"/>
                    </a:cubicBezTo>
                    <a:cubicBezTo>
                      <a:pt x="3242" y="1408"/>
                      <a:pt x="1491" y="0"/>
                      <a:pt x="1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4"/>
              <p:cNvSpPr/>
              <p:nvPr/>
            </p:nvSpPr>
            <p:spPr>
              <a:xfrm>
                <a:off x="404150" y="4903275"/>
                <a:ext cx="203100" cy="195475"/>
              </a:xfrm>
              <a:custGeom>
                <a:avLst/>
                <a:gdLst/>
                <a:ahLst/>
                <a:cxnLst/>
                <a:rect l="l" t="t" r="r" b="b"/>
                <a:pathLst>
                  <a:path w="8124" h="7819" extrusionOk="0">
                    <a:moveTo>
                      <a:pt x="4696" y="1"/>
                    </a:moveTo>
                    <a:lnTo>
                      <a:pt x="4696" y="1"/>
                    </a:lnTo>
                    <a:cubicBezTo>
                      <a:pt x="4696" y="1"/>
                      <a:pt x="4900" y="3224"/>
                      <a:pt x="2538" y="5040"/>
                    </a:cubicBezTo>
                    <a:cubicBezTo>
                      <a:pt x="3372" y="3372"/>
                      <a:pt x="2223" y="2242"/>
                      <a:pt x="2223" y="2242"/>
                    </a:cubicBezTo>
                    <a:lnTo>
                      <a:pt x="2223" y="2242"/>
                    </a:lnTo>
                    <a:cubicBezTo>
                      <a:pt x="2223" y="2242"/>
                      <a:pt x="2890" y="3419"/>
                      <a:pt x="1454" y="4669"/>
                    </a:cubicBezTo>
                    <a:cubicBezTo>
                      <a:pt x="1871" y="3206"/>
                      <a:pt x="1186" y="2780"/>
                      <a:pt x="1186" y="2780"/>
                    </a:cubicBezTo>
                    <a:lnTo>
                      <a:pt x="1186" y="2780"/>
                    </a:lnTo>
                    <a:cubicBezTo>
                      <a:pt x="1186" y="2780"/>
                      <a:pt x="1751" y="4539"/>
                      <a:pt x="0" y="5781"/>
                    </a:cubicBezTo>
                    <a:lnTo>
                      <a:pt x="4243" y="7818"/>
                    </a:lnTo>
                    <a:cubicBezTo>
                      <a:pt x="5456" y="4225"/>
                      <a:pt x="8123" y="2492"/>
                      <a:pt x="8124" y="2492"/>
                    </a:cubicBezTo>
                    <a:lnTo>
                      <a:pt x="8124" y="2492"/>
                    </a:lnTo>
                    <a:cubicBezTo>
                      <a:pt x="8123" y="2492"/>
                      <a:pt x="6188" y="3104"/>
                      <a:pt x="4567" y="5234"/>
                    </a:cubicBezTo>
                    <a:cubicBezTo>
                      <a:pt x="5039" y="3474"/>
                      <a:pt x="5919" y="2409"/>
                      <a:pt x="5919" y="2409"/>
                    </a:cubicBezTo>
                    <a:lnTo>
                      <a:pt x="5919" y="2409"/>
                    </a:lnTo>
                    <a:cubicBezTo>
                      <a:pt x="5919" y="2409"/>
                      <a:pt x="5076" y="3039"/>
                      <a:pt x="4641" y="3771"/>
                    </a:cubicBezTo>
                    <a:cubicBezTo>
                      <a:pt x="5437" y="2113"/>
                      <a:pt x="4696"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4"/>
              <p:cNvSpPr/>
              <p:nvPr/>
            </p:nvSpPr>
            <p:spPr>
              <a:xfrm>
                <a:off x="425900" y="4912550"/>
                <a:ext cx="202875" cy="195450"/>
              </a:xfrm>
              <a:custGeom>
                <a:avLst/>
                <a:gdLst/>
                <a:ahLst/>
                <a:cxnLst/>
                <a:rect l="l" t="t" r="r" b="b"/>
                <a:pathLst>
                  <a:path w="8115" h="7818" extrusionOk="0">
                    <a:moveTo>
                      <a:pt x="4697" y="0"/>
                    </a:moveTo>
                    <a:lnTo>
                      <a:pt x="4697" y="0"/>
                    </a:lnTo>
                    <a:cubicBezTo>
                      <a:pt x="4697" y="0"/>
                      <a:pt x="4892" y="3233"/>
                      <a:pt x="2530" y="5039"/>
                    </a:cubicBezTo>
                    <a:cubicBezTo>
                      <a:pt x="3363" y="3372"/>
                      <a:pt x="2215" y="2242"/>
                      <a:pt x="2215" y="2242"/>
                    </a:cubicBezTo>
                    <a:lnTo>
                      <a:pt x="2215" y="2242"/>
                    </a:lnTo>
                    <a:cubicBezTo>
                      <a:pt x="2215" y="2242"/>
                      <a:pt x="2882" y="3418"/>
                      <a:pt x="1446" y="4678"/>
                    </a:cubicBezTo>
                    <a:cubicBezTo>
                      <a:pt x="1872" y="3205"/>
                      <a:pt x="1177" y="2788"/>
                      <a:pt x="1177" y="2788"/>
                    </a:cubicBezTo>
                    <a:lnTo>
                      <a:pt x="1177" y="2788"/>
                    </a:lnTo>
                    <a:cubicBezTo>
                      <a:pt x="1177" y="2788"/>
                      <a:pt x="1742" y="4539"/>
                      <a:pt x="1" y="5789"/>
                    </a:cubicBezTo>
                    <a:lnTo>
                      <a:pt x="4234" y="7818"/>
                    </a:lnTo>
                    <a:cubicBezTo>
                      <a:pt x="5447" y="4224"/>
                      <a:pt x="8115" y="2492"/>
                      <a:pt x="8115" y="2492"/>
                    </a:cubicBezTo>
                    <a:lnTo>
                      <a:pt x="8115" y="2492"/>
                    </a:lnTo>
                    <a:cubicBezTo>
                      <a:pt x="8115" y="2492"/>
                      <a:pt x="6188" y="3113"/>
                      <a:pt x="4558" y="5234"/>
                    </a:cubicBezTo>
                    <a:cubicBezTo>
                      <a:pt x="5030" y="3474"/>
                      <a:pt x="5920" y="2418"/>
                      <a:pt x="5920" y="2418"/>
                    </a:cubicBezTo>
                    <a:lnTo>
                      <a:pt x="5920" y="2418"/>
                    </a:lnTo>
                    <a:cubicBezTo>
                      <a:pt x="5920" y="2418"/>
                      <a:pt x="5068" y="3038"/>
                      <a:pt x="4632" y="3770"/>
                    </a:cubicBezTo>
                    <a:cubicBezTo>
                      <a:pt x="5429" y="2121"/>
                      <a:pt x="4697" y="0"/>
                      <a:pt x="4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4"/>
              <p:cNvSpPr/>
              <p:nvPr/>
            </p:nvSpPr>
            <p:spPr>
              <a:xfrm>
                <a:off x="497000" y="4896800"/>
                <a:ext cx="142900" cy="185050"/>
              </a:xfrm>
              <a:custGeom>
                <a:avLst/>
                <a:gdLst/>
                <a:ahLst/>
                <a:cxnLst/>
                <a:rect l="l" t="t" r="r" b="b"/>
                <a:pathLst>
                  <a:path w="5716" h="7402" extrusionOk="0">
                    <a:moveTo>
                      <a:pt x="1492" y="0"/>
                    </a:moveTo>
                    <a:cubicBezTo>
                      <a:pt x="1492" y="1"/>
                      <a:pt x="3381" y="2631"/>
                      <a:pt x="2344" y="5419"/>
                    </a:cubicBezTo>
                    <a:cubicBezTo>
                      <a:pt x="2159" y="3567"/>
                      <a:pt x="584" y="3224"/>
                      <a:pt x="584" y="3224"/>
                    </a:cubicBezTo>
                    <a:lnTo>
                      <a:pt x="584" y="3224"/>
                    </a:lnTo>
                    <a:cubicBezTo>
                      <a:pt x="584" y="3224"/>
                      <a:pt x="1779" y="3863"/>
                      <a:pt x="1232" y="5688"/>
                    </a:cubicBezTo>
                    <a:cubicBezTo>
                      <a:pt x="812" y="4233"/>
                      <a:pt x="21" y="4224"/>
                      <a:pt x="1" y="4224"/>
                    </a:cubicBezTo>
                    <a:cubicBezTo>
                      <a:pt x="1" y="4224"/>
                      <a:pt x="1" y="4224"/>
                      <a:pt x="1" y="4224"/>
                    </a:cubicBezTo>
                    <a:cubicBezTo>
                      <a:pt x="1" y="4224"/>
                      <a:pt x="1408" y="5419"/>
                      <a:pt x="593" y="7401"/>
                    </a:cubicBezTo>
                    <a:lnTo>
                      <a:pt x="5271" y="6864"/>
                    </a:lnTo>
                    <a:cubicBezTo>
                      <a:pt x="4382" y="3178"/>
                      <a:pt x="5715" y="297"/>
                      <a:pt x="5716" y="297"/>
                    </a:cubicBezTo>
                    <a:lnTo>
                      <a:pt x="5716" y="297"/>
                    </a:lnTo>
                    <a:cubicBezTo>
                      <a:pt x="5715" y="297"/>
                      <a:pt x="4410" y="1844"/>
                      <a:pt x="4169" y="4502"/>
                    </a:cubicBezTo>
                    <a:cubicBezTo>
                      <a:pt x="3631" y="2770"/>
                      <a:pt x="3817" y="1390"/>
                      <a:pt x="3817" y="1390"/>
                    </a:cubicBezTo>
                    <a:lnTo>
                      <a:pt x="3817" y="1390"/>
                    </a:lnTo>
                    <a:cubicBezTo>
                      <a:pt x="3817" y="1390"/>
                      <a:pt x="3428" y="2372"/>
                      <a:pt x="3446" y="3224"/>
                    </a:cubicBezTo>
                    <a:cubicBezTo>
                      <a:pt x="3242" y="1399"/>
                      <a:pt x="1492" y="1"/>
                      <a:pt x="1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4"/>
              <p:cNvSpPr/>
              <p:nvPr/>
            </p:nvSpPr>
            <p:spPr>
              <a:xfrm>
                <a:off x="561150" y="4893325"/>
                <a:ext cx="202875" cy="195475"/>
              </a:xfrm>
              <a:custGeom>
                <a:avLst/>
                <a:gdLst/>
                <a:ahLst/>
                <a:cxnLst/>
                <a:rect l="l" t="t" r="r" b="b"/>
                <a:pathLst>
                  <a:path w="8115" h="7819" extrusionOk="0">
                    <a:moveTo>
                      <a:pt x="4696" y="1"/>
                    </a:moveTo>
                    <a:lnTo>
                      <a:pt x="4696" y="1"/>
                    </a:lnTo>
                    <a:cubicBezTo>
                      <a:pt x="4696" y="1"/>
                      <a:pt x="4900" y="3224"/>
                      <a:pt x="2538" y="5039"/>
                    </a:cubicBezTo>
                    <a:cubicBezTo>
                      <a:pt x="3363" y="3372"/>
                      <a:pt x="2214" y="2242"/>
                      <a:pt x="2214" y="2242"/>
                    </a:cubicBezTo>
                    <a:lnTo>
                      <a:pt x="2214" y="2242"/>
                    </a:lnTo>
                    <a:cubicBezTo>
                      <a:pt x="2214" y="2242"/>
                      <a:pt x="2890" y="3409"/>
                      <a:pt x="1454" y="4669"/>
                    </a:cubicBezTo>
                    <a:cubicBezTo>
                      <a:pt x="1871" y="3196"/>
                      <a:pt x="1186" y="2779"/>
                      <a:pt x="1186" y="2779"/>
                    </a:cubicBezTo>
                    <a:lnTo>
                      <a:pt x="1186" y="2779"/>
                    </a:lnTo>
                    <a:cubicBezTo>
                      <a:pt x="1186" y="2779"/>
                      <a:pt x="1742" y="4539"/>
                      <a:pt x="0" y="5780"/>
                    </a:cubicBezTo>
                    <a:lnTo>
                      <a:pt x="4243" y="7818"/>
                    </a:lnTo>
                    <a:cubicBezTo>
                      <a:pt x="5456" y="4215"/>
                      <a:pt x="8114" y="2492"/>
                      <a:pt x="8114" y="2492"/>
                    </a:cubicBezTo>
                    <a:lnTo>
                      <a:pt x="8114" y="2492"/>
                    </a:lnTo>
                    <a:cubicBezTo>
                      <a:pt x="8114" y="2492"/>
                      <a:pt x="6188" y="3104"/>
                      <a:pt x="4567" y="5234"/>
                    </a:cubicBezTo>
                    <a:cubicBezTo>
                      <a:pt x="5039" y="3474"/>
                      <a:pt x="5919" y="2409"/>
                      <a:pt x="5919" y="2409"/>
                    </a:cubicBezTo>
                    <a:lnTo>
                      <a:pt x="5919" y="2409"/>
                    </a:lnTo>
                    <a:cubicBezTo>
                      <a:pt x="5919" y="2409"/>
                      <a:pt x="5076" y="3029"/>
                      <a:pt x="4641" y="3770"/>
                    </a:cubicBezTo>
                    <a:cubicBezTo>
                      <a:pt x="5428" y="2112"/>
                      <a:pt x="4696"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4"/>
              <p:cNvSpPr/>
              <p:nvPr/>
            </p:nvSpPr>
            <p:spPr>
              <a:xfrm>
                <a:off x="184850" y="4822475"/>
                <a:ext cx="237850" cy="229275"/>
              </a:xfrm>
              <a:custGeom>
                <a:avLst/>
                <a:gdLst/>
                <a:ahLst/>
                <a:cxnLst/>
                <a:rect l="l" t="t" r="r" b="b"/>
                <a:pathLst>
                  <a:path w="9514" h="9171" extrusionOk="0">
                    <a:moveTo>
                      <a:pt x="5503" y="0"/>
                    </a:moveTo>
                    <a:cubicBezTo>
                      <a:pt x="5503" y="0"/>
                      <a:pt x="5743" y="3789"/>
                      <a:pt x="2974" y="5910"/>
                    </a:cubicBezTo>
                    <a:cubicBezTo>
                      <a:pt x="3946" y="3955"/>
                      <a:pt x="2594" y="2631"/>
                      <a:pt x="2594" y="2631"/>
                    </a:cubicBezTo>
                    <a:lnTo>
                      <a:pt x="2594" y="2631"/>
                    </a:lnTo>
                    <a:cubicBezTo>
                      <a:pt x="2594" y="2631"/>
                      <a:pt x="3381" y="4011"/>
                      <a:pt x="1705" y="5484"/>
                    </a:cubicBezTo>
                    <a:cubicBezTo>
                      <a:pt x="2196" y="3761"/>
                      <a:pt x="1390" y="3261"/>
                      <a:pt x="1390" y="3261"/>
                    </a:cubicBezTo>
                    <a:lnTo>
                      <a:pt x="1390" y="3261"/>
                    </a:lnTo>
                    <a:cubicBezTo>
                      <a:pt x="1390" y="3261"/>
                      <a:pt x="2048" y="5326"/>
                      <a:pt x="1" y="6780"/>
                    </a:cubicBezTo>
                    <a:lnTo>
                      <a:pt x="4975" y="9170"/>
                    </a:lnTo>
                    <a:cubicBezTo>
                      <a:pt x="6392" y="4956"/>
                      <a:pt x="9513" y="2927"/>
                      <a:pt x="9513" y="2927"/>
                    </a:cubicBezTo>
                    <a:lnTo>
                      <a:pt x="9513" y="2927"/>
                    </a:lnTo>
                    <a:cubicBezTo>
                      <a:pt x="9513" y="2927"/>
                      <a:pt x="7253" y="3640"/>
                      <a:pt x="5354" y="6141"/>
                    </a:cubicBezTo>
                    <a:cubicBezTo>
                      <a:pt x="5901" y="4076"/>
                      <a:pt x="6938" y="2825"/>
                      <a:pt x="6938" y="2825"/>
                    </a:cubicBezTo>
                    <a:lnTo>
                      <a:pt x="6938" y="2825"/>
                    </a:lnTo>
                    <a:cubicBezTo>
                      <a:pt x="6938" y="2825"/>
                      <a:pt x="5947" y="3566"/>
                      <a:pt x="5438" y="4418"/>
                    </a:cubicBezTo>
                    <a:cubicBezTo>
                      <a:pt x="6364" y="2483"/>
                      <a:pt x="5503"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4"/>
              <p:cNvSpPr/>
              <p:nvPr/>
            </p:nvSpPr>
            <p:spPr>
              <a:xfrm>
                <a:off x="210100" y="4833575"/>
                <a:ext cx="238075" cy="229050"/>
              </a:xfrm>
              <a:custGeom>
                <a:avLst/>
                <a:gdLst/>
                <a:ahLst/>
                <a:cxnLst/>
                <a:rect l="l" t="t" r="r" b="b"/>
                <a:pathLst>
                  <a:path w="9523" h="9162" extrusionOk="0">
                    <a:moveTo>
                      <a:pt x="5511" y="1"/>
                    </a:moveTo>
                    <a:cubicBezTo>
                      <a:pt x="5511" y="1"/>
                      <a:pt x="5743" y="3780"/>
                      <a:pt x="2974" y="5910"/>
                    </a:cubicBezTo>
                    <a:cubicBezTo>
                      <a:pt x="3946" y="3947"/>
                      <a:pt x="2603" y="2622"/>
                      <a:pt x="2603" y="2622"/>
                    </a:cubicBezTo>
                    <a:lnTo>
                      <a:pt x="2603" y="2622"/>
                    </a:lnTo>
                    <a:cubicBezTo>
                      <a:pt x="2603" y="2622"/>
                      <a:pt x="3390" y="4002"/>
                      <a:pt x="1705" y="5475"/>
                    </a:cubicBezTo>
                    <a:cubicBezTo>
                      <a:pt x="2195" y="3752"/>
                      <a:pt x="1390" y="3261"/>
                      <a:pt x="1390" y="3261"/>
                    </a:cubicBezTo>
                    <a:lnTo>
                      <a:pt x="1390" y="3261"/>
                    </a:lnTo>
                    <a:cubicBezTo>
                      <a:pt x="1390" y="3261"/>
                      <a:pt x="2047" y="5317"/>
                      <a:pt x="0" y="6781"/>
                    </a:cubicBezTo>
                    <a:lnTo>
                      <a:pt x="4974" y="9161"/>
                    </a:lnTo>
                    <a:cubicBezTo>
                      <a:pt x="6391" y="4947"/>
                      <a:pt x="9522" y="2919"/>
                      <a:pt x="9522" y="2918"/>
                    </a:cubicBezTo>
                    <a:lnTo>
                      <a:pt x="9522" y="2918"/>
                    </a:lnTo>
                    <a:cubicBezTo>
                      <a:pt x="9522" y="2919"/>
                      <a:pt x="7262" y="3641"/>
                      <a:pt x="5354" y="6133"/>
                    </a:cubicBezTo>
                    <a:cubicBezTo>
                      <a:pt x="5910" y="4067"/>
                      <a:pt x="6947" y="2826"/>
                      <a:pt x="6947" y="2826"/>
                    </a:cubicBezTo>
                    <a:lnTo>
                      <a:pt x="6947" y="2826"/>
                    </a:lnTo>
                    <a:cubicBezTo>
                      <a:pt x="6947" y="2826"/>
                      <a:pt x="5956" y="3558"/>
                      <a:pt x="5437" y="4419"/>
                    </a:cubicBezTo>
                    <a:cubicBezTo>
                      <a:pt x="6373" y="2474"/>
                      <a:pt x="5511" y="1"/>
                      <a:pt x="5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4"/>
              <p:cNvSpPr/>
              <p:nvPr/>
            </p:nvSpPr>
            <p:spPr>
              <a:xfrm>
                <a:off x="293700" y="4815050"/>
                <a:ext cx="167425" cy="216775"/>
              </a:xfrm>
              <a:custGeom>
                <a:avLst/>
                <a:gdLst/>
                <a:ahLst/>
                <a:cxnLst/>
                <a:rect l="l" t="t" r="r" b="b"/>
                <a:pathLst>
                  <a:path w="6697" h="8671" extrusionOk="0">
                    <a:moveTo>
                      <a:pt x="1751" y="1"/>
                    </a:moveTo>
                    <a:cubicBezTo>
                      <a:pt x="1751" y="1"/>
                      <a:pt x="3964" y="3076"/>
                      <a:pt x="2751" y="6355"/>
                    </a:cubicBezTo>
                    <a:cubicBezTo>
                      <a:pt x="2529" y="4178"/>
                      <a:pt x="686" y="3771"/>
                      <a:pt x="685" y="3771"/>
                    </a:cubicBezTo>
                    <a:lnTo>
                      <a:pt x="685" y="3771"/>
                    </a:lnTo>
                    <a:cubicBezTo>
                      <a:pt x="685" y="3771"/>
                      <a:pt x="2084" y="4521"/>
                      <a:pt x="1445" y="6661"/>
                    </a:cubicBezTo>
                    <a:cubicBezTo>
                      <a:pt x="941" y="4956"/>
                      <a:pt x="20" y="4947"/>
                      <a:pt x="0" y="4947"/>
                    </a:cubicBezTo>
                    <a:cubicBezTo>
                      <a:pt x="0" y="4947"/>
                      <a:pt x="0" y="4947"/>
                      <a:pt x="0" y="4947"/>
                    </a:cubicBezTo>
                    <a:cubicBezTo>
                      <a:pt x="0" y="4947"/>
                      <a:pt x="1649" y="6346"/>
                      <a:pt x="695" y="8670"/>
                    </a:cubicBezTo>
                    <a:lnTo>
                      <a:pt x="6169" y="8050"/>
                    </a:lnTo>
                    <a:cubicBezTo>
                      <a:pt x="5131" y="3715"/>
                      <a:pt x="6697" y="344"/>
                      <a:pt x="6697" y="344"/>
                    </a:cubicBezTo>
                    <a:lnTo>
                      <a:pt x="6697" y="344"/>
                    </a:lnTo>
                    <a:cubicBezTo>
                      <a:pt x="6697" y="344"/>
                      <a:pt x="5169" y="2150"/>
                      <a:pt x="4881" y="5280"/>
                    </a:cubicBezTo>
                    <a:cubicBezTo>
                      <a:pt x="4252" y="3233"/>
                      <a:pt x="4465" y="1631"/>
                      <a:pt x="4465" y="1631"/>
                    </a:cubicBezTo>
                    <a:lnTo>
                      <a:pt x="4465" y="1631"/>
                    </a:lnTo>
                    <a:cubicBezTo>
                      <a:pt x="4465" y="1631"/>
                      <a:pt x="4020" y="2780"/>
                      <a:pt x="4038" y="3780"/>
                    </a:cubicBezTo>
                    <a:cubicBezTo>
                      <a:pt x="3798" y="1640"/>
                      <a:pt x="1751"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4"/>
              <p:cNvSpPr/>
              <p:nvPr/>
            </p:nvSpPr>
            <p:spPr>
              <a:xfrm>
                <a:off x="368725" y="4810650"/>
                <a:ext cx="238050" cy="229275"/>
              </a:xfrm>
              <a:custGeom>
                <a:avLst/>
                <a:gdLst/>
                <a:ahLst/>
                <a:cxnLst/>
                <a:rect l="l" t="t" r="r" b="b"/>
                <a:pathLst>
                  <a:path w="9522" h="9171" extrusionOk="0">
                    <a:moveTo>
                      <a:pt x="5511" y="1"/>
                    </a:moveTo>
                    <a:cubicBezTo>
                      <a:pt x="5511" y="1"/>
                      <a:pt x="5743" y="3789"/>
                      <a:pt x="2973" y="5910"/>
                    </a:cubicBezTo>
                    <a:cubicBezTo>
                      <a:pt x="3946" y="3956"/>
                      <a:pt x="2603" y="2631"/>
                      <a:pt x="2603" y="2631"/>
                    </a:cubicBezTo>
                    <a:lnTo>
                      <a:pt x="2603" y="2631"/>
                    </a:lnTo>
                    <a:cubicBezTo>
                      <a:pt x="2603" y="2631"/>
                      <a:pt x="3390" y="4012"/>
                      <a:pt x="1704" y="5484"/>
                    </a:cubicBezTo>
                    <a:cubicBezTo>
                      <a:pt x="2195" y="3761"/>
                      <a:pt x="1390" y="3261"/>
                      <a:pt x="1389" y="3261"/>
                    </a:cubicBezTo>
                    <a:lnTo>
                      <a:pt x="1389" y="3261"/>
                    </a:lnTo>
                    <a:cubicBezTo>
                      <a:pt x="1389" y="3261"/>
                      <a:pt x="2047" y="5327"/>
                      <a:pt x="0" y="6781"/>
                    </a:cubicBezTo>
                    <a:lnTo>
                      <a:pt x="4974" y="9171"/>
                    </a:lnTo>
                    <a:cubicBezTo>
                      <a:pt x="6391" y="4956"/>
                      <a:pt x="9522" y="2928"/>
                      <a:pt x="9522" y="2928"/>
                    </a:cubicBezTo>
                    <a:lnTo>
                      <a:pt x="9522" y="2928"/>
                    </a:lnTo>
                    <a:cubicBezTo>
                      <a:pt x="9522" y="2928"/>
                      <a:pt x="7262" y="3641"/>
                      <a:pt x="5354" y="6142"/>
                    </a:cubicBezTo>
                    <a:cubicBezTo>
                      <a:pt x="5910" y="4076"/>
                      <a:pt x="6947" y="2826"/>
                      <a:pt x="6947" y="2826"/>
                    </a:cubicBezTo>
                    <a:lnTo>
                      <a:pt x="6947" y="2826"/>
                    </a:lnTo>
                    <a:cubicBezTo>
                      <a:pt x="6947" y="2826"/>
                      <a:pt x="5956" y="3567"/>
                      <a:pt x="5437" y="4419"/>
                    </a:cubicBezTo>
                    <a:cubicBezTo>
                      <a:pt x="6373" y="2483"/>
                      <a:pt x="5511" y="1"/>
                      <a:pt x="5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 name="TextBox 135">
            <a:extLst>
              <a:ext uri="{FF2B5EF4-FFF2-40B4-BE49-F238E27FC236}">
                <a16:creationId xmlns:a16="http://schemas.microsoft.com/office/drawing/2014/main" id="{97F43137-FF2C-D7A1-A5F9-F37FF951E5BD}"/>
              </a:ext>
            </a:extLst>
          </p:cNvPr>
          <p:cNvSpPr txBox="1"/>
          <p:nvPr/>
        </p:nvSpPr>
        <p:spPr>
          <a:xfrm>
            <a:off x="721985" y="693814"/>
            <a:ext cx="7815539" cy="1200329"/>
          </a:xfrm>
          <a:prstGeom prst="rect">
            <a:avLst/>
          </a:prstGeom>
          <a:noFill/>
        </p:spPr>
        <p:txBody>
          <a:bodyPr wrap="square" rtlCol="0">
            <a:spAutoFit/>
          </a:bodyPr>
          <a:lstStyle/>
          <a:p>
            <a:pPr>
              <a:lnSpc>
                <a:spcPct val="150000"/>
              </a:lnSpc>
            </a:pPr>
            <a:r>
              <a:rPr lang="vi-VN" sz="2400" b="1">
                <a:solidFill>
                  <a:schemeClr val="tx1"/>
                </a:solidFill>
                <a:latin typeface="Arial" panose="020B0604020202020204" pitchFamily="34" charset="0"/>
                <a:cs typeface="Arial" panose="020B0604020202020204" pitchFamily="34" charset="0"/>
              </a:rPr>
              <a:t>Nếu viết đoạn văn tưởng tượng dựa vào câu chuyện đã đọc hoặc đã nghe, em thích cách viết nào?</a:t>
            </a:r>
          </a:p>
        </p:txBody>
      </p:sp>
      <p:sp>
        <p:nvSpPr>
          <p:cNvPr id="142" name="TextBox 11">
            <a:extLst>
              <a:ext uri="{FF2B5EF4-FFF2-40B4-BE49-F238E27FC236}">
                <a16:creationId xmlns:a16="http://schemas.microsoft.com/office/drawing/2014/main" id="{27DF2B8C-8F3D-55D7-8C03-55D41324E176}"/>
              </a:ext>
            </a:extLst>
          </p:cNvPr>
          <p:cNvSpPr txBox="1"/>
          <p:nvPr/>
        </p:nvSpPr>
        <p:spPr>
          <a:xfrm>
            <a:off x="2577757" y="99096"/>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2 </a:t>
            </a:r>
          </a:p>
        </p:txBody>
      </p:sp>
      <p:sp>
        <p:nvSpPr>
          <p:cNvPr id="143" name="Rectangle: Rounded Corners 6">
            <a:extLst>
              <a:ext uri="{FF2B5EF4-FFF2-40B4-BE49-F238E27FC236}">
                <a16:creationId xmlns:a16="http://schemas.microsoft.com/office/drawing/2014/main" id="{BD45A814-A4ED-382D-773A-5074D5E89BBA}"/>
              </a:ext>
            </a:extLst>
          </p:cNvPr>
          <p:cNvSpPr/>
          <p:nvPr/>
        </p:nvSpPr>
        <p:spPr>
          <a:xfrm>
            <a:off x="1973253" y="2118081"/>
            <a:ext cx="2560526" cy="1027931"/>
          </a:xfrm>
          <a:prstGeom prst="roundRect">
            <a:avLst/>
          </a:prstGeom>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US" sz="2000">
                <a:latin typeface="Arial" panose="020B0604020202020204" pitchFamily="34" charset="0"/>
                <a:cs typeface="Arial" panose="020B0604020202020204" pitchFamily="34" charset="0"/>
              </a:rPr>
              <a:t>Viết thêm chi tiết (lời kể, tả,…)</a:t>
            </a:r>
            <a:endParaRPr lang="en-US" sz="2000"/>
          </a:p>
        </p:txBody>
      </p:sp>
      <p:sp>
        <p:nvSpPr>
          <p:cNvPr id="144" name="Rectangle: Rounded Corners 11">
            <a:extLst>
              <a:ext uri="{FF2B5EF4-FFF2-40B4-BE49-F238E27FC236}">
                <a16:creationId xmlns:a16="http://schemas.microsoft.com/office/drawing/2014/main" id="{79A10D21-6EB0-BB13-4DA8-925757B0DBF4}"/>
              </a:ext>
            </a:extLst>
          </p:cNvPr>
          <p:cNvSpPr/>
          <p:nvPr/>
        </p:nvSpPr>
        <p:spPr>
          <a:xfrm>
            <a:off x="4758235" y="2112441"/>
            <a:ext cx="2560526" cy="1027931"/>
          </a:xfrm>
          <a:prstGeom prst="roundRect">
            <a:avLst/>
          </a:prstGeom>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US" sz="2000">
                <a:latin typeface="Arial" panose="020B0604020202020204" pitchFamily="34" charset="0"/>
                <a:cs typeface="Arial" panose="020B0604020202020204" pitchFamily="34" charset="0"/>
              </a:rPr>
              <a:t>Viết thêm lời thoại của nhân vật.</a:t>
            </a:r>
            <a:endParaRPr lang="en-US" sz="2000"/>
          </a:p>
        </p:txBody>
      </p:sp>
      <p:sp>
        <p:nvSpPr>
          <p:cNvPr id="145" name="Rectangle: Rounded Corners 12">
            <a:extLst>
              <a:ext uri="{FF2B5EF4-FFF2-40B4-BE49-F238E27FC236}">
                <a16:creationId xmlns:a16="http://schemas.microsoft.com/office/drawing/2014/main" id="{A5A573FC-C0FD-C25E-CDE8-E8DA21EAE534}"/>
              </a:ext>
            </a:extLst>
          </p:cNvPr>
          <p:cNvSpPr/>
          <p:nvPr/>
        </p:nvSpPr>
        <p:spPr>
          <a:xfrm>
            <a:off x="3335609" y="3360843"/>
            <a:ext cx="2560526" cy="1027931"/>
          </a:xfrm>
          <a:prstGeom prst="roundRect">
            <a:avLst/>
          </a:prstGeom>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US" sz="2000">
                <a:latin typeface="Arial" panose="020B0604020202020204" pitchFamily="34" charset="0"/>
                <a:cs typeface="Arial" panose="020B0604020202020204" pitchFamily="34" charset="0"/>
              </a:rPr>
              <a:t>Thay hoặc viết tiếp đoạn kết.</a:t>
            </a:r>
            <a:endParaRPr lang="en-US" sz="2000"/>
          </a:p>
        </p:txBody>
      </p:sp>
      <p:grpSp>
        <p:nvGrpSpPr>
          <p:cNvPr id="147" name="Google Shape;1226;p34"/>
          <p:cNvGrpSpPr/>
          <p:nvPr/>
        </p:nvGrpSpPr>
        <p:grpSpPr>
          <a:xfrm>
            <a:off x="7318041" y="2010142"/>
            <a:ext cx="1404234" cy="2603305"/>
            <a:chOff x="698359" y="2597990"/>
            <a:chExt cx="1045460" cy="2268567"/>
          </a:xfrm>
        </p:grpSpPr>
        <p:grpSp>
          <p:nvGrpSpPr>
            <p:cNvPr id="148" name="Google Shape;1227;p34"/>
            <p:cNvGrpSpPr/>
            <p:nvPr/>
          </p:nvGrpSpPr>
          <p:grpSpPr>
            <a:xfrm>
              <a:off x="698359" y="2597990"/>
              <a:ext cx="1045460" cy="2171845"/>
              <a:chOff x="252000" y="1393475"/>
              <a:chExt cx="262250" cy="544800"/>
            </a:xfrm>
          </p:grpSpPr>
          <p:sp>
            <p:nvSpPr>
              <p:cNvPr id="159" name="Google Shape;1228;p34"/>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29;p34"/>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230;p34"/>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231;p34"/>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232;p34"/>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233;p34"/>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234;p34"/>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235;p34"/>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236;p34"/>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237;p34"/>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38;p34"/>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39;p34"/>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240;p34"/>
            <p:cNvGrpSpPr/>
            <p:nvPr/>
          </p:nvGrpSpPr>
          <p:grpSpPr>
            <a:xfrm rot="-633927">
              <a:off x="937789" y="4559348"/>
              <a:ext cx="511394" cy="262551"/>
              <a:chOff x="184850" y="4810650"/>
              <a:chExt cx="579175" cy="297350"/>
            </a:xfrm>
          </p:grpSpPr>
          <p:sp>
            <p:nvSpPr>
              <p:cNvPr id="150" name="Google Shape;1241;p34"/>
              <p:cNvSpPr/>
              <p:nvPr/>
            </p:nvSpPr>
            <p:spPr>
              <a:xfrm>
                <a:off x="304350" y="4903750"/>
                <a:ext cx="142900" cy="185050"/>
              </a:xfrm>
              <a:custGeom>
                <a:avLst/>
                <a:gdLst/>
                <a:ahLst/>
                <a:cxnLst/>
                <a:rect l="l" t="t" r="r" b="b"/>
                <a:pathLst>
                  <a:path w="5716" h="7402" extrusionOk="0">
                    <a:moveTo>
                      <a:pt x="1491" y="0"/>
                    </a:moveTo>
                    <a:cubicBezTo>
                      <a:pt x="1491" y="0"/>
                      <a:pt x="3381" y="2631"/>
                      <a:pt x="2344" y="5419"/>
                    </a:cubicBezTo>
                    <a:cubicBezTo>
                      <a:pt x="2158" y="3566"/>
                      <a:pt x="584" y="3224"/>
                      <a:pt x="584" y="3224"/>
                    </a:cubicBezTo>
                    <a:lnTo>
                      <a:pt x="584" y="3224"/>
                    </a:lnTo>
                    <a:cubicBezTo>
                      <a:pt x="584" y="3224"/>
                      <a:pt x="1778" y="3863"/>
                      <a:pt x="1232" y="5688"/>
                    </a:cubicBezTo>
                    <a:cubicBezTo>
                      <a:pt x="811" y="4242"/>
                      <a:pt x="20" y="4233"/>
                      <a:pt x="0" y="4233"/>
                    </a:cubicBezTo>
                    <a:cubicBezTo>
                      <a:pt x="0" y="4233"/>
                      <a:pt x="0" y="4233"/>
                      <a:pt x="0" y="4233"/>
                    </a:cubicBezTo>
                    <a:cubicBezTo>
                      <a:pt x="0" y="4233"/>
                      <a:pt x="1408" y="5419"/>
                      <a:pt x="593" y="7401"/>
                    </a:cubicBezTo>
                    <a:lnTo>
                      <a:pt x="5270" y="6864"/>
                    </a:lnTo>
                    <a:cubicBezTo>
                      <a:pt x="4381" y="3177"/>
                      <a:pt x="5715" y="297"/>
                      <a:pt x="5715" y="297"/>
                    </a:cubicBezTo>
                    <a:lnTo>
                      <a:pt x="5715" y="297"/>
                    </a:lnTo>
                    <a:cubicBezTo>
                      <a:pt x="5715" y="297"/>
                      <a:pt x="4409" y="1844"/>
                      <a:pt x="4168" y="4511"/>
                    </a:cubicBezTo>
                    <a:cubicBezTo>
                      <a:pt x="3631" y="2770"/>
                      <a:pt x="3816" y="1399"/>
                      <a:pt x="3816" y="1399"/>
                    </a:cubicBezTo>
                    <a:lnTo>
                      <a:pt x="3816" y="1399"/>
                    </a:lnTo>
                    <a:cubicBezTo>
                      <a:pt x="3816" y="1399"/>
                      <a:pt x="3427" y="2381"/>
                      <a:pt x="3446" y="3233"/>
                    </a:cubicBezTo>
                    <a:cubicBezTo>
                      <a:pt x="3242" y="1408"/>
                      <a:pt x="1491" y="0"/>
                      <a:pt x="1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42;p34"/>
              <p:cNvSpPr/>
              <p:nvPr/>
            </p:nvSpPr>
            <p:spPr>
              <a:xfrm>
                <a:off x="404150" y="4903275"/>
                <a:ext cx="203100" cy="195475"/>
              </a:xfrm>
              <a:custGeom>
                <a:avLst/>
                <a:gdLst/>
                <a:ahLst/>
                <a:cxnLst/>
                <a:rect l="l" t="t" r="r" b="b"/>
                <a:pathLst>
                  <a:path w="8124" h="7819" extrusionOk="0">
                    <a:moveTo>
                      <a:pt x="4696" y="1"/>
                    </a:moveTo>
                    <a:lnTo>
                      <a:pt x="4696" y="1"/>
                    </a:lnTo>
                    <a:cubicBezTo>
                      <a:pt x="4696" y="1"/>
                      <a:pt x="4900" y="3224"/>
                      <a:pt x="2538" y="5040"/>
                    </a:cubicBezTo>
                    <a:cubicBezTo>
                      <a:pt x="3372" y="3372"/>
                      <a:pt x="2223" y="2242"/>
                      <a:pt x="2223" y="2242"/>
                    </a:cubicBezTo>
                    <a:lnTo>
                      <a:pt x="2223" y="2242"/>
                    </a:lnTo>
                    <a:cubicBezTo>
                      <a:pt x="2223" y="2242"/>
                      <a:pt x="2890" y="3419"/>
                      <a:pt x="1454" y="4669"/>
                    </a:cubicBezTo>
                    <a:cubicBezTo>
                      <a:pt x="1871" y="3206"/>
                      <a:pt x="1186" y="2780"/>
                      <a:pt x="1186" y="2780"/>
                    </a:cubicBezTo>
                    <a:lnTo>
                      <a:pt x="1186" y="2780"/>
                    </a:lnTo>
                    <a:cubicBezTo>
                      <a:pt x="1186" y="2780"/>
                      <a:pt x="1751" y="4539"/>
                      <a:pt x="0" y="5781"/>
                    </a:cubicBezTo>
                    <a:lnTo>
                      <a:pt x="4243" y="7818"/>
                    </a:lnTo>
                    <a:cubicBezTo>
                      <a:pt x="5456" y="4225"/>
                      <a:pt x="8123" y="2492"/>
                      <a:pt x="8124" y="2492"/>
                    </a:cubicBezTo>
                    <a:lnTo>
                      <a:pt x="8124" y="2492"/>
                    </a:lnTo>
                    <a:cubicBezTo>
                      <a:pt x="8123" y="2492"/>
                      <a:pt x="6188" y="3104"/>
                      <a:pt x="4567" y="5234"/>
                    </a:cubicBezTo>
                    <a:cubicBezTo>
                      <a:pt x="5039" y="3474"/>
                      <a:pt x="5919" y="2409"/>
                      <a:pt x="5919" y="2409"/>
                    </a:cubicBezTo>
                    <a:lnTo>
                      <a:pt x="5919" y="2409"/>
                    </a:lnTo>
                    <a:cubicBezTo>
                      <a:pt x="5919" y="2409"/>
                      <a:pt x="5076" y="3039"/>
                      <a:pt x="4641" y="3771"/>
                    </a:cubicBezTo>
                    <a:cubicBezTo>
                      <a:pt x="5437" y="2113"/>
                      <a:pt x="4696"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43;p34"/>
              <p:cNvSpPr/>
              <p:nvPr/>
            </p:nvSpPr>
            <p:spPr>
              <a:xfrm>
                <a:off x="425900" y="4912550"/>
                <a:ext cx="202875" cy="195450"/>
              </a:xfrm>
              <a:custGeom>
                <a:avLst/>
                <a:gdLst/>
                <a:ahLst/>
                <a:cxnLst/>
                <a:rect l="l" t="t" r="r" b="b"/>
                <a:pathLst>
                  <a:path w="8115" h="7818" extrusionOk="0">
                    <a:moveTo>
                      <a:pt x="4697" y="0"/>
                    </a:moveTo>
                    <a:lnTo>
                      <a:pt x="4697" y="0"/>
                    </a:lnTo>
                    <a:cubicBezTo>
                      <a:pt x="4697" y="0"/>
                      <a:pt x="4892" y="3233"/>
                      <a:pt x="2530" y="5039"/>
                    </a:cubicBezTo>
                    <a:cubicBezTo>
                      <a:pt x="3363" y="3372"/>
                      <a:pt x="2215" y="2242"/>
                      <a:pt x="2215" y="2242"/>
                    </a:cubicBezTo>
                    <a:lnTo>
                      <a:pt x="2215" y="2242"/>
                    </a:lnTo>
                    <a:cubicBezTo>
                      <a:pt x="2215" y="2242"/>
                      <a:pt x="2882" y="3418"/>
                      <a:pt x="1446" y="4678"/>
                    </a:cubicBezTo>
                    <a:cubicBezTo>
                      <a:pt x="1872" y="3205"/>
                      <a:pt x="1177" y="2788"/>
                      <a:pt x="1177" y="2788"/>
                    </a:cubicBezTo>
                    <a:lnTo>
                      <a:pt x="1177" y="2788"/>
                    </a:lnTo>
                    <a:cubicBezTo>
                      <a:pt x="1177" y="2788"/>
                      <a:pt x="1742" y="4539"/>
                      <a:pt x="1" y="5789"/>
                    </a:cubicBezTo>
                    <a:lnTo>
                      <a:pt x="4234" y="7818"/>
                    </a:lnTo>
                    <a:cubicBezTo>
                      <a:pt x="5447" y="4224"/>
                      <a:pt x="8115" y="2492"/>
                      <a:pt x="8115" y="2492"/>
                    </a:cubicBezTo>
                    <a:lnTo>
                      <a:pt x="8115" y="2492"/>
                    </a:lnTo>
                    <a:cubicBezTo>
                      <a:pt x="8115" y="2492"/>
                      <a:pt x="6188" y="3113"/>
                      <a:pt x="4558" y="5234"/>
                    </a:cubicBezTo>
                    <a:cubicBezTo>
                      <a:pt x="5030" y="3474"/>
                      <a:pt x="5920" y="2418"/>
                      <a:pt x="5920" y="2418"/>
                    </a:cubicBezTo>
                    <a:lnTo>
                      <a:pt x="5920" y="2418"/>
                    </a:lnTo>
                    <a:cubicBezTo>
                      <a:pt x="5920" y="2418"/>
                      <a:pt x="5068" y="3038"/>
                      <a:pt x="4632" y="3770"/>
                    </a:cubicBezTo>
                    <a:cubicBezTo>
                      <a:pt x="5429" y="2121"/>
                      <a:pt x="4697" y="0"/>
                      <a:pt x="4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44;p34"/>
              <p:cNvSpPr/>
              <p:nvPr/>
            </p:nvSpPr>
            <p:spPr>
              <a:xfrm>
                <a:off x="497000" y="4896800"/>
                <a:ext cx="142900" cy="185050"/>
              </a:xfrm>
              <a:custGeom>
                <a:avLst/>
                <a:gdLst/>
                <a:ahLst/>
                <a:cxnLst/>
                <a:rect l="l" t="t" r="r" b="b"/>
                <a:pathLst>
                  <a:path w="5716" h="7402" extrusionOk="0">
                    <a:moveTo>
                      <a:pt x="1492" y="0"/>
                    </a:moveTo>
                    <a:cubicBezTo>
                      <a:pt x="1492" y="1"/>
                      <a:pt x="3381" y="2631"/>
                      <a:pt x="2344" y="5419"/>
                    </a:cubicBezTo>
                    <a:cubicBezTo>
                      <a:pt x="2159" y="3567"/>
                      <a:pt x="584" y="3224"/>
                      <a:pt x="584" y="3224"/>
                    </a:cubicBezTo>
                    <a:lnTo>
                      <a:pt x="584" y="3224"/>
                    </a:lnTo>
                    <a:cubicBezTo>
                      <a:pt x="584" y="3224"/>
                      <a:pt x="1779" y="3863"/>
                      <a:pt x="1232" y="5688"/>
                    </a:cubicBezTo>
                    <a:cubicBezTo>
                      <a:pt x="812" y="4233"/>
                      <a:pt x="21" y="4224"/>
                      <a:pt x="1" y="4224"/>
                    </a:cubicBezTo>
                    <a:cubicBezTo>
                      <a:pt x="1" y="4224"/>
                      <a:pt x="1" y="4224"/>
                      <a:pt x="1" y="4224"/>
                    </a:cubicBezTo>
                    <a:cubicBezTo>
                      <a:pt x="1" y="4224"/>
                      <a:pt x="1408" y="5419"/>
                      <a:pt x="593" y="7401"/>
                    </a:cubicBezTo>
                    <a:lnTo>
                      <a:pt x="5271" y="6864"/>
                    </a:lnTo>
                    <a:cubicBezTo>
                      <a:pt x="4382" y="3178"/>
                      <a:pt x="5715" y="297"/>
                      <a:pt x="5716" y="297"/>
                    </a:cubicBezTo>
                    <a:lnTo>
                      <a:pt x="5716" y="297"/>
                    </a:lnTo>
                    <a:cubicBezTo>
                      <a:pt x="5715" y="297"/>
                      <a:pt x="4410" y="1844"/>
                      <a:pt x="4169" y="4502"/>
                    </a:cubicBezTo>
                    <a:cubicBezTo>
                      <a:pt x="3631" y="2770"/>
                      <a:pt x="3817" y="1390"/>
                      <a:pt x="3817" y="1390"/>
                    </a:cubicBezTo>
                    <a:lnTo>
                      <a:pt x="3817" y="1390"/>
                    </a:lnTo>
                    <a:cubicBezTo>
                      <a:pt x="3817" y="1390"/>
                      <a:pt x="3428" y="2372"/>
                      <a:pt x="3446" y="3224"/>
                    </a:cubicBezTo>
                    <a:cubicBezTo>
                      <a:pt x="3242" y="1399"/>
                      <a:pt x="1492" y="1"/>
                      <a:pt x="1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245;p34"/>
              <p:cNvSpPr/>
              <p:nvPr/>
            </p:nvSpPr>
            <p:spPr>
              <a:xfrm>
                <a:off x="561150" y="4893325"/>
                <a:ext cx="202875" cy="195475"/>
              </a:xfrm>
              <a:custGeom>
                <a:avLst/>
                <a:gdLst/>
                <a:ahLst/>
                <a:cxnLst/>
                <a:rect l="l" t="t" r="r" b="b"/>
                <a:pathLst>
                  <a:path w="8115" h="7819" extrusionOk="0">
                    <a:moveTo>
                      <a:pt x="4696" y="1"/>
                    </a:moveTo>
                    <a:lnTo>
                      <a:pt x="4696" y="1"/>
                    </a:lnTo>
                    <a:cubicBezTo>
                      <a:pt x="4696" y="1"/>
                      <a:pt x="4900" y="3224"/>
                      <a:pt x="2538" y="5039"/>
                    </a:cubicBezTo>
                    <a:cubicBezTo>
                      <a:pt x="3363" y="3372"/>
                      <a:pt x="2214" y="2242"/>
                      <a:pt x="2214" y="2242"/>
                    </a:cubicBezTo>
                    <a:lnTo>
                      <a:pt x="2214" y="2242"/>
                    </a:lnTo>
                    <a:cubicBezTo>
                      <a:pt x="2214" y="2242"/>
                      <a:pt x="2890" y="3409"/>
                      <a:pt x="1454" y="4669"/>
                    </a:cubicBezTo>
                    <a:cubicBezTo>
                      <a:pt x="1871" y="3196"/>
                      <a:pt x="1186" y="2779"/>
                      <a:pt x="1186" y="2779"/>
                    </a:cubicBezTo>
                    <a:lnTo>
                      <a:pt x="1186" y="2779"/>
                    </a:lnTo>
                    <a:cubicBezTo>
                      <a:pt x="1186" y="2779"/>
                      <a:pt x="1742" y="4539"/>
                      <a:pt x="0" y="5780"/>
                    </a:cubicBezTo>
                    <a:lnTo>
                      <a:pt x="4243" y="7818"/>
                    </a:lnTo>
                    <a:cubicBezTo>
                      <a:pt x="5456" y="4215"/>
                      <a:pt x="8114" y="2492"/>
                      <a:pt x="8114" y="2492"/>
                    </a:cubicBezTo>
                    <a:lnTo>
                      <a:pt x="8114" y="2492"/>
                    </a:lnTo>
                    <a:cubicBezTo>
                      <a:pt x="8114" y="2492"/>
                      <a:pt x="6188" y="3104"/>
                      <a:pt x="4567" y="5234"/>
                    </a:cubicBezTo>
                    <a:cubicBezTo>
                      <a:pt x="5039" y="3474"/>
                      <a:pt x="5919" y="2409"/>
                      <a:pt x="5919" y="2409"/>
                    </a:cubicBezTo>
                    <a:lnTo>
                      <a:pt x="5919" y="2409"/>
                    </a:lnTo>
                    <a:cubicBezTo>
                      <a:pt x="5919" y="2409"/>
                      <a:pt x="5076" y="3029"/>
                      <a:pt x="4641" y="3770"/>
                    </a:cubicBezTo>
                    <a:cubicBezTo>
                      <a:pt x="5428" y="2112"/>
                      <a:pt x="4696"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246;p34"/>
              <p:cNvSpPr/>
              <p:nvPr/>
            </p:nvSpPr>
            <p:spPr>
              <a:xfrm>
                <a:off x="184850" y="4822475"/>
                <a:ext cx="237850" cy="229275"/>
              </a:xfrm>
              <a:custGeom>
                <a:avLst/>
                <a:gdLst/>
                <a:ahLst/>
                <a:cxnLst/>
                <a:rect l="l" t="t" r="r" b="b"/>
                <a:pathLst>
                  <a:path w="9514" h="9171" extrusionOk="0">
                    <a:moveTo>
                      <a:pt x="5503" y="0"/>
                    </a:moveTo>
                    <a:cubicBezTo>
                      <a:pt x="5503" y="0"/>
                      <a:pt x="5743" y="3789"/>
                      <a:pt x="2974" y="5910"/>
                    </a:cubicBezTo>
                    <a:cubicBezTo>
                      <a:pt x="3946" y="3955"/>
                      <a:pt x="2594" y="2631"/>
                      <a:pt x="2594" y="2631"/>
                    </a:cubicBezTo>
                    <a:lnTo>
                      <a:pt x="2594" y="2631"/>
                    </a:lnTo>
                    <a:cubicBezTo>
                      <a:pt x="2594" y="2631"/>
                      <a:pt x="3381" y="4011"/>
                      <a:pt x="1705" y="5484"/>
                    </a:cubicBezTo>
                    <a:cubicBezTo>
                      <a:pt x="2196" y="3761"/>
                      <a:pt x="1390" y="3261"/>
                      <a:pt x="1390" y="3261"/>
                    </a:cubicBezTo>
                    <a:lnTo>
                      <a:pt x="1390" y="3261"/>
                    </a:lnTo>
                    <a:cubicBezTo>
                      <a:pt x="1390" y="3261"/>
                      <a:pt x="2048" y="5326"/>
                      <a:pt x="1" y="6780"/>
                    </a:cubicBezTo>
                    <a:lnTo>
                      <a:pt x="4975" y="9170"/>
                    </a:lnTo>
                    <a:cubicBezTo>
                      <a:pt x="6392" y="4956"/>
                      <a:pt x="9513" y="2927"/>
                      <a:pt x="9513" y="2927"/>
                    </a:cubicBezTo>
                    <a:lnTo>
                      <a:pt x="9513" y="2927"/>
                    </a:lnTo>
                    <a:cubicBezTo>
                      <a:pt x="9513" y="2927"/>
                      <a:pt x="7253" y="3640"/>
                      <a:pt x="5354" y="6141"/>
                    </a:cubicBezTo>
                    <a:cubicBezTo>
                      <a:pt x="5901" y="4076"/>
                      <a:pt x="6938" y="2825"/>
                      <a:pt x="6938" y="2825"/>
                    </a:cubicBezTo>
                    <a:lnTo>
                      <a:pt x="6938" y="2825"/>
                    </a:lnTo>
                    <a:cubicBezTo>
                      <a:pt x="6938" y="2825"/>
                      <a:pt x="5947" y="3566"/>
                      <a:pt x="5438" y="4418"/>
                    </a:cubicBezTo>
                    <a:cubicBezTo>
                      <a:pt x="6364" y="2483"/>
                      <a:pt x="5503"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247;p34"/>
              <p:cNvSpPr/>
              <p:nvPr/>
            </p:nvSpPr>
            <p:spPr>
              <a:xfrm>
                <a:off x="210100" y="4833575"/>
                <a:ext cx="238075" cy="229050"/>
              </a:xfrm>
              <a:custGeom>
                <a:avLst/>
                <a:gdLst/>
                <a:ahLst/>
                <a:cxnLst/>
                <a:rect l="l" t="t" r="r" b="b"/>
                <a:pathLst>
                  <a:path w="9523" h="9162" extrusionOk="0">
                    <a:moveTo>
                      <a:pt x="5511" y="1"/>
                    </a:moveTo>
                    <a:cubicBezTo>
                      <a:pt x="5511" y="1"/>
                      <a:pt x="5743" y="3780"/>
                      <a:pt x="2974" y="5910"/>
                    </a:cubicBezTo>
                    <a:cubicBezTo>
                      <a:pt x="3946" y="3947"/>
                      <a:pt x="2603" y="2622"/>
                      <a:pt x="2603" y="2622"/>
                    </a:cubicBezTo>
                    <a:lnTo>
                      <a:pt x="2603" y="2622"/>
                    </a:lnTo>
                    <a:cubicBezTo>
                      <a:pt x="2603" y="2622"/>
                      <a:pt x="3390" y="4002"/>
                      <a:pt x="1705" y="5475"/>
                    </a:cubicBezTo>
                    <a:cubicBezTo>
                      <a:pt x="2195" y="3752"/>
                      <a:pt x="1390" y="3261"/>
                      <a:pt x="1390" y="3261"/>
                    </a:cubicBezTo>
                    <a:lnTo>
                      <a:pt x="1390" y="3261"/>
                    </a:lnTo>
                    <a:cubicBezTo>
                      <a:pt x="1390" y="3261"/>
                      <a:pt x="2047" y="5317"/>
                      <a:pt x="0" y="6781"/>
                    </a:cubicBezTo>
                    <a:lnTo>
                      <a:pt x="4974" y="9161"/>
                    </a:lnTo>
                    <a:cubicBezTo>
                      <a:pt x="6391" y="4947"/>
                      <a:pt x="9522" y="2919"/>
                      <a:pt x="9522" y="2918"/>
                    </a:cubicBezTo>
                    <a:lnTo>
                      <a:pt x="9522" y="2918"/>
                    </a:lnTo>
                    <a:cubicBezTo>
                      <a:pt x="9522" y="2919"/>
                      <a:pt x="7262" y="3641"/>
                      <a:pt x="5354" y="6133"/>
                    </a:cubicBezTo>
                    <a:cubicBezTo>
                      <a:pt x="5910" y="4067"/>
                      <a:pt x="6947" y="2826"/>
                      <a:pt x="6947" y="2826"/>
                    </a:cubicBezTo>
                    <a:lnTo>
                      <a:pt x="6947" y="2826"/>
                    </a:lnTo>
                    <a:cubicBezTo>
                      <a:pt x="6947" y="2826"/>
                      <a:pt x="5956" y="3558"/>
                      <a:pt x="5437" y="4419"/>
                    </a:cubicBezTo>
                    <a:cubicBezTo>
                      <a:pt x="6373" y="2474"/>
                      <a:pt x="5511" y="1"/>
                      <a:pt x="5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248;p34"/>
              <p:cNvSpPr/>
              <p:nvPr/>
            </p:nvSpPr>
            <p:spPr>
              <a:xfrm>
                <a:off x="293700" y="4815050"/>
                <a:ext cx="167425" cy="216775"/>
              </a:xfrm>
              <a:custGeom>
                <a:avLst/>
                <a:gdLst/>
                <a:ahLst/>
                <a:cxnLst/>
                <a:rect l="l" t="t" r="r" b="b"/>
                <a:pathLst>
                  <a:path w="6697" h="8671" extrusionOk="0">
                    <a:moveTo>
                      <a:pt x="1751" y="1"/>
                    </a:moveTo>
                    <a:cubicBezTo>
                      <a:pt x="1751" y="1"/>
                      <a:pt x="3964" y="3076"/>
                      <a:pt x="2751" y="6355"/>
                    </a:cubicBezTo>
                    <a:cubicBezTo>
                      <a:pt x="2529" y="4178"/>
                      <a:pt x="686" y="3771"/>
                      <a:pt x="685" y="3771"/>
                    </a:cubicBezTo>
                    <a:lnTo>
                      <a:pt x="685" y="3771"/>
                    </a:lnTo>
                    <a:cubicBezTo>
                      <a:pt x="685" y="3771"/>
                      <a:pt x="2084" y="4521"/>
                      <a:pt x="1445" y="6661"/>
                    </a:cubicBezTo>
                    <a:cubicBezTo>
                      <a:pt x="941" y="4956"/>
                      <a:pt x="20" y="4947"/>
                      <a:pt x="0" y="4947"/>
                    </a:cubicBezTo>
                    <a:cubicBezTo>
                      <a:pt x="0" y="4947"/>
                      <a:pt x="0" y="4947"/>
                      <a:pt x="0" y="4947"/>
                    </a:cubicBezTo>
                    <a:cubicBezTo>
                      <a:pt x="0" y="4947"/>
                      <a:pt x="1649" y="6346"/>
                      <a:pt x="695" y="8670"/>
                    </a:cubicBezTo>
                    <a:lnTo>
                      <a:pt x="6169" y="8050"/>
                    </a:lnTo>
                    <a:cubicBezTo>
                      <a:pt x="5131" y="3715"/>
                      <a:pt x="6697" y="344"/>
                      <a:pt x="6697" y="344"/>
                    </a:cubicBezTo>
                    <a:lnTo>
                      <a:pt x="6697" y="344"/>
                    </a:lnTo>
                    <a:cubicBezTo>
                      <a:pt x="6697" y="344"/>
                      <a:pt x="5169" y="2150"/>
                      <a:pt x="4881" y="5280"/>
                    </a:cubicBezTo>
                    <a:cubicBezTo>
                      <a:pt x="4252" y="3233"/>
                      <a:pt x="4465" y="1631"/>
                      <a:pt x="4465" y="1631"/>
                    </a:cubicBezTo>
                    <a:lnTo>
                      <a:pt x="4465" y="1631"/>
                    </a:lnTo>
                    <a:cubicBezTo>
                      <a:pt x="4465" y="1631"/>
                      <a:pt x="4020" y="2780"/>
                      <a:pt x="4038" y="3780"/>
                    </a:cubicBezTo>
                    <a:cubicBezTo>
                      <a:pt x="3798" y="1640"/>
                      <a:pt x="1751"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49;p34"/>
              <p:cNvSpPr/>
              <p:nvPr/>
            </p:nvSpPr>
            <p:spPr>
              <a:xfrm>
                <a:off x="368725" y="4810650"/>
                <a:ext cx="238050" cy="229275"/>
              </a:xfrm>
              <a:custGeom>
                <a:avLst/>
                <a:gdLst/>
                <a:ahLst/>
                <a:cxnLst/>
                <a:rect l="l" t="t" r="r" b="b"/>
                <a:pathLst>
                  <a:path w="9522" h="9171" extrusionOk="0">
                    <a:moveTo>
                      <a:pt x="5511" y="1"/>
                    </a:moveTo>
                    <a:cubicBezTo>
                      <a:pt x="5511" y="1"/>
                      <a:pt x="5743" y="3789"/>
                      <a:pt x="2973" y="5910"/>
                    </a:cubicBezTo>
                    <a:cubicBezTo>
                      <a:pt x="3946" y="3956"/>
                      <a:pt x="2603" y="2631"/>
                      <a:pt x="2603" y="2631"/>
                    </a:cubicBezTo>
                    <a:lnTo>
                      <a:pt x="2603" y="2631"/>
                    </a:lnTo>
                    <a:cubicBezTo>
                      <a:pt x="2603" y="2631"/>
                      <a:pt x="3390" y="4012"/>
                      <a:pt x="1704" y="5484"/>
                    </a:cubicBezTo>
                    <a:cubicBezTo>
                      <a:pt x="2195" y="3761"/>
                      <a:pt x="1390" y="3261"/>
                      <a:pt x="1389" y="3261"/>
                    </a:cubicBezTo>
                    <a:lnTo>
                      <a:pt x="1389" y="3261"/>
                    </a:lnTo>
                    <a:cubicBezTo>
                      <a:pt x="1389" y="3261"/>
                      <a:pt x="2047" y="5327"/>
                      <a:pt x="0" y="6781"/>
                    </a:cubicBezTo>
                    <a:lnTo>
                      <a:pt x="4974" y="9171"/>
                    </a:lnTo>
                    <a:cubicBezTo>
                      <a:pt x="6391" y="4956"/>
                      <a:pt x="9522" y="2928"/>
                      <a:pt x="9522" y="2928"/>
                    </a:cubicBezTo>
                    <a:lnTo>
                      <a:pt x="9522" y="2928"/>
                    </a:lnTo>
                    <a:cubicBezTo>
                      <a:pt x="9522" y="2928"/>
                      <a:pt x="7262" y="3641"/>
                      <a:pt x="5354" y="6142"/>
                    </a:cubicBezTo>
                    <a:cubicBezTo>
                      <a:pt x="5910" y="4076"/>
                      <a:pt x="6947" y="2826"/>
                      <a:pt x="6947" y="2826"/>
                    </a:cubicBezTo>
                    <a:lnTo>
                      <a:pt x="6947" y="2826"/>
                    </a:lnTo>
                    <a:cubicBezTo>
                      <a:pt x="6947" y="2826"/>
                      <a:pt x="5956" y="3567"/>
                      <a:pt x="5437" y="4419"/>
                    </a:cubicBezTo>
                    <a:cubicBezTo>
                      <a:pt x="6373" y="2483"/>
                      <a:pt x="5511" y="1"/>
                      <a:pt x="5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ipe(left)">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
                                        </p:tgtEl>
                                        <p:attrNameLst>
                                          <p:attrName>style.visibility</p:attrName>
                                        </p:attrNameLst>
                                      </p:cBhvr>
                                      <p:to>
                                        <p:strVal val="visible"/>
                                      </p:to>
                                    </p:set>
                                    <p:anim calcmode="lin" valueType="num">
                                      <p:cBhvr additive="base">
                                        <p:cTn id="12" dur="500" fill="hold"/>
                                        <p:tgtEl>
                                          <p:spTgt spid="143"/>
                                        </p:tgtEl>
                                        <p:attrNameLst>
                                          <p:attrName>ppt_x</p:attrName>
                                        </p:attrNameLst>
                                      </p:cBhvr>
                                      <p:tavLst>
                                        <p:tav tm="0">
                                          <p:val>
                                            <p:strVal val="#ppt_x"/>
                                          </p:val>
                                        </p:tav>
                                        <p:tav tm="100000">
                                          <p:val>
                                            <p:strVal val="#ppt_x"/>
                                          </p:val>
                                        </p:tav>
                                      </p:tavLst>
                                    </p:anim>
                                    <p:anim calcmode="lin" valueType="num">
                                      <p:cBhvr additive="base">
                                        <p:cTn id="13"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
                                        </p:tgtEl>
                                        <p:attrNameLst>
                                          <p:attrName>style.visibility</p:attrName>
                                        </p:attrNameLst>
                                      </p:cBhvr>
                                      <p:to>
                                        <p:strVal val="visible"/>
                                      </p:to>
                                    </p:set>
                                    <p:anim calcmode="lin" valueType="num">
                                      <p:cBhvr additive="base">
                                        <p:cTn id="18" dur="500" fill="hold"/>
                                        <p:tgtEl>
                                          <p:spTgt spid="144"/>
                                        </p:tgtEl>
                                        <p:attrNameLst>
                                          <p:attrName>ppt_x</p:attrName>
                                        </p:attrNameLst>
                                      </p:cBhvr>
                                      <p:tavLst>
                                        <p:tav tm="0">
                                          <p:val>
                                            <p:strVal val="#ppt_x"/>
                                          </p:val>
                                        </p:tav>
                                        <p:tav tm="100000">
                                          <p:val>
                                            <p:strVal val="#ppt_x"/>
                                          </p:val>
                                        </p:tav>
                                      </p:tavLst>
                                    </p:anim>
                                    <p:anim calcmode="lin" valueType="num">
                                      <p:cBhvr additive="base">
                                        <p:cTn id="19"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additive="base">
                                        <p:cTn id="24" dur="500" fill="hold"/>
                                        <p:tgtEl>
                                          <p:spTgt spid="145"/>
                                        </p:tgtEl>
                                        <p:attrNameLst>
                                          <p:attrName>ppt_x</p:attrName>
                                        </p:attrNameLst>
                                      </p:cBhvr>
                                      <p:tavLst>
                                        <p:tav tm="0">
                                          <p:val>
                                            <p:strVal val="#ppt_x"/>
                                          </p:val>
                                        </p:tav>
                                        <p:tav tm="100000">
                                          <p:val>
                                            <p:strVal val="#ppt_x"/>
                                          </p:val>
                                        </p:tav>
                                      </p:tavLst>
                                    </p:anim>
                                    <p:anim calcmode="lin" valueType="num">
                                      <p:cBhvr additive="base">
                                        <p:cTn id="25"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43" grpId="0" animBg="1"/>
      <p:bldP spid="144" grpId="0" animBg="1"/>
      <p:bldP spid="1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grpSp>
        <p:nvGrpSpPr>
          <p:cNvPr id="1484" name="Google Shape;1484;p37"/>
          <p:cNvGrpSpPr/>
          <p:nvPr/>
        </p:nvGrpSpPr>
        <p:grpSpPr>
          <a:xfrm>
            <a:off x="-1030100" y="3617425"/>
            <a:ext cx="11204212" cy="1526065"/>
            <a:chOff x="-1030100" y="3617425"/>
            <a:chExt cx="11204212" cy="1526065"/>
          </a:xfrm>
        </p:grpSpPr>
        <p:sp>
          <p:nvSpPr>
            <p:cNvPr id="1485" name="Google Shape;1485;p37"/>
            <p:cNvSpPr/>
            <p:nvPr/>
          </p:nvSpPr>
          <p:spPr>
            <a:xfrm flipH="1">
              <a:off x="6787475" y="3840063"/>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1030100" y="3915938"/>
              <a:ext cx="11204212" cy="373603"/>
            </a:xfrm>
            <a:custGeom>
              <a:avLst/>
              <a:gdLst/>
              <a:ahLst/>
              <a:cxnLst/>
              <a:rect l="l" t="t" r="r" b="b"/>
              <a:pathLst>
                <a:path w="285494" h="7259" extrusionOk="0">
                  <a:moveTo>
                    <a:pt x="153829" y="1"/>
                  </a:moveTo>
                  <a:cubicBezTo>
                    <a:pt x="153601" y="1"/>
                    <a:pt x="153410" y="248"/>
                    <a:pt x="153334" y="582"/>
                  </a:cubicBezTo>
                  <a:cubicBezTo>
                    <a:pt x="153210" y="553"/>
                    <a:pt x="153058" y="534"/>
                    <a:pt x="152905" y="534"/>
                  </a:cubicBezTo>
                  <a:cubicBezTo>
                    <a:pt x="152820" y="534"/>
                    <a:pt x="152743" y="534"/>
                    <a:pt x="152667" y="553"/>
                  </a:cubicBezTo>
                  <a:cubicBezTo>
                    <a:pt x="152315" y="353"/>
                    <a:pt x="151677" y="220"/>
                    <a:pt x="150934" y="220"/>
                  </a:cubicBezTo>
                  <a:cubicBezTo>
                    <a:pt x="150057" y="220"/>
                    <a:pt x="149314" y="410"/>
                    <a:pt x="149048" y="668"/>
                  </a:cubicBezTo>
                  <a:cubicBezTo>
                    <a:pt x="148600" y="610"/>
                    <a:pt x="148086" y="572"/>
                    <a:pt x="147524" y="572"/>
                  </a:cubicBezTo>
                  <a:cubicBezTo>
                    <a:pt x="145923" y="572"/>
                    <a:pt x="144628" y="839"/>
                    <a:pt x="144628" y="1172"/>
                  </a:cubicBezTo>
                  <a:cubicBezTo>
                    <a:pt x="144628" y="1258"/>
                    <a:pt x="144723" y="1334"/>
                    <a:pt x="144876" y="1411"/>
                  </a:cubicBezTo>
                  <a:cubicBezTo>
                    <a:pt x="144771" y="1439"/>
                    <a:pt x="144666" y="1477"/>
                    <a:pt x="144571" y="1525"/>
                  </a:cubicBezTo>
                  <a:cubicBezTo>
                    <a:pt x="144447" y="1125"/>
                    <a:pt x="144133" y="839"/>
                    <a:pt x="143752" y="839"/>
                  </a:cubicBezTo>
                  <a:cubicBezTo>
                    <a:pt x="143390" y="839"/>
                    <a:pt x="143076" y="1115"/>
                    <a:pt x="142942" y="1496"/>
                  </a:cubicBezTo>
                  <a:cubicBezTo>
                    <a:pt x="142723" y="1258"/>
                    <a:pt x="142323" y="1106"/>
                    <a:pt x="141875" y="1106"/>
                  </a:cubicBezTo>
                  <a:cubicBezTo>
                    <a:pt x="141713" y="1106"/>
                    <a:pt x="141561" y="1125"/>
                    <a:pt x="141418" y="1163"/>
                  </a:cubicBezTo>
                  <a:cubicBezTo>
                    <a:pt x="141304" y="868"/>
                    <a:pt x="141037" y="668"/>
                    <a:pt x="140732" y="668"/>
                  </a:cubicBezTo>
                  <a:cubicBezTo>
                    <a:pt x="140570" y="668"/>
                    <a:pt x="140428" y="715"/>
                    <a:pt x="140313" y="810"/>
                  </a:cubicBezTo>
                  <a:cubicBezTo>
                    <a:pt x="140123" y="696"/>
                    <a:pt x="139894" y="620"/>
                    <a:pt x="139637" y="620"/>
                  </a:cubicBezTo>
                  <a:cubicBezTo>
                    <a:pt x="139218" y="620"/>
                    <a:pt x="138865" y="810"/>
                    <a:pt x="138665" y="1096"/>
                  </a:cubicBezTo>
                  <a:cubicBezTo>
                    <a:pt x="138361" y="906"/>
                    <a:pt x="137951" y="801"/>
                    <a:pt x="137494" y="801"/>
                  </a:cubicBezTo>
                  <a:cubicBezTo>
                    <a:pt x="136941" y="801"/>
                    <a:pt x="136465" y="963"/>
                    <a:pt x="136151" y="1210"/>
                  </a:cubicBezTo>
                  <a:cubicBezTo>
                    <a:pt x="136008" y="896"/>
                    <a:pt x="135646" y="668"/>
                    <a:pt x="135217" y="668"/>
                  </a:cubicBezTo>
                  <a:cubicBezTo>
                    <a:pt x="134703" y="668"/>
                    <a:pt x="134274" y="991"/>
                    <a:pt x="134217" y="1420"/>
                  </a:cubicBezTo>
                  <a:cubicBezTo>
                    <a:pt x="134103" y="1430"/>
                    <a:pt x="133979" y="1449"/>
                    <a:pt x="133874" y="1468"/>
                  </a:cubicBezTo>
                  <a:cubicBezTo>
                    <a:pt x="133665" y="1182"/>
                    <a:pt x="132931" y="972"/>
                    <a:pt x="132065" y="972"/>
                  </a:cubicBezTo>
                  <a:cubicBezTo>
                    <a:pt x="131855" y="972"/>
                    <a:pt x="131665" y="982"/>
                    <a:pt x="131484" y="1010"/>
                  </a:cubicBezTo>
                  <a:cubicBezTo>
                    <a:pt x="131445" y="591"/>
                    <a:pt x="131226" y="268"/>
                    <a:pt x="130969" y="268"/>
                  </a:cubicBezTo>
                  <a:cubicBezTo>
                    <a:pt x="130741" y="268"/>
                    <a:pt x="130550" y="506"/>
                    <a:pt x="130474" y="839"/>
                  </a:cubicBezTo>
                  <a:cubicBezTo>
                    <a:pt x="130341" y="810"/>
                    <a:pt x="130198" y="801"/>
                    <a:pt x="130045" y="801"/>
                  </a:cubicBezTo>
                  <a:cubicBezTo>
                    <a:pt x="129960" y="801"/>
                    <a:pt x="129883" y="801"/>
                    <a:pt x="129798" y="810"/>
                  </a:cubicBezTo>
                  <a:cubicBezTo>
                    <a:pt x="129445" y="620"/>
                    <a:pt x="128807" y="487"/>
                    <a:pt x="128074" y="487"/>
                  </a:cubicBezTo>
                  <a:cubicBezTo>
                    <a:pt x="127226" y="487"/>
                    <a:pt x="126512" y="668"/>
                    <a:pt x="126216" y="906"/>
                  </a:cubicBezTo>
                  <a:lnTo>
                    <a:pt x="126188" y="906"/>
                  </a:lnTo>
                  <a:cubicBezTo>
                    <a:pt x="126140" y="906"/>
                    <a:pt x="126102" y="915"/>
                    <a:pt x="126064" y="925"/>
                  </a:cubicBezTo>
                  <a:cubicBezTo>
                    <a:pt x="125645" y="868"/>
                    <a:pt x="125169" y="839"/>
                    <a:pt x="124654" y="839"/>
                  </a:cubicBezTo>
                  <a:cubicBezTo>
                    <a:pt x="123063" y="839"/>
                    <a:pt x="121768" y="1106"/>
                    <a:pt x="121768" y="1430"/>
                  </a:cubicBezTo>
                  <a:cubicBezTo>
                    <a:pt x="121768" y="1506"/>
                    <a:pt x="121835" y="1563"/>
                    <a:pt x="121940" y="1630"/>
                  </a:cubicBezTo>
                  <a:cubicBezTo>
                    <a:pt x="121920" y="1668"/>
                    <a:pt x="121911" y="1706"/>
                    <a:pt x="121901" y="1753"/>
                  </a:cubicBezTo>
                  <a:cubicBezTo>
                    <a:pt x="121662" y="1523"/>
                    <a:pt x="121270" y="1381"/>
                    <a:pt x="120830" y="1381"/>
                  </a:cubicBezTo>
                  <a:cubicBezTo>
                    <a:pt x="120816" y="1381"/>
                    <a:pt x="120801" y="1382"/>
                    <a:pt x="120787" y="1382"/>
                  </a:cubicBezTo>
                  <a:cubicBezTo>
                    <a:pt x="120635" y="1382"/>
                    <a:pt x="120482" y="1411"/>
                    <a:pt x="120339" y="1449"/>
                  </a:cubicBezTo>
                  <a:cubicBezTo>
                    <a:pt x="120209" y="1169"/>
                    <a:pt x="119933" y="972"/>
                    <a:pt x="119636" y="972"/>
                  </a:cubicBezTo>
                  <a:cubicBezTo>
                    <a:pt x="119629" y="972"/>
                    <a:pt x="119622" y="972"/>
                    <a:pt x="119615" y="972"/>
                  </a:cubicBezTo>
                  <a:cubicBezTo>
                    <a:pt x="119454" y="972"/>
                    <a:pt x="119311" y="1030"/>
                    <a:pt x="119206" y="1125"/>
                  </a:cubicBezTo>
                  <a:cubicBezTo>
                    <a:pt x="119018" y="1018"/>
                    <a:pt x="118798" y="952"/>
                    <a:pt x="118567" y="952"/>
                  </a:cubicBezTo>
                  <a:cubicBezTo>
                    <a:pt x="118551" y="952"/>
                    <a:pt x="118536" y="953"/>
                    <a:pt x="118520" y="953"/>
                  </a:cubicBezTo>
                  <a:cubicBezTo>
                    <a:pt x="118101" y="963"/>
                    <a:pt x="117758" y="1153"/>
                    <a:pt x="117587" y="1449"/>
                  </a:cubicBezTo>
                  <a:cubicBezTo>
                    <a:pt x="117276" y="1275"/>
                    <a:pt x="116879" y="1172"/>
                    <a:pt x="116444" y="1172"/>
                  </a:cubicBezTo>
                  <a:cubicBezTo>
                    <a:pt x="116425" y="1172"/>
                    <a:pt x="116406" y="1172"/>
                    <a:pt x="116386" y="1172"/>
                  </a:cubicBezTo>
                  <a:cubicBezTo>
                    <a:pt x="115844" y="1191"/>
                    <a:pt x="115377" y="1363"/>
                    <a:pt x="115091" y="1620"/>
                  </a:cubicBezTo>
                  <a:cubicBezTo>
                    <a:pt x="114914" y="1312"/>
                    <a:pt x="114545" y="1096"/>
                    <a:pt x="114127" y="1096"/>
                  </a:cubicBezTo>
                  <a:cubicBezTo>
                    <a:pt x="114118" y="1096"/>
                    <a:pt x="114109" y="1096"/>
                    <a:pt x="114100" y="1096"/>
                  </a:cubicBezTo>
                  <a:cubicBezTo>
                    <a:pt x="113586" y="1106"/>
                    <a:pt x="113196" y="1449"/>
                    <a:pt x="113177" y="1868"/>
                  </a:cubicBezTo>
                  <a:cubicBezTo>
                    <a:pt x="113053" y="1887"/>
                    <a:pt x="112938" y="1906"/>
                    <a:pt x="112834" y="1925"/>
                  </a:cubicBezTo>
                  <a:cubicBezTo>
                    <a:pt x="112616" y="1661"/>
                    <a:pt x="111921" y="1476"/>
                    <a:pt x="111097" y="1476"/>
                  </a:cubicBezTo>
                  <a:cubicBezTo>
                    <a:pt x="111057" y="1476"/>
                    <a:pt x="111017" y="1476"/>
                    <a:pt x="110976" y="1477"/>
                  </a:cubicBezTo>
                  <a:cubicBezTo>
                    <a:pt x="110776" y="1477"/>
                    <a:pt x="110586" y="1496"/>
                    <a:pt x="110405" y="1525"/>
                  </a:cubicBezTo>
                  <a:cubicBezTo>
                    <a:pt x="110329" y="1106"/>
                    <a:pt x="110081" y="791"/>
                    <a:pt x="109824" y="791"/>
                  </a:cubicBezTo>
                  <a:cubicBezTo>
                    <a:pt x="109595" y="801"/>
                    <a:pt x="109424" y="1049"/>
                    <a:pt x="109386" y="1382"/>
                  </a:cubicBezTo>
                  <a:cubicBezTo>
                    <a:pt x="109252" y="1353"/>
                    <a:pt x="109100" y="1344"/>
                    <a:pt x="108947" y="1344"/>
                  </a:cubicBezTo>
                  <a:cubicBezTo>
                    <a:pt x="108862" y="1344"/>
                    <a:pt x="108786" y="1353"/>
                    <a:pt x="108709" y="1363"/>
                  </a:cubicBezTo>
                  <a:cubicBezTo>
                    <a:pt x="108365" y="1195"/>
                    <a:pt x="107783" y="1085"/>
                    <a:pt x="107115" y="1085"/>
                  </a:cubicBezTo>
                  <a:cubicBezTo>
                    <a:pt x="107063" y="1085"/>
                    <a:pt x="107010" y="1085"/>
                    <a:pt x="106957" y="1087"/>
                  </a:cubicBezTo>
                  <a:cubicBezTo>
                    <a:pt x="106195" y="1096"/>
                    <a:pt x="105557" y="1249"/>
                    <a:pt x="105233" y="1468"/>
                  </a:cubicBezTo>
                  <a:cubicBezTo>
                    <a:pt x="105147" y="1487"/>
                    <a:pt x="105061" y="1515"/>
                    <a:pt x="104985" y="1563"/>
                  </a:cubicBezTo>
                  <a:cubicBezTo>
                    <a:pt x="104658" y="1533"/>
                    <a:pt x="104296" y="1509"/>
                    <a:pt x="103908" y="1509"/>
                  </a:cubicBezTo>
                  <a:cubicBezTo>
                    <a:pt x="103799" y="1509"/>
                    <a:pt x="103688" y="1511"/>
                    <a:pt x="103575" y="1515"/>
                  </a:cubicBezTo>
                  <a:cubicBezTo>
                    <a:pt x="103080" y="1525"/>
                    <a:pt x="102613" y="1563"/>
                    <a:pt x="102213" y="1620"/>
                  </a:cubicBezTo>
                  <a:cubicBezTo>
                    <a:pt x="102108" y="1563"/>
                    <a:pt x="101994" y="1534"/>
                    <a:pt x="101880" y="1534"/>
                  </a:cubicBezTo>
                  <a:cubicBezTo>
                    <a:pt x="101651" y="1534"/>
                    <a:pt x="101451" y="1639"/>
                    <a:pt x="101299" y="1801"/>
                  </a:cubicBezTo>
                  <a:cubicBezTo>
                    <a:pt x="101089" y="1868"/>
                    <a:pt x="100927" y="1934"/>
                    <a:pt x="100832" y="2011"/>
                  </a:cubicBezTo>
                  <a:cubicBezTo>
                    <a:pt x="100613" y="1877"/>
                    <a:pt x="100318" y="1801"/>
                    <a:pt x="99994" y="1801"/>
                  </a:cubicBezTo>
                  <a:cubicBezTo>
                    <a:pt x="99832" y="1801"/>
                    <a:pt x="99689" y="1820"/>
                    <a:pt x="99546" y="1858"/>
                  </a:cubicBezTo>
                  <a:cubicBezTo>
                    <a:pt x="99432" y="1563"/>
                    <a:pt x="99165" y="1363"/>
                    <a:pt x="98851" y="1363"/>
                  </a:cubicBezTo>
                  <a:cubicBezTo>
                    <a:pt x="98699" y="1363"/>
                    <a:pt x="98556" y="1420"/>
                    <a:pt x="98432" y="1506"/>
                  </a:cubicBezTo>
                  <a:cubicBezTo>
                    <a:pt x="98241" y="1391"/>
                    <a:pt x="98013" y="1315"/>
                    <a:pt x="97756" y="1315"/>
                  </a:cubicBezTo>
                  <a:cubicBezTo>
                    <a:pt x="97346" y="1325"/>
                    <a:pt x="96984" y="1515"/>
                    <a:pt x="96784" y="1792"/>
                  </a:cubicBezTo>
                  <a:cubicBezTo>
                    <a:pt x="96479" y="1611"/>
                    <a:pt x="96070" y="1496"/>
                    <a:pt x="95612" y="1496"/>
                  </a:cubicBezTo>
                  <a:cubicBezTo>
                    <a:pt x="95070" y="1496"/>
                    <a:pt x="94584" y="1668"/>
                    <a:pt x="94279" y="1915"/>
                  </a:cubicBezTo>
                  <a:cubicBezTo>
                    <a:pt x="94127" y="1601"/>
                    <a:pt x="93765" y="1372"/>
                    <a:pt x="93336" y="1372"/>
                  </a:cubicBezTo>
                  <a:cubicBezTo>
                    <a:pt x="92822" y="1372"/>
                    <a:pt x="92403" y="1706"/>
                    <a:pt x="92345" y="2125"/>
                  </a:cubicBezTo>
                  <a:cubicBezTo>
                    <a:pt x="92222" y="2144"/>
                    <a:pt x="92107" y="2153"/>
                    <a:pt x="92002" y="2173"/>
                  </a:cubicBezTo>
                  <a:cubicBezTo>
                    <a:pt x="91793" y="1887"/>
                    <a:pt x="91059" y="1687"/>
                    <a:pt x="90183" y="1687"/>
                  </a:cubicBezTo>
                  <a:cubicBezTo>
                    <a:pt x="89983" y="1687"/>
                    <a:pt x="89793" y="1696"/>
                    <a:pt x="89612" y="1715"/>
                  </a:cubicBezTo>
                  <a:cubicBezTo>
                    <a:pt x="89564" y="1306"/>
                    <a:pt x="89345" y="982"/>
                    <a:pt x="89088" y="982"/>
                  </a:cubicBezTo>
                  <a:cubicBezTo>
                    <a:pt x="88859" y="982"/>
                    <a:pt x="88669" y="1220"/>
                    <a:pt x="88602" y="1553"/>
                  </a:cubicBezTo>
                  <a:cubicBezTo>
                    <a:pt x="88469" y="1525"/>
                    <a:pt x="88316" y="1515"/>
                    <a:pt x="88173" y="1515"/>
                  </a:cubicBezTo>
                  <a:cubicBezTo>
                    <a:pt x="88088" y="1515"/>
                    <a:pt x="88002" y="1515"/>
                    <a:pt x="87926" y="1525"/>
                  </a:cubicBezTo>
                  <a:cubicBezTo>
                    <a:pt x="87585" y="1341"/>
                    <a:pt x="86978" y="1210"/>
                    <a:pt x="86267" y="1210"/>
                  </a:cubicBezTo>
                  <a:cubicBezTo>
                    <a:pt x="86242" y="1210"/>
                    <a:pt x="86217" y="1210"/>
                    <a:pt x="86192" y="1210"/>
                  </a:cubicBezTo>
                  <a:cubicBezTo>
                    <a:pt x="85316" y="1210"/>
                    <a:pt x="84582" y="1391"/>
                    <a:pt x="84306" y="1649"/>
                  </a:cubicBezTo>
                  <a:cubicBezTo>
                    <a:pt x="83859" y="1601"/>
                    <a:pt x="83344" y="1563"/>
                    <a:pt x="82782" y="1563"/>
                  </a:cubicBezTo>
                  <a:cubicBezTo>
                    <a:pt x="81182" y="1563"/>
                    <a:pt x="79896" y="1839"/>
                    <a:pt x="79896" y="2163"/>
                  </a:cubicBezTo>
                  <a:cubicBezTo>
                    <a:pt x="79763" y="2296"/>
                    <a:pt x="79668" y="2468"/>
                    <a:pt x="79610" y="2658"/>
                  </a:cubicBezTo>
                  <a:cubicBezTo>
                    <a:pt x="79375" y="2541"/>
                    <a:pt x="79089" y="2458"/>
                    <a:pt x="78767" y="2458"/>
                  </a:cubicBezTo>
                  <a:cubicBezTo>
                    <a:pt x="78750" y="2458"/>
                    <a:pt x="78732" y="2458"/>
                    <a:pt x="78715" y="2458"/>
                  </a:cubicBezTo>
                  <a:cubicBezTo>
                    <a:pt x="78372" y="2458"/>
                    <a:pt x="78058" y="2534"/>
                    <a:pt x="77820" y="2658"/>
                  </a:cubicBezTo>
                  <a:cubicBezTo>
                    <a:pt x="77696" y="2258"/>
                    <a:pt x="77372" y="1972"/>
                    <a:pt x="77001" y="1972"/>
                  </a:cubicBezTo>
                  <a:cubicBezTo>
                    <a:pt x="76639" y="1972"/>
                    <a:pt x="76324" y="2249"/>
                    <a:pt x="76191" y="2630"/>
                  </a:cubicBezTo>
                  <a:cubicBezTo>
                    <a:pt x="75972" y="2392"/>
                    <a:pt x="75572" y="2239"/>
                    <a:pt x="75115" y="2239"/>
                  </a:cubicBezTo>
                  <a:cubicBezTo>
                    <a:pt x="74962" y="2239"/>
                    <a:pt x="74810" y="2258"/>
                    <a:pt x="74667" y="2296"/>
                  </a:cubicBezTo>
                  <a:cubicBezTo>
                    <a:pt x="74553" y="2001"/>
                    <a:pt x="74286" y="1801"/>
                    <a:pt x="73981" y="1801"/>
                  </a:cubicBezTo>
                  <a:cubicBezTo>
                    <a:pt x="73819" y="1801"/>
                    <a:pt x="73676" y="1858"/>
                    <a:pt x="73553" y="1944"/>
                  </a:cubicBezTo>
                  <a:cubicBezTo>
                    <a:pt x="73362" y="1830"/>
                    <a:pt x="73133" y="1763"/>
                    <a:pt x="72886" y="1763"/>
                  </a:cubicBezTo>
                  <a:cubicBezTo>
                    <a:pt x="72467" y="1763"/>
                    <a:pt x="72105" y="1953"/>
                    <a:pt x="71914" y="2230"/>
                  </a:cubicBezTo>
                  <a:cubicBezTo>
                    <a:pt x="71600" y="2049"/>
                    <a:pt x="71190" y="1934"/>
                    <a:pt x="70733" y="1934"/>
                  </a:cubicBezTo>
                  <a:cubicBezTo>
                    <a:pt x="70190" y="1944"/>
                    <a:pt x="69714" y="2106"/>
                    <a:pt x="69400" y="2353"/>
                  </a:cubicBezTo>
                  <a:cubicBezTo>
                    <a:pt x="69247" y="2039"/>
                    <a:pt x="68885" y="1811"/>
                    <a:pt x="68457" y="1811"/>
                  </a:cubicBezTo>
                  <a:cubicBezTo>
                    <a:pt x="67942" y="1811"/>
                    <a:pt x="67523" y="2144"/>
                    <a:pt x="67466" y="2573"/>
                  </a:cubicBezTo>
                  <a:cubicBezTo>
                    <a:pt x="67352" y="2582"/>
                    <a:pt x="67237" y="2601"/>
                    <a:pt x="67123" y="2611"/>
                  </a:cubicBezTo>
                  <a:cubicBezTo>
                    <a:pt x="66914" y="2334"/>
                    <a:pt x="66180" y="2125"/>
                    <a:pt x="65304" y="2125"/>
                  </a:cubicBezTo>
                  <a:cubicBezTo>
                    <a:pt x="65104" y="2125"/>
                    <a:pt x="64913" y="2134"/>
                    <a:pt x="64732" y="2163"/>
                  </a:cubicBezTo>
                  <a:cubicBezTo>
                    <a:pt x="64685" y="1744"/>
                    <a:pt x="64466" y="1420"/>
                    <a:pt x="64209" y="1420"/>
                  </a:cubicBezTo>
                  <a:cubicBezTo>
                    <a:pt x="63980" y="1420"/>
                    <a:pt x="63789" y="1658"/>
                    <a:pt x="63723" y="2001"/>
                  </a:cubicBezTo>
                  <a:cubicBezTo>
                    <a:pt x="63589" y="1963"/>
                    <a:pt x="63447" y="1953"/>
                    <a:pt x="63294" y="1953"/>
                  </a:cubicBezTo>
                  <a:cubicBezTo>
                    <a:pt x="63208" y="1953"/>
                    <a:pt x="63123" y="1953"/>
                    <a:pt x="63046" y="1963"/>
                  </a:cubicBezTo>
                  <a:cubicBezTo>
                    <a:pt x="62694" y="1772"/>
                    <a:pt x="62056" y="1649"/>
                    <a:pt x="61322" y="1649"/>
                  </a:cubicBezTo>
                  <a:cubicBezTo>
                    <a:pt x="60437" y="1649"/>
                    <a:pt x="59703" y="1839"/>
                    <a:pt x="59427" y="2096"/>
                  </a:cubicBezTo>
                  <a:cubicBezTo>
                    <a:pt x="58979" y="2039"/>
                    <a:pt x="58465" y="2001"/>
                    <a:pt x="57903" y="2001"/>
                  </a:cubicBezTo>
                  <a:cubicBezTo>
                    <a:pt x="57255" y="2001"/>
                    <a:pt x="56665" y="2049"/>
                    <a:pt x="56179" y="2125"/>
                  </a:cubicBezTo>
                  <a:cubicBezTo>
                    <a:pt x="55998" y="1868"/>
                    <a:pt x="55722" y="1706"/>
                    <a:pt x="55407" y="1706"/>
                  </a:cubicBezTo>
                  <a:cubicBezTo>
                    <a:pt x="54969" y="1706"/>
                    <a:pt x="54598" y="2030"/>
                    <a:pt x="54464" y="2487"/>
                  </a:cubicBezTo>
                  <a:cubicBezTo>
                    <a:pt x="54226" y="2353"/>
                    <a:pt x="53912" y="2277"/>
                    <a:pt x="53569" y="2277"/>
                  </a:cubicBezTo>
                  <a:cubicBezTo>
                    <a:pt x="53226" y="2277"/>
                    <a:pt x="52921" y="2353"/>
                    <a:pt x="52683" y="2487"/>
                  </a:cubicBezTo>
                  <a:cubicBezTo>
                    <a:pt x="52561" y="2093"/>
                    <a:pt x="52246" y="1801"/>
                    <a:pt x="51882" y="1801"/>
                  </a:cubicBezTo>
                  <a:cubicBezTo>
                    <a:pt x="51876" y="1801"/>
                    <a:pt x="51870" y="1801"/>
                    <a:pt x="51864" y="1801"/>
                  </a:cubicBezTo>
                  <a:cubicBezTo>
                    <a:pt x="51493" y="1801"/>
                    <a:pt x="51178" y="2068"/>
                    <a:pt x="51054" y="2458"/>
                  </a:cubicBezTo>
                  <a:cubicBezTo>
                    <a:pt x="50826" y="2220"/>
                    <a:pt x="50435" y="2068"/>
                    <a:pt x="49978" y="2068"/>
                  </a:cubicBezTo>
                  <a:cubicBezTo>
                    <a:pt x="49816" y="2068"/>
                    <a:pt x="49664" y="2087"/>
                    <a:pt x="49530" y="2125"/>
                  </a:cubicBezTo>
                  <a:cubicBezTo>
                    <a:pt x="49407" y="1830"/>
                    <a:pt x="49149" y="1630"/>
                    <a:pt x="48835" y="1630"/>
                  </a:cubicBezTo>
                  <a:cubicBezTo>
                    <a:pt x="48683" y="1630"/>
                    <a:pt x="48530" y="1677"/>
                    <a:pt x="48416" y="1772"/>
                  </a:cubicBezTo>
                  <a:cubicBezTo>
                    <a:pt x="48226" y="1658"/>
                    <a:pt x="47997" y="1582"/>
                    <a:pt x="47740" y="1582"/>
                  </a:cubicBezTo>
                  <a:cubicBezTo>
                    <a:pt x="47330" y="1582"/>
                    <a:pt x="46968" y="1772"/>
                    <a:pt x="46768" y="2058"/>
                  </a:cubicBezTo>
                  <a:cubicBezTo>
                    <a:pt x="46463" y="1877"/>
                    <a:pt x="46054" y="1763"/>
                    <a:pt x="45597" y="1763"/>
                  </a:cubicBezTo>
                  <a:cubicBezTo>
                    <a:pt x="45054" y="1763"/>
                    <a:pt x="44568" y="1925"/>
                    <a:pt x="44263" y="2182"/>
                  </a:cubicBezTo>
                  <a:cubicBezTo>
                    <a:pt x="44114" y="1865"/>
                    <a:pt x="43763" y="1639"/>
                    <a:pt x="43346" y="1639"/>
                  </a:cubicBezTo>
                  <a:cubicBezTo>
                    <a:pt x="43337" y="1639"/>
                    <a:pt x="43329" y="1639"/>
                    <a:pt x="43320" y="1639"/>
                  </a:cubicBezTo>
                  <a:cubicBezTo>
                    <a:pt x="42806" y="1639"/>
                    <a:pt x="42387" y="1963"/>
                    <a:pt x="42330" y="2392"/>
                  </a:cubicBezTo>
                  <a:cubicBezTo>
                    <a:pt x="42206" y="2401"/>
                    <a:pt x="42091" y="2420"/>
                    <a:pt x="41987" y="2439"/>
                  </a:cubicBezTo>
                  <a:cubicBezTo>
                    <a:pt x="41777" y="2153"/>
                    <a:pt x="41044" y="1944"/>
                    <a:pt x="40167" y="1944"/>
                  </a:cubicBezTo>
                  <a:cubicBezTo>
                    <a:pt x="39967" y="1944"/>
                    <a:pt x="39767" y="1963"/>
                    <a:pt x="39586" y="1982"/>
                  </a:cubicBezTo>
                  <a:cubicBezTo>
                    <a:pt x="39548" y="1563"/>
                    <a:pt x="39329" y="1249"/>
                    <a:pt x="39063" y="1249"/>
                  </a:cubicBezTo>
                  <a:cubicBezTo>
                    <a:pt x="38843" y="1249"/>
                    <a:pt x="38653" y="1487"/>
                    <a:pt x="38577" y="1820"/>
                  </a:cubicBezTo>
                  <a:cubicBezTo>
                    <a:pt x="38443" y="1792"/>
                    <a:pt x="38301" y="1772"/>
                    <a:pt x="38148" y="1772"/>
                  </a:cubicBezTo>
                  <a:cubicBezTo>
                    <a:pt x="38062" y="1772"/>
                    <a:pt x="37986" y="1782"/>
                    <a:pt x="37910" y="1792"/>
                  </a:cubicBezTo>
                  <a:cubicBezTo>
                    <a:pt x="37558" y="1601"/>
                    <a:pt x="36910" y="1468"/>
                    <a:pt x="36176" y="1468"/>
                  </a:cubicBezTo>
                  <a:cubicBezTo>
                    <a:pt x="35300" y="1468"/>
                    <a:pt x="34557" y="1658"/>
                    <a:pt x="34290" y="1915"/>
                  </a:cubicBezTo>
                  <a:cubicBezTo>
                    <a:pt x="33843" y="1858"/>
                    <a:pt x="33328" y="1830"/>
                    <a:pt x="32766" y="1830"/>
                  </a:cubicBezTo>
                  <a:cubicBezTo>
                    <a:pt x="31662" y="1830"/>
                    <a:pt x="30719" y="1963"/>
                    <a:pt x="30233" y="2144"/>
                  </a:cubicBezTo>
                  <a:cubicBezTo>
                    <a:pt x="30052" y="1963"/>
                    <a:pt x="29814" y="1849"/>
                    <a:pt x="29557" y="1849"/>
                  </a:cubicBezTo>
                  <a:cubicBezTo>
                    <a:pt x="29118" y="1849"/>
                    <a:pt x="28756" y="2173"/>
                    <a:pt x="28614" y="2620"/>
                  </a:cubicBezTo>
                  <a:cubicBezTo>
                    <a:pt x="28375" y="2496"/>
                    <a:pt x="28071" y="2420"/>
                    <a:pt x="27718" y="2420"/>
                  </a:cubicBezTo>
                  <a:cubicBezTo>
                    <a:pt x="27375" y="2420"/>
                    <a:pt x="27071" y="2496"/>
                    <a:pt x="26832" y="2630"/>
                  </a:cubicBezTo>
                  <a:cubicBezTo>
                    <a:pt x="26709" y="2220"/>
                    <a:pt x="26385" y="1934"/>
                    <a:pt x="26013" y="1934"/>
                  </a:cubicBezTo>
                  <a:cubicBezTo>
                    <a:pt x="25642" y="1944"/>
                    <a:pt x="25337" y="2211"/>
                    <a:pt x="25204" y="2601"/>
                  </a:cubicBezTo>
                  <a:cubicBezTo>
                    <a:pt x="24981" y="2370"/>
                    <a:pt x="24606" y="2210"/>
                    <a:pt x="24166" y="2210"/>
                  </a:cubicBezTo>
                  <a:cubicBezTo>
                    <a:pt x="24153" y="2210"/>
                    <a:pt x="24140" y="2210"/>
                    <a:pt x="24127" y="2211"/>
                  </a:cubicBezTo>
                  <a:cubicBezTo>
                    <a:pt x="23965" y="2211"/>
                    <a:pt x="23823" y="2230"/>
                    <a:pt x="23680" y="2268"/>
                  </a:cubicBezTo>
                  <a:cubicBezTo>
                    <a:pt x="23568" y="1979"/>
                    <a:pt x="23310" y="1772"/>
                    <a:pt x="23005" y="1772"/>
                  </a:cubicBezTo>
                  <a:cubicBezTo>
                    <a:pt x="22998" y="1772"/>
                    <a:pt x="22991" y="1772"/>
                    <a:pt x="22984" y="1772"/>
                  </a:cubicBezTo>
                  <a:cubicBezTo>
                    <a:pt x="22832" y="1772"/>
                    <a:pt x="22689" y="1820"/>
                    <a:pt x="22565" y="1915"/>
                  </a:cubicBezTo>
                  <a:cubicBezTo>
                    <a:pt x="22375" y="1801"/>
                    <a:pt x="22146" y="1725"/>
                    <a:pt x="21889" y="1725"/>
                  </a:cubicBezTo>
                  <a:cubicBezTo>
                    <a:pt x="21479" y="1725"/>
                    <a:pt x="21117" y="1915"/>
                    <a:pt x="20917" y="2201"/>
                  </a:cubicBezTo>
                  <a:cubicBezTo>
                    <a:pt x="20613" y="2020"/>
                    <a:pt x="20203" y="1906"/>
                    <a:pt x="19746" y="1906"/>
                  </a:cubicBezTo>
                  <a:cubicBezTo>
                    <a:pt x="19203" y="1906"/>
                    <a:pt x="18717" y="2068"/>
                    <a:pt x="18412" y="2325"/>
                  </a:cubicBezTo>
                  <a:cubicBezTo>
                    <a:pt x="18260" y="2001"/>
                    <a:pt x="17898" y="1772"/>
                    <a:pt x="17469" y="1772"/>
                  </a:cubicBezTo>
                  <a:cubicBezTo>
                    <a:pt x="16955" y="1782"/>
                    <a:pt x="16536" y="2106"/>
                    <a:pt x="16479" y="2534"/>
                  </a:cubicBezTo>
                  <a:cubicBezTo>
                    <a:pt x="16355" y="2544"/>
                    <a:pt x="16241" y="2563"/>
                    <a:pt x="16136" y="2582"/>
                  </a:cubicBezTo>
                  <a:cubicBezTo>
                    <a:pt x="15926" y="2296"/>
                    <a:pt x="15193" y="2087"/>
                    <a:pt x="14317" y="2087"/>
                  </a:cubicBezTo>
                  <a:cubicBezTo>
                    <a:pt x="14117" y="2087"/>
                    <a:pt x="13926" y="2106"/>
                    <a:pt x="13736" y="2125"/>
                  </a:cubicBezTo>
                  <a:cubicBezTo>
                    <a:pt x="13697" y="1706"/>
                    <a:pt x="13478" y="1391"/>
                    <a:pt x="13221" y="1391"/>
                  </a:cubicBezTo>
                  <a:cubicBezTo>
                    <a:pt x="12993" y="1391"/>
                    <a:pt x="12802" y="1630"/>
                    <a:pt x="12735" y="1963"/>
                  </a:cubicBezTo>
                  <a:cubicBezTo>
                    <a:pt x="12602" y="1934"/>
                    <a:pt x="12450" y="1915"/>
                    <a:pt x="12297" y="1915"/>
                  </a:cubicBezTo>
                  <a:cubicBezTo>
                    <a:pt x="12221" y="1915"/>
                    <a:pt x="12135" y="1925"/>
                    <a:pt x="12059" y="1934"/>
                  </a:cubicBezTo>
                  <a:cubicBezTo>
                    <a:pt x="11707" y="1744"/>
                    <a:pt x="11069" y="1611"/>
                    <a:pt x="10326" y="1611"/>
                  </a:cubicBezTo>
                  <a:cubicBezTo>
                    <a:pt x="9449" y="1611"/>
                    <a:pt x="8706" y="1801"/>
                    <a:pt x="8440" y="2058"/>
                  </a:cubicBezTo>
                  <a:cubicBezTo>
                    <a:pt x="7992" y="2001"/>
                    <a:pt x="7478" y="1972"/>
                    <a:pt x="6916" y="1972"/>
                  </a:cubicBezTo>
                  <a:cubicBezTo>
                    <a:pt x="6316" y="1972"/>
                    <a:pt x="5754" y="2011"/>
                    <a:pt x="5287" y="2077"/>
                  </a:cubicBezTo>
                  <a:cubicBezTo>
                    <a:pt x="4420" y="1506"/>
                    <a:pt x="2391" y="1096"/>
                    <a:pt x="20" y="1096"/>
                  </a:cubicBezTo>
                  <a:cubicBezTo>
                    <a:pt x="0" y="1096"/>
                    <a:pt x="10" y="5735"/>
                    <a:pt x="20" y="7259"/>
                  </a:cubicBezTo>
                  <a:lnTo>
                    <a:pt x="285493" y="7259"/>
                  </a:lnTo>
                  <a:lnTo>
                    <a:pt x="285493" y="1096"/>
                  </a:lnTo>
                  <a:cubicBezTo>
                    <a:pt x="283674" y="1096"/>
                    <a:pt x="282055" y="1334"/>
                    <a:pt x="281017" y="1706"/>
                  </a:cubicBezTo>
                  <a:cubicBezTo>
                    <a:pt x="280788" y="1658"/>
                    <a:pt x="280540" y="1630"/>
                    <a:pt x="280274" y="1630"/>
                  </a:cubicBezTo>
                  <a:cubicBezTo>
                    <a:pt x="279731" y="1630"/>
                    <a:pt x="279245" y="1744"/>
                    <a:pt x="278892" y="1915"/>
                  </a:cubicBezTo>
                  <a:cubicBezTo>
                    <a:pt x="278721" y="1544"/>
                    <a:pt x="278388" y="1277"/>
                    <a:pt x="277997" y="1277"/>
                  </a:cubicBezTo>
                  <a:cubicBezTo>
                    <a:pt x="277559" y="1277"/>
                    <a:pt x="277188" y="1611"/>
                    <a:pt x="277054" y="2058"/>
                  </a:cubicBezTo>
                  <a:cubicBezTo>
                    <a:pt x="276816" y="1934"/>
                    <a:pt x="276502" y="1849"/>
                    <a:pt x="276159" y="1849"/>
                  </a:cubicBezTo>
                  <a:cubicBezTo>
                    <a:pt x="275816" y="1849"/>
                    <a:pt x="275502" y="1934"/>
                    <a:pt x="275263" y="2058"/>
                  </a:cubicBezTo>
                  <a:cubicBezTo>
                    <a:pt x="275140" y="1658"/>
                    <a:pt x="274825" y="1372"/>
                    <a:pt x="274454" y="1372"/>
                  </a:cubicBezTo>
                  <a:cubicBezTo>
                    <a:pt x="274082" y="1372"/>
                    <a:pt x="273768" y="1639"/>
                    <a:pt x="273635" y="2030"/>
                  </a:cubicBezTo>
                  <a:cubicBezTo>
                    <a:pt x="273416" y="1792"/>
                    <a:pt x="273016" y="1630"/>
                    <a:pt x="272568" y="1630"/>
                  </a:cubicBezTo>
                  <a:cubicBezTo>
                    <a:pt x="272406" y="1630"/>
                    <a:pt x="272254" y="1658"/>
                    <a:pt x="272111" y="1687"/>
                  </a:cubicBezTo>
                  <a:cubicBezTo>
                    <a:pt x="271996" y="1401"/>
                    <a:pt x="271739" y="1191"/>
                    <a:pt x="271425" y="1191"/>
                  </a:cubicBezTo>
                  <a:cubicBezTo>
                    <a:pt x="271272" y="1191"/>
                    <a:pt x="271120" y="1249"/>
                    <a:pt x="271006" y="1334"/>
                  </a:cubicBezTo>
                  <a:cubicBezTo>
                    <a:pt x="270815" y="1220"/>
                    <a:pt x="270587" y="1144"/>
                    <a:pt x="270330" y="1144"/>
                  </a:cubicBezTo>
                  <a:cubicBezTo>
                    <a:pt x="269920" y="1144"/>
                    <a:pt x="269558" y="1344"/>
                    <a:pt x="269358" y="1620"/>
                  </a:cubicBezTo>
                  <a:cubicBezTo>
                    <a:pt x="269053" y="1439"/>
                    <a:pt x="268644" y="1325"/>
                    <a:pt x="268186" y="1325"/>
                  </a:cubicBezTo>
                  <a:cubicBezTo>
                    <a:pt x="267643" y="1325"/>
                    <a:pt x="267158" y="1487"/>
                    <a:pt x="266843" y="1744"/>
                  </a:cubicBezTo>
                  <a:cubicBezTo>
                    <a:pt x="266700" y="1420"/>
                    <a:pt x="266339" y="1191"/>
                    <a:pt x="265910" y="1191"/>
                  </a:cubicBezTo>
                  <a:cubicBezTo>
                    <a:pt x="265396" y="1191"/>
                    <a:pt x="264976" y="1525"/>
                    <a:pt x="264910" y="1944"/>
                  </a:cubicBezTo>
                  <a:cubicBezTo>
                    <a:pt x="264795" y="1963"/>
                    <a:pt x="264681" y="1972"/>
                    <a:pt x="264567" y="1992"/>
                  </a:cubicBezTo>
                  <a:cubicBezTo>
                    <a:pt x="264357" y="1715"/>
                    <a:pt x="263633" y="1496"/>
                    <a:pt x="262757" y="1496"/>
                  </a:cubicBezTo>
                  <a:cubicBezTo>
                    <a:pt x="262548" y="1496"/>
                    <a:pt x="262357" y="1515"/>
                    <a:pt x="262176" y="1534"/>
                  </a:cubicBezTo>
                  <a:cubicBezTo>
                    <a:pt x="262138" y="1115"/>
                    <a:pt x="261919" y="801"/>
                    <a:pt x="261662" y="801"/>
                  </a:cubicBezTo>
                  <a:cubicBezTo>
                    <a:pt x="261433" y="801"/>
                    <a:pt x="261243" y="1039"/>
                    <a:pt x="261166" y="1372"/>
                  </a:cubicBezTo>
                  <a:cubicBezTo>
                    <a:pt x="261033" y="1344"/>
                    <a:pt x="260890" y="1325"/>
                    <a:pt x="260738" y="1325"/>
                  </a:cubicBezTo>
                  <a:cubicBezTo>
                    <a:pt x="260652" y="1325"/>
                    <a:pt x="260576" y="1334"/>
                    <a:pt x="260500" y="1344"/>
                  </a:cubicBezTo>
                  <a:cubicBezTo>
                    <a:pt x="260147" y="1144"/>
                    <a:pt x="259509" y="1020"/>
                    <a:pt x="258766" y="1020"/>
                  </a:cubicBezTo>
                  <a:cubicBezTo>
                    <a:pt x="257890" y="1020"/>
                    <a:pt x="257147" y="1201"/>
                    <a:pt x="256871" y="1458"/>
                  </a:cubicBezTo>
                  <a:cubicBezTo>
                    <a:pt x="256433" y="1401"/>
                    <a:pt x="255918" y="1372"/>
                    <a:pt x="255356" y="1372"/>
                  </a:cubicBezTo>
                  <a:cubicBezTo>
                    <a:pt x="254204" y="1372"/>
                    <a:pt x="253213" y="1506"/>
                    <a:pt x="252756" y="1706"/>
                  </a:cubicBezTo>
                  <a:cubicBezTo>
                    <a:pt x="252565" y="1449"/>
                    <a:pt x="252289" y="1277"/>
                    <a:pt x="251984" y="1277"/>
                  </a:cubicBezTo>
                  <a:cubicBezTo>
                    <a:pt x="251546" y="1277"/>
                    <a:pt x="251175" y="1611"/>
                    <a:pt x="251032" y="2058"/>
                  </a:cubicBezTo>
                  <a:cubicBezTo>
                    <a:pt x="250794" y="1934"/>
                    <a:pt x="250489" y="1849"/>
                    <a:pt x="250137" y="1849"/>
                  </a:cubicBezTo>
                  <a:cubicBezTo>
                    <a:pt x="249803" y="1849"/>
                    <a:pt x="249489" y="1934"/>
                    <a:pt x="249251" y="2058"/>
                  </a:cubicBezTo>
                  <a:cubicBezTo>
                    <a:pt x="249127" y="1658"/>
                    <a:pt x="248813" y="1372"/>
                    <a:pt x="248432" y="1372"/>
                  </a:cubicBezTo>
                  <a:cubicBezTo>
                    <a:pt x="248070" y="1372"/>
                    <a:pt x="247755" y="1639"/>
                    <a:pt x="247622" y="2030"/>
                  </a:cubicBezTo>
                  <a:cubicBezTo>
                    <a:pt x="247393" y="1792"/>
                    <a:pt x="247003" y="1630"/>
                    <a:pt x="246546" y="1630"/>
                  </a:cubicBezTo>
                  <a:cubicBezTo>
                    <a:pt x="246393" y="1630"/>
                    <a:pt x="246241" y="1658"/>
                    <a:pt x="246098" y="1687"/>
                  </a:cubicBezTo>
                  <a:cubicBezTo>
                    <a:pt x="245984" y="1401"/>
                    <a:pt x="245717" y="1191"/>
                    <a:pt x="245412" y="1191"/>
                  </a:cubicBezTo>
                  <a:cubicBezTo>
                    <a:pt x="245250" y="1191"/>
                    <a:pt x="245107" y="1249"/>
                    <a:pt x="244983" y="1334"/>
                  </a:cubicBezTo>
                  <a:cubicBezTo>
                    <a:pt x="244803" y="1220"/>
                    <a:pt x="244564" y="1144"/>
                    <a:pt x="244317" y="1144"/>
                  </a:cubicBezTo>
                  <a:cubicBezTo>
                    <a:pt x="243898" y="1144"/>
                    <a:pt x="243545" y="1344"/>
                    <a:pt x="243345" y="1620"/>
                  </a:cubicBezTo>
                  <a:cubicBezTo>
                    <a:pt x="243040" y="1439"/>
                    <a:pt x="242621" y="1325"/>
                    <a:pt x="242174" y="1325"/>
                  </a:cubicBezTo>
                  <a:cubicBezTo>
                    <a:pt x="241621" y="1325"/>
                    <a:pt x="241145" y="1487"/>
                    <a:pt x="240831" y="1744"/>
                  </a:cubicBezTo>
                  <a:cubicBezTo>
                    <a:pt x="240688" y="1420"/>
                    <a:pt x="240316" y="1191"/>
                    <a:pt x="239888" y="1191"/>
                  </a:cubicBezTo>
                  <a:cubicBezTo>
                    <a:pt x="239373" y="1191"/>
                    <a:pt x="238954" y="1525"/>
                    <a:pt x="238897" y="1944"/>
                  </a:cubicBezTo>
                  <a:cubicBezTo>
                    <a:pt x="238773" y="1963"/>
                    <a:pt x="238659" y="1972"/>
                    <a:pt x="238554" y="1992"/>
                  </a:cubicBezTo>
                  <a:cubicBezTo>
                    <a:pt x="238345" y="1715"/>
                    <a:pt x="237611" y="1496"/>
                    <a:pt x="236735" y="1496"/>
                  </a:cubicBezTo>
                  <a:cubicBezTo>
                    <a:pt x="236535" y="1496"/>
                    <a:pt x="236344" y="1515"/>
                    <a:pt x="236163" y="1534"/>
                  </a:cubicBezTo>
                  <a:cubicBezTo>
                    <a:pt x="236116" y="1115"/>
                    <a:pt x="235906" y="801"/>
                    <a:pt x="235639" y="801"/>
                  </a:cubicBezTo>
                  <a:cubicBezTo>
                    <a:pt x="235420" y="801"/>
                    <a:pt x="235230" y="1039"/>
                    <a:pt x="235154" y="1372"/>
                  </a:cubicBezTo>
                  <a:cubicBezTo>
                    <a:pt x="235020" y="1344"/>
                    <a:pt x="234877" y="1325"/>
                    <a:pt x="234725" y="1325"/>
                  </a:cubicBezTo>
                  <a:cubicBezTo>
                    <a:pt x="234639" y="1325"/>
                    <a:pt x="234554" y="1334"/>
                    <a:pt x="234477" y="1344"/>
                  </a:cubicBezTo>
                  <a:cubicBezTo>
                    <a:pt x="234125" y="1144"/>
                    <a:pt x="233487" y="1020"/>
                    <a:pt x="232753" y="1020"/>
                  </a:cubicBezTo>
                  <a:cubicBezTo>
                    <a:pt x="231877" y="1020"/>
                    <a:pt x="231134" y="1201"/>
                    <a:pt x="230858" y="1458"/>
                  </a:cubicBezTo>
                  <a:cubicBezTo>
                    <a:pt x="230420" y="1401"/>
                    <a:pt x="229896" y="1372"/>
                    <a:pt x="229334" y="1372"/>
                  </a:cubicBezTo>
                  <a:cubicBezTo>
                    <a:pt x="228486" y="1372"/>
                    <a:pt x="227724" y="1449"/>
                    <a:pt x="227200" y="1563"/>
                  </a:cubicBezTo>
                  <a:cubicBezTo>
                    <a:pt x="227124" y="1553"/>
                    <a:pt x="227048" y="1544"/>
                    <a:pt x="226972" y="1544"/>
                  </a:cubicBezTo>
                  <a:cubicBezTo>
                    <a:pt x="226553" y="1544"/>
                    <a:pt x="226200" y="1734"/>
                    <a:pt x="226000" y="2020"/>
                  </a:cubicBezTo>
                  <a:cubicBezTo>
                    <a:pt x="225695" y="1839"/>
                    <a:pt x="225276" y="1725"/>
                    <a:pt x="224829" y="1725"/>
                  </a:cubicBezTo>
                  <a:cubicBezTo>
                    <a:pt x="224276" y="1725"/>
                    <a:pt x="223800" y="1887"/>
                    <a:pt x="223486" y="2134"/>
                  </a:cubicBezTo>
                  <a:cubicBezTo>
                    <a:pt x="223343" y="1820"/>
                    <a:pt x="222971" y="1591"/>
                    <a:pt x="222552" y="1591"/>
                  </a:cubicBezTo>
                  <a:cubicBezTo>
                    <a:pt x="222028" y="1591"/>
                    <a:pt x="221609" y="1915"/>
                    <a:pt x="221552" y="2344"/>
                  </a:cubicBezTo>
                  <a:cubicBezTo>
                    <a:pt x="221438" y="2353"/>
                    <a:pt x="221314" y="2373"/>
                    <a:pt x="221209" y="2392"/>
                  </a:cubicBezTo>
                  <a:cubicBezTo>
                    <a:pt x="221000" y="2106"/>
                    <a:pt x="220266" y="1896"/>
                    <a:pt x="219390" y="1896"/>
                  </a:cubicBezTo>
                  <a:cubicBezTo>
                    <a:pt x="219190" y="1896"/>
                    <a:pt x="218999" y="1906"/>
                    <a:pt x="218818" y="1934"/>
                  </a:cubicBezTo>
                  <a:cubicBezTo>
                    <a:pt x="218780" y="1515"/>
                    <a:pt x="218561" y="1191"/>
                    <a:pt x="218304" y="1191"/>
                  </a:cubicBezTo>
                  <a:cubicBezTo>
                    <a:pt x="218075" y="1191"/>
                    <a:pt x="217885" y="1430"/>
                    <a:pt x="217809" y="1763"/>
                  </a:cubicBezTo>
                  <a:cubicBezTo>
                    <a:pt x="217675" y="1734"/>
                    <a:pt x="217532" y="1725"/>
                    <a:pt x="217380" y="1725"/>
                  </a:cubicBezTo>
                  <a:cubicBezTo>
                    <a:pt x="217294" y="1725"/>
                    <a:pt x="217218" y="1725"/>
                    <a:pt x="217132" y="1734"/>
                  </a:cubicBezTo>
                  <a:cubicBezTo>
                    <a:pt x="216780" y="1544"/>
                    <a:pt x="216142" y="1411"/>
                    <a:pt x="215408" y="1411"/>
                  </a:cubicBezTo>
                  <a:cubicBezTo>
                    <a:pt x="214532" y="1411"/>
                    <a:pt x="213789" y="1601"/>
                    <a:pt x="213513" y="1858"/>
                  </a:cubicBezTo>
                  <a:cubicBezTo>
                    <a:pt x="213075" y="1801"/>
                    <a:pt x="212551" y="1763"/>
                    <a:pt x="211989" y="1763"/>
                  </a:cubicBezTo>
                  <a:cubicBezTo>
                    <a:pt x="211913" y="1763"/>
                    <a:pt x="211827" y="1772"/>
                    <a:pt x="211751" y="1772"/>
                  </a:cubicBezTo>
                  <a:cubicBezTo>
                    <a:pt x="211722" y="1772"/>
                    <a:pt x="211703" y="1763"/>
                    <a:pt x="211684" y="1763"/>
                  </a:cubicBezTo>
                  <a:cubicBezTo>
                    <a:pt x="211656" y="1763"/>
                    <a:pt x="211627" y="1772"/>
                    <a:pt x="211598" y="1772"/>
                  </a:cubicBezTo>
                  <a:cubicBezTo>
                    <a:pt x="210189" y="1811"/>
                    <a:pt x="209103" y="2058"/>
                    <a:pt x="209103" y="2353"/>
                  </a:cubicBezTo>
                  <a:cubicBezTo>
                    <a:pt x="209103" y="2392"/>
                    <a:pt x="209122" y="2420"/>
                    <a:pt x="209150" y="2458"/>
                  </a:cubicBezTo>
                  <a:cubicBezTo>
                    <a:pt x="209084" y="2477"/>
                    <a:pt x="209017" y="2506"/>
                    <a:pt x="208960" y="2544"/>
                  </a:cubicBezTo>
                  <a:cubicBezTo>
                    <a:pt x="208836" y="2134"/>
                    <a:pt x="208512" y="1849"/>
                    <a:pt x="208141" y="1849"/>
                  </a:cubicBezTo>
                  <a:cubicBezTo>
                    <a:pt x="207769" y="1849"/>
                    <a:pt x="207455" y="2125"/>
                    <a:pt x="207331" y="2506"/>
                  </a:cubicBezTo>
                  <a:cubicBezTo>
                    <a:pt x="207103" y="2277"/>
                    <a:pt x="206712" y="2115"/>
                    <a:pt x="206255" y="2115"/>
                  </a:cubicBezTo>
                  <a:cubicBezTo>
                    <a:pt x="206093" y="2115"/>
                    <a:pt x="205941" y="2134"/>
                    <a:pt x="205798" y="2173"/>
                  </a:cubicBezTo>
                  <a:cubicBezTo>
                    <a:pt x="205693" y="1877"/>
                    <a:pt x="205426" y="1677"/>
                    <a:pt x="205112" y="1677"/>
                  </a:cubicBezTo>
                  <a:cubicBezTo>
                    <a:pt x="204959" y="1677"/>
                    <a:pt x="204817" y="1734"/>
                    <a:pt x="204693" y="1820"/>
                  </a:cubicBezTo>
                  <a:cubicBezTo>
                    <a:pt x="204502" y="1706"/>
                    <a:pt x="204274" y="1630"/>
                    <a:pt x="204016" y="1630"/>
                  </a:cubicBezTo>
                  <a:cubicBezTo>
                    <a:pt x="203607" y="1630"/>
                    <a:pt x="203245" y="1820"/>
                    <a:pt x="203045" y="2106"/>
                  </a:cubicBezTo>
                  <a:cubicBezTo>
                    <a:pt x="202740" y="1925"/>
                    <a:pt x="202331" y="1811"/>
                    <a:pt x="201873" y="1811"/>
                  </a:cubicBezTo>
                  <a:cubicBezTo>
                    <a:pt x="201330" y="1811"/>
                    <a:pt x="200845" y="1972"/>
                    <a:pt x="200530" y="2230"/>
                  </a:cubicBezTo>
                  <a:cubicBezTo>
                    <a:pt x="200387" y="1906"/>
                    <a:pt x="200025" y="1677"/>
                    <a:pt x="199597" y="1677"/>
                  </a:cubicBezTo>
                  <a:cubicBezTo>
                    <a:pt x="199083" y="1677"/>
                    <a:pt x="198663" y="2011"/>
                    <a:pt x="198606" y="2430"/>
                  </a:cubicBezTo>
                  <a:cubicBezTo>
                    <a:pt x="198482" y="2449"/>
                    <a:pt x="198368" y="2458"/>
                    <a:pt x="198263" y="2477"/>
                  </a:cubicBezTo>
                  <a:cubicBezTo>
                    <a:pt x="198044" y="2192"/>
                    <a:pt x="197320" y="1982"/>
                    <a:pt x="196444" y="1982"/>
                  </a:cubicBezTo>
                  <a:cubicBezTo>
                    <a:pt x="196244" y="1982"/>
                    <a:pt x="196054" y="2001"/>
                    <a:pt x="195863" y="2020"/>
                  </a:cubicBezTo>
                  <a:cubicBezTo>
                    <a:pt x="195825" y="1601"/>
                    <a:pt x="195606" y="1277"/>
                    <a:pt x="195349" y="1277"/>
                  </a:cubicBezTo>
                  <a:cubicBezTo>
                    <a:pt x="195120" y="1277"/>
                    <a:pt x="194930" y="1525"/>
                    <a:pt x="194853" y="1858"/>
                  </a:cubicBezTo>
                  <a:cubicBezTo>
                    <a:pt x="194730" y="1830"/>
                    <a:pt x="194577" y="1811"/>
                    <a:pt x="194425" y="1811"/>
                  </a:cubicBezTo>
                  <a:cubicBezTo>
                    <a:pt x="194349" y="1811"/>
                    <a:pt x="194263" y="1811"/>
                    <a:pt x="194187" y="1820"/>
                  </a:cubicBezTo>
                  <a:cubicBezTo>
                    <a:pt x="193834" y="1630"/>
                    <a:pt x="193196" y="1496"/>
                    <a:pt x="192463" y="1496"/>
                  </a:cubicBezTo>
                  <a:cubicBezTo>
                    <a:pt x="191634" y="1496"/>
                    <a:pt x="190939" y="1668"/>
                    <a:pt x="190624" y="1896"/>
                  </a:cubicBezTo>
                  <a:cubicBezTo>
                    <a:pt x="190443" y="1582"/>
                    <a:pt x="190139" y="1372"/>
                    <a:pt x="189786" y="1372"/>
                  </a:cubicBezTo>
                  <a:cubicBezTo>
                    <a:pt x="189453" y="1372"/>
                    <a:pt x="189157" y="1563"/>
                    <a:pt x="188976" y="1858"/>
                  </a:cubicBezTo>
                  <a:cubicBezTo>
                    <a:pt x="188214" y="1858"/>
                    <a:pt x="187519" y="1925"/>
                    <a:pt x="187014" y="2020"/>
                  </a:cubicBezTo>
                  <a:cubicBezTo>
                    <a:pt x="186862" y="1687"/>
                    <a:pt x="186576" y="1458"/>
                    <a:pt x="186243" y="1458"/>
                  </a:cubicBezTo>
                  <a:cubicBezTo>
                    <a:pt x="185871" y="1458"/>
                    <a:pt x="185557" y="1725"/>
                    <a:pt x="185433" y="2115"/>
                  </a:cubicBezTo>
                  <a:cubicBezTo>
                    <a:pt x="185205" y="1877"/>
                    <a:pt x="184805" y="1725"/>
                    <a:pt x="184357" y="1725"/>
                  </a:cubicBezTo>
                  <a:cubicBezTo>
                    <a:pt x="184195" y="1725"/>
                    <a:pt x="184043" y="1744"/>
                    <a:pt x="183900" y="1782"/>
                  </a:cubicBezTo>
                  <a:cubicBezTo>
                    <a:pt x="183785" y="1487"/>
                    <a:pt x="183528" y="1277"/>
                    <a:pt x="183214" y="1277"/>
                  </a:cubicBezTo>
                  <a:cubicBezTo>
                    <a:pt x="183061" y="1277"/>
                    <a:pt x="182909" y="1334"/>
                    <a:pt x="182795" y="1430"/>
                  </a:cubicBezTo>
                  <a:cubicBezTo>
                    <a:pt x="182604" y="1306"/>
                    <a:pt x="182376" y="1239"/>
                    <a:pt x="182118" y="1239"/>
                  </a:cubicBezTo>
                  <a:cubicBezTo>
                    <a:pt x="181709" y="1239"/>
                    <a:pt x="181347" y="1430"/>
                    <a:pt x="181147" y="1706"/>
                  </a:cubicBezTo>
                  <a:cubicBezTo>
                    <a:pt x="180842" y="1525"/>
                    <a:pt x="180433" y="1411"/>
                    <a:pt x="179975" y="1411"/>
                  </a:cubicBezTo>
                  <a:cubicBezTo>
                    <a:pt x="179432" y="1411"/>
                    <a:pt x="178947" y="1582"/>
                    <a:pt x="178632" y="1830"/>
                  </a:cubicBezTo>
                  <a:cubicBezTo>
                    <a:pt x="178489" y="1506"/>
                    <a:pt x="178128" y="1277"/>
                    <a:pt x="177699" y="1277"/>
                  </a:cubicBezTo>
                  <a:cubicBezTo>
                    <a:pt x="177185" y="1277"/>
                    <a:pt x="176765" y="1611"/>
                    <a:pt x="176699" y="2039"/>
                  </a:cubicBezTo>
                  <a:cubicBezTo>
                    <a:pt x="176584" y="2049"/>
                    <a:pt x="176470" y="2068"/>
                    <a:pt x="176356" y="2087"/>
                  </a:cubicBezTo>
                  <a:cubicBezTo>
                    <a:pt x="176146" y="1801"/>
                    <a:pt x="175422" y="1591"/>
                    <a:pt x="174546" y="1591"/>
                  </a:cubicBezTo>
                  <a:lnTo>
                    <a:pt x="174346" y="1591"/>
                  </a:lnTo>
                  <a:cubicBezTo>
                    <a:pt x="174260" y="1411"/>
                    <a:pt x="174070" y="1249"/>
                    <a:pt x="173803" y="1115"/>
                  </a:cubicBezTo>
                  <a:cubicBezTo>
                    <a:pt x="173708" y="972"/>
                    <a:pt x="173584" y="887"/>
                    <a:pt x="173451" y="887"/>
                  </a:cubicBezTo>
                  <a:cubicBezTo>
                    <a:pt x="173384" y="887"/>
                    <a:pt x="173327" y="906"/>
                    <a:pt x="173279" y="934"/>
                  </a:cubicBezTo>
                  <a:cubicBezTo>
                    <a:pt x="173022" y="877"/>
                    <a:pt x="172736" y="839"/>
                    <a:pt x="172441" y="839"/>
                  </a:cubicBezTo>
                  <a:cubicBezTo>
                    <a:pt x="171898" y="839"/>
                    <a:pt x="171412" y="953"/>
                    <a:pt x="171060" y="1125"/>
                  </a:cubicBezTo>
                  <a:cubicBezTo>
                    <a:pt x="170889" y="753"/>
                    <a:pt x="170555" y="487"/>
                    <a:pt x="170165" y="487"/>
                  </a:cubicBezTo>
                  <a:cubicBezTo>
                    <a:pt x="169726" y="487"/>
                    <a:pt x="169355" y="810"/>
                    <a:pt x="169222" y="1268"/>
                  </a:cubicBezTo>
                  <a:cubicBezTo>
                    <a:pt x="168984" y="1144"/>
                    <a:pt x="168669" y="1058"/>
                    <a:pt x="168326" y="1058"/>
                  </a:cubicBezTo>
                  <a:cubicBezTo>
                    <a:pt x="167983" y="1058"/>
                    <a:pt x="167679" y="1134"/>
                    <a:pt x="167431" y="1268"/>
                  </a:cubicBezTo>
                  <a:cubicBezTo>
                    <a:pt x="167307" y="868"/>
                    <a:pt x="166993" y="572"/>
                    <a:pt x="166621" y="572"/>
                  </a:cubicBezTo>
                  <a:cubicBezTo>
                    <a:pt x="166250" y="572"/>
                    <a:pt x="165936" y="849"/>
                    <a:pt x="165802" y="1230"/>
                  </a:cubicBezTo>
                  <a:cubicBezTo>
                    <a:pt x="165583" y="1001"/>
                    <a:pt x="165183" y="839"/>
                    <a:pt x="164735" y="839"/>
                  </a:cubicBezTo>
                  <a:cubicBezTo>
                    <a:pt x="164573" y="839"/>
                    <a:pt x="164421" y="858"/>
                    <a:pt x="164278" y="896"/>
                  </a:cubicBezTo>
                  <a:cubicBezTo>
                    <a:pt x="164164" y="601"/>
                    <a:pt x="163907" y="401"/>
                    <a:pt x="163592" y="401"/>
                  </a:cubicBezTo>
                  <a:cubicBezTo>
                    <a:pt x="163440" y="401"/>
                    <a:pt x="163288" y="458"/>
                    <a:pt x="163173" y="544"/>
                  </a:cubicBezTo>
                  <a:cubicBezTo>
                    <a:pt x="162983" y="429"/>
                    <a:pt x="162754" y="353"/>
                    <a:pt x="162497" y="353"/>
                  </a:cubicBezTo>
                  <a:cubicBezTo>
                    <a:pt x="162087" y="353"/>
                    <a:pt x="161725" y="544"/>
                    <a:pt x="161525" y="829"/>
                  </a:cubicBezTo>
                  <a:cubicBezTo>
                    <a:pt x="161221" y="649"/>
                    <a:pt x="160811" y="534"/>
                    <a:pt x="160354" y="534"/>
                  </a:cubicBezTo>
                  <a:cubicBezTo>
                    <a:pt x="159811" y="534"/>
                    <a:pt x="159325" y="696"/>
                    <a:pt x="159011" y="953"/>
                  </a:cubicBezTo>
                  <a:cubicBezTo>
                    <a:pt x="158868" y="629"/>
                    <a:pt x="158506" y="401"/>
                    <a:pt x="158077" y="401"/>
                  </a:cubicBezTo>
                  <a:cubicBezTo>
                    <a:pt x="157563" y="401"/>
                    <a:pt x="157144" y="734"/>
                    <a:pt x="157077" y="1153"/>
                  </a:cubicBezTo>
                  <a:cubicBezTo>
                    <a:pt x="156963" y="1172"/>
                    <a:pt x="156849" y="1182"/>
                    <a:pt x="156744" y="1201"/>
                  </a:cubicBezTo>
                  <a:cubicBezTo>
                    <a:pt x="156525" y="915"/>
                    <a:pt x="155801" y="706"/>
                    <a:pt x="154925" y="706"/>
                  </a:cubicBezTo>
                  <a:cubicBezTo>
                    <a:pt x="154725" y="706"/>
                    <a:pt x="154525" y="725"/>
                    <a:pt x="154344" y="744"/>
                  </a:cubicBezTo>
                  <a:cubicBezTo>
                    <a:pt x="154305" y="325"/>
                    <a:pt x="154086" y="1"/>
                    <a:pt x="1538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7" name="Google Shape;1487;p37"/>
            <p:cNvGrpSpPr/>
            <p:nvPr/>
          </p:nvGrpSpPr>
          <p:grpSpPr>
            <a:xfrm>
              <a:off x="3878528" y="3983989"/>
              <a:ext cx="2269375" cy="238325"/>
              <a:chOff x="2827700" y="4514769"/>
              <a:chExt cx="2269375" cy="238325"/>
            </a:xfrm>
          </p:grpSpPr>
          <p:sp>
            <p:nvSpPr>
              <p:cNvPr id="1488" name="Google Shape;1488;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3954600" y="4543244"/>
                <a:ext cx="286425" cy="209850"/>
              </a:xfrm>
              <a:custGeom>
                <a:avLst/>
                <a:gdLst/>
                <a:ahLst/>
                <a:cxnLst/>
                <a:rect l="l" t="t" r="r" b="b"/>
                <a:pathLst>
                  <a:path w="11457" h="8394" extrusionOk="0">
                    <a:moveTo>
                      <a:pt x="5733" y="0"/>
                    </a:moveTo>
                    <a:cubicBezTo>
                      <a:pt x="2565" y="0"/>
                      <a:pt x="0" y="2431"/>
                      <a:pt x="0" y="5417"/>
                    </a:cubicBezTo>
                    <a:cubicBezTo>
                      <a:pt x="0" y="6518"/>
                      <a:pt x="355" y="7542"/>
                      <a:pt x="957" y="8393"/>
                    </a:cubicBezTo>
                    <a:lnTo>
                      <a:pt x="10509" y="8393"/>
                    </a:lnTo>
                    <a:cubicBezTo>
                      <a:pt x="11102" y="7542"/>
                      <a:pt x="11456" y="6518"/>
                      <a:pt x="11456" y="5417"/>
                    </a:cubicBezTo>
                    <a:cubicBezTo>
                      <a:pt x="11456" y="2431"/>
                      <a:pt x="8891" y="0"/>
                      <a:pt x="5733" y="0"/>
                    </a:cubicBezTo>
                    <a:close/>
                  </a:path>
                </a:pathLst>
              </a:custGeom>
              <a:solidFill>
                <a:srgbClr val="97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3888325" y="4578894"/>
                <a:ext cx="460825" cy="174200"/>
              </a:xfrm>
              <a:custGeom>
                <a:avLst/>
                <a:gdLst/>
                <a:ahLst/>
                <a:cxnLst/>
                <a:rect l="l" t="t" r="r" b="b"/>
                <a:pathLst>
                  <a:path w="18433" h="6968" extrusionOk="0">
                    <a:moveTo>
                      <a:pt x="9217" y="0"/>
                    </a:moveTo>
                    <a:cubicBezTo>
                      <a:pt x="4125" y="0"/>
                      <a:pt x="0" y="2106"/>
                      <a:pt x="0" y="4699"/>
                    </a:cubicBezTo>
                    <a:cubicBezTo>
                      <a:pt x="0" y="5522"/>
                      <a:pt x="422" y="6298"/>
                      <a:pt x="1149" y="6967"/>
                    </a:cubicBezTo>
                    <a:lnTo>
                      <a:pt x="17294" y="6967"/>
                    </a:lnTo>
                    <a:cubicBezTo>
                      <a:pt x="18021" y="6298"/>
                      <a:pt x="18433" y="5522"/>
                      <a:pt x="18433" y="4699"/>
                    </a:cubicBezTo>
                    <a:cubicBezTo>
                      <a:pt x="18433" y="2106"/>
                      <a:pt x="14308" y="0"/>
                      <a:pt x="9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4590075" y="4564769"/>
                <a:ext cx="272300" cy="188325"/>
              </a:xfrm>
              <a:custGeom>
                <a:avLst/>
                <a:gdLst/>
                <a:ahLst/>
                <a:cxnLst/>
                <a:rect l="l" t="t" r="r" b="b"/>
                <a:pathLst>
                  <a:path w="10892" h="7533" extrusionOk="0">
                    <a:moveTo>
                      <a:pt x="5446" y="1"/>
                    </a:moveTo>
                    <a:cubicBezTo>
                      <a:pt x="2441" y="1"/>
                      <a:pt x="0" y="2039"/>
                      <a:pt x="0" y="4556"/>
                    </a:cubicBezTo>
                    <a:cubicBezTo>
                      <a:pt x="0" y="5695"/>
                      <a:pt x="507" y="6738"/>
                      <a:pt x="1330" y="7532"/>
                    </a:cubicBezTo>
                    <a:lnTo>
                      <a:pt x="9561" y="7532"/>
                    </a:lnTo>
                    <a:cubicBezTo>
                      <a:pt x="10384" y="6738"/>
                      <a:pt x="10891" y="5695"/>
                      <a:pt x="10891" y="4556"/>
                    </a:cubicBezTo>
                    <a:cubicBezTo>
                      <a:pt x="10891" y="2039"/>
                      <a:pt x="8451" y="1"/>
                      <a:pt x="5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4771675" y="4614544"/>
                <a:ext cx="237350" cy="138550"/>
              </a:xfrm>
              <a:custGeom>
                <a:avLst/>
                <a:gdLst/>
                <a:ahLst/>
                <a:cxnLst/>
                <a:rect l="l" t="t" r="r" b="b"/>
                <a:pathLst>
                  <a:path w="9494" h="5542" extrusionOk="0">
                    <a:moveTo>
                      <a:pt x="4747" y="0"/>
                    </a:moveTo>
                    <a:cubicBezTo>
                      <a:pt x="2125" y="0"/>
                      <a:pt x="0" y="1723"/>
                      <a:pt x="0" y="3848"/>
                    </a:cubicBezTo>
                    <a:cubicBezTo>
                      <a:pt x="0" y="4460"/>
                      <a:pt x="182" y="5025"/>
                      <a:pt x="498" y="5541"/>
                    </a:cubicBezTo>
                    <a:lnTo>
                      <a:pt x="8996" y="5541"/>
                    </a:lnTo>
                    <a:cubicBezTo>
                      <a:pt x="9312" y="5025"/>
                      <a:pt x="9494" y="4460"/>
                      <a:pt x="9494" y="3848"/>
                    </a:cubicBezTo>
                    <a:cubicBezTo>
                      <a:pt x="9494" y="1723"/>
                      <a:pt x="7369"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4234050" y="4529119"/>
                <a:ext cx="244300" cy="223975"/>
              </a:xfrm>
              <a:custGeom>
                <a:avLst/>
                <a:gdLst/>
                <a:ahLst/>
                <a:cxnLst/>
                <a:rect l="l" t="t" r="r" b="b"/>
                <a:pathLst>
                  <a:path w="9772" h="8959" extrusionOk="0">
                    <a:moveTo>
                      <a:pt x="4881" y="1"/>
                    </a:moveTo>
                    <a:cubicBezTo>
                      <a:pt x="2183" y="1"/>
                      <a:pt x="1" y="2355"/>
                      <a:pt x="1" y="5264"/>
                    </a:cubicBezTo>
                    <a:cubicBezTo>
                      <a:pt x="1" y="6709"/>
                      <a:pt x="537" y="8011"/>
                      <a:pt x="1398" y="8958"/>
                    </a:cubicBezTo>
                    <a:lnTo>
                      <a:pt x="8365" y="8958"/>
                    </a:lnTo>
                    <a:cubicBezTo>
                      <a:pt x="9236" y="8011"/>
                      <a:pt x="9772" y="6709"/>
                      <a:pt x="9772" y="5264"/>
                    </a:cubicBezTo>
                    <a:cubicBezTo>
                      <a:pt x="9772" y="2355"/>
                      <a:pt x="7580" y="1"/>
                      <a:pt x="4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4306075" y="4678669"/>
                <a:ext cx="540025" cy="74425"/>
              </a:xfrm>
              <a:custGeom>
                <a:avLst/>
                <a:gdLst/>
                <a:ahLst/>
                <a:cxnLst/>
                <a:rect l="l" t="t" r="r" b="b"/>
                <a:pathLst>
                  <a:path w="21601" h="2977" extrusionOk="0">
                    <a:moveTo>
                      <a:pt x="10805" y="0"/>
                    </a:moveTo>
                    <a:cubicBezTo>
                      <a:pt x="5254" y="0"/>
                      <a:pt x="689" y="1292"/>
                      <a:pt x="0" y="2976"/>
                    </a:cubicBezTo>
                    <a:lnTo>
                      <a:pt x="21600" y="2976"/>
                    </a:lnTo>
                    <a:cubicBezTo>
                      <a:pt x="20921" y="1292"/>
                      <a:pt x="16346" y="0"/>
                      <a:pt x="10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4373550" y="4564769"/>
                <a:ext cx="293350" cy="188325"/>
              </a:xfrm>
              <a:custGeom>
                <a:avLst/>
                <a:gdLst/>
                <a:ahLst/>
                <a:cxnLst/>
                <a:rect l="l" t="t" r="r" b="b"/>
                <a:pathLst>
                  <a:path w="11734" h="7533" extrusionOk="0">
                    <a:moveTo>
                      <a:pt x="5867" y="1"/>
                    </a:moveTo>
                    <a:cubicBezTo>
                      <a:pt x="2632" y="1"/>
                      <a:pt x="0" y="1781"/>
                      <a:pt x="0" y="3982"/>
                    </a:cubicBezTo>
                    <a:cubicBezTo>
                      <a:pt x="0" y="5532"/>
                      <a:pt x="1311" y="6872"/>
                      <a:pt x="3206" y="7532"/>
                    </a:cubicBezTo>
                    <a:lnTo>
                      <a:pt x="8527" y="7532"/>
                    </a:lnTo>
                    <a:cubicBezTo>
                      <a:pt x="10432" y="6872"/>
                      <a:pt x="11733" y="5532"/>
                      <a:pt x="11733" y="3982"/>
                    </a:cubicBezTo>
                    <a:cubicBezTo>
                      <a:pt x="11733" y="1781"/>
                      <a:pt x="9111" y="1"/>
                      <a:pt x="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3974700" y="4561844"/>
                <a:ext cx="291675" cy="152000"/>
              </a:xfrm>
              <a:custGeom>
                <a:avLst/>
                <a:gdLst/>
                <a:ahLst/>
                <a:cxnLst/>
                <a:rect l="l" t="t" r="r" b="b"/>
                <a:pathLst>
                  <a:path w="11667" h="6080" extrusionOk="0">
                    <a:moveTo>
                      <a:pt x="5069" y="1"/>
                    </a:moveTo>
                    <a:cubicBezTo>
                      <a:pt x="2910" y="1"/>
                      <a:pt x="1003" y="961"/>
                      <a:pt x="0" y="2443"/>
                    </a:cubicBezTo>
                    <a:cubicBezTo>
                      <a:pt x="1127" y="1813"/>
                      <a:pt x="2481" y="1455"/>
                      <a:pt x="3933" y="1455"/>
                    </a:cubicBezTo>
                    <a:cubicBezTo>
                      <a:pt x="4245" y="1455"/>
                      <a:pt x="4562" y="1472"/>
                      <a:pt x="4881" y="1505"/>
                    </a:cubicBezTo>
                    <a:cubicBezTo>
                      <a:pt x="7992" y="1831"/>
                      <a:pt x="10480" y="3707"/>
                      <a:pt x="11332" y="6080"/>
                    </a:cubicBezTo>
                    <a:cubicBezTo>
                      <a:pt x="11351" y="5956"/>
                      <a:pt x="11379" y="5831"/>
                      <a:pt x="11389" y="5697"/>
                    </a:cubicBezTo>
                    <a:cubicBezTo>
                      <a:pt x="11667" y="2922"/>
                      <a:pt x="9188" y="395"/>
                      <a:pt x="5838" y="41"/>
                    </a:cubicBezTo>
                    <a:cubicBezTo>
                      <a:pt x="5579" y="14"/>
                      <a:pt x="5322" y="1"/>
                      <a:pt x="5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578575" y="4656844"/>
                <a:ext cx="211300" cy="90750"/>
              </a:xfrm>
              <a:custGeom>
                <a:avLst/>
                <a:gdLst/>
                <a:ahLst/>
                <a:cxnLst/>
                <a:rect l="l" t="t" r="r" b="b"/>
                <a:pathLst>
                  <a:path w="8452" h="3630" extrusionOk="0">
                    <a:moveTo>
                      <a:pt x="4197" y="1"/>
                    </a:moveTo>
                    <a:cubicBezTo>
                      <a:pt x="4085" y="1"/>
                      <a:pt x="3972" y="5"/>
                      <a:pt x="3858" y="12"/>
                    </a:cubicBezTo>
                    <a:cubicBezTo>
                      <a:pt x="2078" y="117"/>
                      <a:pt x="604" y="1103"/>
                      <a:pt x="1" y="2404"/>
                    </a:cubicBezTo>
                    <a:cubicBezTo>
                      <a:pt x="881" y="1706"/>
                      <a:pt x="2049" y="1237"/>
                      <a:pt x="3350" y="1160"/>
                    </a:cubicBezTo>
                    <a:cubicBezTo>
                      <a:pt x="3489" y="1151"/>
                      <a:pt x="3627" y="1147"/>
                      <a:pt x="3764" y="1147"/>
                    </a:cubicBezTo>
                    <a:cubicBezTo>
                      <a:pt x="5831" y="1147"/>
                      <a:pt x="7625" y="2148"/>
                      <a:pt x="8442" y="3629"/>
                    </a:cubicBezTo>
                    <a:cubicBezTo>
                      <a:pt x="8442" y="3534"/>
                      <a:pt x="8451" y="3438"/>
                      <a:pt x="8442" y="3352"/>
                    </a:cubicBezTo>
                    <a:cubicBezTo>
                      <a:pt x="8332" y="1446"/>
                      <a:pt x="6460" y="1"/>
                      <a:pt x="4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785300" y="4617419"/>
                <a:ext cx="211300" cy="90925"/>
              </a:xfrm>
              <a:custGeom>
                <a:avLst/>
                <a:gdLst/>
                <a:ahLst/>
                <a:cxnLst/>
                <a:rect l="l" t="t" r="r" b="b"/>
                <a:pathLst>
                  <a:path w="8452" h="3637" extrusionOk="0">
                    <a:moveTo>
                      <a:pt x="4177" y="0"/>
                    </a:moveTo>
                    <a:cubicBezTo>
                      <a:pt x="4072" y="0"/>
                      <a:pt x="3965" y="3"/>
                      <a:pt x="3857" y="10"/>
                    </a:cubicBezTo>
                    <a:cubicBezTo>
                      <a:pt x="2077" y="125"/>
                      <a:pt x="603" y="1110"/>
                      <a:pt x="1" y="2412"/>
                    </a:cubicBezTo>
                    <a:cubicBezTo>
                      <a:pt x="881" y="1713"/>
                      <a:pt x="2049" y="1244"/>
                      <a:pt x="3350" y="1158"/>
                    </a:cubicBezTo>
                    <a:cubicBezTo>
                      <a:pt x="3481" y="1150"/>
                      <a:pt x="3610" y="1146"/>
                      <a:pt x="3739" y="1146"/>
                    </a:cubicBezTo>
                    <a:cubicBezTo>
                      <a:pt x="5817" y="1146"/>
                      <a:pt x="7621" y="2150"/>
                      <a:pt x="8442" y="3637"/>
                    </a:cubicBezTo>
                    <a:cubicBezTo>
                      <a:pt x="8442" y="3541"/>
                      <a:pt x="8451" y="3445"/>
                      <a:pt x="8442" y="3350"/>
                    </a:cubicBezTo>
                    <a:cubicBezTo>
                      <a:pt x="8323" y="1448"/>
                      <a:pt x="6448" y="0"/>
                      <a:pt x="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373550" y="4564769"/>
                <a:ext cx="293350" cy="108400"/>
              </a:xfrm>
              <a:custGeom>
                <a:avLst/>
                <a:gdLst/>
                <a:ahLst/>
                <a:cxnLst/>
                <a:rect l="l" t="t" r="r" b="b"/>
                <a:pathLst>
                  <a:path w="11734" h="4336" extrusionOk="0">
                    <a:moveTo>
                      <a:pt x="5867" y="1"/>
                    </a:moveTo>
                    <a:cubicBezTo>
                      <a:pt x="2632" y="1"/>
                      <a:pt x="0" y="1781"/>
                      <a:pt x="0" y="3982"/>
                    </a:cubicBezTo>
                    <a:cubicBezTo>
                      <a:pt x="0" y="4106"/>
                      <a:pt x="10" y="4221"/>
                      <a:pt x="29" y="4336"/>
                    </a:cubicBezTo>
                    <a:cubicBezTo>
                      <a:pt x="297" y="2307"/>
                      <a:pt x="2804" y="709"/>
                      <a:pt x="5867" y="709"/>
                    </a:cubicBezTo>
                    <a:cubicBezTo>
                      <a:pt x="8929" y="709"/>
                      <a:pt x="11446" y="2307"/>
                      <a:pt x="11705" y="4336"/>
                    </a:cubicBezTo>
                    <a:cubicBezTo>
                      <a:pt x="11724" y="4221"/>
                      <a:pt x="11733" y="4106"/>
                      <a:pt x="11733" y="3982"/>
                    </a:cubicBezTo>
                    <a:cubicBezTo>
                      <a:pt x="11733" y="1781"/>
                      <a:pt x="9111" y="1"/>
                      <a:pt x="5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2827700" y="4683194"/>
                <a:ext cx="588125" cy="68475"/>
              </a:xfrm>
              <a:custGeom>
                <a:avLst/>
                <a:gdLst/>
                <a:ahLst/>
                <a:cxnLst/>
                <a:rect l="l" t="t" r="r" b="b"/>
                <a:pathLst>
                  <a:path w="23525" h="2739" extrusionOk="0">
                    <a:moveTo>
                      <a:pt x="4269" y="1"/>
                    </a:moveTo>
                    <a:cubicBezTo>
                      <a:pt x="2393" y="1"/>
                      <a:pt x="766" y="1121"/>
                      <a:pt x="0" y="2738"/>
                    </a:cubicBezTo>
                    <a:lnTo>
                      <a:pt x="23524" y="2738"/>
                    </a:lnTo>
                    <a:cubicBezTo>
                      <a:pt x="22912" y="1283"/>
                      <a:pt x="21256" y="240"/>
                      <a:pt x="19304" y="240"/>
                    </a:cubicBezTo>
                    <a:cubicBezTo>
                      <a:pt x="18394" y="240"/>
                      <a:pt x="17552" y="470"/>
                      <a:pt x="16844" y="853"/>
                    </a:cubicBezTo>
                    <a:cubicBezTo>
                      <a:pt x="16126" y="738"/>
                      <a:pt x="15361" y="671"/>
                      <a:pt x="14576" y="671"/>
                    </a:cubicBezTo>
                    <a:cubicBezTo>
                      <a:pt x="12011" y="671"/>
                      <a:pt x="9752" y="1350"/>
                      <a:pt x="8355" y="2384"/>
                    </a:cubicBezTo>
                    <a:cubicBezTo>
                      <a:pt x="7532" y="958"/>
                      <a:pt x="601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3445450" y="4706644"/>
                <a:ext cx="174450" cy="45025"/>
              </a:xfrm>
              <a:custGeom>
                <a:avLst/>
                <a:gdLst/>
                <a:ahLst/>
                <a:cxnLst/>
                <a:rect l="l" t="t" r="r" b="b"/>
                <a:pathLst>
                  <a:path w="6978" h="1801" extrusionOk="0">
                    <a:moveTo>
                      <a:pt x="3494" y="1"/>
                    </a:moveTo>
                    <a:cubicBezTo>
                      <a:pt x="2011" y="1"/>
                      <a:pt x="719" y="719"/>
                      <a:pt x="1" y="1800"/>
                    </a:cubicBezTo>
                    <a:lnTo>
                      <a:pt x="6978" y="1800"/>
                    </a:lnTo>
                    <a:cubicBezTo>
                      <a:pt x="6269" y="719"/>
                      <a:pt x="4977" y="1"/>
                      <a:pt x="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4788400" y="4709519"/>
                <a:ext cx="308675" cy="42150"/>
              </a:xfrm>
              <a:custGeom>
                <a:avLst/>
                <a:gdLst/>
                <a:ahLst/>
                <a:cxnLst/>
                <a:rect l="l" t="t" r="r" b="b"/>
                <a:pathLst>
                  <a:path w="12347" h="1686" extrusionOk="0">
                    <a:moveTo>
                      <a:pt x="6174" y="1"/>
                    </a:moveTo>
                    <a:cubicBezTo>
                      <a:pt x="3638" y="1"/>
                      <a:pt x="1398" y="661"/>
                      <a:pt x="1" y="1685"/>
                    </a:cubicBezTo>
                    <a:lnTo>
                      <a:pt x="12347" y="1685"/>
                    </a:lnTo>
                    <a:cubicBezTo>
                      <a:pt x="10949" y="661"/>
                      <a:pt x="8710" y="1"/>
                      <a:pt x="6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3678725" y="4671969"/>
                <a:ext cx="1039375" cy="79700"/>
              </a:xfrm>
              <a:custGeom>
                <a:avLst/>
                <a:gdLst/>
                <a:ahLst/>
                <a:cxnLst/>
                <a:rect l="l" t="t" r="r" b="b"/>
                <a:pathLst>
                  <a:path w="41575" h="3188" extrusionOk="0">
                    <a:moveTo>
                      <a:pt x="16625" y="0"/>
                    </a:moveTo>
                    <a:cubicBezTo>
                      <a:pt x="14931" y="0"/>
                      <a:pt x="13476" y="938"/>
                      <a:pt x="12863" y="2287"/>
                    </a:cubicBezTo>
                    <a:cubicBezTo>
                      <a:pt x="12538" y="2249"/>
                      <a:pt x="12213" y="2230"/>
                      <a:pt x="11887" y="2230"/>
                    </a:cubicBezTo>
                    <a:cubicBezTo>
                      <a:pt x="10681" y="2230"/>
                      <a:pt x="9552" y="2441"/>
                      <a:pt x="8605" y="2804"/>
                    </a:cubicBezTo>
                    <a:cubicBezTo>
                      <a:pt x="7533" y="2259"/>
                      <a:pt x="6145" y="1924"/>
                      <a:pt x="4623" y="1924"/>
                    </a:cubicBezTo>
                    <a:cubicBezTo>
                      <a:pt x="2776" y="1924"/>
                      <a:pt x="1130" y="2412"/>
                      <a:pt x="1" y="3187"/>
                    </a:cubicBezTo>
                    <a:lnTo>
                      <a:pt x="41574" y="3187"/>
                    </a:lnTo>
                    <a:cubicBezTo>
                      <a:pt x="40857" y="2594"/>
                      <a:pt x="39899" y="2230"/>
                      <a:pt x="38856" y="2230"/>
                    </a:cubicBezTo>
                    <a:cubicBezTo>
                      <a:pt x="38005" y="2230"/>
                      <a:pt x="37210" y="2469"/>
                      <a:pt x="36559" y="2881"/>
                    </a:cubicBezTo>
                    <a:cubicBezTo>
                      <a:pt x="35363" y="1436"/>
                      <a:pt x="32674" y="421"/>
                      <a:pt x="29535" y="421"/>
                    </a:cubicBezTo>
                    <a:cubicBezTo>
                      <a:pt x="27410" y="421"/>
                      <a:pt x="25487" y="890"/>
                      <a:pt x="24099" y="1637"/>
                    </a:cubicBezTo>
                    <a:cubicBezTo>
                      <a:pt x="23707" y="1608"/>
                      <a:pt x="23295" y="1579"/>
                      <a:pt x="22883" y="1579"/>
                    </a:cubicBezTo>
                    <a:cubicBezTo>
                      <a:pt x="21917" y="1579"/>
                      <a:pt x="20998" y="1684"/>
                      <a:pt x="20146" y="1857"/>
                    </a:cubicBezTo>
                    <a:cubicBezTo>
                      <a:pt x="19448" y="747"/>
                      <a:pt x="18127" y="0"/>
                      <a:pt x="16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37"/>
            <p:cNvGrpSpPr/>
            <p:nvPr/>
          </p:nvGrpSpPr>
          <p:grpSpPr>
            <a:xfrm>
              <a:off x="-576800" y="4164763"/>
              <a:ext cx="10297588" cy="978728"/>
              <a:chOff x="-576800" y="4164763"/>
              <a:chExt cx="10297588" cy="978728"/>
            </a:xfrm>
          </p:grpSpPr>
          <p:sp>
            <p:nvSpPr>
              <p:cNvPr id="1517" name="Google Shape;1517;p37"/>
              <p:cNvSpPr/>
              <p:nvPr/>
            </p:nvSpPr>
            <p:spPr>
              <a:xfrm>
                <a:off x="-576800" y="4164763"/>
                <a:ext cx="10297588" cy="572683"/>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76800" y="4327876"/>
                <a:ext cx="10297588" cy="676916"/>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576800" y="4628600"/>
                <a:ext cx="10297588" cy="373603"/>
              </a:xfrm>
              <a:custGeom>
                <a:avLst/>
                <a:gdLst/>
                <a:ahLst/>
                <a:cxnLst/>
                <a:rect l="l" t="t" r="r" b="b"/>
                <a:pathLst>
                  <a:path w="285489" h="14161" extrusionOk="0">
                    <a:moveTo>
                      <a:pt x="104048" y="1"/>
                    </a:moveTo>
                    <a:cubicBezTo>
                      <a:pt x="83271" y="1"/>
                      <a:pt x="30927" y="5075"/>
                      <a:pt x="10150" y="5075"/>
                    </a:cubicBezTo>
                    <a:lnTo>
                      <a:pt x="0" y="5075"/>
                    </a:lnTo>
                    <a:lnTo>
                      <a:pt x="0" y="14161"/>
                    </a:lnTo>
                    <a:lnTo>
                      <a:pt x="285489" y="14161"/>
                    </a:lnTo>
                    <a:lnTo>
                      <a:pt x="285489" y="5075"/>
                    </a:lnTo>
                    <a:lnTo>
                      <a:pt x="261385" y="5075"/>
                    </a:lnTo>
                    <a:cubicBezTo>
                      <a:pt x="219354" y="5075"/>
                      <a:pt x="146079" y="1"/>
                      <a:pt x="104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576800" y="4815758"/>
                <a:ext cx="10297588" cy="327732"/>
              </a:xfrm>
              <a:custGeom>
                <a:avLst/>
                <a:gdLst/>
                <a:ahLst/>
                <a:cxnLst/>
                <a:rect l="l" t="t" r="r" b="b"/>
                <a:pathLst>
                  <a:path w="285489" h="9086" extrusionOk="0">
                    <a:moveTo>
                      <a:pt x="181441" y="0"/>
                    </a:moveTo>
                    <a:cubicBezTo>
                      <a:pt x="139418" y="0"/>
                      <a:pt x="66135" y="5075"/>
                      <a:pt x="24112" y="5075"/>
                    </a:cubicBezTo>
                    <a:lnTo>
                      <a:pt x="0" y="5075"/>
                    </a:lnTo>
                    <a:lnTo>
                      <a:pt x="0" y="9086"/>
                    </a:lnTo>
                    <a:lnTo>
                      <a:pt x="285489" y="9086"/>
                    </a:lnTo>
                    <a:lnTo>
                      <a:pt x="285489" y="5075"/>
                    </a:lnTo>
                    <a:lnTo>
                      <a:pt x="275339" y="5075"/>
                    </a:lnTo>
                    <a:cubicBezTo>
                      <a:pt x="254562" y="5075"/>
                      <a:pt x="202218" y="0"/>
                      <a:pt x="1814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37"/>
            <p:cNvGrpSpPr/>
            <p:nvPr/>
          </p:nvGrpSpPr>
          <p:grpSpPr>
            <a:xfrm>
              <a:off x="6541744" y="4531381"/>
              <a:ext cx="1001178" cy="214921"/>
              <a:chOff x="2872425" y="4514769"/>
              <a:chExt cx="1110200" cy="238325"/>
            </a:xfrm>
          </p:grpSpPr>
          <p:sp>
            <p:nvSpPr>
              <p:cNvPr id="1522" name="Google Shape;1522;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5" name="Google Shape;1535;p37"/>
            <p:cNvSpPr/>
            <p:nvPr/>
          </p:nvSpPr>
          <p:spPr>
            <a:xfrm>
              <a:off x="-125900" y="3617425"/>
              <a:ext cx="818150" cy="553975"/>
            </a:xfrm>
            <a:custGeom>
              <a:avLst/>
              <a:gdLst/>
              <a:ahLst/>
              <a:cxnLst/>
              <a:rect l="l" t="t" r="r" b="b"/>
              <a:pathLst>
                <a:path w="32726" h="22159" extrusionOk="0">
                  <a:moveTo>
                    <a:pt x="18216" y="1"/>
                  </a:moveTo>
                  <a:cubicBezTo>
                    <a:pt x="17420" y="1"/>
                    <a:pt x="16621" y="200"/>
                    <a:pt x="15895" y="605"/>
                  </a:cubicBezTo>
                  <a:cubicBezTo>
                    <a:pt x="14200" y="1559"/>
                    <a:pt x="13255" y="3439"/>
                    <a:pt x="13505" y="5365"/>
                  </a:cubicBezTo>
                  <a:cubicBezTo>
                    <a:pt x="12872" y="4727"/>
                    <a:pt x="12029" y="4398"/>
                    <a:pt x="11182" y="4398"/>
                  </a:cubicBezTo>
                  <a:cubicBezTo>
                    <a:pt x="10579" y="4398"/>
                    <a:pt x="9974" y="4564"/>
                    <a:pt x="9439" y="4902"/>
                  </a:cubicBezTo>
                  <a:cubicBezTo>
                    <a:pt x="8443" y="4122"/>
                    <a:pt x="7251" y="3737"/>
                    <a:pt x="6061" y="3737"/>
                  </a:cubicBezTo>
                  <a:cubicBezTo>
                    <a:pt x="4696" y="3737"/>
                    <a:pt x="3334" y="4245"/>
                    <a:pt x="2279" y="5245"/>
                  </a:cubicBezTo>
                  <a:cubicBezTo>
                    <a:pt x="306" y="7116"/>
                    <a:pt x="1" y="10145"/>
                    <a:pt x="1557" y="12368"/>
                  </a:cubicBezTo>
                  <a:lnTo>
                    <a:pt x="6605" y="20862"/>
                  </a:lnTo>
                  <a:lnTo>
                    <a:pt x="31364" y="22158"/>
                  </a:lnTo>
                  <a:cubicBezTo>
                    <a:pt x="32401" y="21343"/>
                    <a:pt x="32725" y="19917"/>
                    <a:pt x="32160" y="18731"/>
                  </a:cubicBezTo>
                  <a:cubicBezTo>
                    <a:pt x="31686" y="17736"/>
                    <a:pt x="30682" y="17125"/>
                    <a:pt x="29616" y="17125"/>
                  </a:cubicBezTo>
                  <a:cubicBezTo>
                    <a:pt x="29463" y="17125"/>
                    <a:pt x="29309" y="17138"/>
                    <a:pt x="29155" y="17164"/>
                  </a:cubicBezTo>
                  <a:lnTo>
                    <a:pt x="29155" y="17164"/>
                  </a:lnTo>
                  <a:cubicBezTo>
                    <a:pt x="31275" y="16708"/>
                    <a:pt x="32699" y="14678"/>
                    <a:pt x="32364" y="12507"/>
                  </a:cubicBezTo>
                  <a:cubicBezTo>
                    <a:pt x="32057" y="10471"/>
                    <a:pt x="30301" y="8999"/>
                    <a:pt x="28292" y="8999"/>
                  </a:cubicBezTo>
                  <a:cubicBezTo>
                    <a:pt x="28117" y="8999"/>
                    <a:pt x="27939" y="9010"/>
                    <a:pt x="27760" y="9033"/>
                  </a:cubicBezTo>
                  <a:cubicBezTo>
                    <a:pt x="28159" y="8413"/>
                    <a:pt x="28187" y="7626"/>
                    <a:pt x="27825" y="6986"/>
                  </a:cubicBezTo>
                  <a:cubicBezTo>
                    <a:pt x="27468" y="6355"/>
                    <a:pt x="26795" y="5967"/>
                    <a:pt x="26072" y="5967"/>
                  </a:cubicBezTo>
                  <a:cubicBezTo>
                    <a:pt x="26064" y="5967"/>
                    <a:pt x="26055" y="5967"/>
                    <a:pt x="26047" y="5968"/>
                  </a:cubicBezTo>
                  <a:cubicBezTo>
                    <a:pt x="25315" y="5986"/>
                    <a:pt x="24648" y="6412"/>
                    <a:pt x="24315" y="7070"/>
                  </a:cubicBezTo>
                  <a:cubicBezTo>
                    <a:pt x="24454" y="6653"/>
                    <a:pt x="24287" y="6199"/>
                    <a:pt x="23917" y="5977"/>
                  </a:cubicBezTo>
                  <a:cubicBezTo>
                    <a:pt x="23769" y="5888"/>
                    <a:pt x="23605" y="5845"/>
                    <a:pt x="23441" y="5845"/>
                  </a:cubicBezTo>
                  <a:cubicBezTo>
                    <a:pt x="23193" y="5845"/>
                    <a:pt x="22947" y="5944"/>
                    <a:pt x="22768" y="6134"/>
                  </a:cubicBezTo>
                  <a:cubicBezTo>
                    <a:pt x="23333" y="4282"/>
                    <a:pt x="22712" y="2263"/>
                    <a:pt x="21203" y="1049"/>
                  </a:cubicBezTo>
                  <a:cubicBezTo>
                    <a:pt x="20334" y="355"/>
                    <a:pt x="19278" y="1"/>
                    <a:pt x="18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6" name="Google Shape;1536;p37"/>
            <p:cNvGrpSpPr/>
            <p:nvPr/>
          </p:nvGrpSpPr>
          <p:grpSpPr>
            <a:xfrm>
              <a:off x="743044" y="4558881"/>
              <a:ext cx="1001178" cy="214921"/>
              <a:chOff x="2872425" y="4514769"/>
              <a:chExt cx="1110200" cy="238325"/>
            </a:xfrm>
          </p:grpSpPr>
          <p:sp>
            <p:nvSpPr>
              <p:cNvPr id="1537" name="Google Shape;1537;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37"/>
            <p:cNvGrpSpPr/>
            <p:nvPr/>
          </p:nvGrpSpPr>
          <p:grpSpPr>
            <a:xfrm>
              <a:off x="1727150" y="4815750"/>
              <a:ext cx="459900" cy="214925"/>
              <a:chOff x="1627275" y="4986875"/>
              <a:chExt cx="459900" cy="214925"/>
            </a:xfrm>
          </p:grpSpPr>
          <p:sp>
            <p:nvSpPr>
              <p:cNvPr id="1551" name="Google Shape;1551;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7"/>
            <p:cNvGrpSpPr/>
            <p:nvPr/>
          </p:nvGrpSpPr>
          <p:grpSpPr>
            <a:xfrm>
              <a:off x="7179650" y="4610793"/>
              <a:ext cx="981150" cy="419150"/>
              <a:chOff x="6280775" y="5375900"/>
              <a:chExt cx="981150" cy="419150"/>
            </a:xfrm>
          </p:grpSpPr>
          <p:sp>
            <p:nvSpPr>
              <p:cNvPr id="1557" name="Google Shape;1557;p37"/>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7" name="Google Shape;1567;p37"/>
            <p:cNvSpPr/>
            <p:nvPr/>
          </p:nvSpPr>
          <p:spPr>
            <a:xfrm>
              <a:off x="8802875" y="4538413"/>
              <a:ext cx="818150" cy="553975"/>
            </a:xfrm>
            <a:custGeom>
              <a:avLst/>
              <a:gdLst/>
              <a:ahLst/>
              <a:cxnLst/>
              <a:rect l="l" t="t" r="r" b="b"/>
              <a:pathLst>
                <a:path w="32726" h="22159" extrusionOk="0">
                  <a:moveTo>
                    <a:pt x="18216" y="1"/>
                  </a:moveTo>
                  <a:cubicBezTo>
                    <a:pt x="17420" y="1"/>
                    <a:pt x="16621" y="200"/>
                    <a:pt x="15895" y="605"/>
                  </a:cubicBezTo>
                  <a:cubicBezTo>
                    <a:pt x="14200" y="1559"/>
                    <a:pt x="13255" y="3439"/>
                    <a:pt x="13505" y="5365"/>
                  </a:cubicBezTo>
                  <a:cubicBezTo>
                    <a:pt x="12872" y="4727"/>
                    <a:pt x="12029" y="4398"/>
                    <a:pt x="11182" y="4398"/>
                  </a:cubicBezTo>
                  <a:cubicBezTo>
                    <a:pt x="10579" y="4398"/>
                    <a:pt x="9974" y="4564"/>
                    <a:pt x="9439" y="4902"/>
                  </a:cubicBezTo>
                  <a:cubicBezTo>
                    <a:pt x="8443" y="4122"/>
                    <a:pt x="7251" y="3737"/>
                    <a:pt x="6061" y="3737"/>
                  </a:cubicBezTo>
                  <a:cubicBezTo>
                    <a:pt x="4696" y="3737"/>
                    <a:pt x="3334" y="4245"/>
                    <a:pt x="2279" y="5245"/>
                  </a:cubicBezTo>
                  <a:cubicBezTo>
                    <a:pt x="306" y="7116"/>
                    <a:pt x="1" y="10145"/>
                    <a:pt x="1557" y="12368"/>
                  </a:cubicBezTo>
                  <a:lnTo>
                    <a:pt x="6605" y="20862"/>
                  </a:lnTo>
                  <a:lnTo>
                    <a:pt x="31364" y="22158"/>
                  </a:lnTo>
                  <a:cubicBezTo>
                    <a:pt x="32401" y="21343"/>
                    <a:pt x="32725" y="19917"/>
                    <a:pt x="32160" y="18731"/>
                  </a:cubicBezTo>
                  <a:cubicBezTo>
                    <a:pt x="31686" y="17736"/>
                    <a:pt x="30682" y="17125"/>
                    <a:pt x="29616" y="17125"/>
                  </a:cubicBezTo>
                  <a:cubicBezTo>
                    <a:pt x="29463" y="17125"/>
                    <a:pt x="29309" y="17138"/>
                    <a:pt x="29155" y="17164"/>
                  </a:cubicBezTo>
                  <a:lnTo>
                    <a:pt x="29155" y="17164"/>
                  </a:lnTo>
                  <a:cubicBezTo>
                    <a:pt x="31275" y="16708"/>
                    <a:pt x="32699" y="14678"/>
                    <a:pt x="32364" y="12507"/>
                  </a:cubicBezTo>
                  <a:cubicBezTo>
                    <a:pt x="32057" y="10471"/>
                    <a:pt x="30301" y="8999"/>
                    <a:pt x="28292" y="8999"/>
                  </a:cubicBezTo>
                  <a:cubicBezTo>
                    <a:pt x="28117" y="8999"/>
                    <a:pt x="27939" y="9010"/>
                    <a:pt x="27760" y="9033"/>
                  </a:cubicBezTo>
                  <a:cubicBezTo>
                    <a:pt x="28159" y="8413"/>
                    <a:pt x="28187" y="7626"/>
                    <a:pt x="27825" y="6986"/>
                  </a:cubicBezTo>
                  <a:cubicBezTo>
                    <a:pt x="27468" y="6355"/>
                    <a:pt x="26795" y="5967"/>
                    <a:pt x="26072" y="5967"/>
                  </a:cubicBezTo>
                  <a:cubicBezTo>
                    <a:pt x="26064" y="5967"/>
                    <a:pt x="26055" y="5967"/>
                    <a:pt x="26047" y="5968"/>
                  </a:cubicBezTo>
                  <a:cubicBezTo>
                    <a:pt x="25315" y="5986"/>
                    <a:pt x="24648" y="6412"/>
                    <a:pt x="24315" y="7070"/>
                  </a:cubicBezTo>
                  <a:cubicBezTo>
                    <a:pt x="24454" y="6653"/>
                    <a:pt x="24287" y="6199"/>
                    <a:pt x="23917" y="5977"/>
                  </a:cubicBezTo>
                  <a:cubicBezTo>
                    <a:pt x="23769" y="5888"/>
                    <a:pt x="23605" y="5845"/>
                    <a:pt x="23441" y="5845"/>
                  </a:cubicBezTo>
                  <a:cubicBezTo>
                    <a:pt x="23193" y="5845"/>
                    <a:pt x="22947" y="5944"/>
                    <a:pt x="22768" y="6134"/>
                  </a:cubicBezTo>
                  <a:cubicBezTo>
                    <a:pt x="23333" y="4282"/>
                    <a:pt x="22712" y="2263"/>
                    <a:pt x="21203" y="1049"/>
                  </a:cubicBezTo>
                  <a:cubicBezTo>
                    <a:pt x="20334" y="355"/>
                    <a:pt x="19278" y="1"/>
                    <a:pt x="18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8" name="Google Shape;1568;p37"/>
            <p:cNvGrpSpPr/>
            <p:nvPr/>
          </p:nvGrpSpPr>
          <p:grpSpPr>
            <a:xfrm>
              <a:off x="175678" y="4136388"/>
              <a:ext cx="418026" cy="868411"/>
              <a:chOff x="252000" y="1393475"/>
              <a:chExt cx="262250" cy="544800"/>
            </a:xfrm>
          </p:grpSpPr>
          <p:sp>
            <p:nvSpPr>
              <p:cNvPr id="1569" name="Google Shape;1569;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7"/>
            <p:cNvGrpSpPr/>
            <p:nvPr/>
          </p:nvGrpSpPr>
          <p:grpSpPr>
            <a:xfrm>
              <a:off x="6819177" y="3915536"/>
              <a:ext cx="179825" cy="373624"/>
              <a:chOff x="252000" y="1393475"/>
              <a:chExt cx="262250" cy="544800"/>
            </a:xfrm>
          </p:grpSpPr>
          <p:sp>
            <p:nvSpPr>
              <p:cNvPr id="1582" name="Google Shape;1582;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7"/>
            <p:cNvGrpSpPr/>
            <p:nvPr/>
          </p:nvGrpSpPr>
          <p:grpSpPr>
            <a:xfrm>
              <a:off x="5142034" y="4284793"/>
              <a:ext cx="306859" cy="637416"/>
              <a:chOff x="252000" y="1393475"/>
              <a:chExt cx="262250" cy="544800"/>
            </a:xfrm>
          </p:grpSpPr>
          <p:sp>
            <p:nvSpPr>
              <p:cNvPr id="1595" name="Google Shape;1595;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37"/>
            <p:cNvGrpSpPr/>
            <p:nvPr/>
          </p:nvGrpSpPr>
          <p:grpSpPr>
            <a:xfrm>
              <a:off x="3060775" y="4458677"/>
              <a:ext cx="459900" cy="214925"/>
              <a:chOff x="1627275" y="4986875"/>
              <a:chExt cx="459900" cy="214925"/>
            </a:xfrm>
          </p:grpSpPr>
          <p:sp>
            <p:nvSpPr>
              <p:cNvPr id="1608" name="Google Shape;1608;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3" name="Google Shape;1613;p37"/>
            <p:cNvGrpSpPr/>
            <p:nvPr/>
          </p:nvGrpSpPr>
          <p:grpSpPr>
            <a:xfrm>
              <a:off x="7924558" y="4198056"/>
              <a:ext cx="306891" cy="143419"/>
              <a:chOff x="1627275" y="4986875"/>
              <a:chExt cx="459900" cy="214925"/>
            </a:xfrm>
          </p:grpSpPr>
          <p:sp>
            <p:nvSpPr>
              <p:cNvPr id="1614" name="Google Shape;1614;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37"/>
            <p:cNvGrpSpPr/>
            <p:nvPr/>
          </p:nvGrpSpPr>
          <p:grpSpPr>
            <a:xfrm>
              <a:off x="4394208" y="4702815"/>
              <a:ext cx="306891" cy="143419"/>
              <a:chOff x="1627275" y="4986875"/>
              <a:chExt cx="459900" cy="214925"/>
            </a:xfrm>
          </p:grpSpPr>
          <p:sp>
            <p:nvSpPr>
              <p:cNvPr id="1620" name="Google Shape;1620;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37"/>
            <p:cNvSpPr/>
            <p:nvPr/>
          </p:nvSpPr>
          <p:spPr>
            <a:xfrm rot="-899900">
              <a:off x="3579395" y="4253556"/>
              <a:ext cx="135536" cy="130597"/>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6" name="Google Shape;1626;p37"/>
            <p:cNvGrpSpPr/>
            <p:nvPr/>
          </p:nvGrpSpPr>
          <p:grpSpPr>
            <a:xfrm>
              <a:off x="1437333" y="4230510"/>
              <a:ext cx="306891" cy="143419"/>
              <a:chOff x="1627275" y="4986875"/>
              <a:chExt cx="459900" cy="214925"/>
            </a:xfrm>
          </p:grpSpPr>
          <p:sp>
            <p:nvSpPr>
              <p:cNvPr id="1627" name="Google Shape;1627;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2" name="Google Shape;1632;p37"/>
            <p:cNvSpPr/>
            <p:nvPr/>
          </p:nvSpPr>
          <p:spPr>
            <a:xfrm rot="-899974">
              <a:off x="2569120" y="4676437"/>
              <a:ext cx="138585" cy="133555"/>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7"/>
          <p:cNvGrpSpPr/>
          <p:nvPr/>
        </p:nvGrpSpPr>
        <p:grpSpPr>
          <a:xfrm>
            <a:off x="3060763" y="3347571"/>
            <a:ext cx="352939" cy="732593"/>
            <a:chOff x="2159825" y="1687275"/>
            <a:chExt cx="231375" cy="480200"/>
          </a:xfrm>
        </p:grpSpPr>
        <p:sp>
          <p:nvSpPr>
            <p:cNvPr id="1634" name="Google Shape;1634;p37"/>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7"/>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6" name="Google Shape;1656;p37"/>
          <p:cNvSpPr/>
          <p:nvPr/>
        </p:nvSpPr>
        <p:spPr>
          <a:xfrm flipH="1">
            <a:off x="208600" y="29686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flipH="1">
            <a:off x="8073400" y="148765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453650" y="1169200"/>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Rectangle 199">
            <a:extLst>
              <a:ext uri="{FF2B5EF4-FFF2-40B4-BE49-F238E27FC236}">
                <a16:creationId xmlns:a16="http://schemas.microsoft.com/office/drawing/2014/main" id="{1C7F2A0F-12FF-B796-5B8B-C1854B0B4A08}"/>
              </a:ext>
            </a:extLst>
          </p:cNvPr>
          <p:cNvSpPr/>
          <p:nvPr/>
        </p:nvSpPr>
        <p:spPr>
          <a:xfrm>
            <a:off x="1003167" y="1645403"/>
            <a:ext cx="7156847" cy="2300339"/>
          </a:xfrm>
          <a:prstGeom prst="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r>
              <a:rPr lang="vi-VN" sz="2400">
                <a:solidFill>
                  <a:schemeClr val="bg2">
                    <a:lumMod val="50000"/>
                  </a:schemeClr>
                </a:solidFill>
                <a:cs typeface="Arial" panose="020B0604020202020204" pitchFamily="34" charset="0"/>
              </a:rPr>
              <a:t>Chia sẻ về cách viết đoạn văn tưởng tượng mà em thích.</a:t>
            </a:r>
          </a:p>
          <a:p>
            <a:pPr marL="342900" indent="-342900">
              <a:lnSpc>
                <a:spcPct val="150000"/>
              </a:lnSpc>
              <a:buFont typeface="Arial" panose="020B0604020202020204" pitchFamily="34" charset="0"/>
              <a:buChar char="•"/>
            </a:pPr>
            <a:r>
              <a:rPr lang="vi-VN" sz="2400">
                <a:solidFill>
                  <a:schemeClr val="bg2">
                    <a:lumMod val="50000"/>
                  </a:schemeClr>
                </a:solidFill>
                <a:cs typeface="Arial" panose="020B0604020202020204" pitchFamily="34" charset="0"/>
              </a:rPr>
              <a:t>Nêu lí do tại sao em thích cách đó.</a:t>
            </a:r>
          </a:p>
        </p:txBody>
      </p:sp>
      <p:sp>
        <p:nvSpPr>
          <p:cNvPr id="201" name="Arrow: Pentagon 18">
            <a:extLst>
              <a:ext uri="{FF2B5EF4-FFF2-40B4-BE49-F238E27FC236}">
                <a16:creationId xmlns:a16="http://schemas.microsoft.com/office/drawing/2014/main" id="{ED9E9F7A-14C3-7A04-524B-A681E3CB78F7}"/>
              </a:ext>
            </a:extLst>
          </p:cNvPr>
          <p:cNvSpPr/>
          <p:nvPr/>
        </p:nvSpPr>
        <p:spPr>
          <a:xfrm>
            <a:off x="1333768" y="1192321"/>
            <a:ext cx="4149095" cy="754670"/>
          </a:xfrm>
          <a:prstGeom prst="homePlate">
            <a:avLst>
              <a:gd name="adj" fmla="val 85161"/>
            </a:avLst>
          </a:prstGeom>
          <a:solidFill>
            <a:schemeClr val="bg2">
              <a:lumMod val="75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ĐÔI</a:t>
            </a:r>
            <a:endParaRPr lang="en-US" sz="2400" b="1" i="1" dirty="0">
              <a:solidFill>
                <a:srgbClr val="FFFFFF"/>
              </a:solidFill>
              <a:latin typeface="+mj-lt"/>
              <a:cs typeface="Arial" panose="020B0604020202020204" pitchFamily="34" charset="0"/>
            </a:endParaRPr>
          </a:p>
        </p:txBody>
      </p:sp>
      <p:sp>
        <p:nvSpPr>
          <p:cNvPr id="202" name="TextBox 11">
            <a:extLst>
              <a:ext uri="{FF2B5EF4-FFF2-40B4-BE49-F238E27FC236}">
                <a16:creationId xmlns:a16="http://schemas.microsoft.com/office/drawing/2014/main" id="{27DF2B8C-8F3D-55D7-8C03-55D41324E176}"/>
              </a:ext>
            </a:extLst>
          </p:cNvPr>
          <p:cNvSpPr txBox="1"/>
          <p:nvPr/>
        </p:nvSpPr>
        <p:spPr>
          <a:xfrm>
            <a:off x="2554198" y="298782"/>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2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0"/>
                                        </p:tgtEl>
                                        <p:attrNameLst>
                                          <p:attrName>style.visibility</p:attrName>
                                        </p:attrNameLst>
                                      </p:cBhvr>
                                      <p:to>
                                        <p:strVal val="visible"/>
                                      </p:to>
                                    </p:set>
                                    <p:animEffect transition="in" filter="fade">
                                      <p:cBhvr>
                                        <p:cTn id="10"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2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grpSp>
        <p:nvGrpSpPr>
          <p:cNvPr id="809" name="Google Shape;809;p32"/>
          <p:cNvGrpSpPr/>
          <p:nvPr/>
        </p:nvGrpSpPr>
        <p:grpSpPr>
          <a:xfrm>
            <a:off x="-477432" y="3417603"/>
            <a:ext cx="10098879" cy="1792015"/>
            <a:chOff x="-477432" y="3417603"/>
            <a:chExt cx="10098879" cy="1792015"/>
          </a:xfrm>
        </p:grpSpPr>
        <p:grpSp>
          <p:nvGrpSpPr>
            <p:cNvPr id="810" name="Google Shape;810;p32"/>
            <p:cNvGrpSpPr/>
            <p:nvPr/>
          </p:nvGrpSpPr>
          <p:grpSpPr>
            <a:xfrm>
              <a:off x="782213" y="4123807"/>
              <a:ext cx="1026602" cy="220379"/>
              <a:chOff x="2872425" y="4514769"/>
              <a:chExt cx="1110200" cy="238325"/>
            </a:xfrm>
          </p:grpSpPr>
          <p:sp>
            <p:nvSpPr>
              <p:cNvPr id="811" name="Google Shape;811;p32"/>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2" name="Google Shape;812;p32"/>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3" name="Google Shape;813;p32"/>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4" name="Google Shape;814;p32"/>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5" name="Google Shape;815;p32"/>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6" name="Google Shape;816;p32"/>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7" name="Google Shape;817;p32"/>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8" name="Google Shape;818;p32"/>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9" name="Google Shape;819;p32"/>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0" name="Google Shape;820;p32"/>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1" name="Google Shape;821;p32"/>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2" name="Google Shape;822;p32"/>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3" name="Google Shape;823;p32"/>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24" name="Google Shape;824;p32"/>
            <p:cNvGrpSpPr/>
            <p:nvPr/>
          </p:nvGrpSpPr>
          <p:grpSpPr>
            <a:xfrm>
              <a:off x="-347595" y="3417603"/>
              <a:ext cx="9755938" cy="1685096"/>
              <a:chOff x="-347595" y="3417603"/>
              <a:chExt cx="9755938" cy="1685096"/>
            </a:xfrm>
          </p:grpSpPr>
          <p:sp>
            <p:nvSpPr>
              <p:cNvPr id="825" name="Google Shape;825;p32"/>
              <p:cNvSpPr/>
              <p:nvPr/>
            </p:nvSpPr>
            <p:spPr>
              <a:xfrm>
                <a:off x="-347595" y="3791978"/>
                <a:ext cx="5179172" cy="1310721"/>
              </a:xfrm>
              <a:custGeom>
                <a:avLst/>
                <a:gdLst/>
                <a:ahLst/>
                <a:cxnLst/>
                <a:rect l="l" t="t" r="r" b="b"/>
                <a:pathLst>
                  <a:path w="149331" h="37792" extrusionOk="0">
                    <a:moveTo>
                      <a:pt x="144014" y="37792"/>
                    </a:moveTo>
                    <a:lnTo>
                      <a:pt x="144014" y="37773"/>
                    </a:lnTo>
                    <a:lnTo>
                      <a:pt x="141439" y="37773"/>
                    </a:lnTo>
                    <a:lnTo>
                      <a:pt x="141439" y="37764"/>
                    </a:lnTo>
                    <a:lnTo>
                      <a:pt x="139142" y="37764"/>
                    </a:lnTo>
                    <a:lnTo>
                      <a:pt x="139142" y="37746"/>
                    </a:lnTo>
                    <a:lnTo>
                      <a:pt x="138058" y="37746"/>
                    </a:lnTo>
                    <a:lnTo>
                      <a:pt x="138058" y="37727"/>
                    </a:lnTo>
                    <a:lnTo>
                      <a:pt x="136975" y="37727"/>
                    </a:lnTo>
                    <a:lnTo>
                      <a:pt x="136975" y="37718"/>
                    </a:lnTo>
                    <a:lnTo>
                      <a:pt x="135882" y="37718"/>
                    </a:lnTo>
                    <a:lnTo>
                      <a:pt x="135882" y="37699"/>
                    </a:lnTo>
                    <a:lnTo>
                      <a:pt x="134798" y="37699"/>
                    </a:lnTo>
                    <a:lnTo>
                      <a:pt x="134798" y="37681"/>
                    </a:lnTo>
                    <a:lnTo>
                      <a:pt x="133955" y="37681"/>
                    </a:lnTo>
                    <a:lnTo>
                      <a:pt x="133955" y="37671"/>
                    </a:lnTo>
                    <a:lnTo>
                      <a:pt x="133270" y="37671"/>
                    </a:lnTo>
                    <a:lnTo>
                      <a:pt x="133270" y="37653"/>
                    </a:lnTo>
                    <a:lnTo>
                      <a:pt x="132575" y="37653"/>
                    </a:lnTo>
                    <a:lnTo>
                      <a:pt x="132575" y="37634"/>
                    </a:lnTo>
                    <a:lnTo>
                      <a:pt x="131899" y="37634"/>
                    </a:lnTo>
                    <a:lnTo>
                      <a:pt x="131899" y="37625"/>
                    </a:lnTo>
                    <a:lnTo>
                      <a:pt x="131204" y="37625"/>
                    </a:lnTo>
                    <a:lnTo>
                      <a:pt x="131204" y="37607"/>
                    </a:lnTo>
                    <a:lnTo>
                      <a:pt x="130528" y="37607"/>
                    </a:lnTo>
                    <a:lnTo>
                      <a:pt x="130528" y="37588"/>
                    </a:lnTo>
                    <a:lnTo>
                      <a:pt x="129833" y="37588"/>
                    </a:lnTo>
                    <a:lnTo>
                      <a:pt x="129833" y="37579"/>
                    </a:lnTo>
                    <a:lnTo>
                      <a:pt x="129213" y="37579"/>
                    </a:lnTo>
                    <a:lnTo>
                      <a:pt x="129213" y="37560"/>
                    </a:lnTo>
                    <a:lnTo>
                      <a:pt x="128722" y="37560"/>
                    </a:lnTo>
                    <a:lnTo>
                      <a:pt x="128722" y="37542"/>
                    </a:lnTo>
                    <a:lnTo>
                      <a:pt x="128212" y="37542"/>
                    </a:lnTo>
                    <a:lnTo>
                      <a:pt x="128212" y="37532"/>
                    </a:lnTo>
                    <a:lnTo>
                      <a:pt x="127712" y="37532"/>
                    </a:lnTo>
                    <a:lnTo>
                      <a:pt x="127712" y="37514"/>
                    </a:lnTo>
                    <a:lnTo>
                      <a:pt x="127203" y="37514"/>
                    </a:lnTo>
                    <a:lnTo>
                      <a:pt x="127203" y="37495"/>
                    </a:lnTo>
                    <a:lnTo>
                      <a:pt x="126693" y="37495"/>
                    </a:lnTo>
                    <a:lnTo>
                      <a:pt x="126693" y="37486"/>
                    </a:lnTo>
                    <a:lnTo>
                      <a:pt x="126202" y="37486"/>
                    </a:lnTo>
                    <a:lnTo>
                      <a:pt x="126202" y="37468"/>
                    </a:lnTo>
                    <a:lnTo>
                      <a:pt x="125693" y="37468"/>
                    </a:lnTo>
                    <a:lnTo>
                      <a:pt x="125693" y="37449"/>
                    </a:lnTo>
                    <a:lnTo>
                      <a:pt x="125202" y="37449"/>
                    </a:lnTo>
                    <a:lnTo>
                      <a:pt x="125202" y="37440"/>
                    </a:lnTo>
                    <a:lnTo>
                      <a:pt x="124693" y="37440"/>
                    </a:lnTo>
                    <a:lnTo>
                      <a:pt x="124693" y="37421"/>
                    </a:lnTo>
                    <a:lnTo>
                      <a:pt x="124239" y="37421"/>
                    </a:lnTo>
                    <a:lnTo>
                      <a:pt x="124239" y="37403"/>
                    </a:lnTo>
                    <a:lnTo>
                      <a:pt x="123840" y="37403"/>
                    </a:lnTo>
                    <a:lnTo>
                      <a:pt x="123840" y="37394"/>
                    </a:lnTo>
                    <a:lnTo>
                      <a:pt x="123451" y="37394"/>
                    </a:lnTo>
                    <a:lnTo>
                      <a:pt x="123451" y="37375"/>
                    </a:lnTo>
                    <a:lnTo>
                      <a:pt x="123053" y="37375"/>
                    </a:lnTo>
                    <a:lnTo>
                      <a:pt x="123053" y="37356"/>
                    </a:lnTo>
                    <a:lnTo>
                      <a:pt x="122655" y="37356"/>
                    </a:lnTo>
                    <a:lnTo>
                      <a:pt x="122655" y="37347"/>
                    </a:lnTo>
                    <a:lnTo>
                      <a:pt x="122266" y="37347"/>
                    </a:lnTo>
                    <a:lnTo>
                      <a:pt x="122266" y="37329"/>
                    </a:lnTo>
                    <a:lnTo>
                      <a:pt x="121868" y="37329"/>
                    </a:lnTo>
                    <a:lnTo>
                      <a:pt x="121868" y="37310"/>
                    </a:lnTo>
                    <a:lnTo>
                      <a:pt x="121460" y="37310"/>
                    </a:lnTo>
                    <a:lnTo>
                      <a:pt x="121460" y="37301"/>
                    </a:lnTo>
                    <a:lnTo>
                      <a:pt x="121080" y="37301"/>
                    </a:lnTo>
                    <a:lnTo>
                      <a:pt x="121080" y="37282"/>
                    </a:lnTo>
                    <a:lnTo>
                      <a:pt x="120673" y="37282"/>
                    </a:lnTo>
                    <a:lnTo>
                      <a:pt x="120673" y="37264"/>
                    </a:lnTo>
                    <a:lnTo>
                      <a:pt x="120293" y="37264"/>
                    </a:lnTo>
                    <a:lnTo>
                      <a:pt x="120293" y="37255"/>
                    </a:lnTo>
                    <a:lnTo>
                      <a:pt x="119885" y="37255"/>
                    </a:lnTo>
                    <a:lnTo>
                      <a:pt x="119885" y="37236"/>
                    </a:lnTo>
                    <a:lnTo>
                      <a:pt x="119487" y="37236"/>
                    </a:lnTo>
                    <a:lnTo>
                      <a:pt x="119487" y="37218"/>
                    </a:lnTo>
                    <a:lnTo>
                      <a:pt x="119163" y="37218"/>
                    </a:lnTo>
                    <a:lnTo>
                      <a:pt x="119163" y="37208"/>
                    </a:lnTo>
                    <a:lnTo>
                      <a:pt x="118839" y="37208"/>
                    </a:lnTo>
                    <a:lnTo>
                      <a:pt x="118839" y="37190"/>
                    </a:lnTo>
                    <a:lnTo>
                      <a:pt x="118514" y="37190"/>
                    </a:lnTo>
                    <a:lnTo>
                      <a:pt x="118514" y="37171"/>
                    </a:lnTo>
                    <a:lnTo>
                      <a:pt x="118172" y="37171"/>
                    </a:lnTo>
                    <a:lnTo>
                      <a:pt x="118172" y="37162"/>
                    </a:lnTo>
                    <a:lnTo>
                      <a:pt x="117848" y="37162"/>
                    </a:lnTo>
                    <a:lnTo>
                      <a:pt x="117848" y="37143"/>
                    </a:lnTo>
                    <a:lnTo>
                      <a:pt x="117523" y="37143"/>
                    </a:lnTo>
                    <a:lnTo>
                      <a:pt x="117523" y="37125"/>
                    </a:lnTo>
                    <a:lnTo>
                      <a:pt x="117199" y="37125"/>
                    </a:lnTo>
                    <a:lnTo>
                      <a:pt x="117199" y="37116"/>
                    </a:lnTo>
                    <a:lnTo>
                      <a:pt x="116875" y="37116"/>
                    </a:lnTo>
                    <a:lnTo>
                      <a:pt x="116875" y="37097"/>
                    </a:lnTo>
                    <a:lnTo>
                      <a:pt x="116551" y="37097"/>
                    </a:lnTo>
                    <a:lnTo>
                      <a:pt x="116551" y="37079"/>
                    </a:lnTo>
                    <a:lnTo>
                      <a:pt x="116217" y="37079"/>
                    </a:lnTo>
                    <a:lnTo>
                      <a:pt x="116217" y="37069"/>
                    </a:lnTo>
                    <a:lnTo>
                      <a:pt x="115893" y="37069"/>
                    </a:lnTo>
                    <a:lnTo>
                      <a:pt x="115893" y="37051"/>
                    </a:lnTo>
                    <a:lnTo>
                      <a:pt x="115569" y="37051"/>
                    </a:lnTo>
                    <a:lnTo>
                      <a:pt x="115569" y="37032"/>
                    </a:lnTo>
                    <a:lnTo>
                      <a:pt x="115245" y="37032"/>
                    </a:lnTo>
                    <a:lnTo>
                      <a:pt x="115245" y="37023"/>
                    </a:lnTo>
                    <a:lnTo>
                      <a:pt x="114921" y="37023"/>
                    </a:lnTo>
                    <a:lnTo>
                      <a:pt x="114921" y="37005"/>
                    </a:lnTo>
                    <a:lnTo>
                      <a:pt x="114578" y="37005"/>
                    </a:lnTo>
                    <a:lnTo>
                      <a:pt x="114578" y="36986"/>
                    </a:lnTo>
                    <a:lnTo>
                      <a:pt x="114300" y="36986"/>
                    </a:lnTo>
                    <a:lnTo>
                      <a:pt x="114300" y="36977"/>
                    </a:lnTo>
                    <a:lnTo>
                      <a:pt x="114022" y="36977"/>
                    </a:lnTo>
                    <a:lnTo>
                      <a:pt x="114022" y="36958"/>
                    </a:lnTo>
                    <a:lnTo>
                      <a:pt x="113744" y="36958"/>
                    </a:lnTo>
                    <a:lnTo>
                      <a:pt x="113744" y="36940"/>
                    </a:lnTo>
                    <a:lnTo>
                      <a:pt x="113466" y="36940"/>
                    </a:lnTo>
                    <a:lnTo>
                      <a:pt x="113466" y="36930"/>
                    </a:lnTo>
                    <a:lnTo>
                      <a:pt x="113188" y="36930"/>
                    </a:lnTo>
                    <a:lnTo>
                      <a:pt x="113188" y="36912"/>
                    </a:lnTo>
                    <a:lnTo>
                      <a:pt x="112911" y="36912"/>
                    </a:lnTo>
                    <a:lnTo>
                      <a:pt x="112911" y="36893"/>
                    </a:lnTo>
                    <a:lnTo>
                      <a:pt x="112633" y="36893"/>
                    </a:lnTo>
                    <a:lnTo>
                      <a:pt x="112633" y="36884"/>
                    </a:lnTo>
                    <a:lnTo>
                      <a:pt x="112355" y="36884"/>
                    </a:lnTo>
                    <a:lnTo>
                      <a:pt x="112355" y="36866"/>
                    </a:lnTo>
                    <a:lnTo>
                      <a:pt x="112077" y="36866"/>
                    </a:lnTo>
                    <a:lnTo>
                      <a:pt x="112077" y="36847"/>
                    </a:lnTo>
                    <a:lnTo>
                      <a:pt x="111799" y="36847"/>
                    </a:lnTo>
                    <a:lnTo>
                      <a:pt x="111799" y="36838"/>
                    </a:lnTo>
                    <a:lnTo>
                      <a:pt x="111521" y="36838"/>
                    </a:lnTo>
                    <a:lnTo>
                      <a:pt x="111521" y="36819"/>
                    </a:lnTo>
                    <a:lnTo>
                      <a:pt x="111243" y="36819"/>
                    </a:lnTo>
                    <a:lnTo>
                      <a:pt x="111243" y="36801"/>
                    </a:lnTo>
                    <a:lnTo>
                      <a:pt x="110965" y="36801"/>
                    </a:lnTo>
                    <a:lnTo>
                      <a:pt x="110965" y="36791"/>
                    </a:lnTo>
                    <a:lnTo>
                      <a:pt x="110688" y="36791"/>
                    </a:lnTo>
                    <a:lnTo>
                      <a:pt x="110688" y="36773"/>
                    </a:lnTo>
                    <a:lnTo>
                      <a:pt x="110410" y="36773"/>
                    </a:lnTo>
                    <a:lnTo>
                      <a:pt x="110410" y="36754"/>
                    </a:lnTo>
                    <a:lnTo>
                      <a:pt x="110132" y="36754"/>
                    </a:lnTo>
                    <a:lnTo>
                      <a:pt x="110132" y="36745"/>
                    </a:lnTo>
                    <a:lnTo>
                      <a:pt x="109854" y="36745"/>
                    </a:lnTo>
                    <a:lnTo>
                      <a:pt x="109854" y="36727"/>
                    </a:lnTo>
                    <a:lnTo>
                      <a:pt x="109576" y="36727"/>
                    </a:lnTo>
                    <a:lnTo>
                      <a:pt x="109576" y="36708"/>
                    </a:lnTo>
                    <a:lnTo>
                      <a:pt x="109326" y="36708"/>
                    </a:lnTo>
                    <a:lnTo>
                      <a:pt x="109326" y="36699"/>
                    </a:lnTo>
                    <a:lnTo>
                      <a:pt x="109085" y="36699"/>
                    </a:lnTo>
                    <a:lnTo>
                      <a:pt x="109085" y="36680"/>
                    </a:lnTo>
                    <a:lnTo>
                      <a:pt x="108835" y="36680"/>
                    </a:lnTo>
                    <a:lnTo>
                      <a:pt x="108835" y="36662"/>
                    </a:lnTo>
                    <a:lnTo>
                      <a:pt x="108604" y="36662"/>
                    </a:lnTo>
                    <a:lnTo>
                      <a:pt x="108604" y="36653"/>
                    </a:lnTo>
                    <a:lnTo>
                      <a:pt x="108353" y="36653"/>
                    </a:lnTo>
                    <a:lnTo>
                      <a:pt x="108353" y="36634"/>
                    </a:lnTo>
                    <a:lnTo>
                      <a:pt x="108113" y="36634"/>
                    </a:lnTo>
                    <a:lnTo>
                      <a:pt x="108113" y="36615"/>
                    </a:lnTo>
                    <a:lnTo>
                      <a:pt x="107881" y="36615"/>
                    </a:lnTo>
                    <a:lnTo>
                      <a:pt x="107881" y="36606"/>
                    </a:lnTo>
                    <a:lnTo>
                      <a:pt x="107631" y="36606"/>
                    </a:lnTo>
                    <a:lnTo>
                      <a:pt x="107631" y="36588"/>
                    </a:lnTo>
                    <a:lnTo>
                      <a:pt x="107381" y="36588"/>
                    </a:lnTo>
                    <a:lnTo>
                      <a:pt x="107381" y="36569"/>
                    </a:lnTo>
                    <a:lnTo>
                      <a:pt x="107149" y="36569"/>
                    </a:lnTo>
                    <a:lnTo>
                      <a:pt x="107149" y="36560"/>
                    </a:lnTo>
                    <a:lnTo>
                      <a:pt x="106908" y="36560"/>
                    </a:lnTo>
                    <a:lnTo>
                      <a:pt x="106908" y="36541"/>
                    </a:lnTo>
                    <a:lnTo>
                      <a:pt x="106658" y="36541"/>
                    </a:lnTo>
                    <a:lnTo>
                      <a:pt x="106658" y="36523"/>
                    </a:lnTo>
                    <a:lnTo>
                      <a:pt x="106427" y="36523"/>
                    </a:lnTo>
                    <a:lnTo>
                      <a:pt x="106427" y="36514"/>
                    </a:lnTo>
                    <a:lnTo>
                      <a:pt x="106177" y="36514"/>
                    </a:lnTo>
                    <a:lnTo>
                      <a:pt x="106177" y="36495"/>
                    </a:lnTo>
                    <a:lnTo>
                      <a:pt x="105936" y="36495"/>
                    </a:lnTo>
                    <a:lnTo>
                      <a:pt x="105936" y="36477"/>
                    </a:lnTo>
                    <a:lnTo>
                      <a:pt x="105704" y="36477"/>
                    </a:lnTo>
                    <a:lnTo>
                      <a:pt x="105704" y="36467"/>
                    </a:lnTo>
                    <a:lnTo>
                      <a:pt x="105454" y="36467"/>
                    </a:lnTo>
                    <a:lnTo>
                      <a:pt x="105454" y="36449"/>
                    </a:lnTo>
                    <a:lnTo>
                      <a:pt x="105204" y="36449"/>
                    </a:lnTo>
                    <a:lnTo>
                      <a:pt x="105204" y="36430"/>
                    </a:lnTo>
                    <a:lnTo>
                      <a:pt x="104973" y="36430"/>
                    </a:lnTo>
                    <a:lnTo>
                      <a:pt x="104973" y="36421"/>
                    </a:lnTo>
                    <a:lnTo>
                      <a:pt x="104732" y="36421"/>
                    </a:lnTo>
                    <a:lnTo>
                      <a:pt x="104732" y="36402"/>
                    </a:lnTo>
                    <a:lnTo>
                      <a:pt x="104500" y="36402"/>
                    </a:lnTo>
                    <a:lnTo>
                      <a:pt x="104500" y="36384"/>
                    </a:lnTo>
                    <a:lnTo>
                      <a:pt x="104278" y="36384"/>
                    </a:lnTo>
                    <a:lnTo>
                      <a:pt x="104278" y="36375"/>
                    </a:lnTo>
                    <a:lnTo>
                      <a:pt x="104083" y="36375"/>
                    </a:lnTo>
                    <a:lnTo>
                      <a:pt x="104083" y="36356"/>
                    </a:lnTo>
                    <a:lnTo>
                      <a:pt x="103861" y="36356"/>
                    </a:lnTo>
                    <a:lnTo>
                      <a:pt x="103861" y="36338"/>
                    </a:lnTo>
                    <a:lnTo>
                      <a:pt x="103648" y="36338"/>
                    </a:lnTo>
                    <a:lnTo>
                      <a:pt x="103648" y="36328"/>
                    </a:lnTo>
                    <a:lnTo>
                      <a:pt x="103435" y="36328"/>
                    </a:lnTo>
                    <a:lnTo>
                      <a:pt x="103435" y="36310"/>
                    </a:lnTo>
                    <a:lnTo>
                      <a:pt x="103213" y="36310"/>
                    </a:lnTo>
                    <a:lnTo>
                      <a:pt x="103213" y="36291"/>
                    </a:lnTo>
                    <a:lnTo>
                      <a:pt x="103000" y="36291"/>
                    </a:lnTo>
                    <a:lnTo>
                      <a:pt x="103000" y="36282"/>
                    </a:lnTo>
                    <a:lnTo>
                      <a:pt x="102787" y="36282"/>
                    </a:lnTo>
                    <a:lnTo>
                      <a:pt x="102787" y="36264"/>
                    </a:lnTo>
                    <a:lnTo>
                      <a:pt x="102564" y="36264"/>
                    </a:lnTo>
                    <a:lnTo>
                      <a:pt x="102564" y="36245"/>
                    </a:lnTo>
                    <a:lnTo>
                      <a:pt x="102370" y="36245"/>
                    </a:lnTo>
                    <a:lnTo>
                      <a:pt x="102370" y="36236"/>
                    </a:lnTo>
                    <a:lnTo>
                      <a:pt x="102148" y="36236"/>
                    </a:lnTo>
                    <a:lnTo>
                      <a:pt x="102148" y="36217"/>
                    </a:lnTo>
                    <a:lnTo>
                      <a:pt x="101934" y="36217"/>
                    </a:lnTo>
                    <a:lnTo>
                      <a:pt x="101934" y="36199"/>
                    </a:lnTo>
                    <a:lnTo>
                      <a:pt x="101721" y="36199"/>
                    </a:lnTo>
                    <a:lnTo>
                      <a:pt x="101721" y="36189"/>
                    </a:lnTo>
                    <a:lnTo>
                      <a:pt x="101499" y="36189"/>
                    </a:lnTo>
                    <a:lnTo>
                      <a:pt x="101499" y="36171"/>
                    </a:lnTo>
                    <a:lnTo>
                      <a:pt x="101286" y="36171"/>
                    </a:lnTo>
                    <a:lnTo>
                      <a:pt x="101286" y="36152"/>
                    </a:lnTo>
                    <a:lnTo>
                      <a:pt x="101073" y="36152"/>
                    </a:lnTo>
                    <a:lnTo>
                      <a:pt x="101073" y="36143"/>
                    </a:lnTo>
                    <a:lnTo>
                      <a:pt x="100869" y="36143"/>
                    </a:lnTo>
                    <a:lnTo>
                      <a:pt x="100869" y="36125"/>
                    </a:lnTo>
                    <a:lnTo>
                      <a:pt x="100656" y="36125"/>
                    </a:lnTo>
                    <a:lnTo>
                      <a:pt x="100656" y="36106"/>
                    </a:lnTo>
                    <a:lnTo>
                      <a:pt x="100434" y="36106"/>
                    </a:lnTo>
                    <a:lnTo>
                      <a:pt x="100434" y="36097"/>
                    </a:lnTo>
                    <a:lnTo>
                      <a:pt x="100221" y="36097"/>
                    </a:lnTo>
                    <a:lnTo>
                      <a:pt x="100221" y="36078"/>
                    </a:lnTo>
                    <a:lnTo>
                      <a:pt x="100008" y="36078"/>
                    </a:lnTo>
                    <a:lnTo>
                      <a:pt x="100008" y="36060"/>
                    </a:lnTo>
                    <a:lnTo>
                      <a:pt x="99786" y="36060"/>
                    </a:lnTo>
                    <a:lnTo>
                      <a:pt x="99786" y="36050"/>
                    </a:lnTo>
                    <a:lnTo>
                      <a:pt x="99591" y="36050"/>
                    </a:lnTo>
                    <a:lnTo>
                      <a:pt x="99591" y="36032"/>
                    </a:lnTo>
                    <a:lnTo>
                      <a:pt x="99387" y="36032"/>
                    </a:lnTo>
                    <a:lnTo>
                      <a:pt x="99387" y="36013"/>
                    </a:lnTo>
                    <a:lnTo>
                      <a:pt x="99202" y="36013"/>
                    </a:lnTo>
                    <a:lnTo>
                      <a:pt x="99202" y="36004"/>
                    </a:lnTo>
                    <a:lnTo>
                      <a:pt x="99017" y="36004"/>
                    </a:lnTo>
                    <a:lnTo>
                      <a:pt x="99017" y="35986"/>
                    </a:lnTo>
                    <a:lnTo>
                      <a:pt x="98813" y="35986"/>
                    </a:lnTo>
                    <a:lnTo>
                      <a:pt x="98813" y="35967"/>
                    </a:lnTo>
                    <a:lnTo>
                      <a:pt x="98628" y="35967"/>
                    </a:lnTo>
                    <a:lnTo>
                      <a:pt x="98628" y="35958"/>
                    </a:lnTo>
                    <a:lnTo>
                      <a:pt x="98433" y="35958"/>
                    </a:lnTo>
                    <a:lnTo>
                      <a:pt x="98433" y="35939"/>
                    </a:lnTo>
                    <a:lnTo>
                      <a:pt x="98248" y="35939"/>
                    </a:lnTo>
                    <a:lnTo>
                      <a:pt x="98248" y="35921"/>
                    </a:lnTo>
                    <a:lnTo>
                      <a:pt x="98044" y="35921"/>
                    </a:lnTo>
                    <a:lnTo>
                      <a:pt x="98044" y="35912"/>
                    </a:lnTo>
                    <a:lnTo>
                      <a:pt x="97859" y="35912"/>
                    </a:lnTo>
                    <a:lnTo>
                      <a:pt x="97859" y="35893"/>
                    </a:lnTo>
                    <a:lnTo>
                      <a:pt x="97674" y="35893"/>
                    </a:lnTo>
                    <a:lnTo>
                      <a:pt x="97674" y="35874"/>
                    </a:lnTo>
                    <a:lnTo>
                      <a:pt x="97470" y="35874"/>
                    </a:lnTo>
                    <a:lnTo>
                      <a:pt x="97470" y="35865"/>
                    </a:lnTo>
                    <a:lnTo>
                      <a:pt x="97285" y="35865"/>
                    </a:lnTo>
                    <a:lnTo>
                      <a:pt x="97285" y="35847"/>
                    </a:lnTo>
                    <a:lnTo>
                      <a:pt x="97090" y="35847"/>
                    </a:lnTo>
                    <a:lnTo>
                      <a:pt x="97090" y="35828"/>
                    </a:lnTo>
                    <a:lnTo>
                      <a:pt x="96905" y="35828"/>
                    </a:lnTo>
                    <a:lnTo>
                      <a:pt x="96905" y="35819"/>
                    </a:lnTo>
                    <a:lnTo>
                      <a:pt x="96701" y="35819"/>
                    </a:lnTo>
                    <a:lnTo>
                      <a:pt x="96701" y="35800"/>
                    </a:lnTo>
                    <a:lnTo>
                      <a:pt x="96516" y="35800"/>
                    </a:lnTo>
                    <a:lnTo>
                      <a:pt x="96516" y="35782"/>
                    </a:lnTo>
                    <a:lnTo>
                      <a:pt x="96331" y="35782"/>
                    </a:lnTo>
                    <a:lnTo>
                      <a:pt x="96331" y="35773"/>
                    </a:lnTo>
                    <a:lnTo>
                      <a:pt x="96127" y="35773"/>
                    </a:lnTo>
                    <a:lnTo>
                      <a:pt x="96127" y="35754"/>
                    </a:lnTo>
                    <a:lnTo>
                      <a:pt x="95942" y="35754"/>
                    </a:lnTo>
                    <a:lnTo>
                      <a:pt x="95942" y="35736"/>
                    </a:lnTo>
                    <a:lnTo>
                      <a:pt x="95747" y="35736"/>
                    </a:lnTo>
                    <a:lnTo>
                      <a:pt x="95747" y="35726"/>
                    </a:lnTo>
                    <a:lnTo>
                      <a:pt x="95562" y="35726"/>
                    </a:lnTo>
                    <a:lnTo>
                      <a:pt x="95562" y="35708"/>
                    </a:lnTo>
                    <a:lnTo>
                      <a:pt x="95358" y="35708"/>
                    </a:lnTo>
                    <a:lnTo>
                      <a:pt x="95358" y="35689"/>
                    </a:lnTo>
                    <a:lnTo>
                      <a:pt x="95173" y="35689"/>
                    </a:lnTo>
                    <a:lnTo>
                      <a:pt x="95173" y="35680"/>
                    </a:lnTo>
                    <a:lnTo>
                      <a:pt x="94988" y="35680"/>
                    </a:lnTo>
                    <a:lnTo>
                      <a:pt x="94988" y="35661"/>
                    </a:lnTo>
                    <a:lnTo>
                      <a:pt x="94784" y="35661"/>
                    </a:lnTo>
                    <a:lnTo>
                      <a:pt x="94784" y="35643"/>
                    </a:lnTo>
                    <a:lnTo>
                      <a:pt x="94599" y="35643"/>
                    </a:lnTo>
                    <a:lnTo>
                      <a:pt x="94599" y="35634"/>
                    </a:lnTo>
                    <a:lnTo>
                      <a:pt x="94432" y="35634"/>
                    </a:lnTo>
                    <a:lnTo>
                      <a:pt x="94432" y="35615"/>
                    </a:lnTo>
                    <a:lnTo>
                      <a:pt x="94265" y="35615"/>
                    </a:lnTo>
                    <a:lnTo>
                      <a:pt x="94265" y="35597"/>
                    </a:lnTo>
                    <a:lnTo>
                      <a:pt x="94089" y="35597"/>
                    </a:lnTo>
                    <a:lnTo>
                      <a:pt x="94089" y="35587"/>
                    </a:lnTo>
                    <a:lnTo>
                      <a:pt x="93904" y="35587"/>
                    </a:lnTo>
                    <a:lnTo>
                      <a:pt x="93904" y="35569"/>
                    </a:lnTo>
                    <a:lnTo>
                      <a:pt x="93737" y="35569"/>
                    </a:lnTo>
                    <a:lnTo>
                      <a:pt x="93737" y="35550"/>
                    </a:lnTo>
                    <a:lnTo>
                      <a:pt x="93570" y="35550"/>
                    </a:lnTo>
                    <a:lnTo>
                      <a:pt x="93570" y="35541"/>
                    </a:lnTo>
                    <a:lnTo>
                      <a:pt x="93394" y="35541"/>
                    </a:lnTo>
                    <a:lnTo>
                      <a:pt x="93394" y="35523"/>
                    </a:lnTo>
                    <a:lnTo>
                      <a:pt x="93209" y="35523"/>
                    </a:lnTo>
                    <a:lnTo>
                      <a:pt x="93209" y="35504"/>
                    </a:lnTo>
                    <a:lnTo>
                      <a:pt x="93042" y="35504"/>
                    </a:lnTo>
                    <a:lnTo>
                      <a:pt x="93042" y="35495"/>
                    </a:lnTo>
                    <a:lnTo>
                      <a:pt x="92876" y="35495"/>
                    </a:lnTo>
                    <a:lnTo>
                      <a:pt x="92876" y="35476"/>
                    </a:lnTo>
                    <a:lnTo>
                      <a:pt x="92690" y="35476"/>
                    </a:lnTo>
                    <a:lnTo>
                      <a:pt x="92690" y="35458"/>
                    </a:lnTo>
                    <a:lnTo>
                      <a:pt x="92514" y="35458"/>
                    </a:lnTo>
                    <a:lnTo>
                      <a:pt x="92514" y="35448"/>
                    </a:lnTo>
                    <a:lnTo>
                      <a:pt x="92348" y="35448"/>
                    </a:lnTo>
                    <a:lnTo>
                      <a:pt x="92348" y="35430"/>
                    </a:lnTo>
                    <a:lnTo>
                      <a:pt x="92181" y="35430"/>
                    </a:lnTo>
                    <a:lnTo>
                      <a:pt x="92181" y="35411"/>
                    </a:lnTo>
                    <a:lnTo>
                      <a:pt x="91996" y="35411"/>
                    </a:lnTo>
                    <a:lnTo>
                      <a:pt x="91996" y="35402"/>
                    </a:lnTo>
                    <a:lnTo>
                      <a:pt x="91820" y="35402"/>
                    </a:lnTo>
                    <a:lnTo>
                      <a:pt x="91820" y="35384"/>
                    </a:lnTo>
                    <a:lnTo>
                      <a:pt x="91653" y="35384"/>
                    </a:lnTo>
                    <a:lnTo>
                      <a:pt x="91653" y="35365"/>
                    </a:lnTo>
                    <a:lnTo>
                      <a:pt x="91486" y="35365"/>
                    </a:lnTo>
                    <a:lnTo>
                      <a:pt x="91486" y="35356"/>
                    </a:lnTo>
                    <a:lnTo>
                      <a:pt x="91301" y="35356"/>
                    </a:lnTo>
                    <a:lnTo>
                      <a:pt x="91301" y="35337"/>
                    </a:lnTo>
                    <a:lnTo>
                      <a:pt x="91125" y="35337"/>
                    </a:lnTo>
                    <a:lnTo>
                      <a:pt x="91125" y="35319"/>
                    </a:lnTo>
                    <a:lnTo>
                      <a:pt x="90958" y="35319"/>
                    </a:lnTo>
                    <a:lnTo>
                      <a:pt x="90958" y="35309"/>
                    </a:lnTo>
                    <a:lnTo>
                      <a:pt x="90792" y="35309"/>
                    </a:lnTo>
                    <a:lnTo>
                      <a:pt x="90792" y="35291"/>
                    </a:lnTo>
                    <a:lnTo>
                      <a:pt x="90606" y="35291"/>
                    </a:lnTo>
                    <a:lnTo>
                      <a:pt x="90606" y="35272"/>
                    </a:lnTo>
                    <a:lnTo>
                      <a:pt x="90430" y="35272"/>
                    </a:lnTo>
                    <a:lnTo>
                      <a:pt x="90430" y="35263"/>
                    </a:lnTo>
                    <a:lnTo>
                      <a:pt x="90264" y="35263"/>
                    </a:lnTo>
                    <a:lnTo>
                      <a:pt x="90264" y="35245"/>
                    </a:lnTo>
                    <a:lnTo>
                      <a:pt x="90097" y="35245"/>
                    </a:lnTo>
                    <a:lnTo>
                      <a:pt x="90097" y="35226"/>
                    </a:lnTo>
                    <a:lnTo>
                      <a:pt x="89912" y="35226"/>
                    </a:lnTo>
                    <a:lnTo>
                      <a:pt x="89912" y="35217"/>
                    </a:lnTo>
                    <a:lnTo>
                      <a:pt x="89736" y="35217"/>
                    </a:lnTo>
                    <a:lnTo>
                      <a:pt x="89736" y="35198"/>
                    </a:lnTo>
                    <a:lnTo>
                      <a:pt x="89587" y="35198"/>
                    </a:lnTo>
                    <a:lnTo>
                      <a:pt x="89587" y="35180"/>
                    </a:lnTo>
                    <a:lnTo>
                      <a:pt x="89412" y="35180"/>
                    </a:lnTo>
                    <a:lnTo>
                      <a:pt x="89412" y="35171"/>
                    </a:lnTo>
                    <a:lnTo>
                      <a:pt x="89263" y="35171"/>
                    </a:lnTo>
                    <a:lnTo>
                      <a:pt x="89263" y="35152"/>
                    </a:lnTo>
                    <a:lnTo>
                      <a:pt x="89106" y="35152"/>
                    </a:lnTo>
                    <a:lnTo>
                      <a:pt x="89106" y="35133"/>
                    </a:lnTo>
                    <a:lnTo>
                      <a:pt x="88948" y="35133"/>
                    </a:lnTo>
                    <a:lnTo>
                      <a:pt x="88948" y="35124"/>
                    </a:lnTo>
                    <a:lnTo>
                      <a:pt x="88782" y="35124"/>
                    </a:lnTo>
                    <a:lnTo>
                      <a:pt x="88782" y="35106"/>
                    </a:lnTo>
                    <a:lnTo>
                      <a:pt x="88624" y="35106"/>
                    </a:lnTo>
                    <a:lnTo>
                      <a:pt x="88624" y="35087"/>
                    </a:lnTo>
                    <a:lnTo>
                      <a:pt x="88476" y="35087"/>
                    </a:lnTo>
                    <a:lnTo>
                      <a:pt x="88476" y="35078"/>
                    </a:lnTo>
                    <a:lnTo>
                      <a:pt x="88300" y="35078"/>
                    </a:lnTo>
                    <a:lnTo>
                      <a:pt x="88300" y="35059"/>
                    </a:lnTo>
                    <a:lnTo>
                      <a:pt x="88152" y="35059"/>
                    </a:lnTo>
                    <a:lnTo>
                      <a:pt x="88152" y="35041"/>
                    </a:lnTo>
                    <a:lnTo>
                      <a:pt x="87994" y="35041"/>
                    </a:lnTo>
                    <a:lnTo>
                      <a:pt x="87994" y="35032"/>
                    </a:lnTo>
                    <a:lnTo>
                      <a:pt x="87837" y="35032"/>
                    </a:lnTo>
                    <a:lnTo>
                      <a:pt x="87837" y="35013"/>
                    </a:lnTo>
                    <a:lnTo>
                      <a:pt x="87670" y="35013"/>
                    </a:lnTo>
                    <a:lnTo>
                      <a:pt x="87670" y="34995"/>
                    </a:lnTo>
                    <a:lnTo>
                      <a:pt x="87513" y="34995"/>
                    </a:lnTo>
                    <a:lnTo>
                      <a:pt x="87513" y="34985"/>
                    </a:lnTo>
                    <a:lnTo>
                      <a:pt x="87364" y="34985"/>
                    </a:lnTo>
                    <a:lnTo>
                      <a:pt x="87364" y="34967"/>
                    </a:lnTo>
                    <a:lnTo>
                      <a:pt x="87188" y="34967"/>
                    </a:lnTo>
                    <a:lnTo>
                      <a:pt x="87188" y="34948"/>
                    </a:lnTo>
                    <a:lnTo>
                      <a:pt x="87040" y="34948"/>
                    </a:lnTo>
                    <a:lnTo>
                      <a:pt x="87040" y="34939"/>
                    </a:lnTo>
                    <a:lnTo>
                      <a:pt x="86883" y="34939"/>
                    </a:lnTo>
                    <a:lnTo>
                      <a:pt x="86883" y="34920"/>
                    </a:lnTo>
                    <a:lnTo>
                      <a:pt x="86725" y="34920"/>
                    </a:lnTo>
                    <a:lnTo>
                      <a:pt x="86725" y="34902"/>
                    </a:lnTo>
                    <a:lnTo>
                      <a:pt x="86559" y="34902"/>
                    </a:lnTo>
                    <a:lnTo>
                      <a:pt x="86559" y="34893"/>
                    </a:lnTo>
                    <a:lnTo>
                      <a:pt x="86401" y="34893"/>
                    </a:lnTo>
                    <a:lnTo>
                      <a:pt x="86401" y="34874"/>
                    </a:lnTo>
                    <a:lnTo>
                      <a:pt x="86253" y="34874"/>
                    </a:lnTo>
                    <a:lnTo>
                      <a:pt x="86253" y="34856"/>
                    </a:lnTo>
                    <a:lnTo>
                      <a:pt x="86077" y="34856"/>
                    </a:lnTo>
                    <a:lnTo>
                      <a:pt x="86077" y="34846"/>
                    </a:lnTo>
                    <a:lnTo>
                      <a:pt x="85929" y="34846"/>
                    </a:lnTo>
                    <a:lnTo>
                      <a:pt x="85929" y="34828"/>
                    </a:lnTo>
                    <a:lnTo>
                      <a:pt x="85771" y="34828"/>
                    </a:lnTo>
                    <a:lnTo>
                      <a:pt x="85771" y="34809"/>
                    </a:lnTo>
                    <a:lnTo>
                      <a:pt x="85605" y="34809"/>
                    </a:lnTo>
                    <a:lnTo>
                      <a:pt x="85605" y="34800"/>
                    </a:lnTo>
                    <a:lnTo>
                      <a:pt x="85447" y="34800"/>
                    </a:lnTo>
                    <a:lnTo>
                      <a:pt x="85447" y="34782"/>
                    </a:lnTo>
                    <a:lnTo>
                      <a:pt x="85290" y="34782"/>
                    </a:lnTo>
                    <a:lnTo>
                      <a:pt x="85290" y="34763"/>
                    </a:lnTo>
                    <a:lnTo>
                      <a:pt x="85141" y="34763"/>
                    </a:lnTo>
                    <a:lnTo>
                      <a:pt x="85141" y="34754"/>
                    </a:lnTo>
                    <a:lnTo>
                      <a:pt x="84965" y="34754"/>
                    </a:lnTo>
                    <a:lnTo>
                      <a:pt x="84965" y="34735"/>
                    </a:lnTo>
                    <a:lnTo>
                      <a:pt x="84817" y="34735"/>
                    </a:lnTo>
                    <a:lnTo>
                      <a:pt x="84817" y="34717"/>
                    </a:lnTo>
                    <a:lnTo>
                      <a:pt x="84660" y="34717"/>
                    </a:lnTo>
                    <a:lnTo>
                      <a:pt x="84660" y="34707"/>
                    </a:lnTo>
                    <a:lnTo>
                      <a:pt x="84521" y="34707"/>
                    </a:lnTo>
                    <a:lnTo>
                      <a:pt x="84521" y="34689"/>
                    </a:lnTo>
                    <a:lnTo>
                      <a:pt x="84382" y="34689"/>
                    </a:lnTo>
                    <a:lnTo>
                      <a:pt x="84382" y="34670"/>
                    </a:lnTo>
                    <a:lnTo>
                      <a:pt x="84224" y="34670"/>
                    </a:lnTo>
                    <a:lnTo>
                      <a:pt x="84224" y="34661"/>
                    </a:lnTo>
                    <a:lnTo>
                      <a:pt x="84086" y="34661"/>
                    </a:lnTo>
                    <a:lnTo>
                      <a:pt x="84086" y="34643"/>
                    </a:lnTo>
                    <a:lnTo>
                      <a:pt x="83937" y="34643"/>
                    </a:lnTo>
                    <a:lnTo>
                      <a:pt x="83937" y="34624"/>
                    </a:lnTo>
                    <a:lnTo>
                      <a:pt x="83798" y="34624"/>
                    </a:lnTo>
                    <a:lnTo>
                      <a:pt x="83798" y="34615"/>
                    </a:lnTo>
                    <a:lnTo>
                      <a:pt x="83641" y="34615"/>
                    </a:lnTo>
                    <a:lnTo>
                      <a:pt x="83641" y="34596"/>
                    </a:lnTo>
                    <a:lnTo>
                      <a:pt x="83502" y="34596"/>
                    </a:lnTo>
                    <a:lnTo>
                      <a:pt x="83502" y="34578"/>
                    </a:lnTo>
                    <a:lnTo>
                      <a:pt x="83345" y="34578"/>
                    </a:lnTo>
                    <a:lnTo>
                      <a:pt x="83345" y="34568"/>
                    </a:lnTo>
                    <a:lnTo>
                      <a:pt x="83206" y="34568"/>
                    </a:lnTo>
                    <a:lnTo>
                      <a:pt x="83206" y="34550"/>
                    </a:lnTo>
                    <a:lnTo>
                      <a:pt x="83057" y="34550"/>
                    </a:lnTo>
                    <a:lnTo>
                      <a:pt x="83057" y="34531"/>
                    </a:lnTo>
                    <a:lnTo>
                      <a:pt x="82918" y="34531"/>
                    </a:lnTo>
                    <a:lnTo>
                      <a:pt x="82918" y="34522"/>
                    </a:lnTo>
                    <a:lnTo>
                      <a:pt x="82761" y="34522"/>
                    </a:lnTo>
                    <a:lnTo>
                      <a:pt x="82761" y="34504"/>
                    </a:lnTo>
                    <a:lnTo>
                      <a:pt x="82622" y="34504"/>
                    </a:lnTo>
                    <a:lnTo>
                      <a:pt x="82622" y="34485"/>
                    </a:lnTo>
                    <a:lnTo>
                      <a:pt x="82465" y="34485"/>
                    </a:lnTo>
                    <a:lnTo>
                      <a:pt x="82465" y="34476"/>
                    </a:lnTo>
                    <a:lnTo>
                      <a:pt x="82326" y="34476"/>
                    </a:lnTo>
                    <a:lnTo>
                      <a:pt x="82326" y="34457"/>
                    </a:lnTo>
                    <a:lnTo>
                      <a:pt x="82177" y="34457"/>
                    </a:lnTo>
                    <a:lnTo>
                      <a:pt x="82177" y="34439"/>
                    </a:lnTo>
                    <a:lnTo>
                      <a:pt x="82039" y="34439"/>
                    </a:lnTo>
                    <a:lnTo>
                      <a:pt x="82039" y="34430"/>
                    </a:lnTo>
                    <a:lnTo>
                      <a:pt x="81881" y="34430"/>
                    </a:lnTo>
                    <a:lnTo>
                      <a:pt x="81881" y="34411"/>
                    </a:lnTo>
                    <a:lnTo>
                      <a:pt x="81742" y="34411"/>
                    </a:lnTo>
                    <a:lnTo>
                      <a:pt x="81742" y="34392"/>
                    </a:lnTo>
                    <a:lnTo>
                      <a:pt x="81603" y="34392"/>
                    </a:lnTo>
                    <a:lnTo>
                      <a:pt x="81603" y="34383"/>
                    </a:lnTo>
                    <a:lnTo>
                      <a:pt x="81446" y="34383"/>
                    </a:lnTo>
                    <a:lnTo>
                      <a:pt x="81446" y="34365"/>
                    </a:lnTo>
                    <a:lnTo>
                      <a:pt x="81307" y="34365"/>
                    </a:lnTo>
                    <a:lnTo>
                      <a:pt x="81307" y="34346"/>
                    </a:lnTo>
                    <a:lnTo>
                      <a:pt x="81159" y="34346"/>
                    </a:lnTo>
                    <a:lnTo>
                      <a:pt x="81159" y="34337"/>
                    </a:lnTo>
                    <a:lnTo>
                      <a:pt x="81020" y="34337"/>
                    </a:lnTo>
                    <a:lnTo>
                      <a:pt x="81020" y="34318"/>
                    </a:lnTo>
                    <a:lnTo>
                      <a:pt x="80862" y="34318"/>
                    </a:lnTo>
                    <a:lnTo>
                      <a:pt x="80862" y="34300"/>
                    </a:lnTo>
                    <a:lnTo>
                      <a:pt x="80723" y="34300"/>
                    </a:lnTo>
                    <a:lnTo>
                      <a:pt x="80723" y="34291"/>
                    </a:lnTo>
                    <a:lnTo>
                      <a:pt x="80566" y="34291"/>
                    </a:lnTo>
                    <a:lnTo>
                      <a:pt x="80566" y="34272"/>
                    </a:lnTo>
                    <a:lnTo>
                      <a:pt x="80427" y="34272"/>
                    </a:lnTo>
                    <a:lnTo>
                      <a:pt x="80427" y="34254"/>
                    </a:lnTo>
                    <a:lnTo>
                      <a:pt x="80279" y="34254"/>
                    </a:lnTo>
                    <a:lnTo>
                      <a:pt x="80279" y="34244"/>
                    </a:lnTo>
                    <a:lnTo>
                      <a:pt x="80140" y="34244"/>
                    </a:lnTo>
                    <a:lnTo>
                      <a:pt x="80140" y="34226"/>
                    </a:lnTo>
                    <a:lnTo>
                      <a:pt x="79982" y="34226"/>
                    </a:lnTo>
                    <a:lnTo>
                      <a:pt x="79982" y="34207"/>
                    </a:lnTo>
                    <a:lnTo>
                      <a:pt x="79843" y="34207"/>
                    </a:lnTo>
                    <a:lnTo>
                      <a:pt x="79843" y="34198"/>
                    </a:lnTo>
                    <a:lnTo>
                      <a:pt x="79704" y="34198"/>
                    </a:lnTo>
                    <a:lnTo>
                      <a:pt x="79704" y="34179"/>
                    </a:lnTo>
                    <a:lnTo>
                      <a:pt x="79565" y="34179"/>
                    </a:lnTo>
                    <a:lnTo>
                      <a:pt x="79565" y="34161"/>
                    </a:lnTo>
                    <a:lnTo>
                      <a:pt x="79445" y="34161"/>
                    </a:lnTo>
                    <a:lnTo>
                      <a:pt x="79445" y="34152"/>
                    </a:lnTo>
                    <a:lnTo>
                      <a:pt x="79306" y="34152"/>
                    </a:lnTo>
                    <a:lnTo>
                      <a:pt x="79306" y="34133"/>
                    </a:lnTo>
                    <a:lnTo>
                      <a:pt x="79167" y="34133"/>
                    </a:lnTo>
                    <a:lnTo>
                      <a:pt x="79167" y="34115"/>
                    </a:lnTo>
                    <a:lnTo>
                      <a:pt x="79028" y="34115"/>
                    </a:lnTo>
                    <a:lnTo>
                      <a:pt x="79028" y="34105"/>
                    </a:lnTo>
                    <a:lnTo>
                      <a:pt x="78898" y="34105"/>
                    </a:lnTo>
                    <a:lnTo>
                      <a:pt x="78898" y="34087"/>
                    </a:lnTo>
                    <a:lnTo>
                      <a:pt x="78760" y="34087"/>
                    </a:lnTo>
                    <a:lnTo>
                      <a:pt x="78760" y="34068"/>
                    </a:lnTo>
                    <a:lnTo>
                      <a:pt x="78621" y="34068"/>
                    </a:lnTo>
                    <a:lnTo>
                      <a:pt x="78621" y="34059"/>
                    </a:lnTo>
                    <a:lnTo>
                      <a:pt x="78482" y="34059"/>
                    </a:lnTo>
                    <a:lnTo>
                      <a:pt x="78482" y="34041"/>
                    </a:lnTo>
                    <a:lnTo>
                      <a:pt x="78343" y="34041"/>
                    </a:lnTo>
                    <a:lnTo>
                      <a:pt x="78343" y="34022"/>
                    </a:lnTo>
                    <a:lnTo>
                      <a:pt x="78222" y="34022"/>
                    </a:lnTo>
                    <a:lnTo>
                      <a:pt x="78222" y="34013"/>
                    </a:lnTo>
                    <a:lnTo>
                      <a:pt x="78083" y="34013"/>
                    </a:lnTo>
                    <a:lnTo>
                      <a:pt x="78083" y="33994"/>
                    </a:lnTo>
                    <a:lnTo>
                      <a:pt x="77944" y="33994"/>
                    </a:lnTo>
                    <a:lnTo>
                      <a:pt x="77944" y="33976"/>
                    </a:lnTo>
                    <a:lnTo>
                      <a:pt x="77806" y="33976"/>
                    </a:lnTo>
                    <a:lnTo>
                      <a:pt x="77806" y="33966"/>
                    </a:lnTo>
                    <a:lnTo>
                      <a:pt x="77685" y="33966"/>
                    </a:lnTo>
                    <a:lnTo>
                      <a:pt x="77685" y="33948"/>
                    </a:lnTo>
                    <a:lnTo>
                      <a:pt x="77546" y="33948"/>
                    </a:lnTo>
                    <a:lnTo>
                      <a:pt x="77546" y="33929"/>
                    </a:lnTo>
                    <a:lnTo>
                      <a:pt x="77407" y="33929"/>
                    </a:lnTo>
                    <a:lnTo>
                      <a:pt x="77407" y="33920"/>
                    </a:lnTo>
                    <a:lnTo>
                      <a:pt x="77268" y="33920"/>
                    </a:lnTo>
                    <a:lnTo>
                      <a:pt x="77268" y="33902"/>
                    </a:lnTo>
                    <a:lnTo>
                      <a:pt x="77129" y="33902"/>
                    </a:lnTo>
                    <a:lnTo>
                      <a:pt x="77129" y="33883"/>
                    </a:lnTo>
                    <a:lnTo>
                      <a:pt x="77000" y="33883"/>
                    </a:lnTo>
                    <a:lnTo>
                      <a:pt x="77000" y="33874"/>
                    </a:lnTo>
                    <a:lnTo>
                      <a:pt x="76861" y="33874"/>
                    </a:lnTo>
                    <a:lnTo>
                      <a:pt x="76861" y="33855"/>
                    </a:lnTo>
                    <a:lnTo>
                      <a:pt x="76722" y="33855"/>
                    </a:lnTo>
                    <a:lnTo>
                      <a:pt x="76722" y="33837"/>
                    </a:lnTo>
                    <a:lnTo>
                      <a:pt x="76583" y="33837"/>
                    </a:lnTo>
                    <a:lnTo>
                      <a:pt x="76583" y="33827"/>
                    </a:lnTo>
                    <a:lnTo>
                      <a:pt x="76462" y="33827"/>
                    </a:lnTo>
                    <a:lnTo>
                      <a:pt x="76462" y="33809"/>
                    </a:lnTo>
                    <a:lnTo>
                      <a:pt x="76324" y="33809"/>
                    </a:lnTo>
                    <a:lnTo>
                      <a:pt x="76324" y="33790"/>
                    </a:lnTo>
                    <a:lnTo>
                      <a:pt x="76185" y="33790"/>
                    </a:lnTo>
                    <a:lnTo>
                      <a:pt x="76185" y="33781"/>
                    </a:lnTo>
                    <a:lnTo>
                      <a:pt x="76046" y="33781"/>
                    </a:lnTo>
                    <a:lnTo>
                      <a:pt x="76046" y="33763"/>
                    </a:lnTo>
                    <a:lnTo>
                      <a:pt x="75907" y="33763"/>
                    </a:lnTo>
                    <a:lnTo>
                      <a:pt x="75907" y="33744"/>
                    </a:lnTo>
                    <a:lnTo>
                      <a:pt x="75786" y="33744"/>
                    </a:lnTo>
                    <a:lnTo>
                      <a:pt x="75786" y="33735"/>
                    </a:lnTo>
                    <a:lnTo>
                      <a:pt x="75647" y="33735"/>
                    </a:lnTo>
                    <a:lnTo>
                      <a:pt x="75647" y="33716"/>
                    </a:lnTo>
                    <a:lnTo>
                      <a:pt x="75508" y="33716"/>
                    </a:lnTo>
                    <a:lnTo>
                      <a:pt x="75508" y="33698"/>
                    </a:lnTo>
                    <a:lnTo>
                      <a:pt x="75369" y="33698"/>
                    </a:lnTo>
                    <a:lnTo>
                      <a:pt x="75369" y="33689"/>
                    </a:lnTo>
                    <a:lnTo>
                      <a:pt x="75240" y="33689"/>
                    </a:lnTo>
                    <a:lnTo>
                      <a:pt x="75240" y="33670"/>
                    </a:lnTo>
                    <a:lnTo>
                      <a:pt x="75101" y="33670"/>
                    </a:lnTo>
                    <a:lnTo>
                      <a:pt x="75101" y="33651"/>
                    </a:lnTo>
                    <a:lnTo>
                      <a:pt x="74962" y="33651"/>
                    </a:lnTo>
                    <a:lnTo>
                      <a:pt x="74962" y="33642"/>
                    </a:lnTo>
                    <a:lnTo>
                      <a:pt x="74841" y="33642"/>
                    </a:lnTo>
                    <a:lnTo>
                      <a:pt x="74841" y="33624"/>
                    </a:lnTo>
                    <a:lnTo>
                      <a:pt x="74721" y="33624"/>
                    </a:lnTo>
                    <a:lnTo>
                      <a:pt x="74721" y="33605"/>
                    </a:lnTo>
                    <a:lnTo>
                      <a:pt x="74582" y="33605"/>
                    </a:lnTo>
                    <a:lnTo>
                      <a:pt x="74582" y="33596"/>
                    </a:lnTo>
                    <a:lnTo>
                      <a:pt x="74452" y="33596"/>
                    </a:lnTo>
                    <a:lnTo>
                      <a:pt x="74452" y="33577"/>
                    </a:lnTo>
                    <a:lnTo>
                      <a:pt x="74332" y="33577"/>
                    </a:lnTo>
                    <a:lnTo>
                      <a:pt x="74332" y="33559"/>
                    </a:lnTo>
                    <a:lnTo>
                      <a:pt x="74212" y="33559"/>
                    </a:lnTo>
                    <a:lnTo>
                      <a:pt x="74212" y="33550"/>
                    </a:lnTo>
                    <a:lnTo>
                      <a:pt x="74082" y="33550"/>
                    </a:lnTo>
                    <a:lnTo>
                      <a:pt x="74082" y="33531"/>
                    </a:lnTo>
                    <a:lnTo>
                      <a:pt x="73943" y="33531"/>
                    </a:lnTo>
                    <a:lnTo>
                      <a:pt x="73943" y="33513"/>
                    </a:lnTo>
                    <a:lnTo>
                      <a:pt x="73823" y="33513"/>
                    </a:lnTo>
                    <a:lnTo>
                      <a:pt x="73823" y="33503"/>
                    </a:lnTo>
                    <a:lnTo>
                      <a:pt x="73702" y="33503"/>
                    </a:lnTo>
                    <a:lnTo>
                      <a:pt x="73702" y="33485"/>
                    </a:lnTo>
                    <a:lnTo>
                      <a:pt x="73573" y="33485"/>
                    </a:lnTo>
                    <a:lnTo>
                      <a:pt x="73573" y="33466"/>
                    </a:lnTo>
                    <a:lnTo>
                      <a:pt x="73452" y="33466"/>
                    </a:lnTo>
                    <a:lnTo>
                      <a:pt x="73452" y="33457"/>
                    </a:lnTo>
                    <a:lnTo>
                      <a:pt x="73332" y="33457"/>
                    </a:lnTo>
                    <a:lnTo>
                      <a:pt x="73332" y="33438"/>
                    </a:lnTo>
                    <a:lnTo>
                      <a:pt x="73193" y="33438"/>
                    </a:lnTo>
                    <a:lnTo>
                      <a:pt x="73193" y="33420"/>
                    </a:lnTo>
                    <a:lnTo>
                      <a:pt x="73063" y="33420"/>
                    </a:lnTo>
                    <a:lnTo>
                      <a:pt x="73063" y="33411"/>
                    </a:lnTo>
                    <a:lnTo>
                      <a:pt x="72943" y="33411"/>
                    </a:lnTo>
                    <a:lnTo>
                      <a:pt x="72943" y="33392"/>
                    </a:lnTo>
                    <a:lnTo>
                      <a:pt x="72822" y="33392"/>
                    </a:lnTo>
                    <a:lnTo>
                      <a:pt x="72822" y="33374"/>
                    </a:lnTo>
                    <a:lnTo>
                      <a:pt x="72693" y="33374"/>
                    </a:lnTo>
                    <a:lnTo>
                      <a:pt x="72693" y="33364"/>
                    </a:lnTo>
                    <a:lnTo>
                      <a:pt x="72572" y="33364"/>
                    </a:lnTo>
                    <a:lnTo>
                      <a:pt x="72572" y="33346"/>
                    </a:lnTo>
                    <a:lnTo>
                      <a:pt x="72433" y="33346"/>
                    </a:lnTo>
                    <a:lnTo>
                      <a:pt x="72433" y="33327"/>
                    </a:lnTo>
                    <a:lnTo>
                      <a:pt x="72313" y="33327"/>
                    </a:lnTo>
                    <a:lnTo>
                      <a:pt x="72313" y="33318"/>
                    </a:lnTo>
                    <a:lnTo>
                      <a:pt x="72183" y="33318"/>
                    </a:lnTo>
                    <a:lnTo>
                      <a:pt x="72183" y="33300"/>
                    </a:lnTo>
                    <a:lnTo>
                      <a:pt x="72063" y="33300"/>
                    </a:lnTo>
                    <a:lnTo>
                      <a:pt x="72063" y="33281"/>
                    </a:lnTo>
                    <a:lnTo>
                      <a:pt x="71942" y="33281"/>
                    </a:lnTo>
                    <a:lnTo>
                      <a:pt x="71942" y="33272"/>
                    </a:lnTo>
                    <a:lnTo>
                      <a:pt x="71813" y="33272"/>
                    </a:lnTo>
                    <a:lnTo>
                      <a:pt x="71813" y="33253"/>
                    </a:lnTo>
                    <a:lnTo>
                      <a:pt x="71674" y="33253"/>
                    </a:lnTo>
                    <a:lnTo>
                      <a:pt x="71674" y="33235"/>
                    </a:lnTo>
                    <a:lnTo>
                      <a:pt x="71553" y="33235"/>
                    </a:lnTo>
                    <a:lnTo>
                      <a:pt x="71553" y="33225"/>
                    </a:lnTo>
                    <a:lnTo>
                      <a:pt x="71433" y="33225"/>
                    </a:lnTo>
                    <a:lnTo>
                      <a:pt x="71433" y="33207"/>
                    </a:lnTo>
                    <a:lnTo>
                      <a:pt x="71303" y="33207"/>
                    </a:lnTo>
                    <a:lnTo>
                      <a:pt x="71303" y="33188"/>
                    </a:lnTo>
                    <a:lnTo>
                      <a:pt x="71183" y="33188"/>
                    </a:lnTo>
                    <a:lnTo>
                      <a:pt x="71183" y="33179"/>
                    </a:lnTo>
                    <a:lnTo>
                      <a:pt x="71062" y="33179"/>
                    </a:lnTo>
                    <a:lnTo>
                      <a:pt x="71062" y="33161"/>
                    </a:lnTo>
                    <a:lnTo>
                      <a:pt x="70923" y="33161"/>
                    </a:lnTo>
                    <a:lnTo>
                      <a:pt x="70923" y="33142"/>
                    </a:lnTo>
                    <a:lnTo>
                      <a:pt x="70794" y="33142"/>
                    </a:lnTo>
                    <a:lnTo>
                      <a:pt x="70794" y="33133"/>
                    </a:lnTo>
                    <a:lnTo>
                      <a:pt x="70673" y="33133"/>
                    </a:lnTo>
                    <a:lnTo>
                      <a:pt x="70673" y="33114"/>
                    </a:lnTo>
                    <a:lnTo>
                      <a:pt x="70553" y="33114"/>
                    </a:lnTo>
                    <a:lnTo>
                      <a:pt x="70553" y="33096"/>
                    </a:lnTo>
                    <a:lnTo>
                      <a:pt x="70423" y="33096"/>
                    </a:lnTo>
                    <a:lnTo>
                      <a:pt x="70423" y="33086"/>
                    </a:lnTo>
                    <a:lnTo>
                      <a:pt x="70284" y="33086"/>
                    </a:lnTo>
                    <a:lnTo>
                      <a:pt x="70284" y="33068"/>
                    </a:lnTo>
                    <a:lnTo>
                      <a:pt x="70164" y="33068"/>
                    </a:lnTo>
                    <a:lnTo>
                      <a:pt x="70164" y="33049"/>
                    </a:lnTo>
                    <a:lnTo>
                      <a:pt x="70043" y="33049"/>
                    </a:lnTo>
                    <a:lnTo>
                      <a:pt x="70043" y="33040"/>
                    </a:lnTo>
                    <a:lnTo>
                      <a:pt x="69914" y="33040"/>
                    </a:lnTo>
                    <a:lnTo>
                      <a:pt x="69914" y="33022"/>
                    </a:lnTo>
                    <a:lnTo>
                      <a:pt x="69812" y="33022"/>
                    </a:lnTo>
                    <a:lnTo>
                      <a:pt x="69812" y="33003"/>
                    </a:lnTo>
                    <a:lnTo>
                      <a:pt x="69682" y="33003"/>
                    </a:lnTo>
                    <a:lnTo>
                      <a:pt x="69682" y="32994"/>
                    </a:lnTo>
                    <a:lnTo>
                      <a:pt x="69562" y="32994"/>
                    </a:lnTo>
                    <a:lnTo>
                      <a:pt x="69562" y="32975"/>
                    </a:lnTo>
                    <a:lnTo>
                      <a:pt x="69451" y="32975"/>
                    </a:lnTo>
                    <a:lnTo>
                      <a:pt x="69451" y="32957"/>
                    </a:lnTo>
                    <a:lnTo>
                      <a:pt x="69330" y="32957"/>
                    </a:lnTo>
                    <a:lnTo>
                      <a:pt x="69330" y="32948"/>
                    </a:lnTo>
                    <a:lnTo>
                      <a:pt x="69210" y="32948"/>
                    </a:lnTo>
                    <a:lnTo>
                      <a:pt x="69210" y="32929"/>
                    </a:lnTo>
                    <a:lnTo>
                      <a:pt x="69099" y="32929"/>
                    </a:lnTo>
                    <a:lnTo>
                      <a:pt x="69099" y="32910"/>
                    </a:lnTo>
                    <a:lnTo>
                      <a:pt x="68978" y="32910"/>
                    </a:lnTo>
                    <a:lnTo>
                      <a:pt x="68978" y="32901"/>
                    </a:lnTo>
                    <a:lnTo>
                      <a:pt x="68867" y="32901"/>
                    </a:lnTo>
                    <a:lnTo>
                      <a:pt x="68867" y="32883"/>
                    </a:lnTo>
                    <a:lnTo>
                      <a:pt x="68747" y="32883"/>
                    </a:lnTo>
                    <a:lnTo>
                      <a:pt x="68747" y="32864"/>
                    </a:lnTo>
                    <a:lnTo>
                      <a:pt x="68617" y="32864"/>
                    </a:lnTo>
                    <a:lnTo>
                      <a:pt x="68617" y="32855"/>
                    </a:lnTo>
                    <a:lnTo>
                      <a:pt x="68515" y="32855"/>
                    </a:lnTo>
                    <a:lnTo>
                      <a:pt x="68515" y="32836"/>
                    </a:lnTo>
                    <a:lnTo>
                      <a:pt x="68385" y="32836"/>
                    </a:lnTo>
                    <a:lnTo>
                      <a:pt x="68385" y="32818"/>
                    </a:lnTo>
                    <a:lnTo>
                      <a:pt x="68265" y="32818"/>
                    </a:lnTo>
                    <a:lnTo>
                      <a:pt x="68265" y="32809"/>
                    </a:lnTo>
                    <a:lnTo>
                      <a:pt x="68154" y="32809"/>
                    </a:lnTo>
                    <a:lnTo>
                      <a:pt x="68154" y="32790"/>
                    </a:lnTo>
                    <a:lnTo>
                      <a:pt x="68034" y="32790"/>
                    </a:lnTo>
                    <a:lnTo>
                      <a:pt x="68034" y="32772"/>
                    </a:lnTo>
                    <a:lnTo>
                      <a:pt x="67913" y="32772"/>
                    </a:lnTo>
                    <a:lnTo>
                      <a:pt x="67913" y="32762"/>
                    </a:lnTo>
                    <a:lnTo>
                      <a:pt x="67802" y="32762"/>
                    </a:lnTo>
                    <a:lnTo>
                      <a:pt x="67802" y="32744"/>
                    </a:lnTo>
                    <a:lnTo>
                      <a:pt x="67682" y="32744"/>
                    </a:lnTo>
                    <a:lnTo>
                      <a:pt x="67682" y="32725"/>
                    </a:lnTo>
                    <a:lnTo>
                      <a:pt x="67552" y="32725"/>
                    </a:lnTo>
                    <a:lnTo>
                      <a:pt x="67552" y="32716"/>
                    </a:lnTo>
                    <a:lnTo>
                      <a:pt x="67450" y="32716"/>
                    </a:lnTo>
                    <a:lnTo>
                      <a:pt x="67450" y="32697"/>
                    </a:lnTo>
                    <a:lnTo>
                      <a:pt x="67320" y="32697"/>
                    </a:lnTo>
                    <a:lnTo>
                      <a:pt x="67320" y="32679"/>
                    </a:lnTo>
                    <a:lnTo>
                      <a:pt x="67200" y="32679"/>
                    </a:lnTo>
                    <a:lnTo>
                      <a:pt x="67200" y="32670"/>
                    </a:lnTo>
                    <a:lnTo>
                      <a:pt x="67089" y="32670"/>
                    </a:lnTo>
                    <a:lnTo>
                      <a:pt x="67089" y="32651"/>
                    </a:lnTo>
                    <a:lnTo>
                      <a:pt x="66968" y="32651"/>
                    </a:lnTo>
                    <a:lnTo>
                      <a:pt x="66968" y="32633"/>
                    </a:lnTo>
                    <a:lnTo>
                      <a:pt x="66857" y="32633"/>
                    </a:lnTo>
                    <a:lnTo>
                      <a:pt x="66857" y="32623"/>
                    </a:lnTo>
                    <a:lnTo>
                      <a:pt x="66737" y="32623"/>
                    </a:lnTo>
                    <a:lnTo>
                      <a:pt x="66737" y="32605"/>
                    </a:lnTo>
                    <a:lnTo>
                      <a:pt x="66616" y="32605"/>
                    </a:lnTo>
                    <a:lnTo>
                      <a:pt x="66616" y="32586"/>
                    </a:lnTo>
                    <a:lnTo>
                      <a:pt x="66505" y="32586"/>
                    </a:lnTo>
                    <a:lnTo>
                      <a:pt x="66505" y="32577"/>
                    </a:lnTo>
                    <a:lnTo>
                      <a:pt x="66385" y="32577"/>
                    </a:lnTo>
                    <a:lnTo>
                      <a:pt x="66385" y="32559"/>
                    </a:lnTo>
                    <a:lnTo>
                      <a:pt x="66255" y="32559"/>
                    </a:lnTo>
                    <a:lnTo>
                      <a:pt x="66255" y="32540"/>
                    </a:lnTo>
                    <a:lnTo>
                      <a:pt x="66153" y="32540"/>
                    </a:lnTo>
                    <a:lnTo>
                      <a:pt x="66153" y="32531"/>
                    </a:lnTo>
                    <a:lnTo>
                      <a:pt x="66024" y="32531"/>
                    </a:lnTo>
                    <a:lnTo>
                      <a:pt x="66024" y="32512"/>
                    </a:lnTo>
                    <a:lnTo>
                      <a:pt x="65903" y="32512"/>
                    </a:lnTo>
                    <a:lnTo>
                      <a:pt x="65903" y="32494"/>
                    </a:lnTo>
                    <a:lnTo>
                      <a:pt x="65792" y="32494"/>
                    </a:lnTo>
                    <a:lnTo>
                      <a:pt x="65792" y="32484"/>
                    </a:lnTo>
                    <a:lnTo>
                      <a:pt x="65672" y="32484"/>
                    </a:lnTo>
                    <a:lnTo>
                      <a:pt x="65672" y="32466"/>
                    </a:lnTo>
                    <a:lnTo>
                      <a:pt x="65551" y="32466"/>
                    </a:lnTo>
                    <a:lnTo>
                      <a:pt x="65551" y="32447"/>
                    </a:lnTo>
                    <a:lnTo>
                      <a:pt x="65440" y="32447"/>
                    </a:lnTo>
                    <a:lnTo>
                      <a:pt x="65440" y="32438"/>
                    </a:lnTo>
                    <a:lnTo>
                      <a:pt x="65320" y="32438"/>
                    </a:lnTo>
                    <a:lnTo>
                      <a:pt x="65320" y="32420"/>
                    </a:lnTo>
                    <a:lnTo>
                      <a:pt x="65190" y="32420"/>
                    </a:lnTo>
                    <a:lnTo>
                      <a:pt x="65190" y="32401"/>
                    </a:lnTo>
                    <a:lnTo>
                      <a:pt x="65088" y="32401"/>
                    </a:lnTo>
                    <a:lnTo>
                      <a:pt x="65088" y="32392"/>
                    </a:lnTo>
                    <a:lnTo>
                      <a:pt x="64977" y="32392"/>
                    </a:lnTo>
                    <a:lnTo>
                      <a:pt x="64977" y="32373"/>
                    </a:lnTo>
                    <a:lnTo>
                      <a:pt x="64866" y="32373"/>
                    </a:lnTo>
                    <a:lnTo>
                      <a:pt x="64866" y="32355"/>
                    </a:lnTo>
                    <a:lnTo>
                      <a:pt x="64745" y="32355"/>
                    </a:lnTo>
                    <a:lnTo>
                      <a:pt x="64745" y="32345"/>
                    </a:lnTo>
                    <a:lnTo>
                      <a:pt x="64634" y="32345"/>
                    </a:lnTo>
                    <a:lnTo>
                      <a:pt x="64634" y="32327"/>
                    </a:lnTo>
                    <a:lnTo>
                      <a:pt x="64532" y="32327"/>
                    </a:lnTo>
                    <a:lnTo>
                      <a:pt x="64532" y="32308"/>
                    </a:lnTo>
                    <a:lnTo>
                      <a:pt x="64421" y="32308"/>
                    </a:lnTo>
                    <a:lnTo>
                      <a:pt x="64421" y="32299"/>
                    </a:lnTo>
                    <a:lnTo>
                      <a:pt x="64310" y="32299"/>
                    </a:lnTo>
                    <a:lnTo>
                      <a:pt x="64310" y="32281"/>
                    </a:lnTo>
                    <a:lnTo>
                      <a:pt x="64190" y="32281"/>
                    </a:lnTo>
                    <a:lnTo>
                      <a:pt x="64190" y="32262"/>
                    </a:lnTo>
                    <a:lnTo>
                      <a:pt x="64078" y="32262"/>
                    </a:lnTo>
                    <a:lnTo>
                      <a:pt x="64078" y="32253"/>
                    </a:lnTo>
                    <a:lnTo>
                      <a:pt x="63977" y="32253"/>
                    </a:lnTo>
                    <a:lnTo>
                      <a:pt x="63977" y="32234"/>
                    </a:lnTo>
                    <a:lnTo>
                      <a:pt x="63865" y="32234"/>
                    </a:lnTo>
                    <a:lnTo>
                      <a:pt x="63865" y="32216"/>
                    </a:lnTo>
                    <a:lnTo>
                      <a:pt x="63754" y="32216"/>
                    </a:lnTo>
                    <a:lnTo>
                      <a:pt x="63754" y="32207"/>
                    </a:lnTo>
                    <a:lnTo>
                      <a:pt x="63652" y="32207"/>
                    </a:lnTo>
                    <a:lnTo>
                      <a:pt x="63652" y="32188"/>
                    </a:lnTo>
                    <a:lnTo>
                      <a:pt x="63523" y="32188"/>
                    </a:lnTo>
                    <a:lnTo>
                      <a:pt x="63523" y="32169"/>
                    </a:lnTo>
                    <a:lnTo>
                      <a:pt x="63421" y="32169"/>
                    </a:lnTo>
                    <a:lnTo>
                      <a:pt x="63421" y="32160"/>
                    </a:lnTo>
                    <a:lnTo>
                      <a:pt x="63310" y="32160"/>
                    </a:lnTo>
                    <a:lnTo>
                      <a:pt x="63310" y="32142"/>
                    </a:lnTo>
                    <a:lnTo>
                      <a:pt x="63198" y="32142"/>
                    </a:lnTo>
                    <a:lnTo>
                      <a:pt x="63198" y="32123"/>
                    </a:lnTo>
                    <a:lnTo>
                      <a:pt x="63097" y="32123"/>
                    </a:lnTo>
                    <a:lnTo>
                      <a:pt x="63097" y="32114"/>
                    </a:lnTo>
                    <a:lnTo>
                      <a:pt x="62967" y="32114"/>
                    </a:lnTo>
                    <a:lnTo>
                      <a:pt x="62967" y="32095"/>
                    </a:lnTo>
                    <a:lnTo>
                      <a:pt x="62865" y="32095"/>
                    </a:lnTo>
                    <a:lnTo>
                      <a:pt x="62865" y="32077"/>
                    </a:lnTo>
                    <a:lnTo>
                      <a:pt x="62754" y="32077"/>
                    </a:lnTo>
                    <a:lnTo>
                      <a:pt x="62754" y="32068"/>
                    </a:lnTo>
                    <a:lnTo>
                      <a:pt x="62643" y="32068"/>
                    </a:lnTo>
                    <a:lnTo>
                      <a:pt x="62643" y="32049"/>
                    </a:lnTo>
                    <a:lnTo>
                      <a:pt x="62541" y="32049"/>
                    </a:lnTo>
                    <a:lnTo>
                      <a:pt x="62541" y="32031"/>
                    </a:lnTo>
                    <a:lnTo>
                      <a:pt x="62430" y="32031"/>
                    </a:lnTo>
                    <a:lnTo>
                      <a:pt x="62430" y="32021"/>
                    </a:lnTo>
                    <a:lnTo>
                      <a:pt x="62309" y="32021"/>
                    </a:lnTo>
                    <a:lnTo>
                      <a:pt x="62309" y="32003"/>
                    </a:lnTo>
                    <a:lnTo>
                      <a:pt x="62198" y="32003"/>
                    </a:lnTo>
                    <a:lnTo>
                      <a:pt x="62198" y="31984"/>
                    </a:lnTo>
                    <a:lnTo>
                      <a:pt x="62087" y="31984"/>
                    </a:lnTo>
                    <a:lnTo>
                      <a:pt x="62087" y="31975"/>
                    </a:lnTo>
                    <a:lnTo>
                      <a:pt x="61985" y="31975"/>
                    </a:lnTo>
                    <a:lnTo>
                      <a:pt x="61985" y="31956"/>
                    </a:lnTo>
                    <a:lnTo>
                      <a:pt x="61874" y="31956"/>
                    </a:lnTo>
                    <a:lnTo>
                      <a:pt x="61874" y="31938"/>
                    </a:lnTo>
                    <a:lnTo>
                      <a:pt x="61753" y="31938"/>
                    </a:lnTo>
                    <a:lnTo>
                      <a:pt x="61753" y="31929"/>
                    </a:lnTo>
                    <a:lnTo>
                      <a:pt x="61642" y="31929"/>
                    </a:lnTo>
                    <a:lnTo>
                      <a:pt x="61642" y="31910"/>
                    </a:lnTo>
                    <a:lnTo>
                      <a:pt x="61531" y="31910"/>
                    </a:lnTo>
                    <a:lnTo>
                      <a:pt x="61531" y="31892"/>
                    </a:lnTo>
                    <a:lnTo>
                      <a:pt x="61429" y="31892"/>
                    </a:lnTo>
                    <a:lnTo>
                      <a:pt x="61429" y="31882"/>
                    </a:lnTo>
                    <a:lnTo>
                      <a:pt x="61318" y="31882"/>
                    </a:lnTo>
                    <a:lnTo>
                      <a:pt x="61318" y="31864"/>
                    </a:lnTo>
                    <a:lnTo>
                      <a:pt x="61207" y="31864"/>
                    </a:lnTo>
                    <a:lnTo>
                      <a:pt x="61207" y="31845"/>
                    </a:lnTo>
                    <a:lnTo>
                      <a:pt x="61087" y="31845"/>
                    </a:lnTo>
                    <a:lnTo>
                      <a:pt x="61087" y="31836"/>
                    </a:lnTo>
                    <a:lnTo>
                      <a:pt x="60975" y="31836"/>
                    </a:lnTo>
                    <a:lnTo>
                      <a:pt x="60975" y="31818"/>
                    </a:lnTo>
                    <a:lnTo>
                      <a:pt x="60874" y="31818"/>
                    </a:lnTo>
                    <a:lnTo>
                      <a:pt x="60874" y="31799"/>
                    </a:lnTo>
                    <a:lnTo>
                      <a:pt x="60762" y="31799"/>
                    </a:lnTo>
                    <a:lnTo>
                      <a:pt x="60762" y="31790"/>
                    </a:lnTo>
                    <a:lnTo>
                      <a:pt x="60651" y="31790"/>
                    </a:lnTo>
                    <a:lnTo>
                      <a:pt x="60651" y="31771"/>
                    </a:lnTo>
                    <a:lnTo>
                      <a:pt x="60531" y="31771"/>
                    </a:lnTo>
                    <a:lnTo>
                      <a:pt x="60531" y="31753"/>
                    </a:lnTo>
                    <a:lnTo>
                      <a:pt x="60420" y="31753"/>
                    </a:lnTo>
                    <a:lnTo>
                      <a:pt x="60420" y="31743"/>
                    </a:lnTo>
                    <a:lnTo>
                      <a:pt x="60318" y="31743"/>
                    </a:lnTo>
                    <a:lnTo>
                      <a:pt x="60318" y="31725"/>
                    </a:lnTo>
                    <a:lnTo>
                      <a:pt x="60207" y="31725"/>
                    </a:lnTo>
                    <a:lnTo>
                      <a:pt x="60207" y="31706"/>
                    </a:lnTo>
                    <a:lnTo>
                      <a:pt x="60095" y="31706"/>
                    </a:lnTo>
                    <a:lnTo>
                      <a:pt x="60095" y="31697"/>
                    </a:lnTo>
                    <a:lnTo>
                      <a:pt x="59994" y="31697"/>
                    </a:lnTo>
                    <a:lnTo>
                      <a:pt x="59994" y="31679"/>
                    </a:lnTo>
                    <a:lnTo>
                      <a:pt x="59882" y="31679"/>
                    </a:lnTo>
                    <a:lnTo>
                      <a:pt x="59882" y="31660"/>
                    </a:lnTo>
                    <a:lnTo>
                      <a:pt x="59790" y="31660"/>
                    </a:lnTo>
                    <a:lnTo>
                      <a:pt x="59790" y="31651"/>
                    </a:lnTo>
                    <a:lnTo>
                      <a:pt x="59679" y="31651"/>
                    </a:lnTo>
                    <a:lnTo>
                      <a:pt x="59679" y="31632"/>
                    </a:lnTo>
                    <a:lnTo>
                      <a:pt x="59577" y="31632"/>
                    </a:lnTo>
                    <a:lnTo>
                      <a:pt x="59577" y="31614"/>
                    </a:lnTo>
                    <a:lnTo>
                      <a:pt x="59466" y="31614"/>
                    </a:lnTo>
                    <a:lnTo>
                      <a:pt x="59466" y="31604"/>
                    </a:lnTo>
                    <a:lnTo>
                      <a:pt x="59373" y="31604"/>
                    </a:lnTo>
                    <a:lnTo>
                      <a:pt x="59373" y="31586"/>
                    </a:lnTo>
                    <a:lnTo>
                      <a:pt x="59262" y="31586"/>
                    </a:lnTo>
                    <a:lnTo>
                      <a:pt x="59262" y="31567"/>
                    </a:lnTo>
                    <a:lnTo>
                      <a:pt x="59160" y="31567"/>
                    </a:lnTo>
                    <a:lnTo>
                      <a:pt x="59160" y="31558"/>
                    </a:lnTo>
                    <a:lnTo>
                      <a:pt x="59049" y="31558"/>
                    </a:lnTo>
                    <a:lnTo>
                      <a:pt x="59049" y="31540"/>
                    </a:lnTo>
                    <a:lnTo>
                      <a:pt x="58956" y="31540"/>
                    </a:lnTo>
                    <a:lnTo>
                      <a:pt x="58956" y="31521"/>
                    </a:lnTo>
                    <a:lnTo>
                      <a:pt x="58845" y="31521"/>
                    </a:lnTo>
                    <a:lnTo>
                      <a:pt x="58845" y="31512"/>
                    </a:lnTo>
                    <a:lnTo>
                      <a:pt x="58743" y="31512"/>
                    </a:lnTo>
                    <a:lnTo>
                      <a:pt x="58743" y="31493"/>
                    </a:lnTo>
                    <a:lnTo>
                      <a:pt x="58632" y="31493"/>
                    </a:lnTo>
                    <a:lnTo>
                      <a:pt x="58632" y="31475"/>
                    </a:lnTo>
                    <a:lnTo>
                      <a:pt x="58521" y="31475"/>
                    </a:lnTo>
                    <a:lnTo>
                      <a:pt x="58521" y="31466"/>
                    </a:lnTo>
                    <a:lnTo>
                      <a:pt x="58428" y="31466"/>
                    </a:lnTo>
                    <a:lnTo>
                      <a:pt x="58428" y="31447"/>
                    </a:lnTo>
                    <a:lnTo>
                      <a:pt x="58326" y="31447"/>
                    </a:lnTo>
                    <a:lnTo>
                      <a:pt x="58326" y="31428"/>
                    </a:lnTo>
                    <a:lnTo>
                      <a:pt x="58215" y="31428"/>
                    </a:lnTo>
                    <a:lnTo>
                      <a:pt x="58215" y="31419"/>
                    </a:lnTo>
                    <a:lnTo>
                      <a:pt x="58104" y="31419"/>
                    </a:lnTo>
                    <a:lnTo>
                      <a:pt x="58104" y="31401"/>
                    </a:lnTo>
                    <a:lnTo>
                      <a:pt x="58011" y="31401"/>
                    </a:lnTo>
                    <a:lnTo>
                      <a:pt x="58011" y="31382"/>
                    </a:lnTo>
                    <a:lnTo>
                      <a:pt x="57910" y="31382"/>
                    </a:lnTo>
                    <a:lnTo>
                      <a:pt x="57910" y="31373"/>
                    </a:lnTo>
                    <a:lnTo>
                      <a:pt x="57798" y="31373"/>
                    </a:lnTo>
                    <a:lnTo>
                      <a:pt x="57798" y="31354"/>
                    </a:lnTo>
                    <a:lnTo>
                      <a:pt x="57687" y="31354"/>
                    </a:lnTo>
                    <a:lnTo>
                      <a:pt x="57687" y="31336"/>
                    </a:lnTo>
                    <a:lnTo>
                      <a:pt x="57595" y="31336"/>
                    </a:lnTo>
                    <a:lnTo>
                      <a:pt x="57595" y="31327"/>
                    </a:lnTo>
                    <a:lnTo>
                      <a:pt x="57493" y="31327"/>
                    </a:lnTo>
                    <a:lnTo>
                      <a:pt x="57493" y="31308"/>
                    </a:lnTo>
                    <a:lnTo>
                      <a:pt x="57382" y="31308"/>
                    </a:lnTo>
                    <a:lnTo>
                      <a:pt x="57382" y="31290"/>
                    </a:lnTo>
                    <a:lnTo>
                      <a:pt x="57270" y="31290"/>
                    </a:lnTo>
                    <a:lnTo>
                      <a:pt x="57270" y="31280"/>
                    </a:lnTo>
                    <a:lnTo>
                      <a:pt x="57169" y="31280"/>
                    </a:lnTo>
                    <a:lnTo>
                      <a:pt x="57169" y="31262"/>
                    </a:lnTo>
                    <a:lnTo>
                      <a:pt x="57076" y="31262"/>
                    </a:lnTo>
                    <a:lnTo>
                      <a:pt x="57076" y="31243"/>
                    </a:lnTo>
                    <a:lnTo>
                      <a:pt x="56965" y="31243"/>
                    </a:lnTo>
                    <a:lnTo>
                      <a:pt x="56965" y="31234"/>
                    </a:lnTo>
                    <a:lnTo>
                      <a:pt x="56854" y="31234"/>
                    </a:lnTo>
                    <a:lnTo>
                      <a:pt x="56854" y="31215"/>
                    </a:lnTo>
                    <a:lnTo>
                      <a:pt x="56752" y="31215"/>
                    </a:lnTo>
                    <a:lnTo>
                      <a:pt x="56752" y="31197"/>
                    </a:lnTo>
                    <a:lnTo>
                      <a:pt x="56659" y="31197"/>
                    </a:lnTo>
                    <a:lnTo>
                      <a:pt x="56659" y="31188"/>
                    </a:lnTo>
                    <a:lnTo>
                      <a:pt x="56548" y="31188"/>
                    </a:lnTo>
                    <a:lnTo>
                      <a:pt x="56548" y="31169"/>
                    </a:lnTo>
                    <a:lnTo>
                      <a:pt x="56437" y="31169"/>
                    </a:lnTo>
                    <a:lnTo>
                      <a:pt x="56437" y="31151"/>
                    </a:lnTo>
                    <a:lnTo>
                      <a:pt x="56335" y="31151"/>
                    </a:lnTo>
                    <a:lnTo>
                      <a:pt x="56335" y="31141"/>
                    </a:lnTo>
                    <a:lnTo>
                      <a:pt x="56242" y="31141"/>
                    </a:lnTo>
                    <a:lnTo>
                      <a:pt x="56242" y="31123"/>
                    </a:lnTo>
                    <a:lnTo>
                      <a:pt x="56131" y="31123"/>
                    </a:lnTo>
                    <a:lnTo>
                      <a:pt x="56131" y="31104"/>
                    </a:lnTo>
                    <a:lnTo>
                      <a:pt x="56020" y="31104"/>
                    </a:lnTo>
                    <a:lnTo>
                      <a:pt x="56020" y="31095"/>
                    </a:lnTo>
                    <a:lnTo>
                      <a:pt x="55918" y="31095"/>
                    </a:lnTo>
                    <a:lnTo>
                      <a:pt x="55918" y="31077"/>
                    </a:lnTo>
                    <a:lnTo>
                      <a:pt x="55807" y="31077"/>
                    </a:lnTo>
                    <a:lnTo>
                      <a:pt x="55807" y="31058"/>
                    </a:lnTo>
                    <a:lnTo>
                      <a:pt x="55714" y="31058"/>
                    </a:lnTo>
                    <a:lnTo>
                      <a:pt x="55714" y="31049"/>
                    </a:lnTo>
                    <a:lnTo>
                      <a:pt x="55603" y="31049"/>
                    </a:lnTo>
                    <a:lnTo>
                      <a:pt x="55603" y="31030"/>
                    </a:lnTo>
                    <a:lnTo>
                      <a:pt x="55501" y="31030"/>
                    </a:lnTo>
                    <a:lnTo>
                      <a:pt x="55501" y="31012"/>
                    </a:lnTo>
                    <a:lnTo>
                      <a:pt x="55390" y="31012"/>
                    </a:lnTo>
                    <a:lnTo>
                      <a:pt x="55390" y="31002"/>
                    </a:lnTo>
                    <a:lnTo>
                      <a:pt x="55297" y="31002"/>
                    </a:lnTo>
                    <a:lnTo>
                      <a:pt x="55297" y="30984"/>
                    </a:lnTo>
                    <a:lnTo>
                      <a:pt x="55186" y="30984"/>
                    </a:lnTo>
                    <a:lnTo>
                      <a:pt x="55186" y="30965"/>
                    </a:lnTo>
                    <a:lnTo>
                      <a:pt x="55094" y="30965"/>
                    </a:lnTo>
                    <a:lnTo>
                      <a:pt x="55094" y="30956"/>
                    </a:lnTo>
                    <a:lnTo>
                      <a:pt x="54992" y="30956"/>
                    </a:lnTo>
                    <a:lnTo>
                      <a:pt x="54992" y="30938"/>
                    </a:lnTo>
                    <a:lnTo>
                      <a:pt x="54899" y="30938"/>
                    </a:lnTo>
                    <a:lnTo>
                      <a:pt x="54899" y="30919"/>
                    </a:lnTo>
                    <a:lnTo>
                      <a:pt x="54807" y="30919"/>
                    </a:lnTo>
                    <a:lnTo>
                      <a:pt x="54807" y="30910"/>
                    </a:lnTo>
                    <a:lnTo>
                      <a:pt x="54695" y="30910"/>
                    </a:lnTo>
                    <a:lnTo>
                      <a:pt x="54695" y="30891"/>
                    </a:lnTo>
                    <a:lnTo>
                      <a:pt x="54603" y="30891"/>
                    </a:lnTo>
                    <a:lnTo>
                      <a:pt x="54603" y="30873"/>
                    </a:lnTo>
                    <a:lnTo>
                      <a:pt x="54492" y="30873"/>
                    </a:lnTo>
                    <a:lnTo>
                      <a:pt x="54492" y="30863"/>
                    </a:lnTo>
                    <a:lnTo>
                      <a:pt x="54399" y="30863"/>
                    </a:lnTo>
                    <a:lnTo>
                      <a:pt x="54399" y="30845"/>
                    </a:lnTo>
                    <a:lnTo>
                      <a:pt x="54297" y="30845"/>
                    </a:lnTo>
                    <a:lnTo>
                      <a:pt x="54297" y="30826"/>
                    </a:lnTo>
                    <a:lnTo>
                      <a:pt x="54205" y="30826"/>
                    </a:lnTo>
                    <a:lnTo>
                      <a:pt x="54205" y="30817"/>
                    </a:lnTo>
                    <a:lnTo>
                      <a:pt x="54112" y="30817"/>
                    </a:lnTo>
                    <a:lnTo>
                      <a:pt x="54112" y="30799"/>
                    </a:lnTo>
                    <a:lnTo>
                      <a:pt x="54001" y="30799"/>
                    </a:lnTo>
                    <a:lnTo>
                      <a:pt x="54001" y="30780"/>
                    </a:lnTo>
                    <a:lnTo>
                      <a:pt x="53908" y="30780"/>
                    </a:lnTo>
                    <a:lnTo>
                      <a:pt x="53908" y="30771"/>
                    </a:lnTo>
                    <a:lnTo>
                      <a:pt x="53797" y="30771"/>
                    </a:lnTo>
                    <a:lnTo>
                      <a:pt x="53797" y="30752"/>
                    </a:lnTo>
                    <a:lnTo>
                      <a:pt x="53704" y="30752"/>
                    </a:lnTo>
                    <a:lnTo>
                      <a:pt x="53704" y="30734"/>
                    </a:lnTo>
                    <a:lnTo>
                      <a:pt x="53612" y="30734"/>
                    </a:lnTo>
                    <a:lnTo>
                      <a:pt x="53612" y="30725"/>
                    </a:lnTo>
                    <a:lnTo>
                      <a:pt x="53510" y="30725"/>
                    </a:lnTo>
                    <a:lnTo>
                      <a:pt x="53510" y="30706"/>
                    </a:lnTo>
                    <a:lnTo>
                      <a:pt x="53417" y="30706"/>
                    </a:lnTo>
                    <a:lnTo>
                      <a:pt x="53417" y="30687"/>
                    </a:lnTo>
                    <a:lnTo>
                      <a:pt x="53306" y="30687"/>
                    </a:lnTo>
                    <a:lnTo>
                      <a:pt x="53306" y="30678"/>
                    </a:lnTo>
                    <a:lnTo>
                      <a:pt x="53213" y="30678"/>
                    </a:lnTo>
                    <a:lnTo>
                      <a:pt x="53213" y="30660"/>
                    </a:lnTo>
                    <a:lnTo>
                      <a:pt x="53121" y="30660"/>
                    </a:lnTo>
                    <a:lnTo>
                      <a:pt x="53121" y="30641"/>
                    </a:lnTo>
                    <a:lnTo>
                      <a:pt x="53010" y="30641"/>
                    </a:lnTo>
                    <a:lnTo>
                      <a:pt x="53010" y="30632"/>
                    </a:lnTo>
                    <a:lnTo>
                      <a:pt x="52917" y="30632"/>
                    </a:lnTo>
                    <a:lnTo>
                      <a:pt x="52917" y="30613"/>
                    </a:lnTo>
                    <a:lnTo>
                      <a:pt x="52815" y="30613"/>
                    </a:lnTo>
                    <a:lnTo>
                      <a:pt x="52815" y="30595"/>
                    </a:lnTo>
                    <a:lnTo>
                      <a:pt x="52722" y="30595"/>
                    </a:lnTo>
                    <a:lnTo>
                      <a:pt x="52722" y="30586"/>
                    </a:lnTo>
                    <a:lnTo>
                      <a:pt x="52630" y="30586"/>
                    </a:lnTo>
                    <a:lnTo>
                      <a:pt x="52630" y="30567"/>
                    </a:lnTo>
                    <a:lnTo>
                      <a:pt x="52519" y="30567"/>
                    </a:lnTo>
                    <a:lnTo>
                      <a:pt x="52519" y="30549"/>
                    </a:lnTo>
                    <a:lnTo>
                      <a:pt x="52426" y="30549"/>
                    </a:lnTo>
                    <a:lnTo>
                      <a:pt x="52426" y="30539"/>
                    </a:lnTo>
                    <a:lnTo>
                      <a:pt x="52315" y="30539"/>
                    </a:lnTo>
                    <a:lnTo>
                      <a:pt x="52315" y="30521"/>
                    </a:lnTo>
                    <a:lnTo>
                      <a:pt x="52222" y="30521"/>
                    </a:lnTo>
                    <a:lnTo>
                      <a:pt x="52222" y="30502"/>
                    </a:lnTo>
                    <a:lnTo>
                      <a:pt x="52130" y="30502"/>
                    </a:lnTo>
                    <a:lnTo>
                      <a:pt x="52130" y="30493"/>
                    </a:lnTo>
                    <a:lnTo>
                      <a:pt x="52028" y="30493"/>
                    </a:lnTo>
                    <a:lnTo>
                      <a:pt x="52028" y="30474"/>
                    </a:lnTo>
                    <a:lnTo>
                      <a:pt x="51935" y="30474"/>
                    </a:lnTo>
                    <a:lnTo>
                      <a:pt x="51935" y="30456"/>
                    </a:lnTo>
                    <a:lnTo>
                      <a:pt x="51824" y="30456"/>
                    </a:lnTo>
                    <a:lnTo>
                      <a:pt x="51824" y="30447"/>
                    </a:lnTo>
                    <a:lnTo>
                      <a:pt x="51731" y="30447"/>
                    </a:lnTo>
                    <a:lnTo>
                      <a:pt x="51731" y="30428"/>
                    </a:lnTo>
                    <a:lnTo>
                      <a:pt x="51639" y="30428"/>
                    </a:lnTo>
                    <a:lnTo>
                      <a:pt x="51639" y="30410"/>
                    </a:lnTo>
                    <a:lnTo>
                      <a:pt x="51528" y="30410"/>
                    </a:lnTo>
                    <a:lnTo>
                      <a:pt x="51528" y="30400"/>
                    </a:lnTo>
                    <a:lnTo>
                      <a:pt x="51435" y="30400"/>
                    </a:lnTo>
                    <a:lnTo>
                      <a:pt x="51435" y="30382"/>
                    </a:lnTo>
                    <a:lnTo>
                      <a:pt x="51333" y="30382"/>
                    </a:lnTo>
                    <a:lnTo>
                      <a:pt x="51333" y="30363"/>
                    </a:lnTo>
                    <a:lnTo>
                      <a:pt x="51240" y="30363"/>
                    </a:lnTo>
                    <a:lnTo>
                      <a:pt x="51240" y="30354"/>
                    </a:lnTo>
                    <a:lnTo>
                      <a:pt x="51148" y="30354"/>
                    </a:lnTo>
                    <a:lnTo>
                      <a:pt x="51148" y="30336"/>
                    </a:lnTo>
                    <a:lnTo>
                      <a:pt x="51037" y="30336"/>
                    </a:lnTo>
                    <a:lnTo>
                      <a:pt x="51037" y="30317"/>
                    </a:lnTo>
                    <a:lnTo>
                      <a:pt x="50944" y="30317"/>
                    </a:lnTo>
                    <a:lnTo>
                      <a:pt x="50944" y="30308"/>
                    </a:lnTo>
                    <a:lnTo>
                      <a:pt x="50833" y="30308"/>
                    </a:lnTo>
                    <a:lnTo>
                      <a:pt x="50833" y="30289"/>
                    </a:lnTo>
                    <a:lnTo>
                      <a:pt x="50740" y="30289"/>
                    </a:lnTo>
                    <a:lnTo>
                      <a:pt x="50740" y="30271"/>
                    </a:lnTo>
                    <a:lnTo>
                      <a:pt x="50648" y="30271"/>
                    </a:lnTo>
                    <a:lnTo>
                      <a:pt x="50648" y="30261"/>
                    </a:lnTo>
                    <a:lnTo>
                      <a:pt x="50546" y="30261"/>
                    </a:lnTo>
                    <a:lnTo>
                      <a:pt x="50546" y="30243"/>
                    </a:lnTo>
                    <a:lnTo>
                      <a:pt x="50453" y="30243"/>
                    </a:lnTo>
                    <a:lnTo>
                      <a:pt x="50453" y="30224"/>
                    </a:lnTo>
                    <a:lnTo>
                      <a:pt x="50342" y="30224"/>
                    </a:lnTo>
                    <a:lnTo>
                      <a:pt x="50342" y="30215"/>
                    </a:lnTo>
                    <a:lnTo>
                      <a:pt x="50249" y="30215"/>
                    </a:lnTo>
                    <a:lnTo>
                      <a:pt x="50249" y="30197"/>
                    </a:lnTo>
                    <a:lnTo>
                      <a:pt x="50157" y="30197"/>
                    </a:lnTo>
                    <a:lnTo>
                      <a:pt x="50157" y="30178"/>
                    </a:lnTo>
                    <a:lnTo>
                      <a:pt x="50064" y="30178"/>
                    </a:lnTo>
                    <a:lnTo>
                      <a:pt x="50064" y="30169"/>
                    </a:lnTo>
                    <a:lnTo>
                      <a:pt x="49972" y="30169"/>
                    </a:lnTo>
                    <a:lnTo>
                      <a:pt x="49972" y="30150"/>
                    </a:lnTo>
                    <a:lnTo>
                      <a:pt x="49879" y="30150"/>
                    </a:lnTo>
                    <a:lnTo>
                      <a:pt x="49879" y="30132"/>
                    </a:lnTo>
                    <a:lnTo>
                      <a:pt x="49786" y="30132"/>
                    </a:lnTo>
                    <a:lnTo>
                      <a:pt x="49786" y="30122"/>
                    </a:lnTo>
                    <a:lnTo>
                      <a:pt x="49694" y="30122"/>
                    </a:lnTo>
                    <a:lnTo>
                      <a:pt x="49694" y="30104"/>
                    </a:lnTo>
                    <a:lnTo>
                      <a:pt x="49601" y="30104"/>
                    </a:lnTo>
                    <a:lnTo>
                      <a:pt x="49601" y="30085"/>
                    </a:lnTo>
                    <a:lnTo>
                      <a:pt x="49508" y="30085"/>
                    </a:lnTo>
                    <a:lnTo>
                      <a:pt x="49508" y="30076"/>
                    </a:lnTo>
                    <a:lnTo>
                      <a:pt x="49416" y="30076"/>
                    </a:lnTo>
                    <a:lnTo>
                      <a:pt x="49416" y="30058"/>
                    </a:lnTo>
                    <a:lnTo>
                      <a:pt x="49323" y="30058"/>
                    </a:lnTo>
                    <a:lnTo>
                      <a:pt x="49323" y="30039"/>
                    </a:lnTo>
                    <a:lnTo>
                      <a:pt x="49231" y="30039"/>
                    </a:lnTo>
                    <a:lnTo>
                      <a:pt x="49231" y="30030"/>
                    </a:lnTo>
                    <a:lnTo>
                      <a:pt x="49138" y="30030"/>
                    </a:lnTo>
                    <a:lnTo>
                      <a:pt x="49138" y="30011"/>
                    </a:lnTo>
                    <a:lnTo>
                      <a:pt x="49027" y="30011"/>
                    </a:lnTo>
                    <a:lnTo>
                      <a:pt x="49027" y="29993"/>
                    </a:lnTo>
                    <a:lnTo>
                      <a:pt x="48934" y="29993"/>
                    </a:lnTo>
                    <a:lnTo>
                      <a:pt x="48934" y="29984"/>
                    </a:lnTo>
                    <a:lnTo>
                      <a:pt x="48841" y="29984"/>
                    </a:lnTo>
                    <a:lnTo>
                      <a:pt x="48841" y="29965"/>
                    </a:lnTo>
                    <a:lnTo>
                      <a:pt x="48749" y="29965"/>
                    </a:lnTo>
                    <a:lnTo>
                      <a:pt x="48749" y="29946"/>
                    </a:lnTo>
                    <a:lnTo>
                      <a:pt x="48656" y="29946"/>
                    </a:lnTo>
                    <a:lnTo>
                      <a:pt x="48656" y="29937"/>
                    </a:lnTo>
                    <a:lnTo>
                      <a:pt x="48564" y="29937"/>
                    </a:lnTo>
                    <a:lnTo>
                      <a:pt x="48564" y="29919"/>
                    </a:lnTo>
                    <a:lnTo>
                      <a:pt x="48471" y="29919"/>
                    </a:lnTo>
                    <a:lnTo>
                      <a:pt x="48471" y="29900"/>
                    </a:lnTo>
                    <a:lnTo>
                      <a:pt x="48378" y="29900"/>
                    </a:lnTo>
                    <a:lnTo>
                      <a:pt x="48378" y="29891"/>
                    </a:lnTo>
                    <a:lnTo>
                      <a:pt x="48286" y="29891"/>
                    </a:lnTo>
                    <a:lnTo>
                      <a:pt x="48286" y="29872"/>
                    </a:lnTo>
                    <a:lnTo>
                      <a:pt x="48193" y="29872"/>
                    </a:lnTo>
                    <a:lnTo>
                      <a:pt x="48193" y="29854"/>
                    </a:lnTo>
                    <a:lnTo>
                      <a:pt x="48100" y="29854"/>
                    </a:lnTo>
                    <a:lnTo>
                      <a:pt x="48100" y="29845"/>
                    </a:lnTo>
                    <a:lnTo>
                      <a:pt x="48008" y="29845"/>
                    </a:lnTo>
                    <a:lnTo>
                      <a:pt x="48008" y="29826"/>
                    </a:lnTo>
                    <a:lnTo>
                      <a:pt x="47915" y="29826"/>
                    </a:lnTo>
                    <a:lnTo>
                      <a:pt x="47915" y="29808"/>
                    </a:lnTo>
                    <a:lnTo>
                      <a:pt x="47823" y="29808"/>
                    </a:lnTo>
                    <a:lnTo>
                      <a:pt x="47823" y="29798"/>
                    </a:lnTo>
                    <a:lnTo>
                      <a:pt x="47721" y="29798"/>
                    </a:lnTo>
                    <a:lnTo>
                      <a:pt x="47721" y="29780"/>
                    </a:lnTo>
                    <a:lnTo>
                      <a:pt x="47628" y="29780"/>
                    </a:lnTo>
                    <a:lnTo>
                      <a:pt x="47628" y="29761"/>
                    </a:lnTo>
                    <a:lnTo>
                      <a:pt x="47535" y="29761"/>
                    </a:lnTo>
                    <a:lnTo>
                      <a:pt x="47535" y="29752"/>
                    </a:lnTo>
                    <a:lnTo>
                      <a:pt x="47443" y="29752"/>
                    </a:lnTo>
                    <a:lnTo>
                      <a:pt x="47443" y="29733"/>
                    </a:lnTo>
                    <a:lnTo>
                      <a:pt x="47350" y="29733"/>
                    </a:lnTo>
                    <a:lnTo>
                      <a:pt x="47350" y="29715"/>
                    </a:lnTo>
                    <a:lnTo>
                      <a:pt x="47258" y="29715"/>
                    </a:lnTo>
                    <a:lnTo>
                      <a:pt x="47258" y="29706"/>
                    </a:lnTo>
                    <a:lnTo>
                      <a:pt x="47165" y="29706"/>
                    </a:lnTo>
                    <a:lnTo>
                      <a:pt x="47165" y="29687"/>
                    </a:lnTo>
                    <a:lnTo>
                      <a:pt x="47072" y="29687"/>
                    </a:lnTo>
                    <a:lnTo>
                      <a:pt x="47072" y="29669"/>
                    </a:lnTo>
                    <a:lnTo>
                      <a:pt x="46980" y="29669"/>
                    </a:lnTo>
                    <a:lnTo>
                      <a:pt x="46980" y="29659"/>
                    </a:lnTo>
                    <a:lnTo>
                      <a:pt x="46887" y="29659"/>
                    </a:lnTo>
                    <a:lnTo>
                      <a:pt x="46887" y="29641"/>
                    </a:lnTo>
                    <a:lnTo>
                      <a:pt x="46794" y="29641"/>
                    </a:lnTo>
                    <a:lnTo>
                      <a:pt x="46794" y="29622"/>
                    </a:lnTo>
                    <a:lnTo>
                      <a:pt x="46702" y="29622"/>
                    </a:lnTo>
                    <a:lnTo>
                      <a:pt x="46702" y="29613"/>
                    </a:lnTo>
                    <a:lnTo>
                      <a:pt x="46609" y="29613"/>
                    </a:lnTo>
                    <a:lnTo>
                      <a:pt x="46609" y="29595"/>
                    </a:lnTo>
                    <a:lnTo>
                      <a:pt x="46517" y="29595"/>
                    </a:lnTo>
                    <a:lnTo>
                      <a:pt x="46517" y="29576"/>
                    </a:lnTo>
                    <a:lnTo>
                      <a:pt x="46424" y="29576"/>
                    </a:lnTo>
                    <a:lnTo>
                      <a:pt x="46424" y="29567"/>
                    </a:lnTo>
                    <a:lnTo>
                      <a:pt x="46313" y="29567"/>
                    </a:lnTo>
                    <a:lnTo>
                      <a:pt x="46313" y="29548"/>
                    </a:lnTo>
                    <a:lnTo>
                      <a:pt x="46220" y="29548"/>
                    </a:lnTo>
                    <a:lnTo>
                      <a:pt x="46220" y="29530"/>
                    </a:lnTo>
                    <a:lnTo>
                      <a:pt x="46128" y="29530"/>
                    </a:lnTo>
                    <a:lnTo>
                      <a:pt x="46128" y="29520"/>
                    </a:lnTo>
                    <a:lnTo>
                      <a:pt x="46035" y="29520"/>
                    </a:lnTo>
                    <a:lnTo>
                      <a:pt x="46035" y="29502"/>
                    </a:lnTo>
                    <a:lnTo>
                      <a:pt x="45942" y="29502"/>
                    </a:lnTo>
                    <a:lnTo>
                      <a:pt x="45942" y="29483"/>
                    </a:lnTo>
                    <a:lnTo>
                      <a:pt x="45850" y="29483"/>
                    </a:lnTo>
                    <a:lnTo>
                      <a:pt x="45850" y="29474"/>
                    </a:lnTo>
                    <a:lnTo>
                      <a:pt x="45757" y="29474"/>
                    </a:lnTo>
                    <a:lnTo>
                      <a:pt x="45757" y="29456"/>
                    </a:lnTo>
                    <a:lnTo>
                      <a:pt x="45664" y="29456"/>
                    </a:lnTo>
                    <a:lnTo>
                      <a:pt x="45664" y="29437"/>
                    </a:lnTo>
                    <a:lnTo>
                      <a:pt x="45572" y="29437"/>
                    </a:lnTo>
                    <a:lnTo>
                      <a:pt x="45572" y="29428"/>
                    </a:lnTo>
                    <a:lnTo>
                      <a:pt x="45479" y="29428"/>
                    </a:lnTo>
                    <a:lnTo>
                      <a:pt x="45479" y="29409"/>
                    </a:lnTo>
                    <a:lnTo>
                      <a:pt x="45387" y="29409"/>
                    </a:lnTo>
                    <a:lnTo>
                      <a:pt x="45387" y="29391"/>
                    </a:lnTo>
                    <a:lnTo>
                      <a:pt x="45294" y="29391"/>
                    </a:lnTo>
                    <a:lnTo>
                      <a:pt x="45294" y="29381"/>
                    </a:lnTo>
                    <a:lnTo>
                      <a:pt x="45201" y="29381"/>
                    </a:lnTo>
                    <a:lnTo>
                      <a:pt x="45201" y="29363"/>
                    </a:lnTo>
                    <a:lnTo>
                      <a:pt x="45127" y="29363"/>
                    </a:lnTo>
                    <a:lnTo>
                      <a:pt x="45127" y="29344"/>
                    </a:lnTo>
                    <a:lnTo>
                      <a:pt x="45035" y="29344"/>
                    </a:lnTo>
                    <a:lnTo>
                      <a:pt x="45035" y="29335"/>
                    </a:lnTo>
                    <a:lnTo>
                      <a:pt x="44942" y="29335"/>
                    </a:lnTo>
                    <a:lnTo>
                      <a:pt x="44942" y="29317"/>
                    </a:lnTo>
                    <a:lnTo>
                      <a:pt x="44849" y="29317"/>
                    </a:lnTo>
                    <a:lnTo>
                      <a:pt x="44849" y="29298"/>
                    </a:lnTo>
                    <a:lnTo>
                      <a:pt x="44766" y="29298"/>
                    </a:lnTo>
                    <a:lnTo>
                      <a:pt x="44766" y="29289"/>
                    </a:lnTo>
                    <a:lnTo>
                      <a:pt x="44673" y="29289"/>
                    </a:lnTo>
                    <a:lnTo>
                      <a:pt x="44673" y="29270"/>
                    </a:lnTo>
                    <a:lnTo>
                      <a:pt x="44581" y="29270"/>
                    </a:lnTo>
                    <a:lnTo>
                      <a:pt x="44581" y="29252"/>
                    </a:lnTo>
                    <a:lnTo>
                      <a:pt x="44488" y="29252"/>
                    </a:lnTo>
                    <a:lnTo>
                      <a:pt x="44488" y="29243"/>
                    </a:lnTo>
                    <a:lnTo>
                      <a:pt x="44414" y="29243"/>
                    </a:lnTo>
                    <a:lnTo>
                      <a:pt x="44414" y="29224"/>
                    </a:lnTo>
                    <a:lnTo>
                      <a:pt x="44321" y="29224"/>
                    </a:lnTo>
                    <a:lnTo>
                      <a:pt x="44321" y="29205"/>
                    </a:lnTo>
                    <a:lnTo>
                      <a:pt x="44229" y="29205"/>
                    </a:lnTo>
                    <a:lnTo>
                      <a:pt x="44229" y="29196"/>
                    </a:lnTo>
                    <a:lnTo>
                      <a:pt x="44136" y="29196"/>
                    </a:lnTo>
                    <a:lnTo>
                      <a:pt x="44136" y="29178"/>
                    </a:lnTo>
                    <a:lnTo>
                      <a:pt x="44043" y="29178"/>
                    </a:lnTo>
                    <a:lnTo>
                      <a:pt x="44043" y="29159"/>
                    </a:lnTo>
                    <a:lnTo>
                      <a:pt x="43969" y="29159"/>
                    </a:lnTo>
                    <a:lnTo>
                      <a:pt x="43969" y="29150"/>
                    </a:lnTo>
                    <a:lnTo>
                      <a:pt x="43877" y="29150"/>
                    </a:lnTo>
                    <a:lnTo>
                      <a:pt x="43877" y="29131"/>
                    </a:lnTo>
                    <a:lnTo>
                      <a:pt x="43784" y="29131"/>
                    </a:lnTo>
                    <a:lnTo>
                      <a:pt x="43784" y="29113"/>
                    </a:lnTo>
                    <a:lnTo>
                      <a:pt x="43692" y="29113"/>
                    </a:lnTo>
                    <a:lnTo>
                      <a:pt x="43692" y="29104"/>
                    </a:lnTo>
                    <a:lnTo>
                      <a:pt x="43608" y="29104"/>
                    </a:lnTo>
                    <a:lnTo>
                      <a:pt x="43608" y="29085"/>
                    </a:lnTo>
                    <a:lnTo>
                      <a:pt x="43516" y="29085"/>
                    </a:lnTo>
                    <a:lnTo>
                      <a:pt x="43516" y="29067"/>
                    </a:lnTo>
                    <a:lnTo>
                      <a:pt x="43423" y="29067"/>
                    </a:lnTo>
                    <a:lnTo>
                      <a:pt x="43423" y="29057"/>
                    </a:lnTo>
                    <a:lnTo>
                      <a:pt x="43330" y="29057"/>
                    </a:lnTo>
                    <a:lnTo>
                      <a:pt x="43330" y="29039"/>
                    </a:lnTo>
                    <a:lnTo>
                      <a:pt x="43256" y="29039"/>
                    </a:lnTo>
                    <a:lnTo>
                      <a:pt x="43256" y="29020"/>
                    </a:lnTo>
                    <a:lnTo>
                      <a:pt x="43164" y="29020"/>
                    </a:lnTo>
                    <a:lnTo>
                      <a:pt x="43164" y="29011"/>
                    </a:lnTo>
                    <a:lnTo>
                      <a:pt x="43071" y="29011"/>
                    </a:lnTo>
                    <a:lnTo>
                      <a:pt x="43071" y="28992"/>
                    </a:lnTo>
                    <a:lnTo>
                      <a:pt x="42978" y="28992"/>
                    </a:lnTo>
                    <a:lnTo>
                      <a:pt x="42978" y="28974"/>
                    </a:lnTo>
                    <a:lnTo>
                      <a:pt x="42886" y="28974"/>
                    </a:lnTo>
                    <a:lnTo>
                      <a:pt x="42886" y="28965"/>
                    </a:lnTo>
                    <a:lnTo>
                      <a:pt x="42812" y="28965"/>
                    </a:lnTo>
                    <a:lnTo>
                      <a:pt x="42812" y="28946"/>
                    </a:lnTo>
                    <a:lnTo>
                      <a:pt x="42719" y="28946"/>
                    </a:lnTo>
                    <a:lnTo>
                      <a:pt x="42719" y="28928"/>
                    </a:lnTo>
                    <a:lnTo>
                      <a:pt x="42626" y="28928"/>
                    </a:lnTo>
                    <a:lnTo>
                      <a:pt x="42626" y="28918"/>
                    </a:lnTo>
                    <a:lnTo>
                      <a:pt x="42534" y="28918"/>
                    </a:lnTo>
                    <a:lnTo>
                      <a:pt x="42534" y="28900"/>
                    </a:lnTo>
                    <a:lnTo>
                      <a:pt x="42450" y="28900"/>
                    </a:lnTo>
                    <a:lnTo>
                      <a:pt x="42450" y="28881"/>
                    </a:lnTo>
                    <a:lnTo>
                      <a:pt x="42358" y="28881"/>
                    </a:lnTo>
                    <a:lnTo>
                      <a:pt x="42358" y="28872"/>
                    </a:lnTo>
                    <a:lnTo>
                      <a:pt x="42265" y="28872"/>
                    </a:lnTo>
                    <a:lnTo>
                      <a:pt x="42265" y="28854"/>
                    </a:lnTo>
                    <a:lnTo>
                      <a:pt x="42172" y="28854"/>
                    </a:lnTo>
                    <a:lnTo>
                      <a:pt x="42172" y="28835"/>
                    </a:lnTo>
                    <a:lnTo>
                      <a:pt x="42080" y="28835"/>
                    </a:lnTo>
                    <a:lnTo>
                      <a:pt x="42080" y="28826"/>
                    </a:lnTo>
                    <a:lnTo>
                      <a:pt x="42006" y="28826"/>
                    </a:lnTo>
                    <a:lnTo>
                      <a:pt x="42006" y="28807"/>
                    </a:lnTo>
                    <a:lnTo>
                      <a:pt x="41913" y="28807"/>
                    </a:lnTo>
                    <a:lnTo>
                      <a:pt x="41913" y="28789"/>
                    </a:lnTo>
                    <a:lnTo>
                      <a:pt x="41820" y="28789"/>
                    </a:lnTo>
                    <a:lnTo>
                      <a:pt x="41820" y="28779"/>
                    </a:lnTo>
                    <a:lnTo>
                      <a:pt x="41728" y="28779"/>
                    </a:lnTo>
                    <a:lnTo>
                      <a:pt x="41728" y="28761"/>
                    </a:lnTo>
                    <a:lnTo>
                      <a:pt x="41654" y="28761"/>
                    </a:lnTo>
                    <a:lnTo>
                      <a:pt x="41654" y="28742"/>
                    </a:lnTo>
                    <a:lnTo>
                      <a:pt x="41561" y="28742"/>
                    </a:lnTo>
                    <a:lnTo>
                      <a:pt x="41561" y="28733"/>
                    </a:lnTo>
                    <a:lnTo>
                      <a:pt x="41468" y="28733"/>
                    </a:lnTo>
                    <a:lnTo>
                      <a:pt x="41468" y="28715"/>
                    </a:lnTo>
                    <a:lnTo>
                      <a:pt x="41376" y="28715"/>
                    </a:lnTo>
                    <a:lnTo>
                      <a:pt x="41376" y="28696"/>
                    </a:lnTo>
                    <a:lnTo>
                      <a:pt x="41292" y="28696"/>
                    </a:lnTo>
                    <a:lnTo>
                      <a:pt x="41292" y="28687"/>
                    </a:lnTo>
                    <a:lnTo>
                      <a:pt x="41200" y="28687"/>
                    </a:lnTo>
                    <a:lnTo>
                      <a:pt x="41200" y="28668"/>
                    </a:lnTo>
                    <a:lnTo>
                      <a:pt x="41107" y="28668"/>
                    </a:lnTo>
                    <a:lnTo>
                      <a:pt x="41107" y="28650"/>
                    </a:lnTo>
                    <a:lnTo>
                      <a:pt x="41015" y="28650"/>
                    </a:lnTo>
                    <a:lnTo>
                      <a:pt x="41015" y="28640"/>
                    </a:lnTo>
                    <a:lnTo>
                      <a:pt x="40922" y="28640"/>
                    </a:lnTo>
                    <a:lnTo>
                      <a:pt x="40922" y="28622"/>
                    </a:lnTo>
                    <a:lnTo>
                      <a:pt x="40848" y="28622"/>
                    </a:lnTo>
                    <a:lnTo>
                      <a:pt x="40848" y="28603"/>
                    </a:lnTo>
                    <a:lnTo>
                      <a:pt x="40755" y="28603"/>
                    </a:lnTo>
                    <a:lnTo>
                      <a:pt x="40755" y="28594"/>
                    </a:lnTo>
                    <a:lnTo>
                      <a:pt x="40663" y="28594"/>
                    </a:lnTo>
                    <a:lnTo>
                      <a:pt x="40663" y="28576"/>
                    </a:lnTo>
                    <a:lnTo>
                      <a:pt x="40570" y="28576"/>
                    </a:lnTo>
                    <a:lnTo>
                      <a:pt x="40570" y="28557"/>
                    </a:lnTo>
                    <a:lnTo>
                      <a:pt x="40496" y="28557"/>
                    </a:lnTo>
                    <a:lnTo>
                      <a:pt x="40496" y="28548"/>
                    </a:lnTo>
                    <a:lnTo>
                      <a:pt x="40403" y="28548"/>
                    </a:lnTo>
                    <a:lnTo>
                      <a:pt x="40403" y="28529"/>
                    </a:lnTo>
                    <a:lnTo>
                      <a:pt x="40320" y="28529"/>
                    </a:lnTo>
                    <a:lnTo>
                      <a:pt x="40320" y="28511"/>
                    </a:lnTo>
                    <a:lnTo>
                      <a:pt x="40227" y="28511"/>
                    </a:lnTo>
                    <a:lnTo>
                      <a:pt x="40227" y="28502"/>
                    </a:lnTo>
                    <a:lnTo>
                      <a:pt x="40153" y="28502"/>
                    </a:lnTo>
                    <a:lnTo>
                      <a:pt x="40153" y="28483"/>
                    </a:lnTo>
                    <a:lnTo>
                      <a:pt x="40061" y="28483"/>
                    </a:lnTo>
                    <a:lnTo>
                      <a:pt x="40061" y="28464"/>
                    </a:lnTo>
                    <a:lnTo>
                      <a:pt x="39986" y="28464"/>
                    </a:lnTo>
                    <a:lnTo>
                      <a:pt x="39986" y="28455"/>
                    </a:lnTo>
                    <a:lnTo>
                      <a:pt x="39894" y="28455"/>
                    </a:lnTo>
                    <a:lnTo>
                      <a:pt x="39894" y="28437"/>
                    </a:lnTo>
                    <a:lnTo>
                      <a:pt x="39810" y="28437"/>
                    </a:lnTo>
                    <a:lnTo>
                      <a:pt x="39810" y="28418"/>
                    </a:lnTo>
                    <a:lnTo>
                      <a:pt x="39718" y="28418"/>
                    </a:lnTo>
                    <a:lnTo>
                      <a:pt x="39718" y="28409"/>
                    </a:lnTo>
                    <a:lnTo>
                      <a:pt x="39644" y="28409"/>
                    </a:lnTo>
                    <a:lnTo>
                      <a:pt x="39644" y="28390"/>
                    </a:lnTo>
                    <a:lnTo>
                      <a:pt x="39551" y="28390"/>
                    </a:lnTo>
                    <a:lnTo>
                      <a:pt x="39551" y="28372"/>
                    </a:lnTo>
                    <a:lnTo>
                      <a:pt x="39477" y="28372"/>
                    </a:lnTo>
                    <a:lnTo>
                      <a:pt x="39477" y="28363"/>
                    </a:lnTo>
                    <a:lnTo>
                      <a:pt x="39384" y="28363"/>
                    </a:lnTo>
                    <a:lnTo>
                      <a:pt x="39384" y="28344"/>
                    </a:lnTo>
                    <a:lnTo>
                      <a:pt x="39301" y="28344"/>
                    </a:lnTo>
                    <a:lnTo>
                      <a:pt x="39301" y="28326"/>
                    </a:lnTo>
                    <a:lnTo>
                      <a:pt x="39208" y="28326"/>
                    </a:lnTo>
                    <a:lnTo>
                      <a:pt x="39208" y="28316"/>
                    </a:lnTo>
                    <a:lnTo>
                      <a:pt x="39134" y="28316"/>
                    </a:lnTo>
                    <a:lnTo>
                      <a:pt x="39134" y="28298"/>
                    </a:lnTo>
                    <a:lnTo>
                      <a:pt x="39042" y="28298"/>
                    </a:lnTo>
                    <a:lnTo>
                      <a:pt x="39042" y="28279"/>
                    </a:lnTo>
                    <a:lnTo>
                      <a:pt x="38968" y="28279"/>
                    </a:lnTo>
                    <a:lnTo>
                      <a:pt x="38968" y="28270"/>
                    </a:lnTo>
                    <a:lnTo>
                      <a:pt x="38875" y="28270"/>
                    </a:lnTo>
                    <a:lnTo>
                      <a:pt x="38875" y="28251"/>
                    </a:lnTo>
                    <a:lnTo>
                      <a:pt x="38792" y="28251"/>
                    </a:lnTo>
                    <a:lnTo>
                      <a:pt x="38792" y="28233"/>
                    </a:lnTo>
                    <a:lnTo>
                      <a:pt x="38699" y="28233"/>
                    </a:lnTo>
                    <a:lnTo>
                      <a:pt x="38699" y="28224"/>
                    </a:lnTo>
                    <a:lnTo>
                      <a:pt x="38625" y="28224"/>
                    </a:lnTo>
                    <a:lnTo>
                      <a:pt x="38625" y="28205"/>
                    </a:lnTo>
                    <a:lnTo>
                      <a:pt x="38532" y="28205"/>
                    </a:lnTo>
                    <a:lnTo>
                      <a:pt x="38532" y="28187"/>
                    </a:lnTo>
                    <a:lnTo>
                      <a:pt x="38458" y="28187"/>
                    </a:lnTo>
                    <a:lnTo>
                      <a:pt x="38458" y="28177"/>
                    </a:lnTo>
                    <a:lnTo>
                      <a:pt x="38366" y="28177"/>
                    </a:lnTo>
                    <a:lnTo>
                      <a:pt x="38366" y="28159"/>
                    </a:lnTo>
                    <a:lnTo>
                      <a:pt x="38282" y="28159"/>
                    </a:lnTo>
                    <a:lnTo>
                      <a:pt x="38282" y="28140"/>
                    </a:lnTo>
                    <a:lnTo>
                      <a:pt x="38190" y="28140"/>
                    </a:lnTo>
                    <a:lnTo>
                      <a:pt x="38190" y="28131"/>
                    </a:lnTo>
                    <a:lnTo>
                      <a:pt x="38115" y="28131"/>
                    </a:lnTo>
                    <a:lnTo>
                      <a:pt x="38115" y="28113"/>
                    </a:lnTo>
                    <a:lnTo>
                      <a:pt x="38023" y="28113"/>
                    </a:lnTo>
                    <a:lnTo>
                      <a:pt x="38023" y="28094"/>
                    </a:lnTo>
                    <a:lnTo>
                      <a:pt x="37949" y="28094"/>
                    </a:lnTo>
                    <a:lnTo>
                      <a:pt x="37949" y="28085"/>
                    </a:lnTo>
                    <a:lnTo>
                      <a:pt x="37856" y="28085"/>
                    </a:lnTo>
                    <a:lnTo>
                      <a:pt x="37856" y="28066"/>
                    </a:lnTo>
                    <a:lnTo>
                      <a:pt x="37773" y="28066"/>
                    </a:lnTo>
                    <a:lnTo>
                      <a:pt x="37773" y="28048"/>
                    </a:lnTo>
                    <a:lnTo>
                      <a:pt x="37680" y="28048"/>
                    </a:lnTo>
                    <a:lnTo>
                      <a:pt x="37680" y="28038"/>
                    </a:lnTo>
                    <a:lnTo>
                      <a:pt x="37606" y="28038"/>
                    </a:lnTo>
                    <a:lnTo>
                      <a:pt x="37606" y="28020"/>
                    </a:lnTo>
                    <a:lnTo>
                      <a:pt x="37513" y="28020"/>
                    </a:lnTo>
                    <a:lnTo>
                      <a:pt x="37513" y="28001"/>
                    </a:lnTo>
                    <a:lnTo>
                      <a:pt x="37439" y="28001"/>
                    </a:lnTo>
                    <a:lnTo>
                      <a:pt x="37439" y="27992"/>
                    </a:lnTo>
                    <a:lnTo>
                      <a:pt x="37347" y="27992"/>
                    </a:lnTo>
                    <a:lnTo>
                      <a:pt x="37347" y="27974"/>
                    </a:lnTo>
                    <a:lnTo>
                      <a:pt x="37263" y="27974"/>
                    </a:lnTo>
                    <a:lnTo>
                      <a:pt x="37263" y="27955"/>
                    </a:lnTo>
                    <a:lnTo>
                      <a:pt x="37171" y="27955"/>
                    </a:lnTo>
                    <a:lnTo>
                      <a:pt x="37171" y="27946"/>
                    </a:lnTo>
                    <a:lnTo>
                      <a:pt x="37097" y="27946"/>
                    </a:lnTo>
                    <a:lnTo>
                      <a:pt x="37097" y="27927"/>
                    </a:lnTo>
                    <a:lnTo>
                      <a:pt x="37004" y="27927"/>
                    </a:lnTo>
                    <a:lnTo>
                      <a:pt x="37004" y="27909"/>
                    </a:lnTo>
                    <a:lnTo>
                      <a:pt x="36930" y="27909"/>
                    </a:lnTo>
                    <a:lnTo>
                      <a:pt x="36930" y="27899"/>
                    </a:lnTo>
                    <a:lnTo>
                      <a:pt x="36837" y="27899"/>
                    </a:lnTo>
                    <a:lnTo>
                      <a:pt x="36837" y="27881"/>
                    </a:lnTo>
                    <a:lnTo>
                      <a:pt x="36754" y="27881"/>
                    </a:lnTo>
                    <a:lnTo>
                      <a:pt x="36754" y="27862"/>
                    </a:lnTo>
                    <a:lnTo>
                      <a:pt x="36661" y="27862"/>
                    </a:lnTo>
                    <a:lnTo>
                      <a:pt x="36661" y="27853"/>
                    </a:lnTo>
                    <a:lnTo>
                      <a:pt x="36587" y="27853"/>
                    </a:lnTo>
                    <a:lnTo>
                      <a:pt x="36587" y="27835"/>
                    </a:lnTo>
                    <a:lnTo>
                      <a:pt x="36494" y="27835"/>
                    </a:lnTo>
                    <a:lnTo>
                      <a:pt x="36494" y="27816"/>
                    </a:lnTo>
                    <a:lnTo>
                      <a:pt x="36420" y="27816"/>
                    </a:lnTo>
                    <a:lnTo>
                      <a:pt x="36420" y="27807"/>
                    </a:lnTo>
                    <a:lnTo>
                      <a:pt x="36328" y="27807"/>
                    </a:lnTo>
                    <a:lnTo>
                      <a:pt x="36328" y="27788"/>
                    </a:lnTo>
                    <a:lnTo>
                      <a:pt x="36244" y="27788"/>
                    </a:lnTo>
                    <a:lnTo>
                      <a:pt x="36244" y="27770"/>
                    </a:lnTo>
                    <a:lnTo>
                      <a:pt x="36152" y="27770"/>
                    </a:lnTo>
                    <a:lnTo>
                      <a:pt x="36152" y="27761"/>
                    </a:lnTo>
                    <a:lnTo>
                      <a:pt x="36078" y="27761"/>
                    </a:lnTo>
                    <a:lnTo>
                      <a:pt x="36078" y="27742"/>
                    </a:lnTo>
                    <a:lnTo>
                      <a:pt x="35985" y="27742"/>
                    </a:lnTo>
                    <a:lnTo>
                      <a:pt x="35985" y="27723"/>
                    </a:lnTo>
                    <a:lnTo>
                      <a:pt x="35911" y="27723"/>
                    </a:lnTo>
                    <a:lnTo>
                      <a:pt x="35911" y="27714"/>
                    </a:lnTo>
                    <a:lnTo>
                      <a:pt x="35818" y="27714"/>
                    </a:lnTo>
                    <a:lnTo>
                      <a:pt x="35818" y="27696"/>
                    </a:lnTo>
                    <a:lnTo>
                      <a:pt x="35735" y="27696"/>
                    </a:lnTo>
                    <a:lnTo>
                      <a:pt x="35735" y="27677"/>
                    </a:lnTo>
                    <a:lnTo>
                      <a:pt x="35661" y="27677"/>
                    </a:lnTo>
                    <a:lnTo>
                      <a:pt x="35661" y="27668"/>
                    </a:lnTo>
                    <a:lnTo>
                      <a:pt x="35568" y="27668"/>
                    </a:lnTo>
                    <a:lnTo>
                      <a:pt x="35568" y="27649"/>
                    </a:lnTo>
                    <a:lnTo>
                      <a:pt x="35494" y="27649"/>
                    </a:lnTo>
                    <a:lnTo>
                      <a:pt x="35494" y="27631"/>
                    </a:lnTo>
                    <a:lnTo>
                      <a:pt x="35411" y="27631"/>
                    </a:lnTo>
                    <a:lnTo>
                      <a:pt x="35411" y="27622"/>
                    </a:lnTo>
                    <a:lnTo>
                      <a:pt x="35337" y="27622"/>
                    </a:lnTo>
                    <a:lnTo>
                      <a:pt x="35337" y="27603"/>
                    </a:lnTo>
                    <a:lnTo>
                      <a:pt x="35244" y="27603"/>
                    </a:lnTo>
                    <a:lnTo>
                      <a:pt x="35244" y="27585"/>
                    </a:lnTo>
                    <a:lnTo>
                      <a:pt x="35170" y="27585"/>
                    </a:lnTo>
                    <a:lnTo>
                      <a:pt x="35170" y="27575"/>
                    </a:lnTo>
                    <a:lnTo>
                      <a:pt x="35087" y="27575"/>
                    </a:lnTo>
                    <a:lnTo>
                      <a:pt x="35087" y="27557"/>
                    </a:lnTo>
                    <a:lnTo>
                      <a:pt x="35012" y="27557"/>
                    </a:lnTo>
                    <a:lnTo>
                      <a:pt x="35012" y="27538"/>
                    </a:lnTo>
                    <a:lnTo>
                      <a:pt x="34920" y="27538"/>
                    </a:lnTo>
                    <a:lnTo>
                      <a:pt x="34920" y="27529"/>
                    </a:lnTo>
                    <a:lnTo>
                      <a:pt x="34846" y="27529"/>
                    </a:lnTo>
                    <a:lnTo>
                      <a:pt x="34846" y="27510"/>
                    </a:lnTo>
                    <a:lnTo>
                      <a:pt x="34762" y="27510"/>
                    </a:lnTo>
                    <a:lnTo>
                      <a:pt x="34762" y="27492"/>
                    </a:lnTo>
                    <a:lnTo>
                      <a:pt x="34688" y="27492"/>
                    </a:lnTo>
                    <a:lnTo>
                      <a:pt x="34688" y="27483"/>
                    </a:lnTo>
                    <a:lnTo>
                      <a:pt x="34596" y="27483"/>
                    </a:lnTo>
                    <a:lnTo>
                      <a:pt x="34596" y="27464"/>
                    </a:lnTo>
                    <a:lnTo>
                      <a:pt x="34522" y="27464"/>
                    </a:lnTo>
                    <a:lnTo>
                      <a:pt x="34522" y="27446"/>
                    </a:lnTo>
                    <a:lnTo>
                      <a:pt x="34438" y="27446"/>
                    </a:lnTo>
                    <a:lnTo>
                      <a:pt x="34438" y="27436"/>
                    </a:lnTo>
                    <a:lnTo>
                      <a:pt x="34364" y="27436"/>
                    </a:lnTo>
                    <a:lnTo>
                      <a:pt x="34364" y="27418"/>
                    </a:lnTo>
                    <a:lnTo>
                      <a:pt x="34271" y="27418"/>
                    </a:lnTo>
                    <a:lnTo>
                      <a:pt x="34271" y="27399"/>
                    </a:lnTo>
                    <a:lnTo>
                      <a:pt x="34197" y="27399"/>
                    </a:lnTo>
                    <a:lnTo>
                      <a:pt x="34197" y="27390"/>
                    </a:lnTo>
                    <a:lnTo>
                      <a:pt x="34114" y="27390"/>
                    </a:lnTo>
                    <a:lnTo>
                      <a:pt x="34114" y="27372"/>
                    </a:lnTo>
                    <a:lnTo>
                      <a:pt x="34040" y="27372"/>
                    </a:lnTo>
                    <a:lnTo>
                      <a:pt x="34040" y="27353"/>
                    </a:lnTo>
                    <a:lnTo>
                      <a:pt x="33947" y="27353"/>
                    </a:lnTo>
                    <a:lnTo>
                      <a:pt x="33947" y="27344"/>
                    </a:lnTo>
                    <a:lnTo>
                      <a:pt x="33873" y="27344"/>
                    </a:lnTo>
                    <a:lnTo>
                      <a:pt x="33873" y="27325"/>
                    </a:lnTo>
                    <a:lnTo>
                      <a:pt x="33790" y="27325"/>
                    </a:lnTo>
                    <a:lnTo>
                      <a:pt x="33790" y="27307"/>
                    </a:lnTo>
                    <a:lnTo>
                      <a:pt x="33716" y="27307"/>
                    </a:lnTo>
                    <a:lnTo>
                      <a:pt x="33716" y="27297"/>
                    </a:lnTo>
                    <a:lnTo>
                      <a:pt x="33623" y="27297"/>
                    </a:lnTo>
                    <a:lnTo>
                      <a:pt x="33623" y="27279"/>
                    </a:lnTo>
                    <a:lnTo>
                      <a:pt x="33549" y="27279"/>
                    </a:lnTo>
                    <a:lnTo>
                      <a:pt x="33549" y="27260"/>
                    </a:lnTo>
                    <a:lnTo>
                      <a:pt x="33466" y="27260"/>
                    </a:lnTo>
                    <a:lnTo>
                      <a:pt x="33466" y="27251"/>
                    </a:lnTo>
                    <a:lnTo>
                      <a:pt x="33392" y="27251"/>
                    </a:lnTo>
                    <a:lnTo>
                      <a:pt x="33392" y="27233"/>
                    </a:lnTo>
                    <a:lnTo>
                      <a:pt x="33299" y="27233"/>
                    </a:lnTo>
                    <a:lnTo>
                      <a:pt x="33299" y="27214"/>
                    </a:lnTo>
                    <a:lnTo>
                      <a:pt x="33225" y="27214"/>
                    </a:lnTo>
                    <a:lnTo>
                      <a:pt x="33225" y="27205"/>
                    </a:lnTo>
                    <a:lnTo>
                      <a:pt x="33141" y="27205"/>
                    </a:lnTo>
                    <a:lnTo>
                      <a:pt x="33141" y="27186"/>
                    </a:lnTo>
                    <a:lnTo>
                      <a:pt x="33067" y="27186"/>
                    </a:lnTo>
                    <a:lnTo>
                      <a:pt x="33067" y="27168"/>
                    </a:lnTo>
                    <a:lnTo>
                      <a:pt x="32975" y="27168"/>
                    </a:lnTo>
                    <a:lnTo>
                      <a:pt x="32975" y="27158"/>
                    </a:lnTo>
                    <a:lnTo>
                      <a:pt x="32901" y="27158"/>
                    </a:lnTo>
                    <a:lnTo>
                      <a:pt x="32901" y="27140"/>
                    </a:lnTo>
                    <a:lnTo>
                      <a:pt x="32817" y="27140"/>
                    </a:lnTo>
                    <a:lnTo>
                      <a:pt x="32817" y="27121"/>
                    </a:lnTo>
                    <a:lnTo>
                      <a:pt x="32743" y="27121"/>
                    </a:lnTo>
                    <a:lnTo>
                      <a:pt x="32743" y="27112"/>
                    </a:lnTo>
                    <a:lnTo>
                      <a:pt x="32651" y="27112"/>
                    </a:lnTo>
                    <a:lnTo>
                      <a:pt x="32651" y="27094"/>
                    </a:lnTo>
                    <a:lnTo>
                      <a:pt x="32576" y="27094"/>
                    </a:lnTo>
                    <a:lnTo>
                      <a:pt x="32576" y="27075"/>
                    </a:lnTo>
                    <a:lnTo>
                      <a:pt x="32493" y="27075"/>
                    </a:lnTo>
                    <a:lnTo>
                      <a:pt x="32493" y="27066"/>
                    </a:lnTo>
                    <a:lnTo>
                      <a:pt x="32419" y="27066"/>
                    </a:lnTo>
                    <a:lnTo>
                      <a:pt x="32419" y="27047"/>
                    </a:lnTo>
                    <a:lnTo>
                      <a:pt x="32326" y="27047"/>
                    </a:lnTo>
                    <a:lnTo>
                      <a:pt x="32326" y="27029"/>
                    </a:lnTo>
                    <a:lnTo>
                      <a:pt x="32252" y="27029"/>
                    </a:lnTo>
                    <a:lnTo>
                      <a:pt x="32252" y="27020"/>
                    </a:lnTo>
                    <a:lnTo>
                      <a:pt x="32169" y="27020"/>
                    </a:lnTo>
                    <a:lnTo>
                      <a:pt x="32169" y="27001"/>
                    </a:lnTo>
                    <a:lnTo>
                      <a:pt x="32095" y="27001"/>
                    </a:lnTo>
                    <a:lnTo>
                      <a:pt x="32095" y="26982"/>
                    </a:lnTo>
                    <a:lnTo>
                      <a:pt x="32002" y="26982"/>
                    </a:lnTo>
                    <a:lnTo>
                      <a:pt x="32002" y="26973"/>
                    </a:lnTo>
                    <a:lnTo>
                      <a:pt x="31928" y="26973"/>
                    </a:lnTo>
                    <a:lnTo>
                      <a:pt x="31928" y="26955"/>
                    </a:lnTo>
                    <a:lnTo>
                      <a:pt x="31845" y="26955"/>
                    </a:lnTo>
                    <a:lnTo>
                      <a:pt x="31845" y="26936"/>
                    </a:lnTo>
                    <a:lnTo>
                      <a:pt x="31771" y="26936"/>
                    </a:lnTo>
                    <a:lnTo>
                      <a:pt x="31771" y="26927"/>
                    </a:lnTo>
                    <a:lnTo>
                      <a:pt x="31678" y="26927"/>
                    </a:lnTo>
                    <a:lnTo>
                      <a:pt x="31678" y="26908"/>
                    </a:lnTo>
                    <a:lnTo>
                      <a:pt x="31604" y="26908"/>
                    </a:lnTo>
                    <a:lnTo>
                      <a:pt x="31604" y="26890"/>
                    </a:lnTo>
                    <a:lnTo>
                      <a:pt x="31520" y="26890"/>
                    </a:lnTo>
                    <a:lnTo>
                      <a:pt x="31520" y="26881"/>
                    </a:lnTo>
                    <a:lnTo>
                      <a:pt x="31446" y="26881"/>
                    </a:lnTo>
                    <a:lnTo>
                      <a:pt x="31446" y="26862"/>
                    </a:lnTo>
                    <a:lnTo>
                      <a:pt x="31354" y="26862"/>
                    </a:lnTo>
                    <a:lnTo>
                      <a:pt x="31354" y="26844"/>
                    </a:lnTo>
                    <a:lnTo>
                      <a:pt x="31280" y="26844"/>
                    </a:lnTo>
                    <a:lnTo>
                      <a:pt x="31280" y="26834"/>
                    </a:lnTo>
                    <a:lnTo>
                      <a:pt x="31196" y="26834"/>
                    </a:lnTo>
                    <a:lnTo>
                      <a:pt x="31196" y="26816"/>
                    </a:lnTo>
                    <a:lnTo>
                      <a:pt x="31122" y="26816"/>
                    </a:lnTo>
                    <a:lnTo>
                      <a:pt x="31122" y="26797"/>
                    </a:lnTo>
                    <a:lnTo>
                      <a:pt x="31030" y="26797"/>
                    </a:lnTo>
                    <a:lnTo>
                      <a:pt x="31030" y="26788"/>
                    </a:lnTo>
                    <a:lnTo>
                      <a:pt x="30955" y="26788"/>
                    </a:lnTo>
                    <a:lnTo>
                      <a:pt x="30955" y="26769"/>
                    </a:lnTo>
                    <a:lnTo>
                      <a:pt x="30872" y="26769"/>
                    </a:lnTo>
                    <a:lnTo>
                      <a:pt x="30872" y="26751"/>
                    </a:lnTo>
                    <a:lnTo>
                      <a:pt x="30798" y="26751"/>
                    </a:lnTo>
                    <a:lnTo>
                      <a:pt x="30798" y="26742"/>
                    </a:lnTo>
                    <a:lnTo>
                      <a:pt x="30724" y="26742"/>
                    </a:lnTo>
                    <a:lnTo>
                      <a:pt x="30724" y="26723"/>
                    </a:lnTo>
                    <a:lnTo>
                      <a:pt x="30641" y="26723"/>
                    </a:lnTo>
                    <a:lnTo>
                      <a:pt x="30641" y="26705"/>
                    </a:lnTo>
                    <a:lnTo>
                      <a:pt x="30566" y="26705"/>
                    </a:lnTo>
                    <a:lnTo>
                      <a:pt x="30566" y="26695"/>
                    </a:lnTo>
                    <a:lnTo>
                      <a:pt x="30492" y="26695"/>
                    </a:lnTo>
                    <a:lnTo>
                      <a:pt x="30492" y="26677"/>
                    </a:lnTo>
                    <a:lnTo>
                      <a:pt x="30400" y="26677"/>
                    </a:lnTo>
                    <a:lnTo>
                      <a:pt x="30400" y="26658"/>
                    </a:lnTo>
                    <a:lnTo>
                      <a:pt x="30316" y="26658"/>
                    </a:lnTo>
                    <a:lnTo>
                      <a:pt x="30316" y="26649"/>
                    </a:lnTo>
                    <a:lnTo>
                      <a:pt x="30242" y="26649"/>
                    </a:lnTo>
                    <a:lnTo>
                      <a:pt x="30242" y="26631"/>
                    </a:lnTo>
                    <a:lnTo>
                      <a:pt x="30168" y="26631"/>
                    </a:lnTo>
                    <a:lnTo>
                      <a:pt x="30168" y="26612"/>
                    </a:lnTo>
                    <a:lnTo>
                      <a:pt x="30085" y="26612"/>
                    </a:lnTo>
                    <a:lnTo>
                      <a:pt x="30085" y="26603"/>
                    </a:lnTo>
                    <a:lnTo>
                      <a:pt x="30011" y="26603"/>
                    </a:lnTo>
                    <a:lnTo>
                      <a:pt x="30011" y="26584"/>
                    </a:lnTo>
                    <a:lnTo>
                      <a:pt x="29937" y="26584"/>
                    </a:lnTo>
                    <a:lnTo>
                      <a:pt x="29937" y="26566"/>
                    </a:lnTo>
                    <a:lnTo>
                      <a:pt x="29853" y="26566"/>
                    </a:lnTo>
                    <a:lnTo>
                      <a:pt x="29853" y="26556"/>
                    </a:lnTo>
                    <a:lnTo>
                      <a:pt x="29779" y="26556"/>
                    </a:lnTo>
                    <a:lnTo>
                      <a:pt x="29779" y="26538"/>
                    </a:lnTo>
                    <a:lnTo>
                      <a:pt x="29705" y="26538"/>
                    </a:lnTo>
                    <a:lnTo>
                      <a:pt x="29705" y="26519"/>
                    </a:lnTo>
                    <a:lnTo>
                      <a:pt x="29622" y="26519"/>
                    </a:lnTo>
                    <a:lnTo>
                      <a:pt x="29622" y="26510"/>
                    </a:lnTo>
                    <a:lnTo>
                      <a:pt x="29548" y="26510"/>
                    </a:lnTo>
                    <a:lnTo>
                      <a:pt x="29548" y="26492"/>
                    </a:lnTo>
                    <a:lnTo>
                      <a:pt x="29473" y="26492"/>
                    </a:lnTo>
                    <a:lnTo>
                      <a:pt x="29473" y="26473"/>
                    </a:lnTo>
                    <a:lnTo>
                      <a:pt x="29390" y="26473"/>
                    </a:lnTo>
                    <a:lnTo>
                      <a:pt x="29390" y="26464"/>
                    </a:lnTo>
                    <a:lnTo>
                      <a:pt x="29316" y="26464"/>
                    </a:lnTo>
                    <a:lnTo>
                      <a:pt x="29316" y="26445"/>
                    </a:lnTo>
                    <a:lnTo>
                      <a:pt x="29242" y="26445"/>
                    </a:lnTo>
                    <a:lnTo>
                      <a:pt x="29242" y="26427"/>
                    </a:lnTo>
                    <a:lnTo>
                      <a:pt x="29159" y="26427"/>
                    </a:lnTo>
                    <a:lnTo>
                      <a:pt x="29159" y="26417"/>
                    </a:lnTo>
                    <a:lnTo>
                      <a:pt x="29084" y="26417"/>
                    </a:lnTo>
                    <a:lnTo>
                      <a:pt x="29084" y="26399"/>
                    </a:lnTo>
                    <a:lnTo>
                      <a:pt x="29010" y="26399"/>
                    </a:lnTo>
                    <a:lnTo>
                      <a:pt x="29010" y="26380"/>
                    </a:lnTo>
                    <a:lnTo>
                      <a:pt x="28927" y="26380"/>
                    </a:lnTo>
                    <a:lnTo>
                      <a:pt x="28927" y="26371"/>
                    </a:lnTo>
                    <a:lnTo>
                      <a:pt x="28853" y="26371"/>
                    </a:lnTo>
                    <a:lnTo>
                      <a:pt x="28853" y="26353"/>
                    </a:lnTo>
                    <a:lnTo>
                      <a:pt x="28779" y="26353"/>
                    </a:lnTo>
                    <a:lnTo>
                      <a:pt x="28779" y="26334"/>
                    </a:lnTo>
                    <a:lnTo>
                      <a:pt x="28695" y="26334"/>
                    </a:lnTo>
                    <a:lnTo>
                      <a:pt x="28695" y="26325"/>
                    </a:lnTo>
                    <a:lnTo>
                      <a:pt x="28621" y="26325"/>
                    </a:lnTo>
                    <a:lnTo>
                      <a:pt x="28621" y="26306"/>
                    </a:lnTo>
                    <a:lnTo>
                      <a:pt x="28547" y="26306"/>
                    </a:lnTo>
                    <a:lnTo>
                      <a:pt x="28547" y="26288"/>
                    </a:lnTo>
                    <a:lnTo>
                      <a:pt x="28464" y="26288"/>
                    </a:lnTo>
                    <a:lnTo>
                      <a:pt x="28464" y="26279"/>
                    </a:lnTo>
                    <a:lnTo>
                      <a:pt x="28390" y="26279"/>
                    </a:lnTo>
                    <a:lnTo>
                      <a:pt x="28390" y="26260"/>
                    </a:lnTo>
                    <a:lnTo>
                      <a:pt x="28316" y="26260"/>
                    </a:lnTo>
                    <a:lnTo>
                      <a:pt x="28316" y="26241"/>
                    </a:lnTo>
                    <a:lnTo>
                      <a:pt x="28232" y="26241"/>
                    </a:lnTo>
                    <a:lnTo>
                      <a:pt x="28232" y="26232"/>
                    </a:lnTo>
                    <a:lnTo>
                      <a:pt x="28158" y="26232"/>
                    </a:lnTo>
                    <a:lnTo>
                      <a:pt x="28158" y="26214"/>
                    </a:lnTo>
                    <a:lnTo>
                      <a:pt x="28084" y="26214"/>
                    </a:lnTo>
                    <a:lnTo>
                      <a:pt x="28084" y="26195"/>
                    </a:lnTo>
                    <a:lnTo>
                      <a:pt x="28001" y="26195"/>
                    </a:lnTo>
                    <a:lnTo>
                      <a:pt x="28001" y="26186"/>
                    </a:lnTo>
                    <a:lnTo>
                      <a:pt x="27927" y="26186"/>
                    </a:lnTo>
                    <a:lnTo>
                      <a:pt x="27927" y="26167"/>
                    </a:lnTo>
                    <a:lnTo>
                      <a:pt x="27853" y="26167"/>
                    </a:lnTo>
                    <a:lnTo>
                      <a:pt x="27853" y="26149"/>
                    </a:lnTo>
                    <a:lnTo>
                      <a:pt x="27769" y="26149"/>
                    </a:lnTo>
                    <a:lnTo>
                      <a:pt x="27769" y="26140"/>
                    </a:lnTo>
                    <a:lnTo>
                      <a:pt x="27695" y="26140"/>
                    </a:lnTo>
                    <a:lnTo>
                      <a:pt x="27695" y="26121"/>
                    </a:lnTo>
                    <a:lnTo>
                      <a:pt x="27621" y="26121"/>
                    </a:lnTo>
                    <a:lnTo>
                      <a:pt x="27621" y="26103"/>
                    </a:lnTo>
                    <a:lnTo>
                      <a:pt x="27538" y="26103"/>
                    </a:lnTo>
                    <a:lnTo>
                      <a:pt x="27538" y="26093"/>
                    </a:lnTo>
                    <a:lnTo>
                      <a:pt x="27463" y="26093"/>
                    </a:lnTo>
                    <a:lnTo>
                      <a:pt x="27463" y="26075"/>
                    </a:lnTo>
                    <a:lnTo>
                      <a:pt x="27389" y="26075"/>
                    </a:lnTo>
                    <a:lnTo>
                      <a:pt x="27389" y="26056"/>
                    </a:lnTo>
                    <a:lnTo>
                      <a:pt x="27306" y="26056"/>
                    </a:lnTo>
                    <a:lnTo>
                      <a:pt x="27306" y="26047"/>
                    </a:lnTo>
                    <a:lnTo>
                      <a:pt x="27232" y="26047"/>
                    </a:lnTo>
                    <a:lnTo>
                      <a:pt x="27232" y="26028"/>
                    </a:lnTo>
                    <a:lnTo>
                      <a:pt x="27158" y="26028"/>
                    </a:lnTo>
                    <a:lnTo>
                      <a:pt x="27158" y="26010"/>
                    </a:lnTo>
                    <a:lnTo>
                      <a:pt x="27074" y="26010"/>
                    </a:lnTo>
                    <a:lnTo>
                      <a:pt x="27074" y="26001"/>
                    </a:lnTo>
                    <a:lnTo>
                      <a:pt x="26982" y="26001"/>
                    </a:lnTo>
                    <a:lnTo>
                      <a:pt x="26982" y="25982"/>
                    </a:lnTo>
                    <a:lnTo>
                      <a:pt x="26908" y="25982"/>
                    </a:lnTo>
                    <a:lnTo>
                      <a:pt x="26908" y="25964"/>
                    </a:lnTo>
                    <a:lnTo>
                      <a:pt x="26834" y="25964"/>
                    </a:lnTo>
                    <a:lnTo>
                      <a:pt x="26834" y="25954"/>
                    </a:lnTo>
                    <a:lnTo>
                      <a:pt x="26750" y="25954"/>
                    </a:lnTo>
                    <a:lnTo>
                      <a:pt x="26750" y="25936"/>
                    </a:lnTo>
                    <a:lnTo>
                      <a:pt x="26676" y="25936"/>
                    </a:lnTo>
                    <a:lnTo>
                      <a:pt x="26676" y="25917"/>
                    </a:lnTo>
                    <a:lnTo>
                      <a:pt x="26602" y="25917"/>
                    </a:lnTo>
                    <a:lnTo>
                      <a:pt x="26602" y="25908"/>
                    </a:lnTo>
                    <a:lnTo>
                      <a:pt x="26519" y="25908"/>
                    </a:lnTo>
                    <a:lnTo>
                      <a:pt x="26519" y="25890"/>
                    </a:lnTo>
                    <a:lnTo>
                      <a:pt x="26445" y="25890"/>
                    </a:lnTo>
                    <a:lnTo>
                      <a:pt x="26445" y="25871"/>
                    </a:lnTo>
                    <a:lnTo>
                      <a:pt x="26371" y="25871"/>
                    </a:lnTo>
                    <a:lnTo>
                      <a:pt x="26371" y="25862"/>
                    </a:lnTo>
                    <a:lnTo>
                      <a:pt x="26287" y="25862"/>
                    </a:lnTo>
                    <a:lnTo>
                      <a:pt x="26287" y="25843"/>
                    </a:lnTo>
                    <a:lnTo>
                      <a:pt x="26213" y="25843"/>
                    </a:lnTo>
                    <a:lnTo>
                      <a:pt x="26213" y="25825"/>
                    </a:lnTo>
                    <a:lnTo>
                      <a:pt x="26139" y="25825"/>
                    </a:lnTo>
                    <a:lnTo>
                      <a:pt x="26139" y="25815"/>
                    </a:lnTo>
                    <a:lnTo>
                      <a:pt x="26056" y="25815"/>
                    </a:lnTo>
                    <a:lnTo>
                      <a:pt x="26056" y="25797"/>
                    </a:lnTo>
                    <a:lnTo>
                      <a:pt x="25981" y="25797"/>
                    </a:lnTo>
                    <a:lnTo>
                      <a:pt x="25981" y="25778"/>
                    </a:lnTo>
                    <a:lnTo>
                      <a:pt x="25907" y="25778"/>
                    </a:lnTo>
                    <a:lnTo>
                      <a:pt x="25907" y="25769"/>
                    </a:lnTo>
                    <a:lnTo>
                      <a:pt x="25824" y="25769"/>
                    </a:lnTo>
                    <a:lnTo>
                      <a:pt x="25824" y="25751"/>
                    </a:lnTo>
                    <a:lnTo>
                      <a:pt x="25768" y="25751"/>
                    </a:lnTo>
                    <a:lnTo>
                      <a:pt x="25768" y="25732"/>
                    </a:lnTo>
                    <a:lnTo>
                      <a:pt x="25685" y="25732"/>
                    </a:lnTo>
                    <a:lnTo>
                      <a:pt x="25685" y="25723"/>
                    </a:lnTo>
                    <a:lnTo>
                      <a:pt x="25611" y="25723"/>
                    </a:lnTo>
                    <a:lnTo>
                      <a:pt x="25611" y="25704"/>
                    </a:lnTo>
                    <a:lnTo>
                      <a:pt x="25537" y="25704"/>
                    </a:lnTo>
                    <a:lnTo>
                      <a:pt x="25537" y="25686"/>
                    </a:lnTo>
                    <a:lnTo>
                      <a:pt x="25454" y="25686"/>
                    </a:lnTo>
                    <a:lnTo>
                      <a:pt x="25454" y="25676"/>
                    </a:lnTo>
                    <a:lnTo>
                      <a:pt x="25398" y="25676"/>
                    </a:lnTo>
                    <a:lnTo>
                      <a:pt x="25398" y="25658"/>
                    </a:lnTo>
                    <a:lnTo>
                      <a:pt x="25315" y="25658"/>
                    </a:lnTo>
                    <a:lnTo>
                      <a:pt x="25315" y="25639"/>
                    </a:lnTo>
                    <a:lnTo>
                      <a:pt x="25240" y="25639"/>
                    </a:lnTo>
                    <a:lnTo>
                      <a:pt x="25240" y="25630"/>
                    </a:lnTo>
                    <a:lnTo>
                      <a:pt x="25166" y="25630"/>
                    </a:lnTo>
                    <a:lnTo>
                      <a:pt x="25166" y="25612"/>
                    </a:lnTo>
                    <a:lnTo>
                      <a:pt x="25083" y="25612"/>
                    </a:lnTo>
                    <a:lnTo>
                      <a:pt x="25083" y="25593"/>
                    </a:lnTo>
                    <a:lnTo>
                      <a:pt x="25027" y="25593"/>
                    </a:lnTo>
                    <a:lnTo>
                      <a:pt x="25027" y="25584"/>
                    </a:lnTo>
                    <a:lnTo>
                      <a:pt x="24944" y="25584"/>
                    </a:lnTo>
                    <a:lnTo>
                      <a:pt x="24944" y="25565"/>
                    </a:lnTo>
                    <a:lnTo>
                      <a:pt x="24870" y="25565"/>
                    </a:lnTo>
                    <a:lnTo>
                      <a:pt x="24870" y="25547"/>
                    </a:lnTo>
                    <a:lnTo>
                      <a:pt x="24796" y="25547"/>
                    </a:lnTo>
                    <a:lnTo>
                      <a:pt x="24796" y="25538"/>
                    </a:lnTo>
                    <a:lnTo>
                      <a:pt x="24713" y="25538"/>
                    </a:lnTo>
                    <a:lnTo>
                      <a:pt x="24713" y="25519"/>
                    </a:lnTo>
                    <a:lnTo>
                      <a:pt x="24638" y="25519"/>
                    </a:lnTo>
                    <a:lnTo>
                      <a:pt x="24638" y="25500"/>
                    </a:lnTo>
                    <a:lnTo>
                      <a:pt x="24574" y="25500"/>
                    </a:lnTo>
                    <a:lnTo>
                      <a:pt x="24574" y="25491"/>
                    </a:lnTo>
                    <a:lnTo>
                      <a:pt x="24499" y="25491"/>
                    </a:lnTo>
                    <a:lnTo>
                      <a:pt x="24499" y="25473"/>
                    </a:lnTo>
                    <a:lnTo>
                      <a:pt x="24425" y="25473"/>
                    </a:lnTo>
                    <a:lnTo>
                      <a:pt x="24425" y="25454"/>
                    </a:lnTo>
                    <a:lnTo>
                      <a:pt x="24342" y="25454"/>
                    </a:lnTo>
                    <a:lnTo>
                      <a:pt x="24342" y="25445"/>
                    </a:lnTo>
                    <a:lnTo>
                      <a:pt x="24268" y="25445"/>
                    </a:lnTo>
                    <a:lnTo>
                      <a:pt x="24268" y="25426"/>
                    </a:lnTo>
                    <a:lnTo>
                      <a:pt x="24203" y="25426"/>
                    </a:lnTo>
                    <a:lnTo>
                      <a:pt x="24203" y="25408"/>
                    </a:lnTo>
                    <a:lnTo>
                      <a:pt x="24129" y="25408"/>
                    </a:lnTo>
                    <a:lnTo>
                      <a:pt x="24129" y="25399"/>
                    </a:lnTo>
                    <a:lnTo>
                      <a:pt x="24055" y="25399"/>
                    </a:lnTo>
                    <a:lnTo>
                      <a:pt x="24055" y="25380"/>
                    </a:lnTo>
                    <a:lnTo>
                      <a:pt x="23972" y="25380"/>
                    </a:lnTo>
                    <a:lnTo>
                      <a:pt x="23972" y="25362"/>
                    </a:lnTo>
                    <a:lnTo>
                      <a:pt x="23897" y="25362"/>
                    </a:lnTo>
                    <a:lnTo>
                      <a:pt x="23897" y="25352"/>
                    </a:lnTo>
                    <a:lnTo>
                      <a:pt x="23833" y="25352"/>
                    </a:lnTo>
                    <a:lnTo>
                      <a:pt x="23833" y="25334"/>
                    </a:lnTo>
                    <a:lnTo>
                      <a:pt x="23758" y="25334"/>
                    </a:lnTo>
                    <a:lnTo>
                      <a:pt x="23758" y="25315"/>
                    </a:lnTo>
                    <a:lnTo>
                      <a:pt x="23684" y="25315"/>
                    </a:lnTo>
                    <a:lnTo>
                      <a:pt x="23684" y="25306"/>
                    </a:lnTo>
                    <a:lnTo>
                      <a:pt x="23601" y="25306"/>
                    </a:lnTo>
                    <a:lnTo>
                      <a:pt x="23601" y="25287"/>
                    </a:lnTo>
                    <a:lnTo>
                      <a:pt x="23527" y="25287"/>
                    </a:lnTo>
                    <a:lnTo>
                      <a:pt x="23527" y="25269"/>
                    </a:lnTo>
                    <a:lnTo>
                      <a:pt x="23453" y="25269"/>
                    </a:lnTo>
                    <a:lnTo>
                      <a:pt x="23453" y="25260"/>
                    </a:lnTo>
                    <a:lnTo>
                      <a:pt x="23388" y="25260"/>
                    </a:lnTo>
                    <a:lnTo>
                      <a:pt x="23388" y="25241"/>
                    </a:lnTo>
                    <a:lnTo>
                      <a:pt x="23314" y="25241"/>
                    </a:lnTo>
                    <a:lnTo>
                      <a:pt x="23314" y="25223"/>
                    </a:lnTo>
                    <a:lnTo>
                      <a:pt x="23231" y="25223"/>
                    </a:lnTo>
                    <a:lnTo>
                      <a:pt x="23231" y="25213"/>
                    </a:lnTo>
                    <a:lnTo>
                      <a:pt x="23156" y="25213"/>
                    </a:lnTo>
                    <a:lnTo>
                      <a:pt x="23156" y="25195"/>
                    </a:lnTo>
                    <a:lnTo>
                      <a:pt x="23082" y="25195"/>
                    </a:lnTo>
                    <a:lnTo>
                      <a:pt x="23082" y="25176"/>
                    </a:lnTo>
                    <a:lnTo>
                      <a:pt x="23017" y="25176"/>
                    </a:lnTo>
                    <a:lnTo>
                      <a:pt x="23017" y="25167"/>
                    </a:lnTo>
                    <a:lnTo>
                      <a:pt x="22943" y="25167"/>
                    </a:lnTo>
                    <a:lnTo>
                      <a:pt x="22943" y="25149"/>
                    </a:lnTo>
                    <a:lnTo>
                      <a:pt x="22860" y="25149"/>
                    </a:lnTo>
                    <a:lnTo>
                      <a:pt x="22860" y="25130"/>
                    </a:lnTo>
                    <a:lnTo>
                      <a:pt x="22786" y="25130"/>
                    </a:lnTo>
                    <a:lnTo>
                      <a:pt x="22786" y="25121"/>
                    </a:lnTo>
                    <a:lnTo>
                      <a:pt x="22712" y="25121"/>
                    </a:lnTo>
                    <a:lnTo>
                      <a:pt x="22712" y="25102"/>
                    </a:lnTo>
                    <a:lnTo>
                      <a:pt x="22628" y="25102"/>
                    </a:lnTo>
                    <a:lnTo>
                      <a:pt x="22628" y="25084"/>
                    </a:lnTo>
                    <a:lnTo>
                      <a:pt x="22573" y="25084"/>
                    </a:lnTo>
                    <a:lnTo>
                      <a:pt x="22573" y="25074"/>
                    </a:lnTo>
                    <a:lnTo>
                      <a:pt x="22489" y="25074"/>
                    </a:lnTo>
                    <a:lnTo>
                      <a:pt x="22489" y="25056"/>
                    </a:lnTo>
                    <a:lnTo>
                      <a:pt x="22415" y="25056"/>
                    </a:lnTo>
                    <a:lnTo>
                      <a:pt x="22415" y="25037"/>
                    </a:lnTo>
                    <a:lnTo>
                      <a:pt x="22341" y="25037"/>
                    </a:lnTo>
                    <a:lnTo>
                      <a:pt x="22341" y="25028"/>
                    </a:lnTo>
                    <a:lnTo>
                      <a:pt x="22258" y="25028"/>
                    </a:lnTo>
                    <a:lnTo>
                      <a:pt x="22258" y="25010"/>
                    </a:lnTo>
                    <a:lnTo>
                      <a:pt x="22202" y="25010"/>
                    </a:lnTo>
                    <a:lnTo>
                      <a:pt x="22202" y="24991"/>
                    </a:lnTo>
                    <a:lnTo>
                      <a:pt x="22119" y="24991"/>
                    </a:lnTo>
                    <a:lnTo>
                      <a:pt x="22119" y="24982"/>
                    </a:lnTo>
                    <a:lnTo>
                      <a:pt x="22045" y="24982"/>
                    </a:lnTo>
                    <a:lnTo>
                      <a:pt x="22045" y="24963"/>
                    </a:lnTo>
                    <a:lnTo>
                      <a:pt x="21971" y="24963"/>
                    </a:lnTo>
                    <a:lnTo>
                      <a:pt x="21971" y="24945"/>
                    </a:lnTo>
                    <a:lnTo>
                      <a:pt x="21887" y="24945"/>
                    </a:lnTo>
                    <a:lnTo>
                      <a:pt x="21887" y="24935"/>
                    </a:lnTo>
                    <a:lnTo>
                      <a:pt x="21832" y="24935"/>
                    </a:lnTo>
                    <a:lnTo>
                      <a:pt x="21832" y="24917"/>
                    </a:lnTo>
                    <a:lnTo>
                      <a:pt x="21748" y="24917"/>
                    </a:lnTo>
                    <a:lnTo>
                      <a:pt x="21748" y="24898"/>
                    </a:lnTo>
                    <a:lnTo>
                      <a:pt x="21674" y="24898"/>
                    </a:lnTo>
                    <a:lnTo>
                      <a:pt x="21674" y="24889"/>
                    </a:lnTo>
                    <a:lnTo>
                      <a:pt x="21600" y="24889"/>
                    </a:lnTo>
                    <a:lnTo>
                      <a:pt x="21600" y="24871"/>
                    </a:lnTo>
                    <a:lnTo>
                      <a:pt x="21517" y="24871"/>
                    </a:lnTo>
                    <a:lnTo>
                      <a:pt x="21517" y="24852"/>
                    </a:lnTo>
                    <a:lnTo>
                      <a:pt x="21443" y="24852"/>
                    </a:lnTo>
                    <a:lnTo>
                      <a:pt x="21443" y="24843"/>
                    </a:lnTo>
                    <a:lnTo>
                      <a:pt x="21378" y="24843"/>
                    </a:lnTo>
                    <a:lnTo>
                      <a:pt x="21378" y="24824"/>
                    </a:lnTo>
                    <a:lnTo>
                      <a:pt x="21304" y="24824"/>
                    </a:lnTo>
                    <a:lnTo>
                      <a:pt x="21304" y="24806"/>
                    </a:lnTo>
                    <a:lnTo>
                      <a:pt x="21230" y="24806"/>
                    </a:lnTo>
                    <a:lnTo>
                      <a:pt x="21230" y="24797"/>
                    </a:lnTo>
                    <a:lnTo>
                      <a:pt x="21146" y="24797"/>
                    </a:lnTo>
                    <a:lnTo>
                      <a:pt x="21146" y="24778"/>
                    </a:lnTo>
                    <a:lnTo>
                      <a:pt x="21072" y="24778"/>
                    </a:lnTo>
                    <a:lnTo>
                      <a:pt x="21072" y="24759"/>
                    </a:lnTo>
                    <a:lnTo>
                      <a:pt x="21007" y="24759"/>
                    </a:lnTo>
                    <a:lnTo>
                      <a:pt x="21007" y="24750"/>
                    </a:lnTo>
                    <a:lnTo>
                      <a:pt x="20933" y="24750"/>
                    </a:lnTo>
                    <a:lnTo>
                      <a:pt x="20933" y="24732"/>
                    </a:lnTo>
                    <a:lnTo>
                      <a:pt x="20869" y="24732"/>
                    </a:lnTo>
                    <a:lnTo>
                      <a:pt x="20869" y="24713"/>
                    </a:lnTo>
                    <a:lnTo>
                      <a:pt x="20794" y="24713"/>
                    </a:lnTo>
                    <a:lnTo>
                      <a:pt x="20794" y="24704"/>
                    </a:lnTo>
                    <a:lnTo>
                      <a:pt x="20720" y="24704"/>
                    </a:lnTo>
                    <a:lnTo>
                      <a:pt x="20720" y="24685"/>
                    </a:lnTo>
                    <a:lnTo>
                      <a:pt x="20656" y="24685"/>
                    </a:lnTo>
                    <a:lnTo>
                      <a:pt x="20656" y="24667"/>
                    </a:lnTo>
                    <a:lnTo>
                      <a:pt x="20581" y="24667"/>
                    </a:lnTo>
                    <a:lnTo>
                      <a:pt x="20581" y="24658"/>
                    </a:lnTo>
                    <a:lnTo>
                      <a:pt x="20498" y="24658"/>
                    </a:lnTo>
                    <a:lnTo>
                      <a:pt x="20498" y="24639"/>
                    </a:lnTo>
                    <a:lnTo>
                      <a:pt x="20442" y="24639"/>
                    </a:lnTo>
                    <a:lnTo>
                      <a:pt x="20442" y="24621"/>
                    </a:lnTo>
                    <a:lnTo>
                      <a:pt x="20359" y="24621"/>
                    </a:lnTo>
                    <a:lnTo>
                      <a:pt x="20359" y="24611"/>
                    </a:lnTo>
                    <a:lnTo>
                      <a:pt x="20304" y="24611"/>
                    </a:lnTo>
                    <a:lnTo>
                      <a:pt x="20304" y="24593"/>
                    </a:lnTo>
                    <a:lnTo>
                      <a:pt x="20220" y="24593"/>
                    </a:lnTo>
                    <a:lnTo>
                      <a:pt x="20220" y="24574"/>
                    </a:lnTo>
                    <a:lnTo>
                      <a:pt x="20146" y="24574"/>
                    </a:lnTo>
                    <a:lnTo>
                      <a:pt x="20146" y="24565"/>
                    </a:lnTo>
                    <a:lnTo>
                      <a:pt x="20081" y="24565"/>
                    </a:lnTo>
                    <a:lnTo>
                      <a:pt x="20081" y="24546"/>
                    </a:lnTo>
                    <a:lnTo>
                      <a:pt x="20007" y="24546"/>
                    </a:lnTo>
                    <a:lnTo>
                      <a:pt x="20007" y="24528"/>
                    </a:lnTo>
                    <a:lnTo>
                      <a:pt x="19942" y="24528"/>
                    </a:lnTo>
                    <a:lnTo>
                      <a:pt x="19942" y="24519"/>
                    </a:lnTo>
                    <a:lnTo>
                      <a:pt x="19868" y="24519"/>
                    </a:lnTo>
                    <a:lnTo>
                      <a:pt x="19868" y="24500"/>
                    </a:lnTo>
                    <a:lnTo>
                      <a:pt x="19794" y="24500"/>
                    </a:lnTo>
                    <a:lnTo>
                      <a:pt x="19794" y="24482"/>
                    </a:lnTo>
                    <a:lnTo>
                      <a:pt x="19729" y="24482"/>
                    </a:lnTo>
                    <a:lnTo>
                      <a:pt x="19729" y="24472"/>
                    </a:lnTo>
                    <a:lnTo>
                      <a:pt x="19655" y="24472"/>
                    </a:lnTo>
                    <a:lnTo>
                      <a:pt x="19655" y="24454"/>
                    </a:lnTo>
                    <a:lnTo>
                      <a:pt x="19572" y="24454"/>
                    </a:lnTo>
                    <a:lnTo>
                      <a:pt x="19572" y="24435"/>
                    </a:lnTo>
                    <a:lnTo>
                      <a:pt x="19516" y="24435"/>
                    </a:lnTo>
                    <a:lnTo>
                      <a:pt x="19516" y="24426"/>
                    </a:lnTo>
                    <a:lnTo>
                      <a:pt x="19433" y="24426"/>
                    </a:lnTo>
                    <a:lnTo>
                      <a:pt x="19433" y="24408"/>
                    </a:lnTo>
                    <a:lnTo>
                      <a:pt x="19377" y="24408"/>
                    </a:lnTo>
                    <a:lnTo>
                      <a:pt x="19377" y="24389"/>
                    </a:lnTo>
                    <a:lnTo>
                      <a:pt x="19294" y="24389"/>
                    </a:lnTo>
                    <a:lnTo>
                      <a:pt x="19294" y="24380"/>
                    </a:lnTo>
                    <a:lnTo>
                      <a:pt x="19220" y="24380"/>
                    </a:lnTo>
                    <a:lnTo>
                      <a:pt x="19220" y="24361"/>
                    </a:lnTo>
                    <a:lnTo>
                      <a:pt x="19155" y="24361"/>
                    </a:lnTo>
                    <a:lnTo>
                      <a:pt x="19155" y="24343"/>
                    </a:lnTo>
                    <a:lnTo>
                      <a:pt x="19081" y="24343"/>
                    </a:lnTo>
                    <a:lnTo>
                      <a:pt x="19081" y="24333"/>
                    </a:lnTo>
                    <a:lnTo>
                      <a:pt x="19007" y="24333"/>
                    </a:lnTo>
                    <a:lnTo>
                      <a:pt x="19007" y="24315"/>
                    </a:lnTo>
                    <a:lnTo>
                      <a:pt x="18942" y="24315"/>
                    </a:lnTo>
                    <a:lnTo>
                      <a:pt x="18942" y="24296"/>
                    </a:lnTo>
                    <a:lnTo>
                      <a:pt x="18868" y="24296"/>
                    </a:lnTo>
                    <a:lnTo>
                      <a:pt x="18868" y="24287"/>
                    </a:lnTo>
                    <a:lnTo>
                      <a:pt x="18803" y="24287"/>
                    </a:lnTo>
                    <a:lnTo>
                      <a:pt x="18803" y="24269"/>
                    </a:lnTo>
                    <a:lnTo>
                      <a:pt x="18729" y="24269"/>
                    </a:lnTo>
                    <a:lnTo>
                      <a:pt x="18729" y="24250"/>
                    </a:lnTo>
                    <a:lnTo>
                      <a:pt x="18646" y="24250"/>
                    </a:lnTo>
                    <a:lnTo>
                      <a:pt x="18646" y="24241"/>
                    </a:lnTo>
                    <a:lnTo>
                      <a:pt x="18590" y="24241"/>
                    </a:lnTo>
                    <a:lnTo>
                      <a:pt x="18590" y="24222"/>
                    </a:lnTo>
                    <a:lnTo>
                      <a:pt x="18507" y="24222"/>
                    </a:lnTo>
                    <a:lnTo>
                      <a:pt x="18507" y="24204"/>
                    </a:lnTo>
                    <a:lnTo>
                      <a:pt x="18432" y="24204"/>
                    </a:lnTo>
                    <a:lnTo>
                      <a:pt x="18432" y="24194"/>
                    </a:lnTo>
                    <a:lnTo>
                      <a:pt x="18368" y="24194"/>
                    </a:lnTo>
                    <a:lnTo>
                      <a:pt x="18368" y="24176"/>
                    </a:lnTo>
                    <a:lnTo>
                      <a:pt x="18294" y="24176"/>
                    </a:lnTo>
                    <a:lnTo>
                      <a:pt x="18294" y="24157"/>
                    </a:lnTo>
                    <a:lnTo>
                      <a:pt x="18229" y="24157"/>
                    </a:lnTo>
                    <a:lnTo>
                      <a:pt x="18229" y="24148"/>
                    </a:lnTo>
                    <a:lnTo>
                      <a:pt x="18155" y="24148"/>
                    </a:lnTo>
                    <a:lnTo>
                      <a:pt x="18155" y="24130"/>
                    </a:lnTo>
                    <a:lnTo>
                      <a:pt x="18081" y="24130"/>
                    </a:lnTo>
                    <a:lnTo>
                      <a:pt x="18081" y="24111"/>
                    </a:lnTo>
                    <a:lnTo>
                      <a:pt x="18016" y="24111"/>
                    </a:lnTo>
                    <a:lnTo>
                      <a:pt x="18016" y="24102"/>
                    </a:lnTo>
                    <a:lnTo>
                      <a:pt x="17942" y="24102"/>
                    </a:lnTo>
                    <a:lnTo>
                      <a:pt x="17942" y="24083"/>
                    </a:lnTo>
                    <a:lnTo>
                      <a:pt x="17877" y="24083"/>
                    </a:lnTo>
                    <a:lnTo>
                      <a:pt x="17877" y="24065"/>
                    </a:lnTo>
                    <a:lnTo>
                      <a:pt x="17803" y="24065"/>
                    </a:lnTo>
                    <a:lnTo>
                      <a:pt x="17803" y="24056"/>
                    </a:lnTo>
                    <a:lnTo>
                      <a:pt x="17719" y="24056"/>
                    </a:lnTo>
                    <a:lnTo>
                      <a:pt x="17719" y="24037"/>
                    </a:lnTo>
                    <a:lnTo>
                      <a:pt x="17664" y="24037"/>
                    </a:lnTo>
                    <a:lnTo>
                      <a:pt x="17664" y="24018"/>
                    </a:lnTo>
                    <a:lnTo>
                      <a:pt x="17580" y="24018"/>
                    </a:lnTo>
                    <a:lnTo>
                      <a:pt x="17580" y="24009"/>
                    </a:lnTo>
                    <a:lnTo>
                      <a:pt x="17506" y="24009"/>
                    </a:lnTo>
                    <a:lnTo>
                      <a:pt x="17506" y="23991"/>
                    </a:lnTo>
                    <a:lnTo>
                      <a:pt x="17441" y="23991"/>
                    </a:lnTo>
                    <a:lnTo>
                      <a:pt x="17441" y="23972"/>
                    </a:lnTo>
                    <a:lnTo>
                      <a:pt x="17367" y="23972"/>
                    </a:lnTo>
                    <a:lnTo>
                      <a:pt x="17367" y="23963"/>
                    </a:lnTo>
                    <a:lnTo>
                      <a:pt x="17302" y="23963"/>
                    </a:lnTo>
                    <a:lnTo>
                      <a:pt x="17302" y="23944"/>
                    </a:lnTo>
                    <a:lnTo>
                      <a:pt x="17228" y="23944"/>
                    </a:lnTo>
                    <a:lnTo>
                      <a:pt x="17228" y="23926"/>
                    </a:lnTo>
                    <a:lnTo>
                      <a:pt x="17154" y="23926"/>
                    </a:lnTo>
                    <a:lnTo>
                      <a:pt x="17154" y="23917"/>
                    </a:lnTo>
                    <a:lnTo>
                      <a:pt x="17089" y="23917"/>
                    </a:lnTo>
                    <a:lnTo>
                      <a:pt x="17089" y="23898"/>
                    </a:lnTo>
                    <a:lnTo>
                      <a:pt x="17015" y="23898"/>
                    </a:lnTo>
                    <a:lnTo>
                      <a:pt x="17015" y="23880"/>
                    </a:lnTo>
                    <a:lnTo>
                      <a:pt x="16932" y="23880"/>
                    </a:lnTo>
                    <a:lnTo>
                      <a:pt x="16932" y="23870"/>
                    </a:lnTo>
                    <a:lnTo>
                      <a:pt x="16876" y="23870"/>
                    </a:lnTo>
                    <a:lnTo>
                      <a:pt x="16876" y="23852"/>
                    </a:lnTo>
                    <a:lnTo>
                      <a:pt x="16793" y="23852"/>
                    </a:lnTo>
                    <a:lnTo>
                      <a:pt x="16793" y="23833"/>
                    </a:lnTo>
                    <a:lnTo>
                      <a:pt x="16737" y="23833"/>
                    </a:lnTo>
                    <a:lnTo>
                      <a:pt x="16737" y="23824"/>
                    </a:lnTo>
                    <a:lnTo>
                      <a:pt x="16654" y="23824"/>
                    </a:lnTo>
                    <a:lnTo>
                      <a:pt x="16654" y="23805"/>
                    </a:lnTo>
                    <a:lnTo>
                      <a:pt x="16580" y="23805"/>
                    </a:lnTo>
                    <a:lnTo>
                      <a:pt x="16580" y="23787"/>
                    </a:lnTo>
                    <a:lnTo>
                      <a:pt x="16515" y="23787"/>
                    </a:lnTo>
                    <a:lnTo>
                      <a:pt x="16515" y="23778"/>
                    </a:lnTo>
                    <a:lnTo>
                      <a:pt x="16441" y="23778"/>
                    </a:lnTo>
                    <a:lnTo>
                      <a:pt x="16441" y="23759"/>
                    </a:lnTo>
                    <a:lnTo>
                      <a:pt x="16367" y="23759"/>
                    </a:lnTo>
                    <a:lnTo>
                      <a:pt x="16367" y="23741"/>
                    </a:lnTo>
                    <a:lnTo>
                      <a:pt x="16302" y="23741"/>
                    </a:lnTo>
                    <a:lnTo>
                      <a:pt x="16302" y="23731"/>
                    </a:lnTo>
                    <a:lnTo>
                      <a:pt x="16228" y="23731"/>
                    </a:lnTo>
                    <a:lnTo>
                      <a:pt x="16228" y="23713"/>
                    </a:lnTo>
                    <a:lnTo>
                      <a:pt x="16163" y="23713"/>
                    </a:lnTo>
                    <a:lnTo>
                      <a:pt x="16163" y="23694"/>
                    </a:lnTo>
                    <a:lnTo>
                      <a:pt x="16089" y="23694"/>
                    </a:lnTo>
                    <a:lnTo>
                      <a:pt x="16089" y="23685"/>
                    </a:lnTo>
                    <a:lnTo>
                      <a:pt x="16024" y="23685"/>
                    </a:lnTo>
                    <a:lnTo>
                      <a:pt x="16024" y="23667"/>
                    </a:lnTo>
                    <a:lnTo>
                      <a:pt x="15950" y="23667"/>
                    </a:lnTo>
                    <a:lnTo>
                      <a:pt x="15950" y="23648"/>
                    </a:lnTo>
                    <a:lnTo>
                      <a:pt x="15885" y="23648"/>
                    </a:lnTo>
                    <a:lnTo>
                      <a:pt x="15885" y="23639"/>
                    </a:lnTo>
                    <a:lnTo>
                      <a:pt x="15820" y="23639"/>
                    </a:lnTo>
                    <a:lnTo>
                      <a:pt x="15820" y="23620"/>
                    </a:lnTo>
                    <a:lnTo>
                      <a:pt x="15746" y="23620"/>
                    </a:lnTo>
                    <a:lnTo>
                      <a:pt x="15746" y="23602"/>
                    </a:lnTo>
                    <a:lnTo>
                      <a:pt x="15682" y="23602"/>
                    </a:lnTo>
                    <a:lnTo>
                      <a:pt x="15682" y="23592"/>
                    </a:lnTo>
                    <a:lnTo>
                      <a:pt x="15607" y="23592"/>
                    </a:lnTo>
                    <a:lnTo>
                      <a:pt x="15607" y="23574"/>
                    </a:lnTo>
                    <a:lnTo>
                      <a:pt x="15543" y="23574"/>
                    </a:lnTo>
                    <a:lnTo>
                      <a:pt x="15543" y="23555"/>
                    </a:lnTo>
                    <a:lnTo>
                      <a:pt x="15468" y="23555"/>
                    </a:lnTo>
                    <a:lnTo>
                      <a:pt x="15468" y="23546"/>
                    </a:lnTo>
                    <a:lnTo>
                      <a:pt x="15404" y="23546"/>
                    </a:lnTo>
                    <a:lnTo>
                      <a:pt x="15404" y="23528"/>
                    </a:lnTo>
                    <a:lnTo>
                      <a:pt x="15348" y="23528"/>
                    </a:lnTo>
                    <a:lnTo>
                      <a:pt x="15348" y="23509"/>
                    </a:lnTo>
                    <a:lnTo>
                      <a:pt x="15265" y="23509"/>
                    </a:lnTo>
                    <a:lnTo>
                      <a:pt x="15265" y="23500"/>
                    </a:lnTo>
                    <a:lnTo>
                      <a:pt x="15209" y="23500"/>
                    </a:lnTo>
                    <a:lnTo>
                      <a:pt x="15209" y="23481"/>
                    </a:lnTo>
                    <a:lnTo>
                      <a:pt x="15126" y="23481"/>
                    </a:lnTo>
                    <a:lnTo>
                      <a:pt x="15126" y="23463"/>
                    </a:lnTo>
                    <a:lnTo>
                      <a:pt x="15070" y="23463"/>
                    </a:lnTo>
                    <a:lnTo>
                      <a:pt x="15070" y="23453"/>
                    </a:lnTo>
                    <a:lnTo>
                      <a:pt x="14987" y="23453"/>
                    </a:lnTo>
                    <a:lnTo>
                      <a:pt x="14987" y="23435"/>
                    </a:lnTo>
                    <a:lnTo>
                      <a:pt x="14931" y="23435"/>
                    </a:lnTo>
                    <a:lnTo>
                      <a:pt x="14931" y="23416"/>
                    </a:lnTo>
                    <a:lnTo>
                      <a:pt x="14848" y="23416"/>
                    </a:lnTo>
                    <a:lnTo>
                      <a:pt x="14848" y="23407"/>
                    </a:lnTo>
                    <a:lnTo>
                      <a:pt x="14792" y="23407"/>
                    </a:lnTo>
                    <a:lnTo>
                      <a:pt x="14792" y="23389"/>
                    </a:lnTo>
                    <a:lnTo>
                      <a:pt x="14727" y="23389"/>
                    </a:lnTo>
                    <a:lnTo>
                      <a:pt x="14727" y="23370"/>
                    </a:lnTo>
                    <a:lnTo>
                      <a:pt x="14653" y="23370"/>
                    </a:lnTo>
                    <a:lnTo>
                      <a:pt x="14653" y="23361"/>
                    </a:lnTo>
                    <a:lnTo>
                      <a:pt x="14589" y="23361"/>
                    </a:lnTo>
                    <a:lnTo>
                      <a:pt x="14589" y="23342"/>
                    </a:lnTo>
                    <a:lnTo>
                      <a:pt x="14514" y="23342"/>
                    </a:lnTo>
                    <a:lnTo>
                      <a:pt x="14514" y="23324"/>
                    </a:lnTo>
                    <a:lnTo>
                      <a:pt x="14450" y="23324"/>
                    </a:lnTo>
                    <a:lnTo>
                      <a:pt x="14450" y="23315"/>
                    </a:lnTo>
                    <a:lnTo>
                      <a:pt x="14375" y="23315"/>
                    </a:lnTo>
                    <a:lnTo>
                      <a:pt x="14375" y="23296"/>
                    </a:lnTo>
                    <a:lnTo>
                      <a:pt x="14311" y="23296"/>
                    </a:lnTo>
                    <a:lnTo>
                      <a:pt x="14311" y="23277"/>
                    </a:lnTo>
                    <a:lnTo>
                      <a:pt x="14237" y="23277"/>
                    </a:lnTo>
                    <a:lnTo>
                      <a:pt x="14237" y="23268"/>
                    </a:lnTo>
                    <a:lnTo>
                      <a:pt x="14172" y="23268"/>
                    </a:lnTo>
                    <a:lnTo>
                      <a:pt x="14172" y="23250"/>
                    </a:lnTo>
                    <a:lnTo>
                      <a:pt x="14107" y="23250"/>
                    </a:lnTo>
                    <a:lnTo>
                      <a:pt x="14107" y="23231"/>
                    </a:lnTo>
                    <a:lnTo>
                      <a:pt x="14033" y="23231"/>
                    </a:lnTo>
                    <a:lnTo>
                      <a:pt x="14033" y="23222"/>
                    </a:lnTo>
                    <a:lnTo>
                      <a:pt x="13968" y="23222"/>
                    </a:lnTo>
                    <a:lnTo>
                      <a:pt x="13968" y="23203"/>
                    </a:lnTo>
                    <a:lnTo>
                      <a:pt x="13894" y="23203"/>
                    </a:lnTo>
                    <a:lnTo>
                      <a:pt x="13894" y="23185"/>
                    </a:lnTo>
                    <a:lnTo>
                      <a:pt x="13829" y="23185"/>
                    </a:lnTo>
                    <a:lnTo>
                      <a:pt x="13829" y="23176"/>
                    </a:lnTo>
                    <a:lnTo>
                      <a:pt x="13755" y="23176"/>
                    </a:lnTo>
                    <a:lnTo>
                      <a:pt x="13755" y="23157"/>
                    </a:lnTo>
                    <a:lnTo>
                      <a:pt x="13690" y="23157"/>
                    </a:lnTo>
                    <a:lnTo>
                      <a:pt x="13690" y="23139"/>
                    </a:lnTo>
                    <a:lnTo>
                      <a:pt x="13616" y="23139"/>
                    </a:lnTo>
                    <a:lnTo>
                      <a:pt x="13616" y="23129"/>
                    </a:lnTo>
                    <a:lnTo>
                      <a:pt x="13551" y="23129"/>
                    </a:lnTo>
                    <a:lnTo>
                      <a:pt x="13551" y="23111"/>
                    </a:lnTo>
                    <a:lnTo>
                      <a:pt x="13496" y="23111"/>
                    </a:lnTo>
                    <a:lnTo>
                      <a:pt x="13496" y="23092"/>
                    </a:lnTo>
                    <a:lnTo>
                      <a:pt x="13412" y="23092"/>
                    </a:lnTo>
                    <a:lnTo>
                      <a:pt x="13412" y="23083"/>
                    </a:lnTo>
                    <a:lnTo>
                      <a:pt x="13357" y="23083"/>
                    </a:lnTo>
                    <a:lnTo>
                      <a:pt x="13357" y="23064"/>
                    </a:lnTo>
                    <a:lnTo>
                      <a:pt x="13273" y="23064"/>
                    </a:lnTo>
                    <a:lnTo>
                      <a:pt x="13273" y="23046"/>
                    </a:lnTo>
                    <a:lnTo>
                      <a:pt x="13218" y="23046"/>
                    </a:lnTo>
                    <a:lnTo>
                      <a:pt x="13218" y="23037"/>
                    </a:lnTo>
                    <a:lnTo>
                      <a:pt x="13134" y="23037"/>
                    </a:lnTo>
                    <a:lnTo>
                      <a:pt x="13134" y="23018"/>
                    </a:lnTo>
                    <a:lnTo>
                      <a:pt x="13079" y="23018"/>
                    </a:lnTo>
                    <a:lnTo>
                      <a:pt x="13079" y="23000"/>
                    </a:lnTo>
                    <a:lnTo>
                      <a:pt x="13014" y="23000"/>
                    </a:lnTo>
                    <a:lnTo>
                      <a:pt x="13014" y="22990"/>
                    </a:lnTo>
                    <a:lnTo>
                      <a:pt x="12940" y="22990"/>
                    </a:lnTo>
                    <a:lnTo>
                      <a:pt x="12940" y="22972"/>
                    </a:lnTo>
                    <a:lnTo>
                      <a:pt x="12875" y="22972"/>
                    </a:lnTo>
                    <a:lnTo>
                      <a:pt x="12875" y="22953"/>
                    </a:lnTo>
                    <a:lnTo>
                      <a:pt x="12801" y="22953"/>
                    </a:lnTo>
                    <a:lnTo>
                      <a:pt x="12801" y="22944"/>
                    </a:lnTo>
                    <a:lnTo>
                      <a:pt x="12736" y="22944"/>
                    </a:lnTo>
                    <a:lnTo>
                      <a:pt x="12736" y="22926"/>
                    </a:lnTo>
                    <a:lnTo>
                      <a:pt x="12662" y="22926"/>
                    </a:lnTo>
                    <a:lnTo>
                      <a:pt x="12662" y="22907"/>
                    </a:lnTo>
                    <a:lnTo>
                      <a:pt x="12597" y="22907"/>
                    </a:lnTo>
                    <a:lnTo>
                      <a:pt x="12597" y="22898"/>
                    </a:lnTo>
                    <a:lnTo>
                      <a:pt x="12523" y="22898"/>
                    </a:lnTo>
                    <a:lnTo>
                      <a:pt x="12523" y="22879"/>
                    </a:lnTo>
                    <a:lnTo>
                      <a:pt x="12458" y="22879"/>
                    </a:lnTo>
                    <a:lnTo>
                      <a:pt x="12458" y="22861"/>
                    </a:lnTo>
                    <a:lnTo>
                      <a:pt x="12393" y="22861"/>
                    </a:lnTo>
                    <a:lnTo>
                      <a:pt x="12393" y="22851"/>
                    </a:lnTo>
                    <a:lnTo>
                      <a:pt x="12319" y="22851"/>
                    </a:lnTo>
                    <a:lnTo>
                      <a:pt x="12319" y="22833"/>
                    </a:lnTo>
                    <a:lnTo>
                      <a:pt x="12254" y="22833"/>
                    </a:lnTo>
                    <a:lnTo>
                      <a:pt x="12254" y="22814"/>
                    </a:lnTo>
                    <a:lnTo>
                      <a:pt x="12180" y="22814"/>
                    </a:lnTo>
                    <a:lnTo>
                      <a:pt x="12180" y="22805"/>
                    </a:lnTo>
                    <a:lnTo>
                      <a:pt x="12115" y="22805"/>
                    </a:lnTo>
                    <a:lnTo>
                      <a:pt x="12115" y="22787"/>
                    </a:lnTo>
                    <a:lnTo>
                      <a:pt x="12041" y="22787"/>
                    </a:lnTo>
                    <a:lnTo>
                      <a:pt x="12041" y="22768"/>
                    </a:lnTo>
                    <a:lnTo>
                      <a:pt x="11976" y="22768"/>
                    </a:lnTo>
                    <a:lnTo>
                      <a:pt x="11976" y="22759"/>
                    </a:lnTo>
                    <a:lnTo>
                      <a:pt x="11902" y="22759"/>
                    </a:lnTo>
                    <a:lnTo>
                      <a:pt x="11902" y="22740"/>
                    </a:lnTo>
                    <a:lnTo>
                      <a:pt x="11838" y="22740"/>
                    </a:lnTo>
                    <a:lnTo>
                      <a:pt x="11838" y="22722"/>
                    </a:lnTo>
                    <a:lnTo>
                      <a:pt x="11782" y="22722"/>
                    </a:lnTo>
                    <a:lnTo>
                      <a:pt x="11782" y="22712"/>
                    </a:lnTo>
                    <a:lnTo>
                      <a:pt x="11699" y="22712"/>
                    </a:lnTo>
                    <a:lnTo>
                      <a:pt x="11699" y="22694"/>
                    </a:lnTo>
                    <a:lnTo>
                      <a:pt x="11643" y="22694"/>
                    </a:lnTo>
                    <a:lnTo>
                      <a:pt x="11643" y="22675"/>
                    </a:lnTo>
                    <a:lnTo>
                      <a:pt x="11560" y="22675"/>
                    </a:lnTo>
                    <a:lnTo>
                      <a:pt x="11560" y="22666"/>
                    </a:lnTo>
                    <a:lnTo>
                      <a:pt x="11504" y="22666"/>
                    </a:lnTo>
                    <a:lnTo>
                      <a:pt x="11504" y="22648"/>
                    </a:lnTo>
                    <a:lnTo>
                      <a:pt x="11421" y="22648"/>
                    </a:lnTo>
                    <a:lnTo>
                      <a:pt x="11421" y="22629"/>
                    </a:lnTo>
                    <a:lnTo>
                      <a:pt x="11365" y="22629"/>
                    </a:lnTo>
                    <a:lnTo>
                      <a:pt x="11365" y="22620"/>
                    </a:lnTo>
                    <a:lnTo>
                      <a:pt x="11300" y="22620"/>
                    </a:lnTo>
                    <a:lnTo>
                      <a:pt x="11300" y="22601"/>
                    </a:lnTo>
                    <a:lnTo>
                      <a:pt x="11226" y="22601"/>
                    </a:lnTo>
                    <a:lnTo>
                      <a:pt x="11226" y="22583"/>
                    </a:lnTo>
                    <a:lnTo>
                      <a:pt x="11161" y="22583"/>
                    </a:lnTo>
                    <a:lnTo>
                      <a:pt x="11161" y="22574"/>
                    </a:lnTo>
                    <a:lnTo>
                      <a:pt x="11097" y="22574"/>
                    </a:lnTo>
                    <a:lnTo>
                      <a:pt x="11097" y="22555"/>
                    </a:lnTo>
                    <a:lnTo>
                      <a:pt x="11041" y="22555"/>
                    </a:lnTo>
                    <a:lnTo>
                      <a:pt x="11041" y="22536"/>
                    </a:lnTo>
                    <a:lnTo>
                      <a:pt x="10958" y="22536"/>
                    </a:lnTo>
                    <a:lnTo>
                      <a:pt x="10958" y="22527"/>
                    </a:lnTo>
                    <a:lnTo>
                      <a:pt x="10902" y="22527"/>
                    </a:lnTo>
                    <a:lnTo>
                      <a:pt x="10902" y="22509"/>
                    </a:lnTo>
                    <a:lnTo>
                      <a:pt x="10837" y="22509"/>
                    </a:lnTo>
                    <a:lnTo>
                      <a:pt x="10837" y="22490"/>
                    </a:lnTo>
                    <a:lnTo>
                      <a:pt x="10763" y="22490"/>
                    </a:lnTo>
                    <a:lnTo>
                      <a:pt x="10763" y="22481"/>
                    </a:lnTo>
                    <a:lnTo>
                      <a:pt x="10698" y="22481"/>
                    </a:lnTo>
                    <a:lnTo>
                      <a:pt x="10698" y="22462"/>
                    </a:lnTo>
                    <a:lnTo>
                      <a:pt x="10633" y="22462"/>
                    </a:lnTo>
                    <a:lnTo>
                      <a:pt x="10633" y="22444"/>
                    </a:lnTo>
                    <a:lnTo>
                      <a:pt x="10578" y="22444"/>
                    </a:lnTo>
                    <a:lnTo>
                      <a:pt x="10578" y="22435"/>
                    </a:lnTo>
                    <a:lnTo>
                      <a:pt x="10494" y="22435"/>
                    </a:lnTo>
                    <a:lnTo>
                      <a:pt x="10494" y="22416"/>
                    </a:lnTo>
                    <a:lnTo>
                      <a:pt x="10439" y="22416"/>
                    </a:lnTo>
                    <a:lnTo>
                      <a:pt x="10439" y="22398"/>
                    </a:lnTo>
                    <a:lnTo>
                      <a:pt x="10374" y="22398"/>
                    </a:lnTo>
                    <a:lnTo>
                      <a:pt x="10374" y="22388"/>
                    </a:lnTo>
                    <a:lnTo>
                      <a:pt x="10309" y="22388"/>
                    </a:lnTo>
                    <a:lnTo>
                      <a:pt x="10309" y="22370"/>
                    </a:lnTo>
                    <a:lnTo>
                      <a:pt x="10235" y="22370"/>
                    </a:lnTo>
                    <a:lnTo>
                      <a:pt x="10235" y="22351"/>
                    </a:lnTo>
                    <a:lnTo>
                      <a:pt x="10170" y="22351"/>
                    </a:lnTo>
                    <a:lnTo>
                      <a:pt x="10170" y="22342"/>
                    </a:lnTo>
                    <a:lnTo>
                      <a:pt x="10115" y="22342"/>
                    </a:lnTo>
                    <a:lnTo>
                      <a:pt x="10115" y="22323"/>
                    </a:lnTo>
                    <a:lnTo>
                      <a:pt x="10031" y="22323"/>
                    </a:lnTo>
                    <a:lnTo>
                      <a:pt x="10031" y="22305"/>
                    </a:lnTo>
                    <a:lnTo>
                      <a:pt x="9976" y="22305"/>
                    </a:lnTo>
                    <a:lnTo>
                      <a:pt x="9976" y="22296"/>
                    </a:lnTo>
                    <a:lnTo>
                      <a:pt x="9911" y="22296"/>
                    </a:lnTo>
                    <a:lnTo>
                      <a:pt x="9911" y="22277"/>
                    </a:lnTo>
                    <a:lnTo>
                      <a:pt x="9846" y="22277"/>
                    </a:lnTo>
                    <a:lnTo>
                      <a:pt x="9846" y="22259"/>
                    </a:lnTo>
                    <a:lnTo>
                      <a:pt x="9772" y="22259"/>
                    </a:lnTo>
                    <a:lnTo>
                      <a:pt x="9772" y="22249"/>
                    </a:lnTo>
                    <a:lnTo>
                      <a:pt x="9707" y="22249"/>
                    </a:lnTo>
                    <a:lnTo>
                      <a:pt x="9707" y="22231"/>
                    </a:lnTo>
                    <a:lnTo>
                      <a:pt x="9652" y="22231"/>
                    </a:lnTo>
                    <a:lnTo>
                      <a:pt x="9652" y="22212"/>
                    </a:lnTo>
                    <a:lnTo>
                      <a:pt x="9587" y="22212"/>
                    </a:lnTo>
                    <a:lnTo>
                      <a:pt x="9587" y="22203"/>
                    </a:lnTo>
                    <a:lnTo>
                      <a:pt x="9513" y="22203"/>
                    </a:lnTo>
                    <a:lnTo>
                      <a:pt x="9513" y="22185"/>
                    </a:lnTo>
                    <a:lnTo>
                      <a:pt x="9448" y="22185"/>
                    </a:lnTo>
                    <a:lnTo>
                      <a:pt x="9448" y="22166"/>
                    </a:lnTo>
                    <a:lnTo>
                      <a:pt x="9383" y="22166"/>
                    </a:lnTo>
                    <a:lnTo>
                      <a:pt x="9383" y="22157"/>
                    </a:lnTo>
                    <a:lnTo>
                      <a:pt x="9309" y="22157"/>
                    </a:lnTo>
                    <a:lnTo>
                      <a:pt x="9309" y="22138"/>
                    </a:lnTo>
                    <a:lnTo>
                      <a:pt x="9244" y="22138"/>
                    </a:lnTo>
                    <a:lnTo>
                      <a:pt x="9244" y="22120"/>
                    </a:lnTo>
                    <a:lnTo>
                      <a:pt x="9188" y="22120"/>
                    </a:lnTo>
                    <a:lnTo>
                      <a:pt x="9188" y="22110"/>
                    </a:lnTo>
                    <a:lnTo>
                      <a:pt x="9124" y="22110"/>
                    </a:lnTo>
                    <a:lnTo>
                      <a:pt x="9124" y="22092"/>
                    </a:lnTo>
                    <a:lnTo>
                      <a:pt x="9050" y="22092"/>
                    </a:lnTo>
                    <a:lnTo>
                      <a:pt x="9050" y="22073"/>
                    </a:lnTo>
                    <a:lnTo>
                      <a:pt x="8985" y="22073"/>
                    </a:lnTo>
                    <a:lnTo>
                      <a:pt x="8985" y="22064"/>
                    </a:lnTo>
                    <a:lnTo>
                      <a:pt x="8920" y="22064"/>
                    </a:lnTo>
                    <a:lnTo>
                      <a:pt x="8920" y="22046"/>
                    </a:lnTo>
                    <a:lnTo>
                      <a:pt x="8864" y="22046"/>
                    </a:lnTo>
                    <a:lnTo>
                      <a:pt x="8864" y="22027"/>
                    </a:lnTo>
                    <a:lnTo>
                      <a:pt x="8781" y="22027"/>
                    </a:lnTo>
                    <a:lnTo>
                      <a:pt x="8781" y="22018"/>
                    </a:lnTo>
                    <a:lnTo>
                      <a:pt x="8725" y="22018"/>
                    </a:lnTo>
                    <a:lnTo>
                      <a:pt x="8725" y="21999"/>
                    </a:lnTo>
                    <a:lnTo>
                      <a:pt x="8660" y="21999"/>
                    </a:lnTo>
                    <a:lnTo>
                      <a:pt x="8660" y="21981"/>
                    </a:lnTo>
                    <a:lnTo>
                      <a:pt x="8586" y="21981"/>
                    </a:lnTo>
                    <a:lnTo>
                      <a:pt x="8586" y="21971"/>
                    </a:lnTo>
                    <a:lnTo>
                      <a:pt x="8522" y="21971"/>
                    </a:lnTo>
                    <a:lnTo>
                      <a:pt x="8522" y="21953"/>
                    </a:lnTo>
                    <a:lnTo>
                      <a:pt x="8457" y="21953"/>
                    </a:lnTo>
                    <a:lnTo>
                      <a:pt x="8457" y="21934"/>
                    </a:lnTo>
                    <a:lnTo>
                      <a:pt x="8401" y="21934"/>
                    </a:lnTo>
                    <a:lnTo>
                      <a:pt x="8401" y="21925"/>
                    </a:lnTo>
                    <a:lnTo>
                      <a:pt x="8318" y="21925"/>
                    </a:lnTo>
                    <a:lnTo>
                      <a:pt x="8318" y="21907"/>
                    </a:lnTo>
                    <a:lnTo>
                      <a:pt x="8262" y="21907"/>
                    </a:lnTo>
                    <a:lnTo>
                      <a:pt x="8262" y="21888"/>
                    </a:lnTo>
                    <a:lnTo>
                      <a:pt x="8197" y="21888"/>
                    </a:lnTo>
                    <a:lnTo>
                      <a:pt x="8197" y="21879"/>
                    </a:lnTo>
                    <a:lnTo>
                      <a:pt x="8133" y="21879"/>
                    </a:lnTo>
                    <a:lnTo>
                      <a:pt x="8133" y="21860"/>
                    </a:lnTo>
                    <a:lnTo>
                      <a:pt x="8058" y="21860"/>
                    </a:lnTo>
                    <a:lnTo>
                      <a:pt x="8058" y="21842"/>
                    </a:lnTo>
                    <a:lnTo>
                      <a:pt x="7994" y="21842"/>
                    </a:lnTo>
                    <a:lnTo>
                      <a:pt x="7994" y="21833"/>
                    </a:lnTo>
                    <a:lnTo>
                      <a:pt x="7938" y="21833"/>
                    </a:lnTo>
                    <a:lnTo>
                      <a:pt x="7938" y="21814"/>
                    </a:lnTo>
                    <a:lnTo>
                      <a:pt x="7855" y="21814"/>
                    </a:lnTo>
                    <a:lnTo>
                      <a:pt x="7855" y="21795"/>
                    </a:lnTo>
                    <a:lnTo>
                      <a:pt x="7799" y="21795"/>
                    </a:lnTo>
                    <a:lnTo>
                      <a:pt x="7799" y="21786"/>
                    </a:lnTo>
                    <a:lnTo>
                      <a:pt x="7734" y="21786"/>
                    </a:lnTo>
                    <a:lnTo>
                      <a:pt x="7734" y="21768"/>
                    </a:lnTo>
                    <a:lnTo>
                      <a:pt x="7669" y="21768"/>
                    </a:lnTo>
                    <a:lnTo>
                      <a:pt x="7669" y="21749"/>
                    </a:lnTo>
                    <a:lnTo>
                      <a:pt x="7595" y="21749"/>
                    </a:lnTo>
                    <a:lnTo>
                      <a:pt x="7595" y="21740"/>
                    </a:lnTo>
                    <a:lnTo>
                      <a:pt x="7530" y="21740"/>
                    </a:lnTo>
                    <a:lnTo>
                      <a:pt x="7530" y="21721"/>
                    </a:lnTo>
                    <a:lnTo>
                      <a:pt x="7475" y="21721"/>
                    </a:lnTo>
                    <a:lnTo>
                      <a:pt x="7475" y="21703"/>
                    </a:lnTo>
                    <a:lnTo>
                      <a:pt x="7410" y="21703"/>
                    </a:lnTo>
                    <a:lnTo>
                      <a:pt x="7410" y="21694"/>
                    </a:lnTo>
                    <a:lnTo>
                      <a:pt x="7336" y="21694"/>
                    </a:lnTo>
                    <a:lnTo>
                      <a:pt x="7336" y="21675"/>
                    </a:lnTo>
                    <a:lnTo>
                      <a:pt x="7271" y="21675"/>
                    </a:lnTo>
                    <a:lnTo>
                      <a:pt x="7271" y="21657"/>
                    </a:lnTo>
                    <a:lnTo>
                      <a:pt x="7206" y="21657"/>
                    </a:lnTo>
                    <a:lnTo>
                      <a:pt x="7206" y="21647"/>
                    </a:lnTo>
                    <a:lnTo>
                      <a:pt x="7132" y="21647"/>
                    </a:lnTo>
                    <a:lnTo>
                      <a:pt x="7132" y="21629"/>
                    </a:lnTo>
                    <a:lnTo>
                      <a:pt x="7067" y="21629"/>
                    </a:lnTo>
                    <a:lnTo>
                      <a:pt x="7067" y="21610"/>
                    </a:lnTo>
                    <a:lnTo>
                      <a:pt x="7012" y="21610"/>
                    </a:lnTo>
                    <a:lnTo>
                      <a:pt x="7012" y="21601"/>
                    </a:lnTo>
                    <a:lnTo>
                      <a:pt x="6947" y="21601"/>
                    </a:lnTo>
                    <a:lnTo>
                      <a:pt x="6947" y="21582"/>
                    </a:lnTo>
                    <a:lnTo>
                      <a:pt x="6873" y="21582"/>
                    </a:lnTo>
                    <a:lnTo>
                      <a:pt x="6873" y="21564"/>
                    </a:lnTo>
                    <a:lnTo>
                      <a:pt x="6808" y="21564"/>
                    </a:lnTo>
                    <a:lnTo>
                      <a:pt x="6808" y="21555"/>
                    </a:lnTo>
                    <a:lnTo>
                      <a:pt x="6743" y="21555"/>
                    </a:lnTo>
                    <a:lnTo>
                      <a:pt x="6743" y="21536"/>
                    </a:lnTo>
                    <a:lnTo>
                      <a:pt x="6688" y="21536"/>
                    </a:lnTo>
                    <a:lnTo>
                      <a:pt x="6688" y="21518"/>
                    </a:lnTo>
                    <a:lnTo>
                      <a:pt x="6604" y="21518"/>
                    </a:lnTo>
                    <a:lnTo>
                      <a:pt x="6604" y="21508"/>
                    </a:lnTo>
                    <a:lnTo>
                      <a:pt x="6549" y="21508"/>
                    </a:lnTo>
                    <a:lnTo>
                      <a:pt x="6549" y="21490"/>
                    </a:lnTo>
                    <a:lnTo>
                      <a:pt x="6484" y="21490"/>
                    </a:lnTo>
                    <a:lnTo>
                      <a:pt x="6484" y="21471"/>
                    </a:lnTo>
                    <a:lnTo>
                      <a:pt x="6419" y="21471"/>
                    </a:lnTo>
                    <a:lnTo>
                      <a:pt x="6419" y="21462"/>
                    </a:lnTo>
                    <a:lnTo>
                      <a:pt x="6363" y="21462"/>
                    </a:lnTo>
                    <a:lnTo>
                      <a:pt x="6363" y="21444"/>
                    </a:lnTo>
                    <a:lnTo>
                      <a:pt x="6280" y="21444"/>
                    </a:lnTo>
                    <a:lnTo>
                      <a:pt x="6280" y="21425"/>
                    </a:lnTo>
                    <a:lnTo>
                      <a:pt x="6224" y="21425"/>
                    </a:lnTo>
                    <a:lnTo>
                      <a:pt x="6224" y="21416"/>
                    </a:lnTo>
                    <a:lnTo>
                      <a:pt x="6160" y="21416"/>
                    </a:lnTo>
                    <a:lnTo>
                      <a:pt x="6160" y="21397"/>
                    </a:lnTo>
                    <a:lnTo>
                      <a:pt x="6095" y="21397"/>
                    </a:lnTo>
                    <a:lnTo>
                      <a:pt x="6095" y="21379"/>
                    </a:lnTo>
                    <a:lnTo>
                      <a:pt x="6039" y="21379"/>
                    </a:lnTo>
                    <a:lnTo>
                      <a:pt x="6039" y="21369"/>
                    </a:lnTo>
                    <a:lnTo>
                      <a:pt x="5974" y="21369"/>
                    </a:lnTo>
                    <a:lnTo>
                      <a:pt x="5974" y="21351"/>
                    </a:lnTo>
                    <a:lnTo>
                      <a:pt x="5910" y="21351"/>
                    </a:lnTo>
                    <a:lnTo>
                      <a:pt x="5910" y="21332"/>
                    </a:lnTo>
                    <a:lnTo>
                      <a:pt x="5854" y="21332"/>
                    </a:lnTo>
                    <a:lnTo>
                      <a:pt x="5854" y="21323"/>
                    </a:lnTo>
                    <a:lnTo>
                      <a:pt x="5771" y="21323"/>
                    </a:lnTo>
                    <a:lnTo>
                      <a:pt x="5771" y="21305"/>
                    </a:lnTo>
                    <a:lnTo>
                      <a:pt x="5715" y="21305"/>
                    </a:lnTo>
                    <a:lnTo>
                      <a:pt x="5715" y="21286"/>
                    </a:lnTo>
                    <a:lnTo>
                      <a:pt x="5650" y="21286"/>
                    </a:lnTo>
                    <a:lnTo>
                      <a:pt x="5650" y="21277"/>
                    </a:lnTo>
                    <a:lnTo>
                      <a:pt x="5585" y="21277"/>
                    </a:lnTo>
                    <a:lnTo>
                      <a:pt x="5585" y="21258"/>
                    </a:lnTo>
                    <a:lnTo>
                      <a:pt x="5530" y="21258"/>
                    </a:lnTo>
                    <a:lnTo>
                      <a:pt x="5530" y="21240"/>
                    </a:lnTo>
                    <a:lnTo>
                      <a:pt x="5465" y="21240"/>
                    </a:lnTo>
                    <a:lnTo>
                      <a:pt x="5465" y="21230"/>
                    </a:lnTo>
                    <a:lnTo>
                      <a:pt x="5400" y="21230"/>
                    </a:lnTo>
                    <a:lnTo>
                      <a:pt x="5400" y="21212"/>
                    </a:lnTo>
                    <a:lnTo>
                      <a:pt x="5344" y="21212"/>
                    </a:lnTo>
                    <a:lnTo>
                      <a:pt x="5344" y="21193"/>
                    </a:lnTo>
                    <a:lnTo>
                      <a:pt x="5280" y="21193"/>
                    </a:lnTo>
                    <a:lnTo>
                      <a:pt x="5280" y="21184"/>
                    </a:lnTo>
                    <a:lnTo>
                      <a:pt x="5206" y="21184"/>
                    </a:lnTo>
                    <a:lnTo>
                      <a:pt x="5206" y="21166"/>
                    </a:lnTo>
                    <a:lnTo>
                      <a:pt x="5141" y="21166"/>
                    </a:lnTo>
                    <a:lnTo>
                      <a:pt x="5141" y="21147"/>
                    </a:lnTo>
                    <a:lnTo>
                      <a:pt x="5076" y="21147"/>
                    </a:lnTo>
                    <a:lnTo>
                      <a:pt x="5076" y="21138"/>
                    </a:lnTo>
                    <a:lnTo>
                      <a:pt x="5020" y="21138"/>
                    </a:lnTo>
                    <a:lnTo>
                      <a:pt x="5020" y="21119"/>
                    </a:lnTo>
                    <a:lnTo>
                      <a:pt x="4955" y="21119"/>
                    </a:lnTo>
                    <a:lnTo>
                      <a:pt x="4955" y="21101"/>
                    </a:lnTo>
                    <a:lnTo>
                      <a:pt x="4891" y="21101"/>
                    </a:lnTo>
                    <a:lnTo>
                      <a:pt x="4891" y="21092"/>
                    </a:lnTo>
                    <a:lnTo>
                      <a:pt x="4835" y="21092"/>
                    </a:lnTo>
                    <a:lnTo>
                      <a:pt x="4835" y="21073"/>
                    </a:lnTo>
                    <a:lnTo>
                      <a:pt x="4770" y="21073"/>
                    </a:lnTo>
                    <a:lnTo>
                      <a:pt x="4770" y="21054"/>
                    </a:lnTo>
                    <a:lnTo>
                      <a:pt x="4696" y="21054"/>
                    </a:lnTo>
                    <a:lnTo>
                      <a:pt x="4696" y="21045"/>
                    </a:lnTo>
                    <a:lnTo>
                      <a:pt x="4631" y="21045"/>
                    </a:lnTo>
                    <a:lnTo>
                      <a:pt x="4631" y="21027"/>
                    </a:lnTo>
                    <a:lnTo>
                      <a:pt x="4566" y="21027"/>
                    </a:lnTo>
                    <a:lnTo>
                      <a:pt x="4566" y="21008"/>
                    </a:lnTo>
                    <a:lnTo>
                      <a:pt x="4511" y="21008"/>
                    </a:lnTo>
                    <a:lnTo>
                      <a:pt x="4511" y="20999"/>
                    </a:lnTo>
                    <a:lnTo>
                      <a:pt x="4446" y="20999"/>
                    </a:lnTo>
                    <a:lnTo>
                      <a:pt x="4446" y="20980"/>
                    </a:lnTo>
                    <a:lnTo>
                      <a:pt x="4381" y="20980"/>
                    </a:lnTo>
                    <a:lnTo>
                      <a:pt x="4381" y="20962"/>
                    </a:lnTo>
                    <a:lnTo>
                      <a:pt x="4326" y="20962"/>
                    </a:lnTo>
                    <a:lnTo>
                      <a:pt x="4326" y="20953"/>
                    </a:lnTo>
                    <a:lnTo>
                      <a:pt x="4261" y="20953"/>
                    </a:lnTo>
                    <a:lnTo>
                      <a:pt x="4261" y="20934"/>
                    </a:lnTo>
                    <a:lnTo>
                      <a:pt x="4187" y="20934"/>
                    </a:lnTo>
                    <a:lnTo>
                      <a:pt x="4187" y="20916"/>
                    </a:lnTo>
                    <a:lnTo>
                      <a:pt x="4122" y="20916"/>
                    </a:lnTo>
                    <a:lnTo>
                      <a:pt x="4122" y="20906"/>
                    </a:lnTo>
                    <a:lnTo>
                      <a:pt x="4057" y="20906"/>
                    </a:lnTo>
                    <a:lnTo>
                      <a:pt x="4057" y="20888"/>
                    </a:lnTo>
                    <a:lnTo>
                      <a:pt x="4001" y="20888"/>
                    </a:lnTo>
                    <a:lnTo>
                      <a:pt x="4001" y="20869"/>
                    </a:lnTo>
                    <a:lnTo>
                      <a:pt x="3937" y="20869"/>
                    </a:lnTo>
                    <a:lnTo>
                      <a:pt x="3937" y="20860"/>
                    </a:lnTo>
                    <a:lnTo>
                      <a:pt x="3872" y="20860"/>
                    </a:lnTo>
                    <a:lnTo>
                      <a:pt x="3872" y="20841"/>
                    </a:lnTo>
                    <a:lnTo>
                      <a:pt x="3816" y="20841"/>
                    </a:lnTo>
                    <a:lnTo>
                      <a:pt x="3816" y="20823"/>
                    </a:lnTo>
                    <a:lnTo>
                      <a:pt x="3751" y="20823"/>
                    </a:lnTo>
                    <a:lnTo>
                      <a:pt x="3751" y="20814"/>
                    </a:lnTo>
                    <a:lnTo>
                      <a:pt x="3686" y="20814"/>
                    </a:lnTo>
                    <a:lnTo>
                      <a:pt x="3686" y="20795"/>
                    </a:lnTo>
                    <a:lnTo>
                      <a:pt x="3612" y="20795"/>
                    </a:lnTo>
                    <a:lnTo>
                      <a:pt x="3612" y="20777"/>
                    </a:lnTo>
                    <a:lnTo>
                      <a:pt x="3548" y="20777"/>
                    </a:lnTo>
                    <a:lnTo>
                      <a:pt x="3548" y="20767"/>
                    </a:lnTo>
                    <a:lnTo>
                      <a:pt x="3492" y="20767"/>
                    </a:lnTo>
                    <a:lnTo>
                      <a:pt x="3492" y="20749"/>
                    </a:lnTo>
                    <a:lnTo>
                      <a:pt x="3427" y="20749"/>
                    </a:lnTo>
                    <a:lnTo>
                      <a:pt x="3427" y="20730"/>
                    </a:lnTo>
                    <a:lnTo>
                      <a:pt x="3362" y="20730"/>
                    </a:lnTo>
                    <a:lnTo>
                      <a:pt x="3362" y="20721"/>
                    </a:lnTo>
                    <a:lnTo>
                      <a:pt x="3307" y="20721"/>
                    </a:lnTo>
                    <a:lnTo>
                      <a:pt x="3307" y="20703"/>
                    </a:lnTo>
                    <a:lnTo>
                      <a:pt x="3242" y="20703"/>
                    </a:lnTo>
                    <a:lnTo>
                      <a:pt x="3242" y="20684"/>
                    </a:lnTo>
                    <a:lnTo>
                      <a:pt x="3177" y="20684"/>
                    </a:lnTo>
                    <a:lnTo>
                      <a:pt x="3177" y="20675"/>
                    </a:lnTo>
                    <a:lnTo>
                      <a:pt x="3103" y="20675"/>
                    </a:lnTo>
                    <a:lnTo>
                      <a:pt x="3103" y="20656"/>
                    </a:lnTo>
                    <a:lnTo>
                      <a:pt x="3038" y="20656"/>
                    </a:lnTo>
                    <a:lnTo>
                      <a:pt x="3038" y="20638"/>
                    </a:lnTo>
                    <a:lnTo>
                      <a:pt x="2983" y="20638"/>
                    </a:lnTo>
                    <a:lnTo>
                      <a:pt x="2983" y="20628"/>
                    </a:lnTo>
                    <a:lnTo>
                      <a:pt x="2918" y="20628"/>
                    </a:lnTo>
                    <a:lnTo>
                      <a:pt x="2918" y="20610"/>
                    </a:lnTo>
                    <a:lnTo>
                      <a:pt x="2853" y="20610"/>
                    </a:lnTo>
                    <a:lnTo>
                      <a:pt x="2853" y="20591"/>
                    </a:lnTo>
                    <a:lnTo>
                      <a:pt x="2797" y="20591"/>
                    </a:lnTo>
                    <a:lnTo>
                      <a:pt x="2797" y="20582"/>
                    </a:lnTo>
                    <a:lnTo>
                      <a:pt x="2732" y="20582"/>
                    </a:lnTo>
                    <a:lnTo>
                      <a:pt x="2732" y="20564"/>
                    </a:lnTo>
                    <a:lnTo>
                      <a:pt x="2668" y="20564"/>
                    </a:lnTo>
                    <a:lnTo>
                      <a:pt x="2668" y="20545"/>
                    </a:lnTo>
                    <a:lnTo>
                      <a:pt x="2594" y="20545"/>
                    </a:lnTo>
                    <a:lnTo>
                      <a:pt x="2594" y="20536"/>
                    </a:lnTo>
                    <a:lnTo>
                      <a:pt x="2529" y="20536"/>
                    </a:lnTo>
                    <a:lnTo>
                      <a:pt x="2529" y="20517"/>
                    </a:lnTo>
                    <a:lnTo>
                      <a:pt x="2473" y="20517"/>
                    </a:lnTo>
                    <a:lnTo>
                      <a:pt x="2473" y="20499"/>
                    </a:lnTo>
                    <a:lnTo>
                      <a:pt x="2408" y="20499"/>
                    </a:lnTo>
                    <a:lnTo>
                      <a:pt x="2408" y="20489"/>
                    </a:lnTo>
                    <a:lnTo>
                      <a:pt x="2343" y="20489"/>
                    </a:lnTo>
                    <a:lnTo>
                      <a:pt x="2343" y="20471"/>
                    </a:lnTo>
                    <a:lnTo>
                      <a:pt x="2288" y="20471"/>
                    </a:lnTo>
                    <a:lnTo>
                      <a:pt x="2288" y="20452"/>
                    </a:lnTo>
                    <a:lnTo>
                      <a:pt x="2223" y="20452"/>
                    </a:lnTo>
                    <a:lnTo>
                      <a:pt x="2223" y="20443"/>
                    </a:lnTo>
                    <a:lnTo>
                      <a:pt x="2158" y="20443"/>
                    </a:lnTo>
                    <a:lnTo>
                      <a:pt x="2158" y="20425"/>
                    </a:lnTo>
                    <a:lnTo>
                      <a:pt x="2103" y="20425"/>
                    </a:lnTo>
                    <a:lnTo>
                      <a:pt x="2103" y="20406"/>
                    </a:lnTo>
                    <a:lnTo>
                      <a:pt x="2019" y="20406"/>
                    </a:lnTo>
                    <a:lnTo>
                      <a:pt x="2019" y="20397"/>
                    </a:lnTo>
                    <a:lnTo>
                      <a:pt x="1964" y="20397"/>
                    </a:lnTo>
                    <a:lnTo>
                      <a:pt x="1964" y="20378"/>
                    </a:lnTo>
                    <a:lnTo>
                      <a:pt x="1899" y="20378"/>
                    </a:lnTo>
                    <a:lnTo>
                      <a:pt x="1899" y="20360"/>
                    </a:lnTo>
                    <a:lnTo>
                      <a:pt x="1834" y="20360"/>
                    </a:lnTo>
                    <a:lnTo>
                      <a:pt x="1834" y="20351"/>
                    </a:lnTo>
                    <a:lnTo>
                      <a:pt x="1778" y="20351"/>
                    </a:lnTo>
                    <a:lnTo>
                      <a:pt x="1778" y="20332"/>
                    </a:lnTo>
                    <a:lnTo>
                      <a:pt x="1714" y="20332"/>
                    </a:lnTo>
                    <a:lnTo>
                      <a:pt x="1714" y="20313"/>
                    </a:lnTo>
                    <a:lnTo>
                      <a:pt x="1649" y="20313"/>
                    </a:lnTo>
                    <a:lnTo>
                      <a:pt x="1649" y="20304"/>
                    </a:lnTo>
                    <a:lnTo>
                      <a:pt x="1593" y="20304"/>
                    </a:lnTo>
                    <a:lnTo>
                      <a:pt x="1593" y="20286"/>
                    </a:lnTo>
                    <a:lnTo>
                      <a:pt x="1528" y="20286"/>
                    </a:lnTo>
                    <a:lnTo>
                      <a:pt x="1528" y="20267"/>
                    </a:lnTo>
                    <a:lnTo>
                      <a:pt x="1463" y="20267"/>
                    </a:lnTo>
                    <a:lnTo>
                      <a:pt x="1463" y="20258"/>
                    </a:lnTo>
                    <a:lnTo>
                      <a:pt x="1408" y="20258"/>
                    </a:lnTo>
                    <a:lnTo>
                      <a:pt x="1408" y="20239"/>
                    </a:lnTo>
                    <a:lnTo>
                      <a:pt x="1343" y="20239"/>
                    </a:lnTo>
                    <a:lnTo>
                      <a:pt x="1343" y="20221"/>
                    </a:lnTo>
                    <a:lnTo>
                      <a:pt x="1278" y="20221"/>
                    </a:lnTo>
                    <a:lnTo>
                      <a:pt x="1278" y="20212"/>
                    </a:lnTo>
                    <a:lnTo>
                      <a:pt x="1223" y="20212"/>
                    </a:lnTo>
                    <a:lnTo>
                      <a:pt x="1223" y="20193"/>
                    </a:lnTo>
                    <a:lnTo>
                      <a:pt x="1158" y="20193"/>
                    </a:lnTo>
                    <a:lnTo>
                      <a:pt x="1158" y="20175"/>
                    </a:lnTo>
                    <a:lnTo>
                      <a:pt x="1093" y="20175"/>
                    </a:lnTo>
                    <a:lnTo>
                      <a:pt x="1093" y="20165"/>
                    </a:lnTo>
                    <a:lnTo>
                      <a:pt x="1037" y="20165"/>
                    </a:lnTo>
                    <a:lnTo>
                      <a:pt x="1037" y="20147"/>
                    </a:lnTo>
                    <a:lnTo>
                      <a:pt x="973" y="20147"/>
                    </a:lnTo>
                    <a:lnTo>
                      <a:pt x="973" y="20128"/>
                    </a:lnTo>
                    <a:lnTo>
                      <a:pt x="908" y="20128"/>
                    </a:lnTo>
                    <a:lnTo>
                      <a:pt x="908" y="20119"/>
                    </a:lnTo>
                    <a:lnTo>
                      <a:pt x="852" y="20119"/>
                    </a:lnTo>
                    <a:lnTo>
                      <a:pt x="852" y="20100"/>
                    </a:lnTo>
                    <a:lnTo>
                      <a:pt x="787" y="20100"/>
                    </a:lnTo>
                    <a:lnTo>
                      <a:pt x="787" y="20082"/>
                    </a:lnTo>
                    <a:lnTo>
                      <a:pt x="722" y="20082"/>
                    </a:lnTo>
                    <a:lnTo>
                      <a:pt x="722" y="20073"/>
                    </a:lnTo>
                    <a:lnTo>
                      <a:pt x="667" y="20073"/>
                    </a:lnTo>
                    <a:lnTo>
                      <a:pt x="667" y="20054"/>
                    </a:lnTo>
                    <a:lnTo>
                      <a:pt x="602" y="20054"/>
                    </a:lnTo>
                    <a:lnTo>
                      <a:pt x="602" y="20036"/>
                    </a:lnTo>
                    <a:lnTo>
                      <a:pt x="537" y="20036"/>
                    </a:lnTo>
                    <a:lnTo>
                      <a:pt x="537" y="20026"/>
                    </a:lnTo>
                    <a:lnTo>
                      <a:pt x="482" y="20026"/>
                    </a:lnTo>
                    <a:lnTo>
                      <a:pt x="482" y="20008"/>
                    </a:lnTo>
                    <a:lnTo>
                      <a:pt x="417" y="20008"/>
                    </a:lnTo>
                    <a:lnTo>
                      <a:pt x="417" y="19989"/>
                    </a:lnTo>
                    <a:lnTo>
                      <a:pt x="352" y="19989"/>
                    </a:lnTo>
                    <a:lnTo>
                      <a:pt x="352" y="19980"/>
                    </a:lnTo>
                    <a:lnTo>
                      <a:pt x="296" y="19980"/>
                    </a:lnTo>
                    <a:lnTo>
                      <a:pt x="296" y="19962"/>
                    </a:lnTo>
                    <a:lnTo>
                      <a:pt x="232" y="19962"/>
                    </a:lnTo>
                    <a:lnTo>
                      <a:pt x="232" y="19943"/>
                    </a:lnTo>
                    <a:lnTo>
                      <a:pt x="167" y="19943"/>
                    </a:lnTo>
                    <a:lnTo>
                      <a:pt x="167" y="19934"/>
                    </a:lnTo>
                    <a:lnTo>
                      <a:pt x="111" y="19934"/>
                    </a:lnTo>
                    <a:lnTo>
                      <a:pt x="111" y="19915"/>
                    </a:lnTo>
                    <a:lnTo>
                      <a:pt x="46" y="19915"/>
                    </a:lnTo>
                    <a:lnTo>
                      <a:pt x="46" y="19897"/>
                    </a:lnTo>
                    <a:lnTo>
                      <a:pt x="0" y="19897"/>
                    </a:lnTo>
                    <a:lnTo>
                      <a:pt x="0" y="2965"/>
                    </a:lnTo>
                    <a:lnTo>
                      <a:pt x="19" y="2965"/>
                    </a:lnTo>
                    <a:lnTo>
                      <a:pt x="19" y="2946"/>
                    </a:lnTo>
                    <a:lnTo>
                      <a:pt x="28" y="2946"/>
                    </a:lnTo>
                    <a:lnTo>
                      <a:pt x="28" y="2919"/>
                    </a:lnTo>
                    <a:lnTo>
                      <a:pt x="46" y="2919"/>
                    </a:lnTo>
                    <a:lnTo>
                      <a:pt x="46" y="2900"/>
                    </a:lnTo>
                    <a:lnTo>
                      <a:pt x="65" y="2900"/>
                    </a:lnTo>
                    <a:lnTo>
                      <a:pt x="65" y="2872"/>
                    </a:lnTo>
                    <a:lnTo>
                      <a:pt x="74" y="2872"/>
                    </a:lnTo>
                    <a:lnTo>
                      <a:pt x="74" y="2854"/>
                    </a:lnTo>
                    <a:lnTo>
                      <a:pt x="93" y="2854"/>
                    </a:lnTo>
                    <a:lnTo>
                      <a:pt x="93" y="2826"/>
                    </a:lnTo>
                    <a:lnTo>
                      <a:pt x="111" y="2826"/>
                    </a:lnTo>
                    <a:lnTo>
                      <a:pt x="111" y="2807"/>
                    </a:lnTo>
                    <a:lnTo>
                      <a:pt x="120" y="2807"/>
                    </a:lnTo>
                    <a:lnTo>
                      <a:pt x="120" y="2780"/>
                    </a:lnTo>
                    <a:lnTo>
                      <a:pt x="139" y="2780"/>
                    </a:lnTo>
                    <a:lnTo>
                      <a:pt x="139" y="2761"/>
                    </a:lnTo>
                    <a:lnTo>
                      <a:pt x="157" y="2761"/>
                    </a:lnTo>
                    <a:lnTo>
                      <a:pt x="157" y="2733"/>
                    </a:lnTo>
                    <a:lnTo>
                      <a:pt x="167" y="2733"/>
                    </a:lnTo>
                    <a:lnTo>
                      <a:pt x="167" y="2715"/>
                    </a:lnTo>
                    <a:lnTo>
                      <a:pt x="185" y="2715"/>
                    </a:lnTo>
                    <a:lnTo>
                      <a:pt x="185" y="2705"/>
                    </a:lnTo>
                    <a:lnTo>
                      <a:pt x="204" y="2705"/>
                    </a:lnTo>
                    <a:lnTo>
                      <a:pt x="204" y="2668"/>
                    </a:lnTo>
                    <a:lnTo>
                      <a:pt x="213" y="2668"/>
                    </a:lnTo>
                    <a:lnTo>
                      <a:pt x="213" y="2659"/>
                    </a:lnTo>
                    <a:lnTo>
                      <a:pt x="232" y="2659"/>
                    </a:lnTo>
                    <a:lnTo>
                      <a:pt x="232" y="2641"/>
                    </a:lnTo>
                    <a:lnTo>
                      <a:pt x="250" y="2641"/>
                    </a:lnTo>
                    <a:lnTo>
                      <a:pt x="250" y="2622"/>
                    </a:lnTo>
                    <a:lnTo>
                      <a:pt x="259" y="2622"/>
                    </a:lnTo>
                    <a:lnTo>
                      <a:pt x="259" y="2594"/>
                    </a:lnTo>
                    <a:lnTo>
                      <a:pt x="278" y="2594"/>
                    </a:lnTo>
                    <a:lnTo>
                      <a:pt x="278" y="2576"/>
                    </a:lnTo>
                    <a:lnTo>
                      <a:pt x="296" y="2576"/>
                    </a:lnTo>
                    <a:lnTo>
                      <a:pt x="296" y="2567"/>
                    </a:lnTo>
                    <a:lnTo>
                      <a:pt x="306" y="2567"/>
                    </a:lnTo>
                    <a:lnTo>
                      <a:pt x="306" y="2530"/>
                    </a:lnTo>
                    <a:lnTo>
                      <a:pt x="324" y="2530"/>
                    </a:lnTo>
                    <a:lnTo>
                      <a:pt x="324" y="2520"/>
                    </a:lnTo>
                    <a:lnTo>
                      <a:pt x="343" y="2520"/>
                    </a:lnTo>
                    <a:lnTo>
                      <a:pt x="343" y="2502"/>
                    </a:lnTo>
                    <a:lnTo>
                      <a:pt x="352" y="2502"/>
                    </a:lnTo>
                    <a:lnTo>
                      <a:pt x="352" y="2483"/>
                    </a:lnTo>
                    <a:lnTo>
                      <a:pt x="371" y="2483"/>
                    </a:lnTo>
                    <a:lnTo>
                      <a:pt x="371" y="2474"/>
                    </a:lnTo>
                    <a:lnTo>
                      <a:pt x="389" y="2474"/>
                    </a:lnTo>
                    <a:lnTo>
                      <a:pt x="389" y="2455"/>
                    </a:lnTo>
                    <a:lnTo>
                      <a:pt x="398" y="2455"/>
                    </a:lnTo>
                    <a:lnTo>
                      <a:pt x="398" y="2428"/>
                    </a:lnTo>
                    <a:lnTo>
                      <a:pt x="417" y="2428"/>
                    </a:lnTo>
                    <a:lnTo>
                      <a:pt x="417" y="2409"/>
                    </a:lnTo>
                    <a:lnTo>
                      <a:pt x="435" y="2409"/>
                    </a:lnTo>
                    <a:lnTo>
                      <a:pt x="435" y="2391"/>
                    </a:lnTo>
                    <a:lnTo>
                      <a:pt x="445" y="2391"/>
                    </a:lnTo>
                    <a:lnTo>
                      <a:pt x="445" y="2381"/>
                    </a:lnTo>
                    <a:lnTo>
                      <a:pt x="463" y="2381"/>
                    </a:lnTo>
                    <a:lnTo>
                      <a:pt x="463" y="2363"/>
                    </a:lnTo>
                    <a:lnTo>
                      <a:pt x="482" y="2363"/>
                    </a:lnTo>
                    <a:lnTo>
                      <a:pt x="482" y="2344"/>
                    </a:lnTo>
                    <a:lnTo>
                      <a:pt x="491" y="2344"/>
                    </a:lnTo>
                    <a:lnTo>
                      <a:pt x="491" y="2316"/>
                    </a:lnTo>
                    <a:lnTo>
                      <a:pt x="509" y="2316"/>
                    </a:lnTo>
                    <a:lnTo>
                      <a:pt x="509" y="2298"/>
                    </a:lnTo>
                    <a:lnTo>
                      <a:pt x="528" y="2298"/>
                    </a:lnTo>
                    <a:lnTo>
                      <a:pt x="528" y="2289"/>
                    </a:lnTo>
                    <a:lnTo>
                      <a:pt x="537" y="2289"/>
                    </a:lnTo>
                    <a:lnTo>
                      <a:pt x="537" y="2270"/>
                    </a:lnTo>
                    <a:lnTo>
                      <a:pt x="556" y="2270"/>
                    </a:lnTo>
                    <a:lnTo>
                      <a:pt x="556" y="2252"/>
                    </a:lnTo>
                    <a:lnTo>
                      <a:pt x="574" y="2252"/>
                    </a:lnTo>
                    <a:lnTo>
                      <a:pt x="574" y="2242"/>
                    </a:lnTo>
                    <a:lnTo>
                      <a:pt x="584" y="2242"/>
                    </a:lnTo>
                    <a:lnTo>
                      <a:pt x="584" y="2224"/>
                    </a:lnTo>
                    <a:lnTo>
                      <a:pt x="602" y="2224"/>
                    </a:lnTo>
                    <a:lnTo>
                      <a:pt x="602" y="2205"/>
                    </a:lnTo>
                    <a:lnTo>
                      <a:pt x="621" y="2205"/>
                    </a:lnTo>
                    <a:lnTo>
                      <a:pt x="621" y="2196"/>
                    </a:lnTo>
                    <a:lnTo>
                      <a:pt x="630" y="2196"/>
                    </a:lnTo>
                    <a:lnTo>
                      <a:pt x="630" y="2178"/>
                    </a:lnTo>
                    <a:lnTo>
                      <a:pt x="648" y="2178"/>
                    </a:lnTo>
                    <a:lnTo>
                      <a:pt x="648" y="2159"/>
                    </a:lnTo>
                    <a:lnTo>
                      <a:pt x="667" y="2159"/>
                    </a:lnTo>
                    <a:lnTo>
                      <a:pt x="667" y="2150"/>
                    </a:lnTo>
                    <a:lnTo>
                      <a:pt x="676" y="2150"/>
                    </a:lnTo>
                    <a:lnTo>
                      <a:pt x="676" y="2131"/>
                    </a:lnTo>
                    <a:lnTo>
                      <a:pt x="695" y="2131"/>
                    </a:lnTo>
                    <a:lnTo>
                      <a:pt x="695" y="2113"/>
                    </a:lnTo>
                    <a:lnTo>
                      <a:pt x="713" y="2113"/>
                    </a:lnTo>
                    <a:lnTo>
                      <a:pt x="713" y="2103"/>
                    </a:lnTo>
                    <a:lnTo>
                      <a:pt x="722" y="2103"/>
                    </a:lnTo>
                    <a:lnTo>
                      <a:pt x="722" y="2085"/>
                    </a:lnTo>
                    <a:lnTo>
                      <a:pt x="741" y="2085"/>
                    </a:lnTo>
                    <a:lnTo>
                      <a:pt x="741" y="2066"/>
                    </a:lnTo>
                    <a:lnTo>
                      <a:pt x="769" y="2066"/>
                    </a:lnTo>
                    <a:lnTo>
                      <a:pt x="769" y="2057"/>
                    </a:lnTo>
                    <a:lnTo>
                      <a:pt x="787" y="2057"/>
                    </a:lnTo>
                    <a:lnTo>
                      <a:pt x="787" y="2039"/>
                    </a:lnTo>
                    <a:lnTo>
                      <a:pt x="806" y="2039"/>
                    </a:lnTo>
                    <a:lnTo>
                      <a:pt x="806" y="2020"/>
                    </a:lnTo>
                    <a:lnTo>
                      <a:pt x="815" y="2020"/>
                    </a:lnTo>
                    <a:lnTo>
                      <a:pt x="815" y="2011"/>
                    </a:lnTo>
                    <a:lnTo>
                      <a:pt x="834" y="2011"/>
                    </a:lnTo>
                    <a:lnTo>
                      <a:pt x="834" y="1992"/>
                    </a:lnTo>
                    <a:lnTo>
                      <a:pt x="852" y="1992"/>
                    </a:lnTo>
                    <a:lnTo>
                      <a:pt x="852" y="1974"/>
                    </a:lnTo>
                    <a:lnTo>
                      <a:pt x="861" y="1974"/>
                    </a:lnTo>
                    <a:lnTo>
                      <a:pt x="861" y="1964"/>
                    </a:lnTo>
                    <a:lnTo>
                      <a:pt x="880" y="1964"/>
                    </a:lnTo>
                    <a:lnTo>
                      <a:pt x="880" y="1946"/>
                    </a:lnTo>
                    <a:lnTo>
                      <a:pt x="898" y="1946"/>
                    </a:lnTo>
                    <a:lnTo>
                      <a:pt x="898" y="1927"/>
                    </a:lnTo>
                    <a:lnTo>
                      <a:pt x="926" y="1927"/>
                    </a:lnTo>
                    <a:lnTo>
                      <a:pt x="926" y="1918"/>
                    </a:lnTo>
                    <a:lnTo>
                      <a:pt x="945" y="1918"/>
                    </a:lnTo>
                    <a:lnTo>
                      <a:pt x="945" y="1900"/>
                    </a:lnTo>
                    <a:lnTo>
                      <a:pt x="954" y="1900"/>
                    </a:lnTo>
                    <a:lnTo>
                      <a:pt x="954" y="1881"/>
                    </a:lnTo>
                    <a:lnTo>
                      <a:pt x="973" y="1881"/>
                    </a:lnTo>
                    <a:lnTo>
                      <a:pt x="973" y="1872"/>
                    </a:lnTo>
                    <a:lnTo>
                      <a:pt x="1000" y="1872"/>
                    </a:lnTo>
                    <a:lnTo>
                      <a:pt x="1000" y="1853"/>
                    </a:lnTo>
                    <a:lnTo>
                      <a:pt x="1019" y="1853"/>
                    </a:lnTo>
                    <a:lnTo>
                      <a:pt x="1019" y="1835"/>
                    </a:lnTo>
                    <a:lnTo>
                      <a:pt x="1037" y="1835"/>
                    </a:lnTo>
                    <a:lnTo>
                      <a:pt x="1037" y="1826"/>
                    </a:lnTo>
                    <a:lnTo>
                      <a:pt x="1047" y="1826"/>
                    </a:lnTo>
                    <a:lnTo>
                      <a:pt x="1047" y="1807"/>
                    </a:lnTo>
                    <a:lnTo>
                      <a:pt x="1084" y="1807"/>
                    </a:lnTo>
                    <a:lnTo>
                      <a:pt x="1084" y="1789"/>
                    </a:lnTo>
                    <a:lnTo>
                      <a:pt x="1093" y="1789"/>
                    </a:lnTo>
                    <a:lnTo>
                      <a:pt x="1093" y="1779"/>
                    </a:lnTo>
                    <a:lnTo>
                      <a:pt x="1112" y="1779"/>
                    </a:lnTo>
                    <a:lnTo>
                      <a:pt x="1112" y="1761"/>
                    </a:lnTo>
                    <a:lnTo>
                      <a:pt x="1130" y="1761"/>
                    </a:lnTo>
                    <a:lnTo>
                      <a:pt x="1130" y="1742"/>
                    </a:lnTo>
                    <a:lnTo>
                      <a:pt x="1158" y="1742"/>
                    </a:lnTo>
                    <a:lnTo>
                      <a:pt x="1158" y="1733"/>
                    </a:lnTo>
                    <a:lnTo>
                      <a:pt x="1176" y="1733"/>
                    </a:lnTo>
                    <a:lnTo>
                      <a:pt x="1176" y="1714"/>
                    </a:lnTo>
                    <a:lnTo>
                      <a:pt x="1186" y="1714"/>
                    </a:lnTo>
                    <a:lnTo>
                      <a:pt x="1186" y="1696"/>
                    </a:lnTo>
                    <a:lnTo>
                      <a:pt x="1223" y="1696"/>
                    </a:lnTo>
                    <a:lnTo>
                      <a:pt x="1223" y="1687"/>
                    </a:lnTo>
                    <a:lnTo>
                      <a:pt x="1232" y="1687"/>
                    </a:lnTo>
                    <a:lnTo>
                      <a:pt x="1232" y="1668"/>
                    </a:lnTo>
                    <a:lnTo>
                      <a:pt x="1269" y="1668"/>
                    </a:lnTo>
                    <a:lnTo>
                      <a:pt x="1269" y="1650"/>
                    </a:lnTo>
                    <a:lnTo>
                      <a:pt x="1278" y="1650"/>
                    </a:lnTo>
                    <a:lnTo>
                      <a:pt x="1278" y="1640"/>
                    </a:lnTo>
                    <a:lnTo>
                      <a:pt x="1315" y="1640"/>
                    </a:lnTo>
                    <a:lnTo>
                      <a:pt x="1315" y="1622"/>
                    </a:lnTo>
                    <a:lnTo>
                      <a:pt x="1325" y="1622"/>
                    </a:lnTo>
                    <a:lnTo>
                      <a:pt x="1325" y="1603"/>
                    </a:lnTo>
                    <a:lnTo>
                      <a:pt x="1362" y="1603"/>
                    </a:lnTo>
                    <a:lnTo>
                      <a:pt x="1362" y="1594"/>
                    </a:lnTo>
                    <a:lnTo>
                      <a:pt x="1371" y="1594"/>
                    </a:lnTo>
                    <a:lnTo>
                      <a:pt x="1371" y="1575"/>
                    </a:lnTo>
                    <a:lnTo>
                      <a:pt x="1389" y="1575"/>
                    </a:lnTo>
                    <a:lnTo>
                      <a:pt x="1389" y="1557"/>
                    </a:lnTo>
                    <a:lnTo>
                      <a:pt x="1417" y="1557"/>
                    </a:lnTo>
                    <a:lnTo>
                      <a:pt x="1417" y="1548"/>
                    </a:lnTo>
                    <a:lnTo>
                      <a:pt x="1454" y="1548"/>
                    </a:lnTo>
                    <a:lnTo>
                      <a:pt x="1454" y="1529"/>
                    </a:lnTo>
                    <a:lnTo>
                      <a:pt x="1463" y="1529"/>
                    </a:lnTo>
                    <a:lnTo>
                      <a:pt x="1463" y="1511"/>
                    </a:lnTo>
                    <a:lnTo>
                      <a:pt x="1501" y="1511"/>
                    </a:lnTo>
                    <a:lnTo>
                      <a:pt x="1501" y="1501"/>
                    </a:lnTo>
                    <a:lnTo>
                      <a:pt x="1510" y="1501"/>
                    </a:lnTo>
                    <a:lnTo>
                      <a:pt x="1510" y="1483"/>
                    </a:lnTo>
                    <a:lnTo>
                      <a:pt x="1547" y="1483"/>
                    </a:lnTo>
                    <a:lnTo>
                      <a:pt x="1547" y="1464"/>
                    </a:lnTo>
                    <a:lnTo>
                      <a:pt x="1575" y="1464"/>
                    </a:lnTo>
                    <a:lnTo>
                      <a:pt x="1575" y="1455"/>
                    </a:lnTo>
                    <a:lnTo>
                      <a:pt x="1593" y="1455"/>
                    </a:lnTo>
                    <a:lnTo>
                      <a:pt x="1593" y="1437"/>
                    </a:lnTo>
                    <a:lnTo>
                      <a:pt x="1621" y="1437"/>
                    </a:lnTo>
                    <a:lnTo>
                      <a:pt x="1621" y="1418"/>
                    </a:lnTo>
                    <a:lnTo>
                      <a:pt x="1649" y="1418"/>
                    </a:lnTo>
                    <a:lnTo>
                      <a:pt x="1649" y="1409"/>
                    </a:lnTo>
                    <a:lnTo>
                      <a:pt x="1667" y="1409"/>
                    </a:lnTo>
                    <a:lnTo>
                      <a:pt x="1667" y="1390"/>
                    </a:lnTo>
                    <a:lnTo>
                      <a:pt x="1649" y="1390"/>
                    </a:lnTo>
                    <a:lnTo>
                      <a:pt x="1649" y="1140"/>
                    </a:lnTo>
                    <a:lnTo>
                      <a:pt x="1667" y="1140"/>
                    </a:lnTo>
                    <a:lnTo>
                      <a:pt x="1667" y="1020"/>
                    </a:lnTo>
                    <a:lnTo>
                      <a:pt x="1686" y="1020"/>
                    </a:lnTo>
                    <a:lnTo>
                      <a:pt x="1686" y="955"/>
                    </a:lnTo>
                    <a:lnTo>
                      <a:pt x="1695" y="955"/>
                    </a:lnTo>
                    <a:lnTo>
                      <a:pt x="1695" y="899"/>
                    </a:lnTo>
                    <a:lnTo>
                      <a:pt x="1714" y="899"/>
                    </a:lnTo>
                    <a:lnTo>
                      <a:pt x="1714" y="853"/>
                    </a:lnTo>
                    <a:lnTo>
                      <a:pt x="1732" y="853"/>
                    </a:lnTo>
                    <a:lnTo>
                      <a:pt x="1732" y="807"/>
                    </a:lnTo>
                    <a:lnTo>
                      <a:pt x="1741" y="807"/>
                    </a:lnTo>
                    <a:lnTo>
                      <a:pt x="1741" y="760"/>
                    </a:lnTo>
                    <a:lnTo>
                      <a:pt x="1760" y="760"/>
                    </a:lnTo>
                    <a:lnTo>
                      <a:pt x="1760" y="723"/>
                    </a:lnTo>
                    <a:lnTo>
                      <a:pt x="1778" y="723"/>
                    </a:lnTo>
                    <a:lnTo>
                      <a:pt x="1778" y="696"/>
                    </a:lnTo>
                    <a:lnTo>
                      <a:pt x="1788" y="696"/>
                    </a:lnTo>
                    <a:lnTo>
                      <a:pt x="1788" y="668"/>
                    </a:lnTo>
                    <a:lnTo>
                      <a:pt x="1806" y="668"/>
                    </a:lnTo>
                    <a:lnTo>
                      <a:pt x="1806" y="631"/>
                    </a:lnTo>
                    <a:lnTo>
                      <a:pt x="1825" y="631"/>
                    </a:lnTo>
                    <a:lnTo>
                      <a:pt x="1825" y="621"/>
                    </a:lnTo>
                    <a:lnTo>
                      <a:pt x="1834" y="621"/>
                    </a:lnTo>
                    <a:lnTo>
                      <a:pt x="1834" y="584"/>
                    </a:lnTo>
                    <a:lnTo>
                      <a:pt x="1853" y="584"/>
                    </a:lnTo>
                    <a:lnTo>
                      <a:pt x="1853" y="575"/>
                    </a:lnTo>
                    <a:lnTo>
                      <a:pt x="1871" y="575"/>
                    </a:lnTo>
                    <a:lnTo>
                      <a:pt x="1871" y="538"/>
                    </a:lnTo>
                    <a:lnTo>
                      <a:pt x="1880" y="538"/>
                    </a:lnTo>
                    <a:lnTo>
                      <a:pt x="1880" y="529"/>
                    </a:lnTo>
                    <a:lnTo>
                      <a:pt x="1899" y="529"/>
                    </a:lnTo>
                    <a:lnTo>
                      <a:pt x="1899" y="492"/>
                    </a:lnTo>
                    <a:lnTo>
                      <a:pt x="1917" y="492"/>
                    </a:lnTo>
                    <a:lnTo>
                      <a:pt x="1917" y="482"/>
                    </a:lnTo>
                    <a:lnTo>
                      <a:pt x="1927" y="482"/>
                    </a:lnTo>
                    <a:lnTo>
                      <a:pt x="1927" y="464"/>
                    </a:lnTo>
                    <a:lnTo>
                      <a:pt x="1945" y="464"/>
                    </a:lnTo>
                    <a:lnTo>
                      <a:pt x="1945" y="445"/>
                    </a:lnTo>
                    <a:lnTo>
                      <a:pt x="1964" y="445"/>
                    </a:lnTo>
                    <a:lnTo>
                      <a:pt x="1964" y="418"/>
                    </a:lnTo>
                    <a:lnTo>
                      <a:pt x="1973" y="418"/>
                    </a:lnTo>
                    <a:lnTo>
                      <a:pt x="1973" y="399"/>
                    </a:lnTo>
                    <a:lnTo>
                      <a:pt x="1991" y="399"/>
                    </a:lnTo>
                    <a:lnTo>
                      <a:pt x="1991" y="390"/>
                    </a:lnTo>
                    <a:lnTo>
                      <a:pt x="2010" y="390"/>
                    </a:lnTo>
                    <a:lnTo>
                      <a:pt x="2010" y="371"/>
                    </a:lnTo>
                    <a:lnTo>
                      <a:pt x="2019" y="371"/>
                    </a:lnTo>
                    <a:lnTo>
                      <a:pt x="2019" y="353"/>
                    </a:lnTo>
                    <a:lnTo>
                      <a:pt x="2038" y="353"/>
                    </a:lnTo>
                    <a:lnTo>
                      <a:pt x="2038" y="344"/>
                    </a:lnTo>
                    <a:lnTo>
                      <a:pt x="2056" y="344"/>
                    </a:lnTo>
                    <a:lnTo>
                      <a:pt x="2056" y="325"/>
                    </a:lnTo>
                    <a:lnTo>
                      <a:pt x="2066" y="325"/>
                    </a:lnTo>
                    <a:lnTo>
                      <a:pt x="2066" y="307"/>
                    </a:lnTo>
                    <a:lnTo>
                      <a:pt x="2103" y="307"/>
                    </a:lnTo>
                    <a:lnTo>
                      <a:pt x="2103" y="297"/>
                    </a:lnTo>
                    <a:lnTo>
                      <a:pt x="2112" y="297"/>
                    </a:lnTo>
                    <a:lnTo>
                      <a:pt x="2112" y="279"/>
                    </a:lnTo>
                    <a:lnTo>
                      <a:pt x="2130" y="279"/>
                    </a:lnTo>
                    <a:lnTo>
                      <a:pt x="2130" y="260"/>
                    </a:lnTo>
                    <a:lnTo>
                      <a:pt x="2149" y="260"/>
                    </a:lnTo>
                    <a:lnTo>
                      <a:pt x="2149" y="251"/>
                    </a:lnTo>
                    <a:lnTo>
                      <a:pt x="2158" y="251"/>
                    </a:lnTo>
                    <a:lnTo>
                      <a:pt x="2158" y="232"/>
                    </a:lnTo>
                    <a:lnTo>
                      <a:pt x="2195" y="232"/>
                    </a:lnTo>
                    <a:lnTo>
                      <a:pt x="2195" y="214"/>
                    </a:lnTo>
                    <a:lnTo>
                      <a:pt x="2204" y="214"/>
                    </a:lnTo>
                    <a:lnTo>
                      <a:pt x="2204" y="205"/>
                    </a:lnTo>
                    <a:lnTo>
                      <a:pt x="2242" y="205"/>
                    </a:lnTo>
                    <a:lnTo>
                      <a:pt x="2242" y="186"/>
                    </a:lnTo>
                    <a:lnTo>
                      <a:pt x="2269" y="186"/>
                    </a:lnTo>
                    <a:lnTo>
                      <a:pt x="2269" y="168"/>
                    </a:lnTo>
                    <a:lnTo>
                      <a:pt x="2288" y="168"/>
                    </a:lnTo>
                    <a:lnTo>
                      <a:pt x="2288" y="158"/>
                    </a:lnTo>
                    <a:lnTo>
                      <a:pt x="2316" y="158"/>
                    </a:lnTo>
                    <a:lnTo>
                      <a:pt x="2316" y="140"/>
                    </a:lnTo>
                    <a:lnTo>
                      <a:pt x="2343" y="140"/>
                    </a:lnTo>
                    <a:lnTo>
                      <a:pt x="2343" y="121"/>
                    </a:lnTo>
                    <a:lnTo>
                      <a:pt x="2380" y="121"/>
                    </a:lnTo>
                    <a:lnTo>
                      <a:pt x="2380" y="112"/>
                    </a:lnTo>
                    <a:lnTo>
                      <a:pt x="2427" y="112"/>
                    </a:lnTo>
                    <a:lnTo>
                      <a:pt x="2427" y="93"/>
                    </a:lnTo>
                    <a:lnTo>
                      <a:pt x="2455" y="93"/>
                    </a:lnTo>
                    <a:lnTo>
                      <a:pt x="2455" y="75"/>
                    </a:lnTo>
                    <a:lnTo>
                      <a:pt x="2482" y="75"/>
                    </a:lnTo>
                    <a:lnTo>
                      <a:pt x="2482" y="66"/>
                    </a:lnTo>
                    <a:lnTo>
                      <a:pt x="2547" y="66"/>
                    </a:lnTo>
                    <a:lnTo>
                      <a:pt x="2547" y="47"/>
                    </a:lnTo>
                    <a:lnTo>
                      <a:pt x="2594" y="47"/>
                    </a:lnTo>
                    <a:lnTo>
                      <a:pt x="2594" y="29"/>
                    </a:lnTo>
                    <a:lnTo>
                      <a:pt x="2658" y="29"/>
                    </a:lnTo>
                    <a:lnTo>
                      <a:pt x="2658" y="19"/>
                    </a:lnTo>
                    <a:lnTo>
                      <a:pt x="2751" y="19"/>
                    </a:lnTo>
                    <a:lnTo>
                      <a:pt x="2751" y="1"/>
                    </a:lnTo>
                    <a:lnTo>
                      <a:pt x="3131" y="1"/>
                    </a:lnTo>
                    <a:lnTo>
                      <a:pt x="3131" y="19"/>
                    </a:lnTo>
                    <a:lnTo>
                      <a:pt x="3223" y="19"/>
                    </a:lnTo>
                    <a:lnTo>
                      <a:pt x="3223" y="29"/>
                    </a:lnTo>
                    <a:lnTo>
                      <a:pt x="3288" y="29"/>
                    </a:lnTo>
                    <a:lnTo>
                      <a:pt x="3288" y="47"/>
                    </a:lnTo>
                    <a:lnTo>
                      <a:pt x="3353" y="47"/>
                    </a:lnTo>
                    <a:lnTo>
                      <a:pt x="3353" y="66"/>
                    </a:lnTo>
                    <a:lnTo>
                      <a:pt x="3399" y="66"/>
                    </a:lnTo>
                    <a:lnTo>
                      <a:pt x="3399" y="75"/>
                    </a:lnTo>
                    <a:lnTo>
                      <a:pt x="3446" y="75"/>
                    </a:lnTo>
                    <a:lnTo>
                      <a:pt x="3446" y="93"/>
                    </a:lnTo>
                    <a:lnTo>
                      <a:pt x="3473" y="93"/>
                    </a:lnTo>
                    <a:lnTo>
                      <a:pt x="3473" y="112"/>
                    </a:lnTo>
                    <a:lnTo>
                      <a:pt x="3501" y="112"/>
                    </a:lnTo>
                    <a:lnTo>
                      <a:pt x="3501" y="121"/>
                    </a:lnTo>
                    <a:lnTo>
                      <a:pt x="3538" y="121"/>
                    </a:lnTo>
                    <a:lnTo>
                      <a:pt x="3538" y="140"/>
                    </a:lnTo>
                    <a:lnTo>
                      <a:pt x="3566" y="140"/>
                    </a:lnTo>
                    <a:lnTo>
                      <a:pt x="3566" y="158"/>
                    </a:lnTo>
                    <a:lnTo>
                      <a:pt x="3594" y="158"/>
                    </a:lnTo>
                    <a:lnTo>
                      <a:pt x="3594" y="168"/>
                    </a:lnTo>
                    <a:lnTo>
                      <a:pt x="3631" y="168"/>
                    </a:lnTo>
                    <a:lnTo>
                      <a:pt x="3631" y="186"/>
                    </a:lnTo>
                    <a:lnTo>
                      <a:pt x="3640" y="186"/>
                    </a:lnTo>
                    <a:lnTo>
                      <a:pt x="3640" y="205"/>
                    </a:lnTo>
                    <a:lnTo>
                      <a:pt x="3677" y="205"/>
                    </a:lnTo>
                    <a:lnTo>
                      <a:pt x="3677" y="214"/>
                    </a:lnTo>
                    <a:lnTo>
                      <a:pt x="3686" y="214"/>
                    </a:lnTo>
                    <a:lnTo>
                      <a:pt x="3686" y="232"/>
                    </a:lnTo>
                    <a:lnTo>
                      <a:pt x="3724" y="232"/>
                    </a:lnTo>
                    <a:lnTo>
                      <a:pt x="3724" y="251"/>
                    </a:lnTo>
                    <a:lnTo>
                      <a:pt x="3733" y="251"/>
                    </a:lnTo>
                    <a:lnTo>
                      <a:pt x="3733" y="260"/>
                    </a:lnTo>
                    <a:lnTo>
                      <a:pt x="3751" y="260"/>
                    </a:lnTo>
                    <a:lnTo>
                      <a:pt x="3751" y="279"/>
                    </a:lnTo>
                    <a:lnTo>
                      <a:pt x="3779" y="279"/>
                    </a:lnTo>
                    <a:lnTo>
                      <a:pt x="3779" y="297"/>
                    </a:lnTo>
                    <a:lnTo>
                      <a:pt x="3798" y="297"/>
                    </a:lnTo>
                    <a:lnTo>
                      <a:pt x="3798" y="307"/>
                    </a:lnTo>
                    <a:lnTo>
                      <a:pt x="3816" y="307"/>
                    </a:lnTo>
                    <a:lnTo>
                      <a:pt x="3816" y="325"/>
                    </a:lnTo>
                    <a:lnTo>
                      <a:pt x="3825" y="325"/>
                    </a:lnTo>
                    <a:lnTo>
                      <a:pt x="3825" y="344"/>
                    </a:lnTo>
                    <a:lnTo>
                      <a:pt x="3844" y="344"/>
                    </a:lnTo>
                    <a:lnTo>
                      <a:pt x="3844" y="353"/>
                    </a:lnTo>
                    <a:lnTo>
                      <a:pt x="3862" y="353"/>
                    </a:lnTo>
                    <a:lnTo>
                      <a:pt x="3862" y="371"/>
                    </a:lnTo>
                    <a:lnTo>
                      <a:pt x="3872" y="371"/>
                    </a:lnTo>
                    <a:lnTo>
                      <a:pt x="3872" y="390"/>
                    </a:lnTo>
                    <a:lnTo>
                      <a:pt x="3890" y="390"/>
                    </a:lnTo>
                    <a:lnTo>
                      <a:pt x="3890" y="399"/>
                    </a:lnTo>
                    <a:lnTo>
                      <a:pt x="3909" y="399"/>
                    </a:lnTo>
                    <a:lnTo>
                      <a:pt x="3909" y="418"/>
                    </a:lnTo>
                    <a:lnTo>
                      <a:pt x="3918" y="418"/>
                    </a:lnTo>
                    <a:lnTo>
                      <a:pt x="3918" y="436"/>
                    </a:lnTo>
                    <a:lnTo>
                      <a:pt x="3937" y="436"/>
                    </a:lnTo>
                    <a:lnTo>
                      <a:pt x="3937" y="445"/>
                    </a:lnTo>
                    <a:lnTo>
                      <a:pt x="3955" y="445"/>
                    </a:lnTo>
                    <a:lnTo>
                      <a:pt x="3955" y="464"/>
                    </a:lnTo>
                    <a:lnTo>
                      <a:pt x="3964" y="464"/>
                    </a:lnTo>
                    <a:lnTo>
                      <a:pt x="3964" y="492"/>
                    </a:lnTo>
                    <a:lnTo>
                      <a:pt x="3983" y="492"/>
                    </a:lnTo>
                    <a:lnTo>
                      <a:pt x="3983" y="510"/>
                    </a:lnTo>
                    <a:lnTo>
                      <a:pt x="4001" y="510"/>
                    </a:lnTo>
                    <a:lnTo>
                      <a:pt x="4001" y="529"/>
                    </a:lnTo>
                    <a:lnTo>
                      <a:pt x="4011" y="529"/>
                    </a:lnTo>
                    <a:lnTo>
                      <a:pt x="4011" y="538"/>
                    </a:lnTo>
                    <a:lnTo>
                      <a:pt x="4029" y="538"/>
                    </a:lnTo>
                    <a:lnTo>
                      <a:pt x="4029" y="575"/>
                    </a:lnTo>
                    <a:lnTo>
                      <a:pt x="4048" y="575"/>
                    </a:lnTo>
                    <a:lnTo>
                      <a:pt x="4048" y="603"/>
                    </a:lnTo>
                    <a:lnTo>
                      <a:pt x="4057" y="603"/>
                    </a:lnTo>
                    <a:lnTo>
                      <a:pt x="4057" y="621"/>
                    </a:lnTo>
                    <a:lnTo>
                      <a:pt x="4076" y="621"/>
                    </a:lnTo>
                    <a:lnTo>
                      <a:pt x="4076" y="649"/>
                    </a:lnTo>
                    <a:lnTo>
                      <a:pt x="4094" y="649"/>
                    </a:lnTo>
                    <a:lnTo>
                      <a:pt x="4094" y="677"/>
                    </a:lnTo>
                    <a:lnTo>
                      <a:pt x="4103" y="677"/>
                    </a:lnTo>
                    <a:lnTo>
                      <a:pt x="4103" y="714"/>
                    </a:lnTo>
                    <a:lnTo>
                      <a:pt x="4122" y="714"/>
                    </a:lnTo>
                    <a:lnTo>
                      <a:pt x="4122" y="742"/>
                    </a:lnTo>
                    <a:lnTo>
                      <a:pt x="4140" y="742"/>
                    </a:lnTo>
                    <a:lnTo>
                      <a:pt x="4140" y="770"/>
                    </a:lnTo>
                    <a:lnTo>
                      <a:pt x="4150" y="770"/>
                    </a:lnTo>
                    <a:lnTo>
                      <a:pt x="4150" y="807"/>
                    </a:lnTo>
                    <a:lnTo>
                      <a:pt x="4168" y="807"/>
                    </a:lnTo>
                    <a:lnTo>
                      <a:pt x="4168" y="853"/>
                    </a:lnTo>
                    <a:lnTo>
                      <a:pt x="4187" y="853"/>
                    </a:lnTo>
                    <a:lnTo>
                      <a:pt x="4187" y="899"/>
                    </a:lnTo>
                    <a:lnTo>
                      <a:pt x="4196" y="899"/>
                    </a:lnTo>
                    <a:lnTo>
                      <a:pt x="4196" y="946"/>
                    </a:lnTo>
                    <a:lnTo>
                      <a:pt x="4214" y="946"/>
                    </a:lnTo>
                    <a:lnTo>
                      <a:pt x="4214" y="1001"/>
                    </a:lnTo>
                    <a:lnTo>
                      <a:pt x="4233" y="1001"/>
                    </a:lnTo>
                    <a:lnTo>
                      <a:pt x="4233" y="1085"/>
                    </a:lnTo>
                    <a:lnTo>
                      <a:pt x="4242" y="1085"/>
                    </a:lnTo>
                    <a:lnTo>
                      <a:pt x="4242" y="1140"/>
                    </a:lnTo>
                    <a:lnTo>
                      <a:pt x="4261" y="1140"/>
                    </a:lnTo>
                    <a:lnTo>
                      <a:pt x="4261" y="1112"/>
                    </a:lnTo>
                    <a:lnTo>
                      <a:pt x="4279" y="1112"/>
                    </a:lnTo>
                    <a:lnTo>
                      <a:pt x="4279" y="1094"/>
                    </a:lnTo>
                    <a:lnTo>
                      <a:pt x="4289" y="1094"/>
                    </a:lnTo>
                    <a:lnTo>
                      <a:pt x="4289" y="1085"/>
                    </a:lnTo>
                    <a:lnTo>
                      <a:pt x="4307" y="1085"/>
                    </a:lnTo>
                    <a:lnTo>
                      <a:pt x="4307" y="1066"/>
                    </a:lnTo>
                    <a:lnTo>
                      <a:pt x="4326" y="1066"/>
                    </a:lnTo>
                    <a:lnTo>
                      <a:pt x="4326" y="1048"/>
                    </a:lnTo>
                    <a:lnTo>
                      <a:pt x="4335" y="1048"/>
                    </a:lnTo>
                    <a:lnTo>
                      <a:pt x="4335" y="1038"/>
                    </a:lnTo>
                    <a:lnTo>
                      <a:pt x="4353" y="1038"/>
                    </a:lnTo>
                    <a:lnTo>
                      <a:pt x="4353" y="1020"/>
                    </a:lnTo>
                    <a:lnTo>
                      <a:pt x="4372" y="1020"/>
                    </a:lnTo>
                    <a:lnTo>
                      <a:pt x="4372" y="1001"/>
                    </a:lnTo>
                    <a:lnTo>
                      <a:pt x="4381" y="1001"/>
                    </a:lnTo>
                    <a:lnTo>
                      <a:pt x="4381" y="992"/>
                    </a:lnTo>
                    <a:lnTo>
                      <a:pt x="4400" y="992"/>
                    </a:lnTo>
                    <a:lnTo>
                      <a:pt x="4400" y="973"/>
                    </a:lnTo>
                    <a:lnTo>
                      <a:pt x="4418" y="973"/>
                    </a:lnTo>
                    <a:lnTo>
                      <a:pt x="4418" y="955"/>
                    </a:lnTo>
                    <a:lnTo>
                      <a:pt x="4428" y="955"/>
                    </a:lnTo>
                    <a:lnTo>
                      <a:pt x="4428" y="946"/>
                    </a:lnTo>
                    <a:lnTo>
                      <a:pt x="4465" y="946"/>
                    </a:lnTo>
                    <a:lnTo>
                      <a:pt x="4465" y="927"/>
                    </a:lnTo>
                    <a:lnTo>
                      <a:pt x="4474" y="927"/>
                    </a:lnTo>
                    <a:lnTo>
                      <a:pt x="4474" y="909"/>
                    </a:lnTo>
                    <a:lnTo>
                      <a:pt x="4511" y="909"/>
                    </a:lnTo>
                    <a:lnTo>
                      <a:pt x="4511" y="899"/>
                    </a:lnTo>
                    <a:lnTo>
                      <a:pt x="4520" y="899"/>
                    </a:lnTo>
                    <a:lnTo>
                      <a:pt x="4520" y="881"/>
                    </a:lnTo>
                    <a:lnTo>
                      <a:pt x="4557" y="881"/>
                    </a:lnTo>
                    <a:lnTo>
                      <a:pt x="4557" y="862"/>
                    </a:lnTo>
                    <a:lnTo>
                      <a:pt x="4566" y="862"/>
                    </a:lnTo>
                    <a:lnTo>
                      <a:pt x="4566" y="853"/>
                    </a:lnTo>
                    <a:lnTo>
                      <a:pt x="4603" y="853"/>
                    </a:lnTo>
                    <a:lnTo>
                      <a:pt x="4603" y="834"/>
                    </a:lnTo>
                    <a:lnTo>
                      <a:pt x="4613" y="834"/>
                    </a:lnTo>
                    <a:lnTo>
                      <a:pt x="4613" y="816"/>
                    </a:lnTo>
                    <a:lnTo>
                      <a:pt x="4631" y="816"/>
                    </a:lnTo>
                    <a:lnTo>
                      <a:pt x="4631" y="807"/>
                    </a:lnTo>
                    <a:lnTo>
                      <a:pt x="4659" y="807"/>
                    </a:lnTo>
                    <a:lnTo>
                      <a:pt x="4659" y="788"/>
                    </a:lnTo>
                    <a:lnTo>
                      <a:pt x="4696" y="788"/>
                    </a:lnTo>
                    <a:lnTo>
                      <a:pt x="4696" y="770"/>
                    </a:lnTo>
                    <a:lnTo>
                      <a:pt x="4724" y="770"/>
                    </a:lnTo>
                    <a:lnTo>
                      <a:pt x="4724" y="760"/>
                    </a:lnTo>
                    <a:lnTo>
                      <a:pt x="4770" y="760"/>
                    </a:lnTo>
                    <a:lnTo>
                      <a:pt x="4770" y="742"/>
                    </a:lnTo>
                    <a:lnTo>
                      <a:pt x="4798" y="742"/>
                    </a:lnTo>
                    <a:lnTo>
                      <a:pt x="4798" y="723"/>
                    </a:lnTo>
                    <a:lnTo>
                      <a:pt x="4835" y="723"/>
                    </a:lnTo>
                    <a:lnTo>
                      <a:pt x="4835" y="714"/>
                    </a:lnTo>
                    <a:lnTo>
                      <a:pt x="4881" y="714"/>
                    </a:lnTo>
                    <a:lnTo>
                      <a:pt x="4881" y="696"/>
                    </a:lnTo>
                    <a:lnTo>
                      <a:pt x="4909" y="696"/>
                    </a:lnTo>
                    <a:lnTo>
                      <a:pt x="4909" y="677"/>
                    </a:lnTo>
                    <a:lnTo>
                      <a:pt x="4955" y="677"/>
                    </a:lnTo>
                    <a:lnTo>
                      <a:pt x="4955" y="668"/>
                    </a:lnTo>
                    <a:lnTo>
                      <a:pt x="5020" y="668"/>
                    </a:lnTo>
                    <a:lnTo>
                      <a:pt x="5020" y="649"/>
                    </a:lnTo>
                    <a:lnTo>
                      <a:pt x="5094" y="649"/>
                    </a:lnTo>
                    <a:lnTo>
                      <a:pt x="5094" y="631"/>
                    </a:lnTo>
                    <a:lnTo>
                      <a:pt x="5159" y="631"/>
                    </a:lnTo>
                    <a:lnTo>
                      <a:pt x="5159" y="621"/>
                    </a:lnTo>
                    <a:lnTo>
                      <a:pt x="5558" y="621"/>
                    </a:lnTo>
                    <a:lnTo>
                      <a:pt x="5558" y="631"/>
                    </a:lnTo>
                    <a:lnTo>
                      <a:pt x="5622" y="631"/>
                    </a:lnTo>
                    <a:lnTo>
                      <a:pt x="5622" y="649"/>
                    </a:lnTo>
                    <a:lnTo>
                      <a:pt x="5678" y="649"/>
                    </a:lnTo>
                    <a:lnTo>
                      <a:pt x="5678" y="668"/>
                    </a:lnTo>
                    <a:lnTo>
                      <a:pt x="5743" y="668"/>
                    </a:lnTo>
                    <a:lnTo>
                      <a:pt x="5743" y="677"/>
                    </a:lnTo>
                    <a:lnTo>
                      <a:pt x="5808" y="677"/>
                    </a:lnTo>
                    <a:lnTo>
                      <a:pt x="5808" y="696"/>
                    </a:lnTo>
                    <a:lnTo>
                      <a:pt x="5854" y="696"/>
                    </a:lnTo>
                    <a:lnTo>
                      <a:pt x="5854" y="714"/>
                    </a:lnTo>
                    <a:lnTo>
                      <a:pt x="5900" y="714"/>
                    </a:lnTo>
                    <a:lnTo>
                      <a:pt x="5900" y="723"/>
                    </a:lnTo>
                    <a:lnTo>
                      <a:pt x="5928" y="723"/>
                    </a:lnTo>
                    <a:lnTo>
                      <a:pt x="5928" y="742"/>
                    </a:lnTo>
                    <a:lnTo>
                      <a:pt x="5956" y="742"/>
                    </a:lnTo>
                    <a:lnTo>
                      <a:pt x="5956" y="760"/>
                    </a:lnTo>
                    <a:lnTo>
                      <a:pt x="5993" y="760"/>
                    </a:lnTo>
                    <a:lnTo>
                      <a:pt x="5993" y="770"/>
                    </a:lnTo>
                    <a:lnTo>
                      <a:pt x="6021" y="770"/>
                    </a:lnTo>
                    <a:lnTo>
                      <a:pt x="6021" y="788"/>
                    </a:lnTo>
                    <a:lnTo>
                      <a:pt x="6048" y="788"/>
                    </a:lnTo>
                    <a:lnTo>
                      <a:pt x="6048" y="807"/>
                    </a:lnTo>
                    <a:lnTo>
                      <a:pt x="6086" y="807"/>
                    </a:lnTo>
                    <a:lnTo>
                      <a:pt x="6086" y="816"/>
                    </a:lnTo>
                    <a:lnTo>
                      <a:pt x="6113" y="816"/>
                    </a:lnTo>
                    <a:lnTo>
                      <a:pt x="6113" y="834"/>
                    </a:lnTo>
                    <a:lnTo>
                      <a:pt x="6141" y="834"/>
                    </a:lnTo>
                    <a:lnTo>
                      <a:pt x="6141" y="853"/>
                    </a:lnTo>
                    <a:lnTo>
                      <a:pt x="6160" y="853"/>
                    </a:lnTo>
                    <a:lnTo>
                      <a:pt x="6160" y="862"/>
                    </a:lnTo>
                    <a:lnTo>
                      <a:pt x="6178" y="862"/>
                    </a:lnTo>
                    <a:lnTo>
                      <a:pt x="6178" y="881"/>
                    </a:lnTo>
                    <a:lnTo>
                      <a:pt x="6206" y="881"/>
                    </a:lnTo>
                    <a:lnTo>
                      <a:pt x="6206" y="899"/>
                    </a:lnTo>
                    <a:lnTo>
                      <a:pt x="6224" y="899"/>
                    </a:lnTo>
                    <a:lnTo>
                      <a:pt x="6224" y="909"/>
                    </a:lnTo>
                    <a:lnTo>
                      <a:pt x="6252" y="909"/>
                    </a:lnTo>
                    <a:lnTo>
                      <a:pt x="6252" y="927"/>
                    </a:lnTo>
                    <a:lnTo>
                      <a:pt x="6271" y="927"/>
                    </a:lnTo>
                    <a:lnTo>
                      <a:pt x="6271" y="946"/>
                    </a:lnTo>
                    <a:lnTo>
                      <a:pt x="6299" y="946"/>
                    </a:lnTo>
                    <a:lnTo>
                      <a:pt x="6299" y="955"/>
                    </a:lnTo>
                    <a:lnTo>
                      <a:pt x="6317" y="955"/>
                    </a:lnTo>
                    <a:lnTo>
                      <a:pt x="6317" y="973"/>
                    </a:lnTo>
                    <a:lnTo>
                      <a:pt x="6326" y="973"/>
                    </a:lnTo>
                    <a:lnTo>
                      <a:pt x="6326" y="992"/>
                    </a:lnTo>
                    <a:lnTo>
                      <a:pt x="6363" y="992"/>
                    </a:lnTo>
                    <a:lnTo>
                      <a:pt x="6363" y="973"/>
                    </a:lnTo>
                    <a:lnTo>
                      <a:pt x="6373" y="973"/>
                    </a:lnTo>
                    <a:lnTo>
                      <a:pt x="6373" y="955"/>
                    </a:lnTo>
                    <a:lnTo>
                      <a:pt x="6391" y="955"/>
                    </a:lnTo>
                    <a:lnTo>
                      <a:pt x="6391" y="946"/>
                    </a:lnTo>
                    <a:lnTo>
                      <a:pt x="6410" y="946"/>
                    </a:lnTo>
                    <a:lnTo>
                      <a:pt x="6410" y="927"/>
                    </a:lnTo>
                    <a:lnTo>
                      <a:pt x="6437" y="927"/>
                    </a:lnTo>
                    <a:lnTo>
                      <a:pt x="6437" y="909"/>
                    </a:lnTo>
                    <a:lnTo>
                      <a:pt x="6456" y="909"/>
                    </a:lnTo>
                    <a:lnTo>
                      <a:pt x="6456" y="899"/>
                    </a:lnTo>
                    <a:lnTo>
                      <a:pt x="6484" y="899"/>
                    </a:lnTo>
                    <a:lnTo>
                      <a:pt x="6484" y="881"/>
                    </a:lnTo>
                    <a:lnTo>
                      <a:pt x="6502" y="881"/>
                    </a:lnTo>
                    <a:lnTo>
                      <a:pt x="6502" y="862"/>
                    </a:lnTo>
                    <a:lnTo>
                      <a:pt x="6530" y="862"/>
                    </a:lnTo>
                    <a:lnTo>
                      <a:pt x="6530" y="853"/>
                    </a:lnTo>
                    <a:lnTo>
                      <a:pt x="6549" y="853"/>
                    </a:lnTo>
                    <a:lnTo>
                      <a:pt x="6549" y="834"/>
                    </a:lnTo>
                    <a:lnTo>
                      <a:pt x="6576" y="834"/>
                    </a:lnTo>
                    <a:lnTo>
                      <a:pt x="6576" y="816"/>
                    </a:lnTo>
                    <a:lnTo>
                      <a:pt x="6595" y="816"/>
                    </a:lnTo>
                    <a:lnTo>
                      <a:pt x="6595" y="807"/>
                    </a:lnTo>
                    <a:lnTo>
                      <a:pt x="6623" y="807"/>
                    </a:lnTo>
                    <a:lnTo>
                      <a:pt x="6623" y="788"/>
                    </a:lnTo>
                    <a:lnTo>
                      <a:pt x="6641" y="788"/>
                    </a:lnTo>
                    <a:lnTo>
                      <a:pt x="6641" y="770"/>
                    </a:lnTo>
                    <a:lnTo>
                      <a:pt x="6669" y="770"/>
                    </a:lnTo>
                    <a:lnTo>
                      <a:pt x="6669" y="760"/>
                    </a:lnTo>
                    <a:lnTo>
                      <a:pt x="6688" y="760"/>
                    </a:lnTo>
                    <a:lnTo>
                      <a:pt x="6688" y="742"/>
                    </a:lnTo>
                    <a:lnTo>
                      <a:pt x="6715" y="742"/>
                    </a:lnTo>
                    <a:lnTo>
                      <a:pt x="6715" y="723"/>
                    </a:lnTo>
                    <a:lnTo>
                      <a:pt x="6743" y="723"/>
                    </a:lnTo>
                    <a:lnTo>
                      <a:pt x="6743" y="714"/>
                    </a:lnTo>
                    <a:lnTo>
                      <a:pt x="6762" y="714"/>
                    </a:lnTo>
                    <a:lnTo>
                      <a:pt x="6762" y="696"/>
                    </a:lnTo>
                    <a:lnTo>
                      <a:pt x="6789" y="696"/>
                    </a:lnTo>
                    <a:lnTo>
                      <a:pt x="6789" y="677"/>
                    </a:lnTo>
                    <a:lnTo>
                      <a:pt x="6827" y="677"/>
                    </a:lnTo>
                    <a:lnTo>
                      <a:pt x="6827" y="668"/>
                    </a:lnTo>
                    <a:lnTo>
                      <a:pt x="6854" y="668"/>
                    </a:lnTo>
                    <a:lnTo>
                      <a:pt x="6854" y="649"/>
                    </a:lnTo>
                    <a:lnTo>
                      <a:pt x="6882" y="649"/>
                    </a:lnTo>
                    <a:lnTo>
                      <a:pt x="6882" y="631"/>
                    </a:lnTo>
                    <a:lnTo>
                      <a:pt x="6919" y="631"/>
                    </a:lnTo>
                    <a:lnTo>
                      <a:pt x="6919" y="621"/>
                    </a:lnTo>
                    <a:lnTo>
                      <a:pt x="6947" y="621"/>
                    </a:lnTo>
                    <a:lnTo>
                      <a:pt x="6947" y="603"/>
                    </a:lnTo>
                    <a:lnTo>
                      <a:pt x="6975" y="603"/>
                    </a:lnTo>
                    <a:lnTo>
                      <a:pt x="6975" y="584"/>
                    </a:lnTo>
                    <a:lnTo>
                      <a:pt x="7012" y="584"/>
                    </a:lnTo>
                    <a:lnTo>
                      <a:pt x="7012" y="575"/>
                    </a:lnTo>
                    <a:lnTo>
                      <a:pt x="7058" y="575"/>
                    </a:lnTo>
                    <a:lnTo>
                      <a:pt x="7058" y="557"/>
                    </a:lnTo>
                    <a:lnTo>
                      <a:pt x="7086" y="557"/>
                    </a:lnTo>
                    <a:lnTo>
                      <a:pt x="7086" y="538"/>
                    </a:lnTo>
                    <a:lnTo>
                      <a:pt x="7114" y="538"/>
                    </a:lnTo>
                    <a:lnTo>
                      <a:pt x="7114" y="529"/>
                    </a:lnTo>
                    <a:lnTo>
                      <a:pt x="7151" y="529"/>
                    </a:lnTo>
                    <a:lnTo>
                      <a:pt x="7151" y="510"/>
                    </a:lnTo>
                    <a:lnTo>
                      <a:pt x="7178" y="510"/>
                    </a:lnTo>
                    <a:lnTo>
                      <a:pt x="7178" y="492"/>
                    </a:lnTo>
                    <a:lnTo>
                      <a:pt x="7206" y="492"/>
                    </a:lnTo>
                    <a:lnTo>
                      <a:pt x="7206" y="482"/>
                    </a:lnTo>
                    <a:lnTo>
                      <a:pt x="7243" y="482"/>
                    </a:lnTo>
                    <a:lnTo>
                      <a:pt x="7243" y="464"/>
                    </a:lnTo>
                    <a:lnTo>
                      <a:pt x="7290" y="464"/>
                    </a:lnTo>
                    <a:lnTo>
                      <a:pt x="7290" y="445"/>
                    </a:lnTo>
                    <a:lnTo>
                      <a:pt x="7336" y="445"/>
                    </a:lnTo>
                    <a:lnTo>
                      <a:pt x="7336" y="436"/>
                    </a:lnTo>
                    <a:lnTo>
                      <a:pt x="7382" y="436"/>
                    </a:lnTo>
                    <a:lnTo>
                      <a:pt x="7382" y="418"/>
                    </a:lnTo>
                    <a:lnTo>
                      <a:pt x="7429" y="418"/>
                    </a:lnTo>
                    <a:lnTo>
                      <a:pt x="7429" y="399"/>
                    </a:lnTo>
                    <a:lnTo>
                      <a:pt x="7475" y="399"/>
                    </a:lnTo>
                    <a:lnTo>
                      <a:pt x="7475" y="390"/>
                    </a:lnTo>
                    <a:lnTo>
                      <a:pt x="7530" y="390"/>
                    </a:lnTo>
                    <a:lnTo>
                      <a:pt x="7530" y="371"/>
                    </a:lnTo>
                    <a:lnTo>
                      <a:pt x="7577" y="371"/>
                    </a:lnTo>
                    <a:lnTo>
                      <a:pt x="7577" y="353"/>
                    </a:lnTo>
                    <a:lnTo>
                      <a:pt x="7623" y="353"/>
                    </a:lnTo>
                    <a:lnTo>
                      <a:pt x="7623" y="344"/>
                    </a:lnTo>
                    <a:lnTo>
                      <a:pt x="7669" y="344"/>
                    </a:lnTo>
                    <a:lnTo>
                      <a:pt x="7669" y="325"/>
                    </a:lnTo>
                    <a:lnTo>
                      <a:pt x="7734" y="325"/>
                    </a:lnTo>
                    <a:lnTo>
                      <a:pt x="7734" y="307"/>
                    </a:lnTo>
                    <a:lnTo>
                      <a:pt x="7799" y="307"/>
                    </a:lnTo>
                    <a:lnTo>
                      <a:pt x="7799" y="297"/>
                    </a:lnTo>
                    <a:lnTo>
                      <a:pt x="7873" y="297"/>
                    </a:lnTo>
                    <a:lnTo>
                      <a:pt x="7873" y="279"/>
                    </a:lnTo>
                    <a:lnTo>
                      <a:pt x="7947" y="279"/>
                    </a:lnTo>
                    <a:lnTo>
                      <a:pt x="7947" y="260"/>
                    </a:lnTo>
                    <a:lnTo>
                      <a:pt x="8040" y="260"/>
                    </a:lnTo>
                    <a:lnTo>
                      <a:pt x="8040" y="251"/>
                    </a:lnTo>
                    <a:lnTo>
                      <a:pt x="8123" y="251"/>
                    </a:lnTo>
                    <a:lnTo>
                      <a:pt x="8123" y="232"/>
                    </a:lnTo>
                    <a:lnTo>
                      <a:pt x="8271" y="232"/>
                    </a:lnTo>
                    <a:lnTo>
                      <a:pt x="8271" y="214"/>
                    </a:lnTo>
                    <a:lnTo>
                      <a:pt x="8892" y="214"/>
                    </a:lnTo>
                    <a:lnTo>
                      <a:pt x="8892" y="232"/>
                    </a:lnTo>
                    <a:lnTo>
                      <a:pt x="9059" y="232"/>
                    </a:lnTo>
                    <a:lnTo>
                      <a:pt x="9059" y="251"/>
                    </a:lnTo>
                    <a:lnTo>
                      <a:pt x="9198" y="251"/>
                    </a:lnTo>
                    <a:lnTo>
                      <a:pt x="9198" y="260"/>
                    </a:lnTo>
                    <a:lnTo>
                      <a:pt x="9290" y="260"/>
                    </a:lnTo>
                    <a:lnTo>
                      <a:pt x="9290" y="279"/>
                    </a:lnTo>
                    <a:lnTo>
                      <a:pt x="9374" y="279"/>
                    </a:lnTo>
                    <a:lnTo>
                      <a:pt x="9374" y="297"/>
                    </a:lnTo>
                    <a:lnTo>
                      <a:pt x="9429" y="297"/>
                    </a:lnTo>
                    <a:lnTo>
                      <a:pt x="9429" y="307"/>
                    </a:lnTo>
                    <a:lnTo>
                      <a:pt x="9494" y="307"/>
                    </a:lnTo>
                    <a:lnTo>
                      <a:pt x="9494" y="325"/>
                    </a:lnTo>
                    <a:lnTo>
                      <a:pt x="9559" y="325"/>
                    </a:lnTo>
                    <a:lnTo>
                      <a:pt x="9559" y="344"/>
                    </a:lnTo>
                    <a:lnTo>
                      <a:pt x="9615" y="344"/>
                    </a:lnTo>
                    <a:lnTo>
                      <a:pt x="9615" y="353"/>
                    </a:lnTo>
                    <a:lnTo>
                      <a:pt x="9661" y="353"/>
                    </a:lnTo>
                    <a:lnTo>
                      <a:pt x="9661" y="371"/>
                    </a:lnTo>
                    <a:lnTo>
                      <a:pt x="9707" y="371"/>
                    </a:lnTo>
                    <a:lnTo>
                      <a:pt x="9707" y="390"/>
                    </a:lnTo>
                    <a:lnTo>
                      <a:pt x="9753" y="390"/>
                    </a:lnTo>
                    <a:lnTo>
                      <a:pt x="9753" y="399"/>
                    </a:lnTo>
                    <a:lnTo>
                      <a:pt x="9800" y="399"/>
                    </a:lnTo>
                    <a:lnTo>
                      <a:pt x="9800" y="418"/>
                    </a:lnTo>
                    <a:lnTo>
                      <a:pt x="9846" y="418"/>
                    </a:lnTo>
                    <a:lnTo>
                      <a:pt x="9846" y="436"/>
                    </a:lnTo>
                    <a:lnTo>
                      <a:pt x="9892" y="436"/>
                    </a:lnTo>
                    <a:lnTo>
                      <a:pt x="9892" y="445"/>
                    </a:lnTo>
                    <a:lnTo>
                      <a:pt x="9939" y="445"/>
                    </a:lnTo>
                    <a:lnTo>
                      <a:pt x="9939" y="464"/>
                    </a:lnTo>
                    <a:lnTo>
                      <a:pt x="9976" y="464"/>
                    </a:lnTo>
                    <a:lnTo>
                      <a:pt x="9976" y="482"/>
                    </a:lnTo>
                    <a:lnTo>
                      <a:pt x="10004" y="482"/>
                    </a:lnTo>
                    <a:lnTo>
                      <a:pt x="10004" y="492"/>
                    </a:lnTo>
                    <a:lnTo>
                      <a:pt x="10050" y="492"/>
                    </a:lnTo>
                    <a:lnTo>
                      <a:pt x="10050" y="510"/>
                    </a:lnTo>
                    <a:lnTo>
                      <a:pt x="10078" y="510"/>
                    </a:lnTo>
                    <a:lnTo>
                      <a:pt x="10078" y="529"/>
                    </a:lnTo>
                    <a:lnTo>
                      <a:pt x="10115" y="529"/>
                    </a:lnTo>
                    <a:lnTo>
                      <a:pt x="10115" y="538"/>
                    </a:lnTo>
                    <a:lnTo>
                      <a:pt x="10143" y="538"/>
                    </a:lnTo>
                    <a:lnTo>
                      <a:pt x="10143" y="557"/>
                    </a:lnTo>
                    <a:lnTo>
                      <a:pt x="10189" y="557"/>
                    </a:lnTo>
                    <a:lnTo>
                      <a:pt x="10189" y="575"/>
                    </a:lnTo>
                    <a:lnTo>
                      <a:pt x="10217" y="575"/>
                    </a:lnTo>
                    <a:lnTo>
                      <a:pt x="10217" y="584"/>
                    </a:lnTo>
                    <a:lnTo>
                      <a:pt x="10254" y="584"/>
                    </a:lnTo>
                    <a:lnTo>
                      <a:pt x="10254" y="603"/>
                    </a:lnTo>
                    <a:lnTo>
                      <a:pt x="10281" y="603"/>
                    </a:lnTo>
                    <a:lnTo>
                      <a:pt x="10281" y="621"/>
                    </a:lnTo>
                    <a:lnTo>
                      <a:pt x="10309" y="621"/>
                    </a:lnTo>
                    <a:lnTo>
                      <a:pt x="10309" y="631"/>
                    </a:lnTo>
                    <a:lnTo>
                      <a:pt x="10346" y="631"/>
                    </a:lnTo>
                    <a:lnTo>
                      <a:pt x="10346" y="649"/>
                    </a:lnTo>
                    <a:lnTo>
                      <a:pt x="10374" y="649"/>
                    </a:lnTo>
                    <a:lnTo>
                      <a:pt x="10374" y="668"/>
                    </a:lnTo>
                    <a:lnTo>
                      <a:pt x="10402" y="668"/>
                    </a:lnTo>
                    <a:lnTo>
                      <a:pt x="10402" y="677"/>
                    </a:lnTo>
                    <a:lnTo>
                      <a:pt x="10420" y="677"/>
                    </a:lnTo>
                    <a:lnTo>
                      <a:pt x="10420" y="696"/>
                    </a:lnTo>
                    <a:lnTo>
                      <a:pt x="10448" y="696"/>
                    </a:lnTo>
                    <a:lnTo>
                      <a:pt x="10448" y="714"/>
                    </a:lnTo>
                    <a:lnTo>
                      <a:pt x="10485" y="714"/>
                    </a:lnTo>
                    <a:lnTo>
                      <a:pt x="10485" y="723"/>
                    </a:lnTo>
                    <a:lnTo>
                      <a:pt x="10513" y="723"/>
                    </a:lnTo>
                    <a:lnTo>
                      <a:pt x="10513" y="742"/>
                    </a:lnTo>
                    <a:lnTo>
                      <a:pt x="10541" y="742"/>
                    </a:lnTo>
                    <a:lnTo>
                      <a:pt x="10541" y="760"/>
                    </a:lnTo>
                    <a:lnTo>
                      <a:pt x="10559" y="760"/>
                    </a:lnTo>
                    <a:lnTo>
                      <a:pt x="10559" y="770"/>
                    </a:lnTo>
                    <a:lnTo>
                      <a:pt x="10587" y="770"/>
                    </a:lnTo>
                    <a:lnTo>
                      <a:pt x="10587" y="788"/>
                    </a:lnTo>
                    <a:lnTo>
                      <a:pt x="10624" y="788"/>
                    </a:lnTo>
                    <a:lnTo>
                      <a:pt x="10624" y="807"/>
                    </a:lnTo>
                    <a:lnTo>
                      <a:pt x="10633" y="807"/>
                    </a:lnTo>
                    <a:lnTo>
                      <a:pt x="10633" y="816"/>
                    </a:lnTo>
                    <a:lnTo>
                      <a:pt x="10670" y="816"/>
                    </a:lnTo>
                    <a:lnTo>
                      <a:pt x="10670" y="834"/>
                    </a:lnTo>
                    <a:lnTo>
                      <a:pt x="10680" y="834"/>
                    </a:lnTo>
                    <a:lnTo>
                      <a:pt x="10680" y="853"/>
                    </a:lnTo>
                    <a:lnTo>
                      <a:pt x="10717" y="853"/>
                    </a:lnTo>
                    <a:lnTo>
                      <a:pt x="10717" y="862"/>
                    </a:lnTo>
                    <a:lnTo>
                      <a:pt x="10726" y="862"/>
                    </a:lnTo>
                    <a:lnTo>
                      <a:pt x="10726" y="881"/>
                    </a:lnTo>
                    <a:lnTo>
                      <a:pt x="10763" y="881"/>
                    </a:lnTo>
                    <a:lnTo>
                      <a:pt x="10763" y="899"/>
                    </a:lnTo>
                    <a:lnTo>
                      <a:pt x="10772" y="899"/>
                    </a:lnTo>
                    <a:lnTo>
                      <a:pt x="10772" y="909"/>
                    </a:lnTo>
                    <a:lnTo>
                      <a:pt x="10791" y="909"/>
                    </a:lnTo>
                    <a:lnTo>
                      <a:pt x="10791" y="927"/>
                    </a:lnTo>
                    <a:lnTo>
                      <a:pt x="10819" y="927"/>
                    </a:lnTo>
                    <a:lnTo>
                      <a:pt x="10819" y="946"/>
                    </a:lnTo>
                    <a:lnTo>
                      <a:pt x="10837" y="946"/>
                    </a:lnTo>
                    <a:lnTo>
                      <a:pt x="10837" y="955"/>
                    </a:lnTo>
                    <a:lnTo>
                      <a:pt x="10856" y="955"/>
                    </a:lnTo>
                    <a:lnTo>
                      <a:pt x="10856" y="973"/>
                    </a:lnTo>
                    <a:lnTo>
                      <a:pt x="10884" y="973"/>
                    </a:lnTo>
                    <a:lnTo>
                      <a:pt x="10884" y="992"/>
                    </a:lnTo>
                    <a:lnTo>
                      <a:pt x="10902" y="992"/>
                    </a:lnTo>
                    <a:lnTo>
                      <a:pt x="10902" y="1001"/>
                    </a:lnTo>
                    <a:lnTo>
                      <a:pt x="10911" y="1001"/>
                    </a:lnTo>
                    <a:lnTo>
                      <a:pt x="10911" y="1020"/>
                    </a:lnTo>
                    <a:lnTo>
                      <a:pt x="10930" y="1020"/>
                    </a:lnTo>
                    <a:lnTo>
                      <a:pt x="10930" y="1038"/>
                    </a:lnTo>
                    <a:lnTo>
                      <a:pt x="10958" y="1038"/>
                    </a:lnTo>
                    <a:lnTo>
                      <a:pt x="10958" y="1048"/>
                    </a:lnTo>
                    <a:lnTo>
                      <a:pt x="10976" y="1048"/>
                    </a:lnTo>
                    <a:lnTo>
                      <a:pt x="10976" y="1066"/>
                    </a:lnTo>
                    <a:lnTo>
                      <a:pt x="10995" y="1066"/>
                    </a:lnTo>
                    <a:lnTo>
                      <a:pt x="10995" y="1085"/>
                    </a:lnTo>
                    <a:lnTo>
                      <a:pt x="11004" y="1085"/>
                    </a:lnTo>
                    <a:lnTo>
                      <a:pt x="11004" y="1094"/>
                    </a:lnTo>
                    <a:lnTo>
                      <a:pt x="11022" y="1094"/>
                    </a:lnTo>
                    <a:lnTo>
                      <a:pt x="11022" y="1112"/>
                    </a:lnTo>
                    <a:lnTo>
                      <a:pt x="11050" y="1112"/>
                    </a:lnTo>
                    <a:lnTo>
                      <a:pt x="11050" y="1131"/>
                    </a:lnTo>
                    <a:lnTo>
                      <a:pt x="11069" y="1131"/>
                    </a:lnTo>
                    <a:lnTo>
                      <a:pt x="11069" y="1140"/>
                    </a:lnTo>
                    <a:lnTo>
                      <a:pt x="11087" y="1140"/>
                    </a:lnTo>
                    <a:lnTo>
                      <a:pt x="11087" y="1159"/>
                    </a:lnTo>
                    <a:lnTo>
                      <a:pt x="11097" y="1159"/>
                    </a:lnTo>
                    <a:lnTo>
                      <a:pt x="11097" y="1177"/>
                    </a:lnTo>
                    <a:lnTo>
                      <a:pt x="11115" y="1177"/>
                    </a:lnTo>
                    <a:lnTo>
                      <a:pt x="11115" y="1186"/>
                    </a:lnTo>
                    <a:lnTo>
                      <a:pt x="11134" y="1186"/>
                    </a:lnTo>
                    <a:lnTo>
                      <a:pt x="11134" y="1205"/>
                    </a:lnTo>
                    <a:lnTo>
                      <a:pt x="11143" y="1205"/>
                    </a:lnTo>
                    <a:lnTo>
                      <a:pt x="11143" y="1223"/>
                    </a:lnTo>
                    <a:lnTo>
                      <a:pt x="11161" y="1223"/>
                    </a:lnTo>
                    <a:lnTo>
                      <a:pt x="11161" y="1233"/>
                    </a:lnTo>
                    <a:lnTo>
                      <a:pt x="11180" y="1233"/>
                    </a:lnTo>
                    <a:lnTo>
                      <a:pt x="11180" y="1251"/>
                    </a:lnTo>
                    <a:lnTo>
                      <a:pt x="11189" y="1251"/>
                    </a:lnTo>
                    <a:lnTo>
                      <a:pt x="11189" y="1270"/>
                    </a:lnTo>
                    <a:lnTo>
                      <a:pt x="11208" y="1270"/>
                    </a:lnTo>
                    <a:lnTo>
                      <a:pt x="11208" y="1279"/>
                    </a:lnTo>
                    <a:lnTo>
                      <a:pt x="11226" y="1279"/>
                    </a:lnTo>
                    <a:lnTo>
                      <a:pt x="11226" y="1298"/>
                    </a:lnTo>
                    <a:lnTo>
                      <a:pt x="11235" y="1298"/>
                    </a:lnTo>
                    <a:lnTo>
                      <a:pt x="11235" y="1316"/>
                    </a:lnTo>
                    <a:lnTo>
                      <a:pt x="11254" y="1316"/>
                    </a:lnTo>
                    <a:lnTo>
                      <a:pt x="11254" y="1325"/>
                    </a:lnTo>
                    <a:lnTo>
                      <a:pt x="11273" y="1325"/>
                    </a:lnTo>
                    <a:lnTo>
                      <a:pt x="11273" y="1344"/>
                    </a:lnTo>
                    <a:lnTo>
                      <a:pt x="11282" y="1344"/>
                    </a:lnTo>
                    <a:lnTo>
                      <a:pt x="11282" y="1362"/>
                    </a:lnTo>
                    <a:lnTo>
                      <a:pt x="11300" y="1362"/>
                    </a:lnTo>
                    <a:lnTo>
                      <a:pt x="11300" y="1372"/>
                    </a:lnTo>
                    <a:lnTo>
                      <a:pt x="11319" y="1372"/>
                    </a:lnTo>
                    <a:lnTo>
                      <a:pt x="11319" y="1390"/>
                    </a:lnTo>
                    <a:lnTo>
                      <a:pt x="11328" y="1390"/>
                    </a:lnTo>
                    <a:lnTo>
                      <a:pt x="11328" y="1409"/>
                    </a:lnTo>
                    <a:lnTo>
                      <a:pt x="11347" y="1409"/>
                    </a:lnTo>
                    <a:lnTo>
                      <a:pt x="11347" y="1418"/>
                    </a:lnTo>
                    <a:lnTo>
                      <a:pt x="11365" y="1418"/>
                    </a:lnTo>
                    <a:lnTo>
                      <a:pt x="11365" y="1437"/>
                    </a:lnTo>
                    <a:lnTo>
                      <a:pt x="11374" y="1437"/>
                    </a:lnTo>
                    <a:lnTo>
                      <a:pt x="11374" y="1455"/>
                    </a:lnTo>
                    <a:lnTo>
                      <a:pt x="11393" y="1455"/>
                    </a:lnTo>
                    <a:lnTo>
                      <a:pt x="11393" y="1464"/>
                    </a:lnTo>
                    <a:lnTo>
                      <a:pt x="11411" y="1464"/>
                    </a:lnTo>
                    <a:lnTo>
                      <a:pt x="11411" y="1501"/>
                    </a:lnTo>
                    <a:lnTo>
                      <a:pt x="11421" y="1501"/>
                    </a:lnTo>
                    <a:lnTo>
                      <a:pt x="11421" y="1511"/>
                    </a:lnTo>
                    <a:lnTo>
                      <a:pt x="11439" y="1511"/>
                    </a:lnTo>
                    <a:lnTo>
                      <a:pt x="11439" y="1529"/>
                    </a:lnTo>
                    <a:lnTo>
                      <a:pt x="11458" y="1529"/>
                    </a:lnTo>
                    <a:lnTo>
                      <a:pt x="11458" y="1548"/>
                    </a:lnTo>
                    <a:lnTo>
                      <a:pt x="11467" y="1548"/>
                    </a:lnTo>
                    <a:lnTo>
                      <a:pt x="11467" y="1557"/>
                    </a:lnTo>
                    <a:lnTo>
                      <a:pt x="11486" y="1557"/>
                    </a:lnTo>
                    <a:lnTo>
                      <a:pt x="11486" y="1594"/>
                    </a:lnTo>
                    <a:lnTo>
                      <a:pt x="11504" y="1594"/>
                    </a:lnTo>
                    <a:lnTo>
                      <a:pt x="11504" y="1603"/>
                    </a:lnTo>
                    <a:lnTo>
                      <a:pt x="11513" y="1603"/>
                    </a:lnTo>
                    <a:lnTo>
                      <a:pt x="11513" y="1622"/>
                    </a:lnTo>
                    <a:lnTo>
                      <a:pt x="11532" y="1622"/>
                    </a:lnTo>
                    <a:lnTo>
                      <a:pt x="11532" y="1650"/>
                    </a:lnTo>
                    <a:lnTo>
                      <a:pt x="11550" y="1650"/>
                    </a:lnTo>
                    <a:lnTo>
                      <a:pt x="11550" y="1668"/>
                    </a:lnTo>
                    <a:lnTo>
                      <a:pt x="11560" y="1668"/>
                    </a:lnTo>
                    <a:lnTo>
                      <a:pt x="11560" y="1687"/>
                    </a:lnTo>
                    <a:lnTo>
                      <a:pt x="11578" y="1687"/>
                    </a:lnTo>
                    <a:lnTo>
                      <a:pt x="11578" y="1696"/>
                    </a:lnTo>
                    <a:lnTo>
                      <a:pt x="11597" y="1696"/>
                    </a:lnTo>
                    <a:lnTo>
                      <a:pt x="11597" y="1733"/>
                    </a:lnTo>
                    <a:lnTo>
                      <a:pt x="11606" y="1733"/>
                    </a:lnTo>
                    <a:lnTo>
                      <a:pt x="11606" y="1742"/>
                    </a:lnTo>
                    <a:lnTo>
                      <a:pt x="11625" y="1742"/>
                    </a:lnTo>
                    <a:lnTo>
                      <a:pt x="11625" y="1779"/>
                    </a:lnTo>
                    <a:lnTo>
                      <a:pt x="11643" y="1779"/>
                    </a:lnTo>
                    <a:lnTo>
                      <a:pt x="11643" y="1789"/>
                    </a:lnTo>
                    <a:lnTo>
                      <a:pt x="11652" y="1789"/>
                    </a:lnTo>
                    <a:lnTo>
                      <a:pt x="11652" y="1826"/>
                    </a:lnTo>
                    <a:lnTo>
                      <a:pt x="11671" y="1826"/>
                    </a:lnTo>
                    <a:lnTo>
                      <a:pt x="11671" y="1835"/>
                    </a:lnTo>
                    <a:lnTo>
                      <a:pt x="11689" y="1835"/>
                    </a:lnTo>
                    <a:lnTo>
                      <a:pt x="11689" y="1872"/>
                    </a:lnTo>
                    <a:lnTo>
                      <a:pt x="11699" y="1872"/>
                    </a:lnTo>
                    <a:lnTo>
                      <a:pt x="11699" y="1881"/>
                    </a:lnTo>
                    <a:lnTo>
                      <a:pt x="11717" y="1881"/>
                    </a:lnTo>
                    <a:lnTo>
                      <a:pt x="11717" y="1918"/>
                    </a:lnTo>
                    <a:lnTo>
                      <a:pt x="11736" y="1918"/>
                    </a:lnTo>
                    <a:lnTo>
                      <a:pt x="11736" y="1927"/>
                    </a:lnTo>
                    <a:lnTo>
                      <a:pt x="11745" y="1927"/>
                    </a:lnTo>
                    <a:lnTo>
                      <a:pt x="11745" y="1964"/>
                    </a:lnTo>
                    <a:lnTo>
                      <a:pt x="11763" y="1964"/>
                    </a:lnTo>
                    <a:lnTo>
                      <a:pt x="11763" y="1974"/>
                    </a:lnTo>
                    <a:lnTo>
                      <a:pt x="11782" y="1974"/>
                    </a:lnTo>
                    <a:lnTo>
                      <a:pt x="11782" y="2011"/>
                    </a:lnTo>
                    <a:lnTo>
                      <a:pt x="11791" y="2011"/>
                    </a:lnTo>
                    <a:lnTo>
                      <a:pt x="11791" y="2039"/>
                    </a:lnTo>
                    <a:lnTo>
                      <a:pt x="11810" y="2039"/>
                    </a:lnTo>
                    <a:lnTo>
                      <a:pt x="11810" y="2066"/>
                    </a:lnTo>
                    <a:lnTo>
                      <a:pt x="11828" y="2066"/>
                    </a:lnTo>
                    <a:lnTo>
                      <a:pt x="11828" y="2103"/>
                    </a:lnTo>
                    <a:lnTo>
                      <a:pt x="11838" y="2103"/>
                    </a:lnTo>
                    <a:lnTo>
                      <a:pt x="11838" y="2131"/>
                    </a:lnTo>
                    <a:lnTo>
                      <a:pt x="11856" y="2131"/>
                    </a:lnTo>
                    <a:lnTo>
                      <a:pt x="11856" y="2150"/>
                    </a:lnTo>
                    <a:lnTo>
                      <a:pt x="11875" y="2150"/>
                    </a:lnTo>
                    <a:lnTo>
                      <a:pt x="11875" y="2178"/>
                    </a:lnTo>
                    <a:lnTo>
                      <a:pt x="11884" y="2178"/>
                    </a:lnTo>
                    <a:lnTo>
                      <a:pt x="11884" y="2205"/>
                    </a:lnTo>
                    <a:lnTo>
                      <a:pt x="11902" y="2205"/>
                    </a:lnTo>
                    <a:lnTo>
                      <a:pt x="11902" y="2242"/>
                    </a:lnTo>
                    <a:lnTo>
                      <a:pt x="11921" y="2242"/>
                    </a:lnTo>
                    <a:lnTo>
                      <a:pt x="11921" y="2270"/>
                    </a:lnTo>
                    <a:lnTo>
                      <a:pt x="11930" y="2270"/>
                    </a:lnTo>
                    <a:lnTo>
                      <a:pt x="11930" y="2298"/>
                    </a:lnTo>
                    <a:lnTo>
                      <a:pt x="11949" y="2298"/>
                    </a:lnTo>
                    <a:lnTo>
                      <a:pt x="11949" y="2344"/>
                    </a:lnTo>
                    <a:lnTo>
                      <a:pt x="11967" y="2344"/>
                    </a:lnTo>
                    <a:lnTo>
                      <a:pt x="11967" y="2381"/>
                    </a:lnTo>
                    <a:lnTo>
                      <a:pt x="11976" y="2381"/>
                    </a:lnTo>
                    <a:lnTo>
                      <a:pt x="11976" y="2409"/>
                    </a:lnTo>
                    <a:lnTo>
                      <a:pt x="11995" y="2409"/>
                    </a:lnTo>
                    <a:lnTo>
                      <a:pt x="11995" y="2437"/>
                    </a:lnTo>
                    <a:lnTo>
                      <a:pt x="12014" y="2437"/>
                    </a:lnTo>
                    <a:lnTo>
                      <a:pt x="12014" y="2483"/>
                    </a:lnTo>
                    <a:lnTo>
                      <a:pt x="12023" y="2483"/>
                    </a:lnTo>
                    <a:lnTo>
                      <a:pt x="12023" y="2520"/>
                    </a:lnTo>
                    <a:lnTo>
                      <a:pt x="12041" y="2520"/>
                    </a:lnTo>
                    <a:lnTo>
                      <a:pt x="12041" y="2567"/>
                    </a:lnTo>
                    <a:lnTo>
                      <a:pt x="12060" y="2567"/>
                    </a:lnTo>
                    <a:lnTo>
                      <a:pt x="12060" y="2613"/>
                    </a:lnTo>
                    <a:lnTo>
                      <a:pt x="12069" y="2613"/>
                    </a:lnTo>
                    <a:lnTo>
                      <a:pt x="12069" y="2659"/>
                    </a:lnTo>
                    <a:lnTo>
                      <a:pt x="12088" y="2659"/>
                    </a:lnTo>
                    <a:lnTo>
                      <a:pt x="12088" y="2705"/>
                    </a:lnTo>
                    <a:lnTo>
                      <a:pt x="12106" y="2705"/>
                    </a:lnTo>
                    <a:lnTo>
                      <a:pt x="12106" y="2733"/>
                    </a:lnTo>
                    <a:lnTo>
                      <a:pt x="12115" y="2733"/>
                    </a:lnTo>
                    <a:lnTo>
                      <a:pt x="12115" y="2780"/>
                    </a:lnTo>
                    <a:lnTo>
                      <a:pt x="12134" y="2780"/>
                    </a:lnTo>
                    <a:lnTo>
                      <a:pt x="12134" y="2844"/>
                    </a:lnTo>
                    <a:lnTo>
                      <a:pt x="12152" y="2844"/>
                    </a:lnTo>
                    <a:lnTo>
                      <a:pt x="12152" y="2900"/>
                    </a:lnTo>
                    <a:lnTo>
                      <a:pt x="12162" y="2900"/>
                    </a:lnTo>
                    <a:lnTo>
                      <a:pt x="12162" y="2965"/>
                    </a:lnTo>
                    <a:lnTo>
                      <a:pt x="12180" y="2965"/>
                    </a:lnTo>
                    <a:lnTo>
                      <a:pt x="12180" y="3030"/>
                    </a:lnTo>
                    <a:lnTo>
                      <a:pt x="12199" y="3030"/>
                    </a:lnTo>
                    <a:lnTo>
                      <a:pt x="12199" y="3104"/>
                    </a:lnTo>
                    <a:lnTo>
                      <a:pt x="12208" y="3104"/>
                    </a:lnTo>
                    <a:lnTo>
                      <a:pt x="12208" y="3178"/>
                    </a:lnTo>
                    <a:lnTo>
                      <a:pt x="12227" y="3178"/>
                    </a:lnTo>
                    <a:lnTo>
                      <a:pt x="12227" y="3271"/>
                    </a:lnTo>
                    <a:lnTo>
                      <a:pt x="12245" y="3271"/>
                    </a:lnTo>
                    <a:lnTo>
                      <a:pt x="12245" y="3382"/>
                    </a:lnTo>
                    <a:lnTo>
                      <a:pt x="12254" y="3382"/>
                    </a:lnTo>
                    <a:lnTo>
                      <a:pt x="12254" y="3567"/>
                    </a:lnTo>
                    <a:lnTo>
                      <a:pt x="12273" y="3567"/>
                    </a:lnTo>
                    <a:lnTo>
                      <a:pt x="12273" y="4030"/>
                    </a:lnTo>
                    <a:lnTo>
                      <a:pt x="12254" y="4030"/>
                    </a:lnTo>
                    <a:lnTo>
                      <a:pt x="12254" y="4215"/>
                    </a:lnTo>
                    <a:lnTo>
                      <a:pt x="12245" y="4215"/>
                    </a:lnTo>
                    <a:lnTo>
                      <a:pt x="12245" y="4326"/>
                    </a:lnTo>
                    <a:lnTo>
                      <a:pt x="12227" y="4326"/>
                    </a:lnTo>
                    <a:lnTo>
                      <a:pt x="12227" y="4419"/>
                    </a:lnTo>
                    <a:lnTo>
                      <a:pt x="12208" y="4419"/>
                    </a:lnTo>
                    <a:lnTo>
                      <a:pt x="12208" y="4512"/>
                    </a:lnTo>
                    <a:lnTo>
                      <a:pt x="12199" y="4512"/>
                    </a:lnTo>
                    <a:lnTo>
                      <a:pt x="12199" y="4567"/>
                    </a:lnTo>
                    <a:lnTo>
                      <a:pt x="12180" y="4567"/>
                    </a:lnTo>
                    <a:lnTo>
                      <a:pt x="12180" y="4632"/>
                    </a:lnTo>
                    <a:lnTo>
                      <a:pt x="12162" y="4632"/>
                    </a:lnTo>
                    <a:lnTo>
                      <a:pt x="12162" y="4697"/>
                    </a:lnTo>
                    <a:lnTo>
                      <a:pt x="12152" y="4697"/>
                    </a:lnTo>
                    <a:lnTo>
                      <a:pt x="12152" y="4743"/>
                    </a:lnTo>
                    <a:lnTo>
                      <a:pt x="12134" y="4743"/>
                    </a:lnTo>
                    <a:lnTo>
                      <a:pt x="12134" y="4799"/>
                    </a:lnTo>
                    <a:lnTo>
                      <a:pt x="12115" y="4799"/>
                    </a:lnTo>
                    <a:lnTo>
                      <a:pt x="12115" y="4845"/>
                    </a:lnTo>
                    <a:lnTo>
                      <a:pt x="12106" y="4845"/>
                    </a:lnTo>
                    <a:lnTo>
                      <a:pt x="12106" y="4891"/>
                    </a:lnTo>
                    <a:lnTo>
                      <a:pt x="12088" y="4891"/>
                    </a:lnTo>
                    <a:lnTo>
                      <a:pt x="12088" y="4938"/>
                    </a:lnTo>
                    <a:lnTo>
                      <a:pt x="12069" y="4938"/>
                    </a:lnTo>
                    <a:lnTo>
                      <a:pt x="12069" y="4984"/>
                    </a:lnTo>
                    <a:lnTo>
                      <a:pt x="12060" y="4984"/>
                    </a:lnTo>
                    <a:lnTo>
                      <a:pt x="12060" y="5030"/>
                    </a:lnTo>
                    <a:lnTo>
                      <a:pt x="12041" y="5030"/>
                    </a:lnTo>
                    <a:lnTo>
                      <a:pt x="12041" y="5049"/>
                    </a:lnTo>
                    <a:lnTo>
                      <a:pt x="12069" y="5049"/>
                    </a:lnTo>
                    <a:lnTo>
                      <a:pt x="12069" y="5030"/>
                    </a:lnTo>
                    <a:lnTo>
                      <a:pt x="12115" y="5030"/>
                    </a:lnTo>
                    <a:lnTo>
                      <a:pt x="12115" y="5021"/>
                    </a:lnTo>
                    <a:lnTo>
                      <a:pt x="12152" y="5021"/>
                    </a:lnTo>
                    <a:lnTo>
                      <a:pt x="12152" y="5003"/>
                    </a:lnTo>
                    <a:lnTo>
                      <a:pt x="12199" y="5003"/>
                    </a:lnTo>
                    <a:lnTo>
                      <a:pt x="12199" y="4984"/>
                    </a:lnTo>
                    <a:lnTo>
                      <a:pt x="12254" y="4984"/>
                    </a:lnTo>
                    <a:lnTo>
                      <a:pt x="12254" y="4975"/>
                    </a:lnTo>
                    <a:lnTo>
                      <a:pt x="12319" y="4975"/>
                    </a:lnTo>
                    <a:lnTo>
                      <a:pt x="12319" y="4956"/>
                    </a:lnTo>
                    <a:lnTo>
                      <a:pt x="12393" y="4956"/>
                    </a:lnTo>
                    <a:lnTo>
                      <a:pt x="12393" y="4938"/>
                    </a:lnTo>
                    <a:lnTo>
                      <a:pt x="12551" y="4938"/>
                    </a:lnTo>
                    <a:lnTo>
                      <a:pt x="12551" y="4928"/>
                    </a:lnTo>
                    <a:lnTo>
                      <a:pt x="12708" y="4928"/>
                    </a:lnTo>
                    <a:lnTo>
                      <a:pt x="12708" y="4938"/>
                    </a:lnTo>
                    <a:lnTo>
                      <a:pt x="12847" y="4938"/>
                    </a:lnTo>
                    <a:lnTo>
                      <a:pt x="12847" y="4956"/>
                    </a:lnTo>
                    <a:lnTo>
                      <a:pt x="12921" y="4956"/>
                    </a:lnTo>
                    <a:lnTo>
                      <a:pt x="12921" y="4975"/>
                    </a:lnTo>
                    <a:lnTo>
                      <a:pt x="12986" y="4975"/>
                    </a:lnTo>
                    <a:lnTo>
                      <a:pt x="12986" y="4984"/>
                    </a:lnTo>
                    <a:lnTo>
                      <a:pt x="13032" y="4984"/>
                    </a:lnTo>
                    <a:lnTo>
                      <a:pt x="13032" y="5003"/>
                    </a:lnTo>
                    <a:lnTo>
                      <a:pt x="13088" y="5003"/>
                    </a:lnTo>
                    <a:lnTo>
                      <a:pt x="13088" y="5021"/>
                    </a:lnTo>
                    <a:lnTo>
                      <a:pt x="13125" y="5021"/>
                    </a:lnTo>
                    <a:lnTo>
                      <a:pt x="13125" y="5030"/>
                    </a:lnTo>
                    <a:lnTo>
                      <a:pt x="13153" y="5030"/>
                    </a:lnTo>
                    <a:lnTo>
                      <a:pt x="13153" y="5049"/>
                    </a:lnTo>
                    <a:lnTo>
                      <a:pt x="13181" y="5049"/>
                    </a:lnTo>
                    <a:lnTo>
                      <a:pt x="13181" y="5067"/>
                    </a:lnTo>
                    <a:lnTo>
                      <a:pt x="13218" y="5067"/>
                    </a:lnTo>
                    <a:lnTo>
                      <a:pt x="13218" y="5077"/>
                    </a:lnTo>
                    <a:lnTo>
                      <a:pt x="13264" y="5077"/>
                    </a:lnTo>
                    <a:lnTo>
                      <a:pt x="13264" y="5095"/>
                    </a:lnTo>
                    <a:lnTo>
                      <a:pt x="13292" y="5095"/>
                    </a:lnTo>
                    <a:lnTo>
                      <a:pt x="13292" y="5114"/>
                    </a:lnTo>
                    <a:lnTo>
                      <a:pt x="13310" y="5114"/>
                    </a:lnTo>
                    <a:lnTo>
                      <a:pt x="13310" y="5123"/>
                    </a:lnTo>
                    <a:lnTo>
                      <a:pt x="13338" y="5123"/>
                    </a:lnTo>
                    <a:lnTo>
                      <a:pt x="13338" y="5142"/>
                    </a:lnTo>
                    <a:lnTo>
                      <a:pt x="13357" y="5142"/>
                    </a:lnTo>
                    <a:lnTo>
                      <a:pt x="13357" y="5160"/>
                    </a:lnTo>
                    <a:lnTo>
                      <a:pt x="13384" y="5160"/>
                    </a:lnTo>
                    <a:lnTo>
                      <a:pt x="13384" y="5169"/>
                    </a:lnTo>
                    <a:lnTo>
                      <a:pt x="13403" y="5169"/>
                    </a:lnTo>
                    <a:lnTo>
                      <a:pt x="13403" y="5188"/>
                    </a:lnTo>
                    <a:lnTo>
                      <a:pt x="13412" y="5188"/>
                    </a:lnTo>
                    <a:lnTo>
                      <a:pt x="13412" y="5206"/>
                    </a:lnTo>
                    <a:lnTo>
                      <a:pt x="13449" y="5206"/>
                    </a:lnTo>
                    <a:lnTo>
                      <a:pt x="13449" y="5216"/>
                    </a:lnTo>
                    <a:lnTo>
                      <a:pt x="13459" y="5216"/>
                    </a:lnTo>
                    <a:lnTo>
                      <a:pt x="13459" y="5234"/>
                    </a:lnTo>
                    <a:lnTo>
                      <a:pt x="13477" y="5234"/>
                    </a:lnTo>
                    <a:lnTo>
                      <a:pt x="13477" y="5253"/>
                    </a:lnTo>
                    <a:lnTo>
                      <a:pt x="13496" y="5253"/>
                    </a:lnTo>
                    <a:lnTo>
                      <a:pt x="13496" y="5262"/>
                    </a:lnTo>
                    <a:lnTo>
                      <a:pt x="13523" y="5262"/>
                    </a:lnTo>
                    <a:lnTo>
                      <a:pt x="13523" y="5280"/>
                    </a:lnTo>
                    <a:lnTo>
                      <a:pt x="13542" y="5280"/>
                    </a:lnTo>
                    <a:lnTo>
                      <a:pt x="13542" y="5299"/>
                    </a:lnTo>
                    <a:lnTo>
                      <a:pt x="13551" y="5299"/>
                    </a:lnTo>
                    <a:lnTo>
                      <a:pt x="13551" y="5308"/>
                    </a:lnTo>
                    <a:lnTo>
                      <a:pt x="13570" y="5308"/>
                    </a:lnTo>
                    <a:lnTo>
                      <a:pt x="13570" y="5327"/>
                    </a:lnTo>
                    <a:lnTo>
                      <a:pt x="13588" y="5327"/>
                    </a:lnTo>
                    <a:lnTo>
                      <a:pt x="13588" y="5345"/>
                    </a:lnTo>
                    <a:lnTo>
                      <a:pt x="13597" y="5345"/>
                    </a:lnTo>
                    <a:lnTo>
                      <a:pt x="13597" y="5355"/>
                    </a:lnTo>
                    <a:lnTo>
                      <a:pt x="13616" y="5355"/>
                    </a:lnTo>
                    <a:lnTo>
                      <a:pt x="13616" y="5345"/>
                    </a:lnTo>
                    <a:lnTo>
                      <a:pt x="13634" y="5345"/>
                    </a:lnTo>
                    <a:lnTo>
                      <a:pt x="13634" y="5308"/>
                    </a:lnTo>
                    <a:lnTo>
                      <a:pt x="13644" y="5308"/>
                    </a:lnTo>
                    <a:lnTo>
                      <a:pt x="13644" y="5299"/>
                    </a:lnTo>
                    <a:lnTo>
                      <a:pt x="13662" y="5299"/>
                    </a:lnTo>
                    <a:lnTo>
                      <a:pt x="13662" y="5280"/>
                    </a:lnTo>
                    <a:lnTo>
                      <a:pt x="13681" y="5280"/>
                    </a:lnTo>
                    <a:lnTo>
                      <a:pt x="13681" y="5262"/>
                    </a:lnTo>
                    <a:lnTo>
                      <a:pt x="13690" y="5262"/>
                    </a:lnTo>
                    <a:lnTo>
                      <a:pt x="13690" y="5253"/>
                    </a:lnTo>
                    <a:lnTo>
                      <a:pt x="13709" y="5253"/>
                    </a:lnTo>
                    <a:lnTo>
                      <a:pt x="13709" y="5234"/>
                    </a:lnTo>
                    <a:lnTo>
                      <a:pt x="13727" y="5234"/>
                    </a:lnTo>
                    <a:lnTo>
                      <a:pt x="13727" y="5216"/>
                    </a:lnTo>
                    <a:lnTo>
                      <a:pt x="13736" y="5216"/>
                    </a:lnTo>
                    <a:lnTo>
                      <a:pt x="13736" y="5206"/>
                    </a:lnTo>
                    <a:lnTo>
                      <a:pt x="13755" y="5206"/>
                    </a:lnTo>
                    <a:lnTo>
                      <a:pt x="13755" y="5188"/>
                    </a:lnTo>
                    <a:lnTo>
                      <a:pt x="13773" y="5188"/>
                    </a:lnTo>
                    <a:lnTo>
                      <a:pt x="13773" y="5169"/>
                    </a:lnTo>
                    <a:lnTo>
                      <a:pt x="13783" y="5169"/>
                    </a:lnTo>
                    <a:lnTo>
                      <a:pt x="13783" y="5142"/>
                    </a:lnTo>
                    <a:lnTo>
                      <a:pt x="13801" y="5142"/>
                    </a:lnTo>
                    <a:lnTo>
                      <a:pt x="13801" y="5123"/>
                    </a:lnTo>
                    <a:lnTo>
                      <a:pt x="13820" y="5123"/>
                    </a:lnTo>
                    <a:lnTo>
                      <a:pt x="13820" y="5114"/>
                    </a:lnTo>
                    <a:lnTo>
                      <a:pt x="13829" y="5114"/>
                    </a:lnTo>
                    <a:lnTo>
                      <a:pt x="13829" y="5095"/>
                    </a:lnTo>
                    <a:lnTo>
                      <a:pt x="13848" y="5095"/>
                    </a:lnTo>
                    <a:lnTo>
                      <a:pt x="13848" y="5077"/>
                    </a:lnTo>
                    <a:lnTo>
                      <a:pt x="13875" y="5077"/>
                    </a:lnTo>
                    <a:lnTo>
                      <a:pt x="13875" y="5067"/>
                    </a:lnTo>
                    <a:lnTo>
                      <a:pt x="13894" y="5067"/>
                    </a:lnTo>
                    <a:lnTo>
                      <a:pt x="13894" y="5049"/>
                    </a:lnTo>
                    <a:lnTo>
                      <a:pt x="13912" y="5049"/>
                    </a:lnTo>
                    <a:lnTo>
                      <a:pt x="13912" y="5030"/>
                    </a:lnTo>
                    <a:lnTo>
                      <a:pt x="13922" y="5030"/>
                    </a:lnTo>
                    <a:lnTo>
                      <a:pt x="13922" y="5021"/>
                    </a:lnTo>
                    <a:lnTo>
                      <a:pt x="13959" y="5021"/>
                    </a:lnTo>
                    <a:lnTo>
                      <a:pt x="13959" y="5003"/>
                    </a:lnTo>
                    <a:lnTo>
                      <a:pt x="13968" y="5003"/>
                    </a:lnTo>
                    <a:lnTo>
                      <a:pt x="13968" y="4984"/>
                    </a:lnTo>
                    <a:lnTo>
                      <a:pt x="13986" y="4984"/>
                    </a:lnTo>
                    <a:lnTo>
                      <a:pt x="13986" y="4975"/>
                    </a:lnTo>
                    <a:lnTo>
                      <a:pt x="14005" y="4975"/>
                    </a:lnTo>
                    <a:lnTo>
                      <a:pt x="14005" y="4956"/>
                    </a:lnTo>
                    <a:lnTo>
                      <a:pt x="14014" y="4956"/>
                    </a:lnTo>
                    <a:lnTo>
                      <a:pt x="14014" y="4938"/>
                    </a:lnTo>
                    <a:lnTo>
                      <a:pt x="14051" y="4938"/>
                    </a:lnTo>
                    <a:lnTo>
                      <a:pt x="14051" y="4928"/>
                    </a:lnTo>
                    <a:lnTo>
                      <a:pt x="14061" y="4928"/>
                    </a:lnTo>
                    <a:lnTo>
                      <a:pt x="14061" y="4910"/>
                    </a:lnTo>
                    <a:lnTo>
                      <a:pt x="14079" y="4910"/>
                    </a:lnTo>
                    <a:lnTo>
                      <a:pt x="14079" y="4891"/>
                    </a:lnTo>
                    <a:lnTo>
                      <a:pt x="14098" y="4891"/>
                    </a:lnTo>
                    <a:lnTo>
                      <a:pt x="14098" y="4882"/>
                    </a:lnTo>
                    <a:lnTo>
                      <a:pt x="14125" y="4882"/>
                    </a:lnTo>
                    <a:lnTo>
                      <a:pt x="14125" y="4864"/>
                    </a:lnTo>
                    <a:lnTo>
                      <a:pt x="14144" y="4864"/>
                    </a:lnTo>
                    <a:lnTo>
                      <a:pt x="14144" y="4845"/>
                    </a:lnTo>
                    <a:lnTo>
                      <a:pt x="14172" y="4845"/>
                    </a:lnTo>
                    <a:lnTo>
                      <a:pt x="14172" y="4836"/>
                    </a:lnTo>
                    <a:lnTo>
                      <a:pt x="14200" y="4836"/>
                    </a:lnTo>
                    <a:lnTo>
                      <a:pt x="14200" y="4817"/>
                    </a:lnTo>
                    <a:lnTo>
                      <a:pt x="14218" y="4817"/>
                    </a:lnTo>
                    <a:lnTo>
                      <a:pt x="14218" y="4799"/>
                    </a:lnTo>
                    <a:lnTo>
                      <a:pt x="14246" y="4799"/>
                    </a:lnTo>
                    <a:lnTo>
                      <a:pt x="14246" y="4790"/>
                    </a:lnTo>
                    <a:lnTo>
                      <a:pt x="14283" y="4790"/>
                    </a:lnTo>
                    <a:lnTo>
                      <a:pt x="14283" y="4771"/>
                    </a:lnTo>
                    <a:lnTo>
                      <a:pt x="14292" y="4771"/>
                    </a:lnTo>
                    <a:lnTo>
                      <a:pt x="14292" y="4753"/>
                    </a:lnTo>
                    <a:lnTo>
                      <a:pt x="14329" y="4753"/>
                    </a:lnTo>
                    <a:lnTo>
                      <a:pt x="14329" y="4743"/>
                    </a:lnTo>
                    <a:lnTo>
                      <a:pt x="14357" y="4743"/>
                    </a:lnTo>
                    <a:lnTo>
                      <a:pt x="14357" y="4725"/>
                    </a:lnTo>
                    <a:lnTo>
                      <a:pt x="14385" y="4725"/>
                    </a:lnTo>
                    <a:lnTo>
                      <a:pt x="14385" y="4706"/>
                    </a:lnTo>
                    <a:lnTo>
                      <a:pt x="14403" y="4706"/>
                    </a:lnTo>
                    <a:lnTo>
                      <a:pt x="14403" y="4697"/>
                    </a:lnTo>
                    <a:lnTo>
                      <a:pt x="14431" y="4697"/>
                    </a:lnTo>
                    <a:lnTo>
                      <a:pt x="14431" y="4678"/>
                    </a:lnTo>
                    <a:lnTo>
                      <a:pt x="14477" y="4678"/>
                    </a:lnTo>
                    <a:lnTo>
                      <a:pt x="14477" y="4660"/>
                    </a:lnTo>
                    <a:lnTo>
                      <a:pt x="14514" y="4660"/>
                    </a:lnTo>
                    <a:lnTo>
                      <a:pt x="14514" y="4651"/>
                    </a:lnTo>
                    <a:lnTo>
                      <a:pt x="14561" y="4651"/>
                    </a:lnTo>
                    <a:lnTo>
                      <a:pt x="14561" y="4632"/>
                    </a:lnTo>
                    <a:lnTo>
                      <a:pt x="14589" y="4632"/>
                    </a:lnTo>
                    <a:lnTo>
                      <a:pt x="14589" y="4614"/>
                    </a:lnTo>
                    <a:lnTo>
                      <a:pt x="14635" y="4614"/>
                    </a:lnTo>
                    <a:lnTo>
                      <a:pt x="14635" y="4604"/>
                    </a:lnTo>
                    <a:lnTo>
                      <a:pt x="14663" y="4604"/>
                    </a:lnTo>
                    <a:lnTo>
                      <a:pt x="14663" y="4586"/>
                    </a:lnTo>
                    <a:lnTo>
                      <a:pt x="14709" y="4586"/>
                    </a:lnTo>
                    <a:lnTo>
                      <a:pt x="14709" y="4567"/>
                    </a:lnTo>
                    <a:lnTo>
                      <a:pt x="14746" y="4567"/>
                    </a:lnTo>
                    <a:lnTo>
                      <a:pt x="14746" y="4558"/>
                    </a:lnTo>
                    <a:lnTo>
                      <a:pt x="14802" y="4558"/>
                    </a:lnTo>
                    <a:lnTo>
                      <a:pt x="14802" y="4539"/>
                    </a:lnTo>
                    <a:lnTo>
                      <a:pt x="14885" y="4539"/>
                    </a:lnTo>
                    <a:lnTo>
                      <a:pt x="14885" y="4521"/>
                    </a:lnTo>
                    <a:lnTo>
                      <a:pt x="14941" y="4521"/>
                    </a:lnTo>
                    <a:lnTo>
                      <a:pt x="14941" y="4512"/>
                    </a:lnTo>
                    <a:lnTo>
                      <a:pt x="15005" y="4512"/>
                    </a:lnTo>
                    <a:lnTo>
                      <a:pt x="15005" y="4493"/>
                    </a:lnTo>
                    <a:lnTo>
                      <a:pt x="15079" y="4493"/>
                    </a:lnTo>
                    <a:lnTo>
                      <a:pt x="15079" y="4475"/>
                    </a:lnTo>
                    <a:lnTo>
                      <a:pt x="15237" y="4475"/>
                    </a:lnTo>
                    <a:lnTo>
                      <a:pt x="15237" y="4465"/>
                    </a:lnTo>
                    <a:lnTo>
                      <a:pt x="15441" y="4465"/>
                    </a:lnTo>
                    <a:lnTo>
                      <a:pt x="15441" y="4447"/>
                    </a:lnTo>
                    <a:lnTo>
                      <a:pt x="15496" y="4447"/>
                    </a:lnTo>
                    <a:lnTo>
                      <a:pt x="15496" y="4465"/>
                    </a:lnTo>
                    <a:lnTo>
                      <a:pt x="15700" y="4465"/>
                    </a:lnTo>
                    <a:lnTo>
                      <a:pt x="15700" y="4475"/>
                    </a:lnTo>
                    <a:lnTo>
                      <a:pt x="15858" y="4475"/>
                    </a:lnTo>
                    <a:lnTo>
                      <a:pt x="15858" y="4493"/>
                    </a:lnTo>
                    <a:lnTo>
                      <a:pt x="15932" y="4493"/>
                    </a:lnTo>
                    <a:lnTo>
                      <a:pt x="15932" y="4512"/>
                    </a:lnTo>
                    <a:lnTo>
                      <a:pt x="16006" y="4512"/>
                    </a:lnTo>
                    <a:lnTo>
                      <a:pt x="16006" y="4521"/>
                    </a:lnTo>
                    <a:lnTo>
                      <a:pt x="16089" y="4521"/>
                    </a:lnTo>
                    <a:lnTo>
                      <a:pt x="16089" y="4539"/>
                    </a:lnTo>
                    <a:lnTo>
                      <a:pt x="16135" y="4539"/>
                    </a:lnTo>
                    <a:lnTo>
                      <a:pt x="16135" y="4558"/>
                    </a:lnTo>
                    <a:lnTo>
                      <a:pt x="16191" y="4558"/>
                    </a:lnTo>
                    <a:lnTo>
                      <a:pt x="16191" y="4521"/>
                    </a:lnTo>
                    <a:lnTo>
                      <a:pt x="16209" y="4521"/>
                    </a:lnTo>
                    <a:lnTo>
                      <a:pt x="16209" y="4475"/>
                    </a:lnTo>
                    <a:lnTo>
                      <a:pt x="16228" y="4475"/>
                    </a:lnTo>
                    <a:lnTo>
                      <a:pt x="16228" y="4447"/>
                    </a:lnTo>
                    <a:lnTo>
                      <a:pt x="16237" y="4447"/>
                    </a:lnTo>
                    <a:lnTo>
                      <a:pt x="16237" y="4419"/>
                    </a:lnTo>
                    <a:lnTo>
                      <a:pt x="16256" y="4419"/>
                    </a:lnTo>
                    <a:lnTo>
                      <a:pt x="16256" y="4382"/>
                    </a:lnTo>
                    <a:lnTo>
                      <a:pt x="16274" y="4382"/>
                    </a:lnTo>
                    <a:lnTo>
                      <a:pt x="16274" y="4336"/>
                    </a:lnTo>
                    <a:lnTo>
                      <a:pt x="16284" y="4336"/>
                    </a:lnTo>
                    <a:lnTo>
                      <a:pt x="16284" y="4308"/>
                    </a:lnTo>
                    <a:lnTo>
                      <a:pt x="16302" y="4308"/>
                    </a:lnTo>
                    <a:lnTo>
                      <a:pt x="16302" y="4289"/>
                    </a:lnTo>
                    <a:lnTo>
                      <a:pt x="16321" y="4289"/>
                    </a:lnTo>
                    <a:lnTo>
                      <a:pt x="16321" y="4262"/>
                    </a:lnTo>
                    <a:lnTo>
                      <a:pt x="16330" y="4262"/>
                    </a:lnTo>
                    <a:lnTo>
                      <a:pt x="16330" y="4234"/>
                    </a:lnTo>
                    <a:lnTo>
                      <a:pt x="16348" y="4234"/>
                    </a:lnTo>
                    <a:lnTo>
                      <a:pt x="16348" y="4197"/>
                    </a:lnTo>
                    <a:lnTo>
                      <a:pt x="16367" y="4197"/>
                    </a:lnTo>
                    <a:lnTo>
                      <a:pt x="16367" y="4187"/>
                    </a:lnTo>
                    <a:lnTo>
                      <a:pt x="16376" y="4187"/>
                    </a:lnTo>
                    <a:lnTo>
                      <a:pt x="16376" y="4150"/>
                    </a:lnTo>
                    <a:lnTo>
                      <a:pt x="16395" y="4150"/>
                    </a:lnTo>
                    <a:lnTo>
                      <a:pt x="16395" y="4123"/>
                    </a:lnTo>
                    <a:lnTo>
                      <a:pt x="16413" y="4123"/>
                    </a:lnTo>
                    <a:lnTo>
                      <a:pt x="16413" y="4095"/>
                    </a:lnTo>
                    <a:lnTo>
                      <a:pt x="16423" y="4095"/>
                    </a:lnTo>
                    <a:lnTo>
                      <a:pt x="16423" y="4076"/>
                    </a:lnTo>
                    <a:lnTo>
                      <a:pt x="16441" y="4076"/>
                    </a:lnTo>
                    <a:lnTo>
                      <a:pt x="16441" y="4058"/>
                    </a:lnTo>
                    <a:lnTo>
                      <a:pt x="16460" y="4058"/>
                    </a:lnTo>
                    <a:lnTo>
                      <a:pt x="16460" y="4030"/>
                    </a:lnTo>
                    <a:lnTo>
                      <a:pt x="16469" y="4030"/>
                    </a:lnTo>
                    <a:lnTo>
                      <a:pt x="16469" y="4012"/>
                    </a:lnTo>
                    <a:lnTo>
                      <a:pt x="16487" y="4012"/>
                    </a:lnTo>
                    <a:lnTo>
                      <a:pt x="16487" y="4002"/>
                    </a:lnTo>
                    <a:lnTo>
                      <a:pt x="16506" y="4002"/>
                    </a:lnTo>
                    <a:lnTo>
                      <a:pt x="16506" y="3965"/>
                    </a:lnTo>
                    <a:lnTo>
                      <a:pt x="16515" y="3965"/>
                    </a:lnTo>
                    <a:lnTo>
                      <a:pt x="16515" y="3956"/>
                    </a:lnTo>
                    <a:lnTo>
                      <a:pt x="16534" y="3956"/>
                    </a:lnTo>
                    <a:lnTo>
                      <a:pt x="16534" y="3937"/>
                    </a:lnTo>
                    <a:lnTo>
                      <a:pt x="16552" y="3937"/>
                    </a:lnTo>
                    <a:lnTo>
                      <a:pt x="16552" y="3910"/>
                    </a:lnTo>
                    <a:lnTo>
                      <a:pt x="16561" y="3910"/>
                    </a:lnTo>
                    <a:lnTo>
                      <a:pt x="16561" y="3891"/>
                    </a:lnTo>
                    <a:lnTo>
                      <a:pt x="16580" y="3891"/>
                    </a:lnTo>
                    <a:lnTo>
                      <a:pt x="16580" y="3873"/>
                    </a:lnTo>
                    <a:lnTo>
                      <a:pt x="16599" y="3873"/>
                    </a:lnTo>
                    <a:lnTo>
                      <a:pt x="16599" y="3863"/>
                    </a:lnTo>
                    <a:lnTo>
                      <a:pt x="16608" y="3863"/>
                    </a:lnTo>
                    <a:lnTo>
                      <a:pt x="16608" y="3845"/>
                    </a:lnTo>
                    <a:lnTo>
                      <a:pt x="16626" y="3845"/>
                    </a:lnTo>
                    <a:lnTo>
                      <a:pt x="16626" y="3826"/>
                    </a:lnTo>
                    <a:lnTo>
                      <a:pt x="16645" y="3826"/>
                    </a:lnTo>
                    <a:lnTo>
                      <a:pt x="16645" y="3798"/>
                    </a:lnTo>
                    <a:lnTo>
                      <a:pt x="16654" y="3798"/>
                    </a:lnTo>
                    <a:lnTo>
                      <a:pt x="16654" y="3780"/>
                    </a:lnTo>
                    <a:lnTo>
                      <a:pt x="16673" y="3780"/>
                    </a:lnTo>
                    <a:lnTo>
                      <a:pt x="16673" y="3771"/>
                    </a:lnTo>
                    <a:lnTo>
                      <a:pt x="16691" y="3771"/>
                    </a:lnTo>
                    <a:lnTo>
                      <a:pt x="16691" y="3752"/>
                    </a:lnTo>
                    <a:lnTo>
                      <a:pt x="16700" y="3752"/>
                    </a:lnTo>
                    <a:lnTo>
                      <a:pt x="16700" y="3734"/>
                    </a:lnTo>
                    <a:lnTo>
                      <a:pt x="16719" y="3734"/>
                    </a:lnTo>
                    <a:lnTo>
                      <a:pt x="16719" y="3724"/>
                    </a:lnTo>
                    <a:lnTo>
                      <a:pt x="16737" y="3724"/>
                    </a:lnTo>
                    <a:lnTo>
                      <a:pt x="16737" y="3706"/>
                    </a:lnTo>
                    <a:lnTo>
                      <a:pt x="16747" y="3706"/>
                    </a:lnTo>
                    <a:lnTo>
                      <a:pt x="16747" y="3687"/>
                    </a:lnTo>
                    <a:lnTo>
                      <a:pt x="16765" y="3687"/>
                    </a:lnTo>
                    <a:lnTo>
                      <a:pt x="16765" y="3678"/>
                    </a:lnTo>
                    <a:lnTo>
                      <a:pt x="16784" y="3678"/>
                    </a:lnTo>
                    <a:lnTo>
                      <a:pt x="16784" y="3660"/>
                    </a:lnTo>
                    <a:lnTo>
                      <a:pt x="16793" y="3660"/>
                    </a:lnTo>
                    <a:lnTo>
                      <a:pt x="16793" y="3641"/>
                    </a:lnTo>
                    <a:lnTo>
                      <a:pt x="16830" y="3641"/>
                    </a:lnTo>
                    <a:lnTo>
                      <a:pt x="16830" y="3632"/>
                    </a:lnTo>
                    <a:lnTo>
                      <a:pt x="16839" y="3632"/>
                    </a:lnTo>
                    <a:lnTo>
                      <a:pt x="16839" y="3613"/>
                    </a:lnTo>
                    <a:lnTo>
                      <a:pt x="16858" y="3613"/>
                    </a:lnTo>
                    <a:lnTo>
                      <a:pt x="16858" y="3595"/>
                    </a:lnTo>
                    <a:lnTo>
                      <a:pt x="16876" y="3595"/>
                    </a:lnTo>
                    <a:lnTo>
                      <a:pt x="16876" y="3585"/>
                    </a:lnTo>
                    <a:lnTo>
                      <a:pt x="16886" y="3585"/>
                    </a:lnTo>
                    <a:lnTo>
                      <a:pt x="16886" y="3567"/>
                    </a:lnTo>
                    <a:lnTo>
                      <a:pt x="16923" y="3567"/>
                    </a:lnTo>
                    <a:lnTo>
                      <a:pt x="16923" y="3548"/>
                    </a:lnTo>
                    <a:lnTo>
                      <a:pt x="16932" y="3548"/>
                    </a:lnTo>
                    <a:lnTo>
                      <a:pt x="16932" y="3539"/>
                    </a:lnTo>
                    <a:lnTo>
                      <a:pt x="16950" y="3539"/>
                    </a:lnTo>
                    <a:lnTo>
                      <a:pt x="16950" y="3521"/>
                    </a:lnTo>
                    <a:lnTo>
                      <a:pt x="16969" y="3521"/>
                    </a:lnTo>
                    <a:lnTo>
                      <a:pt x="16969" y="3502"/>
                    </a:lnTo>
                    <a:lnTo>
                      <a:pt x="16997" y="3502"/>
                    </a:lnTo>
                    <a:lnTo>
                      <a:pt x="16997" y="3493"/>
                    </a:lnTo>
                    <a:lnTo>
                      <a:pt x="17015" y="3493"/>
                    </a:lnTo>
                    <a:lnTo>
                      <a:pt x="17015" y="3474"/>
                    </a:lnTo>
                    <a:lnTo>
                      <a:pt x="17043" y="3474"/>
                    </a:lnTo>
                    <a:lnTo>
                      <a:pt x="17043" y="3456"/>
                    </a:lnTo>
                    <a:lnTo>
                      <a:pt x="17062" y="3456"/>
                    </a:lnTo>
                    <a:lnTo>
                      <a:pt x="17062" y="3446"/>
                    </a:lnTo>
                    <a:lnTo>
                      <a:pt x="17089" y="3446"/>
                    </a:lnTo>
                    <a:lnTo>
                      <a:pt x="17089" y="3428"/>
                    </a:lnTo>
                    <a:lnTo>
                      <a:pt x="17108" y="3428"/>
                    </a:lnTo>
                    <a:lnTo>
                      <a:pt x="17108" y="3409"/>
                    </a:lnTo>
                    <a:lnTo>
                      <a:pt x="17136" y="3409"/>
                    </a:lnTo>
                    <a:lnTo>
                      <a:pt x="17136" y="3400"/>
                    </a:lnTo>
                    <a:lnTo>
                      <a:pt x="17154" y="3400"/>
                    </a:lnTo>
                    <a:lnTo>
                      <a:pt x="17154" y="3382"/>
                    </a:lnTo>
                    <a:lnTo>
                      <a:pt x="17182" y="3382"/>
                    </a:lnTo>
                    <a:lnTo>
                      <a:pt x="17182" y="3363"/>
                    </a:lnTo>
                    <a:lnTo>
                      <a:pt x="17210" y="3363"/>
                    </a:lnTo>
                    <a:lnTo>
                      <a:pt x="17210" y="3354"/>
                    </a:lnTo>
                    <a:lnTo>
                      <a:pt x="17247" y="3354"/>
                    </a:lnTo>
                    <a:lnTo>
                      <a:pt x="17247" y="3335"/>
                    </a:lnTo>
                    <a:lnTo>
                      <a:pt x="17275" y="3335"/>
                    </a:lnTo>
                    <a:lnTo>
                      <a:pt x="17275" y="3317"/>
                    </a:lnTo>
                    <a:lnTo>
                      <a:pt x="17302" y="3317"/>
                    </a:lnTo>
                    <a:lnTo>
                      <a:pt x="17302" y="3308"/>
                    </a:lnTo>
                    <a:lnTo>
                      <a:pt x="17340" y="3308"/>
                    </a:lnTo>
                    <a:lnTo>
                      <a:pt x="17340" y="3289"/>
                    </a:lnTo>
                    <a:lnTo>
                      <a:pt x="17367" y="3289"/>
                    </a:lnTo>
                    <a:lnTo>
                      <a:pt x="17367" y="3271"/>
                    </a:lnTo>
                    <a:lnTo>
                      <a:pt x="17395" y="3271"/>
                    </a:lnTo>
                    <a:lnTo>
                      <a:pt x="17395" y="3261"/>
                    </a:lnTo>
                    <a:lnTo>
                      <a:pt x="17432" y="3261"/>
                    </a:lnTo>
                    <a:lnTo>
                      <a:pt x="17432" y="3243"/>
                    </a:lnTo>
                    <a:lnTo>
                      <a:pt x="17460" y="3243"/>
                    </a:lnTo>
                    <a:lnTo>
                      <a:pt x="17460" y="3224"/>
                    </a:lnTo>
                    <a:lnTo>
                      <a:pt x="17506" y="3224"/>
                    </a:lnTo>
                    <a:lnTo>
                      <a:pt x="17506" y="3215"/>
                    </a:lnTo>
                    <a:lnTo>
                      <a:pt x="17534" y="3215"/>
                    </a:lnTo>
                    <a:lnTo>
                      <a:pt x="17534" y="3196"/>
                    </a:lnTo>
                    <a:lnTo>
                      <a:pt x="17580" y="3196"/>
                    </a:lnTo>
                    <a:lnTo>
                      <a:pt x="17580" y="3178"/>
                    </a:lnTo>
                    <a:lnTo>
                      <a:pt x="17627" y="3178"/>
                    </a:lnTo>
                    <a:lnTo>
                      <a:pt x="17627" y="3169"/>
                    </a:lnTo>
                    <a:lnTo>
                      <a:pt x="17673" y="3169"/>
                    </a:lnTo>
                    <a:lnTo>
                      <a:pt x="17673" y="3150"/>
                    </a:lnTo>
                    <a:lnTo>
                      <a:pt x="17719" y="3150"/>
                    </a:lnTo>
                    <a:lnTo>
                      <a:pt x="17719" y="3132"/>
                    </a:lnTo>
                    <a:lnTo>
                      <a:pt x="17803" y="3132"/>
                    </a:lnTo>
                    <a:lnTo>
                      <a:pt x="17803" y="3122"/>
                    </a:lnTo>
                    <a:lnTo>
                      <a:pt x="17858" y="3122"/>
                    </a:lnTo>
                    <a:lnTo>
                      <a:pt x="17858" y="3104"/>
                    </a:lnTo>
                    <a:lnTo>
                      <a:pt x="17942" y="3104"/>
                    </a:lnTo>
                    <a:lnTo>
                      <a:pt x="17942" y="3085"/>
                    </a:lnTo>
                    <a:lnTo>
                      <a:pt x="18016" y="3085"/>
                    </a:lnTo>
                    <a:lnTo>
                      <a:pt x="18016" y="3076"/>
                    </a:lnTo>
                    <a:lnTo>
                      <a:pt x="18182" y="3076"/>
                    </a:lnTo>
                    <a:lnTo>
                      <a:pt x="18182" y="3057"/>
                    </a:lnTo>
                    <a:lnTo>
                      <a:pt x="18571" y="3057"/>
                    </a:lnTo>
                    <a:lnTo>
                      <a:pt x="18571" y="3076"/>
                    </a:lnTo>
                    <a:lnTo>
                      <a:pt x="18710" y="3076"/>
                    </a:lnTo>
                    <a:lnTo>
                      <a:pt x="18710" y="3085"/>
                    </a:lnTo>
                    <a:lnTo>
                      <a:pt x="18784" y="3085"/>
                    </a:lnTo>
                    <a:lnTo>
                      <a:pt x="18784" y="3104"/>
                    </a:lnTo>
                    <a:lnTo>
                      <a:pt x="18849" y="3104"/>
                    </a:lnTo>
                    <a:lnTo>
                      <a:pt x="18849" y="3122"/>
                    </a:lnTo>
                    <a:lnTo>
                      <a:pt x="18923" y="3122"/>
                    </a:lnTo>
                    <a:lnTo>
                      <a:pt x="18923" y="3132"/>
                    </a:lnTo>
                    <a:lnTo>
                      <a:pt x="19007" y="3132"/>
                    </a:lnTo>
                    <a:lnTo>
                      <a:pt x="19007" y="3150"/>
                    </a:lnTo>
                    <a:lnTo>
                      <a:pt x="19053" y="3150"/>
                    </a:lnTo>
                    <a:lnTo>
                      <a:pt x="19053" y="3169"/>
                    </a:lnTo>
                    <a:lnTo>
                      <a:pt x="19099" y="3169"/>
                    </a:lnTo>
                    <a:lnTo>
                      <a:pt x="19099" y="3178"/>
                    </a:lnTo>
                    <a:lnTo>
                      <a:pt x="19146" y="3178"/>
                    </a:lnTo>
                    <a:lnTo>
                      <a:pt x="19146" y="3196"/>
                    </a:lnTo>
                    <a:lnTo>
                      <a:pt x="19174" y="3196"/>
                    </a:lnTo>
                    <a:lnTo>
                      <a:pt x="19174" y="3215"/>
                    </a:lnTo>
                    <a:lnTo>
                      <a:pt x="19220" y="3215"/>
                    </a:lnTo>
                    <a:lnTo>
                      <a:pt x="19220" y="3224"/>
                    </a:lnTo>
                    <a:lnTo>
                      <a:pt x="19266" y="3224"/>
                    </a:lnTo>
                    <a:lnTo>
                      <a:pt x="19266" y="3243"/>
                    </a:lnTo>
                    <a:lnTo>
                      <a:pt x="19294" y="3243"/>
                    </a:lnTo>
                    <a:lnTo>
                      <a:pt x="19294" y="3261"/>
                    </a:lnTo>
                    <a:lnTo>
                      <a:pt x="19340" y="3261"/>
                    </a:lnTo>
                    <a:lnTo>
                      <a:pt x="19340" y="3271"/>
                    </a:lnTo>
                    <a:lnTo>
                      <a:pt x="19377" y="3271"/>
                    </a:lnTo>
                    <a:lnTo>
                      <a:pt x="19377" y="3289"/>
                    </a:lnTo>
                    <a:lnTo>
                      <a:pt x="19405" y="3289"/>
                    </a:lnTo>
                    <a:lnTo>
                      <a:pt x="19405" y="3308"/>
                    </a:lnTo>
                    <a:lnTo>
                      <a:pt x="19433" y="3308"/>
                    </a:lnTo>
                    <a:lnTo>
                      <a:pt x="19433" y="3317"/>
                    </a:lnTo>
                    <a:lnTo>
                      <a:pt x="19470" y="3317"/>
                    </a:lnTo>
                    <a:lnTo>
                      <a:pt x="19470" y="3335"/>
                    </a:lnTo>
                    <a:lnTo>
                      <a:pt x="19479" y="3335"/>
                    </a:lnTo>
                    <a:lnTo>
                      <a:pt x="19479" y="3354"/>
                    </a:lnTo>
                    <a:lnTo>
                      <a:pt x="19516" y="3354"/>
                    </a:lnTo>
                    <a:lnTo>
                      <a:pt x="19516" y="3363"/>
                    </a:lnTo>
                    <a:lnTo>
                      <a:pt x="19544" y="3363"/>
                    </a:lnTo>
                    <a:lnTo>
                      <a:pt x="19544" y="3382"/>
                    </a:lnTo>
                    <a:lnTo>
                      <a:pt x="19572" y="3382"/>
                    </a:lnTo>
                    <a:lnTo>
                      <a:pt x="19572" y="3400"/>
                    </a:lnTo>
                    <a:lnTo>
                      <a:pt x="19609" y="3400"/>
                    </a:lnTo>
                    <a:lnTo>
                      <a:pt x="19609" y="3409"/>
                    </a:lnTo>
                    <a:lnTo>
                      <a:pt x="19637" y="3409"/>
                    </a:lnTo>
                    <a:lnTo>
                      <a:pt x="19637" y="3428"/>
                    </a:lnTo>
                    <a:lnTo>
                      <a:pt x="19655" y="3428"/>
                    </a:lnTo>
                    <a:lnTo>
                      <a:pt x="19655" y="3446"/>
                    </a:lnTo>
                    <a:lnTo>
                      <a:pt x="19664" y="3446"/>
                    </a:lnTo>
                    <a:lnTo>
                      <a:pt x="19664" y="3456"/>
                    </a:lnTo>
                    <a:lnTo>
                      <a:pt x="19701" y="3456"/>
                    </a:lnTo>
                    <a:lnTo>
                      <a:pt x="19701" y="3474"/>
                    </a:lnTo>
                    <a:lnTo>
                      <a:pt x="19711" y="3474"/>
                    </a:lnTo>
                    <a:lnTo>
                      <a:pt x="19711" y="3493"/>
                    </a:lnTo>
                    <a:lnTo>
                      <a:pt x="19748" y="3493"/>
                    </a:lnTo>
                    <a:lnTo>
                      <a:pt x="19748" y="3502"/>
                    </a:lnTo>
                    <a:lnTo>
                      <a:pt x="19757" y="3502"/>
                    </a:lnTo>
                    <a:lnTo>
                      <a:pt x="19757" y="3521"/>
                    </a:lnTo>
                    <a:lnTo>
                      <a:pt x="19776" y="3521"/>
                    </a:lnTo>
                    <a:lnTo>
                      <a:pt x="19776" y="3539"/>
                    </a:lnTo>
                    <a:lnTo>
                      <a:pt x="19803" y="3539"/>
                    </a:lnTo>
                    <a:lnTo>
                      <a:pt x="19803" y="3548"/>
                    </a:lnTo>
                    <a:lnTo>
                      <a:pt x="19822" y="3548"/>
                    </a:lnTo>
                    <a:lnTo>
                      <a:pt x="19822" y="3567"/>
                    </a:lnTo>
                    <a:lnTo>
                      <a:pt x="19850" y="3567"/>
                    </a:lnTo>
                    <a:lnTo>
                      <a:pt x="19850" y="3585"/>
                    </a:lnTo>
                    <a:lnTo>
                      <a:pt x="19868" y="3585"/>
                    </a:lnTo>
                    <a:lnTo>
                      <a:pt x="19868" y="3595"/>
                    </a:lnTo>
                    <a:lnTo>
                      <a:pt x="19887" y="3595"/>
                    </a:lnTo>
                    <a:lnTo>
                      <a:pt x="19887" y="3613"/>
                    </a:lnTo>
                    <a:lnTo>
                      <a:pt x="19896" y="3613"/>
                    </a:lnTo>
                    <a:lnTo>
                      <a:pt x="19896" y="3632"/>
                    </a:lnTo>
                    <a:lnTo>
                      <a:pt x="19915" y="3632"/>
                    </a:lnTo>
                    <a:lnTo>
                      <a:pt x="19915" y="3641"/>
                    </a:lnTo>
                    <a:lnTo>
                      <a:pt x="19933" y="3641"/>
                    </a:lnTo>
                    <a:lnTo>
                      <a:pt x="19933" y="3660"/>
                    </a:lnTo>
                    <a:lnTo>
                      <a:pt x="19961" y="3660"/>
                    </a:lnTo>
                    <a:lnTo>
                      <a:pt x="19961" y="3678"/>
                    </a:lnTo>
                    <a:lnTo>
                      <a:pt x="19979" y="3678"/>
                    </a:lnTo>
                    <a:lnTo>
                      <a:pt x="19979" y="3687"/>
                    </a:lnTo>
                    <a:lnTo>
                      <a:pt x="19989" y="3687"/>
                    </a:lnTo>
                    <a:lnTo>
                      <a:pt x="19989" y="3706"/>
                    </a:lnTo>
                    <a:lnTo>
                      <a:pt x="20007" y="3706"/>
                    </a:lnTo>
                    <a:lnTo>
                      <a:pt x="20007" y="3724"/>
                    </a:lnTo>
                    <a:lnTo>
                      <a:pt x="20026" y="3724"/>
                    </a:lnTo>
                    <a:lnTo>
                      <a:pt x="20026" y="3734"/>
                    </a:lnTo>
                    <a:lnTo>
                      <a:pt x="20035" y="3734"/>
                    </a:lnTo>
                    <a:lnTo>
                      <a:pt x="20035" y="3752"/>
                    </a:lnTo>
                    <a:lnTo>
                      <a:pt x="20053" y="3752"/>
                    </a:lnTo>
                    <a:lnTo>
                      <a:pt x="20053" y="3771"/>
                    </a:lnTo>
                    <a:lnTo>
                      <a:pt x="20072" y="3771"/>
                    </a:lnTo>
                    <a:lnTo>
                      <a:pt x="20072" y="3780"/>
                    </a:lnTo>
                    <a:lnTo>
                      <a:pt x="20081" y="3780"/>
                    </a:lnTo>
                    <a:lnTo>
                      <a:pt x="20081" y="3798"/>
                    </a:lnTo>
                    <a:lnTo>
                      <a:pt x="20100" y="3798"/>
                    </a:lnTo>
                    <a:lnTo>
                      <a:pt x="20100" y="3817"/>
                    </a:lnTo>
                    <a:lnTo>
                      <a:pt x="20118" y="3817"/>
                    </a:lnTo>
                    <a:lnTo>
                      <a:pt x="20118" y="3826"/>
                    </a:lnTo>
                    <a:lnTo>
                      <a:pt x="20128" y="3826"/>
                    </a:lnTo>
                    <a:lnTo>
                      <a:pt x="20128" y="3845"/>
                    </a:lnTo>
                    <a:lnTo>
                      <a:pt x="20146" y="3845"/>
                    </a:lnTo>
                    <a:lnTo>
                      <a:pt x="20146" y="3863"/>
                    </a:lnTo>
                    <a:lnTo>
                      <a:pt x="20165" y="3863"/>
                    </a:lnTo>
                    <a:lnTo>
                      <a:pt x="20165" y="3891"/>
                    </a:lnTo>
                    <a:lnTo>
                      <a:pt x="20174" y="3891"/>
                    </a:lnTo>
                    <a:lnTo>
                      <a:pt x="20174" y="3910"/>
                    </a:lnTo>
                    <a:lnTo>
                      <a:pt x="20192" y="3910"/>
                    </a:lnTo>
                    <a:lnTo>
                      <a:pt x="20192" y="3919"/>
                    </a:lnTo>
                    <a:lnTo>
                      <a:pt x="20211" y="3919"/>
                    </a:lnTo>
                    <a:lnTo>
                      <a:pt x="20211" y="3937"/>
                    </a:lnTo>
                    <a:lnTo>
                      <a:pt x="20220" y="3937"/>
                    </a:lnTo>
                    <a:lnTo>
                      <a:pt x="20220" y="3965"/>
                    </a:lnTo>
                    <a:lnTo>
                      <a:pt x="20239" y="3965"/>
                    </a:lnTo>
                    <a:lnTo>
                      <a:pt x="20239" y="3984"/>
                    </a:lnTo>
                    <a:lnTo>
                      <a:pt x="20257" y="3984"/>
                    </a:lnTo>
                    <a:lnTo>
                      <a:pt x="20257" y="4002"/>
                    </a:lnTo>
                    <a:lnTo>
                      <a:pt x="20266" y="4002"/>
                    </a:lnTo>
                    <a:lnTo>
                      <a:pt x="20266" y="4012"/>
                    </a:lnTo>
                    <a:lnTo>
                      <a:pt x="20285" y="4012"/>
                    </a:lnTo>
                    <a:lnTo>
                      <a:pt x="20285" y="4049"/>
                    </a:lnTo>
                    <a:lnTo>
                      <a:pt x="20304" y="4049"/>
                    </a:lnTo>
                    <a:lnTo>
                      <a:pt x="20304" y="4058"/>
                    </a:lnTo>
                    <a:lnTo>
                      <a:pt x="20313" y="4058"/>
                    </a:lnTo>
                    <a:lnTo>
                      <a:pt x="20313" y="4076"/>
                    </a:lnTo>
                    <a:lnTo>
                      <a:pt x="20331" y="4076"/>
                    </a:lnTo>
                    <a:lnTo>
                      <a:pt x="20331" y="4104"/>
                    </a:lnTo>
                    <a:lnTo>
                      <a:pt x="20350" y="4104"/>
                    </a:lnTo>
                    <a:lnTo>
                      <a:pt x="20350" y="4123"/>
                    </a:lnTo>
                    <a:lnTo>
                      <a:pt x="20359" y="4123"/>
                    </a:lnTo>
                    <a:lnTo>
                      <a:pt x="20359" y="4150"/>
                    </a:lnTo>
                    <a:lnTo>
                      <a:pt x="20378" y="4150"/>
                    </a:lnTo>
                    <a:lnTo>
                      <a:pt x="20378" y="4169"/>
                    </a:lnTo>
                    <a:lnTo>
                      <a:pt x="20396" y="4169"/>
                    </a:lnTo>
                    <a:lnTo>
                      <a:pt x="20396" y="4197"/>
                    </a:lnTo>
                    <a:lnTo>
                      <a:pt x="20405" y="4197"/>
                    </a:lnTo>
                    <a:lnTo>
                      <a:pt x="20405" y="4234"/>
                    </a:lnTo>
                    <a:lnTo>
                      <a:pt x="20424" y="4234"/>
                    </a:lnTo>
                    <a:lnTo>
                      <a:pt x="20424" y="4243"/>
                    </a:lnTo>
                    <a:lnTo>
                      <a:pt x="20442" y="4243"/>
                    </a:lnTo>
                    <a:lnTo>
                      <a:pt x="20442" y="4280"/>
                    </a:lnTo>
                    <a:lnTo>
                      <a:pt x="20452" y="4280"/>
                    </a:lnTo>
                    <a:lnTo>
                      <a:pt x="20452" y="4308"/>
                    </a:lnTo>
                    <a:lnTo>
                      <a:pt x="20470" y="4308"/>
                    </a:lnTo>
                    <a:lnTo>
                      <a:pt x="20470" y="4336"/>
                    </a:lnTo>
                    <a:lnTo>
                      <a:pt x="20489" y="4336"/>
                    </a:lnTo>
                    <a:lnTo>
                      <a:pt x="20489" y="4373"/>
                    </a:lnTo>
                    <a:lnTo>
                      <a:pt x="20498" y="4373"/>
                    </a:lnTo>
                    <a:lnTo>
                      <a:pt x="20498" y="4401"/>
                    </a:lnTo>
                    <a:lnTo>
                      <a:pt x="20517" y="4401"/>
                    </a:lnTo>
                    <a:lnTo>
                      <a:pt x="20517" y="4428"/>
                    </a:lnTo>
                    <a:lnTo>
                      <a:pt x="20535" y="4428"/>
                    </a:lnTo>
                    <a:lnTo>
                      <a:pt x="20535" y="4465"/>
                    </a:lnTo>
                    <a:lnTo>
                      <a:pt x="20544" y="4465"/>
                    </a:lnTo>
                    <a:lnTo>
                      <a:pt x="20544" y="4512"/>
                    </a:lnTo>
                    <a:lnTo>
                      <a:pt x="20563" y="4512"/>
                    </a:lnTo>
                    <a:lnTo>
                      <a:pt x="20563" y="4539"/>
                    </a:lnTo>
                    <a:lnTo>
                      <a:pt x="20581" y="4539"/>
                    </a:lnTo>
                    <a:lnTo>
                      <a:pt x="20581" y="4567"/>
                    </a:lnTo>
                    <a:lnTo>
                      <a:pt x="20637" y="4567"/>
                    </a:lnTo>
                    <a:lnTo>
                      <a:pt x="20637" y="4586"/>
                    </a:lnTo>
                    <a:lnTo>
                      <a:pt x="20702" y="4586"/>
                    </a:lnTo>
                    <a:lnTo>
                      <a:pt x="20702" y="4604"/>
                    </a:lnTo>
                    <a:lnTo>
                      <a:pt x="20767" y="4604"/>
                    </a:lnTo>
                    <a:lnTo>
                      <a:pt x="20767" y="4614"/>
                    </a:lnTo>
                    <a:lnTo>
                      <a:pt x="20813" y="4614"/>
                    </a:lnTo>
                    <a:lnTo>
                      <a:pt x="20813" y="4632"/>
                    </a:lnTo>
                    <a:lnTo>
                      <a:pt x="20869" y="4632"/>
                    </a:lnTo>
                    <a:lnTo>
                      <a:pt x="20869" y="4651"/>
                    </a:lnTo>
                    <a:lnTo>
                      <a:pt x="20915" y="4651"/>
                    </a:lnTo>
                    <a:lnTo>
                      <a:pt x="20915" y="4660"/>
                    </a:lnTo>
                    <a:lnTo>
                      <a:pt x="20961" y="4660"/>
                    </a:lnTo>
                    <a:lnTo>
                      <a:pt x="20961" y="4678"/>
                    </a:lnTo>
                    <a:lnTo>
                      <a:pt x="21007" y="4678"/>
                    </a:lnTo>
                    <a:lnTo>
                      <a:pt x="21007" y="4697"/>
                    </a:lnTo>
                    <a:lnTo>
                      <a:pt x="21054" y="4697"/>
                    </a:lnTo>
                    <a:lnTo>
                      <a:pt x="21054" y="4706"/>
                    </a:lnTo>
                    <a:lnTo>
                      <a:pt x="21091" y="4706"/>
                    </a:lnTo>
                    <a:lnTo>
                      <a:pt x="21091" y="4725"/>
                    </a:lnTo>
                    <a:lnTo>
                      <a:pt x="21137" y="4725"/>
                    </a:lnTo>
                    <a:lnTo>
                      <a:pt x="21137" y="4743"/>
                    </a:lnTo>
                    <a:lnTo>
                      <a:pt x="21165" y="4743"/>
                    </a:lnTo>
                    <a:lnTo>
                      <a:pt x="21165" y="4753"/>
                    </a:lnTo>
                    <a:lnTo>
                      <a:pt x="21193" y="4753"/>
                    </a:lnTo>
                    <a:lnTo>
                      <a:pt x="21193" y="4771"/>
                    </a:lnTo>
                    <a:lnTo>
                      <a:pt x="21239" y="4771"/>
                    </a:lnTo>
                    <a:lnTo>
                      <a:pt x="21239" y="4790"/>
                    </a:lnTo>
                    <a:lnTo>
                      <a:pt x="21276" y="4790"/>
                    </a:lnTo>
                    <a:lnTo>
                      <a:pt x="21276" y="4799"/>
                    </a:lnTo>
                    <a:lnTo>
                      <a:pt x="21304" y="4799"/>
                    </a:lnTo>
                    <a:lnTo>
                      <a:pt x="21304" y="4817"/>
                    </a:lnTo>
                    <a:lnTo>
                      <a:pt x="21350" y="4817"/>
                    </a:lnTo>
                    <a:lnTo>
                      <a:pt x="21350" y="4836"/>
                    </a:lnTo>
                    <a:lnTo>
                      <a:pt x="21378" y="4836"/>
                    </a:lnTo>
                    <a:lnTo>
                      <a:pt x="21378" y="4845"/>
                    </a:lnTo>
                    <a:lnTo>
                      <a:pt x="21415" y="4845"/>
                    </a:lnTo>
                    <a:lnTo>
                      <a:pt x="21415" y="4864"/>
                    </a:lnTo>
                    <a:lnTo>
                      <a:pt x="21443" y="4864"/>
                    </a:lnTo>
                    <a:lnTo>
                      <a:pt x="21443" y="4882"/>
                    </a:lnTo>
                    <a:lnTo>
                      <a:pt x="21461" y="4882"/>
                    </a:lnTo>
                    <a:lnTo>
                      <a:pt x="21461" y="4891"/>
                    </a:lnTo>
                    <a:lnTo>
                      <a:pt x="21489" y="4891"/>
                    </a:lnTo>
                    <a:lnTo>
                      <a:pt x="21489" y="4910"/>
                    </a:lnTo>
                    <a:lnTo>
                      <a:pt x="21517" y="4910"/>
                    </a:lnTo>
                    <a:lnTo>
                      <a:pt x="21517" y="4928"/>
                    </a:lnTo>
                    <a:lnTo>
                      <a:pt x="21554" y="4928"/>
                    </a:lnTo>
                    <a:lnTo>
                      <a:pt x="21554" y="4938"/>
                    </a:lnTo>
                    <a:lnTo>
                      <a:pt x="21563" y="4938"/>
                    </a:lnTo>
                    <a:lnTo>
                      <a:pt x="21563" y="4956"/>
                    </a:lnTo>
                    <a:lnTo>
                      <a:pt x="21600" y="4956"/>
                    </a:lnTo>
                    <a:lnTo>
                      <a:pt x="21600" y="4975"/>
                    </a:lnTo>
                    <a:lnTo>
                      <a:pt x="21628" y="4975"/>
                    </a:lnTo>
                    <a:lnTo>
                      <a:pt x="21628" y="4984"/>
                    </a:lnTo>
                    <a:lnTo>
                      <a:pt x="21647" y="4984"/>
                    </a:lnTo>
                    <a:lnTo>
                      <a:pt x="21647" y="5003"/>
                    </a:lnTo>
                    <a:lnTo>
                      <a:pt x="21674" y="5003"/>
                    </a:lnTo>
                    <a:lnTo>
                      <a:pt x="21674" y="5021"/>
                    </a:lnTo>
                    <a:lnTo>
                      <a:pt x="21702" y="5021"/>
                    </a:lnTo>
                    <a:lnTo>
                      <a:pt x="21702" y="5030"/>
                    </a:lnTo>
                    <a:lnTo>
                      <a:pt x="21721" y="5030"/>
                    </a:lnTo>
                    <a:lnTo>
                      <a:pt x="21721" y="5049"/>
                    </a:lnTo>
                    <a:lnTo>
                      <a:pt x="21748" y="5049"/>
                    </a:lnTo>
                    <a:lnTo>
                      <a:pt x="21748" y="5067"/>
                    </a:lnTo>
                    <a:lnTo>
                      <a:pt x="21786" y="5067"/>
                    </a:lnTo>
                    <a:lnTo>
                      <a:pt x="21786" y="5077"/>
                    </a:lnTo>
                    <a:lnTo>
                      <a:pt x="21795" y="5077"/>
                    </a:lnTo>
                    <a:lnTo>
                      <a:pt x="21795" y="5095"/>
                    </a:lnTo>
                    <a:lnTo>
                      <a:pt x="21813" y="5095"/>
                    </a:lnTo>
                    <a:lnTo>
                      <a:pt x="21813" y="5114"/>
                    </a:lnTo>
                    <a:lnTo>
                      <a:pt x="21832" y="5114"/>
                    </a:lnTo>
                    <a:lnTo>
                      <a:pt x="21832" y="5123"/>
                    </a:lnTo>
                    <a:lnTo>
                      <a:pt x="21860" y="5123"/>
                    </a:lnTo>
                    <a:lnTo>
                      <a:pt x="21860" y="5142"/>
                    </a:lnTo>
                    <a:lnTo>
                      <a:pt x="21878" y="5142"/>
                    </a:lnTo>
                    <a:lnTo>
                      <a:pt x="21878" y="5160"/>
                    </a:lnTo>
                    <a:lnTo>
                      <a:pt x="21887" y="5160"/>
                    </a:lnTo>
                    <a:lnTo>
                      <a:pt x="21887" y="5169"/>
                    </a:lnTo>
                    <a:lnTo>
                      <a:pt x="21906" y="5169"/>
                    </a:lnTo>
                    <a:lnTo>
                      <a:pt x="21906" y="5188"/>
                    </a:lnTo>
                    <a:lnTo>
                      <a:pt x="21934" y="5188"/>
                    </a:lnTo>
                    <a:lnTo>
                      <a:pt x="21934" y="5206"/>
                    </a:lnTo>
                    <a:lnTo>
                      <a:pt x="21952" y="5206"/>
                    </a:lnTo>
                    <a:lnTo>
                      <a:pt x="21952" y="5216"/>
                    </a:lnTo>
                    <a:lnTo>
                      <a:pt x="21971" y="5216"/>
                    </a:lnTo>
                    <a:lnTo>
                      <a:pt x="21971" y="5234"/>
                    </a:lnTo>
                    <a:lnTo>
                      <a:pt x="21999" y="5234"/>
                    </a:lnTo>
                    <a:lnTo>
                      <a:pt x="21999" y="5253"/>
                    </a:lnTo>
                    <a:lnTo>
                      <a:pt x="22017" y="5253"/>
                    </a:lnTo>
                    <a:lnTo>
                      <a:pt x="22017" y="5262"/>
                    </a:lnTo>
                    <a:lnTo>
                      <a:pt x="22026" y="5262"/>
                    </a:lnTo>
                    <a:lnTo>
                      <a:pt x="22026" y="5280"/>
                    </a:lnTo>
                    <a:lnTo>
                      <a:pt x="22045" y="5280"/>
                    </a:lnTo>
                    <a:lnTo>
                      <a:pt x="22045" y="5299"/>
                    </a:lnTo>
                    <a:lnTo>
                      <a:pt x="22073" y="5299"/>
                    </a:lnTo>
                    <a:lnTo>
                      <a:pt x="22073" y="5308"/>
                    </a:lnTo>
                    <a:lnTo>
                      <a:pt x="22091" y="5308"/>
                    </a:lnTo>
                    <a:lnTo>
                      <a:pt x="22091" y="5327"/>
                    </a:lnTo>
                    <a:lnTo>
                      <a:pt x="22110" y="5327"/>
                    </a:lnTo>
                    <a:lnTo>
                      <a:pt x="22110" y="5345"/>
                    </a:lnTo>
                    <a:lnTo>
                      <a:pt x="22119" y="5345"/>
                    </a:lnTo>
                    <a:lnTo>
                      <a:pt x="22119" y="5355"/>
                    </a:lnTo>
                    <a:lnTo>
                      <a:pt x="22138" y="5355"/>
                    </a:lnTo>
                    <a:lnTo>
                      <a:pt x="22138" y="5373"/>
                    </a:lnTo>
                    <a:lnTo>
                      <a:pt x="22156" y="5373"/>
                    </a:lnTo>
                    <a:lnTo>
                      <a:pt x="22156" y="5392"/>
                    </a:lnTo>
                    <a:lnTo>
                      <a:pt x="22165" y="5392"/>
                    </a:lnTo>
                    <a:lnTo>
                      <a:pt x="22165" y="5401"/>
                    </a:lnTo>
                    <a:lnTo>
                      <a:pt x="22184" y="5401"/>
                    </a:lnTo>
                    <a:lnTo>
                      <a:pt x="22184" y="5419"/>
                    </a:lnTo>
                    <a:lnTo>
                      <a:pt x="22202" y="5419"/>
                    </a:lnTo>
                    <a:lnTo>
                      <a:pt x="22202" y="5438"/>
                    </a:lnTo>
                    <a:lnTo>
                      <a:pt x="22212" y="5438"/>
                    </a:lnTo>
                    <a:lnTo>
                      <a:pt x="22212" y="5447"/>
                    </a:lnTo>
                    <a:lnTo>
                      <a:pt x="22230" y="5447"/>
                    </a:lnTo>
                    <a:lnTo>
                      <a:pt x="22230" y="5466"/>
                    </a:lnTo>
                    <a:lnTo>
                      <a:pt x="22249" y="5466"/>
                    </a:lnTo>
                    <a:lnTo>
                      <a:pt x="22249" y="5484"/>
                    </a:lnTo>
                    <a:lnTo>
                      <a:pt x="22258" y="5484"/>
                    </a:lnTo>
                    <a:lnTo>
                      <a:pt x="22258" y="5494"/>
                    </a:lnTo>
                    <a:lnTo>
                      <a:pt x="22276" y="5494"/>
                    </a:lnTo>
                    <a:lnTo>
                      <a:pt x="22276" y="5512"/>
                    </a:lnTo>
                    <a:lnTo>
                      <a:pt x="22295" y="5512"/>
                    </a:lnTo>
                    <a:lnTo>
                      <a:pt x="22295" y="5531"/>
                    </a:lnTo>
                    <a:lnTo>
                      <a:pt x="22304" y="5531"/>
                    </a:lnTo>
                    <a:lnTo>
                      <a:pt x="22304" y="5540"/>
                    </a:lnTo>
                    <a:lnTo>
                      <a:pt x="22323" y="5540"/>
                    </a:lnTo>
                    <a:lnTo>
                      <a:pt x="22323" y="5558"/>
                    </a:lnTo>
                    <a:lnTo>
                      <a:pt x="22341" y="5558"/>
                    </a:lnTo>
                    <a:lnTo>
                      <a:pt x="22341" y="5586"/>
                    </a:lnTo>
                    <a:lnTo>
                      <a:pt x="22351" y="5586"/>
                    </a:lnTo>
                    <a:lnTo>
                      <a:pt x="22351" y="5605"/>
                    </a:lnTo>
                    <a:lnTo>
                      <a:pt x="22369" y="5605"/>
                    </a:lnTo>
                    <a:lnTo>
                      <a:pt x="22369" y="5623"/>
                    </a:lnTo>
                    <a:lnTo>
                      <a:pt x="22388" y="5623"/>
                    </a:lnTo>
                    <a:lnTo>
                      <a:pt x="22388" y="5632"/>
                    </a:lnTo>
                    <a:lnTo>
                      <a:pt x="22397" y="5632"/>
                    </a:lnTo>
                    <a:lnTo>
                      <a:pt x="22397" y="5651"/>
                    </a:lnTo>
                    <a:lnTo>
                      <a:pt x="22415" y="5651"/>
                    </a:lnTo>
                    <a:lnTo>
                      <a:pt x="22415" y="5669"/>
                    </a:lnTo>
                    <a:lnTo>
                      <a:pt x="22434" y="5669"/>
                    </a:lnTo>
                    <a:lnTo>
                      <a:pt x="22434" y="5697"/>
                    </a:lnTo>
                    <a:lnTo>
                      <a:pt x="22443" y="5697"/>
                    </a:lnTo>
                    <a:lnTo>
                      <a:pt x="22443" y="5716"/>
                    </a:lnTo>
                    <a:lnTo>
                      <a:pt x="22462" y="5716"/>
                    </a:lnTo>
                    <a:lnTo>
                      <a:pt x="22462" y="5725"/>
                    </a:lnTo>
                    <a:lnTo>
                      <a:pt x="22480" y="5725"/>
                    </a:lnTo>
                    <a:lnTo>
                      <a:pt x="22480" y="5762"/>
                    </a:lnTo>
                    <a:lnTo>
                      <a:pt x="22489" y="5762"/>
                    </a:lnTo>
                    <a:lnTo>
                      <a:pt x="22489" y="5771"/>
                    </a:lnTo>
                    <a:lnTo>
                      <a:pt x="22508" y="5771"/>
                    </a:lnTo>
                    <a:lnTo>
                      <a:pt x="22508" y="5790"/>
                    </a:lnTo>
                    <a:lnTo>
                      <a:pt x="22527" y="5790"/>
                    </a:lnTo>
                    <a:lnTo>
                      <a:pt x="22527" y="5818"/>
                    </a:lnTo>
                    <a:lnTo>
                      <a:pt x="22536" y="5818"/>
                    </a:lnTo>
                    <a:lnTo>
                      <a:pt x="22536" y="5836"/>
                    </a:lnTo>
                    <a:lnTo>
                      <a:pt x="22554" y="5836"/>
                    </a:lnTo>
                    <a:lnTo>
                      <a:pt x="22554" y="5864"/>
                    </a:lnTo>
                    <a:lnTo>
                      <a:pt x="22573" y="5864"/>
                    </a:lnTo>
                    <a:lnTo>
                      <a:pt x="22573" y="5883"/>
                    </a:lnTo>
                    <a:lnTo>
                      <a:pt x="22582" y="5883"/>
                    </a:lnTo>
                    <a:lnTo>
                      <a:pt x="22582" y="5901"/>
                    </a:lnTo>
                    <a:lnTo>
                      <a:pt x="22601" y="5901"/>
                    </a:lnTo>
                    <a:lnTo>
                      <a:pt x="22601" y="5929"/>
                    </a:lnTo>
                    <a:lnTo>
                      <a:pt x="22619" y="5929"/>
                    </a:lnTo>
                    <a:lnTo>
                      <a:pt x="22619" y="5947"/>
                    </a:lnTo>
                    <a:lnTo>
                      <a:pt x="22628" y="5947"/>
                    </a:lnTo>
                    <a:lnTo>
                      <a:pt x="22628" y="5957"/>
                    </a:lnTo>
                    <a:lnTo>
                      <a:pt x="22647" y="5957"/>
                    </a:lnTo>
                    <a:lnTo>
                      <a:pt x="22647" y="5994"/>
                    </a:lnTo>
                    <a:lnTo>
                      <a:pt x="22665" y="5994"/>
                    </a:lnTo>
                    <a:lnTo>
                      <a:pt x="22665" y="6021"/>
                    </a:lnTo>
                    <a:lnTo>
                      <a:pt x="22675" y="6021"/>
                    </a:lnTo>
                    <a:lnTo>
                      <a:pt x="22675" y="6049"/>
                    </a:lnTo>
                    <a:lnTo>
                      <a:pt x="22693" y="6049"/>
                    </a:lnTo>
                    <a:lnTo>
                      <a:pt x="22693" y="6086"/>
                    </a:lnTo>
                    <a:lnTo>
                      <a:pt x="22712" y="6086"/>
                    </a:lnTo>
                    <a:lnTo>
                      <a:pt x="22712" y="6096"/>
                    </a:lnTo>
                    <a:lnTo>
                      <a:pt x="22721" y="6096"/>
                    </a:lnTo>
                    <a:lnTo>
                      <a:pt x="22721" y="6133"/>
                    </a:lnTo>
                    <a:lnTo>
                      <a:pt x="22740" y="6133"/>
                    </a:lnTo>
                    <a:lnTo>
                      <a:pt x="22740" y="6160"/>
                    </a:lnTo>
                    <a:lnTo>
                      <a:pt x="22758" y="6160"/>
                    </a:lnTo>
                    <a:lnTo>
                      <a:pt x="22758" y="6188"/>
                    </a:lnTo>
                    <a:lnTo>
                      <a:pt x="22767" y="6188"/>
                    </a:lnTo>
                    <a:lnTo>
                      <a:pt x="22767" y="6225"/>
                    </a:lnTo>
                    <a:lnTo>
                      <a:pt x="22786" y="6225"/>
                    </a:lnTo>
                    <a:lnTo>
                      <a:pt x="22786" y="6253"/>
                    </a:lnTo>
                    <a:lnTo>
                      <a:pt x="22804" y="6253"/>
                    </a:lnTo>
                    <a:lnTo>
                      <a:pt x="22804" y="6272"/>
                    </a:lnTo>
                    <a:lnTo>
                      <a:pt x="22814" y="6272"/>
                    </a:lnTo>
                    <a:lnTo>
                      <a:pt x="22814" y="6299"/>
                    </a:lnTo>
                    <a:lnTo>
                      <a:pt x="22832" y="6299"/>
                    </a:lnTo>
                    <a:lnTo>
                      <a:pt x="22832" y="6327"/>
                    </a:lnTo>
                    <a:lnTo>
                      <a:pt x="22851" y="6327"/>
                    </a:lnTo>
                    <a:lnTo>
                      <a:pt x="22851" y="6364"/>
                    </a:lnTo>
                    <a:lnTo>
                      <a:pt x="22860" y="6364"/>
                    </a:lnTo>
                    <a:lnTo>
                      <a:pt x="22860" y="6410"/>
                    </a:lnTo>
                    <a:lnTo>
                      <a:pt x="22879" y="6410"/>
                    </a:lnTo>
                    <a:lnTo>
                      <a:pt x="22879" y="6438"/>
                    </a:lnTo>
                    <a:lnTo>
                      <a:pt x="22897" y="6438"/>
                    </a:lnTo>
                    <a:lnTo>
                      <a:pt x="22897" y="6485"/>
                    </a:lnTo>
                    <a:lnTo>
                      <a:pt x="22906" y="6485"/>
                    </a:lnTo>
                    <a:lnTo>
                      <a:pt x="22906" y="6512"/>
                    </a:lnTo>
                    <a:lnTo>
                      <a:pt x="22925" y="6512"/>
                    </a:lnTo>
                    <a:lnTo>
                      <a:pt x="22925" y="6559"/>
                    </a:lnTo>
                    <a:lnTo>
                      <a:pt x="22943" y="6559"/>
                    </a:lnTo>
                    <a:lnTo>
                      <a:pt x="22943" y="6596"/>
                    </a:lnTo>
                    <a:lnTo>
                      <a:pt x="22953" y="6596"/>
                    </a:lnTo>
                    <a:lnTo>
                      <a:pt x="22953" y="6642"/>
                    </a:lnTo>
                    <a:lnTo>
                      <a:pt x="22971" y="6642"/>
                    </a:lnTo>
                    <a:lnTo>
                      <a:pt x="22971" y="6688"/>
                    </a:lnTo>
                    <a:lnTo>
                      <a:pt x="22990" y="6688"/>
                    </a:lnTo>
                    <a:lnTo>
                      <a:pt x="22990" y="6735"/>
                    </a:lnTo>
                    <a:lnTo>
                      <a:pt x="22999" y="6735"/>
                    </a:lnTo>
                    <a:lnTo>
                      <a:pt x="22999" y="6781"/>
                    </a:lnTo>
                    <a:lnTo>
                      <a:pt x="23017" y="6781"/>
                    </a:lnTo>
                    <a:lnTo>
                      <a:pt x="23017" y="6837"/>
                    </a:lnTo>
                    <a:lnTo>
                      <a:pt x="23036" y="6837"/>
                    </a:lnTo>
                    <a:lnTo>
                      <a:pt x="23036" y="6920"/>
                    </a:lnTo>
                    <a:lnTo>
                      <a:pt x="23045" y="6920"/>
                    </a:lnTo>
                    <a:lnTo>
                      <a:pt x="23045" y="6994"/>
                    </a:lnTo>
                    <a:lnTo>
                      <a:pt x="23064" y="6994"/>
                    </a:lnTo>
                    <a:lnTo>
                      <a:pt x="23064" y="7068"/>
                    </a:lnTo>
                    <a:lnTo>
                      <a:pt x="23082" y="7068"/>
                    </a:lnTo>
                    <a:lnTo>
                      <a:pt x="23082" y="7151"/>
                    </a:lnTo>
                    <a:lnTo>
                      <a:pt x="23092" y="7151"/>
                    </a:lnTo>
                    <a:lnTo>
                      <a:pt x="23092" y="7318"/>
                    </a:lnTo>
                    <a:lnTo>
                      <a:pt x="23110" y="7318"/>
                    </a:lnTo>
                    <a:lnTo>
                      <a:pt x="23110" y="7503"/>
                    </a:lnTo>
                    <a:lnTo>
                      <a:pt x="23129" y="7503"/>
                    </a:lnTo>
                    <a:lnTo>
                      <a:pt x="23129" y="7670"/>
                    </a:lnTo>
                    <a:lnTo>
                      <a:pt x="23110" y="7670"/>
                    </a:lnTo>
                    <a:lnTo>
                      <a:pt x="23110" y="7920"/>
                    </a:lnTo>
                    <a:lnTo>
                      <a:pt x="23092" y="7920"/>
                    </a:lnTo>
                    <a:lnTo>
                      <a:pt x="23092" y="8059"/>
                    </a:lnTo>
                    <a:lnTo>
                      <a:pt x="23082" y="8059"/>
                    </a:lnTo>
                    <a:lnTo>
                      <a:pt x="23082" y="8133"/>
                    </a:lnTo>
                    <a:lnTo>
                      <a:pt x="23064" y="8133"/>
                    </a:lnTo>
                    <a:lnTo>
                      <a:pt x="23064" y="8217"/>
                    </a:lnTo>
                    <a:lnTo>
                      <a:pt x="23045" y="8217"/>
                    </a:lnTo>
                    <a:lnTo>
                      <a:pt x="23045" y="8291"/>
                    </a:lnTo>
                    <a:lnTo>
                      <a:pt x="23036" y="8291"/>
                    </a:lnTo>
                    <a:lnTo>
                      <a:pt x="23036" y="8365"/>
                    </a:lnTo>
                    <a:lnTo>
                      <a:pt x="23017" y="8365"/>
                    </a:lnTo>
                    <a:lnTo>
                      <a:pt x="23017" y="8430"/>
                    </a:lnTo>
                    <a:lnTo>
                      <a:pt x="22999" y="8430"/>
                    </a:lnTo>
                    <a:lnTo>
                      <a:pt x="22999" y="8476"/>
                    </a:lnTo>
                    <a:lnTo>
                      <a:pt x="22990" y="8476"/>
                    </a:lnTo>
                    <a:lnTo>
                      <a:pt x="22990" y="8504"/>
                    </a:lnTo>
                    <a:lnTo>
                      <a:pt x="22971" y="8504"/>
                    </a:lnTo>
                    <a:lnTo>
                      <a:pt x="22971" y="8550"/>
                    </a:lnTo>
                    <a:lnTo>
                      <a:pt x="22953" y="8550"/>
                    </a:lnTo>
                    <a:lnTo>
                      <a:pt x="22953" y="8596"/>
                    </a:lnTo>
                    <a:lnTo>
                      <a:pt x="22943" y="8596"/>
                    </a:lnTo>
                    <a:lnTo>
                      <a:pt x="22943" y="8643"/>
                    </a:lnTo>
                    <a:lnTo>
                      <a:pt x="22925" y="8643"/>
                    </a:lnTo>
                    <a:lnTo>
                      <a:pt x="22925" y="8689"/>
                    </a:lnTo>
                    <a:lnTo>
                      <a:pt x="22906" y="8689"/>
                    </a:lnTo>
                    <a:lnTo>
                      <a:pt x="22906" y="8735"/>
                    </a:lnTo>
                    <a:lnTo>
                      <a:pt x="22897" y="8735"/>
                    </a:lnTo>
                    <a:lnTo>
                      <a:pt x="22897" y="8772"/>
                    </a:lnTo>
                    <a:lnTo>
                      <a:pt x="22879" y="8772"/>
                    </a:lnTo>
                    <a:lnTo>
                      <a:pt x="22879" y="8819"/>
                    </a:lnTo>
                    <a:lnTo>
                      <a:pt x="22860" y="8819"/>
                    </a:lnTo>
                    <a:lnTo>
                      <a:pt x="22860" y="8847"/>
                    </a:lnTo>
                    <a:lnTo>
                      <a:pt x="22851" y="8847"/>
                    </a:lnTo>
                    <a:lnTo>
                      <a:pt x="22851" y="8874"/>
                    </a:lnTo>
                    <a:lnTo>
                      <a:pt x="22832" y="8874"/>
                    </a:lnTo>
                    <a:lnTo>
                      <a:pt x="22832" y="8911"/>
                    </a:lnTo>
                    <a:lnTo>
                      <a:pt x="22814" y="8911"/>
                    </a:lnTo>
                    <a:lnTo>
                      <a:pt x="22814" y="8939"/>
                    </a:lnTo>
                    <a:lnTo>
                      <a:pt x="22804" y="8939"/>
                    </a:lnTo>
                    <a:lnTo>
                      <a:pt x="22804" y="8967"/>
                    </a:lnTo>
                    <a:lnTo>
                      <a:pt x="22786" y="8967"/>
                    </a:lnTo>
                    <a:lnTo>
                      <a:pt x="22786" y="8985"/>
                    </a:lnTo>
                    <a:lnTo>
                      <a:pt x="22767" y="8985"/>
                    </a:lnTo>
                    <a:lnTo>
                      <a:pt x="22767" y="9013"/>
                    </a:lnTo>
                    <a:lnTo>
                      <a:pt x="22758" y="9013"/>
                    </a:lnTo>
                    <a:lnTo>
                      <a:pt x="22758" y="9050"/>
                    </a:lnTo>
                    <a:lnTo>
                      <a:pt x="22740" y="9050"/>
                    </a:lnTo>
                    <a:lnTo>
                      <a:pt x="22740" y="9078"/>
                    </a:lnTo>
                    <a:lnTo>
                      <a:pt x="22721" y="9078"/>
                    </a:lnTo>
                    <a:lnTo>
                      <a:pt x="22721" y="9106"/>
                    </a:lnTo>
                    <a:lnTo>
                      <a:pt x="22712" y="9106"/>
                    </a:lnTo>
                    <a:lnTo>
                      <a:pt x="22712" y="9143"/>
                    </a:lnTo>
                    <a:lnTo>
                      <a:pt x="22693" y="9143"/>
                    </a:lnTo>
                    <a:lnTo>
                      <a:pt x="22693" y="9171"/>
                    </a:lnTo>
                    <a:lnTo>
                      <a:pt x="22675" y="9171"/>
                    </a:lnTo>
                    <a:lnTo>
                      <a:pt x="22675" y="9189"/>
                    </a:lnTo>
                    <a:lnTo>
                      <a:pt x="22665" y="9189"/>
                    </a:lnTo>
                    <a:lnTo>
                      <a:pt x="22665" y="9217"/>
                    </a:lnTo>
                    <a:lnTo>
                      <a:pt x="22647" y="9217"/>
                    </a:lnTo>
                    <a:lnTo>
                      <a:pt x="22647" y="9236"/>
                    </a:lnTo>
                    <a:lnTo>
                      <a:pt x="22628" y="9236"/>
                    </a:lnTo>
                    <a:lnTo>
                      <a:pt x="22628" y="9263"/>
                    </a:lnTo>
                    <a:lnTo>
                      <a:pt x="22619" y="9263"/>
                    </a:lnTo>
                    <a:lnTo>
                      <a:pt x="22619" y="9282"/>
                    </a:lnTo>
                    <a:lnTo>
                      <a:pt x="22601" y="9282"/>
                    </a:lnTo>
                    <a:lnTo>
                      <a:pt x="22601" y="9291"/>
                    </a:lnTo>
                    <a:lnTo>
                      <a:pt x="22582" y="9291"/>
                    </a:lnTo>
                    <a:lnTo>
                      <a:pt x="22582" y="9328"/>
                    </a:lnTo>
                    <a:lnTo>
                      <a:pt x="22573" y="9328"/>
                    </a:lnTo>
                    <a:lnTo>
                      <a:pt x="22573" y="9337"/>
                    </a:lnTo>
                    <a:lnTo>
                      <a:pt x="22554" y="9337"/>
                    </a:lnTo>
                    <a:lnTo>
                      <a:pt x="22554" y="9374"/>
                    </a:lnTo>
                    <a:lnTo>
                      <a:pt x="22536" y="9374"/>
                    </a:lnTo>
                    <a:lnTo>
                      <a:pt x="22536" y="9384"/>
                    </a:lnTo>
                    <a:lnTo>
                      <a:pt x="22527" y="9384"/>
                    </a:lnTo>
                    <a:lnTo>
                      <a:pt x="22527" y="9402"/>
                    </a:lnTo>
                    <a:lnTo>
                      <a:pt x="22508" y="9402"/>
                    </a:lnTo>
                    <a:lnTo>
                      <a:pt x="22508" y="9430"/>
                    </a:lnTo>
                    <a:lnTo>
                      <a:pt x="22489" y="9430"/>
                    </a:lnTo>
                    <a:lnTo>
                      <a:pt x="22489" y="9449"/>
                    </a:lnTo>
                    <a:lnTo>
                      <a:pt x="22480" y="9449"/>
                    </a:lnTo>
                    <a:lnTo>
                      <a:pt x="22480" y="9476"/>
                    </a:lnTo>
                    <a:lnTo>
                      <a:pt x="22462" y="9476"/>
                    </a:lnTo>
                    <a:lnTo>
                      <a:pt x="22462" y="9495"/>
                    </a:lnTo>
                    <a:lnTo>
                      <a:pt x="22443" y="9495"/>
                    </a:lnTo>
                    <a:lnTo>
                      <a:pt x="22443" y="9513"/>
                    </a:lnTo>
                    <a:lnTo>
                      <a:pt x="22434" y="9513"/>
                    </a:lnTo>
                    <a:lnTo>
                      <a:pt x="22434" y="9541"/>
                    </a:lnTo>
                    <a:lnTo>
                      <a:pt x="22415" y="9541"/>
                    </a:lnTo>
                    <a:lnTo>
                      <a:pt x="22415" y="9560"/>
                    </a:lnTo>
                    <a:lnTo>
                      <a:pt x="22397" y="9560"/>
                    </a:lnTo>
                    <a:lnTo>
                      <a:pt x="22397" y="9569"/>
                    </a:lnTo>
                    <a:lnTo>
                      <a:pt x="22388" y="9569"/>
                    </a:lnTo>
                    <a:lnTo>
                      <a:pt x="22388" y="9588"/>
                    </a:lnTo>
                    <a:lnTo>
                      <a:pt x="22369" y="9588"/>
                    </a:lnTo>
                    <a:lnTo>
                      <a:pt x="22369" y="9606"/>
                    </a:lnTo>
                    <a:lnTo>
                      <a:pt x="22351" y="9606"/>
                    </a:lnTo>
                    <a:lnTo>
                      <a:pt x="22351" y="9615"/>
                    </a:lnTo>
                    <a:lnTo>
                      <a:pt x="22341" y="9615"/>
                    </a:lnTo>
                    <a:lnTo>
                      <a:pt x="22341" y="9634"/>
                    </a:lnTo>
                    <a:lnTo>
                      <a:pt x="22323" y="9634"/>
                    </a:lnTo>
                    <a:lnTo>
                      <a:pt x="22323" y="9652"/>
                    </a:lnTo>
                    <a:lnTo>
                      <a:pt x="22304" y="9652"/>
                    </a:lnTo>
                    <a:lnTo>
                      <a:pt x="22304" y="9662"/>
                    </a:lnTo>
                    <a:lnTo>
                      <a:pt x="22295" y="9662"/>
                    </a:lnTo>
                    <a:lnTo>
                      <a:pt x="22295" y="9680"/>
                    </a:lnTo>
                    <a:lnTo>
                      <a:pt x="22276" y="9680"/>
                    </a:lnTo>
                    <a:lnTo>
                      <a:pt x="22276" y="9699"/>
                    </a:lnTo>
                    <a:lnTo>
                      <a:pt x="22258" y="9699"/>
                    </a:lnTo>
                    <a:lnTo>
                      <a:pt x="22258" y="9726"/>
                    </a:lnTo>
                    <a:lnTo>
                      <a:pt x="22249" y="9726"/>
                    </a:lnTo>
                    <a:lnTo>
                      <a:pt x="22249" y="9745"/>
                    </a:lnTo>
                    <a:lnTo>
                      <a:pt x="22230" y="9745"/>
                    </a:lnTo>
                    <a:lnTo>
                      <a:pt x="22230" y="9754"/>
                    </a:lnTo>
                    <a:lnTo>
                      <a:pt x="22212" y="9754"/>
                    </a:lnTo>
                    <a:lnTo>
                      <a:pt x="22212" y="9773"/>
                    </a:lnTo>
                    <a:lnTo>
                      <a:pt x="22202" y="9773"/>
                    </a:lnTo>
                    <a:lnTo>
                      <a:pt x="22202" y="9791"/>
                    </a:lnTo>
                    <a:lnTo>
                      <a:pt x="22184" y="9791"/>
                    </a:lnTo>
                    <a:lnTo>
                      <a:pt x="22184" y="9801"/>
                    </a:lnTo>
                    <a:lnTo>
                      <a:pt x="22212" y="9801"/>
                    </a:lnTo>
                    <a:lnTo>
                      <a:pt x="22212" y="9791"/>
                    </a:lnTo>
                    <a:lnTo>
                      <a:pt x="22304" y="9791"/>
                    </a:lnTo>
                    <a:lnTo>
                      <a:pt x="22304" y="9773"/>
                    </a:lnTo>
                    <a:lnTo>
                      <a:pt x="22351" y="9773"/>
                    </a:lnTo>
                    <a:lnTo>
                      <a:pt x="22351" y="9791"/>
                    </a:lnTo>
                    <a:lnTo>
                      <a:pt x="22554" y="9791"/>
                    </a:lnTo>
                    <a:lnTo>
                      <a:pt x="22554" y="9801"/>
                    </a:lnTo>
                    <a:lnTo>
                      <a:pt x="22601" y="9801"/>
                    </a:lnTo>
                    <a:lnTo>
                      <a:pt x="22601" y="9819"/>
                    </a:lnTo>
                    <a:lnTo>
                      <a:pt x="22647" y="9819"/>
                    </a:lnTo>
                    <a:lnTo>
                      <a:pt x="22647" y="9838"/>
                    </a:lnTo>
                    <a:lnTo>
                      <a:pt x="22712" y="9838"/>
                    </a:lnTo>
                    <a:lnTo>
                      <a:pt x="22712" y="9847"/>
                    </a:lnTo>
                    <a:lnTo>
                      <a:pt x="22740" y="9847"/>
                    </a:lnTo>
                    <a:lnTo>
                      <a:pt x="22740" y="9865"/>
                    </a:lnTo>
                    <a:lnTo>
                      <a:pt x="22767" y="9865"/>
                    </a:lnTo>
                    <a:lnTo>
                      <a:pt x="22767" y="9884"/>
                    </a:lnTo>
                    <a:lnTo>
                      <a:pt x="22786" y="9884"/>
                    </a:lnTo>
                    <a:lnTo>
                      <a:pt x="22786" y="9893"/>
                    </a:lnTo>
                    <a:lnTo>
                      <a:pt x="22814" y="9893"/>
                    </a:lnTo>
                    <a:lnTo>
                      <a:pt x="22814" y="9912"/>
                    </a:lnTo>
                    <a:lnTo>
                      <a:pt x="22851" y="9912"/>
                    </a:lnTo>
                    <a:lnTo>
                      <a:pt x="22851" y="9930"/>
                    </a:lnTo>
                    <a:lnTo>
                      <a:pt x="22860" y="9930"/>
                    </a:lnTo>
                    <a:lnTo>
                      <a:pt x="22860" y="9939"/>
                    </a:lnTo>
                    <a:lnTo>
                      <a:pt x="22879" y="9939"/>
                    </a:lnTo>
                    <a:lnTo>
                      <a:pt x="22879" y="9958"/>
                    </a:lnTo>
                    <a:lnTo>
                      <a:pt x="22906" y="9958"/>
                    </a:lnTo>
                    <a:lnTo>
                      <a:pt x="22906" y="9977"/>
                    </a:lnTo>
                    <a:lnTo>
                      <a:pt x="22925" y="9977"/>
                    </a:lnTo>
                    <a:lnTo>
                      <a:pt x="22925" y="9986"/>
                    </a:lnTo>
                    <a:lnTo>
                      <a:pt x="22943" y="9986"/>
                    </a:lnTo>
                    <a:lnTo>
                      <a:pt x="22943" y="10004"/>
                    </a:lnTo>
                    <a:lnTo>
                      <a:pt x="22953" y="10004"/>
                    </a:lnTo>
                    <a:lnTo>
                      <a:pt x="22953" y="10023"/>
                    </a:lnTo>
                    <a:lnTo>
                      <a:pt x="22971" y="10023"/>
                    </a:lnTo>
                    <a:lnTo>
                      <a:pt x="22971" y="10032"/>
                    </a:lnTo>
                    <a:lnTo>
                      <a:pt x="22990" y="10032"/>
                    </a:lnTo>
                    <a:lnTo>
                      <a:pt x="22990" y="10051"/>
                    </a:lnTo>
                    <a:lnTo>
                      <a:pt x="22999" y="10051"/>
                    </a:lnTo>
                    <a:lnTo>
                      <a:pt x="22999" y="10078"/>
                    </a:lnTo>
                    <a:lnTo>
                      <a:pt x="23017" y="10078"/>
                    </a:lnTo>
                    <a:lnTo>
                      <a:pt x="23017" y="10097"/>
                    </a:lnTo>
                    <a:lnTo>
                      <a:pt x="23036" y="10097"/>
                    </a:lnTo>
                    <a:lnTo>
                      <a:pt x="23036" y="10125"/>
                    </a:lnTo>
                    <a:lnTo>
                      <a:pt x="23045" y="10125"/>
                    </a:lnTo>
                    <a:lnTo>
                      <a:pt x="23045" y="10143"/>
                    </a:lnTo>
                    <a:lnTo>
                      <a:pt x="23064" y="10143"/>
                    </a:lnTo>
                    <a:lnTo>
                      <a:pt x="23064" y="10171"/>
                    </a:lnTo>
                    <a:lnTo>
                      <a:pt x="23082" y="10171"/>
                    </a:lnTo>
                    <a:lnTo>
                      <a:pt x="23082" y="10208"/>
                    </a:lnTo>
                    <a:lnTo>
                      <a:pt x="23092" y="10208"/>
                    </a:lnTo>
                    <a:lnTo>
                      <a:pt x="23092" y="10217"/>
                    </a:lnTo>
                    <a:lnTo>
                      <a:pt x="23110" y="10217"/>
                    </a:lnTo>
                    <a:lnTo>
                      <a:pt x="23110" y="10254"/>
                    </a:lnTo>
                    <a:lnTo>
                      <a:pt x="23129" y="10254"/>
                    </a:lnTo>
                    <a:lnTo>
                      <a:pt x="23129" y="10310"/>
                    </a:lnTo>
                    <a:lnTo>
                      <a:pt x="23138" y="10310"/>
                    </a:lnTo>
                    <a:lnTo>
                      <a:pt x="23138" y="10356"/>
                    </a:lnTo>
                    <a:lnTo>
                      <a:pt x="23156" y="10356"/>
                    </a:lnTo>
                    <a:lnTo>
                      <a:pt x="23156" y="10421"/>
                    </a:lnTo>
                    <a:lnTo>
                      <a:pt x="23175" y="10421"/>
                    </a:lnTo>
                    <a:lnTo>
                      <a:pt x="23175" y="10606"/>
                    </a:lnTo>
                    <a:lnTo>
                      <a:pt x="23184" y="10606"/>
                    </a:lnTo>
                    <a:lnTo>
                      <a:pt x="23184" y="10588"/>
                    </a:lnTo>
                    <a:lnTo>
                      <a:pt x="23203" y="10588"/>
                    </a:lnTo>
                    <a:lnTo>
                      <a:pt x="23203" y="10560"/>
                    </a:lnTo>
                    <a:lnTo>
                      <a:pt x="23221" y="10560"/>
                    </a:lnTo>
                    <a:lnTo>
                      <a:pt x="23221" y="10542"/>
                    </a:lnTo>
                    <a:lnTo>
                      <a:pt x="23231" y="10542"/>
                    </a:lnTo>
                    <a:lnTo>
                      <a:pt x="23231" y="10532"/>
                    </a:lnTo>
                    <a:lnTo>
                      <a:pt x="23249" y="10532"/>
                    </a:lnTo>
                    <a:lnTo>
                      <a:pt x="23249" y="10514"/>
                    </a:lnTo>
                    <a:lnTo>
                      <a:pt x="23268" y="10514"/>
                    </a:lnTo>
                    <a:lnTo>
                      <a:pt x="23268" y="10495"/>
                    </a:lnTo>
                    <a:lnTo>
                      <a:pt x="23277" y="10495"/>
                    </a:lnTo>
                    <a:lnTo>
                      <a:pt x="23277" y="10486"/>
                    </a:lnTo>
                    <a:lnTo>
                      <a:pt x="23295" y="10486"/>
                    </a:lnTo>
                    <a:lnTo>
                      <a:pt x="23295" y="10467"/>
                    </a:lnTo>
                    <a:lnTo>
                      <a:pt x="23314" y="10467"/>
                    </a:lnTo>
                    <a:lnTo>
                      <a:pt x="23314" y="10449"/>
                    </a:lnTo>
                    <a:lnTo>
                      <a:pt x="23323" y="10449"/>
                    </a:lnTo>
                    <a:lnTo>
                      <a:pt x="23323" y="10440"/>
                    </a:lnTo>
                    <a:lnTo>
                      <a:pt x="23342" y="10440"/>
                    </a:lnTo>
                    <a:lnTo>
                      <a:pt x="23342" y="10421"/>
                    </a:lnTo>
                    <a:lnTo>
                      <a:pt x="23360" y="10421"/>
                    </a:lnTo>
                    <a:lnTo>
                      <a:pt x="23360" y="10403"/>
                    </a:lnTo>
                    <a:lnTo>
                      <a:pt x="23369" y="10403"/>
                    </a:lnTo>
                    <a:lnTo>
                      <a:pt x="23369" y="10393"/>
                    </a:lnTo>
                    <a:lnTo>
                      <a:pt x="23388" y="10393"/>
                    </a:lnTo>
                    <a:lnTo>
                      <a:pt x="23388" y="10375"/>
                    </a:lnTo>
                    <a:lnTo>
                      <a:pt x="23406" y="10375"/>
                    </a:lnTo>
                    <a:lnTo>
                      <a:pt x="23406" y="10356"/>
                    </a:lnTo>
                    <a:lnTo>
                      <a:pt x="23416" y="10356"/>
                    </a:lnTo>
                    <a:lnTo>
                      <a:pt x="23416" y="10347"/>
                    </a:lnTo>
                    <a:lnTo>
                      <a:pt x="23434" y="10347"/>
                    </a:lnTo>
                    <a:lnTo>
                      <a:pt x="23434" y="10329"/>
                    </a:lnTo>
                    <a:lnTo>
                      <a:pt x="23453" y="10329"/>
                    </a:lnTo>
                    <a:lnTo>
                      <a:pt x="23453" y="10310"/>
                    </a:lnTo>
                    <a:lnTo>
                      <a:pt x="23462" y="10310"/>
                    </a:lnTo>
                    <a:lnTo>
                      <a:pt x="23462" y="10301"/>
                    </a:lnTo>
                    <a:lnTo>
                      <a:pt x="23499" y="10301"/>
                    </a:lnTo>
                    <a:lnTo>
                      <a:pt x="23499" y="10282"/>
                    </a:lnTo>
                    <a:lnTo>
                      <a:pt x="23508" y="10282"/>
                    </a:lnTo>
                    <a:lnTo>
                      <a:pt x="23508" y="10264"/>
                    </a:lnTo>
                    <a:lnTo>
                      <a:pt x="23527" y="10264"/>
                    </a:lnTo>
                    <a:lnTo>
                      <a:pt x="23527" y="10254"/>
                    </a:lnTo>
                    <a:lnTo>
                      <a:pt x="23545" y="10254"/>
                    </a:lnTo>
                    <a:lnTo>
                      <a:pt x="23545" y="10236"/>
                    </a:lnTo>
                    <a:lnTo>
                      <a:pt x="23573" y="10236"/>
                    </a:lnTo>
                    <a:lnTo>
                      <a:pt x="23573" y="10217"/>
                    </a:lnTo>
                    <a:lnTo>
                      <a:pt x="23592" y="10217"/>
                    </a:lnTo>
                    <a:lnTo>
                      <a:pt x="23592" y="10208"/>
                    </a:lnTo>
                    <a:lnTo>
                      <a:pt x="23601" y="10208"/>
                    </a:lnTo>
                    <a:lnTo>
                      <a:pt x="23601" y="10190"/>
                    </a:lnTo>
                    <a:lnTo>
                      <a:pt x="23620" y="10190"/>
                    </a:lnTo>
                    <a:lnTo>
                      <a:pt x="23620" y="10171"/>
                    </a:lnTo>
                    <a:lnTo>
                      <a:pt x="23647" y="10171"/>
                    </a:lnTo>
                    <a:lnTo>
                      <a:pt x="23647" y="10162"/>
                    </a:lnTo>
                    <a:lnTo>
                      <a:pt x="23666" y="10162"/>
                    </a:lnTo>
                    <a:lnTo>
                      <a:pt x="23666" y="10143"/>
                    </a:lnTo>
                    <a:lnTo>
                      <a:pt x="23684" y="10143"/>
                    </a:lnTo>
                    <a:lnTo>
                      <a:pt x="23684" y="10125"/>
                    </a:lnTo>
                    <a:lnTo>
                      <a:pt x="23694" y="10125"/>
                    </a:lnTo>
                    <a:lnTo>
                      <a:pt x="23694" y="10115"/>
                    </a:lnTo>
                    <a:lnTo>
                      <a:pt x="23731" y="10115"/>
                    </a:lnTo>
                    <a:lnTo>
                      <a:pt x="23731" y="10097"/>
                    </a:lnTo>
                    <a:lnTo>
                      <a:pt x="23740" y="10097"/>
                    </a:lnTo>
                    <a:lnTo>
                      <a:pt x="23740" y="10078"/>
                    </a:lnTo>
                    <a:lnTo>
                      <a:pt x="23758" y="10078"/>
                    </a:lnTo>
                    <a:lnTo>
                      <a:pt x="23758" y="10069"/>
                    </a:lnTo>
                    <a:lnTo>
                      <a:pt x="23786" y="10069"/>
                    </a:lnTo>
                    <a:lnTo>
                      <a:pt x="23786" y="10051"/>
                    </a:lnTo>
                    <a:lnTo>
                      <a:pt x="23805" y="10051"/>
                    </a:lnTo>
                    <a:lnTo>
                      <a:pt x="23805" y="10032"/>
                    </a:lnTo>
                    <a:lnTo>
                      <a:pt x="23823" y="10032"/>
                    </a:lnTo>
                    <a:lnTo>
                      <a:pt x="23823" y="10023"/>
                    </a:lnTo>
                    <a:lnTo>
                      <a:pt x="23833" y="10023"/>
                    </a:lnTo>
                    <a:lnTo>
                      <a:pt x="23833" y="10004"/>
                    </a:lnTo>
                    <a:lnTo>
                      <a:pt x="23870" y="10004"/>
                    </a:lnTo>
                    <a:lnTo>
                      <a:pt x="23870" y="9986"/>
                    </a:lnTo>
                    <a:lnTo>
                      <a:pt x="23879" y="9986"/>
                    </a:lnTo>
                    <a:lnTo>
                      <a:pt x="23879" y="9977"/>
                    </a:lnTo>
                    <a:lnTo>
                      <a:pt x="23916" y="9977"/>
                    </a:lnTo>
                    <a:lnTo>
                      <a:pt x="23916" y="9958"/>
                    </a:lnTo>
                    <a:lnTo>
                      <a:pt x="23944" y="9958"/>
                    </a:lnTo>
                    <a:lnTo>
                      <a:pt x="23944" y="9939"/>
                    </a:lnTo>
                    <a:lnTo>
                      <a:pt x="23962" y="9939"/>
                    </a:lnTo>
                    <a:lnTo>
                      <a:pt x="23962" y="9930"/>
                    </a:lnTo>
                    <a:lnTo>
                      <a:pt x="23990" y="9930"/>
                    </a:lnTo>
                    <a:lnTo>
                      <a:pt x="23990" y="9912"/>
                    </a:lnTo>
                    <a:lnTo>
                      <a:pt x="24018" y="9912"/>
                    </a:lnTo>
                    <a:lnTo>
                      <a:pt x="24018" y="9893"/>
                    </a:lnTo>
                    <a:lnTo>
                      <a:pt x="24036" y="9893"/>
                    </a:lnTo>
                    <a:lnTo>
                      <a:pt x="24036" y="9884"/>
                    </a:lnTo>
                    <a:lnTo>
                      <a:pt x="24064" y="9884"/>
                    </a:lnTo>
                    <a:lnTo>
                      <a:pt x="24064" y="9865"/>
                    </a:lnTo>
                    <a:lnTo>
                      <a:pt x="24101" y="9865"/>
                    </a:lnTo>
                    <a:lnTo>
                      <a:pt x="24101" y="9847"/>
                    </a:lnTo>
                    <a:lnTo>
                      <a:pt x="24110" y="9847"/>
                    </a:lnTo>
                    <a:lnTo>
                      <a:pt x="24110" y="9838"/>
                    </a:lnTo>
                    <a:lnTo>
                      <a:pt x="24147" y="9838"/>
                    </a:lnTo>
                    <a:lnTo>
                      <a:pt x="24147" y="9819"/>
                    </a:lnTo>
                    <a:lnTo>
                      <a:pt x="24175" y="9819"/>
                    </a:lnTo>
                    <a:lnTo>
                      <a:pt x="24175" y="9801"/>
                    </a:lnTo>
                    <a:lnTo>
                      <a:pt x="24194" y="9801"/>
                    </a:lnTo>
                    <a:lnTo>
                      <a:pt x="24194" y="9791"/>
                    </a:lnTo>
                    <a:lnTo>
                      <a:pt x="24222" y="9791"/>
                    </a:lnTo>
                    <a:lnTo>
                      <a:pt x="24222" y="9773"/>
                    </a:lnTo>
                    <a:lnTo>
                      <a:pt x="24240" y="9773"/>
                    </a:lnTo>
                    <a:lnTo>
                      <a:pt x="24240" y="9754"/>
                    </a:lnTo>
                    <a:lnTo>
                      <a:pt x="24286" y="9754"/>
                    </a:lnTo>
                    <a:lnTo>
                      <a:pt x="24286" y="9745"/>
                    </a:lnTo>
                    <a:lnTo>
                      <a:pt x="24314" y="9745"/>
                    </a:lnTo>
                    <a:lnTo>
                      <a:pt x="24314" y="9726"/>
                    </a:lnTo>
                    <a:lnTo>
                      <a:pt x="24342" y="9726"/>
                    </a:lnTo>
                    <a:lnTo>
                      <a:pt x="24342" y="9708"/>
                    </a:lnTo>
                    <a:lnTo>
                      <a:pt x="24379" y="9708"/>
                    </a:lnTo>
                    <a:lnTo>
                      <a:pt x="24379" y="9699"/>
                    </a:lnTo>
                    <a:lnTo>
                      <a:pt x="24407" y="9699"/>
                    </a:lnTo>
                    <a:lnTo>
                      <a:pt x="24407" y="9680"/>
                    </a:lnTo>
                    <a:lnTo>
                      <a:pt x="24453" y="9680"/>
                    </a:lnTo>
                    <a:lnTo>
                      <a:pt x="24453" y="9662"/>
                    </a:lnTo>
                    <a:lnTo>
                      <a:pt x="24481" y="9662"/>
                    </a:lnTo>
                    <a:lnTo>
                      <a:pt x="24481" y="9652"/>
                    </a:lnTo>
                    <a:lnTo>
                      <a:pt x="24518" y="9652"/>
                    </a:lnTo>
                    <a:lnTo>
                      <a:pt x="24518" y="9634"/>
                    </a:lnTo>
                    <a:lnTo>
                      <a:pt x="24546" y="9634"/>
                    </a:lnTo>
                    <a:lnTo>
                      <a:pt x="24546" y="9615"/>
                    </a:lnTo>
                    <a:lnTo>
                      <a:pt x="24592" y="9615"/>
                    </a:lnTo>
                    <a:lnTo>
                      <a:pt x="24592" y="9606"/>
                    </a:lnTo>
                    <a:lnTo>
                      <a:pt x="24620" y="9606"/>
                    </a:lnTo>
                    <a:lnTo>
                      <a:pt x="24620" y="9588"/>
                    </a:lnTo>
                    <a:lnTo>
                      <a:pt x="24657" y="9588"/>
                    </a:lnTo>
                    <a:lnTo>
                      <a:pt x="24657" y="9569"/>
                    </a:lnTo>
                    <a:lnTo>
                      <a:pt x="24703" y="9569"/>
                    </a:lnTo>
                    <a:lnTo>
                      <a:pt x="24703" y="9560"/>
                    </a:lnTo>
                    <a:lnTo>
                      <a:pt x="24750" y="9560"/>
                    </a:lnTo>
                    <a:lnTo>
                      <a:pt x="24750" y="9541"/>
                    </a:lnTo>
                    <a:lnTo>
                      <a:pt x="24796" y="9541"/>
                    </a:lnTo>
                    <a:lnTo>
                      <a:pt x="24796" y="9523"/>
                    </a:lnTo>
                    <a:lnTo>
                      <a:pt x="24842" y="9523"/>
                    </a:lnTo>
                    <a:lnTo>
                      <a:pt x="24842" y="9513"/>
                    </a:lnTo>
                    <a:lnTo>
                      <a:pt x="24898" y="9513"/>
                    </a:lnTo>
                    <a:lnTo>
                      <a:pt x="24898" y="9495"/>
                    </a:lnTo>
                    <a:lnTo>
                      <a:pt x="24944" y="9495"/>
                    </a:lnTo>
                    <a:lnTo>
                      <a:pt x="24944" y="9476"/>
                    </a:lnTo>
                    <a:lnTo>
                      <a:pt x="24990" y="9476"/>
                    </a:lnTo>
                    <a:lnTo>
                      <a:pt x="24990" y="9467"/>
                    </a:lnTo>
                    <a:lnTo>
                      <a:pt x="25037" y="9467"/>
                    </a:lnTo>
                    <a:lnTo>
                      <a:pt x="25037" y="9449"/>
                    </a:lnTo>
                    <a:lnTo>
                      <a:pt x="25083" y="9449"/>
                    </a:lnTo>
                    <a:lnTo>
                      <a:pt x="25083" y="9430"/>
                    </a:lnTo>
                    <a:lnTo>
                      <a:pt x="25166" y="9430"/>
                    </a:lnTo>
                    <a:lnTo>
                      <a:pt x="25166" y="9421"/>
                    </a:lnTo>
                    <a:lnTo>
                      <a:pt x="25240" y="9421"/>
                    </a:lnTo>
                    <a:lnTo>
                      <a:pt x="25240" y="9402"/>
                    </a:lnTo>
                    <a:lnTo>
                      <a:pt x="25315" y="9402"/>
                    </a:lnTo>
                    <a:lnTo>
                      <a:pt x="25315" y="9384"/>
                    </a:lnTo>
                    <a:lnTo>
                      <a:pt x="25407" y="9384"/>
                    </a:lnTo>
                    <a:lnTo>
                      <a:pt x="25407" y="9374"/>
                    </a:lnTo>
                    <a:lnTo>
                      <a:pt x="25491" y="9374"/>
                    </a:lnTo>
                    <a:lnTo>
                      <a:pt x="25491" y="9356"/>
                    </a:lnTo>
                    <a:lnTo>
                      <a:pt x="25583" y="9356"/>
                    </a:lnTo>
                    <a:lnTo>
                      <a:pt x="25583" y="9337"/>
                    </a:lnTo>
                    <a:lnTo>
                      <a:pt x="25815" y="9337"/>
                    </a:lnTo>
                    <a:lnTo>
                      <a:pt x="25815" y="9328"/>
                    </a:lnTo>
                    <a:lnTo>
                      <a:pt x="26426" y="9328"/>
                    </a:lnTo>
                    <a:lnTo>
                      <a:pt x="26426" y="9337"/>
                    </a:lnTo>
                    <a:lnTo>
                      <a:pt x="26519" y="9337"/>
                    </a:lnTo>
                    <a:lnTo>
                      <a:pt x="26519" y="9310"/>
                    </a:lnTo>
                    <a:lnTo>
                      <a:pt x="26509" y="9310"/>
                    </a:lnTo>
                    <a:lnTo>
                      <a:pt x="26509" y="9245"/>
                    </a:lnTo>
                    <a:lnTo>
                      <a:pt x="26491" y="9245"/>
                    </a:lnTo>
                    <a:lnTo>
                      <a:pt x="26491" y="9189"/>
                    </a:lnTo>
                    <a:lnTo>
                      <a:pt x="26472" y="9189"/>
                    </a:lnTo>
                    <a:lnTo>
                      <a:pt x="26472" y="9124"/>
                    </a:lnTo>
                    <a:lnTo>
                      <a:pt x="26463" y="9124"/>
                    </a:lnTo>
                    <a:lnTo>
                      <a:pt x="26463" y="9060"/>
                    </a:lnTo>
                    <a:lnTo>
                      <a:pt x="26445" y="9060"/>
                    </a:lnTo>
                    <a:lnTo>
                      <a:pt x="26445" y="8911"/>
                    </a:lnTo>
                    <a:lnTo>
                      <a:pt x="26426" y="8911"/>
                    </a:lnTo>
                    <a:lnTo>
                      <a:pt x="26426" y="8754"/>
                    </a:lnTo>
                    <a:lnTo>
                      <a:pt x="26417" y="8754"/>
                    </a:lnTo>
                    <a:lnTo>
                      <a:pt x="26417" y="8708"/>
                    </a:lnTo>
                    <a:lnTo>
                      <a:pt x="26426" y="8708"/>
                    </a:lnTo>
                    <a:lnTo>
                      <a:pt x="26426" y="8430"/>
                    </a:lnTo>
                    <a:lnTo>
                      <a:pt x="26445" y="8430"/>
                    </a:lnTo>
                    <a:lnTo>
                      <a:pt x="26445" y="8356"/>
                    </a:lnTo>
                    <a:lnTo>
                      <a:pt x="26463" y="8356"/>
                    </a:lnTo>
                    <a:lnTo>
                      <a:pt x="26463" y="8272"/>
                    </a:lnTo>
                    <a:lnTo>
                      <a:pt x="26472" y="8272"/>
                    </a:lnTo>
                    <a:lnTo>
                      <a:pt x="26472" y="8198"/>
                    </a:lnTo>
                    <a:lnTo>
                      <a:pt x="26491" y="8198"/>
                    </a:lnTo>
                    <a:lnTo>
                      <a:pt x="26491" y="8133"/>
                    </a:lnTo>
                    <a:lnTo>
                      <a:pt x="26509" y="8133"/>
                    </a:lnTo>
                    <a:lnTo>
                      <a:pt x="26509" y="8087"/>
                    </a:lnTo>
                    <a:lnTo>
                      <a:pt x="26519" y="8087"/>
                    </a:lnTo>
                    <a:lnTo>
                      <a:pt x="26519" y="8041"/>
                    </a:lnTo>
                    <a:lnTo>
                      <a:pt x="26537" y="8041"/>
                    </a:lnTo>
                    <a:lnTo>
                      <a:pt x="26537" y="8013"/>
                    </a:lnTo>
                    <a:lnTo>
                      <a:pt x="26556" y="8013"/>
                    </a:lnTo>
                    <a:lnTo>
                      <a:pt x="26556" y="7967"/>
                    </a:lnTo>
                    <a:lnTo>
                      <a:pt x="26565" y="7967"/>
                    </a:lnTo>
                    <a:lnTo>
                      <a:pt x="26565" y="7920"/>
                    </a:lnTo>
                    <a:lnTo>
                      <a:pt x="26584" y="7920"/>
                    </a:lnTo>
                    <a:lnTo>
                      <a:pt x="26584" y="7892"/>
                    </a:lnTo>
                    <a:lnTo>
                      <a:pt x="26602" y="7892"/>
                    </a:lnTo>
                    <a:lnTo>
                      <a:pt x="26602" y="7846"/>
                    </a:lnTo>
                    <a:lnTo>
                      <a:pt x="26611" y="7846"/>
                    </a:lnTo>
                    <a:lnTo>
                      <a:pt x="26611" y="7809"/>
                    </a:lnTo>
                    <a:lnTo>
                      <a:pt x="26630" y="7809"/>
                    </a:lnTo>
                    <a:lnTo>
                      <a:pt x="26630" y="7800"/>
                    </a:lnTo>
                    <a:lnTo>
                      <a:pt x="26648" y="7800"/>
                    </a:lnTo>
                    <a:lnTo>
                      <a:pt x="26648" y="7763"/>
                    </a:lnTo>
                    <a:lnTo>
                      <a:pt x="26658" y="7763"/>
                    </a:lnTo>
                    <a:lnTo>
                      <a:pt x="26658" y="7735"/>
                    </a:lnTo>
                    <a:lnTo>
                      <a:pt x="26676" y="7735"/>
                    </a:lnTo>
                    <a:lnTo>
                      <a:pt x="26676" y="7707"/>
                    </a:lnTo>
                    <a:lnTo>
                      <a:pt x="26695" y="7707"/>
                    </a:lnTo>
                    <a:lnTo>
                      <a:pt x="26695" y="7670"/>
                    </a:lnTo>
                    <a:lnTo>
                      <a:pt x="26704" y="7670"/>
                    </a:lnTo>
                    <a:lnTo>
                      <a:pt x="26704" y="7661"/>
                    </a:lnTo>
                    <a:lnTo>
                      <a:pt x="26722" y="7661"/>
                    </a:lnTo>
                    <a:lnTo>
                      <a:pt x="26722" y="7624"/>
                    </a:lnTo>
                    <a:lnTo>
                      <a:pt x="26741" y="7624"/>
                    </a:lnTo>
                    <a:lnTo>
                      <a:pt x="26741" y="7596"/>
                    </a:lnTo>
                    <a:lnTo>
                      <a:pt x="26750" y="7596"/>
                    </a:lnTo>
                    <a:lnTo>
                      <a:pt x="26750" y="7568"/>
                    </a:lnTo>
                    <a:lnTo>
                      <a:pt x="26769" y="7568"/>
                    </a:lnTo>
                    <a:lnTo>
                      <a:pt x="26769" y="7550"/>
                    </a:lnTo>
                    <a:lnTo>
                      <a:pt x="26787" y="7550"/>
                    </a:lnTo>
                    <a:lnTo>
                      <a:pt x="26787" y="7531"/>
                    </a:lnTo>
                    <a:lnTo>
                      <a:pt x="26797" y="7531"/>
                    </a:lnTo>
                    <a:lnTo>
                      <a:pt x="26797" y="7522"/>
                    </a:lnTo>
                    <a:lnTo>
                      <a:pt x="26815" y="7522"/>
                    </a:lnTo>
                    <a:lnTo>
                      <a:pt x="26815" y="7485"/>
                    </a:lnTo>
                    <a:lnTo>
                      <a:pt x="26834" y="7485"/>
                    </a:lnTo>
                    <a:lnTo>
                      <a:pt x="26834" y="7476"/>
                    </a:lnTo>
                    <a:lnTo>
                      <a:pt x="26843" y="7476"/>
                    </a:lnTo>
                    <a:lnTo>
                      <a:pt x="26843" y="7457"/>
                    </a:lnTo>
                    <a:lnTo>
                      <a:pt x="26861" y="7457"/>
                    </a:lnTo>
                    <a:lnTo>
                      <a:pt x="26861" y="7439"/>
                    </a:lnTo>
                    <a:lnTo>
                      <a:pt x="26880" y="7439"/>
                    </a:lnTo>
                    <a:lnTo>
                      <a:pt x="26880" y="7411"/>
                    </a:lnTo>
                    <a:lnTo>
                      <a:pt x="26889" y="7411"/>
                    </a:lnTo>
                    <a:lnTo>
                      <a:pt x="26889" y="7392"/>
                    </a:lnTo>
                    <a:lnTo>
                      <a:pt x="26908" y="7392"/>
                    </a:lnTo>
                    <a:lnTo>
                      <a:pt x="26908" y="7383"/>
                    </a:lnTo>
                    <a:lnTo>
                      <a:pt x="26926" y="7383"/>
                    </a:lnTo>
                    <a:lnTo>
                      <a:pt x="26926" y="7365"/>
                    </a:lnTo>
                    <a:lnTo>
                      <a:pt x="26936" y="7365"/>
                    </a:lnTo>
                    <a:lnTo>
                      <a:pt x="26936" y="7337"/>
                    </a:lnTo>
                    <a:lnTo>
                      <a:pt x="26954" y="7337"/>
                    </a:lnTo>
                    <a:lnTo>
                      <a:pt x="26954" y="7318"/>
                    </a:lnTo>
                    <a:lnTo>
                      <a:pt x="26973" y="7318"/>
                    </a:lnTo>
                    <a:lnTo>
                      <a:pt x="26973" y="7300"/>
                    </a:lnTo>
                    <a:lnTo>
                      <a:pt x="26982" y="7300"/>
                    </a:lnTo>
                    <a:lnTo>
                      <a:pt x="26982" y="7290"/>
                    </a:lnTo>
                    <a:lnTo>
                      <a:pt x="27000" y="7290"/>
                    </a:lnTo>
                    <a:lnTo>
                      <a:pt x="27000" y="7272"/>
                    </a:lnTo>
                    <a:lnTo>
                      <a:pt x="27019" y="7272"/>
                    </a:lnTo>
                    <a:lnTo>
                      <a:pt x="27019" y="7253"/>
                    </a:lnTo>
                    <a:lnTo>
                      <a:pt x="27028" y="7253"/>
                    </a:lnTo>
                    <a:lnTo>
                      <a:pt x="27028" y="7244"/>
                    </a:lnTo>
                    <a:lnTo>
                      <a:pt x="27047" y="7244"/>
                    </a:lnTo>
                    <a:lnTo>
                      <a:pt x="27047" y="7226"/>
                    </a:lnTo>
                    <a:lnTo>
                      <a:pt x="27065" y="7226"/>
                    </a:lnTo>
                    <a:lnTo>
                      <a:pt x="27065" y="7207"/>
                    </a:lnTo>
                    <a:lnTo>
                      <a:pt x="27074" y="7207"/>
                    </a:lnTo>
                    <a:lnTo>
                      <a:pt x="27074" y="7198"/>
                    </a:lnTo>
                    <a:lnTo>
                      <a:pt x="27093" y="7198"/>
                    </a:lnTo>
                    <a:lnTo>
                      <a:pt x="27093" y="7179"/>
                    </a:lnTo>
                    <a:lnTo>
                      <a:pt x="27112" y="7179"/>
                    </a:lnTo>
                    <a:lnTo>
                      <a:pt x="27112" y="7161"/>
                    </a:lnTo>
                    <a:lnTo>
                      <a:pt x="27139" y="7161"/>
                    </a:lnTo>
                    <a:lnTo>
                      <a:pt x="27139" y="7151"/>
                    </a:lnTo>
                    <a:lnTo>
                      <a:pt x="27158" y="7151"/>
                    </a:lnTo>
                    <a:lnTo>
                      <a:pt x="27158" y="7133"/>
                    </a:lnTo>
                    <a:lnTo>
                      <a:pt x="27167" y="7133"/>
                    </a:lnTo>
                    <a:lnTo>
                      <a:pt x="27167" y="7114"/>
                    </a:lnTo>
                    <a:lnTo>
                      <a:pt x="27186" y="7114"/>
                    </a:lnTo>
                    <a:lnTo>
                      <a:pt x="27186" y="7105"/>
                    </a:lnTo>
                    <a:lnTo>
                      <a:pt x="27213" y="7105"/>
                    </a:lnTo>
                    <a:lnTo>
                      <a:pt x="27213" y="7087"/>
                    </a:lnTo>
                    <a:lnTo>
                      <a:pt x="27232" y="7087"/>
                    </a:lnTo>
                    <a:lnTo>
                      <a:pt x="27232" y="7068"/>
                    </a:lnTo>
                    <a:lnTo>
                      <a:pt x="27250" y="7068"/>
                    </a:lnTo>
                    <a:lnTo>
                      <a:pt x="27250" y="7059"/>
                    </a:lnTo>
                    <a:lnTo>
                      <a:pt x="27278" y="7059"/>
                    </a:lnTo>
                    <a:lnTo>
                      <a:pt x="27278" y="7040"/>
                    </a:lnTo>
                    <a:lnTo>
                      <a:pt x="27297" y="7040"/>
                    </a:lnTo>
                    <a:lnTo>
                      <a:pt x="27297" y="7022"/>
                    </a:lnTo>
                    <a:lnTo>
                      <a:pt x="27325" y="7022"/>
                    </a:lnTo>
                    <a:lnTo>
                      <a:pt x="27325" y="7013"/>
                    </a:lnTo>
                    <a:lnTo>
                      <a:pt x="27343" y="7013"/>
                    </a:lnTo>
                    <a:lnTo>
                      <a:pt x="27343" y="6994"/>
                    </a:lnTo>
                    <a:lnTo>
                      <a:pt x="27371" y="6994"/>
                    </a:lnTo>
                    <a:lnTo>
                      <a:pt x="27371" y="6976"/>
                    </a:lnTo>
                    <a:lnTo>
                      <a:pt x="27389" y="6976"/>
                    </a:lnTo>
                    <a:lnTo>
                      <a:pt x="27389" y="6966"/>
                    </a:lnTo>
                    <a:lnTo>
                      <a:pt x="27417" y="6966"/>
                    </a:lnTo>
                    <a:lnTo>
                      <a:pt x="27417" y="6948"/>
                    </a:lnTo>
                    <a:lnTo>
                      <a:pt x="27445" y="6948"/>
                    </a:lnTo>
                    <a:lnTo>
                      <a:pt x="27445" y="6929"/>
                    </a:lnTo>
                    <a:lnTo>
                      <a:pt x="27482" y="6929"/>
                    </a:lnTo>
                    <a:lnTo>
                      <a:pt x="27482" y="6920"/>
                    </a:lnTo>
                    <a:lnTo>
                      <a:pt x="27510" y="6920"/>
                    </a:lnTo>
                    <a:lnTo>
                      <a:pt x="27510" y="6901"/>
                    </a:lnTo>
                    <a:lnTo>
                      <a:pt x="27538" y="6901"/>
                    </a:lnTo>
                    <a:lnTo>
                      <a:pt x="27538" y="6883"/>
                    </a:lnTo>
                    <a:lnTo>
                      <a:pt x="27575" y="6883"/>
                    </a:lnTo>
                    <a:lnTo>
                      <a:pt x="27575" y="6874"/>
                    </a:lnTo>
                    <a:lnTo>
                      <a:pt x="27602" y="6874"/>
                    </a:lnTo>
                    <a:lnTo>
                      <a:pt x="27602" y="6855"/>
                    </a:lnTo>
                    <a:lnTo>
                      <a:pt x="27630" y="6855"/>
                    </a:lnTo>
                    <a:lnTo>
                      <a:pt x="27630" y="6837"/>
                    </a:lnTo>
                    <a:lnTo>
                      <a:pt x="27667" y="6837"/>
                    </a:lnTo>
                    <a:lnTo>
                      <a:pt x="27667" y="6827"/>
                    </a:lnTo>
                    <a:lnTo>
                      <a:pt x="27714" y="6827"/>
                    </a:lnTo>
                    <a:lnTo>
                      <a:pt x="27714" y="6809"/>
                    </a:lnTo>
                    <a:lnTo>
                      <a:pt x="27760" y="6809"/>
                    </a:lnTo>
                    <a:lnTo>
                      <a:pt x="27760" y="6790"/>
                    </a:lnTo>
                    <a:lnTo>
                      <a:pt x="27788" y="6790"/>
                    </a:lnTo>
                    <a:lnTo>
                      <a:pt x="27788" y="6781"/>
                    </a:lnTo>
                    <a:lnTo>
                      <a:pt x="27834" y="6781"/>
                    </a:lnTo>
                    <a:lnTo>
                      <a:pt x="27834" y="6762"/>
                    </a:lnTo>
                    <a:lnTo>
                      <a:pt x="27880" y="6762"/>
                    </a:lnTo>
                    <a:lnTo>
                      <a:pt x="27880" y="6744"/>
                    </a:lnTo>
                    <a:lnTo>
                      <a:pt x="27945" y="6744"/>
                    </a:lnTo>
                    <a:lnTo>
                      <a:pt x="27945" y="6735"/>
                    </a:lnTo>
                    <a:lnTo>
                      <a:pt x="28001" y="6735"/>
                    </a:lnTo>
                    <a:lnTo>
                      <a:pt x="28001" y="6716"/>
                    </a:lnTo>
                    <a:lnTo>
                      <a:pt x="28047" y="6716"/>
                    </a:lnTo>
                    <a:lnTo>
                      <a:pt x="28047" y="6698"/>
                    </a:lnTo>
                    <a:lnTo>
                      <a:pt x="28140" y="6698"/>
                    </a:lnTo>
                    <a:lnTo>
                      <a:pt x="28140" y="6688"/>
                    </a:lnTo>
                    <a:lnTo>
                      <a:pt x="28269" y="6688"/>
                    </a:lnTo>
                    <a:lnTo>
                      <a:pt x="28269" y="6670"/>
                    </a:lnTo>
                    <a:lnTo>
                      <a:pt x="28640" y="6670"/>
                    </a:lnTo>
                    <a:lnTo>
                      <a:pt x="28640" y="6688"/>
                    </a:lnTo>
                    <a:lnTo>
                      <a:pt x="28807" y="6688"/>
                    </a:lnTo>
                    <a:lnTo>
                      <a:pt x="28807" y="6698"/>
                    </a:lnTo>
                    <a:lnTo>
                      <a:pt x="28918" y="6698"/>
                    </a:lnTo>
                    <a:lnTo>
                      <a:pt x="28918" y="6716"/>
                    </a:lnTo>
                    <a:lnTo>
                      <a:pt x="28964" y="6716"/>
                    </a:lnTo>
                    <a:lnTo>
                      <a:pt x="28964" y="6735"/>
                    </a:lnTo>
                    <a:lnTo>
                      <a:pt x="29020" y="6735"/>
                    </a:lnTo>
                    <a:lnTo>
                      <a:pt x="29020" y="6744"/>
                    </a:lnTo>
                    <a:lnTo>
                      <a:pt x="29084" y="6744"/>
                    </a:lnTo>
                    <a:lnTo>
                      <a:pt x="29084" y="6762"/>
                    </a:lnTo>
                    <a:lnTo>
                      <a:pt x="29149" y="6762"/>
                    </a:lnTo>
                    <a:lnTo>
                      <a:pt x="29149" y="6781"/>
                    </a:lnTo>
                    <a:lnTo>
                      <a:pt x="29196" y="6781"/>
                    </a:lnTo>
                    <a:lnTo>
                      <a:pt x="29196" y="6790"/>
                    </a:lnTo>
                    <a:lnTo>
                      <a:pt x="29242" y="6790"/>
                    </a:lnTo>
                    <a:lnTo>
                      <a:pt x="29242" y="6809"/>
                    </a:lnTo>
                    <a:lnTo>
                      <a:pt x="29288" y="6809"/>
                    </a:lnTo>
                    <a:lnTo>
                      <a:pt x="29288" y="6827"/>
                    </a:lnTo>
                    <a:lnTo>
                      <a:pt x="29316" y="6827"/>
                    </a:lnTo>
                    <a:lnTo>
                      <a:pt x="29316" y="6837"/>
                    </a:lnTo>
                    <a:lnTo>
                      <a:pt x="29344" y="6837"/>
                    </a:lnTo>
                    <a:lnTo>
                      <a:pt x="29344" y="6855"/>
                    </a:lnTo>
                    <a:lnTo>
                      <a:pt x="29390" y="6855"/>
                    </a:lnTo>
                    <a:lnTo>
                      <a:pt x="29390" y="6874"/>
                    </a:lnTo>
                    <a:lnTo>
                      <a:pt x="29427" y="6874"/>
                    </a:lnTo>
                    <a:lnTo>
                      <a:pt x="29427" y="6883"/>
                    </a:lnTo>
                    <a:lnTo>
                      <a:pt x="29455" y="6883"/>
                    </a:lnTo>
                    <a:lnTo>
                      <a:pt x="29455" y="6901"/>
                    </a:lnTo>
                    <a:lnTo>
                      <a:pt x="29483" y="6901"/>
                    </a:lnTo>
                    <a:lnTo>
                      <a:pt x="29483" y="6920"/>
                    </a:lnTo>
                    <a:lnTo>
                      <a:pt x="29520" y="6920"/>
                    </a:lnTo>
                    <a:lnTo>
                      <a:pt x="29520" y="6929"/>
                    </a:lnTo>
                    <a:lnTo>
                      <a:pt x="29548" y="6929"/>
                    </a:lnTo>
                    <a:lnTo>
                      <a:pt x="29548" y="6948"/>
                    </a:lnTo>
                    <a:lnTo>
                      <a:pt x="29566" y="6948"/>
                    </a:lnTo>
                    <a:lnTo>
                      <a:pt x="29566" y="6929"/>
                    </a:lnTo>
                    <a:lnTo>
                      <a:pt x="29575" y="6929"/>
                    </a:lnTo>
                    <a:lnTo>
                      <a:pt x="29575" y="6901"/>
                    </a:lnTo>
                    <a:lnTo>
                      <a:pt x="29594" y="6901"/>
                    </a:lnTo>
                    <a:lnTo>
                      <a:pt x="29594" y="6883"/>
                    </a:lnTo>
                    <a:lnTo>
                      <a:pt x="29612" y="6883"/>
                    </a:lnTo>
                    <a:lnTo>
                      <a:pt x="29612" y="6855"/>
                    </a:lnTo>
                    <a:lnTo>
                      <a:pt x="29622" y="6855"/>
                    </a:lnTo>
                    <a:lnTo>
                      <a:pt x="29622" y="6837"/>
                    </a:lnTo>
                    <a:lnTo>
                      <a:pt x="29640" y="6837"/>
                    </a:lnTo>
                    <a:lnTo>
                      <a:pt x="29640" y="6827"/>
                    </a:lnTo>
                    <a:lnTo>
                      <a:pt x="29659" y="6827"/>
                    </a:lnTo>
                    <a:lnTo>
                      <a:pt x="29659" y="6809"/>
                    </a:lnTo>
                    <a:lnTo>
                      <a:pt x="29668" y="6809"/>
                    </a:lnTo>
                    <a:lnTo>
                      <a:pt x="29668" y="6781"/>
                    </a:lnTo>
                    <a:lnTo>
                      <a:pt x="29687" y="6781"/>
                    </a:lnTo>
                    <a:lnTo>
                      <a:pt x="29687" y="6762"/>
                    </a:lnTo>
                    <a:lnTo>
                      <a:pt x="29705" y="6762"/>
                    </a:lnTo>
                    <a:lnTo>
                      <a:pt x="29705" y="6744"/>
                    </a:lnTo>
                    <a:lnTo>
                      <a:pt x="29714" y="6744"/>
                    </a:lnTo>
                    <a:lnTo>
                      <a:pt x="29714" y="6735"/>
                    </a:lnTo>
                    <a:lnTo>
                      <a:pt x="29733" y="6735"/>
                    </a:lnTo>
                    <a:lnTo>
                      <a:pt x="29733" y="6716"/>
                    </a:lnTo>
                    <a:lnTo>
                      <a:pt x="29751" y="6716"/>
                    </a:lnTo>
                    <a:lnTo>
                      <a:pt x="29751" y="6698"/>
                    </a:lnTo>
                    <a:lnTo>
                      <a:pt x="29761" y="6698"/>
                    </a:lnTo>
                    <a:lnTo>
                      <a:pt x="29761" y="6688"/>
                    </a:lnTo>
                    <a:lnTo>
                      <a:pt x="29779" y="6688"/>
                    </a:lnTo>
                    <a:lnTo>
                      <a:pt x="29779" y="6670"/>
                    </a:lnTo>
                    <a:lnTo>
                      <a:pt x="29798" y="6670"/>
                    </a:lnTo>
                    <a:lnTo>
                      <a:pt x="29798" y="6651"/>
                    </a:lnTo>
                    <a:lnTo>
                      <a:pt x="29825" y="6651"/>
                    </a:lnTo>
                    <a:lnTo>
                      <a:pt x="29825" y="6642"/>
                    </a:lnTo>
                    <a:lnTo>
                      <a:pt x="29844" y="6642"/>
                    </a:lnTo>
                    <a:lnTo>
                      <a:pt x="29844" y="6624"/>
                    </a:lnTo>
                    <a:lnTo>
                      <a:pt x="29853" y="6624"/>
                    </a:lnTo>
                    <a:lnTo>
                      <a:pt x="29853" y="6605"/>
                    </a:lnTo>
                    <a:lnTo>
                      <a:pt x="29890" y="6605"/>
                    </a:lnTo>
                    <a:lnTo>
                      <a:pt x="29890" y="6596"/>
                    </a:lnTo>
                    <a:lnTo>
                      <a:pt x="29900" y="6596"/>
                    </a:lnTo>
                    <a:lnTo>
                      <a:pt x="29900" y="6577"/>
                    </a:lnTo>
                    <a:lnTo>
                      <a:pt x="29918" y="6577"/>
                    </a:lnTo>
                    <a:lnTo>
                      <a:pt x="29918" y="6559"/>
                    </a:lnTo>
                    <a:lnTo>
                      <a:pt x="29946" y="6559"/>
                    </a:lnTo>
                    <a:lnTo>
                      <a:pt x="29946" y="6549"/>
                    </a:lnTo>
                    <a:lnTo>
                      <a:pt x="29964" y="6549"/>
                    </a:lnTo>
                    <a:lnTo>
                      <a:pt x="29964" y="6531"/>
                    </a:lnTo>
                    <a:lnTo>
                      <a:pt x="29992" y="6531"/>
                    </a:lnTo>
                    <a:lnTo>
                      <a:pt x="29992" y="6512"/>
                    </a:lnTo>
                    <a:lnTo>
                      <a:pt x="30029" y="6512"/>
                    </a:lnTo>
                    <a:lnTo>
                      <a:pt x="30029" y="6503"/>
                    </a:lnTo>
                    <a:lnTo>
                      <a:pt x="30057" y="6503"/>
                    </a:lnTo>
                    <a:lnTo>
                      <a:pt x="30057" y="6485"/>
                    </a:lnTo>
                    <a:lnTo>
                      <a:pt x="30085" y="6485"/>
                    </a:lnTo>
                    <a:lnTo>
                      <a:pt x="30085" y="6466"/>
                    </a:lnTo>
                    <a:lnTo>
                      <a:pt x="30122" y="6466"/>
                    </a:lnTo>
                    <a:lnTo>
                      <a:pt x="30122" y="6457"/>
                    </a:lnTo>
                    <a:lnTo>
                      <a:pt x="30150" y="6457"/>
                    </a:lnTo>
                    <a:lnTo>
                      <a:pt x="30150" y="6438"/>
                    </a:lnTo>
                    <a:lnTo>
                      <a:pt x="30196" y="6438"/>
                    </a:lnTo>
                    <a:lnTo>
                      <a:pt x="30196" y="6420"/>
                    </a:lnTo>
                    <a:lnTo>
                      <a:pt x="30242" y="6420"/>
                    </a:lnTo>
                    <a:lnTo>
                      <a:pt x="30242" y="6410"/>
                    </a:lnTo>
                    <a:lnTo>
                      <a:pt x="30289" y="6410"/>
                    </a:lnTo>
                    <a:lnTo>
                      <a:pt x="30289" y="6392"/>
                    </a:lnTo>
                    <a:lnTo>
                      <a:pt x="30353" y="6392"/>
                    </a:lnTo>
                    <a:lnTo>
                      <a:pt x="30353" y="6373"/>
                    </a:lnTo>
                    <a:lnTo>
                      <a:pt x="30428" y="6373"/>
                    </a:lnTo>
                    <a:lnTo>
                      <a:pt x="30428" y="6364"/>
                    </a:lnTo>
                    <a:lnTo>
                      <a:pt x="30585" y="6364"/>
                    </a:lnTo>
                    <a:lnTo>
                      <a:pt x="30585" y="6346"/>
                    </a:lnTo>
                    <a:lnTo>
                      <a:pt x="30752" y="6346"/>
                    </a:lnTo>
                    <a:lnTo>
                      <a:pt x="30752" y="6364"/>
                    </a:lnTo>
                    <a:lnTo>
                      <a:pt x="30891" y="6364"/>
                    </a:lnTo>
                    <a:lnTo>
                      <a:pt x="30891" y="6373"/>
                    </a:lnTo>
                    <a:lnTo>
                      <a:pt x="30955" y="6373"/>
                    </a:lnTo>
                    <a:lnTo>
                      <a:pt x="30955" y="6392"/>
                    </a:lnTo>
                    <a:lnTo>
                      <a:pt x="31011" y="6392"/>
                    </a:lnTo>
                    <a:lnTo>
                      <a:pt x="31011" y="6410"/>
                    </a:lnTo>
                    <a:lnTo>
                      <a:pt x="31057" y="6410"/>
                    </a:lnTo>
                    <a:lnTo>
                      <a:pt x="31057" y="6420"/>
                    </a:lnTo>
                    <a:lnTo>
                      <a:pt x="31104" y="6420"/>
                    </a:lnTo>
                    <a:lnTo>
                      <a:pt x="31104" y="6438"/>
                    </a:lnTo>
                    <a:lnTo>
                      <a:pt x="31141" y="6438"/>
                    </a:lnTo>
                    <a:lnTo>
                      <a:pt x="31141" y="6457"/>
                    </a:lnTo>
                    <a:lnTo>
                      <a:pt x="31187" y="6457"/>
                    </a:lnTo>
                    <a:lnTo>
                      <a:pt x="31187" y="6466"/>
                    </a:lnTo>
                    <a:lnTo>
                      <a:pt x="31215" y="6466"/>
                    </a:lnTo>
                    <a:lnTo>
                      <a:pt x="31215" y="6485"/>
                    </a:lnTo>
                    <a:lnTo>
                      <a:pt x="31243" y="6485"/>
                    </a:lnTo>
                    <a:lnTo>
                      <a:pt x="31243" y="6503"/>
                    </a:lnTo>
                    <a:lnTo>
                      <a:pt x="31280" y="6503"/>
                    </a:lnTo>
                    <a:lnTo>
                      <a:pt x="31280" y="6512"/>
                    </a:lnTo>
                    <a:lnTo>
                      <a:pt x="31307" y="6512"/>
                    </a:lnTo>
                    <a:lnTo>
                      <a:pt x="31307" y="6531"/>
                    </a:lnTo>
                    <a:lnTo>
                      <a:pt x="31335" y="6531"/>
                    </a:lnTo>
                    <a:lnTo>
                      <a:pt x="31335" y="6549"/>
                    </a:lnTo>
                    <a:lnTo>
                      <a:pt x="31354" y="6549"/>
                    </a:lnTo>
                    <a:lnTo>
                      <a:pt x="31354" y="6559"/>
                    </a:lnTo>
                    <a:lnTo>
                      <a:pt x="31372" y="6559"/>
                    </a:lnTo>
                    <a:lnTo>
                      <a:pt x="31372" y="6577"/>
                    </a:lnTo>
                    <a:lnTo>
                      <a:pt x="31400" y="6577"/>
                    </a:lnTo>
                    <a:lnTo>
                      <a:pt x="31400" y="6596"/>
                    </a:lnTo>
                    <a:lnTo>
                      <a:pt x="31419" y="6596"/>
                    </a:lnTo>
                    <a:lnTo>
                      <a:pt x="31419" y="6605"/>
                    </a:lnTo>
                    <a:lnTo>
                      <a:pt x="31446" y="6605"/>
                    </a:lnTo>
                    <a:lnTo>
                      <a:pt x="31446" y="6624"/>
                    </a:lnTo>
                    <a:lnTo>
                      <a:pt x="31465" y="6624"/>
                    </a:lnTo>
                    <a:lnTo>
                      <a:pt x="31465" y="6642"/>
                    </a:lnTo>
                    <a:lnTo>
                      <a:pt x="31474" y="6642"/>
                    </a:lnTo>
                    <a:lnTo>
                      <a:pt x="31474" y="6651"/>
                    </a:lnTo>
                    <a:lnTo>
                      <a:pt x="31493" y="6651"/>
                    </a:lnTo>
                    <a:lnTo>
                      <a:pt x="31493" y="6670"/>
                    </a:lnTo>
                    <a:lnTo>
                      <a:pt x="31511" y="6670"/>
                    </a:lnTo>
                    <a:lnTo>
                      <a:pt x="31511" y="6688"/>
                    </a:lnTo>
                    <a:lnTo>
                      <a:pt x="31520" y="6688"/>
                    </a:lnTo>
                    <a:lnTo>
                      <a:pt x="31520" y="6698"/>
                    </a:lnTo>
                    <a:lnTo>
                      <a:pt x="31558" y="6698"/>
                    </a:lnTo>
                    <a:lnTo>
                      <a:pt x="31558" y="6716"/>
                    </a:lnTo>
                    <a:lnTo>
                      <a:pt x="31567" y="6716"/>
                    </a:lnTo>
                    <a:lnTo>
                      <a:pt x="31567" y="6735"/>
                    </a:lnTo>
                    <a:lnTo>
                      <a:pt x="31585" y="6735"/>
                    </a:lnTo>
                    <a:lnTo>
                      <a:pt x="31585" y="6744"/>
                    </a:lnTo>
                    <a:lnTo>
                      <a:pt x="31604" y="6744"/>
                    </a:lnTo>
                    <a:lnTo>
                      <a:pt x="31604" y="6781"/>
                    </a:lnTo>
                    <a:lnTo>
                      <a:pt x="31613" y="6781"/>
                    </a:lnTo>
                    <a:lnTo>
                      <a:pt x="31613" y="6790"/>
                    </a:lnTo>
                    <a:lnTo>
                      <a:pt x="31632" y="6790"/>
                    </a:lnTo>
                    <a:lnTo>
                      <a:pt x="31632" y="6809"/>
                    </a:lnTo>
                    <a:lnTo>
                      <a:pt x="31650" y="6809"/>
                    </a:lnTo>
                    <a:lnTo>
                      <a:pt x="31650" y="6827"/>
                    </a:lnTo>
                    <a:lnTo>
                      <a:pt x="31659" y="6827"/>
                    </a:lnTo>
                    <a:lnTo>
                      <a:pt x="31659" y="6837"/>
                    </a:lnTo>
                    <a:lnTo>
                      <a:pt x="31678" y="6837"/>
                    </a:lnTo>
                    <a:lnTo>
                      <a:pt x="31678" y="6874"/>
                    </a:lnTo>
                    <a:lnTo>
                      <a:pt x="31696" y="6874"/>
                    </a:lnTo>
                    <a:lnTo>
                      <a:pt x="31696" y="6883"/>
                    </a:lnTo>
                    <a:lnTo>
                      <a:pt x="31706" y="6883"/>
                    </a:lnTo>
                    <a:lnTo>
                      <a:pt x="31706" y="6901"/>
                    </a:lnTo>
                    <a:lnTo>
                      <a:pt x="31724" y="6901"/>
                    </a:lnTo>
                    <a:lnTo>
                      <a:pt x="31724" y="6929"/>
                    </a:lnTo>
                    <a:lnTo>
                      <a:pt x="31743" y="6929"/>
                    </a:lnTo>
                    <a:lnTo>
                      <a:pt x="31743" y="6948"/>
                    </a:lnTo>
                    <a:lnTo>
                      <a:pt x="31752" y="6948"/>
                    </a:lnTo>
                    <a:lnTo>
                      <a:pt x="31752" y="6976"/>
                    </a:lnTo>
                    <a:lnTo>
                      <a:pt x="31771" y="6976"/>
                    </a:lnTo>
                    <a:lnTo>
                      <a:pt x="31771" y="7013"/>
                    </a:lnTo>
                    <a:lnTo>
                      <a:pt x="31789" y="7013"/>
                    </a:lnTo>
                    <a:lnTo>
                      <a:pt x="31789" y="7040"/>
                    </a:lnTo>
                    <a:lnTo>
                      <a:pt x="31798" y="7040"/>
                    </a:lnTo>
                    <a:lnTo>
                      <a:pt x="31798" y="7068"/>
                    </a:lnTo>
                    <a:lnTo>
                      <a:pt x="31817" y="7068"/>
                    </a:lnTo>
                    <a:lnTo>
                      <a:pt x="31817" y="7105"/>
                    </a:lnTo>
                    <a:lnTo>
                      <a:pt x="31835" y="7105"/>
                    </a:lnTo>
                    <a:lnTo>
                      <a:pt x="31835" y="7133"/>
                    </a:lnTo>
                    <a:lnTo>
                      <a:pt x="31845" y="7133"/>
                    </a:lnTo>
                    <a:lnTo>
                      <a:pt x="31845" y="7179"/>
                    </a:lnTo>
                    <a:lnTo>
                      <a:pt x="31863" y="7179"/>
                    </a:lnTo>
                    <a:lnTo>
                      <a:pt x="31863" y="7244"/>
                    </a:lnTo>
                    <a:lnTo>
                      <a:pt x="31882" y="7244"/>
                    </a:lnTo>
                    <a:lnTo>
                      <a:pt x="31882" y="7290"/>
                    </a:lnTo>
                    <a:lnTo>
                      <a:pt x="31891" y="7290"/>
                    </a:lnTo>
                    <a:lnTo>
                      <a:pt x="31891" y="7337"/>
                    </a:lnTo>
                    <a:lnTo>
                      <a:pt x="31910" y="7337"/>
                    </a:lnTo>
                    <a:lnTo>
                      <a:pt x="31910" y="7392"/>
                    </a:lnTo>
                    <a:lnTo>
                      <a:pt x="31928" y="7392"/>
                    </a:lnTo>
                    <a:lnTo>
                      <a:pt x="31928" y="7383"/>
                    </a:lnTo>
                    <a:lnTo>
                      <a:pt x="31956" y="7383"/>
                    </a:lnTo>
                    <a:lnTo>
                      <a:pt x="31956" y="7365"/>
                    </a:lnTo>
                    <a:lnTo>
                      <a:pt x="31984" y="7365"/>
                    </a:lnTo>
                    <a:lnTo>
                      <a:pt x="31984" y="7346"/>
                    </a:lnTo>
                    <a:lnTo>
                      <a:pt x="32021" y="7346"/>
                    </a:lnTo>
                    <a:lnTo>
                      <a:pt x="32021" y="7337"/>
                    </a:lnTo>
                    <a:lnTo>
                      <a:pt x="32048" y="7337"/>
                    </a:lnTo>
                    <a:lnTo>
                      <a:pt x="32048" y="7318"/>
                    </a:lnTo>
                    <a:lnTo>
                      <a:pt x="32095" y="7318"/>
                    </a:lnTo>
                    <a:lnTo>
                      <a:pt x="32095" y="7300"/>
                    </a:lnTo>
                    <a:lnTo>
                      <a:pt x="32123" y="7300"/>
                    </a:lnTo>
                    <a:lnTo>
                      <a:pt x="32123" y="7290"/>
                    </a:lnTo>
                    <a:lnTo>
                      <a:pt x="32160" y="7290"/>
                    </a:lnTo>
                    <a:lnTo>
                      <a:pt x="32160" y="7272"/>
                    </a:lnTo>
                    <a:lnTo>
                      <a:pt x="32206" y="7272"/>
                    </a:lnTo>
                    <a:lnTo>
                      <a:pt x="32206" y="7253"/>
                    </a:lnTo>
                    <a:lnTo>
                      <a:pt x="32234" y="7253"/>
                    </a:lnTo>
                    <a:lnTo>
                      <a:pt x="32234" y="7244"/>
                    </a:lnTo>
                    <a:lnTo>
                      <a:pt x="32280" y="7244"/>
                    </a:lnTo>
                    <a:lnTo>
                      <a:pt x="32280" y="7226"/>
                    </a:lnTo>
                    <a:lnTo>
                      <a:pt x="32326" y="7226"/>
                    </a:lnTo>
                    <a:lnTo>
                      <a:pt x="32326" y="7207"/>
                    </a:lnTo>
                    <a:lnTo>
                      <a:pt x="32373" y="7207"/>
                    </a:lnTo>
                    <a:lnTo>
                      <a:pt x="32373" y="7198"/>
                    </a:lnTo>
                    <a:lnTo>
                      <a:pt x="32400" y="7198"/>
                    </a:lnTo>
                    <a:lnTo>
                      <a:pt x="32400" y="7179"/>
                    </a:lnTo>
                    <a:lnTo>
                      <a:pt x="32447" y="7179"/>
                    </a:lnTo>
                    <a:lnTo>
                      <a:pt x="32447" y="7161"/>
                    </a:lnTo>
                    <a:lnTo>
                      <a:pt x="32493" y="7161"/>
                    </a:lnTo>
                    <a:lnTo>
                      <a:pt x="32493" y="7151"/>
                    </a:lnTo>
                    <a:lnTo>
                      <a:pt x="32539" y="7151"/>
                    </a:lnTo>
                    <a:lnTo>
                      <a:pt x="32539" y="7133"/>
                    </a:lnTo>
                    <a:lnTo>
                      <a:pt x="32604" y="7133"/>
                    </a:lnTo>
                    <a:lnTo>
                      <a:pt x="32604" y="7114"/>
                    </a:lnTo>
                    <a:lnTo>
                      <a:pt x="32651" y="7114"/>
                    </a:lnTo>
                    <a:lnTo>
                      <a:pt x="32651" y="7105"/>
                    </a:lnTo>
                    <a:lnTo>
                      <a:pt x="32715" y="7105"/>
                    </a:lnTo>
                    <a:lnTo>
                      <a:pt x="32715" y="7087"/>
                    </a:lnTo>
                    <a:lnTo>
                      <a:pt x="32762" y="7087"/>
                    </a:lnTo>
                    <a:lnTo>
                      <a:pt x="32762" y="7068"/>
                    </a:lnTo>
                    <a:lnTo>
                      <a:pt x="32817" y="7068"/>
                    </a:lnTo>
                    <a:lnTo>
                      <a:pt x="32817" y="7059"/>
                    </a:lnTo>
                    <a:lnTo>
                      <a:pt x="32882" y="7059"/>
                    </a:lnTo>
                    <a:lnTo>
                      <a:pt x="32882" y="7040"/>
                    </a:lnTo>
                    <a:lnTo>
                      <a:pt x="32956" y="7040"/>
                    </a:lnTo>
                    <a:lnTo>
                      <a:pt x="32956" y="7022"/>
                    </a:lnTo>
                    <a:lnTo>
                      <a:pt x="33021" y="7022"/>
                    </a:lnTo>
                    <a:lnTo>
                      <a:pt x="33021" y="7013"/>
                    </a:lnTo>
                    <a:lnTo>
                      <a:pt x="33095" y="7013"/>
                    </a:lnTo>
                    <a:lnTo>
                      <a:pt x="33095" y="6994"/>
                    </a:lnTo>
                    <a:lnTo>
                      <a:pt x="33206" y="6994"/>
                    </a:lnTo>
                    <a:lnTo>
                      <a:pt x="33206" y="6976"/>
                    </a:lnTo>
                    <a:lnTo>
                      <a:pt x="33299" y="6976"/>
                    </a:lnTo>
                    <a:lnTo>
                      <a:pt x="33299" y="6966"/>
                    </a:lnTo>
                    <a:lnTo>
                      <a:pt x="33410" y="6966"/>
                    </a:lnTo>
                    <a:lnTo>
                      <a:pt x="33410" y="6948"/>
                    </a:lnTo>
                    <a:lnTo>
                      <a:pt x="33595" y="6948"/>
                    </a:lnTo>
                    <a:lnTo>
                      <a:pt x="33595" y="6929"/>
                    </a:lnTo>
                    <a:lnTo>
                      <a:pt x="33994" y="6929"/>
                    </a:lnTo>
                    <a:lnTo>
                      <a:pt x="33994" y="6920"/>
                    </a:lnTo>
                    <a:lnTo>
                      <a:pt x="34058" y="6920"/>
                    </a:lnTo>
                    <a:lnTo>
                      <a:pt x="34058" y="6929"/>
                    </a:lnTo>
                    <a:lnTo>
                      <a:pt x="34364" y="6929"/>
                    </a:lnTo>
                    <a:lnTo>
                      <a:pt x="34364" y="6948"/>
                    </a:lnTo>
                    <a:lnTo>
                      <a:pt x="34503" y="6948"/>
                    </a:lnTo>
                    <a:lnTo>
                      <a:pt x="34503" y="6966"/>
                    </a:lnTo>
                    <a:lnTo>
                      <a:pt x="34623" y="6966"/>
                    </a:lnTo>
                    <a:lnTo>
                      <a:pt x="34623" y="6976"/>
                    </a:lnTo>
                    <a:lnTo>
                      <a:pt x="34716" y="6976"/>
                    </a:lnTo>
                    <a:lnTo>
                      <a:pt x="34716" y="6994"/>
                    </a:lnTo>
                    <a:lnTo>
                      <a:pt x="34809" y="6994"/>
                    </a:lnTo>
                    <a:lnTo>
                      <a:pt x="34809" y="7013"/>
                    </a:lnTo>
                    <a:lnTo>
                      <a:pt x="34892" y="7013"/>
                    </a:lnTo>
                    <a:lnTo>
                      <a:pt x="34892" y="7022"/>
                    </a:lnTo>
                    <a:lnTo>
                      <a:pt x="34985" y="7022"/>
                    </a:lnTo>
                    <a:lnTo>
                      <a:pt x="34985" y="7040"/>
                    </a:lnTo>
                    <a:lnTo>
                      <a:pt x="35040" y="7040"/>
                    </a:lnTo>
                    <a:lnTo>
                      <a:pt x="35040" y="7059"/>
                    </a:lnTo>
                    <a:lnTo>
                      <a:pt x="35105" y="7059"/>
                    </a:lnTo>
                    <a:lnTo>
                      <a:pt x="35105" y="7068"/>
                    </a:lnTo>
                    <a:lnTo>
                      <a:pt x="35151" y="7068"/>
                    </a:lnTo>
                    <a:lnTo>
                      <a:pt x="35151" y="7087"/>
                    </a:lnTo>
                    <a:lnTo>
                      <a:pt x="35216" y="7087"/>
                    </a:lnTo>
                    <a:lnTo>
                      <a:pt x="35216" y="7105"/>
                    </a:lnTo>
                    <a:lnTo>
                      <a:pt x="35272" y="7105"/>
                    </a:lnTo>
                    <a:lnTo>
                      <a:pt x="35272" y="7114"/>
                    </a:lnTo>
                    <a:lnTo>
                      <a:pt x="35318" y="7114"/>
                    </a:lnTo>
                    <a:lnTo>
                      <a:pt x="35318" y="7133"/>
                    </a:lnTo>
                    <a:lnTo>
                      <a:pt x="35364" y="7133"/>
                    </a:lnTo>
                    <a:lnTo>
                      <a:pt x="35364" y="7151"/>
                    </a:lnTo>
                    <a:lnTo>
                      <a:pt x="35411" y="7151"/>
                    </a:lnTo>
                    <a:lnTo>
                      <a:pt x="35411" y="7161"/>
                    </a:lnTo>
                    <a:lnTo>
                      <a:pt x="35476" y="7161"/>
                    </a:lnTo>
                    <a:lnTo>
                      <a:pt x="35476" y="7179"/>
                    </a:lnTo>
                    <a:lnTo>
                      <a:pt x="35522" y="7179"/>
                    </a:lnTo>
                    <a:lnTo>
                      <a:pt x="35522" y="7198"/>
                    </a:lnTo>
                    <a:lnTo>
                      <a:pt x="35568" y="7198"/>
                    </a:lnTo>
                    <a:lnTo>
                      <a:pt x="35568" y="7207"/>
                    </a:lnTo>
                    <a:lnTo>
                      <a:pt x="35596" y="7207"/>
                    </a:lnTo>
                    <a:lnTo>
                      <a:pt x="35596" y="7226"/>
                    </a:lnTo>
                    <a:lnTo>
                      <a:pt x="35642" y="7226"/>
                    </a:lnTo>
                    <a:lnTo>
                      <a:pt x="35642" y="7244"/>
                    </a:lnTo>
                    <a:lnTo>
                      <a:pt x="35679" y="7244"/>
                    </a:lnTo>
                    <a:lnTo>
                      <a:pt x="35679" y="7253"/>
                    </a:lnTo>
                    <a:lnTo>
                      <a:pt x="35726" y="7253"/>
                    </a:lnTo>
                    <a:lnTo>
                      <a:pt x="35726" y="7272"/>
                    </a:lnTo>
                    <a:lnTo>
                      <a:pt x="35753" y="7272"/>
                    </a:lnTo>
                    <a:lnTo>
                      <a:pt x="35753" y="7290"/>
                    </a:lnTo>
                    <a:lnTo>
                      <a:pt x="35800" y="7290"/>
                    </a:lnTo>
                    <a:lnTo>
                      <a:pt x="35800" y="7300"/>
                    </a:lnTo>
                    <a:lnTo>
                      <a:pt x="35828" y="7300"/>
                    </a:lnTo>
                    <a:lnTo>
                      <a:pt x="35828" y="7318"/>
                    </a:lnTo>
                    <a:lnTo>
                      <a:pt x="35874" y="7318"/>
                    </a:lnTo>
                    <a:lnTo>
                      <a:pt x="35874" y="7337"/>
                    </a:lnTo>
                    <a:lnTo>
                      <a:pt x="35911" y="7337"/>
                    </a:lnTo>
                    <a:lnTo>
                      <a:pt x="35911" y="7346"/>
                    </a:lnTo>
                    <a:lnTo>
                      <a:pt x="35939" y="7346"/>
                    </a:lnTo>
                    <a:lnTo>
                      <a:pt x="35939" y="7365"/>
                    </a:lnTo>
                    <a:lnTo>
                      <a:pt x="35967" y="7365"/>
                    </a:lnTo>
                    <a:lnTo>
                      <a:pt x="35967" y="7383"/>
                    </a:lnTo>
                    <a:lnTo>
                      <a:pt x="36004" y="7383"/>
                    </a:lnTo>
                    <a:lnTo>
                      <a:pt x="36004" y="7392"/>
                    </a:lnTo>
                    <a:lnTo>
                      <a:pt x="36031" y="7392"/>
                    </a:lnTo>
                    <a:lnTo>
                      <a:pt x="36031" y="7411"/>
                    </a:lnTo>
                    <a:lnTo>
                      <a:pt x="36059" y="7411"/>
                    </a:lnTo>
                    <a:lnTo>
                      <a:pt x="36059" y="7429"/>
                    </a:lnTo>
                    <a:lnTo>
                      <a:pt x="36096" y="7429"/>
                    </a:lnTo>
                    <a:lnTo>
                      <a:pt x="36096" y="7439"/>
                    </a:lnTo>
                    <a:lnTo>
                      <a:pt x="36124" y="7439"/>
                    </a:lnTo>
                    <a:lnTo>
                      <a:pt x="36124" y="7457"/>
                    </a:lnTo>
                    <a:lnTo>
                      <a:pt x="36152" y="7457"/>
                    </a:lnTo>
                    <a:lnTo>
                      <a:pt x="36152" y="7476"/>
                    </a:lnTo>
                    <a:lnTo>
                      <a:pt x="36189" y="7476"/>
                    </a:lnTo>
                    <a:lnTo>
                      <a:pt x="36189" y="7485"/>
                    </a:lnTo>
                    <a:lnTo>
                      <a:pt x="36217" y="7485"/>
                    </a:lnTo>
                    <a:lnTo>
                      <a:pt x="36217" y="7503"/>
                    </a:lnTo>
                    <a:lnTo>
                      <a:pt x="36235" y="7503"/>
                    </a:lnTo>
                    <a:lnTo>
                      <a:pt x="36235" y="7522"/>
                    </a:lnTo>
                    <a:lnTo>
                      <a:pt x="36263" y="7522"/>
                    </a:lnTo>
                    <a:lnTo>
                      <a:pt x="36263" y="7531"/>
                    </a:lnTo>
                    <a:lnTo>
                      <a:pt x="36291" y="7531"/>
                    </a:lnTo>
                    <a:lnTo>
                      <a:pt x="36291" y="7550"/>
                    </a:lnTo>
                    <a:lnTo>
                      <a:pt x="36328" y="7550"/>
                    </a:lnTo>
                    <a:lnTo>
                      <a:pt x="36328" y="7568"/>
                    </a:lnTo>
                    <a:lnTo>
                      <a:pt x="36337" y="7568"/>
                    </a:lnTo>
                    <a:lnTo>
                      <a:pt x="36337" y="7578"/>
                    </a:lnTo>
                    <a:lnTo>
                      <a:pt x="36374" y="7578"/>
                    </a:lnTo>
                    <a:lnTo>
                      <a:pt x="36374" y="7596"/>
                    </a:lnTo>
                    <a:lnTo>
                      <a:pt x="36402" y="7596"/>
                    </a:lnTo>
                    <a:lnTo>
                      <a:pt x="36402" y="7615"/>
                    </a:lnTo>
                    <a:lnTo>
                      <a:pt x="36430" y="7615"/>
                    </a:lnTo>
                    <a:lnTo>
                      <a:pt x="36430" y="7624"/>
                    </a:lnTo>
                    <a:lnTo>
                      <a:pt x="36448" y="7624"/>
                    </a:lnTo>
                    <a:lnTo>
                      <a:pt x="36448" y="7642"/>
                    </a:lnTo>
                    <a:lnTo>
                      <a:pt x="36476" y="7642"/>
                    </a:lnTo>
                    <a:lnTo>
                      <a:pt x="36476" y="7661"/>
                    </a:lnTo>
                    <a:lnTo>
                      <a:pt x="36494" y="7661"/>
                    </a:lnTo>
                    <a:lnTo>
                      <a:pt x="36494" y="7670"/>
                    </a:lnTo>
                    <a:lnTo>
                      <a:pt x="36522" y="7670"/>
                    </a:lnTo>
                    <a:lnTo>
                      <a:pt x="36522" y="7689"/>
                    </a:lnTo>
                    <a:lnTo>
                      <a:pt x="36541" y="7689"/>
                    </a:lnTo>
                    <a:lnTo>
                      <a:pt x="36541" y="7707"/>
                    </a:lnTo>
                    <a:lnTo>
                      <a:pt x="36569" y="7707"/>
                    </a:lnTo>
                    <a:lnTo>
                      <a:pt x="36569" y="7717"/>
                    </a:lnTo>
                    <a:lnTo>
                      <a:pt x="36606" y="7717"/>
                    </a:lnTo>
                    <a:lnTo>
                      <a:pt x="36606" y="7735"/>
                    </a:lnTo>
                    <a:lnTo>
                      <a:pt x="36615" y="7735"/>
                    </a:lnTo>
                    <a:lnTo>
                      <a:pt x="36615" y="7754"/>
                    </a:lnTo>
                    <a:lnTo>
                      <a:pt x="36652" y="7754"/>
                    </a:lnTo>
                    <a:lnTo>
                      <a:pt x="36652" y="7763"/>
                    </a:lnTo>
                    <a:lnTo>
                      <a:pt x="36661" y="7763"/>
                    </a:lnTo>
                    <a:lnTo>
                      <a:pt x="36661" y="7781"/>
                    </a:lnTo>
                    <a:lnTo>
                      <a:pt x="36680" y="7781"/>
                    </a:lnTo>
                    <a:lnTo>
                      <a:pt x="36680" y="7800"/>
                    </a:lnTo>
                    <a:lnTo>
                      <a:pt x="36708" y="7800"/>
                    </a:lnTo>
                    <a:lnTo>
                      <a:pt x="36708" y="7809"/>
                    </a:lnTo>
                    <a:lnTo>
                      <a:pt x="36726" y="7809"/>
                    </a:lnTo>
                    <a:lnTo>
                      <a:pt x="36726" y="7828"/>
                    </a:lnTo>
                    <a:lnTo>
                      <a:pt x="36754" y="7828"/>
                    </a:lnTo>
                    <a:lnTo>
                      <a:pt x="36754" y="7846"/>
                    </a:lnTo>
                    <a:lnTo>
                      <a:pt x="36772" y="7846"/>
                    </a:lnTo>
                    <a:lnTo>
                      <a:pt x="36772" y="7855"/>
                    </a:lnTo>
                    <a:lnTo>
                      <a:pt x="36791" y="7855"/>
                    </a:lnTo>
                    <a:lnTo>
                      <a:pt x="36791" y="7874"/>
                    </a:lnTo>
                    <a:lnTo>
                      <a:pt x="36800" y="7874"/>
                    </a:lnTo>
                    <a:lnTo>
                      <a:pt x="36800" y="7892"/>
                    </a:lnTo>
                    <a:lnTo>
                      <a:pt x="36837" y="7892"/>
                    </a:lnTo>
                    <a:lnTo>
                      <a:pt x="36837" y="7902"/>
                    </a:lnTo>
                    <a:lnTo>
                      <a:pt x="36846" y="7902"/>
                    </a:lnTo>
                    <a:lnTo>
                      <a:pt x="36846" y="7920"/>
                    </a:lnTo>
                    <a:lnTo>
                      <a:pt x="36865" y="7920"/>
                    </a:lnTo>
                    <a:lnTo>
                      <a:pt x="36865" y="7939"/>
                    </a:lnTo>
                    <a:lnTo>
                      <a:pt x="36884" y="7939"/>
                    </a:lnTo>
                    <a:lnTo>
                      <a:pt x="36884" y="7948"/>
                    </a:lnTo>
                    <a:lnTo>
                      <a:pt x="36911" y="7948"/>
                    </a:lnTo>
                    <a:lnTo>
                      <a:pt x="36911" y="7967"/>
                    </a:lnTo>
                    <a:lnTo>
                      <a:pt x="36930" y="7967"/>
                    </a:lnTo>
                    <a:lnTo>
                      <a:pt x="36930" y="7985"/>
                    </a:lnTo>
                    <a:lnTo>
                      <a:pt x="36939" y="7985"/>
                    </a:lnTo>
                    <a:lnTo>
                      <a:pt x="36939" y="7994"/>
                    </a:lnTo>
                    <a:lnTo>
                      <a:pt x="36958" y="7994"/>
                    </a:lnTo>
                    <a:lnTo>
                      <a:pt x="36958" y="8013"/>
                    </a:lnTo>
                    <a:lnTo>
                      <a:pt x="36985" y="8013"/>
                    </a:lnTo>
                    <a:lnTo>
                      <a:pt x="36985" y="8031"/>
                    </a:lnTo>
                    <a:lnTo>
                      <a:pt x="37004" y="8031"/>
                    </a:lnTo>
                    <a:lnTo>
                      <a:pt x="37004" y="8041"/>
                    </a:lnTo>
                    <a:lnTo>
                      <a:pt x="37022" y="8041"/>
                    </a:lnTo>
                    <a:lnTo>
                      <a:pt x="37022" y="8059"/>
                    </a:lnTo>
                    <a:lnTo>
                      <a:pt x="37032" y="8059"/>
                    </a:lnTo>
                    <a:lnTo>
                      <a:pt x="37032" y="8078"/>
                    </a:lnTo>
                    <a:lnTo>
                      <a:pt x="37050" y="8078"/>
                    </a:lnTo>
                    <a:lnTo>
                      <a:pt x="37050" y="8087"/>
                    </a:lnTo>
                    <a:lnTo>
                      <a:pt x="37069" y="8087"/>
                    </a:lnTo>
                    <a:lnTo>
                      <a:pt x="37069" y="8106"/>
                    </a:lnTo>
                    <a:lnTo>
                      <a:pt x="37078" y="8106"/>
                    </a:lnTo>
                    <a:lnTo>
                      <a:pt x="37078" y="8124"/>
                    </a:lnTo>
                    <a:lnTo>
                      <a:pt x="37115" y="8124"/>
                    </a:lnTo>
                    <a:lnTo>
                      <a:pt x="37115" y="8133"/>
                    </a:lnTo>
                    <a:lnTo>
                      <a:pt x="37124" y="8133"/>
                    </a:lnTo>
                    <a:lnTo>
                      <a:pt x="37124" y="8152"/>
                    </a:lnTo>
                    <a:lnTo>
                      <a:pt x="37143" y="8152"/>
                    </a:lnTo>
                    <a:lnTo>
                      <a:pt x="37143" y="8170"/>
                    </a:lnTo>
                    <a:lnTo>
                      <a:pt x="37161" y="8170"/>
                    </a:lnTo>
                    <a:lnTo>
                      <a:pt x="37161" y="8180"/>
                    </a:lnTo>
                    <a:lnTo>
                      <a:pt x="37171" y="8180"/>
                    </a:lnTo>
                    <a:lnTo>
                      <a:pt x="37171" y="8198"/>
                    </a:lnTo>
                    <a:lnTo>
                      <a:pt x="37189" y="8198"/>
                    </a:lnTo>
                    <a:lnTo>
                      <a:pt x="37189" y="8217"/>
                    </a:lnTo>
                    <a:lnTo>
                      <a:pt x="37208" y="8217"/>
                    </a:lnTo>
                    <a:lnTo>
                      <a:pt x="37208" y="8226"/>
                    </a:lnTo>
                    <a:lnTo>
                      <a:pt x="37217" y="8226"/>
                    </a:lnTo>
                    <a:lnTo>
                      <a:pt x="37217" y="8244"/>
                    </a:lnTo>
                    <a:lnTo>
                      <a:pt x="37235" y="8244"/>
                    </a:lnTo>
                    <a:lnTo>
                      <a:pt x="37235" y="8263"/>
                    </a:lnTo>
                    <a:lnTo>
                      <a:pt x="37254" y="8263"/>
                    </a:lnTo>
                    <a:lnTo>
                      <a:pt x="37254" y="8272"/>
                    </a:lnTo>
                    <a:lnTo>
                      <a:pt x="37263" y="8272"/>
                    </a:lnTo>
                    <a:lnTo>
                      <a:pt x="37263" y="8291"/>
                    </a:lnTo>
                    <a:lnTo>
                      <a:pt x="37282" y="8291"/>
                    </a:lnTo>
                    <a:lnTo>
                      <a:pt x="37282" y="8309"/>
                    </a:lnTo>
                    <a:lnTo>
                      <a:pt x="37300" y="8309"/>
                    </a:lnTo>
                    <a:lnTo>
                      <a:pt x="37300" y="8319"/>
                    </a:lnTo>
                    <a:lnTo>
                      <a:pt x="37310" y="8319"/>
                    </a:lnTo>
                    <a:lnTo>
                      <a:pt x="37310" y="8337"/>
                    </a:lnTo>
                    <a:lnTo>
                      <a:pt x="37328" y="8337"/>
                    </a:lnTo>
                    <a:lnTo>
                      <a:pt x="37328" y="8356"/>
                    </a:lnTo>
                    <a:lnTo>
                      <a:pt x="37347" y="8356"/>
                    </a:lnTo>
                    <a:lnTo>
                      <a:pt x="37347" y="8365"/>
                    </a:lnTo>
                    <a:lnTo>
                      <a:pt x="37356" y="8365"/>
                    </a:lnTo>
                    <a:lnTo>
                      <a:pt x="37356" y="8383"/>
                    </a:lnTo>
                    <a:lnTo>
                      <a:pt x="37374" y="8383"/>
                    </a:lnTo>
                    <a:lnTo>
                      <a:pt x="37374" y="8402"/>
                    </a:lnTo>
                    <a:lnTo>
                      <a:pt x="37393" y="8402"/>
                    </a:lnTo>
                    <a:lnTo>
                      <a:pt x="37393" y="8411"/>
                    </a:lnTo>
                    <a:lnTo>
                      <a:pt x="37402" y="8411"/>
                    </a:lnTo>
                    <a:lnTo>
                      <a:pt x="37402" y="8430"/>
                    </a:lnTo>
                    <a:lnTo>
                      <a:pt x="37421" y="8430"/>
                    </a:lnTo>
                    <a:lnTo>
                      <a:pt x="37421" y="8448"/>
                    </a:lnTo>
                    <a:lnTo>
                      <a:pt x="37439" y="8448"/>
                    </a:lnTo>
                    <a:lnTo>
                      <a:pt x="37439" y="8457"/>
                    </a:lnTo>
                    <a:lnTo>
                      <a:pt x="37449" y="8457"/>
                    </a:lnTo>
                    <a:lnTo>
                      <a:pt x="37449" y="8495"/>
                    </a:lnTo>
                    <a:lnTo>
                      <a:pt x="37467" y="8495"/>
                    </a:lnTo>
                    <a:lnTo>
                      <a:pt x="37467" y="8504"/>
                    </a:lnTo>
                    <a:lnTo>
                      <a:pt x="37486" y="8504"/>
                    </a:lnTo>
                    <a:lnTo>
                      <a:pt x="37486" y="8522"/>
                    </a:lnTo>
                    <a:lnTo>
                      <a:pt x="37495" y="8522"/>
                    </a:lnTo>
                    <a:lnTo>
                      <a:pt x="37495" y="8541"/>
                    </a:lnTo>
                    <a:lnTo>
                      <a:pt x="37513" y="8541"/>
                    </a:lnTo>
                    <a:lnTo>
                      <a:pt x="37513" y="8550"/>
                    </a:lnTo>
                    <a:lnTo>
                      <a:pt x="37532" y="8550"/>
                    </a:lnTo>
                    <a:lnTo>
                      <a:pt x="37532" y="8569"/>
                    </a:lnTo>
                    <a:lnTo>
                      <a:pt x="37541" y="8569"/>
                    </a:lnTo>
                    <a:lnTo>
                      <a:pt x="37541" y="8596"/>
                    </a:lnTo>
                    <a:lnTo>
                      <a:pt x="37560" y="8596"/>
                    </a:lnTo>
                    <a:lnTo>
                      <a:pt x="37560" y="8615"/>
                    </a:lnTo>
                    <a:lnTo>
                      <a:pt x="37578" y="8615"/>
                    </a:lnTo>
                    <a:lnTo>
                      <a:pt x="37578" y="8633"/>
                    </a:lnTo>
                    <a:lnTo>
                      <a:pt x="37587" y="8633"/>
                    </a:lnTo>
                    <a:lnTo>
                      <a:pt x="37587" y="8643"/>
                    </a:lnTo>
                    <a:lnTo>
                      <a:pt x="37606" y="8643"/>
                    </a:lnTo>
                    <a:lnTo>
                      <a:pt x="37606" y="8661"/>
                    </a:lnTo>
                    <a:lnTo>
                      <a:pt x="37625" y="8661"/>
                    </a:lnTo>
                    <a:lnTo>
                      <a:pt x="37625" y="8689"/>
                    </a:lnTo>
                    <a:lnTo>
                      <a:pt x="37634" y="8689"/>
                    </a:lnTo>
                    <a:lnTo>
                      <a:pt x="37634" y="8708"/>
                    </a:lnTo>
                    <a:lnTo>
                      <a:pt x="37652" y="8708"/>
                    </a:lnTo>
                    <a:lnTo>
                      <a:pt x="37652" y="8726"/>
                    </a:lnTo>
                    <a:lnTo>
                      <a:pt x="37671" y="8726"/>
                    </a:lnTo>
                    <a:lnTo>
                      <a:pt x="37671" y="8754"/>
                    </a:lnTo>
                    <a:lnTo>
                      <a:pt x="37680" y="8754"/>
                    </a:lnTo>
                    <a:lnTo>
                      <a:pt x="37680" y="8772"/>
                    </a:lnTo>
                    <a:lnTo>
                      <a:pt x="37699" y="8772"/>
                    </a:lnTo>
                    <a:lnTo>
                      <a:pt x="37699" y="8782"/>
                    </a:lnTo>
                    <a:lnTo>
                      <a:pt x="37717" y="8782"/>
                    </a:lnTo>
                    <a:lnTo>
                      <a:pt x="37717" y="8819"/>
                    </a:lnTo>
                    <a:lnTo>
                      <a:pt x="37726" y="8819"/>
                    </a:lnTo>
                    <a:lnTo>
                      <a:pt x="37726" y="8828"/>
                    </a:lnTo>
                    <a:lnTo>
                      <a:pt x="37745" y="8828"/>
                    </a:lnTo>
                    <a:lnTo>
                      <a:pt x="37745" y="8847"/>
                    </a:lnTo>
                    <a:lnTo>
                      <a:pt x="37763" y="8847"/>
                    </a:lnTo>
                    <a:lnTo>
                      <a:pt x="37763" y="8874"/>
                    </a:lnTo>
                    <a:lnTo>
                      <a:pt x="37773" y="8874"/>
                    </a:lnTo>
                    <a:lnTo>
                      <a:pt x="37773" y="8893"/>
                    </a:lnTo>
                    <a:lnTo>
                      <a:pt x="37791" y="8893"/>
                    </a:lnTo>
                    <a:lnTo>
                      <a:pt x="37791" y="8911"/>
                    </a:lnTo>
                    <a:lnTo>
                      <a:pt x="37810" y="8911"/>
                    </a:lnTo>
                    <a:lnTo>
                      <a:pt x="37810" y="8939"/>
                    </a:lnTo>
                    <a:lnTo>
                      <a:pt x="37819" y="8939"/>
                    </a:lnTo>
                    <a:lnTo>
                      <a:pt x="37819" y="8958"/>
                    </a:lnTo>
                    <a:lnTo>
                      <a:pt x="37838" y="8958"/>
                    </a:lnTo>
                    <a:lnTo>
                      <a:pt x="37838" y="8985"/>
                    </a:lnTo>
                    <a:lnTo>
                      <a:pt x="37856" y="8985"/>
                    </a:lnTo>
                    <a:lnTo>
                      <a:pt x="37856" y="9004"/>
                    </a:lnTo>
                    <a:lnTo>
                      <a:pt x="37865" y="9004"/>
                    </a:lnTo>
                    <a:lnTo>
                      <a:pt x="37865" y="9032"/>
                    </a:lnTo>
                    <a:lnTo>
                      <a:pt x="37884" y="9032"/>
                    </a:lnTo>
                    <a:lnTo>
                      <a:pt x="37884" y="9060"/>
                    </a:lnTo>
                    <a:lnTo>
                      <a:pt x="37902" y="9060"/>
                    </a:lnTo>
                    <a:lnTo>
                      <a:pt x="37902" y="9078"/>
                    </a:lnTo>
                    <a:lnTo>
                      <a:pt x="37912" y="9078"/>
                    </a:lnTo>
                    <a:lnTo>
                      <a:pt x="37912" y="9106"/>
                    </a:lnTo>
                    <a:lnTo>
                      <a:pt x="37930" y="9106"/>
                    </a:lnTo>
                    <a:lnTo>
                      <a:pt x="37930" y="9124"/>
                    </a:lnTo>
                    <a:lnTo>
                      <a:pt x="37949" y="9124"/>
                    </a:lnTo>
                    <a:lnTo>
                      <a:pt x="37949" y="9152"/>
                    </a:lnTo>
                    <a:lnTo>
                      <a:pt x="37958" y="9152"/>
                    </a:lnTo>
                    <a:lnTo>
                      <a:pt x="37958" y="9171"/>
                    </a:lnTo>
                    <a:lnTo>
                      <a:pt x="37977" y="9171"/>
                    </a:lnTo>
                    <a:lnTo>
                      <a:pt x="37977" y="9198"/>
                    </a:lnTo>
                    <a:lnTo>
                      <a:pt x="37995" y="9198"/>
                    </a:lnTo>
                    <a:lnTo>
                      <a:pt x="37995" y="9236"/>
                    </a:lnTo>
                    <a:lnTo>
                      <a:pt x="38004" y="9236"/>
                    </a:lnTo>
                    <a:lnTo>
                      <a:pt x="38004" y="9263"/>
                    </a:lnTo>
                    <a:lnTo>
                      <a:pt x="38023" y="9263"/>
                    </a:lnTo>
                    <a:lnTo>
                      <a:pt x="38023" y="9291"/>
                    </a:lnTo>
                    <a:lnTo>
                      <a:pt x="38041" y="9291"/>
                    </a:lnTo>
                    <a:lnTo>
                      <a:pt x="38041" y="9310"/>
                    </a:lnTo>
                    <a:lnTo>
                      <a:pt x="38051" y="9310"/>
                    </a:lnTo>
                    <a:lnTo>
                      <a:pt x="38051" y="9337"/>
                    </a:lnTo>
                    <a:lnTo>
                      <a:pt x="38069" y="9337"/>
                    </a:lnTo>
                    <a:lnTo>
                      <a:pt x="38069" y="9374"/>
                    </a:lnTo>
                    <a:lnTo>
                      <a:pt x="38088" y="9374"/>
                    </a:lnTo>
                    <a:lnTo>
                      <a:pt x="38088" y="9402"/>
                    </a:lnTo>
                    <a:lnTo>
                      <a:pt x="38097" y="9402"/>
                    </a:lnTo>
                    <a:lnTo>
                      <a:pt x="38097" y="9430"/>
                    </a:lnTo>
                    <a:lnTo>
                      <a:pt x="38115" y="9430"/>
                    </a:lnTo>
                    <a:lnTo>
                      <a:pt x="38115" y="9467"/>
                    </a:lnTo>
                    <a:lnTo>
                      <a:pt x="38134" y="9467"/>
                    </a:lnTo>
                    <a:lnTo>
                      <a:pt x="38134" y="9495"/>
                    </a:lnTo>
                    <a:lnTo>
                      <a:pt x="38143" y="9495"/>
                    </a:lnTo>
                    <a:lnTo>
                      <a:pt x="38143" y="9523"/>
                    </a:lnTo>
                    <a:lnTo>
                      <a:pt x="38162" y="9523"/>
                    </a:lnTo>
                    <a:lnTo>
                      <a:pt x="38162" y="9560"/>
                    </a:lnTo>
                    <a:lnTo>
                      <a:pt x="38180" y="9560"/>
                    </a:lnTo>
                    <a:lnTo>
                      <a:pt x="38180" y="9588"/>
                    </a:lnTo>
                    <a:lnTo>
                      <a:pt x="38190" y="9588"/>
                    </a:lnTo>
                    <a:lnTo>
                      <a:pt x="38190" y="9615"/>
                    </a:lnTo>
                    <a:lnTo>
                      <a:pt x="38208" y="9615"/>
                    </a:lnTo>
                    <a:lnTo>
                      <a:pt x="38208" y="9652"/>
                    </a:lnTo>
                    <a:lnTo>
                      <a:pt x="38227" y="9652"/>
                    </a:lnTo>
                    <a:lnTo>
                      <a:pt x="38227" y="9699"/>
                    </a:lnTo>
                    <a:lnTo>
                      <a:pt x="38236" y="9699"/>
                    </a:lnTo>
                    <a:lnTo>
                      <a:pt x="38236" y="9726"/>
                    </a:lnTo>
                    <a:lnTo>
                      <a:pt x="38254" y="9726"/>
                    </a:lnTo>
                    <a:lnTo>
                      <a:pt x="38254" y="9754"/>
                    </a:lnTo>
                    <a:lnTo>
                      <a:pt x="38273" y="9754"/>
                    </a:lnTo>
                    <a:lnTo>
                      <a:pt x="38273" y="9801"/>
                    </a:lnTo>
                    <a:lnTo>
                      <a:pt x="38282" y="9801"/>
                    </a:lnTo>
                    <a:lnTo>
                      <a:pt x="38282" y="9838"/>
                    </a:lnTo>
                    <a:lnTo>
                      <a:pt x="38301" y="9838"/>
                    </a:lnTo>
                    <a:lnTo>
                      <a:pt x="38301" y="9884"/>
                    </a:lnTo>
                    <a:lnTo>
                      <a:pt x="38319" y="9884"/>
                    </a:lnTo>
                    <a:lnTo>
                      <a:pt x="38319" y="9930"/>
                    </a:lnTo>
                    <a:lnTo>
                      <a:pt x="38328" y="9930"/>
                    </a:lnTo>
                    <a:lnTo>
                      <a:pt x="38328" y="9958"/>
                    </a:lnTo>
                    <a:lnTo>
                      <a:pt x="38347" y="9958"/>
                    </a:lnTo>
                    <a:lnTo>
                      <a:pt x="38347" y="10004"/>
                    </a:lnTo>
                    <a:lnTo>
                      <a:pt x="38366" y="10004"/>
                    </a:lnTo>
                    <a:lnTo>
                      <a:pt x="38366" y="10051"/>
                    </a:lnTo>
                    <a:lnTo>
                      <a:pt x="38375" y="10051"/>
                    </a:lnTo>
                    <a:lnTo>
                      <a:pt x="38375" y="10097"/>
                    </a:lnTo>
                    <a:lnTo>
                      <a:pt x="38393" y="10097"/>
                    </a:lnTo>
                    <a:lnTo>
                      <a:pt x="38393" y="10143"/>
                    </a:lnTo>
                    <a:lnTo>
                      <a:pt x="38412" y="10143"/>
                    </a:lnTo>
                    <a:lnTo>
                      <a:pt x="38412" y="10208"/>
                    </a:lnTo>
                    <a:lnTo>
                      <a:pt x="38421" y="10208"/>
                    </a:lnTo>
                    <a:lnTo>
                      <a:pt x="38421" y="10254"/>
                    </a:lnTo>
                    <a:lnTo>
                      <a:pt x="38440" y="10254"/>
                    </a:lnTo>
                    <a:lnTo>
                      <a:pt x="38440" y="10301"/>
                    </a:lnTo>
                    <a:lnTo>
                      <a:pt x="38458" y="10301"/>
                    </a:lnTo>
                    <a:lnTo>
                      <a:pt x="38458" y="10356"/>
                    </a:lnTo>
                    <a:lnTo>
                      <a:pt x="38467" y="10356"/>
                    </a:lnTo>
                    <a:lnTo>
                      <a:pt x="38467" y="10440"/>
                    </a:lnTo>
                    <a:lnTo>
                      <a:pt x="38486" y="10440"/>
                    </a:lnTo>
                    <a:lnTo>
                      <a:pt x="38486" y="10495"/>
                    </a:lnTo>
                    <a:lnTo>
                      <a:pt x="38504" y="10495"/>
                    </a:lnTo>
                    <a:lnTo>
                      <a:pt x="38504" y="10560"/>
                    </a:lnTo>
                    <a:lnTo>
                      <a:pt x="38514" y="10560"/>
                    </a:lnTo>
                    <a:lnTo>
                      <a:pt x="38514" y="10634"/>
                    </a:lnTo>
                    <a:lnTo>
                      <a:pt x="38532" y="10634"/>
                    </a:lnTo>
                    <a:lnTo>
                      <a:pt x="38532" y="10745"/>
                    </a:lnTo>
                    <a:lnTo>
                      <a:pt x="38551" y="10745"/>
                    </a:lnTo>
                    <a:lnTo>
                      <a:pt x="38551" y="10838"/>
                    </a:lnTo>
                    <a:lnTo>
                      <a:pt x="38560" y="10838"/>
                    </a:lnTo>
                    <a:lnTo>
                      <a:pt x="38560" y="10949"/>
                    </a:lnTo>
                    <a:lnTo>
                      <a:pt x="38579" y="10949"/>
                    </a:lnTo>
                    <a:lnTo>
                      <a:pt x="38579" y="11134"/>
                    </a:lnTo>
                    <a:lnTo>
                      <a:pt x="38597" y="11134"/>
                    </a:lnTo>
                    <a:lnTo>
                      <a:pt x="38597" y="11783"/>
                    </a:lnTo>
                    <a:lnTo>
                      <a:pt x="38579" y="11783"/>
                    </a:lnTo>
                    <a:lnTo>
                      <a:pt x="38579" y="11949"/>
                    </a:lnTo>
                    <a:lnTo>
                      <a:pt x="38560" y="11949"/>
                    </a:lnTo>
                    <a:lnTo>
                      <a:pt x="38560" y="12088"/>
                    </a:lnTo>
                    <a:lnTo>
                      <a:pt x="38551" y="12088"/>
                    </a:lnTo>
                    <a:lnTo>
                      <a:pt x="38551" y="12135"/>
                    </a:lnTo>
                    <a:lnTo>
                      <a:pt x="38579" y="12135"/>
                    </a:lnTo>
                    <a:lnTo>
                      <a:pt x="38579" y="12116"/>
                    </a:lnTo>
                    <a:lnTo>
                      <a:pt x="38606" y="12116"/>
                    </a:lnTo>
                    <a:lnTo>
                      <a:pt x="38606" y="12107"/>
                    </a:lnTo>
                    <a:lnTo>
                      <a:pt x="38643" y="12107"/>
                    </a:lnTo>
                    <a:lnTo>
                      <a:pt x="38643" y="12088"/>
                    </a:lnTo>
                    <a:lnTo>
                      <a:pt x="38690" y="12088"/>
                    </a:lnTo>
                    <a:lnTo>
                      <a:pt x="38690" y="12070"/>
                    </a:lnTo>
                    <a:lnTo>
                      <a:pt x="38718" y="12070"/>
                    </a:lnTo>
                    <a:lnTo>
                      <a:pt x="38718" y="12061"/>
                    </a:lnTo>
                    <a:lnTo>
                      <a:pt x="38764" y="12061"/>
                    </a:lnTo>
                    <a:lnTo>
                      <a:pt x="38764" y="12042"/>
                    </a:lnTo>
                    <a:lnTo>
                      <a:pt x="38792" y="12042"/>
                    </a:lnTo>
                    <a:lnTo>
                      <a:pt x="38792" y="12024"/>
                    </a:lnTo>
                    <a:lnTo>
                      <a:pt x="38829" y="12024"/>
                    </a:lnTo>
                    <a:lnTo>
                      <a:pt x="38829" y="12014"/>
                    </a:lnTo>
                    <a:lnTo>
                      <a:pt x="38875" y="12014"/>
                    </a:lnTo>
                    <a:lnTo>
                      <a:pt x="38875" y="11996"/>
                    </a:lnTo>
                    <a:lnTo>
                      <a:pt x="38921" y="11996"/>
                    </a:lnTo>
                    <a:lnTo>
                      <a:pt x="38921" y="11977"/>
                    </a:lnTo>
                    <a:lnTo>
                      <a:pt x="38968" y="11977"/>
                    </a:lnTo>
                    <a:lnTo>
                      <a:pt x="38968" y="11968"/>
                    </a:lnTo>
                    <a:lnTo>
                      <a:pt x="39014" y="11968"/>
                    </a:lnTo>
                    <a:lnTo>
                      <a:pt x="39014" y="11949"/>
                    </a:lnTo>
                    <a:lnTo>
                      <a:pt x="39060" y="11949"/>
                    </a:lnTo>
                    <a:lnTo>
                      <a:pt x="39060" y="11931"/>
                    </a:lnTo>
                    <a:lnTo>
                      <a:pt x="39088" y="11931"/>
                    </a:lnTo>
                    <a:lnTo>
                      <a:pt x="39088" y="11922"/>
                    </a:lnTo>
                    <a:lnTo>
                      <a:pt x="39134" y="11922"/>
                    </a:lnTo>
                    <a:lnTo>
                      <a:pt x="39134" y="11903"/>
                    </a:lnTo>
                    <a:lnTo>
                      <a:pt x="39199" y="11903"/>
                    </a:lnTo>
                    <a:lnTo>
                      <a:pt x="39199" y="11885"/>
                    </a:lnTo>
                    <a:lnTo>
                      <a:pt x="39255" y="11885"/>
                    </a:lnTo>
                    <a:lnTo>
                      <a:pt x="39255" y="11875"/>
                    </a:lnTo>
                    <a:lnTo>
                      <a:pt x="39301" y="11875"/>
                    </a:lnTo>
                    <a:lnTo>
                      <a:pt x="39301" y="11857"/>
                    </a:lnTo>
                    <a:lnTo>
                      <a:pt x="39366" y="11857"/>
                    </a:lnTo>
                    <a:lnTo>
                      <a:pt x="39366" y="11838"/>
                    </a:lnTo>
                    <a:lnTo>
                      <a:pt x="39431" y="11838"/>
                    </a:lnTo>
                    <a:lnTo>
                      <a:pt x="39431" y="11829"/>
                    </a:lnTo>
                    <a:lnTo>
                      <a:pt x="39486" y="11829"/>
                    </a:lnTo>
                    <a:lnTo>
                      <a:pt x="39486" y="11811"/>
                    </a:lnTo>
                    <a:lnTo>
                      <a:pt x="39570" y="11811"/>
                    </a:lnTo>
                    <a:lnTo>
                      <a:pt x="39570" y="11792"/>
                    </a:lnTo>
                    <a:lnTo>
                      <a:pt x="39644" y="11792"/>
                    </a:lnTo>
                    <a:lnTo>
                      <a:pt x="39644" y="11783"/>
                    </a:lnTo>
                    <a:lnTo>
                      <a:pt x="39709" y="11783"/>
                    </a:lnTo>
                    <a:lnTo>
                      <a:pt x="39709" y="11764"/>
                    </a:lnTo>
                    <a:lnTo>
                      <a:pt x="39801" y="11764"/>
                    </a:lnTo>
                    <a:lnTo>
                      <a:pt x="39801" y="11746"/>
                    </a:lnTo>
                    <a:lnTo>
                      <a:pt x="39903" y="11746"/>
                    </a:lnTo>
                    <a:lnTo>
                      <a:pt x="39903" y="11736"/>
                    </a:lnTo>
                    <a:lnTo>
                      <a:pt x="40033" y="11736"/>
                    </a:lnTo>
                    <a:lnTo>
                      <a:pt x="40033" y="11718"/>
                    </a:lnTo>
                    <a:lnTo>
                      <a:pt x="40200" y="11718"/>
                    </a:lnTo>
                    <a:lnTo>
                      <a:pt x="40200" y="11699"/>
                    </a:lnTo>
                    <a:lnTo>
                      <a:pt x="40987" y="11699"/>
                    </a:lnTo>
                    <a:lnTo>
                      <a:pt x="40987" y="11718"/>
                    </a:lnTo>
                    <a:lnTo>
                      <a:pt x="41144" y="11718"/>
                    </a:lnTo>
                    <a:lnTo>
                      <a:pt x="41144" y="11736"/>
                    </a:lnTo>
                    <a:lnTo>
                      <a:pt x="41265" y="11736"/>
                    </a:lnTo>
                    <a:lnTo>
                      <a:pt x="41265" y="11746"/>
                    </a:lnTo>
                    <a:lnTo>
                      <a:pt x="41376" y="11746"/>
                    </a:lnTo>
                    <a:lnTo>
                      <a:pt x="41376" y="11764"/>
                    </a:lnTo>
                    <a:lnTo>
                      <a:pt x="41468" y="11764"/>
                    </a:lnTo>
                    <a:lnTo>
                      <a:pt x="41468" y="11783"/>
                    </a:lnTo>
                    <a:lnTo>
                      <a:pt x="41543" y="11783"/>
                    </a:lnTo>
                    <a:lnTo>
                      <a:pt x="41543" y="11792"/>
                    </a:lnTo>
                    <a:lnTo>
                      <a:pt x="41617" y="11792"/>
                    </a:lnTo>
                    <a:lnTo>
                      <a:pt x="41617" y="11811"/>
                    </a:lnTo>
                    <a:lnTo>
                      <a:pt x="41700" y="11811"/>
                    </a:lnTo>
                    <a:lnTo>
                      <a:pt x="41700" y="11829"/>
                    </a:lnTo>
                    <a:lnTo>
                      <a:pt x="41756" y="11829"/>
                    </a:lnTo>
                    <a:lnTo>
                      <a:pt x="41756" y="11838"/>
                    </a:lnTo>
                    <a:lnTo>
                      <a:pt x="41802" y="11838"/>
                    </a:lnTo>
                    <a:lnTo>
                      <a:pt x="41802" y="11857"/>
                    </a:lnTo>
                    <a:lnTo>
                      <a:pt x="41867" y="11857"/>
                    </a:lnTo>
                    <a:lnTo>
                      <a:pt x="41867" y="11875"/>
                    </a:lnTo>
                    <a:lnTo>
                      <a:pt x="41932" y="11875"/>
                    </a:lnTo>
                    <a:lnTo>
                      <a:pt x="41932" y="11885"/>
                    </a:lnTo>
                    <a:lnTo>
                      <a:pt x="41987" y="11885"/>
                    </a:lnTo>
                    <a:lnTo>
                      <a:pt x="41987" y="11903"/>
                    </a:lnTo>
                    <a:lnTo>
                      <a:pt x="42034" y="11903"/>
                    </a:lnTo>
                    <a:lnTo>
                      <a:pt x="42034" y="11922"/>
                    </a:lnTo>
                    <a:lnTo>
                      <a:pt x="42080" y="11922"/>
                    </a:lnTo>
                    <a:lnTo>
                      <a:pt x="42080" y="11931"/>
                    </a:lnTo>
                    <a:lnTo>
                      <a:pt x="42126" y="11931"/>
                    </a:lnTo>
                    <a:lnTo>
                      <a:pt x="42126" y="11949"/>
                    </a:lnTo>
                    <a:lnTo>
                      <a:pt x="42172" y="11949"/>
                    </a:lnTo>
                    <a:lnTo>
                      <a:pt x="42172" y="11968"/>
                    </a:lnTo>
                    <a:lnTo>
                      <a:pt x="42219" y="11968"/>
                    </a:lnTo>
                    <a:lnTo>
                      <a:pt x="42219" y="11977"/>
                    </a:lnTo>
                    <a:lnTo>
                      <a:pt x="42265" y="11977"/>
                    </a:lnTo>
                    <a:lnTo>
                      <a:pt x="42265" y="11996"/>
                    </a:lnTo>
                    <a:lnTo>
                      <a:pt x="42311" y="11996"/>
                    </a:lnTo>
                    <a:lnTo>
                      <a:pt x="42311" y="12014"/>
                    </a:lnTo>
                    <a:lnTo>
                      <a:pt x="42348" y="12014"/>
                    </a:lnTo>
                    <a:lnTo>
                      <a:pt x="42348" y="12024"/>
                    </a:lnTo>
                    <a:lnTo>
                      <a:pt x="42376" y="12024"/>
                    </a:lnTo>
                    <a:lnTo>
                      <a:pt x="42376" y="12042"/>
                    </a:lnTo>
                    <a:lnTo>
                      <a:pt x="42423" y="12042"/>
                    </a:lnTo>
                    <a:lnTo>
                      <a:pt x="42423" y="12061"/>
                    </a:lnTo>
                    <a:lnTo>
                      <a:pt x="42450" y="12061"/>
                    </a:lnTo>
                    <a:lnTo>
                      <a:pt x="42450" y="12070"/>
                    </a:lnTo>
                    <a:lnTo>
                      <a:pt x="42497" y="12070"/>
                    </a:lnTo>
                    <a:lnTo>
                      <a:pt x="42497" y="12088"/>
                    </a:lnTo>
                    <a:lnTo>
                      <a:pt x="42534" y="12088"/>
                    </a:lnTo>
                    <a:lnTo>
                      <a:pt x="42534" y="12107"/>
                    </a:lnTo>
                    <a:lnTo>
                      <a:pt x="42580" y="12107"/>
                    </a:lnTo>
                    <a:lnTo>
                      <a:pt x="42580" y="12116"/>
                    </a:lnTo>
                    <a:lnTo>
                      <a:pt x="42608" y="12116"/>
                    </a:lnTo>
                    <a:lnTo>
                      <a:pt x="42608" y="12135"/>
                    </a:lnTo>
                    <a:lnTo>
                      <a:pt x="42636" y="12135"/>
                    </a:lnTo>
                    <a:lnTo>
                      <a:pt x="42636" y="12153"/>
                    </a:lnTo>
                    <a:lnTo>
                      <a:pt x="42673" y="12153"/>
                    </a:lnTo>
                    <a:lnTo>
                      <a:pt x="42673" y="12162"/>
                    </a:lnTo>
                    <a:lnTo>
                      <a:pt x="42700" y="12162"/>
                    </a:lnTo>
                    <a:lnTo>
                      <a:pt x="42700" y="12181"/>
                    </a:lnTo>
                    <a:lnTo>
                      <a:pt x="42728" y="12181"/>
                    </a:lnTo>
                    <a:lnTo>
                      <a:pt x="42728" y="12200"/>
                    </a:lnTo>
                    <a:lnTo>
                      <a:pt x="42765" y="12200"/>
                    </a:lnTo>
                    <a:lnTo>
                      <a:pt x="42765" y="12209"/>
                    </a:lnTo>
                    <a:lnTo>
                      <a:pt x="42793" y="12209"/>
                    </a:lnTo>
                    <a:lnTo>
                      <a:pt x="42793" y="12227"/>
                    </a:lnTo>
                    <a:lnTo>
                      <a:pt x="42821" y="12227"/>
                    </a:lnTo>
                    <a:lnTo>
                      <a:pt x="42821" y="12246"/>
                    </a:lnTo>
                    <a:lnTo>
                      <a:pt x="42858" y="12246"/>
                    </a:lnTo>
                    <a:lnTo>
                      <a:pt x="42858" y="12255"/>
                    </a:lnTo>
                    <a:lnTo>
                      <a:pt x="42886" y="12255"/>
                    </a:lnTo>
                    <a:lnTo>
                      <a:pt x="42886" y="12274"/>
                    </a:lnTo>
                    <a:lnTo>
                      <a:pt x="42913" y="12274"/>
                    </a:lnTo>
                    <a:lnTo>
                      <a:pt x="42913" y="12292"/>
                    </a:lnTo>
                    <a:lnTo>
                      <a:pt x="42950" y="12292"/>
                    </a:lnTo>
                    <a:lnTo>
                      <a:pt x="42950" y="12301"/>
                    </a:lnTo>
                    <a:lnTo>
                      <a:pt x="42960" y="12301"/>
                    </a:lnTo>
                    <a:lnTo>
                      <a:pt x="42960" y="12320"/>
                    </a:lnTo>
                    <a:lnTo>
                      <a:pt x="42997" y="12320"/>
                    </a:lnTo>
                    <a:lnTo>
                      <a:pt x="42997" y="12338"/>
                    </a:lnTo>
                    <a:lnTo>
                      <a:pt x="43025" y="12338"/>
                    </a:lnTo>
                    <a:lnTo>
                      <a:pt x="43025" y="12348"/>
                    </a:lnTo>
                    <a:lnTo>
                      <a:pt x="43052" y="12348"/>
                    </a:lnTo>
                    <a:lnTo>
                      <a:pt x="43052" y="12366"/>
                    </a:lnTo>
                    <a:lnTo>
                      <a:pt x="43071" y="12366"/>
                    </a:lnTo>
                    <a:lnTo>
                      <a:pt x="43071" y="12385"/>
                    </a:lnTo>
                    <a:lnTo>
                      <a:pt x="43099" y="12385"/>
                    </a:lnTo>
                    <a:lnTo>
                      <a:pt x="43099" y="12394"/>
                    </a:lnTo>
                    <a:lnTo>
                      <a:pt x="43136" y="12394"/>
                    </a:lnTo>
                    <a:lnTo>
                      <a:pt x="43136" y="12413"/>
                    </a:lnTo>
                    <a:lnTo>
                      <a:pt x="43164" y="12413"/>
                    </a:lnTo>
                    <a:lnTo>
                      <a:pt x="43164" y="12431"/>
                    </a:lnTo>
                    <a:lnTo>
                      <a:pt x="43182" y="12431"/>
                    </a:lnTo>
                    <a:lnTo>
                      <a:pt x="43182" y="12440"/>
                    </a:lnTo>
                    <a:lnTo>
                      <a:pt x="43210" y="12440"/>
                    </a:lnTo>
                    <a:lnTo>
                      <a:pt x="43210" y="12459"/>
                    </a:lnTo>
                    <a:lnTo>
                      <a:pt x="43228" y="12459"/>
                    </a:lnTo>
                    <a:lnTo>
                      <a:pt x="43228" y="12477"/>
                    </a:lnTo>
                    <a:lnTo>
                      <a:pt x="43256" y="12477"/>
                    </a:lnTo>
                    <a:lnTo>
                      <a:pt x="43256" y="12487"/>
                    </a:lnTo>
                    <a:lnTo>
                      <a:pt x="43275" y="12487"/>
                    </a:lnTo>
                    <a:lnTo>
                      <a:pt x="43275" y="12505"/>
                    </a:lnTo>
                    <a:lnTo>
                      <a:pt x="43302" y="12505"/>
                    </a:lnTo>
                    <a:lnTo>
                      <a:pt x="43302" y="12524"/>
                    </a:lnTo>
                    <a:lnTo>
                      <a:pt x="43321" y="12524"/>
                    </a:lnTo>
                    <a:lnTo>
                      <a:pt x="43321" y="12533"/>
                    </a:lnTo>
                    <a:lnTo>
                      <a:pt x="43349" y="12533"/>
                    </a:lnTo>
                    <a:lnTo>
                      <a:pt x="43349" y="12552"/>
                    </a:lnTo>
                    <a:lnTo>
                      <a:pt x="43367" y="12552"/>
                    </a:lnTo>
                    <a:lnTo>
                      <a:pt x="43367" y="12570"/>
                    </a:lnTo>
                    <a:lnTo>
                      <a:pt x="43395" y="12570"/>
                    </a:lnTo>
                    <a:lnTo>
                      <a:pt x="43395" y="12579"/>
                    </a:lnTo>
                    <a:lnTo>
                      <a:pt x="43414" y="12579"/>
                    </a:lnTo>
                    <a:lnTo>
                      <a:pt x="43414" y="12598"/>
                    </a:lnTo>
                    <a:lnTo>
                      <a:pt x="43441" y="12598"/>
                    </a:lnTo>
                    <a:lnTo>
                      <a:pt x="43441" y="12616"/>
                    </a:lnTo>
                    <a:lnTo>
                      <a:pt x="43460" y="12616"/>
                    </a:lnTo>
                    <a:lnTo>
                      <a:pt x="43460" y="12626"/>
                    </a:lnTo>
                    <a:lnTo>
                      <a:pt x="43469" y="12626"/>
                    </a:lnTo>
                    <a:lnTo>
                      <a:pt x="43469" y="12644"/>
                    </a:lnTo>
                    <a:lnTo>
                      <a:pt x="43506" y="12644"/>
                    </a:lnTo>
                    <a:lnTo>
                      <a:pt x="43506" y="12663"/>
                    </a:lnTo>
                    <a:lnTo>
                      <a:pt x="43516" y="12663"/>
                    </a:lnTo>
                    <a:lnTo>
                      <a:pt x="43516" y="12672"/>
                    </a:lnTo>
                    <a:lnTo>
                      <a:pt x="43534" y="12672"/>
                    </a:lnTo>
                    <a:lnTo>
                      <a:pt x="43534" y="12690"/>
                    </a:lnTo>
                    <a:lnTo>
                      <a:pt x="43562" y="12690"/>
                    </a:lnTo>
                    <a:lnTo>
                      <a:pt x="43562" y="12709"/>
                    </a:lnTo>
                    <a:lnTo>
                      <a:pt x="43580" y="12709"/>
                    </a:lnTo>
                    <a:lnTo>
                      <a:pt x="43580" y="12718"/>
                    </a:lnTo>
                    <a:lnTo>
                      <a:pt x="43599" y="12718"/>
                    </a:lnTo>
                    <a:lnTo>
                      <a:pt x="43599" y="12737"/>
                    </a:lnTo>
                    <a:lnTo>
                      <a:pt x="43608" y="12737"/>
                    </a:lnTo>
                    <a:lnTo>
                      <a:pt x="43608" y="12755"/>
                    </a:lnTo>
                    <a:lnTo>
                      <a:pt x="43645" y="12755"/>
                    </a:lnTo>
                    <a:lnTo>
                      <a:pt x="43645" y="12765"/>
                    </a:lnTo>
                    <a:lnTo>
                      <a:pt x="43654" y="12765"/>
                    </a:lnTo>
                    <a:lnTo>
                      <a:pt x="43654" y="12783"/>
                    </a:lnTo>
                    <a:lnTo>
                      <a:pt x="43673" y="12783"/>
                    </a:lnTo>
                    <a:lnTo>
                      <a:pt x="43673" y="12802"/>
                    </a:lnTo>
                    <a:lnTo>
                      <a:pt x="43692" y="12802"/>
                    </a:lnTo>
                    <a:lnTo>
                      <a:pt x="43692" y="12811"/>
                    </a:lnTo>
                    <a:lnTo>
                      <a:pt x="43719" y="12811"/>
                    </a:lnTo>
                    <a:lnTo>
                      <a:pt x="43719" y="12829"/>
                    </a:lnTo>
                    <a:lnTo>
                      <a:pt x="43738" y="12829"/>
                    </a:lnTo>
                    <a:lnTo>
                      <a:pt x="43738" y="12848"/>
                    </a:lnTo>
                    <a:lnTo>
                      <a:pt x="43747" y="12848"/>
                    </a:lnTo>
                    <a:lnTo>
                      <a:pt x="43747" y="12857"/>
                    </a:lnTo>
                    <a:lnTo>
                      <a:pt x="43766" y="12857"/>
                    </a:lnTo>
                    <a:lnTo>
                      <a:pt x="43766" y="12876"/>
                    </a:lnTo>
                    <a:lnTo>
                      <a:pt x="43784" y="12876"/>
                    </a:lnTo>
                    <a:lnTo>
                      <a:pt x="43784" y="12894"/>
                    </a:lnTo>
                    <a:lnTo>
                      <a:pt x="43793" y="12894"/>
                    </a:lnTo>
                    <a:lnTo>
                      <a:pt x="43793" y="12903"/>
                    </a:lnTo>
                    <a:lnTo>
                      <a:pt x="43812" y="12903"/>
                    </a:lnTo>
                    <a:lnTo>
                      <a:pt x="43812" y="12922"/>
                    </a:lnTo>
                    <a:lnTo>
                      <a:pt x="43830" y="12922"/>
                    </a:lnTo>
                    <a:lnTo>
                      <a:pt x="43830" y="12941"/>
                    </a:lnTo>
                    <a:lnTo>
                      <a:pt x="43858" y="12941"/>
                    </a:lnTo>
                    <a:lnTo>
                      <a:pt x="43858" y="12950"/>
                    </a:lnTo>
                    <a:lnTo>
                      <a:pt x="43877" y="12950"/>
                    </a:lnTo>
                    <a:lnTo>
                      <a:pt x="43877" y="12968"/>
                    </a:lnTo>
                    <a:lnTo>
                      <a:pt x="43886" y="12968"/>
                    </a:lnTo>
                    <a:lnTo>
                      <a:pt x="43886" y="12987"/>
                    </a:lnTo>
                    <a:lnTo>
                      <a:pt x="43905" y="12987"/>
                    </a:lnTo>
                    <a:lnTo>
                      <a:pt x="43905" y="12996"/>
                    </a:lnTo>
                    <a:lnTo>
                      <a:pt x="43923" y="12996"/>
                    </a:lnTo>
                    <a:lnTo>
                      <a:pt x="43923" y="13015"/>
                    </a:lnTo>
                    <a:lnTo>
                      <a:pt x="43932" y="13015"/>
                    </a:lnTo>
                    <a:lnTo>
                      <a:pt x="43932" y="13033"/>
                    </a:lnTo>
                    <a:lnTo>
                      <a:pt x="43951" y="13033"/>
                    </a:lnTo>
                    <a:lnTo>
                      <a:pt x="43951" y="13042"/>
                    </a:lnTo>
                    <a:lnTo>
                      <a:pt x="43969" y="13042"/>
                    </a:lnTo>
                    <a:lnTo>
                      <a:pt x="43969" y="13061"/>
                    </a:lnTo>
                    <a:lnTo>
                      <a:pt x="43979" y="13061"/>
                    </a:lnTo>
                    <a:lnTo>
                      <a:pt x="43979" y="13079"/>
                    </a:lnTo>
                    <a:lnTo>
                      <a:pt x="43997" y="13079"/>
                    </a:lnTo>
                    <a:lnTo>
                      <a:pt x="43997" y="13089"/>
                    </a:lnTo>
                    <a:lnTo>
                      <a:pt x="44016" y="13089"/>
                    </a:lnTo>
                    <a:lnTo>
                      <a:pt x="44016" y="13107"/>
                    </a:lnTo>
                    <a:lnTo>
                      <a:pt x="44025" y="13107"/>
                    </a:lnTo>
                    <a:lnTo>
                      <a:pt x="44025" y="13126"/>
                    </a:lnTo>
                    <a:lnTo>
                      <a:pt x="44043" y="13126"/>
                    </a:lnTo>
                    <a:lnTo>
                      <a:pt x="44043" y="13135"/>
                    </a:lnTo>
                    <a:lnTo>
                      <a:pt x="44062" y="13135"/>
                    </a:lnTo>
                    <a:lnTo>
                      <a:pt x="44062" y="13154"/>
                    </a:lnTo>
                    <a:lnTo>
                      <a:pt x="44071" y="13154"/>
                    </a:lnTo>
                    <a:lnTo>
                      <a:pt x="44071" y="13172"/>
                    </a:lnTo>
                    <a:lnTo>
                      <a:pt x="44090" y="13172"/>
                    </a:lnTo>
                    <a:lnTo>
                      <a:pt x="44090" y="13181"/>
                    </a:lnTo>
                    <a:lnTo>
                      <a:pt x="44108" y="13181"/>
                    </a:lnTo>
                    <a:lnTo>
                      <a:pt x="44108" y="13200"/>
                    </a:lnTo>
                    <a:lnTo>
                      <a:pt x="44118" y="13200"/>
                    </a:lnTo>
                    <a:lnTo>
                      <a:pt x="44118" y="13218"/>
                    </a:lnTo>
                    <a:lnTo>
                      <a:pt x="44136" y="13218"/>
                    </a:lnTo>
                    <a:lnTo>
                      <a:pt x="44136" y="13228"/>
                    </a:lnTo>
                    <a:lnTo>
                      <a:pt x="44155" y="13228"/>
                    </a:lnTo>
                    <a:lnTo>
                      <a:pt x="44155" y="13246"/>
                    </a:lnTo>
                    <a:lnTo>
                      <a:pt x="44164" y="13246"/>
                    </a:lnTo>
                    <a:lnTo>
                      <a:pt x="44164" y="13265"/>
                    </a:lnTo>
                    <a:lnTo>
                      <a:pt x="44182" y="13265"/>
                    </a:lnTo>
                    <a:lnTo>
                      <a:pt x="44182" y="13274"/>
                    </a:lnTo>
                    <a:lnTo>
                      <a:pt x="44201" y="13274"/>
                    </a:lnTo>
                    <a:lnTo>
                      <a:pt x="44201" y="13311"/>
                    </a:lnTo>
                    <a:lnTo>
                      <a:pt x="44210" y="13311"/>
                    </a:lnTo>
                    <a:lnTo>
                      <a:pt x="44210" y="13320"/>
                    </a:lnTo>
                    <a:lnTo>
                      <a:pt x="44229" y="13320"/>
                    </a:lnTo>
                    <a:lnTo>
                      <a:pt x="44229" y="13339"/>
                    </a:lnTo>
                    <a:lnTo>
                      <a:pt x="44247" y="13339"/>
                    </a:lnTo>
                    <a:lnTo>
                      <a:pt x="44247" y="13357"/>
                    </a:lnTo>
                    <a:lnTo>
                      <a:pt x="44257" y="13357"/>
                    </a:lnTo>
                    <a:lnTo>
                      <a:pt x="44257" y="13367"/>
                    </a:lnTo>
                    <a:lnTo>
                      <a:pt x="44275" y="13367"/>
                    </a:lnTo>
                    <a:lnTo>
                      <a:pt x="44275" y="13385"/>
                    </a:lnTo>
                    <a:lnTo>
                      <a:pt x="44294" y="13385"/>
                    </a:lnTo>
                    <a:lnTo>
                      <a:pt x="44294" y="13413"/>
                    </a:lnTo>
                    <a:lnTo>
                      <a:pt x="44303" y="13413"/>
                    </a:lnTo>
                    <a:lnTo>
                      <a:pt x="44303" y="13431"/>
                    </a:lnTo>
                    <a:lnTo>
                      <a:pt x="44321" y="13431"/>
                    </a:lnTo>
                    <a:lnTo>
                      <a:pt x="44321" y="13450"/>
                    </a:lnTo>
                    <a:lnTo>
                      <a:pt x="44340" y="13450"/>
                    </a:lnTo>
                    <a:lnTo>
                      <a:pt x="44340" y="13459"/>
                    </a:lnTo>
                    <a:lnTo>
                      <a:pt x="44349" y="13459"/>
                    </a:lnTo>
                    <a:lnTo>
                      <a:pt x="44349" y="13478"/>
                    </a:lnTo>
                    <a:lnTo>
                      <a:pt x="44368" y="13478"/>
                    </a:lnTo>
                    <a:lnTo>
                      <a:pt x="44368" y="13496"/>
                    </a:lnTo>
                    <a:lnTo>
                      <a:pt x="44386" y="13496"/>
                    </a:lnTo>
                    <a:lnTo>
                      <a:pt x="44386" y="13524"/>
                    </a:lnTo>
                    <a:lnTo>
                      <a:pt x="44395" y="13524"/>
                    </a:lnTo>
                    <a:lnTo>
                      <a:pt x="44395" y="13543"/>
                    </a:lnTo>
                    <a:lnTo>
                      <a:pt x="44414" y="13543"/>
                    </a:lnTo>
                    <a:lnTo>
                      <a:pt x="44414" y="13552"/>
                    </a:lnTo>
                    <a:lnTo>
                      <a:pt x="44433" y="13552"/>
                    </a:lnTo>
                    <a:lnTo>
                      <a:pt x="44433" y="13589"/>
                    </a:lnTo>
                    <a:lnTo>
                      <a:pt x="44442" y="13589"/>
                    </a:lnTo>
                    <a:lnTo>
                      <a:pt x="44442" y="13598"/>
                    </a:lnTo>
                    <a:lnTo>
                      <a:pt x="44460" y="13598"/>
                    </a:lnTo>
                    <a:lnTo>
                      <a:pt x="44460" y="13617"/>
                    </a:lnTo>
                    <a:lnTo>
                      <a:pt x="44479" y="13617"/>
                    </a:lnTo>
                    <a:lnTo>
                      <a:pt x="44479" y="13644"/>
                    </a:lnTo>
                    <a:lnTo>
                      <a:pt x="44488" y="13644"/>
                    </a:lnTo>
                    <a:lnTo>
                      <a:pt x="44488" y="13663"/>
                    </a:lnTo>
                    <a:lnTo>
                      <a:pt x="44507" y="13663"/>
                    </a:lnTo>
                    <a:lnTo>
                      <a:pt x="44507" y="13682"/>
                    </a:lnTo>
                    <a:lnTo>
                      <a:pt x="44525" y="13682"/>
                    </a:lnTo>
                    <a:lnTo>
                      <a:pt x="44525" y="13709"/>
                    </a:lnTo>
                    <a:lnTo>
                      <a:pt x="44534" y="13709"/>
                    </a:lnTo>
                    <a:lnTo>
                      <a:pt x="44534" y="13728"/>
                    </a:lnTo>
                    <a:lnTo>
                      <a:pt x="44553" y="13728"/>
                    </a:lnTo>
                    <a:lnTo>
                      <a:pt x="44553" y="13737"/>
                    </a:lnTo>
                    <a:lnTo>
                      <a:pt x="44571" y="13737"/>
                    </a:lnTo>
                    <a:lnTo>
                      <a:pt x="44571" y="13774"/>
                    </a:lnTo>
                    <a:lnTo>
                      <a:pt x="44581" y="13774"/>
                    </a:lnTo>
                    <a:lnTo>
                      <a:pt x="44581" y="13802"/>
                    </a:lnTo>
                    <a:lnTo>
                      <a:pt x="44599" y="13802"/>
                    </a:lnTo>
                    <a:lnTo>
                      <a:pt x="44599" y="13820"/>
                    </a:lnTo>
                    <a:lnTo>
                      <a:pt x="44618" y="13820"/>
                    </a:lnTo>
                    <a:lnTo>
                      <a:pt x="44618" y="13848"/>
                    </a:lnTo>
                    <a:lnTo>
                      <a:pt x="44627" y="13848"/>
                    </a:lnTo>
                    <a:lnTo>
                      <a:pt x="44627" y="13867"/>
                    </a:lnTo>
                    <a:lnTo>
                      <a:pt x="44646" y="13867"/>
                    </a:lnTo>
                    <a:lnTo>
                      <a:pt x="44646" y="13895"/>
                    </a:lnTo>
                    <a:lnTo>
                      <a:pt x="44664" y="13895"/>
                    </a:lnTo>
                    <a:lnTo>
                      <a:pt x="44664" y="13913"/>
                    </a:lnTo>
                    <a:lnTo>
                      <a:pt x="44673" y="13913"/>
                    </a:lnTo>
                    <a:lnTo>
                      <a:pt x="44673" y="13941"/>
                    </a:lnTo>
                    <a:lnTo>
                      <a:pt x="44692" y="13941"/>
                    </a:lnTo>
                    <a:lnTo>
                      <a:pt x="44692" y="13959"/>
                    </a:lnTo>
                    <a:lnTo>
                      <a:pt x="44710" y="13959"/>
                    </a:lnTo>
                    <a:lnTo>
                      <a:pt x="44710" y="13987"/>
                    </a:lnTo>
                    <a:lnTo>
                      <a:pt x="44720" y="13987"/>
                    </a:lnTo>
                    <a:lnTo>
                      <a:pt x="44720" y="14006"/>
                    </a:lnTo>
                    <a:lnTo>
                      <a:pt x="44738" y="14006"/>
                    </a:lnTo>
                    <a:lnTo>
                      <a:pt x="44738" y="14034"/>
                    </a:lnTo>
                    <a:lnTo>
                      <a:pt x="44757" y="14034"/>
                    </a:lnTo>
                    <a:lnTo>
                      <a:pt x="44757" y="14061"/>
                    </a:lnTo>
                    <a:lnTo>
                      <a:pt x="44766" y="14061"/>
                    </a:lnTo>
                    <a:lnTo>
                      <a:pt x="44766" y="14098"/>
                    </a:lnTo>
                    <a:lnTo>
                      <a:pt x="44784" y="14098"/>
                    </a:lnTo>
                    <a:lnTo>
                      <a:pt x="44784" y="14126"/>
                    </a:lnTo>
                    <a:lnTo>
                      <a:pt x="44803" y="14126"/>
                    </a:lnTo>
                    <a:lnTo>
                      <a:pt x="44803" y="14145"/>
                    </a:lnTo>
                    <a:lnTo>
                      <a:pt x="44812" y="14145"/>
                    </a:lnTo>
                    <a:lnTo>
                      <a:pt x="44812" y="14172"/>
                    </a:lnTo>
                    <a:lnTo>
                      <a:pt x="44831" y="14172"/>
                    </a:lnTo>
                    <a:lnTo>
                      <a:pt x="44831" y="14200"/>
                    </a:lnTo>
                    <a:lnTo>
                      <a:pt x="44849" y="14200"/>
                    </a:lnTo>
                    <a:lnTo>
                      <a:pt x="44849" y="14237"/>
                    </a:lnTo>
                    <a:lnTo>
                      <a:pt x="44859" y="14237"/>
                    </a:lnTo>
                    <a:lnTo>
                      <a:pt x="44859" y="14265"/>
                    </a:lnTo>
                    <a:lnTo>
                      <a:pt x="44877" y="14265"/>
                    </a:lnTo>
                    <a:lnTo>
                      <a:pt x="44877" y="14284"/>
                    </a:lnTo>
                    <a:lnTo>
                      <a:pt x="44896" y="14284"/>
                    </a:lnTo>
                    <a:lnTo>
                      <a:pt x="44896" y="14330"/>
                    </a:lnTo>
                    <a:lnTo>
                      <a:pt x="44905" y="14330"/>
                    </a:lnTo>
                    <a:lnTo>
                      <a:pt x="44905" y="14358"/>
                    </a:lnTo>
                    <a:lnTo>
                      <a:pt x="44923" y="14358"/>
                    </a:lnTo>
                    <a:lnTo>
                      <a:pt x="44923" y="14385"/>
                    </a:lnTo>
                    <a:lnTo>
                      <a:pt x="44942" y="14385"/>
                    </a:lnTo>
                    <a:lnTo>
                      <a:pt x="44942" y="14423"/>
                    </a:lnTo>
                    <a:lnTo>
                      <a:pt x="44951" y="14423"/>
                    </a:lnTo>
                    <a:lnTo>
                      <a:pt x="44951" y="14450"/>
                    </a:lnTo>
                    <a:lnTo>
                      <a:pt x="44970" y="14450"/>
                    </a:lnTo>
                    <a:lnTo>
                      <a:pt x="44970" y="14478"/>
                    </a:lnTo>
                    <a:lnTo>
                      <a:pt x="44988" y="14478"/>
                    </a:lnTo>
                    <a:lnTo>
                      <a:pt x="44988" y="14515"/>
                    </a:lnTo>
                    <a:lnTo>
                      <a:pt x="44998" y="14515"/>
                    </a:lnTo>
                    <a:lnTo>
                      <a:pt x="44998" y="14561"/>
                    </a:lnTo>
                    <a:lnTo>
                      <a:pt x="45016" y="14561"/>
                    </a:lnTo>
                    <a:lnTo>
                      <a:pt x="45016" y="14589"/>
                    </a:lnTo>
                    <a:lnTo>
                      <a:pt x="45035" y="14589"/>
                    </a:lnTo>
                    <a:lnTo>
                      <a:pt x="45035" y="14617"/>
                    </a:lnTo>
                    <a:lnTo>
                      <a:pt x="45044" y="14617"/>
                    </a:lnTo>
                    <a:lnTo>
                      <a:pt x="45044" y="14663"/>
                    </a:lnTo>
                    <a:lnTo>
                      <a:pt x="45062" y="14663"/>
                    </a:lnTo>
                    <a:lnTo>
                      <a:pt x="45062" y="14710"/>
                    </a:lnTo>
                    <a:lnTo>
                      <a:pt x="45081" y="14710"/>
                    </a:lnTo>
                    <a:lnTo>
                      <a:pt x="45081" y="14747"/>
                    </a:lnTo>
                    <a:lnTo>
                      <a:pt x="45090" y="14747"/>
                    </a:lnTo>
                    <a:lnTo>
                      <a:pt x="45090" y="14793"/>
                    </a:lnTo>
                    <a:lnTo>
                      <a:pt x="45109" y="14793"/>
                    </a:lnTo>
                    <a:lnTo>
                      <a:pt x="45109" y="14821"/>
                    </a:lnTo>
                    <a:lnTo>
                      <a:pt x="45127" y="14821"/>
                    </a:lnTo>
                    <a:lnTo>
                      <a:pt x="45127" y="14867"/>
                    </a:lnTo>
                    <a:lnTo>
                      <a:pt x="45136" y="14867"/>
                    </a:lnTo>
                    <a:lnTo>
                      <a:pt x="45136" y="14913"/>
                    </a:lnTo>
                    <a:lnTo>
                      <a:pt x="45155" y="14913"/>
                    </a:lnTo>
                    <a:lnTo>
                      <a:pt x="45155" y="14960"/>
                    </a:lnTo>
                    <a:lnTo>
                      <a:pt x="45174" y="14960"/>
                    </a:lnTo>
                    <a:lnTo>
                      <a:pt x="45174" y="15025"/>
                    </a:lnTo>
                    <a:lnTo>
                      <a:pt x="45183" y="15025"/>
                    </a:lnTo>
                    <a:lnTo>
                      <a:pt x="45183" y="15071"/>
                    </a:lnTo>
                    <a:lnTo>
                      <a:pt x="45201" y="15071"/>
                    </a:lnTo>
                    <a:lnTo>
                      <a:pt x="45201" y="15117"/>
                    </a:lnTo>
                    <a:lnTo>
                      <a:pt x="45220" y="15117"/>
                    </a:lnTo>
                    <a:lnTo>
                      <a:pt x="45220" y="15164"/>
                    </a:lnTo>
                    <a:lnTo>
                      <a:pt x="45229" y="15164"/>
                    </a:lnTo>
                    <a:lnTo>
                      <a:pt x="45229" y="15219"/>
                    </a:lnTo>
                    <a:lnTo>
                      <a:pt x="45248" y="15219"/>
                    </a:lnTo>
                    <a:lnTo>
                      <a:pt x="45248" y="15302"/>
                    </a:lnTo>
                    <a:lnTo>
                      <a:pt x="45266" y="15302"/>
                    </a:lnTo>
                    <a:lnTo>
                      <a:pt x="45266" y="15358"/>
                    </a:lnTo>
                    <a:lnTo>
                      <a:pt x="45275" y="15358"/>
                    </a:lnTo>
                    <a:lnTo>
                      <a:pt x="45275" y="15423"/>
                    </a:lnTo>
                    <a:lnTo>
                      <a:pt x="45294" y="15423"/>
                    </a:lnTo>
                    <a:lnTo>
                      <a:pt x="45294" y="15497"/>
                    </a:lnTo>
                    <a:lnTo>
                      <a:pt x="45312" y="15497"/>
                    </a:lnTo>
                    <a:lnTo>
                      <a:pt x="45312" y="15590"/>
                    </a:lnTo>
                    <a:lnTo>
                      <a:pt x="45322" y="15590"/>
                    </a:lnTo>
                    <a:lnTo>
                      <a:pt x="45322" y="15701"/>
                    </a:lnTo>
                    <a:lnTo>
                      <a:pt x="45340" y="15701"/>
                    </a:lnTo>
                    <a:lnTo>
                      <a:pt x="45340" y="15793"/>
                    </a:lnTo>
                    <a:lnTo>
                      <a:pt x="45359" y="15793"/>
                    </a:lnTo>
                    <a:lnTo>
                      <a:pt x="45359" y="15979"/>
                    </a:lnTo>
                    <a:lnTo>
                      <a:pt x="45368" y="15979"/>
                    </a:lnTo>
                    <a:lnTo>
                      <a:pt x="45368" y="16349"/>
                    </a:lnTo>
                    <a:lnTo>
                      <a:pt x="45387" y="16349"/>
                    </a:lnTo>
                    <a:lnTo>
                      <a:pt x="45387" y="16442"/>
                    </a:lnTo>
                    <a:lnTo>
                      <a:pt x="45368" y="16442"/>
                    </a:lnTo>
                    <a:lnTo>
                      <a:pt x="45368" y="16720"/>
                    </a:lnTo>
                    <a:lnTo>
                      <a:pt x="45359" y="16720"/>
                    </a:lnTo>
                    <a:lnTo>
                      <a:pt x="45359" y="16877"/>
                    </a:lnTo>
                    <a:lnTo>
                      <a:pt x="45340" y="16877"/>
                    </a:lnTo>
                    <a:lnTo>
                      <a:pt x="45340" y="16979"/>
                    </a:lnTo>
                    <a:lnTo>
                      <a:pt x="45359" y="16979"/>
                    </a:lnTo>
                    <a:lnTo>
                      <a:pt x="45359" y="16951"/>
                    </a:lnTo>
                    <a:lnTo>
                      <a:pt x="45368" y="16951"/>
                    </a:lnTo>
                    <a:lnTo>
                      <a:pt x="45368" y="16933"/>
                    </a:lnTo>
                    <a:lnTo>
                      <a:pt x="45387" y="16933"/>
                    </a:lnTo>
                    <a:lnTo>
                      <a:pt x="45387" y="16905"/>
                    </a:lnTo>
                    <a:lnTo>
                      <a:pt x="45405" y="16905"/>
                    </a:lnTo>
                    <a:lnTo>
                      <a:pt x="45405" y="16886"/>
                    </a:lnTo>
                    <a:lnTo>
                      <a:pt x="45414" y="16886"/>
                    </a:lnTo>
                    <a:lnTo>
                      <a:pt x="45414" y="16859"/>
                    </a:lnTo>
                    <a:lnTo>
                      <a:pt x="45433" y="16859"/>
                    </a:lnTo>
                    <a:lnTo>
                      <a:pt x="45433" y="16840"/>
                    </a:lnTo>
                    <a:lnTo>
                      <a:pt x="45451" y="16840"/>
                    </a:lnTo>
                    <a:lnTo>
                      <a:pt x="45451" y="16812"/>
                    </a:lnTo>
                    <a:lnTo>
                      <a:pt x="45461" y="16812"/>
                    </a:lnTo>
                    <a:lnTo>
                      <a:pt x="45461" y="16794"/>
                    </a:lnTo>
                    <a:lnTo>
                      <a:pt x="45479" y="16794"/>
                    </a:lnTo>
                    <a:lnTo>
                      <a:pt x="45479" y="16784"/>
                    </a:lnTo>
                    <a:lnTo>
                      <a:pt x="45498" y="16784"/>
                    </a:lnTo>
                    <a:lnTo>
                      <a:pt x="45498" y="16747"/>
                    </a:lnTo>
                    <a:lnTo>
                      <a:pt x="45507" y="16747"/>
                    </a:lnTo>
                    <a:lnTo>
                      <a:pt x="45507" y="16738"/>
                    </a:lnTo>
                    <a:lnTo>
                      <a:pt x="45525" y="16738"/>
                    </a:lnTo>
                    <a:lnTo>
                      <a:pt x="45525" y="16720"/>
                    </a:lnTo>
                    <a:lnTo>
                      <a:pt x="45544" y="16720"/>
                    </a:lnTo>
                    <a:lnTo>
                      <a:pt x="45544" y="16701"/>
                    </a:lnTo>
                    <a:lnTo>
                      <a:pt x="45553" y="16701"/>
                    </a:lnTo>
                    <a:lnTo>
                      <a:pt x="45553" y="16673"/>
                    </a:lnTo>
                    <a:lnTo>
                      <a:pt x="45572" y="16673"/>
                    </a:lnTo>
                    <a:lnTo>
                      <a:pt x="45572" y="16655"/>
                    </a:lnTo>
                    <a:lnTo>
                      <a:pt x="45590" y="16655"/>
                    </a:lnTo>
                    <a:lnTo>
                      <a:pt x="45590" y="16646"/>
                    </a:lnTo>
                    <a:lnTo>
                      <a:pt x="45600" y="16646"/>
                    </a:lnTo>
                    <a:lnTo>
                      <a:pt x="45600" y="16627"/>
                    </a:lnTo>
                    <a:lnTo>
                      <a:pt x="45618" y="16627"/>
                    </a:lnTo>
                    <a:lnTo>
                      <a:pt x="45618" y="16608"/>
                    </a:lnTo>
                    <a:lnTo>
                      <a:pt x="45637" y="16608"/>
                    </a:lnTo>
                    <a:lnTo>
                      <a:pt x="45637" y="16581"/>
                    </a:lnTo>
                    <a:lnTo>
                      <a:pt x="45646" y="16581"/>
                    </a:lnTo>
                    <a:lnTo>
                      <a:pt x="45646" y="16562"/>
                    </a:lnTo>
                    <a:lnTo>
                      <a:pt x="45664" y="16562"/>
                    </a:lnTo>
                    <a:lnTo>
                      <a:pt x="45664" y="16553"/>
                    </a:lnTo>
                    <a:lnTo>
                      <a:pt x="45683" y="16553"/>
                    </a:lnTo>
                    <a:lnTo>
                      <a:pt x="45683" y="16534"/>
                    </a:lnTo>
                    <a:lnTo>
                      <a:pt x="45692" y="16534"/>
                    </a:lnTo>
                    <a:lnTo>
                      <a:pt x="45692" y="16516"/>
                    </a:lnTo>
                    <a:lnTo>
                      <a:pt x="45711" y="16516"/>
                    </a:lnTo>
                    <a:lnTo>
                      <a:pt x="45711" y="16488"/>
                    </a:lnTo>
                    <a:lnTo>
                      <a:pt x="45729" y="16488"/>
                    </a:lnTo>
                    <a:lnTo>
                      <a:pt x="45729" y="16470"/>
                    </a:lnTo>
                    <a:lnTo>
                      <a:pt x="45739" y="16470"/>
                    </a:lnTo>
                    <a:lnTo>
                      <a:pt x="45739" y="16460"/>
                    </a:lnTo>
                    <a:lnTo>
                      <a:pt x="45757" y="16460"/>
                    </a:lnTo>
                    <a:lnTo>
                      <a:pt x="45757" y="16442"/>
                    </a:lnTo>
                    <a:lnTo>
                      <a:pt x="45776" y="16442"/>
                    </a:lnTo>
                    <a:lnTo>
                      <a:pt x="45776" y="16423"/>
                    </a:lnTo>
                    <a:lnTo>
                      <a:pt x="45785" y="16423"/>
                    </a:lnTo>
                    <a:lnTo>
                      <a:pt x="45785" y="16414"/>
                    </a:lnTo>
                    <a:lnTo>
                      <a:pt x="45803" y="16414"/>
                    </a:lnTo>
                    <a:lnTo>
                      <a:pt x="45803" y="16395"/>
                    </a:lnTo>
                    <a:lnTo>
                      <a:pt x="45822" y="16395"/>
                    </a:lnTo>
                    <a:lnTo>
                      <a:pt x="45822" y="16377"/>
                    </a:lnTo>
                    <a:lnTo>
                      <a:pt x="45831" y="16377"/>
                    </a:lnTo>
                    <a:lnTo>
                      <a:pt x="45831" y="16368"/>
                    </a:lnTo>
                    <a:lnTo>
                      <a:pt x="45850" y="16368"/>
                    </a:lnTo>
                    <a:lnTo>
                      <a:pt x="45850" y="16349"/>
                    </a:lnTo>
                    <a:lnTo>
                      <a:pt x="45868" y="16349"/>
                    </a:lnTo>
                    <a:lnTo>
                      <a:pt x="45868" y="16331"/>
                    </a:lnTo>
                    <a:lnTo>
                      <a:pt x="45877" y="16331"/>
                    </a:lnTo>
                    <a:lnTo>
                      <a:pt x="45877" y="16321"/>
                    </a:lnTo>
                    <a:lnTo>
                      <a:pt x="45915" y="16321"/>
                    </a:lnTo>
                    <a:lnTo>
                      <a:pt x="45915" y="16303"/>
                    </a:lnTo>
                    <a:lnTo>
                      <a:pt x="45924" y="16303"/>
                    </a:lnTo>
                    <a:lnTo>
                      <a:pt x="45924" y="16284"/>
                    </a:lnTo>
                    <a:lnTo>
                      <a:pt x="45942" y="16284"/>
                    </a:lnTo>
                    <a:lnTo>
                      <a:pt x="45942" y="16275"/>
                    </a:lnTo>
                    <a:lnTo>
                      <a:pt x="45961" y="16275"/>
                    </a:lnTo>
                    <a:lnTo>
                      <a:pt x="45961" y="16257"/>
                    </a:lnTo>
                    <a:lnTo>
                      <a:pt x="45970" y="16257"/>
                    </a:lnTo>
                    <a:lnTo>
                      <a:pt x="45970" y="16238"/>
                    </a:lnTo>
                    <a:lnTo>
                      <a:pt x="45989" y="16238"/>
                    </a:lnTo>
                    <a:lnTo>
                      <a:pt x="45989" y="16229"/>
                    </a:lnTo>
                    <a:lnTo>
                      <a:pt x="46007" y="16229"/>
                    </a:lnTo>
                    <a:lnTo>
                      <a:pt x="46007" y="16210"/>
                    </a:lnTo>
                    <a:lnTo>
                      <a:pt x="46016" y="16210"/>
                    </a:lnTo>
                    <a:lnTo>
                      <a:pt x="46016" y="16192"/>
                    </a:lnTo>
                    <a:lnTo>
                      <a:pt x="46053" y="16192"/>
                    </a:lnTo>
                    <a:lnTo>
                      <a:pt x="46053" y="16182"/>
                    </a:lnTo>
                    <a:lnTo>
                      <a:pt x="46063" y="16182"/>
                    </a:lnTo>
                    <a:lnTo>
                      <a:pt x="46063" y="16164"/>
                    </a:lnTo>
                    <a:lnTo>
                      <a:pt x="46081" y="16164"/>
                    </a:lnTo>
                    <a:lnTo>
                      <a:pt x="46081" y="16145"/>
                    </a:lnTo>
                    <a:lnTo>
                      <a:pt x="46100" y="16145"/>
                    </a:lnTo>
                    <a:lnTo>
                      <a:pt x="46100" y="16136"/>
                    </a:lnTo>
                    <a:lnTo>
                      <a:pt x="46128" y="16136"/>
                    </a:lnTo>
                    <a:lnTo>
                      <a:pt x="46128" y="16118"/>
                    </a:lnTo>
                    <a:lnTo>
                      <a:pt x="46146" y="16118"/>
                    </a:lnTo>
                    <a:lnTo>
                      <a:pt x="46146" y="16099"/>
                    </a:lnTo>
                    <a:lnTo>
                      <a:pt x="46155" y="16099"/>
                    </a:lnTo>
                    <a:lnTo>
                      <a:pt x="46155" y="16090"/>
                    </a:lnTo>
                    <a:lnTo>
                      <a:pt x="46174" y="16090"/>
                    </a:lnTo>
                    <a:lnTo>
                      <a:pt x="46174" y="16071"/>
                    </a:lnTo>
                    <a:lnTo>
                      <a:pt x="46202" y="16071"/>
                    </a:lnTo>
                    <a:lnTo>
                      <a:pt x="46202" y="16053"/>
                    </a:lnTo>
                    <a:lnTo>
                      <a:pt x="46220" y="16053"/>
                    </a:lnTo>
                    <a:lnTo>
                      <a:pt x="46220" y="16043"/>
                    </a:lnTo>
                    <a:lnTo>
                      <a:pt x="46239" y="16043"/>
                    </a:lnTo>
                    <a:lnTo>
                      <a:pt x="46239" y="16025"/>
                    </a:lnTo>
                    <a:lnTo>
                      <a:pt x="46266" y="16025"/>
                    </a:lnTo>
                    <a:lnTo>
                      <a:pt x="46266" y="16006"/>
                    </a:lnTo>
                    <a:lnTo>
                      <a:pt x="46285" y="16006"/>
                    </a:lnTo>
                    <a:lnTo>
                      <a:pt x="46285" y="15997"/>
                    </a:lnTo>
                    <a:lnTo>
                      <a:pt x="46313" y="15997"/>
                    </a:lnTo>
                    <a:lnTo>
                      <a:pt x="46313" y="15979"/>
                    </a:lnTo>
                    <a:lnTo>
                      <a:pt x="46331" y="15979"/>
                    </a:lnTo>
                    <a:lnTo>
                      <a:pt x="46331" y="15960"/>
                    </a:lnTo>
                    <a:lnTo>
                      <a:pt x="46359" y="15960"/>
                    </a:lnTo>
                    <a:lnTo>
                      <a:pt x="46359" y="15951"/>
                    </a:lnTo>
                    <a:lnTo>
                      <a:pt x="46378" y="15951"/>
                    </a:lnTo>
                    <a:lnTo>
                      <a:pt x="46378" y="15932"/>
                    </a:lnTo>
                    <a:lnTo>
                      <a:pt x="46405" y="15932"/>
                    </a:lnTo>
                    <a:lnTo>
                      <a:pt x="46405" y="15914"/>
                    </a:lnTo>
                    <a:lnTo>
                      <a:pt x="46424" y="15914"/>
                    </a:lnTo>
                    <a:lnTo>
                      <a:pt x="46424" y="15905"/>
                    </a:lnTo>
                    <a:lnTo>
                      <a:pt x="46452" y="15905"/>
                    </a:lnTo>
                    <a:lnTo>
                      <a:pt x="46452" y="15886"/>
                    </a:lnTo>
                    <a:lnTo>
                      <a:pt x="46470" y="15886"/>
                    </a:lnTo>
                    <a:lnTo>
                      <a:pt x="46470" y="15867"/>
                    </a:lnTo>
                    <a:lnTo>
                      <a:pt x="46498" y="15867"/>
                    </a:lnTo>
                    <a:lnTo>
                      <a:pt x="46498" y="15858"/>
                    </a:lnTo>
                    <a:lnTo>
                      <a:pt x="46526" y="15858"/>
                    </a:lnTo>
                    <a:lnTo>
                      <a:pt x="46526" y="15840"/>
                    </a:lnTo>
                    <a:lnTo>
                      <a:pt x="46544" y="15840"/>
                    </a:lnTo>
                    <a:lnTo>
                      <a:pt x="46544" y="15821"/>
                    </a:lnTo>
                    <a:lnTo>
                      <a:pt x="46572" y="15821"/>
                    </a:lnTo>
                    <a:lnTo>
                      <a:pt x="46572" y="15812"/>
                    </a:lnTo>
                    <a:lnTo>
                      <a:pt x="46609" y="15812"/>
                    </a:lnTo>
                    <a:lnTo>
                      <a:pt x="46609" y="15793"/>
                    </a:lnTo>
                    <a:lnTo>
                      <a:pt x="46637" y="15793"/>
                    </a:lnTo>
                    <a:lnTo>
                      <a:pt x="46637" y="15775"/>
                    </a:lnTo>
                    <a:lnTo>
                      <a:pt x="46665" y="15775"/>
                    </a:lnTo>
                    <a:lnTo>
                      <a:pt x="46665" y="15766"/>
                    </a:lnTo>
                    <a:lnTo>
                      <a:pt x="46702" y="15766"/>
                    </a:lnTo>
                    <a:lnTo>
                      <a:pt x="46702" y="15747"/>
                    </a:lnTo>
                    <a:lnTo>
                      <a:pt x="46730" y="15747"/>
                    </a:lnTo>
                    <a:lnTo>
                      <a:pt x="46730" y="15729"/>
                    </a:lnTo>
                    <a:lnTo>
                      <a:pt x="46757" y="15729"/>
                    </a:lnTo>
                    <a:lnTo>
                      <a:pt x="46757" y="15719"/>
                    </a:lnTo>
                    <a:lnTo>
                      <a:pt x="46794" y="15719"/>
                    </a:lnTo>
                    <a:lnTo>
                      <a:pt x="46794" y="15701"/>
                    </a:lnTo>
                    <a:lnTo>
                      <a:pt x="46822" y="15701"/>
                    </a:lnTo>
                    <a:lnTo>
                      <a:pt x="46822" y="15682"/>
                    </a:lnTo>
                    <a:lnTo>
                      <a:pt x="46850" y="15682"/>
                    </a:lnTo>
                    <a:lnTo>
                      <a:pt x="46850" y="15673"/>
                    </a:lnTo>
                    <a:lnTo>
                      <a:pt x="46896" y="15673"/>
                    </a:lnTo>
                    <a:lnTo>
                      <a:pt x="46896" y="15654"/>
                    </a:lnTo>
                    <a:lnTo>
                      <a:pt x="46933" y="15654"/>
                    </a:lnTo>
                    <a:lnTo>
                      <a:pt x="46933" y="15636"/>
                    </a:lnTo>
                    <a:lnTo>
                      <a:pt x="46980" y="15636"/>
                    </a:lnTo>
                    <a:lnTo>
                      <a:pt x="46980" y="15627"/>
                    </a:lnTo>
                    <a:lnTo>
                      <a:pt x="47007" y="15627"/>
                    </a:lnTo>
                    <a:lnTo>
                      <a:pt x="47007" y="15608"/>
                    </a:lnTo>
                    <a:lnTo>
                      <a:pt x="47054" y="15608"/>
                    </a:lnTo>
                    <a:lnTo>
                      <a:pt x="47054" y="15590"/>
                    </a:lnTo>
                    <a:lnTo>
                      <a:pt x="47082" y="15590"/>
                    </a:lnTo>
                    <a:lnTo>
                      <a:pt x="47082" y="15580"/>
                    </a:lnTo>
                    <a:lnTo>
                      <a:pt x="47119" y="15580"/>
                    </a:lnTo>
                    <a:lnTo>
                      <a:pt x="47119" y="15562"/>
                    </a:lnTo>
                    <a:lnTo>
                      <a:pt x="47165" y="15562"/>
                    </a:lnTo>
                    <a:lnTo>
                      <a:pt x="47165" y="15543"/>
                    </a:lnTo>
                    <a:lnTo>
                      <a:pt x="47211" y="15543"/>
                    </a:lnTo>
                    <a:lnTo>
                      <a:pt x="47211" y="15534"/>
                    </a:lnTo>
                    <a:lnTo>
                      <a:pt x="47267" y="15534"/>
                    </a:lnTo>
                    <a:lnTo>
                      <a:pt x="47267" y="15516"/>
                    </a:lnTo>
                    <a:lnTo>
                      <a:pt x="47313" y="15516"/>
                    </a:lnTo>
                    <a:lnTo>
                      <a:pt x="47313" y="15497"/>
                    </a:lnTo>
                    <a:lnTo>
                      <a:pt x="47359" y="15497"/>
                    </a:lnTo>
                    <a:lnTo>
                      <a:pt x="47359" y="15488"/>
                    </a:lnTo>
                    <a:lnTo>
                      <a:pt x="47406" y="15488"/>
                    </a:lnTo>
                    <a:lnTo>
                      <a:pt x="47406" y="15469"/>
                    </a:lnTo>
                    <a:lnTo>
                      <a:pt x="47489" y="15469"/>
                    </a:lnTo>
                    <a:lnTo>
                      <a:pt x="47489" y="15451"/>
                    </a:lnTo>
                    <a:lnTo>
                      <a:pt x="47545" y="15451"/>
                    </a:lnTo>
                    <a:lnTo>
                      <a:pt x="47545" y="15441"/>
                    </a:lnTo>
                    <a:lnTo>
                      <a:pt x="47610" y="15441"/>
                    </a:lnTo>
                    <a:lnTo>
                      <a:pt x="47610" y="15423"/>
                    </a:lnTo>
                    <a:lnTo>
                      <a:pt x="47702" y="15423"/>
                    </a:lnTo>
                    <a:lnTo>
                      <a:pt x="47702" y="15404"/>
                    </a:lnTo>
                    <a:lnTo>
                      <a:pt x="47823" y="15404"/>
                    </a:lnTo>
                    <a:lnTo>
                      <a:pt x="47823" y="15395"/>
                    </a:lnTo>
                    <a:lnTo>
                      <a:pt x="47952" y="15395"/>
                    </a:lnTo>
                    <a:lnTo>
                      <a:pt x="47952" y="15377"/>
                    </a:lnTo>
                    <a:lnTo>
                      <a:pt x="48703" y="15377"/>
                    </a:lnTo>
                    <a:lnTo>
                      <a:pt x="48703" y="15395"/>
                    </a:lnTo>
                    <a:lnTo>
                      <a:pt x="48814" y="15395"/>
                    </a:lnTo>
                    <a:lnTo>
                      <a:pt x="48814" y="15404"/>
                    </a:lnTo>
                    <a:lnTo>
                      <a:pt x="48906" y="15404"/>
                    </a:lnTo>
                    <a:lnTo>
                      <a:pt x="48906" y="15423"/>
                    </a:lnTo>
                    <a:lnTo>
                      <a:pt x="48999" y="15423"/>
                    </a:lnTo>
                    <a:lnTo>
                      <a:pt x="48999" y="15441"/>
                    </a:lnTo>
                    <a:lnTo>
                      <a:pt x="49110" y="15441"/>
                    </a:lnTo>
                    <a:lnTo>
                      <a:pt x="49110" y="15451"/>
                    </a:lnTo>
                    <a:lnTo>
                      <a:pt x="49203" y="15451"/>
                    </a:lnTo>
                    <a:lnTo>
                      <a:pt x="49203" y="15469"/>
                    </a:lnTo>
                    <a:lnTo>
                      <a:pt x="49249" y="15469"/>
                    </a:lnTo>
                    <a:lnTo>
                      <a:pt x="49249" y="15488"/>
                    </a:lnTo>
                    <a:lnTo>
                      <a:pt x="49305" y="15488"/>
                    </a:lnTo>
                    <a:lnTo>
                      <a:pt x="49305" y="15497"/>
                    </a:lnTo>
                    <a:lnTo>
                      <a:pt x="49351" y="15497"/>
                    </a:lnTo>
                    <a:lnTo>
                      <a:pt x="49351" y="15516"/>
                    </a:lnTo>
                    <a:lnTo>
                      <a:pt x="49397" y="15516"/>
                    </a:lnTo>
                    <a:lnTo>
                      <a:pt x="49397" y="15534"/>
                    </a:lnTo>
                    <a:lnTo>
                      <a:pt x="49462" y="15534"/>
                    </a:lnTo>
                    <a:lnTo>
                      <a:pt x="49462" y="15543"/>
                    </a:lnTo>
                    <a:lnTo>
                      <a:pt x="49508" y="15543"/>
                    </a:lnTo>
                    <a:lnTo>
                      <a:pt x="49508" y="15562"/>
                    </a:lnTo>
                    <a:lnTo>
                      <a:pt x="49573" y="15562"/>
                    </a:lnTo>
                    <a:lnTo>
                      <a:pt x="49573" y="15580"/>
                    </a:lnTo>
                    <a:lnTo>
                      <a:pt x="49620" y="15580"/>
                    </a:lnTo>
                    <a:lnTo>
                      <a:pt x="49620" y="15590"/>
                    </a:lnTo>
                    <a:lnTo>
                      <a:pt x="49647" y="15590"/>
                    </a:lnTo>
                    <a:lnTo>
                      <a:pt x="49647" y="15608"/>
                    </a:lnTo>
                    <a:lnTo>
                      <a:pt x="49694" y="15608"/>
                    </a:lnTo>
                    <a:lnTo>
                      <a:pt x="49694" y="15627"/>
                    </a:lnTo>
                    <a:lnTo>
                      <a:pt x="49721" y="15627"/>
                    </a:lnTo>
                    <a:lnTo>
                      <a:pt x="49721" y="15636"/>
                    </a:lnTo>
                    <a:lnTo>
                      <a:pt x="49758" y="15636"/>
                    </a:lnTo>
                    <a:lnTo>
                      <a:pt x="49758" y="15654"/>
                    </a:lnTo>
                    <a:lnTo>
                      <a:pt x="49805" y="15654"/>
                    </a:lnTo>
                    <a:lnTo>
                      <a:pt x="49805" y="15673"/>
                    </a:lnTo>
                    <a:lnTo>
                      <a:pt x="49833" y="15673"/>
                    </a:lnTo>
                    <a:lnTo>
                      <a:pt x="49833" y="15682"/>
                    </a:lnTo>
                    <a:lnTo>
                      <a:pt x="49860" y="15682"/>
                    </a:lnTo>
                    <a:lnTo>
                      <a:pt x="49860" y="15701"/>
                    </a:lnTo>
                    <a:lnTo>
                      <a:pt x="49897" y="15701"/>
                    </a:lnTo>
                    <a:lnTo>
                      <a:pt x="49897" y="15719"/>
                    </a:lnTo>
                    <a:lnTo>
                      <a:pt x="49925" y="15719"/>
                    </a:lnTo>
                    <a:lnTo>
                      <a:pt x="49925" y="15729"/>
                    </a:lnTo>
                    <a:lnTo>
                      <a:pt x="49953" y="15729"/>
                    </a:lnTo>
                    <a:lnTo>
                      <a:pt x="49953" y="15747"/>
                    </a:lnTo>
                    <a:lnTo>
                      <a:pt x="49999" y="15747"/>
                    </a:lnTo>
                    <a:lnTo>
                      <a:pt x="49999" y="15766"/>
                    </a:lnTo>
                    <a:lnTo>
                      <a:pt x="50018" y="15766"/>
                    </a:lnTo>
                    <a:lnTo>
                      <a:pt x="50018" y="15775"/>
                    </a:lnTo>
                    <a:lnTo>
                      <a:pt x="50046" y="15775"/>
                    </a:lnTo>
                    <a:lnTo>
                      <a:pt x="50046" y="15793"/>
                    </a:lnTo>
                    <a:lnTo>
                      <a:pt x="50083" y="15793"/>
                    </a:lnTo>
                    <a:lnTo>
                      <a:pt x="50083" y="15812"/>
                    </a:lnTo>
                    <a:lnTo>
                      <a:pt x="50110" y="15812"/>
                    </a:lnTo>
                    <a:lnTo>
                      <a:pt x="50110" y="15821"/>
                    </a:lnTo>
                    <a:lnTo>
                      <a:pt x="50138" y="15821"/>
                    </a:lnTo>
                    <a:lnTo>
                      <a:pt x="50138" y="15840"/>
                    </a:lnTo>
                    <a:lnTo>
                      <a:pt x="50157" y="15840"/>
                    </a:lnTo>
                    <a:lnTo>
                      <a:pt x="50157" y="15858"/>
                    </a:lnTo>
                    <a:lnTo>
                      <a:pt x="50185" y="15858"/>
                    </a:lnTo>
                    <a:lnTo>
                      <a:pt x="50185" y="15867"/>
                    </a:lnTo>
                    <a:lnTo>
                      <a:pt x="50203" y="15867"/>
                    </a:lnTo>
                    <a:lnTo>
                      <a:pt x="50203" y="15821"/>
                    </a:lnTo>
                    <a:lnTo>
                      <a:pt x="50222" y="15821"/>
                    </a:lnTo>
                    <a:lnTo>
                      <a:pt x="50222" y="15766"/>
                    </a:lnTo>
                    <a:lnTo>
                      <a:pt x="50231" y="15766"/>
                    </a:lnTo>
                    <a:lnTo>
                      <a:pt x="50231" y="15701"/>
                    </a:lnTo>
                    <a:lnTo>
                      <a:pt x="50249" y="15701"/>
                    </a:lnTo>
                    <a:lnTo>
                      <a:pt x="50249" y="15654"/>
                    </a:lnTo>
                    <a:lnTo>
                      <a:pt x="50268" y="15654"/>
                    </a:lnTo>
                    <a:lnTo>
                      <a:pt x="50268" y="15627"/>
                    </a:lnTo>
                    <a:lnTo>
                      <a:pt x="50277" y="15627"/>
                    </a:lnTo>
                    <a:lnTo>
                      <a:pt x="50277" y="15590"/>
                    </a:lnTo>
                    <a:lnTo>
                      <a:pt x="50296" y="15590"/>
                    </a:lnTo>
                    <a:lnTo>
                      <a:pt x="50296" y="15562"/>
                    </a:lnTo>
                    <a:lnTo>
                      <a:pt x="50314" y="15562"/>
                    </a:lnTo>
                    <a:lnTo>
                      <a:pt x="50314" y="15534"/>
                    </a:lnTo>
                    <a:lnTo>
                      <a:pt x="50323" y="15534"/>
                    </a:lnTo>
                    <a:lnTo>
                      <a:pt x="50323" y="15497"/>
                    </a:lnTo>
                    <a:lnTo>
                      <a:pt x="50342" y="15497"/>
                    </a:lnTo>
                    <a:lnTo>
                      <a:pt x="50342" y="15488"/>
                    </a:lnTo>
                    <a:lnTo>
                      <a:pt x="50361" y="15488"/>
                    </a:lnTo>
                    <a:lnTo>
                      <a:pt x="50361" y="15469"/>
                    </a:lnTo>
                    <a:lnTo>
                      <a:pt x="50370" y="15469"/>
                    </a:lnTo>
                    <a:lnTo>
                      <a:pt x="50370" y="15451"/>
                    </a:lnTo>
                    <a:lnTo>
                      <a:pt x="50388" y="15451"/>
                    </a:lnTo>
                    <a:lnTo>
                      <a:pt x="50388" y="15441"/>
                    </a:lnTo>
                    <a:lnTo>
                      <a:pt x="50407" y="15441"/>
                    </a:lnTo>
                    <a:lnTo>
                      <a:pt x="50407" y="15423"/>
                    </a:lnTo>
                    <a:lnTo>
                      <a:pt x="50416" y="15423"/>
                    </a:lnTo>
                    <a:lnTo>
                      <a:pt x="50416" y="15395"/>
                    </a:lnTo>
                    <a:lnTo>
                      <a:pt x="50435" y="15395"/>
                    </a:lnTo>
                    <a:lnTo>
                      <a:pt x="50435" y="15377"/>
                    </a:lnTo>
                    <a:lnTo>
                      <a:pt x="50453" y="15377"/>
                    </a:lnTo>
                    <a:lnTo>
                      <a:pt x="50453" y="15358"/>
                    </a:lnTo>
                    <a:lnTo>
                      <a:pt x="50462" y="15358"/>
                    </a:lnTo>
                    <a:lnTo>
                      <a:pt x="50462" y="15349"/>
                    </a:lnTo>
                    <a:lnTo>
                      <a:pt x="50481" y="15349"/>
                    </a:lnTo>
                    <a:lnTo>
                      <a:pt x="50481" y="15330"/>
                    </a:lnTo>
                    <a:lnTo>
                      <a:pt x="50509" y="15330"/>
                    </a:lnTo>
                    <a:lnTo>
                      <a:pt x="50509" y="15312"/>
                    </a:lnTo>
                    <a:lnTo>
                      <a:pt x="50527" y="15312"/>
                    </a:lnTo>
                    <a:lnTo>
                      <a:pt x="50527" y="15302"/>
                    </a:lnTo>
                    <a:lnTo>
                      <a:pt x="50555" y="15302"/>
                    </a:lnTo>
                    <a:lnTo>
                      <a:pt x="50555" y="15284"/>
                    </a:lnTo>
                    <a:lnTo>
                      <a:pt x="50574" y="15284"/>
                    </a:lnTo>
                    <a:lnTo>
                      <a:pt x="50574" y="15265"/>
                    </a:lnTo>
                    <a:lnTo>
                      <a:pt x="50592" y="15265"/>
                    </a:lnTo>
                    <a:lnTo>
                      <a:pt x="50592" y="15256"/>
                    </a:lnTo>
                    <a:lnTo>
                      <a:pt x="50620" y="15256"/>
                    </a:lnTo>
                    <a:lnTo>
                      <a:pt x="50620" y="15238"/>
                    </a:lnTo>
                    <a:lnTo>
                      <a:pt x="50648" y="15238"/>
                    </a:lnTo>
                    <a:lnTo>
                      <a:pt x="50648" y="15219"/>
                    </a:lnTo>
                    <a:lnTo>
                      <a:pt x="50685" y="15219"/>
                    </a:lnTo>
                    <a:lnTo>
                      <a:pt x="50685" y="15210"/>
                    </a:lnTo>
                    <a:lnTo>
                      <a:pt x="50740" y="15210"/>
                    </a:lnTo>
                    <a:lnTo>
                      <a:pt x="50740" y="15191"/>
                    </a:lnTo>
                    <a:lnTo>
                      <a:pt x="50787" y="15191"/>
                    </a:lnTo>
                    <a:lnTo>
                      <a:pt x="50787" y="15173"/>
                    </a:lnTo>
                    <a:lnTo>
                      <a:pt x="50851" y="15173"/>
                    </a:lnTo>
                    <a:lnTo>
                      <a:pt x="50851" y="15164"/>
                    </a:lnTo>
                    <a:lnTo>
                      <a:pt x="51148" y="15164"/>
                    </a:lnTo>
                    <a:lnTo>
                      <a:pt x="51148" y="15173"/>
                    </a:lnTo>
                    <a:lnTo>
                      <a:pt x="51240" y="15173"/>
                    </a:lnTo>
                    <a:lnTo>
                      <a:pt x="51240" y="15191"/>
                    </a:lnTo>
                    <a:lnTo>
                      <a:pt x="51287" y="15191"/>
                    </a:lnTo>
                    <a:lnTo>
                      <a:pt x="51287" y="15210"/>
                    </a:lnTo>
                    <a:lnTo>
                      <a:pt x="51333" y="15210"/>
                    </a:lnTo>
                    <a:lnTo>
                      <a:pt x="51333" y="15219"/>
                    </a:lnTo>
                    <a:lnTo>
                      <a:pt x="51361" y="15219"/>
                    </a:lnTo>
                    <a:lnTo>
                      <a:pt x="51361" y="15238"/>
                    </a:lnTo>
                    <a:lnTo>
                      <a:pt x="51407" y="15238"/>
                    </a:lnTo>
                    <a:lnTo>
                      <a:pt x="51407" y="15256"/>
                    </a:lnTo>
                    <a:lnTo>
                      <a:pt x="51426" y="15256"/>
                    </a:lnTo>
                    <a:lnTo>
                      <a:pt x="51426" y="15219"/>
                    </a:lnTo>
                    <a:lnTo>
                      <a:pt x="51407" y="15219"/>
                    </a:lnTo>
                    <a:lnTo>
                      <a:pt x="51407" y="15145"/>
                    </a:lnTo>
                    <a:lnTo>
                      <a:pt x="51389" y="15145"/>
                    </a:lnTo>
                    <a:lnTo>
                      <a:pt x="51389" y="15071"/>
                    </a:lnTo>
                    <a:lnTo>
                      <a:pt x="51379" y="15071"/>
                    </a:lnTo>
                    <a:lnTo>
                      <a:pt x="51379" y="14756"/>
                    </a:lnTo>
                    <a:lnTo>
                      <a:pt x="51389" y="14756"/>
                    </a:lnTo>
                    <a:lnTo>
                      <a:pt x="51389" y="14663"/>
                    </a:lnTo>
                    <a:lnTo>
                      <a:pt x="51407" y="14663"/>
                    </a:lnTo>
                    <a:lnTo>
                      <a:pt x="51407" y="14608"/>
                    </a:lnTo>
                    <a:lnTo>
                      <a:pt x="51426" y="14608"/>
                    </a:lnTo>
                    <a:lnTo>
                      <a:pt x="51426" y="14561"/>
                    </a:lnTo>
                    <a:lnTo>
                      <a:pt x="51435" y="14561"/>
                    </a:lnTo>
                    <a:lnTo>
                      <a:pt x="51435" y="14515"/>
                    </a:lnTo>
                    <a:lnTo>
                      <a:pt x="51454" y="14515"/>
                    </a:lnTo>
                    <a:lnTo>
                      <a:pt x="51454" y="14469"/>
                    </a:lnTo>
                    <a:lnTo>
                      <a:pt x="51472" y="14469"/>
                    </a:lnTo>
                    <a:lnTo>
                      <a:pt x="51472" y="14432"/>
                    </a:lnTo>
                    <a:lnTo>
                      <a:pt x="51481" y="14432"/>
                    </a:lnTo>
                    <a:lnTo>
                      <a:pt x="51481" y="14404"/>
                    </a:lnTo>
                    <a:lnTo>
                      <a:pt x="51500" y="14404"/>
                    </a:lnTo>
                    <a:lnTo>
                      <a:pt x="51500" y="14376"/>
                    </a:lnTo>
                    <a:lnTo>
                      <a:pt x="51518" y="14376"/>
                    </a:lnTo>
                    <a:lnTo>
                      <a:pt x="51518" y="14339"/>
                    </a:lnTo>
                    <a:lnTo>
                      <a:pt x="51528" y="14339"/>
                    </a:lnTo>
                    <a:lnTo>
                      <a:pt x="51528" y="14311"/>
                    </a:lnTo>
                    <a:lnTo>
                      <a:pt x="51546" y="14311"/>
                    </a:lnTo>
                    <a:lnTo>
                      <a:pt x="51546" y="14293"/>
                    </a:lnTo>
                    <a:lnTo>
                      <a:pt x="51565" y="14293"/>
                    </a:lnTo>
                    <a:lnTo>
                      <a:pt x="51565" y="14265"/>
                    </a:lnTo>
                    <a:lnTo>
                      <a:pt x="51574" y="14265"/>
                    </a:lnTo>
                    <a:lnTo>
                      <a:pt x="51574" y="14247"/>
                    </a:lnTo>
                    <a:lnTo>
                      <a:pt x="51592" y="14247"/>
                    </a:lnTo>
                    <a:lnTo>
                      <a:pt x="51592" y="14219"/>
                    </a:lnTo>
                    <a:lnTo>
                      <a:pt x="51611" y="14219"/>
                    </a:lnTo>
                    <a:lnTo>
                      <a:pt x="51611" y="14200"/>
                    </a:lnTo>
                    <a:lnTo>
                      <a:pt x="51620" y="14200"/>
                    </a:lnTo>
                    <a:lnTo>
                      <a:pt x="51620" y="14191"/>
                    </a:lnTo>
                    <a:lnTo>
                      <a:pt x="51639" y="14191"/>
                    </a:lnTo>
                    <a:lnTo>
                      <a:pt x="51639" y="14172"/>
                    </a:lnTo>
                    <a:lnTo>
                      <a:pt x="51657" y="14172"/>
                    </a:lnTo>
                    <a:lnTo>
                      <a:pt x="51657" y="14145"/>
                    </a:lnTo>
                    <a:lnTo>
                      <a:pt x="51667" y="14145"/>
                    </a:lnTo>
                    <a:lnTo>
                      <a:pt x="51667" y="14126"/>
                    </a:lnTo>
                    <a:lnTo>
                      <a:pt x="51685" y="14126"/>
                    </a:lnTo>
                    <a:lnTo>
                      <a:pt x="51685" y="14108"/>
                    </a:lnTo>
                    <a:lnTo>
                      <a:pt x="51704" y="14108"/>
                    </a:lnTo>
                    <a:lnTo>
                      <a:pt x="51704" y="14098"/>
                    </a:lnTo>
                    <a:lnTo>
                      <a:pt x="51713" y="14098"/>
                    </a:lnTo>
                    <a:lnTo>
                      <a:pt x="51713" y="14080"/>
                    </a:lnTo>
                    <a:lnTo>
                      <a:pt x="51731" y="14080"/>
                    </a:lnTo>
                    <a:lnTo>
                      <a:pt x="51731" y="14061"/>
                    </a:lnTo>
                    <a:lnTo>
                      <a:pt x="51750" y="14061"/>
                    </a:lnTo>
                    <a:lnTo>
                      <a:pt x="51750" y="14052"/>
                    </a:lnTo>
                    <a:lnTo>
                      <a:pt x="51759" y="14052"/>
                    </a:lnTo>
                    <a:lnTo>
                      <a:pt x="51759" y="14034"/>
                    </a:lnTo>
                    <a:lnTo>
                      <a:pt x="51796" y="14034"/>
                    </a:lnTo>
                    <a:lnTo>
                      <a:pt x="51796" y="14015"/>
                    </a:lnTo>
                    <a:lnTo>
                      <a:pt x="51806" y="14015"/>
                    </a:lnTo>
                    <a:lnTo>
                      <a:pt x="51806" y="14006"/>
                    </a:lnTo>
                    <a:lnTo>
                      <a:pt x="51824" y="14006"/>
                    </a:lnTo>
                    <a:lnTo>
                      <a:pt x="51824" y="13987"/>
                    </a:lnTo>
                    <a:lnTo>
                      <a:pt x="51843" y="13987"/>
                    </a:lnTo>
                    <a:lnTo>
                      <a:pt x="51843" y="13969"/>
                    </a:lnTo>
                    <a:lnTo>
                      <a:pt x="51852" y="13969"/>
                    </a:lnTo>
                    <a:lnTo>
                      <a:pt x="51852" y="13959"/>
                    </a:lnTo>
                    <a:lnTo>
                      <a:pt x="51889" y="13959"/>
                    </a:lnTo>
                    <a:lnTo>
                      <a:pt x="51889" y="13941"/>
                    </a:lnTo>
                    <a:lnTo>
                      <a:pt x="51898" y="13941"/>
                    </a:lnTo>
                    <a:lnTo>
                      <a:pt x="51898" y="13922"/>
                    </a:lnTo>
                    <a:lnTo>
                      <a:pt x="51935" y="13922"/>
                    </a:lnTo>
                    <a:lnTo>
                      <a:pt x="51935" y="13913"/>
                    </a:lnTo>
                    <a:lnTo>
                      <a:pt x="51963" y="13913"/>
                    </a:lnTo>
                    <a:lnTo>
                      <a:pt x="51963" y="13895"/>
                    </a:lnTo>
                    <a:lnTo>
                      <a:pt x="51981" y="13895"/>
                    </a:lnTo>
                    <a:lnTo>
                      <a:pt x="51981" y="13876"/>
                    </a:lnTo>
                    <a:lnTo>
                      <a:pt x="52009" y="13876"/>
                    </a:lnTo>
                    <a:lnTo>
                      <a:pt x="52009" y="13867"/>
                    </a:lnTo>
                    <a:lnTo>
                      <a:pt x="52037" y="13867"/>
                    </a:lnTo>
                    <a:lnTo>
                      <a:pt x="52037" y="13848"/>
                    </a:lnTo>
                    <a:lnTo>
                      <a:pt x="52074" y="13848"/>
                    </a:lnTo>
                    <a:lnTo>
                      <a:pt x="52074" y="13830"/>
                    </a:lnTo>
                    <a:lnTo>
                      <a:pt x="52120" y="13830"/>
                    </a:lnTo>
                    <a:lnTo>
                      <a:pt x="52120" y="13820"/>
                    </a:lnTo>
                    <a:lnTo>
                      <a:pt x="52148" y="13820"/>
                    </a:lnTo>
                    <a:lnTo>
                      <a:pt x="52148" y="13802"/>
                    </a:lnTo>
                    <a:lnTo>
                      <a:pt x="52195" y="13802"/>
                    </a:lnTo>
                    <a:lnTo>
                      <a:pt x="52195" y="13783"/>
                    </a:lnTo>
                    <a:lnTo>
                      <a:pt x="52241" y="13783"/>
                    </a:lnTo>
                    <a:lnTo>
                      <a:pt x="52241" y="13774"/>
                    </a:lnTo>
                    <a:lnTo>
                      <a:pt x="52315" y="13774"/>
                    </a:lnTo>
                    <a:lnTo>
                      <a:pt x="52315" y="13756"/>
                    </a:lnTo>
                    <a:lnTo>
                      <a:pt x="52398" y="13756"/>
                    </a:lnTo>
                    <a:lnTo>
                      <a:pt x="52398" y="13737"/>
                    </a:lnTo>
                    <a:lnTo>
                      <a:pt x="52769" y="13737"/>
                    </a:lnTo>
                    <a:lnTo>
                      <a:pt x="52769" y="13756"/>
                    </a:lnTo>
                    <a:lnTo>
                      <a:pt x="52861" y="13756"/>
                    </a:lnTo>
                    <a:lnTo>
                      <a:pt x="52861" y="13774"/>
                    </a:lnTo>
                    <a:lnTo>
                      <a:pt x="52936" y="13774"/>
                    </a:lnTo>
                    <a:lnTo>
                      <a:pt x="52936" y="13783"/>
                    </a:lnTo>
                    <a:lnTo>
                      <a:pt x="52963" y="13783"/>
                    </a:lnTo>
                    <a:lnTo>
                      <a:pt x="52963" y="13802"/>
                    </a:lnTo>
                    <a:lnTo>
                      <a:pt x="53010" y="13802"/>
                    </a:lnTo>
                    <a:lnTo>
                      <a:pt x="53010" y="13820"/>
                    </a:lnTo>
                    <a:lnTo>
                      <a:pt x="53056" y="13820"/>
                    </a:lnTo>
                    <a:lnTo>
                      <a:pt x="53056" y="13830"/>
                    </a:lnTo>
                    <a:lnTo>
                      <a:pt x="53102" y="13830"/>
                    </a:lnTo>
                    <a:lnTo>
                      <a:pt x="53102" y="13848"/>
                    </a:lnTo>
                    <a:lnTo>
                      <a:pt x="53139" y="13848"/>
                    </a:lnTo>
                    <a:lnTo>
                      <a:pt x="53139" y="13867"/>
                    </a:lnTo>
                    <a:lnTo>
                      <a:pt x="53167" y="13867"/>
                    </a:lnTo>
                    <a:lnTo>
                      <a:pt x="53167" y="13876"/>
                    </a:lnTo>
                    <a:lnTo>
                      <a:pt x="53186" y="13876"/>
                    </a:lnTo>
                    <a:lnTo>
                      <a:pt x="53186" y="13895"/>
                    </a:lnTo>
                    <a:lnTo>
                      <a:pt x="53213" y="13895"/>
                    </a:lnTo>
                    <a:lnTo>
                      <a:pt x="53213" y="13913"/>
                    </a:lnTo>
                    <a:lnTo>
                      <a:pt x="53241" y="13913"/>
                    </a:lnTo>
                    <a:lnTo>
                      <a:pt x="53241" y="13922"/>
                    </a:lnTo>
                    <a:lnTo>
                      <a:pt x="53278" y="13922"/>
                    </a:lnTo>
                    <a:lnTo>
                      <a:pt x="53278" y="13941"/>
                    </a:lnTo>
                    <a:lnTo>
                      <a:pt x="53288" y="13941"/>
                    </a:lnTo>
                    <a:lnTo>
                      <a:pt x="53288" y="13959"/>
                    </a:lnTo>
                    <a:lnTo>
                      <a:pt x="53325" y="13959"/>
                    </a:lnTo>
                    <a:lnTo>
                      <a:pt x="53325" y="13969"/>
                    </a:lnTo>
                    <a:lnTo>
                      <a:pt x="53334" y="13969"/>
                    </a:lnTo>
                    <a:lnTo>
                      <a:pt x="53334" y="13987"/>
                    </a:lnTo>
                    <a:lnTo>
                      <a:pt x="53352" y="13987"/>
                    </a:lnTo>
                    <a:lnTo>
                      <a:pt x="53352" y="14006"/>
                    </a:lnTo>
                    <a:lnTo>
                      <a:pt x="53371" y="14006"/>
                    </a:lnTo>
                    <a:lnTo>
                      <a:pt x="53371" y="14015"/>
                    </a:lnTo>
                    <a:lnTo>
                      <a:pt x="53399" y="14015"/>
                    </a:lnTo>
                    <a:lnTo>
                      <a:pt x="53399" y="14034"/>
                    </a:lnTo>
                    <a:lnTo>
                      <a:pt x="53417" y="14034"/>
                    </a:lnTo>
                    <a:lnTo>
                      <a:pt x="53417" y="14052"/>
                    </a:lnTo>
                    <a:lnTo>
                      <a:pt x="53426" y="14052"/>
                    </a:lnTo>
                    <a:lnTo>
                      <a:pt x="53426" y="14061"/>
                    </a:lnTo>
                    <a:lnTo>
                      <a:pt x="53445" y="14061"/>
                    </a:lnTo>
                    <a:lnTo>
                      <a:pt x="53445" y="14080"/>
                    </a:lnTo>
                    <a:lnTo>
                      <a:pt x="53464" y="14080"/>
                    </a:lnTo>
                    <a:lnTo>
                      <a:pt x="53464" y="14098"/>
                    </a:lnTo>
                    <a:lnTo>
                      <a:pt x="53473" y="14098"/>
                    </a:lnTo>
                    <a:lnTo>
                      <a:pt x="53473" y="14108"/>
                    </a:lnTo>
                    <a:lnTo>
                      <a:pt x="53491" y="14108"/>
                    </a:lnTo>
                    <a:lnTo>
                      <a:pt x="53491" y="14126"/>
                    </a:lnTo>
                    <a:lnTo>
                      <a:pt x="53510" y="14126"/>
                    </a:lnTo>
                    <a:lnTo>
                      <a:pt x="53510" y="14145"/>
                    </a:lnTo>
                    <a:lnTo>
                      <a:pt x="53519" y="14145"/>
                    </a:lnTo>
                    <a:lnTo>
                      <a:pt x="53519" y="14154"/>
                    </a:lnTo>
                    <a:lnTo>
                      <a:pt x="53538" y="14154"/>
                    </a:lnTo>
                    <a:lnTo>
                      <a:pt x="53538" y="14172"/>
                    </a:lnTo>
                    <a:lnTo>
                      <a:pt x="53556" y="14172"/>
                    </a:lnTo>
                    <a:lnTo>
                      <a:pt x="53556" y="14200"/>
                    </a:lnTo>
                    <a:lnTo>
                      <a:pt x="53565" y="14200"/>
                    </a:lnTo>
                    <a:lnTo>
                      <a:pt x="53565" y="14219"/>
                    </a:lnTo>
                    <a:lnTo>
                      <a:pt x="53584" y="14219"/>
                    </a:lnTo>
                    <a:lnTo>
                      <a:pt x="53584" y="14237"/>
                    </a:lnTo>
                    <a:lnTo>
                      <a:pt x="53602" y="14237"/>
                    </a:lnTo>
                    <a:lnTo>
                      <a:pt x="53602" y="14247"/>
                    </a:lnTo>
                    <a:lnTo>
                      <a:pt x="53612" y="14247"/>
                    </a:lnTo>
                    <a:lnTo>
                      <a:pt x="53612" y="14284"/>
                    </a:lnTo>
                    <a:lnTo>
                      <a:pt x="53630" y="14284"/>
                    </a:lnTo>
                    <a:lnTo>
                      <a:pt x="53630" y="14293"/>
                    </a:lnTo>
                    <a:lnTo>
                      <a:pt x="53649" y="14293"/>
                    </a:lnTo>
                    <a:lnTo>
                      <a:pt x="53649" y="14330"/>
                    </a:lnTo>
                    <a:lnTo>
                      <a:pt x="53658" y="14330"/>
                    </a:lnTo>
                    <a:lnTo>
                      <a:pt x="53658" y="14358"/>
                    </a:lnTo>
                    <a:lnTo>
                      <a:pt x="53677" y="14358"/>
                    </a:lnTo>
                    <a:lnTo>
                      <a:pt x="53677" y="14385"/>
                    </a:lnTo>
                    <a:lnTo>
                      <a:pt x="53695" y="14385"/>
                    </a:lnTo>
                    <a:lnTo>
                      <a:pt x="53695" y="14404"/>
                    </a:lnTo>
                    <a:lnTo>
                      <a:pt x="53704" y="14404"/>
                    </a:lnTo>
                    <a:lnTo>
                      <a:pt x="53704" y="14432"/>
                    </a:lnTo>
                    <a:lnTo>
                      <a:pt x="53723" y="14432"/>
                    </a:lnTo>
                    <a:lnTo>
                      <a:pt x="53723" y="14478"/>
                    </a:lnTo>
                    <a:lnTo>
                      <a:pt x="53741" y="14478"/>
                    </a:lnTo>
                    <a:lnTo>
                      <a:pt x="53741" y="14432"/>
                    </a:lnTo>
                    <a:lnTo>
                      <a:pt x="53751" y="14432"/>
                    </a:lnTo>
                    <a:lnTo>
                      <a:pt x="53751" y="14385"/>
                    </a:lnTo>
                    <a:lnTo>
                      <a:pt x="53769" y="14385"/>
                    </a:lnTo>
                    <a:lnTo>
                      <a:pt x="53769" y="14339"/>
                    </a:lnTo>
                    <a:lnTo>
                      <a:pt x="53788" y="14339"/>
                    </a:lnTo>
                    <a:lnTo>
                      <a:pt x="53788" y="14311"/>
                    </a:lnTo>
                    <a:lnTo>
                      <a:pt x="53797" y="14311"/>
                    </a:lnTo>
                    <a:lnTo>
                      <a:pt x="53797" y="14284"/>
                    </a:lnTo>
                    <a:lnTo>
                      <a:pt x="53815" y="14284"/>
                    </a:lnTo>
                    <a:lnTo>
                      <a:pt x="53815" y="14237"/>
                    </a:lnTo>
                    <a:lnTo>
                      <a:pt x="53834" y="14237"/>
                    </a:lnTo>
                    <a:lnTo>
                      <a:pt x="53834" y="14200"/>
                    </a:lnTo>
                    <a:lnTo>
                      <a:pt x="53843" y="14200"/>
                    </a:lnTo>
                    <a:lnTo>
                      <a:pt x="53843" y="14172"/>
                    </a:lnTo>
                    <a:lnTo>
                      <a:pt x="53862" y="14172"/>
                    </a:lnTo>
                    <a:lnTo>
                      <a:pt x="53862" y="14154"/>
                    </a:lnTo>
                    <a:lnTo>
                      <a:pt x="53880" y="14154"/>
                    </a:lnTo>
                    <a:lnTo>
                      <a:pt x="53880" y="14126"/>
                    </a:lnTo>
                    <a:lnTo>
                      <a:pt x="53890" y="14126"/>
                    </a:lnTo>
                    <a:lnTo>
                      <a:pt x="53890" y="14108"/>
                    </a:lnTo>
                    <a:lnTo>
                      <a:pt x="53908" y="14108"/>
                    </a:lnTo>
                    <a:lnTo>
                      <a:pt x="53908" y="14080"/>
                    </a:lnTo>
                    <a:lnTo>
                      <a:pt x="53927" y="14080"/>
                    </a:lnTo>
                    <a:lnTo>
                      <a:pt x="53927" y="14061"/>
                    </a:lnTo>
                    <a:lnTo>
                      <a:pt x="53936" y="14061"/>
                    </a:lnTo>
                    <a:lnTo>
                      <a:pt x="53936" y="14034"/>
                    </a:lnTo>
                    <a:lnTo>
                      <a:pt x="53954" y="14034"/>
                    </a:lnTo>
                    <a:lnTo>
                      <a:pt x="53954" y="14015"/>
                    </a:lnTo>
                    <a:lnTo>
                      <a:pt x="53973" y="14015"/>
                    </a:lnTo>
                    <a:lnTo>
                      <a:pt x="53973" y="14006"/>
                    </a:lnTo>
                    <a:lnTo>
                      <a:pt x="53982" y="14006"/>
                    </a:lnTo>
                    <a:lnTo>
                      <a:pt x="53982" y="13987"/>
                    </a:lnTo>
                    <a:lnTo>
                      <a:pt x="54001" y="13987"/>
                    </a:lnTo>
                    <a:lnTo>
                      <a:pt x="54001" y="13969"/>
                    </a:lnTo>
                    <a:lnTo>
                      <a:pt x="54019" y="13969"/>
                    </a:lnTo>
                    <a:lnTo>
                      <a:pt x="54019" y="13959"/>
                    </a:lnTo>
                    <a:lnTo>
                      <a:pt x="54029" y="13959"/>
                    </a:lnTo>
                    <a:lnTo>
                      <a:pt x="54029" y="13941"/>
                    </a:lnTo>
                    <a:lnTo>
                      <a:pt x="54047" y="13941"/>
                    </a:lnTo>
                    <a:lnTo>
                      <a:pt x="54047" y="13922"/>
                    </a:lnTo>
                    <a:lnTo>
                      <a:pt x="54066" y="13922"/>
                    </a:lnTo>
                    <a:lnTo>
                      <a:pt x="54066" y="13913"/>
                    </a:lnTo>
                    <a:lnTo>
                      <a:pt x="54075" y="13913"/>
                    </a:lnTo>
                    <a:lnTo>
                      <a:pt x="54075" y="13895"/>
                    </a:lnTo>
                    <a:lnTo>
                      <a:pt x="54093" y="13895"/>
                    </a:lnTo>
                    <a:lnTo>
                      <a:pt x="54093" y="13876"/>
                    </a:lnTo>
                    <a:lnTo>
                      <a:pt x="54112" y="13876"/>
                    </a:lnTo>
                    <a:lnTo>
                      <a:pt x="54112" y="13867"/>
                    </a:lnTo>
                    <a:lnTo>
                      <a:pt x="54140" y="13867"/>
                    </a:lnTo>
                    <a:lnTo>
                      <a:pt x="54140" y="13848"/>
                    </a:lnTo>
                    <a:lnTo>
                      <a:pt x="54158" y="13848"/>
                    </a:lnTo>
                    <a:lnTo>
                      <a:pt x="54158" y="13830"/>
                    </a:lnTo>
                    <a:lnTo>
                      <a:pt x="54167" y="13830"/>
                    </a:lnTo>
                    <a:lnTo>
                      <a:pt x="54167" y="13820"/>
                    </a:lnTo>
                    <a:lnTo>
                      <a:pt x="54186" y="13820"/>
                    </a:lnTo>
                    <a:lnTo>
                      <a:pt x="54186" y="13802"/>
                    </a:lnTo>
                    <a:lnTo>
                      <a:pt x="54214" y="13802"/>
                    </a:lnTo>
                    <a:lnTo>
                      <a:pt x="54214" y="13783"/>
                    </a:lnTo>
                    <a:lnTo>
                      <a:pt x="54232" y="13783"/>
                    </a:lnTo>
                    <a:lnTo>
                      <a:pt x="54232" y="13774"/>
                    </a:lnTo>
                    <a:lnTo>
                      <a:pt x="54260" y="13774"/>
                    </a:lnTo>
                    <a:lnTo>
                      <a:pt x="54260" y="13756"/>
                    </a:lnTo>
                    <a:lnTo>
                      <a:pt x="54297" y="13756"/>
                    </a:lnTo>
                    <a:lnTo>
                      <a:pt x="54297" y="13737"/>
                    </a:lnTo>
                    <a:lnTo>
                      <a:pt x="54306" y="13737"/>
                    </a:lnTo>
                    <a:lnTo>
                      <a:pt x="54306" y="13728"/>
                    </a:lnTo>
                    <a:lnTo>
                      <a:pt x="54343" y="13728"/>
                    </a:lnTo>
                    <a:lnTo>
                      <a:pt x="54343" y="13709"/>
                    </a:lnTo>
                    <a:lnTo>
                      <a:pt x="54371" y="13709"/>
                    </a:lnTo>
                    <a:lnTo>
                      <a:pt x="54371" y="13691"/>
                    </a:lnTo>
                    <a:lnTo>
                      <a:pt x="54418" y="13691"/>
                    </a:lnTo>
                    <a:lnTo>
                      <a:pt x="54418" y="13682"/>
                    </a:lnTo>
                    <a:lnTo>
                      <a:pt x="54445" y="13682"/>
                    </a:lnTo>
                    <a:lnTo>
                      <a:pt x="54445" y="13663"/>
                    </a:lnTo>
                    <a:lnTo>
                      <a:pt x="54482" y="13663"/>
                    </a:lnTo>
                    <a:lnTo>
                      <a:pt x="54482" y="13644"/>
                    </a:lnTo>
                    <a:lnTo>
                      <a:pt x="54538" y="13644"/>
                    </a:lnTo>
                    <a:lnTo>
                      <a:pt x="54538" y="13635"/>
                    </a:lnTo>
                    <a:lnTo>
                      <a:pt x="54584" y="13635"/>
                    </a:lnTo>
                    <a:lnTo>
                      <a:pt x="54584" y="13617"/>
                    </a:lnTo>
                    <a:lnTo>
                      <a:pt x="54649" y="13617"/>
                    </a:lnTo>
                    <a:lnTo>
                      <a:pt x="54649" y="13598"/>
                    </a:lnTo>
                    <a:lnTo>
                      <a:pt x="54760" y="13598"/>
                    </a:lnTo>
                    <a:lnTo>
                      <a:pt x="54760" y="13589"/>
                    </a:lnTo>
                    <a:lnTo>
                      <a:pt x="55020" y="13589"/>
                    </a:lnTo>
                    <a:lnTo>
                      <a:pt x="55020" y="13598"/>
                    </a:lnTo>
                    <a:lnTo>
                      <a:pt x="55159" y="13598"/>
                    </a:lnTo>
                    <a:lnTo>
                      <a:pt x="55159" y="13617"/>
                    </a:lnTo>
                    <a:lnTo>
                      <a:pt x="55205" y="13617"/>
                    </a:lnTo>
                    <a:lnTo>
                      <a:pt x="55205" y="13635"/>
                    </a:lnTo>
                    <a:lnTo>
                      <a:pt x="55270" y="13635"/>
                    </a:lnTo>
                    <a:lnTo>
                      <a:pt x="55270" y="13644"/>
                    </a:lnTo>
                    <a:lnTo>
                      <a:pt x="55316" y="13644"/>
                    </a:lnTo>
                    <a:lnTo>
                      <a:pt x="55316" y="13663"/>
                    </a:lnTo>
                    <a:lnTo>
                      <a:pt x="55362" y="13663"/>
                    </a:lnTo>
                    <a:lnTo>
                      <a:pt x="55362" y="13682"/>
                    </a:lnTo>
                    <a:lnTo>
                      <a:pt x="55409" y="13682"/>
                    </a:lnTo>
                    <a:lnTo>
                      <a:pt x="55409" y="13691"/>
                    </a:lnTo>
                    <a:lnTo>
                      <a:pt x="55436" y="13691"/>
                    </a:lnTo>
                    <a:lnTo>
                      <a:pt x="55436" y="13709"/>
                    </a:lnTo>
                    <a:lnTo>
                      <a:pt x="55464" y="13709"/>
                    </a:lnTo>
                    <a:lnTo>
                      <a:pt x="55464" y="13728"/>
                    </a:lnTo>
                    <a:lnTo>
                      <a:pt x="55501" y="13728"/>
                    </a:lnTo>
                    <a:lnTo>
                      <a:pt x="55501" y="13737"/>
                    </a:lnTo>
                    <a:lnTo>
                      <a:pt x="55529" y="13737"/>
                    </a:lnTo>
                    <a:lnTo>
                      <a:pt x="55529" y="13756"/>
                    </a:lnTo>
                    <a:lnTo>
                      <a:pt x="55548" y="13756"/>
                    </a:lnTo>
                    <a:lnTo>
                      <a:pt x="55548" y="13774"/>
                    </a:lnTo>
                    <a:lnTo>
                      <a:pt x="55575" y="13774"/>
                    </a:lnTo>
                    <a:lnTo>
                      <a:pt x="55575" y="13783"/>
                    </a:lnTo>
                    <a:lnTo>
                      <a:pt x="55603" y="13783"/>
                    </a:lnTo>
                    <a:lnTo>
                      <a:pt x="55603" y="13802"/>
                    </a:lnTo>
                    <a:lnTo>
                      <a:pt x="55622" y="13802"/>
                    </a:lnTo>
                    <a:lnTo>
                      <a:pt x="55622" y="13820"/>
                    </a:lnTo>
                    <a:lnTo>
                      <a:pt x="55640" y="13820"/>
                    </a:lnTo>
                    <a:lnTo>
                      <a:pt x="55640" y="13830"/>
                    </a:lnTo>
                    <a:lnTo>
                      <a:pt x="55649" y="13830"/>
                    </a:lnTo>
                    <a:lnTo>
                      <a:pt x="55649" y="13848"/>
                    </a:lnTo>
                    <a:lnTo>
                      <a:pt x="55668" y="13848"/>
                    </a:lnTo>
                    <a:lnTo>
                      <a:pt x="55668" y="13867"/>
                    </a:lnTo>
                    <a:lnTo>
                      <a:pt x="55696" y="13867"/>
                    </a:lnTo>
                    <a:lnTo>
                      <a:pt x="55696" y="13876"/>
                    </a:lnTo>
                    <a:lnTo>
                      <a:pt x="55714" y="13876"/>
                    </a:lnTo>
                    <a:lnTo>
                      <a:pt x="55714" y="13895"/>
                    </a:lnTo>
                    <a:lnTo>
                      <a:pt x="55733" y="13895"/>
                    </a:lnTo>
                    <a:lnTo>
                      <a:pt x="55733" y="13913"/>
                    </a:lnTo>
                    <a:lnTo>
                      <a:pt x="55742" y="13913"/>
                    </a:lnTo>
                    <a:lnTo>
                      <a:pt x="55742" y="13922"/>
                    </a:lnTo>
                    <a:lnTo>
                      <a:pt x="55761" y="13922"/>
                    </a:lnTo>
                    <a:lnTo>
                      <a:pt x="55761" y="13941"/>
                    </a:lnTo>
                    <a:lnTo>
                      <a:pt x="55779" y="13941"/>
                    </a:lnTo>
                    <a:lnTo>
                      <a:pt x="55779" y="13959"/>
                    </a:lnTo>
                    <a:lnTo>
                      <a:pt x="55788" y="13959"/>
                    </a:lnTo>
                    <a:lnTo>
                      <a:pt x="55788" y="13969"/>
                    </a:lnTo>
                    <a:lnTo>
                      <a:pt x="55807" y="13969"/>
                    </a:lnTo>
                    <a:lnTo>
                      <a:pt x="55807" y="13987"/>
                    </a:lnTo>
                    <a:lnTo>
                      <a:pt x="55825" y="13987"/>
                    </a:lnTo>
                    <a:lnTo>
                      <a:pt x="55825" y="14006"/>
                    </a:lnTo>
                    <a:lnTo>
                      <a:pt x="55835" y="14006"/>
                    </a:lnTo>
                    <a:lnTo>
                      <a:pt x="55835" y="14015"/>
                    </a:lnTo>
                    <a:lnTo>
                      <a:pt x="55853" y="14015"/>
                    </a:lnTo>
                    <a:lnTo>
                      <a:pt x="55853" y="14034"/>
                    </a:lnTo>
                    <a:lnTo>
                      <a:pt x="55872" y="14034"/>
                    </a:lnTo>
                    <a:lnTo>
                      <a:pt x="55872" y="14061"/>
                    </a:lnTo>
                    <a:lnTo>
                      <a:pt x="55881" y="14061"/>
                    </a:lnTo>
                    <a:lnTo>
                      <a:pt x="55881" y="14080"/>
                    </a:lnTo>
                    <a:lnTo>
                      <a:pt x="55900" y="14080"/>
                    </a:lnTo>
                    <a:lnTo>
                      <a:pt x="55900" y="14098"/>
                    </a:lnTo>
                    <a:lnTo>
                      <a:pt x="55918" y="14098"/>
                    </a:lnTo>
                    <a:lnTo>
                      <a:pt x="55918" y="14126"/>
                    </a:lnTo>
                    <a:lnTo>
                      <a:pt x="55927" y="14126"/>
                    </a:lnTo>
                    <a:lnTo>
                      <a:pt x="55927" y="14145"/>
                    </a:lnTo>
                    <a:lnTo>
                      <a:pt x="55946" y="14145"/>
                    </a:lnTo>
                    <a:lnTo>
                      <a:pt x="55946" y="14172"/>
                    </a:lnTo>
                    <a:lnTo>
                      <a:pt x="55964" y="14172"/>
                    </a:lnTo>
                    <a:lnTo>
                      <a:pt x="55964" y="14200"/>
                    </a:lnTo>
                    <a:lnTo>
                      <a:pt x="55974" y="14200"/>
                    </a:lnTo>
                    <a:lnTo>
                      <a:pt x="55974" y="14237"/>
                    </a:lnTo>
                    <a:lnTo>
                      <a:pt x="55992" y="14237"/>
                    </a:lnTo>
                    <a:lnTo>
                      <a:pt x="55992" y="14265"/>
                    </a:lnTo>
                    <a:lnTo>
                      <a:pt x="56011" y="14265"/>
                    </a:lnTo>
                    <a:lnTo>
                      <a:pt x="56011" y="14293"/>
                    </a:lnTo>
                    <a:lnTo>
                      <a:pt x="56020" y="14293"/>
                    </a:lnTo>
                    <a:lnTo>
                      <a:pt x="56020" y="14330"/>
                    </a:lnTo>
                    <a:lnTo>
                      <a:pt x="56038" y="14330"/>
                    </a:lnTo>
                    <a:lnTo>
                      <a:pt x="56038" y="14376"/>
                    </a:lnTo>
                    <a:lnTo>
                      <a:pt x="56057" y="14376"/>
                    </a:lnTo>
                    <a:lnTo>
                      <a:pt x="56057" y="14423"/>
                    </a:lnTo>
                    <a:lnTo>
                      <a:pt x="56066" y="14423"/>
                    </a:lnTo>
                    <a:lnTo>
                      <a:pt x="56066" y="14478"/>
                    </a:lnTo>
                    <a:lnTo>
                      <a:pt x="56085" y="14478"/>
                    </a:lnTo>
                    <a:lnTo>
                      <a:pt x="56085" y="14543"/>
                    </a:lnTo>
                    <a:lnTo>
                      <a:pt x="56103" y="14543"/>
                    </a:lnTo>
                    <a:lnTo>
                      <a:pt x="56103" y="14654"/>
                    </a:lnTo>
                    <a:lnTo>
                      <a:pt x="56113" y="14654"/>
                    </a:lnTo>
                    <a:lnTo>
                      <a:pt x="56113" y="14886"/>
                    </a:lnTo>
                    <a:lnTo>
                      <a:pt x="56103" y="14886"/>
                    </a:lnTo>
                    <a:lnTo>
                      <a:pt x="56103" y="14978"/>
                    </a:lnTo>
                    <a:lnTo>
                      <a:pt x="56085" y="14978"/>
                    </a:lnTo>
                    <a:lnTo>
                      <a:pt x="56085" y="15052"/>
                    </a:lnTo>
                    <a:lnTo>
                      <a:pt x="56066" y="15052"/>
                    </a:lnTo>
                    <a:lnTo>
                      <a:pt x="56066" y="15117"/>
                    </a:lnTo>
                    <a:lnTo>
                      <a:pt x="56057" y="15117"/>
                    </a:lnTo>
                    <a:lnTo>
                      <a:pt x="56057" y="15145"/>
                    </a:lnTo>
                    <a:lnTo>
                      <a:pt x="56038" y="15145"/>
                    </a:lnTo>
                    <a:lnTo>
                      <a:pt x="56038" y="15191"/>
                    </a:lnTo>
                    <a:lnTo>
                      <a:pt x="56020" y="15191"/>
                    </a:lnTo>
                    <a:lnTo>
                      <a:pt x="56020" y="15238"/>
                    </a:lnTo>
                    <a:lnTo>
                      <a:pt x="56011" y="15238"/>
                    </a:lnTo>
                    <a:lnTo>
                      <a:pt x="56011" y="15265"/>
                    </a:lnTo>
                    <a:lnTo>
                      <a:pt x="55992" y="15265"/>
                    </a:lnTo>
                    <a:lnTo>
                      <a:pt x="55992" y="15284"/>
                    </a:lnTo>
                    <a:lnTo>
                      <a:pt x="56011" y="15284"/>
                    </a:lnTo>
                    <a:lnTo>
                      <a:pt x="56011" y="15265"/>
                    </a:lnTo>
                    <a:lnTo>
                      <a:pt x="56020" y="15265"/>
                    </a:lnTo>
                    <a:lnTo>
                      <a:pt x="56020" y="15256"/>
                    </a:lnTo>
                    <a:lnTo>
                      <a:pt x="56038" y="15256"/>
                    </a:lnTo>
                    <a:lnTo>
                      <a:pt x="56038" y="15238"/>
                    </a:lnTo>
                    <a:lnTo>
                      <a:pt x="56057" y="15238"/>
                    </a:lnTo>
                    <a:lnTo>
                      <a:pt x="56057" y="15219"/>
                    </a:lnTo>
                    <a:lnTo>
                      <a:pt x="56066" y="15219"/>
                    </a:lnTo>
                    <a:lnTo>
                      <a:pt x="56066" y="15210"/>
                    </a:lnTo>
                    <a:lnTo>
                      <a:pt x="56085" y="15210"/>
                    </a:lnTo>
                    <a:lnTo>
                      <a:pt x="56085" y="15191"/>
                    </a:lnTo>
                    <a:lnTo>
                      <a:pt x="56103" y="15191"/>
                    </a:lnTo>
                    <a:lnTo>
                      <a:pt x="56103" y="15173"/>
                    </a:lnTo>
                    <a:lnTo>
                      <a:pt x="56113" y="15173"/>
                    </a:lnTo>
                    <a:lnTo>
                      <a:pt x="56113" y="15164"/>
                    </a:lnTo>
                    <a:lnTo>
                      <a:pt x="56150" y="15164"/>
                    </a:lnTo>
                    <a:lnTo>
                      <a:pt x="56150" y="15145"/>
                    </a:lnTo>
                    <a:lnTo>
                      <a:pt x="56159" y="15145"/>
                    </a:lnTo>
                    <a:lnTo>
                      <a:pt x="56159" y="15126"/>
                    </a:lnTo>
                    <a:lnTo>
                      <a:pt x="56177" y="15126"/>
                    </a:lnTo>
                    <a:lnTo>
                      <a:pt x="56177" y="15117"/>
                    </a:lnTo>
                    <a:lnTo>
                      <a:pt x="56196" y="15117"/>
                    </a:lnTo>
                    <a:lnTo>
                      <a:pt x="56196" y="15099"/>
                    </a:lnTo>
                    <a:lnTo>
                      <a:pt x="56205" y="15099"/>
                    </a:lnTo>
                    <a:lnTo>
                      <a:pt x="56205" y="15080"/>
                    </a:lnTo>
                    <a:lnTo>
                      <a:pt x="56224" y="15080"/>
                    </a:lnTo>
                    <a:lnTo>
                      <a:pt x="56224" y="15071"/>
                    </a:lnTo>
                    <a:lnTo>
                      <a:pt x="56242" y="15071"/>
                    </a:lnTo>
                    <a:lnTo>
                      <a:pt x="56242" y="15052"/>
                    </a:lnTo>
                    <a:lnTo>
                      <a:pt x="56270" y="15052"/>
                    </a:lnTo>
                    <a:lnTo>
                      <a:pt x="56270" y="15034"/>
                    </a:lnTo>
                    <a:lnTo>
                      <a:pt x="56289" y="15034"/>
                    </a:lnTo>
                    <a:lnTo>
                      <a:pt x="56289" y="15025"/>
                    </a:lnTo>
                    <a:lnTo>
                      <a:pt x="56298" y="15025"/>
                    </a:lnTo>
                    <a:lnTo>
                      <a:pt x="56298" y="15006"/>
                    </a:lnTo>
                    <a:lnTo>
                      <a:pt x="56316" y="15006"/>
                    </a:lnTo>
                    <a:lnTo>
                      <a:pt x="56316" y="14988"/>
                    </a:lnTo>
                    <a:lnTo>
                      <a:pt x="56335" y="14988"/>
                    </a:lnTo>
                    <a:lnTo>
                      <a:pt x="56335" y="14978"/>
                    </a:lnTo>
                    <a:lnTo>
                      <a:pt x="56363" y="14978"/>
                    </a:lnTo>
                    <a:lnTo>
                      <a:pt x="56363" y="14960"/>
                    </a:lnTo>
                    <a:lnTo>
                      <a:pt x="56381" y="14960"/>
                    </a:lnTo>
                    <a:lnTo>
                      <a:pt x="56381" y="14941"/>
                    </a:lnTo>
                    <a:lnTo>
                      <a:pt x="56390" y="14941"/>
                    </a:lnTo>
                    <a:lnTo>
                      <a:pt x="56390" y="14932"/>
                    </a:lnTo>
                    <a:lnTo>
                      <a:pt x="56428" y="14932"/>
                    </a:lnTo>
                    <a:lnTo>
                      <a:pt x="56428" y="14913"/>
                    </a:lnTo>
                    <a:lnTo>
                      <a:pt x="56437" y="14913"/>
                    </a:lnTo>
                    <a:lnTo>
                      <a:pt x="56437" y="14895"/>
                    </a:lnTo>
                    <a:lnTo>
                      <a:pt x="56474" y="14895"/>
                    </a:lnTo>
                    <a:lnTo>
                      <a:pt x="56474" y="14886"/>
                    </a:lnTo>
                    <a:lnTo>
                      <a:pt x="56483" y="14886"/>
                    </a:lnTo>
                    <a:lnTo>
                      <a:pt x="56483" y="14867"/>
                    </a:lnTo>
                    <a:lnTo>
                      <a:pt x="56502" y="14867"/>
                    </a:lnTo>
                    <a:lnTo>
                      <a:pt x="56502" y="14849"/>
                    </a:lnTo>
                    <a:lnTo>
                      <a:pt x="56529" y="14849"/>
                    </a:lnTo>
                    <a:lnTo>
                      <a:pt x="56529" y="14839"/>
                    </a:lnTo>
                    <a:lnTo>
                      <a:pt x="56548" y="14839"/>
                    </a:lnTo>
                    <a:lnTo>
                      <a:pt x="56548" y="14821"/>
                    </a:lnTo>
                    <a:lnTo>
                      <a:pt x="56576" y="14821"/>
                    </a:lnTo>
                    <a:lnTo>
                      <a:pt x="56576" y="14802"/>
                    </a:lnTo>
                    <a:lnTo>
                      <a:pt x="56594" y="14802"/>
                    </a:lnTo>
                    <a:lnTo>
                      <a:pt x="56594" y="14793"/>
                    </a:lnTo>
                    <a:lnTo>
                      <a:pt x="56622" y="14793"/>
                    </a:lnTo>
                    <a:lnTo>
                      <a:pt x="56622" y="14775"/>
                    </a:lnTo>
                    <a:lnTo>
                      <a:pt x="56641" y="14775"/>
                    </a:lnTo>
                    <a:lnTo>
                      <a:pt x="56641" y="14756"/>
                    </a:lnTo>
                    <a:lnTo>
                      <a:pt x="56668" y="14756"/>
                    </a:lnTo>
                    <a:lnTo>
                      <a:pt x="56668" y="14747"/>
                    </a:lnTo>
                    <a:lnTo>
                      <a:pt x="56705" y="14747"/>
                    </a:lnTo>
                    <a:lnTo>
                      <a:pt x="56705" y="14728"/>
                    </a:lnTo>
                    <a:lnTo>
                      <a:pt x="56715" y="14728"/>
                    </a:lnTo>
                    <a:lnTo>
                      <a:pt x="56715" y="14710"/>
                    </a:lnTo>
                    <a:lnTo>
                      <a:pt x="56752" y="14710"/>
                    </a:lnTo>
                    <a:lnTo>
                      <a:pt x="56752" y="14700"/>
                    </a:lnTo>
                    <a:lnTo>
                      <a:pt x="56780" y="14700"/>
                    </a:lnTo>
                    <a:lnTo>
                      <a:pt x="56780" y="14682"/>
                    </a:lnTo>
                    <a:lnTo>
                      <a:pt x="56798" y="14682"/>
                    </a:lnTo>
                    <a:lnTo>
                      <a:pt x="56798" y="14663"/>
                    </a:lnTo>
                    <a:lnTo>
                      <a:pt x="56826" y="14663"/>
                    </a:lnTo>
                    <a:lnTo>
                      <a:pt x="56826" y="14654"/>
                    </a:lnTo>
                    <a:lnTo>
                      <a:pt x="56854" y="14654"/>
                    </a:lnTo>
                    <a:lnTo>
                      <a:pt x="56854" y="14636"/>
                    </a:lnTo>
                    <a:lnTo>
                      <a:pt x="56891" y="14636"/>
                    </a:lnTo>
                    <a:lnTo>
                      <a:pt x="56891" y="14617"/>
                    </a:lnTo>
                    <a:lnTo>
                      <a:pt x="56918" y="14617"/>
                    </a:lnTo>
                    <a:lnTo>
                      <a:pt x="56918" y="14608"/>
                    </a:lnTo>
                    <a:lnTo>
                      <a:pt x="56946" y="14608"/>
                    </a:lnTo>
                    <a:lnTo>
                      <a:pt x="56946" y="14589"/>
                    </a:lnTo>
                    <a:lnTo>
                      <a:pt x="56983" y="14589"/>
                    </a:lnTo>
                    <a:lnTo>
                      <a:pt x="56983" y="14571"/>
                    </a:lnTo>
                    <a:lnTo>
                      <a:pt x="57011" y="14571"/>
                    </a:lnTo>
                    <a:lnTo>
                      <a:pt x="57011" y="14561"/>
                    </a:lnTo>
                    <a:lnTo>
                      <a:pt x="57039" y="14561"/>
                    </a:lnTo>
                    <a:lnTo>
                      <a:pt x="57039" y="14543"/>
                    </a:lnTo>
                    <a:lnTo>
                      <a:pt x="57076" y="14543"/>
                    </a:lnTo>
                    <a:lnTo>
                      <a:pt x="57076" y="14524"/>
                    </a:lnTo>
                    <a:lnTo>
                      <a:pt x="57122" y="14524"/>
                    </a:lnTo>
                    <a:lnTo>
                      <a:pt x="57122" y="14515"/>
                    </a:lnTo>
                    <a:lnTo>
                      <a:pt x="57150" y="14515"/>
                    </a:lnTo>
                    <a:lnTo>
                      <a:pt x="57150" y="14497"/>
                    </a:lnTo>
                    <a:lnTo>
                      <a:pt x="57178" y="14497"/>
                    </a:lnTo>
                    <a:lnTo>
                      <a:pt x="57178" y="14478"/>
                    </a:lnTo>
                    <a:lnTo>
                      <a:pt x="57224" y="14478"/>
                    </a:lnTo>
                    <a:lnTo>
                      <a:pt x="57224" y="14469"/>
                    </a:lnTo>
                    <a:lnTo>
                      <a:pt x="57261" y="14469"/>
                    </a:lnTo>
                    <a:lnTo>
                      <a:pt x="57261" y="14450"/>
                    </a:lnTo>
                    <a:lnTo>
                      <a:pt x="57307" y="14450"/>
                    </a:lnTo>
                    <a:lnTo>
                      <a:pt x="57307" y="14432"/>
                    </a:lnTo>
                    <a:lnTo>
                      <a:pt x="57354" y="14432"/>
                    </a:lnTo>
                    <a:lnTo>
                      <a:pt x="57354" y="14423"/>
                    </a:lnTo>
                    <a:lnTo>
                      <a:pt x="57400" y="14423"/>
                    </a:lnTo>
                    <a:lnTo>
                      <a:pt x="57400" y="14404"/>
                    </a:lnTo>
                    <a:lnTo>
                      <a:pt x="57446" y="14404"/>
                    </a:lnTo>
                    <a:lnTo>
                      <a:pt x="57446" y="14385"/>
                    </a:lnTo>
                    <a:lnTo>
                      <a:pt x="57493" y="14385"/>
                    </a:lnTo>
                    <a:lnTo>
                      <a:pt x="57493" y="14376"/>
                    </a:lnTo>
                    <a:lnTo>
                      <a:pt x="57539" y="14376"/>
                    </a:lnTo>
                    <a:lnTo>
                      <a:pt x="57539" y="14358"/>
                    </a:lnTo>
                    <a:lnTo>
                      <a:pt x="57595" y="14358"/>
                    </a:lnTo>
                    <a:lnTo>
                      <a:pt x="57595" y="14339"/>
                    </a:lnTo>
                    <a:lnTo>
                      <a:pt x="57659" y="14339"/>
                    </a:lnTo>
                    <a:lnTo>
                      <a:pt x="57659" y="14330"/>
                    </a:lnTo>
                    <a:lnTo>
                      <a:pt x="57706" y="14330"/>
                    </a:lnTo>
                    <a:lnTo>
                      <a:pt x="57706" y="14311"/>
                    </a:lnTo>
                    <a:lnTo>
                      <a:pt x="57771" y="14311"/>
                    </a:lnTo>
                    <a:lnTo>
                      <a:pt x="57771" y="14293"/>
                    </a:lnTo>
                    <a:lnTo>
                      <a:pt x="57863" y="14293"/>
                    </a:lnTo>
                    <a:lnTo>
                      <a:pt x="57863" y="14284"/>
                    </a:lnTo>
                    <a:lnTo>
                      <a:pt x="57937" y="14284"/>
                    </a:lnTo>
                    <a:lnTo>
                      <a:pt x="57937" y="14265"/>
                    </a:lnTo>
                    <a:lnTo>
                      <a:pt x="58011" y="14265"/>
                    </a:lnTo>
                    <a:lnTo>
                      <a:pt x="58011" y="14247"/>
                    </a:lnTo>
                    <a:lnTo>
                      <a:pt x="58150" y="14247"/>
                    </a:lnTo>
                    <a:lnTo>
                      <a:pt x="58150" y="14237"/>
                    </a:lnTo>
                    <a:lnTo>
                      <a:pt x="58289" y="14237"/>
                    </a:lnTo>
                    <a:lnTo>
                      <a:pt x="58289" y="14219"/>
                    </a:lnTo>
                    <a:lnTo>
                      <a:pt x="58864" y="14219"/>
                    </a:lnTo>
                    <a:lnTo>
                      <a:pt x="58864" y="14237"/>
                    </a:lnTo>
                    <a:lnTo>
                      <a:pt x="59003" y="14237"/>
                    </a:lnTo>
                    <a:lnTo>
                      <a:pt x="59003" y="14247"/>
                    </a:lnTo>
                    <a:lnTo>
                      <a:pt x="59141" y="14247"/>
                    </a:lnTo>
                    <a:lnTo>
                      <a:pt x="59141" y="14265"/>
                    </a:lnTo>
                    <a:lnTo>
                      <a:pt x="59216" y="14265"/>
                    </a:lnTo>
                    <a:lnTo>
                      <a:pt x="59216" y="14284"/>
                    </a:lnTo>
                    <a:lnTo>
                      <a:pt x="59299" y="14284"/>
                    </a:lnTo>
                    <a:lnTo>
                      <a:pt x="59299" y="14293"/>
                    </a:lnTo>
                    <a:lnTo>
                      <a:pt x="59392" y="14293"/>
                    </a:lnTo>
                    <a:lnTo>
                      <a:pt x="59392" y="14311"/>
                    </a:lnTo>
                    <a:lnTo>
                      <a:pt x="59447" y="14311"/>
                    </a:lnTo>
                    <a:lnTo>
                      <a:pt x="59447" y="14330"/>
                    </a:lnTo>
                    <a:lnTo>
                      <a:pt x="59493" y="14330"/>
                    </a:lnTo>
                    <a:lnTo>
                      <a:pt x="59493" y="14339"/>
                    </a:lnTo>
                    <a:lnTo>
                      <a:pt x="59558" y="14339"/>
                    </a:lnTo>
                    <a:lnTo>
                      <a:pt x="59558" y="14358"/>
                    </a:lnTo>
                    <a:lnTo>
                      <a:pt x="59623" y="14358"/>
                    </a:lnTo>
                    <a:lnTo>
                      <a:pt x="59623" y="14376"/>
                    </a:lnTo>
                    <a:lnTo>
                      <a:pt x="59669" y="14376"/>
                    </a:lnTo>
                    <a:lnTo>
                      <a:pt x="59669" y="14385"/>
                    </a:lnTo>
                    <a:lnTo>
                      <a:pt x="59716" y="14385"/>
                    </a:lnTo>
                    <a:lnTo>
                      <a:pt x="59716" y="14404"/>
                    </a:lnTo>
                    <a:lnTo>
                      <a:pt x="59762" y="14404"/>
                    </a:lnTo>
                    <a:lnTo>
                      <a:pt x="59762" y="14423"/>
                    </a:lnTo>
                    <a:lnTo>
                      <a:pt x="59808" y="14423"/>
                    </a:lnTo>
                    <a:lnTo>
                      <a:pt x="59808" y="14432"/>
                    </a:lnTo>
                    <a:lnTo>
                      <a:pt x="59855" y="14432"/>
                    </a:lnTo>
                    <a:lnTo>
                      <a:pt x="59855" y="14450"/>
                    </a:lnTo>
                    <a:lnTo>
                      <a:pt x="59901" y="14450"/>
                    </a:lnTo>
                    <a:lnTo>
                      <a:pt x="59901" y="14469"/>
                    </a:lnTo>
                    <a:lnTo>
                      <a:pt x="59929" y="14469"/>
                    </a:lnTo>
                    <a:lnTo>
                      <a:pt x="59929" y="14478"/>
                    </a:lnTo>
                    <a:lnTo>
                      <a:pt x="59975" y="14478"/>
                    </a:lnTo>
                    <a:lnTo>
                      <a:pt x="59975" y="14497"/>
                    </a:lnTo>
                    <a:lnTo>
                      <a:pt x="60003" y="14497"/>
                    </a:lnTo>
                    <a:lnTo>
                      <a:pt x="60003" y="14515"/>
                    </a:lnTo>
                    <a:lnTo>
                      <a:pt x="60049" y="14515"/>
                    </a:lnTo>
                    <a:lnTo>
                      <a:pt x="60049" y="14524"/>
                    </a:lnTo>
                    <a:lnTo>
                      <a:pt x="60086" y="14524"/>
                    </a:lnTo>
                    <a:lnTo>
                      <a:pt x="60086" y="14543"/>
                    </a:lnTo>
                    <a:lnTo>
                      <a:pt x="60114" y="14543"/>
                    </a:lnTo>
                    <a:lnTo>
                      <a:pt x="60114" y="14561"/>
                    </a:lnTo>
                    <a:lnTo>
                      <a:pt x="60142" y="14561"/>
                    </a:lnTo>
                    <a:lnTo>
                      <a:pt x="60142" y="14571"/>
                    </a:lnTo>
                    <a:lnTo>
                      <a:pt x="60179" y="14571"/>
                    </a:lnTo>
                    <a:lnTo>
                      <a:pt x="60179" y="14589"/>
                    </a:lnTo>
                    <a:lnTo>
                      <a:pt x="60207" y="14589"/>
                    </a:lnTo>
                    <a:lnTo>
                      <a:pt x="60207" y="14608"/>
                    </a:lnTo>
                    <a:lnTo>
                      <a:pt x="60234" y="14608"/>
                    </a:lnTo>
                    <a:lnTo>
                      <a:pt x="60234" y="14617"/>
                    </a:lnTo>
                    <a:lnTo>
                      <a:pt x="60271" y="14617"/>
                    </a:lnTo>
                    <a:lnTo>
                      <a:pt x="60271" y="14636"/>
                    </a:lnTo>
                    <a:lnTo>
                      <a:pt x="60299" y="14636"/>
                    </a:lnTo>
                    <a:lnTo>
                      <a:pt x="60299" y="14654"/>
                    </a:lnTo>
                    <a:lnTo>
                      <a:pt x="60327" y="14654"/>
                    </a:lnTo>
                    <a:lnTo>
                      <a:pt x="60327" y="14663"/>
                    </a:lnTo>
                    <a:lnTo>
                      <a:pt x="60364" y="14663"/>
                    </a:lnTo>
                    <a:lnTo>
                      <a:pt x="60364" y="14682"/>
                    </a:lnTo>
                    <a:lnTo>
                      <a:pt x="60392" y="14682"/>
                    </a:lnTo>
                    <a:lnTo>
                      <a:pt x="60392" y="14700"/>
                    </a:lnTo>
                    <a:lnTo>
                      <a:pt x="60410" y="14700"/>
                    </a:lnTo>
                    <a:lnTo>
                      <a:pt x="60410" y="14710"/>
                    </a:lnTo>
                    <a:lnTo>
                      <a:pt x="60438" y="14710"/>
                    </a:lnTo>
                    <a:lnTo>
                      <a:pt x="60438" y="14728"/>
                    </a:lnTo>
                    <a:lnTo>
                      <a:pt x="60466" y="14728"/>
                    </a:lnTo>
                    <a:lnTo>
                      <a:pt x="60466" y="14747"/>
                    </a:lnTo>
                    <a:lnTo>
                      <a:pt x="60503" y="14747"/>
                    </a:lnTo>
                    <a:lnTo>
                      <a:pt x="60503" y="14756"/>
                    </a:lnTo>
                    <a:lnTo>
                      <a:pt x="60512" y="14756"/>
                    </a:lnTo>
                    <a:lnTo>
                      <a:pt x="60512" y="14747"/>
                    </a:lnTo>
                    <a:lnTo>
                      <a:pt x="60531" y="14747"/>
                    </a:lnTo>
                    <a:lnTo>
                      <a:pt x="60531" y="14728"/>
                    </a:lnTo>
                    <a:lnTo>
                      <a:pt x="60549" y="14728"/>
                    </a:lnTo>
                    <a:lnTo>
                      <a:pt x="60549" y="14700"/>
                    </a:lnTo>
                    <a:lnTo>
                      <a:pt x="60559" y="14700"/>
                    </a:lnTo>
                    <a:lnTo>
                      <a:pt x="60559" y="14663"/>
                    </a:lnTo>
                    <a:lnTo>
                      <a:pt x="60577" y="14663"/>
                    </a:lnTo>
                    <a:lnTo>
                      <a:pt x="60577" y="14654"/>
                    </a:lnTo>
                    <a:lnTo>
                      <a:pt x="60596" y="14654"/>
                    </a:lnTo>
                    <a:lnTo>
                      <a:pt x="60596" y="14617"/>
                    </a:lnTo>
                    <a:lnTo>
                      <a:pt x="60605" y="14617"/>
                    </a:lnTo>
                    <a:lnTo>
                      <a:pt x="60605" y="14608"/>
                    </a:lnTo>
                    <a:lnTo>
                      <a:pt x="60623" y="14608"/>
                    </a:lnTo>
                    <a:lnTo>
                      <a:pt x="60623" y="14589"/>
                    </a:lnTo>
                    <a:lnTo>
                      <a:pt x="60642" y="14589"/>
                    </a:lnTo>
                    <a:lnTo>
                      <a:pt x="60642" y="14561"/>
                    </a:lnTo>
                    <a:lnTo>
                      <a:pt x="60651" y="14561"/>
                    </a:lnTo>
                    <a:lnTo>
                      <a:pt x="60651" y="14543"/>
                    </a:lnTo>
                    <a:lnTo>
                      <a:pt x="60670" y="14543"/>
                    </a:lnTo>
                    <a:lnTo>
                      <a:pt x="60670" y="14524"/>
                    </a:lnTo>
                    <a:lnTo>
                      <a:pt x="60688" y="14524"/>
                    </a:lnTo>
                    <a:lnTo>
                      <a:pt x="60688" y="14497"/>
                    </a:lnTo>
                    <a:lnTo>
                      <a:pt x="60698" y="14497"/>
                    </a:lnTo>
                    <a:lnTo>
                      <a:pt x="60698" y="14478"/>
                    </a:lnTo>
                    <a:lnTo>
                      <a:pt x="60716" y="14478"/>
                    </a:lnTo>
                    <a:lnTo>
                      <a:pt x="60716" y="14450"/>
                    </a:lnTo>
                    <a:lnTo>
                      <a:pt x="60735" y="14450"/>
                    </a:lnTo>
                    <a:lnTo>
                      <a:pt x="60735" y="14432"/>
                    </a:lnTo>
                    <a:lnTo>
                      <a:pt x="60744" y="14432"/>
                    </a:lnTo>
                    <a:lnTo>
                      <a:pt x="60744" y="14423"/>
                    </a:lnTo>
                    <a:lnTo>
                      <a:pt x="60762" y="14423"/>
                    </a:lnTo>
                    <a:lnTo>
                      <a:pt x="60762" y="14385"/>
                    </a:lnTo>
                    <a:lnTo>
                      <a:pt x="60781" y="14385"/>
                    </a:lnTo>
                    <a:lnTo>
                      <a:pt x="60781" y="14376"/>
                    </a:lnTo>
                    <a:lnTo>
                      <a:pt x="60790" y="14376"/>
                    </a:lnTo>
                    <a:lnTo>
                      <a:pt x="60790" y="14358"/>
                    </a:lnTo>
                    <a:lnTo>
                      <a:pt x="60809" y="14358"/>
                    </a:lnTo>
                    <a:lnTo>
                      <a:pt x="60809" y="14339"/>
                    </a:lnTo>
                    <a:lnTo>
                      <a:pt x="60827" y="14339"/>
                    </a:lnTo>
                    <a:lnTo>
                      <a:pt x="60827" y="14330"/>
                    </a:lnTo>
                    <a:lnTo>
                      <a:pt x="60837" y="14330"/>
                    </a:lnTo>
                    <a:lnTo>
                      <a:pt x="60837" y="14311"/>
                    </a:lnTo>
                    <a:lnTo>
                      <a:pt x="60855" y="14311"/>
                    </a:lnTo>
                    <a:lnTo>
                      <a:pt x="60855" y="14284"/>
                    </a:lnTo>
                    <a:lnTo>
                      <a:pt x="60874" y="14284"/>
                    </a:lnTo>
                    <a:lnTo>
                      <a:pt x="60874" y="14265"/>
                    </a:lnTo>
                    <a:lnTo>
                      <a:pt x="60883" y="14265"/>
                    </a:lnTo>
                    <a:lnTo>
                      <a:pt x="60883" y="14247"/>
                    </a:lnTo>
                    <a:lnTo>
                      <a:pt x="60901" y="14247"/>
                    </a:lnTo>
                    <a:lnTo>
                      <a:pt x="60901" y="14237"/>
                    </a:lnTo>
                    <a:lnTo>
                      <a:pt x="60920" y="14237"/>
                    </a:lnTo>
                    <a:lnTo>
                      <a:pt x="60920" y="14219"/>
                    </a:lnTo>
                    <a:lnTo>
                      <a:pt x="60929" y="14219"/>
                    </a:lnTo>
                    <a:lnTo>
                      <a:pt x="60929" y="14200"/>
                    </a:lnTo>
                    <a:lnTo>
                      <a:pt x="60948" y="14200"/>
                    </a:lnTo>
                    <a:lnTo>
                      <a:pt x="60948" y="14191"/>
                    </a:lnTo>
                    <a:lnTo>
                      <a:pt x="60966" y="14191"/>
                    </a:lnTo>
                    <a:lnTo>
                      <a:pt x="60966" y="14172"/>
                    </a:lnTo>
                    <a:lnTo>
                      <a:pt x="60975" y="14172"/>
                    </a:lnTo>
                    <a:lnTo>
                      <a:pt x="60975" y="14154"/>
                    </a:lnTo>
                    <a:lnTo>
                      <a:pt x="60994" y="14154"/>
                    </a:lnTo>
                    <a:lnTo>
                      <a:pt x="60994" y="14126"/>
                    </a:lnTo>
                    <a:lnTo>
                      <a:pt x="61012" y="14126"/>
                    </a:lnTo>
                    <a:lnTo>
                      <a:pt x="61012" y="14108"/>
                    </a:lnTo>
                    <a:lnTo>
                      <a:pt x="61022" y="14108"/>
                    </a:lnTo>
                    <a:lnTo>
                      <a:pt x="61022" y="14098"/>
                    </a:lnTo>
                    <a:lnTo>
                      <a:pt x="61040" y="14098"/>
                    </a:lnTo>
                    <a:lnTo>
                      <a:pt x="61040" y="14080"/>
                    </a:lnTo>
                    <a:lnTo>
                      <a:pt x="61059" y="14080"/>
                    </a:lnTo>
                    <a:lnTo>
                      <a:pt x="61059" y="14061"/>
                    </a:lnTo>
                    <a:lnTo>
                      <a:pt x="61068" y="14061"/>
                    </a:lnTo>
                    <a:lnTo>
                      <a:pt x="61068" y="14052"/>
                    </a:lnTo>
                    <a:lnTo>
                      <a:pt x="61087" y="14052"/>
                    </a:lnTo>
                    <a:lnTo>
                      <a:pt x="61087" y="14034"/>
                    </a:lnTo>
                    <a:lnTo>
                      <a:pt x="61105" y="14034"/>
                    </a:lnTo>
                    <a:lnTo>
                      <a:pt x="61105" y="14015"/>
                    </a:lnTo>
                    <a:lnTo>
                      <a:pt x="61114" y="14015"/>
                    </a:lnTo>
                    <a:lnTo>
                      <a:pt x="61114" y="14006"/>
                    </a:lnTo>
                    <a:lnTo>
                      <a:pt x="61133" y="14006"/>
                    </a:lnTo>
                    <a:lnTo>
                      <a:pt x="61133" y="13987"/>
                    </a:lnTo>
                    <a:lnTo>
                      <a:pt x="61151" y="13987"/>
                    </a:lnTo>
                    <a:lnTo>
                      <a:pt x="61151" y="13969"/>
                    </a:lnTo>
                    <a:lnTo>
                      <a:pt x="61161" y="13969"/>
                    </a:lnTo>
                    <a:lnTo>
                      <a:pt x="61161" y="13959"/>
                    </a:lnTo>
                    <a:lnTo>
                      <a:pt x="61198" y="13959"/>
                    </a:lnTo>
                    <a:lnTo>
                      <a:pt x="61198" y="13941"/>
                    </a:lnTo>
                    <a:lnTo>
                      <a:pt x="61207" y="13941"/>
                    </a:lnTo>
                    <a:lnTo>
                      <a:pt x="61207" y="13922"/>
                    </a:lnTo>
                    <a:lnTo>
                      <a:pt x="61226" y="13922"/>
                    </a:lnTo>
                    <a:lnTo>
                      <a:pt x="61226" y="13913"/>
                    </a:lnTo>
                    <a:lnTo>
                      <a:pt x="61244" y="13913"/>
                    </a:lnTo>
                    <a:lnTo>
                      <a:pt x="61244" y="13895"/>
                    </a:lnTo>
                    <a:lnTo>
                      <a:pt x="61253" y="13895"/>
                    </a:lnTo>
                    <a:lnTo>
                      <a:pt x="61253" y="13876"/>
                    </a:lnTo>
                    <a:lnTo>
                      <a:pt x="61272" y="13876"/>
                    </a:lnTo>
                    <a:lnTo>
                      <a:pt x="61272" y="13867"/>
                    </a:lnTo>
                    <a:lnTo>
                      <a:pt x="61300" y="13867"/>
                    </a:lnTo>
                    <a:lnTo>
                      <a:pt x="61300" y="13848"/>
                    </a:lnTo>
                    <a:lnTo>
                      <a:pt x="61318" y="13848"/>
                    </a:lnTo>
                    <a:lnTo>
                      <a:pt x="61318" y="13830"/>
                    </a:lnTo>
                    <a:lnTo>
                      <a:pt x="61337" y="13830"/>
                    </a:lnTo>
                    <a:lnTo>
                      <a:pt x="61337" y="13820"/>
                    </a:lnTo>
                    <a:lnTo>
                      <a:pt x="61346" y="13820"/>
                    </a:lnTo>
                    <a:lnTo>
                      <a:pt x="61346" y="13802"/>
                    </a:lnTo>
                    <a:lnTo>
                      <a:pt x="61364" y="13802"/>
                    </a:lnTo>
                    <a:lnTo>
                      <a:pt x="61364" y="13783"/>
                    </a:lnTo>
                    <a:lnTo>
                      <a:pt x="61383" y="13783"/>
                    </a:lnTo>
                    <a:lnTo>
                      <a:pt x="61383" y="13774"/>
                    </a:lnTo>
                    <a:lnTo>
                      <a:pt x="61411" y="13774"/>
                    </a:lnTo>
                    <a:lnTo>
                      <a:pt x="61411" y="13756"/>
                    </a:lnTo>
                    <a:lnTo>
                      <a:pt x="61429" y="13756"/>
                    </a:lnTo>
                    <a:lnTo>
                      <a:pt x="61429" y="13737"/>
                    </a:lnTo>
                    <a:lnTo>
                      <a:pt x="61439" y="13737"/>
                    </a:lnTo>
                    <a:lnTo>
                      <a:pt x="61439" y="13728"/>
                    </a:lnTo>
                    <a:lnTo>
                      <a:pt x="61457" y="13728"/>
                    </a:lnTo>
                    <a:lnTo>
                      <a:pt x="61457" y="13709"/>
                    </a:lnTo>
                    <a:lnTo>
                      <a:pt x="61485" y="13709"/>
                    </a:lnTo>
                    <a:lnTo>
                      <a:pt x="61485" y="13691"/>
                    </a:lnTo>
                    <a:lnTo>
                      <a:pt x="61503" y="13691"/>
                    </a:lnTo>
                    <a:lnTo>
                      <a:pt x="61503" y="13682"/>
                    </a:lnTo>
                    <a:lnTo>
                      <a:pt x="61522" y="13682"/>
                    </a:lnTo>
                    <a:lnTo>
                      <a:pt x="61522" y="13663"/>
                    </a:lnTo>
                    <a:lnTo>
                      <a:pt x="61550" y="13663"/>
                    </a:lnTo>
                    <a:lnTo>
                      <a:pt x="61550" y="13644"/>
                    </a:lnTo>
                    <a:lnTo>
                      <a:pt x="61568" y="13644"/>
                    </a:lnTo>
                    <a:lnTo>
                      <a:pt x="61568" y="13635"/>
                    </a:lnTo>
                    <a:lnTo>
                      <a:pt x="61596" y="13635"/>
                    </a:lnTo>
                    <a:lnTo>
                      <a:pt x="61596" y="13617"/>
                    </a:lnTo>
                    <a:lnTo>
                      <a:pt x="61615" y="13617"/>
                    </a:lnTo>
                    <a:lnTo>
                      <a:pt x="61615" y="13598"/>
                    </a:lnTo>
                    <a:lnTo>
                      <a:pt x="61642" y="13598"/>
                    </a:lnTo>
                    <a:lnTo>
                      <a:pt x="61642" y="13589"/>
                    </a:lnTo>
                    <a:lnTo>
                      <a:pt x="61661" y="13589"/>
                    </a:lnTo>
                    <a:lnTo>
                      <a:pt x="61661" y="13570"/>
                    </a:lnTo>
                    <a:lnTo>
                      <a:pt x="61689" y="13570"/>
                    </a:lnTo>
                    <a:lnTo>
                      <a:pt x="61689" y="13552"/>
                    </a:lnTo>
                    <a:lnTo>
                      <a:pt x="61707" y="13552"/>
                    </a:lnTo>
                    <a:lnTo>
                      <a:pt x="61707" y="13543"/>
                    </a:lnTo>
                    <a:lnTo>
                      <a:pt x="61716" y="13543"/>
                    </a:lnTo>
                    <a:lnTo>
                      <a:pt x="61716" y="13524"/>
                    </a:lnTo>
                    <a:lnTo>
                      <a:pt x="61753" y="13524"/>
                    </a:lnTo>
                    <a:lnTo>
                      <a:pt x="61753" y="13506"/>
                    </a:lnTo>
                    <a:lnTo>
                      <a:pt x="61781" y="13506"/>
                    </a:lnTo>
                    <a:lnTo>
                      <a:pt x="61781" y="13496"/>
                    </a:lnTo>
                    <a:lnTo>
                      <a:pt x="61800" y="13496"/>
                    </a:lnTo>
                    <a:lnTo>
                      <a:pt x="61800" y="13478"/>
                    </a:lnTo>
                    <a:lnTo>
                      <a:pt x="61828" y="13478"/>
                    </a:lnTo>
                    <a:lnTo>
                      <a:pt x="61828" y="13459"/>
                    </a:lnTo>
                    <a:lnTo>
                      <a:pt x="61855" y="13459"/>
                    </a:lnTo>
                    <a:lnTo>
                      <a:pt x="61855" y="13450"/>
                    </a:lnTo>
                    <a:lnTo>
                      <a:pt x="61892" y="13450"/>
                    </a:lnTo>
                    <a:lnTo>
                      <a:pt x="61892" y="13431"/>
                    </a:lnTo>
                    <a:lnTo>
                      <a:pt x="61902" y="13431"/>
                    </a:lnTo>
                    <a:lnTo>
                      <a:pt x="61902" y="13413"/>
                    </a:lnTo>
                    <a:lnTo>
                      <a:pt x="61939" y="13413"/>
                    </a:lnTo>
                    <a:lnTo>
                      <a:pt x="61939" y="13404"/>
                    </a:lnTo>
                    <a:lnTo>
                      <a:pt x="61967" y="13404"/>
                    </a:lnTo>
                    <a:lnTo>
                      <a:pt x="61967" y="13385"/>
                    </a:lnTo>
                    <a:lnTo>
                      <a:pt x="61994" y="13385"/>
                    </a:lnTo>
                    <a:lnTo>
                      <a:pt x="61994" y="13367"/>
                    </a:lnTo>
                    <a:lnTo>
                      <a:pt x="62031" y="13367"/>
                    </a:lnTo>
                    <a:lnTo>
                      <a:pt x="62031" y="13357"/>
                    </a:lnTo>
                    <a:lnTo>
                      <a:pt x="62059" y="13357"/>
                    </a:lnTo>
                    <a:lnTo>
                      <a:pt x="62059" y="13339"/>
                    </a:lnTo>
                    <a:lnTo>
                      <a:pt x="62087" y="13339"/>
                    </a:lnTo>
                    <a:lnTo>
                      <a:pt x="62087" y="13320"/>
                    </a:lnTo>
                    <a:lnTo>
                      <a:pt x="62124" y="13320"/>
                    </a:lnTo>
                    <a:lnTo>
                      <a:pt x="62124" y="13311"/>
                    </a:lnTo>
                    <a:lnTo>
                      <a:pt x="62152" y="13311"/>
                    </a:lnTo>
                    <a:lnTo>
                      <a:pt x="62152" y="13293"/>
                    </a:lnTo>
                    <a:lnTo>
                      <a:pt x="62198" y="13293"/>
                    </a:lnTo>
                    <a:lnTo>
                      <a:pt x="62198" y="13274"/>
                    </a:lnTo>
                    <a:lnTo>
                      <a:pt x="62226" y="13274"/>
                    </a:lnTo>
                    <a:lnTo>
                      <a:pt x="62226" y="13265"/>
                    </a:lnTo>
                    <a:lnTo>
                      <a:pt x="62272" y="13265"/>
                    </a:lnTo>
                    <a:lnTo>
                      <a:pt x="62272" y="13246"/>
                    </a:lnTo>
                    <a:lnTo>
                      <a:pt x="62309" y="13246"/>
                    </a:lnTo>
                    <a:lnTo>
                      <a:pt x="62309" y="13228"/>
                    </a:lnTo>
                    <a:lnTo>
                      <a:pt x="62356" y="13228"/>
                    </a:lnTo>
                    <a:lnTo>
                      <a:pt x="62356" y="13218"/>
                    </a:lnTo>
                    <a:lnTo>
                      <a:pt x="62383" y="13218"/>
                    </a:lnTo>
                    <a:lnTo>
                      <a:pt x="62383" y="13200"/>
                    </a:lnTo>
                    <a:lnTo>
                      <a:pt x="62430" y="13200"/>
                    </a:lnTo>
                    <a:lnTo>
                      <a:pt x="62430" y="13181"/>
                    </a:lnTo>
                    <a:lnTo>
                      <a:pt x="62457" y="13181"/>
                    </a:lnTo>
                    <a:lnTo>
                      <a:pt x="62457" y="13172"/>
                    </a:lnTo>
                    <a:lnTo>
                      <a:pt x="62504" y="13172"/>
                    </a:lnTo>
                    <a:lnTo>
                      <a:pt x="62504" y="13154"/>
                    </a:lnTo>
                    <a:lnTo>
                      <a:pt x="62550" y="13154"/>
                    </a:lnTo>
                    <a:lnTo>
                      <a:pt x="62550" y="13135"/>
                    </a:lnTo>
                    <a:lnTo>
                      <a:pt x="62615" y="13135"/>
                    </a:lnTo>
                    <a:lnTo>
                      <a:pt x="62615" y="13126"/>
                    </a:lnTo>
                    <a:lnTo>
                      <a:pt x="62661" y="13126"/>
                    </a:lnTo>
                    <a:lnTo>
                      <a:pt x="62661" y="13107"/>
                    </a:lnTo>
                    <a:lnTo>
                      <a:pt x="62708" y="13107"/>
                    </a:lnTo>
                    <a:lnTo>
                      <a:pt x="62708" y="13089"/>
                    </a:lnTo>
                    <a:lnTo>
                      <a:pt x="62772" y="13089"/>
                    </a:lnTo>
                    <a:lnTo>
                      <a:pt x="62772" y="13079"/>
                    </a:lnTo>
                    <a:lnTo>
                      <a:pt x="62819" y="13079"/>
                    </a:lnTo>
                    <a:lnTo>
                      <a:pt x="62819" y="13061"/>
                    </a:lnTo>
                    <a:lnTo>
                      <a:pt x="62874" y="13061"/>
                    </a:lnTo>
                    <a:lnTo>
                      <a:pt x="62874" y="13042"/>
                    </a:lnTo>
                    <a:lnTo>
                      <a:pt x="62967" y="13042"/>
                    </a:lnTo>
                    <a:lnTo>
                      <a:pt x="62967" y="13033"/>
                    </a:lnTo>
                    <a:lnTo>
                      <a:pt x="63050" y="13033"/>
                    </a:lnTo>
                    <a:lnTo>
                      <a:pt x="63050" y="13015"/>
                    </a:lnTo>
                    <a:lnTo>
                      <a:pt x="63124" y="13015"/>
                    </a:lnTo>
                    <a:lnTo>
                      <a:pt x="63124" y="12996"/>
                    </a:lnTo>
                    <a:lnTo>
                      <a:pt x="63198" y="12996"/>
                    </a:lnTo>
                    <a:lnTo>
                      <a:pt x="63198" y="12987"/>
                    </a:lnTo>
                    <a:lnTo>
                      <a:pt x="63356" y="12987"/>
                    </a:lnTo>
                    <a:lnTo>
                      <a:pt x="63356" y="12968"/>
                    </a:lnTo>
                    <a:lnTo>
                      <a:pt x="63513" y="12968"/>
                    </a:lnTo>
                    <a:lnTo>
                      <a:pt x="63513" y="12950"/>
                    </a:lnTo>
                    <a:lnTo>
                      <a:pt x="64051" y="12950"/>
                    </a:lnTo>
                    <a:lnTo>
                      <a:pt x="64051" y="12968"/>
                    </a:lnTo>
                    <a:lnTo>
                      <a:pt x="64236" y="12968"/>
                    </a:lnTo>
                    <a:lnTo>
                      <a:pt x="64236" y="12987"/>
                    </a:lnTo>
                    <a:lnTo>
                      <a:pt x="64356" y="12987"/>
                    </a:lnTo>
                    <a:lnTo>
                      <a:pt x="64356" y="12996"/>
                    </a:lnTo>
                    <a:lnTo>
                      <a:pt x="64449" y="12996"/>
                    </a:lnTo>
                    <a:lnTo>
                      <a:pt x="64449" y="13015"/>
                    </a:lnTo>
                    <a:lnTo>
                      <a:pt x="64542" y="13015"/>
                    </a:lnTo>
                    <a:lnTo>
                      <a:pt x="64542" y="13033"/>
                    </a:lnTo>
                    <a:lnTo>
                      <a:pt x="64634" y="13033"/>
                    </a:lnTo>
                    <a:lnTo>
                      <a:pt x="64634" y="13042"/>
                    </a:lnTo>
                    <a:lnTo>
                      <a:pt x="64699" y="13042"/>
                    </a:lnTo>
                    <a:lnTo>
                      <a:pt x="64699" y="13061"/>
                    </a:lnTo>
                    <a:lnTo>
                      <a:pt x="64764" y="13061"/>
                    </a:lnTo>
                    <a:lnTo>
                      <a:pt x="64764" y="13079"/>
                    </a:lnTo>
                    <a:lnTo>
                      <a:pt x="64810" y="13079"/>
                    </a:lnTo>
                    <a:lnTo>
                      <a:pt x="64810" y="13089"/>
                    </a:lnTo>
                    <a:lnTo>
                      <a:pt x="64866" y="13089"/>
                    </a:lnTo>
                    <a:lnTo>
                      <a:pt x="64866" y="13107"/>
                    </a:lnTo>
                    <a:lnTo>
                      <a:pt x="64931" y="13107"/>
                    </a:lnTo>
                    <a:lnTo>
                      <a:pt x="64931" y="13126"/>
                    </a:lnTo>
                    <a:lnTo>
                      <a:pt x="64977" y="13126"/>
                    </a:lnTo>
                    <a:lnTo>
                      <a:pt x="64977" y="13135"/>
                    </a:lnTo>
                    <a:lnTo>
                      <a:pt x="65023" y="13135"/>
                    </a:lnTo>
                    <a:lnTo>
                      <a:pt x="65023" y="13154"/>
                    </a:lnTo>
                    <a:lnTo>
                      <a:pt x="65069" y="13154"/>
                    </a:lnTo>
                    <a:lnTo>
                      <a:pt x="65069" y="13172"/>
                    </a:lnTo>
                    <a:lnTo>
                      <a:pt x="65116" y="13172"/>
                    </a:lnTo>
                    <a:lnTo>
                      <a:pt x="65116" y="13181"/>
                    </a:lnTo>
                    <a:lnTo>
                      <a:pt x="65144" y="13181"/>
                    </a:lnTo>
                    <a:lnTo>
                      <a:pt x="65144" y="13200"/>
                    </a:lnTo>
                    <a:lnTo>
                      <a:pt x="65190" y="13200"/>
                    </a:lnTo>
                    <a:lnTo>
                      <a:pt x="65190" y="13218"/>
                    </a:lnTo>
                    <a:lnTo>
                      <a:pt x="65236" y="13218"/>
                    </a:lnTo>
                    <a:lnTo>
                      <a:pt x="65236" y="13228"/>
                    </a:lnTo>
                    <a:lnTo>
                      <a:pt x="65273" y="13228"/>
                    </a:lnTo>
                    <a:lnTo>
                      <a:pt x="65273" y="13246"/>
                    </a:lnTo>
                    <a:lnTo>
                      <a:pt x="65301" y="13246"/>
                    </a:lnTo>
                    <a:lnTo>
                      <a:pt x="65301" y="13265"/>
                    </a:lnTo>
                    <a:lnTo>
                      <a:pt x="65329" y="13265"/>
                    </a:lnTo>
                    <a:lnTo>
                      <a:pt x="65329" y="13274"/>
                    </a:lnTo>
                    <a:lnTo>
                      <a:pt x="65375" y="13274"/>
                    </a:lnTo>
                    <a:lnTo>
                      <a:pt x="65375" y="13293"/>
                    </a:lnTo>
                    <a:lnTo>
                      <a:pt x="65412" y="13293"/>
                    </a:lnTo>
                    <a:lnTo>
                      <a:pt x="65412" y="13311"/>
                    </a:lnTo>
                    <a:lnTo>
                      <a:pt x="65440" y="13311"/>
                    </a:lnTo>
                    <a:lnTo>
                      <a:pt x="65440" y="13320"/>
                    </a:lnTo>
                    <a:lnTo>
                      <a:pt x="65468" y="13320"/>
                    </a:lnTo>
                    <a:lnTo>
                      <a:pt x="65468" y="13339"/>
                    </a:lnTo>
                    <a:lnTo>
                      <a:pt x="65514" y="13339"/>
                    </a:lnTo>
                    <a:lnTo>
                      <a:pt x="65514" y="13357"/>
                    </a:lnTo>
                    <a:lnTo>
                      <a:pt x="65533" y="13357"/>
                    </a:lnTo>
                    <a:lnTo>
                      <a:pt x="65533" y="13367"/>
                    </a:lnTo>
                    <a:lnTo>
                      <a:pt x="65560" y="13367"/>
                    </a:lnTo>
                    <a:lnTo>
                      <a:pt x="65560" y="13385"/>
                    </a:lnTo>
                    <a:lnTo>
                      <a:pt x="65597" y="13385"/>
                    </a:lnTo>
                    <a:lnTo>
                      <a:pt x="65597" y="13404"/>
                    </a:lnTo>
                    <a:lnTo>
                      <a:pt x="65625" y="13404"/>
                    </a:lnTo>
                    <a:lnTo>
                      <a:pt x="65625" y="13413"/>
                    </a:lnTo>
                    <a:lnTo>
                      <a:pt x="65653" y="13413"/>
                    </a:lnTo>
                    <a:lnTo>
                      <a:pt x="65653" y="13431"/>
                    </a:lnTo>
                    <a:lnTo>
                      <a:pt x="65690" y="13431"/>
                    </a:lnTo>
                    <a:lnTo>
                      <a:pt x="65690" y="13450"/>
                    </a:lnTo>
                    <a:lnTo>
                      <a:pt x="65718" y="13450"/>
                    </a:lnTo>
                    <a:lnTo>
                      <a:pt x="65718" y="13459"/>
                    </a:lnTo>
                    <a:lnTo>
                      <a:pt x="65746" y="13459"/>
                    </a:lnTo>
                    <a:lnTo>
                      <a:pt x="65746" y="13478"/>
                    </a:lnTo>
                    <a:lnTo>
                      <a:pt x="65764" y="13478"/>
                    </a:lnTo>
                    <a:lnTo>
                      <a:pt x="65764" y="13496"/>
                    </a:lnTo>
                    <a:lnTo>
                      <a:pt x="65792" y="13496"/>
                    </a:lnTo>
                    <a:lnTo>
                      <a:pt x="65792" y="13506"/>
                    </a:lnTo>
                    <a:lnTo>
                      <a:pt x="65810" y="13506"/>
                    </a:lnTo>
                    <a:lnTo>
                      <a:pt x="65810" y="13524"/>
                    </a:lnTo>
                    <a:lnTo>
                      <a:pt x="65838" y="13524"/>
                    </a:lnTo>
                    <a:lnTo>
                      <a:pt x="65838" y="13543"/>
                    </a:lnTo>
                    <a:lnTo>
                      <a:pt x="65875" y="13543"/>
                    </a:lnTo>
                    <a:lnTo>
                      <a:pt x="65875" y="13552"/>
                    </a:lnTo>
                    <a:lnTo>
                      <a:pt x="65885" y="13552"/>
                    </a:lnTo>
                    <a:lnTo>
                      <a:pt x="65885" y="13570"/>
                    </a:lnTo>
                    <a:lnTo>
                      <a:pt x="65922" y="13570"/>
                    </a:lnTo>
                    <a:lnTo>
                      <a:pt x="65922" y="13589"/>
                    </a:lnTo>
                    <a:lnTo>
                      <a:pt x="65931" y="13589"/>
                    </a:lnTo>
                    <a:lnTo>
                      <a:pt x="65931" y="13598"/>
                    </a:lnTo>
                    <a:lnTo>
                      <a:pt x="65968" y="13598"/>
                    </a:lnTo>
                    <a:lnTo>
                      <a:pt x="65968" y="13617"/>
                    </a:lnTo>
                    <a:lnTo>
                      <a:pt x="65977" y="13617"/>
                    </a:lnTo>
                    <a:lnTo>
                      <a:pt x="65977" y="13635"/>
                    </a:lnTo>
                    <a:lnTo>
                      <a:pt x="66014" y="13635"/>
                    </a:lnTo>
                    <a:lnTo>
                      <a:pt x="66014" y="13644"/>
                    </a:lnTo>
                    <a:lnTo>
                      <a:pt x="66024" y="13644"/>
                    </a:lnTo>
                    <a:lnTo>
                      <a:pt x="66024" y="13663"/>
                    </a:lnTo>
                    <a:lnTo>
                      <a:pt x="66042" y="13663"/>
                    </a:lnTo>
                    <a:lnTo>
                      <a:pt x="66042" y="13682"/>
                    </a:lnTo>
                    <a:lnTo>
                      <a:pt x="66070" y="13682"/>
                    </a:lnTo>
                    <a:lnTo>
                      <a:pt x="66070" y="13691"/>
                    </a:lnTo>
                    <a:lnTo>
                      <a:pt x="66088" y="13691"/>
                    </a:lnTo>
                    <a:lnTo>
                      <a:pt x="66088" y="13709"/>
                    </a:lnTo>
                    <a:lnTo>
                      <a:pt x="66116" y="13709"/>
                    </a:lnTo>
                    <a:lnTo>
                      <a:pt x="66116" y="13728"/>
                    </a:lnTo>
                    <a:lnTo>
                      <a:pt x="66135" y="13728"/>
                    </a:lnTo>
                    <a:lnTo>
                      <a:pt x="66135" y="13737"/>
                    </a:lnTo>
                    <a:lnTo>
                      <a:pt x="66153" y="13737"/>
                    </a:lnTo>
                    <a:lnTo>
                      <a:pt x="66153" y="13756"/>
                    </a:lnTo>
                    <a:lnTo>
                      <a:pt x="66181" y="13756"/>
                    </a:lnTo>
                    <a:lnTo>
                      <a:pt x="66181" y="13774"/>
                    </a:lnTo>
                    <a:lnTo>
                      <a:pt x="66200" y="13774"/>
                    </a:lnTo>
                    <a:lnTo>
                      <a:pt x="66200" y="13783"/>
                    </a:lnTo>
                    <a:lnTo>
                      <a:pt x="66209" y="13783"/>
                    </a:lnTo>
                    <a:lnTo>
                      <a:pt x="66209" y="13802"/>
                    </a:lnTo>
                    <a:lnTo>
                      <a:pt x="66227" y="13802"/>
                    </a:lnTo>
                    <a:lnTo>
                      <a:pt x="66227" y="13820"/>
                    </a:lnTo>
                    <a:lnTo>
                      <a:pt x="66255" y="13820"/>
                    </a:lnTo>
                    <a:lnTo>
                      <a:pt x="66255" y="13830"/>
                    </a:lnTo>
                    <a:lnTo>
                      <a:pt x="66274" y="13830"/>
                    </a:lnTo>
                    <a:lnTo>
                      <a:pt x="66274" y="13848"/>
                    </a:lnTo>
                    <a:lnTo>
                      <a:pt x="66292" y="13848"/>
                    </a:lnTo>
                    <a:lnTo>
                      <a:pt x="66292" y="13867"/>
                    </a:lnTo>
                    <a:lnTo>
                      <a:pt x="66301" y="13867"/>
                    </a:lnTo>
                    <a:lnTo>
                      <a:pt x="66301" y="13876"/>
                    </a:lnTo>
                    <a:lnTo>
                      <a:pt x="66320" y="13876"/>
                    </a:lnTo>
                    <a:lnTo>
                      <a:pt x="66320" y="13895"/>
                    </a:lnTo>
                    <a:lnTo>
                      <a:pt x="66338" y="13895"/>
                    </a:lnTo>
                    <a:lnTo>
                      <a:pt x="66338" y="13913"/>
                    </a:lnTo>
                    <a:lnTo>
                      <a:pt x="66366" y="13913"/>
                    </a:lnTo>
                    <a:lnTo>
                      <a:pt x="66366" y="13922"/>
                    </a:lnTo>
                    <a:lnTo>
                      <a:pt x="66385" y="13922"/>
                    </a:lnTo>
                    <a:lnTo>
                      <a:pt x="66385" y="13941"/>
                    </a:lnTo>
                    <a:lnTo>
                      <a:pt x="66394" y="13941"/>
                    </a:lnTo>
                    <a:lnTo>
                      <a:pt x="66394" y="13959"/>
                    </a:lnTo>
                    <a:lnTo>
                      <a:pt x="66413" y="13959"/>
                    </a:lnTo>
                    <a:lnTo>
                      <a:pt x="66413" y="13969"/>
                    </a:lnTo>
                    <a:lnTo>
                      <a:pt x="66431" y="13969"/>
                    </a:lnTo>
                    <a:lnTo>
                      <a:pt x="66431" y="13987"/>
                    </a:lnTo>
                    <a:lnTo>
                      <a:pt x="66440" y="13987"/>
                    </a:lnTo>
                    <a:lnTo>
                      <a:pt x="66440" y="14006"/>
                    </a:lnTo>
                    <a:lnTo>
                      <a:pt x="66459" y="14006"/>
                    </a:lnTo>
                    <a:lnTo>
                      <a:pt x="66459" y="14015"/>
                    </a:lnTo>
                    <a:lnTo>
                      <a:pt x="66477" y="14015"/>
                    </a:lnTo>
                    <a:lnTo>
                      <a:pt x="66477" y="14034"/>
                    </a:lnTo>
                    <a:lnTo>
                      <a:pt x="66487" y="14034"/>
                    </a:lnTo>
                    <a:lnTo>
                      <a:pt x="66487" y="14052"/>
                    </a:lnTo>
                    <a:lnTo>
                      <a:pt x="66505" y="14052"/>
                    </a:lnTo>
                    <a:lnTo>
                      <a:pt x="66505" y="14061"/>
                    </a:lnTo>
                    <a:lnTo>
                      <a:pt x="66524" y="14061"/>
                    </a:lnTo>
                    <a:lnTo>
                      <a:pt x="66524" y="14080"/>
                    </a:lnTo>
                    <a:lnTo>
                      <a:pt x="66533" y="14080"/>
                    </a:lnTo>
                    <a:lnTo>
                      <a:pt x="66533" y="14098"/>
                    </a:lnTo>
                    <a:lnTo>
                      <a:pt x="66552" y="14098"/>
                    </a:lnTo>
                    <a:lnTo>
                      <a:pt x="66552" y="14108"/>
                    </a:lnTo>
                    <a:lnTo>
                      <a:pt x="66570" y="14108"/>
                    </a:lnTo>
                    <a:lnTo>
                      <a:pt x="66570" y="14126"/>
                    </a:lnTo>
                    <a:lnTo>
                      <a:pt x="66579" y="14126"/>
                    </a:lnTo>
                    <a:lnTo>
                      <a:pt x="66579" y="14145"/>
                    </a:lnTo>
                    <a:lnTo>
                      <a:pt x="66598" y="14145"/>
                    </a:lnTo>
                    <a:lnTo>
                      <a:pt x="66598" y="14154"/>
                    </a:lnTo>
                    <a:lnTo>
                      <a:pt x="66616" y="14154"/>
                    </a:lnTo>
                    <a:lnTo>
                      <a:pt x="66616" y="14172"/>
                    </a:lnTo>
                    <a:lnTo>
                      <a:pt x="66626" y="14172"/>
                    </a:lnTo>
                    <a:lnTo>
                      <a:pt x="66626" y="14191"/>
                    </a:lnTo>
                    <a:lnTo>
                      <a:pt x="66644" y="14191"/>
                    </a:lnTo>
                    <a:lnTo>
                      <a:pt x="66644" y="14200"/>
                    </a:lnTo>
                    <a:lnTo>
                      <a:pt x="66663" y="14200"/>
                    </a:lnTo>
                    <a:lnTo>
                      <a:pt x="66663" y="14219"/>
                    </a:lnTo>
                    <a:lnTo>
                      <a:pt x="66672" y="14219"/>
                    </a:lnTo>
                    <a:lnTo>
                      <a:pt x="66672" y="14237"/>
                    </a:lnTo>
                    <a:lnTo>
                      <a:pt x="66690" y="14237"/>
                    </a:lnTo>
                    <a:lnTo>
                      <a:pt x="66690" y="14265"/>
                    </a:lnTo>
                    <a:lnTo>
                      <a:pt x="66709" y="14265"/>
                    </a:lnTo>
                    <a:lnTo>
                      <a:pt x="66709" y="14284"/>
                    </a:lnTo>
                    <a:lnTo>
                      <a:pt x="66718" y="14284"/>
                    </a:lnTo>
                    <a:lnTo>
                      <a:pt x="66718" y="14293"/>
                    </a:lnTo>
                    <a:lnTo>
                      <a:pt x="66737" y="14293"/>
                    </a:lnTo>
                    <a:lnTo>
                      <a:pt x="66737" y="14311"/>
                    </a:lnTo>
                    <a:lnTo>
                      <a:pt x="66755" y="14311"/>
                    </a:lnTo>
                    <a:lnTo>
                      <a:pt x="66755" y="14330"/>
                    </a:lnTo>
                    <a:lnTo>
                      <a:pt x="66765" y="14330"/>
                    </a:lnTo>
                    <a:lnTo>
                      <a:pt x="66765" y="14339"/>
                    </a:lnTo>
                    <a:lnTo>
                      <a:pt x="66783" y="14339"/>
                    </a:lnTo>
                    <a:lnTo>
                      <a:pt x="66783" y="14358"/>
                    </a:lnTo>
                    <a:lnTo>
                      <a:pt x="66802" y="14358"/>
                    </a:lnTo>
                    <a:lnTo>
                      <a:pt x="66802" y="14385"/>
                    </a:lnTo>
                    <a:lnTo>
                      <a:pt x="66811" y="14385"/>
                    </a:lnTo>
                    <a:lnTo>
                      <a:pt x="66811" y="14404"/>
                    </a:lnTo>
                    <a:lnTo>
                      <a:pt x="66829" y="14404"/>
                    </a:lnTo>
                    <a:lnTo>
                      <a:pt x="66829" y="14423"/>
                    </a:lnTo>
                    <a:lnTo>
                      <a:pt x="66848" y="14423"/>
                    </a:lnTo>
                    <a:lnTo>
                      <a:pt x="66848" y="14450"/>
                    </a:lnTo>
                    <a:lnTo>
                      <a:pt x="66857" y="14450"/>
                    </a:lnTo>
                    <a:lnTo>
                      <a:pt x="66857" y="14469"/>
                    </a:lnTo>
                    <a:lnTo>
                      <a:pt x="66876" y="14469"/>
                    </a:lnTo>
                    <a:lnTo>
                      <a:pt x="66876" y="14478"/>
                    </a:lnTo>
                    <a:lnTo>
                      <a:pt x="66894" y="14478"/>
                    </a:lnTo>
                    <a:lnTo>
                      <a:pt x="66894" y="14515"/>
                    </a:lnTo>
                    <a:lnTo>
                      <a:pt x="66903" y="14515"/>
                    </a:lnTo>
                    <a:lnTo>
                      <a:pt x="66903" y="14524"/>
                    </a:lnTo>
                    <a:lnTo>
                      <a:pt x="66922" y="14524"/>
                    </a:lnTo>
                    <a:lnTo>
                      <a:pt x="66922" y="14543"/>
                    </a:lnTo>
                    <a:lnTo>
                      <a:pt x="66941" y="14543"/>
                    </a:lnTo>
                    <a:lnTo>
                      <a:pt x="66941" y="14571"/>
                    </a:lnTo>
                    <a:lnTo>
                      <a:pt x="66950" y="14571"/>
                    </a:lnTo>
                    <a:lnTo>
                      <a:pt x="66950" y="14589"/>
                    </a:lnTo>
                    <a:lnTo>
                      <a:pt x="66968" y="14589"/>
                    </a:lnTo>
                    <a:lnTo>
                      <a:pt x="66968" y="14608"/>
                    </a:lnTo>
                    <a:lnTo>
                      <a:pt x="66987" y="14608"/>
                    </a:lnTo>
                    <a:lnTo>
                      <a:pt x="66987" y="14636"/>
                    </a:lnTo>
                    <a:lnTo>
                      <a:pt x="66996" y="14636"/>
                    </a:lnTo>
                    <a:lnTo>
                      <a:pt x="66996" y="14663"/>
                    </a:lnTo>
                    <a:lnTo>
                      <a:pt x="67015" y="14663"/>
                    </a:lnTo>
                    <a:lnTo>
                      <a:pt x="67015" y="14682"/>
                    </a:lnTo>
                    <a:lnTo>
                      <a:pt x="67033" y="14682"/>
                    </a:lnTo>
                    <a:lnTo>
                      <a:pt x="67033" y="14710"/>
                    </a:lnTo>
                    <a:lnTo>
                      <a:pt x="67042" y="14710"/>
                    </a:lnTo>
                    <a:lnTo>
                      <a:pt x="67042" y="14728"/>
                    </a:lnTo>
                    <a:lnTo>
                      <a:pt x="67061" y="14728"/>
                    </a:lnTo>
                    <a:lnTo>
                      <a:pt x="67061" y="14756"/>
                    </a:lnTo>
                    <a:lnTo>
                      <a:pt x="67079" y="14756"/>
                    </a:lnTo>
                    <a:lnTo>
                      <a:pt x="67079" y="14775"/>
                    </a:lnTo>
                    <a:lnTo>
                      <a:pt x="67089" y="14775"/>
                    </a:lnTo>
                    <a:lnTo>
                      <a:pt x="67089" y="14802"/>
                    </a:lnTo>
                    <a:lnTo>
                      <a:pt x="67107" y="14802"/>
                    </a:lnTo>
                    <a:lnTo>
                      <a:pt x="67107" y="14839"/>
                    </a:lnTo>
                    <a:lnTo>
                      <a:pt x="67126" y="14839"/>
                    </a:lnTo>
                    <a:lnTo>
                      <a:pt x="67126" y="14849"/>
                    </a:lnTo>
                    <a:lnTo>
                      <a:pt x="67135" y="14849"/>
                    </a:lnTo>
                    <a:lnTo>
                      <a:pt x="67135" y="14886"/>
                    </a:lnTo>
                    <a:lnTo>
                      <a:pt x="67154" y="14886"/>
                    </a:lnTo>
                    <a:lnTo>
                      <a:pt x="67154" y="14913"/>
                    </a:lnTo>
                    <a:lnTo>
                      <a:pt x="67172" y="14913"/>
                    </a:lnTo>
                    <a:lnTo>
                      <a:pt x="67172" y="14941"/>
                    </a:lnTo>
                    <a:lnTo>
                      <a:pt x="67181" y="14941"/>
                    </a:lnTo>
                    <a:lnTo>
                      <a:pt x="67181" y="14978"/>
                    </a:lnTo>
                    <a:lnTo>
                      <a:pt x="67200" y="14978"/>
                    </a:lnTo>
                    <a:lnTo>
                      <a:pt x="67200" y="15006"/>
                    </a:lnTo>
                    <a:lnTo>
                      <a:pt x="67218" y="15006"/>
                    </a:lnTo>
                    <a:lnTo>
                      <a:pt x="67218" y="15034"/>
                    </a:lnTo>
                    <a:lnTo>
                      <a:pt x="67228" y="15034"/>
                    </a:lnTo>
                    <a:lnTo>
                      <a:pt x="67228" y="15052"/>
                    </a:lnTo>
                    <a:lnTo>
                      <a:pt x="67246" y="15052"/>
                    </a:lnTo>
                    <a:lnTo>
                      <a:pt x="67246" y="15080"/>
                    </a:lnTo>
                    <a:lnTo>
                      <a:pt x="67265" y="15080"/>
                    </a:lnTo>
                    <a:lnTo>
                      <a:pt x="67265" y="15126"/>
                    </a:lnTo>
                    <a:lnTo>
                      <a:pt x="67274" y="15126"/>
                    </a:lnTo>
                    <a:lnTo>
                      <a:pt x="67274" y="15164"/>
                    </a:lnTo>
                    <a:lnTo>
                      <a:pt x="67293" y="15164"/>
                    </a:lnTo>
                    <a:lnTo>
                      <a:pt x="67293" y="15191"/>
                    </a:lnTo>
                    <a:lnTo>
                      <a:pt x="67311" y="15191"/>
                    </a:lnTo>
                    <a:lnTo>
                      <a:pt x="67311" y="15219"/>
                    </a:lnTo>
                    <a:lnTo>
                      <a:pt x="67320" y="15219"/>
                    </a:lnTo>
                    <a:lnTo>
                      <a:pt x="67320" y="15265"/>
                    </a:lnTo>
                    <a:lnTo>
                      <a:pt x="67339" y="15265"/>
                    </a:lnTo>
                    <a:lnTo>
                      <a:pt x="67339" y="15302"/>
                    </a:lnTo>
                    <a:lnTo>
                      <a:pt x="67357" y="15302"/>
                    </a:lnTo>
                    <a:lnTo>
                      <a:pt x="67357" y="15330"/>
                    </a:lnTo>
                    <a:lnTo>
                      <a:pt x="67367" y="15330"/>
                    </a:lnTo>
                    <a:lnTo>
                      <a:pt x="67367" y="15377"/>
                    </a:lnTo>
                    <a:lnTo>
                      <a:pt x="67385" y="15377"/>
                    </a:lnTo>
                    <a:lnTo>
                      <a:pt x="67385" y="15423"/>
                    </a:lnTo>
                    <a:lnTo>
                      <a:pt x="67404" y="15423"/>
                    </a:lnTo>
                    <a:lnTo>
                      <a:pt x="67404" y="15469"/>
                    </a:lnTo>
                    <a:lnTo>
                      <a:pt x="67413" y="15469"/>
                    </a:lnTo>
                    <a:lnTo>
                      <a:pt x="67413" y="15516"/>
                    </a:lnTo>
                    <a:lnTo>
                      <a:pt x="67431" y="15516"/>
                    </a:lnTo>
                    <a:lnTo>
                      <a:pt x="67431" y="15543"/>
                    </a:lnTo>
                    <a:lnTo>
                      <a:pt x="67450" y="15543"/>
                    </a:lnTo>
                    <a:lnTo>
                      <a:pt x="67450" y="15590"/>
                    </a:lnTo>
                    <a:lnTo>
                      <a:pt x="67459" y="15590"/>
                    </a:lnTo>
                    <a:lnTo>
                      <a:pt x="67459" y="15654"/>
                    </a:lnTo>
                    <a:lnTo>
                      <a:pt x="67478" y="15654"/>
                    </a:lnTo>
                    <a:lnTo>
                      <a:pt x="67478" y="15701"/>
                    </a:lnTo>
                    <a:lnTo>
                      <a:pt x="67496" y="15701"/>
                    </a:lnTo>
                    <a:lnTo>
                      <a:pt x="67496" y="15766"/>
                    </a:lnTo>
                    <a:lnTo>
                      <a:pt x="67506" y="15766"/>
                    </a:lnTo>
                    <a:lnTo>
                      <a:pt x="67506" y="15821"/>
                    </a:lnTo>
                    <a:lnTo>
                      <a:pt x="67524" y="15821"/>
                    </a:lnTo>
                    <a:lnTo>
                      <a:pt x="67524" y="15886"/>
                    </a:lnTo>
                    <a:lnTo>
                      <a:pt x="67543" y="15886"/>
                    </a:lnTo>
                    <a:lnTo>
                      <a:pt x="67543" y="15960"/>
                    </a:lnTo>
                    <a:lnTo>
                      <a:pt x="67552" y="15960"/>
                    </a:lnTo>
                    <a:lnTo>
                      <a:pt x="67552" y="16053"/>
                    </a:lnTo>
                    <a:lnTo>
                      <a:pt x="67570" y="16053"/>
                    </a:lnTo>
                    <a:lnTo>
                      <a:pt x="67570" y="16136"/>
                    </a:lnTo>
                    <a:lnTo>
                      <a:pt x="67589" y="16136"/>
                    </a:lnTo>
                    <a:lnTo>
                      <a:pt x="67589" y="16257"/>
                    </a:lnTo>
                    <a:lnTo>
                      <a:pt x="67598" y="16257"/>
                    </a:lnTo>
                    <a:lnTo>
                      <a:pt x="67598" y="16395"/>
                    </a:lnTo>
                    <a:lnTo>
                      <a:pt x="67617" y="16395"/>
                    </a:lnTo>
                    <a:lnTo>
                      <a:pt x="67617" y="16423"/>
                    </a:lnTo>
                    <a:lnTo>
                      <a:pt x="67644" y="16423"/>
                    </a:lnTo>
                    <a:lnTo>
                      <a:pt x="67644" y="16414"/>
                    </a:lnTo>
                    <a:lnTo>
                      <a:pt x="67663" y="16414"/>
                    </a:lnTo>
                    <a:lnTo>
                      <a:pt x="67663" y="16395"/>
                    </a:lnTo>
                    <a:lnTo>
                      <a:pt x="67691" y="16395"/>
                    </a:lnTo>
                    <a:lnTo>
                      <a:pt x="67691" y="16377"/>
                    </a:lnTo>
                    <a:lnTo>
                      <a:pt x="67728" y="16377"/>
                    </a:lnTo>
                    <a:lnTo>
                      <a:pt x="67728" y="16368"/>
                    </a:lnTo>
                    <a:lnTo>
                      <a:pt x="67756" y="16368"/>
                    </a:lnTo>
                    <a:lnTo>
                      <a:pt x="67756" y="16349"/>
                    </a:lnTo>
                    <a:lnTo>
                      <a:pt x="67783" y="16349"/>
                    </a:lnTo>
                    <a:lnTo>
                      <a:pt x="67783" y="16331"/>
                    </a:lnTo>
                    <a:lnTo>
                      <a:pt x="67820" y="16331"/>
                    </a:lnTo>
                    <a:lnTo>
                      <a:pt x="67820" y="16321"/>
                    </a:lnTo>
                    <a:lnTo>
                      <a:pt x="67867" y="16321"/>
                    </a:lnTo>
                    <a:lnTo>
                      <a:pt x="67867" y="16303"/>
                    </a:lnTo>
                    <a:lnTo>
                      <a:pt x="67913" y="16303"/>
                    </a:lnTo>
                    <a:lnTo>
                      <a:pt x="67913" y="16284"/>
                    </a:lnTo>
                    <a:lnTo>
                      <a:pt x="67959" y="16284"/>
                    </a:lnTo>
                    <a:lnTo>
                      <a:pt x="67959" y="16275"/>
                    </a:lnTo>
                    <a:lnTo>
                      <a:pt x="68006" y="16275"/>
                    </a:lnTo>
                    <a:lnTo>
                      <a:pt x="68006" y="16257"/>
                    </a:lnTo>
                    <a:lnTo>
                      <a:pt x="68052" y="16257"/>
                    </a:lnTo>
                    <a:lnTo>
                      <a:pt x="68052" y="16238"/>
                    </a:lnTo>
                    <a:lnTo>
                      <a:pt x="68145" y="16238"/>
                    </a:lnTo>
                    <a:lnTo>
                      <a:pt x="68145" y="16229"/>
                    </a:lnTo>
                    <a:lnTo>
                      <a:pt x="68247" y="16229"/>
                    </a:lnTo>
                    <a:lnTo>
                      <a:pt x="68247" y="16210"/>
                    </a:lnTo>
                    <a:lnTo>
                      <a:pt x="68608" y="16210"/>
                    </a:lnTo>
                    <a:lnTo>
                      <a:pt x="68608" y="16229"/>
                    </a:lnTo>
                    <a:lnTo>
                      <a:pt x="68682" y="16229"/>
                    </a:lnTo>
                    <a:lnTo>
                      <a:pt x="68682" y="16238"/>
                    </a:lnTo>
                    <a:lnTo>
                      <a:pt x="68747" y="16238"/>
                    </a:lnTo>
                    <a:lnTo>
                      <a:pt x="68747" y="16257"/>
                    </a:lnTo>
                    <a:lnTo>
                      <a:pt x="68821" y="16257"/>
                    </a:lnTo>
                    <a:lnTo>
                      <a:pt x="68821" y="16275"/>
                    </a:lnTo>
                    <a:lnTo>
                      <a:pt x="68867" y="16275"/>
                    </a:lnTo>
                    <a:lnTo>
                      <a:pt x="68867" y="16284"/>
                    </a:lnTo>
                    <a:lnTo>
                      <a:pt x="68913" y="16284"/>
                    </a:lnTo>
                    <a:lnTo>
                      <a:pt x="68913" y="16303"/>
                    </a:lnTo>
                    <a:lnTo>
                      <a:pt x="68941" y="16303"/>
                    </a:lnTo>
                    <a:lnTo>
                      <a:pt x="68941" y="16321"/>
                    </a:lnTo>
                    <a:lnTo>
                      <a:pt x="68988" y="16321"/>
                    </a:lnTo>
                    <a:lnTo>
                      <a:pt x="68988" y="16331"/>
                    </a:lnTo>
                    <a:lnTo>
                      <a:pt x="69025" y="16331"/>
                    </a:lnTo>
                    <a:lnTo>
                      <a:pt x="69025" y="16349"/>
                    </a:lnTo>
                    <a:lnTo>
                      <a:pt x="69071" y="16349"/>
                    </a:lnTo>
                    <a:lnTo>
                      <a:pt x="69071" y="16368"/>
                    </a:lnTo>
                    <a:lnTo>
                      <a:pt x="69080" y="16368"/>
                    </a:lnTo>
                    <a:lnTo>
                      <a:pt x="69080" y="16377"/>
                    </a:lnTo>
                    <a:lnTo>
                      <a:pt x="69117" y="16377"/>
                    </a:lnTo>
                    <a:lnTo>
                      <a:pt x="69117" y="16395"/>
                    </a:lnTo>
                    <a:lnTo>
                      <a:pt x="69145" y="16395"/>
                    </a:lnTo>
                    <a:lnTo>
                      <a:pt x="69145" y="16414"/>
                    </a:lnTo>
                    <a:lnTo>
                      <a:pt x="69164" y="16414"/>
                    </a:lnTo>
                    <a:lnTo>
                      <a:pt x="69164" y="16423"/>
                    </a:lnTo>
                    <a:lnTo>
                      <a:pt x="69191" y="16423"/>
                    </a:lnTo>
                    <a:lnTo>
                      <a:pt x="69191" y="16442"/>
                    </a:lnTo>
                    <a:lnTo>
                      <a:pt x="69219" y="16442"/>
                    </a:lnTo>
                    <a:lnTo>
                      <a:pt x="69219" y="16460"/>
                    </a:lnTo>
                    <a:lnTo>
                      <a:pt x="69238" y="16460"/>
                    </a:lnTo>
                    <a:lnTo>
                      <a:pt x="69238" y="16470"/>
                    </a:lnTo>
                    <a:lnTo>
                      <a:pt x="69265" y="16470"/>
                    </a:lnTo>
                    <a:lnTo>
                      <a:pt x="69265" y="16488"/>
                    </a:lnTo>
                    <a:lnTo>
                      <a:pt x="69284" y="16488"/>
                    </a:lnTo>
                    <a:lnTo>
                      <a:pt x="69284" y="16507"/>
                    </a:lnTo>
                    <a:lnTo>
                      <a:pt x="69302" y="16507"/>
                    </a:lnTo>
                    <a:lnTo>
                      <a:pt x="69302" y="16516"/>
                    </a:lnTo>
                    <a:lnTo>
                      <a:pt x="69330" y="16516"/>
                    </a:lnTo>
                    <a:lnTo>
                      <a:pt x="69330" y="16534"/>
                    </a:lnTo>
                    <a:lnTo>
                      <a:pt x="69349" y="16534"/>
                    </a:lnTo>
                    <a:lnTo>
                      <a:pt x="69349" y="16553"/>
                    </a:lnTo>
                    <a:lnTo>
                      <a:pt x="69358" y="16553"/>
                    </a:lnTo>
                    <a:lnTo>
                      <a:pt x="69358" y="16562"/>
                    </a:lnTo>
                    <a:lnTo>
                      <a:pt x="69377" y="16562"/>
                    </a:lnTo>
                    <a:lnTo>
                      <a:pt x="69377" y="16581"/>
                    </a:lnTo>
                    <a:lnTo>
                      <a:pt x="69395" y="16581"/>
                    </a:lnTo>
                    <a:lnTo>
                      <a:pt x="69395" y="16599"/>
                    </a:lnTo>
                    <a:lnTo>
                      <a:pt x="69423" y="16599"/>
                    </a:lnTo>
                    <a:lnTo>
                      <a:pt x="69423" y="16608"/>
                    </a:lnTo>
                    <a:lnTo>
                      <a:pt x="69441" y="16608"/>
                    </a:lnTo>
                    <a:lnTo>
                      <a:pt x="69441" y="16627"/>
                    </a:lnTo>
                    <a:lnTo>
                      <a:pt x="69451" y="16627"/>
                    </a:lnTo>
                    <a:lnTo>
                      <a:pt x="69451" y="16646"/>
                    </a:lnTo>
                    <a:lnTo>
                      <a:pt x="69469" y="16646"/>
                    </a:lnTo>
                    <a:lnTo>
                      <a:pt x="69469" y="16655"/>
                    </a:lnTo>
                    <a:lnTo>
                      <a:pt x="69488" y="16655"/>
                    </a:lnTo>
                    <a:lnTo>
                      <a:pt x="69488" y="16692"/>
                    </a:lnTo>
                    <a:lnTo>
                      <a:pt x="69497" y="16692"/>
                    </a:lnTo>
                    <a:lnTo>
                      <a:pt x="69497" y="16701"/>
                    </a:lnTo>
                    <a:lnTo>
                      <a:pt x="69516" y="16701"/>
                    </a:lnTo>
                    <a:lnTo>
                      <a:pt x="69516" y="16720"/>
                    </a:lnTo>
                    <a:lnTo>
                      <a:pt x="69534" y="16720"/>
                    </a:lnTo>
                    <a:lnTo>
                      <a:pt x="69534" y="16738"/>
                    </a:lnTo>
                    <a:lnTo>
                      <a:pt x="69543" y="16738"/>
                    </a:lnTo>
                    <a:lnTo>
                      <a:pt x="69543" y="16766"/>
                    </a:lnTo>
                    <a:lnTo>
                      <a:pt x="69562" y="16766"/>
                    </a:lnTo>
                    <a:lnTo>
                      <a:pt x="69562" y="16784"/>
                    </a:lnTo>
                    <a:lnTo>
                      <a:pt x="69580" y="16784"/>
                    </a:lnTo>
                    <a:lnTo>
                      <a:pt x="69580" y="16794"/>
                    </a:lnTo>
                    <a:lnTo>
                      <a:pt x="69590" y="16794"/>
                    </a:lnTo>
                    <a:lnTo>
                      <a:pt x="69590" y="16831"/>
                    </a:lnTo>
                    <a:lnTo>
                      <a:pt x="69608" y="16831"/>
                    </a:lnTo>
                    <a:lnTo>
                      <a:pt x="69608" y="16840"/>
                    </a:lnTo>
                    <a:lnTo>
                      <a:pt x="69627" y="16840"/>
                    </a:lnTo>
                    <a:lnTo>
                      <a:pt x="69627" y="16877"/>
                    </a:lnTo>
                    <a:lnTo>
                      <a:pt x="69636" y="16877"/>
                    </a:lnTo>
                    <a:lnTo>
                      <a:pt x="69636" y="16886"/>
                    </a:lnTo>
                    <a:lnTo>
                      <a:pt x="69654" y="16886"/>
                    </a:lnTo>
                    <a:lnTo>
                      <a:pt x="69654" y="16923"/>
                    </a:lnTo>
                    <a:lnTo>
                      <a:pt x="69673" y="16923"/>
                    </a:lnTo>
                    <a:lnTo>
                      <a:pt x="69673" y="16951"/>
                    </a:lnTo>
                    <a:lnTo>
                      <a:pt x="69682" y="16951"/>
                    </a:lnTo>
                    <a:lnTo>
                      <a:pt x="69682" y="16979"/>
                    </a:lnTo>
                    <a:lnTo>
                      <a:pt x="69701" y="16979"/>
                    </a:lnTo>
                    <a:lnTo>
                      <a:pt x="69701" y="17016"/>
                    </a:lnTo>
                    <a:lnTo>
                      <a:pt x="69719" y="17016"/>
                    </a:lnTo>
                    <a:lnTo>
                      <a:pt x="69719" y="17044"/>
                    </a:lnTo>
                    <a:lnTo>
                      <a:pt x="69729" y="17044"/>
                    </a:lnTo>
                    <a:lnTo>
                      <a:pt x="69729" y="17072"/>
                    </a:lnTo>
                    <a:lnTo>
                      <a:pt x="69747" y="17072"/>
                    </a:lnTo>
                    <a:lnTo>
                      <a:pt x="69747" y="17118"/>
                    </a:lnTo>
                    <a:lnTo>
                      <a:pt x="69766" y="17118"/>
                    </a:lnTo>
                    <a:lnTo>
                      <a:pt x="69766" y="17164"/>
                    </a:lnTo>
                    <a:lnTo>
                      <a:pt x="69775" y="17164"/>
                    </a:lnTo>
                    <a:lnTo>
                      <a:pt x="69775" y="17229"/>
                    </a:lnTo>
                    <a:lnTo>
                      <a:pt x="69793" y="17229"/>
                    </a:lnTo>
                    <a:lnTo>
                      <a:pt x="69793" y="17275"/>
                    </a:lnTo>
                    <a:lnTo>
                      <a:pt x="69812" y="17275"/>
                    </a:lnTo>
                    <a:lnTo>
                      <a:pt x="69812" y="17340"/>
                    </a:lnTo>
                    <a:lnTo>
                      <a:pt x="69821" y="17340"/>
                    </a:lnTo>
                    <a:lnTo>
                      <a:pt x="69821" y="17479"/>
                    </a:lnTo>
                    <a:lnTo>
                      <a:pt x="69840" y="17479"/>
                    </a:lnTo>
                    <a:lnTo>
                      <a:pt x="69840" y="17711"/>
                    </a:lnTo>
                    <a:lnTo>
                      <a:pt x="69821" y="17711"/>
                    </a:lnTo>
                    <a:lnTo>
                      <a:pt x="69821" y="17850"/>
                    </a:lnTo>
                    <a:lnTo>
                      <a:pt x="69812" y="17850"/>
                    </a:lnTo>
                    <a:lnTo>
                      <a:pt x="69812" y="17905"/>
                    </a:lnTo>
                    <a:lnTo>
                      <a:pt x="69793" y="17905"/>
                    </a:lnTo>
                    <a:lnTo>
                      <a:pt x="69793" y="17970"/>
                    </a:lnTo>
                    <a:lnTo>
                      <a:pt x="69775" y="17970"/>
                    </a:lnTo>
                    <a:lnTo>
                      <a:pt x="69775" y="18035"/>
                    </a:lnTo>
                    <a:lnTo>
                      <a:pt x="69766" y="18035"/>
                    </a:lnTo>
                    <a:lnTo>
                      <a:pt x="69766" y="18081"/>
                    </a:lnTo>
                    <a:lnTo>
                      <a:pt x="69747" y="18081"/>
                    </a:lnTo>
                    <a:lnTo>
                      <a:pt x="69747" y="18109"/>
                    </a:lnTo>
                    <a:lnTo>
                      <a:pt x="69729" y="18109"/>
                    </a:lnTo>
                    <a:lnTo>
                      <a:pt x="69729" y="18137"/>
                    </a:lnTo>
                    <a:lnTo>
                      <a:pt x="69719" y="18137"/>
                    </a:lnTo>
                    <a:lnTo>
                      <a:pt x="69719" y="18174"/>
                    </a:lnTo>
                    <a:lnTo>
                      <a:pt x="69701" y="18174"/>
                    </a:lnTo>
                    <a:lnTo>
                      <a:pt x="69701" y="18202"/>
                    </a:lnTo>
                    <a:lnTo>
                      <a:pt x="69682" y="18202"/>
                    </a:lnTo>
                    <a:lnTo>
                      <a:pt x="69682" y="18229"/>
                    </a:lnTo>
                    <a:lnTo>
                      <a:pt x="69673" y="18229"/>
                    </a:lnTo>
                    <a:lnTo>
                      <a:pt x="69673" y="18266"/>
                    </a:lnTo>
                    <a:lnTo>
                      <a:pt x="69654" y="18266"/>
                    </a:lnTo>
                    <a:lnTo>
                      <a:pt x="69654" y="18294"/>
                    </a:lnTo>
                    <a:lnTo>
                      <a:pt x="69636" y="18294"/>
                    </a:lnTo>
                    <a:lnTo>
                      <a:pt x="69636" y="18322"/>
                    </a:lnTo>
                    <a:lnTo>
                      <a:pt x="69627" y="18322"/>
                    </a:lnTo>
                    <a:lnTo>
                      <a:pt x="69627" y="18341"/>
                    </a:lnTo>
                    <a:lnTo>
                      <a:pt x="69608" y="18341"/>
                    </a:lnTo>
                    <a:lnTo>
                      <a:pt x="69608" y="18368"/>
                    </a:lnTo>
                    <a:lnTo>
                      <a:pt x="69590" y="18368"/>
                    </a:lnTo>
                    <a:lnTo>
                      <a:pt x="69590" y="18387"/>
                    </a:lnTo>
                    <a:lnTo>
                      <a:pt x="69580" y="18387"/>
                    </a:lnTo>
                    <a:lnTo>
                      <a:pt x="69580" y="18405"/>
                    </a:lnTo>
                    <a:lnTo>
                      <a:pt x="69562" y="18405"/>
                    </a:lnTo>
                    <a:lnTo>
                      <a:pt x="69562" y="18415"/>
                    </a:lnTo>
                    <a:lnTo>
                      <a:pt x="69590" y="18415"/>
                    </a:lnTo>
                    <a:lnTo>
                      <a:pt x="69590" y="18405"/>
                    </a:lnTo>
                    <a:lnTo>
                      <a:pt x="69627" y="18405"/>
                    </a:lnTo>
                    <a:lnTo>
                      <a:pt x="69627" y="18387"/>
                    </a:lnTo>
                    <a:lnTo>
                      <a:pt x="69654" y="18387"/>
                    </a:lnTo>
                    <a:lnTo>
                      <a:pt x="69654" y="18368"/>
                    </a:lnTo>
                    <a:lnTo>
                      <a:pt x="69682" y="18368"/>
                    </a:lnTo>
                    <a:lnTo>
                      <a:pt x="69682" y="18359"/>
                    </a:lnTo>
                    <a:lnTo>
                      <a:pt x="69701" y="18359"/>
                    </a:lnTo>
                    <a:lnTo>
                      <a:pt x="69701" y="18341"/>
                    </a:lnTo>
                    <a:lnTo>
                      <a:pt x="69729" y="18341"/>
                    </a:lnTo>
                    <a:lnTo>
                      <a:pt x="69729" y="18322"/>
                    </a:lnTo>
                    <a:lnTo>
                      <a:pt x="69766" y="18322"/>
                    </a:lnTo>
                    <a:lnTo>
                      <a:pt x="69766" y="18313"/>
                    </a:lnTo>
                    <a:lnTo>
                      <a:pt x="69812" y="18313"/>
                    </a:lnTo>
                    <a:lnTo>
                      <a:pt x="69812" y="18294"/>
                    </a:lnTo>
                    <a:lnTo>
                      <a:pt x="69858" y="18294"/>
                    </a:lnTo>
                    <a:lnTo>
                      <a:pt x="69858" y="18276"/>
                    </a:lnTo>
                    <a:lnTo>
                      <a:pt x="69905" y="18276"/>
                    </a:lnTo>
                    <a:lnTo>
                      <a:pt x="69905" y="18266"/>
                    </a:lnTo>
                    <a:lnTo>
                      <a:pt x="69932" y="18266"/>
                    </a:lnTo>
                    <a:lnTo>
                      <a:pt x="69932" y="18248"/>
                    </a:lnTo>
                    <a:lnTo>
                      <a:pt x="69979" y="18248"/>
                    </a:lnTo>
                    <a:lnTo>
                      <a:pt x="69979" y="18229"/>
                    </a:lnTo>
                    <a:lnTo>
                      <a:pt x="70025" y="18229"/>
                    </a:lnTo>
                    <a:lnTo>
                      <a:pt x="70025" y="18220"/>
                    </a:lnTo>
                    <a:lnTo>
                      <a:pt x="70090" y="18220"/>
                    </a:lnTo>
                    <a:lnTo>
                      <a:pt x="70090" y="18202"/>
                    </a:lnTo>
                    <a:lnTo>
                      <a:pt x="70192" y="18202"/>
                    </a:lnTo>
                    <a:lnTo>
                      <a:pt x="70192" y="18183"/>
                    </a:lnTo>
                    <a:lnTo>
                      <a:pt x="70303" y="18183"/>
                    </a:lnTo>
                    <a:lnTo>
                      <a:pt x="70303" y="18174"/>
                    </a:lnTo>
                    <a:lnTo>
                      <a:pt x="70627" y="18174"/>
                    </a:lnTo>
                    <a:lnTo>
                      <a:pt x="70627" y="18183"/>
                    </a:lnTo>
                    <a:lnTo>
                      <a:pt x="70738" y="18183"/>
                    </a:lnTo>
                    <a:lnTo>
                      <a:pt x="70738" y="18202"/>
                    </a:lnTo>
                    <a:lnTo>
                      <a:pt x="70812" y="18202"/>
                    </a:lnTo>
                    <a:lnTo>
                      <a:pt x="70812" y="18220"/>
                    </a:lnTo>
                    <a:lnTo>
                      <a:pt x="70877" y="18220"/>
                    </a:lnTo>
                    <a:lnTo>
                      <a:pt x="70877" y="18229"/>
                    </a:lnTo>
                    <a:lnTo>
                      <a:pt x="70951" y="18229"/>
                    </a:lnTo>
                    <a:lnTo>
                      <a:pt x="70951" y="18248"/>
                    </a:lnTo>
                    <a:lnTo>
                      <a:pt x="70998" y="18248"/>
                    </a:lnTo>
                    <a:lnTo>
                      <a:pt x="70998" y="18266"/>
                    </a:lnTo>
                    <a:lnTo>
                      <a:pt x="71025" y="18266"/>
                    </a:lnTo>
                    <a:lnTo>
                      <a:pt x="71025" y="18276"/>
                    </a:lnTo>
                    <a:lnTo>
                      <a:pt x="71072" y="18276"/>
                    </a:lnTo>
                    <a:lnTo>
                      <a:pt x="71072" y="18294"/>
                    </a:lnTo>
                    <a:lnTo>
                      <a:pt x="71109" y="18294"/>
                    </a:lnTo>
                    <a:lnTo>
                      <a:pt x="71109" y="18313"/>
                    </a:lnTo>
                    <a:lnTo>
                      <a:pt x="71136" y="18313"/>
                    </a:lnTo>
                    <a:lnTo>
                      <a:pt x="71136" y="18322"/>
                    </a:lnTo>
                    <a:lnTo>
                      <a:pt x="71183" y="18322"/>
                    </a:lnTo>
                    <a:lnTo>
                      <a:pt x="71183" y="18341"/>
                    </a:lnTo>
                    <a:lnTo>
                      <a:pt x="71211" y="18341"/>
                    </a:lnTo>
                    <a:lnTo>
                      <a:pt x="71211" y="18359"/>
                    </a:lnTo>
                    <a:lnTo>
                      <a:pt x="71248" y="18359"/>
                    </a:lnTo>
                    <a:lnTo>
                      <a:pt x="71248" y="18368"/>
                    </a:lnTo>
                    <a:lnTo>
                      <a:pt x="71275" y="18368"/>
                    </a:lnTo>
                    <a:lnTo>
                      <a:pt x="71275" y="18387"/>
                    </a:lnTo>
                    <a:lnTo>
                      <a:pt x="71303" y="18387"/>
                    </a:lnTo>
                    <a:lnTo>
                      <a:pt x="71303" y="18405"/>
                    </a:lnTo>
                    <a:lnTo>
                      <a:pt x="71322" y="18405"/>
                    </a:lnTo>
                    <a:lnTo>
                      <a:pt x="71322" y="18415"/>
                    </a:lnTo>
                    <a:lnTo>
                      <a:pt x="71350" y="18415"/>
                    </a:lnTo>
                    <a:lnTo>
                      <a:pt x="71350" y="18433"/>
                    </a:lnTo>
                    <a:lnTo>
                      <a:pt x="71368" y="18433"/>
                    </a:lnTo>
                    <a:lnTo>
                      <a:pt x="71368" y="18452"/>
                    </a:lnTo>
                    <a:lnTo>
                      <a:pt x="71396" y="18452"/>
                    </a:lnTo>
                    <a:lnTo>
                      <a:pt x="71396" y="18461"/>
                    </a:lnTo>
                    <a:lnTo>
                      <a:pt x="71414" y="18461"/>
                    </a:lnTo>
                    <a:lnTo>
                      <a:pt x="71414" y="18480"/>
                    </a:lnTo>
                    <a:lnTo>
                      <a:pt x="71442" y="18480"/>
                    </a:lnTo>
                    <a:lnTo>
                      <a:pt x="71442" y="18498"/>
                    </a:lnTo>
                    <a:lnTo>
                      <a:pt x="71461" y="18498"/>
                    </a:lnTo>
                    <a:lnTo>
                      <a:pt x="71461" y="18507"/>
                    </a:lnTo>
                    <a:lnTo>
                      <a:pt x="71488" y="18507"/>
                    </a:lnTo>
                    <a:lnTo>
                      <a:pt x="71488" y="18526"/>
                    </a:lnTo>
                    <a:lnTo>
                      <a:pt x="71507" y="18526"/>
                    </a:lnTo>
                    <a:lnTo>
                      <a:pt x="71507" y="18544"/>
                    </a:lnTo>
                    <a:lnTo>
                      <a:pt x="71525" y="18544"/>
                    </a:lnTo>
                    <a:lnTo>
                      <a:pt x="71525" y="18554"/>
                    </a:lnTo>
                    <a:lnTo>
                      <a:pt x="71535" y="18554"/>
                    </a:lnTo>
                    <a:lnTo>
                      <a:pt x="71535" y="18572"/>
                    </a:lnTo>
                    <a:lnTo>
                      <a:pt x="71572" y="18572"/>
                    </a:lnTo>
                    <a:lnTo>
                      <a:pt x="71572" y="18591"/>
                    </a:lnTo>
                    <a:lnTo>
                      <a:pt x="71581" y="18591"/>
                    </a:lnTo>
                    <a:lnTo>
                      <a:pt x="71581" y="18600"/>
                    </a:lnTo>
                    <a:lnTo>
                      <a:pt x="71600" y="18600"/>
                    </a:lnTo>
                    <a:lnTo>
                      <a:pt x="71600" y="18618"/>
                    </a:lnTo>
                    <a:lnTo>
                      <a:pt x="71618" y="18618"/>
                    </a:lnTo>
                    <a:lnTo>
                      <a:pt x="71618" y="18637"/>
                    </a:lnTo>
                    <a:lnTo>
                      <a:pt x="71627" y="18637"/>
                    </a:lnTo>
                    <a:lnTo>
                      <a:pt x="71627" y="18646"/>
                    </a:lnTo>
                    <a:lnTo>
                      <a:pt x="71646" y="18646"/>
                    </a:lnTo>
                    <a:lnTo>
                      <a:pt x="71646" y="18665"/>
                    </a:lnTo>
                    <a:lnTo>
                      <a:pt x="71664" y="18665"/>
                    </a:lnTo>
                    <a:lnTo>
                      <a:pt x="71664" y="18683"/>
                    </a:lnTo>
                    <a:lnTo>
                      <a:pt x="71674" y="18683"/>
                    </a:lnTo>
                    <a:lnTo>
                      <a:pt x="71674" y="18693"/>
                    </a:lnTo>
                    <a:lnTo>
                      <a:pt x="71692" y="18693"/>
                    </a:lnTo>
                    <a:lnTo>
                      <a:pt x="71692" y="18711"/>
                    </a:lnTo>
                    <a:lnTo>
                      <a:pt x="71711" y="18711"/>
                    </a:lnTo>
                    <a:lnTo>
                      <a:pt x="71711" y="18730"/>
                    </a:lnTo>
                    <a:lnTo>
                      <a:pt x="71720" y="18730"/>
                    </a:lnTo>
                    <a:lnTo>
                      <a:pt x="71720" y="18739"/>
                    </a:lnTo>
                    <a:lnTo>
                      <a:pt x="71739" y="18739"/>
                    </a:lnTo>
                    <a:lnTo>
                      <a:pt x="71739" y="18757"/>
                    </a:lnTo>
                    <a:lnTo>
                      <a:pt x="71757" y="18757"/>
                    </a:lnTo>
                    <a:lnTo>
                      <a:pt x="71757" y="18739"/>
                    </a:lnTo>
                    <a:lnTo>
                      <a:pt x="71766" y="18739"/>
                    </a:lnTo>
                    <a:lnTo>
                      <a:pt x="71766" y="18730"/>
                    </a:lnTo>
                    <a:lnTo>
                      <a:pt x="71785" y="18730"/>
                    </a:lnTo>
                    <a:lnTo>
                      <a:pt x="71785" y="18711"/>
                    </a:lnTo>
                    <a:lnTo>
                      <a:pt x="71803" y="18711"/>
                    </a:lnTo>
                    <a:lnTo>
                      <a:pt x="71803" y="18693"/>
                    </a:lnTo>
                    <a:lnTo>
                      <a:pt x="71831" y="18693"/>
                    </a:lnTo>
                    <a:lnTo>
                      <a:pt x="71831" y="18683"/>
                    </a:lnTo>
                    <a:lnTo>
                      <a:pt x="71850" y="18683"/>
                    </a:lnTo>
                    <a:lnTo>
                      <a:pt x="71850" y="18665"/>
                    </a:lnTo>
                    <a:lnTo>
                      <a:pt x="71859" y="18665"/>
                    </a:lnTo>
                    <a:lnTo>
                      <a:pt x="71859" y="18646"/>
                    </a:lnTo>
                    <a:lnTo>
                      <a:pt x="71877" y="18646"/>
                    </a:lnTo>
                    <a:lnTo>
                      <a:pt x="71877" y="18637"/>
                    </a:lnTo>
                    <a:lnTo>
                      <a:pt x="71905" y="18637"/>
                    </a:lnTo>
                    <a:lnTo>
                      <a:pt x="71905" y="18618"/>
                    </a:lnTo>
                    <a:lnTo>
                      <a:pt x="71924" y="18618"/>
                    </a:lnTo>
                    <a:lnTo>
                      <a:pt x="71924" y="18600"/>
                    </a:lnTo>
                    <a:lnTo>
                      <a:pt x="71952" y="18600"/>
                    </a:lnTo>
                    <a:lnTo>
                      <a:pt x="71952" y="18591"/>
                    </a:lnTo>
                    <a:lnTo>
                      <a:pt x="71989" y="18591"/>
                    </a:lnTo>
                    <a:lnTo>
                      <a:pt x="71989" y="18572"/>
                    </a:lnTo>
                    <a:lnTo>
                      <a:pt x="72016" y="18572"/>
                    </a:lnTo>
                    <a:lnTo>
                      <a:pt x="72016" y="18554"/>
                    </a:lnTo>
                    <a:lnTo>
                      <a:pt x="72044" y="18554"/>
                    </a:lnTo>
                    <a:lnTo>
                      <a:pt x="72044" y="18544"/>
                    </a:lnTo>
                    <a:lnTo>
                      <a:pt x="72081" y="18544"/>
                    </a:lnTo>
                    <a:lnTo>
                      <a:pt x="72081" y="18526"/>
                    </a:lnTo>
                    <a:lnTo>
                      <a:pt x="72109" y="18526"/>
                    </a:lnTo>
                    <a:lnTo>
                      <a:pt x="72109" y="18507"/>
                    </a:lnTo>
                    <a:lnTo>
                      <a:pt x="72137" y="18507"/>
                    </a:lnTo>
                    <a:lnTo>
                      <a:pt x="72137" y="18498"/>
                    </a:lnTo>
                    <a:lnTo>
                      <a:pt x="72183" y="18498"/>
                    </a:lnTo>
                    <a:lnTo>
                      <a:pt x="72183" y="18480"/>
                    </a:lnTo>
                    <a:lnTo>
                      <a:pt x="72267" y="18480"/>
                    </a:lnTo>
                    <a:lnTo>
                      <a:pt x="72267" y="18461"/>
                    </a:lnTo>
                    <a:lnTo>
                      <a:pt x="72341" y="18461"/>
                    </a:lnTo>
                    <a:lnTo>
                      <a:pt x="72341" y="18452"/>
                    </a:lnTo>
                    <a:lnTo>
                      <a:pt x="72415" y="18452"/>
                    </a:lnTo>
                    <a:lnTo>
                      <a:pt x="72415" y="18433"/>
                    </a:lnTo>
                    <a:lnTo>
                      <a:pt x="72498" y="18433"/>
                    </a:lnTo>
                    <a:lnTo>
                      <a:pt x="72498" y="18452"/>
                    </a:lnTo>
                    <a:lnTo>
                      <a:pt x="72711" y="18452"/>
                    </a:lnTo>
                    <a:lnTo>
                      <a:pt x="72711" y="18461"/>
                    </a:lnTo>
                    <a:lnTo>
                      <a:pt x="72776" y="18461"/>
                    </a:lnTo>
                    <a:lnTo>
                      <a:pt x="72776" y="18480"/>
                    </a:lnTo>
                    <a:lnTo>
                      <a:pt x="72832" y="18480"/>
                    </a:lnTo>
                    <a:lnTo>
                      <a:pt x="72832" y="18498"/>
                    </a:lnTo>
                    <a:lnTo>
                      <a:pt x="72869" y="18498"/>
                    </a:lnTo>
                    <a:lnTo>
                      <a:pt x="72869" y="18507"/>
                    </a:lnTo>
                    <a:lnTo>
                      <a:pt x="72915" y="18507"/>
                    </a:lnTo>
                    <a:lnTo>
                      <a:pt x="72915" y="18526"/>
                    </a:lnTo>
                    <a:lnTo>
                      <a:pt x="72943" y="18526"/>
                    </a:lnTo>
                    <a:lnTo>
                      <a:pt x="72943" y="18544"/>
                    </a:lnTo>
                    <a:lnTo>
                      <a:pt x="72970" y="18544"/>
                    </a:lnTo>
                    <a:lnTo>
                      <a:pt x="72970" y="18554"/>
                    </a:lnTo>
                    <a:lnTo>
                      <a:pt x="73008" y="18554"/>
                    </a:lnTo>
                    <a:lnTo>
                      <a:pt x="73008" y="18572"/>
                    </a:lnTo>
                    <a:lnTo>
                      <a:pt x="73035" y="18572"/>
                    </a:lnTo>
                    <a:lnTo>
                      <a:pt x="73035" y="18591"/>
                    </a:lnTo>
                    <a:lnTo>
                      <a:pt x="73063" y="18591"/>
                    </a:lnTo>
                    <a:lnTo>
                      <a:pt x="73063" y="18600"/>
                    </a:lnTo>
                    <a:lnTo>
                      <a:pt x="73082" y="18600"/>
                    </a:lnTo>
                    <a:lnTo>
                      <a:pt x="73082" y="18618"/>
                    </a:lnTo>
                    <a:lnTo>
                      <a:pt x="73100" y="18618"/>
                    </a:lnTo>
                    <a:lnTo>
                      <a:pt x="73100" y="18637"/>
                    </a:lnTo>
                    <a:lnTo>
                      <a:pt x="73128" y="18637"/>
                    </a:lnTo>
                    <a:lnTo>
                      <a:pt x="73128" y="18646"/>
                    </a:lnTo>
                    <a:lnTo>
                      <a:pt x="73146" y="18646"/>
                    </a:lnTo>
                    <a:lnTo>
                      <a:pt x="73146" y="18665"/>
                    </a:lnTo>
                    <a:lnTo>
                      <a:pt x="73174" y="18665"/>
                    </a:lnTo>
                    <a:lnTo>
                      <a:pt x="73174" y="18683"/>
                    </a:lnTo>
                    <a:lnTo>
                      <a:pt x="73193" y="18683"/>
                    </a:lnTo>
                    <a:lnTo>
                      <a:pt x="73193" y="18693"/>
                    </a:lnTo>
                    <a:lnTo>
                      <a:pt x="73202" y="18693"/>
                    </a:lnTo>
                    <a:lnTo>
                      <a:pt x="73202" y="18711"/>
                    </a:lnTo>
                    <a:lnTo>
                      <a:pt x="73221" y="18711"/>
                    </a:lnTo>
                    <a:lnTo>
                      <a:pt x="73221" y="18730"/>
                    </a:lnTo>
                    <a:lnTo>
                      <a:pt x="73239" y="18730"/>
                    </a:lnTo>
                    <a:lnTo>
                      <a:pt x="73239" y="18739"/>
                    </a:lnTo>
                    <a:lnTo>
                      <a:pt x="73248" y="18739"/>
                    </a:lnTo>
                    <a:lnTo>
                      <a:pt x="73248" y="18757"/>
                    </a:lnTo>
                    <a:lnTo>
                      <a:pt x="73267" y="18757"/>
                    </a:lnTo>
                    <a:lnTo>
                      <a:pt x="73267" y="18776"/>
                    </a:lnTo>
                    <a:lnTo>
                      <a:pt x="73285" y="18776"/>
                    </a:lnTo>
                    <a:lnTo>
                      <a:pt x="73285" y="18785"/>
                    </a:lnTo>
                    <a:lnTo>
                      <a:pt x="73295" y="18785"/>
                    </a:lnTo>
                    <a:lnTo>
                      <a:pt x="73295" y="18822"/>
                    </a:lnTo>
                    <a:lnTo>
                      <a:pt x="73313" y="18822"/>
                    </a:lnTo>
                    <a:lnTo>
                      <a:pt x="73313" y="18831"/>
                    </a:lnTo>
                    <a:lnTo>
                      <a:pt x="73332" y="18831"/>
                    </a:lnTo>
                    <a:lnTo>
                      <a:pt x="73332" y="18850"/>
                    </a:lnTo>
                    <a:lnTo>
                      <a:pt x="73341" y="18850"/>
                    </a:lnTo>
                    <a:lnTo>
                      <a:pt x="73341" y="18869"/>
                    </a:lnTo>
                    <a:lnTo>
                      <a:pt x="73359" y="18869"/>
                    </a:lnTo>
                    <a:lnTo>
                      <a:pt x="73359" y="18896"/>
                    </a:lnTo>
                    <a:lnTo>
                      <a:pt x="73378" y="18896"/>
                    </a:lnTo>
                    <a:lnTo>
                      <a:pt x="73378" y="18924"/>
                    </a:lnTo>
                    <a:lnTo>
                      <a:pt x="73387" y="18924"/>
                    </a:lnTo>
                    <a:lnTo>
                      <a:pt x="73387" y="18943"/>
                    </a:lnTo>
                    <a:lnTo>
                      <a:pt x="73406" y="18943"/>
                    </a:lnTo>
                    <a:lnTo>
                      <a:pt x="73406" y="18970"/>
                    </a:lnTo>
                    <a:lnTo>
                      <a:pt x="73424" y="18970"/>
                    </a:lnTo>
                    <a:lnTo>
                      <a:pt x="73424" y="19007"/>
                    </a:lnTo>
                    <a:lnTo>
                      <a:pt x="73434" y="19007"/>
                    </a:lnTo>
                    <a:lnTo>
                      <a:pt x="73434" y="19035"/>
                    </a:lnTo>
                    <a:lnTo>
                      <a:pt x="73452" y="19035"/>
                    </a:lnTo>
                    <a:lnTo>
                      <a:pt x="73452" y="19063"/>
                    </a:lnTo>
                    <a:lnTo>
                      <a:pt x="73471" y="19063"/>
                    </a:lnTo>
                    <a:lnTo>
                      <a:pt x="73471" y="19109"/>
                    </a:lnTo>
                    <a:lnTo>
                      <a:pt x="73480" y="19109"/>
                    </a:lnTo>
                    <a:lnTo>
                      <a:pt x="73480" y="19156"/>
                    </a:lnTo>
                    <a:lnTo>
                      <a:pt x="73498" y="19156"/>
                    </a:lnTo>
                    <a:lnTo>
                      <a:pt x="73498" y="19248"/>
                    </a:lnTo>
                    <a:lnTo>
                      <a:pt x="73517" y="19248"/>
                    </a:lnTo>
                    <a:lnTo>
                      <a:pt x="73517" y="19572"/>
                    </a:lnTo>
                    <a:lnTo>
                      <a:pt x="73498" y="19572"/>
                    </a:lnTo>
                    <a:lnTo>
                      <a:pt x="73498" y="19656"/>
                    </a:lnTo>
                    <a:lnTo>
                      <a:pt x="73480" y="19656"/>
                    </a:lnTo>
                    <a:lnTo>
                      <a:pt x="73480" y="19702"/>
                    </a:lnTo>
                    <a:lnTo>
                      <a:pt x="73471" y="19702"/>
                    </a:lnTo>
                    <a:lnTo>
                      <a:pt x="73471" y="19730"/>
                    </a:lnTo>
                    <a:lnTo>
                      <a:pt x="73452" y="19730"/>
                    </a:lnTo>
                    <a:lnTo>
                      <a:pt x="73452" y="19776"/>
                    </a:lnTo>
                    <a:lnTo>
                      <a:pt x="73434" y="19776"/>
                    </a:lnTo>
                    <a:lnTo>
                      <a:pt x="73434" y="19823"/>
                    </a:lnTo>
                    <a:lnTo>
                      <a:pt x="73424" y="19823"/>
                    </a:lnTo>
                    <a:lnTo>
                      <a:pt x="73424" y="19869"/>
                    </a:lnTo>
                    <a:lnTo>
                      <a:pt x="73406" y="19869"/>
                    </a:lnTo>
                    <a:lnTo>
                      <a:pt x="73406" y="19887"/>
                    </a:lnTo>
                    <a:lnTo>
                      <a:pt x="73387" y="19887"/>
                    </a:lnTo>
                    <a:lnTo>
                      <a:pt x="73387" y="19915"/>
                    </a:lnTo>
                    <a:lnTo>
                      <a:pt x="73378" y="19915"/>
                    </a:lnTo>
                    <a:lnTo>
                      <a:pt x="73378" y="19934"/>
                    </a:lnTo>
                    <a:lnTo>
                      <a:pt x="73359" y="19934"/>
                    </a:lnTo>
                    <a:lnTo>
                      <a:pt x="73359" y="19962"/>
                    </a:lnTo>
                    <a:lnTo>
                      <a:pt x="73378" y="19962"/>
                    </a:lnTo>
                    <a:lnTo>
                      <a:pt x="73378" y="19943"/>
                    </a:lnTo>
                    <a:lnTo>
                      <a:pt x="73387" y="19943"/>
                    </a:lnTo>
                    <a:lnTo>
                      <a:pt x="73387" y="19934"/>
                    </a:lnTo>
                    <a:lnTo>
                      <a:pt x="73406" y="19934"/>
                    </a:lnTo>
                    <a:lnTo>
                      <a:pt x="73406" y="19915"/>
                    </a:lnTo>
                    <a:lnTo>
                      <a:pt x="73434" y="19915"/>
                    </a:lnTo>
                    <a:lnTo>
                      <a:pt x="73434" y="19897"/>
                    </a:lnTo>
                    <a:lnTo>
                      <a:pt x="73452" y="19897"/>
                    </a:lnTo>
                    <a:lnTo>
                      <a:pt x="73452" y="19887"/>
                    </a:lnTo>
                    <a:lnTo>
                      <a:pt x="73471" y="19887"/>
                    </a:lnTo>
                    <a:lnTo>
                      <a:pt x="73471" y="19869"/>
                    </a:lnTo>
                    <a:lnTo>
                      <a:pt x="73480" y="19869"/>
                    </a:lnTo>
                    <a:lnTo>
                      <a:pt x="73480" y="19850"/>
                    </a:lnTo>
                    <a:lnTo>
                      <a:pt x="73517" y="19850"/>
                    </a:lnTo>
                    <a:lnTo>
                      <a:pt x="73517" y="19841"/>
                    </a:lnTo>
                    <a:lnTo>
                      <a:pt x="73526" y="19841"/>
                    </a:lnTo>
                    <a:lnTo>
                      <a:pt x="73526" y="19823"/>
                    </a:lnTo>
                    <a:lnTo>
                      <a:pt x="73545" y="19823"/>
                    </a:lnTo>
                    <a:lnTo>
                      <a:pt x="73545" y="19804"/>
                    </a:lnTo>
                    <a:lnTo>
                      <a:pt x="73573" y="19804"/>
                    </a:lnTo>
                    <a:lnTo>
                      <a:pt x="73573" y="19795"/>
                    </a:lnTo>
                    <a:lnTo>
                      <a:pt x="73591" y="19795"/>
                    </a:lnTo>
                    <a:lnTo>
                      <a:pt x="73591" y="19776"/>
                    </a:lnTo>
                    <a:lnTo>
                      <a:pt x="73610" y="19776"/>
                    </a:lnTo>
                    <a:lnTo>
                      <a:pt x="73610" y="19758"/>
                    </a:lnTo>
                    <a:lnTo>
                      <a:pt x="73637" y="19758"/>
                    </a:lnTo>
                    <a:lnTo>
                      <a:pt x="73637" y="19748"/>
                    </a:lnTo>
                    <a:lnTo>
                      <a:pt x="73656" y="19748"/>
                    </a:lnTo>
                    <a:lnTo>
                      <a:pt x="73656" y="19730"/>
                    </a:lnTo>
                    <a:lnTo>
                      <a:pt x="73665" y="19730"/>
                    </a:lnTo>
                    <a:lnTo>
                      <a:pt x="73665" y="19711"/>
                    </a:lnTo>
                    <a:lnTo>
                      <a:pt x="73702" y="19711"/>
                    </a:lnTo>
                    <a:lnTo>
                      <a:pt x="73702" y="19702"/>
                    </a:lnTo>
                    <a:lnTo>
                      <a:pt x="73730" y="19702"/>
                    </a:lnTo>
                    <a:lnTo>
                      <a:pt x="73730" y="19684"/>
                    </a:lnTo>
                    <a:lnTo>
                      <a:pt x="73749" y="19684"/>
                    </a:lnTo>
                    <a:lnTo>
                      <a:pt x="73749" y="19665"/>
                    </a:lnTo>
                    <a:lnTo>
                      <a:pt x="73776" y="19665"/>
                    </a:lnTo>
                    <a:lnTo>
                      <a:pt x="73776" y="19656"/>
                    </a:lnTo>
                    <a:lnTo>
                      <a:pt x="73795" y="19656"/>
                    </a:lnTo>
                    <a:lnTo>
                      <a:pt x="73795" y="19637"/>
                    </a:lnTo>
                    <a:lnTo>
                      <a:pt x="73823" y="19637"/>
                    </a:lnTo>
                    <a:lnTo>
                      <a:pt x="73823" y="19619"/>
                    </a:lnTo>
                    <a:lnTo>
                      <a:pt x="73841" y="19619"/>
                    </a:lnTo>
                    <a:lnTo>
                      <a:pt x="73841" y="19610"/>
                    </a:lnTo>
                    <a:lnTo>
                      <a:pt x="73869" y="19610"/>
                    </a:lnTo>
                    <a:lnTo>
                      <a:pt x="73869" y="19591"/>
                    </a:lnTo>
                    <a:lnTo>
                      <a:pt x="73887" y="19591"/>
                    </a:lnTo>
                    <a:lnTo>
                      <a:pt x="73887" y="19572"/>
                    </a:lnTo>
                    <a:lnTo>
                      <a:pt x="73915" y="19572"/>
                    </a:lnTo>
                    <a:lnTo>
                      <a:pt x="73915" y="19563"/>
                    </a:lnTo>
                    <a:lnTo>
                      <a:pt x="73934" y="19563"/>
                    </a:lnTo>
                    <a:lnTo>
                      <a:pt x="73934" y="19545"/>
                    </a:lnTo>
                    <a:lnTo>
                      <a:pt x="73962" y="19545"/>
                    </a:lnTo>
                    <a:lnTo>
                      <a:pt x="73962" y="19526"/>
                    </a:lnTo>
                    <a:lnTo>
                      <a:pt x="73980" y="19526"/>
                    </a:lnTo>
                    <a:lnTo>
                      <a:pt x="73980" y="19517"/>
                    </a:lnTo>
                    <a:lnTo>
                      <a:pt x="74008" y="19517"/>
                    </a:lnTo>
                    <a:lnTo>
                      <a:pt x="74008" y="19498"/>
                    </a:lnTo>
                    <a:lnTo>
                      <a:pt x="74026" y="19498"/>
                    </a:lnTo>
                    <a:lnTo>
                      <a:pt x="74026" y="19480"/>
                    </a:lnTo>
                    <a:lnTo>
                      <a:pt x="74054" y="19480"/>
                    </a:lnTo>
                    <a:lnTo>
                      <a:pt x="74054" y="19471"/>
                    </a:lnTo>
                    <a:lnTo>
                      <a:pt x="74082" y="19471"/>
                    </a:lnTo>
                    <a:lnTo>
                      <a:pt x="74082" y="19452"/>
                    </a:lnTo>
                    <a:lnTo>
                      <a:pt x="74119" y="19452"/>
                    </a:lnTo>
                    <a:lnTo>
                      <a:pt x="74119" y="19434"/>
                    </a:lnTo>
                    <a:lnTo>
                      <a:pt x="74147" y="19434"/>
                    </a:lnTo>
                    <a:lnTo>
                      <a:pt x="74147" y="19424"/>
                    </a:lnTo>
                    <a:lnTo>
                      <a:pt x="74175" y="19424"/>
                    </a:lnTo>
                    <a:lnTo>
                      <a:pt x="74175" y="19406"/>
                    </a:lnTo>
                    <a:lnTo>
                      <a:pt x="74193" y="19406"/>
                    </a:lnTo>
                    <a:lnTo>
                      <a:pt x="74193" y="19387"/>
                    </a:lnTo>
                    <a:lnTo>
                      <a:pt x="74221" y="19387"/>
                    </a:lnTo>
                    <a:lnTo>
                      <a:pt x="74221" y="19378"/>
                    </a:lnTo>
                    <a:lnTo>
                      <a:pt x="74258" y="19378"/>
                    </a:lnTo>
                    <a:lnTo>
                      <a:pt x="74258" y="19359"/>
                    </a:lnTo>
                    <a:lnTo>
                      <a:pt x="74286" y="19359"/>
                    </a:lnTo>
                    <a:lnTo>
                      <a:pt x="74286" y="19341"/>
                    </a:lnTo>
                    <a:lnTo>
                      <a:pt x="74314" y="19341"/>
                    </a:lnTo>
                    <a:lnTo>
                      <a:pt x="74314" y="19332"/>
                    </a:lnTo>
                    <a:lnTo>
                      <a:pt x="74351" y="19332"/>
                    </a:lnTo>
                    <a:lnTo>
                      <a:pt x="74351" y="19313"/>
                    </a:lnTo>
                    <a:lnTo>
                      <a:pt x="74378" y="19313"/>
                    </a:lnTo>
                    <a:lnTo>
                      <a:pt x="74378" y="19295"/>
                    </a:lnTo>
                    <a:lnTo>
                      <a:pt x="74406" y="19295"/>
                    </a:lnTo>
                    <a:lnTo>
                      <a:pt x="74406" y="19285"/>
                    </a:lnTo>
                    <a:lnTo>
                      <a:pt x="74425" y="19285"/>
                    </a:lnTo>
                    <a:lnTo>
                      <a:pt x="74425" y="19267"/>
                    </a:lnTo>
                    <a:lnTo>
                      <a:pt x="74452" y="19267"/>
                    </a:lnTo>
                    <a:lnTo>
                      <a:pt x="74452" y="19248"/>
                    </a:lnTo>
                    <a:lnTo>
                      <a:pt x="74499" y="19248"/>
                    </a:lnTo>
                    <a:lnTo>
                      <a:pt x="74499" y="19239"/>
                    </a:lnTo>
                    <a:lnTo>
                      <a:pt x="74536" y="19239"/>
                    </a:lnTo>
                    <a:lnTo>
                      <a:pt x="74536" y="19221"/>
                    </a:lnTo>
                    <a:lnTo>
                      <a:pt x="74564" y="19221"/>
                    </a:lnTo>
                    <a:lnTo>
                      <a:pt x="74564" y="19202"/>
                    </a:lnTo>
                    <a:lnTo>
                      <a:pt x="74610" y="19202"/>
                    </a:lnTo>
                    <a:lnTo>
                      <a:pt x="74610" y="19193"/>
                    </a:lnTo>
                    <a:lnTo>
                      <a:pt x="74638" y="19193"/>
                    </a:lnTo>
                    <a:lnTo>
                      <a:pt x="74638" y="19174"/>
                    </a:lnTo>
                    <a:lnTo>
                      <a:pt x="74684" y="19174"/>
                    </a:lnTo>
                    <a:lnTo>
                      <a:pt x="74684" y="19156"/>
                    </a:lnTo>
                    <a:lnTo>
                      <a:pt x="74721" y="19156"/>
                    </a:lnTo>
                    <a:lnTo>
                      <a:pt x="74721" y="19146"/>
                    </a:lnTo>
                    <a:lnTo>
                      <a:pt x="74749" y="19146"/>
                    </a:lnTo>
                    <a:lnTo>
                      <a:pt x="74749" y="19128"/>
                    </a:lnTo>
                    <a:lnTo>
                      <a:pt x="74795" y="19128"/>
                    </a:lnTo>
                    <a:lnTo>
                      <a:pt x="74795" y="19109"/>
                    </a:lnTo>
                    <a:lnTo>
                      <a:pt x="74823" y="19109"/>
                    </a:lnTo>
                    <a:lnTo>
                      <a:pt x="74823" y="19100"/>
                    </a:lnTo>
                    <a:lnTo>
                      <a:pt x="74860" y="19100"/>
                    </a:lnTo>
                    <a:lnTo>
                      <a:pt x="74860" y="19082"/>
                    </a:lnTo>
                    <a:lnTo>
                      <a:pt x="74906" y="19082"/>
                    </a:lnTo>
                    <a:lnTo>
                      <a:pt x="74906" y="19063"/>
                    </a:lnTo>
                    <a:lnTo>
                      <a:pt x="74953" y="19063"/>
                    </a:lnTo>
                    <a:lnTo>
                      <a:pt x="74953" y="19054"/>
                    </a:lnTo>
                    <a:lnTo>
                      <a:pt x="74999" y="19054"/>
                    </a:lnTo>
                    <a:lnTo>
                      <a:pt x="74999" y="19035"/>
                    </a:lnTo>
                    <a:lnTo>
                      <a:pt x="75045" y="19035"/>
                    </a:lnTo>
                    <a:lnTo>
                      <a:pt x="75045" y="19017"/>
                    </a:lnTo>
                    <a:lnTo>
                      <a:pt x="75092" y="19017"/>
                    </a:lnTo>
                    <a:lnTo>
                      <a:pt x="75092" y="19007"/>
                    </a:lnTo>
                    <a:lnTo>
                      <a:pt x="75138" y="19007"/>
                    </a:lnTo>
                    <a:lnTo>
                      <a:pt x="75138" y="18989"/>
                    </a:lnTo>
                    <a:lnTo>
                      <a:pt x="75184" y="18989"/>
                    </a:lnTo>
                    <a:lnTo>
                      <a:pt x="75184" y="18970"/>
                    </a:lnTo>
                    <a:lnTo>
                      <a:pt x="75231" y="18970"/>
                    </a:lnTo>
                    <a:lnTo>
                      <a:pt x="75231" y="18961"/>
                    </a:lnTo>
                    <a:lnTo>
                      <a:pt x="75286" y="18961"/>
                    </a:lnTo>
                    <a:lnTo>
                      <a:pt x="75286" y="18943"/>
                    </a:lnTo>
                    <a:lnTo>
                      <a:pt x="75332" y="18943"/>
                    </a:lnTo>
                    <a:lnTo>
                      <a:pt x="75332" y="18924"/>
                    </a:lnTo>
                    <a:lnTo>
                      <a:pt x="75397" y="18924"/>
                    </a:lnTo>
                    <a:lnTo>
                      <a:pt x="75397" y="18915"/>
                    </a:lnTo>
                    <a:lnTo>
                      <a:pt x="75462" y="18915"/>
                    </a:lnTo>
                    <a:lnTo>
                      <a:pt x="75462" y="18896"/>
                    </a:lnTo>
                    <a:lnTo>
                      <a:pt x="75518" y="18896"/>
                    </a:lnTo>
                    <a:lnTo>
                      <a:pt x="75518" y="18878"/>
                    </a:lnTo>
                    <a:lnTo>
                      <a:pt x="75601" y="18878"/>
                    </a:lnTo>
                    <a:lnTo>
                      <a:pt x="75601" y="18869"/>
                    </a:lnTo>
                    <a:lnTo>
                      <a:pt x="75657" y="18869"/>
                    </a:lnTo>
                    <a:lnTo>
                      <a:pt x="75657" y="18850"/>
                    </a:lnTo>
                    <a:lnTo>
                      <a:pt x="75740" y="18850"/>
                    </a:lnTo>
                    <a:lnTo>
                      <a:pt x="75740" y="18831"/>
                    </a:lnTo>
                    <a:lnTo>
                      <a:pt x="75796" y="18831"/>
                    </a:lnTo>
                    <a:lnTo>
                      <a:pt x="75796" y="18822"/>
                    </a:lnTo>
                    <a:lnTo>
                      <a:pt x="75907" y="18822"/>
                    </a:lnTo>
                    <a:lnTo>
                      <a:pt x="75907" y="18804"/>
                    </a:lnTo>
                    <a:lnTo>
                      <a:pt x="76018" y="18804"/>
                    </a:lnTo>
                    <a:lnTo>
                      <a:pt x="76018" y="18785"/>
                    </a:lnTo>
                    <a:lnTo>
                      <a:pt x="76138" y="18785"/>
                    </a:lnTo>
                    <a:lnTo>
                      <a:pt x="76138" y="18776"/>
                    </a:lnTo>
                    <a:lnTo>
                      <a:pt x="76249" y="18776"/>
                    </a:lnTo>
                    <a:lnTo>
                      <a:pt x="76249" y="18757"/>
                    </a:lnTo>
                    <a:lnTo>
                      <a:pt x="76444" y="18757"/>
                    </a:lnTo>
                    <a:lnTo>
                      <a:pt x="76444" y="18739"/>
                    </a:lnTo>
                    <a:lnTo>
                      <a:pt x="77157" y="18739"/>
                    </a:lnTo>
                    <a:lnTo>
                      <a:pt x="77157" y="18757"/>
                    </a:lnTo>
                    <a:lnTo>
                      <a:pt x="77324" y="18757"/>
                    </a:lnTo>
                    <a:lnTo>
                      <a:pt x="77324" y="18776"/>
                    </a:lnTo>
                    <a:lnTo>
                      <a:pt x="77500" y="18776"/>
                    </a:lnTo>
                    <a:lnTo>
                      <a:pt x="77500" y="18785"/>
                    </a:lnTo>
                    <a:lnTo>
                      <a:pt x="77592" y="18785"/>
                    </a:lnTo>
                    <a:lnTo>
                      <a:pt x="77592" y="18804"/>
                    </a:lnTo>
                    <a:lnTo>
                      <a:pt x="77667" y="18804"/>
                    </a:lnTo>
                    <a:lnTo>
                      <a:pt x="77667" y="18822"/>
                    </a:lnTo>
                    <a:lnTo>
                      <a:pt x="77741" y="18822"/>
                    </a:lnTo>
                    <a:lnTo>
                      <a:pt x="77741" y="18831"/>
                    </a:lnTo>
                    <a:lnTo>
                      <a:pt x="77824" y="18831"/>
                    </a:lnTo>
                    <a:lnTo>
                      <a:pt x="77824" y="18850"/>
                    </a:lnTo>
                    <a:lnTo>
                      <a:pt x="77917" y="18850"/>
                    </a:lnTo>
                    <a:lnTo>
                      <a:pt x="77917" y="18869"/>
                    </a:lnTo>
                    <a:lnTo>
                      <a:pt x="77991" y="18869"/>
                    </a:lnTo>
                    <a:lnTo>
                      <a:pt x="77991" y="18878"/>
                    </a:lnTo>
                    <a:lnTo>
                      <a:pt x="78065" y="18878"/>
                    </a:lnTo>
                    <a:lnTo>
                      <a:pt x="78065" y="18896"/>
                    </a:lnTo>
                    <a:lnTo>
                      <a:pt x="78148" y="18896"/>
                    </a:lnTo>
                    <a:lnTo>
                      <a:pt x="78148" y="18915"/>
                    </a:lnTo>
                    <a:lnTo>
                      <a:pt x="78195" y="18915"/>
                    </a:lnTo>
                    <a:lnTo>
                      <a:pt x="78195" y="18924"/>
                    </a:lnTo>
                    <a:lnTo>
                      <a:pt x="78241" y="18924"/>
                    </a:lnTo>
                    <a:lnTo>
                      <a:pt x="78241" y="18943"/>
                    </a:lnTo>
                    <a:lnTo>
                      <a:pt x="78287" y="18943"/>
                    </a:lnTo>
                    <a:lnTo>
                      <a:pt x="78287" y="18961"/>
                    </a:lnTo>
                    <a:lnTo>
                      <a:pt x="78343" y="18961"/>
                    </a:lnTo>
                    <a:lnTo>
                      <a:pt x="78343" y="18970"/>
                    </a:lnTo>
                    <a:lnTo>
                      <a:pt x="78389" y="18970"/>
                    </a:lnTo>
                    <a:lnTo>
                      <a:pt x="78389" y="18989"/>
                    </a:lnTo>
                    <a:lnTo>
                      <a:pt x="78435" y="18989"/>
                    </a:lnTo>
                    <a:lnTo>
                      <a:pt x="78435" y="19007"/>
                    </a:lnTo>
                    <a:lnTo>
                      <a:pt x="78482" y="19007"/>
                    </a:lnTo>
                    <a:lnTo>
                      <a:pt x="78482" y="19017"/>
                    </a:lnTo>
                    <a:lnTo>
                      <a:pt x="78528" y="19017"/>
                    </a:lnTo>
                    <a:lnTo>
                      <a:pt x="78528" y="19035"/>
                    </a:lnTo>
                    <a:lnTo>
                      <a:pt x="78593" y="19035"/>
                    </a:lnTo>
                    <a:lnTo>
                      <a:pt x="78593" y="19054"/>
                    </a:lnTo>
                    <a:lnTo>
                      <a:pt x="78639" y="19054"/>
                    </a:lnTo>
                    <a:lnTo>
                      <a:pt x="78639" y="19063"/>
                    </a:lnTo>
                    <a:lnTo>
                      <a:pt x="78685" y="19063"/>
                    </a:lnTo>
                    <a:lnTo>
                      <a:pt x="78685" y="19082"/>
                    </a:lnTo>
                    <a:lnTo>
                      <a:pt x="78732" y="19082"/>
                    </a:lnTo>
                    <a:lnTo>
                      <a:pt x="78732" y="19100"/>
                    </a:lnTo>
                    <a:lnTo>
                      <a:pt x="78778" y="19100"/>
                    </a:lnTo>
                    <a:lnTo>
                      <a:pt x="78778" y="19109"/>
                    </a:lnTo>
                    <a:lnTo>
                      <a:pt x="78806" y="19109"/>
                    </a:lnTo>
                    <a:lnTo>
                      <a:pt x="78806" y="19128"/>
                    </a:lnTo>
                    <a:lnTo>
                      <a:pt x="78843" y="19128"/>
                    </a:lnTo>
                    <a:lnTo>
                      <a:pt x="78843" y="19146"/>
                    </a:lnTo>
                    <a:lnTo>
                      <a:pt x="78889" y="19146"/>
                    </a:lnTo>
                    <a:lnTo>
                      <a:pt x="78889" y="19156"/>
                    </a:lnTo>
                    <a:lnTo>
                      <a:pt x="78917" y="19156"/>
                    </a:lnTo>
                    <a:lnTo>
                      <a:pt x="78917" y="19174"/>
                    </a:lnTo>
                    <a:lnTo>
                      <a:pt x="78945" y="19174"/>
                    </a:lnTo>
                    <a:lnTo>
                      <a:pt x="78945" y="19193"/>
                    </a:lnTo>
                    <a:lnTo>
                      <a:pt x="78991" y="19193"/>
                    </a:lnTo>
                    <a:lnTo>
                      <a:pt x="78991" y="19202"/>
                    </a:lnTo>
                    <a:lnTo>
                      <a:pt x="79028" y="19202"/>
                    </a:lnTo>
                    <a:lnTo>
                      <a:pt x="79028" y="19221"/>
                    </a:lnTo>
                    <a:lnTo>
                      <a:pt x="79056" y="19221"/>
                    </a:lnTo>
                    <a:lnTo>
                      <a:pt x="79056" y="19239"/>
                    </a:lnTo>
                    <a:lnTo>
                      <a:pt x="79102" y="19239"/>
                    </a:lnTo>
                    <a:lnTo>
                      <a:pt x="79102" y="19248"/>
                    </a:lnTo>
                    <a:lnTo>
                      <a:pt x="79130" y="19248"/>
                    </a:lnTo>
                    <a:lnTo>
                      <a:pt x="79130" y="19267"/>
                    </a:lnTo>
                    <a:lnTo>
                      <a:pt x="79167" y="19267"/>
                    </a:lnTo>
                    <a:lnTo>
                      <a:pt x="79167" y="19285"/>
                    </a:lnTo>
                    <a:lnTo>
                      <a:pt x="79195" y="19285"/>
                    </a:lnTo>
                    <a:lnTo>
                      <a:pt x="79195" y="19295"/>
                    </a:lnTo>
                    <a:lnTo>
                      <a:pt x="79223" y="19295"/>
                    </a:lnTo>
                    <a:lnTo>
                      <a:pt x="79223" y="19313"/>
                    </a:lnTo>
                    <a:lnTo>
                      <a:pt x="79260" y="19313"/>
                    </a:lnTo>
                    <a:lnTo>
                      <a:pt x="79260" y="19332"/>
                    </a:lnTo>
                    <a:lnTo>
                      <a:pt x="79288" y="19332"/>
                    </a:lnTo>
                    <a:lnTo>
                      <a:pt x="79288" y="19341"/>
                    </a:lnTo>
                    <a:lnTo>
                      <a:pt x="79315" y="19341"/>
                    </a:lnTo>
                    <a:lnTo>
                      <a:pt x="79315" y="19359"/>
                    </a:lnTo>
                    <a:lnTo>
                      <a:pt x="79352" y="19359"/>
                    </a:lnTo>
                    <a:lnTo>
                      <a:pt x="79352" y="19378"/>
                    </a:lnTo>
                    <a:lnTo>
                      <a:pt x="79380" y="19378"/>
                    </a:lnTo>
                    <a:lnTo>
                      <a:pt x="79380" y="19387"/>
                    </a:lnTo>
                    <a:lnTo>
                      <a:pt x="79408" y="19387"/>
                    </a:lnTo>
                    <a:lnTo>
                      <a:pt x="79408" y="19406"/>
                    </a:lnTo>
                    <a:lnTo>
                      <a:pt x="79445" y="19406"/>
                    </a:lnTo>
                    <a:lnTo>
                      <a:pt x="79445" y="19424"/>
                    </a:lnTo>
                    <a:lnTo>
                      <a:pt x="79454" y="19424"/>
                    </a:lnTo>
                    <a:lnTo>
                      <a:pt x="79454" y="19434"/>
                    </a:lnTo>
                    <a:lnTo>
                      <a:pt x="79491" y="19434"/>
                    </a:lnTo>
                    <a:lnTo>
                      <a:pt x="79491" y="19452"/>
                    </a:lnTo>
                    <a:lnTo>
                      <a:pt x="79519" y="19452"/>
                    </a:lnTo>
                    <a:lnTo>
                      <a:pt x="79519" y="19471"/>
                    </a:lnTo>
                    <a:lnTo>
                      <a:pt x="79538" y="19471"/>
                    </a:lnTo>
                    <a:lnTo>
                      <a:pt x="79538" y="19480"/>
                    </a:lnTo>
                    <a:lnTo>
                      <a:pt x="79565" y="19480"/>
                    </a:lnTo>
                    <a:lnTo>
                      <a:pt x="79565" y="19498"/>
                    </a:lnTo>
                    <a:lnTo>
                      <a:pt x="79593" y="19498"/>
                    </a:lnTo>
                    <a:lnTo>
                      <a:pt x="79593" y="19517"/>
                    </a:lnTo>
                    <a:lnTo>
                      <a:pt x="79612" y="19517"/>
                    </a:lnTo>
                    <a:lnTo>
                      <a:pt x="79612" y="19526"/>
                    </a:lnTo>
                    <a:lnTo>
                      <a:pt x="79640" y="19526"/>
                    </a:lnTo>
                    <a:lnTo>
                      <a:pt x="79640" y="19545"/>
                    </a:lnTo>
                    <a:lnTo>
                      <a:pt x="79677" y="19545"/>
                    </a:lnTo>
                    <a:lnTo>
                      <a:pt x="79677" y="19563"/>
                    </a:lnTo>
                    <a:lnTo>
                      <a:pt x="79686" y="19563"/>
                    </a:lnTo>
                    <a:lnTo>
                      <a:pt x="79686" y="19572"/>
                    </a:lnTo>
                    <a:lnTo>
                      <a:pt x="79723" y="19572"/>
                    </a:lnTo>
                    <a:lnTo>
                      <a:pt x="79723" y="19591"/>
                    </a:lnTo>
                    <a:lnTo>
                      <a:pt x="79732" y="19591"/>
                    </a:lnTo>
                    <a:lnTo>
                      <a:pt x="79732" y="19610"/>
                    </a:lnTo>
                    <a:lnTo>
                      <a:pt x="79769" y="19610"/>
                    </a:lnTo>
                    <a:lnTo>
                      <a:pt x="79769" y="19619"/>
                    </a:lnTo>
                    <a:lnTo>
                      <a:pt x="79778" y="19619"/>
                    </a:lnTo>
                    <a:lnTo>
                      <a:pt x="79778" y="19637"/>
                    </a:lnTo>
                    <a:lnTo>
                      <a:pt x="79815" y="19637"/>
                    </a:lnTo>
                    <a:lnTo>
                      <a:pt x="79815" y="19656"/>
                    </a:lnTo>
                    <a:lnTo>
                      <a:pt x="79825" y="19656"/>
                    </a:lnTo>
                    <a:lnTo>
                      <a:pt x="79825" y="19665"/>
                    </a:lnTo>
                    <a:lnTo>
                      <a:pt x="79843" y="19665"/>
                    </a:lnTo>
                    <a:lnTo>
                      <a:pt x="79843" y="19684"/>
                    </a:lnTo>
                    <a:lnTo>
                      <a:pt x="79871" y="19684"/>
                    </a:lnTo>
                    <a:lnTo>
                      <a:pt x="79871" y="19702"/>
                    </a:lnTo>
                    <a:lnTo>
                      <a:pt x="79890" y="19702"/>
                    </a:lnTo>
                    <a:lnTo>
                      <a:pt x="79890" y="19711"/>
                    </a:lnTo>
                    <a:lnTo>
                      <a:pt x="79917" y="19711"/>
                    </a:lnTo>
                    <a:lnTo>
                      <a:pt x="79917" y="19730"/>
                    </a:lnTo>
                    <a:lnTo>
                      <a:pt x="79936" y="19730"/>
                    </a:lnTo>
                    <a:lnTo>
                      <a:pt x="79936" y="19748"/>
                    </a:lnTo>
                    <a:lnTo>
                      <a:pt x="79964" y="19748"/>
                    </a:lnTo>
                    <a:lnTo>
                      <a:pt x="79964" y="19758"/>
                    </a:lnTo>
                    <a:lnTo>
                      <a:pt x="79982" y="19758"/>
                    </a:lnTo>
                    <a:lnTo>
                      <a:pt x="79982" y="19776"/>
                    </a:lnTo>
                    <a:lnTo>
                      <a:pt x="80010" y="19776"/>
                    </a:lnTo>
                    <a:lnTo>
                      <a:pt x="80010" y="19795"/>
                    </a:lnTo>
                    <a:lnTo>
                      <a:pt x="80029" y="19795"/>
                    </a:lnTo>
                    <a:lnTo>
                      <a:pt x="80029" y="19804"/>
                    </a:lnTo>
                    <a:lnTo>
                      <a:pt x="80047" y="19804"/>
                    </a:lnTo>
                    <a:lnTo>
                      <a:pt x="80047" y="19823"/>
                    </a:lnTo>
                    <a:lnTo>
                      <a:pt x="80056" y="19823"/>
                    </a:lnTo>
                    <a:lnTo>
                      <a:pt x="80056" y="19841"/>
                    </a:lnTo>
                    <a:lnTo>
                      <a:pt x="80093" y="19841"/>
                    </a:lnTo>
                    <a:lnTo>
                      <a:pt x="80093" y="19850"/>
                    </a:lnTo>
                    <a:lnTo>
                      <a:pt x="80103" y="19850"/>
                    </a:lnTo>
                    <a:lnTo>
                      <a:pt x="80103" y="19869"/>
                    </a:lnTo>
                    <a:lnTo>
                      <a:pt x="80121" y="19869"/>
                    </a:lnTo>
                    <a:lnTo>
                      <a:pt x="80121" y="19887"/>
                    </a:lnTo>
                    <a:lnTo>
                      <a:pt x="80140" y="19887"/>
                    </a:lnTo>
                    <a:lnTo>
                      <a:pt x="80140" y="19897"/>
                    </a:lnTo>
                    <a:lnTo>
                      <a:pt x="80167" y="19897"/>
                    </a:lnTo>
                    <a:lnTo>
                      <a:pt x="80167" y="19915"/>
                    </a:lnTo>
                    <a:lnTo>
                      <a:pt x="80186" y="19915"/>
                    </a:lnTo>
                    <a:lnTo>
                      <a:pt x="80186" y="19934"/>
                    </a:lnTo>
                    <a:lnTo>
                      <a:pt x="80195" y="19934"/>
                    </a:lnTo>
                    <a:lnTo>
                      <a:pt x="80195" y="19943"/>
                    </a:lnTo>
                    <a:lnTo>
                      <a:pt x="80214" y="19943"/>
                    </a:lnTo>
                    <a:lnTo>
                      <a:pt x="80214" y="19962"/>
                    </a:lnTo>
                    <a:lnTo>
                      <a:pt x="80242" y="19962"/>
                    </a:lnTo>
                    <a:lnTo>
                      <a:pt x="80242" y="19980"/>
                    </a:lnTo>
                    <a:lnTo>
                      <a:pt x="80260" y="19980"/>
                    </a:lnTo>
                    <a:lnTo>
                      <a:pt x="80260" y="19989"/>
                    </a:lnTo>
                    <a:lnTo>
                      <a:pt x="80279" y="19989"/>
                    </a:lnTo>
                    <a:lnTo>
                      <a:pt x="80279" y="20008"/>
                    </a:lnTo>
                    <a:lnTo>
                      <a:pt x="80306" y="20008"/>
                    </a:lnTo>
                    <a:lnTo>
                      <a:pt x="80306" y="20026"/>
                    </a:lnTo>
                    <a:lnTo>
                      <a:pt x="80325" y="20026"/>
                    </a:lnTo>
                    <a:lnTo>
                      <a:pt x="80325" y="20036"/>
                    </a:lnTo>
                    <a:lnTo>
                      <a:pt x="80334" y="20036"/>
                    </a:lnTo>
                    <a:lnTo>
                      <a:pt x="80334" y="20054"/>
                    </a:lnTo>
                    <a:lnTo>
                      <a:pt x="80353" y="20054"/>
                    </a:lnTo>
                    <a:lnTo>
                      <a:pt x="80353" y="20073"/>
                    </a:lnTo>
                    <a:lnTo>
                      <a:pt x="80371" y="20073"/>
                    </a:lnTo>
                    <a:lnTo>
                      <a:pt x="80371" y="20082"/>
                    </a:lnTo>
                    <a:lnTo>
                      <a:pt x="80381" y="20082"/>
                    </a:lnTo>
                    <a:lnTo>
                      <a:pt x="80381" y="20100"/>
                    </a:lnTo>
                    <a:lnTo>
                      <a:pt x="80399" y="20100"/>
                    </a:lnTo>
                    <a:lnTo>
                      <a:pt x="80399" y="20119"/>
                    </a:lnTo>
                    <a:lnTo>
                      <a:pt x="80418" y="20119"/>
                    </a:lnTo>
                    <a:lnTo>
                      <a:pt x="80418" y="20128"/>
                    </a:lnTo>
                    <a:lnTo>
                      <a:pt x="80427" y="20128"/>
                    </a:lnTo>
                    <a:lnTo>
                      <a:pt x="80427" y="20147"/>
                    </a:lnTo>
                    <a:lnTo>
                      <a:pt x="80464" y="20147"/>
                    </a:lnTo>
                    <a:lnTo>
                      <a:pt x="80464" y="20165"/>
                    </a:lnTo>
                    <a:lnTo>
                      <a:pt x="80473" y="20165"/>
                    </a:lnTo>
                    <a:lnTo>
                      <a:pt x="80473" y="20175"/>
                    </a:lnTo>
                    <a:lnTo>
                      <a:pt x="80492" y="20175"/>
                    </a:lnTo>
                    <a:lnTo>
                      <a:pt x="80492" y="20193"/>
                    </a:lnTo>
                    <a:lnTo>
                      <a:pt x="80510" y="20193"/>
                    </a:lnTo>
                    <a:lnTo>
                      <a:pt x="80510" y="20212"/>
                    </a:lnTo>
                    <a:lnTo>
                      <a:pt x="80519" y="20212"/>
                    </a:lnTo>
                    <a:lnTo>
                      <a:pt x="80519" y="20221"/>
                    </a:lnTo>
                    <a:lnTo>
                      <a:pt x="80538" y="20221"/>
                    </a:lnTo>
                    <a:lnTo>
                      <a:pt x="80538" y="20239"/>
                    </a:lnTo>
                    <a:lnTo>
                      <a:pt x="80556" y="20239"/>
                    </a:lnTo>
                    <a:lnTo>
                      <a:pt x="80556" y="20258"/>
                    </a:lnTo>
                    <a:lnTo>
                      <a:pt x="80566" y="20258"/>
                    </a:lnTo>
                    <a:lnTo>
                      <a:pt x="80566" y="20267"/>
                    </a:lnTo>
                    <a:lnTo>
                      <a:pt x="80584" y="20267"/>
                    </a:lnTo>
                    <a:lnTo>
                      <a:pt x="80584" y="20286"/>
                    </a:lnTo>
                    <a:lnTo>
                      <a:pt x="80603" y="20286"/>
                    </a:lnTo>
                    <a:lnTo>
                      <a:pt x="80603" y="20304"/>
                    </a:lnTo>
                    <a:lnTo>
                      <a:pt x="80631" y="20304"/>
                    </a:lnTo>
                    <a:lnTo>
                      <a:pt x="80631" y="20313"/>
                    </a:lnTo>
                    <a:lnTo>
                      <a:pt x="80649" y="20313"/>
                    </a:lnTo>
                    <a:lnTo>
                      <a:pt x="80649" y="20332"/>
                    </a:lnTo>
                    <a:lnTo>
                      <a:pt x="80658" y="20332"/>
                    </a:lnTo>
                    <a:lnTo>
                      <a:pt x="80658" y="20351"/>
                    </a:lnTo>
                    <a:lnTo>
                      <a:pt x="80695" y="20351"/>
                    </a:lnTo>
                    <a:lnTo>
                      <a:pt x="80695" y="20360"/>
                    </a:lnTo>
                    <a:lnTo>
                      <a:pt x="80705" y="20360"/>
                    </a:lnTo>
                    <a:lnTo>
                      <a:pt x="80705" y="20378"/>
                    </a:lnTo>
                    <a:lnTo>
                      <a:pt x="80723" y="20378"/>
                    </a:lnTo>
                    <a:lnTo>
                      <a:pt x="80723" y="20397"/>
                    </a:lnTo>
                    <a:lnTo>
                      <a:pt x="80742" y="20397"/>
                    </a:lnTo>
                    <a:lnTo>
                      <a:pt x="80742" y="20406"/>
                    </a:lnTo>
                    <a:lnTo>
                      <a:pt x="80751" y="20406"/>
                    </a:lnTo>
                    <a:lnTo>
                      <a:pt x="80751" y="20425"/>
                    </a:lnTo>
                    <a:lnTo>
                      <a:pt x="80770" y="20425"/>
                    </a:lnTo>
                    <a:lnTo>
                      <a:pt x="80770" y="20443"/>
                    </a:lnTo>
                    <a:lnTo>
                      <a:pt x="80797" y="20443"/>
                    </a:lnTo>
                    <a:lnTo>
                      <a:pt x="80797" y="20452"/>
                    </a:lnTo>
                    <a:lnTo>
                      <a:pt x="80816" y="20452"/>
                    </a:lnTo>
                    <a:lnTo>
                      <a:pt x="80816" y="20471"/>
                    </a:lnTo>
                    <a:lnTo>
                      <a:pt x="80834" y="20471"/>
                    </a:lnTo>
                    <a:lnTo>
                      <a:pt x="80834" y="20489"/>
                    </a:lnTo>
                    <a:lnTo>
                      <a:pt x="80844" y="20489"/>
                    </a:lnTo>
                    <a:lnTo>
                      <a:pt x="80844" y="20499"/>
                    </a:lnTo>
                    <a:lnTo>
                      <a:pt x="80862" y="20499"/>
                    </a:lnTo>
                    <a:lnTo>
                      <a:pt x="80862" y="20517"/>
                    </a:lnTo>
                    <a:lnTo>
                      <a:pt x="80881" y="20517"/>
                    </a:lnTo>
                    <a:lnTo>
                      <a:pt x="80881" y="20536"/>
                    </a:lnTo>
                    <a:lnTo>
                      <a:pt x="80890" y="20536"/>
                    </a:lnTo>
                    <a:lnTo>
                      <a:pt x="80890" y="20545"/>
                    </a:lnTo>
                    <a:lnTo>
                      <a:pt x="80908" y="20545"/>
                    </a:lnTo>
                    <a:lnTo>
                      <a:pt x="80908" y="20564"/>
                    </a:lnTo>
                    <a:lnTo>
                      <a:pt x="80927" y="20564"/>
                    </a:lnTo>
                    <a:lnTo>
                      <a:pt x="80927" y="20582"/>
                    </a:lnTo>
                    <a:lnTo>
                      <a:pt x="80936" y="20582"/>
                    </a:lnTo>
                    <a:lnTo>
                      <a:pt x="80936" y="20591"/>
                    </a:lnTo>
                    <a:lnTo>
                      <a:pt x="80955" y="20591"/>
                    </a:lnTo>
                    <a:lnTo>
                      <a:pt x="80955" y="20610"/>
                    </a:lnTo>
                    <a:lnTo>
                      <a:pt x="80973" y="20610"/>
                    </a:lnTo>
                    <a:lnTo>
                      <a:pt x="80973" y="20628"/>
                    </a:lnTo>
                    <a:lnTo>
                      <a:pt x="80983" y="20628"/>
                    </a:lnTo>
                    <a:lnTo>
                      <a:pt x="80983" y="20638"/>
                    </a:lnTo>
                    <a:lnTo>
                      <a:pt x="81001" y="20638"/>
                    </a:lnTo>
                    <a:lnTo>
                      <a:pt x="81001" y="20656"/>
                    </a:lnTo>
                    <a:lnTo>
                      <a:pt x="81020" y="20656"/>
                    </a:lnTo>
                    <a:lnTo>
                      <a:pt x="81020" y="20675"/>
                    </a:lnTo>
                    <a:lnTo>
                      <a:pt x="81029" y="20675"/>
                    </a:lnTo>
                    <a:lnTo>
                      <a:pt x="81029" y="20684"/>
                    </a:lnTo>
                    <a:lnTo>
                      <a:pt x="81047" y="20684"/>
                    </a:lnTo>
                    <a:lnTo>
                      <a:pt x="81047" y="20703"/>
                    </a:lnTo>
                    <a:lnTo>
                      <a:pt x="81066" y="20703"/>
                    </a:lnTo>
                    <a:lnTo>
                      <a:pt x="81066" y="20721"/>
                    </a:lnTo>
                    <a:lnTo>
                      <a:pt x="81075" y="20721"/>
                    </a:lnTo>
                    <a:lnTo>
                      <a:pt x="81075" y="20730"/>
                    </a:lnTo>
                    <a:lnTo>
                      <a:pt x="81094" y="20730"/>
                    </a:lnTo>
                    <a:lnTo>
                      <a:pt x="81094" y="20749"/>
                    </a:lnTo>
                    <a:lnTo>
                      <a:pt x="81112" y="20749"/>
                    </a:lnTo>
                    <a:lnTo>
                      <a:pt x="81112" y="20767"/>
                    </a:lnTo>
                    <a:lnTo>
                      <a:pt x="81122" y="20767"/>
                    </a:lnTo>
                    <a:lnTo>
                      <a:pt x="81122" y="20777"/>
                    </a:lnTo>
                    <a:lnTo>
                      <a:pt x="81140" y="20777"/>
                    </a:lnTo>
                    <a:lnTo>
                      <a:pt x="81140" y="20795"/>
                    </a:lnTo>
                    <a:lnTo>
                      <a:pt x="81159" y="20795"/>
                    </a:lnTo>
                    <a:lnTo>
                      <a:pt x="81159" y="20823"/>
                    </a:lnTo>
                    <a:lnTo>
                      <a:pt x="81168" y="20823"/>
                    </a:lnTo>
                    <a:lnTo>
                      <a:pt x="81168" y="20841"/>
                    </a:lnTo>
                    <a:lnTo>
                      <a:pt x="81186" y="20841"/>
                    </a:lnTo>
                    <a:lnTo>
                      <a:pt x="81186" y="20860"/>
                    </a:lnTo>
                    <a:lnTo>
                      <a:pt x="81205" y="20860"/>
                    </a:lnTo>
                    <a:lnTo>
                      <a:pt x="81205" y="20869"/>
                    </a:lnTo>
                    <a:lnTo>
                      <a:pt x="81214" y="20869"/>
                    </a:lnTo>
                    <a:lnTo>
                      <a:pt x="81214" y="20888"/>
                    </a:lnTo>
                    <a:lnTo>
                      <a:pt x="81233" y="20888"/>
                    </a:lnTo>
                    <a:lnTo>
                      <a:pt x="81233" y="20916"/>
                    </a:lnTo>
                    <a:lnTo>
                      <a:pt x="81251" y="20916"/>
                    </a:lnTo>
                    <a:lnTo>
                      <a:pt x="81251" y="20934"/>
                    </a:lnTo>
                    <a:lnTo>
                      <a:pt x="81260" y="20934"/>
                    </a:lnTo>
                    <a:lnTo>
                      <a:pt x="81260" y="20953"/>
                    </a:lnTo>
                    <a:lnTo>
                      <a:pt x="81279" y="20953"/>
                    </a:lnTo>
                    <a:lnTo>
                      <a:pt x="81279" y="20962"/>
                    </a:lnTo>
                    <a:lnTo>
                      <a:pt x="81297" y="20962"/>
                    </a:lnTo>
                    <a:lnTo>
                      <a:pt x="81297" y="20999"/>
                    </a:lnTo>
                    <a:lnTo>
                      <a:pt x="81307" y="20999"/>
                    </a:lnTo>
                    <a:lnTo>
                      <a:pt x="81307" y="21008"/>
                    </a:lnTo>
                    <a:lnTo>
                      <a:pt x="81325" y="21008"/>
                    </a:lnTo>
                    <a:lnTo>
                      <a:pt x="81325" y="21027"/>
                    </a:lnTo>
                    <a:lnTo>
                      <a:pt x="81344" y="21027"/>
                    </a:lnTo>
                    <a:lnTo>
                      <a:pt x="81344" y="21054"/>
                    </a:lnTo>
                    <a:lnTo>
                      <a:pt x="81353" y="21054"/>
                    </a:lnTo>
                    <a:lnTo>
                      <a:pt x="81353" y="21073"/>
                    </a:lnTo>
                    <a:lnTo>
                      <a:pt x="81372" y="21073"/>
                    </a:lnTo>
                    <a:lnTo>
                      <a:pt x="81372" y="21101"/>
                    </a:lnTo>
                    <a:lnTo>
                      <a:pt x="81390" y="21101"/>
                    </a:lnTo>
                    <a:lnTo>
                      <a:pt x="81390" y="21119"/>
                    </a:lnTo>
                    <a:lnTo>
                      <a:pt x="81399" y="21119"/>
                    </a:lnTo>
                    <a:lnTo>
                      <a:pt x="81399" y="21147"/>
                    </a:lnTo>
                    <a:lnTo>
                      <a:pt x="81418" y="21147"/>
                    </a:lnTo>
                    <a:lnTo>
                      <a:pt x="81418" y="21166"/>
                    </a:lnTo>
                    <a:lnTo>
                      <a:pt x="81436" y="21166"/>
                    </a:lnTo>
                    <a:lnTo>
                      <a:pt x="81436" y="21193"/>
                    </a:lnTo>
                    <a:lnTo>
                      <a:pt x="81446" y="21193"/>
                    </a:lnTo>
                    <a:lnTo>
                      <a:pt x="81446" y="21212"/>
                    </a:lnTo>
                    <a:lnTo>
                      <a:pt x="81464" y="21212"/>
                    </a:lnTo>
                    <a:lnTo>
                      <a:pt x="81464" y="21240"/>
                    </a:lnTo>
                    <a:lnTo>
                      <a:pt x="81483" y="21240"/>
                    </a:lnTo>
                    <a:lnTo>
                      <a:pt x="81483" y="21258"/>
                    </a:lnTo>
                    <a:lnTo>
                      <a:pt x="81492" y="21258"/>
                    </a:lnTo>
                    <a:lnTo>
                      <a:pt x="81492" y="21286"/>
                    </a:lnTo>
                    <a:lnTo>
                      <a:pt x="81511" y="21286"/>
                    </a:lnTo>
                    <a:lnTo>
                      <a:pt x="81511" y="21323"/>
                    </a:lnTo>
                    <a:lnTo>
                      <a:pt x="81529" y="21323"/>
                    </a:lnTo>
                    <a:lnTo>
                      <a:pt x="81529" y="21351"/>
                    </a:lnTo>
                    <a:lnTo>
                      <a:pt x="81538" y="21351"/>
                    </a:lnTo>
                    <a:lnTo>
                      <a:pt x="81538" y="21369"/>
                    </a:lnTo>
                    <a:lnTo>
                      <a:pt x="81557" y="21369"/>
                    </a:lnTo>
                    <a:lnTo>
                      <a:pt x="81557" y="21397"/>
                    </a:lnTo>
                    <a:lnTo>
                      <a:pt x="81575" y="21397"/>
                    </a:lnTo>
                    <a:lnTo>
                      <a:pt x="81575" y="21425"/>
                    </a:lnTo>
                    <a:lnTo>
                      <a:pt x="81585" y="21425"/>
                    </a:lnTo>
                    <a:lnTo>
                      <a:pt x="81585" y="21462"/>
                    </a:lnTo>
                    <a:lnTo>
                      <a:pt x="81603" y="21462"/>
                    </a:lnTo>
                    <a:lnTo>
                      <a:pt x="81603" y="21490"/>
                    </a:lnTo>
                    <a:lnTo>
                      <a:pt x="81622" y="21490"/>
                    </a:lnTo>
                    <a:lnTo>
                      <a:pt x="81622" y="21518"/>
                    </a:lnTo>
                    <a:lnTo>
                      <a:pt x="81631" y="21518"/>
                    </a:lnTo>
                    <a:lnTo>
                      <a:pt x="81631" y="21555"/>
                    </a:lnTo>
                    <a:lnTo>
                      <a:pt x="81649" y="21555"/>
                    </a:lnTo>
                    <a:lnTo>
                      <a:pt x="81649" y="21582"/>
                    </a:lnTo>
                    <a:lnTo>
                      <a:pt x="81668" y="21582"/>
                    </a:lnTo>
                    <a:lnTo>
                      <a:pt x="81668" y="21610"/>
                    </a:lnTo>
                    <a:lnTo>
                      <a:pt x="81677" y="21610"/>
                    </a:lnTo>
                    <a:lnTo>
                      <a:pt x="81677" y="21657"/>
                    </a:lnTo>
                    <a:lnTo>
                      <a:pt x="81696" y="21657"/>
                    </a:lnTo>
                    <a:lnTo>
                      <a:pt x="81696" y="21694"/>
                    </a:lnTo>
                    <a:lnTo>
                      <a:pt x="81714" y="21694"/>
                    </a:lnTo>
                    <a:lnTo>
                      <a:pt x="81714" y="21740"/>
                    </a:lnTo>
                    <a:lnTo>
                      <a:pt x="81724" y="21740"/>
                    </a:lnTo>
                    <a:lnTo>
                      <a:pt x="81724" y="21768"/>
                    </a:lnTo>
                    <a:lnTo>
                      <a:pt x="81742" y="21768"/>
                    </a:lnTo>
                    <a:lnTo>
                      <a:pt x="81742" y="21814"/>
                    </a:lnTo>
                    <a:lnTo>
                      <a:pt x="81761" y="21814"/>
                    </a:lnTo>
                    <a:lnTo>
                      <a:pt x="81761" y="21842"/>
                    </a:lnTo>
                    <a:lnTo>
                      <a:pt x="81770" y="21842"/>
                    </a:lnTo>
                    <a:lnTo>
                      <a:pt x="81770" y="21888"/>
                    </a:lnTo>
                    <a:lnTo>
                      <a:pt x="81788" y="21888"/>
                    </a:lnTo>
                    <a:lnTo>
                      <a:pt x="81788" y="21934"/>
                    </a:lnTo>
                    <a:lnTo>
                      <a:pt x="81807" y="21934"/>
                    </a:lnTo>
                    <a:lnTo>
                      <a:pt x="81807" y="21981"/>
                    </a:lnTo>
                    <a:lnTo>
                      <a:pt x="81816" y="21981"/>
                    </a:lnTo>
                    <a:lnTo>
                      <a:pt x="81816" y="22046"/>
                    </a:lnTo>
                    <a:lnTo>
                      <a:pt x="81835" y="22046"/>
                    </a:lnTo>
                    <a:lnTo>
                      <a:pt x="81835" y="22110"/>
                    </a:lnTo>
                    <a:lnTo>
                      <a:pt x="81853" y="22110"/>
                    </a:lnTo>
                    <a:lnTo>
                      <a:pt x="81853" y="22157"/>
                    </a:lnTo>
                    <a:lnTo>
                      <a:pt x="81863" y="22157"/>
                    </a:lnTo>
                    <a:lnTo>
                      <a:pt x="81863" y="22212"/>
                    </a:lnTo>
                    <a:lnTo>
                      <a:pt x="81881" y="22212"/>
                    </a:lnTo>
                    <a:lnTo>
                      <a:pt x="81881" y="22277"/>
                    </a:lnTo>
                    <a:lnTo>
                      <a:pt x="81900" y="22277"/>
                    </a:lnTo>
                    <a:lnTo>
                      <a:pt x="81900" y="22351"/>
                    </a:lnTo>
                    <a:lnTo>
                      <a:pt x="81909" y="22351"/>
                    </a:lnTo>
                    <a:lnTo>
                      <a:pt x="81909" y="22444"/>
                    </a:lnTo>
                    <a:lnTo>
                      <a:pt x="81927" y="22444"/>
                    </a:lnTo>
                    <a:lnTo>
                      <a:pt x="81927" y="22555"/>
                    </a:lnTo>
                    <a:lnTo>
                      <a:pt x="81946" y="22555"/>
                    </a:lnTo>
                    <a:lnTo>
                      <a:pt x="81946" y="22629"/>
                    </a:lnTo>
                    <a:lnTo>
                      <a:pt x="81955" y="22629"/>
                    </a:lnTo>
                    <a:lnTo>
                      <a:pt x="81955" y="22712"/>
                    </a:lnTo>
                    <a:lnTo>
                      <a:pt x="81974" y="22712"/>
                    </a:lnTo>
                    <a:lnTo>
                      <a:pt x="81974" y="22787"/>
                    </a:lnTo>
                    <a:lnTo>
                      <a:pt x="81992" y="22787"/>
                    </a:lnTo>
                    <a:lnTo>
                      <a:pt x="81992" y="22861"/>
                    </a:lnTo>
                    <a:lnTo>
                      <a:pt x="82001" y="22861"/>
                    </a:lnTo>
                    <a:lnTo>
                      <a:pt x="82001" y="22944"/>
                    </a:lnTo>
                    <a:lnTo>
                      <a:pt x="82020" y="22944"/>
                    </a:lnTo>
                    <a:lnTo>
                      <a:pt x="82020" y="23018"/>
                    </a:lnTo>
                    <a:lnTo>
                      <a:pt x="82039" y="23018"/>
                    </a:lnTo>
                    <a:lnTo>
                      <a:pt x="82039" y="23083"/>
                    </a:lnTo>
                    <a:lnTo>
                      <a:pt x="82048" y="23083"/>
                    </a:lnTo>
                    <a:lnTo>
                      <a:pt x="82048" y="23139"/>
                    </a:lnTo>
                    <a:lnTo>
                      <a:pt x="82066" y="23139"/>
                    </a:lnTo>
                    <a:lnTo>
                      <a:pt x="82066" y="23129"/>
                    </a:lnTo>
                    <a:lnTo>
                      <a:pt x="82094" y="23129"/>
                    </a:lnTo>
                    <a:lnTo>
                      <a:pt x="82094" y="23111"/>
                    </a:lnTo>
                    <a:lnTo>
                      <a:pt x="82131" y="23111"/>
                    </a:lnTo>
                    <a:lnTo>
                      <a:pt x="82131" y="23092"/>
                    </a:lnTo>
                    <a:lnTo>
                      <a:pt x="82159" y="23092"/>
                    </a:lnTo>
                    <a:lnTo>
                      <a:pt x="82159" y="23083"/>
                    </a:lnTo>
                    <a:lnTo>
                      <a:pt x="82205" y="23083"/>
                    </a:lnTo>
                    <a:lnTo>
                      <a:pt x="82205" y="23064"/>
                    </a:lnTo>
                    <a:lnTo>
                      <a:pt x="82233" y="23064"/>
                    </a:lnTo>
                    <a:lnTo>
                      <a:pt x="82233" y="23046"/>
                    </a:lnTo>
                    <a:lnTo>
                      <a:pt x="82279" y="23046"/>
                    </a:lnTo>
                    <a:lnTo>
                      <a:pt x="82279" y="23037"/>
                    </a:lnTo>
                    <a:lnTo>
                      <a:pt x="82316" y="23037"/>
                    </a:lnTo>
                    <a:lnTo>
                      <a:pt x="82316" y="23018"/>
                    </a:lnTo>
                    <a:lnTo>
                      <a:pt x="82344" y="23018"/>
                    </a:lnTo>
                    <a:lnTo>
                      <a:pt x="82344" y="23000"/>
                    </a:lnTo>
                    <a:lnTo>
                      <a:pt x="82390" y="23000"/>
                    </a:lnTo>
                    <a:lnTo>
                      <a:pt x="82390" y="22990"/>
                    </a:lnTo>
                    <a:lnTo>
                      <a:pt x="82418" y="22990"/>
                    </a:lnTo>
                    <a:lnTo>
                      <a:pt x="82418" y="22972"/>
                    </a:lnTo>
                    <a:lnTo>
                      <a:pt x="82465" y="22972"/>
                    </a:lnTo>
                    <a:lnTo>
                      <a:pt x="82465" y="22953"/>
                    </a:lnTo>
                    <a:lnTo>
                      <a:pt x="82511" y="22953"/>
                    </a:lnTo>
                    <a:lnTo>
                      <a:pt x="82511" y="22944"/>
                    </a:lnTo>
                    <a:lnTo>
                      <a:pt x="82557" y="22944"/>
                    </a:lnTo>
                    <a:lnTo>
                      <a:pt x="82557" y="22926"/>
                    </a:lnTo>
                    <a:lnTo>
                      <a:pt x="82622" y="22926"/>
                    </a:lnTo>
                    <a:lnTo>
                      <a:pt x="82622" y="22907"/>
                    </a:lnTo>
                    <a:lnTo>
                      <a:pt x="82668" y="22907"/>
                    </a:lnTo>
                    <a:lnTo>
                      <a:pt x="82668" y="22898"/>
                    </a:lnTo>
                    <a:lnTo>
                      <a:pt x="82715" y="22898"/>
                    </a:lnTo>
                    <a:lnTo>
                      <a:pt x="82715" y="22879"/>
                    </a:lnTo>
                    <a:lnTo>
                      <a:pt x="82780" y="22879"/>
                    </a:lnTo>
                    <a:lnTo>
                      <a:pt x="82780" y="22861"/>
                    </a:lnTo>
                    <a:lnTo>
                      <a:pt x="82826" y="22861"/>
                    </a:lnTo>
                    <a:lnTo>
                      <a:pt x="82826" y="22851"/>
                    </a:lnTo>
                    <a:lnTo>
                      <a:pt x="82881" y="22851"/>
                    </a:lnTo>
                    <a:lnTo>
                      <a:pt x="82881" y="22833"/>
                    </a:lnTo>
                    <a:lnTo>
                      <a:pt x="82946" y="22833"/>
                    </a:lnTo>
                    <a:lnTo>
                      <a:pt x="82946" y="22814"/>
                    </a:lnTo>
                    <a:lnTo>
                      <a:pt x="83039" y="22814"/>
                    </a:lnTo>
                    <a:lnTo>
                      <a:pt x="83039" y="22805"/>
                    </a:lnTo>
                    <a:lnTo>
                      <a:pt x="83131" y="22805"/>
                    </a:lnTo>
                    <a:lnTo>
                      <a:pt x="83131" y="22787"/>
                    </a:lnTo>
                    <a:lnTo>
                      <a:pt x="83243" y="22787"/>
                    </a:lnTo>
                    <a:lnTo>
                      <a:pt x="83243" y="22768"/>
                    </a:lnTo>
                    <a:lnTo>
                      <a:pt x="83335" y="22768"/>
                    </a:lnTo>
                    <a:lnTo>
                      <a:pt x="83335" y="22759"/>
                    </a:lnTo>
                    <a:lnTo>
                      <a:pt x="83641" y="22759"/>
                    </a:lnTo>
                    <a:lnTo>
                      <a:pt x="83641" y="22740"/>
                    </a:lnTo>
                    <a:lnTo>
                      <a:pt x="83937" y="22740"/>
                    </a:lnTo>
                    <a:lnTo>
                      <a:pt x="83937" y="22759"/>
                    </a:lnTo>
                    <a:lnTo>
                      <a:pt x="84086" y="22759"/>
                    </a:lnTo>
                    <a:lnTo>
                      <a:pt x="84086" y="22768"/>
                    </a:lnTo>
                    <a:lnTo>
                      <a:pt x="84262" y="22768"/>
                    </a:lnTo>
                    <a:lnTo>
                      <a:pt x="84262" y="22787"/>
                    </a:lnTo>
                    <a:lnTo>
                      <a:pt x="84363" y="22787"/>
                    </a:lnTo>
                    <a:lnTo>
                      <a:pt x="84363" y="22805"/>
                    </a:lnTo>
                    <a:lnTo>
                      <a:pt x="84428" y="22805"/>
                    </a:lnTo>
                    <a:lnTo>
                      <a:pt x="84428" y="22814"/>
                    </a:lnTo>
                    <a:lnTo>
                      <a:pt x="84502" y="22814"/>
                    </a:lnTo>
                    <a:lnTo>
                      <a:pt x="84502" y="22833"/>
                    </a:lnTo>
                    <a:lnTo>
                      <a:pt x="84567" y="22833"/>
                    </a:lnTo>
                    <a:lnTo>
                      <a:pt x="84567" y="22851"/>
                    </a:lnTo>
                    <a:lnTo>
                      <a:pt x="84641" y="22851"/>
                    </a:lnTo>
                    <a:lnTo>
                      <a:pt x="84641" y="22861"/>
                    </a:lnTo>
                    <a:lnTo>
                      <a:pt x="84706" y="22861"/>
                    </a:lnTo>
                    <a:lnTo>
                      <a:pt x="84706" y="22879"/>
                    </a:lnTo>
                    <a:lnTo>
                      <a:pt x="84771" y="22879"/>
                    </a:lnTo>
                    <a:lnTo>
                      <a:pt x="84771" y="22898"/>
                    </a:lnTo>
                    <a:lnTo>
                      <a:pt x="84817" y="22898"/>
                    </a:lnTo>
                    <a:lnTo>
                      <a:pt x="84817" y="22907"/>
                    </a:lnTo>
                    <a:lnTo>
                      <a:pt x="84864" y="22907"/>
                    </a:lnTo>
                    <a:lnTo>
                      <a:pt x="84864" y="22926"/>
                    </a:lnTo>
                    <a:lnTo>
                      <a:pt x="84910" y="22926"/>
                    </a:lnTo>
                    <a:lnTo>
                      <a:pt x="84910" y="22944"/>
                    </a:lnTo>
                    <a:lnTo>
                      <a:pt x="84956" y="22944"/>
                    </a:lnTo>
                    <a:lnTo>
                      <a:pt x="84956" y="22953"/>
                    </a:lnTo>
                    <a:lnTo>
                      <a:pt x="84984" y="22953"/>
                    </a:lnTo>
                    <a:lnTo>
                      <a:pt x="84984" y="22972"/>
                    </a:lnTo>
                    <a:lnTo>
                      <a:pt x="85030" y="22972"/>
                    </a:lnTo>
                    <a:lnTo>
                      <a:pt x="85030" y="22990"/>
                    </a:lnTo>
                    <a:lnTo>
                      <a:pt x="85077" y="22990"/>
                    </a:lnTo>
                    <a:lnTo>
                      <a:pt x="85077" y="23000"/>
                    </a:lnTo>
                    <a:lnTo>
                      <a:pt x="85104" y="23000"/>
                    </a:lnTo>
                    <a:lnTo>
                      <a:pt x="85104" y="23018"/>
                    </a:lnTo>
                    <a:lnTo>
                      <a:pt x="85151" y="23018"/>
                    </a:lnTo>
                    <a:lnTo>
                      <a:pt x="85151" y="23037"/>
                    </a:lnTo>
                    <a:lnTo>
                      <a:pt x="85197" y="23037"/>
                    </a:lnTo>
                    <a:lnTo>
                      <a:pt x="85197" y="23046"/>
                    </a:lnTo>
                    <a:lnTo>
                      <a:pt x="85234" y="23046"/>
                    </a:lnTo>
                    <a:lnTo>
                      <a:pt x="85234" y="23064"/>
                    </a:lnTo>
                    <a:lnTo>
                      <a:pt x="85262" y="23064"/>
                    </a:lnTo>
                    <a:lnTo>
                      <a:pt x="85262" y="23083"/>
                    </a:lnTo>
                    <a:lnTo>
                      <a:pt x="85290" y="23083"/>
                    </a:lnTo>
                    <a:lnTo>
                      <a:pt x="85290" y="23092"/>
                    </a:lnTo>
                    <a:lnTo>
                      <a:pt x="85327" y="23092"/>
                    </a:lnTo>
                    <a:lnTo>
                      <a:pt x="85327" y="23111"/>
                    </a:lnTo>
                    <a:lnTo>
                      <a:pt x="85373" y="23111"/>
                    </a:lnTo>
                    <a:lnTo>
                      <a:pt x="85373" y="23129"/>
                    </a:lnTo>
                    <a:lnTo>
                      <a:pt x="85401" y="23129"/>
                    </a:lnTo>
                    <a:lnTo>
                      <a:pt x="85401" y="23139"/>
                    </a:lnTo>
                    <a:lnTo>
                      <a:pt x="85429" y="23139"/>
                    </a:lnTo>
                    <a:lnTo>
                      <a:pt x="85429" y="23157"/>
                    </a:lnTo>
                    <a:lnTo>
                      <a:pt x="85466" y="23157"/>
                    </a:lnTo>
                    <a:lnTo>
                      <a:pt x="85466" y="23176"/>
                    </a:lnTo>
                    <a:lnTo>
                      <a:pt x="85493" y="23176"/>
                    </a:lnTo>
                    <a:lnTo>
                      <a:pt x="85493" y="23185"/>
                    </a:lnTo>
                    <a:lnTo>
                      <a:pt x="85521" y="23185"/>
                    </a:lnTo>
                    <a:lnTo>
                      <a:pt x="85521" y="23203"/>
                    </a:lnTo>
                    <a:lnTo>
                      <a:pt x="85558" y="23203"/>
                    </a:lnTo>
                    <a:lnTo>
                      <a:pt x="85558" y="23222"/>
                    </a:lnTo>
                    <a:lnTo>
                      <a:pt x="85568" y="23222"/>
                    </a:lnTo>
                    <a:lnTo>
                      <a:pt x="85568" y="23231"/>
                    </a:lnTo>
                    <a:lnTo>
                      <a:pt x="85605" y="23231"/>
                    </a:lnTo>
                    <a:lnTo>
                      <a:pt x="85605" y="23250"/>
                    </a:lnTo>
                    <a:lnTo>
                      <a:pt x="85632" y="23250"/>
                    </a:lnTo>
                    <a:lnTo>
                      <a:pt x="85632" y="23268"/>
                    </a:lnTo>
                    <a:lnTo>
                      <a:pt x="85651" y="23268"/>
                    </a:lnTo>
                    <a:lnTo>
                      <a:pt x="85651" y="23277"/>
                    </a:lnTo>
                    <a:lnTo>
                      <a:pt x="85679" y="23277"/>
                    </a:lnTo>
                    <a:lnTo>
                      <a:pt x="85679" y="23296"/>
                    </a:lnTo>
                    <a:lnTo>
                      <a:pt x="85706" y="23296"/>
                    </a:lnTo>
                    <a:lnTo>
                      <a:pt x="85706" y="23315"/>
                    </a:lnTo>
                    <a:lnTo>
                      <a:pt x="85725" y="23315"/>
                    </a:lnTo>
                    <a:lnTo>
                      <a:pt x="85725" y="23324"/>
                    </a:lnTo>
                    <a:lnTo>
                      <a:pt x="85753" y="23324"/>
                    </a:lnTo>
                    <a:lnTo>
                      <a:pt x="85753" y="23342"/>
                    </a:lnTo>
                    <a:lnTo>
                      <a:pt x="85771" y="23342"/>
                    </a:lnTo>
                    <a:lnTo>
                      <a:pt x="85771" y="23361"/>
                    </a:lnTo>
                    <a:lnTo>
                      <a:pt x="85790" y="23361"/>
                    </a:lnTo>
                    <a:lnTo>
                      <a:pt x="85790" y="23370"/>
                    </a:lnTo>
                    <a:lnTo>
                      <a:pt x="85818" y="23370"/>
                    </a:lnTo>
                    <a:lnTo>
                      <a:pt x="85818" y="23389"/>
                    </a:lnTo>
                    <a:lnTo>
                      <a:pt x="85836" y="23389"/>
                    </a:lnTo>
                    <a:lnTo>
                      <a:pt x="85836" y="23407"/>
                    </a:lnTo>
                    <a:lnTo>
                      <a:pt x="85864" y="23407"/>
                    </a:lnTo>
                    <a:lnTo>
                      <a:pt x="85864" y="23416"/>
                    </a:lnTo>
                    <a:lnTo>
                      <a:pt x="85882" y="23416"/>
                    </a:lnTo>
                    <a:lnTo>
                      <a:pt x="85882" y="23435"/>
                    </a:lnTo>
                    <a:lnTo>
                      <a:pt x="85892" y="23435"/>
                    </a:lnTo>
                    <a:lnTo>
                      <a:pt x="85892" y="23453"/>
                    </a:lnTo>
                    <a:lnTo>
                      <a:pt x="85929" y="23453"/>
                    </a:lnTo>
                    <a:lnTo>
                      <a:pt x="85929" y="23463"/>
                    </a:lnTo>
                    <a:lnTo>
                      <a:pt x="85938" y="23463"/>
                    </a:lnTo>
                    <a:lnTo>
                      <a:pt x="85938" y="23481"/>
                    </a:lnTo>
                    <a:lnTo>
                      <a:pt x="85957" y="23481"/>
                    </a:lnTo>
                    <a:lnTo>
                      <a:pt x="85957" y="23500"/>
                    </a:lnTo>
                    <a:lnTo>
                      <a:pt x="85984" y="23500"/>
                    </a:lnTo>
                    <a:lnTo>
                      <a:pt x="85984" y="23509"/>
                    </a:lnTo>
                    <a:lnTo>
                      <a:pt x="86003" y="23509"/>
                    </a:lnTo>
                    <a:lnTo>
                      <a:pt x="86003" y="23528"/>
                    </a:lnTo>
                    <a:lnTo>
                      <a:pt x="86021" y="23528"/>
                    </a:lnTo>
                    <a:lnTo>
                      <a:pt x="86021" y="23546"/>
                    </a:lnTo>
                    <a:lnTo>
                      <a:pt x="86049" y="23546"/>
                    </a:lnTo>
                    <a:lnTo>
                      <a:pt x="86049" y="23555"/>
                    </a:lnTo>
                    <a:lnTo>
                      <a:pt x="86068" y="23555"/>
                    </a:lnTo>
                    <a:lnTo>
                      <a:pt x="86068" y="23574"/>
                    </a:lnTo>
                    <a:lnTo>
                      <a:pt x="86077" y="23574"/>
                    </a:lnTo>
                    <a:lnTo>
                      <a:pt x="86077" y="23592"/>
                    </a:lnTo>
                    <a:lnTo>
                      <a:pt x="86096" y="23592"/>
                    </a:lnTo>
                    <a:lnTo>
                      <a:pt x="86096" y="23602"/>
                    </a:lnTo>
                    <a:lnTo>
                      <a:pt x="86114" y="23602"/>
                    </a:lnTo>
                    <a:lnTo>
                      <a:pt x="86114" y="23620"/>
                    </a:lnTo>
                    <a:lnTo>
                      <a:pt x="86123" y="23620"/>
                    </a:lnTo>
                    <a:lnTo>
                      <a:pt x="86123" y="23639"/>
                    </a:lnTo>
                    <a:lnTo>
                      <a:pt x="86142" y="23639"/>
                    </a:lnTo>
                    <a:lnTo>
                      <a:pt x="86142" y="23648"/>
                    </a:lnTo>
                    <a:lnTo>
                      <a:pt x="86160" y="23648"/>
                    </a:lnTo>
                    <a:lnTo>
                      <a:pt x="86160" y="23667"/>
                    </a:lnTo>
                    <a:lnTo>
                      <a:pt x="86170" y="23667"/>
                    </a:lnTo>
                    <a:lnTo>
                      <a:pt x="86170" y="23685"/>
                    </a:lnTo>
                    <a:lnTo>
                      <a:pt x="86188" y="23685"/>
                    </a:lnTo>
                    <a:lnTo>
                      <a:pt x="86188" y="23694"/>
                    </a:lnTo>
                    <a:lnTo>
                      <a:pt x="86216" y="23694"/>
                    </a:lnTo>
                    <a:lnTo>
                      <a:pt x="86216" y="23713"/>
                    </a:lnTo>
                    <a:lnTo>
                      <a:pt x="86234" y="23713"/>
                    </a:lnTo>
                    <a:lnTo>
                      <a:pt x="86234" y="23731"/>
                    </a:lnTo>
                    <a:lnTo>
                      <a:pt x="86253" y="23731"/>
                    </a:lnTo>
                    <a:lnTo>
                      <a:pt x="86253" y="23741"/>
                    </a:lnTo>
                    <a:lnTo>
                      <a:pt x="86262" y="23741"/>
                    </a:lnTo>
                    <a:lnTo>
                      <a:pt x="86262" y="23759"/>
                    </a:lnTo>
                    <a:lnTo>
                      <a:pt x="86281" y="23759"/>
                    </a:lnTo>
                    <a:lnTo>
                      <a:pt x="86281" y="23778"/>
                    </a:lnTo>
                    <a:lnTo>
                      <a:pt x="86299" y="23778"/>
                    </a:lnTo>
                    <a:lnTo>
                      <a:pt x="86299" y="23787"/>
                    </a:lnTo>
                    <a:lnTo>
                      <a:pt x="86309" y="23787"/>
                    </a:lnTo>
                    <a:lnTo>
                      <a:pt x="86309" y="23805"/>
                    </a:lnTo>
                    <a:lnTo>
                      <a:pt x="86327" y="23805"/>
                    </a:lnTo>
                    <a:lnTo>
                      <a:pt x="86327" y="23824"/>
                    </a:lnTo>
                    <a:lnTo>
                      <a:pt x="86346" y="23824"/>
                    </a:lnTo>
                    <a:lnTo>
                      <a:pt x="86346" y="23833"/>
                    </a:lnTo>
                    <a:lnTo>
                      <a:pt x="86355" y="23833"/>
                    </a:lnTo>
                    <a:lnTo>
                      <a:pt x="86355" y="23852"/>
                    </a:lnTo>
                    <a:lnTo>
                      <a:pt x="86373" y="23852"/>
                    </a:lnTo>
                    <a:lnTo>
                      <a:pt x="86373" y="23870"/>
                    </a:lnTo>
                    <a:lnTo>
                      <a:pt x="86392" y="23870"/>
                    </a:lnTo>
                    <a:lnTo>
                      <a:pt x="86392" y="23880"/>
                    </a:lnTo>
                    <a:lnTo>
                      <a:pt x="86401" y="23880"/>
                    </a:lnTo>
                    <a:lnTo>
                      <a:pt x="86401" y="23898"/>
                    </a:lnTo>
                    <a:lnTo>
                      <a:pt x="86420" y="23898"/>
                    </a:lnTo>
                    <a:lnTo>
                      <a:pt x="86420" y="23917"/>
                    </a:lnTo>
                    <a:lnTo>
                      <a:pt x="86438" y="23917"/>
                    </a:lnTo>
                    <a:lnTo>
                      <a:pt x="86438" y="23926"/>
                    </a:lnTo>
                    <a:lnTo>
                      <a:pt x="86447" y="23926"/>
                    </a:lnTo>
                    <a:lnTo>
                      <a:pt x="86447" y="23944"/>
                    </a:lnTo>
                    <a:lnTo>
                      <a:pt x="86466" y="23944"/>
                    </a:lnTo>
                    <a:lnTo>
                      <a:pt x="86466" y="23972"/>
                    </a:lnTo>
                    <a:lnTo>
                      <a:pt x="86485" y="23972"/>
                    </a:lnTo>
                    <a:lnTo>
                      <a:pt x="86485" y="23991"/>
                    </a:lnTo>
                    <a:lnTo>
                      <a:pt x="86494" y="23991"/>
                    </a:lnTo>
                    <a:lnTo>
                      <a:pt x="86494" y="24009"/>
                    </a:lnTo>
                    <a:lnTo>
                      <a:pt x="86512" y="24009"/>
                    </a:lnTo>
                    <a:lnTo>
                      <a:pt x="86512" y="24018"/>
                    </a:lnTo>
                    <a:lnTo>
                      <a:pt x="86531" y="24018"/>
                    </a:lnTo>
                    <a:lnTo>
                      <a:pt x="86531" y="24056"/>
                    </a:lnTo>
                    <a:lnTo>
                      <a:pt x="86540" y="24056"/>
                    </a:lnTo>
                    <a:lnTo>
                      <a:pt x="86540" y="24065"/>
                    </a:lnTo>
                    <a:lnTo>
                      <a:pt x="86559" y="24065"/>
                    </a:lnTo>
                    <a:lnTo>
                      <a:pt x="86559" y="24083"/>
                    </a:lnTo>
                    <a:lnTo>
                      <a:pt x="86577" y="24083"/>
                    </a:lnTo>
                    <a:lnTo>
                      <a:pt x="86577" y="24102"/>
                    </a:lnTo>
                    <a:lnTo>
                      <a:pt x="86586" y="24102"/>
                    </a:lnTo>
                    <a:lnTo>
                      <a:pt x="86586" y="24111"/>
                    </a:lnTo>
                    <a:lnTo>
                      <a:pt x="86605" y="24111"/>
                    </a:lnTo>
                    <a:lnTo>
                      <a:pt x="86605" y="24148"/>
                    </a:lnTo>
                    <a:lnTo>
                      <a:pt x="86623" y="24148"/>
                    </a:lnTo>
                    <a:lnTo>
                      <a:pt x="86623" y="24157"/>
                    </a:lnTo>
                    <a:lnTo>
                      <a:pt x="86633" y="24157"/>
                    </a:lnTo>
                    <a:lnTo>
                      <a:pt x="86633" y="24176"/>
                    </a:lnTo>
                    <a:lnTo>
                      <a:pt x="86651" y="24176"/>
                    </a:lnTo>
                    <a:lnTo>
                      <a:pt x="86651" y="24194"/>
                    </a:lnTo>
                    <a:lnTo>
                      <a:pt x="86670" y="24194"/>
                    </a:lnTo>
                    <a:lnTo>
                      <a:pt x="86670" y="24222"/>
                    </a:lnTo>
                    <a:lnTo>
                      <a:pt x="86679" y="24222"/>
                    </a:lnTo>
                    <a:lnTo>
                      <a:pt x="86679" y="24241"/>
                    </a:lnTo>
                    <a:lnTo>
                      <a:pt x="86698" y="24241"/>
                    </a:lnTo>
                    <a:lnTo>
                      <a:pt x="86698" y="24250"/>
                    </a:lnTo>
                    <a:lnTo>
                      <a:pt x="86716" y="24250"/>
                    </a:lnTo>
                    <a:lnTo>
                      <a:pt x="86716" y="24287"/>
                    </a:lnTo>
                    <a:lnTo>
                      <a:pt x="86725" y="24287"/>
                    </a:lnTo>
                    <a:lnTo>
                      <a:pt x="86725" y="24315"/>
                    </a:lnTo>
                    <a:lnTo>
                      <a:pt x="86744" y="24315"/>
                    </a:lnTo>
                    <a:lnTo>
                      <a:pt x="86744" y="24333"/>
                    </a:lnTo>
                    <a:lnTo>
                      <a:pt x="86762" y="24333"/>
                    </a:lnTo>
                    <a:lnTo>
                      <a:pt x="86762" y="24361"/>
                    </a:lnTo>
                    <a:lnTo>
                      <a:pt x="86772" y="24361"/>
                    </a:lnTo>
                    <a:lnTo>
                      <a:pt x="86772" y="24380"/>
                    </a:lnTo>
                    <a:lnTo>
                      <a:pt x="86790" y="24380"/>
                    </a:lnTo>
                    <a:lnTo>
                      <a:pt x="86790" y="24408"/>
                    </a:lnTo>
                    <a:lnTo>
                      <a:pt x="86809" y="24408"/>
                    </a:lnTo>
                    <a:lnTo>
                      <a:pt x="86809" y="24435"/>
                    </a:lnTo>
                    <a:lnTo>
                      <a:pt x="86818" y="24435"/>
                    </a:lnTo>
                    <a:lnTo>
                      <a:pt x="86818" y="24454"/>
                    </a:lnTo>
                    <a:lnTo>
                      <a:pt x="86837" y="24454"/>
                    </a:lnTo>
                    <a:lnTo>
                      <a:pt x="86837" y="24482"/>
                    </a:lnTo>
                    <a:lnTo>
                      <a:pt x="86855" y="24482"/>
                    </a:lnTo>
                    <a:lnTo>
                      <a:pt x="86855" y="24519"/>
                    </a:lnTo>
                    <a:lnTo>
                      <a:pt x="86864" y="24519"/>
                    </a:lnTo>
                    <a:lnTo>
                      <a:pt x="86864" y="24528"/>
                    </a:lnTo>
                    <a:lnTo>
                      <a:pt x="86883" y="24528"/>
                    </a:lnTo>
                    <a:lnTo>
                      <a:pt x="86883" y="24565"/>
                    </a:lnTo>
                    <a:lnTo>
                      <a:pt x="86901" y="24565"/>
                    </a:lnTo>
                    <a:lnTo>
                      <a:pt x="86901" y="24574"/>
                    </a:lnTo>
                    <a:lnTo>
                      <a:pt x="86911" y="24574"/>
                    </a:lnTo>
                    <a:lnTo>
                      <a:pt x="86911" y="24611"/>
                    </a:lnTo>
                    <a:lnTo>
                      <a:pt x="86929" y="24611"/>
                    </a:lnTo>
                    <a:lnTo>
                      <a:pt x="86929" y="24639"/>
                    </a:lnTo>
                    <a:lnTo>
                      <a:pt x="86948" y="24639"/>
                    </a:lnTo>
                    <a:lnTo>
                      <a:pt x="86948" y="24667"/>
                    </a:lnTo>
                    <a:lnTo>
                      <a:pt x="86957" y="24667"/>
                    </a:lnTo>
                    <a:lnTo>
                      <a:pt x="86957" y="24704"/>
                    </a:lnTo>
                    <a:lnTo>
                      <a:pt x="86975" y="24704"/>
                    </a:lnTo>
                    <a:lnTo>
                      <a:pt x="86975" y="24732"/>
                    </a:lnTo>
                    <a:lnTo>
                      <a:pt x="86994" y="24732"/>
                    </a:lnTo>
                    <a:lnTo>
                      <a:pt x="86994" y="24778"/>
                    </a:lnTo>
                    <a:lnTo>
                      <a:pt x="87003" y="24778"/>
                    </a:lnTo>
                    <a:lnTo>
                      <a:pt x="87003" y="24806"/>
                    </a:lnTo>
                    <a:lnTo>
                      <a:pt x="87022" y="24806"/>
                    </a:lnTo>
                    <a:lnTo>
                      <a:pt x="87022" y="24843"/>
                    </a:lnTo>
                    <a:lnTo>
                      <a:pt x="87040" y="24843"/>
                    </a:lnTo>
                    <a:lnTo>
                      <a:pt x="87040" y="24889"/>
                    </a:lnTo>
                    <a:lnTo>
                      <a:pt x="87050" y="24889"/>
                    </a:lnTo>
                    <a:lnTo>
                      <a:pt x="87050" y="24917"/>
                    </a:lnTo>
                    <a:lnTo>
                      <a:pt x="87068" y="24917"/>
                    </a:lnTo>
                    <a:lnTo>
                      <a:pt x="87068" y="24945"/>
                    </a:lnTo>
                    <a:lnTo>
                      <a:pt x="87087" y="24945"/>
                    </a:lnTo>
                    <a:lnTo>
                      <a:pt x="87087" y="24982"/>
                    </a:lnTo>
                    <a:lnTo>
                      <a:pt x="87096" y="24982"/>
                    </a:lnTo>
                    <a:lnTo>
                      <a:pt x="87096" y="25028"/>
                    </a:lnTo>
                    <a:lnTo>
                      <a:pt x="87114" y="25028"/>
                    </a:lnTo>
                    <a:lnTo>
                      <a:pt x="87114" y="25056"/>
                    </a:lnTo>
                    <a:lnTo>
                      <a:pt x="87133" y="25056"/>
                    </a:lnTo>
                    <a:lnTo>
                      <a:pt x="87133" y="25102"/>
                    </a:lnTo>
                    <a:lnTo>
                      <a:pt x="87142" y="25102"/>
                    </a:lnTo>
                    <a:lnTo>
                      <a:pt x="87142" y="25167"/>
                    </a:lnTo>
                    <a:lnTo>
                      <a:pt x="87161" y="25167"/>
                    </a:lnTo>
                    <a:lnTo>
                      <a:pt x="87161" y="25213"/>
                    </a:lnTo>
                    <a:lnTo>
                      <a:pt x="87179" y="25213"/>
                    </a:lnTo>
                    <a:lnTo>
                      <a:pt x="87179" y="25269"/>
                    </a:lnTo>
                    <a:lnTo>
                      <a:pt x="87188" y="25269"/>
                    </a:lnTo>
                    <a:lnTo>
                      <a:pt x="87188" y="25315"/>
                    </a:lnTo>
                    <a:lnTo>
                      <a:pt x="87207" y="25315"/>
                    </a:lnTo>
                    <a:lnTo>
                      <a:pt x="87207" y="25380"/>
                    </a:lnTo>
                    <a:lnTo>
                      <a:pt x="87226" y="25380"/>
                    </a:lnTo>
                    <a:lnTo>
                      <a:pt x="87226" y="25445"/>
                    </a:lnTo>
                    <a:lnTo>
                      <a:pt x="87235" y="25445"/>
                    </a:lnTo>
                    <a:lnTo>
                      <a:pt x="87235" y="25491"/>
                    </a:lnTo>
                    <a:lnTo>
                      <a:pt x="87253" y="25491"/>
                    </a:lnTo>
                    <a:lnTo>
                      <a:pt x="87253" y="25584"/>
                    </a:lnTo>
                    <a:lnTo>
                      <a:pt x="87272" y="25584"/>
                    </a:lnTo>
                    <a:lnTo>
                      <a:pt x="87272" y="25704"/>
                    </a:lnTo>
                    <a:lnTo>
                      <a:pt x="87281" y="25704"/>
                    </a:lnTo>
                    <a:lnTo>
                      <a:pt x="87281" y="25815"/>
                    </a:lnTo>
                    <a:lnTo>
                      <a:pt x="87300" y="25815"/>
                    </a:lnTo>
                    <a:lnTo>
                      <a:pt x="87300" y="25936"/>
                    </a:lnTo>
                    <a:lnTo>
                      <a:pt x="87318" y="25936"/>
                    </a:lnTo>
                    <a:lnTo>
                      <a:pt x="87318" y="26399"/>
                    </a:lnTo>
                    <a:lnTo>
                      <a:pt x="87327" y="26399"/>
                    </a:lnTo>
                    <a:lnTo>
                      <a:pt x="87327" y="26371"/>
                    </a:lnTo>
                    <a:lnTo>
                      <a:pt x="87346" y="26371"/>
                    </a:lnTo>
                    <a:lnTo>
                      <a:pt x="87346" y="26334"/>
                    </a:lnTo>
                    <a:lnTo>
                      <a:pt x="87364" y="26334"/>
                    </a:lnTo>
                    <a:lnTo>
                      <a:pt x="87364" y="26325"/>
                    </a:lnTo>
                    <a:lnTo>
                      <a:pt x="87374" y="26325"/>
                    </a:lnTo>
                    <a:lnTo>
                      <a:pt x="87374" y="26288"/>
                    </a:lnTo>
                    <a:lnTo>
                      <a:pt x="87392" y="26288"/>
                    </a:lnTo>
                    <a:lnTo>
                      <a:pt x="87392" y="26260"/>
                    </a:lnTo>
                    <a:lnTo>
                      <a:pt x="87411" y="26260"/>
                    </a:lnTo>
                    <a:lnTo>
                      <a:pt x="87411" y="26241"/>
                    </a:lnTo>
                    <a:lnTo>
                      <a:pt x="87420" y="26241"/>
                    </a:lnTo>
                    <a:lnTo>
                      <a:pt x="87420" y="26214"/>
                    </a:lnTo>
                    <a:lnTo>
                      <a:pt x="87439" y="26214"/>
                    </a:lnTo>
                    <a:lnTo>
                      <a:pt x="87439" y="26195"/>
                    </a:lnTo>
                    <a:lnTo>
                      <a:pt x="87457" y="26195"/>
                    </a:lnTo>
                    <a:lnTo>
                      <a:pt x="87457" y="26167"/>
                    </a:lnTo>
                    <a:lnTo>
                      <a:pt x="87466" y="26167"/>
                    </a:lnTo>
                    <a:lnTo>
                      <a:pt x="87466" y="26149"/>
                    </a:lnTo>
                    <a:lnTo>
                      <a:pt x="87485" y="26149"/>
                    </a:lnTo>
                    <a:lnTo>
                      <a:pt x="87485" y="26121"/>
                    </a:lnTo>
                    <a:lnTo>
                      <a:pt x="87503" y="26121"/>
                    </a:lnTo>
                    <a:lnTo>
                      <a:pt x="87503" y="26103"/>
                    </a:lnTo>
                    <a:lnTo>
                      <a:pt x="87513" y="26103"/>
                    </a:lnTo>
                    <a:lnTo>
                      <a:pt x="87513" y="26093"/>
                    </a:lnTo>
                    <a:lnTo>
                      <a:pt x="87531" y="26093"/>
                    </a:lnTo>
                    <a:lnTo>
                      <a:pt x="87531" y="26056"/>
                    </a:lnTo>
                    <a:lnTo>
                      <a:pt x="87550" y="26056"/>
                    </a:lnTo>
                    <a:lnTo>
                      <a:pt x="87550" y="26047"/>
                    </a:lnTo>
                    <a:lnTo>
                      <a:pt x="87559" y="26047"/>
                    </a:lnTo>
                    <a:lnTo>
                      <a:pt x="87559" y="26010"/>
                    </a:lnTo>
                    <a:lnTo>
                      <a:pt x="87578" y="26010"/>
                    </a:lnTo>
                    <a:lnTo>
                      <a:pt x="87578" y="26001"/>
                    </a:lnTo>
                    <a:lnTo>
                      <a:pt x="87596" y="26001"/>
                    </a:lnTo>
                    <a:lnTo>
                      <a:pt x="87596" y="25982"/>
                    </a:lnTo>
                    <a:lnTo>
                      <a:pt x="87605" y="25982"/>
                    </a:lnTo>
                    <a:lnTo>
                      <a:pt x="87605" y="25964"/>
                    </a:lnTo>
                    <a:lnTo>
                      <a:pt x="87624" y="25964"/>
                    </a:lnTo>
                    <a:lnTo>
                      <a:pt x="87624" y="25954"/>
                    </a:lnTo>
                    <a:lnTo>
                      <a:pt x="87642" y="25954"/>
                    </a:lnTo>
                    <a:lnTo>
                      <a:pt x="87642" y="25936"/>
                    </a:lnTo>
                    <a:lnTo>
                      <a:pt x="87652" y="25936"/>
                    </a:lnTo>
                    <a:lnTo>
                      <a:pt x="87652" y="25917"/>
                    </a:lnTo>
                    <a:lnTo>
                      <a:pt x="87670" y="25917"/>
                    </a:lnTo>
                    <a:lnTo>
                      <a:pt x="87670" y="25908"/>
                    </a:lnTo>
                    <a:lnTo>
                      <a:pt x="87689" y="25908"/>
                    </a:lnTo>
                    <a:lnTo>
                      <a:pt x="87689" y="25871"/>
                    </a:lnTo>
                    <a:lnTo>
                      <a:pt x="87698" y="25871"/>
                    </a:lnTo>
                    <a:lnTo>
                      <a:pt x="87698" y="25862"/>
                    </a:lnTo>
                    <a:lnTo>
                      <a:pt x="87716" y="25862"/>
                    </a:lnTo>
                    <a:lnTo>
                      <a:pt x="87716" y="25843"/>
                    </a:lnTo>
                    <a:lnTo>
                      <a:pt x="87735" y="25843"/>
                    </a:lnTo>
                    <a:lnTo>
                      <a:pt x="87735" y="25825"/>
                    </a:lnTo>
                    <a:lnTo>
                      <a:pt x="87744" y="25825"/>
                    </a:lnTo>
                    <a:lnTo>
                      <a:pt x="87744" y="25815"/>
                    </a:lnTo>
                    <a:lnTo>
                      <a:pt x="87763" y="25815"/>
                    </a:lnTo>
                    <a:lnTo>
                      <a:pt x="87763" y="25797"/>
                    </a:lnTo>
                    <a:lnTo>
                      <a:pt x="87781" y="25797"/>
                    </a:lnTo>
                    <a:lnTo>
                      <a:pt x="87781" y="25778"/>
                    </a:lnTo>
                    <a:lnTo>
                      <a:pt x="87791" y="25778"/>
                    </a:lnTo>
                    <a:lnTo>
                      <a:pt x="87791" y="25769"/>
                    </a:lnTo>
                    <a:lnTo>
                      <a:pt x="87809" y="25769"/>
                    </a:lnTo>
                    <a:lnTo>
                      <a:pt x="87809" y="25751"/>
                    </a:lnTo>
                    <a:lnTo>
                      <a:pt x="87828" y="25751"/>
                    </a:lnTo>
                    <a:lnTo>
                      <a:pt x="87828" y="25732"/>
                    </a:lnTo>
                    <a:lnTo>
                      <a:pt x="87837" y="25732"/>
                    </a:lnTo>
                    <a:lnTo>
                      <a:pt x="87837" y="25723"/>
                    </a:lnTo>
                    <a:lnTo>
                      <a:pt x="87874" y="25723"/>
                    </a:lnTo>
                    <a:lnTo>
                      <a:pt x="87874" y="25704"/>
                    </a:lnTo>
                    <a:lnTo>
                      <a:pt x="87883" y="25704"/>
                    </a:lnTo>
                    <a:lnTo>
                      <a:pt x="87883" y="25686"/>
                    </a:lnTo>
                    <a:lnTo>
                      <a:pt x="87902" y="25686"/>
                    </a:lnTo>
                    <a:lnTo>
                      <a:pt x="87902" y="25676"/>
                    </a:lnTo>
                    <a:lnTo>
                      <a:pt x="87920" y="25676"/>
                    </a:lnTo>
                    <a:lnTo>
                      <a:pt x="87920" y="25658"/>
                    </a:lnTo>
                    <a:lnTo>
                      <a:pt x="87929" y="25658"/>
                    </a:lnTo>
                    <a:lnTo>
                      <a:pt x="87929" y="25639"/>
                    </a:lnTo>
                    <a:lnTo>
                      <a:pt x="87948" y="25639"/>
                    </a:lnTo>
                    <a:lnTo>
                      <a:pt x="87948" y="25630"/>
                    </a:lnTo>
                    <a:lnTo>
                      <a:pt x="87976" y="25630"/>
                    </a:lnTo>
                    <a:lnTo>
                      <a:pt x="87976" y="25612"/>
                    </a:lnTo>
                    <a:lnTo>
                      <a:pt x="87994" y="25612"/>
                    </a:lnTo>
                    <a:lnTo>
                      <a:pt x="87994" y="25593"/>
                    </a:lnTo>
                    <a:lnTo>
                      <a:pt x="88013" y="25593"/>
                    </a:lnTo>
                    <a:lnTo>
                      <a:pt x="88013" y="25584"/>
                    </a:lnTo>
                    <a:lnTo>
                      <a:pt x="88022" y="25584"/>
                    </a:lnTo>
                    <a:lnTo>
                      <a:pt x="88022" y="25565"/>
                    </a:lnTo>
                    <a:lnTo>
                      <a:pt x="88059" y="25565"/>
                    </a:lnTo>
                    <a:lnTo>
                      <a:pt x="88059" y="25547"/>
                    </a:lnTo>
                    <a:lnTo>
                      <a:pt x="88068" y="25547"/>
                    </a:lnTo>
                    <a:lnTo>
                      <a:pt x="88068" y="25538"/>
                    </a:lnTo>
                    <a:lnTo>
                      <a:pt x="88087" y="25538"/>
                    </a:lnTo>
                    <a:lnTo>
                      <a:pt x="88087" y="25519"/>
                    </a:lnTo>
                    <a:lnTo>
                      <a:pt x="88115" y="25519"/>
                    </a:lnTo>
                    <a:lnTo>
                      <a:pt x="88115" y="25500"/>
                    </a:lnTo>
                    <a:lnTo>
                      <a:pt x="88133" y="25500"/>
                    </a:lnTo>
                    <a:lnTo>
                      <a:pt x="88133" y="25491"/>
                    </a:lnTo>
                    <a:lnTo>
                      <a:pt x="88161" y="25491"/>
                    </a:lnTo>
                    <a:lnTo>
                      <a:pt x="88161" y="25473"/>
                    </a:lnTo>
                    <a:lnTo>
                      <a:pt x="88180" y="25473"/>
                    </a:lnTo>
                    <a:lnTo>
                      <a:pt x="88180" y="25454"/>
                    </a:lnTo>
                    <a:lnTo>
                      <a:pt x="88207" y="25454"/>
                    </a:lnTo>
                    <a:lnTo>
                      <a:pt x="88207" y="25445"/>
                    </a:lnTo>
                    <a:lnTo>
                      <a:pt x="88244" y="25445"/>
                    </a:lnTo>
                    <a:lnTo>
                      <a:pt x="88244" y="25426"/>
                    </a:lnTo>
                    <a:lnTo>
                      <a:pt x="88254" y="25426"/>
                    </a:lnTo>
                    <a:lnTo>
                      <a:pt x="88254" y="25408"/>
                    </a:lnTo>
                    <a:lnTo>
                      <a:pt x="88291" y="25408"/>
                    </a:lnTo>
                    <a:lnTo>
                      <a:pt x="88291" y="25399"/>
                    </a:lnTo>
                    <a:lnTo>
                      <a:pt x="88300" y="25399"/>
                    </a:lnTo>
                    <a:lnTo>
                      <a:pt x="88300" y="25380"/>
                    </a:lnTo>
                    <a:lnTo>
                      <a:pt x="88337" y="25380"/>
                    </a:lnTo>
                    <a:lnTo>
                      <a:pt x="88337" y="25362"/>
                    </a:lnTo>
                    <a:lnTo>
                      <a:pt x="88365" y="25362"/>
                    </a:lnTo>
                    <a:lnTo>
                      <a:pt x="88365" y="25352"/>
                    </a:lnTo>
                    <a:lnTo>
                      <a:pt x="88393" y="25352"/>
                    </a:lnTo>
                    <a:lnTo>
                      <a:pt x="88393" y="25334"/>
                    </a:lnTo>
                    <a:lnTo>
                      <a:pt x="88430" y="25334"/>
                    </a:lnTo>
                    <a:lnTo>
                      <a:pt x="88430" y="25315"/>
                    </a:lnTo>
                    <a:lnTo>
                      <a:pt x="88457" y="25315"/>
                    </a:lnTo>
                    <a:lnTo>
                      <a:pt x="88457" y="25306"/>
                    </a:lnTo>
                    <a:lnTo>
                      <a:pt x="88485" y="25306"/>
                    </a:lnTo>
                    <a:lnTo>
                      <a:pt x="88485" y="25287"/>
                    </a:lnTo>
                    <a:lnTo>
                      <a:pt x="88522" y="25287"/>
                    </a:lnTo>
                    <a:lnTo>
                      <a:pt x="88522" y="25269"/>
                    </a:lnTo>
                    <a:lnTo>
                      <a:pt x="88550" y="25269"/>
                    </a:lnTo>
                    <a:lnTo>
                      <a:pt x="88550" y="25260"/>
                    </a:lnTo>
                    <a:lnTo>
                      <a:pt x="88578" y="25260"/>
                    </a:lnTo>
                    <a:lnTo>
                      <a:pt x="88578" y="25241"/>
                    </a:lnTo>
                    <a:lnTo>
                      <a:pt x="88624" y="25241"/>
                    </a:lnTo>
                    <a:lnTo>
                      <a:pt x="88624" y="25223"/>
                    </a:lnTo>
                    <a:lnTo>
                      <a:pt x="88661" y="25223"/>
                    </a:lnTo>
                    <a:lnTo>
                      <a:pt x="88661" y="25213"/>
                    </a:lnTo>
                    <a:lnTo>
                      <a:pt x="88708" y="25213"/>
                    </a:lnTo>
                    <a:lnTo>
                      <a:pt x="88708" y="25195"/>
                    </a:lnTo>
                    <a:lnTo>
                      <a:pt x="88735" y="25195"/>
                    </a:lnTo>
                    <a:lnTo>
                      <a:pt x="88735" y="25176"/>
                    </a:lnTo>
                    <a:lnTo>
                      <a:pt x="88782" y="25176"/>
                    </a:lnTo>
                    <a:lnTo>
                      <a:pt x="88782" y="25167"/>
                    </a:lnTo>
                    <a:lnTo>
                      <a:pt x="88828" y="25167"/>
                    </a:lnTo>
                    <a:lnTo>
                      <a:pt x="88828" y="25149"/>
                    </a:lnTo>
                    <a:lnTo>
                      <a:pt x="88874" y="25149"/>
                    </a:lnTo>
                    <a:lnTo>
                      <a:pt x="88874" y="25130"/>
                    </a:lnTo>
                    <a:lnTo>
                      <a:pt x="88939" y="25130"/>
                    </a:lnTo>
                    <a:lnTo>
                      <a:pt x="88939" y="25121"/>
                    </a:lnTo>
                    <a:lnTo>
                      <a:pt x="88995" y="25121"/>
                    </a:lnTo>
                    <a:lnTo>
                      <a:pt x="88995" y="25102"/>
                    </a:lnTo>
                    <a:lnTo>
                      <a:pt x="89060" y="25102"/>
                    </a:lnTo>
                    <a:lnTo>
                      <a:pt x="89060" y="25084"/>
                    </a:lnTo>
                    <a:lnTo>
                      <a:pt x="89152" y="25084"/>
                    </a:lnTo>
                    <a:lnTo>
                      <a:pt x="89152" y="25074"/>
                    </a:lnTo>
                    <a:lnTo>
                      <a:pt x="89245" y="25074"/>
                    </a:lnTo>
                    <a:lnTo>
                      <a:pt x="89245" y="25056"/>
                    </a:lnTo>
                    <a:lnTo>
                      <a:pt x="89337" y="25056"/>
                    </a:lnTo>
                    <a:lnTo>
                      <a:pt x="89337" y="25037"/>
                    </a:lnTo>
                    <a:lnTo>
                      <a:pt x="89550" y="25037"/>
                    </a:lnTo>
                    <a:lnTo>
                      <a:pt x="89550" y="25028"/>
                    </a:lnTo>
                    <a:lnTo>
                      <a:pt x="89754" y="25028"/>
                    </a:lnTo>
                    <a:lnTo>
                      <a:pt x="89754" y="25037"/>
                    </a:lnTo>
                    <a:lnTo>
                      <a:pt x="89986" y="25037"/>
                    </a:lnTo>
                    <a:lnTo>
                      <a:pt x="89986" y="25056"/>
                    </a:lnTo>
                    <a:lnTo>
                      <a:pt x="90097" y="25056"/>
                    </a:lnTo>
                    <a:lnTo>
                      <a:pt x="90097" y="25074"/>
                    </a:lnTo>
                    <a:lnTo>
                      <a:pt x="90190" y="25074"/>
                    </a:lnTo>
                    <a:lnTo>
                      <a:pt x="90190" y="25084"/>
                    </a:lnTo>
                    <a:lnTo>
                      <a:pt x="90264" y="25084"/>
                    </a:lnTo>
                    <a:lnTo>
                      <a:pt x="90264" y="25102"/>
                    </a:lnTo>
                    <a:lnTo>
                      <a:pt x="90328" y="25102"/>
                    </a:lnTo>
                    <a:lnTo>
                      <a:pt x="90328" y="25121"/>
                    </a:lnTo>
                    <a:lnTo>
                      <a:pt x="90384" y="25121"/>
                    </a:lnTo>
                    <a:lnTo>
                      <a:pt x="90384" y="25130"/>
                    </a:lnTo>
                    <a:lnTo>
                      <a:pt x="90449" y="25130"/>
                    </a:lnTo>
                    <a:lnTo>
                      <a:pt x="90449" y="25149"/>
                    </a:lnTo>
                    <a:lnTo>
                      <a:pt x="90495" y="25149"/>
                    </a:lnTo>
                    <a:lnTo>
                      <a:pt x="90495" y="25167"/>
                    </a:lnTo>
                    <a:lnTo>
                      <a:pt x="90542" y="25167"/>
                    </a:lnTo>
                    <a:lnTo>
                      <a:pt x="90542" y="25176"/>
                    </a:lnTo>
                    <a:lnTo>
                      <a:pt x="90588" y="25176"/>
                    </a:lnTo>
                    <a:lnTo>
                      <a:pt x="90588" y="25195"/>
                    </a:lnTo>
                    <a:lnTo>
                      <a:pt x="90634" y="25195"/>
                    </a:lnTo>
                    <a:lnTo>
                      <a:pt x="90634" y="25213"/>
                    </a:lnTo>
                    <a:lnTo>
                      <a:pt x="90680" y="25213"/>
                    </a:lnTo>
                    <a:lnTo>
                      <a:pt x="90680" y="25223"/>
                    </a:lnTo>
                    <a:lnTo>
                      <a:pt x="90708" y="25223"/>
                    </a:lnTo>
                    <a:lnTo>
                      <a:pt x="90708" y="25241"/>
                    </a:lnTo>
                    <a:lnTo>
                      <a:pt x="90745" y="25241"/>
                    </a:lnTo>
                    <a:lnTo>
                      <a:pt x="90745" y="25260"/>
                    </a:lnTo>
                    <a:lnTo>
                      <a:pt x="90792" y="25260"/>
                    </a:lnTo>
                    <a:lnTo>
                      <a:pt x="90792" y="25269"/>
                    </a:lnTo>
                    <a:lnTo>
                      <a:pt x="90819" y="25269"/>
                    </a:lnTo>
                    <a:lnTo>
                      <a:pt x="90819" y="25287"/>
                    </a:lnTo>
                    <a:lnTo>
                      <a:pt x="90847" y="25287"/>
                    </a:lnTo>
                    <a:lnTo>
                      <a:pt x="90847" y="25306"/>
                    </a:lnTo>
                    <a:lnTo>
                      <a:pt x="90884" y="25306"/>
                    </a:lnTo>
                    <a:lnTo>
                      <a:pt x="90884" y="25315"/>
                    </a:lnTo>
                    <a:lnTo>
                      <a:pt x="90894" y="25315"/>
                    </a:lnTo>
                    <a:lnTo>
                      <a:pt x="90894" y="25195"/>
                    </a:lnTo>
                    <a:lnTo>
                      <a:pt x="90912" y="25195"/>
                    </a:lnTo>
                    <a:lnTo>
                      <a:pt x="90912" y="25149"/>
                    </a:lnTo>
                    <a:lnTo>
                      <a:pt x="90931" y="25149"/>
                    </a:lnTo>
                    <a:lnTo>
                      <a:pt x="90931" y="25102"/>
                    </a:lnTo>
                    <a:lnTo>
                      <a:pt x="90940" y="25102"/>
                    </a:lnTo>
                    <a:lnTo>
                      <a:pt x="90940" y="25074"/>
                    </a:lnTo>
                    <a:lnTo>
                      <a:pt x="90958" y="25074"/>
                    </a:lnTo>
                    <a:lnTo>
                      <a:pt x="90958" y="25028"/>
                    </a:lnTo>
                    <a:lnTo>
                      <a:pt x="90977" y="25028"/>
                    </a:lnTo>
                    <a:lnTo>
                      <a:pt x="90977" y="25010"/>
                    </a:lnTo>
                    <a:lnTo>
                      <a:pt x="90986" y="25010"/>
                    </a:lnTo>
                    <a:lnTo>
                      <a:pt x="90986" y="24991"/>
                    </a:lnTo>
                    <a:lnTo>
                      <a:pt x="91005" y="24991"/>
                    </a:lnTo>
                    <a:lnTo>
                      <a:pt x="91005" y="24982"/>
                    </a:lnTo>
                    <a:lnTo>
                      <a:pt x="91023" y="24982"/>
                    </a:lnTo>
                    <a:lnTo>
                      <a:pt x="91023" y="24945"/>
                    </a:lnTo>
                    <a:lnTo>
                      <a:pt x="91032" y="24945"/>
                    </a:lnTo>
                    <a:lnTo>
                      <a:pt x="91032" y="24935"/>
                    </a:lnTo>
                    <a:lnTo>
                      <a:pt x="91051" y="24935"/>
                    </a:lnTo>
                    <a:lnTo>
                      <a:pt x="91051" y="24917"/>
                    </a:lnTo>
                    <a:lnTo>
                      <a:pt x="91070" y="24917"/>
                    </a:lnTo>
                    <a:lnTo>
                      <a:pt x="91070" y="24898"/>
                    </a:lnTo>
                    <a:lnTo>
                      <a:pt x="91079" y="24898"/>
                    </a:lnTo>
                    <a:lnTo>
                      <a:pt x="91079" y="24889"/>
                    </a:lnTo>
                    <a:lnTo>
                      <a:pt x="91097" y="24889"/>
                    </a:lnTo>
                    <a:lnTo>
                      <a:pt x="91097" y="24871"/>
                    </a:lnTo>
                    <a:lnTo>
                      <a:pt x="91116" y="24871"/>
                    </a:lnTo>
                    <a:lnTo>
                      <a:pt x="91116" y="24852"/>
                    </a:lnTo>
                    <a:lnTo>
                      <a:pt x="91144" y="24852"/>
                    </a:lnTo>
                    <a:lnTo>
                      <a:pt x="91144" y="24843"/>
                    </a:lnTo>
                    <a:lnTo>
                      <a:pt x="91162" y="24843"/>
                    </a:lnTo>
                    <a:lnTo>
                      <a:pt x="91162" y="24824"/>
                    </a:lnTo>
                    <a:lnTo>
                      <a:pt x="91190" y="24824"/>
                    </a:lnTo>
                    <a:lnTo>
                      <a:pt x="91190" y="24806"/>
                    </a:lnTo>
                    <a:lnTo>
                      <a:pt x="91208" y="24806"/>
                    </a:lnTo>
                    <a:lnTo>
                      <a:pt x="91208" y="24797"/>
                    </a:lnTo>
                    <a:lnTo>
                      <a:pt x="91255" y="24797"/>
                    </a:lnTo>
                    <a:lnTo>
                      <a:pt x="91255" y="24778"/>
                    </a:lnTo>
                    <a:lnTo>
                      <a:pt x="91301" y="24778"/>
                    </a:lnTo>
                    <a:lnTo>
                      <a:pt x="91301" y="24759"/>
                    </a:lnTo>
                    <a:lnTo>
                      <a:pt x="91357" y="24759"/>
                    </a:lnTo>
                    <a:lnTo>
                      <a:pt x="91357" y="24750"/>
                    </a:lnTo>
                    <a:lnTo>
                      <a:pt x="91468" y="24750"/>
                    </a:lnTo>
                    <a:lnTo>
                      <a:pt x="91468" y="24732"/>
                    </a:lnTo>
                    <a:lnTo>
                      <a:pt x="91496" y="24732"/>
                    </a:lnTo>
                    <a:lnTo>
                      <a:pt x="91496" y="24750"/>
                    </a:lnTo>
                    <a:lnTo>
                      <a:pt x="91653" y="24750"/>
                    </a:lnTo>
                    <a:lnTo>
                      <a:pt x="91653" y="24759"/>
                    </a:lnTo>
                    <a:lnTo>
                      <a:pt x="91699" y="24759"/>
                    </a:lnTo>
                    <a:lnTo>
                      <a:pt x="91699" y="24778"/>
                    </a:lnTo>
                    <a:lnTo>
                      <a:pt x="91746" y="24778"/>
                    </a:lnTo>
                    <a:lnTo>
                      <a:pt x="91746" y="24797"/>
                    </a:lnTo>
                    <a:lnTo>
                      <a:pt x="91764" y="24797"/>
                    </a:lnTo>
                    <a:lnTo>
                      <a:pt x="91764" y="24778"/>
                    </a:lnTo>
                    <a:lnTo>
                      <a:pt x="91746" y="24778"/>
                    </a:lnTo>
                    <a:lnTo>
                      <a:pt x="91746" y="24713"/>
                    </a:lnTo>
                    <a:lnTo>
                      <a:pt x="91727" y="24713"/>
                    </a:lnTo>
                    <a:lnTo>
                      <a:pt x="91727" y="24667"/>
                    </a:lnTo>
                    <a:lnTo>
                      <a:pt x="91718" y="24667"/>
                    </a:lnTo>
                    <a:lnTo>
                      <a:pt x="91718" y="24528"/>
                    </a:lnTo>
                    <a:lnTo>
                      <a:pt x="91699" y="24528"/>
                    </a:lnTo>
                    <a:lnTo>
                      <a:pt x="91699" y="24426"/>
                    </a:lnTo>
                    <a:lnTo>
                      <a:pt x="91718" y="24426"/>
                    </a:lnTo>
                    <a:lnTo>
                      <a:pt x="91718" y="24296"/>
                    </a:lnTo>
                    <a:lnTo>
                      <a:pt x="91727" y="24296"/>
                    </a:lnTo>
                    <a:lnTo>
                      <a:pt x="91727" y="24241"/>
                    </a:lnTo>
                    <a:lnTo>
                      <a:pt x="91746" y="24241"/>
                    </a:lnTo>
                    <a:lnTo>
                      <a:pt x="91746" y="24194"/>
                    </a:lnTo>
                    <a:lnTo>
                      <a:pt x="91764" y="24194"/>
                    </a:lnTo>
                    <a:lnTo>
                      <a:pt x="91764" y="24148"/>
                    </a:lnTo>
                    <a:lnTo>
                      <a:pt x="91773" y="24148"/>
                    </a:lnTo>
                    <a:lnTo>
                      <a:pt x="91773" y="24111"/>
                    </a:lnTo>
                    <a:lnTo>
                      <a:pt x="91792" y="24111"/>
                    </a:lnTo>
                    <a:lnTo>
                      <a:pt x="91792" y="24083"/>
                    </a:lnTo>
                    <a:lnTo>
                      <a:pt x="91811" y="24083"/>
                    </a:lnTo>
                    <a:lnTo>
                      <a:pt x="91811" y="24056"/>
                    </a:lnTo>
                    <a:lnTo>
                      <a:pt x="91820" y="24056"/>
                    </a:lnTo>
                    <a:lnTo>
                      <a:pt x="91820" y="24018"/>
                    </a:lnTo>
                    <a:lnTo>
                      <a:pt x="91838" y="24018"/>
                    </a:lnTo>
                    <a:lnTo>
                      <a:pt x="91838" y="24009"/>
                    </a:lnTo>
                    <a:lnTo>
                      <a:pt x="91857" y="24009"/>
                    </a:lnTo>
                    <a:lnTo>
                      <a:pt x="91857" y="23991"/>
                    </a:lnTo>
                    <a:lnTo>
                      <a:pt x="91866" y="23991"/>
                    </a:lnTo>
                    <a:lnTo>
                      <a:pt x="91866" y="23963"/>
                    </a:lnTo>
                    <a:lnTo>
                      <a:pt x="91885" y="23963"/>
                    </a:lnTo>
                    <a:lnTo>
                      <a:pt x="91885" y="23944"/>
                    </a:lnTo>
                    <a:lnTo>
                      <a:pt x="91903" y="23944"/>
                    </a:lnTo>
                    <a:lnTo>
                      <a:pt x="91903" y="23926"/>
                    </a:lnTo>
                    <a:lnTo>
                      <a:pt x="91912" y="23926"/>
                    </a:lnTo>
                    <a:lnTo>
                      <a:pt x="91912" y="23917"/>
                    </a:lnTo>
                    <a:lnTo>
                      <a:pt x="91931" y="23917"/>
                    </a:lnTo>
                    <a:lnTo>
                      <a:pt x="91931" y="23880"/>
                    </a:lnTo>
                    <a:lnTo>
                      <a:pt x="91949" y="23880"/>
                    </a:lnTo>
                    <a:lnTo>
                      <a:pt x="91949" y="23870"/>
                    </a:lnTo>
                    <a:lnTo>
                      <a:pt x="91959" y="23870"/>
                    </a:lnTo>
                    <a:lnTo>
                      <a:pt x="91959" y="23852"/>
                    </a:lnTo>
                    <a:lnTo>
                      <a:pt x="91996" y="23852"/>
                    </a:lnTo>
                    <a:lnTo>
                      <a:pt x="91996" y="23833"/>
                    </a:lnTo>
                    <a:lnTo>
                      <a:pt x="92005" y="23833"/>
                    </a:lnTo>
                    <a:lnTo>
                      <a:pt x="92005" y="23824"/>
                    </a:lnTo>
                    <a:lnTo>
                      <a:pt x="92024" y="23824"/>
                    </a:lnTo>
                    <a:lnTo>
                      <a:pt x="92024" y="23805"/>
                    </a:lnTo>
                    <a:lnTo>
                      <a:pt x="92042" y="23805"/>
                    </a:lnTo>
                    <a:lnTo>
                      <a:pt x="92042" y="23787"/>
                    </a:lnTo>
                    <a:lnTo>
                      <a:pt x="92051" y="23787"/>
                    </a:lnTo>
                    <a:lnTo>
                      <a:pt x="92051" y="23778"/>
                    </a:lnTo>
                    <a:lnTo>
                      <a:pt x="92088" y="23778"/>
                    </a:lnTo>
                    <a:lnTo>
                      <a:pt x="92088" y="23759"/>
                    </a:lnTo>
                    <a:lnTo>
                      <a:pt x="92098" y="23759"/>
                    </a:lnTo>
                    <a:lnTo>
                      <a:pt x="92098" y="23741"/>
                    </a:lnTo>
                    <a:lnTo>
                      <a:pt x="92135" y="23741"/>
                    </a:lnTo>
                    <a:lnTo>
                      <a:pt x="92135" y="23731"/>
                    </a:lnTo>
                    <a:lnTo>
                      <a:pt x="92144" y="23731"/>
                    </a:lnTo>
                    <a:lnTo>
                      <a:pt x="92144" y="23713"/>
                    </a:lnTo>
                    <a:lnTo>
                      <a:pt x="92181" y="23713"/>
                    </a:lnTo>
                    <a:lnTo>
                      <a:pt x="92181" y="23694"/>
                    </a:lnTo>
                    <a:lnTo>
                      <a:pt x="92209" y="23694"/>
                    </a:lnTo>
                    <a:lnTo>
                      <a:pt x="92209" y="23685"/>
                    </a:lnTo>
                    <a:lnTo>
                      <a:pt x="92237" y="23685"/>
                    </a:lnTo>
                    <a:lnTo>
                      <a:pt x="92237" y="23667"/>
                    </a:lnTo>
                    <a:lnTo>
                      <a:pt x="92283" y="23667"/>
                    </a:lnTo>
                    <a:lnTo>
                      <a:pt x="92283" y="23648"/>
                    </a:lnTo>
                    <a:lnTo>
                      <a:pt x="92320" y="23648"/>
                    </a:lnTo>
                    <a:lnTo>
                      <a:pt x="92320" y="23639"/>
                    </a:lnTo>
                    <a:lnTo>
                      <a:pt x="92394" y="23639"/>
                    </a:lnTo>
                    <a:lnTo>
                      <a:pt x="92394" y="23620"/>
                    </a:lnTo>
                    <a:lnTo>
                      <a:pt x="92468" y="23620"/>
                    </a:lnTo>
                    <a:lnTo>
                      <a:pt x="92468" y="23602"/>
                    </a:lnTo>
                    <a:lnTo>
                      <a:pt x="92765" y="23602"/>
                    </a:lnTo>
                    <a:lnTo>
                      <a:pt x="92765" y="23620"/>
                    </a:lnTo>
                    <a:lnTo>
                      <a:pt x="92829" y="23620"/>
                    </a:lnTo>
                    <a:lnTo>
                      <a:pt x="92829" y="23639"/>
                    </a:lnTo>
                    <a:lnTo>
                      <a:pt x="92885" y="23639"/>
                    </a:lnTo>
                    <a:lnTo>
                      <a:pt x="92885" y="23648"/>
                    </a:lnTo>
                    <a:lnTo>
                      <a:pt x="92950" y="23648"/>
                    </a:lnTo>
                    <a:lnTo>
                      <a:pt x="92950" y="23667"/>
                    </a:lnTo>
                    <a:lnTo>
                      <a:pt x="92996" y="23667"/>
                    </a:lnTo>
                    <a:lnTo>
                      <a:pt x="92996" y="23685"/>
                    </a:lnTo>
                    <a:lnTo>
                      <a:pt x="93024" y="23685"/>
                    </a:lnTo>
                    <a:lnTo>
                      <a:pt x="93024" y="23694"/>
                    </a:lnTo>
                    <a:lnTo>
                      <a:pt x="93061" y="23694"/>
                    </a:lnTo>
                    <a:lnTo>
                      <a:pt x="93061" y="23713"/>
                    </a:lnTo>
                    <a:lnTo>
                      <a:pt x="93089" y="23713"/>
                    </a:lnTo>
                    <a:lnTo>
                      <a:pt x="93089" y="23731"/>
                    </a:lnTo>
                    <a:lnTo>
                      <a:pt x="93117" y="23731"/>
                    </a:lnTo>
                    <a:lnTo>
                      <a:pt x="93117" y="23741"/>
                    </a:lnTo>
                    <a:lnTo>
                      <a:pt x="93135" y="23741"/>
                    </a:lnTo>
                    <a:lnTo>
                      <a:pt x="93135" y="23759"/>
                    </a:lnTo>
                    <a:lnTo>
                      <a:pt x="93163" y="23759"/>
                    </a:lnTo>
                    <a:lnTo>
                      <a:pt x="93163" y="23778"/>
                    </a:lnTo>
                    <a:lnTo>
                      <a:pt x="93181" y="23778"/>
                    </a:lnTo>
                    <a:lnTo>
                      <a:pt x="93181" y="23787"/>
                    </a:lnTo>
                    <a:lnTo>
                      <a:pt x="93209" y="23787"/>
                    </a:lnTo>
                    <a:lnTo>
                      <a:pt x="93209" y="23805"/>
                    </a:lnTo>
                    <a:lnTo>
                      <a:pt x="93228" y="23805"/>
                    </a:lnTo>
                    <a:lnTo>
                      <a:pt x="93228" y="23824"/>
                    </a:lnTo>
                    <a:lnTo>
                      <a:pt x="93246" y="23824"/>
                    </a:lnTo>
                    <a:lnTo>
                      <a:pt x="93246" y="23833"/>
                    </a:lnTo>
                    <a:lnTo>
                      <a:pt x="93255" y="23833"/>
                    </a:lnTo>
                    <a:lnTo>
                      <a:pt x="93255" y="23852"/>
                    </a:lnTo>
                    <a:lnTo>
                      <a:pt x="93274" y="23852"/>
                    </a:lnTo>
                    <a:lnTo>
                      <a:pt x="93274" y="23870"/>
                    </a:lnTo>
                    <a:lnTo>
                      <a:pt x="93293" y="23870"/>
                    </a:lnTo>
                    <a:lnTo>
                      <a:pt x="93293" y="23880"/>
                    </a:lnTo>
                    <a:lnTo>
                      <a:pt x="93302" y="23880"/>
                    </a:lnTo>
                    <a:lnTo>
                      <a:pt x="93302" y="23898"/>
                    </a:lnTo>
                    <a:lnTo>
                      <a:pt x="93320" y="23898"/>
                    </a:lnTo>
                    <a:lnTo>
                      <a:pt x="93320" y="23917"/>
                    </a:lnTo>
                    <a:lnTo>
                      <a:pt x="93339" y="23917"/>
                    </a:lnTo>
                    <a:lnTo>
                      <a:pt x="93339" y="23926"/>
                    </a:lnTo>
                    <a:lnTo>
                      <a:pt x="93348" y="23926"/>
                    </a:lnTo>
                    <a:lnTo>
                      <a:pt x="93348" y="23944"/>
                    </a:lnTo>
                    <a:lnTo>
                      <a:pt x="93367" y="23944"/>
                    </a:lnTo>
                    <a:lnTo>
                      <a:pt x="93367" y="23972"/>
                    </a:lnTo>
                    <a:lnTo>
                      <a:pt x="93385" y="23972"/>
                    </a:lnTo>
                    <a:lnTo>
                      <a:pt x="93385" y="23991"/>
                    </a:lnTo>
                    <a:lnTo>
                      <a:pt x="93394" y="23991"/>
                    </a:lnTo>
                    <a:lnTo>
                      <a:pt x="93394" y="24018"/>
                    </a:lnTo>
                    <a:lnTo>
                      <a:pt x="93413" y="24018"/>
                    </a:lnTo>
                    <a:lnTo>
                      <a:pt x="93413" y="24037"/>
                    </a:lnTo>
                    <a:lnTo>
                      <a:pt x="93431" y="24037"/>
                    </a:lnTo>
                    <a:lnTo>
                      <a:pt x="93431" y="24065"/>
                    </a:lnTo>
                    <a:lnTo>
                      <a:pt x="93441" y="24065"/>
                    </a:lnTo>
                    <a:lnTo>
                      <a:pt x="93441" y="24083"/>
                    </a:lnTo>
                    <a:lnTo>
                      <a:pt x="93459" y="24083"/>
                    </a:lnTo>
                    <a:lnTo>
                      <a:pt x="93459" y="24018"/>
                    </a:lnTo>
                    <a:lnTo>
                      <a:pt x="93478" y="24018"/>
                    </a:lnTo>
                    <a:lnTo>
                      <a:pt x="93478" y="23972"/>
                    </a:lnTo>
                    <a:lnTo>
                      <a:pt x="93487" y="23972"/>
                    </a:lnTo>
                    <a:lnTo>
                      <a:pt x="93487" y="23926"/>
                    </a:lnTo>
                    <a:lnTo>
                      <a:pt x="93506" y="23926"/>
                    </a:lnTo>
                    <a:lnTo>
                      <a:pt x="93506" y="23898"/>
                    </a:lnTo>
                    <a:lnTo>
                      <a:pt x="93524" y="23898"/>
                    </a:lnTo>
                    <a:lnTo>
                      <a:pt x="93524" y="23870"/>
                    </a:lnTo>
                    <a:lnTo>
                      <a:pt x="93533" y="23870"/>
                    </a:lnTo>
                    <a:lnTo>
                      <a:pt x="93533" y="23833"/>
                    </a:lnTo>
                    <a:lnTo>
                      <a:pt x="93552" y="23833"/>
                    </a:lnTo>
                    <a:lnTo>
                      <a:pt x="93552" y="23805"/>
                    </a:lnTo>
                    <a:lnTo>
                      <a:pt x="93570" y="23805"/>
                    </a:lnTo>
                    <a:lnTo>
                      <a:pt x="93570" y="23778"/>
                    </a:lnTo>
                    <a:lnTo>
                      <a:pt x="93580" y="23778"/>
                    </a:lnTo>
                    <a:lnTo>
                      <a:pt x="93580" y="23759"/>
                    </a:lnTo>
                    <a:lnTo>
                      <a:pt x="93598" y="23759"/>
                    </a:lnTo>
                    <a:lnTo>
                      <a:pt x="93598" y="23731"/>
                    </a:lnTo>
                    <a:lnTo>
                      <a:pt x="93617" y="23731"/>
                    </a:lnTo>
                    <a:lnTo>
                      <a:pt x="93617" y="23713"/>
                    </a:lnTo>
                    <a:lnTo>
                      <a:pt x="93626" y="23713"/>
                    </a:lnTo>
                    <a:lnTo>
                      <a:pt x="93626" y="23694"/>
                    </a:lnTo>
                    <a:lnTo>
                      <a:pt x="93644" y="23694"/>
                    </a:lnTo>
                    <a:lnTo>
                      <a:pt x="93644" y="23685"/>
                    </a:lnTo>
                    <a:lnTo>
                      <a:pt x="93663" y="23685"/>
                    </a:lnTo>
                    <a:lnTo>
                      <a:pt x="93663" y="23667"/>
                    </a:lnTo>
                    <a:lnTo>
                      <a:pt x="93672" y="23667"/>
                    </a:lnTo>
                    <a:lnTo>
                      <a:pt x="93672" y="23639"/>
                    </a:lnTo>
                    <a:lnTo>
                      <a:pt x="93691" y="23639"/>
                    </a:lnTo>
                    <a:lnTo>
                      <a:pt x="93691" y="23620"/>
                    </a:lnTo>
                    <a:lnTo>
                      <a:pt x="93709" y="23620"/>
                    </a:lnTo>
                    <a:lnTo>
                      <a:pt x="93709" y="23602"/>
                    </a:lnTo>
                    <a:lnTo>
                      <a:pt x="93737" y="23602"/>
                    </a:lnTo>
                    <a:lnTo>
                      <a:pt x="93737" y="23592"/>
                    </a:lnTo>
                    <a:lnTo>
                      <a:pt x="93756" y="23592"/>
                    </a:lnTo>
                    <a:lnTo>
                      <a:pt x="93756" y="23574"/>
                    </a:lnTo>
                    <a:lnTo>
                      <a:pt x="93765" y="23574"/>
                    </a:lnTo>
                    <a:lnTo>
                      <a:pt x="93765" y="23555"/>
                    </a:lnTo>
                    <a:lnTo>
                      <a:pt x="93783" y="23555"/>
                    </a:lnTo>
                    <a:lnTo>
                      <a:pt x="93783" y="23546"/>
                    </a:lnTo>
                    <a:lnTo>
                      <a:pt x="93811" y="23546"/>
                    </a:lnTo>
                    <a:lnTo>
                      <a:pt x="93811" y="23528"/>
                    </a:lnTo>
                    <a:lnTo>
                      <a:pt x="93830" y="23528"/>
                    </a:lnTo>
                    <a:lnTo>
                      <a:pt x="93830" y="23509"/>
                    </a:lnTo>
                    <a:lnTo>
                      <a:pt x="93858" y="23509"/>
                    </a:lnTo>
                    <a:lnTo>
                      <a:pt x="93858" y="23500"/>
                    </a:lnTo>
                    <a:lnTo>
                      <a:pt x="93876" y="23500"/>
                    </a:lnTo>
                    <a:lnTo>
                      <a:pt x="93876" y="23481"/>
                    </a:lnTo>
                    <a:lnTo>
                      <a:pt x="93904" y="23481"/>
                    </a:lnTo>
                    <a:lnTo>
                      <a:pt x="93904" y="23463"/>
                    </a:lnTo>
                    <a:lnTo>
                      <a:pt x="93941" y="23463"/>
                    </a:lnTo>
                    <a:lnTo>
                      <a:pt x="93941" y="23453"/>
                    </a:lnTo>
                    <a:lnTo>
                      <a:pt x="93987" y="23453"/>
                    </a:lnTo>
                    <a:lnTo>
                      <a:pt x="93987" y="23435"/>
                    </a:lnTo>
                    <a:lnTo>
                      <a:pt x="94015" y="23435"/>
                    </a:lnTo>
                    <a:lnTo>
                      <a:pt x="94015" y="23416"/>
                    </a:lnTo>
                    <a:lnTo>
                      <a:pt x="94043" y="23416"/>
                    </a:lnTo>
                    <a:lnTo>
                      <a:pt x="94043" y="23407"/>
                    </a:lnTo>
                    <a:lnTo>
                      <a:pt x="94108" y="23407"/>
                    </a:lnTo>
                    <a:lnTo>
                      <a:pt x="94108" y="23389"/>
                    </a:lnTo>
                    <a:lnTo>
                      <a:pt x="94219" y="23389"/>
                    </a:lnTo>
                    <a:lnTo>
                      <a:pt x="94219" y="23370"/>
                    </a:lnTo>
                    <a:lnTo>
                      <a:pt x="94506" y="23370"/>
                    </a:lnTo>
                    <a:lnTo>
                      <a:pt x="94506" y="23389"/>
                    </a:lnTo>
                    <a:lnTo>
                      <a:pt x="94589" y="23389"/>
                    </a:lnTo>
                    <a:lnTo>
                      <a:pt x="94589" y="23407"/>
                    </a:lnTo>
                    <a:lnTo>
                      <a:pt x="94636" y="23407"/>
                    </a:lnTo>
                    <a:lnTo>
                      <a:pt x="94636" y="23416"/>
                    </a:lnTo>
                    <a:lnTo>
                      <a:pt x="94682" y="23416"/>
                    </a:lnTo>
                    <a:lnTo>
                      <a:pt x="94682" y="23435"/>
                    </a:lnTo>
                    <a:lnTo>
                      <a:pt x="94710" y="23435"/>
                    </a:lnTo>
                    <a:lnTo>
                      <a:pt x="94710" y="23453"/>
                    </a:lnTo>
                    <a:lnTo>
                      <a:pt x="94737" y="23453"/>
                    </a:lnTo>
                    <a:lnTo>
                      <a:pt x="94737" y="23463"/>
                    </a:lnTo>
                    <a:lnTo>
                      <a:pt x="94784" y="23463"/>
                    </a:lnTo>
                    <a:lnTo>
                      <a:pt x="94784" y="23481"/>
                    </a:lnTo>
                    <a:lnTo>
                      <a:pt x="94802" y="23481"/>
                    </a:lnTo>
                    <a:lnTo>
                      <a:pt x="94802" y="23500"/>
                    </a:lnTo>
                    <a:lnTo>
                      <a:pt x="94830" y="23500"/>
                    </a:lnTo>
                    <a:lnTo>
                      <a:pt x="94830" y="23509"/>
                    </a:lnTo>
                    <a:lnTo>
                      <a:pt x="94849" y="23509"/>
                    </a:lnTo>
                    <a:lnTo>
                      <a:pt x="94849" y="23528"/>
                    </a:lnTo>
                    <a:lnTo>
                      <a:pt x="94876" y="23528"/>
                    </a:lnTo>
                    <a:lnTo>
                      <a:pt x="94876" y="23546"/>
                    </a:lnTo>
                    <a:lnTo>
                      <a:pt x="94895" y="23546"/>
                    </a:lnTo>
                    <a:lnTo>
                      <a:pt x="94895" y="23555"/>
                    </a:lnTo>
                    <a:lnTo>
                      <a:pt x="94923" y="23555"/>
                    </a:lnTo>
                    <a:lnTo>
                      <a:pt x="94923" y="23574"/>
                    </a:lnTo>
                    <a:lnTo>
                      <a:pt x="94941" y="23574"/>
                    </a:lnTo>
                    <a:lnTo>
                      <a:pt x="94941" y="23592"/>
                    </a:lnTo>
                    <a:lnTo>
                      <a:pt x="94960" y="23592"/>
                    </a:lnTo>
                    <a:lnTo>
                      <a:pt x="94960" y="23602"/>
                    </a:lnTo>
                    <a:lnTo>
                      <a:pt x="94969" y="23602"/>
                    </a:lnTo>
                    <a:lnTo>
                      <a:pt x="94969" y="23620"/>
                    </a:lnTo>
                    <a:lnTo>
                      <a:pt x="94988" y="23620"/>
                    </a:lnTo>
                    <a:lnTo>
                      <a:pt x="94988" y="23639"/>
                    </a:lnTo>
                    <a:lnTo>
                      <a:pt x="95006" y="23639"/>
                    </a:lnTo>
                    <a:lnTo>
                      <a:pt x="95006" y="23648"/>
                    </a:lnTo>
                    <a:lnTo>
                      <a:pt x="95015" y="23648"/>
                    </a:lnTo>
                    <a:lnTo>
                      <a:pt x="95015" y="23667"/>
                    </a:lnTo>
                    <a:lnTo>
                      <a:pt x="95034" y="23667"/>
                    </a:lnTo>
                    <a:lnTo>
                      <a:pt x="95034" y="23685"/>
                    </a:lnTo>
                    <a:lnTo>
                      <a:pt x="95052" y="23685"/>
                    </a:lnTo>
                    <a:lnTo>
                      <a:pt x="95052" y="23694"/>
                    </a:lnTo>
                    <a:lnTo>
                      <a:pt x="95062" y="23694"/>
                    </a:lnTo>
                    <a:lnTo>
                      <a:pt x="95062" y="23713"/>
                    </a:lnTo>
                    <a:lnTo>
                      <a:pt x="95080" y="23713"/>
                    </a:lnTo>
                    <a:lnTo>
                      <a:pt x="95080" y="23731"/>
                    </a:lnTo>
                    <a:lnTo>
                      <a:pt x="95099" y="23731"/>
                    </a:lnTo>
                    <a:lnTo>
                      <a:pt x="95099" y="23759"/>
                    </a:lnTo>
                    <a:lnTo>
                      <a:pt x="95108" y="23759"/>
                    </a:lnTo>
                    <a:lnTo>
                      <a:pt x="95108" y="23787"/>
                    </a:lnTo>
                    <a:lnTo>
                      <a:pt x="95127" y="23787"/>
                    </a:lnTo>
                    <a:lnTo>
                      <a:pt x="95127" y="23805"/>
                    </a:lnTo>
                    <a:lnTo>
                      <a:pt x="95145" y="23805"/>
                    </a:lnTo>
                    <a:lnTo>
                      <a:pt x="95145" y="23833"/>
                    </a:lnTo>
                    <a:lnTo>
                      <a:pt x="95154" y="23833"/>
                    </a:lnTo>
                    <a:lnTo>
                      <a:pt x="95154" y="23870"/>
                    </a:lnTo>
                    <a:lnTo>
                      <a:pt x="95173" y="23870"/>
                    </a:lnTo>
                    <a:lnTo>
                      <a:pt x="95173" y="23898"/>
                    </a:lnTo>
                    <a:lnTo>
                      <a:pt x="95191" y="23898"/>
                    </a:lnTo>
                    <a:lnTo>
                      <a:pt x="95191" y="23944"/>
                    </a:lnTo>
                    <a:lnTo>
                      <a:pt x="95201" y="23944"/>
                    </a:lnTo>
                    <a:lnTo>
                      <a:pt x="95201" y="24009"/>
                    </a:lnTo>
                    <a:lnTo>
                      <a:pt x="95219" y="24009"/>
                    </a:lnTo>
                    <a:lnTo>
                      <a:pt x="95219" y="24065"/>
                    </a:lnTo>
                    <a:lnTo>
                      <a:pt x="95238" y="24065"/>
                    </a:lnTo>
                    <a:lnTo>
                      <a:pt x="95238" y="24130"/>
                    </a:lnTo>
                    <a:lnTo>
                      <a:pt x="95247" y="24130"/>
                    </a:lnTo>
                    <a:lnTo>
                      <a:pt x="95247" y="24296"/>
                    </a:lnTo>
                    <a:lnTo>
                      <a:pt x="95238" y="24296"/>
                    </a:lnTo>
                    <a:lnTo>
                      <a:pt x="95238" y="24454"/>
                    </a:lnTo>
                    <a:lnTo>
                      <a:pt x="95219" y="24454"/>
                    </a:lnTo>
                    <a:lnTo>
                      <a:pt x="95219" y="24500"/>
                    </a:lnTo>
                    <a:lnTo>
                      <a:pt x="95201" y="24500"/>
                    </a:lnTo>
                    <a:lnTo>
                      <a:pt x="95201" y="24546"/>
                    </a:lnTo>
                    <a:lnTo>
                      <a:pt x="95191" y="24546"/>
                    </a:lnTo>
                    <a:lnTo>
                      <a:pt x="95191" y="24574"/>
                    </a:lnTo>
                    <a:lnTo>
                      <a:pt x="95201" y="24574"/>
                    </a:lnTo>
                    <a:lnTo>
                      <a:pt x="95201" y="24546"/>
                    </a:lnTo>
                    <a:lnTo>
                      <a:pt x="95219" y="24546"/>
                    </a:lnTo>
                    <a:lnTo>
                      <a:pt x="95219" y="24528"/>
                    </a:lnTo>
                    <a:lnTo>
                      <a:pt x="95238" y="24528"/>
                    </a:lnTo>
                    <a:lnTo>
                      <a:pt x="95238" y="24519"/>
                    </a:lnTo>
                    <a:lnTo>
                      <a:pt x="95247" y="24519"/>
                    </a:lnTo>
                    <a:lnTo>
                      <a:pt x="95247" y="24500"/>
                    </a:lnTo>
                    <a:lnTo>
                      <a:pt x="95265" y="24500"/>
                    </a:lnTo>
                    <a:lnTo>
                      <a:pt x="95265" y="24482"/>
                    </a:lnTo>
                    <a:lnTo>
                      <a:pt x="95284" y="24482"/>
                    </a:lnTo>
                    <a:lnTo>
                      <a:pt x="95284" y="24472"/>
                    </a:lnTo>
                    <a:lnTo>
                      <a:pt x="95293" y="24472"/>
                    </a:lnTo>
                    <a:lnTo>
                      <a:pt x="95293" y="24454"/>
                    </a:lnTo>
                    <a:lnTo>
                      <a:pt x="95312" y="24454"/>
                    </a:lnTo>
                    <a:lnTo>
                      <a:pt x="95312" y="24435"/>
                    </a:lnTo>
                    <a:lnTo>
                      <a:pt x="95330" y="24435"/>
                    </a:lnTo>
                    <a:lnTo>
                      <a:pt x="95330" y="24426"/>
                    </a:lnTo>
                    <a:lnTo>
                      <a:pt x="95340" y="24426"/>
                    </a:lnTo>
                    <a:lnTo>
                      <a:pt x="95340" y="24408"/>
                    </a:lnTo>
                    <a:lnTo>
                      <a:pt x="95358" y="24408"/>
                    </a:lnTo>
                    <a:lnTo>
                      <a:pt x="95358" y="24389"/>
                    </a:lnTo>
                    <a:lnTo>
                      <a:pt x="95377" y="24389"/>
                    </a:lnTo>
                    <a:lnTo>
                      <a:pt x="95377" y="24380"/>
                    </a:lnTo>
                    <a:lnTo>
                      <a:pt x="95386" y="24380"/>
                    </a:lnTo>
                    <a:lnTo>
                      <a:pt x="95386" y="24361"/>
                    </a:lnTo>
                    <a:lnTo>
                      <a:pt x="95404" y="24361"/>
                    </a:lnTo>
                    <a:lnTo>
                      <a:pt x="95404" y="24343"/>
                    </a:lnTo>
                    <a:lnTo>
                      <a:pt x="95423" y="24343"/>
                    </a:lnTo>
                    <a:lnTo>
                      <a:pt x="95423" y="24333"/>
                    </a:lnTo>
                    <a:lnTo>
                      <a:pt x="95432" y="24333"/>
                    </a:lnTo>
                    <a:lnTo>
                      <a:pt x="95432" y="24315"/>
                    </a:lnTo>
                    <a:lnTo>
                      <a:pt x="95451" y="24315"/>
                    </a:lnTo>
                    <a:lnTo>
                      <a:pt x="95451" y="24296"/>
                    </a:lnTo>
                    <a:lnTo>
                      <a:pt x="95478" y="24296"/>
                    </a:lnTo>
                    <a:lnTo>
                      <a:pt x="95478" y="24287"/>
                    </a:lnTo>
                    <a:lnTo>
                      <a:pt x="95497" y="24287"/>
                    </a:lnTo>
                    <a:lnTo>
                      <a:pt x="95497" y="24269"/>
                    </a:lnTo>
                    <a:lnTo>
                      <a:pt x="95516" y="24269"/>
                    </a:lnTo>
                    <a:lnTo>
                      <a:pt x="95516" y="24250"/>
                    </a:lnTo>
                    <a:lnTo>
                      <a:pt x="95525" y="24250"/>
                    </a:lnTo>
                    <a:lnTo>
                      <a:pt x="95525" y="24241"/>
                    </a:lnTo>
                    <a:lnTo>
                      <a:pt x="95562" y="24241"/>
                    </a:lnTo>
                    <a:lnTo>
                      <a:pt x="95562" y="24222"/>
                    </a:lnTo>
                    <a:lnTo>
                      <a:pt x="95571" y="24222"/>
                    </a:lnTo>
                    <a:lnTo>
                      <a:pt x="95571" y="24204"/>
                    </a:lnTo>
                    <a:lnTo>
                      <a:pt x="95590" y="24204"/>
                    </a:lnTo>
                    <a:lnTo>
                      <a:pt x="95590" y="24194"/>
                    </a:lnTo>
                    <a:lnTo>
                      <a:pt x="95608" y="24194"/>
                    </a:lnTo>
                    <a:lnTo>
                      <a:pt x="95608" y="24176"/>
                    </a:lnTo>
                    <a:lnTo>
                      <a:pt x="95636" y="24176"/>
                    </a:lnTo>
                    <a:lnTo>
                      <a:pt x="95636" y="24157"/>
                    </a:lnTo>
                    <a:lnTo>
                      <a:pt x="95654" y="24157"/>
                    </a:lnTo>
                    <a:lnTo>
                      <a:pt x="95654" y="24148"/>
                    </a:lnTo>
                    <a:lnTo>
                      <a:pt x="95664" y="24148"/>
                    </a:lnTo>
                    <a:lnTo>
                      <a:pt x="95664" y="24130"/>
                    </a:lnTo>
                    <a:lnTo>
                      <a:pt x="95701" y="24130"/>
                    </a:lnTo>
                    <a:lnTo>
                      <a:pt x="95701" y="24111"/>
                    </a:lnTo>
                    <a:lnTo>
                      <a:pt x="95710" y="24111"/>
                    </a:lnTo>
                    <a:lnTo>
                      <a:pt x="95710" y="24102"/>
                    </a:lnTo>
                    <a:lnTo>
                      <a:pt x="95747" y="24102"/>
                    </a:lnTo>
                    <a:lnTo>
                      <a:pt x="95747" y="24083"/>
                    </a:lnTo>
                    <a:lnTo>
                      <a:pt x="95756" y="24083"/>
                    </a:lnTo>
                    <a:lnTo>
                      <a:pt x="95756" y="24065"/>
                    </a:lnTo>
                    <a:lnTo>
                      <a:pt x="95793" y="24065"/>
                    </a:lnTo>
                    <a:lnTo>
                      <a:pt x="95793" y="24056"/>
                    </a:lnTo>
                    <a:lnTo>
                      <a:pt x="95803" y="24056"/>
                    </a:lnTo>
                    <a:lnTo>
                      <a:pt x="95803" y="24037"/>
                    </a:lnTo>
                    <a:lnTo>
                      <a:pt x="95840" y="24037"/>
                    </a:lnTo>
                    <a:lnTo>
                      <a:pt x="95840" y="24018"/>
                    </a:lnTo>
                    <a:lnTo>
                      <a:pt x="95868" y="24018"/>
                    </a:lnTo>
                    <a:lnTo>
                      <a:pt x="95868" y="24009"/>
                    </a:lnTo>
                    <a:lnTo>
                      <a:pt x="95895" y="24009"/>
                    </a:lnTo>
                    <a:lnTo>
                      <a:pt x="95895" y="23991"/>
                    </a:lnTo>
                    <a:lnTo>
                      <a:pt x="95914" y="23991"/>
                    </a:lnTo>
                    <a:lnTo>
                      <a:pt x="95914" y="23972"/>
                    </a:lnTo>
                    <a:lnTo>
                      <a:pt x="95942" y="23972"/>
                    </a:lnTo>
                    <a:lnTo>
                      <a:pt x="95942" y="23963"/>
                    </a:lnTo>
                    <a:lnTo>
                      <a:pt x="95979" y="23963"/>
                    </a:lnTo>
                    <a:lnTo>
                      <a:pt x="95979" y="23944"/>
                    </a:lnTo>
                    <a:lnTo>
                      <a:pt x="96006" y="23944"/>
                    </a:lnTo>
                    <a:lnTo>
                      <a:pt x="96006" y="23926"/>
                    </a:lnTo>
                    <a:lnTo>
                      <a:pt x="96034" y="23926"/>
                    </a:lnTo>
                    <a:lnTo>
                      <a:pt x="96034" y="23917"/>
                    </a:lnTo>
                    <a:lnTo>
                      <a:pt x="96071" y="23917"/>
                    </a:lnTo>
                    <a:lnTo>
                      <a:pt x="96071" y="23898"/>
                    </a:lnTo>
                    <a:lnTo>
                      <a:pt x="96099" y="23898"/>
                    </a:lnTo>
                    <a:lnTo>
                      <a:pt x="96099" y="23880"/>
                    </a:lnTo>
                    <a:lnTo>
                      <a:pt x="96145" y="23880"/>
                    </a:lnTo>
                    <a:lnTo>
                      <a:pt x="96145" y="23870"/>
                    </a:lnTo>
                    <a:lnTo>
                      <a:pt x="96173" y="23870"/>
                    </a:lnTo>
                    <a:lnTo>
                      <a:pt x="96173" y="23852"/>
                    </a:lnTo>
                    <a:lnTo>
                      <a:pt x="96210" y="23852"/>
                    </a:lnTo>
                    <a:lnTo>
                      <a:pt x="96210" y="23833"/>
                    </a:lnTo>
                    <a:lnTo>
                      <a:pt x="96238" y="23833"/>
                    </a:lnTo>
                    <a:lnTo>
                      <a:pt x="96238" y="23824"/>
                    </a:lnTo>
                    <a:lnTo>
                      <a:pt x="96284" y="23824"/>
                    </a:lnTo>
                    <a:lnTo>
                      <a:pt x="96284" y="23805"/>
                    </a:lnTo>
                    <a:lnTo>
                      <a:pt x="96331" y="23805"/>
                    </a:lnTo>
                    <a:lnTo>
                      <a:pt x="96331" y="23787"/>
                    </a:lnTo>
                    <a:lnTo>
                      <a:pt x="96377" y="23787"/>
                    </a:lnTo>
                    <a:lnTo>
                      <a:pt x="96377" y="23778"/>
                    </a:lnTo>
                    <a:lnTo>
                      <a:pt x="96423" y="23778"/>
                    </a:lnTo>
                    <a:lnTo>
                      <a:pt x="96423" y="23759"/>
                    </a:lnTo>
                    <a:lnTo>
                      <a:pt x="96470" y="23759"/>
                    </a:lnTo>
                    <a:lnTo>
                      <a:pt x="96470" y="23741"/>
                    </a:lnTo>
                    <a:lnTo>
                      <a:pt x="96534" y="23741"/>
                    </a:lnTo>
                    <a:lnTo>
                      <a:pt x="96534" y="23731"/>
                    </a:lnTo>
                    <a:lnTo>
                      <a:pt x="96590" y="23731"/>
                    </a:lnTo>
                    <a:lnTo>
                      <a:pt x="96590" y="23713"/>
                    </a:lnTo>
                    <a:lnTo>
                      <a:pt x="96655" y="23713"/>
                    </a:lnTo>
                    <a:lnTo>
                      <a:pt x="96655" y="23694"/>
                    </a:lnTo>
                    <a:lnTo>
                      <a:pt x="96729" y="23694"/>
                    </a:lnTo>
                    <a:lnTo>
                      <a:pt x="96729" y="23685"/>
                    </a:lnTo>
                    <a:lnTo>
                      <a:pt x="96822" y="23685"/>
                    </a:lnTo>
                    <a:lnTo>
                      <a:pt x="96822" y="23667"/>
                    </a:lnTo>
                    <a:lnTo>
                      <a:pt x="96914" y="23667"/>
                    </a:lnTo>
                    <a:lnTo>
                      <a:pt x="96914" y="23648"/>
                    </a:lnTo>
                    <a:lnTo>
                      <a:pt x="97136" y="23648"/>
                    </a:lnTo>
                    <a:lnTo>
                      <a:pt x="97136" y="23639"/>
                    </a:lnTo>
                    <a:lnTo>
                      <a:pt x="97377" y="23639"/>
                    </a:lnTo>
                    <a:lnTo>
                      <a:pt x="97377" y="23648"/>
                    </a:lnTo>
                    <a:lnTo>
                      <a:pt x="97563" y="23648"/>
                    </a:lnTo>
                    <a:lnTo>
                      <a:pt x="97563" y="23667"/>
                    </a:lnTo>
                    <a:lnTo>
                      <a:pt x="97692" y="23667"/>
                    </a:lnTo>
                    <a:lnTo>
                      <a:pt x="97692" y="23685"/>
                    </a:lnTo>
                    <a:lnTo>
                      <a:pt x="97766" y="23685"/>
                    </a:lnTo>
                    <a:lnTo>
                      <a:pt x="97766" y="23694"/>
                    </a:lnTo>
                    <a:lnTo>
                      <a:pt x="97859" y="23694"/>
                    </a:lnTo>
                    <a:lnTo>
                      <a:pt x="97859" y="23713"/>
                    </a:lnTo>
                    <a:lnTo>
                      <a:pt x="97924" y="23713"/>
                    </a:lnTo>
                    <a:lnTo>
                      <a:pt x="97924" y="23731"/>
                    </a:lnTo>
                    <a:lnTo>
                      <a:pt x="97979" y="23731"/>
                    </a:lnTo>
                    <a:lnTo>
                      <a:pt x="97979" y="23741"/>
                    </a:lnTo>
                    <a:lnTo>
                      <a:pt x="98026" y="23741"/>
                    </a:lnTo>
                    <a:lnTo>
                      <a:pt x="98026" y="23759"/>
                    </a:lnTo>
                    <a:lnTo>
                      <a:pt x="98091" y="23759"/>
                    </a:lnTo>
                    <a:lnTo>
                      <a:pt x="98091" y="23778"/>
                    </a:lnTo>
                    <a:lnTo>
                      <a:pt x="98137" y="23778"/>
                    </a:lnTo>
                    <a:lnTo>
                      <a:pt x="98137" y="23787"/>
                    </a:lnTo>
                    <a:lnTo>
                      <a:pt x="98183" y="23787"/>
                    </a:lnTo>
                    <a:lnTo>
                      <a:pt x="98183" y="23805"/>
                    </a:lnTo>
                    <a:lnTo>
                      <a:pt x="98211" y="23805"/>
                    </a:lnTo>
                    <a:lnTo>
                      <a:pt x="98211" y="23824"/>
                    </a:lnTo>
                    <a:lnTo>
                      <a:pt x="98257" y="23824"/>
                    </a:lnTo>
                    <a:lnTo>
                      <a:pt x="98257" y="23833"/>
                    </a:lnTo>
                    <a:lnTo>
                      <a:pt x="98304" y="23833"/>
                    </a:lnTo>
                    <a:lnTo>
                      <a:pt x="98304" y="23852"/>
                    </a:lnTo>
                    <a:lnTo>
                      <a:pt x="98341" y="23852"/>
                    </a:lnTo>
                    <a:lnTo>
                      <a:pt x="98341" y="23870"/>
                    </a:lnTo>
                    <a:lnTo>
                      <a:pt x="98368" y="23870"/>
                    </a:lnTo>
                    <a:lnTo>
                      <a:pt x="98368" y="23880"/>
                    </a:lnTo>
                    <a:lnTo>
                      <a:pt x="98415" y="23880"/>
                    </a:lnTo>
                    <a:lnTo>
                      <a:pt x="98415" y="23898"/>
                    </a:lnTo>
                    <a:lnTo>
                      <a:pt x="98442" y="23898"/>
                    </a:lnTo>
                    <a:lnTo>
                      <a:pt x="98442" y="23917"/>
                    </a:lnTo>
                    <a:lnTo>
                      <a:pt x="98480" y="23917"/>
                    </a:lnTo>
                    <a:lnTo>
                      <a:pt x="98480" y="23926"/>
                    </a:lnTo>
                    <a:lnTo>
                      <a:pt x="98507" y="23926"/>
                    </a:lnTo>
                    <a:lnTo>
                      <a:pt x="98507" y="23944"/>
                    </a:lnTo>
                    <a:lnTo>
                      <a:pt x="98554" y="23944"/>
                    </a:lnTo>
                    <a:lnTo>
                      <a:pt x="98554" y="23917"/>
                    </a:lnTo>
                    <a:lnTo>
                      <a:pt x="98572" y="23917"/>
                    </a:lnTo>
                    <a:lnTo>
                      <a:pt x="98572" y="23880"/>
                    </a:lnTo>
                    <a:lnTo>
                      <a:pt x="98581" y="23880"/>
                    </a:lnTo>
                    <a:lnTo>
                      <a:pt x="98581" y="23870"/>
                    </a:lnTo>
                    <a:lnTo>
                      <a:pt x="98600" y="23870"/>
                    </a:lnTo>
                    <a:lnTo>
                      <a:pt x="98600" y="23833"/>
                    </a:lnTo>
                    <a:lnTo>
                      <a:pt x="98618" y="23833"/>
                    </a:lnTo>
                    <a:lnTo>
                      <a:pt x="98618" y="23805"/>
                    </a:lnTo>
                    <a:lnTo>
                      <a:pt x="98628" y="23805"/>
                    </a:lnTo>
                    <a:lnTo>
                      <a:pt x="98628" y="23787"/>
                    </a:lnTo>
                    <a:lnTo>
                      <a:pt x="98646" y="23787"/>
                    </a:lnTo>
                    <a:lnTo>
                      <a:pt x="98646" y="23759"/>
                    </a:lnTo>
                    <a:lnTo>
                      <a:pt x="98665" y="23759"/>
                    </a:lnTo>
                    <a:lnTo>
                      <a:pt x="98665" y="23741"/>
                    </a:lnTo>
                    <a:lnTo>
                      <a:pt x="98674" y="23741"/>
                    </a:lnTo>
                    <a:lnTo>
                      <a:pt x="98674" y="23713"/>
                    </a:lnTo>
                    <a:lnTo>
                      <a:pt x="98693" y="23713"/>
                    </a:lnTo>
                    <a:lnTo>
                      <a:pt x="98693" y="23685"/>
                    </a:lnTo>
                    <a:lnTo>
                      <a:pt x="98711" y="23685"/>
                    </a:lnTo>
                    <a:lnTo>
                      <a:pt x="98711" y="23667"/>
                    </a:lnTo>
                    <a:lnTo>
                      <a:pt x="98720" y="23667"/>
                    </a:lnTo>
                    <a:lnTo>
                      <a:pt x="98720" y="23648"/>
                    </a:lnTo>
                    <a:lnTo>
                      <a:pt x="98739" y="23648"/>
                    </a:lnTo>
                    <a:lnTo>
                      <a:pt x="98739" y="23620"/>
                    </a:lnTo>
                    <a:lnTo>
                      <a:pt x="98757" y="23620"/>
                    </a:lnTo>
                    <a:lnTo>
                      <a:pt x="98757" y="23602"/>
                    </a:lnTo>
                    <a:lnTo>
                      <a:pt x="98767" y="23602"/>
                    </a:lnTo>
                    <a:lnTo>
                      <a:pt x="98767" y="23592"/>
                    </a:lnTo>
                    <a:lnTo>
                      <a:pt x="98785" y="23592"/>
                    </a:lnTo>
                    <a:lnTo>
                      <a:pt x="98785" y="23555"/>
                    </a:lnTo>
                    <a:lnTo>
                      <a:pt x="98804" y="23555"/>
                    </a:lnTo>
                    <a:lnTo>
                      <a:pt x="98804" y="23546"/>
                    </a:lnTo>
                    <a:lnTo>
                      <a:pt x="98813" y="23546"/>
                    </a:lnTo>
                    <a:lnTo>
                      <a:pt x="98813" y="23528"/>
                    </a:lnTo>
                    <a:lnTo>
                      <a:pt x="98832" y="23528"/>
                    </a:lnTo>
                    <a:lnTo>
                      <a:pt x="98832" y="23509"/>
                    </a:lnTo>
                    <a:lnTo>
                      <a:pt x="98850" y="23509"/>
                    </a:lnTo>
                    <a:lnTo>
                      <a:pt x="98850" y="23481"/>
                    </a:lnTo>
                    <a:lnTo>
                      <a:pt x="98859" y="23481"/>
                    </a:lnTo>
                    <a:lnTo>
                      <a:pt x="98859" y="23463"/>
                    </a:lnTo>
                    <a:lnTo>
                      <a:pt x="98878" y="23463"/>
                    </a:lnTo>
                    <a:lnTo>
                      <a:pt x="98878" y="23453"/>
                    </a:lnTo>
                    <a:lnTo>
                      <a:pt x="98896" y="23453"/>
                    </a:lnTo>
                    <a:lnTo>
                      <a:pt x="98896" y="23416"/>
                    </a:lnTo>
                    <a:lnTo>
                      <a:pt x="98906" y="23416"/>
                    </a:lnTo>
                    <a:lnTo>
                      <a:pt x="98906" y="23407"/>
                    </a:lnTo>
                    <a:lnTo>
                      <a:pt x="98924" y="23407"/>
                    </a:lnTo>
                    <a:lnTo>
                      <a:pt x="98924" y="23389"/>
                    </a:lnTo>
                    <a:lnTo>
                      <a:pt x="98943" y="23389"/>
                    </a:lnTo>
                    <a:lnTo>
                      <a:pt x="98943" y="23370"/>
                    </a:lnTo>
                    <a:lnTo>
                      <a:pt x="98952" y="23370"/>
                    </a:lnTo>
                    <a:lnTo>
                      <a:pt x="98952" y="23361"/>
                    </a:lnTo>
                    <a:lnTo>
                      <a:pt x="98970" y="23361"/>
                    </a:lnTo>
                    <a:lnTo>
                      <a:pt x="98970" y="23342"/>
                    </a:lnTo>
                    <a:lnTo>
                      <a:pt x="98989" y="23342"/>
                    </a:lnTo>
                    <a:lnTo>
                      <a:pt x="98989" y="23324"/>
                    </a:lnTo>
                    <a:lnTo>
                      <a:pt x="98998" y="23324"/>
                    </a:lnTo>
                    <a:lnTo>
                      <a:pt x="98998" y="23315"/>
                    </a:lnTo>
                    <a:lnTo>
                      <a:pt x="99017" y="23315"/>
                    </a:lnTo>
                    <a:lnTo>
                      <a:pt x="99017" y="23296"/>
                    </a:lnTo>
                    <a:lnTo>
                      <a:pt x="99035" y="23296"/>
                    </a:lnTo>
                    <a:lnTo>
                      <a:pt x="99035" y="23277"/>
                    </a:lnTo>
                    <a:lnTo>
                      <a:pt x="99045" y="23277"/>
                    </a:lnTo>
                    <a:lnTo>
                      <a:pt x="99045" y="23268"/>
                    </a:lnTo>
                    <a:lnTo>
                      <a:pt x="99063" y="23268"/>
                    </a:lnTo>
                    <a:lnTo>
                      <a:pt x="99063" y="23250"/>
                    </a:lnTo>
                    <a:lnTo>
                      <a:pt x="99082" y="23250"/>
                    </a:lnTo>
                    <a:lnTo>
                      <a:pt x="99082" y="23231"/>
                    </a:lnTo>
                    <a:lnTo>
                      <a:pt x="99091" y="23231"/>
                    </a:lnTo>
                    <a:lnTo>
                      <a:pt x="99091" y="23222"/>
                    </a:lnTo>
                    <a:lnTo>
                      <a:pt x="99109" y="23222"/>
                    </a:lnTo>
                    <a:lnTo>
                      <a:pt x="99109" y="23203"/>
                    </a:lnTo>
                    <a:lnTo>
                      <a:pt x="99128" y="23203"/>
                    </a:lnTo>
                    <a:lnTo>
                      <a:pt x="99128" y="23185"/>
                    </a:lnTo>
                    <a:lnTo>
                      <a:pt x="99137" y="23185"/>
                    </a:lnTo>
                    <a:lnTo>
                      <a:pt x="99137" y="23176"/>
                    </a:lnTo>
                    <a:lnTo>
                      <a:pt x="99156" y="23176"/>
                    </a:lnTo>
                    <a:lnTo>
                      <a:pt x="99156" y="23157"/>
                    </a:lnTo>
                    <a:lnTo>
                      <a:pt x="99174" y="23157"/>
                    </a:lnTo>
                    <a:lnTo>
                      <a:pt x="99174" y="23139"/>
                    </a:lnTo>
                    <a:lnTo>
                      <a:pt x="99202" y="23139"/>
                    </a:lnTo>
                    <a:lnTo>
                      <a:pt x="99202" y="23129"/>
                    </a:lnTo>
                    <a:lnTo>
                      <a:pt x="99221" y="23129"/>
                    </a:lnTo>
                    <a:lnTo>
                      <a:pt x="99221" y="23111"/>
                    </a:lnTo>
                    <a:lnTo>
                      <a:pt x="99230" y="23111"/>
                    </a:lnTo>
                    <a:lnTo>
                      <a:pt x="99230" y="23092"/>
                    </a:lnTo>
                    <a:lnTo>
                      <a:pt x="99248" y="23092"/>
                    </a:lnTo>
                    <a:lnTo>
                      <a:pt x="99248" y="23083"/>
                    </a:lnTo>
                    <a:lnTo>
                      <a:pt x="99276" y="23083"/>
                    </a:lnTo>
                    <a:lnTo>
                      <a:pt x="99276" y="23064"/>
                    </a:lnTo>
                    <a:lnTo>
                      <a:pt x="99295" y="23064"/>
                    </a:lnTo>
                    <a:lnTo>
                      <a:pt x="99295" y="23046"/>
                    </a:lnTo>
                    <a:lnTo>
                      <a:pt x="99313" y="23046"/>
                    </a:lnTo>
                    <a:lnTo>
                      <a:pt x="99313" y="23037"/>
                    </a:lnTo>
                    <a:lnTo>
                      <a:pt x="99322" y="23037"/>
                    </a:lnTo>
                    <a:lnTo>
                      <a:pt x="99322" y="23018"/>
                    </a:lnTo>
                    <a:lnTo>
                      <a:pt x="99359" y="23018"/>
                    </a:lnTo>
                    <a:lnTo>
                      <a:pt x="99359" y="23000"/>
                    </a:lnTo>
                    <a:lnTo>
                      <a:pt x="99369" y="23000"/>
                    </a:lnTo>
                    <a:lnTo>
                      <a:pt x="99369" y="22990"/>
                    </a:lnTo>
                    <a:lnTo>
                      <a:pt x="99387" y="22990"/>
                    </a:lnTo>
                    <a:lnTo>
                      <a:pt x="99387" y="22972"/>
                    </a:lnTo>
                    <a:lnTo>
                      <a:pt x="99406" y="22972"/>
                    </a:lnTo>
                    <a:lnTo>
                      <a:pt x="99406" y="22953"/>
                    </a:lnTo>
                    <a:lnTo>
                      <a:pt x="99434" y="22953"/>
                    </a:lnTo>
                    <a:lnTo>
                      <a:pt x="99434" y="22944"/>
                    </a:lnTo>
                    <a:lnTo>
                      <a:pt x="99461" y="22944"/>
                    </a:lnTo>
                    <a:lnTo>
                      <a:pt x="99461" y="22926"/>
                    </a:lnTo>
                    <a:lnTo>
                      <a:pt x="99480" y="22926"/>
                    </a:lnTo>
                    <a:lnTo>
                      <a:pt x="99480" y="22907"/>
                    </a:lnTo>
                    <a:lnTo>
                      <a:pt x="99508" y="22907"/>
                    </a:lnTo>
                    <a:lnTo>
                      <a:pt x="99508" y="22898"/>
                    </a:lnTo>
                    <a:lnTo>
                      <a:pt x="99526" y="22898"/>
                    </a:lnTo>
                    <a:lnTo>
                      <a:pt x="99526" y="22879"/>
                    </a:lnTo>
                    <a:lnTo>
                      <a:pt x="99554" y="22879"/>
                    </a:lnTo>
                    <a:lnTo>
                      <a:pt x="99554" y="22861"/>
                    </a:lnTo>
                    <a:lnTo>
                      <a:pt x="99591" y="22861"/>
                    </a:lnTo>
                    <a:lnTo>
                      <a:pt x="99591" y="22851"/>
                    </a:lnTo>
                    <a:lnTo>
                      <a:pt x="99600" y="22851"/>
                    </a:lnTo>
                    <a:lnTo>
                      <a:pt x="99600" y="22833"/>
                    </a:lnTo>
                    <a:lnTo>
                      <a:pt x="99637" y="22833"/>
                    </a:lnTo>
                    <a:lnTo>
                      <a:pt x="99637" y="22814"/>
                    </a:lnTo>
                    <a:lnTo>
                      <a:pt x="99665" y="22814"/>
                    </a:lnTo>
                    <a:lnTo>
                      <a:pt x="99665" y="22805"/>
                    </a:lnTo>
                    <a:lnTo>
                      <a:pt x="99684" y="22805"/>
                    </a:lnTo>
                    <a:lnTo>
                      <a:pt x="99684" y="22787"/>
                    </a:lnTo>
                    <a:lnTo>
                      <a:pt x="99711" y="22787"/>
                    </a:lnTo>
                    <a:lnTo>
                      <a:pt x="99711" y="22768"/>
                    </a:lnTo>
                    <a:lnTo>
                      <a:pt x="99739" y="22768"/>
                    </a:lnTo>
                    <a:lnTo>
                      <a:pt x="99739" y="22759"/>
                    </a:lnTo>
                    <a:lnTo>
                      <a:pt x="99776" y="22759"/>
                    </a:lnTo>
                    <a:lnTo>
                      <a:pt x="99776" y="22740"/>
                    </a:lnTo>
                    <a:lnTo>
                      <a:pt x="99804" y="22740"/>
                    </a:lnTo>
                    <a:lnTo>
                      <a:pt x="99804" y="22722"/>
                    </a:lnTo>
                    <a:lnTo>
                      <a:pt x="99850" y="22722"/>
                    </a:lnTo>
                    <a:lnTo>
                      <a:pt x="99850" y="22712"/>
                    </a:lnTo>
                    <a:lnTo>
                      <a:pt x="99878" y="22712"/>
                    </a:lnTo>
                    <a:lnTo>
                      <a:pt x="99878" y="22694"/>
                    </a:lnTo>
                    <a:lnTo>
                      <a:pt x="99915" y="22694"/>
                    </a:lnTo>
                    <a:lnTo>
                      <a:pt x="99915" y="22675"/>
                    </a:lnTo>
                    <a:lnTo>
                      <a:pt x="99943" y="22675"/>
                    </a:lnTo>
                    <a:lnTo>
                      <a:pt x="99943" y="22666"/>
                    </a:lnTo>
                    <a:lnTo>
                      <a:pt x="99971" y="22666"/>
                    </a:lnTo>
                    <a:lnTo>
                      <a:pt x="99971" y="22648"/>
                    </a:lnTo>
                    <a:lnTo>
                      <a:pt x="100008" y="22648"/>
                    </a:lnTo>
                    <a:lnTo>
                      <a:pt x="100008" y="22629"/>
                    </a:lnTo>
                    <a:lnTo>
                      <a:pt x="100054" y="22629"/>
                    </a:lnTo>
                    <a:lnTo>
                      <a:pt x="100054" y="22620"/>
                    </a:lnTo>
                    <a:lnTo>
                      <a:pt x="100100" y="22620"/>
                    </a:lnTo>
                    <a:lnTo>
                      <a:pt x="100100" y="22601"/>
                    </a:lnTo>
                    <a:lnTo>
                      <a:pt x="100147" y="22601"/>
                    </a:lnTo>
                    <a:lnTo>
                      <a:pt x="100147" y="22583"/>
                    </a:lnTo>
                    <a:lnTo>
                      <a:pt x="100193" y="22583"/>
                    </a:lnTo>
                    <a:lnTo>
                      <a:pt x="100193" y="22574"/>
                    </a:lnTo>
                    <a:lnTo>
                      <a:pt x="100249" y="22574"/>
                    </a:lnTo>
                    <a:lnTo>
                      <a:pt x="100249" y="22555"/>
                    </a:lnTo>
                    <a:lnTo>
                      <a:pt x="100295" y="22555"/>
                    </a:lnTo>
                    <a:lnTo>
                      <a:pt x="100295" y="22536"/>
                    </a:lnTo>
                    <a:lnTo>
                      <a:pt x="100341" y="22536"/>
                    </a:lnTo>
                    <a:lnTo>
                      <a:pt x="100341" y="22527"/>
                    </a:lnTo>
                    <a:lnTo>
                      <a:pt x="100406" y="22527"/>
                    </a:lnTo>
                    <a:lnTo>
                      <a:pt x="100406" y="22509"/>
                    </a:lnTo>
                    <a:lnTo>
                      <a:pt x="100480" y="22509"/>
                    </a:lnTo>
                    <a:lnTo>
                      <a:pt x="100480" y="22490"/>
                    </a:lnTo>
                    <a:lnTo>
                      <a:pt x="100545" y="22490"/>
                    </a:lnTo>
                    <a:lnTo>
                      <a:pt x="100545" y="22481"/>
                    </a:lnTo>
                    <a:lnTo>
                      <a:pt x="100656" y="22481"/>
                    </a:lnTo>
                    <a:lnTo>
                      <a:pt x="100656" y="22462"/>
                    </a:lnTo>
                    <a:lnTo>
                      <a:pt x="100804" y="22462"/>
                    </a:lnTo>
                    <a:lnTo>
                      <a:pt x="100804" y="22444"/>
                    </a:lnTo>
                    <a:lnTo>
                      <a:pt x="101027" y="22444"/>
                    </a:lnTo>
                    <a:lnTo>
                      <a:pt x="101027" y="22435"/>
                    </a:lnTo>
                    <a:lnTo>
                      <a:pt x="101129" y="22435"/>
                    </a:lnTo>
                    <a:lnTo>
                      <a:pt x="101129" y="22444"/>
                    </a:lnTo>
                    <a:lnTo>
                      <a:pt x="101332" y="22444"/>
                    </a:lnTo>
                    <a:lnTo>
                      <a:pt x="101332" y="22462"/>
                    </a:lnTo>
                    <a:lnTo>
                      <a:pt x="101518" y="22462"/>
                    </a:lnTo>
                    <a:lnTo>
                      <a:pt x="101518" y="22481"/>
                    </a:lnTo>
                    <a:lnTo>
                      <a:pt x="101629" y="22481"/>
                    </a:lnTo>
                    <a:lnTo>
                      <a:pt x="101629" y="22490"/>
                    </a:lnTo>
                    <a:lnTo>
                      <a:pt x="101721" y="22490"/>
                    </a:lnTo>
                    <a:lnTo>
                      <a:pt x="101721" y="22509"/>
                    </a:lnTo>
                    <a:lnTo>
                      <a:pt x="101768" y="22509"/>
                    </a:lnTo>
                    <a:lnTo>
                      <a:pt x="101768" y="22527"/>
                    </a:lnTo>
                    <a:lnTo>
                      <a:pt x="101823" y="22527"/>
                    </a:lnTo>
                    <a:lnTo>
                      <a:pt x="101823" y="22536"/>
                    </a:lnTo>
                    <a:lnTo>
                      <a:pt x="101888" y="22536"/>
                    </a:lnTo>
                    <a:lnTo>
                      <a:pt x="101888" y="22555"/>
                    </a:lnTo>
                    <a:lnTo>
                      <a:pt x="101953" y="22555"/>
                    </a:lnTo>
                    <a:lnTo>
                      <a:pt x="101953" y="22574"/>
                    </a:lnTo>
                    <a:lnTo>
                      <a:pt x="101999" y="22574"/>
                    </a:lnTo>
                    <a:lnTo>
                      <a:pt x="101999" y="22583"/>
                    </a:lnTo>
                    <a:lnTo>
                      <a:pt x="102046" y="22583"/>
                    </a:lnTo>
                    <a:lnTo>
                      <a:pt x="102046" y="22601"/>
                    </a:lnTo>
                    <a:lnTo>
                      <a:pt x="102092" y="22601"/>
                    </a:lnTo>
                    <a:lnTo>
                      <a:pt x="102092" y="22620"/>
                    </a:lnTo>
                    <a:lnTo>
                      <a:pt x="102120" y="22620"/>
                    </a:lnTo>
                    <a:lnTo>
                      <a:pt x="102120" y="22629"/>
                    </a:lnTo>
                    <a:lnTo>
                      <a:pt x="102148" y="22629"/>
                    </a:lnTo>
                    <a:lnTo>
                      <a:pt x="102148" y="22648"/>
                    </a:lnTo>
                    <a:lnTo>
                      <a:pt x="102194" y="22648"/>
                    </a:lnTo>
                    <a:lnTo>
                      <a:pt x="102194" y="22666"/>
                    </a:lnTo>
                    <a:lnTo>
                      <a:pt x="102231" y="22666"/>
                    </a:lnTo>
                    <a:lnTo>
                      <a:pt x="102231" y="22675"/>
                    </a:lnTo>
                    <a:lnTo>
                      <a:pt x="102277" y="22675"/>
                    </a:lnTo>
                    <a:lnTo>
                      <a:pt x="102277" y="22694"/>
                    </a:lnTo>
                    <a:lnTo>
                      <a:pt x="102305" y="22694"/>
                    </a:lnTo>
                    <a:lnTo>
                      <a:pt x="102305" y="22712"/>
                    </a:lnTo>
                    <a:lnTo>
                      <a:pt x="102333" y="22712"/>
                    </a:lnTo>
                    <a:lnTo>
                      <a:pt x="102333" y="22722"/>
                    </a:lnTo>
                    <a:lnTo>
                      <a:pt x="102379" y="22722"/>
                    </a:lnTo>
                    <a:lnTo>
                      <a:pt x="102379" y="22740"/>
                    </a:lnTo>
                    <a:lnTo>
                      <a:pt x="102416" y="22740"/>
                    </a:lnTo>
                    <a:lnTo>
                      <a:pt x="102416" y="22759"/>
                    </a:lnTo>
                    <a:lnTo>
                      <a:pt x="102444" y="22759"/>
                    </a:lnTo>
                    <a:lnTo>
                      <a:pt x="102444" y="22768"/>
                    </a:lnTo>
                    <a:lnTo>
                      <a:pt x="102472" y="22768"/>
                    </a:lnTo>
                    <a:lnTo>
                      <a:pt x="102472" y="22787"/>
                    </a:lnTo>
                    <a:lnTo>
                      <a:pt x="102509" y="22787"/>
                    </a:lnTo>
                    <a:lnTo>
                      <a:pt x="102509" y="22805"/>
                    </a:lnTo>
                    <a:lnTo>
                      <a:pt x="102518" y="22805"/>
                    </a:lnTo>
                    <a:lnTo>
                      <a:pt x="102518" y="22814"/>
                    </a:lnTo>
                    <a:lnTo>
                      <a:pt x="102555" y="22814"/>
                    </a:lnTo>
                    <a:lnTo>
                      <a:pt x="102555" y="22833"/>
                    </a:lnTo>
                    <a:lnTo>
                      <a:pt x="102564" y="22833"/>
                    </a:lnTo>
                    <a:lnTo>
                      <a:pt x="102564" y="22851"/>
                    </a:lnTo>
                    <a:lnTo>
                      <a:pt x="102601" y="22851"/>
                    </a:lnTo>
                    <a:lnTo>
                      <a:pt x="102601" y="22861"/>
                    </a:lnTo>
                    <a:lnTo>
                      <a:pt x="102629" y="22861"/>
                    </a:lnTo>
                    <a:lnTo>
                      <a:pt x="102629" y="22879"/>
                    </a:lnTo>
                    <a:lnTo>
                      <a:pt x="102648" y="22879"/>
                    </a:lnTo>
                    <a:lnTo>
                      <a:pt x="102648" y="22898"/>
                    </a:lnTo>
                    <a:lnTo>
                      <a:pt x="102675" y="22898"/>
                    </a:lnTo>
                    <a:lnTo>
                      <a:pt x="102675" y="22907"/>
                    </a:lnTo>
                    <a:lnTo>
                      <a:pt x="102703" y="22907"/>
                    </a:lnTo>
                    <a:lnTo>
                      <a:pt x="102703" y="22926"/>
                    </a:lnTo>
                    <a:lnTo>
                      <a:pt x="102722" y="22926"/>
                    </a:lnTo>
                    <a:lnTo>
                      <a:pt x="102722" y="22944"/>
                    </a:lnTo>
                    <a:lnTo>
                      <a:pt x="102750" y="22944"/>
                    </a:lnTo>
                    <a:lnTo>
                      <a:pt x="102750" y="22953"/>
                    </a:lnTo>
                    <a:lnTo>
                      <a:pt x="102787" y="22953"/>
                    </a:lnTo>
                    <a:lnTo>
                      <a:pt x="102787" y="22972"/>
                    </a:lnTo>
                    <a:lnTo>
                      <a:pt x="102796" y="22972"/>
                    </a:lnTo>
                    <a:lnTo>
                      <a:pt x="102796" y="22990"/>
                    </a:lnTo>
                    <a:lnTo>
                      <a:pt x="102833" y="22990"/>
                    </a:lnTo>
                    <a:lnTo>
                      <a:pt x="102833" y="23000"/>
                    </a:lnTo>
                    <a:lnTo>
                      <a:pt x="102842" y="23000"/>
                    </a:lnTo>
                    <a:lnTo>
                      <a:pt x="102842" y="23018"/>
                    </a:lnTo>
                    <a:lnTo>
                      <a:pt x="102861" y="23018"/>
                    </a:lnTo>
                    <a:lnTo>
                      <a:pt x="102861" y="23037"/>
                    </a:lnTo>
                    <a:lnTo>
                      <a:pt x="102879" y="23037"/>
                    </a:lnTo>
                    <a:lnTo>
                      <a:pt x="102879" y="23046"/>
                    </a:lnTo>
                    <a:lnTo>
                      <a:pt x="102907" y="23046"/>
                    </a:lnTo>
                    <a:lnTo>
                      <a:pt x="102907" y="23064"/>
                    </a:lnTo>
                    <a:lnTo>
                      <a:pt x="102926" y="23064"/>
                    </a:lnTo>
                    <a:lnTo>
                      <a:pt x="102926" y="23083"/>
                    </a:lnTo>
                    <a:lnTo>
                      <a:pt x="102935" y="23083"/>
                    </a:lnTo>
                    <a:lnTo>
                      <a:pt x="102935" y="23092"/>
                    </a:lnTo>
                    <a:lnTo>
                      <a:pt x="102953" y="23092"/>
                    </a:lnTo>
                    <a:lnTo>
                      <a:pt x="102953" y="23111"/>
                    </a:lnTo>
                    <a:lnTo>
                      <a:pt x="102981" y="23111"/>
                    </a:lnTo>
                    <a:lnTo>
                      <a:pt x="102981" y="23129"/>
                    </a:lnTo>
                    <a:lnTo>
                      <a:pt x="103000" y="23129"/>
                    </a:lnTo>
                    <a:lnTo>
                      <a:pt x="103000" y="23139"/>
                    </a:lnTo>
                    <a:lnTo>
                      <a:pt x="103018" y="23139"/>
                    </a:lnTo>
                    <a:lnTo>
                      <a:pt x="103018" y="23157"/>
                    </a:lnTo>
                    <a:lnTo>
                      <a:pt x="103027" y="23157"/>
                    </a:lnTo>
                    <a:lnTo>
                      <a:pt x="103027" y="23176"/>
                    </a:lnTo>
                    <a:lnTo>
                      <a:pt x="103065" y="23176"/>
                    </a:lnTo>
                    <a:lnTo>
                      <a:pt x="103065" y="23185"/>
                    </a:lnTo>
                    <a:lnTo>
                      <a:pt x="103074" y="23185"/>
                    </a:lnTo>
                    <a:lnTo>
                      <a:pt x="103074" y="23203"/>
                    </a:lnTo>
                    <a:lnTo>
                      <a:pt x="103092" y="23203"/>
                    </a:lnTo>
                    <a:lnTo>
                      <a:pt x="103092" y="23222"/>
                    </a:lnTo>
                    <a:lnTo>
                      <a:pt x="103111" y="23222"/>
                    </a:lnTo>
                    <a:lnTo>
                      <a:pt x="103111" y="23231"/>
                    </a:lnTo>
                    <a:lnTo>
                      <a:pt x="103120" y="23231"/>
                    </a:lnTo>
                    <a:lnTo>
                      <a:pt x="103120" y="23222"/>
                    </a:lnTo>
                    <a:lnTo>
                      <a:pt x="103139" y="23222"/>
                    </a:lnTo>
                    <a:lnTo>
                      <a:pt x="103139" y="23139"/>
                    </a:lnTo>
                    <a:lnTo>
                      <a:pt x="103157" y="23139"/>
                    </a:lnTo>
                    <a:lnTo>
                      <a:pt x="103157" y="23083"/>
                    </a:lnTo>
                    <a:lnTo>
                      <a:pt x="103166" y="23083"/>
                    </a:lnTo>
                    <a:lnTo>
                      <a:pt x="103166" y="23037"/>
                    </a:lnTo>
                    <a:lnTo>
                      <a:pt x="103185" y="23037"/>
                    </a:lnTo>
                    <a:lnTo>
                      <a:pt x="103185" y="22972"/>
                    </a:lnTo>
                    <a:lnTo>
                      <a:pt x="103203" y="22972"/>
                    </a:lnTo>
                    <a:lnTo>
                      <a:pt x="103203" y="22926"/>
                    </a:lnTo>
                    <a:lnTo>
                      <a:pt x="103213" y="22926"/>
                    </a:lnTo>
                    <a:lnTo>
                      <a:pt x="103213" y="22861"/>
                    </a:lnTo>
                    <a:lnTo>
                      <a:pt x="103231" y="22861"/>
                    </a:lnTo>
                    <a:lnTo>
                      <a:pt x="103231" y="22805"/>
                    </a:lnTo>
                    <a:lnTo>
                      <a:pt x="103250" y="22805"/>
                    </a:lnTo>
                    <a:lnTo>
                      <a:pt x="103250" y="22759"/>
                    </a:lnTo>
                    <a:lnTo>
                      <a:pt x="103259" y="22759"/>
                    </a:lnTo>
                    <a:lnTo>
                      <a:pt x="103259" y="22712"/>
                    </a:lnTo>
                    <a:lnTo>
                      <a:pt x="103278" y="22712"/>
                    </a:lnTo>
                    <a:lnTo>
                      <a:pt x="103278" y="22666"/>
                    </a:lnTo>
                    <a:lnTo>
                      <a:pt x="103296" y="22666"/>
                    </a:lnTo>
                    <a:lnTo>
                      <a:pt x="103296" y="22620"/>
                    </a:lnTo>
                    <a:lnTo>
                      <a:pt x="103305" y="22620"/>
                    </a:lnTo>
                    <a:lnTo>
                      <a:pt x="103305" y="22574"/>
                    </a:lnTo>
                    <a:lnTo>
                      <a:pt x="103324" y="22574"/>
                    </a:lnTo>
                    <a:lnTo>
                      <a:pt x="103324" y="22536"/>
                    </a:lnTo>
                    <a:lnTo>
                      <a:pt x="103342" y="22536"/>
                    </a:lnTo>
                    <a:lnTo>
                      <a:pt x="103342" y="22490"/>
                    </a:lnTo>
                    <a:lnTo>
                      <a:pt x="103352" y="22490"/>
                    </a:lnTo>
                    <a:lnTo>
                      <a:pt x="103352" y="22444"/>
                    </a:lnTo>
                    <a:lnTo>
                      <a:pt x="103370" y="22444"/>
                    </a:lnTo>
                    <a:lnTo>
                      <a:pt x="103370" y="22416"/>
                    </a:lnTo>
                    <a:lnTo>
                      <a:pt x="103389" y="22416"/>
                    </a:lnTo>
                    <a:lnTo>
                      <a:pt x="103389" y="22370"/>
                    </a:lnTo>
                    <a:lnTo>
                      <a:pt x="103398" y="22370"/>
                    </a:lnTo>
                    <a:lnTo>
                      <a:pt x="103398" y="22323"/>
                    </a:lnTo>
                    <a:lnTo>
                      <a:pt x="103416" y="22323"/>
                    </a:lnTo>
                    <a:lnTo>
                      <a:pt x="103416" y="22296"/>
                    </a:lnTo>
                    <a:lnTo>
                      <a:pt x="103435" y="22296"/>
                    </a:lnTo>
                    <a:lnTo>
                      <a:pt x="103435" y="22249"/>
                    </a:lnTo>
                    <a:lnTo>
                      <a:pt x="103444" y="22249"/>
                    </a:lnTo>
                    <a:lnTo>
                      <a:pt x="103444" y="22203"/>
                    </a:lnTo>
                    <a:lnTo>
                      <a:pt x="103463" y="22203"/>
                    </a:lnTo>
                    <a:lnTo>
                      <a:pt x="103463" y="22166"/>
                    </a:lnTo>
                    <a:lnTo>
                      <a:pt x="103481" y="22166"/>
                    </a:lnTo>
                    <a:lnTo>
                      <a:pt x="103481" y="22138"/>
                    </a:lnTo>
                    <a:lnTo>
                      <a:pt x="103491" y="22138"/>
                    </a:lnTo>
                    <a:lnTo>
                      <a:pt x="103491" y="22110"/>
                    </a:lnTo>
                    <a:lnTo>
                      <a:pt x="103509" y="22110"/>
                    </a:lnTo>
                    <a:lnTo>
                      <a:pt x="103509" y="22073"/>
                    </a:lnTo>
                    <a:lnTo>
                      <a:pt x="103528" y="22073"/>
                    </a:lnTo>
                    <a:lnTo>
                      <a:pt x="103528" y="22046"/>
                    </a:lnTo>
                    <a:lnTo>
                      <a:pt x="103537" y="22046"/>
                    </a:lnTo>
                    <a:lnTo>
                      <a:pt x="103537" y="22018"/>
                    </a:lnTo>
                    <a:lnTo>
                      <a:pt x="103555" y="22018"/>
                    </a:lnTo>
                    <a:lnTo>
                      <a:pt x="103555" y="21981"/>
                    </a:lnTo>
                    <a:lnTo>
                      <a:pt x="103574" y="21981"/>
                    </a:lnTo>
                    <a:lnTo>
                      <a:pt x="103574" y="21934"/>
                    </a:lnTo>
                    <a:lnTo>
                      <a:pt x="103583" y="21934"/>
                    </a:lnTo>
                    <a:lnTo>
                      <a:pt x="103583" y="21907"/>
                    </a:lnTo>
                    <a:lnTo>
                      <a:pt x="103602" y="21907"/>
                    </a:lnTo>
                    <a:lnTo>
                      <a:pt x="103602" y="21879"/>
                    </a:lnTo>
                    <a:lnTo>
                      <a:pt x="103620" y="21879"/>
                    </a:lnTo>
                    <a:lnTo>
                      <a:pt x="103620" y="21842"/>
                    </a:lnTo>
                    <a:lnTo>
                      <a:pt x="103630" y="21842"/>
                    </a:lnTo>
                    <a:lnTo>
                      <a:pt x="103630" y="21814"/>
                    </a:lnTo>
                    <a:lnTo>
                      <a:pt x="103648" y="21814"/>
                    </a:lnTo>
                    <a:lnTo>
                      <a:pt x="103648" y="21786"/>
                    </a:lnTo>
                    <a:lnTo>
                      <a:pt x="103667" y="21786"/>
                    </a:lnTo>
                    <a:lnTo>
                      <a:pt x="103667" y="21749"/>
                    </a:lnTo>
                    <a:lnTo>
                      <a:pt x="103676" y="21749"/>
                    </a:lnTo>
                    <a:lnTo>
                      <a:pt x="103676" y="21721"/>
                    </a:lnTo>
                    <a:lnTo>
                      <a:pt x="103694" y="21721"/>
                    </a:lnTo>
                    <a:lnTo>
                      <a:pt x="103694" y="21694"/>
                    </a:lnTo>
                    <a:lnTo>
                      <a:pt x="103713" y="21694"/>
                    </a:lnTo>
                    <a:lnTo>
                      <a:pt x="103713" y="21657"/>
                    </a:lnTo>
                    <a:lnTo>
                      <a:pt x="103722" y="21657"/>
                    </a:lnTo>
                    <a:lnTo>
                      <a:pt x="103722" y="21629"/>
                    </a:lnTo>
                    <a:lnTo>
                      <a:pt x="103741" y="21629"/>
                    </a:lnTo>
                    <a:lnTo>
                      <a:pt x="103741" y="21610"/>
                    </a:lnTo>
                    <a:lnTo>
                      <a:pt x="103759" y="21610"/>
                    </a:lnTo>
                    <a:lnTo>
                      <a:pt x="103759" y="21582"/>
                    </a:lnTo>
                    <a:lnTo>
                      <a:pt x="103768" y="21582"/>
                    </a:lnTo>
                    <a:lnTo>
                      <a:pt x="103768" y="21555"/>
                    </a:lnTo>
                    <a:lnTo>
                      <a:pt x="103787" y="21555"/>
                    </a:lnTo>
                    <a:lnTo>
                      <a:pt x="103787" y="21536"/>
                    </a:lnTo>
                    <a:lnTo>
                      <a:pt x="103806" y="21536"/>
                    </a:lnTo>
                    <a:lnTo>
                      <a:pt x="103806" y="21508"/>
                    </a:lnTo>
                    <a:lnTo>
                      <a:pt x="103815" y="21508"/>
                    </a:lnTo>
                    <a:lnTo>
                      <a:pt x="103815" y="21471"/>
                    </a:lnTo>
                    <a:lnTo>
                      <a:pt x="103833" y="21471"/>
                    </a:lnTo>
                    <a:lnTo>
                      <a:pt x="103833" y="21462"/>
                    </a:lnTo>
                    <a:lnTo>
                      <a:pt x="103852" y="21462"/>
                    </a:lnTo>
                    <a:lnTo>
                      <a:pt x="103852" y="21425"/>
                    </a:lnTo>
                    <a:lnTo>
                      <a:pt x="103861" y="21425"/>
                    </a:lnTo>
                    <a:lnTo>
                      <a:pt x="103861" y="21397"/>
                    </a:lnTo>
                    <a:lnTo>
                      <a:pt x="103880" y="21397"/>
                    </a:lnTo>
                    <a:lnTo>
                      <a:pt x="103880" y="21369"/>
                    </a:lnTo>
                    <a:lnTo>
                      <a:pt x="103898" y="21369"/>
                    </a:lnTo>
                    <a:lnTo>
                      <a:pt x="103898" y="21351"/>
                    </a:lnTo>
                    <a:lnTo>
                      <a:pt x="103907" y="21351"/>
                    </a:lnTo>
                    <a:lnTo>
                      <a:pt x="103907" y="21323"/>
                    </a:lnTo>
                    <a:lnTo>
                      <a:pt x="103926" y="21323"/>
                    </a:lnTo>
                    <a:lnTo>
                      <a:pt x="103926" y="21286"/>
                    </a:lnTo>
                    <a:lnTo>
                      <a:pt x="103944" y="21286"/>
                    </a:lnTo>
                    <a:lnTo>
                      <a:pt x="103944" y="21277"/>
                    </a:lnTo>
                    <a:lnTo>
                      <a:pt x="103954" y="21277"/>
                    </a:lnTo>
                    <a:lnTo>
                      <a:pt x="103954" y="21240"/>
                    </a:lnTo>
                    <a:lnTo>
                      <a:pt x="103972" y="21240"/>
                    </a:lnTo>
                    <a:lnTo>
                      <a:pt x="103972" y="21230"/>
                    </a:lnTo>
                    <a:lnTo>
                      <a:pt x="103991" y="21230"/>
                    </a:lnTo>
                    <a:lnTo>
                      <a:pt x="103991" y="21212"/>
                    </a:lnTo>
                    <a:lnTo>
                      <a:pt x="104000" y="21212"/>
                    </a:lnTo>
                    <a:lnTo>
                      <a:pt x="104000" y="21184"/>
                    </a:lnTo>
                    <a:lnTo>
                      <a:pt x="104019" y="21184"/>
                    </a:lnTo>
                    <a:lnTo>
                      <a:pt x="104019" y="21166"/>
                    </a:lnTo>
                    <a:lnTo>
                      <a:pt x="104037" y="21166"/>
                    </a:lnTo>
                    <a:lnTo>
                      <a:pt x="104037" y="21138"/>
                    </a:lnTo>
                    <a:lnTo>
                      <a:pt x="104046" y="21138"/>
                    </a:lnTo>
                    <a:lnTo>
                      <a:pt x="104046" y="21119"/>
                    </a:lnTo>
                    <a:lnTo>
                      <a:pt x="104065" y="21119"/>
                    </a:lnTo>
                    <a:lnTo>
                      <a:pt x="104065" y="21092"/>
                    </a:lnTo>
                    <a:lnTo>
                      <a:pt x="104083" y="21092"/>
                    </a:lnTo>
                    <a:lnTo>
                      <a:pt x="104083" y="21073"/>
                    </a:lnTo>
                    <a:lnTo>
                      <a:pt x="104093" y="21073"/>
                    </a:lnTo>
                    <a:lnTo>
                      <a:pt x="104093" y="21045"/>
                    </a:lnTo>
                    <a:lnTo>
                      <a:pt x="104111" y="21045"/>
                    </a:lnTo>
                    <a:lnTo>
                      <a:pt x="104111" y="21027"/>
                    </a:lnTo>
                    <a:lnTo>
                      <a:pt x="104130" y="21027"/>
                    </a:lnTo>
                    <a:lnTo>
                      <a:pt x="104130" y="21008"/>
                    </a:lnTo>
                    <a:lnTo>
                      <a:pt x="104139" y="21008"/>
                    </a:lnTo>
                    <a:lnTo>
                      <a:pt x="104139" y="20999"/>
                    </a:lnTo>
                    <a:lnTo>
                      <a:pt x="104157" y="20999"/>
                    </a:lnTo>
                    <a:lnTo>
                      <a:pt x="104157" y="20962"/>
                    </a:lnTo>
                    <a:lnTo>
                      <a:pt x="104176" y="20962"/>
                    </a:lnTo>
                    <a:lnTo>
                      <a:pt x="104176" y="20953"/>
                    </a:lnTo>
                    <a:lnTo>
                      <a:pt x="104185" y="20953"/>
                    </a:lnTo>
                    <a:lnTo>
                      <a:pt x="104185" y="20934"/>
                    </a:lnTo>
                    <a:lnTo>
                      <a:pt x="104204" y="20934"/>
                    </a:lnTo>
                    <a:lnTo>
                      <a:pt x="104204" y="20906"/>
                    </a:lnTo>
                    <a:lnTo>
                      <a:pt x="104222" y="20906"/>
                    </a:lnTo>
                    <a:lnTo>
                      <a:pt x="104222" y="20888"/>
                    </a:lnTo>
                    <a:lnTo>
                      <a:pt x="104232" y="20888"/>
                    </a:lnTo>
                    <a:lnTo>
                      <a:pt x="104232" y="20869"/>
                    </a:lnTo>
                    <a:lnTo>
                      <a:pt x="104250" y="20869"/>
                    </a:lnTo>
                    <a:lnTo>
                      <a:pt x="104250" y="20841"/>
                    </a:lnTo>
                    <a:lnTo>
                      <a:pt x="104269" y="20841"/>
                    </a:lnTo>
                    <a:lnTo>
                      <a:pt x="104269" y="20823"/>
                    </a:lnTo>
                    <a:lnTo>
                      <a:pt x="104278" y="20823"/>
                    </a:lnTo>
                    <a:lnTo>
                      <a:pt x="104278" y="20814"/>
                    </a:lnTo>
                    <a:lnTo>
                      <a:pt x="104296" y="20814"/>
                    </a:lnTo>
                    <a:lnTo>
                      <a:pt x="104296" y="20777"/>
                    </a:lnTo>
                    <a:lnTo>
                      <a:pt x="104315" y="20777"/>
                    </a:lnTo>
                    <a:lnTo>
                      <a:pt x="104315" y="20767"/>
                    </a:lnTo>
                    <a:lnTo>
                      <a:pt x="104324" y="20767"/>
                    </a:lnTo>
                    <a:lnTo>
                      <a:pt x="104324" y="20749"/>
                    </a:lnTo>
                    <a:lnTo>
                      <a:pt x="104343" y="20749"/>
                    </a:lnTo>
                    <a:lnTo>
                      <a:pt x="104343" y="20730"/>
                    </a:lnTo>
                    <a:lnTo>
                      <a:pt x="104361" y="20730"/>
                    </a:lnTo>
                    <a:lnTo>
                      <a:pt x="104361" y="20721"/>
                    </a:lnTo>
                    <a:lnTo>
                      <a:pt x="104371" y="20721"/>
                    </a:lnTo>
                    <a:lnTo>
                      <a:pt x="104371" y="20703"/>
                    </a:lnTo>
                    <a:lnTo>
                      <a:pt x="104389" y="20703"/>
                    </a:lnTo>
                    <a:lnTo>
                      <a:pt x="104389" y="20684"/>
                    </a:lnTo>
                    <a:lnTo>
                      <a:pt x="104408" y="20684"/>
                    </a:lnTo>
                    <a:lnTo>
                      <a:pt x="104408" y="20656"/>
                    </a:lnTo>
                    <a:lnTo>
                      <a:pt x="104417" y="20656"/>
                    </a:lnTo>
                    <a:lnTo>
                      <a:pt x="104417" y="20638"/>
                    </a:lnTo>
                    <a:lnTo>
                      <a:pt x="104435" y="20638"/>
                    </a:lnTo>
                    <a:lnTo>
                      <a:pt x="104435" y="20628"/>
                    </a:lnTo>
                    <a:lnTo>
                      <a:pt x="104454" y="20628"/>
                    </a:lnTo>
                    <a:lnTo>
                      <a:pt x="104454" y="20610"/>
                    </a:lnTo>
                    <a:lnTo>
                      <a:pt x="104463" y="20610"/>
                    </a:lnTo>
                    <a:lnTo>
                      <a:pt x="104463" y="20591"/>
                    </a:lnTo>
                    <a:lnTo>
                      <a:pt x="104482" y="20591"/>
                    </a:lnTo>
                    <a:lnTo>
                      <a:pt x="104482" y="20582"/>
                    </a:lnTo>
                    <a:lnTo>
                      <a:pt x="104500" y="20582"/>
                    </a:lnTo>
                    <a:lnTo>
                      <a:pt x="104500" y="20564"/>
                    </a:lnTo>
                    <a:lnTo>
                      <a:pt x="104509" y="20564"/>
                    </a:lnTo>
                    <a:lnTo>
                      <a:pt x="104509" y="20536"/>
                    </a:lnTo>
                    <a:lnTo>
                      <a:pt x="104528" y="20536"/>
                    </a:lnTo>
                    <a:lnTo>
                      <a:pt x="104528" y="20517"/>
                    </a:lnTo>
                    <a:lnTo>
                      <a:pt x="104547" y="20517"/>
                    </a:lnTo>
                    <a:lnTo>
                      <a:pt x="104547" y="20499"/>
                    </a:lnTo>
                    <a:lnTo>
                      <a:pt x="104556" y="20499"/>
                    </a:lnTo>
                    <a:lnTo>
                      <a:pt x="104556" y="20489"/>
                    </a:lnTo>
                    <a:lnTo>
                      <a:pt x="104574" y="20489"/>
                    </a:lnTo>
                    <a:lnTo>
                      <a:pt x="104574" y="20471"/>
                    </a:lnTo>
                    <a:lnTo>
                      <a:pt x="104593" y="20471"/>
                    </a:lnTo>
                    <a:lnTo>
                      <a:pt x="104593" y="20452"/>
                    </a:lnTo>
                    <a:lnTo>
                      <a:pt x="104602" y="20452"/>
                    </a:lnTo>
                    <a:lnTo>
                      <a:pt x="104602" y="20443"/>
                    </a:lnTo>
                    <a:lnTo>
                      <a:pt x="104621" y="20443"/>
                    </a:lnTo>
                    <a:lnTo>
                      <a:pt x="104621" y="20406"/>
                    </a:lnTo>
                    <a:lnTo>
                      <a:pt x="104639" y="20406"/>
                    </a:lnTo>
                    <a:lnTo>
                      <a:pt x="104639" y="20397"/>
                    </a:lnTo>
                    <a:lnTo>
                      <a:pt x="104648" y="20397"/>
                    </a:lnTo>
                    <a:lnTo>
                      <a:pt x="104648" y="20378"/>
                    </a:lnTo>
                    <a:lnTo>
                      <a:pt x="104667" y="20378"/>
                    </a:lnTo>
                    <a:lnTo>
                      <a:pt x="104667" y="20360"/>
                    </a:lnTo>
                    <a:lnTo>
                      <a:pt x="104685" y="20360"/>
                    </a:lnTo>
                    <a:lnTo>
                      <a:pt x="104685" y="20351"/>
                    </a:lnTo>
                    <a:lnTo>
                      <a:pt x="104713" y="20351"/>
                    </a:lnTo>
                    <a:lnTo>
                      <a:pt x="104713" y="20332"/>
                    </a:lnTo>
                    <a:lnTo>
                      <a:pt x="104732" y="20332"/>
                    </a:lnTo>
                    <a:lnTo>
                      <a:pt x="104732" y="20313"/>
                    </a:lnTo>
                    <a:lnTo>
                      <a:pt x="104741" y="20313"/>
                    </a:lnTo>
                    <a:lnTo>
                      <a:pt x="104741" y="20304"/>
                    </a:lnTo>
                    <a:lnTo>
                      <a:pt x="104760" y="20304"/>
                    </a:lnTo>
                    <a:lnTo>
                      <a:pt x="104760" y="20286"/>
                    </a:lnTo>
                    <a:lnTo>
                      <a:pt x="104778" y="20286"/>
                    </a:lnTo>
                    <a:lnTo>
                      <a:pt x="104778" y="20267"/>
                    </a:lnTo>
                    <a:lnTo>
                      <a:pt x="104787" y="20267"/>
                    </a:lnTo>
                    <a:lnTo>
                      <a:pt x="104787" y="20258"/>
                    </a:lnTo>
                    <a:lnTo>
                      <a:pt x="104806" y="20258"/>
                    </a:lnTo>
                    <a:lnTo>
                      <a:pt x="104806" y="20239"/>
                    </a:lnTo>
                    <a:lnTo>
                      <a:pt x="104824" y="20239"/>
                    </a:lnTo>
                    <a:lnTo>
                      <a:pt x="104824" y="20221"/>
                    </a:lnTo>
                    <a:lnTo>
                      <a:pt x="104834" y="20221"/>
                    </a:lnTo>
                    <a:lnTo>
                      <a:pt x="104834" y="20212"/>
                    </a:lnTo>
                    <a:lnTo>
                      <a:pt x="104852" y="20212"/>
                    </a:lnTo>
                    <a:lnTo>
                      <a:pt x="104852" y="20193"/>
                    </a:lnTo>
                    <a:lnTo>
                      <a:pt x="104871" y="20193"/>
                    </a:lnTo>
                    <a:lnTo>
                      <a:pt x="104871" y="20175"/>
                    </a:lnTo>
                    <a:lnTo>
                      <a:pt x="104880" y="20175"/>
                    </a:lnTo>
                    <a:lnTo>
                      <a:pt x="104880" y="20165"/>
                    </a:lnTo>
                    <a:lnTo>
                      <a:pt x="104899" y="20165"/>
                    </a:lnTo>
                    <a:lnTo>
                      <a:pt x="104899" y="20147"/>
                    </a:lnTo>
                    <a:lnTo>
                      <a:pt x="104917" y="20147"/>
                    </a:lnTo>
                    <a:lnTo>
                      <a:pt x="104917" y="20128"/>
                    </a:lnTo>
                    <a:lnTo>
                      <a:pt x="104926" y="20128"/>
                    </a:lnTo>
                    <a:lnTo>
                      <a:pt x="104926" y="20119"/>
                    </a:lnTo>
                    <a:lnTo>
                      <a:pt x="104945" y="20119"/>
                    </a:lnTo>
                    <a:lnTo>
                      <a:pt x="104945" y="20100"/>
                    </a:lnTo>
                    <a:lnTo>
                      <a:pt x="104963" y="20100"/>
                    </a:lnTo>
                    <a:lnTo>
                      <a:pt x="104963" y="20082"/>
                    </a:lnTo>
                    <a:lnTo>
                      <a:pt x="104973" y="20082"/>
                    </a:lnTo>
                    <a:lnTo>
                      <a:pt x="104973" y="20073"/>
                    </a:lnTo>
                    <a:lnTo>
                      <a:pt x="104991" y="20073"/>
                    </a:lnTo>
                    <a:lnTo>
                      <a:pt x="104991" y="20054"/>
                    </a:lnTo>
                    <a:lnTo>
                      <a:pt x="105010" y="20054"/>
                    </a:lnTo>
                    <a:lnTo>
                      <a:pt x="105010" y="20036"/>
                    </a:lnTo>
                    <a:lnTo>
                      <a:pt x="105037" y="20036"/>
                    </a:lnTo>
                    <a:lnTo>
                      <a:pt x="105037" y="20026"/>
                    </a:lnTo>
                    <a:lnTo>
                      <a:pt x="105056" y="20026"/>
                    </a:lnTo>
                    <a:lnTo>
                      <a:pt x="105056" y="20008"/>
                    </a:lnTo>
                    <a:lnTo>
                      <a:pt x="105065" y="20008"/>
                    </a:lnTo>
                    <a:lnTo>
                      <a:pt x="105065" y="19989"/>
                    </a:lnTo>
                    <a:lnTo>
                      <a:pt x="105084" y="19989"/>
                    </a:lnTo>
                    <a:lnTo>
                      <a:pt x="105084" y="19980"/>
                    </a:lnTo>
                    <a:lnTo>
                      <a:pt x="105102" y="19980"/>
                    </a:lnTo>
                    <a:lnTo>
                      <a:pt x="105102" y="19962"/>
                    </a:lnTo>
                    <a:lnTo>
                      <a:pt x="105130" y="19962"/>
                    </a:lnTo>
                    <a:lnTo>
                      <a:pt x="105130" y="19943"/>
                    </a:lnTo>
                    <a:lnTo>
                      <a:pt x="105149" y="19943"/>
                    </a:lnTo>
                    <a:lnTo>
                      <a:pt x="105149" y="19934"/>
                    </a:lnTo>
                    <a:lnTo>
                      <a:pt x="105158" y="19934"/>
                    </a:lnTo>
                    <a:lnTo>
                      <a:pt x="105158" y="19915"/>
                    </a:lnTo>
                    <a:lnTo>
                      <a:pt x="105176" y="19915"/>
                    </a:lnTo>
                    <a:lnTo>
                      <a:pt x="105176" y="19897"/>
                    </a:lnTo>
                    <a:lnTo>
                      <a:pt x="105204" y="19897"/>
                    </a:lnTo>
                    <a:lnTo>
                      <a:pt x="105204" y="19887"/>
                    </a:lnTo>
                    <a:lnTo>
                      <a:pt x="105223" y="19887"/>
                    </a:lnTo>
                    <a:lnTo>
                      <a:pt x="105223" y="19869"/>
                    </a:lnTo>
                    <a:lnTo>
                      <a:pt x="105241" y="19869"/>
                    </a:lnTo>
                    <a:lnTo>
                      <a:pt x="105241" y="19850"/>
                    </a:lnTo>
                    <a:lnTo>
                      <a:pt x="105250" y="19850"/>
                    </a:lnTo>
                    <a:lnTo>
                      <a:pt x="105250" y="19841"/>
                    </a:lnTo>
                    <a:lnTo>
                      <a:pt x="105269" y="19841"/>
                    </a:lnTo>
                    <a:lnTo>
                      <a:pt x="105269" y="19823"/>
                    </a:lnTo>
                    <a:lnTo>
                      <a:pt x="105297" y="19823"/>
                    </a:lnTo>
                    <a:lnTo>
                      <a:pt x="105297" y="19804"/>
                    </a:lnTo>
                    <a:lnTo>
                      <a:pt x="105315" y="19804"/>
                    </a:lnTo>
                    <a:lnTo>
                      <a:pt x="105315" y="19795"/>
                    </a:lnTo>
                    <a:lnTo>
                      <a:pt x="105334" y="19795"/>
                    </a:lnTo>
                    <a:lnTo>
                      <a:pt x="105334" y="19776"/>
                    </a:lnTo>
                    <a:lnTo>
                      <a:pt x="105343" y="19776"/>
                    </a:lnTo>
                    <a:lnTo>
                      <a:pt x="105343" y="19758"/>
                    </a:lnTo>
                    <a:lnTo>
                      <a:pt x="105362" y="19758"/>
                    </a:lnTo>
                    <a:lnTo>
                      <a:pt x="105362" y="19748"/>
                    </a:lnTo>
                    <a:lnTo>
                      <a:pt x="105389" y="19748"/>
                    </a:lnTo>
                    <a:lnTo>
                      <a:pt x="105389" y="19730"/>
                    </a:lnTo>
                    <a:lnTo>
                      <a:pt x="105408" y="19730"/>
                    </a:lnTo>
                    <a:lnTo>
                      <a:pt x="105408" y="19711"/>
                    </a:lnTo>
                    <a:lnTo>
                      <a:pt x="105436" y="19711"/>
                    </a:lnTo>
                    <a:lnTo>
                      <a:pt x="105436" y="19702"/>
                    </a:lnTo>
                    <a:lnTo>
                      <a:pt x="105454" y="19702"/>
                    </a:lnTo>
                    <a:lnTo>
                      <a:pt x="105454" y="19684"/>
                    </a:lnTo>
                    <a:lnTo>
                      <a:pt x="105482" y="19684"/>
                    </a:lnTo>
                    <a:lnTo>
                      <a:pt x="105482" y="19665"/>
                    </a:lnTo>
                    <a:lnTo>
                      <a:pt x="105501" y="19665"/>
                    </a:lnTo>
                    <a:lnTo>
                      <a:pt x="105501" y="19656"/>
                    </a:lnTo>
                    <a:lnTo>
                      <a:pt x="105519" y="19656"/>
                    </a:lnTo>
                    <a:lnTo>
                      <a:pt x="105519" y="19637"/>
                    </a:lnTo>
                    <a:lnTo>
                      <a:pt x="105547" y="19637"/>
                    </a:lnTo>
                    <a:lnTo>
                      <a:pt x="105547" y="19619"/>
                    </a:lnTo>
                    <a:lnTo>
                      <a:pt x="105565" y="19619"/>
                    </a:lnTo>
                    <a:lnTo>
                      <a:pt x="105565" y="19610"/>
                    </a:lnTo>
                    <a:lnTo>
                      <a:pt x="105593" y="19610"/>
                    </a:lnTo>
                    <a:lnTo>
                      <a:pt x="105593" y="19591"/>
                    </a:lnTo>
                    <a:lnTo>
                      <a:pt x="105612" y="19591"/>
                    </a:lnTo>
                    <a:lnTo>
                      <a:pt x="105612" y="19572"/>
                    </a:lnTo>
                    <a:lnTo>
                      <a:pt x="105640" y="19572"/>
                    </a:lnTo>
                    <a:lnTo>
                      <a:pt x="105640" y="19563"/>
                    </a:lnTo>
                    <a:lnTo>
                      <a:pt x="105658" y="19563"/>
                    </a:lnTo>
                    <a:lnTo>
                      <a:pt x="105658" y="19545"/>
                    </a:lnTo>
                    <a:lnTo>
                      <a:pt x="105686" y="19545"/>
                    </a:lnTo>
                    <a:lnTo>
                      <a:pt x="105686" y="19526"/>
                    </a:lnTo>
                    <a:lnTo>
                      <a:pt x="105704" y="19526"/>
                    </a:lnTo>
                    <a:lnTo>
                      <a:pt x="105704" y="19517"/>
                    </a:lnTo>
                    <a:lnTo>
                      <a:pt x="105714" y="19517"/>
                    </a:lnTo>
                    <a:lnTo>
                      <a:pt x="105714" y="19498"/>
                    </a:lnTo>
                    <a:lnTo>
                      <a:pt x="105751" y="19498"/>
                    </a:lnTo>
                    <a:lnTo>
                      <a:pt x="105751" y="19480"/>
                    </a:lnTo>
                    <a:lnTo>
                      <a:pt x="105760" y="19480"/>
                    </a:lnTo>
                    <a:lnTo>
                      <a:pt x="105760" y="19471"/>
                    </a:lnTo>
                    <a:lnTo>
                      <a:pt x="105797" y="19471"/>
                    </a:lnTo>
                    <a:lnTo>
                      <a:pt x="105797" y="19452"/>
                    </a:lnTo>
                    <a:lnTo>
                      <a:pt x="105825" y="19452"/>
                    </a:lnTo>
                    <a:lnTo>
                      <a:pt x="105825" y="19434"/>
                    </a:lnTo>
                    <a:lnTo>
                      <a:pt x="105843" y="19434"/>
                    </a:lnTo>
                    <a:lnTo>
                      <a:pt x="105843" y="19424"/>
                    </a:lnTo>
                    <a:lnTo>
                      <a:pt x="105871" y="19424"/>
                    </a:lnTo>
                    <a:lnTo>
                      <a:pt x="105871" y="19406"/>
                    </a:lnTo>
                    <a:lnTo>
                      <a:pt x="105899" y="19406"/>
                    </a:lnTo>
                    <a:lnTo>
                      <a:pt x="105899" y="19387"/>
                    </a:lnTo>
                    <a:lnTo>
                      <a:pt x="105917" y="19387"/>
                    </a:lnTo>
                    <a:lnTo>
                      <a:pt x="105917" y="19378"/>
                    </a:lnTo>
                    <a:lnTo>
                      <a:pt x="105945" y="19378"/>
                    </a:lnTo>
                    <a:lnTo>
                      <a:pt x="105945" y="19359"/>
                    </a:lnTo>
                    <a:lnTo>
                      <a:pt x="105982" y="19359"/>
                    </a:lnTo>
                    <a:lnTo>
                      <a:pt x="105982" y="19341"/>
                    </a:lnTo>
                    <a:lnTo>
                      <a:pt x="106010" y="19341"/>
                    </a:lnTo>
                    <a:lnTo>
                      <a:pt x="106010" y="19332"/>
                    </a:lnTo>
                    <a:lnTo>
                      <a:pt x="106029" y="19332"/>
                    </a:lnTo>
                    <a:lnTo>
                      <a:pt x="106029" y="19313"/>
                    </a:lnTo>
                    <a:lnTo>
                      <a:pt x="106056" y="19313"/>
                    </a:lnTo>
                    <a:lnTo>
                      <a:pt x="106056" y="19295"/>
                    </a:lnTo>
                    <a:lnTo>
                      <a:pt x="106084" y="19295"/>
                    </a:lnTo>
                    <a:lnTo>
                      <a:pt x="106084" y="19285"/>
                    </a:lnTo>
                    <a:lnTo>
                      <a:pt x="106121" y="19285"/>
                    </a:lnTo>
                    <a:lnTo>
                      <a:pt x="106121" y="19267"/>
                    </a:lnTo>
                    <a:lnTo>
                      <a:pt x="106130" y="19267"/>
                    </a:lnTo>
                    <a:lnTo>
                      <a:pt x="106130" y="19248"/>
                    </a:lnTo>
                    <a:lnTo>
                      <a:pt x="106167" y="19248"/>
                    </a:lnTo>
                    <a:lnTo>
                      <a:pt x="106167" y="19239"/>
                    </a:lnTo>
                    <a:lnTo>
                      <a:pt x="106195" y="19239"/>
                    </a:lnTo>
                    <a:lnTo>
                      <a:pt x="106195" y="19221"/>
                    </a:lnTo>
                    <a:lnTo>
                      <a:pt x="106214" y="19221"/>
                    </a:lnTo>
                    <a:lnTo>
                      <a:pt x="106214" y="19202"/>
                    </a:lnTo>
                    <a:lnTo>
                      <a:pt x="106242" y="19202"/>
                    </a:lnTo>
                    <a:lnTo>
                      <a:pt x="106242" y="19193"/>
                    </a:lnTo>
                    <a:lnTo>
                      <a:pt x="106269" y="19193"/>
                    </a:lnTo>
                    <a:lnTo>
                      <a:pt x="106269" y="19174"/>
                    </a:lnTo>
                    <a:lnTo>
                      <a:pt x="106316" y="19174"/>
                    </a:lnTo>
                    <a:lnTo>
                      <a:pt x="106316" y="19156"/>
                    </a:lnTo>
                    <a:lnTo>
                      <a:pt x="106353" y="19156"/>
                    </a:lnTo>
                    <a:lnTo>
                      <a:pt x="106353" y="19146"/>
                    </a:lnTo>
                    <a:lnTo>
                      <a:pt x="106381" y="19146"/>
                    </a:lnTo>
                    <a:lnTo>
                      <a:pt x="106381" y="19128"/>
                    </a:lnTo>
                    <a:lnTo>
                      <a:pt x="106408" y="19128"/>
                    </a:lnTo>
                    <a:lnTo>
                      <a:pt x="106408" y="19109"/>
                    </a:lnTo>
                    <a:lnTo>
                      <a:pt x="106445" y="19109"/>
                    </a:lnTo>
                    <a:lnTo>
                      <a:pt x="106445" y="19100"/>
                    </a:lnTo>
                    <a:lnTo>
                      <a:pt x="106473" y="19100"/>
                    </a:lnTo>
                    <a:lnTo>
                      <a:pt x="106473" y="19082"/>
                    </a:lnTo>
                    <a:lnTo>
                      <a:pt x="106501" y="19082"/>
                    </a:lnTo>
                    <a:lnTo>
                      <a:pt x="106501" y="19063"/>
                    </a:lnTo>
                    <a:lnTo>
                      <a:pt x="106538" y="19063"/>
                    </a:lnTo>
                    <a:lnTo>
                      <a:pt x="106538" y="19054"/>
                    </a:lnTo>
                    <a:lnTo>
                      <a:pt x="106566" y="19054"/>
                    </a:lnTo>
                    <a:lnTo>
                      <a:pt x="106566" y="19035"/>
                    </a:lnTo>
                    <a:lnTo>
                      <a:pt x="106612" y="19035"/>
                    </a:lnTo>
                    <a:lnTo>
                      <a:pt x="106612" y="19017"/>
                    </a:lnTo>
                    <a:lnTo>
                      <a:pt x="106640" y="19017"/>
                    </a:lnTo>
                    <a:lnTo>
                      <a:pt x="106640" y="19007"/>
                    </a:lnTo>
                    <a:lnTo>
                      <a:pt x="106677" y="19007"/>
                    </a:lnTo>
                    <a:lnTo>
                      <a:pt x="106677" y="18989"/>
                    </a:lnTo>
                    <a:lnTo>
                      <a:pt x="106705" y="18989"/>
                    </a:lnTo>
                    <a:lnTo>
                      <a:pt x="106705" y="18970"/>
                    </a:lnTo>
                    <a:lnTo>
                      <a:pt x="106751" y="18970"/>
                    </a:lnTo>
                    <a:lnTo>
                      <a:pt x="106751" y="18961"/>
                    </a:lnTo>
                    <a:lnTo>
                      <a:pt x="106779" y="18961"/>
                    </a:lnTo>
                    <a:lnTo>
                      <a:pt x="106779" y="18943"/>
                    </a:lnTo>
                    <a:lnTo>
                      <a:pt x="106825" y="18943"/>
                    </a:lnTo>
                    <a:lnTo>
                      <a:pt x="106825" y="18924"/>
                    </a:lnTo>
                    <a:lnTo>
                      <a:pt x="106862" y="18924"/>
                    </a:lnTo>
                    <a:lnTo>
                      <a:pt x="106862" y="18915"/>
                    </a:lnTo>
                    <a:lnTo>
                      <a:pt x="106908" y="18915"/>
                    </a:lnTo>
                    <a:lnTo>
                      <a:pt x="106908" y="18896"/>
                    </a:lnTo>
                    <a:lnTo>
                      <a:pt x="106936" y="18896"/>
                    </a:lnTo>
                    <a:lnTo>
                      <a:pt x="106936" y="18878"/>
                    </a:lnTo>
                    <a:lnTo>
                      <a:pt x="106983" y="18878"/>
                    </a:lnTo>
                    <a:lnTo>
                      <a:pt x="106983" y="18869"/>
                    </a:lnTo>
                    <a:lnTo>
                      <a:pt x="107010" y="18869"/>
                    </a:lnTo>
                    <a:lnTo>
                      <a:pt x="107010" y="18850"/>
                    </a:lnTo>
                    <a:lnTo>
                      <a:pt x="107057" y="18850"/>
                    </a:lnTo>
                    <a:lnTo>
                      <a:pt x="107057" y="18831"/>
                    </a:lnTo>
                    <a:lnTo>
                      <a:pt x="107103" y="18831"/>
                    </a:lnTo>
                    <a:lnTo>
                      <a:pt x="107103" y="18822"/>
                    </a:lnTo>
                    <a:lnTo>
                      <a:pt x="107149" y="18822"/>
                    </a:lnTo>
                    <a:lnTo>
                      <a:pt x="107149" y="18804"/>
                    </a:lnTo>
                    <a:lnTo>
                      <a:pt x="107196" y="18804"/>
                    </a:lnTo>
                    <a:lnTo>
                      <a:pt x="107196" y="18785"/>
                    </a:lnTo>
                    <a:lnTo>
                      <a:pt x="107242" y="18785"/>
                    </a:lnTo>
                    <a:lnTo>
                      <a:pt x="107242" y="18776"/>
                    </a:lnTo>
                    <a:lnTo>
                      <a:pt x="107288" y="18776"/>
                    </a:lnTo>
                    <a:lnTo>
                      <a:pt x="107288" y="18757"/>
                    </a:lnTo>
                    <a:lnTo>
                      <a:pt x="107325" y="18757"/>
                    </a:lnTo>
                    <a:lnTo>
                      <a:pt x="107325" y="18739"/>
                    </a:lnTo>
                    <a:lnTo>
                      <a:pt x="107381" y="18739"/>
                    </a:lnTo>
                    <a:lnTo>
                      <a:pt x="107381" y="18730"/>
                    </a:lnTo>
                    <a:lnTo>
                      <a:pt x="107427" y="18730"/>
                    </a:lnTo>
                    <a:lnTo>
                      <a:pt x="107427" y="18711"/>
                    </a:lnTo>
                    <a:lnTo>
                      <a:pt x="107473" y="18711"/>
                    </a:lnTo>
                    <a:lnTo>
                      <a:pt x="107473" y="18693"/>
                    </a:lnTo>
                    <a:lnTo>
                      <a:pt x="107538" y="18693"/>
                    </a:lnTo>
                    <a:lnTo>
                      <a:pt x="107538" y="18683"/>
                    </a:lnTo>
                    <a:lnTo>
                      <a:pt x="107585" y="18683"/>
                    </a:lnTo>
                    <a:lnTo>
                      <a:pt x="107585" y="18665"/>
                    </a:lnTo>
                    <a:lnTo>
                      <a:pt x="107649" y="18665"/>
                    </a:lnTo>
                    <a:lnTo>
                      <a:pt x="107649" y="18646"/>
                    </a:lnTo>
                    <a:lnTo>
                      <a:pt x="107705" y="18646"/>
                    </a:lnTo>
                    <a:lnTo>
                      <a:pt x="107705" y="18637"/>
                    </a:lnTo>
                    <a:lnTo>
                      <a:pt x="107788" y="18637"/>
                    </a:lnTo>
                    <a:lnTo>
                      <a:pt x="107788" y="18618"/>
                    </a:lnTo>
                    <a:lnTo>
                      <a:pt x="107863" y="18618"/>
                    </a:lnTo>
                    <a:lnTo>
                      <a:pt x="107863" y="18600"/>
                    </a:lnTo>
                    <a:lnTo>
                      <a:pt x="107937" y="18600"/>
                    </a:lnTo>
                    <a:lnTo>
                      <a:pt x="107937" y="18591"/>
                    </a:lnTo>
                    <a:lnTo>
                      <a:pt x="108001" y="18591"/>
                    </a:lnTo>
                    <a:lnTo>
                      <a:pt x="108001" y="18572"/>
                    </a:lnTo>
                    <a:lnTo>
                      <a:pt x="108076" y="18572"/>
                    </a:lnTo>
                    <a:lnTo>
                      <a:pt x="108076" y="18554"/>
                    </a:lnTo>
                    <a:lnTo>
                      <a:pt x="108187" y="18554"/>
                    </a:lnTo>
                    <a:lnTo>
                      <a:pt x="108187" y="18544"/>
                    </a:lnTo>
                    <a:lnTo>
                      <a:pt x="108326" y="18544"/>
                    </a:lnTo>
                    <a:lnTo>
                      <a:pt x="108326" y="18526"/>
                    </a:lnTo>
                    <a:lnTo>
                      <a:pt x="108465" y="18526"/>
                    </a:lnTo>
                    <a:lnTo>
                      <a:pt x="108465" y="18507"/>
                    </a:lnTo>
                    <a:lnTo>
                      <a:pt x="108622" y="18507"/>
                    </a:lnTo>
                    <a:lnTo>
                      <a:pt x="108622" y="18498"/>
                    </a:lnTo>
                    <a:lnTo>
                      <a:pt x="109409" y="18498"/>
                    </a:lnTo>
                    <a:lnTo>
                      <a:pt x="109409" y="18507"/>
                    </a:lnTo>
                    <a:lnTo>
                      <a:pt x="109641" y="18507"/>
                    </a:lnTo>
                    <a:lnTo>
                      <a:pt x="109641" y="18526"/>
                    </a:lnTo>
                    <a:lnTo>
                      <a:pt x="109761" y="18526"/>
                    </a:lnTo>
                    <a:lnTo>
                      <a:pt x="109761" y="18544"/>
                    </a:lnTo>
                    <a:lnTo>
                      <a:pt x="109900" y="18544"/>
                    </a:lnTo>
                    <a:lnTo>
                      <a:pt x="109900" y="18554"/>
                    </a:lnTo>
                    <a:lnTo>
                      <a:pt x="110021" y="18554"/>
                    </a:lnTo>
                    <a:lnTo>
                      <a:pt x="110021" y="18572"/>
                    </a:lnTo>
                    <a:lnTo>
                      <a:pt x="110113" y="18572"/>
                    </a:lnTo>
                    <a:lnTo>
                      <a:pt x="110113" y="18591"/>
                    </a:lnTo>
                    <a:lnTo>
                      <a:pt x="110197" y="18591"/>
                    </a:lnTo>
                    <a:lnTo>
                      <a:pt x="110197" y="18600"/>
                    </a:lnTo>
                    <a:lnTo>
                      <a:pt x="110289" y="18600"/>
                    </a:lnTo>
                    <a:lnTo>
                      <a:pt x="110289" y="18618"/>
                    </a:lnTo>
                    <a:lnTo>
                      <a:pt x="110363" y="18618"/>
                    </a:lnTo>
                    <a:lnTo>
                      <a:pt x="110363" y="18637"/>
                    </a:lnTo>
                    <a:lnTo>
                      <a:pt x="110438" y="18637"/>
                    </a:lnTo>
                    <a:lnTo>
                      <a:pt x="110438" y="18646"/>
                    </a:lnTo>
                    <a:lnTo>
                      <a:pt x="110521" y="18646"/>
                    </a:lnTo>
                    <a:lnTo>
                      <a:pt x="110521" y="18665"/>
                    </a:lnTo>
                    <a:lnTo>
                      <a:pt x="110576" y="18665"/>
                    </a:lnTo>
                    <a:lnTo>
                      <a:pt x="110576" y="18683"/>
                    </a:lnTo>
                    <a:lnTo>
                      <a:pt x="110641" y="18683"/>
                    </a:lnTo>
                    <a:lnTo>
                      <a:pt x="110641" y="18693"/>
                    </a:lnTo>
                    <a:lnTo>
                      <a:pt x="110706" y="18693"/>
                    </a:lnTo>
                    <a:lnTo>
                      <a:pt x="110706" y="18711"/>
                    </a:lnTo>
                    <a:lnTo>
                      <a:pt x="110762" y="18711"/>
                    </a:lnTo>
                    <a:lnTo>
                      <a:pt x="110762" y="18730"/>
                    </a:lnTo>
                    <a:lnTo>
                      <a:pt x="110827" y="18730"/>
                    </a:lnTo>
                    <a:lnTo>
                      <a:pt x="110827" y="18739"/>
                    </a:lnTo>
                    <a:lnTo>
                      <a:pt x="110873" y="18739"/>
                    </a:lnTo>
                    <a:lnTo>
                      <a:pt x="110873" y="18757"/>
                    </a:lnTo>
                    <a:lnTo>
                      <a:pt x="110938" y="18757"/>
                    </a:lnTo>
                    <a:lnTo>
                      <a:pt x="110938" y="18776"/>
                    </a:lnTo>
                    <a:lnTo>
                      <a:pt x="110993" y="18776"/>
                    </a:lnTo>
                    <a:lnTo>
                      <a:pt x="110993" y="18785"/>
                    </a:lnTo>
                    <a:lnTo>
                      <a:pt x="111040" y="18785"/>
                    </a:lnTo>
                    <a:lnTo>
                      <a:pt x="111040" y="18804"/>
                    </a:lnTo>
                    <a:lnTo>
                      <a:pt x="111086" y="18804"/>
                    </a:lnTo>
                    <a:lnTo>
                      <a:pt x="111086" y="18822"/>
                    </a:lnTo>
                    <a:lnTo>
                      <a:pt x="111132" y="18822"/>
                    </a:lnTo>
                    <a:lnTo>
                      <a:pt x="111132" y="18831"/>
                    </a:lnTo>
                    <a:lnTo>
                      <a:pt x="111179" y="18831"/>
                    </a:lnTo>
                    <a:lnTo>
                      <a:pt x="111179" y="18850"/>
                    </a:lnTo>
                    <a:lnTo>
                      <a:pt x="111225" y="18850"/>
                    </a:lnTo>
                    <a:lnTo>
                      <a:pt x="111225" y="18869"/>
                    </a:lnTo>
                    <a:lnTo>
                      <a:pt x="111271" y="18869"/>
                    </a:lnTo>
                    <a:lnTo>
                      <a:pt x="111271" y="18878"/>
                    </a:lnTo>
                    <a:lnTo>
                      <a:pt x="111317" y="18878"/>
                    </a:lnTo>
                    <a:lnTo>
                      <a:pt x="111317" y="18896"/>
                    </a:lnTo>
                    <a:lnTo>
                      <a:pt x="111364" y="18896"/>
                    </a:lnTo>
                    <a:lnTo>
                      <a:pt x="111364" y="18915"/>
                    </a:lnTo>
                    <a:lnTo>
                      <a:pt x="111410" y="18915"/>
                    </a:lnTo>
                    <a:lnTo>
                      <a:pt x="111410" y="18924"/>
                    </a:lnTo>
                    <a:lnTo>
                      <a:pt x="111456" y="18924"/>
                    </a:lnTo>
                    <a:lnTo>
                      <a:pt x="111456" y="18943"/>
                    </a:lnTo>
                    <a:lnTo>
                      <a:pt x="111493" y="18943"/>
                    </a:lnTo>
                    <a:lnTo>
                      <a:pt x="111493" y="18961"/>
                    </a:lnTo>
                    <a:lnTo>
                      <a:pt x="111540" y="18961"/>
                    </a:lnTo>
                    <a:lnTo>
                      <a:pt x="111540" y="18970"/>
                    </a:lnTo>
                    <a:lnTo>
                      <a:pt x="111568" y="18970"/>
                    </a:lnTo>
                    <a:lnTo>
                      <a:pt x="111568" y="18989"/>
                    </a:lnTo>
                    <a:lnTo>
                      <a:pt x="111614" y="18989"/>
                    </a:lnTo>
                    <a:lnTo>
                      <a:pt x="111614" y="19007"/>
                    </a:lnTo>
                    <a:lnTo>
                      <a:pt x="111642" y="19007"/>
                    </a:lnTo>
                    <a:lnTo>
                      <a:pt x="111642" y="19017"/>
                    </a:lnTo>
                    <a:lnTo>
                      <a:pt x="111688" y="19017"/>
                    </a:lnTo>
                    <a:lnTo>
                      <a:pt x="111688" y="19035"/>
                    </a:lnTo>
                    <a:lnTo>
                      <a:pt x="111725" y="19035"/>
                    </a:lnTo>
                    <a:lnTo>
                      <a:pt x="111725" y="19054"/>
                    </a:lnTo>
                    <a:lnTo>
                      <a:pt x="111753" y="19054"/>
                    </a:lnTo>
                    <a:lnTo>
                      <a:pt x="111753" y="19063"/>
                    </a:lnTo>
                    <a:lnTo>
                      <a:pt x="111799" y="19063"/>
                    </a:lnTo>
                    <a:lnTo>
                      <a:pt x="111799" y="19082"/>
                    </a:lnTo>
                    <a:lnTo>
                      <a:pt x="111827" y="19082"/>
                    </a:lnTo>
                    <a:lnTo>
                      <a:pt x="111827" y="19100"/>
                    </a:lnTo>
                    <a:lnTo>
                      <a:pt x="111873" y="19100"/>
                    </a:lnTo>
                    <a:lnTo>
                      <a:pt x="111873" y="19109"/>
                    </a:lnTo>
                    <a:lnTo>
                      <a:pt x="111910" y="19109"/>
                    </a:lnTo>
                    <a:lnTo>
                      <a:pt x="111910" y="19128"/>
                    </a:lnTo>
                    <a:lnTo>
                      <a:pt x="111938" y="19128"/>
                    </a:lnTo>
                    <a:lnTo>
                      <a:pt x="111938" y="19146"/>
                    </a:lnTo>
                    <a:lnTo>
                      <a:pt x="111966" y="19146"/>
                    </a:lnTo>
                    <a:lnTo>
                      <a:pt x="111966" y="19156"/>
                    </a:lnTo>
                    <a:lnTo>
                      <a:pt x="112003" y="19156"/>
                    </a:lnTo>
                    <a:lnTo>
                      <a:pt x="112003" y="19174"/>
                    </a:lnTo>
                    <a:lnTo>
                      <a:pt x="112031" y="19174"/>
                    </a:lnTo>
                    <a:lnTo>
                      <a:pt x="112031" y="19193"/>
                    </a:lnTo>
                    <a:lnTo>
                      <a:pt x="112058" y="19193"/>
                    </a:lnTo>
                    <a:lnTo>
                      <a:pt x="112058" y="19202"/>
                    </a:lnTo>
                    <a:lnTo>
                      <a:pt x="112096" y="19202"/>
                    </a:lnTo>
                    <a:lnTo>
                      <a:pt x="112096" y="19221"/>
                    </a:lnTo>
                    <a:lnTo>
                      <a:pt x="112123" y="19221"/>
                    </a:lnTo>
                    <a:lnTo>
                      <a:pt x="112123" y="19239"/>
                    </a:lnTo>
                    <a:lnTo>
                      <a:pt x="112151" y="19239"/>
                    </a:lnTo>
                    <a:lnTo>
                      <a:pt x="112151" y="19248"/>
                    </a:lnTo>
                    <a:lnTo>
                      <a:pt x="112188" y="19248"/>
                    </a:lnTo>
                    <a:lnTo>
                      <a:pt x="112188" y="19267"/>
                    </a:lnTo>
                    <a:lnTo>
                      <a:pt x="112216" y="19267"/>
                    </a:lnTo>
                    <a:lnTo>
                      <a:pt x="112216" y="19285"/>
                    </a:lnTo>
                    <a:lnTo>
                      <a:pt x="112244" y="19285"/>
                    </a:lnTo>
                    <a:lnTo>
                      <a:pt x="112244" y="19295"/>
                    </a:lnTo>
                    <a:lnTo>
                      <a:pt x="112281" y="19295"/>
                    </a:lnTo>
                    <a:lnTo>
                      <a:pt x="112281" y="19313"/>
                    </a:lnTo>
                    <a:lnTo>
                      <a:pt x="112309" y="19313"/>
                    </a:lnTo>
                    <a:lnTo>
                      <a:pt x="112309" y="19332"/>
                    </a:lnTo>
                    <a:lnTo>
                      <a:pt x="112336" y="19332"/>
                    </a:lnTo>
                    <a:lnTo>
                      <a:pt x="112336" y="19341"/>
                    </a:lnTo>
                    <a:lnTo>
                      <a:pt x="112373" y="19341"/>
                    </a:lnTo>
                    <a:lnTo>
                      <a:pt x="112373" y="19359"/>
                    </a:lnTo>
                    <a:lnTo>
                      <a:pt x="112401" y="19359"/>
                    </a:lnTo>
                    <a:lnTo>
                      <a:pt x="112401" y="19378"/>
                    </a:lnTo>
                    <a:lnTo>
                      <a:pt x="112420" y="19378"/>
                    </a:lnTo>
                    <a:lnTo>
                      <a:pt x="112420" y="19387"/>
                    </a:lnTo>
                    <a:lnTo>
                      <a:pt x="112447" y="19387"/>
                    </a:lnTo>
                    <a:lnTo>
                      <a:pt x="112447" y="19406"/>
                    </a:lnTo>
                    <a:lnTo>
                      <a:pt x="112475" y="19406"/>
                    </a:lnTo>
                    <a:lnTo>
                      <a:pt x="112475" y="19424"/>
                    </a:lnTo>
                    <a:lnTo>
                      <a:pt x="112494" y="19424"/>
                    </a:lnTo>
                    <a:lnTo>
                      <a:pt x="112494" y="19434"/>
                    </a:lnTo>
                    <a:lnTo>
                      <a:pt x="112522" y="19434"/>
                    </a:lnTo>
                    <a:lnTo>
                      <a:pt x="112522" y="19452"/>
                    </a:lnTo>
                    <a:lnTo>
                      <a:pt x="112559" y="19452"/>
                    </a:lnTo>
                    <a:lnTo>
                      <a:pt x="112559" y="19471"/>
                    </a:lnTo>
                    <a:lnTo>
                      <a:pt x="112586" y="19471"/>
                    </a:lnTo>
                    <a:lnTo>
                      <a:pt x="112586" y="19480"/>
                    </a:lnTo>
                    <a:lnTo>
                      <a:pt x="112605" y="19480"/>
                    </a:lnTo>
                    <a:lnTo>
                      <a:pt x="112605" y="19498"/>
                    </a:lnTo>
                    <a:lnTo>
                      <a:pt x="112633" y="19498"/>
                    </a:lnTo>
                    <a:lnTo>
                      <a:pt x="112633" y="19517"/>
                    </a:lnTo>
                    <a:lnTo>
                      <a:pt x="112661" y="19517"/>
                    </a:lnTo>
                    <a:lnTo>
                      <a:pt x="112661" y="19526"/>
                    </a:lnTo>
                    <a:lnTo>
                      <a:pt x="112679" y="19526"/>
                    </a:lnTo>
                    <a:lnTo>
                      <a:pt x="112679" y="19545"/>
                    </a:lnTo>
                    <a:lnTo>
                      <a:pt x="112707" y="19545"/>
                    </a:lnTo>
                    <a:lnTo>
                      <a:pt x="112707" y="19563"/>
                    </a:lnTo>
                    <a:lnTo>
                      <a:pt x="112744" y="19563"/>
                    </a:lnTo>
                    <a:lnTo>
                      <a:pt x="112744" y="19572"/>
                    </a:lnTo>
                    <a:lnTo>
                      <a:pt x="112753" y="19572"/>
                    </a:lnTo>
                    <a:lnTo>
                      <a:pt x="112753" y="19591"/>
                    </a:lnTo>
                    <a:lnTo>
                      <a:pt x="112790" y="19591"/>
                    </a:lnTo>
                    <a:lnTo>
                      <a:pt x="112790" y="19610"/>
                    </a:lnTo>
                    <a:lnTo>
                      <a:pt x="112799" y="19610"/>
                    </a:lnTo>
                    <a:lnTo>
                      <a:pt x="112799" y="19619"/>
                    </a:lnTo>
                    <a:lnTo>
                      <a:pt x="112837" y="19619"/>
                    </a:lnTo>
                    <a:lnTo>
                      <a:pt x="112837" y="19637"/>
                    </a:lnTo>
                    <a:lnTo>
                      <a:pt x="112846" y="19637"/>
                    </a:lnTo>
                    <a:lnTo>
                      <a:pt x="112846" y="19656"/>
                    </a:lnTo>
                    <a:lnTo>
                      <a:pt x="112864" y="19656"/>
                    </a:lnTo>
                    <a:lnTo>
                      <a:pt x="112864" y="19665"/>
                    </a:lnTo>
                    <a:lnTo>
                      <a:pt x="112892" y="19665"/>
                    </a:lnTo>
                    <a:lnTo>
                      <a:pt x="112892" y="19684"/>
                    </a:lnTo>
                    <a:lnTo>
                      <a:pt x="112911" y="19684"/>
                    </a:lnTo>
                    <a:lnTo>
                      <a:pt x="112911" y="19702"/>
                    </a:lnTo>
                    <a:lnTo>
                      <a:pt x="112938" y="19702"/>
                    </a:lnTo>
                    <a:lnTo>
                      <a:pt x="112938" y="19711"/>
                    </a:lnTo>
                    <a:lnTo>
                      <a:pt x="112957" y="19711"/>
                    </a:lnTo>
                    <a:lnTo>
                      <a:pt x="112957" y="19730"/>
                    </a:lnTo>
                    <a:lnTo>
                      <a:pt x="112985" y="19730"/>
                    </a:lnTo>
                    <a:lnTo>
                      <a:pt x="112985" y="19748"/>
                    </a:lnTo>
                    <a:lnTo>
                      <a:pt x="113003" y="19748"/>
                    </a:lnTo>
                    <a:lnTo>
                      <a:pt x="113003" y="19758"/>
                    </a:lnTo>
                    <a:lnTo>
                      <a:pt x="113022" y="19758"/>
                    </a:lnTo>
                    <a:lnTo>
                      <a:pt x="113022" y="19776"/>
                    </a:lnTo>
                    <a:lnTo>
                      <a:pt x="113050" y="19776"/>
                    </a:lnTo>
                    <a:lnTo>
                      <a:pt x="113050" y="19795"/>
                    </a:lnTo>
                    <a:lnTo>
                      <a:pt x="113068" y="19795"/>
                    </a:lnTo>
                    <a:lnTo>
                      <a:pt x="113068" y="19804"/>
                    </a:lnTo>
                    <a:lnTo>
                      <a:pt x="113096" y="19804"/>
                    </a:lnTo>
                    <a:lnTo>
                      <a:pt x="113096" y="19823"/>
                    </a:lnTo>
                    <a:lnTo>
                      <a:pt x="113114" y="19823"/>
                    </a:lnTo>
                    <a:lnTo>
                      <a:pt x="113114" y="19841"/>
                    </a:lnTo>
                    <a:lnTo>
                      <a:pt x="113142" y="19841"/>
                    </a:lnTo>
                    <a:lnTo>
                      <a:pt x="113142" y="19850"/>
                    </a:lnTo>
                    <a:lnTo>
                      <a:pt x="113161" y="19850"/>
                    </a:lnTo>
                    <a:lnTo>
                      <a:pt x="113161" y="19869"/>
                    </a:lnTo>
                    <a:lnTo>
                      <a:pt x="113170" y="19869"/>
                    </a:lnTo>
                    <a:lnTo>
                      <a:pt x="113170" y="19887"/>
                    </a:lnTo>
                    <a:lnTo>
                      <a:pt x="113188" y="19887"/>
                    </a:lnTo>
                    <a:lnTo>
                      <a:pt x="113188" y="19897"/>
                    </a:lnTo>
                    <a:lnTo>
                      <a:pt x="113207" y="19897"/>
                    </a:lnTo>
                    <a:lnTo>
                      <a:pt x="113207" y="19915"/>
                    </a:lnTo>
                    <a:lnTo>
                      <a:pt x="113235" y="19915"/>
                    </a:lnTo>
                    <a:lnTo>
                      <a:pt x="113235" y="19934"/>
                    </a:lnTo>
                    <a:lnTo>
                      <a:pt x="113253" y="19934"/>
                    </a:lnTo>
                    <a:lnTo>
                      <a:pt x="113253" y="19943"/>
                    </a:lnTo>
                    <a:lnTo>
                      <a:pt x="113263" y="19943"/>
                    </a:lnTo>
                    <a:lnTo>
                      <a:pt x="113263" y="19962"/>
                    </a:lnTo>
                    <a:lnTo>
                      <a:pt x="113281" y="19962"/>
                    </a:lnTo>
                    <a:lnTo>
                      <a:pt x="113281" y="19980"/>
                    </a:lnTo>
                    <a:lnTo>
                      <a:pt x="113300" y="19980"/>
                    </a:lnTo>
                    <a:lnTo>
                      <a:pt x="113300" y="19989"/>
                    </a:lnTo>
                    <a:lnTo>
                      <a:pt x="113327" y="19989"/>
                    </a:lnTo>
                    <a:lnTo>
                      <a:pt x="113327" y="20008"/>
                    </a:lnTo>
                    <a:lnTo>
                      <a:pt x="113346" y="20008"/>
                    </a:lnTo>
                    <a:lnTo>
                      <a:pt x="113346" y="20026"/>
                    </a:lnTo>
                    <a:lnTo>
                      <a:pt x="113355" y="20026"/>
                    </a:lnTo>
                    <a:lnTo>
                      <a:pt x="113355" y="20036"/>
                    </a:lnTo>
                    <a:lnTo>
                      <a:pt x="113374" y="20036"/>
                    </a:lnTo>
                    <a:lnTo>
                      <a:pt x="113374" y="20054"/>
                    </a:lnTo>
                    <a:lnTo>
                      <a:pt x="113392" y="20054"/>
                    </a:lnTo>
                    <a:lnTo>
                      <a:pt x="113392" y="20073"/>
                    </a:lnTo>
                    <a:lnTo>
                      <a:pt x="113420" y="20073"/>
                    </a:lnTo>
                    <a:lnTo>
                      <a:pt x="113420" y="20082"/>
                    </a:lnTo>
                    <a:lnTo>
                      <a:pt x="113439" y="20082"/>
                    </a:lnTo>
                    <a:lnTo>
                      <a:pt x="113439" y="20100"/>
                    </a:lnTo>
                    <a:lnTo>
                      <a:pt x="113448" y="20100"/>
                    </a:lnTo>
                    <a:lnTo>
                      <a:pt x="113448" y="20119"/>
                    </a:lnTo>
                    <a:lnTo>
                      <a:pt x="113466" y="20119"/>
                    </a:lnTo>
                    <a:lnTo>
                      <a:pt x="113466" y="20128"/>
                    </a:lnTo>
                    <a:lnTo>
                      <a:pt x="113485" y="20128"/>
                    </a:lnTo>
                    <a:lnTo>
                      <a:pt x="113485" y="20147"/>
                    </a:lnTo>
                    <a:lnTo>
                      <a:pt x="113513" y="20147"/>
                    </a:lnTo>
                    <a:lnTo>
                      <a:pt x="113513" y="20165"/>
                    </a:lnTo>
                    <a:lnTo>
                      <a:pt x="113531" y="20165"/>
                    </a:lnTo>
                    <a:lnTo>
                      <a:pt x="113531" y="20175"/>
                    </a:lnTo>
                    <a:lnTo>
                      <a:pt x="113540" y="20175"/>
                    </a:lnTo>
                    <a:lnTo>
                      <a:pt x="113540" y="20193"/>
                    </a:lnTo>
                    <a:lnTo>
                      <a:pt x="113559" y="20193"/>
                    </a:lnTo>
                    <a:lnTo>
                      <a:pt x="113559" y="20212"/>
                    </a:lnTo>
                    <a:lnTo>
                      <a:pt x="113578" y="20212"/>
                    </a:lnTo>
                    <a:lnTo>
                      <a:pt x="113578" y="20221"/>
                    </a:lnTo>
                    <a:lnTo>
                      <a:pt x="113587" y="20221"/>
                    </a:lnTo>
                    <a:lnTo>
                      <a:pt x="113587" y="20239"/>
                    </a:lnTo>
                    <a:lnTo>
                      <a:pt x="113605" y="20239"/>
                    </a:lnTo>
                    <a:lnTo>
                      <a:pt x="113605" y="20258"/>
                    </a:lnTo>
                    <a:lnTo>
                      <a:pt x="113624" y="20258"/>
                    </a:lnTo>
                    <a:lnTo>
                      <a:pt x="113624" y="20267"/>
                    </a:lnTo>
                    <a:lnTo>
                      <a:pt x="113633" y="20267"/>
                    </a:lnTo>
                    <a:lnTo>
                      <a:pt x="113633" y="20286"/>
                    </a:lnTo>
                    <a:lnTo>
                      <a:pt x="113652" y="20286"/>
                    </a:lnTo>
                    <a:lnTo>
                      <a:pt x="113652" y="20304"/>
                    </a:lnTo>
                    <a:lnTo>
                      <a:pt x="113670" y="20304"/>
                    </a:lnTo>
                    <a:lnTo>
                      <a:pt x="113670" y="20313"/>
                    </a:lnTo>
                    <a:lnTo>
                      <a:pt x="113679" y="20313"/>
                    </a:lnTo>
                    <a:lnTo>
                      <a:pt x="113679" y="20332"/>
                    </a:lnTo>
                    <a:lnTo>
                      <a:pt x="113698" y="20332"/>
                    </a:lnTo>
                    <a:lnTo>
                      <a:pt x="113698" y="20351"/>
                    </a:lnTo>
                    <a:lnTo>
                      <a:pt x="113716" y="20351"/>
                    </a:lnTo>
                    <a:lnTo>
                      <a:pt x="113716" y="20360"/>
                    </a:lnTo>
                    <a:lnTo>
                      <a:pt x="113726" y="20360"/>
                    </a:lnTo>
                    <a:lnTo>
                      <a:pt x="113726" y="20378"/>
                    </a:lnTo>
                    <a:lnTo>
                      <a:pt x="113744" y="20378"/>
                    </a:lnTo>
                    <a:lnTo>
                      <a:pt x="113744" y="20397"/>
                    </a:lnTo>
                    <a:lnTo>
                      <a:pt x="113763" y="20397"/>
                    </a:lnTo>
                    <a:lnTo>
                      <a:pt x="113763" y="20406"/>
                    </a:lnTo>
                    <a:lnTo>
                      <a:pt x="113772" y="20406"/>
                    </a:lnTo>
                    <a:lnTo>
                      <a:pt x="113772" y="20425"/>
                    </a:lnTo>
                    <a:lnTo>
                      <a:pt x="113791" y="20425"/>
                    </a:lnTo>
                    <a:lnTo>
                      <a:pt x="113791" y="20443"/>
                    </a:lnTo>
                    <a:lnTo>
                      <a:pt x="113809" y="20443"/>
                    </a:lnTo>
                    <a:lnTo>
                      <a:pt x="113809" y="20452"/>
                    </a:lnTo>
                    <a:lnTo>
                      <a:pt x="113818" y="20452"/>
                    </a:lnTo>
                    <a:lnTo>
                      <a:pt x="113818" y="20471"/>
                    </a:lnTo>
                    <a:lnTo>
                      <a:pt x="113837" y="20471"/>
                    </a:lnTo>
                    <a:lnTo>
                      <a:pt x="113837" y="20499"/>
                    </a:lnTo>
                    <a:lnTo>
                      <a:pt x="113855" y="20499"/>
                    </a:lnTo>
                    <a:lnTo>
                      <a:pt x="113855" y="20517"/>
                    </a:lnTo>
                    <a:lnTo>
                      <a:pt x="113865" y="20517"/>
                    </a:lnTo>
                    <a:lnTo>
                      <a:pt x="113865" y="20536"/>
                    </a:lnTo>
                    <a:lnTo>
                      <a:pt x="113883" y="20536"/>
                    </a:lnTo>
                    <a:lnTo>
                      <a:pt x="113883" y="20545"/>
                    </a:lnTo>
                    <a:lnTo>
                      <a:pt x="113902" y="20545"/>
                    </a:lnTo>
                    <a:lnTo>
                      <a:pt x="113902" y="20564"/>
                    </a:lnTo>
                    <a:lnTo>
                      <a:pt x="113911" y="20564"/>
                    </a:lnTo>
                    <a:lnTo>
                      <a:pt x="113911" y="20582"/>
                    </a:lnTo>
                    <a:lnTo>
                      <a:pt x="113930" y="20582"/>
                    </a:lnTo>
                    <a:lnTo>
                      <a:pt x="113930" y="20610"/>
                    </a:lnTo>
                    <a:lnTo>
                      <a:pt x="113948" y="20610"/>
                    </a:lnTo>
                    <a:lnTo>
                      <a:pt x="113948" y="20628"/>
                    </a:lnTo>
                    <a:lnTo>
                      <a:pt x="113957" y="20628"/>
                    </a:lnTo>
                    <a:lnTo>
                      <a:pt x="113957" y="20638"/>
                    </a:lnTo>
                    <a:lnTo>
                      <a:pt x="113976" y="20638"/>
                    </a:lnTo>
                    <a:lnTo>
                      <a:pt x="113976" y="20656"/>
                    </a:lnTo>
                    <a:lnTo>
                      <a:pt x="113994" y="20656"/>
                    </a:lnTo>
                    <a:lnTo>
                      <a:pt x="113994" y="20675"/>
                    </a:lnTo>
                    <a:lnTo>
                      <a:pt x="114004" y="20675"/>
                    </a:lnTo>
                    <a:lnTo>
                      <a:pt x="114004" y="20703"/>
                    </a:lnTo>
                    <a:lnTo>
                      <a:pt x="114022" y="20703"/>
                    </a:lnTo>
                    <a:lnTo>
                      <a:pt x="114022" y="20721"/>
                    </a:lnTo>
                    <a:lnTo>
                      <a:pt x="114041" y="20721"/>
                    </a:lnTo>
                    <a:lnTo>
                      <a:pt x="114041" y="20703"/>
                    </a:lnTo>
                    <a:lnTo>
                      <a:pt x="114022" y="20703"/>
                    </a:lnTo>
                    <a:lnTo>
                      <a:pt x="114022" y="20675"/>
                    </a:lnTo>
                    <a:lnTo>
                      <a:pt x="114004" y="20675"/>
                    </a:lnTo>
                    <a:lnTo>
                      <a:pt x="114004" y="20628"/>
                    </a:lnTo>
                    <a:lnTo>
                      <a:pt x="113994" y="20628"/>
                    </a:lnTo>
                    <a:lnTo>
                      <a:pt x="113994" y="20591"/>
                    </a:lnTo>
                    <a:lnTo>
                      <a:pt x="113976" y="20591"/>
                    </a:lnTo>
                    <a:lnTo>
                      <a:pt x="113976" y="20536"/>
                    </a:lnTo>
                    <a:lnTo>
                      <a:pt x="113957" y="20536"/>
                    </a:lnTo>
                    <a:lnTo>
                      <a:pt x="113957" y="20425"/>
                    </a:lnTo>
                    <a:lnTo>
                      <a:pt x="113948" y="20425"/>
                    </a:lnTo>
                    <a:lnTo>
                      <a:pt x="113948" y="20332"/>
                    </a:lnTo>
                    <a:lnTo>
                      <a:pt x="113930" y="20332"/>
                    </a:lnTo>
                    <a:lnTo>
                      <a:pt x="113930" y="20175"/>
                    </a:lnTo>
                    <a:lnTo>
                      <a:pt x="113948" y="20175"/>
                    </a:lnTo>
                    <a:lnTo>
                      <a:pt x="113948" y="20036"/>
                    </a:lnTo>
                    <a:lnTo>
                      <a:pt x="113957" y="20036"/>
                    </a:lnTo>
                    <a:lnTo>
                      <a:pt x="113957" y="19943"/>
                    </a:lnTo>
                    <a:lnTo>
                      <a:pt x="113976" y="19943"/>
                    </a:lnTo>
                    <a:lnTo>
                      <a:pt x="113976" y="19897"/>
                    </a:lnTo>
                    <a:lnTo>
                      <a:pt x="113994" y="19897"/>
                    </a:lnTo>
                    <a:lnTo>
                      <a:pt x="113994" y="19850"/>
                    </a:lnTo>
                    <a:lnTo>
                      <a:pt x="114004" y="19850"/>
                    </a:lnTo>
                    <a:lnTo>
                      <a:pt x="114004" y="19804"/>
                    </a:lnTo>
                    <a:lnTo>
                      <a:pt x="114022" y="19804"/>
                    </a:lnTo>
                    <a:lnTo>
                      <a:pt x="114022" y="19776"/>
                    </a:lnTo>
                    <a:lnTo>
                      <a:pt x="114041" y="19776"/>
                    </a:lnTo>
                    <a:lnTo>
                      <a:pt x="114041" y="19730"/>
                    </a:lnTo>
                    <a:lnTo>
                      <a:pt x="114050" y="19730"/>
                    </a:lnTo>
                    <a:lnTo>
                      <a:pt x="114050" y="19702"/>
                    </a:lnTo>
                    <a:lnTo>
                      <a:pt x="114068" y="19702"/>
                    </a:lnTo>
                    <a:lnTo>
                      <a:pt x="114068" y="19684"/>
                    </a:lnTo>
                    <a:lnTo>
                      <a:pt x="114087" y="19684"/>
                    </a:lnTo>
                    <a:lnTo>
                      <a:pt x="114087" y="19656"/>
                    </a:lnTo>
                    <a:lnTo>
                      <a:pt x="114096" y="19656"/>
                    </a:lnTo>
                    <a:lnTo>
                      <a:pt x="114096" y="19619"/>
                    </a:lnTo>
                    <a:lnTo>
                      <a:pt x="114115" y="19619"/>
                    </a:lnTo>
                    <a:lnTo>
                      <a:pt x="114115" y="19610"/>
                    </a:lnTo>
                    <a:lnTo>
                      <a:pt x="114133" y="19610"/>
                    </a:lnTo>
                    <a:lnTo>
                      <a:pt x="114133" y="19591"/>
                    </a:lnTo>
                    <a:lnTo>
                      <a:pt x="114143" y="19591"/>
                    </a:lnTo>
                    <a:lnTo>
                      <a:pt x="114143" y="19563"/>
                    </a:lnTo>
                    <a:lnTo>
                      <a:pt x="114161" y="19563"/>
                    </a:lnTo>
                    <a:lnTo>
                      <a:pt x="114161" y="19545"/>
                    </a:lnTo>
                    <a:lnTo>
                      <a:pt x="114180" y="19545"/>
                    </a:lnTo>
                    <a:lnTo>
                      <a:pt x="114180" y="19526"/>
                    </a:lnTo>
                    <a:lnTo>
                      <a:pt x="114189" y="19526"/>
                    </a:lnTo>
                    <a:lnTo>
                      <a:pt x="114189" y="19517"/>
                    </a:lnTo>
                    <a:lnTo>
                      <a:pt x="114207" y="19517"/>
                    </a:lnTo>
                    <a:lnTo>
                      <a:pt x="114207" y="19480"/>
                    </a:lnTo>
                    <a:lnTo>
                      <a:pt x="114226" y="19480"/>
                    </a:lnTo>
                    <a:lnTo>
                      <a:pt x="114226" y="19471"/>
                    </a:lnTo>
                    <a:lnTo>
                      <a:pt x="114235" y="19471"/>
                    </a:lnTo>
                    <a:lnTo>
                      <a:pt x="114235" y="19452"/>
                    </a:lnTo>
                    <a:lnTo>
                      <a:pt x="114254" y="19452"/>
                    </a:lnTo>
                    <a:lnTo>
                      <a:pt x="114254" y="19434"/>
                    </a:lnTo>
                    <a:lnTo>
                      <a:pt x="114272" y="19434"/>
                    </a:lnTo>
                    <a:lnTo>
                      <a:pt x="114272" y="19424"/>
                    </a:lnTo>
                    <a:lnTo>
                      <a:pt x="114281" y="19424"/>
                    </a:lnTo>
                    <a:lnTo>
                      <a:pt x="114281" y="19406"/>
                    </a:lnTo>
                    <a:lnTo>
                      <a:pt x="114300" y="19406"/>
                    </a:lnTo>
                    <a:lnTo>
                      <a:pt x="114300" y="19387"/>
                    </a:lnTo>
                    <a:lnTo>
                      <a:pt x="114328" y="19387"/>
                    </a:lnTo>
                    <a:lnTo>
                      <a:pt x="114328" y="19378"/>
                    </a:lnTo>
                    <a:lnTo>
                      <a:pt x="114346" y="19378"/>
                    </a:lnTo>
                    <a:lnTo>
                      <a:pt x="114346" y="19359"/>
                    </a:lnTo>
                    <a:lnTo>
                      <a:pt x="114365" y="19359"/>
                    </a:lnTo>
                    <a:lnTo>
                      <a:pt x="114365" y="19341"/>
                    </a:lnTo>
                    <a:lnTo>
                      <a:pt x="114374" y="19341"/>
                    </a:lnTo>
                    <a:lnTo>
                      <a:pt x="114374" y="19332"/>
                    </a:lnTo>
                    <a:lnTo>
                      <a:pt x="114393" y="19332"/>
                    </a:lnTo>
                    <a:lnTo>
                      <a:pt x="114393" y="19313"/>
                    </a:lnTo>
                    <a:lnTo>
                      <a:pt x="114420" y="19313"/>
                    </a:lnTo>
                    <a:lnTo>
                      <a:pt x="114420" y="19295"/>
                    </a:lnTo>
                    <a:lnTo>
                      <a:pt x="114439" y="19295"/>
                    </a:lnTo>
                    <a:lnTo>
                      <a:pt x="114439" y="19285"/>
                    </a:lnTo>
                    <a:lnTo>
                      <a:pt x="114467" y="19285"/>
                    </a:lnTo>
                    <a:lnTo>
                      <a:pt x="114467" y="19267"/>
                    </a:lnTo>
                    <a:lnTo>
                      <a:pt x="114485" y="19267"/>
                    </a:lnTo>
                    <a:lnTo>
                      <a:pt x="114485" y="19248"/>
                    </a:lnTo>
                    <a:lnTo>
                      <a:pt x="114513" y="19248"/>
                    </a:lnTo>
                    <a:lnTo>
                      <a:pt x="114513" y="19239"/>
                    </a:lnTo>
                    <a:lnTo>
                      <a:pt x="114550" y="19239"/>
                    </a:lnTo>
                    <a:lnTo>
                      <a:pt x="114550" y="19221"/>
                    </a:lnTo>
                    <a:lnTo>
                      <a:pt x="114578" y="19221"/>
                    </a:lnTo>
                    <a:lnTo>
                      <a:pt x="114578" y="19202"/>
                    </a:lnTo>
                    <a:lnTo>
                      <a:pt x="114606" y="19202"/>
                    </a:lnTo>
                    <a:lnTo>
                      <a:pt x="114606" y="19193"/>
                    </a:lnTo>
                    <a:lnTo>
                      <a:pt x="114643" y="19193"/>
                    </a:lnTo>
                    <a:lnTo>
                      <a:pt x="114643" y="19174"/>
                    </a:lnTo>
                    <a:lnTo>
                      <a:pt x="114689" y="19174"/>
                    </a:lnTo>
                    <a:lnTo>
                      <a:pt x="114689" y="19156"/>
                    </a:lnTo>
                    <a:lnTo>
                      <a:pt x="114735" y="19156"/>
                    </a:lnTo>
                    <a:lnTo>
                      <a:pt x="114735" y="19146"/>
                    </a:lnTo>
                    <a:lnTo>
                      <a:pt x="114782" y="19146"/>
                    </a:lnTo>
                    <a:lnTo>
                      <a:pt x="114782" y="19128"/>
                    </a:lnTo>
                    <a:lnTo>
                      <a:pt x="114837" y="19128"/>
                    </a:lnTo>
                    <a:lnTo>
                      <a:pt x="114837" y="19109"/>
                    </a:lnTo>
                    <a:lnTo>
                      <a:pt x="114921" y="19109"/>
                    </a:lnTo>
                    <a:lnTo>
                      <a:pt x="114921" y="19100"/>
                    </a:lnTo>
                    <a:lnTo>
                      <a:pt x="115300" y="19100"/>
                    </a:lnTo>
                    <a:lnTo>
                      <a:pt x="115300" y="19109"/>
                    </a:lnTo>
                    <a:lnTo>
                      <a:pt x="115384" y="19109"/>
                    </a:lnTo>
                    <a:lnTo>
                      <a:pt x="115384" y="19128"/>
                    </a:lnTo>
                    <a:lnTo>
                      <a:pt x="115439" y="19128"/>
                    </a:lnTo>
                    <a:lnTo>
                      <a:pt x="115439" y="19146"/>
                    </a:lnTo>
                    <a:lnTo>
                      <a:pt x="115486" y="19146"/>
                    </a:lnTo>
                    <a:lnTo>
                      <a:pt x="115486" y="19156"/>
                    </a:lnTo>
                    <a:lnTo>
                      <a:pt x="115532" y="19156"/>
                    </a:lnTo>
                    <a:lnTo>
                      <a:pt x="115532" y="19174"/>
                    </a:lnTo>
                    <a:lnTo>
                      <a:pt x="115578" y="19174"/>
                    </a:lnTo>
                    <a:lnTo>
                      <a:pt x="115578" y="19193"/>
                    </a:lnTo>
                    <a:lnTo>
                      <a:pt x="115615" y="19193"/>
                    </a:lnTo>
                    <a:lnTo>
                      <a:pt x="115615" y="19202"/>
                    </a:lnTo>
                    <a:lnTo>
                      <a:pt x="115643" y="19202"/>
                    </a:lnTo>
                    <a:lnTo>
                      <a:pt x="115643" y="19221"/>
                    </a:lnTo>
                    <a:lnTo>
                      <a:pt x="115689" y="19221"/>
                    </a:lnTo>
                    <a:lnTo>
                      <a:pt x="115689" y="19239"/>
                    </a:lnTo>
                    <a:lnTo>
                      <a:pt x="115708" y="19239"/>
                    </a:lnTo>
                    <a:lnTo>
                      <a:pt x="115708" y="19248"/>
                    </a:lnTo>
                    <a:lnTo>
                      <a:pt x="115736" y="19248"/>
                    </a:lnTo>
                    <a:lnTo>
                      <a:pt x="115736" y="19267"/>
                    </a:lnTo>
                    <a:lnTo>
                      <a:pt x="115763" y="19267"/>
                    </a:lnTo>
                    <a:lnTo>
                      <a:pt x="115763" y="19285"/>
                    </a:lnTo>
                    <a:lnTo>
                      <a:pt x="115782" y="19285"/>
                    </a:lnTo>
                    <a:lnTo>
                      <a:pt x="115782" y="19295"/>
                    </a:lnTo>
                    <a:lnTo>
                      <a:pt x="115810" y="19295"/>
                    </a:lnTo>
                    <a:lnTo>
                      <a:pt x="115810" y="19313"/>
                    </a:lnTo>
                    <a:lnTo>
                      <a:pt x="115828" y="19313"/>
                    </a:lnTo>
                    <a:lnTo>
                      <a:pt x="115828" y="19332"/>
                    </a:lnTo>
                    <a:lnTo>
                      <a:pt x="115847" y="19332"/>
                    </a:lnTo>
                    <a:lnTo>
                      <a:pt x="115847" y="19341"/>
                    </a:lnTo>
                    <a:lnTo>
                      <a:pt x="115875" y="19341"/>
                    </a:lnTo>
                    <a:lnTo>
                      <a:pt x="115875" y="19359"/>
                    </a:lnTo>
                    <a:lnTo>
                      <a:pt x="115893" y="19359"/>
                    </a:lnTo>
                    <a:lnTo>
                      <a:pt x="115893" y="19378"/>
                    </a:lnTo>
                    <a:lnTo>
                      <a:pt x="115902" y="19378"/>
                    </a:lnTo>
                    <a:lnTo>
                      <a:pt x="115902" y="19387"/>
                    </a:lnTo>
                    <a:lnTo>
                      <a:pt x="115921" y="19387"/>
                    </a:lnTo>
                    <a:lnTo>
                      <a:pt x="115921" y="19406"/>
                    </a:lnTo>
                    <a:lnTo>
                      <a:pt x="115939" y="19406"/>
                    </a:lnTo>
                    <a:lnTo>
                      <a:pt x="115939" y="19424"/>
                    </a:lnTo>
                    <a:lnTo>
                      <a:pt x="115949" y="19424"/>
                    </a:lnTo>
                    <a:lnTo>
                      <a:pt x="115949" y="19434"/>
                    </a:lnTo>
                    <a:lnTo>
                      <a:pt x="115967" y="19434"/>
                    </a:lnTo>
                    <a:lnTo>
                      <a:pt x="115967" y="19452"/>
                    </a:lnTo>
                    <a:lnTo>
                      <a:pt x="115986" y="19452"/>
                    </a:lnTo>
                    <a:lnTo>
                      <a:pt x="115986" y="19471"/>
                    </a:lnTo>
                    <a:lnTo>
                      <a:pt x="115995" y="19471"/>
                    </a:lnTo>
                    <a:lnTo>
                      <a:pt x="115995" y="19480"/>
                    </a:lnTo>
                    <a:lnTo>
                      <a:pt x="116014" y="19480"/>
                    </a:lnTo>
                    <a:lnTo>
                      <a:pt x="116014" y="19498"/>
                    </a:lnTo>
                    <a:lnTo>
                      <a:pt x="116032" y="19498"/>
                    </a:lnTo>
                    <a:lnTo>
                      <a:pt x="116032" y="19517"/>
                    </a:lnTo>
                    <a:lnTo>
                      <a:pt x="116041" y="19517"/>
                    </a:lnTo>
                    <a:lnTo>
                      <a:pt x="116041" y="19545"/>
                    </a:lnTo>
                    <a:lnTo>
                      <a:pt x="116060" y="19545"/>
                    </a:lnTo>
                    <a:lnTo>
                      <a:pt x="116060" y="19563"/>
                    </a:lnTo>
                    <a:lnTo>
                      <a:pt x="116078" y="19563"/>
                    </a:lnTo>
                    <a:lnTo>
                      <a:pt x="116078" y="19572"/>
                    </a:lnTo>
                    <a:lnTo>
                      <a:pt x="116088" y="19572"/>
                    </a:lnTo>
                    <a:lnTo>
                      <a:pt x="116088" y="19591"/>
                    </a:lnTo>
                    <a:lnTo>
                      <a:pt x="116106" y="19591"/>
                    </a:lnTo>
                    <a:lnTo>
                      <a:pt x="116106" y="19619"/>
                    </a:lnTo>
                    <a:lnTo>
                      <a:pt x="116125" y="19619"/>
                    </a:lnTo>
                    <a:lnTo>
                      <a:pt x="116125" y="19637"/>
                    </a:lnTo>
                    <a:lnTo>
                      <a:pt x="116153" y="19637"/>
                    </a:lnTo>
                    <a:lnTo>
                      <a:pt x="116153" y="19619"/>
                    </a:lnTo>
                    <a:lnTo>
                      <a:pt x="116171" y="19619"/>
                    </a:lnTo>
                    <a:lnTo>
                      <a:pt x="116171" y="19610"/>
                    </a:lnTo>
                    <a:lnTo>
                      <a:pt x="116180" y="19610"/>
                    </a:lnTo>
                    <a:lnTo>
                      <a:pt x="116180" y="19591"/>
                    </a:lnTo>
                    <a:lnTo>
                      <a:pt x="116217" y="19591"/>
                    </a:lnTo>
                    <a:lnTo>
                      <a:pt x="116217" y="19572"/>
                    </a:lnTo>
                    <a:lnTo>
                      <a:pt x="116227" y="19572"/>
                    </a:lnTo>
                    <a:lnTo>
                      <a:pt x="116227" y="19563"/>
                    </a:lnTo>
                    <a:lnTo>
                      <a:pt x="116264" y="19563"/>
                    </a:lnTo>
                    <a:lnTo>
                      <a:pt x="116264" y="19545"/>
                    </a:lnTo>
                    <a:lnTo>
                      <a:pt x="116273" y="19545"/>
                    </a:lnTo>
                    <a:lnTo>
                      <a:pt x="116273" y="19526"/>
                    </a:lnTo>
                    <a:lnTo>
                      <a:pt x="116310" y="19526"/>
                    </a:lnTo>
                    <a:lnTo>
                      <a:pt x="116310" y="19517"/>
                    </a:lnTo>
                    <a:lnTo>
                      <a:pt x="116319" y="19517"/>
                    </a:lnTo>
                    <a:lnTo>
                      <a:pt x="116319" y="19498"/>
                    </a:lnTo>
                    <a:lnTo>
                      <a:pt x="116356" y="19498"/>
                    </a:lnTo>
                    <a:lnTo>
                      <a:pt x="116356" y="19480"/>
                    </a:lnTo>
                    <a:lnTo>
                      <a:pt x="116366" y="19480"/>
                    </a:lnTo>
                    <a:lnTo>
                      <a:pt x="116366" y="19471"/>
                    </a:lnTo>
                    <a:lnTo>
                      <a:pt x="116403" y="19471"/>
                    </a:lnTo>
                    <a:lnTo>
                      <a:pt x="116403" y="19452"/>
                    </a:lnTo>
                    <a:lnTo>
                      <a:pt x="116412" y="19452"/>
                    </a:lnTo>
                    <a:lnTo>
                      <a:pt x="116412" y="19434"/>
                    </a:lnTo>
                    <a:lnTo>
                      <a:pt x="116449" y="19434"/>
                    </a:lnTo>
                    <a:lnTo>
                      <a:pt x="116449" y="19424"/>
                    </a:lnTo>
                    <a:lnTo>
                      <a:pt x="116477" y="19424"/>
                    </a:lnTo>
                    <a:lnTo>
                      <a:pt x="116477" y="19406"/>
                    </a:lnTo>
                    <a:lnTo>
                      <a:pt x="116523" y="19406"/>
                    </a:lnTo>
                    <a:lnTo>
                      <a:pt x="116523" y="19387"/>
                    </a:lnTo>
                    <a:lnTo>
                      <a:pt x="116551" y="19387"/>
                    </a:lnTo>
                    <a:lnTo>
                      <a:pt x="116551" y="19378"/>
                    </a:lnTo>
                    <a:lnTo>
                      <a:pt x="116588" y="19378"/>
                    </a:lnTo>
                    <a:lnTo>
                      <a:pt x="116588" y="19359"/>
                    </a:lnTo>
                    <a:lnTo>
                      <a:pt x="116616" y="19359"/>
                    </a:lnTo>
                    <a:lnTo>
                      <a:pt x="116616" y="19341"/>
                    </a:lnTo>
                    <a:lnTo>
                      <a:pt x="116643" y="19341"/>
                    </a:lnTo>
                    <a:lnTo>
                      <a:pt x="116643" y="19332"/>
                    </a:lnTo>
                    <a:lnTo>
                      <a:pt x="116690" y="19332"/>
                    </a:lnTo>
                    <a:lnTo>
                      <a:pt x="116690" y="19313"/>
                    </a:lnTo>
                    <a:lnTo>
                      <a:pt x="116727" y="19313"/>
                    </a:lnTo>
                    <a:lnTo>
                      <a:pt x="116727" y="19295"/>
                    </a:lnTo>
                    <a:lnTo>
                      <a:pt x="116755" y="19295"/>
                    </a:lnTo>
                    <a:lnTo>
                      <a:pt x="116755" y="19285"/>
                    </a:lnTo>
                    <a:lnTo>
                      <a:pt x="116801" y="19285"/>
                    </a:lnTo>
                    <a:lnTo>
                      <a:pt x="116801" y="19267"/>
                    </a:lnTo>
                    <a:lnTo>
                      <a:pt x="116875" y="19267"/>
                    </a:lnTo>
                    <a:lnTo>
                      <a:pt x="116875" y="19248"/>
                    </a:lnTo>
                    <a:lnTo>
                      <a:pt x="116940" y="19248"/>
                    </a:lnTo>
                    <a:lnTo>
                      <a:pt x="116940" y="19239"/>
                    </a:lnTo>
                    <a:lnTo>
                      <a:pt x="117005" y="19239"/>
                    </a:lnTo>
                    <a:lnTo>
                      <a:pt x="117005" y="19221"/>
                    </a:lnTo>
                    <a:lnTo>
                      <a:pt x="117060" y="19221"/>
                    </a:lnTo>
                    <a:lnTo>
                      <a:pt x="117060" y="19202"/>
                    </a:lnTo>
                    <a:lnTo>
                      <a:pt x="117171" y="19202"/>
                    </a:lnTo>
                    <a:lnTo>
                      <a:pt x="117171" y="19193"/>
                    </a:lnTo>
                    <a:lnTo>
                      <a:pt x="117607" y="19193"/>
                    </a:lnTo>
                    <a:lnTo>
                      <a:pt x="117607" y="19202"/>
                    </a:lnTo>
                    <a:lnTo>
                      <a:pt x="117709" y="19202"/>
                    </a:lnTo>
                    <a:lnTo>
                      <a:pt x="117709" y="19221"/>
                    </a:lnTo>
                    <a:lnTo>
                      <a:pt x="117820" y="19221"/>
                    </a:lnTo>
                    <a:lnTo>
                      <a:pt x="117820" y="19239"/>
                    </a:lnTo>
                    <a:lnTo>
                      <a:pt x="117885" y="19239"/>
                    </a:lnTo>
                    <a:lnTo>
                      <a:pt x="117885" y="19248"/>
                    </a:lnTo>
                    <a:lnTo>
                      <a:pt x="117931" y="19248"/>
                    </a:lnTo>
                    <a:lnTo>
                      <a:pt x="117931" y="19267"/>
                    </a:lnTo>
                    <a:lnTo>
                      <a:pt x="117977" y="19267"/>
                    </a:lnTo>
                    <a:lnTo>
                      <a:pt x="117977" y="19285"/>
                    </a:lnTo>
                    <a:lnTo>
                      <a:pt x="118024" y="19285"/>
                    </a:lnTo>
                    <a:lnTo>
                      <a:pt x="118024" y="19295"/>
                    </a:lnTo>
                    <a:lnTo>
                      <a:pt x="118070" y="19295"/>
                    </a:lnTo>
                    <a:lnTo>
                      <a:pt x="118070" y="19313"/>
                    </a:lnTo>
                    <a:lnTo>
                      <a:pt x="118116" y="19313"/>
                    </a:lnTo>
                    <a:lnTo>
                      <a:pt x="118116" y="19332"/>
                    </a:lnTo>
                    <a:lnTo>
                      <a:pt x="118162" y="19332"/>
                    </a:lnTo>
                    <a:lnTo>
                      <a:pt x="118162" y="19341"/>
                    </a:lnTo>
                    <a:lnTo>
                      <a:pt x="118209" y="19341"/>
                    </a:lnTo>
                    <a:lnTo>
                      <a:pt x="118209" y="19359"/>
                    </a:lnTo>
                    <a:lnTo>
                      <a:pt x="118237" y="19359"/>
                    </a:lnTo>
                    <a:lnTo>
                      <a:pt x="118237" y="19378"/>
                    </a:lnTo>
                    <a:lnTo>
                      <a:pt x="118255" y="19378"/>
                    </a:lnTo>
                    <a:lnTo>
                      <a:pt x="118255" y="19387"/>
                    </a:lnTo>
                    <a:lnTo>
                      <a:pt x="118283" y="19387"/>
                    </a:lnTo>
                    <a:lnTo>
                      <a:pt x="118283" y="19406"/>
                    </a:lnTo>
                    <a:lnTo>
                      <a:pt x="118311" y="19406"/>
                    </a:lnTo>
                    <a:lnTo>
                      <a:pt x="118311" y="19424"/>
                    </a:lnTo>
                    <a:lnTo>
                      <a:pt x="118348" y="19424"/>
                    </a:lnTo>
                    <a:lnTo>
                      <a:pt x="118348" y="19434"/>
                    </a:lnTo>
                    <a:lnTo>
                      <a:pt x="118376" y="19434"/>
                    </a:lnTo>
                    <a:lnTo>
                      <a:pt x="118376" y="19452"/>
                    </a:lnTo>
                    <a:lnTo>
                      <a:pt x="118394" y="19452"/>
                    </a:lnTo>
                    <a:lnTo>
                      <a:pt x="118394" y="19471"/>
                    </a:lnTo>
                    <a:lnTo>
                      <a:pt x="118422" y="19471"/>
                    </a:lnTo>
                    <a:lnTo>
                      <a:pt x="118422" y="19480"/>
                    </a:lnTo>
                    <a:lnTo>
                      <a:pt x="118450" y="19480"/>
                    </a:lnTo>
                    <a:lnTo>
                      <a:pt x="118450" y="19498"/>
                    </a:lnTo>
                    <a:lnTo>
                      <a:pt x="118487" y="19498"/>
                    </a:lnTo>
                    <a:lnTo>
                      <a:pt x="118487" y="19517"/>
                    </a:lnTo>
                    <a:lnTo>
                      <a:pt x="118496" y="19517"/>
                    </a:lnTo>
                    <a:lnTo>
                      <a:pt x="118496" y="19526"/>
                    </a:lnTo>
                    <a:lnTo>
                      <a:pt x="118533" y="19526"/>
                    </a:lnTo>
                    <a:lnTo>
                      <a:pt x="118533" y="19545"/>
                    </a:lnTo>
                    <a:lnTo>
                      <a:pt x="118542" y="19545"/>
                    </a:lnTo>
                    <a:lnTo>
                      <a:pt x="118542" y="19563"/>
                    </a:lnTo>
                    <a:lnTo>
                      <a:pt x="118561" y="19563"/>
                    </a:lnTo>
                    <a:lnTo>
                      <a:pt x="118561" y="19572"/>
                    </a:lnTo>
                    <a:lnTo>
                      <a:pt x="118589" y="19572"/>
                    </a:lnTo>
                    <a:lnTo>
                      <a:pt x="118589" y="19591"/>
                    </a:lnTo>
                    <a:lnTo>
                      <a:pt x="118607" y="19591"/>
                    </a:lnTo>
                    <a:lnTo>
                      <a:pt x="118607" y="19610"/>
                    </a:lnTo>
                    <a:lnTo>
                      <a:pt x="118626" y="19610"/>
                    </a:lnTo>
                    <a:lnTo>
                      <a:pt x="118626" y="19619"/>
                    </a:lnTo>
                    <a:lnTo>
                      <a:pt x="118635" y="19619"/>
                    </a:lnTo>
                    <a:lnTo>
                      <a:pt x="118635" y="19637"/>
                    </a:lnTo>
                    <a:lnTo>
                      <a:pt x="118672" y="19637"/>
                    </a:lnTo>
                    <a:lnTo>
                      <a:pt x="118672" y="19656"/>
                    </a:lnTo>
                    <a:lnTo>
                      <a:pt x="118681" y="19656"/>
                    </a:lnTo>
                    <a:lnTo>
                      <a:pt x="118681" y="19665"/>
                    </a:lnTo>
                    <a:lnTo>
                      <a:pt x="118700" y="19665"/>
                    </a:lnTo>
                    <a:lnTo>
                      <a:pt x="118700" y="19684"/>
                    </a:lnTo>
                    <a:lnTo>
                      <a:pt x="118718" y="19684"/>
                    </a:lnTo>
                    <a:lnTo>
                      <a:pt x="118718" y="19702"/>
                    </a:lnTo>
                    <a:lnTo>
                      <a:pt x="118728" y="19702"/>
                    </a:lnTo>
                    <a:lnTo>
                      <a:pt x="118728" y="19711"/>
                    </a:lnTo>
                    <a:lnTo>
                      <a:pt x="118746" y="19711"/>
                    </a:lnTo>
                    <a:lnTo>
                      <a:pt x="118746" y="19702"/>
                    </a:lnTo>
                    <a:lnTo>
                      <a:pt x="118728" y="19702"/>
                    </a:lnTo>
                    <a:lnTo>
                      <a:pt x="118728" y="19665"/>
                    </a:lnTo>
                    <a:lnTo>
                      <a:pt x="118718" y="19665"/>
                    </a:lnTo>
                    <a:lnTo>
                      <a:pt x="118718" y="19637"/>
                    </a:lnTo>
                    <a:lnTo>
                      <a:pt x="118700" y="19637"/>
                    </a:lnTo>
                    <a:lnTo>
                      <a:pt x="118700" y="19610"/>
                    </a:lnTo>
                    <a:lnTo>
                      <a:pt x="118681" y="19610"/>
                    </a:lnTo>
                    <a:lnTo>
                      <a:pt x="118681" y="19572"/>
                    </a:lnTo>
                    <a:lnTo>
                      <a:pt x="118672" y="19572"/>
                    </a:lnTo>
                    <a:lnTo>
                      <a:pt x="118672" y="19526"/>
                    </a:lnTo>
                    <a:lnTo>
                      <a:pt x="118653" y="19526"/>
                    </a:lnTo>
                    <a:lnTo>
                      <a:pt x="118653" y="19480"/>
                    </a:lnTo>
                    <a:lnTo>
                      <a:pt x="118635" y="19480"/>
                    </a:lnTo>
                    <a:lnTo>
                      <a:pt x="118635" y="19434"/>
                    </a:lnTo>
                    <a:lnTo>
                      <a:pt x="118626" y="19434"/>
                    </a:lnTo>
                    <a:lnTo>
                      <a:pt x="118626" y="19387"/>
                    </a:lnTo>
                    <a:lnTo>
                      <a:pt x="118607" y="19387"/>
                    </a:lnTo>
                    <a:lnTo>
                      <a:pt x="118607" y="19341"/>
                    </a:lnTo>
                    <a:lnTo>
                      <a:pt x="118589" y="19341"/>
                    </a:lnTo>
                    <a:lnTo>
                      <a:pt x="118589" y="19267"/>
                    </a:lnTo>
                    <a:lnTo>
                      <a:pt x="118579" y="19267"/>
                    </a:lnTo>
                    <a:lnTo>
                      <a:pt x="118579" y="19156"/>
                    </a:lnTo>
                    <a:lnTo>
                      <a:pt x="118561" y="19156"/>
                    </a:lnTo>
                    <a:lnTo>
                      <a:pt x="118561" y="18739"/>
                    </a:lnTo>
                    <a:lnTo>
                      <a:pt x="118579" y="18739"/>
                    </a:lnTo>
                    <a:lnTo>
                      <a:pt x="118579" y="18637"/>
                    </a:lnTo>
                    <a:lnTo>
                      <a:pt x="118589" y="18637"/>
                    </a:lnTo>
                    <a:lnTo>
                      <a:pt x="118589" y="18572"/>
                    </a:lnTo>
                    <a:lnTo>
                      <a:pt x="118607" y="18572"/>
                    </a:lnTo>
                    <a:lnTo>
                      <a:pt x="118607" y="18507"/>
                    </a:lnTo>
                    <a:lnTo>
                      <a:pt x="118626" y="18507"/>
                    </a:lnTo>
                    <a:lnTo>
                      <a:pt x="118626" y="18461"/>
                    </a:lnTo>
                    <a:lnTo>
                      <a:pt x="118635" y="18461"/>
                    </a:lnTo>
                    <a:lnTo>
                      <a:pt x="118635" y="18415"/>
                    </a:lnTo>
                    <a:lnTo>
                      <a:pt x="118653" y="18415"/>
                    </a:lnTo>
                    <a:lnTo>
                      <a:pt x="118653" y="18368"/>
                    </a:lnTo>
                    <a:lnTo>
                      <a:pt x="118672" y="18368"/>
                    </a:lnTo>
                    <a:lnTo>
                      <a:pt x="118672" y="18322"/>
                    </a:lnTo>
                    <a:lnTo>
                      <a:pt x="118681" y="18322"/>
                    </a:lnTo>
                    <a:lnTo>
                      <a:pt x="118681" y="18294"/>
                    </a:lnTo>
                    <a:lnTo>
                      <a:pt x="118700" y="18294"/>
                    </a:lnTo>
                    <a:lnTo>
                      <a:pt x="118700" y="18266"/>
                    </a:lnTo>
                    <a:lnTo>
                      <a:pt x="118718" y="18266"/>
                    </a:lnTo>
                    <a:lnTo>
                      <a:pt x="118718" y="18229"/>
                    </a:lnTo>
                    <a:lnTo>
                      <a:pt x="118728" y="18229"/>
                    </a:lnTo>
                    <a:lnTo>
                      <a:pt x="118728" y="18202"/>
                    </a:lnTo>
                    <a:lnTo>
                      <a:pt x="118746" y="18202"/>
                    </a:lnTo>
                    <a:lnTo>
                      <a:pt x="118746" y="18174"/>
                    </a:lnTo>
                    <a:lnTo>
                      <a:pt x="118765" y="18174"/>
                    </a:lnTo>
                    <a:lnTo>
                      <a:pt x="118765" y="18137"/>
                    </a:lnTo>
                    <a:lnTo>
                      <a:pt x="118774" y="18137"/>
                    </a:lnTo>
                    <a:lnTo>
                      <a:pt x="118774" y="18109"/>
                    </a:lnTo>
                    <a:lnTo>
                      <a:pt x="118792" y="18109"/>
                    </a:lnTo>
                    <a:lnTo>
                      <a:pt x="118792" y="18090"/>
                    </a:lnTo>
                    <a:lnTo>
                      <a:pt x="118811" y="18090"/>
                    </a:lnTo>
                    <a:lnTo>
                      <a:pt x="118811" y="18063"/>
                    </a:lnTo>
                    <a:lnTo>
                      <a:pt x="118820" y="18063"/>
                    </a:lnTo>
                    <a:lnTo>
                      <a:pt x="118820" y="18044"/>
                    </a:lnTo>
                    <a:lnTo>
                      <a:pt x="118839" y="18044"/>
                    </a:lnTo>
                    <a:lnTo>
                      <a:pt x="118839" y="18016"/>
                    </a:lnTo>
                    <a:lnTo>
                      <a:pt x="118857" y="18016"/>
                    </a:lnTo>
                    <a:lnTo>
                      <a:pt x="118857" y="17998"/>
                    </a:lnTo>
                    <a:lnTo>
                      <a:pt x="118866" y="17998"/>
                    </a:lnTo>
                    <a:lnTo>
                      <a:pt x="118866" y="17970"/>
                    </a:lnTo>
                    <a:lnTo>
                      <a:pt x="118885" y="17970"/>
                    </a:lnTo>
                    <a:lnTo>
                      <a:pt x="118885" y="17952"/>
                    </a:lnTo>
                    <a:lnTo>
                      <a:pt x="118903" y="17952"/>
                    </a:lnTo>
                    <a:lnTo>
                      <a:pt x="118903" y="17942"/>
                    </a:lnTo>
                    <a:lnTo>
                      <a:pt x="118913" y="17942"/>
                    </a:lnTo>
                    <a:lnTo>
                      <a:pt x="118913" y="17924"/>
                    </a:lnTo>
                    <a:lnTo>
                      <a:pt x="118931" y="17924"/>
                    </a:lnTo>
                    <a:lnTo>
                      <a:pt x="118931" y="17896"/>
                    </a:lnTo>
                    <a:lnTo>
                      <a:pt x="118950" y="17896"/>
                    </a:lnTo>
                    <a:lnTo>
                      <a:pt x="118950" y="17877"/>
                    </a:lnTo>
                    <a:lnTo>
                      <a:pt x="118959" y="17877"/>
                    </a:lnTo>
                    <a:lnTo>
                      <a:pt x="118959" y="17859"/>
                    </a:lnTo>
                    <a:lnTo>
                      <a:pt x="118978" y="17859"/>
                    </a:lnTo>
                    <a:lnTo>
                      <a:pt x="118978" y="17850"/>
                    </a:lnTo>
                    <a:lnTo>
                      <a:pt x="118996" y="17850"/>
                    </a:lnTo>
                    <a:lnTo>
                      <a:pt x="118996" y="17831"/>
                    </a:lnTo>
                    <a:lnTo>
                      <a:pt x="119005" y="17831"/>
                    </a:lnTo>
                    <a:lnTo>
                      <a:pt x="119005" y="17813"/>
                    </a:lnTo>
                    <a:lnTo>
                      <a:pt x="119024" y="17813"/>
                    </a:lnTo>
                    <a:lnTo>
                      <a:pt x="119024" y="17803"/>
                    </a:lnTo>
                    <a:lnTo>
                      <a:pt x="119042" y="17803"/>
                    </a:lnTo>
                    <a:lnTo>
                      <a:pt x="119042" y="17785"/>
                    </a:lnTo>
                    <a:lnTo>
                      <a:pt x="119052" y="17785"/>
                    </a:lnTo>
                    <a:lnTo>
                      <a:pt x="119052" y="17766"/>
                    </a:lnTo>
                    <a:lnTo>
                      <a:pt x="119070" y="17766"/>
                    </a:lnTo>
                    <a:lnTo>
                      <a:pt x="119070" y="17757"/>
                    </a:lnTo>
                    <a:lnTo>
                      <a:pt x="119089" y="17757"/>
                    </a:lnTo>
                    <a:lnTo>
                      <a:pt x="119089" y="17739"/>
                    </a:lnTo>
                    <a:lnTo>
                      <a:pt x="119117" y="17739"/>
                    </a:lnTo>
                    <a:lnTo>
                      <a:pt x="119117" y="17720"/>
                    </a:lnTo>
                    <a:lnTo>
                      <a:pt x="119135" y="17720"/>
                    </a:lnTo>
                    <a:lnTo>
                      <a:pt x="119135" y="17711"/>
                    </a:lnTo>
                    <a:lnTo>
                      <a:pt x="119144" y="17711"/>
                    </a:lnTo>
                    <a:lnTo>
                      <a:pt x="119144" y="17692"/>
                    </a:lnTo>
                    <a:lnTo>
                      <a:pt x="119163" y="17692"/>
                    </a:lnTo>
                    <a:lnTo>
                      <a:pt x="119163" y="17674"/>
                    </a:lnTo>
                    <a:lnTo>
                      <a:pt x="119181" y="17674"/>
                    </a:lnTo>
                    <a:lnTo>
                      <a:pt x="119181" y="17664"/>
                    </a:lnTo>
                    <a:lnTo>
                      <a:pt x="119209" y="17664"/>
                    </a:lnTo>
                    <a:lnTo>
                      <a:pt x="119209" y="17646"/>
                    </a:lnTo>
                    <a:lnTo>
                      <a:pt x="119228" y="17646"/>
                    </a:lnTo>
                    <a:lnTo>
                      <a:pt x="119228" y="17627"/>
                    </a:lnTo>
                    <a:lnTo>
                      <a:pt x="119237" y="17627"/>
                    </a:lnTo>
                    <a:lnTo>
                      <a:pt x="119237" y="17618"/>
                    </a:lnTo>
                    <a:lnTo>
                      <a:pt x="119274" y="17618"/>
                    </a:lnTo>
                    <a:lnTo>
                      <a:pt x="119274" y="17600"/>
                    </a:lnTo>
                    <a:lnTo>
                      <a:pt x="119302" y="17600"/>
                    </a:lnTo>
                    <a:lnTo>
                      <a:pt x="119302" y="17581"/>
                    </a:lnTo>
                    <a:lnTo>
                      <a:pt x="119320" y="17581"/>
                    </a:lnTo>
                    <a:lnTo>
                      <a:pt x="119320" y="17572"/>
                    </a:lnTo>
                    <a:lnTo>
                      <a:pt x="119348" y="17572"/>
                    </a:lnTo>
                    <a:lnTo>
                      <a:pt x="119348" y="17553"/>
                    </a:lnTo>
                    <a:lnTo>
                      <a:pt x="119376" y="17553"/>
                    </a:lnTo>
                    <a:lnTo>
                      <a:pt x="119376" y="17535"/>
                    </a:lnTo>
                    <a:lnTo>
                      <a:pt x="119394" y="17535"/>
                    </a:lnTo>
                    <a:lnTo>
                      <a:pt x="119394" y="17525"/>
                    </a:lnTo>
                    <a:lnTo>
                      <a:pt x="119422" y="17525"/>
                    </a:lnTo>
                    <a:lnTo>
                      <a:pt x="119422" y="17507"/>
                    </a:lnTo>
                    <a:lnTo>
                      <a:pt x="119459" y="17507"/>
                    </a:lnTo>
                    <a:lnTo>
                      <a:pt x="119459" y="17488"/>
                    </a:lnTo>
                    <a:lnTo>
                      <a:pt x="119506" y="17488"/>
                    </a:lnTo>
                    <a:lnTo>
                      <a:pt x="119506" y="17479"/>
                    </a:lnTo>
                    <a:lnTo>
                      <a:pt x="119533" y="17479"/>
                    </a:lnTo>
                    <a:lnTo>
                      <a:pt x="119533" y="17461"/>
                    </a:lnTo>
                    <a:lnTo>
                      <a:pt x="119580" y="17461"/>
                    </a:lnTo>
                    <a:lnTo>
                      <a:pt x="119580" y="17442"/>
                    </a:lnTo>
                    <a:lnTo>
                      <a:pt x="119607" y="17442"/>
                    </a:lnTo>
                    <a:lnTo>
                      <a:pt x="119607" y="17433"/>
                    </a:lnTo>
                    <a:lnTo>
                      <a:pt x="119654" y="17433"/>
                    </a:lnTo>
                    <a:lnTo>
                      <a:pt x="119654" y="17414"/>
                    </a:lnTo>
                    <a:lnTo>
                      <a:pt x="119691" y="17414"/>
                    </a:lnTo>
                    <a:lnTo>
                      <a:pt x="119691" y="17396"/>
                    </a:lnTo>
                    <a:lnTo>
                      <a:pt x="119737" y="17396"/>
                    </a:lnTo>
                    <a:lnTo>
                      <a:pt x="119737" y="17387"/>
                    </a:lnTo>
                    <a:lnTo>
                      <a:pt x="119811" y="17387"/>
                    </a:lnTo>
                    <a:lnTo>
                      <a:pt x="119811" y="17368"/>
                    </a:lnTo>
                    <a:lnTo>
                      <a:pt x="119876" y="17368"/>
                    </a:lnTo>
                    <a:lnTo>
                      <a:pt x="119876" y="17349"/>
                    </a:lnTo>
                    <a:lnTo>
                      <a:pt x="119950" y="17349"/>
                    </a:lnTo>
                    <a:lnTo>
                      <a:pt x="119950" y="17340"/>
                    </a:lnTo>
                    <a:lnTo>
                      <a:pt x="120089" y="17340"/>
                    </a:lnTo>
                    <a:lnTo>
                      <a:pt x="120089" y="17322"/>
                    </a:lnTo>
                    <a:lnTo>
                      <a:pt x="120386" y="17322"/>
                    </a:lnTo>
                    <a:lnTo>
                      <a:pt x="120386" y="17340"/>
                    </a:lnTo>
                    <a:lnTo>
                      <a:pt x="120487" y="17340"/>
                    </a:lnTo>
                    <a:lnTo>
                      <a:pt x="120487" y="17349"/>
                    </a:lnTo>
                    <a:lnTo>
                      <a:pt x="120580" y="17349"/>
                    </a:lnTo>
                    <a:lnTo>
                      <a:pt x="120580" y="17368"/>
                    </a:lnTo>
                    <a:lnTo>
                      <a:pt x="120645" y="17368"/>
                    </a:lnTo>
                    <a:lnTo>
                      <a:pt x="120645" y="17387"/>
                    </a:lnTo>
                    <a:lnTo>
                      <a:pt x="120691" y="17387"/>
                    </a:lnTo>
                    <a:lnTo>
                      <a:pt x="120691" y="17396"/>
                    </a:lnTo>
                    <a:lnTo>
                      <a:pt x="120737" y="17396"/>
                    </a:lnTo>
                    <a:lnTo>
                      <a:pt x="120737" y="17414"/>
                    </a:lnTo>
                    <a:lnTo>
                      <a:pt x="120784" y="17414"/>
                    </a:lnTo>
                    <a:lnTo>
                      <a:pt x="120784" y="17433"/>
                    </a:lnTo>
                    <a:lnTo>
                      <a:pt x="120830" y="17433"/>
                    </a:lnTo>
                    <a:lnTo>
                      <a:pt x="120830" y="17442"/>
                    </a:lnTo>
                    <a:lnTo>
                      <a:pt x="120895" y="17442"/>
                    </a:lnTo>
                    <a:lnTo>
                      <a:pt x="120895" y="17461"/>
                    </a:lnTo>
                    <a:lnTo>
                      <a:pt x="120904" y="17461"/>
                    </a:lnTo>
                    <a:lnTo>
                      <a:pt x="120904" y="17479"/>
                    </a:lnTo>
                    <a:lnTo>
                      <a:pt x="120941" y="17479"/>
                    </a:lnTo>
                    <a:lnTo>
                      <a:pt x="120941" y="17488"/>
                    </a:lnTo>
                    <a:lnTo>
                      <a:pt x="120969" y="17488"/>
                    </a:lnTo>
                    <a:lnTo>
                      <a:pt x="120969" y="17507"/>
                    </a:lnTo>
                    <a:lnTo>
                      <a:pt x="120997" y="17507"/>
                    </a:lnTo>
                    <a:lnTo>
                      <a:pt x="120997" y="17525"/>
                    </a:lnTo>
                    <a:lnTo>
                      <a:pt x="121034" y="17525"/>
                    </a:lnTo>
                    <a:lnTo>
                      <a:pt x="121034" y="17535"/>
                    </a:lnTo>
                    <a:lnTo>
                      <a:pt x="121062" y="17535"/>
                    </a:lnTo>
                    <a:lnTo>
                      <a:pt x="121062" y="17553"/>
                    </a:lnTo>
                    <a:lnTo>
                      <a:pt x="121089" y="17553"/>
                    </a:lnTo>
                    <a:lnTo>
                      <a:pt x="121089" y="17572"/>
                    </a:lnTo>
                    <a:lnTo>
                      <a:pt x="121127" y="17572"/>
                    </a:lnTo>
                    <a:lnTo>
                      <a:pt x="121127" y="17581"/>
                    </a:lnTo>
                    <a:lnTo>
                      <a:pt x="121154" y="17581"/>
                    </a:lnTo>
                    <a:lnTo>
                      <a:pt x="121154" y="17600"/>
                    </a:lnTo>
                    <a:lnTo>
                      <a:pt x="121173" y="17600"/>
                    </a:lnTo>
                    <a:lnTo>
                      <a:pt x="121173" y="17618"/>
                    </a:lnTo>
                    <a:lnTo>
                      <a:pt x="121201" y="17618"/>
                    </a:lnTo>
                    <a:lnTo>
                      <a:pt x="121201" y="17627"/>
                    </a:lnTo>
                    <a:lnTo>
                      <a:pt x="121219" y="17627"/>
                    </a:lnTo>
                    <a:lnTo>
                      <a:pt x="121219" y="17646"/>
                    </a:lnTo>
                    <a:lnTo>
                      <a:pt x="121228" y="17646"/>
                    </a:lnTo>
                    <a:lnTo>
                      <a:pt x="121228" y="17664"/>
                    </a:lnTo>
                    <a:lnTo>
                      <a:pt x="121265" y="17664"/>
                    </a:lnTo>
                    <a:lnTo>
                      <a:pt x="121265" y="17674"/>
                    </a:lnTo>
                    <a:lnTo>
                      <a:pt x="121275" y="17674"/>
                    </a:lnTo>
                    <a:lnTo>
                      <a:pt x="121275" y="17692"/>
                    </a:lnTo>
                    <a:lnTo>
                      <a:pt x="121293" y="17692"/>
                    </a:lnTo>
                    <a:lnTo>
                      <a:pt x="121293" y="17711"/>
                    </a:lnTo>
                    <a:lnTo>
                      <a:pt x="121321" y="17711"/>
                    </a:lnTo>
                    <a:lnTo>
                      <a:pt x="121321" y="17720"/>
                    </a:lnTo>
                    <a:lnTo>
                      <a:pt x="121340" y="17720"/>
                    </a:lnTo>
                    <a:lnTo>
                      <a:pt x="121340" y="17739"/>
                    </a:lnTo>
                    <a:lnTo>
                      <a:pt x="121358" y="17739"/>
                    </a:lnTo>
                    <a:lnTo>
                      <a:pt x="121358" y="17757"/>
                    </a:lnTo>
                    <a:lnTo>
                      <a:pt x="121367" y="17757"/>
                    </a:lnTo>
                    <a:lnTo>
                      <a:pt x="121367" y="17766"/>
                    </a:lnTo>
                    <a:lnTo>
                      <a:pt x="121386" y="17766"/>
                    </a:lnTo>
                    <a:lnTo>
                      <a:pt x="121386" y="17785"/>
                    </a:lnTo>
                    <a:lnTo>
                      <a:pt x="121404" y="17785"/>
                    </a:lnTo>
                    <a:lnTo>
                      <a:pt x="121404" y="17720"/>
                    </a:lnTo>
                    <a:lnTo>
                      <a:pt x="121414" y="17720"/>
                    </a:lnTo>
                    <a:lnTo>
                      <a:pt x="121414" y="17664"/>
                    </a:lnTo>
                    <a:lnTo>
                      <a:pt x="121432" y="17664"/>
                    </a:lnTo>
                    <a:lnTo>
                      <a:pt x="121432" y="17618"/>
                    </a:lnTo>
                    <a:lnTo>
                      <a:pt x="121451" y="17618"/>
                    </a:lnTo>
                    <a:lnTo>
                      <a:pt x="121451" y="17572"/>
                    </a:lnTo>
                    <a:lnTo>
                      <a:pt x="121460" y="17572"/>
                    </a:lnTo>
                    <a:lnTo>
                      <a:pt x="121460" y="17507"/>
                    </a:lnTo>
                    <a:lnTo>
                      <a:pt x="121478" y="17507"/>
                    </a:lnTo>
                    <a:lnTo>
                      <a:pt x="121478" y="17461"/>
                    </a:lnTo>
                    <a:lnTo>
                      <a:pt x="121497" y="17461"/>
                    </a:lnTo>
                    <a:lnTo>
                      <a:pt x="121497" y="17414"/>
                    </a:lnTo>
                    <a:lnTo>
                      <a:pt x="121506" y="17414"/>
                    </a:lnTo>
                    <a:lnTo>
                      <a:pt x="121506" y="17368"/>
                    </a:lnTo>
                    <a:lnTo>
                      <a:pt x="121525" y="17368"/>
                    </a:lnTo>
                    <a:lnTo>
                      <a:pt x="121525" y="17322"/>
                    </a:lnTo>
                    <a:lnTo>
                      <a:pt x="121543" y="17322"/>
                    </a:lnTo>
                    <a:lnTo>
                      <a:pt x="121543" y="17294"/>
                    </a:lnTo>
                    <a:lnTo>
                      <a:pt x="121553" y="17294"/>
                    </a:lnTo>
                    <a:lnTo>
                      <a:pt x="121553" y="17257"/>
                    </a:lnTo>
                    <a:lnTo>
                      <a:pt x="121571" y="17257"/>
                    </a:lnTo>
                    <a:lnTo>
                      <a:pt x="121571" y="17211"/>
                    </a:lnTo>
                    <a:lnTo>
                      <a:pt x="121590" y="17211"/>
                    </a:lnTo>
                    <a:lnTo>
                      <a:pt x="121590" y="17183"/>
                    </a:lnTo>
                    <a:lnTo>
                      <a:pt x="121599" y="17183"/>
                    </a:lnTo>
                    <a:lnTo>
                      <a:pt x="121599" y="17136"/>
                    </a:lnTo>
                    <a:lnTo>
                      <a:pt x="121617" y="17136"/>
                    </a:lnTo>
                    <a:lnTo>
                      <a:pt x="121617" y="17109"/>
                    </a:lnTo>
                    <a:lnTo>
                      <a:pt x="121636" y="17109"/>
                    </a:lnTo>
                    <a:lnTo>
                      <a:pt x="121636" y="17072"/>
                    </a:lnTo>
                    <a:lnTo>
                      <a:pt x="121645" y="17072"/>
                    </a:lnTo>
                    <a:lnTo>
                      <a:pt x="121645" y="17025"/>
                    </a:lnTo>
                    <a:lnTo>
                      <a:pt x="121664" y="17025"/>
                    </a:lnTo>
                    <a:lnTo>
                      <a:pt x="121664" y="16998"/>
                    </a:lnTo>
                    <a:lnTo>
                      <a:pt x="121682" y="16998"/>
                    </a:lnTo>
                    <a:lnTo>
                      <a:pt x="121682" y="16951"/>
                    </a:lnTo>
                    <a:lnTo>
                      <a:pt x="121692" y="16951"/>
                    </a:lnTo>
                    <a:lnTo>
                      <a:pt x="121692" y="16923"/>
                    </a:lnTo>
                    <a:lnTo>
                      <a:pt x="121710" y="16923"/>
                    </a:lnTo>
                    <a:lnTo>
                      <a:pt x="121710" y="16886"/>
                    </a:lnTo>
                    <a:lnTo>
                      <a:pt x="121729" y="16886"/>
                    </a:lnTo>
                    <a:lnTo>
                      <a:pt x="121729" y="16877"/>
                    </a:lnTo>
                    <a:lnTo>
                      <a:pt x="121738" y="16877"/>
                    </a:lnTo>
                    <a:lnTo>
                      <a:pt x="121738" y="16840"/>
                    </a:lnTo>
                    <a:lnTo>
                      <a:pt x="121756" y="16840"/>
                    </a:lnTo>
                    <a:lnTo>
                      <a:pt x="121756" y="16812"/>
                    </a:lnTo>
                    <a:lnTo>
                      <a:pt x="121775" y="16812"/>
                    </a:lnTo>
                    <a:lnTo>
                      <a:pt x="121775" y="16784"/>
                    </a:lnTo>
                    <a:lnTo>
                      <a:pt x="121784" y="16784"/>
                    </a:lnTo>
                    <a:lnTo>
                      <a:pt x="121784" y="16747"/>
                    </a:lnTo>
                    <a:lnTo>
                      <a:pt x="121803" y="16747"/>
                    </a:lnTo>
                    <a:lnTo>
                      <a:pt x="121803" y="16720"/>
                    </a:lnTo>
                    <a:lnTo>
                      <a:pt x="121821" y="16720"/>
                    </a:lnTo>
                    <a:lnTo>
                      <a:pt x="121821" y="16701"/>
                    </a:lnTo>
                    <a:lnTo>
                      <a:pt x="121830" y="16701"/>
                    </a:lnTo>
                    <a:lnTo>
                      <a:pt x="121830" y="16673"/>
                    </a:lnTo>
                    <a:lnTo>
                      <a:pt x="121849" y="16673"/>
                    </a:lnTo>
                    <a:lnTo>
                      <a:pt x="121849" y="16646"/>
                    </a:lnTo>
                    <a:lnTo>
                      <a:pt x="121868" y="16646"/>
                    </a:lnTo>
                    <a:lnTo>
                      <a:pt x="121868" y="16608"/>
                    </a:lnTo>
                    <a:lnTo>
                      <a:pt x="121877" y="16608"/>
                    </a:lnTo>
                    <a:lnTo>
                      <a:pt x="121877" y="16581"/>
                    </a:lnTo>
                    <a:lnTo>
                      <a:pt x="121895" y="16581"/>
                    </a:lnTo>
                    <a:lnTo>
                      <a:pt x="121895" y="16553"/>
                    </a:lnTo>
                    <a:lnTo>
                      <a:pt x="121914" y="16553"/>
                    </a:lnTo>
                    <a:lnTo>
                      <a:pt x="121914" y="16534"/>
                    </a:lnTo>
                    <a:lnTo>
                      <a:pt x="121923" y="16534"/>
                    </a:lnTo>
                    <a:lnTo>
                      <a:pt x="121923" y="16507"/>
                    </a:lnTo>
                    <a:lnTo>
                      <a:pt x="121942" y="16507"/>
                    </a:lnTo>
                    <a:lnTo>
                      <a:pt x="121942" y="16488"/>
                    </a:lnTo>
                    <a:lnTo>
                      <a:pt x="121960" y="16488"/>
                    </a:lnTo>
                    <a:lnTo>
                      <a:pt x="121960" y="16460"/>
                    </a:lnTo>
                    <a:lnTo>
                      <a:pt x="121969" y="16460"/>
                    </a:lnTo>
                    <a:lnTo>
                      <a:pt x="121969" y="16442"/>
                    </a:lnTo>
                    <a:lnTo>
                      <a:pt x="121988" y="16442"/>
                    </a:lnTo>
                    <a:lnTo>
                      <a:pt x="121988" y="16414"/>
                    </a:lnTo>
                    <a:lnTo>
                      <a:pt x="122006" y="16414"/>
                    </a:lnTo>
                    <a:lnTo>
                      <a:pt x="122006" y="16395"/>
                    </a:lnTo>
                    <a:lnTo>
                      <a:pt x="122016" y="16395"/>
                    </a:lnTo>
                    <a:lnTo>
                      <a:pt x="122016" y="16368"/>
                    </a:lnTo>
                    <a:lnTo>
                      <a:pt x="122034" y="16368"/>
                    </a:lnTo>
                    <a:lnTo>
                      <a:pt x="122034" y="16349"/>
                    </a:lnTo>
                    <a:lnTo>
                      <a:pt x="122053" y="16349"/>
                    </a:lnTo>
                    <a:lnTo>
                      <a:pt x="122053" y="16321"/>
                    </a:lnTo>
                    <a:lnTo>
                      <a:pt x="122062" y="16321"/>
                    </a:lnTo>
                    <a:lnTo>
                      <a:pt x="122062" y="16303"/>
                    </a:lnTo>
                    <a:lnTo>
                      <a:pt x="122081" y="16303"/>
                    </a:lnTo>
                    <a:lnTo>
                      <a:pt x="122081" y="16275"/>
                    </a:lnTo>
                    <a:lnTo>
                      <a:pt x="122099" y="16275"/>
                    </a:lnTo>
                    <a:lnTo>
                      <a:pt x="122099" y="16257"/>
                    </a:lnTo>
                    <a:lnTo>
                      <a:pt x="122108" y="16257"/>
                    </a:lnTo>
                    <a:lnTo>
                      <a:pt x="122108" y="16229"/>
                    </a:lnTo>
                    <a:lnTo>
                      <a:pt x="122127" y="16229"/>
                    </a:lnTo>
                    <a:lnTo>
                      <a:pt x="122127" y="16210"/>
                    </a:lnTo>
                    <a:lnTo>
                      <a:pt x="122145" y="16210"/>
                    </a:lnTo>
                    <a:lnTo>
                      <a:pt x="122145" y="16192"/>
                    </a:lnTo>
                    <a:lnTo>
                      <a:pt x="122155" y="16192"/>
                    </a:lnTo>
                    <a:lnTo>
                      <a:pt x="122155" y="16182"/>
                    </a:lnTo>
                    <a:lnTo>
                      <a:pt x="122173" y="16182"/>
                    </a:lnTo>
                    <a:lnTo>
                      <a:pt x="122173" y="16145"/>
                    </a:lnTo>
                    <a:lnTo>
                      <a:pt x="122192" y="16145"/>
                    </a:lnTo>
                    <a:lnTo>
                      <a:pt x="122192" y="16136"/>
                    </a:lnTo>
                    <a:lnTo>
                      <a:pt x="122201" y="16136"/>
                    </a:lnTo>
                    <a:lnTo>
                      <a:pt x="122201" y="16118"/>
                    </a:lnTo>
                    <a:lnTo>
                      <a:pt x="122219" y="16118"/>
                    </a:lnTo>
                    <a:lnTo>
                      <a:pt x="122219" y="16090"/>
                    </a:lnTo>
                    <a:lnTo>
                      <a:pt x="122238" y="16090"/>
                    </a:lnTo>
                    <a:lnTo>
                      <a:pt x="122238" y="16071"/>
                    </a:lnTo>
                    <a:lnTo>
                      <a:pt x="122247" y="16071"/>
                    </a:lnTo>
                    <a:lnTo>
                      <a:pt x="122247" y="16053"/>
                    </a:lnTo>
                    <a:lnTo>
                      <a:pt x="122266" y="16053"/>
                    </a:lnTo>
                    <a:lnTo>
                      <a:pt x="122266" y="16043"/>
                    </a:lnTo>
                    <a:lnTo>
                      <a:pt x="122284" y="16043"/>
                    </a:lnTo>
                    <a:lnTo>
                      <a:pt x="122284" y="16025"/>
                    </a:lnTo>
                    <a:lnTo>
                      <a:pt x="122294" y="16025"/>
                    </a:lnTo>
                    <a:lnTo>
                      <a:pt x="122294" y="15997"/>
                    </a:lnTo>
                    <a:lnTo>
                      <a:pt x="122312" y="15997"/>
                    </a:lnTo>
                    <a:lnTo>
                      <a:pt x="122312" y="15979"/>
                    </a:lnTo>
                    <a:lnTo>
                      <a:pt x="122331" y="15979"/>
                    </a:lnTo>
                    <a:lnTo>
                      <a:pt x="122331" y="15960"/>
                    </a:lnTo>
                    <a:lnTo>
                      <a:pt x="122340" y="15960"/>
                    </a:lnTo>
                    <a:lnTo>
                      <a:pt x="122340" y="15951"/>
                    </a:lnTo>
                    <a:lnTo>
                      <a:pt x="122358" y="15951"/>
                    </a:lnTo>
                    <a:lnTo>
                      <a:pt x="122358" y="15932"/>
                    </a:lnTo>
                    <a:lnTo>
                      <a:pt x="122377" y="15932"/>
                    </a:lnTo>
                    <a:lnTo>
                      <a:pt x="122377" y="15914"/>
                    </a:lnTo>
                    <a:lnTo>
                      <a:pt x="122386" y="15914"/>
                    </a:lnTo>
                    <a:lnTo>
                      <a:pt x="122386" y="15905"/>
                    </a:lnTo>
                    <a:lnTo>
                      <a:pt x="122405" y="15905"/>
                    </a:lnTo>
                    <a:lnTo>
                      <a:pt x="122405" y="15886"/>
                    </a:lnTo>
                    <a:lnTo>
                      <a:pt x="122423" y="15886"/>
                    </a:lnTo>
                    <a:lnTo>
                      <a:pt x="122423" y="15867"/>
                    </a:lnTo>
                    <a:lnTo>
                      <a:pt x="122433" y="15867"/>
                    </a:lnTo>
                    <a:lnTo>
                      <a:pt x="122433" y="15858"/>
                    </a:lnTo>
                    <a:lnTo>
                      <a:pt x="122451" y="15858"/>
                    </a:lnTo>
                    <a:lnTo>
                      <a:pt x="122451" y="15840"/>
                    </a:lnTo>
                    <a:lnTo>
                      <a:pt x="122470" y="15840"/>
                    </a:lnTo>
                    <a:lnTo>
                      <a:pt x="122470" y="15812"/>
                    </a:lnTo>
                    <a:lnTo>
                      <a:pt x="122479" y="15812"/>
                    </a:lnTo>
                    <a:lnTo>
                      <a:pt x="122479" y="15793"/>
                    </a:lnTo>
                    <a:lnTo>
                      <a:pt x="122497" y="15793"/>
                    </a:lnTo>
                    <a:lnTo>
                      <a:pt x="122497" y="15775"/>
                    </a:lnTo>
                    <a:lnTo>
                      <a:pt x="122516" y="15775"/>
                    </a:lnTo>
                    <a:lnTo>
                      <a:pt x="122516" y="15766"/>
                    </a:lnTo>
                    <a:lnTo>
                      <a:pt x="122525" y="15766"/>
                    </a:lnTo>
                    <a:lnTo>
                      <a:pt x="122525" y="15747"/>
                    </a:lnTo>
                    <a:lnTo>
                      <a:pt x="122544" y="15747"/>
                    </a:lnTo>
                    <a:lnTo>
                      <a:pt x="122544" y="15729"/>
                    </a:lnTo>
                    <a:lnTo>
                      <a:pt x="122562" y="15729"/>
                    </a:lnTo>
                    <a:lnTo>
                      <a:pt x="122562" y="15719"/>
                    </a:lnTo>
                    <a:lnTo>
                      <a:pt x="122571" y="15719"/>
                    </a:lnTo>
                    <a:lnTo>
                      <a:pt x="122571" y="15701"/>
                    </a:lnTo>
                    <a:lnTo>
                      <a:pt x="122609" y="15701"/>
                    </a:lnTo>
                    <a:lnTo>
                      <a:pt x="122609" y="15682"/>
                    </a:lnTo>
                    <a:lnTo>
                      <a:pt x="122618" y="15682"/>
                    </a:lnTo>
                    <a:lnTo>
                      <a:pt x="122618" y="15673"/>
                    </a:lnTo>
                    <a:lnTo>
                      <a:pt x="122636" y="15673"/>
                    </a:lnTo>
                    <a:lnTo>
                      <a:pt x="122636" y="15654"/>
                    </a:lnTo>
                    <a:lnTo>
                      <a:pt x="122655" y="15654"/>
                    </a:lnTo>
                    <a:lnTo>
                      <a:pt x="122655" y="15636"/>
                    </a:lnTo>
                    <a:lnTo>
                      <a:pt x="122664" y="15636"/>
                    </a:lnTo>
                    <a:lnTo>
                      <a:pt x="122664" y="15627"/>
                    </a:lnTo>
                    <a:lnTo>
                      <a:pt x="122683" y="15627"/>
                    </a:lnTo>
                    <a:lnTo>
                      <a:pt x="122683" y="15608"/>
                    </a:lnTo>
                    <a:lnTo>
                      <a:pt x="122701" y="15608"/>
                    </a:lnTo>
                    <a:lnTo>
                      <a:pt x="122701" y="15590"/>
                    </a:lnTo>
                    <a:lnTo>
                      <a:pt x="122710" y="15590"/>
                    </a:lnTo>
                    <a:lnTo>
                      <a:pt x="122710" y="15580"/>
                    </a:lnTo>
                    <a:lnTo>
                      <a:pt x="122747" y="15580"/>
                    </a:lnTo>
                    <a:lnTo>
                      <a:pt x="122747" y="15562"/>
                    </a:lnTo>
                    <a:lnTo>
                      <a:pt x="122757" y="15562"/>
                    </a:lnTo>
                    <a:lnTo>
                      <a:pt x="122757" y="15543"/>
                    </a:lnTo>
                    <a:lnTo>
                      <a:pt x="122775" y="15543"/>
                    </a:lnTo>
                    <a:lnTo>
                      <a:pt x="122775" y="15534"/>
                    </a:lnTo>
                    <a:lnTo>
                      <a:pt x="122794" y="15534"/>
                    </a:lnTo>
                    <a:lnTo>
                      <a:pt x="122794" y="15516"/>
                    </a:lnTo>
                    <a:lnTo>
                      <a:pt x="122803" y="15516"/>
                    </a:lnTo>
                    <a:lnTo>
                      <a:pt x="122803" y="15497"/>
                    </a:lnTo>
                    <a:lnTo>
                      <a:pt x="122822" y="15497"/>
                    </a:lnTo>
                    <a:lnTo>
                      <a:pt x="122822" y="15488"/>
                    </a:lnTo>
                    <a:lnTo>
                      <a:pt x="122840" y="15488"/>
                    </a:lnTo>
                    <a:lnTo>
                      <a:pt x="122840" y="15469"/>
                    </a:lnTo>
                    <a:lnTo>
                      <a:pt x="122849" y="15469"/>
                    </a:lnTo>
                    <a:lnTo>
                      <a:pt x="122849" y="15451"/>
                    </a:lnTo>
                    <a:lnTo>
                      <a:pt x="122868" y="15451"/>
                    </a:lnTo>
                    <a:lnTo>
                      <a:pt x="122868" y="15441"/>
                    </a:lnTo>
                    <a:lnTo>
                      <a:pt x="122896" y="15441"/>
                    </a:lnTo>
                    <a:lnTo>
                      <a:pt x="122896" y="15423"/>
                    </a:lnTo>
                    <a:lnTo>
                      <a:pt x="122914" y="15423"/>
                    </a:lnTo>
                    <a:lnTo>
                      <a:pt x="122914" y="15404"/>
                    </a:lnTo>
                    <a:lnTo>
                      <a:pt x="122933" y="15404"/>
                    </a:lnTo>
                    <a:lnTo>
                      <a:pt x="122933" y="15395"/>
                    </a:lnTo>
                    <a:lnTo>
                      <a:pt x="122942" y="15395"/>
                    </a:lnTo>
                    <a:lnTo>
                      <a:pt x="122942" y="15377"/>
                    </a:lnTo>
                    <a:lnTo>
                      <a:pt x="122979" y="15377"/>
                    </a:lnTo>
                    <a:lnTo>
                      <a:pt x="122979" y="15358"/>
                    </a:lnTo>
                    <a:lnTo>
                      <a:pt x="122988" y="15358"/>
                    </a:lnTo>
                    <a:lnTo>
                      <a:pt x="122988" y="15349"/>
                    </a:lnTo>
                    <a:lnTo>
                      <a:pt x="123025" y="15349"/>
                    </a:lnTo>
                    <a:lnTo>
                      <a:pt x="123025" y="15330"/>
                    </a:lnTo>
                    <a:lnTo>
                      <a:pt x="123035" y="15330"/>
                    </a:lnTo>
                    <a:lnTo>
                      <a:pt x="123035" y="15312"/>
                    </a:lnTo>
                    <a:lnTo>
                      <a:pt x="123053" y="15312"/>
                    </a:lnTo>
                    <a:lnTo>
                      <a:pt x="123053" y="15302"/>
                    </a:lnTo>
                    <a:lnTo>
                      <a:pt x="123081" y="15302"/>
                    </a:lnTo>
                    <a:lnTo>
                      <a:pt x="123081" y="15284"/>
                    </a:lnTo>
                    <a:lnTo>
                      <a:pt x="123099" y="15284"/>
                    </a:lnTo>
                    <a:lnTo>
                      <a:pt x="123099" y="15265"/>
                    </a:lnTo>
                    <a:lnTo>
                      <a:pt x="123127" y="15265"/>
                    </a:lnTo>
                    <a:lnTo>
                      <a:pt x="123127" y="15256"/>
                    </a:lnTo>
                    <a:lnTo>
                      <a:pt x="123146" y="15256"/>
                    </a:lnTo>
                    <a:lnTo>
                      <a:pt x="123146" y="15238"/>
                    </a:lnTo>
                    <a:lnTo>
                      <a:pt x="123174" y="15238"/>
                    </a:lnTo>
                    <a:lnTo>
                      <a:pt x="123174" y="15219"/>
                    </a:lnTo>
                    <a:lnTo>
                      <a:pt x="123192" y="15219"/>
                    </a:lnTo>
                    <a:lnTo>
                      <a:pt x="123192" y="15210"/>
                    </a:lnTo>
                    <a:lnTo>
                      <a:pt x="123211" y="15210"/>
                    </a:lnTo>
                    <a:lnTo>
                      <a:pt x="123211" y="15191"/>
                    </a:lnTo>
                    <a:lnTo>
                      <a:pt x="123238" y="15191"/>
                    </a:lnTo>
                    <a:lnTo>
                      <a:pt x="123238" y="15173"/>
                    </a:lnTo>
                    <a:lnTo>
                      <a:pt x="123257" y="15173"/>
                    </a:lnTo>
                    <a:lnTo>
                      <a:pt x="123257" y="15164"/>
                    </a:lnTo>
                    <a:lnTo>
                      <a:pt x="123285" y="15164"/>
                    </a:lnTo>
                    <a:lnTo>
                      <a:pt x="123285" y="15145"/>
                    </a:lnTo>
                    <a:lnTo>
                      <a:pt x="123303" y="15145"/>
                    </a:lnTo>
                    <a:lnTo>
                      <a:pt x="123303" y="15126"/>
                    </a:lnTo>
                    <a:lnTo>
                      <a:pt x="123312" y="15126"/>
                    </a:lnTo>
                    <a:lnTo>
                      <a:pt x="123312" y="15117"/>
                    </a:lnTo>
                    <a:lnTo>
                      <a:pt x="123350" y="15117"/>
                    </a:lnTo>
                    <a:lnTo>
                      <a:pt x="123350" y="15099"/>
                    </a:lnTo>
                    <a:lnTo>
                      <a:pt x="123359" y="15099"/>
                    </a:lnTo>
                    <a:lnTo>
                      <a:pt x="123359" y="15080"/>
                    </a:lnTo>
                    <a:lnTo>
                      <a:pt x="123396" y="15080"/>
                    </a:lnTo>
                    <a:lnTo>
                      <a:pt x="123396" y="15071"/>
                    </a:lnTo>
                    <a:lnTo>
                      <a:pt x="123424" y="15071"/>
                    </a:lnTo>
                    <a:lnTo>
                      <a:pt x="123424" y="15052"/>
                    </a:lnTo>
                    <a:lnTo>
                      <a:pt x="123451" y="15052"/>
                    </a:lnTo>
                    <a:lnTo>
                      <a:pt x="123451" y="15034"/>
                    </a:lnTo>
                    <a:lnTo>
                      <a:pt x="123488" y="15034"/>
                    </a:lnTo>
                    <a:lnTo>
                      <a:pt x="123488" y="15025"/>
                    </a:lnTo>
                    <a:lnTo>
                      <a:pt x="123498" y="15025"/>
                    </a:lnTo>
                    <a:lnTo>
                      <a:pt x="123498" y="15006"/>
                    </a:lnTo>
                    <a:lnTo>
                      <a:pt x="123535" y="15006"/>
                    </a:lnTo>
                    <a:lnTo>
                      <a:pt x="123535" y="14988"/>
                    </a:lnTo>
                    <a:lnTo>
                      <a:pt x="123563" y="14988"/>
                    </a:lnTo>
                    <a:lnTo>
                      <a:pt x="123563" y="14978"/>
                    </a:lnTo>
                    <a:lnTo>
                      <a:pt x="123590" y="14978"/>
                    </a:lnTo>
                    <a:lnTo>
                      <a:pt x="123590" y="14960"/>
                    </a:lnTo>
                    <a:lnTo>
                      <a:pt x="123609" y="14960"/>
                    </a:lnTo>
                    <a:lnTo>
                      <a:pt x="123609" y="14941"/>
                    </a:lnTo>
                    <a:lnTo>
                      <a:pt x="123637" y="14941"/>
                    </a:lnTo>
                    <a:lnTo>
                      <a:pt x="123637" y="14932"/>
                    </a:lnTo>
                    <a:lnTo>
                      <a:pt x="123674" y="14932"/>
                    </a:lnTo>
                    <a:lnTo>
                      <a:pt x="123674" y="14913"/>
                    </a:lnTo>
                    <a:lnTo>
                      <a:pt x="123702" y="14913"/>
                    </a:lnTo>
                    <a:lnTo>
                      <a:pt x="123702" y="14895"/>
                    </a:lnTo>
                    <a:lnTo>
                      <a:pt x="123729" y="14895"/>
                    </a:lnTo>
                    <a:lnTo>
                      <a:pt x="123729" y="14886"/>
                    </a:lnTo>
                    <a:lnTo>
                      <a:pt x="123766" y="14886"/>
                    </a:lnTo>
                    <a:lnTo>
                      <a:pt x="123766" y="14867"/>
                    </a:lnTo>
                    <a:lnTo>
                      <a:pt x="123794" y="14867"/>
                    </a:lnTo>
                    <a:lnTo>
                      <a:pt x="123794" y="14849"/>
                    </a:lnTo>
                    <a:lnTo>
                      <a:pt x="123822" y="14849"/>
                    </a:lnTo>
                    <a:lnTo>
                      <a:pt x="123822" y="14839"/>
                    </a:lnTo>
                    <a:lnTo>
                      <a:pt x="123859" y="14839"/>
                    </a:lnTo>
                    <a:lnTo>
                      <a:pt x="123859" y="14821"/>
                    </a:lnTo>
                    <a:lnTo>
                      <a:pt x="123905" y="14821"/>
                    </a:lnTo>
                    <a:lnTo>
                      <a:pt x="123905" y="14802"/>
                    </a:lnTo>
                    <a:lnTo>
                      <a:pt x="123933" y="14802"/>
                    </a:lnTo>
                    <a:lnTo>
                      <a:pt x="123933" y="14793"/>
                    </a:lnTo>
                    <a:lnTo>
                      <a:pt x="123961" y="14793"/>
                    </a:lnTo>
                    <a:lnTo>
                      <a:pt x="123961" y="14775"/>
                    </a:lnTo>
                    <a:lnTo>
                      <a:pt x="124007" y="14775"/>
                    </a:lnTo>
                    <a:lnTo>
                      <a:pt x="124007" y="14756"/>
                    </a:lnTo>
                    <a:lnTo>
                      <a:pt x="124053" y="14756"/>
                    </a:lnTo>
                    <a:lnTo>
                      <a:pt x="124053" y="14747"/>
                    </a:lnTo>
                    <a:lnTo>
                      <a:pt x="124091" y="14747"/>
                    </a:lnTo>
                    <a:lnTo>
                      <a:pt x="124091" y="14728"/>
                    </a:lnTo>
                    <a:lnTo>
                      <a:pt x="124137" y="14728"/>
                    </a:lnTo>
                    <a:lnTo>
                      <a:pt x="124137" y="14710"/>
                    </a:lnTo>
                    <a:lnTo>
                      <a:pt x="124165" y="14710"/>
                    </a:lnTo>
                    <a:lnTo>
                      <a:pt x="124165" y="14700"/>
                    </a:lnTo>
                    <a:lnTo>
                      <a:pt x="124211" y="14700"/>
                    </a:lnTo>
                    <a:lnTo>
                      <a:pt x="124211" y="14682"/>
                    </a:lnTo>
                    <a:lnTo>
                      <a:pt x="124257" y="14682"/>
                    </a:lnTo>
                    <a:lnTo>
                      <a:pt x="124257" y="14663"/>
                    </a:lnTo>
                    <a:lnTo>
                      <a:pt x="124304" y="14663"/>
                    </a:lnTo>
                    <a:lnTo>
                      <a:pt x="124304" y="14654"/>
                    </a:lnTo>
                    <a:lnTo>
                      <a:pt x="124368" y="14654"/>
                    </a:lnTo>
                    <a:lnTo>
                      <a:pt x="124368" y="14636"/>
                    </a:lnTo>
                    <a:lnTo>
                      <a:pt x="124415" y="14636"/>
                    </a:lnTo>
                    <a:lnTo>
                      <a:pt x="124415" y="14617"/>
                    </a:lnTo>
                    <a:lnTo>
                      <a:pt x="124461" y="14617"/>
                    </a:lnTo>
                    <a:lnTo>
                      <a:pt x="124461" y="14608"/>
                    </a:lnTo>
                    <a:lnTo>
                      <a:pt x="124507" y="14608"/>
                    </a:lnTo>
                    <a:lnTo>
                      <a:pt x="124507" y="14589"/>
                    </a:lnTo>
                    <a:lnTo>
                      <a:pt x="124563" y="14589"/>
                    </a:lnTo>
                    <a:lnTo>
                      <a:pt x="124563" y="14571"/>
                    </a:lnTo>
                    <a:lnTo>
                      <a:pt x="124609" y="14571"/>
                    </a:lnTo>
                    <a:lnTo>
                      <a:pt x="124609" y="14561"/>
                    </a:lnTo>
                    <a:lnTo>
                      <a:pt x="124693" y="14561"/>
                    </a:lnTo>
                    <a:lnTo>
                      <a:pt x="124693" y="14543"/>
                    </a:lnTo>
                    <a:lnTo>
                      <a:pt x="124748" y="14543"/>
                    </a:lnTo>
                    <a:lnTo>
                      <a:pt x="124748" y="14524"/>
                    </a:lnTo>
                    <a:lnTo>
                      <a:pt x="124832" y="14524"/>
                    </a:lnTo>
                    <a:lnTo>
                      <a:pt x="124832" y="14515"/>
                    </a:lnTo>
                    <a:lnTo>
                      <a:pt x="124906" y="14515"/>
                    </a:lnTo>
                    <a:lnTo>
                      <a:pt x="124906" y="14497"/>
                    </a:lnTo>
                    <a:lnTo>
                      <a:pt x="124980" y="14497"/>
                    </a:lnTo>
                    <a:lnTo>
                      <a:pt x="124980" y="14478"/>
                    </a:lnTo>
                    <a:lnTo>
                      <a:pt x="125072" y="14478"/>
                    </a:lnTo>
                    <a:lnTo>
                      <a:pt x="125072" y="14469"/>
                    </a:lnTo>
                    <a:lnTo>
                      <a:pt x="125202" y="14469"/>
                    </a:lnTo>
                    <a:lnTo>
                      <a:pt x="125202" y="14450"/>
                    </a:lnTo>
                    <a:lnTo>
                      <a:pt x="125322" y="14450"/>
                    </a:lnTo>
                    <a:lnTo>
                      <a:pt x="125322" y="14432"/>
                    </a:lnTo>
                    <a:lnTo>
                      <a:pt x="125526" y="14432"/>
                    </a:lnTo>
                    <a:lnTo>
                      <a:pt x="125526" y="14423"/>
                    </a:lnTo>
                    <a:lnTo>
                      <a:pt x="125897" y="14423"/>
                    </a:lnTo>
                    <a:lnTo>
                      <a:pt x="125897" y="14432"/>
                    </a:lnTo>
                    <a:lnTo>
                      <a:pt x="126175" y="14432"/>
                    </a:lnTo>
                    <a:lnTo>
                      <a:pt x="126175" y="14450"/>
                    </a:lnTo>
                    <a:lnTo>
                      <a:pt x="126295" y="14450"/>
                    </a:lnTo>
                    <a:lnTo>
                      <a:pt x="126295" y="14469"/>
                    </a:lnTo>
                    <a:lnTo>
                      <a:pt x="126415" y="14469"/>
                    </a:lnTo>
                    <a:lnTo>
                      <a:pt x="126415" y="14478"/>
                    </a:lnTo>
                    <a:lnTo>
                      <a:pt x="126527" y="14478"/>
                    </a:lnTo>
                    <a:lnTo>
                      <a:pt x="126527" y="14497"/>
                    </a:lnTo>
                    <a:lnTo>
                      <a:pt x="126601" y="14497"/>
                    </a:lnTo>
                    <a:lnTo>
                      <a:pt x="126601" y="14515"/>
                    </a:lnTo>
                    <a:lnTo>
                      <a:pt x="126684" y="14515"/>
                    </a:lnTo>
                    <a:lnTo>
                      <a:pt x="126684" y="14524"/>
                    </a:lnTo>
                    <a:lnTo>
                      <a:pt x="126740" y="14524"/>
                    </a:lnTo>
                    <a:lnTo>
                      <a:pt x="126740" y="14543"/>
                    </a:lnTo>
                    <a:lnTo>
                      <a:pt x="126823" y="14543"/>
                    </a:lnTo>
                    <a:lnTo>
                      <a:pt x="126823" y="14561"/>
                    </a:lnTo>
                    <a:lnTo>
                      <a:pt x="126879" y="14561"/>
                    </a:lnTo>
                    <a:lnTo>
                      <a:pt x="126879" y="14571"/>
                    </a:lnTo>
                    <a:lnTo>
                      <a:pt x="126943" y="14571"/>
                    </a:lnTo>
                    <a:lnTo>
                      <a:pt x="126943" y="14589"/>
                    </a:lnTo>
                    <a:lnTo>
                      <a:pt x="126990" y="14589"/>
                    </a:lnTo>
                    <a:lnTo>
                      <a:pt x="126990" y="14608"/>
                    </a:lnTo>
                    <a:lnTo>
                      <a:pt x="127055" y="14608"/>
                    </a:lnTo>
                    <a:lnTo>
                      <a:pt x="127055" y="14617"/>
                    </a:lnTo>
                    <a:lnTo>
                      <a:pt x="127101" y="14617"/>
                    </a:lnTo>
                    <a:lnTo>
                      <a:pt x="127101" y="14636"/>
                    </a:lnTo>
                    <a:lnTo>
                      <a:pt x="127147" y="14636"/>
                    </a:lnTo>
                    <a:lnTo>
                      <a:pt x="127147" y="14654"/>
                    </a:lnTo>
                    <a:lnTo>
                      <a:pt x="127203" y="14654"/>
                    </a:lnTo>
                    <a:lnTo>
                      <a:pt x="127203" y="14663"/>
                    </a:lnTo>
                    <a:lnTo>
                      <a:pt x="127249" y="14663"/>
                    </a:lnTo>
                    <a:lnTo>
                      <a:pt x="127249" y="14682"/>
                    </a:lnTo>
                    <a:lnTo>
                      <a:pt x="127286" y="14682"/>
                    </a:lnTo>
                    <a:lnTo>
                      <a:pt x="127286" y="14700"/>
                    </a:lnTo>
                    <a:lnTo>
                      <a:pt x="127332" y="14700"/>
                    </a:lnTo>
                    <a:lnTo>
                      <a:pt x="127332" y="14710"/>
                    </a:lnTo>
                    <a:lnTo>
                      <a:pt x="127360" y="14710"/>
                    </a:lnTo>
                    <a:lnTo>
                      <a:pt x="127360" y="14728"/>
                    </a:lnTo>
                    <a:lnTo>
                      <a:pt x="127407" y="14728"/>
                    </a:lnTo>
                    <a:lnTo>
                      <a:pt x="127407" y="14747"/>
                    </a:lnTo>
                    <a:lnTo>
                      <a:pt x="127453" y="14747"/>
                    </a:lnTo>
                    <a:lnTo>
                      <a:pt x="127453" y="14756"/>
                    </a:lnTo>
                    <a:lnTo>
                      <a:pt x="127481" y="14756"/>
                    </a:lnTo>
                    <a:lnTo>
                      <a:pt x="127481" y="14775"/>
                    </a:lnTo>
                    <a:lnTo>
                      <a:pt x="127527" y="14775"/>
                    </a:lnTo>
                    <a:lnTo>
                      <a:pt x="127527" y="14793"/>
                    </a:lnTo>
                    <a:lnTo>
                      <a:pt x="127564" y="14793"/>
                    </a:lnTo>
                    <a:lnTo>
                      <a:pt x="127564" y="14802"/>
                    </a:lnTo>
                    <a:lnTo>
                      <a:pt x="127592" y="14802"/>
                    </a:lnTo>
                    <a:lnTo>
                      <a:pt x="127592" y="14821"/>
                    </a:lnTo>
                    <a:lnTo>
                      <a:pt x="127620" y="14821"/>
                    </a:lnTo>
                    <a:lnTo>
                      <a:pt x="127620" y="14839"/>
                    </a:lnTo>
                    <a:lnTo>
                      <a:pt x="127657" y="14839"/>
                    </a:lnTo>
                    <a:lnTo>
                      <a:pt x="127657" y="14849"/>
                    </a:lnTo>
                    <a:lnTo>
                      <a:pt x="127703" y="14849"/>
                    </a:lnTo>
                    <a:lnTo>
                      <a:pt x="127703" y="14867"/>
                    </a:lnTo>
                    <a:lnTo>
                      <a:pt x="127731" y="14867"/>
                    </a:lnTo>
                    <a:lnTo>
                      <a:pt x="127731" y="14886"/>
                    </a:lnTo>
                    <a:lnTo>
                      <a:pt x="127759" y="14886"/>
                    </a:lnTo>
                    <a:lnTo>
                      <a:pt x="127759" y="14895"/>
                    </a:lnTo>
                    <a:lnTo>
                      <a:pt x="127796" y="14895"/>
                    </a:lnTo>
                    <a:lnTo>
                      <a:pt x="127796" y="14913"/>
                    </a:lnTo>
                    <a:lnTo>
                      <a:pt x="127823" y="14913"/>
                    </a:lnTo>
                    <a:lnTo>
                      <a:pt x="127823" y="14932"/>
                    </a:lnTo>
                    <a:lnTo>
                      <a:pt x="127851" y="14932"/>
                    </a:lnTo>
                    <a:lnTo>
                      <a:pt x="127851" y="14941"/>
                    </a:lnTo>
                    <a:lnTo>
                      <a:pt x="127888" y="14941"/>
                    </a:lnTo>
                    <a:lnTo>
                      <a:pt x="127888" y="14960"/>
                    </a:lnTo>
                    <a:lnTo>
                      <a:pt x="127916" y="14960"/>
                    </a:lnTo>
                    <a:lnTo>
                      <a:pt x="127916" y="14978"/>
                    </a:lnTo>
                    <a:lnTo>
                      <a:pt x="127934" y="14978"/>
                    </a:lnTo>
                    <a:lnTo>
                      <a:pt x="127934" y="14988"/>
                    </a:lnTo>
                    <a:lnTo>
                      <a:pt x="127962" y="14988"/>
                    </a:lnTo>
                    <a:lnTo>
                      <a:pt x="127962" y="15006"/>
                    </a:lnTo>
                    <a:lnTo>
                      <a:pt x="127990" y="15006"/>
                    </a:lnTo>
                    <a:lnTo>
                      <a:pt x="127990" y="15025"/>
                    </a:lnTo>
                    <a:lnTo>
                      <a:pt x="128027" y="15025"/>
                    </a:lnTo>
                    <a:lnTo>
                      <a:pt x="128027" y="15034"/>
                    </a:lnTo>
                    <a:lnTo>
                      <a:pt x="128036" y="15034"/>
                    </a:lnTo>
                    <a:lnTo>
                      <a:pt x="128036" y="15052"/>
                    </a:lnTo>
                    <a:lnTo>
                      <a:pt x="128073" y="15052"/>
                    </a:lnTo>
                    <a:lnTo>
                      <a:pt x="128073" y="15071"/>
                    </a:lnTo>
                    <a:lnTo>
                      <a:pt x="128101" y="15071"/>
                    </a:lnTo>
                    <a:lnTo>
                      <a:pt x="128101" y="15080"/>
                    </a:lnTo>
                    <a:lnTo>
                      <a:pt x="128120" y="15080"/>
                    </a:lnTo>
                    <a:lnTo>
                      <a:pt x="128120" y="15099"/>
                    </a:lnTo>
                    <a:lnTo>
                      <a:pt x="128148" y="15099"/>
                    </a:lnTo>
                    <a:lnTo>
                      <a:pt x="128148" y="15117"/>
                    </a:lnTo>
                    <a:lnTo>
                      <a:pt x="128175" y="15117"/>
                    </a:lnTo>
                    <a:lnTo>
                      <a:pt x="128175" y="15126"/>
                    </a:lnTo>
                    <a:lnTo>
                      <a:pt x="128194" y="15126"/>
                    </a:lnTo>
                    <a:lnTo>
                      <a:pt x="128194" y="15145"/>
                    </a:lnTo>
                    <a:lnTo>
                      <a:pt x="128222" y="15145"/>
                    </a:lnTo>
                    <a:lnTo>
                      <a:pt x="128222" y="15164"/>
                    </a:lnTo>
                    <a:lnTo>
                      <a:pt x="128240" y="15164"/>
                    </a:lnTo>
                    <a:lnTo>
                      <a:pt x="128240" y="15173"/>
                    </a:lnTo>
                    <a:lnTo>
                      <a:pt x="128268" y="15173"/>
                    </a:lnTo>
                    <a:lnTo>
                      <a:pt x="128268" y="15191"/>
                    </a:lnTo>
                    <a:lnTo>
                      <a:pt x="128286" y="15191"/>
                    </a:lnTo>
                    <a:lnTo>
                      <a:pt x="128286" y="15210"/>
                    </a:lnTo>
                    <a:lnTo>
                      <a:pt x="128314" y="15210"/>
                    </a:lnTo>
                    <a:lnTo>
                      <a:pt x="128314" y="15219"/>
                    </a:lnTo>
                    <a:lnTo>
                      <a:pt x="128333" y="15219"/>
                    </a:lnTo>
                    <a:lnTo>
                      <a:pt x="128333" y="15238"/>
                    </a:lnTo>
                    <a:lnTo>
                      <a:pt x="128361" y="15238"/>
                    </a:lnTo>
                    <a:lnTo>
                      <a:pt x="128361" y="15256"/>
                    </a:lnTo>
                    <a:lnTo>
                      <a:pt x="128379" y="15256"/>
                    </a:lnTo>
                    <a:lnTo>
                      <a:pt x="128379" y="15265"/>
                    </a:lnTo>
                    <a:lnTo>
                      <a:pt x="128398" y="15265"/>
                    </a:lnTo>
                    <a:lnTo>
                      <a:pt x="128398" y="15284"/>
                    </a:lnTo>
                    <a:lnTo>
                      <a:pt x="128425" y="15284"/>
                    </a:lnTo>
                    <a:lnTo>
                      <a:pt x="128425" y="15302"/>
                    </a:lnTo>
                    <a:lnTo>
                      <a:pt x="128444" y="15302"/>
                    </a:lnTo>
                    <a:lnTo>
                      <a:pt x="128444" y="15312"/>
                    </a:lnTo>
                    <a:lnTo>
                      <a:pt x="128472" y="15312"/>
                    </a:lnTo>
                    <a:lnTo>
                      <a:pt x="128472" y="15330"/>
                    </a:lnTo>
                    <a:lnTo>
                      <a:pt x="128490" y="15330"/>
                    </a:lnTo>
                    <a:lnTo>
                      <a:pt x="128490" y="15349"/>
                    </a:lnTo>
                    <a:lnTo>
                      <a:pt x="128500" y="15349"/>
                    </a:lnTo>
                    <a:lnTo>
                      <a:pt x="128500" y="15358"/>
                    </a:lnTo>
                    <a:lnTo>
                      <a:pt x="128537" y="15358"/>
                    </a:lnTo>
                    <a:lnTo>
                      <a:pt x="128537" y="15377"/>
                    </a:lnTo>
                    <a:lnTo>
                      <a:pt x="128546" y="15377"/>
                    </a:lnTo>
                    <a:lnTo>
                      <a:pt x="128546" y="15395"/>
                    </a:lnTo>
                    <a:lnTo>
                      <a:pt x="128564" y="15395"/>
                    </a:lnTo>
                    <a:lnTo>
                      <a:pt x="128564" y="15404"/>
                    </a:lnTo>
                    <a:lnTo>
                      <a:pt x="128583" y="15404"/>
                    </a:lnTo>
                    <a:lnTo>
                      <a:pt x="128583" y="15423"/>
                    </a:lnTo>
                    <a:lnTo>
                      <a:pt x="128592" y="15423"/>
                    </a:lnTo>
                    <a:lnTo>
                      <a:pt x="128592" y="15441"/>
                    </a:lnTo>
                    <a:lnTo>
                      <a:pt x="128629" y="15441"/>
                    </a:lnTo>
                    <a:lnTo>
                      <a:pt x="128629" y="15451"/>
                    </a:lnTo>
                    <a:lnTo>
                      <a:pt x="128638" y="15451"/>
                    </a:lnTo>
                    <a:lnTo>
                      <a:pt x="128638" y="15469"/>
                    </a:lnTo>
                    <a:lnTo>
                      <a:pt x="128657" y="15469"/>
                    </a:lnTo>
                    <a:lnTo>
                      <a:pt x="128657" y="15488"/>
                    </a:lnTo>
                    <a:lnTo>
                      <a:pt x="128676" y="15488"/>
                    </a:lnTo>
                    <a:lnTo>
                      <a:pt x="128676" y="15497"/>
                    </a:lnTo>
                    <a:lnTo>
                      <a:pt x="128703" y="15497"/>
                    </a:lnTo>
                    <a:lnTo>
                      <a:pt x="128703" y="15516"/>
                    </a:lnTo>
                    <a:lnTo>
                      <a:pt x="128722" y="15516"/>
                    </a:lnTo>
                    <a:lnTo>
                      <a:pt x="128722" y="15534"/>
                    </a:lnTo>
                    <a:lnTo>
                      <a:pt x="128731" y="15534"/>
                    </a:lnTo>
                    <a:lnTo>
                      <a:pt x="128731" y="15543"/>
                    </a:lnTo>
                    <a:lnTo>
                      <a:pt x="128750" y="15543"/>
                    </a:lnTo>
                    <a:lnTo>
                      <a:pt x="128750" y="15562"/>
                    </a:lnTo>
                    <a:lnTo>
                      <a:pt x="128768" y="15562"/>
                    </a:lnTo>
                    <a:lnTo>
                      <a:pt x="128768" y="15580"/>
                    </a:lnTo>
                    <a:lnTo>
                      <a:pt x="128777" y="15580"/>
                    </a:lnTo>
                    <a:lnTo>
                      <a:pt x="128777" y="15590"/>
                    </a:lnTo>
                    <a:lnTo>
                      <a:pt x="128796" y="15590"/>
                    </a:lnTo>
                    <a:lnTo>
                      <a:pt x="128796" y="15608"/>
                    </a:lnTo>
                    <a:lnTo>
                      <a:pt x="128814" y="15608"/>
                    </a:lnTo>
                    <a:lnTo>
                      <a:pt x="128814" y="15627"/>
                    </a:lnTo>
                    <a:lnTo>
                      <a:pt x="128824" y="15627"/>
                    </a:lnTo>
                    <a:lnTo>
                      <a:pt x="128824" y="15636"/>
                    </a:lnTo>
                    <a:lnTo>
                      <a:pt x="128861" y="15636"/>
                    </a:lnTo>
                    <a:lnTo>
                      <a:pt x="128861" y="15654"/>
                    </a:lnTo>
                    <a:lnTo>
                      <a:pt x="128870" y="15654"/>
                    </a:lnTo>
                    <a:lnTo>
                      <a:pt x="128870" y="15673"/>
                    </a:lnTo>
                    <a:lnTo>
                      <a:pt x="128889" y="15673"/>
                    </a:lnTo>
                    <a:lnTo>
                      <a:pt x="128889" y="15682"/>
                    </a:lnTo>
                    <a:lnTo>
                      <a:pt x="128907" y="15682"/>
                    </a:lnTo>
                    <a:lnTo>
                      <a:pt x="128907" y="15701"/>
                    </a:lnTo>
                    <a:lnTo>
                      <a:pt x="128916" y="15701"/>
                    </a:lnTo>
                    <a:lnTo>
                      <a:pt x="128916" y="15719"/>
                    </a:lnTo>
                    <a:lnTo>
                      <a:pt x="128935" y="15719"/>
                    </a:lnTo>
                    <a:lnTo>
                      <a:pt x="128935" y="15729"/>
                    </a:lnTo>
                    <a:lnTo>
                      <a:pt x="128953" y="15729"/>
                    </a:lnTo>
                    <a:lnTo>
                      <a:pt x="128953" y="15747"/>
                    </a:lnTo>
                    <a:lnTo>
                      <a:pt x="128963" y="15747"/>
                    </a:lnTo>
                    <a:lnTo>
                      <a:pt x="128963" y="15766"/>
                    </a:lnTo>
                    <a:lnTo>
                      <a:pt x="128981" y="15766"/>
                    </a:lnTo>
                    <a:lnTo>
                      <a:pt x="128981" y="15775"/>
                    </a:lnTo>
                    <a:lnTo>
                      <a:pt x="129000" y="15775"/>
                    </a:lnTo>
                    <a:lnTo>
                      <a:pt x="129000" y="15793"/>
                    </a:lnTo>
                    <a:lnTo>
                      <a:pt x="129009" y="15793"/>
                    </a:lnTo>
                    <a:lnTo>
                      <a:pt x="129009" y="15812"/>
                    </a:lnTo>
                    <a:lnTo>
                      <a:pt x="129027" y="15812"/>
                    </a:lnTo>
                    <a:lnTo>
                      <a:pt x="129027" y="15821"/>
                    </a:lnTo>
                    <a:lnTo>
                      <a:pt x="129046" y="15821"/>
                    </a:lnTo>
                    <a:lnTo>
                      <a:pt x="129046" y="15840"/>
                    </a:lnTo>
                    <a:lnTo>
                      <a:pt x="129055" y="15840"/>
                    </a:lnTo>
                    <a:lnTo>
                      <a:pt x="129055" y="15867"/>
                    </a:lnTo>
                    <a:lnTo>
                      <a:pt x="129074" y="15867"/>
                    </a:lnTo>
                    <a:lnTo>
                      <a:pt x="129074" y="15886"/>
                    </a:lnTo>
                    <a:lnTo>
                      <a:pt x="129092" y="15886"/>
                    </a:lnTo>
                    <a:lnTo>
                      <a:pt x="129092" y="15905"/>
                    </a:lnTo>
                    <a:lnTo>
                      <a:pt x="129102" y="15905"/>
                    </a:lnTo>
                    <a:lnTo>
                      <a:pt x="129102" y="15914"/>
                    </a:lnTo>
                    <a:lnTo>
                      <a:pt x="129120" y="15914"/>
                    </a:lnTo>
                    <a:lnTo>
                      <a:pt x="129120" y="15932"/>
                    </a:lnTo>
                    <a:lnTo>
                      <a:pt x="129139" y="15932"/>
                    </a:lnTo>
                    <a:lnTo>
                      <a:pt x="129139" y="15951"/>
                    </a:lnTo>
                    <a:lnTo>
                      <a:pt x="129148" y="15951"/>
                    </a:lnTo>
                    <a:lnTo>
                      <a:pt x="129148" y="15960"/>
                    </a:lnTo>
                    <a:lnTo>
                      <a:pt x="129166" y="15960"/>
                    </a:lnTo>
                    <a:lnTo>
                      <a:pt x="129166" y="15979"/>
                    </a:lnTo>
                    <a:lnTo>
                      <a:pt x="129185" y="15979"/>
                    </a:lnTo>
                    <a:lnTo>
                      <a:pt x="129185" y="15997"/>
                    </a:lnTo>
                    <a:lnTo>
                      <a:pt x="129194" y="15997"/>
                    </a:lnTo>
                    <a:lnTo>
                      <a:pt x="129194" y="16025"/>
                    </a:lnTo>
                    <a:lnTo>
                      <a:pt x="129213" y="16025"/>
                    </a:lnTo>
                    <a:lnTo>
                      <a:pt x="129213" y="16043"/>
                    </a:lnTo>
                    <a:lnTo>
                      <a:pt x="129231" y="16043"/>
                    </a:lnTo>
                    <a:lnTo>
                      <a:pt x="129231" y="16053"/>
                    </a:lnTo>
                    <a:lnTo>
                      <a:pt x="129241" y="16053"/>
                    </a:lnTo>
                    <a:lnTo>
                      <a:pt x="129241" y="16071"/>
                    </a:lnTo>
                    <a:lnTo>
                      <a:pt x="129259" y="16071"/>
                    </a:lnTo>
                    <a:lnTo>
                      <a:pt x="129259" y="16099"/>
                    </a:lnTo>
                    <a:lnTo>
                      <a:pt x="129278" y="16099"/>
                    </a:lnTo>
                    <a:lnTo>
                      <a:pt x="129278" y="16118"/>
                    </a:lnTo>
                    <a:lnTo>
                      <a:pt x="129287" y="16118"/>
                    </a:lnTo>
                    <a:lnTo>
                      <a:pt x="129287" y="16136"/>
                    </a:lnTo>
                    <a:lnTo>
                      <a:pt x="129305" y="16136"/>
                    </a:lnTo>
                    <a:lnTo>
                      <a:pt x="129305" y="16145"/>
                    </a:lnTo>
                    <a:lnTo>
                      <a:pt x="129324" y="16145"/>
                    </a:lnTo>
                    <a:lnTo>
                      <a:pt x="129324" y="16182"/>
                    </a:lnTo>
                    <a:lnTo>
                      <a:pt x="129333" y="16182"/>
                    </a:lnTo>
                    <a:lnTo>
                      <a:pt x="129333" y="16192"/>
                    </a:lnTo>
                    <a:lnTo>
                      <a:pt x="129352" y="16192"/>
                    </a:lnTo>
                    <a:lnTo>
                      <a:pt x="129352" y="16210"/>
                    </a:lnTo>
                    <a:lnTo>
                      <a:pt x="129370" y="16210"/>
                    </a:lnTo>
                    <a:lnTo>
                      <a:pt x="129370" y="16238"/>
                    </a:lnTo>
                    <a:lnTo>
                      <a:pt x="129379" y="16238"/>
                    </a:lnTo>
                    <a:lnTo>
                      <a:pt x="129379" y="16257"/>
                    </a:lnTo>
                    <a:lnTo>
                      <a:pt x="129398" y="16257"/>
                    </a:lnTo>
                    <a:lnTo>
                      <a:pt x="129398" y="16275"/>
                    </a:lnTo>
                    <a:lnTo>
                      <a:pt x="129417" y="16275"/>
                    </a:lnTo>
                    <a:lnTo>
                      <a:pt x="129417" y="16303"/>
                    </a:lnTo>
                    <a:lnTo>
                      <a:pt x="129426" y="16303"/>
                    </a:lnTo>
                    <a:lnTo>
                      <a:pt x="129426" y="16321"/>
                    </a:lnTo>
                    <a:lnTo>
                      <a:pt x="129444" y="16321"/>
                    </a:lnTo>
                    <a:lnTo>
                      <a:pt x="129444" y="16331"/>
                    </a:lnTo>
                    <a:lnTo>
                      <a:pt x="129463" y="16331"/>
                    </a:lnTo>
                    <a:lnTo>
                      <a:pt x="129463" y="16368"/>
                    </a:lnTo>
                    <a:lnTo>
                      <a:pt x="129472" y="16368"/>
                    </a:lnTo>
                    <a:lnTo>
                      <a:pt x="129472" y="16377"/>
                    </a:lnTo>
                    <a:lnTo>
                      <a:pt x="129491" y="16377"/>
                    </a:lnTo>
                    <a:lnTo>
                      <a:pt x="129491" y="16414"/>
                    </a:lnTo>
                    <a:lnTo>
                      <a:pt x="129509" y="16414"/>
                    </a:lnTo>
                    <a:lnTo>
                      <a:pt x="129509" y="16442"/>
                    </a:lnTo>
                    <a:lnTo>
                      <a:pt x="129518" y="16442"/>
                    </a:lnTo>
                    <a:lnTo>
                      <a:pt x="129518" y="16460"/>
                    </a:lnTo>
                    <a:lnTo>
                      <a:pt x="129537" y="16460"/>
                    </a:lnTo>
                    <a:lnTo>
                      <a:pt x="129537" y="16488"/>
                    </a:lnTo>
                    <a:lnTo>
                      <a:pt x="129555" y="16488"/>
                    </a:lnTo>
                    <a:lnTo>
                      <a:pt x="129555" y="16507"/>
                    </a:lnTo>
                    <a:lnTo>
                      <a:pt x="129565" y="16507"/>
                    </a:lnTo>
                    <a:lnTo>
                      <a:pt x="129565" y="16534"/>
                    </a:lnTo>
                    <a:lnTo>
                      <a:pt x="129583" y="16534"/>
                    </a:lnTo>
                    <a:lnTo>
                      <a:pt x="129583" y="16553"/>
                    </a:lnTo>
                    <a:lnTo>
                      <a:pt x="129602" y="16553"/>
                    </a:lnTo>
                    <a:lnTo>
                      <a:pt x="129602" y="16581"/>
                    </a:lnTo>
                    <a:lnTo>
                      <a:pt x="129611" y="16581"/>
                    </a:lnTo>
                    <a:lnTo>
                      <a:pt x="129611" y="16599"/>
                    </a:lnTo>
                    <a:lnTo>
                      <a:pt x="129630" y="16599"/>
                    </a:lnTo>
                    <a:lnTo>
                      <a:pt x="129630" y="16627"/>
                    </a:lnTo>
                    <a:lnTo>
                      <a:pt x="129648" y="16627"/>
                    </a:lnTo>
                    <a:lnTo>
                      <a:pt x="129648" y="16655"/>
                    </a:lnTo>
                    <a:lnTo>
                      <a:pt x="129657" y="16655"/>
                    </a:lnTo>
                    <a:lnTo>
                      <a:pt x="129657" y="16692"/>
                    </a:lnTo>
                    <a:lnTo>
                      <a:pt x="129676" y="16692"/>
                    </a:lnTo>
                    <a:lnTo>
                      <a:pt x="129676" y="16720"/>
                    </a:lnTo>
                    <a:lnTo>
                      <a:pt x="129694" y="16720"/>
                    </a:lnTo>
                    <a:lnTo>
                      <a:pt x="129694" y="16747"/>
                    </a:lnTo>
                    <a:lnTo>
                      <a:pt x="129704" y="16747"/>
                    </a:lnTo>
                    <a:lnTo>
                      <a:pt x="129704" y="16766"/>
                    </a:lnTo>
                    <a:lnTo>
                      <a:pt x="129722" y="16766"/>
                    </a:lnTo>
                    <a:lnTo>
                      <a:pt x="129722" y="16794"/>
                    </a:lnTo>
                    <a:lnTo>
                      <a:pt x="129741" y="16794"/>
                    </a:lnTo>
                    <a:lnTo>
                      <a:pt x="129741" y="16831"/>
                    </a:lnTo>
                    <a:lnTo>
                      <a:pt x="129750" y="16831"/>
                    </a:lnTo>
                    <a:lnTo>
                      <a:pt x="129750" y="16859"/>
                    </a:lnTo>
                    <a:lnTo>
                      <a:pt x="129768" y="16859"/>
                    </a:lnTo>
                    <a:lnTo>
                      <a:pt x="129768" y="16886"/>
                    </a:lnTo>
                    <a:lnTo>
                      <a:pt x="129787" y="16886"/>
                    </a:lnTo>
                    <a:lnTo>
                      <a:pt x="129787" y="16923"/>
                    </a:lnTo>
                    <a:lnTo>
                      <a:pt x="129796" y="16923"/>
                    </a:lnTo>
                    <a:lnTo>
                      <a:pt x="129796" y="16951"/>
                    </a:lnTo>
                    <a:lnTo>
                      <a:pt x="129815" y="16951"/>
                    </a:lnTo>
                    <a:lnTo>
                      <a:pt x="129815" y="16979"/>
                    </a:lnTo>
                    <a:lnTo>
                      <a:pt x="129833" y="16979"/>
                    </a:lnTo>
                    <a:lnTo>
                      <a:pt x="129833" y="17016"/>
                    </a:lnTo>
                    <a:lnTo>
                      <a:pt x="129843" y="17016"/>
                    </a:lnTo>
                    <a:lnTo>
                      <a:pt x="129843" y="17062"/>
                    </a:lnTo>
                    <a:lnTo>
                      <a:pt x="129861" y="17062"/>
                    </a:lnTo>
                    <a:lnTo>
                      <a:pt x="129861" y="17090"/>
                    </a:lnTo>
                    <a:lnTo>
                      <a:pt x="129880" y="17090"/>
                    </a:lnTo>
                    <a:lnTo>
                      <a:pt x="129880" y="17118"/>
                    </a:lnTo>
                    <a:lnTo>
                      <a:pt x="129889" y="17118"/>
                    </a:lnTo>
                    <a:lnTo>
                      <a:pt x="129889" y="17155"/>
                    </a:lnTo>
                    <a:lnTo>
                      <a:pt x="129907" y="17155"/>
                    </a:lnTo>
                    <a:lnTo>
                      <a:pt x="129907" y="17201"/>
                    </a:lnTo>
                    <a:lnTo>
                      <a:pt x="129926" y="17201"/>
                    </a:lnTo>
                    <a:lnTo>
                      <a:pt x="129926" y="17229"/>
                    </a:lnTo>
                    <a:lnTo>
                      <a:pt x="129935" y="17229"/>
                    </a:lnTo>
                    <a:lnTo>
                      <a:pt x="129935" y="17257"/>
                    </a:lnTo>
                    <a:lnTo>
                      <a:pt x="129954" y="17257"/>
                    </a:lnTo>
                    <a:lnTo>
                      <a:pt x="129954" y="17248"/>
                    </a:lnTo>
                    <a:lnTo>
                      <a:pt x="129982" y="17248"/>
                    </a:lnTo>
                    <a:lnTo>
                      <a:pt x="129982" y="17229"/>
                    </a:lnTo>
                    <a:lnTo>
                      <a:pt x="130028" y="17229"/>
                    </a:lnTo>
                    <a:lnTo>
                      <a:pt x="130028" y="17211"/>
                    </a:lnTo>
                    <a:lnTo>
                      <a:pt x="130074" y="17211"/>
                    </a:lnTo>
                    <a:lnTo>
                      <a:pt x="130074" y="17201"/>
                    </a:lnTo>
                    <a:lnTo>
                      <a:pt x="130120" y="17201"/>
                    </a:lnTo>
                    <a:lnTo>
                      <a:pt x="130120" y="17183"/>
                    </a:lnTo>
                    <a:lnTo>
                      <a:pt x="130167" y="17183"/>
                    </a:lnTo>
                    <a:lnTo>
                      <a:pt x="130167" y="17164"/>
                    </a:lnTo>
                    <a:lnTo>
                      <a:pt x="130213" y="17164"/>
                    </a:lnTo>
                    <a:lnTo>
                      <a:pt x="130213" y="17155"/>
                    </a:lnTo>
                    <a:lnTo>
                      <a:pt x="130259" y="17155"/>
                    </a:lnTo>
                    <a:lnTo>
                      <a:pt x="130259" y="17136"/>
                    </a:lnTo>
                    <a:lnTo>
                      <a:pt x="130306" y="17136"/>
                    </a:lnTo>
                    <a:lnTo>
                      <a:pt x="130306" y="17118"/>
                    </a:lnTo>
                    <a:lnTo>
                      <a:pt x="130371" y="17118"/>
                    </a:lnTo>
                    <a:lnTo>
                      <a:pt x="130371" y="17109"/>
                    </a:lnTo>
                    <a:lnTo>
                      <a:pt x="130417" y="17109"/>
                    </a:lnTo>
                    <a:lnTo>
                      <a:pt x="130417" y="17090"/>
                    </a:lnTo>
                    <a:lnTo>
                      <a:pt x="130482" y="17090"/>
                    </a:lnTo>
                    <a:lnTo>
                      <a:pt x="130482" y="17072"/>
                    </a:lnTo>
                    <a:lnTo>
                      <a:pt x="130537" y="17072"/>
                    </a:lnTo>
                    <a:lnTo>
                      <a:pt x="130537" y="17062"/>
                    </a:lnTo>
                    <a:lnTo>
                      <a:pt x="130602" y="17062"/>
                    </a:lnTo>
                    <a:lnTo>
                      <a:pt x="130602" y="17044"/>
                    </a:lnTo>
                    <a:lnTo>
                      <a:pt x="130667" y="17044"/>
                    </a:lnTo>
                    <a:lnTo>
                      <a:pt x="130667" y="17025"/>
                    </a:lnTo>
                    <a:lnTo>
                      <a:pt x="130760" y="17025"/>
                    </a:lnTo>
                    <a:lnTo>
                      <a:pt x="130760" y="17016"/>
                    </a:lnTo>
                    <a:lnTo>
                      <a:pt x="130834" y="17016"/>
                    </a:lnTo>
                    <a:lnTo>
                      <a:pt x="130834" y="16998"/>
                    </a:lnTo>
                    <a:lnTo>
                      <a:pt x="130926" y="16998"/>
                    </a:lnTo>
                    <a:lnTo>
                      <a:pt x="130926" y="16979"/>
                    </a:lnTo>
                    <a:lnTo>
                      <a:pt x="131019" y="16979"/>
                    </a:lnTo>
                    <a:lnTo>
                      <a:pt x="131019" y="16970"/>
                    </a:lnTo>
                    <a:lnTo>
                      <a:pt x="131223" y="16970"/>
                    </a:lnTo>
                    <a:lnTo>
                      <a:pt x="131223" y="16951"/>
                    </a:lnTo>
                    <a:lnTo>
                      <a:pt x="131917" y="16951"/>
                    </a:lnTo>
                    <a:lnTo>
                      <a:pt x="131917" y="16970"/>
                    </a:lnTo>
                    <a:lnTo>
                      <a:pt x="132084" y="16970"/>
                    </a:lnTo>
                    <a:lnTo>
                      <a:pt x="132084" y="16979"/>
                    </a:lnTo>
                    <a:lnTo>
                      <a:pt x="132195" y="16979"/>
                    </a:lnTo>
                    <a:lnTo>
                      <a:pt x="132195" y="16998"/>
                    </a:lnTo>
                    <a:lnTo>
                      <a:pt x="132288" y="16998"/>
                    </a:lnTo>
                    <a:lnTo>
                      <a:pt x="132288" y="17016"/>
                    </a:lnTo>
                    <a:lnTo>
                      <a:pt x="132381" y="17016"/>
                    </a:lnTo>
                    <a:lnTo>
                      <a:pt x="132381" y="17025"/>
                    </a:lnTo>
                    <a:lnTo>
                      <a:pt x="132455" y="17025"/>
                    </a:lnTo>
                    <a:lnTo>
                      <a:pt x="132455" y="17044"/>
                    </a:lnTo>
                    <a:lnTo>
                      <a:pt x="132529" y="17044"/>
                    </a:lnTo>
                    <a:lnTo>
                      <a:pt x="132529" y="17062"/>
                    </a:lnTo>
                    <a:lnTo>
                      <a:pt x="132594" y="17062"/>
                    </a:lnTo>
                    <a:lnTo>
                      <a:pt x="132594" y="17072"/>
                    </a:lnTo>
                    <a:lnTo>
                      <a:pt x="132640" y="17072"/>
                    </a:lnTo>
                    <a:lnTo>
                      <a:pt x="132640" y="17090"/>
                    </a:lnTo>
                    <a:lnTo>
                      <a:pt x="132705" y="17090"/>
                    </a:lnTo>
                    <a:lnTo>
                      <a:pt x="132705" y="17109"/>
                    </a:lnTo>
                    <a:lnTo>
                      <a:pt x="132760" y="17109"/>
                    </a:lnTo>
                    <a:lnTo>
                      <a:pt x="132760" y="17118"/>
                    </a:lnTo>
                    <a:lnTo>
                      <a:pt x="132825" y="17118"/>
                    </a:lnTo>
                    <a:lnTo>
                      <a:pt x="132825" y="17136"/>
                    </a:lnTo>
                    <a:lnTo>
                      <a:pt x="132871" y="17136"/>
                    </a:lnTo>
                    <a:lnTo>
                      <a:pt x="132871" y="17155"/>
                    </a:lnTo>
                    <a:lnTo>
                      <a:pt x="132918" y="17155"/>
                    </a:lnTo>
                    <a:lnTo>
                      <a:pt x="132918" y="17164"/>
                    </a:lnTo>
                    <a:lnTo>
                      <a:pt x="132946" y="17164"/>
                    </a:lnTo>
                    <a:lnTo>
                      <a:pt x="132946" y="17183"/>
                    </a:lnTo>
                    <a:lnTo>
                      <a:pt x="132992" y="17183"/>
                    </a:lnTo>
                    <a:lnTo>
                      <a:pt x="132992" y="17201"/>
                    </a:lnTo>
                    <a:lnTo>
                      <a:pt x="133038" y="17201"/>
                    </a:lnTo>
                    <a:lnTo>
                      <a:pt x="133038" y="17211"/>
                    </a:lnTo>
                    <a:lnTo>
                      <a:pt x="133084" y="17211"/>
                    </a:lnTo>
                    <a:lnTo>
                      <a:pt x="133084" y="17229"/>
                    </a:lnTo>
                    <a:lnTo>
                      <a:pt x="133122" y="17229"/>
                    </a:lnTo>
                    <a:lnTo>
                      <a:pt x="133122" y="17248"/>
                    </a:lnTo>
                    <a:lnTo>
                      <a:pt x="133168" y="17248"/>
                    </a:lnTo>
                    <a:lnTo>
                      <a:pt x="133168" y="17257"/>
                    </a:lnTo>
                    <a:lnTo>
                      <a:pt x="133214" y="17257"/>
                    </a:lnTo>
                    <a:lnTo>
                      <a:pt x="133214" y="17275"/>
                    </a:lnTo>
                    <a:lnTo>
                      <a:pt x="133242" y="17275"/>
                    </a:lnTo>
                    <a:lnTo>
                      <a:pt x="133242" y="17294"/>
                    </a:lnTo>
                    <a:lnTo>
                      <a:pt x="133270" y="17294"/>
                    </a:lnTo>
                    <a:lnTo>
                      <a:pt x="133270" y="17303"/>
                    </a:lnTo>
                    <a:lnTo>
                      <a:pt x="133307" y="17303"/>
                    </a:lnTo>
                    <a:lnTo>
                      <a:pt x="133307" y="17322"/>
                    </a:lnTo>
                    <a:lnTo>
                      <a:pt x="133335" y="17322"/>
                    </a:lnTo>
                    <a:lnTo>
                      <a:pt x="133335" y="17340"/>
                    </a:lnTo>
                    <a:lnTo>
                      <a:pt x="133381" y="17340"/>
                    </a:lnTo>
                    <a:lnTo>
                      <a:pt x="133381" y="17349"/>
                    </a:lnTo>
                    <a:lnTo>
                      <a:pt x="133409" y="17349"/>
                    </a:lnTo>
                    <a:lnTo>
                      <a:pt x="133409" y="17368"/>
                    </a:lnTo>
                    <a:lnTo>
                      <a:pt x="133446" y="17368"/>
                    </a:lnTo>
                    <a:lnTo>
                      <a:pt x="133446" y="17387"/>
                    </a:lnTo>
                    <a:lnTo>
                      <a:pt x="133474" y="17387"/>
                    </a:lnTo>
                    <a:lnTo>
                      <a:pt x="133474" y="17396"/>
                    </a:lnTo>
                    <a:lnTo>
                      <a:pt x="133501" y="17396"/>
                    </a:lnTo>
                    <a:lnTo>
                      <a:pt x="133501" y="17414"/>
                    </a:lnTo>
                    <a:lnTo>
                      <a:pt x="133538" y="17414"/>
                    </a:lnTo>
                    <a:lnTo>
                      <a:pt x="133538" y="17433"/>
                    </a:lnTo>
                    <a:lnTo>
                      <a:pt x="133566" y="17433"/>
                    </a:lnTo>
                    <a:lnTo>
                      <a:pt x="133566" y="17442"/>
                    </a:lnTo>
                    <a:lnTo>
                      <a:pt x="133594" y="17442"/>
                    </a:lnTo>
                    <a:lnTo>
                      <a:pt x="133594" y="17461"/>
                    </a:lnTo>
                    <a:lnTo>
                      <a:pt x="133612" y="17461"/>
                    </a:lnTo>
                    <a:lnTo>
                      <a:pt x="133612" y="17479"/>
                    </a:lnTo>
                    <a:lnTo>
                      <a:pt x="133640" y="17479"/>
                    </a:lnTo>
                    <a:lnTo>
                      <a:pt x="133640" y="17488"/>
                    </a:lnTo>
                    <a:lnTo>
                      <a:pt x="133677" y="17488"/>
                    </a:lnTo>
                    <a:lnTo>
                      <a:pt x="133677" y="17507"/>
                    </a:lnTo>
                    <a:lnTo>
                      <a:pt x="133705" y="17507"/>
                    </a:lnTo>
                    <a:lnTo>
                      <a:pt x="133705" y="17525"/>
                    </a:lnTo>
                    <a:lnTo>
                      <a:pt x="133724" y="17525"/>
                    </a:lnTo>
                    <a:lnTo>
                      <a:pt x="133724" y="17535"/>
                    </a:lnTo>
                    <a:lnTo>
                      <a:pt x="133751" y="17535"/>
                    </a:lnTo>
                    <a:lnTo>
                      <a:pt x="133751" y="17553"/>
                    </a:lnTo>
                    <a:lnTo>
                      <a:pt x="133779" y="17553"/>
                    </a:lnTo>
                    <a:lnTo>
                      <a:pt x="133779" y="17572"/>
                    </a:lnTo>
                    <a:lnTo>
                      <a:pt x="133816" y="17572"/>
                    </a:lnTo>
                    <a:lnTo>
                      <a:pt x="133816" y="17581"/>
                    </a:lnTo>
                    <a:lnTo>
                      <a:pt x="133825" y="17581"/>
                    </a:lnTo>
                    <a:lnTo>
                      <a:pt x="133825" y="17600"/>
                    </a:lnTo>
                    <a:lnTo>
                      <a:pt x="133863" y="17600"/>
                    </a:lnTo>
                    <a:lnTo>
                      <a:pt x="133863" y="17618"/>
                    </a:lnTo>
                    <a:lnTo>
                      <a:pt x="133872" y="17618"/>
                    </a:lnTo>
                    <a:lnTo>
                      <a:pt x="133872" y="17627"/>
                    </a:lnTo>
                    <a:lnTo>
                      <a:pt x="133909" y="17627"/>
                    </a:lnTo>
                    <a:lnTo>
                      <a:pt x="133909" y="17646"/>
                    </a:lnTo>
                    <a:lnTo>
                      <a:pt x="133918" y="17646"/>
                    </a:lnTo>
                    <a:lnTo>
                      <a:pt x="133918" y="17664"/>
                    </a:lnTo>
                    <a:lnTo>
                      <a:pt x="133955" y="17664"/>
                    </a:lnTo>
                    <a:lnTo>
                      <a:pt x="133955" y="17674"/>
                    </a:lnTo>
                    <a:lnTo>
                      <a:pt x="133964" y="17674"/>
                    </a:lnTo>
                    <a:lnTo>
                      <a:pt x="133964" y="17692"/>
                    </a:lnTo>
                    <a:lnTo>
                      <a:pt x="134001" y="17692"/>
                    </a:lnTo>
                    <a:lnTo>
                      <a:pt x="134001" y="17711"/>
                    </a:lnTo>
                    <a:lnTo>
                      <a:pt x="134011" y="17711"/>
                    </a:lnTo>
                    <a:lnTo>
                      <a:pt x="134011" y="17720"/>
                    </a:lnTo>
                    <a:lnTo>
                      <a:pt x="134048" y="17720"/>
                    </a:lnTo>
                    <a:lnTo>
                      <a:pt x="134048" y="17739"/>
                    </a:lnTo>
                    <a:lnTo>
                      <a:pt x="134057" y="17739"/>
                    </a:lnTo>
                    <a:lnTo>
                      <a:pt x="134057" y="17757"/>
                    </a:lnTo>
                    <a:lnTo>
                      <a:pt x="134076" y="17757"/>
                    </a:lnTo>
                    <a:lnTo>
                      <a:pt x="134076" y="17766"/>
                    </a:lnTo>
                    <a:lnTo>
                      <a:pt x="134103" y="17766"/>
                    </a:lnTo>
                    <a:lnTo>
                      <a:pt x="134103" y="17785"/>
                    </a:lnTo>
                    <a:lnTo>
                      <a:pt x="134122" y="17785"/>
                    </a:lnTo>
                    <a:lnTo>
                      <a:pt x="134122" y="17803"/>
                    </a:lnTo>
                    <a:lnTo>
                      <a:pt x="134150" y="17803"/>
                    </a:lnTo>
                    <a:lnTo>
                      <a:pt x="134150" y="17813"/>
                    </a:lnTo>
                    <a:lnTo>
                      <a:pt x="134168" y="17813"/>
                    </a:lnTo>
                    <a:lnTo>
                      <a:pt x="134168" y="17831"/>
                    </a:lnTo>
                    <a:lnTo>
                      <a:pt x="134187" y="17831"/>
                    </a:lnTo>
                    <a:lnTo>
                      <a:pt x="134187" y="17850"/>
                    </a:lnTo>
                    <a:lnTo>
                      <a:pt x="134196" y="17850"/>
                    </a:lnTo>
                    <a:lnTo>
                      <a:pt x="134196" y="17859"/>
                    </a:lnTo>
                    <a:lnTo>
                      <a:pt x="134215" y="17859"/>
                    </a:lnTo>
                    <a:lnTo>
                      <a:pt x="134215" y="17877"/>
                    </a:lnTo>
                    <a:lnTo>
                      <a:pt x="134242" y="17877"/>
                    </a:lnTo>
                    <a:lnTo>
                      <a:pt x="134242" y="17896"/>
                    </a:lnTo>
                    <a:lnTo>
                      <a:pt x="134261" y="17896"/>
                    </a:lnTo>
                    <a:lnTo>
                      <a:pt x="134261" y="17905"/>
                    </a:lnTo>
                    <a:lnTo>
                      <a:pt x="134279" y="17905"/>
                    </a:lnTo>
                    <a:lnTo>
                      <a:pt x="134279" y="17924"/>
                    </a:lnTo>
                    <a:lnTo>
                      <a:pt x="134289" y="17924"/>
                    </a:lnTo>
                    <a:lnTo>
                      <a:pt x="134289" y="17942"/>
                    </a:lnTo>
                    <a:lnTo>
                      <a:pt x="134307" y="17942"/>
                    </a:lnTo>
                    <a:lnTo>
                      <a:pt x="134307" y="17952"/>
                    </a:lnTo>
                    <a:lnTo>
                      <a:pt x="134335" y="17952"/>
                    </a:lnTo>
                    <a:lnTo>
                      <a:pt x="134335" y="17970"/>
                    </a:lnTo>
                    <a:lnTo>
                      <a:pt x="134353" y="17970"/>
                    </a:lnTo>
                    <a:lnTo>
                      <a:pt x="134353" y="17989"/>
                    </a:lnTo>
                    <a:lnTo>
                      <a:pt x="134372" y="17989"/>
                    </a:lnTo>
                    <a:lnTo>
                      <a:pt x="134372" y="17998"/>
                    </a:lnTo>
                    <a:lnTo>
                      <a:pt x="134381" y="17998"/>
                    </a:lnTo>
                    <a:lnTo>
                      <a:pt x="134381" y="18016"/>
                    </a:lnTo>
                    <a:lnTo>
                      <a:pt x="134418" y="18016"/>
                    </a:lnTo>
                    <a:lnTo>
                      <a:pt x="134418" y="18035"/>
                    </a:lnTo>
                    <a:lnTo>
                      <a:pt x="134428" y="18035"/>
                    </a:lnTo>
                    <a:lnTo>
                      <a:pt x="134428" y="18044"/>
                    </a:lnTo>
                    <a:lnTo>
                      <a:pt x="134446" y="18044"/>
                    </a:lnTo>
                    <a:lnTo>
                      <a:pt x="134446" y="18063"/>
                    </a:lnTo>
                    <a:lnTo>
                      <a:pt x="134465" y="18063"/>
                    </a:lnTo>
                    <a:lnTo>
                      <a:pt x="134465" y="18081"/>
                    </a:lnTo>
                    <a:lnTo>
                      <a:pt x="134474" y="18081"/>
                    </a:lnTo>
                    <a:lnTo>
                      <a:pt x="134474" y="18090"/>
                    </a:lnTo>
                    <a:lnTo>
                      <a:pt x="134492" y="18090"/>
                    </a:lnTo>
                    <a:lnTo>
                      <a:pt x="134492" y="18109"/>
                    </a:lnTo>
                    <a:lnTo>
                      <a:pt x="134511" y="18109"/>
                    </a:lnTo>
                    <a:lnTo>
                      <a:pt x="134511" y="18128"/>
                    </a:lnTo>
                    <a:lnTo>
                      <a:pt x="134520" y="18128"/>
                    </a:lnTo>
                    <a:lnTo>
                      <a:pt x="134520" y="18137"/>
                    </a:lnTo>
                    <a:lnTo>
                      <a:pt x="134539" y="18137"/>
                    </a:lnTo>
                    <a:lnTo>
                      <a:pt x="134539" y="18155"/>
                    </a:lnTo>
                    <a:lnTo>
                      <a:pt x="134557" y="18155"/>
                    </a:lnTo>
                    <a:lnTo>
                      <a:pt x="134557" y="18174"/>
                    </a:lnTo>
                    <a:lnTo>
                      <a:pt x="134566" y="18174"/>
                    </a:lnTo>
                    <a:lnTo>
                      <a:pt x="134566" y="18183"/>
                    </a:lnTo>
                    <a:lnTo>
                      <a:pt x="134585" y="18183"/>
                    </a:lnTo>
                    <a:lnTo>
                      <a:pt x="134585" y="18202"/>
                    </a:lnTo>
                    <a:lnTo>
                      <a:pt x="134604" y="18202"/>
                    </a:lnTo>
                    <a:lnTo>
                      <a:pt x="134604" y="18220"/>
                    </a:lnTo>
                    <a:lnTo>
                      <a:pt x="134613" y="18220"/>
                    </a:lnTo>
                    <a:lnTo>
                      <a:pt x="134613" y="18229"/>
                    </a:lnTo>
                    <a:lnTo>
                      <a:pt x="134631" y="18229"/>
                    </a:lnTo>
                    <a:lnTo>
                      <a:pt x="134631" y="18248"/>
                    </a:lnTo>
                    <a:lnTo>
                      <a:pt x="134650" y="18248"/>
                    </a:lnTo>
                    <a:lnTo>
                      <a:pt x="134650" y="18266"/>
                    </a:lnTo>
                    <a:lnTo>
                      <a:pt x="134659" y="18266"/>
                    </a:lnTo>
                    <a:lnTo>
                      <a:pt x="134659" y="18276"/>
                    </a:lnTo>
                    <a:lnTo>
                      <a:pt x="134678" y="18276"/>
                    </a:lnTo>
                    <a:lnTo>
                      <a:pt x="134678" y="18294"/>
                    </a:lnTo>
                    <a:lnTo>
                      <a:pt x="134696" y="18294"/>
                    </a:lnTo>
                    <a:lnTo>
                      <a:pt x="134696" y="18313"/>
                    </a:lnTo>
                    <a:lnTo>
                      <a:pt x="134705" y="18313"/>
                    </a:lnTo>
                    <a:lnTo>
                      <a:pt x="134705" y="18341"/>
                    </a:lnTo>
                    <a:lnTo>
                      <a:pt x="134724" y="18341"/>
                    </a:lnTo>
                    <a:lnTo>
                      <a:pt x="134724" y="18359"/>
                    </a:lnTo>
                    <a:lnTo>
                      <a:pt x="134742" y="18359"/>
                    </a:lnTo>
                    <a:lnTo>
                      <a:pt x="134742" y="18368"/>
                    </a:lnTo>
                    <a:lnTo>
                      <a:pt x="134752" y="18368"/>
                    </a:lnTo>
                    <a:lnTo>
                      <a:pt x="134752" y="18387"/>
                    </a:lnTo>
                    <a:lnTo>
                      <a:pt x="134770" y="18387"/>
                    </a:lnTo>
                    <a:lnTo>
                      <a:pt x="134770" y="18405"/>
                    </a:lnTo>
                    <a:lnTo>
                      <a:pt x="134789" y="18405"/>
                    </a:lnTo>
                    <a:lnTo>
                      <a:pt x="134789" y="18433"/>
                    </a:lnTo>
                    <a:lnTo>
                      <a:pt x="134798" y="18433"/>
                    </a:lnTo>
                    <a:lnTo>
                      <a:pt x="134798" y="18452"/>
                    </a:lnTo>
                    <a:lnTo>
                      <a:pt x="134817" y="18452"/>
                    </a:lnTo>
                    <a:lnTo>
                      <a:pt x="134817" y="18461"/>
                    </a:lnTo>
                    <a:lnTo>
                      <a:pt x="134835" y="18461"/>
                    </a:lnTo>
                    <a:lnTo>
                      <a:pt x="134835" y="18480"/>
                    </a:lnTo>
                    <a:lnTo>
                      <a:pt x="134844" y="18480"/>
                    </a:lnTo>
                    <a:lnTo>
                      <a:pt x="134844" y="18498"/>
                    </a:lnTo>
                    <a:lnTo>
                      <a:pt x="134863" y="18498"/>
                    </a:lnTo>
                    <a:lnTo>
                      <a:pt x="134863" y="18507"/>
                    </a:lnTo>
                    <a:lnTo>
                      <a:pt x="134881" y="18507"/>
                    </a:lnTo>
                    <a:lnTo>
                      <a:pt x="134881" y="18544"/>
                    </a:lnTo>
                    <a:lnTo>
                      <a:pt x="134891" y="18544"/>
                    </a:lnTo>
                    <a:lnTo>
                      <a:pt x="134891" y="18554"/>
                    </a:lnTo>
                    <a:lnTo>
                      <a:pt x="134909" y="18554"/>
                    </a:lnTo>
                    <a:lnTo>
                      <a:pt x="134909" y="18572"/>
                    </a:lnTo>
                    <a:lnTo>
                      <a:pt x="134928" y="18572"/>
                    </a:lnTo>
                    <a:lnTo>
                      <a:pt x="134928" y="18591"/>
                    </a:lnTo>
                    <a:lnTo>
                      <a:pt x="134937" y="18591"/>
                    </a:lnTo>
                    <a:lnTo>
                      <a:pt x="134937" y="18618"/>
                    </a:lnTo>
                    <a:lnTo>
                      <a:pt x="134956" y="18618"/>
                    </a:lnTo>
                    <a:lnTo>
                      <a:pt x="134956" y="18637"/>
                    </a:lnTo>
                    <a:lnTo>
                      <a:pt x="134974" y="18637"/>
                    </a:lnTo>
                    <a:lnTo>
                      <a:pt x="134974" y="18665"/>
                    </a:lnTo>
                    <a:lnTo>
                      <a:pt x="134983" y="18665"/>
                    </a:lnTo>
                    <a:lnTo>
                      <a:pt x="134983" y="18683"/>
                    </a:lnTo>
                    <a:lnTo>
                      <a:pt x="135002" y="18683"/>
                    </a:lnTo>
                    <a:lnTo>
                      <a:pt x="135002" y="18693"/>
                    </a:lnTo>
                    <a:lnTo>
                      <a:pt x="135020" y="18693"/>
                    </a:lnTo>
                    <a:lnTo>
                      <a:pt x="135020" y="18730"/>
                    </a:lnTo>
                    <a:lnTo>
                      <a:pt x="135030" y="18730"/>
                    </a:lnTo>
                    <a:lnTo>
                      <a:pt x="135030" y="18739"/>
                    </a:lnTo>
                    <a:lnTo>
                      <a:pt x="135048" y="18739"/>
                    </a:lnTo>
                    <a:lnTo>
                      <a:pt x="135048" y="18757"/>
                    </a:lnTo>
                    <a:lnTo>
                      <a:pt x="135067" y="18757"/>
                    </a:lnTo>
                    <a:lnTo>
                      <a:pt x="135067" y="18785"/>
                    </a:lnTo>
                    <a:lnTo>
                      <a:pt x="135076" y="18785"/>
                    </a:lnTo>
                    <a:lnTo>
                      <a:pt x="135076" y="18757"/>
                    </a:lnTo>
                    <a:lnTo>
                      <a:pt x="135067" y="18757"/>
                    </a:lnTo>
                    <a:lnTo>
                      <a:pt x="135067" y="18711"/>
                    </a:lnTo>
                    <a:lnTo>
                      <a:pt x="135048" y="18711"/>
                    </a:lnTo>
                    <a:lnTo>
                      <a:pt x="135048" y="18637"/>
                    </a:lnTo>
                    <a:lnTo>
                      <a:pt x="135030" y="18637"/>
                    </a:lnTo>
                    <a:lnTo>
                      <a:pt x="135030" y="18544"/>
                    </a:lnTo>
                    <a:lnTo>
                      <a:pt x="135020" y="18544"/>
                    </a:lnTo>
                    <a:lnTo>
                      <a:pt x="135020" y="18183"/>
                    </a:lnTo>
                    <a:lnTo>
                      <a:pt x="135030" y="18183"/>
                    </a:lnTo>
                    <a:lnTo>
                      <a:pt x="135030" y="18081"/>
                    </a:lnTo>
                    <a:lnTo>
                      <a:pt x="135048" y="18081"/>
                    </a:lnTo>
                    <a:lnTo>
                      <a:pt x="135048" y="18016"/>
                    </a:lnTo>
                    <a:lnTo>
                      <a:pt x="135067" y="18016"/>
                    </a:lnTo>
                    <a:lnTo>
                      <a:pt x="135067" y="17952"/>
                    </a:lnTo>
                    <a:lnTo>
                      <a:pt x="135076" y="17952"/>
                    </a:lnTo>
                    <a:lnTo>
                      <a:pt x="135076" y="17905"/>
                    </a:lnTo>
                    <a:lnTo>
                      <a:pt x="135094" y="17905"/>
                    </a:lnTo>
                    <a:lnTo>
                      <a:pt x="135094" y="17859"/>
                    </a:lnTo>
                    <a:lnTo>
                      <a:pt x="135113" y="17859"/>
                    </a:lnTo>
                    <a:lnTo>
                      <a:pt x="135113" y="17831"/>
                    </a:lnTo>
                    <a:lnTo>
                      <a:pt x="135122" y="17831"/>
                    </a:lnTo>
                    <a:lnTo>
                      <a:pt x="135122" y="17803"/>
                    </a:lnTo>
                    <a:lnTo>
                      <a:pt x="135141" y="17803"/>
                    </a:lnTo>
                    <a:lnTo>
                      <a:pt x="135141" y="17757"/>
                    </a:lnTo>
                    <a:lnTo>
                      <a:pt x="135159" y="17757"/>
                    </a:lnTo>
                    <a:lnTo>
                      <a:pt x="135159" y="17720"/>
                    </a:lnTo>
                    <a:lnTo>
                      <a:pt x="135169" y="17720"/>
                    </a:lnTo>
                    <a:lnTo>
                      <a:pt x="135169" y="17692"/>
                    </a:lnTo>
                    <a:lnTo>
                      <a:pt x="135187" y="17692"/>
                    </a:lnTo>
                    <a:lnTo>
                      <a:pt x="135187" y="17674"/>
                    </a:lnTo>
                    <a:lnTo>
                      <a:pt x="135206" y="17674"/>
                    </a:lnTo>
                    <a:lnTo>
                      <a:pt x="135206" y="17646"/>
                    </a:lnTo>
                    <a:lnTo>
                      <a:pt x="135215" y="17646"/>
                    </a:lnTo>
                    <a:lnTo>
                      <a:pt x="135215" y="17627"/>
                    </a:lnTo>
                    <a:lnTo>
                      <a:pt x="135233" y="17627"/>
                    </a:lnTo>
                    <a:lnTo>
                      <a:pt x="135233" y="17600"/>
                    </a:lnTo>
                    <a:lnTo>
                      <a:pt x="135252" y="17600"/>
                    </a:lnTo>
                    <a:lnTo>
                      <a:pt x="135252" y="17572"/>
                    </a:lnTo>
                    <a:lnTo>
                      <a:pt x="135261" y="17572"/>
                    </a:lnTo>
                    <a:lnTo>
                      <a:pt x="135261" y="17553"/>
                    </a:lnTo>
                    <a:lnTo>
                      <a:pt x="135280" y="17553"/>
                    </a:lnTo>
                    <a:lnTo>
                      <a:pt x="135280" y="17535"/>
                    </a:lnTo>
                    <a:lnTo>
                      <a:pt x="135298" y="17535"/>
                    </a:lnTo>
                    <a:lnTo>
                      <a:pt x="135298" y="17507"/>
                    </a:lnTo>
                    <a:lnTo>
                      <a:pt x="135307" y="17507"/>
                    </a:lnTo>
                    <a:lnTo>
                      <a:pt x="135307" y="17488"/>
                    </a:lnTo>
                    <a:lnTo>
                      <a:pt x="135326" y="17488"/>
                    </a:lnTo>
                    <a:lnTo>
                      <a:pt x="135326" y="17479"/>
                    </a:lnTo>
                    <a:lnTo>
                      <a:pt x="135345" y="17479"/>
                    </a:lnTo>
                    <a:lnTo>
                      <a:pt x="135345" y="17461"/>
                    </a:lnTo>
                    <a:lnTo>
                      <a:pt x="135354" y="17461"/>
                    </a:lnTo>
                    <a:lnTo>
                      <a:pt x="135354" y="17433"/>
                    </a:lnTo>
                    <a:lnTo>
                      <a:pt x="135372" y="17433"/>
                    </a:lnTo>
                    <a:lnTo>
                      <a:pt x="135372" y="17414"/>
                    </a:lnTo>
                    <a:lnTo>
                      <a:pt x="135391" y="17414"/>
                    </a:lnTo>
                    <a:lnTo>
                      <a:pt x="135391" y="17396"/>
                    </a:lnTo>
                    <a:lnTo>
                      <a:pt x="135400" y="17396"/>
                    </a:lnTo>
                    <a:lnTo>
                      <a:pt x="135400" y="17387"/>
                    </a:lnTo>
                    <a:lnTo>
                      <a:pt x="135419" y="17387"/>
                    </a:lnTo>
                    <a:lnTo>
                      <a:pt x="135419" y="17368"/>
                    </a:lnTo>
                    <a:lnTo>
                      <a:pt x="135437" y="17368"/>
                    </a:lnTo>
                    <a:lnTo>
                      <a:pt x="135437" y="17349"/>
                    </a:lnTo>
                    <a:lnTo>
                      <a:pt x="135465" y="17349"/>
                    </a:lnTo>
                    <a:lnTo>
                      <a:pt x="135465" y="17340"/>
                    </a:lnTo>
                    <a:lnTo>
                      <a:pt x="135483" y="17340"/>
                    </a:lnTo>
                    <a:lnTo>
                      <a:pt x="135483" y="17322"/>
                    </a:lnTo>
                    <a:lnTo>
                      <a:pt x="135493" y="17322"/>
                    </a:lnTo>
                    <a:lnTo>
                      <a:pt x="135493" y="17303"/>
                    </a:lnTo>
                    <a:lnTo>
                      <a:pt x="135511" y="17303"/>
                    </a:lnTo>
                    <a:lnTo>
                      <a:pt x="135511" y="17294"/>
                    </a:lnTo>
                    <a:lnTo>
                      <a:pt x="135539" y="17294"/>
                    </a:lnTo>
                    <a:lnTo>
                      <a:pt x="135539" y="17275"/>
                    </a:lnTo>
                    <a:lnTo>
                      <a:pt x="135558" y="17275"/>
                    </a:lnTo>
                    <a:lnTo>
                      <a:pt x="135558" y="17257"/>
                    </a:lnTo>
                    <a:lnTo>
                      <a:pt x="135576" y="17257"/>
                    </a:lnTo>
                    <a:lnTo>
                      <a:pt x="135576" y="17248"/>
                    </a:lnTo>
                    <a:lnTo>
                      <a:pt x="135585" y="17248"/>
                    </a:lnTo>
                    <a:lnTo>
                      <a:pt x="135585" y="17229"/>
                    </a:lnTo>
                    <a:lnTo>
                      <a:pt x="135622" y="17229"/>
                    </a:lnTo>
                    <a:lnTo>
                      <a:pt x="135622" y="17211"/>
                    </a:lnTo>
                    <a:lnTo>
                      <a:pt x="135650" y="17211"/>
                    </a:lnTo>
                    <a:lnTo>
                      <a:pt x="135650" y="17201"/>
                    </a:lnTo>
                    <a:lnTo>
                      <a:pt x="135669" y="17201"/>
                    </a:lnTo>
                    <a:lnTo>
                      <a:pt x="135669" y="17183"/>
                    </a:lnTo>
                    <a:lnTo>
                      <a:pt x="135697" y="17183"/>
                    </a:lnTo>
                    <a:lnTo>
                      <a:pt x="135697" y="17164"/>
                    </a:lnTo>
                    <a:lnTo>
                      <a:pt x="135724" y="17164"/>
                    </a:lnTo>
                    <a:lnTo>
                      <a:pt x="135724" y="17155"/>
                    </a:lnTo>
                    <a:lnTo>
                      <a:pt x="135743" y="17155"/>
                    </a:lnTo>
                    <a:lnTo>
                      <a:pt x="135743" y="17136"/>
                    </a:lnTo>
                    <a:lnTo>
                      <a:pt x="135771" y="17136"/>
                    </a:lnTo>
                    <a:lnTo>
                      <a:pt x="135771" y="17118"/>
                    </a:lnTo>
                    <a:lnTo>
                      <a:pt x="135808" y="17118"/>
                    </a:lnTo>
                    <a:lnTo>
                      <a:pt x="135808" y="17109"/>
                    </a:lnTo>
                    <a:lnTo>
                      <a:pt x="135835" y="17109"/>
                    </a:lnTo>
                    <a:lnTo>
                      <a:pt x="135835" y="17090"/>
                    </a:lnTo>
                    <a:lnTo>
                      <a:pt x="135882" y="17090"/>
                    </a:lnTo>
                    <a:lnTo>
                      <a:pt x="135882" y="17072"/>
                    </a:lnTo>
                    <a:lnTo>
                      <a:pt x="135928" y="17072"/>
                    </a:lnTo>
                    <a:lnTo>
                      <a:pt x="135928" y="17062"/>
                    </a:lnTo>
                    <a:lnTo>
                      <a:pt x="135974" y="17062"/>
                    </a:lnTo>
                    <a:lnTo>
                      <a:pt x="135974" y="17044"/>
                    </a:lnTo>
                    <a:lnTo>
                      <a:pt x="136021" y="17044"/>
                    </a:lnTo>
                    <a:lnTo>
                      <a:pt x="136021" y="17025"/>
                    </a:lnTo>
                    <a:lnTo>
                      <a:pt x="136067" y="17025"/>
                    </a:lnTo>
                    <a:lnTo>
                      <a:pt x="136067" y="17016"/>
                    </a:lnTo>
                    <a:lnTo>
                      <a:pt x="136132" y="17016"/>
                    </a:lnTo>
                    <a:lnTo>
                      <a:pt x="136132" y="16998"/>
                    </a:lnTo>
                    <a:lnTo>
                      <a:pt x="136234" y="16998"/>
                    </a:lnTo>
                    <a:lnTo>
                      <a:pt x="136234" y="16979"/>
                    </a:lnTo>
                    <a:lnTo>
                      <a:pt x="136595" y="16979"/>
                    </a:lnTo>
                    <a:lnTo>
                      <a:pt x="136595" y="16998"/>
                    </a:lnTo>
                    <a:lnTo>
                      <a:pt x="136715" y="16998"/>
                    </a:lnTo>
                    <a:lnTo>
                      <a:pt x="136715" y="17016"/>
                    </a:lnTo>
                    <a:lnTo>
                      <a:pt x="136780" y="17016"/>
                    </a:lnTo>
                    <a:lnTo>
                      <a:pt x="136780" y="17025"/>
                    </a:lnTo>
                    <a:lnTo>
                      <a:pt x="136836" y="17025"/>
                    </a:lnTo>
                    <a:lnTo>
                      <a:pt x="136836" y="17044"/>
                    </a:lnTo>
                    <a:lnTo>
                      <a:pt x="136901" y="17044"/>
                    </a:lnTo>
                    <a:lnTo>
                      <a:pt x="136901" y="17062"/>
                    </a:lnTo>
                    <a:lnTo>
                      <a:pt x="136928" y="17062"/>
                    </a:lnTo>
                    <a:lnTo>
                      <a:pt x="136928" y="17072"/>
                    </a:lnTo>
                    <a:lnTo>
                      <a:pt x="136975" y="17072"/>
                    </a:lnTo>
                    <a:lnTo>
                      <a:pt x="136975" y="17090"/>
                    </a:lnTo>
                    <a:lnTo>
                      <a:pt x="137012" y="17090"/>
                    </a:lnTo>
                    <a:lnTo>
                      <a:pt x="137012" y="17109"/>
                    </a:lnTo>
                    <a:lnTo>
                      <a:pt x="137040" y="17109"/>
                    </a:lnTo>
                    <a:lnTo>
                      <a:pt x="137040" y="17118"/>
                    </a:lnTo>
                    <a:lnTo>
                      <a:pt x="137067" y="17118"/>
                    </a:lnTo>
                    <a:lnTo>
                      <a:pt x="137067" y="17136"/>
                    </a:lnTo>
                    <a:lnTo>
                      <a:pt x="137104" y="17136"/>
                    </a:lnTo>
                    <a:lnTo>
                      <a:pt x="137104" y="17155"/>
                    </a:lnTo>
                    <a:lnTo>
                      <a:pt x="137132" y="17155"/>
                    </a:lnTo>
                    <a:lnTo>
                      <a:pt x="137132" y="17164"/>
                    </a:lnTo>
                    <a:lnTo>
                      <a:pt x="137160" y="17164"/>
                    </a:lnTo>
                    <a:lnTo>
                      <a:pt x="137160" y="17183"/>
                    </a:lnTo>
                    <a:lnTo>
                      <a:pt x="137179" y="17183"/>
                    </a:lnTo>
                    <a:lnTo>
                      <a:pt x="137179" y="17201"/>
                    </a:lnTo>
                    <a:lnTo>
                      <a:pt x="137206" y="17201"/>
                    </a:lnTo>
                    <a:lnTo>
                      <a:pt x="137206" y="17211"/>
                    </a:lnTo>
                    <a:lnTo>
                      <a:pt x="137225" y="17211"/>
                    </a:lnTo>
                    <a:lnTo>
                      <a:pt x="137225" y="17229"/>
                    </a:lnTo>
                    <a:lnTo>
                      <a:pt x="137253" y="17229"/>
                    </a:lnTo>
                    <a:lnTo>
                      <a:pt x="137253" y="17248"/>
                    </a:lnTo>
                    <a:lnTo>
                      <a:pt x="137271" y="17248"/>
                    </a:lnTo>
                    <a:lnTo>
                      <a:pt x="137271" y="17257"/>
                    </a:lnTo>
                    <a:lnTo>
                      <a:pt x="137299" y="17257"/>
                    </a:lnTo>
                    <a:lnTo>
                      <a:pt x="137299" y="17275"/>
                    </a:lnTo>
                    <a:lnTo>
                      <a:pt x="137317" y="17275"/>
                    </a:lnTo>
                    <a:lnTo>
                      <a:pt x="137317" y="17294"/>
                    </a:lnTo>
                    <a:lnTo>
                      <a:pt x="137336" y="17294"/>
                    </a:lnTo>
                    <a:lnTo>
                      <a:pt x="137336" y="17303"/>
                    </a:lnTo>
                    <a:lnTo>
                      <a:pt x="137345" y="17303"/>
                    </a:lnTo>
                    <a:lnTo>
                      <a:pt x="137345" y="17322"/>
                    </a:lnTo>
                    <a:lnTo>
                      <a:pt x="137364" y="17322"/>
                    </a:lnTo>
                    <a:lnTo>
                      <a:pt x="137364" y="17340"/>
                    </a:lnTo>
                    <a:lnTo>
                      <a:pt x="137392" y="17340"/>
                    </a:lnTo>
                    <a:lnTo>
                      <a:pt x="137392" y="17349"/>
                    </a:lnTo>
                    <a:lnTo>
                      <a:pt x="137410" y="17349"/>
                    </a:lnTo>
                    <a:lnTo>
                      <a:pt x="137410" y="17368"/>
                    </a:lnTo>
                    <a:lnTo>
                      <a:pt x="137429" y="17368"/>
                    </a:lnTo>
                    <a:lnTo>
                      <a:pt x="137429" y="17387"/>
                    </a:lnTo>
                    <a:lnTo>
                      <a:pt x="137438" y="17387"/>
                    </a:lnTo>
                    <a:lnTo>
                      <a:pt x="137438" y="17396"/>
                    </a:lnTo>
                    <a:lnTo>
                      <a:pt x="137456" y="17396"/>
                    </a:lnTo>
                    <a:lnTo>
                      <a:pt x="137456" y="17414"/>
                    </a:lnTo>
                    <a:lnTo>
                      <a:pt x="137475" y="17414"/>
                    </a:lnTo>
                    <a:lnTo>
                      <a:pt x="137475" y="17433"/>
                    </a:lnTo>
                    <a:lnTo>
                      <a:pt x="137484" y="17433"/>
                    </a:lnTo>
                    <a:lnTo>
                      <a:pt x="137484" y="17461"/>
                    </a:lnTo>
                    <a:lnTo>
                      <a:pt x="137503" y="17461"/>
                    </a:lnTo>
                    <a:lnTo>
                      <a:pt x="137503" y="17479"/>
                    </a:lnTo>
                    <a:lnTo>
                      <a:pt x="137521" y="17479"/>
                    </a:lnTo>
                    <a:lnTo>
                      <a:pt x="137521" y="17488"/>
                    </a:lnTo>
                    <a:lnTo>
                      <a:pt x="137531" y="17488"/>
                    </a:lnTo>
                    <a:lnTo>
                      <a:pt x="137531" y="17507"/>
                    </a:lnTo>
                    <a:lnTo>
                      <a:pt x="137549" y="17507"/>
                    </a:lnTo>
                    <a:lnTo>
                      <a:pt x="137549" y="17525"/>
                    </a:lnTo>
                    <a:lnTo>
                      <a:pt x="137568" y="17525"/>
                    </a:lnTo>
                    <a:lnTo>
                      <a:pt x="137568" y="17535"/>
                    </a:lnTo>
                    <a:lnTo>
                      <a:pt x="137577" y="17535"/>
                    </a:lnTo>
                    <a:lnTo>
                      <a:pt x="137577" y="17572"/>
                    </a:lnTo>
                    <a:lnTo>
                      <a:pt x="137595" y="17572"/>
                    </a:lnTo>
                    <a:lnTo>
                      <a:pt x="137595" y="17581"/>
                    </a:lnTo>
                    <a:lnTo>
                      <a:pt x="137614" y="17581"/>
                    </a:lnTo>
                    <a:lnTo>
                      <a:pt x="137614" y="17618"/>
                    </a:lnTo>
                    <a:lnTo>
                      <a:pt x="137623" y="17618"/>
                    </a:lnTo>
                    <a:lnTo>
                      <a:pt x="137623" y="17646"/>
                    </a:lnTo>
                    <a:lnTo>
                      <a:pt x="137642" y="17646"/>
                    </a:lnTo>
                    <a:lnTo>
                      <a:pt x="137642" y="17664"/>
                    </a:lnTo>
                    <a:lnTo>
                      <a:pt x="137660" y="17664"/>
                    </a:lnTo>
                    <a:lnTo>
                      <a:pt x="137660" y="17692"/>
                    </a:lnTo>
                    <a:lnTo>
                      <a:pt x="137669" y="17692"/>
                    </a:lnTo>
                    <a:lnTo>
                      <a:pt x="137669" y="17711"/>
                    </a:lnTo>
                    <a:lnTo>
                      <a:pt x="137688" y="17711"/>
                    </a:lnTo>
                    <a:lnTo>
                      <a:pt x="137688" y="17757"/>
                    </a:lnTo>
                    <a:lnTo>
                      <a:pt x="137706" y="17757"/>
                    </a:lnTo>
                    <a:lnTo>
                      <a:pt x="137706" y="17785"/>
                    </a:lnTo>
                    <a:lnTo>
                      <a:pt x="137716" y="17785"/>
                    </a:lnTo>
                    <a:lnTo>
                      <a:pt x="137716" y="17813"/>
                    </a:lnTo>
                    <a:lnTo>
                      <a:pt x="137734" y="17813"/>
                    </a:lnTo>
                    <a:lnTo>
                      <a:pt x="137734" y="17850"/>
                    </a:lnTo>
                    <a:lnTo>
                      <a:pt x="137753" y="17850"/>
                    </a:lnTo>
                    <a:lnTo>
                      <a:pt x="137753" y="17896"/>
                    </a:lnTo>
                    <a:lnTo>
                      <a:pt x="137762" y="17896"/>
                    </a:lnTo>
                    <a:lnTo>
                      <a:pt x="137762" y="17942"/>
                    </a:lnTo>
                    <a:lnTo>
                      <a:pt x="137781" y="17942"/>
                    </a:lnTo>
                    <a:lnTo>
                      <a:pt x="137781" y="17998"/>
                    </a:lnTo>
                    <a:lnTo>
                      <a:pt x="137799" y="17998"/>
                    </a:lnTo>
                    <a:lnTo>
                      <a:pt x="137799" y="18044"/>
                    </a:lnTo>
                    <a:lnTo>
                      <a:pt x="137808" y="18044"/>
                    </a:lnTo>
                    <a:lnTo>
                      <a:pt x="137808" y="18128"/>
                    </a:lnTo>
                    <a:lnTo>
                      <a:pt x="137827" y="18128"/>
                    </a:lnTo>
                    <a:lnTo>
                      <a:pt x="137827" y="18229"/>
                    </a:lnTo>
                    <a:lnTo>
                      <a:pt x="137845" y="18229"/>
                    </a:lnTo>
                    <a:lnTo>
                      <a:pt x="137845" y="18266"/>
                    </a:lnTo>
                    <a:lnTo>
                      <a:pt x="137855" y="18266"/>
                    </a:lnTo>
                    <a:lnTo>
                      <a:pt x="137855" y="18229"/>
                    </a:lnTo>
                    <a:lnTo>
                      <a:pt x="137873" y="18229"/>
                    </a:lnTo>
                    <a:lnTo>
                      <a:pt x="137873" y="18220"/>
                    </a:lnTo>
                    <a:lnTo>
                      <a:pt x="137892" y="18220"/>
                    </a:lnTo>
                    <a:lnTo>
                      <a:pt x="137892" y="18202"/>
                    </a:lnTo>
                    <a:lnTo>
                      <a:pt x="137901" y="18202"/>
                    </a:lnTo>
                    <a:lnTo>
                      <a:pt x="137901" y="18174"/>
                    </a:lnTo>
                    <a:lnTo>
                      <a:pt x="137920" y="18174"/>
                    </a:lnTo>
                    <a:lnTo>
                      <a:pt x="137920" y="18155"/>
                    </a:lnTo>
                    <a:lnTo>
                      <a:pt x="137938" y="18155"/>
                    </a:lnTo>
                    <a:lnTo>
                      <a:pt x="137938" y="18137"/>
                    </a:lnTo>
                    <a:lnTo>
                      <a:pt x="137947" y="18137"/>
                    </a:lnTo>
                    <a:lnTo>
                      <a:pt x="137947" y="18128"/>
                    </a:lnTo>
                    <a:lnTo>
                      <a:pt x="137966" y="18128"/>
                    </a:lnTo>
                    <a:lnTo>
                      <a:pt x="137966" y="18090"/>
                    </a:lnTo>
                    <a:lnTo>
                      <a:pt x="137984" y="18090"/>
                    </a:lnTo>
                    <a:lnTo>
                      <a:pt x="137984" y="18081"/>
                    </a:lnTo>
                    <a:lnTo>
                      <a:pt x="137994" y="18081"/>
                    </a:lnTo>
                    <a:lnTo>
                      <a:pt x="137994" y="18063"/>
                    </a:lnTo>
                    <a:lnTo>
                      <a:pt x="138012" y="18063"/>
                    </a:lnTo>
                    <a:lnTo>
                      <a:pt x="138012" y="18044"/>
                    </a:lnTo>
                    <a:lnTo>
                      <a:pt x="138031" y="18044"/>
                    </a:lnTo>
                    <a:lnTo>
                      <a:pt x="138031" y="18035"/>
                    </a:lnTo>
                    <a:lnTo>
                      <a:pt x="138040" y="18035"/>
                    </a:lnTo>
                    <a:lnTo>
                      <a:pt x="138040" y="18016"/>
                    </a:lnTo>
                    <a:lnTo>
                      <a:pt x="138058" y="18016"/>
                    </a:lnTo>
                    <a:lnTo>
                      <a:pt x="138058" y="17998"/>
                    </a:lnTo>
                    <a:lnTo>
                      <a:pt x="138086" y="17998"/>
                    </a:lnTo>
                    <a:lnTo>
                      <a:pt x="138086" y="17989"/>
                    </a:lnTo>
                    <a:lnTo>
                      <a:pt x="138105" y="17989"/>
                    </a:lnTo>
                    <a:lnTo>
                      <a:pt x="138105" y="17970"/>
                    </a:lnTo>
                    <a:lnTo>
                      <a:pt x="138123" y="17970"/>
                    </a:lnTo>
                    <a:lnTo>
                      <a:pt x="138123" y="17952"/>
                    </a:lnTo>
                    <a:lnTo>
                      <a:pt x="138133" y="17952"/>
                    </a:lnTo>
                    <a:lnTo>
                      <a:pt x="138133" y="17942"/>
                    </a:lnTo>
                    <a:lnTo>
                      <a:pt x="138151" y="17942"/>
                    </a:lnTo>
                    <a:lnTo>
                      <a:pt x="138151" y="17924"/>
                    </a:lnTo>
                    <a:lnTo>
                      <a:pt x="138170" y="17924"/>
                    </a:lnTo>
                    <a:lnTo>
                      <a:pt x="138170" y="17905"/>
                    </a:lnTo>
                    <a:lnTo>
                      <a:pt x="138179" y="17905"/>
                    </a:lnTo>
                    <a:lnTo>
                      <a:pt x="138179" y="17896"/>
                    </a:lnTo>
                    <a:lnTo>
                      <a:pt x="138197" y="17896"/>
                    </a:lnTo>
                    <a:lnTo>
                      <a:pt x="138197" y="17877"/>
                    </a:lnTo>
                    <a:lnTo>
                      <a:pt x="138225" y="17877"/>
                    </a:lnTo>
                    <a:lnTo>
                      <a:pt x="138225" y="17859"/>
                    </a:lnTo>
                    <a:lnTo>
                      <a:pt x="138262" y="17859"/>
                    </a:lnTo>
                    <a:lnTo>
                      <a:pt x="138262" y="17850"/>
                    </a:lnTo>
                    <a:lnTo>
                      <a:pt x="138272" y="17850"/>
                    </a:lnTo>
                    <a:lnTo>
                      <a:pt x="138272" y="17831"/>
                    </a:lnTo>
                    <a:lnTo>
                      <a:pt x="138309" y="17831"/>
                    </a:lnTo>
                    <a:lnTo>
                      <a:pt x="138309" y="17813"/>
                    </a:lnTo>
                    <a:lnTo>
                      <a:pt x="138336" y="17813"/>
                    </a:lnTo>
                    <a:lnTo>
                      <a:pt x="138336" y="17803"/>
                    </a:lnTo>
                    <a:lnTo>
                      <a:pt x="138355" y="17803"/>
                    </a:lnTo>
                    <a:lnTo>
                      <a:pt x="138355" y="17785"/>
                    </a:lnTo>
                    <a:lnTo>
                      <a:pt x="138383" y="17785"/>
                    </a:lnTo>
                    <a:lnTo>
                      <a:pt x="138383" y="17766"/>
                    </a:lnTo>
                    <a:lnTo>
                      <a:pt x="138410" y="17766"/>
                    </a:lnTo>
                    <a:lnTo>
                      <a:pt x="138410" y="17757"/>
                    </a:lnTo>
                    <a:lnTo>
                      <a:pt x="138448" y="17757"/>
                    </a:lnTo>
                    <a:lnTo>
                      <a:pt x="138448" y="17739"/>
                    </a:lnTo>
                    <a:lnTo>
                      <a:pt x="138475" y="17739"/>
                    </a:lnTo>
                    <a:lnTo>
                      <a:pt x="138475" y="17720"/>
                    </a:lnTo>
                    <a:lnTo>
                      <a:pt x="138522" y="17720"/>
                    </a:lnTo>
                    <a:lnTo>
                      <a:pt x="138522" y="17711"/>
                    </a:lnTo>
                    <a:lnTo>
                      <a:pt x="138568" y="17711"/>
                    </a:lnTo>
                    <a:lnTo>
                      <a:pt x="138568" y="17692"/>
                    </a:lnTo>
                    <a:lnTo>
                      <a:pt x="138596" y="17692"/>
                    </a:lnTo>
                    <a:lnTo>
                      <a:pt x="138596" y="17674"/>
                    </a:lnTo>
                    <a:lnTo>
                      <a:pt x="138642" y="17674"/>
                    </a:lnTo>
                    <a:lnTo>
                      <a:pt x="138642" y="17664"/>
                    </a:lnTo>
                    <a:lnTo>
                      <a:pt x="138688" y="17664"/>
                    </a:lnTo>
                    <a:lnTo>
                      <a:pt x="138688" y="17646"/>
                    </a:lnTo>
                    <a:lnTo>
                      <a:pt x="138781" y="17646"/>
                    </a:lnTo>
                    <a:lnTo>
                      <a:pt x="138781" y="17627"/>
                    </a:lnTo>
                    <a:lnTo>
                      <a:pt x="138864" y="17627"/>
                    </a:lnTo>
                    <a:lnTo>
                      <a:pt x="138864" y="17618"/>
                    </a:lnTo>
                    <a:lnTo>
                      <a:pt x="139281" y="17618"/>
                    </a:lnTo>
                    <a:lnTo>
                      <a:pt x="139281" y="17627"/>
                    </a:lnTo>
                    <a:lnTo>
                      <a:pt x="139355" y="17627"/>
                    </a:lnTo>
                    <a:lnTo>
                      <a:pt x="139355" y="17646"/>
                    </a:lnTo>
                    <a:lnTo>
                      <a:pt x="139429" y="17646"/>
                    </a:lnTo>
                    <a:lnTo>
                      <a:pt x="139429" y="17664"/>
                    </a:lnTo>
                    <a:lnTo>
                      <a:pt x="139513" y="17664"/>
                    </a:lnTo>
                    <a:lnTo>
                      <a:pt x="139513" y="17674"/>
                    </a:lnTo>
                    <a:lnTo>
                      <a:pt x="139540" y="17674"/>
                    </a:lnTo>
                    <a:lnTo>
                      <a:pt x="139540" y="17692"/>
                    </a:lnTo>
                    <a:lnTo>
                      <a:pt x="139587" y="17692"/>
                    </a:lnTo>
                    <a:lnTo>
                      <a:pt x="139587" y="17711"/>
                    </a:lnTo>
                    <a:lnTo>
                      <a:pt x="139633" y="17711"/>
                    </a:lnTo>
                    <a:lnTo>
                      <a:pt x="139633" y="17720"/>
                    </a:lnTo>
                    <a:lnTo>
                      <a:pt x="139661" y="17720"/>
                    </a:lnTo>
                    <a:lnTo>
                      <a:pt x="139661" y="17739"/>
                    </a:lnTo>
                    <a:lnTo>
                      <a:pt x="139707" y="17739"/>
                    </a:lnTo>
                    <a:lnTo>
                      <a:pt x="139707" y="17757"/>
                    </a:lnTo>
                    <a:lnTo>
                      <a:pt x="139744" y="17757"/>
                    </a:lnTo>
                    <a:lnTo>
                      <a:pt x="139744" y="17766"/>
                    </a:lnTo>
                    <a:lnTo>
                      <a:pt x="139772" y="17766"/>
                    </a:lnTo>
                    <a:lnTo>
                      <a:pt x="139772" y="17785"/>
                    </a:lnTo>
                    <a:lnTo>
                      <a:pt x="139791" y="17785"/>
                    </a:lnTo>
                    <a:lnTo>
                      <a:pt x="139791" y="17803"/>
                    </a:lnTo>
                    <a:lnTo>
                      <a:pt x="139818" y="17803"/>
                    </a:lnTo>
                    <a:lnTo>
                      <a:pt x="139818" y="17813"/>
                    </a:lnTo>
                    <a:lnTo>
                      <a:pt x="139846" y="17813"/>
                    </a:lnTo>
                    <a:lnTo>
                      <a:pt x="139846" y="17831"/>
                    </a:lnTo>
                    <a:lnTo>
                      <a:pt x="139865" y="17831"/>
                    </a:lnTo>
                    <a:lnTo>
                      <a:pt x="139865" y="17850"/>
                    </a:lnTo>
                    <a:lnTo>
                      <a:pt x="139892" y="17850"/>
                    </a:lnTo>
                    <a:lnTo>
                      <a:pt x="139892" y="17859"/>
                    </a:lnTo>
                    <a:lnTo>
                      <a:pt x="139911" y="17859"/>
                    </a:lnTo>
                    <a:lnTo>
                      <a:pt x="139911" y="17877"/>
                    </a:lnTo>
                    <a:lnTo>
                      <a:pt x="139930" y="17877"/>
                    </a:lnTo>
                    <a:lnTo>
                      <a:pt x="139930" y="17896"/>
                    </a:lnTo>
                    <a:lnTo>
                      <a:pt x="139957" y="17896"/>
                    </a:lnTo>
                    <a:lnTo>
                      <a:pt x="139957" y="17905"/>
                    </a:lnTo>
                    <a:lnTo>
                      <a:pt x="139976" y="17905"/>
                    </a:lnTo>
                    <a:lnTo>
                      <a:pt x="139976" y="17924"/>
                    </a:lnTo>
                    <a:lnTo>
                      <a:pt x="140004" y="17924"/>
                    </a:lnTo>
                    <a:lnTo>
                      <a:pt x="140004" y="17942"/>
                    </a:lnTo>
                    <a:lnTo>
                      <a:pt x="140022" y="17942"/>
                    </a:lnTo>
                    <a:lnTo>
                      <a:pt x="140022" y="17952"/>
                    </a:lnTo>
                    <a:lnTo>
                      <a:pt x="140031" y="17952"/>
                    </a:lnTo>
                    <a:lnTo>
                      <a:pt x="140031" y="17970"/>
                    </a:lnTo>
                    <a:lnTo>
                      <a:pt x="140050" y="17970"/>
                    </a:lnTo>
                    <a:lnTo>
                      <a:pt x="140050" y="17989"/>
                    </a:lnTo>
                    <a:lnTo>
                      <a:pt x="140068" y="17989"/>
                    </a:lnTo>
                    <a:lnTo>
                      <a:pt x="140068" y="17998"/>
                    </a:lnTo>
                    <a:lnTo>
                      <a:pt x="140078" y="17998"/>
                    </a:lnTo>
                    <a:lnTo>
                      <a:pt x="140078" y="18016"/>
                    </a:lnTo>
                    <a:lnTo>
                      <a:pt x="140096" y="18016"/>
                    </a:lnTo>
                    <a:lnTo>
                      <a:pt x="140096" y="18035"/>
                    </a:lnTo>
                    <a:lnTo>
                      <a:pt x="140115" y="18035"/>
                    </a:lnTo>
                    <a:lnTo>
                      <a:pt x="140115" y="18044"/>
                    </a:lnTo>
                    <a:lnTo>
                      <a:pt x="140124" y="18044"/>
                    </a:lnTo>
                    <a:lnTo>
                      <a:pt x="140124" y="18063"/>
                    </a:lnTo>
                    <a:lnTo>
                      <a:pt x="140143" y="18063"/>
                    </a:lnTo>
                    <a:lnTo>
                      <a:pt x="140143" y="18081"/>
                    </a:lnTo>
                    <a:lnTo>
                      <a:pt x="140161" y="18081"/>
                    </a:lnTo>
                    <a:lnTo>
                      <a:pt x="140161" y="18090"/>
                    </a:lnTo>
                    <a:lnTo>
                      <a:pt x="140170" y="18090"/>
                    </a:lnTo>
                    <a:lnTo>
                      <a:pt x="140170" y="18109"/>
                    </a:lnTo>
                    <a:lnTo>
                      <a:pt x="140189" y="18109"/>
                    </a:lnTo>
                    <a:lnTo>
                      <a:pt x="140189" y="18128"/>
                    </a:lnTo>
                    <a:lnTo>
                      <a:pt x="140207" y="18128"/>
                    </a:lnTo>
                    <a:lnTo>
                      <a:pt x="140207" y="18155"/>
                    </a:lnTo>
                    <a:lnTo>
                      <a:pt x="140217" y="18155"/>
                    </a:lnTo>
                    <a:lnTo>
                      <a:pt x="140217" y="18174"/>
                    </a:lnTo>
                    <a:lnTo>
                      <a:pt x="140235" y="18174"/>
                    </a:lnTo>
                    <a:lnTo>
                      <a:pt x="140235" y="18202"/>
                    </a:lnTo>
                    <a:lnTo>
                      <a:pt x="140254" y="18202"/>
                    </a:lnTo>
                    <a:lnTo>
                      <a:pt x="140254" y="18220"/>
                    </a:lnTo>
                    <a:lnTo>
                      <a:pt x="140263" y="18220"/>
                    </a:lnTo>
                    <a:lnTo>
                      <a:pt x="140263" y="18248"/>
                    </a:lnTo>
                    <a:lnTo>
                      <a:pt x="140281" y="18248"/>
                    </a:lnTo>
                    <a:lnTo>
                      <a:pt x="140281" y="18266"/>
                    </a:lnTo>
                    <a:lnTo>
                      <a:pt x="140300" y="18266"/>
                    </a:lnTo>
                    <a:lnTo>
                      <a:pt x="140300" y="18294"/>
                    </a:lnTo>
                    <a:lnTo>
                      <a:pt x="140309" y="18294"/>
                    </a:lnTo>
                    <a:lnTo>
                      <a:pt x="140309" y="18313"/>
                    </a:lnTo>
                    <a:lnTo>
                      <a:pt x="140328" y="18313"/>
                    </a:lnTo>
                    <a:lnTo>
                      <a:pt x="140328" y="18341"/>
                    </a:lnTo>
                    <a:lnTo>
                      <a:pt x="140346" y="18341"/>
                    </a:lnTo>
                    <a:lnTo>
                      <a:pt x="140346" y="18368"/>
                    </a:lnTo>
                    <a:lnTo>
                      <a:pt x="140356" y="18368"/>
                    </a:lnTo>
                    <a:lnTo>
                      <a:pt x="140356" y="18405"/>
                    </a:lnTo>
                    <a:lnTo>
                      <a:pt x="140374" y="18405"/>
                    </a:lnTo>
                    <a:lnTo>
                      <a:pt x="140374" y="18452"/>
                    </a:lnTo>
                    <a:lnTo>
                      <a:pt x="140393" y="18452"/>
                    </a:lnTo>
                    <a:lnTo>
                      <a:pt x="140393" y="18480"/>
                    </a:lnTo>
                    <a:lnTo>
                      <a:pt x="140402" y="18480"/>
                    </a:lnTo>
                    <a:lnTo>
                      <a:pt x="140402" y="18507"/>
                    </a:lnTo>
                    <a:lnTo>
                      <a:pt x="140420" y="18507"/>
                    </a:lnTo>
                    <a:lnTo>
                      <a:pt x="140420" y="18554"/>
                    </a:lnTo>
                    <a:lnTo>
                      <a:pt x="140439" y="18554"/>
                    </a:lnTo>
                    <a:lnTo>
                      <a:pt x="140439" y="18591"/>
                    </a:lnTo>
                    <a:lnTo>
                      <a:pt x="140448" y="18591"/>
                    </a:lnTo>
                    <a:lnTo>
                      <a:pt x="140448" y="18646"/>
                    </a:lnTo>
                    <a:lnTo>
                      <a:pt x="140467" y="18646"/>
                    </a:lnTo>
                    <a:lnTo>
                      <a:pt x="140467" y="18730"/>
                    </a:lnTo>
                    <a:lnTo>
                      <a:pt x="140485" y="18730"/>
                    </a:lnTo>
                    <a:lnTo>
                      <a:pt x="140485" y="18804"/>
                    </a:lnTo>
                    <a:lnTo>
                      <a:pt x="140495" y="18804"/>
                    </a:lnTo>
                    <a:lnTo>
                      <a:pt x="140495" y="19202"/>
                    </a:lnTo>
                    <a:lnTo>
                      <a:pt x="140485" y="19202"/>
                    </a:lnTo>
                    <a:lnTo>
                      <a:pt x="140485" y="19285"/>
                    </a:lnTo>
                    <a:lnTo>
                      <a:pt x="140467" y="19285"/>
                    </a:lnTo>
                    <a:lnTo>
                      <a:pt x="140467" y="19359"/>
                    </a:lnTo>
                    <a:lnTo>
                      <a:pt x="140448" y="19359"/>
                    </a:lnTo>
                    <a:lnTo>
                      <a:pt x="140448" y="19424"/>
                    </a:lnTo>
                    <a:lnTo>
                      <a:pt x="140439" y="19424"/>
                    </a:lnTo>
                    <a:lnTo>
                      <a:pt x="140439" y="19471"/>
                    </a:lnTo>
                    <a:lnTo>
                      <a:pt x="140420" y="19471"/>
                    </a:lnTo>
                    <a:lnTo>
                      <a:pt x="140420" y="19498"/>
                    </a:lnTo>
                    <a:lnTo>
                      <a:pt x="140402" y="19498"/>
                    </a:lnTo>
                    <a:lnTo>
                      <a:pt x="140402" y="19545"/>
                    </a:lnTo>
                    <a:lnTo>
                      <a:pt x="140393" y="19545"/>
                    </a:lnTo>
                    <a:lnTo>
                      <a:pt x="140393" y="19591"/>
                    </a:lnTo>
                    <a:lnTo>
                      <a:pt x="140374" y="19591"/>
                    </a:lnTo>
                    <a:lnTo>
                      <a:pt x="140374" y="19619"/>
                    </a:lnTo>
                    <a:lnTo>
                      <a:pt x="140356" y="19619"/>
                    </a:lnTo>
                    <a:lnTo>
                      <a:pt x="140356" y="19637"/>
                    </a:lnTo>
                    <a:lnTo>
                      <a:pt x="140374" y="19637"/>
                    </a:lnTo>
                    <a:lnTo>
                      <a:pt x="140374" y="19619"/>
                    </a:lnTo>
                    <a:lnTo>
                      <a:pt x="140420" y="19619"/>
                    </a:lnTo>
                    <a:lnTo>
                      <a:pt x="140420" y="19610"/>
                    </a:lnTo>
                    <a:lnTo>
                      <a:pt x="140495" y="19610"/>
                    </a:lnTo>
                    <a:lnTo>
                      <a:pt x="140495" y="19591"/>
                    </a:lnTo>
                    <a:lnTo>
                      <a:pt x="140884" y="19591"/>
                    </a:lnTo>
                    <a:lnTo>
                      <a:pt x="140884" y="19610"/>
                    </a:lnTo>
                    <a:lnTo>
                      <a:pt x="140948" y="19610"/>
                    </a:lnTo>
                    <a:lnTo>
                      <a:pt x="140948" y="19619"/>
                    </a:lnTo>
                    <a:lnTo>
                      <a:pt x="140995" y="19619"/>
                    </a:lnTo>
                    <a:lnTo>
                      <a:pt x="140995" y="19637"/>
                    </a:lnTo>
                    <a:lnTo>
                      <a:pt x="141050" y="19637"/>
                    </a:lnTo>
                    <a:lnTo>
                      <a:pt x="141050" y="19656"/>
                    </a:lnTo>
                    <a:lnTo>
                      <a:pt x="141087" y="19656"/>
                    </a:lnTo>
                    <a:lnTo>
                      <a:pt x="141087" y="19665"/>
                    </a:lnTo>
                    <a:lnTo>
                      <a:pt x="141115" y="19665"/>
                    </a:lnTo>
                    <a:lnTo>
                      <a:pt x="141115" y="19684"/>
                    </a:lnTo>
                    <a:lnTo>
                      <a:pt x="141143" y="19684"/>
                    </a:lnTo>
                    <a:lnTo>
                      <a:pt x="141143" y="19702"/>
                    </a:lnTo>
                    <a:lnTo>
                      <a:pt x="141180" y="19702"/>
                    </a:lnTo>
                    <a:lnTo>
                      <a:pt x="141180" y="19711"/>
                    </a:lnTo>
                    <a:lnTo>
                      <a:pt x="141226" y="19711"/>
                    </a:lnTo>
                    <a:lnTo>
                      <a:pt x="141226" y="19730"/>
                    </a:lnTo>
                    <a:lnTo>
                      <a:pt x="141236" y="19730"/>
                    </a:lnTo>
                    <a:lnTo>
                      <a:pt x="141236" y="19748"/>
                    </a:lnTo>
                    <a:lnTo>
                      <a:pt x="141254" y="19748"/>
                    </a:lnTo>
                    <a:lnTo>
                      <a:pt x="141254" y="19758"/>
                    </a:lnTo>
                    <a:lnTo>
                      <a:pt x="141282" y="19758"/>
                    </a:lnTo>
                    <a:lnTo>
                      <a:pt x="141282" y="19776"/>
                    </a:lnTo>
                    <a:lnTo>
                      <a:pt x="141300" y="19776"/>
                    </a:lnTo>
                    <a:lnTo>
                      <a:pt x="141300" y="19795"/>
                    </a:lnTo>
                    <a:lnTo>
                      <a:pt x="141319" y="19795"/>
                    </a:lnTo>
                    <a:lnTo>
                      <a:pt x="141319" y="19804"/>
                    </a:lnTo>
                    <a:lnTo>
                      <a:pt x="141328" y="19804"/>
                    </a:lnTo>
                    <a:lnTo>
                      <a:pt x="141328" y="19823"/>
                    </a:lnTo>
                    <a:lnTo>
                      <a:pt x="141347" y="19823"/>
                    </a:lnTo>
                    <a:lnTo>
                      <a:pt x="141347" y="19841"/>
                    </a:lnTo>
                    <a:lnTo>
                      <a:pt x="141365" y="19841"/>
                    </a:lnTo>
                    <a:lnTo>
                      <a:pt x="141365" y="19850"/>
                    </a:lnTo>
                    <a:lnTo>
                      <a:pt x="141374" y="19850"/>
                    </a:lnTo>
                    <a:lnTo>
                      <a:pt x="141374" y="19869"/>
                    </a:lnTo>
                    <a:lnTo>
                      <a:pt x="141393" y="19869"/>
                    </a:lnTo>
                    <a:lnTo>
                      <a:pt x="141393" y="19887"/>
                    </a:lnTo>
                    <a:lnTo>
                      <a:pt x="141412" y="19887"/>
                    </a:lnTo>
                    <a:lnTo>
                      <a:pt x="141412" y="19897"/>
                    </a:lnTo>
                    <a:lnTo>
                      <a:pt x="141421" y="19897"/>
                    </a:lnTo>
                    <a:lnTo>
                      <a:pt x="141421" y="19915"/>
                    </a:lnTo>
                    <a:lnTo>
                      <a:pt x="141439" y="19915"/>
                    </a:lnTo>
                    <a:lnTo>
                      <a:pt x="141439" y="19934"/>
                    </a:lnTo>
                    <a:lnTo>
                      <a:pt x="141458" y="19934"/>
                    </a:lnTo>
                    <a:lnTo>
                      <a:pt x="141458" y="19962"/>
                    </a:lnTo>
                    <a:lnTo>
                      <a:pt x="141467" y="19962"/>
                    </a:lnTo>
                    <a:lnTo>
                      <a:pt x="141467" y="19980"/>
                    </a:lnTo>
                    <a:lnTo>
                      <a:pt x="141486" y="19980"/>
                    </a:lnTo>
                    <a:lnTo>
                      <a:pt x="141486" y="20008"/>
                    </a:lnTo>
                    <a:lnTo>
                      <a:pt x="141504" y="20008"/>
                    </a:lnTo>
                    <a:lnTo>
                      <a:pt x="141504" y="20026"/>
                    </a:lnTo>
                    <a:lnTo>
                      <a:pt x="141513" y="20026"/>
                    </a:lnTo>
                    <a:lnTo>
                      <a:pt x="141513" y="20054"/>
                    </a:lnTo>
                    <a:lnTo>
                      <a:pt x="141532" y="20054"/>
                    </a:lnTo>
                    <a:lnTo>
                      <a:pt x="141532" y="20082"/>
                    </a:lnTo>
                    <a:lnTo>
                      <a:pt x="141550" y="20082"/>
                    </a:lnTo>
                    <a:lnTo>
                      <a:pt x="141550" y="20100"/>
                    </a:lnTo>
                    <a:lnTo>
                      <a:pt x="141560" y="20100"/>
                    </a:lnTo>
                    <a:lnTo>
                      <a:pt x="141560" y="20128"/>
                    </a:lnTo>
                    <a:lnTo>
                      <a:pt x="141578" y="20128"/>
                    </a:lnTo>
                    <a:lnTo>
                      <a:pt x="141578" y="20193"/>
                    </a:lnTo>
                    <a:lnTo>
                      <a:pt x="141597" y="20193"/>
                    </a:lnTo>
                    <a:lnTo>
                      <a:pt x="141597" y="20239"/>
                    </a:lnTo>
                    <a:lnTo>
                      <a:pt x="141606" y="20239"/>
                    </a:lnTo>
                    <a:lnTo>
                      <a:pt x="141606" y="20286"/>
                    </a:lnTo>
                    <a:lnTo>
                      <a:pt x="141625" y="20286"/>
                    </a:lnTo>
                    <a:lnTo>
                      <a:pt x="141625" y="20332"/>
                    </a:lnTo>
                    <a:lnTo>
                      <a:pt x="141643" y="20332"/>
                    </a:lnTo>
                    <a:lnTo>
                      <a:pt x="141643" y="20517"/>
                    </a:lnTo>
                    <a:lnTo>
                      <a:pt x="141652" y="20517"/>
                    </a:lnTo>
                    <a:lnTo>
                      <a:pt x="141652" y="20545"/>
                    </a:lnTo>
                    <a:lnTo>
                      <a:pt x="141643" y="20545"/>
                    </a:lnTo>
                    <a:lnTo>
                      <a:pt x="141643" y="20582"/>
                    </a:lnTo>
                    <a:lnTo>
                      <a:pt x="141671" y="20582"/>
                    </a:lnTo>
                    <a:lnTo>
                      <a:pt x="141671" y="20564"/>
                    </a:lnTo>
                    <a:lnTo>
                      <a:pt x="141717" y="20564"/>
                    </a:lnTo>
                    <a:lnTo>
                      <a:pt x="141717" y="20545"/>
                    </a:lnTo>
                    <a:lnTo>
                      <a:pt x="141764" y="20545"/>
                    </a:lnTo>
                    <a:lnTo>
                      <a:pt x="141764" y="20536"/>
                    </a:lnTo>
                    <a:lnTo>
                      <a:pt x="141810" y="20536"/>
                    </a:lnTo>
                    <a:lnTo>
                      <a:pt x="141810" y="20517"/>
                    </a:lnTo>
                    <a:lnTo>
                      <a:pt x="141856" y="20517"/>
                    </a:lnTo>
                    <a:lnTo>
                      <a:pt x="141856" y="20499"/>
                    </a:lnTo>
                    <a:lnTo>
                      <a:pt x="141902" y="20499"/>
                    </a:lnTo>
                    <a:lnTo>
                      <a:pt x="141902" y="20489"/>
                    </a:lnTo>
                    <a:lnTo>
                      <a:pt x="141949" y="20489"/>
                    </a:lnTo>
                    <a:lnTo>
                      <a:pt x="141949" y="20471"/>
                    </a:lnTo>
                    <a:lnTo>
                      <a:pt x="141995" y="20471"/>
                    </a:lnTo>
                    <a:lnTo>
                      <a:pt x="141995" y="20452"/>
                    </a:lnTo>
                    <a:lnTo>
                      <a:pt x="142060" y="20452"/>
                    </a:lnTo>
                    <a:lnTo>
                      <a:pt x="142060" y="20443"/>
                    </a:lnTo>
                    <a:lnTo>
                      <a:pt x="142134" y="20443"/>
                    </a:lnTo>
                    <a:lnTo>
                      <a:pt x="142134" y="20425"/>
                    </a:lnTo>
                    <a:lnTo>
                      <a:pt x="142199" y="20425"/>
                    </a:lnTo>
                    <a:lnTo>
                      <a:pt x="142199" y="20406"/>
                    </a:lnTo>
                    <a:lnTo>
                      <a:pt x="142254" y="20406"/>
                    </a:lnTo>
                    <a:lnTo>
                      <a:pt x="142254" y="20397"/>
                    </a:lnTo>
                    <a:lnTo>
                      <a:pt x="142319" y="20397"/>
                    </a:lnTo>
                    <a:lnTo>
                      <a:pt x="142319" y="20378"/>
                    </a:lnTo>
                    <a:lnTo>
                      <a:pt x="142393" y="20378"/>
                    </a:lnTo>
                    <a:lnTo>
                      <a:pt x="142393" y="20360"/>
                    </a:lnTo>
                    <a:lnTo>
                      <a:pt x="142486" y="20360"/>
                    </a:lnTo>
                    <a:lnTo>
                      <a:pt x="142486" y="20351"/>
                    </a:lnTo>
                    <a:lnTo>
                      <a:pt x="142597" y="20351"/>
                    </a:lnTo>
                    <a:lnTo>
                      <a:pt x="142597" y="20332"/>
                    </a:lnTo>
                    <a:lnTo>
                      <a:pt x="142718" y="20332"/>
                    </a:lnTo>
                    <a:lnTo>
                      <a:pt x="142718" y="20313"/>
                    </a:lnTo>
                    <a:lnTo>
                      <a:pt x="142829" y="20313"/>
                    </a:lnTo>
                    <a:lnTo>
                      <a:pt x="142829" y="20304"/>
                    </a:lnTo>
                    <a:lnTo>
                      <a:pt x="143505" y="20304"/>
                    </a:lnTo>
                    <a:lnTo>
                      <a:pt x="143505" y="20313"/>
                    </a:lnTo>
                    <a:lnTo>
                      <a:pt x="143709" y="20313"/>
                    </a:lnTo>
                    <a:lnTo>
                      <a:pt x="143709" y="20332"/>
                    </a:lnTo>
                    <a:lnTo>
                      <a:pt x="143801" y="20332"/>
                    </a:lnTo>
                    <a:lnTo>
                      <a:pt x="143801" y="20351"/>
                    </a:lnTo>
                    <a:lnTo>
                      <a:pt x="143894" y="20351"/>
                    </a:lnTo>
                    <a:lnTo>
                      <a:pt x="143894" y="20360"/>
                    </a:lnTo>
                    <a:lnTo>
                      <a:pt x="144005" y="20360"/>
                    </a:lnTo>
                    <a:lnTo>
                      <a:pt x="144005" y="20378"/>
                    </a:lnTo>
                    <a:lnTo>
                      <a:pt x="144079" y="20378"/>
                    </a:lnTo>
                    <a:lnTo>
                      <a:pt x="144079" y="20397"/>
                    </a:lnTo>
                    <a:lnTo>
                      <a:pt x="144144" y="20397"/>
                    </a:lnTo>
                    <a:lnTo>
                      <a:pt x="144144" y="20406"/>
                    </a:lnTo>
                    <a:lnTo>
                      <a:pt x="144200" y="20406"/>
                    </a:lnTo>
                    <a:lnTo>
                      <a:pt x="144200" y="20425"/>
                    </a:lnTo>
                    <a:lnTo>
                      <a:pt x="144264" y="20425"/>
                    </a:lnTo>
                    <a:lnTo>
                      <a:pt x="144264" y="20443"/>
                    </a:lnTo>
                    <a:lnTo>
                      <a:pt x="144329" y="20443"/>
                    </a:lnTo>
                    <a:lnTo>
                      <a:pt x="144329" y="20452"/>
                    </a:lnTo>
                    <a:lnTo>
                      <a:pt x="144385" y="20452"/>
                    </a:lnTo>
                    <a:lnTo>
                      <a:pt x="144385" y="20471"/>
                    </a:lnTo>
                    <a:lnTo>
                      <a:pt x="144450" y="20471"/>
                    </a:lnTo>
                    <a:lnTo>
                      <a:pt x="144450" y="20489"/>
                    </a:lnTo>
                    <a:lnTo>
                      <a:pt x="144496" y="20489"/>
                    </a:lnTo>
                    <a:lnTo>
                      <a:pt x="144496" y="20499"/>
                    </a:lnTo>
                    <a:lnTo>
                      <a:pt x="144542" y="20499"/>
                    </a:lnTo>
                    <a:lnTo>
                      <a:pt x="144542" y="20517"/>
                    </a:lnTo>
                    <a:lnTo>
                      <a:pt x="144589" y="20517"/>
                    </a:lnTo>
                    <a:lnTo>
                      <a:pt x="144589" y="20536"/>
                    </a:lnTo>
                    <a:lnTo>
                      <a:pt x="144635" y="20536"/>
                    </a:lnTo>
                    <a:lnTo>
                      <a:pt x="144635" y="20545"/>
                    </a:lnTo>
                    <a:lnTo>
                      <a:pt x="144663" y="20545"/>
                    </a:lnTo>
                    <a:lnTo>
                      <a:pt x="144663" y="20564"/>
                    </a:lnTo>
                    <a:lnTo>
                      <a:pt x="144709" y="20564"/>
                    </a:lnTo>
                    <a:lnTo>
                      <a:pt x="144709" y="20582"/>
                    </a:lnTo>
                    <a:lnTo>
                      <a:pt x="144755" y="20582"/>
                    </a:lnTo>
                    <a:lnTo>
                      <a:pt x="144755" y="20591"/>
                    </a:lnTo>
                    <a:lnTo>
                      <a:pt x="144802" y="20591"/>
                    </a:lnTo>
                    <a:lnTo>
                      <a:pt x="144802" y="20610"/>
                    </a:lnTo>
                    <a:lnTo>
                      <a:pt x="144839" y="20610"/>
                    </a:lnTo>
                    <a:lnTo>
                      <a:pt x="144839" y="20628"/>
                    </a:lnTo>
                    <a:lnTo>
                      <a:pt x="144866" y="20628"/>
                    </a:lnTo>
                    <a:lnTo>
                      <a:pt x="144866" y="20638"/>
                    </a:lnTo>
                    <a:lnTo>
                      <a:pt x="144913" y="20638"/>
                    </a:lnTo>
                    <a:lnTo>
                      <a:pt x="144913" y="20656"/>
                    </a:lnTo>
                    <a:lnTo>
                      <a:pt x="144941" y="20656"/>
                    </a:lnTo>
                    <a:lnTo>
                      <a:pt x="144941" y="20675"/>
                    </a:lnTo>
                    <a:lnTo>
                      <a:pt x="144978" y="20675"/>
                    </a:lnTo>
                    <a:lnTo>
                      <a:pt x="144978" y="20684"/>
                    </a:lnTo>
                    <a:lnTo>
                      <a:pt x="145005" y="20684"/>
                    </a:lnTo>
                    <a:lnTo>
                      <a:pt x="145005" y="20703"/>
                    </a:lnTo>
                    <a:lnTo>
                      <a:pt x="145033" y="20703"/>
                    </a:lnTo>
                    <a:lnTo>
                      <a:pt x="145033" y="20721"/>
                    </a:lnTo>
                    <a:lnTo>
                      <a:pt x="145070" y="20721"/>
                    </a:lnTo>
                    <a:lnTo>
                      <a:pt x="145070" y="20730"/>
                    </a:lnTo>
                    <a:lnTo>
                      <a:pt x="145098" y="20730"/>
                    </a:lnTo>
                    <a:lnTo>
                      <a:pt x="145098" y="20749"/>
                    </a:lnTo>
                    <a:lnTo>
                      <a:pt x="145126" y="20749"/>
                    </a:lnTo>
                    <a:lnTo>
                      <a:pt x="145126" y="20767"/>
                    </a:lnTo>
                    <a:lnTo>
                      <a:pt x="145163" y="20767"/>
                    </a:lnTo>
                    <a:lnTo>
                      <a:pt x="145163" y="20777"/>
                    </a:lnTo>
                    <a:lnTo>
                      <a:pt x="145191" y="20777"/>
                    </a:lnTo>
                    <a:lnTo>
                      <a:pt x="145191" y="20795"/>
                    </a:lnTo>
                    <a:lnTo>
                      <a:pt x="145218" y="20795"/>
                    </a:lnTo>
                    <a:lnTo>
                      <a:pt x="145218" y="20814"/>
                    </a:lnTo>
                    <a:lnTo>
                      <a:pt x="145255" y="20814"/>
                    </a:lnTo>
                    <a:lnTo>
                      <a:pt x="145255" y="20823"/>
                    </a:lnTo>
                    <a:lnTo>
                      <a:pt x="145283" y="20823"/>
                    </a:lnTo>
                    <a:lnTo>
                      <a:pt x="145283" y="20841"/>
                    </a:lnTo>
                    <a:lnTo>
                      <a:pt x="145302" y="20841"/>
                    </a:lnTo>
                    <a:lnTo>
                      <a:pt x="145302" y="20860"/>
                    </a:lnTo>
                    <a:lnTo>
                      <a:pt x="145330" y="20860"/>
                    </a:lnTo>
                    <a:lnTo>
                      <a:pt x="145330" y="20869"/>
                    </a:lnTo>
                    <a:lnTo>
                      <a:pt x="145357" y="20869"/>
                    </a:lnTo>
                    <a:lnTo>
                      <a:pt x="145357" y="20888"/>
                    </a:lnTo>
                    <a:lnTo>
                      <a:pt x="145376" y="20888"/>
                    </a:lnTo>
                    <a:lnTo>
                      <a:pt x="145376" y="20906"/>
                    </a:lnTo>
                    <a:lnTo>
                      <a:pt x="145404" y="20906"/>
                    </a:lnTo>
                    <a:lnTo>
                      <a:pt x="145404" y="20916"/>
                    </a:lnTo>
                    <a:lnTo>
                      <a:pt x="145441" y="20916"/>
                    </a:lnTo>
                    <a:lnTo>
                      <a:pt x="145441" y="20934"/>
                    </a:lnTo>
                    <a:lnTo>
                      <a:pt x="145450" y="20934"/>
                    </a:lnTo>
                    <a:lnTo>
                      <a:pt x="145450" y="20953"/>
                    </a:lnTo>
                    <a:lnTo>
                      <a:pt x="145487" y="20953"/>
                    </a:lnTo>
                    <a:lnTo>
                      <a:pt x="145487" y="20962"/>
                    </a:lnTo>
                    <a:lnTo>
                      <a:pt x="145496" y="20962"/>
                    </a:lnTo>
                    <a:lnTo>
                      <a:pt x="145496" y="20980"/>
                    </a:lnTo>
                    <a:lnTo>
                      <a:pt x="145533" y="20980"/>
                    </a:lnTo>
                    <a:lnTo>
                      <a:pt x="145533" y="20999"/>
                    </a:lnTo>
                    <a:lnTo>
                      <a:pt x="145561" y="20999"/>
                    </a:lnTo>
                    <a:lnTo>
                      <a:pt x="145561" y="21008"/>
                    </a:lnTo>
                    <a:lnTo>
                      <a:pt x="145580" y="21008"/>
                    </a:lnTo>
                    <a:lnTo>
                      <a:pt x="145580" y="21027"/>
                    </a:lnTo>
                    <a:lnTo>
                      <a:pt x="145607" y="21027"/>
                    </a:lnTo>
                    <a:lnTo>
                      <a:pt x="145607" y="21045"/>
                    </a:lnTo>
                    <a:lnTo>
                      <a:pt x="145626" y="21045"/>
                    </a:lnTo>
                    <a:lnTo>
                      <a:pt x="145626" y="21054"/>
                    </a:lnTo>
                    <a:lnTo>
                      <a:pt x="145635" y="21054"/>
                    </a:lnTo>
                    <a:lnTo>
                      <a:pt x="145635" y="21073"/>
                    </a:lnTo>
                    <a:lnTo>
                      <a:pt x="145672" y="21073"/>
                    </a:lnTo>
                    <a:lnTo>
                      <a:pt x="145672" y="21092"/>
                    </a:lnTo>
                    <a:lnTo>
                      <a:pt x="145682" y="21092"/>
                    </a:lnTo>
                    <a:lnTo>
                      <a:pt x="145682" y="21101"/>
                    </a:lnTo>
                    <a:lnTo>
                      <a:pt x="145700" y="21101"/>
                    </a:lnTo>
                    <a:lnTo>
                      <a:pt x="145700" y="21119"/>
                    </a:lnTo>
                    <a:lnTo>
                      <a:pt x="145728" y="21119"/>
                    </a:lnTo>
                    <a:lnTo>
                      <a:pt x="145728" y="21138"/>
                    </a:lnTo>
                    <a:lnTo>
                      <a:pt x="145746" y="21138"/>
                    </a:lnTo>
                    <a:lnTo>
                      <a:pt x="145746" y="21147"/>
                    </a:lnTo>
                    <a:lnTo>
                      <a:pt x="145765" y="21147"/>
                    </a:lnTo>
                    <a:lnTo>
                      <a:pt x="145765" y="21166"/>
                    </a:lnTo>
                    <a:lnTo>
                      <a:pt x="145793" y="21166"/>
                    </a:lnTo>
                    <a:lnTo>
                      <a:pt x="145793" y="21184"/>
                    </a:lnTo>
                    <a:lnTo>
                      <a:pt x="145811" y="21184"/>
                    </a:lnTo>
                    <a:lnTo>
                      <a:pt x="145811" y="21193"/>
                    </a:lnTo>
                    <a:lnTo>
                      <a:pt x="145821" y="21193"/>
                    </a:lnTo>
                    <a:lnTo>
                      <a:pt x="145821" y="21212"/>
                    </a:lnTo>
                    <a:lnTo>
                      <a:pt x="145858" y="21212"/>
                    </a:lnTo>
                    <a:lnTo>
                      <a:pt x="145858" y="21230"/>
                    </a:lnTo>
                    <a:lnTo>
                      <a:pt x="145867" y="21230"/>
                    </a:lnTo>
                    <a:lnTo>
                      <a:pt x="145867" y="21240"/>
                    </a:lnTo>
                    <a:lnTo>
                      <a:pt x="145885" y="21240"/>
                    </a:lnTo>
                    <a:lnTo>
                      <a:pt x="145885" y="21258"/>
                    </a:lnTo>
                    <a:lnTo>
                      <a:pt x="145913" y="21258"/>
                    </a:lnTo>
                    <a:lnTo>
                      <a:pt x="145913" y="21277"/>
                    </a:lnTo>
                    <a:lnTo>
                      <a:pt x="145932" y="21277"/>
                    </a:lnTo>
                    <a:lnTo>
                      <a:pt x="145932" y="21286"/>
                    </a:lnTo>
                    <a:lnTo>
                      <a:pt x="145950" y="21286"/>
                    </a:lnTo>
                    <a:lnTo>
                      <a:pt x="145950" y="21305"/>
                    </a:lnTo>
                    <a:lnTo>
                      <a:pt x="145959" y="21305"/>
                    </a:lnTo>
                    <a:lnTo>
                      <a:pt x="145959" y="21323"/>
                    </a:lnTo>
                    <a:lnTo>
                      <a:pt x="145978" y="21323"/>
                    </a:lnTo>
                    <a:lnTo>
                      <a:pt x="145978" y="21332"/>
                    </a:lnTo>
                    <a:lnTo>
                      <a:pt x="145996" y="21332"/>
                    </a:lnTo>
                    <a:lnTo>
                      <a:pt x="145996" y="21351"/>
                    </a:lnTo>
                    <a:lnTo>
                      <a:pt x="146006" y="21351"/>
                    </a:lnTo>
                    <a:lnTo>
                      <a:pt x="146006" y="21369"/>
                    </a:lnTo>
                    <a:lnTo>
                      <a:pt x="146024" y="21369"/>
                    </a:lnTo>
                    <a:lnTo>
                      <a:pt x="146024" y="21379"/>
                    </a:lnTo>
                    <a:lnTo>
                      <a:pt x="146043" y="21379"/>
                    </a:lnTo>
                    <a:lnTo>
                      <a:pt x="146043" y="21397"/>
                    </a:lnTo>
                    <a:lnTo>
                      <a:pt x="146071" y="21397"/>
                    </a:lnTo>
                    <a:lnTo>
                      <a:pt x="146071" y="21416"/>
                    </a:lnTo>
                    <a:lnTo>
                      <a:pt x="146089" y="21416"/>
                    </a:lnTo>
                    <a:lnTo>
                      <a:pt x="146089" y="21425"/>
                    </a:lnTo>
                    <a:lnTo>
                      <a:pt x="146098" y="21425"/>
                    </a:lnTo>
                    <a:lnTo>
                      <a:pt x="146098" y="21444"/>
                    </a:lnTo>
                    <a:lnTo>
                      <a:pt x="146117" y="21444"/>
                    </a:lnTo>
                    <a:lnTo>
                      <a:pt x="146117" y="21462"/>
                    </a:lnTo>
                    <a:lnTo>
                      <a:pt x="146135" y="21462"/>
                    </a:lnTo>
                    <a:lnTo>
                      <a:pt x="146135" y="21471"/>
                    </a:lnTo>
                    <a:lnTo>
                      <a:pt x="146145" y="21471"/>
                    </a:lnTo>
                    <a:lnTo>
                      <a:pt x="146145" y="21490"/>
                    </a:lnTo>
                    <a:lnTo>
                      <a:pt x="146163" y="21490"/>
                    </a:lnTo>
                    <a:lnTo>
                      <a:pt x="146163" y="21508"/>
                    </a:lnTo>
                    <a:lnTo>
                      <a:pt x="146182" y="21508"/>
                    </a:lnTo>
                    <a:lnTo>
                      <a:pt x="146182" y="21518"/>
                    </a:lnTo>
                    <a:lnTo>
                      <a:pt x="146191" y="21518"/>
                    </a:lnTo>
                    <a:lnTo>
                      <a:pt x="146191" y="21536"/>
                    </a:lnTo>
                    <a:lnTo>
                      <a:pt x="146210" y="21536"/>
                    </a:lnTo>
                    <a:lnTo>
                      <a:pt x="146210" y="21555"/>
                    </a:lnTo>
                    <a:lnTo>
                      <a:pt x="146228" y="21555"/>
                    </a:lnTo>
                    <a:lnTo>
                      <a:pt x="146228" y="21564"/>
                    </a:lnTo>
                    <a:lnTo>
                      <a:pt x="146237" y="21564"/>
                    </a:lnTo>
                    <a:lnTo>
                      <a:pt x="146237" y="21582"/>
                    </a:lnTo>
                    <a:lnTo>
                      <a:pt x="146256" y="21582"/>
                    </a:lnTo>
                    <a:lnTo>
                      <a:pt x="146256" y="21601"/>
                    </a:lnTo>
                    <a:lnTo>
                      <a:pt x="146274" y="21601"/>
                    </a:lnTo>
                    <a:lnTo>
                      <a:pt x="146274" y="21610"/>
                    </a:lnTo>
                    <a:lnTo>
                      <a:pt x="146284" y="21610"/>
                    </a:lnTo>
                    <a:lnTo>
                      <a:pt x="146284" y="21629"/>
                    </a:lnTo>
                    <a:lnTo>
                      <a:pt x="146302" y="21629"/>
                    </a:lnTo>
                    <a:lnTo>
                      <a:pt x="146302" y="21647"/>
                    </a:lnTo>
                    <a:lnTo>
                      <a:pt x="146321" y="21647"/>
                    </a:lnTo>
                    <a:lnTo>
                      <a:pt x="146321" y="21675"/>
                    </a:lnTo>
                    <a:lnTo>
                      <a:pt x="146330" y="21675"/>
                    </a:lnTo>
                    <a:lnTo>
                      <a:pt x="146330" y="21694"/>
                    </a:lnTo>
                    <a:lnTo>
                      <a:pt x="146348" y="21694"/>
                    </a:lnTo>
                    <a:lnTo>
                      <a:pt x="146348" y="21703"/>
                    </a:lnTo>
                    <a:lnTo>
                      <a:pt x="146367" y="21703"/>
                    </a:lnTo>
                    <a:lnTo>
                      <a:pt x="146367" y="21721"/>
                    </a:lnTo>
                    <a:lnTo>
                      <a:pt x="146376" y="21721"/>
                    </a:lnTo>
                    <a:lnTo>
                      <a:pt x="146376" y="21740"/>
                    </a:lnTo>
                    <a:lnTo>
                      <a:pt x="146395" y="21740"/>
                    </a:lnTo>
                    <a:lnTo>
                      <a:pt x="146395" y="21749"/>
                    </a:lnTo>
                    <a:lnTo>
                      <a:pt x="146413" y="21749"/>
                    </a:lnTo>
                    <a:lnTo>
                      <a:pt x="146413" y="21768"/>
                    </a:lnTo>
                    <a:lnTo>
                      <a:pt x="146423" y="21768"/>
                    </a:lnTo>
                    <a:lnTo>
                      <a:pt x="146423" y="21795"/>
                    </a:lnTo>
                    <a:lnTo>
                      <a:pt x="146441" y="21795"/>
                    </a:lnTo>
                    <a:lnTo>
                      <a:pt x="146441" y="21814"/>
                    </a:lnTo>
                    <a:lnTo>
                      <a:pt x="146460" y="21814"/>
                    </a:lnTo>
                    <a:lnTo>
                      <a:pt x="146460" y="21833"/>
                    </a:lnTo>
                    <a:lnTo>
                      <a:pt x="146469" y="21833"/>
                    </a:lnTo>
                    <a:lnTo>
                      <a:pt x="146469" y="21842"/>
                    </a:lnTo>
                    <a:lnTo>
                      <a:pt x="146487" y="21842"/>
                    </a:lnTo>
                    <a:lnTo>
                      <a:pt x="146487" y="21860"/>
                    </a:lnTo>
                    <a:lnTo>
                      <a:pt x="146506" y="21860"/>
                    </a:lnTo>
                    <a:lnTo>
                      <a:pt x="146506" y="21888"/>
                    </a:lnTo>
                    <a:lnTo>
                      <a:pt x="146515" y="21888"/>
                    </a:lnTo>
                    <a:lnTo>
                      <a:pt x="146515" y="21907"/>
                    </a:lnTo>
                    <a:lnTo>
                      <a:pt x="146534" y="21907"/>
                    </a:lnTo>
                    <a:lnTo>
                      <a:pt x="146534" y="21925"/>
                    </a:lnTo>
                    <a:lnTo>
                      <a:pt x="146552" y="21925"/>
                    </a:lnTo>
                    <a:lnTo>
                      <a:pt x="146552" y="21953"/>
                    </a:lnTo>
                    <a:lnTo>
                      <a:pt x="146562" y="21953"/>
                    </a:lnTo>
                    <a:lnTo>
                      <a:pt x="146562" y="21971"/>
                    </a:lnTo>
                    <a:lnTo>
                      <a:pt x="146580" y="21971"/>
                    </a:lnTo>
                    <a:lnTo>
                      <a:pt x="146580" y="21981"/>
                    </a:lnTo>
                    <a:lnTo>
                      <a:pt x="146599" y="21981"/>
                    </a:lnTo>
                    <a:lnTo>
                      <a:pt x="146599" y="22018"/>
                    </a:lnTo>
                    <a:lnTo>
                      <a:pt x="146608" y="22018"/>
                    </a:lnTo>
                    <a:lnTo>
                      <a:pt x="146608" y="22027"/>
                    </a:lnTo>
                    <a:lnTo>
                      <a:pt x="146626" y="22027"/>
                    </a:lnTo>
                    <a:lnTo>
                      <a:pt x="146626" y="22064"/>
                    </a:lnTo>
                    <a:lnTo>
                      <a:pt x="146645" y="22064"/>
                    </a:lnTo>
                    <a:lnTo>
                      <a:pt x="146645" y="22073"/>
                    </a:lnTo>
                    <a:lnTo>
                      <a:pt x="146654" y="22073"/>
                    </a:lnTo>
                    <a:lnTo>
                      <a:pt x="146654" y="22092"/>
                    </a:lnTo>
                    <a:lnTo>
                      <a:pt x="146673" y="22092"/>
                    </a:lnTo>
                    <a:lnTo>
                      <a:pt x="146673" y="22120"/>
                    </a:lnTo>
                    <a:lnTo>
                      <a:pt x="146691" y="22120"/>
                    </a:lnTo>
                    <a:lnTo>
                      <a:pt x="146691" y="22138"/>
                    </a:lnTo>
                    <a:lnTo>
                      <a:pt x="146700" y="22138"/>
                    </a:lnTo>
                    <a:lnTo>
                      <a:pt x="146700" y="22166"/>
                    </a:lnTo>
                    <a:lnTo>
                      <a:pt x="146719" y="22166"/>
                    </a:lnTo>
                    <a:lnTo>
                      <a:pt x="146719" y="22185"/>
                    </a:lnTo>
                    <a:lnTo>
                      <a:pt x="146737" y="22185"/>
                    </a:lnTo>
                    <a:lnTo>
                      <a:pt x="146737" y="22212"/>
                    </a:lnTo>
                    <a:lnTo>
                      <a:pt x="146747" y="22212"/>
                    </a:lnTo>
                    <a:lnTo>
                      <a:pt x="146747" y="22231"/>
                    </a:lnTo>
                    <a:lnTo>
                      <a:pt x="146765" y="22231"/>
                    </a:lnTo>
                    <a:lnTo>
                      <a:pt x="146765" y="22259"/>
                    </a:lnTo>
                    <a:lnTo>
                      <a:pt x="146784" y="22259"/>
                    </a:lnTo>
                    <a:lnTo>
                      <a:pt x="146784" y="22296"/>
                    </a:lnTo>
                    <a:lnTo>
                      <a:pt x="146793" y="22296"/>
                    </a:lnTo>
                    <a:lnTo>
                      <a:pt x="146793" y="22323"/>
                    </a:lnTo>
                    <a:lnTo>
                      <a:pt x="146812" y="22323"/>
                    </a:lnTo>
                    <a:lnTo>
                      <a:pt x="146812" y="22342"/>
                    </a:lnTo>
                    <a:lnTo>
                      <a:pt x="146830" y="22342"/>
                    </a:lnTo>
                    <a:lnTo>
                      <a:pt x="146830" y="22370"/>
                    </a:lnTo>
                    <a:lnTo>
                      <a:pt x="146839" y="22370"/>
                    </a:lnTo>
                    <a:lnTo>
                      <a:pt x="146839" y="22398"/>
                    </a:lnTo>
                    <a:lnTo>
                      <a:pt x="146858" y="22398"/>
                    </a:lnTo>
                    <a:lnTo>
                      <a:pt x="146858" y="22435"/>
                    </a:lnTo>
                    <a:lnTo>
                      <a:pt x="146876" y="22435"/>
                    </a:lnTo>
                    <a:lnTo>
                      <a:pt x="146876" y="22444"/>
                    </a:lnTo>
                    <a:lnTo>
                      <a:pt x="146886" y="22444"/>
                    </a:lnTo>
                    <a:lnTo>
                      <a:pt x="146886" y="22481"/>
                    </a:lnTo>
                    <a:lnTo>
                      <a:pt x="146904" y="22481"/>
                    </a:lnTo>
                    <a:lnTo>
                      <a:pt x="146904" y="22509"/>
                    </a:lnTo>
                    <a:lnTo>
                      <a:pt x="146923" y="22509"/>
                    </a:lnTo>
                    <a:lnTo>
                      <a:pt x="146923" y="22527"/>
                    </a:lnTo>
                    <a:lnTo>
                      <a:pt x="146932" y="22527"/>
                    </a:lnTo>
                    <a:lnTo>
                      <a:pt x="146932" y="22574"/>
                    </a:lnTo>
                    <a:lnTo>
                      <a:pt x="146951" y="22574"/>
                    </a:lnTo>
                    <a:lnTo>
                      <a:pt x="146951" y="22601"/>
                    </a:lnTo>
                    <a:lnTo>
                      <a:pt x="146969" y="22601"/>
                    </a:lnTo>
                    <a:lnTo>
                      <a:pt x="146969" y="22629"/>
                    </a:lnTo>
                    <a:lnTo>
                      <a:pt x="146978" y="22629"/>
                    </a:lnTo>
                    <a:lnTo>
                      <a:pt x="146978" y="22666"/>
                    </a:lnTo>
                    <a:lnTo>
                      <a:pt x="146997" y="22666"/>
                    </a:lnTo>
                    <a:lnTo>
                      <a:pt x="146997" y="22694"/>
                    </a:lnTo>
                    <a:lnTo>
                      <a:pt x="147015" y="22694"/>
                    </a:lnTo>
                    <a:lnTo>
                      <a:pt x="147015" y="22722"/>
                    </a:lnTo>
                    <a:lnTo>
                      <a:pt x="147025" y="22722"/>
                    </a:lnTo>
                    <a:lnTo>
                      <a:pt x="147025" y="22759"/>
                    </a:lnTo>
                    <a:lnTo>
                      <a:pt x="147043" y="22759"/>
                    </a:lnTo>
                    <a:lnTo>
                      <a:pt x="147043" y="22805"/>
                    </a:lnTo>
                    <a:lnTo>
                      <a:pt x="147062" y="22805"/>
                    </a:lnTo>
                    <a:lnTo>
                      <a:pt x="147062" y="22833"/>
                    </a:lnTo>
                    <a:lnTo>
                      <a:pt x="147071" y="22833"/>
                    </a:lnTo>
                    <a:lnTo>
                      <a:pt x="147071" y="22712"/>
                    </a:lnTo>
                    <a:lnTo>
                      <a:pt x="147089" y="22712"/>
                    </a:lnTo>
                    <a:lnTo>
                      <a:pt x="147089" y="22416"/>
                    </a:lnTo>
                    <a:lnTo>
                      <a:pt x="147108" y="22416"/>
                    </a:lnTo>
                    <a:lnTo>
                      <a:pt x="147108" y="22249"/>
                    </a:lnTo>
                    <a:lnTo>
                      <a:pt x="147117" y="22249"/>
                    </a:lnTo>
                    <a:lnTo>
                      <a:pt x="147117" y="22110"/>
                    </a:lnTo>
                    <a:lnTo>
                      <a:pt x="147136" y="22110"/>
                    </a:lnTo>
                    <a:lnTo>
                      <a:pt x="147136" y="21971"/>
                    </a:lnTo>
                    <a:lnTo>
                      <a:pt x="147154" y="21971"/>
                    </a:lnTo>
                    <a:lnTo>
                      <a:pt x="147154" y="21842"/>
                    </a:lnTo>
                    <a:lnTo>
                      <a:pt x="147164" y="21842"/>
                    </a:lnTo>
                    <a:lnTo>
                      <a:pt x="147164" y="21768"/>
                    </a:lnTo>
                    <a:lnTo>
                      <a:pt x="147182" y="21768"/>
                    </a:lnTo>
                    <a:lnTo>
                      <a:pt x="147182" y="21694"/>
                    </a:lnTo>
                    <a:lnTo>
                      <a:pt x="147201" y="21694"/>
                    </a:lnTo>
                    <a:lnTo>
                      <a:pt x="147201" y="21601"/>
                    </a:lnTo>
                    <a:lnTo>
                      <a:pt x="147210" y="21601"/>
                    </a:lnTo>
                    <a:lnTo>
                      <a:pt x="147210" y="21518"/>
                    </a:lnTo>
                    <a:lnTo>
                      <a:pt x="147228" y="21518"/>
                    </a:lnTo>
                    <a:lnTo>
                      <a:pt x="147228" y="21444"/>
                    </a:lnTo>
                    <a:lnTo>
                      <a:pt x="147247" y="21444"/>
                    </a:lnTo>
                    <a:lnTo>
                      <a:pt x="147247" y="21379"/>
                    </a:lnTo>
                    <a:lnTo>
                      <a:pt x="147256" y="21379"/>
                    </a:lnTo>
                    <a:lnTo>
                      <a:pt x="147256" y="21332"/>
                    </a:lnTo>
                    <a:lnTo>
                      <a:pt x="147275" y="21332"/>
                    </a:lnTo>
                    <a:lnTo>
                      <a:pt x="147275" y="21277"/>
                    </a:lnTo>
                    <a:lnTo>
                      <a:pt x="147293" y="21277"/>
                    </a:lnTo>
                    <a:lnTo>
                      <a:pt x="147293" y="21230"/>
                    </a:lnTo>
                    <a:lnTo>
                      <a:pt x="147303" y="21230"/>
                    </a:lnTo>
                    <a:lnTo>
                      <a:pt x="147303" y="21166"/>
                    </a:lnTo>
                    <a:lnTo>
                      <a:pt x="147321" y="21166"/>
                    </a:lnTo>
                    <a:lnTo>
                      <a:pt x="147321" y="21119"/>
                    </a:lnTo>
                    <a:lnTo>
                      <a:pt x="147340" y="21119"/>
                    </a:lnTo>
                    <a:lnTo>
                      <a:pt x="147340" y="21054"/>
                    </a:lnTo>
                    <a:lnTo>
                      <a:pt x="147349" y="21054"/>
                    </a:lnTo>
                    <a:lnTo>
                      <a:pt x="147349" y="21008"/>
                    </a:lnTo>
                    <a:lnTo>
                      <a:pt x="147367" y="21008"/>
                    </a:lnTo>
                    <a:lnTo>
                      <a:pt x="147367" y="20980"/>
                    </a:lnTo>
                    <a:lnTo>
                      <a:pt x="147386" y="20980"/>
                    </a:lnTo>
                    <a:lnTo>
                      <a:pt x="147386" y="20934"/>
                    </a:lnTo>
                    <a:lnTo>
                      <a:pt x="147395" y="20934"/>
                    </a:lnTo>
                    <a:lnTo>
                      <a:pt x="147395" y="20906"/>
                    </a:lnTo>
                    <a:lnTo>
                      <a:pt x="147414" y="20906"/>
                    </a:lnTo>
                    <a:lnTo>
                      <a:pt x="147414" y="20860"/>
                    </a:lnTo>
                    <a:lnTo>
                      <a:pt x="147432" y="20860"/>
                    </a:lnTo>
                    <a:lnTo>
                      <a:pt x="147432" y="20823"/>
                    </a:lnTo>
                    <a:lnTo>
                      <a:pt x="147441" y="20823"/>
                    </a:lnTo>
                    <a:lnTo>
                      <a:pt x="147441" y="20777"/>
                    </a:lnTo>
                    <a:lnTo>
                      <a:pt x="147460" y="20777"/>
                    </a:lnTo>
                    <a:lnTo>
                      <a:pt x="147460" y="20730"/>
                    </a:lnTo>
                    <a:lnTo>
                      <a:pt x="147479" y="20730"/>
                    </a:lnTo>
                    <a:lnTo>
                      <a:pt x="147479" y="20703"/>
                    </a:lnTo>
                    <a:lnTo>
                      <a:pt x="147488" y="20703"/>
                    </a:lnTo>
                    <a:lnTo>
                      <a:pt x="147488" y="20675"/>
                    </a:lnTo>
                    <a:lnTo>
                      <a:pt x="147506" y="20675"/>
                    </a:lnTo>
                    <a:lnTo>
                      <a:pt x="147506" y="20638"/>
                    </a:lnTo>
                    <a:lnTo>
                      <a:pt x="147525" y="20638"/>
                    </a:lnTo>
                    <a:lnTo>
                      <a:pt x="147525" y="20610"/>
                    </a:lnTo>
                    <a:lnTo>
                      <a:pt x="147534" y="20610"/>
                    </a:lnTo>
                    <a:lnTo>
                      <a:pt x="147534" y="20582"/>
                    </a:lnTo>
                    <a:lnTo>
                      <a:pt x="147553" y="20582"/>
                    </a:lnTo>
                    <a:lnTo>
                      <a:pt x="147553" y="20545"/>
                    </a:lnTo>
                    <a:lnTo>
                      <a:pt x="147571" y="20545"/>
                    </a:lnTo>
                    <a:lnTo>
                      <a:pt x="147571" y="20517"/>
                    </a:lnTo>
                    <a:lnTo>
                      <a:pt x="147580" y="20517"/>
                    </a:lnTo>
                    <a:lnTo>
                      <a:pt x="147580" y="20489"/>
                    </a:lnTo>
                    <a:lnTo>
                      <a:pt x="147599" y="20489"/>
                    </a:lnTo>
                    <a:lnTo>
                      <a:pt x="147599" y="20452"/>
                    </a:lnTo>
                    <a:lnTo>
                      <a:pt x="147617" y="20452"/>
                    </a:lnTo>
                    <a:lnTo>
                      <a:pt x="147617" y="20443"/>
                    </a:lnTo>
                    <a:lnTo>
                      <a:pt x="147627" y="20443"/>
                    </a:lnTo>
                    <a:lnTo>
                      <a:pt x="147627" y="20406"/>
                    </a:lnTo>
                    <a:lnTo>
                      <a:pt x="147645" y="20406"/>
                    </a:lnTo>
                    <a:lnTo>
                      <a:pt x="147645" y="20397"/>
                    </a:lnTo>
                    <a:lnTo>
                      <a:pt x="147664" y="20397"/>
                    </a:lnTo>
                    <a:lnTo>
                      <a:pt x="147664" y="20360"/>
                    </a:lnTo>
                    <a:lnTo>
                      <a:pt x="147673" y="20360"/>
                    </a:lnTo>
                    <a:lnTo>
                      <a:pt x="147673" y="20332"/>
                    </a:lnTo>
                    <a:lnTo>
                      <a:pt x="147692" y="20332"/>
                    </a:lnTo>
                    <a:lnTo>
                      <a:pt x="147692" y="20313"/>
                    </a:lnTo>
                    <a:lnTo>
                      <a:pt x="147710" y="20313"/>
                    </a:lnTo>
                    <a:lnTo>
                      <a:pt x="147710" y="20286"/>
                    </a:lnTo>
                    <a:lnTo>
                      <a:pt x="147719" y="20286"/>
                    </a:lnTo>
                    <a:lnTo>
                      <a:pt x="147719" y="20267"/>
                    </a:lnTo>
                    <a:lnTo>
                      <a:pt x="147738" y="20267"/>
                    </a:lnTo>
                    <a:lnTo>
                      <a:pt x="147738" y="20239"/>
                    </a:lnTo>
                    <a:lnTo>
                      <a:pt x="147756" y="20239"/>
                    </a:lnTo>
                    <a:lnTo>
                      <a:pt x="147756" y="20221"/>
                    </a:lnTo>
                    <a:lnTo>
                      <a:pt x="147766" y="20221"/>
                    </a:lnTo>
                    <a:lnTo>
                      <a:pt x="147766" y="20193"/>
                    </a:lnTo>
                    <a:lnTo>
                      <a:pt x="147784" y="20193"/>
                    </a:lnTo>
                    <a:lnTo>
                      <a:pt x="147784" y="20175"/>
                    </a:lnTo>
                    <a:lnTo>
                      <a:pt x="147803" y="20175"/>
                    </a:lnTo>
                    <a:lnTo>
                      <a:pt x="147803" y="20165"/>
                    </a:lnTo>
                    <a:lnTo>
                      <a:pt x="147812" y="20165"/>
                    </a:lnTo>
                    <a:lnTo>
                      <a:pt x="147812" y="20147"/>
                    </a:lnTo>
                    <a:lnTo>
                      <a:pt x="147830" y="20147"/>
                    </a:lnTo>
                    <a:lnTo>
                      <a:pt x="147830" y="20119"/>
                    </a:lnTo>
                    <a:lnTo>
                      <a:pt x="147849" y="20119"/>
                    </a:lnTo>
                    <a:lnTo>
                      <a:pt x="147849" y="20100"/>
                    </a:lnTo>
                    <a:lnTo>
                      <a:pt x="147858" y="20100"/>
                    </a:lnTo>
                    <a:lnTo>
                      <a:pt x="147858" y="20082"/>
                    </a:lnTo>
                    <a:lnTo>
                      <a:pt x="147877" y="20082"/>
                    </a:lnTo>
                    <a:lnTo>
                      <a:pt x="147877" y="20073"/>
                    </a:lnTo>
                    <a:lnTo>
                      <a:pt x="147895" y="20073"/>
                    </a:lnTo>
                    <a:lnTo>
                      <a:pt x="147895" y="20036"/>
                    </a:lnTo>
                    <a:lnTo>
                      <a:pt x="147905" y="20036"/>
                    </a:lnTo>
                    <a:lnTo>
                      <a:pt x="147905" y="20026"/>
                    </a:lnTo>
                    <a:lnTo>
                      <a:pt x="147923" y="20026"/>
                    </a:lnTo>
                    <a:lnTo>
                      <a:pt x="147923" y="20008"/>
                    </a:lnTo>
                    <a:lnTo>
                      <a:pt x="147942" y="20008"/>
                    </a:lnTo>
                    <a:lnTo>
                      <a:pt x="147942" y="19989"/>
                    </a:lnTo>
                    <a:lnTo>
                      <a:pt x="147951" y="19989"/>
                    </a:lnTo>
                    <a:lnTo>
                      <a:pt x="147951" y="19980"/>
                    </a:lnTo>
                    <a:lnTo>
                      <a:pt x="147969" y="19980"/>
                    </a:lnTo>
                    <a:lnTo>
                      <a:pt x="147969" y="19962"/>
                    </a:lnTo>
                    <a:lnTo>
                      <a:pt x="147988" y="19962"/>
                    </a:lnTo>
                    <a:lnTo>
                      <a:pt x="147988" y="19943"/>
                    </a:lnTo>
                    <a:lnTo>
                      <a:pt x="147997" y="19943"/>
                    </a:lnTo>
                    <a:lnTo>
                      <a:pt x="147997" y="19934"/>
                    </a:lnTo>
                    <a:lnTo>
                      <a:pt x="148016" y="19934"/>
                    </a:lnTo>
                    <a:lnTo>
                      <a:pt x="148016" y="19915"/>
                    </a:lnTo>
                    <a:lnTo>
                      <a:pt x="148034" y="19915"/>
                    </a:lnTo>
                    <a:lnTo>
                      <a:pt x="148034" y="19897"/>
                    </a:lnTo>
                    <a:lnTo>
                      <a:pt x="148044" y="19897"/>
                    </a:lnTo>
                    <a:lnTo>
                      <a:pt x="148044" y="19887"/>
                    </a:lnTo>
                    <a:lnTo>
                      <a:pt x="148062" y="19887"/>
                    </a:lnTo>
                    <a:lnTo>
                      <a:pt x="148062" y="19869"/>
                    </a:lnTo>
                    <a:lnTo>
                      <a:pt x="148081" y="19869"/>
                    </a:lnTo>
                    <a:lnTo>
                      <a:pt x="148081" y="19850"/>
                    </a:lnTo>
                    <a:lnTo>
                      <a:pt x="148090" y="19850"/>
                    </a:lnTo>
                    <a:lnTo>
                      <a:pt x="148090" y="19841"/>
                    </a:lnTo>
                    <a:lnTo>
                      <a:pt x="148108" y="19841"/>
                    </a:lnTo>
                    <a:lnTo>
                      <a:pt x="148108" y="19823"/>
                    </a:lnTo>
                    <a:lnTo>
                      <a:pt x="148127" y="19823"/>
                    </a:lnTo>
                    <a:lnTo>
                      <a:pt x="148127" y="19804"/>
                    </a:lnTo>
                    <a:lnTo>
                      <a:pt x="148136" y="19804"/>
                    </a:lnTo>
                    <a:lnTo>
                      <a:pt x="148136" y="19795"/>
                    </a:lnTo>
                    <a:lnTo>
                      <a:pt x="148155" y="19795"/>
                    </a:lnTo>
                    <a:lnTo>
                      <a:pt x="148155" y="19776"/>
                    </a:lnTo>
                    <a:lnTo>
                      <a:pt x="148182" y="19776"/>
                    </a:lnTo>
                    <a:lnTo>
                      <a:pt x="148182" y="19758"/>
                    </a:lnTo>
                    <a:lnTo>
                      <a:pt x="148201" y="19758"/>
                    </a:lnTo>
                    <a:lnTo>
                      <a:pt x="148201" y="19748"/>
                    </a:lnTo>
                    <a:lnTo>
                      <a:pt x="148220" y="19748"/>
                    </a:lnTo>
                    <a:lnTo>
                      <a:pt x="148220" y="19730"/>
                    </a:lnTo>
                    <a:lnTo>
                      <a:pt x="148229" y="19730"/>
                    </a:lnTo>
                    <a:lnTo>
                      <a:pt x="148229" y="19711"/>
                    </a:lnTo>
                    <a:lnTo>
                      <a:pt x="148266" y="19711"/>
                    </a:lnTo>
                    <a:lnTo>
                      <a:pt x="148266" y="19702"/>
                    </a:lnTo>
                    <a:lnTo>
                      <a:pt x="148275" y="19702"/>
                    </a:lnTo>
                    <a:lnTo>
                      <a:pt x="148275" y="19684"/>
                    </a:lnTo>
                    <a:lnTo>
                      <a:pt x="148294" y="19684"/>
                    </a:lnTo>
                    <a:lnTo>
                      <a:pt x="148294" y="19665"/>
                    </a:lnTo>
                    <a:lnTo>
                      <a:pt x="148321" y="19665"/>
                    </a:lnTo>
                    <a:lnTo>
                      <a:pt x="148321" y="19656"/>
                    </a:lnTo>
                    <a:lnTo>
                      <a:pt x="148340" y="19656"/>
                    </a:lnTo>
                    <a:lnTo>
                      <a:pt x="148340" y="19637"/>
                    </a:lnTo>
                    <a:lnTo>
                      <a:pt x="148368" y="19637"/>
                    </a:lnTo>
                    <a:lnTo>
                      <a:pt x="148368" y="19619"/>
                    </a:lnTo>
                    <a:lnTo>
                      <a:pt x="148386" y="19619"/>
                    </a:lnTo>
                    <a:lnTo>
                      <a:pt x="148386" y="19610"/>
                    </a:lnTo>
                    <a:lnTo>
                      <a:pt x="148414" y="19610"/>
                    </a:lnTo>
                    <a:lnTo>
                      <a:pt x="148414" y="19591"/>
                    </a:lnTo>
                    <a:lnTo>
                      <a:pt x="148433" y="19591"/>
                    </a:lnTo>
                    <a:lnTo>
                      <a:pt x="148433" y="19572"/>
                    </a:lnTo>
                    <a:lnTo>
                      <a:pt x="148460" y="19572"/>
                    </a:lnTo>
                    <a:lnTo>
                      <a:pt x="148460" y="19563"/>
                    </a:lnTo>
                    <a:lnTo>
                      <a:pt x="148497" y="19563"/>
                    </a:lnTo>
                    <a:lnTo>
                      <a:pt x="148497" y="19545"/>
                    </a:lnTo>
                    <a:lnTo>
                      <a:pt x="148525" y="19545"/>
                    </a:lnTo>
                    <a:lnTo>
                      <a:pt x="148525" y="19526"/>
                    </a:lnTo>
                    <a:lnTo>
                      <a:pt x="148553" y="19526"/>
                    </a:lnTo>
                    <a:lnTo>
                      <a:pt x="148553" y="19517"/>
                    </a:lnTo>
                    <a:lnTo>
                      <a:pt x="148571" y="19517"/>
                    </a:lnTo>
                    <a:lnTo>
                      <a:pt x="148571" y="19498"/>
                    </a:lnTo>
                    <a:lnTo>
                      <a:pt x="148599" y="19498"/>
                    </a:lnTo>
                    <a:lnTo>
                      <a:pt x="148599" y="19480"/>
                    </a:lnTo>
                    <a:lnTo>
                      <a:pt x="148646" y="19480"/>
                    </a:lnTo>
                    <a:lnTo>
                      <a:pt x="148646" y="19471"/>
                    </a:lnTo>
                    <a:lnTo>
                      <a:pt x="148683" y="19471"/>
                    </a:lnTo>
                    <a:lnTo>
                      <a:pt x="148683" y="19452"/>
                    </a:lnTo>
                    <a:lnTo>
                      <a:pt x="148710" y="19452"/>
                    </a:lnTo>
                    <a:lnTo>
                      <a:pt x="148710" y="19434"/>
                    </a:lnTo>
                    <a:lnTo>
                      <a:pt x="148738" y="19434"/>
                    </a:lnTo>
                    <a:lnTo>
                      <a:pt x="148738" y="19424"/>
                    </a:lnTo>
                    <a:lnTo>
                      <a:pt x="148785" y="19424"/>
                    </a:lnTo>
                    <a:lnTo>
                      <a:pt x="148785" y="19406"/>
                    </a:lnTo>
                    <a:lnTo>
                      <a:pt x="148831" y="19406"/>
                    </a:lnTo>
                    <a:lnTo>
                      <a:pt x="148831" y="19387"/>
                    </a:lnTo>
                    <a:lnTo>
                      <a:pt x="148868" y="19387"/>
                    </a:lnTo>
                    <a:lnTo>
                      <a:pt x="148868" y="19378"/>
                    </a:lnTo>
                    <a:lnTo>
                      <a:pt x="148914" y="19378"/>
                    </a:lnTo>
                    <a:lnTo>
                      <a:pt x="148914" y="19359"/>
                    </a:lnTo>
                    <a:lnTo>
                      <a:pt x="148961" y="19359"/>
                    </a:lnTo>
                    <a:lnTo>
                      <a:pt x="148961" y="19341"/>
                    </a:lnTo>
                    <a:lnTo>
                      <a:pt x="149016" y="19341"/>
                    </a:lnTo>
                    <a:lnTo>
                      <a:pt x="149016" y="19332"/>
                    </a:lnTo>
                    <a:lnTo>
                      <a:pt x="149062" y="19332"/>
                    </a:lnTo>
                    <a:lnTo>
                      <a:pt x="149062" y="19313"/>
                    </a:lnTo>
                    <a:lnTo>
                      <a:pt x="149109" y="19313"/>
                    </a:lnTo>
                    <a:lnTo>
                      <a:pt x="149109" y="19452"/>
                    </a:lnTo>
                    <a:lnTo>
                      <a:pt x="149127" y="19452"/>
                    </a:lnTo>
                    <a:lnTo>
                      <a:pt x="149127" y="20841"/>
                    </a:lnTo>
                    <a:lnTo>
                      <a:pt x="149146" y="20841"/>
                    </a:lnTo>
                    <a:lnTo>
                      <a:pt x="149146" y="22212"/>
                    </a:lnTo>
                    <a:lnTo>
                      <a:pt x="149155" y="22212"/>
                    </a:lnTo>
                    <a:lnTo>
                      <a:pt x="149155" y="23602"/>
                    </a:lnTo>
                    <a:lnTo>
                      <a:pt x="149174" y="23602"/>
                    </a:lnTo>
                    <a:lnTo>
                      <a:pt x="149174" y="24982"/>
                    </a:lnTo>
                    <a:lnTo>
                      <a:pt x="149192" y="24982"/>
                    </a:lnTo>
                    <a:lnTo>
                      <a:pt x="149192" y="26371"/>
                    </a:lnTo>
                    <a:lnTo>
                      <a:pt x="149201" y="26371"/>
                    </a:lnTo>
                    <a:lnTo>
                      <a:pt x="149201" y="27742"/>
                    </a:lnTo>
                    <a:lnTo>
                      <a:pt x="149220" y="27742"/>
                    </a:lnTo>
                    <a:lnTo>
                      <a:pt x="149220" y="29113"/>
                    </a:lnTo>
                    <a:lnTo>
                      <a:pt x="149238" y="29113"/>
                    </a:lnTo>
                    <a:lnTo>
                      <a:pt x="149238" y="30502"/>
                    </a:lnTo>
                    <a:lnTo>
                      <a:pt x="149248" y="30502"/>
                    </a:lnTo>
                    <a:lnTo>
                      <a:pt x="149248" y="31882"/>
                    </a:lnTo>
                    <a:lnTo>
                      <a:pt x="149266" y="31882"/>
                    </a:lnTo>
                    <a:lnTo>
                      <a:pt x="149266" y="33253"/>
                    </a:lnTo>
                    <a:lnTo>
                      <a:pt x="149285" y="33253"/>
                    </a:lnTo>
                    <a:lnTo>
                      <a:pt x="149285" y="34643"/>
                    </a:lnTo>
                    <a:lnTo>
                      <a:pt x="149294" y="34643"/>
                    </a:lnTo>
                    <a:lnTo>
                      <a:pt x="149294" y="36013"/>
                    </a:lnTo>
                    <a:lnTo>
                      <a:pt x="149312" y="36013"/>
                    </a:lnTo>
                    <a:lnTo>
                      <a:pt x="149312" y="37394"/>
                    </a:lnTo>
                    <a:lnTo>
                      <a:pt x="149331" y="37394"/>
                    </a:lnTo>
                    <a:lnTo>
                      <a:pt x="149331" y="37773"/>
                    </a:lnTo>
                    <a:lnTo>
                      <a:pt x="146460" y="37773"/>
                    </a:lnTo>
                    <a:lnTo>
                      <a:pt x="146460" y="377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826" name="Google Shape;826;p32"/>
              <p:cNvGrpSpPr/>
              <p:nvPr/>
            </p:nvGrpSpPr>
            <p:grpSpPr>
              <a:xfrm>
                <a:off x="-347595" y="3417603"/>
                <a:ext cx="9755938" cy="1326475"/>
                <a:chOff x="-347595" y="3417603"/>
                <a:chExt cx="9755938" cy="1326475"/>
              </a:xfrm>
            </p:grpSpPr>
            <p:grpSp>
              <p:nvGrpSpPr>
                <p:cNvPr id="827" name="Google Shape;827;p32"/>
                <p:cNvGrpSpPr/>
                <p:nvPr/>
              </p:nvGrpSpPr>
              <p:grpSpPr>
                <a:xfrm>
                  <a:off x="-347595" y="3417603"/>
                  <a:ext cx="5179172" cy="1310721"/>
                  <a:chOff x="238125" y="3213602"/>
                  <a:chExt cx="3733275" cy="944800"/>
                </a:xfrm>
              </p:grpSpPr>
              <p:sp>
                <p:nvSpPr>
                  <p:cNvPr id="828" name="Google Shape;828;p32"/>
                  <p:cNvSpPr/>
                  <p:nvPr/>
                </p:nvSpPr>
                <p:spPr>
                  <a:xfrm>
                    <a:off x="742925" y="3428345"/>
                    <a:ext cx="1875925" cy="583350"/>
                  </a:xfrm>
                  <a:custGeom>
                    <a:avLst/>
                    <a:gdLst/>
                    <a:ahLst/>
                    <a:cxnLst/>
                    <a:rect l="l" t="t" r="r" b="b"/>
                    <a:pathLst>
                      <a:path w="75037" h="23334" extrusionOk="0">
                        <a:moveTo>
                          <a:pt x="73573" y="21231"/>
                        </a:moveTo>
                        <a:cubicBezTo>
                          <a:pt x="74527" y="20879"/>
                          <a:pt x="75036" y="19823"/>
                          <a:pt x="74620" y="18850"/>
                        </a:cubicBezTo>
                        <a:cubicBezTo>
                          <a:pt x="74416" y="18387"/>
                          <a:pt x="74027" y="18026"/>
                          <a:pt x="73545" y="17859"/>
                        </a:cubicBezTo>
                        <a:cubicBezTo>
                          <a:pt x="72526" y="17498"/>
                          <a:pt x="71452" y="18026"/>
                          <a:pt x="71128" y="18961"/>
                        </a:cubicBezTo>
                        <a:cubicBezTo>
                          <a:pt x="71202" y="18757"/>
                          <a:pt x="71155" y="18526"/>
                          <a:pt x="71007" y="18359"/>
                        </a:cubicBezTo>
                        <a:cubicBezTo>
                          <a:pt x="70850" y="18192"/>
                          <a:pt x="70618" y="18118"/>
                          <a:pt x="70396" y="18165"/>
                        </a:cubicBezTo>
                        <a:cubicBezTo>
                          <a:pt x="70248" y="17340"/>
                          <a:pt x="69683" y="16636"/>
                          <a:pt x="68886" y="16312"/>
                        </a:cubicBezTo>
                        <a:cubicBezTo>
                          <a:pt x="68089" y="15979"/>
                          <a:pt x="67172" y="16062"/>
                          <a:pt x="66459" y="16534"/>
                        </a:cubicBezTo>
                        <a:cubicBezTo>
                          <a:pt x="66515" y="16331"/>
                          <a:pt x="66450" y="16099"/>
                          <a:pt x="66311" y="15932"/>
                        </a:cubicBezTo>
                        <a:cubicBezTo>
                          <a:pt x="66163" y="15766"/>
                          <a:pt x="65950" y="15682"/>
                          <a:pt x="65718" y="15692"/>
                        </a:cubicBezTo>
                        <a:cubicBezTo>
                          <a:pt x="66107" y="15580"/>
                          <a:pt x="66422" y="15321"/>
                          <a:pt x="66607" y="14978"/>
                        </a:cubicBezTo>
                        <a:cubicBezTo>
                          <a:pt x="66793" y="14636"/>
                          <a:pt x="66820" y="14228"/>
                          <a:pt x="66691" y="13858"/>
                        </a:cubicBezTo>
                        <a:cubicBezTo>
                          <a:pt x="66996" y="13422"/>
                          <a:pt x="66959" y="12829"/>
                          <a:pt x="66607" y="12422"/>
                        </a:cubicBezTo>
                        <a:cubicBezTo>
                          <a:pt x="66255" y="12014"/>
                          <a:pt x="65663" y="11885"/>
                          <a:pt x="65172" y="12107"/>
                        </a:cubicBezTo>
                        <a:cubicBezTo>
                          <a:pt x="65394" y="11894"/>
                          <a:pt x="65459" y="11579"/>
                          <a:pt x="65348" y="11292"/>
                        </a:cubicBezTo>
                        <a:cubicBezTo>
                          <a:pt x="65237" y="11014"/>
                          <a:pt x="64968" y="10819"/>
                          <a:pt x="64662" y="10810"/>
                        </a:cubicBezTo>
                        <a:cubicBezTo>
                          <a:pt x="64347" y="10792"/>
                          <a:pt x="64070" y="10968"/>
                          <a:pt x="63931" y="11236"/>
                        </a:cubicBezTo>
                        <a:cubicBezTo>
                          <a:pt x="63801" y="10968"/>
                          <a:pt x="63486" y="10819"/>
                          <a:pt x="63180" y="10894"/>
                        </a:cubicBezTo>
                        <a:cubicBezTo>
                          <a:pt x="62884" y="10968"/>
                          <a:pt x="62680" y="11236"/>
                          <a:pt x="62689" y="11533"/>
                        </a:cubicBezTo>
                        <a:cubicBezTo>
                          <a:pt x="62671" y="11422"/>
                          <a:pt x="62606" y="11329"/>
                          <a:pt x="62513" y="11264"/>
                        </a:cubicBezTo>
                        <a:cubicBezTo>
                          <a:pt x="62421" y="11199"/>
                          <a:pt x="62300" y="11171"/>
                          <a:pt x="62189" y="11190"/>
                        </a:cubicBezTo>
                        <a:cubicBezTo>
                          <a:pt x="62773" y="10023"/>
                          <a:pt x="62606" y="8634"/>
                          <a:pt x="61772" y="7615"/>
                        </a:cubicBezTo>
                        <a:cubicBezTo>
                          <a:pt x="61930" y="7327"/>
                          <a:pt x="61911" y="6976"/>
                          <a:pt x="61735" y="6698"/>
                        </a:cubicBezTo>
                        <a:cubicBezTo>
                          <a:pt x="61550" y="6420"/>
                          <a:pt x="61235" y="6262"/>
                          <a:pt x="60902" y="6290"/>
                        </a:cubicBezTo>
                        <a:cubicBezTo>
                          <a:pt x="60568" y="6309"/>
                          <a:pt x="60272" y="6503"/>
                          <a:pt x="60133" y="6800"/>
                        </a:cubicBezTo>
                        <a:cubicBezTo>
                          <a:pt x="60050" y="6531"/>
                          <a:pt x="59855" y="6299"/>
                          <a:pt x="59596" y="6179"/>
                        </a:cubicBezTo>
                        <a:cubicBezTo>
                          <a:pt x="59336" y="6059"/>
                          <a:pt x="59040" y="6049"/>
                          <a:pt x="58781" y="6160"/>
                        </a:cubicBezTo>
                        <a:cubicBezTo>
                          <a:pt x="58188" y="5151"/>
                          <a:pt x="56993" y="4660"/>
                          <a:pt x="55863" y="4966"/>
                        </a:cubicBezTo>
                        <a:cubicBezTo>
                          <a:pt x="54724" y="5271"/>
                          <a:pt x="53946" y="6299"/>
                          <a:pt x="53964" y="7457"/>
                        </a:cubicBezTo>
                        <a:cubicBezTo>
                          <a:pt x="53677" y="7142"/>
                          <a:pt x="53205" y="7059"/>
                          <a:pt x="52834" y="7263"/>
                        </a:cubicBezTo>
                        <a:cubicBezTo>
                          <a:pt x="52640" y="6586"/>
                          <a:pt x="52028" y="6105"/>
                          <a:pt x="51315" y="6068"/>
                        </a:cubicBezTo>
                        <a:cubicBezTo>
                          <a:pt x="51324" y="5382"/>
                          <a:pt x="50898" y="4753"/>
                          <a:pt x="50241" y="4512"/>
                        </a:cubicBezTo>
                        <a:cubicBezTo>
                          <a:pt x="49592" y="4262"/>
                          <a:pt x="48851" y="4456"/>
                          <a:pt x="48397" y="4984"/>
                        </a:cubicBezTo>
                        <a:cubicBezTo>
                          <a:pt x="47573" y="4845"/>
                          <a:pt x="46739" y="5179"/>
                          <a:pt x="46239" y="5846"/>
                        </a:cubicBezTo>
                        <a:cubicBezTo>
                          <a:pt x="45748" y="6512"/>
                          <a:pt x="45665" y="7392"/>
                          <a:pt x="46045" y="8133"/>
                        </a:cubicBezTo>
                        <a:cubicBezTo>
                          <a:pt x="45896" y="8013"/>
                          <a:pt x="45702" y="7976"/>
                          <a:pt x="45517" y="8031"/>
                        </a:cubicBezTo>
                        <a:cubicBezTo>
                          <a:pt x="45341" y="8087"/>
                          <a:pt x="45202" y="8235"/>
                          <a:pt x="45155" y="8420"/>
                        </a:cubicBezTo>
                        <a:cubicBezTo>
                          <a:pt x="44850" y="7568"/>
                          <a:pt x="44118" y="6938"/>
                          <a:pt x="43229" y="6725"/>
                        </a:cubicBezTo>
                        <a:cubicBezTo>
                          <a:pt x="43618" y="6253"/>
                          <a:pt x="43664" y="5586"/>
                          <a:pt x="43349" y="5058"/>
                        </a:cubicBezTo>
                        <a:cubicBezTo>
                          <a:pt x="43034" y="4539"/>
                          <a:pt x="42423" y="4262"/>
                          <a:pt x="41812" y="4373"/>
                        </a:cubicBezTo>
                        <a:cubicBezTo>
                          <a:pt x="41737" y="4002"/>
                          <a:pt x="41441" y="3715"/>
                          <a:pt x="41071" y="3650"/>
                        </a:cubicBezTo>
                        <a:cubicBezTo>
                          <a:pt x="40691" y="3595"/>
                          <a:pt x="40320" y="3771"/>
                          <a:pt x="40135" y="4095"/>
                        </a:cubicBezTo>
                        <a:cubicBezTo>
                          <a:pt x="39292" y="3215"/>
                          <a:pt x="38023" y="2863"/>
                          <a:pt x="36847" y="3206"/>
                        </a:cubicBezTo>
                        <a:cubicBezTo>
                          <a:pt x="35661" y="3539"/>
                          <a:pt x="34781" y="4502"/>
                          <a:pt x="34550" y="5697"/>
                        </a:cubicBezTo>
                        <a:cubicBezTo>
                          <a:pt x="33679" y="4808"/>
                          <a:pt x="32373" y="4475"/>
                          <a:pt x="31169" y="4827"/>
                        </a:cubicBezTo>
                        <a:cubicBezTo>
                          <a:pt x="29974" y="5179"/>
                          <a:pt x="29066" y="6160"/>
                          <a:pt x="28844" y="7374"/>
                        </a:cubicBezTo>
                        <a:cubicBezTo>
                          <a:pt x="28724" y="6725"/>
                          <a:pt x="28335" y="6151"/>
                          <a:pt x="27770" y="5781"/>
                        </a:cubicBezTo>
                        <a:cubicBezTo>
                          <a:pt x="27214" y="5410"/>
                          <a:pt x="26519" y="5280"/>
                          <a:pt x="25861" y="5419"/>
                        </a:cubicBezTo>
                        <a:cubicBezTo>
                          <a:pt x="25917" y="5234"/>
                          <a:pt x="25861" y="5030"/>
                          <a:pt x="25723" y="4882"/>
                        </a:cubicBezTo>
                        <a:cubicBezTo>
                          <a:pt x="25593" y="4743"/>
                          <a:pt x="25389" y="4678"/>
                          <a:pt x="25185" y="4725"/>
                        </a:cubicBezTo>
                        <a:cubicBezTo>
                          <a:pt x="25472" y="4354"/>
                          <a:pt x="25408" y="3836"/>
                          <a:pt x="25037" y="3548"/>
                        </a:cubicBezTo>
                        <a:cubicBezTo>
                          <a:pt x="24676" y="3252"/>
                          <a:pt x="24139" y="3308"/>
                          <a:pt x="23842" y="3660"/>
                        </a:cubicBezTo>
                        <a:cubicBezTo>
                          <a:pt x="23889" y="3326"/>
                          <a:pt x="23722" y="3002"/>
                          <a:pt x="23435" y="2826"/>
                        </a:cubicBezTo>
                        <a:cubicBezTo>
                          <a:pt x="23138" y="2659"/>
                          <a:pt x="22768" y="2678"/>
                          <a:pt x="22499" y="2872"/>
                        </a:cubicBezTo>
                        <a:cubicBezTo>
                          <a:pt x="22221" y="3076"/>
                          <a:pt x="22092" y="3419"/>
                          <a:pt x="22175" y="3743"/>
                        </a:cubicBezTo>
                        <a:cubicBezTo>
                          <a:pt x="21703" y="2604"/>
                          <a:pt x="20461" y="1965"/>
                          <a:pt x="19248" y="2252"/>
                        </a:cubicBezTo>
                        <a:cubicBezTo>
                          <a:pt x="19016" y="1094"/>
                          <a:pt x="18044" y="232"/>
                          <a:pt x="16868" y="112"/>
                        </a:cubicBezTo>
                        <a:cubicBezTo>
                          <a:pt x="15682" y="1"/>
                          <a:pt x="14561" y="659"/>
                          <a:pt x="14117" y="1742"/>
                        </a:cubicBezTo>
                        <a:cubicBezTo>
                          <a:pt x="13811" y="1344"/>
                          <a:pt x="13255" y="1214"/>
                          <a:pt x="12820" y="1455"/>
                        </a:cubicBezTo>
                        <a:cubicBezTo>
                          <a:pt x="12375" y="1696"/>
                          <a:pt x="12181" y="2224"/>
                          <a:pt x="12375" y="2687"/>
                        </a:cubicBezTo>
                        <a:cubicBezTo>
                          <a:pt x="12032" y="2178"/>
                          <a:pt x="11328" y="2039"/>
                          <a:pt x="10801" y="2372"/>
                        </a:cubicBezTo>
                        <a:cubicBezTo>
                          <a:pt x="10708" y="2141"/>
                          <a:pt x="10495" y="1974"/>
                          <a:pt x="10245" y="1937"/>
                        </a:cubicBezTo>
                        <a:cubicBezTo>
                          <a:pt x="9985" y="1900"/>
                          <a:pt x="9735" y="2002"/>
                          <a:pt x="9578" y="2196"/>
                        </a:cubicBezTo>
                        <a:cubicBezTo>
                          <a:pt x="9420" y="2391"/>
                          <a:pt x="9393" y="2659"/>
                          <a:pt x="9485" y="2891"/>
                        </a:cubicBezTo>
                        <a:cubicBezTo>
                          <a:pt x="8716" y="1520"/>
                          <a:pt x="7151" y="779"/>
                          <a:pt x="5586" y="1038"/>
                        </a:cubicBezTo>
                        <a:cubicBezTo>
                          <a:pt x="4030" y="1307"/>
                          <a:pt x="2807" y="2511"/>
                          <a:pt x="2566" y="4049"/>
                        </a:cubicBezTo>
                        <a:cubicBezTo>
                          <a:pt x="2455" y="3937"/>
                          <a:pt x="2288" y="3910"/>
                          <a:pt x="2149" y="3974"/>
                        </a:cubicBezTo>
                        <a:cubicBezTo>
                          <a:pt x="2010" y="4039"/>
                          <a:pt x="1927" y="4188"/>
                          <a:pt x="1946" y="4336"/>
                        </a:cubicBezTo>
                        <a:cubicBezTo>
                          <a:pt x="1964" y="4484"/>
                          <a:pt x="2084" y="4604"/>
                          <a:pt x="2233" y="4641"/>
                        </a:cubicBezTo>
                        <a:cubicBezTo>
                          <a:pt x="1038" y="4901"/>
                          <a:pt x="167" y="5892"/>
                          <a:pt x="84" y="7077"/>
                        </a:cubicBezTo>
                        <a:cubicBezTo>
                          <a:pt x="0" y="8272"/>
                          <a:pt x="732" y="9384"/>
                          <a:pt x="1890" y="9819"/>
                        </a:cubicBezTo>
                        <a:cubicBezTo>
                          <a:pt x="1631" y="9856"/>
                          <a:pt x="1436" y="10041"/>
                          <a:pt x="1381" y="10282"/>
                        </a:cubicBezTo>
                        <a:cubicBezTo>
                          <a:pt x="1325" y="10523"/>
                          <a:pt x="1427" y="10773"/>
                          <a:pt x="1640" y="10912"/>
                        </a:cubicBezTo>
                        <a:cubicBezTo>
                          <a:pt x="1714" y="11264"/>
                          <a:pt x="1853" y="11588"/>
                          <a:pt x="2047" y="11875"/>
                        </a:cubicBezTo>
                        <a:cubicBezTo>
                          <a:pt x="2455" y="12487"/>
                          <a:pt x="3122" y="12894"/>
                          <a:pt x="3854" y="13052"/>
                        </a:cubicBezTo>
                        <a:cubicBezTo>
                          <a:pt x="25991" y="17674"/>
                          <a:pt x="48314" y="21055"/>
                          <a:pt x="70831" y="23222"/>
                        </a:cubicBezTo>
                        <a:cubicBezTo>
                          <a:pt x="72091" y="23333"/>
                          <a:pt x="73314" y="22648"/>
                          <a:pt x="73730" y="21499"/>
                        </a:cubicBezTo>
                        <a:cubicBezTo>
                          <a:pt x="73749" y="21444"/>
                          <a:pt x="73767" y="21388"/>
                          <a:pt x="73786" y="21323"/>
                        </a:cubicBezTo>
                        <a:cubicBezTo>
                          <a:pt x="73703" y="21286"/>
                          <a:pt x="73656" y="21268"/>
                          <a:pt x="73573" y="2123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9" name="Google Shape;829;p32"/>
                  <p:cNvSpPr/>
                  <p:nvPr/>
                </p:nvSpPr>
                <p:spPr>
                  <a:xfrm>
                    <a:off x="2141800" y="3682974"/>
                    <a:ext cx="1136075" cy="441750"/>
                  </a:xfrm>
                  <a:custGeom>
                    <a:avLst/>
                    <a:gdLst/>
                    <a:ahLst/>
                    <a:cxnLst/>
                    <a:rect l="l" t="t" r="r" b="b"/>
                    <a:pathLst>
                      <a:path w="45443" h="17670" extrusionOk="0">
                        <a:moveTo>
                          <a:pt x="32576" y="1"/>
                        </a:moveTo>
                        <a:cubicBezTo>
                          <a:pt x="32278" y="1"/>
                          <a:pt x="31979" y="86"/>
                          <a:pt x="31716" y="258"/>
                        </a:cubicBezTo>
                        <a:cubicBezTo>
                          <a:pt x="31123" y="638"/>
                          <a:pt x="30863" y="1379"/>
                          <a:pt x="31095" y="2037"/>
                        </a:cubicBezTo>
                        <a:cubicBezTo>
                          <a:pt x="31010" y="1987"/>
                          <a:pt x="30915" y="1963"/>
                          <a:pt x="30820" y="1963"/>
                        </a:cubicBezTo>
                        <a:cubicBezTo>
                          <a:pt x="30669" y="1963"/>
                          <a:pt x="30518" y="2024"/>
                          <a:pt x="30410" y="2139"/>
                        </a:cubicBezTo>
                        <a:cubicBezTo>
                          <a:pt x="30221" y="1863"/>
                          <a:pt x="29908" y="1701"/>
                          <a:pt x="29586" y="1701"/>
                        </a:cubicBezTo>
                        <a:cubicBezTo>
                          <a:pt x="29496" y="1701"/>
                          <a:pt x="29405" y="1714"/>
                          <a:pt x="29317" y="1740"/>
                        </a:cubicBezTo>
                        <a:cubicBezTo>
                          <a:pt x="29187" y="1333"/>
                          <a:pt x="28826" y="1055"/>
                          <a:pt x="28400" y="1036"/>
                        </a:cubicBezTo>
                        <a:cubicBezTo>
                          <a:pt x="28385" y="1036"/>
                          <a:pt x="28370" y="1035"/>
                          <a:pt x="28355" y="1035"/>
                        </a:cubicBezTo>
                        <a:cubicBezTo>
                          <a:pt x="27947" y="1035"/>
                          <a:pt x="27579" y="1281"/>
                          <a:pt x="27427" y="1657"/>
                        </a:cubicBezTo>
                        <a:cubicBezTo>
                          <a:pt x="26927" y="1740"/>
                          <a:pt x="26510" y="2083"/>
                          <a:pt x="26362" y="2565"/>
                        </a:cubicBezTo>
                        <a:cubicBezTo>
                          <a:pt x="26204" y="3037"/>
                          <a:pt x="26334" y="3565"/>
                          <a:pt x="26695" y="3917"/>
                        </a:cubicBezTo>
                        <a:cubicBezTo>
                          <a:pt x="26653" y="3899"/>
                          <a:pt x="26610" y="3891"/>
                          <a:pt x="26567" y="3891"/>
                        </a:cubicBezTo>
                        <a:cubicBezTo>
                          <a:pt x="26497" y="3891"/>
                          <a:pt x="26429" y="3914"/>
                          <a:pt x="26371" y="3954"/>
                        </a:cubicBezTo>
                        <a:cubicBezTo>
                          <a:pt x="26278" y="4028"/>
                          <a:pt x="26223" y="4139"/>
                          <a:pt x="26241" y="4250"/>
                        </a:cubicBezTo>
                        <a:cubicBezTo>
                          <a:pt x="25928" y="3860"/>
                          <a:pt x="25443" y="3633"/>
                          <a:pt x="24944" y="3633"/>
                        </a:cubicBezTo>
                        <a:cubicBezTo>
                          <a:pt x="24898" y="3633"/>
                          <a:pt x="24852" y="3635"/>
                          <a:pt x="24806" y="3639"/>
                        </a:cubicBezTo>
                        <a:cubicBezTo>
                          <a:pt x="24935" y="3296"/>
                          <a:pt x="24833" y="2907"/>
                          <a:pt x="24546" y="2657"/>
                        </a:cubicBezTo>
                        <a:cubicBezTo>
                          <a:pt x="24379" y="2517"/>
                          <a:pt x="24170" y="2446"/>
                          <a:pt x="23962" y="2446"/>
                        </a:cubicBezTo>
                        <a:cubicBezTo>
                          <a:pt x="23812" y="2446"/>
                          <a:pt x="23663" y="2482"/>
                          <a:pt x="23527" y="2555"/>
                        </a:cubicBezTo>
                        <a:cubicBezTo>
                          <a:pt x="23422" y="2386"/>
                          <a:pt x="23240" y="2280"/>
                          <a:pt x="23042" y="2280"/>
                        </a:cubicBezTo>
                        <a:cubicBezTo>
                          <a:pt x="23013" y="2280"/>
                          <a:pt x="22983" y="2282"/>
                          <a:pt x="22953" y="2287"/>
                        </a:cubicBezTo>
                        <a:cubicBezTo>
                          <a:pt x="22731" y="2324"/>
                          <a:pt x="22555" y="2500"/>
                          <a:pt x="22509" y="2722"/>
                        </a:cubicBezTo>
                        <a:cubicBezTo>
                          <a:pt x="22217" y="2566"/>
                          <a:pt x="21899" y="2490"/>
                          <a:pt x="21581" y="2490"/>
                        </a:cubicBezTo>
                        <a:cubicBezTo>
                          <a:pt x="21182" y="2490"/>
                          <a:pt x="20784" y="2610"/>
                          <a:pt x="20443" y="2843"/>
                        </a:cubicBezTo>
                        <a:cubicBezTo>
                          <a:pt x="19832" y="3269"/>
                          <a:pt x="19507" y="3991"/>
                          <a:pt x="19619" y="4714"/>
                        </a:cubicBezTo>
                        <a:cubicBezTo>
                          <a:pt x="19331" y="4572"/>
                          <a:pt x="19019" y="4502"/>
                          <a:pt x="18707" y="4502"/>
                        </a:cubicBezTo>
                        <a:cubicBezTo>
                          <a:pt x="18285" y="4502"/>
                          <a:pt x="17864" y="4630"/>
                          <a:pt x="17507" y="4880"/>
                        </a:cubicBezTo>
                        <a:cubicBezTo>
                          <a:pt x="16886" y="5316"/>
                          <a:pt x="16571" y="6057"/>
                          <a:pt x="16692" y="6798"/>
                        </a:cubicBezTo>
                        <a:cubicBezTo>
                          <a:pt x="16488" y="6446"/>
                          <a:pt x="16145" y="6196"/>
                          <a:pt x="15756" y="6094"/>
                        </a:cubicBezTo>
                        <a:cubicBezTo>
                          <a:pt x="15632" y="6062"/>
                          <a:pt x="15506" y="6046"/>
                          <a:pt x="15380" y="6046"/>
                        </a:cubicBezTo>
                        <a:cubicBezTo>
                          <a:pt x="15100" y="6046"/>
                          <a:pt x="14822" y="6123"/>
                          <a:pt x="14580" y="6270"/>
                        </a:cubicBezTo>
                        <a:cubicBezTo>
                          <a:pt x="14580" y="6149"/>
                          <a:pt x="14506" y="6038"/>
                          <a:pt x="14395" y="5982"/>
                        </a:cubicBezTo>
                        <a:cubicBezTo>
                          <a:pt x="14349" y="5958"/>
                          <a:pt x="14299" y="5946"/>
                          <a:pt x="14247" y="5946"/>
                        </a:cubicBezTo>
                        <a:cubicBezTo>
                          <a:pt x="14181" y="5946"/>
                          <a:pt x="14114" y="5965"/>
                          <a:pt x="14052" y="6001"/>
                        </a:cubicBezTo>
                        <a:cubicBezTo>
                          <a:pt x="14144" y="5732"/>
                          <a:pt x="13996" y="5445"/>
                          <a:pt x="13728" y="5353"/>
                        </a:cubicBezTo>
                        <a:cubicBezTo>
                          <a:pt x="13669" y="5333"/>
                          <a:pt x="13610" y="5323"/>
                          <a:pt x="13551" y="5323"/>
                        </a:cubicBezTo>
                        <a:cubicBezTo>
                          <a:pt x="13339" y="5323"/>
                          <a:pt x="13140" y="5448"/>
                          <a:pt x="13061" y="5658"/>
                        </a:cubicBezTo>
                        <a:cubicBezTo>
                          <a:pt x="13024" y="5455"/>
                          <a:pt x="12866" y="5297"/>
                          <a:pt x="12662" y="5260"/>
                        </a:cubicBezTo>
                        <a:cubicBezTo>
                          <a:pt x="12630" y="5254"/>
                          <a:pt x="12598" y="5251"/>
                          <a:pt x="12566" y="5251"/>
                        </a:cubicBezTo>
                        <a:cubicBezTo>
                          <a:pt x="12394" y="5251"/>
                          <a:pt x="12227" y="5333"/>
                          <a:pt x="12125" y="5473"/>
                        </a:cubicBezTo>
                        <a:cubicBezTo>
                          <a:pt x="12014" y="5640"/>
                          <a:pt x="12014" y="5862"/>
                          <a:pt x="12125" y="6038"/>
                        </a:cubicBezTo>
                        <a:cubicBezTo>
                          <a:pt x="11825" y="5699"/>
                          <a:pt x="11398" y="5523"/>
                          <a:pt x="10966" y="5523"/>
                        </a:cubicBezTo>
                        <a:cubicBezTo>
                          <a:pt x="10679" y="5523"/>
                          <a:pt x="10389" y="5601"/>
                          <a:pt x="10134" y="5760"/>
                        </a:cubicBezTo>
                        <a:cubicBezTo>
                          <a:pt x="9835" y="5267"/>
                          <a:pt x="9294" y="4978"/>
                          <a:pt x="8726" y="4978"/>
                        </a:cubicBezTo>
                        <a:cubicBezTo>
                          <a:pt x="8591" y="4978"/>
                          <a:pt x="8454" y="4995"/>
                          <a:pt x="8318" y="5028"/>
                        </a:cubicBezTo>
                        <a:cubicBezTo>
                          <a:pt x="7614" y="5195"/>
                          <a:pt x="7114" y="5797"/>
                          <a:pt x="7086" y="6510"/>
                        </a:cubicBezTo>
                        <a:cubicBezTo>
                          <a:pt x="6981" y="6443"/>
                          <a:pt x="6862" y="6410"/>
                          <a:pt x="6744" y="6410"/>
                        </a:cubicBezTo>
                        <a:cubicBezTo>
                          <a:pt x="6572" y="6410"/>
                          <a:pt x="6402" y="6480"/>
                          <a:pt x="6281" y="6612"/>
                        </a:cubicBezTo>
                        <a:cubicBezTo>
                          <a:pt x="6077" y="6844"/>
                          <a:pt x="6077" y="7177"/>
                          <a:pt x="6290" y="7409"/>
                        </a:cubicBezTo>
                        <a:cubicBezTo>
                          <a:pt x="6161" y="7318"/>
                          <a:pt x="6014" y="7274"/>
                          <a:pt x="5869" y="7274"/>
                        </a:cubicBezTo>
                        <a:cubicBezTo>
                          <a:pt x="5659" y="7274"/>
                          <a:pt x="5454" y="7367"/>
                          <a:pt x="5317" y="7548"/>
                        </a:cubicBezTo>
                        <a:cubicBezTo>
                          <a:pt x="5234" y="7450"/>
                          <a:pt x="5115" y="7401"/>
                          <a:pt x="4989" y="7401"/>
                        </a:cubicBezTo>
                        <a:cubicBezTo>
                          <a:pt x="4959" y="7401"/>
                          <a:pt x="4930" y="7404"/>
                          <a:pt x="4900" y="7409"/>
                        </a:cubicBezTo>
                        <a:cubicBezTo>
                          <a:pt x="4752" y="7437"/>
                          <a:pt x="4623" y="7548"/>
                          <a:pt x="4576" y="7696"/>
                        </a:cubicBezTo>
                        <a:cubicBezTo>
                          <a:pt x="4530" y="7835"/>
                          <a:pt x="4567" y="7992"/>
                          <a:pt x="4678" y="8113"/>
                        </a:cubicBezTo>
                        <a:cubicBezTo>
                          <a:pt x="4247" y="7747"/>
                          <a:pt x="3710" y="7559"/>
                          <a:pt x="3171" y="7559"/>
                        </a:cubicBezTo>
                        <a:cubicBezTo>
                          <a:pt x="2784" y="7559"/>
                          <a:pt x="2396" y="7656"/>
                          <a:pt x="2048" y="7854"/>
                        </a:cubicBezTo>
                        <a:cubicBezTo>
                          <a:pt x="1205" y="8326"/>
                          <a:pt x="769" y="9271"/>
                          <a:pt x="964" y="10197"/>
                        </a:cubicBezTo>
                        <a:cubicBezTo>
                          <a:pt x="933" y="10183"/>
                          <a:pt x="899" y="10176"/>
                          <a:pt x="866" y="10176"/>
                        </a:cubicBezTo>
                        <a:cubicBezTo>
                          <a:pt x="810" y="10176"/>
                          <a:pt x="754" y="10197"/>
                          <a:pt x="714" y="10243"/>
                        </a:cubicBezTo>
                        <a:cubicBezTo>
                          <a:pt x="649" y="10308"/>
                          <a:pt x="630" y="10401"/>
                          <a:pt x="677" y="10484"/>
                        </a:cubicBezTo>
                        <a:cubicBezTo>
                          <a:pt x="708" y="10555"/>
                          <a:pt x="780" y="10599"/>
                          <a:pt x="858" y="10599"/>
                        </a:cubicBezTo>
                        <a:cubicBezTo>
                          <a:pt x="872" y="10599"/>
                          <a:pt x="885" y="10598"/>
                          <a:pt x="899" y="10595"/>
                        </a:cubicBezTo>
                        <a:lnTo>
                          <a:pt x="899" y="10595"/>
                        </a:lnTo>
                        <a:cubicBezTo>
                          <a:pt x="278" y="10994"/>
                          <a:pt x="1" y="11744"/>
                          <a:pt x="214" y="12438"/>
                        </a:cubicBezTo>
                        <a:cubicBezTo>
                          <a:pt x="427" y="13133"/>
                          <a:pt x="1084" y="13615"/>
                          <a:pt x="1835" y="13624"/>
                        </a:cubicBezTo>
                        <a:cubicBezTo>
                          <a:pt x="1705" y="13698"/>
                          <a:pt x="1631" y="13846"/>
                          <a:pt x="1649" y="13995"/>
                        </a:cubicBezTo>
                        <a:cubicBezTo>
                          <a:pt x="1668" y="14143"/>
                          <a:pt x="1788" y="14263"/>
                          <a:pt x="1936" y="14300"/>
                        </a:cubicBezTo>
                        <a:cubicBezTo>
                          <a:pt x="2057" y="14476"/>
                          <a:pt x="2205" y="14634"/>
                          <a:pt x="2381" y="14763"/>
                        </a:cubicBezTo>
                        <a:cubicBezTo>
                          <a:pt x="2672" y="14972"/>
                          <a:pt x="3028" y="15079"/>
                          <a:pt x="3393" y="15079"/>
                        </a:cubicBezTo>
                        <a:cubicBezTo>
                          <a:pt x="3481" y="15079"/>
                          <a:pt x="3570" y="15072"/>
                          <a:pt x="3659" y="15060"/>
                        </a:cubicBezTo>
                        <a:cubicBezTo>
                          <a:pt x="6586" y="14661"/>
                          <a:pt x="9513" y="14235"/>
                          <a:pt x="12440" y="13791"/>
                        </a:cubicBezTo>
                        <a:cubicBezTo>
                          <a:pt x="12468" y="13883"/>
                          <a:pt x="12505" y="13976"/>
                          <a:pt x="12579" y="14059"/>
                        </a:cubicBezTo>
                        <a:cubicBezTo>
                          <a:pt x="12709" y="14226"/>
                          <a:pt x="12913" y="14328"/>
                          <a:pt x="13126" y="14347"/>
                        </a:cubicBezTo>
                        <a:cubicBezTo>
                          <a:pt x="13137" y="14347"/>
                          <a:pt x="13148" y="14348"/>
                          <a:pt x="13160" y="14348"/>
                        </a:cubicBezTo>
                        <a:cubicBezTo>
                          <a:pt x="13617" y="14348"/>
                          <a:pt x="13996" y="13633"/>
                          <a:pt x="13996" y="13633"/>
                        </a:cubicBezTo>
                        <a:cubicBezTo>
                          <a:pt x="13996" y="13633"/>
                          <a:pt x="14033" y="13819"/>
                          <a:pt x="14117" y="13865"/>
                        </a:cubicBezTo>
                        <a:cubicBezTo>
                          <a:pt x="14160" y="13894"/>
                          <a:pt x="14209" y="13908"/>
                          <a:pt x="14257" y="13908"/>
                        </a:cubicBezTo>
                        <a:cubicBezTo>
                          <a:pt x="14301" y="13908"/>
                          <a:pt x="14345" y="13896"/>
                          <a:pt x="14385" y="13874"/>
                        </a:cubicBezTo>
                        <a:cubicBezTo>
                          <a:pt x="14543" y="14198"/>
                          <a:pt x="14867" y="14421"/>
                          <a:pt x="15237" y="14467"/>
                        </a:cubicBezTo>
                        <a:cubicBezTo>
                          <a:pt x="15283" y="14473"/>
                          <a:pt x="15329" y="14476"/>
                          <a:pt x="15375" y="14476"/>
                        </a:cubicBezTo>
                        <a:cubicBezTo>
                          <a:pt x="15691" y="14476"/>
                          <a:pt x="15999" y="14339"/>
                          <a:pt x="16201" y="14096"/>
                        </a:cubicBezTo>
                        <a:cubicBezTo>
                          <a:pt x="16210" y="14189"/>
                          <a:pt x="16256" y="14272"/>
                          <a:pt x="16340" y="14319"/>
                        </a:cubicBezTo>
                        <a:cubicBezTo>
                          <a:pt x="16387" y="14354"/>
                          <a:pt x="16446" y="14371"/>
                          <a:pt x="16507" y="14371"/>
                        </a:cubicBezTo>
                        <a:cubicBezTo>
                          <a:pt x="16541" y="14371"/>
                          <a:pt x="16575" y="14366"/>
                          <a:pt x="16608" y="14356"/>
                        </a:cubicBezTo>
                        <a:lnTo>
                          <a:pt x="16608" y="14356"/>
                        </a:lnTo>
                        <a:cubicBezTo>
                          <a:pt x="16469" y="14439"/>
                          <a:pt x="16367" y="14587"/>
                          <a:pt x="16330" y="14745"/>
                        </a:cubicBezTo>
                        <a:cubicBezTo>
                          <a:pt x="16303" y="14912"/>
                          <a:pt x="16340" y="15078"/>
                          <a:pt x="16442" y="15217"/>
                        </a:cubicBezTo>
                        <a:cubicBezTo>
                          <a:pt x="16367" y="15430"/>
                          <a:pt x="16451" y="15671"/>
                          <a:pt x="16655" y="15791"/>
                        </a:cubicBezTo>
                        <a:cubicBezTo>
                          <a:pt x="16742" y="15850"/>
                          <a:pt x="16843" y="15878"/>
                          <a:pt x="16944" y="15878"/>
                        </a:cubicBezTo>
                        <a:cubicBezTo>
                          <a:pt x="17068" y="15878"/>
                          <a:pt x="17192" y="15836"/>
                          <a:pt x="17294" y="15754"/>
                        </a:cubicBezTo>
                        <a:lnTo>
                          <a:pt x="17294" y="15754"/>
                        </a:lnTo>
                        <a:cubicBezTo>
                          <a:pt x="17229" y="15866"/>
                          <a:pt x="17238" y="16005"/>
                          <a:pt x="17322" y="16106"/>
                        </a:cubicBezTo>
                        <a:cubicBezTo>
                          <a:pt x="17378" y="16185"/>
                          <a:pt x="17474" y="16230"/>
                          <a:pt x="17574" y="16230"/>
                        </a:cubicBezTo>
                        <a:cubicBezTo>
                          <a:pt x="17604" y="16230"/>
                          <a:pt x="17634" y="16226"/>
                          <a:pt x="17664" y="16218"/>
                        </a:cubicBezTo>
                        <a:cubicBezTo>
                          <a:pt x="17794" y="16190"/>
                          <a:pt x="17896" y="16088"/>
                          <a:pt x="17914" y="15958"/>
                        </a:cubicBezTo>
                        <a:cubicBezTo>
                          <a:pt x="17971" y="16015"/>
                          <a:pt x="18048" y="16047"/>
                          <a:pt x="18124" y="16047"/>
                        </a:cubicBezTo>
                        <a:cubicBezTo>
                          <a:pt x="18174" y="16047"/>
                          <a:pt x="18223" y="16034"/>
                          <a:pt x="18266" y="16005"/>
                        </a:cubicBezTo>
                        <a:cubicBezTo>
                          <a:pt x="18377" y="15940"/>
                          <a:pt x="18433" y="15810"/>
                          <a:pt x="18387" y="15690"/>
                        </a:cubicBezTo>
                        <a:lnTo>
                          <a:pt x="18387" y="15690"/>
                        </a:lnTo>
                        <a:cubicBezTo>
                          <a:pt x="18414" y="15727"/>
                          <a:pt x="18452" y="15764"/>
                          <a:pt x="18498" y="15773"/>
                        </a:cubicBezTo>
                        <a:cubicBezTo>
                          <a:pt x="18519" y="15781"/>
                          <a:pt x="18539" y="15786"/>
                          <a:pt x="18560" y="15786"/>
                        </a:cubicBezTo>
                        <a:cubicBezTo>
                          <a:pt x="18586" y="15786"/>
                          <a:pt x="18611" y="15779"/>
                          <a:pt x="18637" y="15764"/>
                        </a:cubicBezTo>
                        <a:lnTo>
                          <a:pt x="18637" y="15764"/>
                        </a:lnTo>
                        <a:cubicBezTo>
                          <a:pt x="18544" y="16310"/>
                          <a:pt x="18794" y="16857"/>
                          <a:pt x="19276" y="17172"/>
                        </a:cubicBezTo>
                        <a:cubicBezTo>
                          <a:pt x="19248" y="17311"/>
                          <a:pt x="19304" y="17449"/>
                          <a:pt x="19415" y="17542"/>
                        </a:cubicBezTo>
                        <a:cubicBezTo>
                          <a:pt x="19493" y="17596"/>
                          <a:pt x="19582" y="17627"/>
                          <a:pt x="19673" y="17627"/>
                        </a:cubicBezTo>
                        <a:cubicBezTo>
                          <a:pt x="19723" y="17627"/>
                          <a:pt x="19773" y="17617"/>
                          <a:pt x="19822" y="17598"/>
                        </a:cubicBezTo>
                        <a:cubicBezTo>
                          <a:pt x="19961" y="17551"/>
                          <a:pt x="20054" y="17431"/>
                          <a:pt x="20072" y="17292"/>
                        </a:cubicBezTo>
                        <a:cubicBezTo>
                          <a:pt x="20147" y="17394"/>
                          <a:pt x="20248" y="17468"/>
                          <a:pt x="20378" y="17487"/>
                        </a:cubicBezTo>
                        <a:cubicBezTo>
                          <a:pt x="20393" y="17488"/>
                          <a:pt x="20408" y="17488"/>
                          <a:pt x="20422" y="17488"/>
                        </a:cubicBezTo>
                        <a:cubicBezTo>
                          <a:pt x="20529" y="17488"/>
                          <a:pt x="20639" y="17458"/>
                          <a:pt x="20721" y="17385"/>
                        </a:cubicBezTo>
                        <a:cubicBezTo>
                          <a:pt x="20936" y="17573"/>
                          <a:pt x="21212" y="17670"/>
                          <a:pt x="21489" y="17670"/>
                        </a:cubicBezTo>
                        <a:cubicBezTo>
                          <a:pt x="21702" y="17670"/>
                          <a:pt x="21916" y="17613"/>
                          <a:pt x="22101" y="17496"/>
                        </a:cubicBezTo>
                        <a:cubicBezTo>
                          <a:pt x="22527" y="17218"/>
                          <a:pt x="22712" y="16708"/>
                          <a:pt x="22536" y="16236"/>
                        </a:cubicBezTo>
                        <a:lnTo>
                          <a:pt x="22536" y="16236"/>
                        </a:lnTo>
                        <a:cubicBezTo>
                          <a:pt x="22602" y="16273"/>
                          <a:pt x="22674" y="16291"/>
                          <a:pt x="22745" y="16291"/>
                        </a:cubicBezTo>
                        <a:cubicBezTo>
                          <a:pt x="22853" y="16291"/>
                          <a:pt x="22958" y="16249"/>
                          <a:pt x="23037" y="16171"/>
                        </a:cubicBezTo>
                        <a:cubicBezTo>
                          <a:pt x="23166" y="16358"/>
                          <a:pt x="23391" y="16467"/>
                          <a:pt x="23624" y="16467"/>
                        </a:cubicBezTo>
                        <a:cubicBezTo>
                          <a:pt x="23691" y="16467"/>
                          <a:pt x="23758" y="16458"/>
                          <a:pt x="23824" y="16440"/>
                        </a:cubicBezTo>
                        <a:cubicBezTo>
                          <a:pt x="23916" y="16727"/>
                          <a:pt x="24185" y="16922"/>
                          <a:pt x="24491" y="16931"/>
                        </a:cubicBezTo>
                        <a:cubicBezTo>
                          <a:pt x="24498" y="16931"/>
                          <a:pt x="24505" y="16931"/>
                          <a:pt x="24513" y="16931"/>
                        </a:cubicBezTo>
                        <a:cubicBezTo>
                          <a:pt x="24810" y="16931"/>
                          <a:pt x="25077" y="16748"/>
                          <a:pt x="25185" y="16486"/>
                        </a:cubicBezTo>
                        <a:cubicBezTo>
                          <a:pt x="25547" y="16421"/>
                          <a:pt x="25834" y="16171"/>
                          <a:pt x="25945" y="15838"/>
                        </a:cubicBezTo>
                        <a:cubicBezTo>
                          <a:pt x="26047" y="15504"/>
                          <a:pt x="25945" y="15134"/>
                          <a:pt x="25686" y="14893"/>
                        </a:cubicBezTo>
                        <a:lnTo>
                          <a:pt x="25686" y="14893"/>
                        </a:lnTo>
                        <a:cubicBezTo>
                          <a:pt x="25712" y="14903"/>
                          <a:pt x="25741" y="14908"/>
                          <a:pt x="25770" y="14908"/>
                        </a:cubicBezTo>
                        <a:cubicBezTo>
                          <a:pt x="25823" y="14908"/>
                          <a:pt x="25876" y="14892"/>
                          <a:pt x="25917" y="14856"/>
                        </a:cubicBezTo>
                        <a:cubicBezTo>
                          <a:pt x="25982" y="14810"/>
                          <a:pt x="26010" y="14736"/>
                          <a:pt x="26001" y="14652"/>
                        </a:cubicBezTo>
                        <a:lnTo>
                          <a:pt x="26001" y="14652"/>
                        </a:lnTo>
                        <a:cubicBezTo>
                          <a:pt x="26222" y="14914"/>
                          <a:pt x="26559" y="15068"/>
                          <a:pt x="26903" y="15068"/>
                        </a:cubicBezTo>
                        <a:cubicBezTo>
                          <a:pt x="26948" y="15068"/>
                          <a:pt x="26993" y="15065"/>
                          <a:pt x="27038" y="15060"/>
                        </a:cubicBezTo>
                        <a:lnTo>
                          <a:pt x="27038" y="15060"/>
                        </a:lnTo>
                        <a:cubicBezTo>
                          <a:pt x="26955" y="15301"/>
                          <a:pt x="27038" y="15578"/>
                          <a:pt x="27242" y="15745"/>
                        </a:cubicBezTo>
                        <a:cubicBezTo>
                          <a:pt x="27362" y="15839"/>
                          <a:pt x="27505" y="15886"/>
                          <a:pt x="27648" y="15886"/>
                        </a:cubicBezTo>
                        <a:cubicBezTo>
                          <a:pt x="27760" y="15886"/>
                          <a:pt x="27872" y="15857"/>
                          <a:pt x="27973" y="15801"/>
                        </a:cubicBezTo>
                        <a:cubicBezTo>
                          <a:pt x="28053" y="15912"/>
                          <a:pt x="28180" y="15983"/>
                          <a:pt x="28321" y="15983"/>
                        </a:cubicBezTo>
                        <a:cubicBezTo>
                          <a:pt x="28343" y="15983"/>
                          <a:pt x="28367" y="15981"/>
                          <a:pt x="28390" y="15977"/>
                        </a:cubicBezTo>
                        <a:cubicBezTo>
                          <a:pt x="28548" y="15949"/>
                          <a:pt x="28677" y="15819"/>
                          <a:pt x="28705" y="15662"/>
                        </a:cubicBezTo>
                        <a:cubicBezTo>
                          <a:pt x="28905" y="15758"/>
                          <a:pt x="29119" y="15804"/>
                          <a:pt x="29331" y="15804"/>
                        </a:cubicBezTo>
                        <a:cubicBezTo>
                          <a:pt x="29631" y="15804"/>
                          <a:pt x="29928" y="15711"/>
                          <a:pt x="30178" y="15532"/>
                        </a:cubicBezTo>
                        <a:cubicBezTo>
                          <a:pt x="30604" y="15217"/>
                          <a:pt x="30817" y="14699"/>
                          <a:pt x="30715" y="14198"/>
                        </a:cubicBezTo>
                        <a:lnTo>
                          <a:pt x="30715" y="14198"/>
                        </a:lnTo>
                        <a:cubicBezTo>
                          <a:pt x="30906" y="14281"/>
                          <a:pt x="31110" y="14322"/>
                          <a:pt x="31314" y="14322"/>
                        </a:cubicBezTo>
                        <a:cubicBezTo>
                          <a:pt x="31636" y="14322"/>
                          <a:pt x="31955" y="14221"/>
                          <a:pt x="32216" y="14022"/>
                        </a:cubicBezTo>
                        <a:cubicBezTo>
                          <a:pt x="32633" y="13698"/>
                          <a:pt x="32836" y="13161"/>
                          <a:pt x="32725" y="12651"/>
                        </a:cubicBezTo>
                        <a:lnTo>
                          <a:pt x="32725" y="12651"/>
                        </a:lnTo>
                        <a:cubicBezTo>
                          <a:pt x="32883" y="12883"/>
                          <a:pt x="33133" y="13050"/>
                          <a:pt x="33411" y="13115"/>
                        </a:cubicBezTo>
                        <a:cubicBezTo>
                          <a:pt x="33479" y="13128"/>
                          <a:pt x="33547" y="13134"/>
                          <a:pt x="33616" y="13134"/>
                        </a:cubicBezTo>
                        <a:cubicBezTo>
                          <a:pt x="33835" y="13134"/>
                          <a:pt x="34051" y="13068"/>
                          <a:pt x="34235" y="12948"/>
                        </a:cubicBezTo>
                        <a:cubicBezTo>
                          <a:pt x="34244" y="13031"/>
                          <a:pt x="34300" y="13105"/>
                          <a:pt x="34374" y="13142"/>
                        </a:cubicBezTo>
                        <a:cubicBezTo>
                          <a:pt x="34405" y="13153"/>
                          <a:pt x="34438" y="13158"/>
                          <a:pt x="34470" y="13158"/>
                        </a:cubicBezTo>
                        <a:cubicBezTo>
                          <a:pt x="34524" y="13158"/>
                          <a:pt x="34578" y="13144"/>
                          <a:pt x="34624" y="13115"/>
                        </a:cubicBezTo>
                        <a:lnTo>
                          <a:pt x="34624" y="13115"/>
                        </a:lnTo>
                        <a:cubicBezTo>
                          <a:pt x="34568" y="13309"/>
                          <a:pt x="34680" y="13504"/>
                          <a:pt x="34874" y="13559"/>
                        </a:cubicBezTo>
                        <a:cubicBezTo>
                          <a:pt x="34906" y="13567"/>
                          <a:pt x="34937" y="13570"/>
                          <a:pt x="34969" y="13570"/>
                        </a:cubicBezTo>
                        <a:cubicBezTo>
                          <a:pt x="35131" y="13570"/>
                          <a:pt x="35283" y="13474"/>
                          <a:pt x="35337" y="13318"/>
                        </a:cubicBezTo>
                        <a:cubicBezTo>
                          <a:pt x="35374" y="13448"/>
                          <a:pt x="35495" y="13559"/>
                          <a:pt x="35643" y="13578"/>
                        </a:cubicBezTo>
                        <a:cubicBezTo>
                          <a:pt x="35657" y="13580"/>
                          <a:pt x="35671" y="13581"/>
                          <a:pt x="35686" y="13581"/>
                        </a:cubicBezTo>
                        <a:cubicBezTo>
                          <a:pt x="35811" y="13581"/>
                          <a:pt x="35938" y="13510"/>
                          <a:pt x="36004" y="13402"/>
                        </a:cubicBezTo>
                        <a:cubicBezTo>
                          <a:pt x="36078" y="13281"/>
                          <a:pt x="36069" y="13124"/>
                          <a:pt x="35986" y="13013"/>
                        </a:cubicBezTo>
                        <a:lnTo>
                          <a:pt x="35986" y="13013"/>
                        </a:lnTo>
                        <a:cubicBezTo>
                          <a:pt x="36195" y="13217"/>
                          <a:pt x="36472" y="13320"/>
                          <a:pt x="36751" y="13320"/>
                        </a:cubicBezTo>
                        <a:cubicBezTo>
                          <a:pt x="36979" y="13320"/>
                          <a:pt x="37207" y="13252"/>
                          <a:pt x="37403" y="13115"/>
                        </a:cubicBezTo>
                        <a:cubicBezTo>
                          <a:pt x="37619" y="13422"/>
                          <a:pt x="37984" y="13598"/>
                          <a:pt x="38357" y="13598"/>
                        </a:cubicBezTo>
                        <a:cubicBezTo>
                          <a:pt x="38478" y="13598"/>
                          <a:pt x="38600" y="13579"/>
                          <a:pt x="38718" y="13541"/>
                        </a:cubicBezTo>
                        <a:cubicBezTo>
                          <a:pt x="39209" y="13383"/>
                          <a:pt x="39533" y="12929"/>
                          <a:pt x="39515" y="12429"/>
                        </a:cubicBezTo>
                        <a:lnTo>
                          <a:pt x="39515" y="12429"/>
                        </a:lnTo>
                        <a:cubicBezTo>
                          <a:pt x="39586" y="12470"/>
                          <a:pt x="39663" y="12489"/>
                          <a:pt x="39738" y="12489"/>
                        </a:cubicBezTo>
                        <a:cubicBezTo>
                          <a:pt x="39870" y="12489"/>
                          <a:pt x="39997" y="12430"/>
                          <a:pt x="40080" y="12318"/>
                        </a:cubicBezTo>
                        <a:cubicBezTo>
                          <a:pt x="40209" y="12151"/>
                          <a:pt x="40182" y="11910"/>
                          <a:pt x="40024" y="11762"/>
                        </a:cubicBezTo>
                        <a:lnTo>
                          <a:pt x="40024" y="11762"/>
                        </a:lnTo>
                        <a:cubicBezTo>
                          <a:pt x="40106" y="11812"/>
                          <a:pt x="40197" y="11835"/>
                          <a:pt x="40286" y="11835"/>
                        </a:cubicBezTo>
                        <a:cubicBezTo>
                          <a:pt x="40447" y="11835"/>
                          <a:pt x="40605" y="11757"/>
                          <a:pt x="40700" y="11614"/>
                        </a:cubicBezTo>
                        <a:cubicBezTo>
                          <a:pt x="40755" y="11669"/>
                          <a:pt x="40836" y="11699"/>
                          <a:pt x="40916" y="11699"/>
                        </a:cubicBezTo>
                        <a:cubicBezTo>
                          <a:pt x="40943" y="11699"/>
                          <a:pt x="40971" y="11695"/>
                          <a:pt x="40997" y="11688"/>
                        </a:cubicBezTo>
                        <a:cubicBezTo>
                          <a:pt x="41098" y="11651"/>
                          <a:pt x="41182" y="11568"/>
                          <a:pt x="41210" y="11466"/>
                        </a:cubicBezTo>
                        <a:cubicBezTo>
                          <a:pt x="41228" y="11364"/>
                          <a:pt x="41191" y="11253"/>
                          <a:pt x="41117" y="11179"/>
                        </a:cubicBezTo>
                        <a:lnTo>
                          <a:pt x="41117" y="11179"/>
                        </a:lnTo>
                        <a:cubicBezTo>
                          <a:pt x="41395" y="11381"/>
                          <a:pt x="41726" y="11483"/>
                          <a:pt x="42057" y="11483"/>
                        </a:cubicBezTo>
                        <a:cubicBezTo>
                          <a:pt x="42377" y="11483"/>
                          <a:pt x="42697" y="11388"/>
                          <a:pt x="42970" y="11197"/>
                        </a:cubicBezTo>
                        <a:cubicBezTo>
                          <a:pt x="43525" y="10818"/>
                          <a:pt x="43766" y="10132"/>
                          <a:pt x="43572" y="9493"/>
                        </a:cubicBezTo>
                        <a:lnTo>
                          <a:pt x="43572" y="9493"/>
                        </a:lnTo>
                        <a:cubicBezTo>
                          <a:pt x="43589" y="9502"/>
                          <a:pt x="43608" y="9506"/>
                          <a:pt x="43627" y="9506"/>
                        </a:cubicBezTo>
                        <a:cubicBezTo>
                          <a:pt x="43670" y="9506"/>
                          <a:pt x="43713" y="9485"/>
                          <a:pt x="43738" y="9447"/>
                        </a:cubicBezTo>
                        <a:cubicBezTo>
                          <a:pt x="43785" y="9400"/>
                          <a:pt x="43785" y="9326"/>
                          <a:pt x="43748" y="9271"/>
                        </a:cubicBezTo>
                        <a:cubicBezTo>
                          <a:pt x="43715" y="9230"/>
                          <a:pt x="43662" y="9204"/>
                          <a:pt x="43606" y="9204"/>
                        </a:cubicBezTo>
                        <a:cubicBezTo>
                          <a:pt x="43598" y="9204"/>
                          <a:pt x="43589" y="9205"/>
                          <a:pt x="43581" y="9206"/>
                        </a:cubicBezTo>
                        <a:cubicBezTo>
                          <a:pt x="43961" y="8919"/>
                          <a:pt x="44100" y="8437"/>
                          <a:pt x="43970" y="7992"/>
                        </a:cubicBezTo>
                        <a:cubicBezTo>
                          <a:pt x="44563" y="7752"/>
                          <a:pt x="44980" y="7214"/>
                          <a:pt x="45007" y="6585"/>
                        </a:cubicBezTo>
                        <a:cubicBezTo>
                          <a:pt x="45007" y="6548"/>
                          <a:pt x="45007" y="6510"/>
                          <a:pt x="45007" y="6473"/>
                        </a:cubicBezTo>
                        <a:cubicBezTo>
                          <a:pt x="44952" y="6464"/>
                          <a:pt x="44924" y="6464"/>
                          <a:pt x="44868" y="6455"/>
                        </a:cubicBezTo>
                        <a:cubicBezTo>
                          <a:pt x="45341" y="6084"/>
                          <a:pt x="45443" y="5380"/>
                          <a:pt x="45017" y="4890"/>
                        </a:cubicBezTo>
                        <a:cubicBezTo>
                          <a:pt x="44822" y="4658"/>
                          <a:pt x="44535" y="4519"/>
                          <a:pt x="44229" y="4500"/>
                        </a:cubicBezTo>
                        <a:cubicBezTo>
                          <a:pt x="44221" y="4500"/>
                          <a:pt x="44213" y="4500"/>
                          <a:pt x="44205" y="4500"/>
                        </a:cubicBezTo>
                        <a:cubicBezTo>
                          <a:pt x="43568" y="4500"/>
                          <a:pt x="43062" y="5575"/>
                          <a:pt x="43062" y="5575"/>
                        </a:cubicBezTo>
                        <a:cubicBezTo>
                          <a:pt x="43062" y="5575"/>
                          <a:pt x="42997" y="5306"/>
                          <a:pt x="42877" y="5241"/>
                        </a:cubicBezTo>
                        <a:cubicBezTo>
                          <a:pt x="42817" y="5204"/>
                          <a:pt x="42750" y="5186"/>
                          <a:pt x="42684" y="5186"/>
                        </a:cubicBezTo>
                        <a:cubicBezTo>
                          <a:pt x="42618" y="5186"/>
                          <a:pt x="42553" y="5204"/>
                          <a:pt x="42497" y="5241"/>
                        </a:cubicBezTo>
                        <a:cubicBezTo>
                          <a:pt x="42256" y="4788"/>
                          <a:pt x="41802" y="4482"/>
                          <a:pt x="41293" y="4436"/>
                        </a:cubicBezTo>
                        <a:cubicBezTo>
                          <a:pt x="41246" y="4431"/>
                          <a:pt x="41199" y="4429"/>
                          <a:pt x="41153" y="4429"/>
                        </a:cubicBezTo>
                        <a:cubicBezTo>
                          <a:pt x="40685" y="4429"/>
                          <a:pt x="40246" y="4638"/>
                          <a:pt x="39959" y="5001"/>
                        </a:cubicBezTo>
                        <a:cubicBezTo>
                          <a:pt x="39941" y="4871"/>
                          <a:pt x="39867" y="4751"/>
                          <a:pt x="39755" y="4676"/>
                        </a:cubicBezTo>
                        <a:cubicBezTo>
                          <a:pt x="39689" y="4638"/>
                          <a:pt x="39610" y="4616"/>
                          <a:pt x="39532" y="4616"/>
                        </a:cubicBezTo>
                        <a:cubicBezTo>
                          <a:pt x="39478" y="4616"/>
                          <a:pt x="39425" y="4626"/>
                          <a:pt x="39376" y="4649"/>
                        </a:cubicBezTo>
                        <a:cubicBezTo>
                          <a:pt x="39570" y="4510"/>
                          <a:pt x="39709" y="4306"/>
                          <a:pt x="39746" y="4074"/>
                        </a:cubicBezTo>
                        <a:cubicBezTo>
                          <a:pt x="39783" y="3843"/>
                          <a:pt x="39728" y="3602"/>
                          <a:pt x="39579" y="3417"/>
                        </a:cubicBezTo>
                        <a:cubicBezTo>
                          <a:pt x="39681" y="3102"/>
                          <a:pt x="39552" y="2768"/>
                          <a:pt x="39274" y="2592"/>
                        </a:cubicBezTo>
                        <a:cubicBezTo>
                          <a:pt x="39155" y="2517"/>
                          <a:pt x="39020" y="2481"/>
                          <a:pt x="38886" y="2481"/>
                        </a:cubicBezTo>
                        <a:cubicBezTo>
                          <a:pt x="38708" y="2481"/>
                          <a:pt x="38531" y="2545"/>
                          <a:pt x="38394" y="2667"/>
                        </a:cubicBezTo>
                        <a:cubicBezTo>
                          <a:pt x="38477" y="2509"/>
                          <a:pt x="38459" y="2315"/>
                          <a:pt x="38348" y="2166"/>
                        </a:cubicBezTo>
                        <a:cubicBezTo>
                          <a:pt x="38253" y="2057"/>
                          <a:pt x="38113" y="1994"/>
                          <a:pt x="37972" y="1994"/>
                        </a:cubicBezTo>
                        <a:cubicBezTo>
                          <a:pt x="37934" y="1994"/>
                          <a:pt x="37895" y="1999"/>
                          <a:pt x="37857" y="2009"/>
                        </a:cubicBezTo>
                        <a:cubicBezTo>
                          <a:pt x="37681" y="2064"/>
                          <a:pt x="37551" y="2213"/>
                          <a:pt x="37523" y="2389"/>
                        </a:cubicBezTo>
                        <a:cubicBezTo>
                          <a:pt x="37447" y="2312"/>
                          <a:pt x="37345" y="2271"/>
                          <a:pt x="37241" y="2271"/>
                        </a:cubicBezTo>
                        <a:cubicBezTo>
                          <a:pt x="37169" y="2271"/>
                          <a:pt x="37097" y="2291"/>
                          <a:pt x="37032" y="2333"/>
                        </a:cubicBezTo>
                        <a:cubicBezTo>
                          <a:pt x="36875" y="2426"/>
                          <a:pt x="36801" y="2620"/>
                          <a:pt x="36866" y="2796"/>
                        </a:cubicBezTo>
                        <a:cubicBezTo>
                          <a:pt x="36838" y="2731"/>
                          <a:pt x="36782" y="2685"/>
                          <a:pt x="36717" y="2667"/>
                        </a:cubicBezTo>
                        <a:cubicBezTo>
                          <a:pt x="36687" y="2659"/>
                          <a:pt x="36658" y="2654"/>
                          <a:pt x="36629" y="2654"/>
                        </a:cubicBezTo>
                        <a:cubicBezTo>
                          <a:pt x="36589" y="2654"/>
                          <a:pt x="36552" y="2663"/>
                          <a:pt x="36514" y="2685"/>
                        </a:cubicBezTo>
                        <a:cubicBezTo>
                          <a:pt x="36634" y="1907"/>
                          <a:pt x="36282" y="1129"/>
                          <a:pt x="35615" y="694"/>
                        </a:cubicBezTo>
                        <a:cubicBezTo>
                          <a:pt x="35643" y="499"/>
                          <a:pt x="35569" y="295"/>
                          <a:pt x="35411" y="175"/>
                        </a:cubicBezTo>
                        <a:cubicBezTo>
                          <a:pt x="35314" y="90"/>
                          <a:pt x="35189" y="45"/>
                          <a:pt x="35059" y="45"/>
                        </a:cubicBezTo>
                        <a:cubicBezTo>
                          <a:pt x="34991" y="45"/>
                          <a:pt x="34922" y="57"/>
                          <a:pt x="34856" y="82"/>
                        </a:cubicBezTo>
                        <a:cubicBezTo>
                          <a:pt x="34670" y="156"/>
                          <a:pt x="34541" y="323"/>
                          <a:pt x="34513" y="527"/>
                        </a:cubicBezTo>
                        <a:cubicBezTo>
                          <a:pt x="34420" y="379"/>
                          <a:pt x="34263" y="286"/>
                          <a:pt x="34096" y="258"/>
                        </a:cubicBezTo>
                        <a:cubicBezTo>
                          <a:pt x="34071" y="256"/>
                          <a:pt x="34046" y="254"/>
                          <a:pt x="34021" y="254"/>
                        </a:cubicBezTo>
                        <a:cubicBezTo>
                          <a:pt x="33871" y="254"/>
                          <a:pt x="33725" y="302"/>
                          <a:pt x="33614" y="397"/>
                        </a:cubicBezTo>
                        <a:cubicBezTo>
                          <a:pt x="33321" y="134"/>
                          <a:pt x="32949" y="1"/>
                          <a:pt x="32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0" name="Google Shape;830;p32"/>
                  <p:cNvSpPr/>
                  <p:nvPr/>
                </p:nvSpPr>
                <p:spPr>
                  <a:xfrm>
                    <a:off x="238125" y="3213602"/>
                    <a:ext cx="3733275" cy="944800"/>
                  </a:xfrm>
                  <a:custGeom>
                    <a:avLst/>
                    <a:gdLst/>
                    <a:ahLst/>
                    <a:cxnLst/>
                    <a:rect l="l" t="t" r="r" b="b"/>
                    <a:pathLst>
                      <a:path w="149331" h="37792" extrusionOk="0">
                        <a:moveTo>
                          <a:pt x="144014" y="37792"/>
                        </a:moveTo>
                        <a:lnTo>
                          <a:pt x="144014" y="37773"/>
                        </a:lnTo>
                        <a:lnTo>
                          <a:pt x="141439" y="37773"/>
                        </a:lnTo>
                        <a:lnTo>
                          <a:pt x="141439" y="37764"/>
                        </a:lnTo>
                        <a:lnTo>
                          <a:pt x="139142" y="37764"/>
                        </a:lnTo>
                        <a:lnTo>
                          <a:pt x="139142" y="37746"/>
                        </a:lnTo>
                        <a:lnTo>
                          <a:pt x="138058" y="37746"/>
                        </a:lnTo>
                        <a:lnTo>
                          <a:pt x="138058" y="37727"/>
                        </a:lnTo>
                        <a:lnTo>
                          <a:pt x="136975" y="37727"/>
                        </a:lnTo>
                        <a:lnTo>
                          <a:pt x="136975" y="37718"/>
                        </a:lnTo>
                        <a:lnTo>
                          <a:pt x="135882" y="37718"/>
                        </a:lnTo>
                        <a:lnTo>
                          <a:pt x="135882" y="37699"/>
                        </a:lnTo>
                        <a:lnTo>
                          <a:pt x="134798" y="37699"/>
                        </a:lnTo>
                        <a:lnTo>
                          <a:pt x="134798" y="37681"/>
                        </a:lnTo>
                        <a:lnTo>
                          <a:pt x="133955" y="37681"/>
                        </a:lnTo>
                        <a:lnTo>
                          <a:pt x="133955" y="37671"/>
                        </a:lnTo>
                        <a:lnTo>
                          <a:pt x="133270" y="37671"/>
                        </a:lnTo>
                        <a:lnTo>
                          <a:pt x="133270" y="37653"/>
                        </a:lnTo>
                        <a:lnTo>
                          <a:pt x="132575" y="37653"/>
                        </a:lnTo>
                        <a:lnTo>
                          <a:pt x="132575" y="37634"/>
                        </a:lnTo>
                        <a:lnTo>
                          <a:pt x="131899" y="37634"/>
                        </a:lnTo>
                        <a:lnTo>
                          <a:pt x="131899" y="37625"/>
                        </a:lnTo>
                        <a:lnTo>
                          <a:pt x="131204" y="37625"/>
                        </a:lnTo>
                        <a:lnTo>
                          <a:pt x="131204" y="37607"/>
                        </a:lnTo>
                        <a:lnTo>
                          <a:pt x="130528" y="37607"/>
                        </a:lnTo>
                        <a:lnTo>
                          <a:pt x="130528" y="37588"/>
                        </a:lnTo>
                        <a:lnTo>
                          <a:pt x="129833" y="37588"/>
                        </a:lnTo>
                        <a:lnTo>
                          <a:pt x="129833" y="37579"/>
                        </a:lnTo>
                        <a:lnTo>
                          <a:pt x="129213" y="37579"/>
                        </a:lnTo>
                        <a:lnTo>
                          <a:pt x="129213" y="37560"/>
                        </a:lnTo>
                        <a:lnTo>
                          <a:pt x="128722" y="37560"/>
                        </a:lnTo>
                        <a:lnTo>
                          <a:pt x="128722" y="37542"/>
                        </a:lnTo>
                        <a:lnTo>
                          <a:pt x="128212" y="37542"/>
                        </a:lnTo>
                        <a:lnTo>
                          <a:pt x="128212" y="37532"/>
                        </a:lnTo>
                        <a:lnTo>
                          <a:pt x="127712" y="37532"/>
                        </a:lnTo>
                        <a:lnTo>
                          <a:pt x="127712" y="37514"/>
                        </a:lnTo>
                        <a:lnTo>
                          <a:pt x="127203" y="37514"/>
                        </a:lnTo>
                        <a:lnTo>
                          <a:pt x="127203" y="37495"/>
                        </a:lnTo>
                        <a:lnTo>
                          <a:pt x="126693" y="37495"/>
                        </a:lnTo>
                        <a:lnTo>
                          <a:pt x="126693" y="37486"/>
                        </a:lnTo>
                        <a:lnTo>
                          <a:pt x="126202" y="37486"/>
                        </a:lnTo>
                        <a:lnTo>
                          <a:pt x="126202" y="37468"/>
                        </a:lnTo>
                        <a:lnTo>
                          <a:pt x="125693" y="37468"/>
                        </a:lnTo>
                        <a:lnTo>
                          <a:pt x="125693" y="37449"/>
                        </a:lnTo>
                        <a:lnTo>
                          <a:pt x="125202" y="37449"/>
                        </a:lnTo>
                        <a:lnTo>
                          <a:pt x="125202" y="37440"/>
                        </a:lnTo>
                        <a:lnTo>
                          <a:pt x="124693" y="37440"/>
                        </a:lnTo>
                        <a:lnTo>
                          <a:pt x="124693" y="37421"/>
                        </a:lnTo>
                        <a:lnTo>
                          <a:pt x="124239" y="37421"/>
                        </a:lnTo>
                        <a:lnTo>
                          <a:pt x="124239" y="37403"/>
                        </a:lnTo>
                        <a:lnTo>
                          <a:pt x="123840" y="37403"/>
                        </a:lnTo>
                        <a:lnTo>
                          <a:pt x="123840" y="37394"/>
                        </a:lnTo>
                        <a:lnTo>
                          <a:pt x="123451" y="37394"/>
                        </a:lnTo>
                        <a:lnTo>
                          <a:pt x="123451" y="37375"/>
                        </a:lnTo>
                        <a:lnTo>
                          <a:pt x="123053" y="37375"/>
                        </a:lnTo>
                        <a:lnTo>
                          <a:pt x="123053" y="37356"/>
                        </a:lnTo>
                        <a:lnTo>
                          <a:pt x="122655" y="37356"/>
                        </a:lnTo>
                        <a:lnTo>
                          <a:pt x="122655" y="37347"/>
                        </a:lnTo>
                        <a:lnTo>
                          <a:pt x="122266" y="37347"/>
                        </a:lnTo>
                        <a:lnTo>
                          <a:pt x="122266" y="37329"/>
                        </a:lnTo>
                        <a:lnTo>
                          <a:pt x="121868" y="37329"/>
                        </a:lnTo>
                        <a:lnTo>
                          <a:pt x="121868" y="37310"/>
                        </a:lnTo>
                        <a:lnTo>
                          <a:pt x="121460" y="37310"/>
                        </a:lnTo>
                        <a:lnTo>
                          <a:pt x="121460" y="37301"/>
                        </a:lnTo>
                        <a:lnTo>
                          <a:pt x="121080" y="37301"/>
                        </a:lnTo>
                        <a:lnTo>
                          <a:pt x="121080" y="37282"/>
                        </a:lnTo>
                        <a:lnTo>
                          <a:pt x="120673" y="37282"/>
                        </a:lnTo>
                        <a:lnTo>
                          <a:pt x="120673" y="37264"/>
                        </a:lnTo>
                        <a:lnTo>
                          <a:pt x="120293" y="37264"/>
                        </a:lnTo>
                        <a:lnTo>
                          <a:pt x="120293" y="37255"/>
                        </a:lnTo>
                        <a:lnTo>
                          <a:pt x="119885" y="37255"/>
                        </a:lnTo>
                        <a:lnTo>
                          <a:pt x="119885" y="37236"/>
                        </a:lnTo>
                        <a:lnTo>
                          <a:pt x="119487" y="37236"/>
                        </a:lnTo>
                        <a:lnTo>
                          <a:pt x="119487" y="37218"/>
                        </a:lnTo>
                        <a:lnTo>
                          <a:pt x="119163" y="37218"/>
                        </a:lnTo>
                        <a:lnTo>
                          <a:pt x="119163" y="37208"/>
                        </a:lnTo>
                        <a:lnTo>
                          <a:pt x="118839" y="37208"/>
                        </a:lnTo>
                        <a:lnTo>
                          <a:pt x="118839" y="37190"/>
                        </a:lnTo>
                        <a:lnTo>
                          <a:pt x="118514" y="37190"/>
                        </a:lnTo>
                        <a:lnTo>
                          <a:pt x="118514" y="37171"/>
                        </a:lnTo>
                        <a:lnTo>
                          <a:pt x="118172" y="37171"/>
                        </a:lnTo>
                        <a:lnTo>
                          <a:pt x="118172" y="37162"/>
                        </a:lnTo>
                        <a:lnTo>
                          <a:pt x="117848" y="37162"/>
                        </a:lnTo>
                        <a:lnTo>
                          <a:pt x="117848" y="37143"/>
                        </a:lnTo>
                        <a:lnTo>
                          <a:pt x="117523" y="37143"/>
                        </a:lnTo>
                        <a:lnTo>
                          <a:pt x="117523" y="37125"/>
                        </a:lnTo>
                        <a:lnTo>
                          <a:pt x="117199" y="37125"/>
                        </a:lnTo>
                        <a:lnTo>
                          <a:pt x="117199" y="37116"/>
                        </a:lnTo>
                        <a:lnTo>
                          <a:pt x="116875" y="37116"/>
                        </a:lnTo>
                        <a:lnTo>
                          <a:pt x="116875" y="37097"/>
                        </a:lnTo>
                        <a:lnTo>
                          <a:pt x="116551" y="37097"/>
                        </a:lnTo>
                        <a:lnTo>
                          <a:pt x="116551" y="37079"/>
                        </a:lnTo>
                        <a:lnTo>
                          <a:pt x="116217" y="37079"/>
                        </a:lnTo>
                        <a:lnTo>
                          <a:pt x="116217" y="37069"/>
                        </a:lnTo>
                        <a:lnTo>
                          <a:pt x="115893" y="37069"/>
                        </a:lnTo>
                        <a:lnTo>
                          <a:pt x="115893" y="37051"/>
                        </a:lnTo>
                        <a:lnTo>
                          <a:pt x="115569" y="37051"/>
                        </a:lnTo>
                        <a:lnTo>
                          <a:pt x="115569" y="37032"/>
                        </a:lnTo>
                        <a:lnTo>
                          <a:pt x="115245" y="37032"/>
                        </a:lnTo>
                        <a:lnTo>
                          <a:pt x="115245" y="37023"/>
                        </a:lnTo>
                        <a:lnTo>
                          <a:pt x="114921" y="37023"/>
                        </a:lnTo>
                        <a:lnTo>
                          <a:pt x="114921" y="37005"/>
                        </a:lnTo>
                        <a:lnTo>
                          <a:pt x="114578" y="37005"/>
                        </a:lnTo>
                        <a:lnTo>
                          <a:pt x="114578" y="36986"/>
                        </a:lnTo>
                        <a:lnTo>
                          <a:pt x="114300" y="36986"/>
                        </a:lnTo>
                        <a:lnTo>
                          <a:pt x="114300" y="36977"/>
                        </a:lnTo>
                        <a:lnTo>
                          <a:pt x="114022" y="36977"/>
                        </a:lnTo>
                        <a:lnTo>
                          <a:pt x="114022" y="36958"/>
                        </a:lnTo>
                        <a:lnTo>
                          <a:pt x="113744" y="36958"/>
                        </a:lnTo>
                        <a:lnTo>
                          <a:pt x="113744" y="36940"/>
                        </a:lnTo>
                        <a:lnTo>
                          <a:pt x="113466" y="36940"/>
                        </a:lnTo>
                        <a:lnTo>
                          <a:pt x="113466" y="36930"/>
                        </a:lnTo>
                        <a:lnTo>
                          <a:pt x="113188" y="36930"/>
                        </a:lnTo>
                        <a:lnTo>
                          <a:pt x="113188" y="36912"/>
                        </a:lnTo>
                        <a:lnTo>
                          <a:pt x="112911" y="36912"/>
                        </a:lnTo>
                        <a:lnTo>
                          <a:pt x="112911" y="36893"/>
                        </a:lnTo>
                        <a:lnTo>
                          <a:pt x="112633" y="36893"/>
                        </a:lnTo>
                        <a:lnTo>
                          <a:pt x="112633" y="36884"/>
                        </a:lnTo>
                        <a:lnTo>
                          <a:pt x="112355" y="36884"/>
                        </a:lnTo>
                        <a:lnTo>
                          <a:pt x="112355" y="36866"/>
                        </a:lnTo>
                        <a:lnTo>
                          <a:pt x="112077" y="36866"/>
                        </a:lnTo>
                        <a:lnTo>
                          <a:pt x="112077" y="36847"/>
                        </a:lnTo>
                        <a:lnTo>
                          <a:pt x="111799" y="36847"/>
                        </a:lnTo>
                        <a:lnTo>
                          <a:pt x="111799" y="36838"/>
                        </a:lnTo>
                        <a:lnTo>
                          <a:pt x="111521" y="36838"/>
                        </a:lnTo>
                        <a:lnTo>
                          <a:pt x="111521" y="36819"/>
                        </a:lnTo>
                        <a:lnTo>
                          <a:pt x="111243" y="36819"/>
                        </a:lnTo>
                        <a:lnTo>
                          <a:pt x="111243" y="36801"/>
                        </a:lnTo>
                        <a:lnTo>
                          <a:pt x="110965" y="36801"/>
                        </a:lnTo>
                        <a:lnTo>
                          <a:pt x="110965" y="36791"/>
                        </a:lnTo>
                        <a:lnTo>
                          <a:pt x="110688" y="36791"/>
                        </a:lnTo>
                        <a:lnTo>
                          <a:pt x="110688" y="36773"/>
                        </a:lnTo>
                        <a:lnTo>
                          <a:pt x="110410" y="36773"/>
                        </a:lnTo>
                        <a:lnTo>
                          <a:pt x="110410" y="36754"/>
                        </a:lnTo>
                        <a:lnTo>
                          <a:pt x="110132" y="36754"/>
                        </a:lnTo>
                        <a:lnTo>
                          <a:pt x="110132" y="36745"/>
                        </a:lnTo>
                        <a:lnTo>
                          <a:pt x="109854" y="36745"/>
                        </a:lnTo>
                        <a:lnTo>
                          <a:pt x="109854" y="36727"/>
                        </a:lnTo>
                        <a:lnTo>
                          <a:pt x="109576" y="36727"/>
                        </a:lnTo>
                        <a:lnTo>
                          <a:pt x="109576" y="36708"/>
                        </a:lnTo>
                        <a:lnTo>
                          <a:pt x="109326" y="36708"/>
                        </a:lnTo>
                        <a:lnTo>
                          <a:pt x="109326" y="36699"/>
                        </a:lnTo>
                        <a:lnTo>
                          <a:pt x="109085" y="36699"/>
                        </a:lnTo>
                        <a:lnTo>
                          <a:pt x="109085" y="36680"/>
                        </a:lnTo>
                        <a:lnTo>
                          <a:pt x="108835" y="36680"/>
                        </a:lnTo>
                        <a:lnTo>
                          <a:pt x="108835" y="36662"/>
                        </a:lnTo>
                        <a:lnTo>
                          <a:pt x="108604" y="36662"/>
                        </a:lnTo>
                        <a:lnTo>
                          <a:pt x="108604" y="36653"/>
                        </a:lnTo>
                        <a:lnTo>
                          <a:pt x="108353" y="36653"/>
                        </a:lnTo>
                        <a:lnTo>
                          <a:pt x="108353" y="36634"/>
                        </a:lnTo>
                        <a:lnTo>
                          <a:pt x="108113" y="36634"/>
                        </a:lnTo>
                        <a:lnTo>
                          <a:pt x="108113" y="36615"/>
                        </a:lnTo>
                        <a:lnTo>
                          <a:pt x="107881" y="36615"/>
                        </a:lnTo>
                        <a:lnTo>
                          <a:pt x="107881" y="36606"/>
                        </a:lnTo>
                        <a:lnTo>
                          <a:pt x="107631" y="36606"/>
                        </a:lnTo>
                        <a:lnTo>
                          <a:pt x="107631" y="36588"/>
                        </a:lnTo>
                        <a:lnTo>
                          <a:pt x="107381" y="36588"/>
                        </a:lnTo>
                        <a:lnTo>
                          <a:pt x="107381" y="36569"/>
                        </a:lnTo>
                        <a:lnTo>
                          <a:pt x="107149" y="36569"/>
                        </a:lnTo>
                        <a:lnTo>
                          <a:pt x="107149" y="36560"/>
                        </a:lnTo>
                        <a:lnTo>
                          <a:pt x="106908" y="36560"/>
                        </a:lnTo>
                        <a:lnTo>
                          <a:pt x="106908" y="36541"/>
                        </a:lnTo>
                        <a:lnTo>
                          <a:pt x="106658" y="36541"/>
                        </a:lnTo>
                        <a:lnTo>
                          <a:pt x="106658" y="36523"/>
                        </a:lnTo>
                        <a:lnTo>
                          <a:pt x="106427" y="36523"/>
                        </a:lnTo>
                        <a:lnTo>
                          <a:pt x="106427" y="36514"/>
                        </a:lnTo>
                        <a:lnTo>
                          <a:pt x="106177" y="36514"/>
                        </a:lnTo>
                        <a:lnTo>
                          <a:pt x="106177" y="36495"/>
                        </a:lnTo>
                        <a:lnTo>
                          <a:pt x="105936" y="36495"/>
                        </a:lnTo>
                        <a:lnTo>
                          <a:pt x="105936" y="36477"/>
                        </a:lnTo>
                        <a:lnTo>
                          <a:pt x="105704" y="36477"/>
                        </a:lnTo>
                        <a:lnTo>
                          <a:pt x="105704" y="36467"/>
                        </a:lnTo>
                        <a:lnTo>
                          <a:pt x="105454" y="36467"/>
                        </a:lnTo>
                        <a:lnTo>
                          <a:pt x="105454" y="36449"/>
                        </a:lnTo>
                        <a:lnTo>
                          <a:pt x="105204" y="36449"/>
                        </a:lnTo>
                        <a:lnTo>
                          <a:pt x="105204" y="36430"/>
                        </a:lnTo>
                        <a:lnTo>
                          <a:pt x="104973" y="36430"/>
                        </a:lnTo>
                        <a:lnTo>
                          <a:pt x="104973" y="36421"/>
                        </a:lnTo>
                        <a:lnTo>
                          <a:pt x="104732" y="36421"/>
                        </a:lnTo>
                        <a:lnTo>
                          <a:pt x="104732" y="36402"/>
                        </a:lnTo>
                        <a:lnTo>
                          <a:pt x="104500" y="36402"/>
                        </a:lnTo>
                        <a:lnTo>
                          <a:pt x="104500" y="36384"/>
                        </a:lnTo>
                        <a:lnTo>
                          <a:pt x="104278" y="36384"/>
                        </a:lnTo>
                        <a:lnTo>
                          <a:pt x="104278" y="36375"/>
                        </a:lnTo>
                        <a:lnTo>
                          <a:pt x="104083" y="36375"/>
                        </a:lnTo>
                        <a:lnTo>
                          <a:pt x="104083" y="36356"/>
                        </a:lnTo>
                        <a:lnTo>
                          <a:pt x="103861" y="36356"/>
                        </a:lnTo>
                        <a:lnTo>
                          <a:pt x="103861" y="36338"/>
                        </a:lnTo>
                        <a:lnTo>
                          <a:pt x="103648" y="36338"/>
                        </a:lnTo>
                        <a:lnTo>
                          <a:pt x="103648" y="36328"/>
                        </a:lnTo>
                        <a:lnTo>
                          <a:pt x="103435" y="36328"/>
                        </a:lnTo>
                        <a:lnTo>
                          <a:pt x="103435" y="36310"/>
                        </a:lnTo>
                        <a:lnTo>
                          <a:pt x="103213" y="36310"/>
                        </a:lnTo>
                        <a:lnTo>
                          <a:pt x="103213" y="36291"/>
                        </a:lnTo>
                        <a:lnTo>
                          <a:pt x="103000" y="36291"/>
                        </a:lnTo>
                        <a:lnTo>
                          <a:pt x="103000" y="36282"/>
                        </a:lnTo>
                        <a:lnTo>
                          <a:pt x="102787" y="36282"/>
                        </a:lnTo>
                        <a:lnTo>
                          <a:pt x="102787" y="36264"/>
                        </a:lnTo>
                        <a:lnTo>
                          <a:pt x="102564" y="36264"/>
                        </a:lnTo>
                        <a:lnTo>
                          <a:pt x="102564" y="36245"/>
                        </a:lnTo>
                        <a:lnTo>
                          <a:pt x="102370" y="36245"/>
                        </a:lnTo>
                        <a:lnTo>
                          <a:pt x="102370" y="36236"/>
                        </a:lnTo>
                        <a:lnTo>
                          <a:pt x="102148" y="36236"/>
                        </a:lnTo>
                        <a:lnTo>
                          <a:pt x="102148" y="36217"/>
                        </a:lnTo>
                        <a:lnTo>
                          <a:pt x="101934" y="36217"/>
                        </a:lnTo>
                        <a:lnTo>
                          <a:pt x="101934" y="36199"/>
                        </a:lnTo>
                        <a:lnTo>
                          <a:pt x="101721" y="36199"/>
                        </a:lnTo>
                        <a:lnTo>
                          <a:pt x="101721" y="36189"/>
                        </a:lnTo>
                        <a:lnTo>
                          <a:pt x="101499" y="36189"/>
                        </a:lnTo>
                        <a:lnTo>
                          <a:pt x="101499" y="36171"/>
                        </a:lnTo>
                        <a:lnTo>
                          <a:pt x="101286" y="36171"/>
                        </a:lnTo>
                        <a:lnTo>
                          <a:pt x="101286" y="36152"/>
                        </a:lnTo>
                        <a:lnTo>
                          <a:pt x="101073" y="36152"/>
                        </a:lnTo>
                        <a:lnTo>
                          <a:pt x="101073" y="36143"/>
                        </a:lnTo>
                        <a:lnTo>
                          <a:pt x="100869" y="36143"/>
                        </a:lnTo>
                        <a:lnTo>
                          <a:pt x="100869" y="36125"/>
                        </a:lnTo>
                        <a:lnTo>
                          <a:pt x="100656" y="36125"/>
                        </a:lnTo>
                        <a:lnTo>
                          <a:pt x="100656" y="36106"/>
                        </a:lnTo>
                        <a:lnTo>
                          <a:pt x="100434" y="36106"/>
                        </a:lnTo>
                        <a:lnTo>
                          <a:pt x="100434" y="36097"/>
                        </a:lnTo>
                        <a:lnTo>
                          <a:pt x="100221" y="36097"/>
                        </a:lnTo>
                        <a:lnTo>
                          <a:pt x="100221" y="36078"/>
                        </a:lnTo>
                        <a:lnTo>
                          <a:pt x="100008" y="36078"/>
                        </a:lnTo>
                        <a:lnTo>
                          <a:pt x="100008" y="36060"/>
                        </a:lnTo>
                        <a:lnTo>
                          <a:pt x="99786" y="36060"/>
                        </a:lnTo>
                        <a:lnTo>
                          <a:pt x="99786" y="36050"/>
                        </a:lnTo>
                        <a:lnTo>
                          <a:pt x="99591" y="36050"/>
                        </a:lnTo>
                        <a:lnTo>
                          <a:pt x="99591" y="36032"/>
                        </a:lnTo>
                        <a:lnTo>
                          <a:pt x="99387" y="36032"/>
                        </a:lnTo>
                        <a:lnTo>
                          <a:pt x="99387" y="36013"/>
                        </a:lnTo>
                        <a:lnTo>
                          <a:pt x="99202" y="36013"/>
                        </a:lnTo>
                        <a:lnTo>
                          <a:pt x="99202" y="36004"/>
                        </a:lnTo>
                        <a:lnTo>
                          <a:pt x="99017" y="36004"/>
                        </a:lnTo>
                        <a:lnTo>
                          <a:pt x="99017" y="35986"/>
                        </a:lnTo>
                        <a:lnTo>
                          <a:pt x="98813" y="35986"/>
                        </a:lnTo>
                        <a:lnTo>
                          <a:pt x="98813" y="35967"/>
                        </a:lnTo>
                        <a:lnTo>
                          <a:pt x="98628" y="35967"/>
                        </a:lnTo>
                        <a:lnTo>
                          <a:pt x="98628" y="35958"/>
                        </a:lnTo>
                        <a:lnTo>
                          <a:pt x="98433" y="35958"/>
                        </a:lnTo>
                        <a:lnTo>
                          <a:pt x="98433" y="35939"/>
                        </a:lnTo>
                        <a:lnTo>
                          <a:pt x="98248" y="35939"/>
                        </a:lnTo>
                        <a:lnTo>
                          <a:pt x="98248" y="35921"/>
                        </a:lnTo>
                        <a:lnTo>
                          <a:pt x="98044" y="35921"/>
                        </a:lnTo>
                        <a:lnTo>
                          <a:pt x="98044" y="35912"/>
                        </a:lnTo>
                        <a:lnTo>
                          <a:pt x="97859" y="35912"/>
                        </a:lnTo>
                        <a:lnTo>
                          <a:pt x="97859" y="35893"/>
                        </a:lnTo>
                        <a:lnTo>
                          <a:pt x="97674" y="35893"/>
                        </a:lnTo>
                        <a:lnTo>
                          <a:pt x="97674" y="35874"/>
                        </a:lnTo>
                        <a:lnTo>
                          <a:pt x="97470" y="35874"/>
                        </a:lnTo>
                        <a:lnTo>
                          <a:pt x="97470" y="35865"/>
                        </a:lnTo>
                        <a:lnTo>
                          <a:pt x="97285" y="35865"/>
                        </a:lnTo>
                        <a:lnTo>
                          <a:pt x="97285" y="35847"/>
                        </a:lnTo>
                        <a:lnTo>
                          <a:pt x="97090" y="35847"/>
                        </a:lnTo>
                        <a:lnTo>
                          <a:pt x="97090" y="35828"/>
                        </a:lnTo>
                        <a:lnTo>
                          <a:pt x="96905" y="35828"/>
                        </a:lnTo>
                        <a:lnTo>
                          <a:pt x="96905" y="35819"/>
                        </a:lnTo>
                        <a:lnTo>
                          <a:pt x="96701" y="35819"/>
                        </a:lnTo>
                        <a:lnTo>
                          <a:pt x="96701" y="35800"/>
                        </a:lnTo>
                        <a:lnTo>
                          <a:pt x="96516" y="35800"/>
                        </a:lnTo>
                        <a:lnTo>
                          <a:pt x="96516" y="35782"/>
                        </a:lnTo>
                        <a:lnTo>
                          <a:pt x="96331" y="35782"/>
                        </a:lnTo>
                        <a:lnTo>
                          <a:pt x="96331" y="35773"/>
                        </a:lnTo>
                        <a:lnTo>
                          <a:pt x="96127" y="35773"/>
                        </a:lnTo>
                        <a:lnTo>
                          <a:pt x="96127" y="35754"/>
                        </a:lnTo>
                        <a:lnTo>
                          <a:pt x="95942" y="35754"/>
                        </a:lnTo>
                        <a:lnTo>
                          <a:pt x="95942" y="35736"/>
                        </a:lnTo>
                        <a:lnTo>
                          <a:pt x="95747" y="35736"/>
                        </a:lnTo>
                        <a:lnTo>
                          <a:pt x="95747" y="35726"/>
                        </a:lnTo>
                        <a:lnTo>
                          <a:pt x="95562" y="35726"/>
                        </a:lnTo>
                        <a:lnTo>
                          <a:pt x="95562" y="35708"/>
                        </a:lnTo>
                        <a:lnTo>
                          <a:pt x="95358" y="35708"/>
                        </a:lnTo>
                        <a:lnTo>
                          <a:pt x="95358" y="35689"/>
                        </a:lnTo>
                        <a:lnTo>
                          <a:pt x="95173" y="35689"/>
                        </a:lnTo>
                        <a:lnTo>
                          <a:pt x="95173" y="35680"/>
                        </a:lnTo>
                        <a:lnTo>
                          <a:pt x="94988" y="35680"/>
                        </a:lnTo>
                        <a:lnTo>
                          <a:pt x="94988" y="35661"/>
                        </a:lnTo>
                        <a:lnTo>
                          <a:pt x="94784" y="35661"/>
                        </a:lnTo>
                        <a:lnTo>
                          <a:pt x="94784" y="35643"/>
                        </a:lnTo>
                        <a:lnTo>
                          <a:pt x="94599" y="35643"/>
                        </a:lnTo>
                        <a:lnTo>
                          <a:pt x="94599" y="35634"/>
                        </a:lnTo>
                        <a:lnTo>
                          <a:pt x="94432" y="35634"/>
                        </a:lnTo>
                        <a:lnTo>
                          <a:pt x="94432" y="35615"/>
                        </a:lnTo>
                        <a:lnTo>
                          <a:pt x="94265" y="35615"/>
                        </a:lnTo>
                        <a:lnTo>
                          <a:pt x="94265" y="35597"/>
                        </a:lnTo>
                        <a:lnTo>
                          <a:pt x="94089" y="35597"/>
                        </a:lnTo>
                        <a:lnTo>
                          <a:pt x="94089" y="35587"/>
                        </a:lnTo>
                        <a:lnTo>
                          <a:pt x="93904" y="35587"/>
                        </a:lnTo>
                        <a:lnTo>
                          <a:pt x="93904" y="35569"/>
                        </a:lnTo>
                        <a:lnTo>
                          <a:pt x="93737" y="35569"/>
                        </a:lnTo>
                        <a:lnTo>
                          <a:pt x="93737" y="35550"/>
                        </a:lnTo>
                        <a:lnTo>
                          <a:pt x="93570" y="35550"/>
                        </a:lnTo>
                        <a:lnTo>
                          <a:pt x="93570" y="35541"/>
                        </a:lnTo>
                        <a:lnTo>
                          <a:pt x="93394" y="35541"/>
                        </a:lnTo>
                        <a:lnTo>
                          <a:pt x="93394" y="35523"/>
                        </a:lnTo>
                        <a:lnTo>
                          <a:pt x="93209" y="35523"/>
                        </a:lnTo>
                        <a:lnTo>
                          <a:pt x="93209" y="35504"/>
                        </a:lnTo>
                        <a:lnTo>
                          <a:pt x="93042" y="35504"/>
                        </a:lnTo>
                        <a:lnTo>
                          <a:pt x="93042" y="35495"/>
                        </a:lnTo>
                        <a:lnTo>
                          <a:pt x="92876" y="35495"/>
                        </a:lnTo>
                        <a:lnTo>
                          <a:pt x="92876" y="35476"/>
                        </a:lnTo>
                        <a:lnTo>
                          <a:pt x="92690" y="35476"/>
                        </a:lnTo>
                        <a:lnTo>
                          <a:pt x="92690" y="35458"/>
                        </a:lnTo>
                        <a:lnTo>
                          <a:pt x="92514" y="35458"/>
                        </a:lnTo>
                        <a:lnTo>
                          <a:pt x="92514" y="35448"/>
                        </a:lnTo>
                        <a:lnTo>
                          <a:pt x="92348" y="35448"/>
                        </a:lnTo>
                        <a:lnTo>
                          <a:pt x="92348" y="35430"/>
                        </a:lnTo>
                        <a:lnTo>
                          <a:pt x="92181" y="35430"/>
                        </a:lnTo>
                        <a:lnTo>
                          <a:pt x="92181" y="35411"/>
                        </a:lnTo>
                        <a:lnTo>
                          <a:pt x="91996" y="35411"/>
                        </a:lnTo>
                        <a:lnTo>
                          <a:pt x="91996" y="35402"/>
                        </a:lnTo>
                        <a:lnTo>
                          <a:pt x="91820" y="35402"/>
                        </a:lnTo>
                        <a:lnTo>
                          <a:pt x="91820" y="35384"/>
                        </a:lnTo>
                        <a:lnTo>
                          <a:pt x="91653" y="35384"/>
                        </a:lnTo>
                        <a:lnTo>
                          <a:pt x="91653" y="35365"/>
                        </a:lnTo>
                        <a:lnTo>
                          <a:pt x="91486" y="35365"/>
                        </a:lnTo>
                        <a:lnTo>
                          <a:pt x="91486" y="35356"/>
                        </a:lnTo>
                        <a:lnTo>
                          <a:pt x="91301" y="35356"/>
                        </a:lnTo>
                        <a:lnTo>
                          <a:pt x="91301" y="35337"/>
                        </a:lnTo>
                        <a:lnTo>
                          <a:pt x="91125" y="35337"/>
                        </a:lnTo>
                        <a:lnTo>
                          <a:pt x="91125" y="35319"/>
                        </a:lnTo>
                        <a:lnTo>
                          <a:pt x="90958" y="35319"/>
                        </a:lnTo>
                        <a:lnTo>
                          <a:pt x="90958" y="35309"/>
                        </a:lnTo>
                        <a:lnTo>
                          <a:pt x="90792" y="35309"/>
                        </a:lnTo>
                        <a:lnTo>
                          <a:pt x="90792" y="35291"/>
                        </a:lnTo>
                        <a:lnTo>
                          <a:pt x="90606" y="35291"/>
                        </a:lnTo>
                        <a:lnTo>
                          <a:pt x="90606" y="35272"/>
                        </a:lnTo>
                        <a:lnTo>
                          <a:pt x="90430" y="35272"/>
                        </a:lnTo>
                        <a:lnTo>
                          <a:pt x="90430" y="35263"/>
                        </a:lnTo>
                        <a:lnTo>
                          <a:pt x="90264" y="35263"/>
                        </a:lnTo>
                        <a:lnTo>
                          <a:pt x="90264" y="35245"/>
                        </a:lnTo>
                        <a:lnTo>
                          <a:pt x="90097" y="35245"/>
                        </a:lnTo>
                        <a:lnTo>
                          <a:pt x="90097" y="35226"/>
                        </a:lnTo>
                        <a:lnTo>
                          <a:pt x="89912" y="35226"/>
                        </a:lnTo>
                        <a:lnTo>
                          <a:pt x="89912" y="35217"/>
                        </a:lnTo>
                        <a:lnTo>
                          <a:pt x="89736" y="35217"/>
                        </a:lnTo>
                        <a:lnTo>
                          <a:pt x="89736" y="35198"/>
                        </a:lnTo>
                        <a:lnTo>
                          <a:pt x="89587" y="35198"/>
                        </a:lnTo>
                        <a:lnTo>
                          <a:pt x="89587" y="35180"/>
                        </a:lnTo>
                        <a:lnTo>
                          <a:pt x="89412" y="35180"/>
                        </a:lnTo>
                        <a:lnTo>
                          <a:pt x="89412" y="35171"/>
                        </a:lnTo>
                        <a:lnTo>
                          <a:pt x="89263" y="35171"/>
                        </a:lnTo>
                        <a:lnTo>
                          <a:pt x="89263" y="35152"/>
                        </a:lnTo>
                        <a:lnTo>
                          <a:pt x="89106" y="35152"/>
                        </a:lnTo>
                        <a:lnTo>
                          <a:pt x="89106" y="35133"/>
                        </a:lnTo>
                        <a:lnTo>
                          <a:pt x="88948" y="35133"/>
                        </a:lnTo>
                        <a:lnTo>
                          <a:pt x="88948" y="35124"/>
                        </a:lnTo>
                        <a:lnTo>
                          <a:pt x="88782" y="35124"/>
                        </a:lnTo>
                        <a:lnTo>
                          <a:pt x="88782" y="35106"/>
                        </a:lnTo>
                        <a:lnTo>
                          <a:pt x="88624" y="35106"/>
                        </a:lnTo>
                        <a:lnTo>
                          <a:pt x="88624" y="35087"/>
                        </a:lnTo>
                        <a:lnTo>
                          <a:pt x="88476" y="35087"/>
                        </a:lnTo>
                        <a:lnTo>
                          <a:pt x="88476" y="35078"/>
                        </a:lnTo>
                        <a:lnTo>
                          <a:pt x="88300" y="35078"/>
                        </a:lnTo>
                        <a:lnTo>
                          <a:pt x="88300" y="35059"/>
                        </a:lnTo>
                        <a:lnTo>
                          <a:pt x="88152" y="35059"/>
                        </a:lnTo>
                        <a:lnTo>
                          <a:pt x="88152" y="35041"/>
                        </a:lnTo>
                        <a:lnTo>
                          <a:pt x="87994" y="35041"/>
                        </a:lnTo>
                        <a:lnTo>
                          <a:pt x="87994" y="35032"/>
                        </a:lnTo>
                        <a:lnTo>
                          <a:pt x="87837" y="35032"/>
                        </a:lnTo>
                        <a:lnTo>
                          <a:pt x="87837" y="35013"/>
                        </a:lnTo>
                        <a:lnTo>
                          <a:pt x="87670" y="35013"/>
                        </a:lnTo>
                        <a:lnTo>
                          <a:pt x="87670" y="34995"/>
                        </a:lnTo>
                        <a:lnTo>
                          <a:pt x="87513" y="34995"/>
                        </a:lnTo>
                        <a:lnTo>
                          <a:pt x="87513" y="34985"/>
                        </a:lnTo>
                        <a:lnTo>
                          <a:pt x="87364" y="34985"/>
                        </a:lnTo>
                        <a:lnTo>
                          <a:pt x="87364" y="34967"/>
                        </a:lnTo>
                        <a:lnTo>
                          <a:pt x="87188" y="34967"/>
                        </a:lnTo>
                        <a:lnTo>
                          <a:pt x="87188" y="34948"/>
                        </a:lnTo>
                        <a:lnTo>
                          <a:pt x="87040" y="34948"/>
                        </a:lnTo>
                        <a:lnTo>
                          <a:pt x="87040" y="34939"/>
                        </a:lnTo>
                        <a:lnTo>
                          <a:pt x="86883" y="34939"/>
                        </a:lnTo>
                        <a:lnTo>
                          <a:pt x="86883" y="34920"/>
                        </a:lnTo>
                        <a:lnTo>
                          <a:pt x="86725" y="34920"/>
                        </a:lnTo>
                        <a:lnTo>
                          <a:pt x="86725" y="34902"/>
                        </a:lnTo>
                        <a:lnTo>
                          <a:pt x="86559" y="34902"/>
                        </a:lnTo>
                        <a:lnTo>
                          <a:pt x="86559" y="34893"/>
                        </a:lnTo>
                        <a:lnTo>
                          <a:pt x="86401" y="34893"/>
                        </a:lnTo>
                        <a:lnTo>
                          <a:pt x="86401" y="34874"/>
                        </a:lnTo>
                        <a:lnTo>
                          <a:pt x="86253" y="34874"/>
                        </a:lnTo>
                        <a:lnTo>
                          <a:pt x="86253" y="34856"/>
                        </a:lnTo>
                        <a:lnTo>
                          <a:pt x="86077" y="34856"/>
                        </a:lnTo>
                        <a:lnTo>
                          <a:pt x="86077" y="34846"/>
                        </a:lnTo>
                        <a:lnTo>
                          <a:pt x="85929" y="34846"/>
                        </a:lnTo>
                        <a:lnTo>
                          <a:pt x="85929" y="34828"/>
                        </a:lnTo>
                        <a:lnTo>
                          <a:pt x="85771" y="34828"/>
                        </a:lnTo>
                        <a:lnTo>
                          <a:pt x="85771" y="34809"/>
                        </a:lnTo>
                        <a:lnTo>
                          <a:pt x="85605" y="34809"/>
                        </a:lnTo>
                        <a:lnTo>
                          <a:pt x="85605" y="34800"/>
                        </a:lnTo>
                        <a:lnTo>
                          <a:pt x="85447" y="34800"/>
                        </a:lnTo>
                        <a:lnTo>
                          <a:pt x="85447" y="34782"/>
                        </a:lnTo>
                        <a:lnTo>
                          <a:pt x="85290" y="34782"/>
                        </a:lnTo>
                        <a:lnTo>
                          <a:pt x="85290" y="34763"/>
                        </a:lnTo>
                        <a:lnTo>
                          <a:pt x="85141" y="34763"/>
                        </a:lnTo>
                        <a:lnTo>
                          <a:pt x="85141" y="34754"/>
                        </a:lnTo>
                        <a:lnTo>
                          <a:pt x="84965" y="34754"/>
                        </a:lnTo>
                        <a:lnTo>
                          <a:pt x="84965" y="34735"/>
                        </a:lnTo>
                        <a:lnTo>
                          <a:pt x="84817" y="34735"/>
                        </a:lnTo>
                        <a:lnTo>
                          <a:pt x="84817" y="34717"/>
                        </a:lnTo>
                        <a:lnTo>
                          <a:pt x="84660" y="34717"/>
                        </a:lnTo>
                        <a:lnTo>
                          <a:pt x="84660" y="34707"/>
                        </a:lnTo>
                        <a:lnTo>
                          <a:pt x="84521" y="34707"/>
                        </a:lnTo>
                        <a:lnTo>
                          <a:pt x="84521" y="34689"/>
                        </a:lnTo>
                        <a:lnTo>
                          <a:pt x="84382" y="34689"/>
                        </a:lnTo>
                        <a:lnTo>
                          <a:pt x="84382" y="34670"/>
                        </a:lnTo>
                        <a:lnTo>
                          <a:pt x="84224" y="34670"/>
                        </a:lnTo>
                        <a:lnTo>
                          <a:pt x="84224" y="34661"/>
                        </a:lnTo>
                        <a:lnTo>
                          <a:pt x="84086" y="34661"/>
                        </a:lnTo>
                        <a:lnTo>
                          <a:pt x="84086" y="34643"/>
                        </a:lnTo>
                        <a:lnTo>
                          <a:pt x="83937" y="34643"/>
                        </a:lnTo>
                        <a:lnTo>
                          <a:pt x="83937" y="34624"/>
                        </a:lnTo>
                        <a:lnTo>
                          <a:pt x="83798" y="34624"/>
                        </a:lnTo>
                        <a:lnTo>
                          <a:pt x="83798" y="34615"/>
                        </a:lnTo>
                        <a:lnTo>
                          <a:pt x="83641" y="34615"/>
                        </a:lnTo>
                        <a:lnTo>
                          <a:pt x="83641" y="34596"/>
                        </a:lnTo>
                        <a:lnTo>
                          <a:pt x="83502" y="34596"/>
                        </a:lnTo>
                        <a:lnTo>
                          <a:pt x="83502" y="34578"/>
                        </a:lnTo>
                        <a:lnTo>
                          <a:pt x="83345" y="34578"/>
                        </a:lnTo>
                        <a:lnTo>
                          <a:pt x="83345" y="34568"/>
                        </a:lnTo>
                        <a:lnTo>
                          <a:pt x="83206" y="34568"/>
                        </a:lnTo>
                        <a:lnTo>
                          <a:pt x="83206" y="34550"/>
                        </a:lnTo>
                        <a:lnTo>
                          <a:pt x="83057" y="34550"/>
                        </a:lnTo>
                        <a:lnTo>
                          <a:pt x="83057" y="34531"/>
                        </a:lnTo>
                        <a:lnTo>
                          <a:pt x="82918" y="34531"/>
                        </a:lnTo>
                        <a:lnTo>
                          <a:pt x="82918" y="34522"/>
                        </a:lnTo>
                        <a:lnTo>
                          <a:pt x="82761" y="34522"/>
                        </a:lnTo>
                        <a:lnTo>
                          <a:pt x="82761" y="34504"/>
                        </a:lnTo>
                        <a:lnTo>
                          <a:pt x="82622" y="34504"/>
                        </a:lnTo>
                        <a:lnTo>
                          <a:pt x="82622" y="34485"/>
                        </a:lnTo>
                        <a:lnTo>
                          <a:pt x="82465" y="34485"/>
                        </a:lnTo>
                        <a:lnTo>
                          <a:pt x="82465" y="34476"/>
                        </a:lnTo>
                        <a:lnTo>
                          <a:pt x="82326" y="34476"/>
                        </a:lnTo>
                        <a:lnTo>
                          <a:pt x="82326" y="34457"/>
                        </a:lnTo>
                        <a:lnTo>
                          <a:pt x="82177" y="34457"/>
                        </a:lnTo>
                        <a:lnTo>
                          <a:pt x="82177" y="34439"/>
                        </a:lnTo>
                        <a:lnTo>
                          <a:pt x="82039" y="34439"/>
                        </a:lnTo>
                        <a:lnTo>
                          <a:pt x="82039" y="34430"/>
                        </a:lnTo>
                        <a:lnTo>
                          <a:pt x="81881" y="34430"/>
                        </a:lnTo>
                        <a:lnTo>
                          <a:pt x="81881" y="34411"/>
                        </a:lnTo>
                        <a:lnTo>
                          <a:pt x="81742" y="34411"/>
                        </a:lnTo>
                        <a:lnTo>
                          <a:pt x="81742" y="34392"/>
                        </a:lnTo>
                        <a:lnTo>
                          <a:pt x="81603" y="34392"/>
                        </a:lnTo>
                        <a:lnTo>
                          <a:pt x="81603" y="34383"/>
                        </a:lnTo>
                        <a:lnTo>
                          <a:pt x="81446" y="34383"/>
                        </a:lnTo>
                        <a:lnTo>
                          <a:pt x="81446" y="34365"/>
                        </a:lnTo>
                        <a:lnTo>
                          <a:pt x="81307" y="34365"/>
                        </a:lnTo>
                        <a:lnTo>
                          <a:pt x="81307" y="34346"/>
                        </a:lnTo>
                        <a:lnTo>
                          <a:pt x="81159" y="34346"/>
                        </a:lnTo>
                        <a:lnTo>
                          <a:pt x="81159" y="34337"/>
                        </a:lnTo>
                        <a:lnTo>
                          <a:pt x="81020" y="34337"/>
                        </a:lnTo>
                        <a:lnTo>
                          <a:pt x="81020" y="34318"/>
                        </a:lnTo>
                        <a:lnTo>
                          <a:pt x="80862" y="34318"/>
                        </a:lnTo>
                        <a:lnTo>
                          <a:pt x="80862" y="34300"/>
                        </a:lnTo>
                        <a:lnTo>
                          <a:pt x="80723" y="34300"/>
                        </a:lnTo>
                        <a:lnTo>
                          <a:pt x="80723" y="34291"/>
                        </a:lnTo>
                        <a:lnTo>
                          <a:pt x="80566" y="34291"/>
                        </a:lnTo>
                        <a:lnTo>
                          <a:pt x="80566" y="34272"/>
                        </a:lnTo>
                        <a:lnTo>
                          <a:pt x="80427" y="34272"/>
                        </a:lnTo>
                        <a:lnTo>
                          <a:pt x="80427" y="34254"/>
                        </a:lnTo>
                        <a:lnTo>
                          <a:pt x="80279" y="34254"/>
                        </a:lnTo>
                        <a:lnTo>
                          <a:pt x="80279" y="34244"/>
                        </a:lnTo>
                        <a:lnTo>
                          <a:pt x="80140" y="34244"/>
                        </a:lnTo>
                        <a:lnTo>
                          <a:pt x="80140" y="34226"/>
                        </a:lnTo>
                        <a:lnTo>
                          <a:pt x="79982" y="34226"/>
                        </a:lnTo>
                        <a:lnTo>
                          <a:pt x="79982" y="34207"/>
                        </a:lnTo>
                        <a:lnTo>
                          <a:pt x="79843" y="34207"/>
                        </a:lnTo>
                        <a:lnTo>
                          <a:pt x="79843" y="34198"/>
                        </a:lnTo>
                        <a:lnTo>
                          <a:pt x="79704" y="34198"/>
                        </a:lnTo>
                        <a:lnTo>
                          <a:pt x="79704" y="34179"/>
                        </a:lnTo>
                        <a:lnTo>
                          <a:pt x="79565" y="34179"/>
                        </a:lnTo>
                        <a:lnTo>
                          <a:pt x="79565" y="34161"/>
                        </a:lnTo>
                        <a:lnTo>
                          <a:pt x="79445" y="34161"/>
                        </a:lnTo>
                        <a:lnTo>
                          <a:pt x="79445" y="34152"/>
                        </a:lnTo>
                        <a:lnTo>
                          <a:pt x="79306" y="34152"/>
                        </a:lnTo>
                        <a:lnTo>
                          <a:pt x="79306" y="34133"/>
                        </a:lnTo>
                        <a:lnTo>
                          <a:pt x="79167" y="34133"/>
                        </a:lnTo>
                        <a:lnTo>
                          <a:pt x="79167" y="34115"/>
                        </a:lnTo>
                        <a:lnTo>
                          <a:pt x="79028" y="34115"/>
                        </a:lnTo>
                        <a:lnTo>
                          <a:pt x="79028" y="34105"/>
                        </a:lnTo>
                        <a:lnTo>
                          <a:pt x="78898" y="34105"/>
                        </a:lnTo>
                        <a:lnTo>
                          <a:pt x="78898" y="34087"/>
                        </a:lnTo>
                        <a:lnTo>
                          <a:pt x="78760" y="34087"/>
                        </a:lnTo>
                        <a:lnTo>
                          <a:pt x="78760" y="34068"/>
                        </a:lnTo>
                        <a:lnTo>
                          <a:pt x="78621" y="34068"/>
                        </a:lnTo>
                        <a:lnTo>
                          <a:pt x="78621" y="34059"/>
                        </a:lnTo>
                        <a:lnTo>
                          <a:pt x="78482" y="34059"/>
                        </a:lnTo>
                        <a:lnTo>
                          <a:pt x="78482" y="34041"/>
                        </a:lnTo>
                        <a:lnTo>
                          <a:pt x="78343" y="34041"/>
                        </a:lnTo>
                        <a:lnTo>
                          <a:pt x="78343" y="34022"/>
                        </a:lnTo>
                        <a:lnTo>
                          <a:pt x="78222" y="34022"/>
                        </a:lnTo>
                        <a:lnTo>
                          <a:pt x="78222" y="34013"/>
                        </a:lnTo>
                        <a:lnTo>
                          <a:pt x="78083" y="34013"/>
                        </a:lnTo>
                        <a:lnTo>
                          <a:pt x="78083" y="33994"/>
                        </a:lnTo>
                        <a:lnTo>
                          <a:pt x="77944" y="33994"/>
                        </a:lnTo>
                        <a:lnTo>
                          <a:pt x="77944" y="33976"/>
                        </a:lnTo>
                        <a:lnTo>
                          <a:pt x="77806" y="33976"/>
                        </a:lnTo>
                        <a:lnTo>
                          <a:pt x="77806" y="33966"/>
                        </a:lnTo>
                        <a:lnTo>
                          <a:pt x="77685" y="33966"/>
                        </a:lnTo>
                        <a:lnTo>
                          <a:pt x="77685" y="33948"/>
                        </a:lnTo>
                        <a:lnTo>
                          <a:pt x="77546" y="33948"/>
                        </a:lnTo>
                        <a:lnTo>
                          <a:pt x="77546" y="33929"/>
                        </a:lnTo>
                        <a:lnTo>
                          <a:pt x="77407" y="33929"/>
                        </a:lnTo>
                        <a:lnTo>
                          <a:pt x="77407" y="33920"/>
                        </a:lnTo>
                        <a:lnTo>
                          <a:pt x="77268" y="33920"/>
                        </a:lnTo>
                        <a:lnTo>
                          <a:pt x="77268" y="33902"/>
                        </a:lnTo>
                        <a:lnTo>
                          <a:pt x="77129" y="33902"/>
                        </a:lnTo>
                        <a:lnTo>
                          <a:pt x="77129" y="33883"/>
                        </a:lnTo>
                        <a:lnTo>
                          <a:pt x="77000" y="33883"/>
                        </a:lnTo>
                        <a:lnTo>
                          <a:pt x="77000" y="33874"/>
                        </a:lnTo>
                        <a:lnTo>
                          <a:pt x="76861" y="33874"/>
                        </a:lnTo>
                        <a:lnTo>
                          <a:pt x="76861" y="33855"/>
                        </a:lnTo>
                        <a:lnTo>
                          <a:pt x="76722" y="33855"/>
                        </a:lnTo>
                        <a:lnTo>
                          <a:pt x="76722" y="33837"/>
                        </a:lnTo>
                        <a:lnTo>
                          <a:pt x="76583" y="33837"/>
                        </a:lnTo>
                        <a:lnTo>
                          <a:pt x="76583" y="33827"/>
                        </a:lnTo>
                        <a:lnTo>
                          <a:pt x="76462" y="33827"/>
                        </a:lnTo>
                        <a:lnTo>
                          <a:pt x="76462" y="33809"/>
                        </a:lnTo>
                        <a:lnTo>
                          <a:pt x="76324" y="33809"/>
                        </a:lnTo>
                        <a:lnTo>
                          <a:pt x="76324" y="33790"/>
                        </a:lnTo>
                        <a:lnTo>
                          <a:pt x="76185" y="33790"/>
                        </a:lnTo>
                        <a:lnTo>
                          <a:pt x="76185" y="33781"/>
                        </a:lnTo>
                        <a:lnTo>
                          <a:pt x="76046" y="33781"/>
                        </a:lnTo>
                        <a:lnTo>
                          <a:pt x="76046" y="33763"/>
                        </a:lnTo>
                        <a:lnTo>
                          <a:pt x="75907" y="33763"/>
                        </a:lnTo>
                        <a:lnTo>
                          <a:pt x="75907" y="33744"/>
                        </a:lnTo>
                        <a:lnTo>
                          <a:pt x="75786" y="33744"/>
                        </a:lnTo>
                        <a:lnTo>
                          <a:pt x="75786" y="33735"/>
                        </a:lnTo>
                        <a:lnTo>
                          <a:pt x="75647" y="33735"/>
                        </a:lnTo>
                        <a:lnTo>
                          <a:pt x="75647" y="33716"/>
                        </a:lnTo>
                        <a:lnTo>
                          <a:pt x="75508" y="33716"/>
                        </a:lnTo>
                        <a:lnTo>
                          <a:pt x="75508" y="33698"/>
                        </a:lnTo>
                        <a:lnTo>
                          <a:pt x="75369" y="33698"/>
                        </a:lnTo>
                        <a:lnTo>
                          <a:pt x="75369" y="33689"/>
                        </a:lnTo>
                        <a:lnTo>
                          <a:pt x="75240" y="33689"/>
                        </a:lnTo>
                        <a:lnTo>
                          <a:pt x="75240" y="33670"/>
                        </a:lnTo>
                        <a:lnTo>
                          <a:pt x="75101" y="33670"/>
                        </a:lnTo>
                        <a:lnTo>
                          <a:pt x="75101" y="33651"/>
                        </a:lnTo>
                        <a:lnTo>
                          <a:pt x="74962" y="33651"/>
                        </a:lnTo>
                        <a:lnTo>
                          <a:pt x="74962" y="33642"/>
                        </a:lnTo>
                        <a:lnTo>
                          <a:pt x="74841" y="33642"/>
                        </a:lnTo>
                        <a:lnTo>
                          <a:pt x="74841" y="33624"/>
                        </a:lnTo>
                        <a:lnTo>
                          <a:pt x="74721" y="33624"/>
                        </a:lnTo>
                        <a:lnTo>
                          <a:pt x="74721" y="33605"/>
                        </a:lnTo>
                        <a:lnTo>
                          <a:pt x="74582" y="33605"/>
                        </a:lnTo>
                        <a:lnTo>
                          <a:pt x="74582" y="33596"/>
                        </a:lnTo>
                        <a:lnTo>
                          <a:pt x="74452" y="33596"/>
                        </a:lnTo>
                        <a:lnTo>
                          <a:pt x="74452" y="33577"/>
                        </a:lnTo>
                        <a:lnTo>
                          <a:pt x="74332" y="33577"/>
                        </a:lnTo>
                        <a:lnTo>
                          <a:pt x="74332" y="33559"/>
                        </a:lnTo>
                        <a:lnTo>
                          <a:pt x="74212" y="33559"/>
                        </a:lnTo>
                        <a:lnTo>
                          <a:pt x="74212" y="33550"/>
                        </a:lnTo>
                        <a:lnTo>
                          <a:pt x="74082" y="33550"/>
                        </a:lnTo>
                        <a:lnTo>
                          <a:pt x="74082" y="33531"/>
                        </a:lnTo>
                        <a:lnTo>
                          <a:pt x="73943" y="33531"/>
                        </a:lnTo>
                        <a:lnTo>
                          <a:pt x="73943" y="33513"/>
                        </a:lnTo>
                        <a:lnTo>
                          <a:pt x="73823" y="33513"/>
                        </a:lnTo>
                        <a:lnTo>
                          <a:pt x="73823" y="33503"/>
                        </a:lnTo>
                        <a:lnTo>
                          <a:pt x="73702" y="33503"/>
                        </a:lnTo>
                        <a:lnTo>
                          <a:pt x="73702" y="33485"/>
                        </a:lnTo>
                        <a:lnTo>
                          <a:pt x="73573" y="33485"/>
                        </a:lnTo>
                        <a:lnTo>
                          <a:pt x="73573" y="33466"/>
                        </a:lnTo>
                        <a:lnTo>
                          <a:pt x="73452" y="33466"/>
                        </a:lnTo>
                        <a:lnTo>
                          <a:pt x="73452" y="33457"/>
                        </a:lnTo>
                        <a:lnTo>
                          <a:pt x="73332" y="33457"/>
                        </a:lnTo>
                        <a:lnTo>
                          <a:pt x="73332" y="33438"/>
                        </a:lnTo>
                        <a:lnTo>
                          <a:pt x="73193" y="33438"/>
                        </a:lnTo>
                        <a:lnTo>
                          <a:pt x="73193" y="33420"/>
                        </a:lnTo>
                        <a:lnTo>
                          <a:pt x="73063" y="33420"/>
                        </a:lnTo>
                        <a:lnTo>
                          <a:pt x="73063" y="33411"/>
                        </a:lnTo>
                        <a:lnTo>
                          <a:pt x="72943" y="33411"/>
                        </a:lnTo>
                        <a:lnTo>
                          <a:pt x="72943" y="33392"/>
                        </a:lnTo>
                        <a:lnTo>
                          <a:pt x="72822" y="33392"/>
                        </a:lnTo>
                        <a:lnTo>
                          <a:pt x="72822" y="33374"/>
                        </a:lnTo>
                        <a:lnTo>
                          <a:pt x="72693" y="33374"/>
                        </a:lnTo>
                        <a:lnTo>
                          <a:pt x="72693" y="33364"/>
                        </a:lnTo>
                        <a:lnTo>
                          <a:pt x="72572" y="33364"/>
                        </a:lnTo>
                        <a:lnTo>
                          <a:pt x="72572" y="33346"/>
                        </a:lnTo>
                        <a:lnTo>
                          <a:pt x="72433" y="33346"/>
                        </a:lnTo>
                        <a:lnTo>
                          <a:pt x="72433" y="33327"/>
                        </a:lnTo>
                        <a:lnTo>
                          <a:pt x="72313" y="33327"/>
                        </a:lnTo>
                        <a:lnTo>
                          <a:pt x="72313" y="33318"/>
                        </a:lnTo>
                        <a:lnTo>
                          <a:pt x="72183" y="33318"/>
                        </a:lnTo>
                        <a:lnTo>
                          <a:pt x="72183" y="33300"/>
                        </a:lnTo>
                        <a:lnTo>
                          <a:pt x="72063" y="33300"/>
                        </a:lnTo>
                        <a:lnTo>
                          <a:pt x="72063" y="33281"/>
                        </a:lnTo>
                        <a:lnTo>
                          <a:pt x="71942" y="33281"/>
                        </a:lnTo>
                        <a:lnTo>
                          <a:pt x="71942" y="33272"/>
                        </a:lnTo>
                        <a:lnTo>
                          <a:pt x="71813" y="33272"/>
                        </a:lnTo>
                        <a:lnTo>
                          <a:pt x="71813" y="33253"/>
                        </a:lnTo>
                        <a:lnTo>
                          <a:pt x="71674" y="33253"/>
                        </a:lnTo>
                        <a:lnTo>
                          <a:pt x="71674" y="33235"/>
                        </a:lnTo>
                        <a:lnTo>
                          <a:pt x="71553" y="33235"/>
                        </a:lnTo>
                        <a:lnTo>
                          <a:pt x="71553" y="33225"/>
                        </a:lnTo>
                        <a:lnTo>
                          <a:pt x="71433" y="33225"/>
                        </a:lnTo>
                        <a:lnTo>
                          <a:pt x="71433" y="33207"/>
                        </a:lnTo>
                        <a:lnTo>
                          <a:pt x="71303" y="33207"/>
                        </a:lnTo>
                        <a:lnTo>
                          <a:pt x="71303" y="33188"/>
                        </a:lnTo>
                        <a:lnTo>
                          <a:pt x="71183" y="33188"/>
                        </a:lnTo>
                        <a:lnTo>
                          <a:pt x="71183" y="33179"/>
                        </a:lnTo>
                        <a:lnTo>
                          <a:pt x="71062" y="33179"/>
                        </a:lnTo>
                        <a:lnTo>
                          <a:pt x="71062" y="33161"/>
                        </a:lnTo>
                        <a:lnTo>
                          <a:pt x="70923" y="33161"/>
                        </a:lnTo>
                        <a:lnTo>
                          <a:pt x="70923" y="33142"/>
                        </a:lnTo>
                        <a:lnTo>
                          <a:pt x="70794" y="33142"/>
                        </a:lnTo>
                        <a:lnTo>
                          <a:pt x="70794" y="33133"/>
                        </a:lnTo>
                        <a:lnTo>
                          <a:pt x="70673" y="33133"/>
                        </a:lnTo>
                        <a:lnTo>
                          <a:pt x="70673" y="33114"/>
                        </a:lnTo>
                        <a:lnTo>
                          <a:pt x="70553" y="33114"/>
                        </a:lnTo>
                        <a:lnTo>
                          <a:pt x="70553" y="33096"/>
                        </a:lnTo>
                        <a:lnTo>
                          <a:pt x="70423" y="33096"/>
                        </a:lnTo>
                        <a:lnTo>
                          <a:pt x="70423" y="33086"/>
                        </a:lnTo>
                        <a:lnTo>
                          <a:pt x="70284" y="33086"/>
                        </a:lnTo>
                        <a:lnTo>
                          <a:pt x="70284" y="33068"/>
                        </a:lnTo>
                        <a:lnTo>
                          <a:pt x="70164" y="33068"/>
                        </a:lnTo>
                        <a:lnTo>
                          <a:pt x="70164" y="33049"/>
                        </a:lnTo>
                        <a:lnTo>
                          <a:pt x="70043" y="33049"/>
                        </a:lnTo>
                        <a:lnTo>
                          <a:pt x="70043" y="33040"/>
                        </a:lnTo>
                        <a:lnTo>
                          <a:pt x="69914" y="33040"/>
                        </a:lnTo>
                        <a:lnTo>
                          <a:pt x="69914" y="33022"/>
                        </a:lnTo>
                        <a:lnTo>
                          <a:pt x="69812" y="33022"/>
                        </a:lnTo>
                        <a:lnTo>
                          <a:pt x="69812" y="33003"/>
                        </a:lnTo>
                        <a:lnTo>
                          <a:pt x="69682" y="33003"/>
                        </a:lnTo>
                        <a:lnTo>
                          <a:pt x="69682" y="32994"/>
                        </a:lnTo>
                        <a:lnTo>
                          <a:pt x="69562" y="32994"/>
                        </a:lnTo>
                        <a:lnTo>
                          <a:pt x="69562" y="32975"/>
                        </a:lnTo>
                        <a:lnTo>
                          <a:pt x="69451" y="32975"/>
                        </a:lnTo>
                        <a:lnTo>
                          <a:pt x="69451" y="32957"/>
                        </a:lnTo>
                        <a:lnTo>
                          <a:pt x="69330" y="32957"/>
                        </a:lnTo>
                        <a:lnTo>
                          <a:pt x="69330" y="32948"/>
                        </a:lnTo>
                        <a:lnTo>
                          <a:pt x="69210" y="32948"/>
                        </a:lnTo>
                        <a:lnTo>
                          <a:pt x="69210" y="32929"/>
                        </a:lnTo>
                        <a:lnTo>
                          <a:pt x="69099" y="32929"/>
                        </a:lnTo>
                        <a:lnTo>
                          <a:pt x="69099" y="32910"/>
                        </a:lnTo>
                        <a:lnTo>
                          <a:pt x="68978" y="32910"/>
                        </a:lnTo>
                        <a:lnTo>
                          <a:pt x="68978" y="32901"/>
                        </a:lnTo>
                        <a:lnTo>
                          <a:pt x="68867" y="32901"/>
                        </a:lnTo>
                        <a:lnTo>
                          <a:pt x="68867" y="32883"/>
                        </a:lnTo>
                        <a:lnTo>
                          <a:pt x="68747" y="32883"/>
                        </a:lnTo>
                        <a:lnTo>
                          <a:pt x="68747" y="32864"/>
                        </a:lnTo>
                        <a:lnTo>
                          <a:pt x="68617" y="32864"/>
                        </a:lnTo>
                        <a:lnTo>
                          <a:pt x="68617" y="32855"/>
                        </a:lnTo>
                        <a:lnTo>
                          <a:pt x="68515" y="32855"/>
                        </a:lnTo>
                        <a:lnTo>
                          <a:pt x="68515" y="32836"/>
                        </a:lnTo>
                        <a:lnTo>
                          <a:pt x="68385" y="32836"/>
                        </a:lnTo>
                        <a:lnTo>
                          <a:pt x="68385" y="32818"/>
                        </a:lnTo>
                        <a:lnTo>
                          <a:pt x="68265" y="32818"/>
                        </a:lnTo>
                        <a:lnTo>
                          <a:pt x="68265" y="32809"/>
                        </a:lnTo>
                        <a:lnTo>
                          <a:pt x="68154" y="32809"/>
                        </a:lnTo>
                        <a:lnTo>
                          <a:pt x="68154" y="32790"/>
                        </a:lnTo>
                        <a:lnTo>
                          <a:pt x="68034" y="32790"/>
                        </a:lnTo>
                        <a:lnTo>
                          <a:pt x="68034" y="32772"/>
                        </a:lnTo>
                        <a:lnTo>
                          <a:pt x="67913" y="32772"/>
                        </a:lnTo>
                        <a:lnTo>
                          <a:pt x="67913" y="32762"/>
                        </a:lnTo>
                        <a:lnTo>
                          <a:pt x="67802" y="32762"/>
                        </a:lnTo>
                        <a:lnTo>
                          <a:pt x="67802" y="32744"/>
                        </a:lnTo>
                        <a:lnTo>
                          <a:pt x="67682" y="32744"/>
                        </a:lnTo>
                        <a:lnTo>
                          <a:pt x="67682" y="32725"/>
                        </a:lnTo>
                        <a:lnTo>
                          <a:pt x="67552" y="32725"/>
                        </a:lnTo>
                        <a:lnTo>
                          <a:pt x="67552" y="32716"/>
                        </a:lnTo>
                        <a:lnTo>
                          <a:pt x="67450" y="32716"/>
                        </a:lnTo>
                        <a:lnTo>
                          <a:pt x="67450" y="32697"/>
                        </a:lnTo>
                        <a:lnTo>
                          <a:pt x="67320" y="32697"/>
                        </a:lnTo>
                        <a:lnTo>
                          <a:pt x="67320" y="32679"/>
                        </a:lnTo>
                        <a:lnTo>
                          <a:pt x="67200" y="32679"/>
                        </a:lnTo>
                        <a:lnTo>
                          <a:pt x="67200" y="32670"/>
                        </a:lnTo>
                        <a:lnTo>
                          <a:pt x="67089" y="32670"/>
                        </a:lnTo>
                        <a:lnTo>
                          <a:pt x="67089" y="32651"/>
                        </a:lnTo>
                        <a:lnTo>
                          <a:pt x="66968" y="32651"/>
                        </a:lnTo>
                        <a:lnTo>
                          <a:pt x="66968" y="32633"/>
                        </a:lnTo>
                        <a:lnTo>
                          <a:pt x="66857" y="32633"/>
                        </a:lnTo>
                        <a:lnTo>
                          <a:pt x="66857" y="32623"/>
                        </a:lnTo>
                        <a:lnTo>
                          <a:pt x="66737" y="32623"/>
                        </a:lnTo>
                        <a:lnTo>
                          <a:pt x="66737" y="32605"/>
                        </a:lnTo>
                        <a:lnTo>
                          <a:pt x="66616" y="32605"/>
                        </a:lnTo>
                        <a:lnTo>
                          <a:pt x="66616" y="32586"/>
                        </a:lnTo>
                        <a:lnTo>
                          <a:pt x="66505" y="32586"/>
                        </a:lnTo>
                        <a:lnTo>
                          <a:pt x="66505" y="32577"/>
                        </a:lnTo>
                        <a:lnTo>
                          <a:pt x="66385" y="32577"/>
                        </a:lnTo>
                        <a:lnTo>
                          <a:pt x="66385" y="32559"/>
                        </a:lnTo>
                        <a:lnTo>
                          <a:pt x="66255" y="32559"/>
                        </a:lnTo>
                        <a:lnTo>
                          <a:pt x="66255" y="32540"/>
                        </a:lnTo>
                        <a:lnTo>
                          <a:pt x="66153" y="32540"/>
                        </a:lnTo>
                        <a:lnTo>
                          <a:pt x="66153" y="32531"/>
                        </a:lnTo>
                        <a:lnTo>
                          <a:pt x="66024" y="32531"/>
                        </a:lnTo>
                        <a:lnTo>
                          <a:pt x="66024" y="32512"/>
                        </a:lnTo>
                        <a:lnTo>
                          <a:pt x="65903" y="32512"/>
                        </a:lnTo>
                        <a:lnTo>
                          <a:pt x="65903" y="32494"/>
                        </a:lnTo>
                        <a:lnTo>
                          <a:pt x="65792" y="32494"/>
                        </a:lnTo>
                        <a:lnTo>
                          <a:pt x="65792" y="32484"/>
                        </a:lnTo>
                        <a:lnTo>
                          <a:pt x="65672" y="32484"/>
                        </a:lnTo>
                        <a:lnTo>
                          <a:pt x="65672" y="32466"/>
                        </a:lnTo>
                        <a:lnTo>
                          <a:pt x="65551" y="32466"/>
                        </a:lnTo>
                        <a:lnTo>
                          <a:pt x="65551" y="32447"/>
                        </a:lnTo>
                        <a:lnTo>
                          <a:pt x="65440" y="32447"/>
                        </a:lnTo>
                        <a:lnTo>
                          <a:pt x="65440" y="32438"/>
                        </a:lnTo>
                        <a:lnTo>
                          <a:pt x="65320" y="32438"/>
                        </a:lnTo>
                        <a:lnTo>
                          <a:pt x="65320" y="32420"/>
                        </a:lnTo>
                        <a:lnTo>
                          <a:pt x="65190" y="32420"/>
                        </a:lnTo>
                        <a:lnTo>
                          <a:pt x="65190" y="32401"/>
                        </a:lnTo>
                        <a:lnTo>
                          <a:pt x="65088" y="32401"/>
                        </a:lnTo>
                        <a:lnTo>
                          <a:pt x="65088" y="32392"/>
                        </a:lnTo>
                        <a:lnTo>
                          <a:pt x="64977" y="32392"/>
                        </a:lnTo>
                        <a:lnTo>
                          <a:pt x="64977" y="32373"/>
                        </a:lnTo>
                        <a:lnTo>
                          <a:pt x="64866" y="32373"/>
                        </a:lnTo>
                        <a:lnTo>
                          <a:pt x="64866" y="32355"/>
                        </a:lnTo>
                        <a:lnTo>
                          <a:pt x="64745" y="32355"/>
                        </a:lnTo>
                        <a:lnTo>
                          <a:pt x="64745" y="32345"/>
                        </a:lnTo>
                        <a:lnTo>
                          <a:pt x="64634" y="32345"/>
                        </a:lnTo>
                        <a:lnTo>
                          <a:pt x="64634" y="32327"/>
                        </a:lnTo>
                        <a:lnTo>
                          <a:pt x="64532" y="32327"/>
                        </a:lnTo>
                        <a:lnTo>
                          <a:pt x="64532" y="32308"/>
                        </a:lnTo>
                        <a:lnTo>
                          <a:pt x="64421" y="32308"/>
                        </a:lnTo>
                        <a:lnTo>
                          <a:pt x="64421" y="32299"/>
                        </a:lnTo>
                        <a:lnTo>
                          <a:pt x="64310" y="32299"/>
                        </a:lnTo>
                        <a:lnTo>
                          <a:pt x="64310" y="32281"/>
                        </a:lnTo>
                        <a:lnTo>
                          <a:pt x="64190" y="32281"/>
                        </a:lnTo>
                        <a:lnTo>
                          <a:pt x="64190" y="32262"/>
                        </a:lnTo>
                        <a:lnTo>
                          <a:pt x="64078" y="32262"/>
                        </a:lnTo>
                        <a:lnTo>
                          <a:pt x="64078" y="32253"/>
                        </a:lnTo>
                        <a:lnTo>
                          <a:pt x="63977" y="32253"/>
                        </a:lnTo>
                        <a:lnTo>
                          <a:pt x="63977" y="32234"/>
                        </a:lnTo>
                        <a:lnTo>
                          <a:pt x="63865" y="32234"/>
                        </a:lnTo>
                        <a:lnTo>
                          <a:pt x="63865" y="32216"/>
                        </a:lnTo>
                        <a:lnTo>
                          <a:pt x="63754" y="32216"/>
                        </a:lnTo>
                        <a:lnTo>
                          <a:pt x="63754" y="32207"/>
                        </a:lnTo>
                        <a:lnTo>
                          <a:pt x="63652" y="32207"/>
                        </a:lnTo>
                        <a:lnTo>
                          <a:pt x="63652" y="32188"/>
                        </a:lnTo>
                        <a:lnTo>
                          <a:pt x="63523" y="32188"/>
                        </a:lnTo>
                        <a:lnTo>
                          <a:pt x="63523" y="32169"/>
                        </a:lnTo>
                        <a:lnTo>
                          <a:pt x="63421" y="32169"/>
                        </a:lnTo>
                        <a:lnTo>
                          <a:pt x="63421" y="32160"/>
                        </a:lnTo>
                        <a:lnTo>
                          <a:pt x="63310" y="32160"/>
                        </a:lnTo>
                        <a:lnTo>
                          <a:pt x="63310" y="32142"/>
                        </a:lnTo>
                        <a:lnTo>
                          <a:pt x="63198" y="32142"/>
                        </a:lnTo>
                        <a:lnTo>
                          <a:pt x="63198" y="32123"/>
                        </a:lnTo>
                        <a:lnTo>
                          <a:pt x="63097" y="32123"/>
                        </a:lnTo>
                        <a:lnTo>
                          <a:pt x="63097" y="32114"/>
                        </a:lnTo>
                        <a:lnTo>
                          <a:pt x="62967" y="32114"/>
                        </a:lnTo>
                        <a:lnTo>
                          <a:pt x="62967" y="32095"/>
                        </a:lnTo>
                        <a:lnTo>
                          <a:pt x="62865" y="32095"/>
                        </a:lnTo>
                        <a:lnTo>
                          <a:pt x="62865" y="32077"/>
                        </a:lnTo>
                        <a:lnTo>
                          <a:pt x="62754" y="32077"/>
                        </a:lnTo>
                        <a:lnTo>
                          <a:pt x="62754" y="32068"/>
                        </a:lnTo>
                        <a:lnTo>
                          <a:pt x="62643" y="32068"/>
                        </a:lnTo>
                        <a:lnTo>
                          <a:pt x="62643" y="32049"/>
                        </a:lnTo>
                        <a:lnTo>
                          <a:pt x="62541" y="32049"/>
                        </a:lnTo>
                        <a:lnTo>
                          <a:pt x="62541" y="32031"/>
                        </a:lnTo>
                        <a:lnTo>
                          <a:pt x="62430" y="32031"/>
                        </a:lnTo>
                        <a:lnTo>
                          <a:pt x="62430" y="32021"/>
                        </a:lnTo>
                        <a:lnTo>
                          <a:pt x="62309" y="32021"/>
                        </a:lnTo>
                        <a:lnTo>
                          <a:pt x="62309" y="32003"/>
                        </a:lnTo>
                        <a:lnTo>
                          <a:pt x="62198" y="32003"/>
                        </a:lnTo>
                        <a:lnTo>
                          <a:pt x="62198" y="31984"/>
                        </a:lnTo>
                        <a:lnTo>
                          <a:pt x="62087" y="31984"/>
                        </a:lnTo>
                        <a:lnTo>
                          <a:pt x="62087" y="31975"/>
                        </a:lnTo>
                        <a:lnTo>
                          <a:pt x="61985" y="31975"/>
                        </a:lnTo>
                        <a:lnTo>
                          <a:pt x="61985" y="31956"/>
                        </a:lnTo>
                        <a:lnTo>
                          <a:pt x="61874" y="31956"/>
                        </a:lnTo>
                        <a:lnTo>
                          <a:pt x="61874" y="31938"/>
                        </a:lnTo>
                        <a:lnTo>
                          <a:pt x="61753" y="31938"/>
                        </a:lnTo>
                        <a:lnTo>
                          <a:pt x="61753" y="31929"/>
                        </a:lnTo>
                        <a:lnTo>
                          <a:pt x="61642" y="31929"/>
                        </a:lnTo>
                        <a:lnTo>
                          <a:pt x="61642" y="31910"/>
                        </a:lnTo>
                        <a:lnTo>
                          <a:pt x="61531" y="31910"/>
                        </a:lnTo>
                        <a:lnTo>
                          <a:pt x="61531" y="31892"/>
                        </a:lnTo>
                        <a:lnTo>
                          <a:pt x="61429" y="31892"/>
                        </a:lnTo>
                        <a:lnTo>
                          <a:pt x="61429" y="31882"/>
                        </a:lnTo>
                        <a:lnTo>
                          <a:pt x="61318" y="31882"/>
                        </a:lnTo>
                        <a:lnTo>
                          <a:pt x="61318" y="31864"/>
                        </a:lnTo>
                        <a:lnTo>
                          <a:pt x="61207" y="31864"/>
                        </a:lnTo>
                        <a:lnTo>
                          <a:pt x="61207" y="31845"/>
                        </a:lnTo>
                        <a:lnTo>
                          <a:pt x="61087" y="31845"/>
                        </a:lnTo>
                        <a:lnTo>
                          <a:pt x="61087" y="31836"/>
                        </a:lnTo>
                        <a:lnTo>
                          <a:pt x="60975" y="31836"/>
                        </a:lnTo>
                        <a:lnTo>
                          <a:pt x="60975" y="31818"/>
                        </a:lnTo>
                        <a:lnTo>
                          <a:pt x="60874" y="31818"/>
                        </a:lnTo>
                        <a:lnTo>
                          <a:pt x="60874" y="31799"/>
                        </a:lnTo>
                        <a:lnTo>
                          <a:pt x="60762" y="31799"/>
                        </a:lnTo>
                        <a:lnTo>
                          <a:pt x="60762" y="31790"/>
                        </a:lnTo>
                        <a:lnTo>
                          <a:pt x="60651" y="31790"/>
                        </a:lnTo>
                        <a:lnTo>
                          <a:pt x="60651" y="31771"/>
                        </a:lnTo>
                        <a:lnTo>
                          <a:pt x="60531" y="31771"/>
                        </a:lnTo>
                        <a:lnTo>
                          <a:pt x="60531" y="31753"/>
                        </a:lnTo>
                        <a:lnTo>
                          <a:pt x="60420" y="31753"/>
                        </a:lnTo>
                        <a:lnTo>
                          <a:pt x="60420" y="31743"/>
                        </a:lnTo>
                        <a:lnTo>
                          <a:pt x="60318" y="31743"/>
                        </a:lnTo>
                        <a:lnTo>
                          <a:pt x="60318" y="31725"/>
                        </a:lnTo>
                        <a:lnTo>
                          <a:pt x="60207" y="31725"/>
                        </a:lnTo>
                        <a:lnTo>
                          <a:pt x="60207" y="31706"/>
                        </a:lnTo>
                        <a:lnTo>
                          <a:pt x="60095" y="31706"/>
                        </a:lnTo>
                        <a:lnTo>
                          <a:pt x="60095" y="31697"/>
                        </a:lnTo>
                        <a:lnTo>
                          <a:pt x="59994" y="31697"/>
                        </a:lnTo>
                        <a:lnTo>
                          <a:pt x="59994" y="31679"/>
                        </a:lnTo>
                        <a:lnTo>
                          <a:pt x="59882" y="31679"/>
                        </a:lnTo>
                        <a:lnTo>
                          <a:pt x="59882" y="31660"/>
                        </a:lnTo>
                        <a:lnTo>
                          <a:pt x="59790" y="31660"/>
                        </a:lnTo>
                        <a:lnTo>
                          <a:pt x="59790" y="31651"/>
                        </a:lnTo>
                        <a:lnTo>
                          <a:pt x="59679" y="31651"/>
                        </a:lnTo>
                        <a:lnTo>
                          <a:pt x="59679" y="31632"/>
                        </a:lnTo>
                        <a:lnTo>
                          <a:pt x="59577" y="31632"/>
                        </a:lnTo>
                        <a:lnTo>
                          <a:pt x="59577" y="31614"/>
                        </a:lnTo>
                        <a:lnTo>
                          <a:pt x="59466" y="31614"/>
                        </a:lnTo>
                        <a:lnTo>
                          <a:pt x="59466" y="31604"/>
                        </a:lnTo>
                        <a:lnTo>
                          <a:pt x="59373" y="31604"/>
                        </a:lnTo>
                        <a:lnTo>
                          <a:pt x="59373" y="31586"/>
                        </a:lnTo>
                        <a:lnTo>
                          <a:pt x="59262" y="31586"/>
                        </a:lnTo>
                        <a:lnTo>
                          <a:pt x="59262" y="31567"/>
                        </a:lnTo>
                        <a:lnTo>
                          <a:pt x="59160" y="31567"/>
                        </a:lnTo>
                        <a:lnTo>
                          <a:pt x="59160" y="31558"/>
                        </a:lnTo>
                        <a:lnTo>
                          <a:pt x="59049" y="31558"/>
                        </a:lnTo>
                        <a:lnTo>
                          <a:pt x="59049" y="31540"/>
                        </a:lnTo>
                        <a:lnTo>
                          <a:pt x="58956" y="31540"/>
                        </a:lnTo>
                        <a:lnTo>
                          <a:pt x="58956" y="31521"/>
                        </a:lnTo>
                        <a:lnTo>
                          <a:pt x="58845" y="31521"/>
                        </a:lnTo>
                        <a:lnTo>
                          <a:pt x="58845" y="31512"/>
                        </a:lnTo>
                        <a:lnTo>
                          <a:pt x="58743" y="31512"/>
                        </a:lnTo>
                        <a:lnTo>
                          <a:pt x="58743" y="31493"/>
                        </a:lnTo>
                        <a:lnTo>
                          <a:pt x="58632" y="31493"/>
                        </a:lnTo>
                        <a:lnTo>
                          <a:pt x="58632" y="31475"/>
                        </a:lnTo>
                        <a:lnTo>
                          <a:pt x="58521" y="31475"/>
                        </a:lnTo>
                        <a:lnTo>
                          <a:pt x="58521" y="31466"/>
                        </a:lnTo>
                        <a:lnTo>
                          <a:pt x="58428" y="31466"/>
                        </a:lnTo>
                        <a:lnTo>
                          <a:pt x="58428" y="31447"/>
                        </a:lnTo>
                        <a:lnTo>
                          <a:pt x="58326" y="31447"/>
                        </a:lnTo>
                        <a:lnTo>
                          <a:pt x="58326" y="31428"/>
                        </a:lnTo>
                        <a:lnTo>
                          <a:pt x="58215" y="31428"/>
                        </a:lnTo>
                        <a:lnTo>
                          <a:pt x="58215" y="31419"/>
                        </a:lnTo>
                        <a:lnTo>
                          <a:pt x="58104" y="31419"/>
                        </a:lnTo>
                        <a:lnTo>
                          <a:pt x="58104" y="31401"/>
                        </a:lnTo>
                        <a:lnTo>
                          <a:pt x="58011" y="31401"/>
                        </a:lnTo>
                        <a:lnTo>
                          <a:pt x="58011" y="31382"/>
                        </a:lnTo>
                        <a:lnTo>
                          <a:pt x="57910" y="31382"/>
                        </a:lnTo>
                        <a:lnTo>
                          <a:pt x="57910" y="31373"/>
                        </a:lnTo>
                        <a:lnTo>
                          <a:pt x="57798" y="31373"/>
                        </a:lnTo>
                        <a:lnTo>
                          <a:pt x="57798" y="31354"/>
                        </a:lnTo>
                        <a:lnTo>
                          <a:pt x="57687" y="31354"/>
                        </a:lnTo>
                        <a:lnTo>
                          <a:pt x="57687" y="31336"/>
                        </a:lnTo>
                        <a:lnTo>
                          <a:pt x="57595" y="31336"/>
                        </a:lnTo>
                        <a:lnTo>
                          <a:pt x="57595" y="31327"/>
                        </a:lnTo>
                        <a:lnTo>
                          <a:pt x="57493" y="31327"/>
                        </a:lnTo>
                        <a:lnTo>
                          <a:pt x="57493" y="31308"/>
                        </a:lnTo>
                        <a:lnTo>
                          <a:pt x="57382" y="31308"/>
                        </a:lnTo>
                        <a:lnTo>
                          <a:pt x="57382" y="31290"/>
                        </a:lnTo>
                        <a:lnTo>
                          <a:pt x="57270" y="31290"/>
                        </a:lnTo>
                        <a:lnTo>
                          <a:pt x="57270" y="31280"/>
                        </a:lnTo>
                        <a:lnTo>
                          <a:pt x="57169" y="31280"/>
                        </a:lnTo>
                        <a:lnTo>
                          <a:pt x="57169" y="31262"/>
                        </a:lnTo>
                        <a:lnTo>
                          <a:pt x="57076" y="31262"/>
                        </a:lnTo>
                        <a:lnTo>
                          <a:pt x="57076" y="31243"/>
                        </a:lnTo>
                        <a:lnTo>
                          <a:pt x="56965" y="31243"/>
                        </a:lnTo>
                        <a:lnTo>
                          <a:pt x="56965" y="31234"/>
                        </a:lnTo>
                        <a:lnTo>
                          <a:pt x="56854" y="31234"/>
                        </a:lnTo>
                        <a:lnTo>
                          <a:pt x="56854" y="31215"/>
                        </a:lnTo>
                        <a:lnTo>
                          <a:pt x="56752" y="31215"/>
                        </a:lnTo>
                        <a:lnTo>
                          <a:pt x="56752" y="31197"/>
                        </a:lnTo>
                        <a:lnTo>
                          <a:pt x="56659" y="31197"/>
                        </a:lnTo>
                        <a:lnTo>
                          <a:pt x="56659" y="31188"/>
                        </a:lnTo>
                        <a:lnTo>
                          <a:pt x="56548" y="31188"/>
                        </a:lnTo>
                        <a:lnTo>
                          <a:pt x="56548" y="31169"/>
                        </a:lnTo>
                        <a:lnTo>
                          <a:pt x="56437" y="31169"/>
                        </a:lnTo>
                        <a:lnTo>
                          <a:pt x="56437" y="31151"/>
                        </a:lnTo>
                        <a:lnTo>
                          <a:pt x="56335" y="31151"/>
                        </a:lnTo>
                        <a:lnTo>
                          <a:pt x="56335" y="31141"/>
                        </a:lnTo>
                        <a:lnTo>
                          <a:pt x="56242" y="31141"/>
                        </a:lnTo>
                        <a:lnTo>
                          <a:pt x="56242" y="31123"/>
                        </a:lnTo>
                        <a:lnTo>
                          <a:pt x="56131" y="31123"/>
                        </a:lnTo>
                        <a:lnTo>
                          <a:pt x="56131" y="31104"/>
                        </a:lnTo>
                        <a:lnTo>
                          <a:pt x="56020" y="31104"/>
                        </a:lnTo>
                        <a:lnTo>
                          <a:pt x="56020" y="31095"/>
                        </a:lnTo>
                        <a:lnTo>
                          <a:pt x="55918" y="31095"/>
                        </a:lnTo>
                        <a:lnTo>
                          <a:pt x="55918" y="31077"/>
                        </a:lnTo>
                        <a:lnTo>
                          <a:pt x="55807" y="31077"/>
                        </a:lnTo>
                        <a:lnTo>
                          <a:pt x="55807" y="31058"/>
                        </a:lnTo>
                        <a:lnTo>
                          <a:pt x="55714" y="31058"/>
                        </a:lnTo>
                        <a:lnTo>
                          <a:pt x="55714" y="31049"/>
                        </a:lnTo>
                        <a:lnTo>
                          <a:pt x="55603" y="31049"/>
                        </a:lnTo>
                        <a:lnTo>
                          <a:pt x="55603" y="31030"/>
                        </a:lnTo>
                        <a:lnTo>
                          <a:pt x="55501" y="31030"/>
                        </a:lnTo>
                        <a:lnTo>
                          <a:pt x="55501" y="31012"/>
                        </a:lnTo>
                        <a:lnTo>
                          <a:pt x="55390" y="31012"/>
                        </a:lnTo>
                        <a:lnTo>
                          <a:pt x="55390" y="31002"/>
                        </a:lnTo>
                        <a:lnTo>
                          <a:pt x="55297" y="31002"/>
                        </a:lnTo>
                        <a:lnTo>
                          <a:pt x="55297" y="30984"/>
                        </a:lnTo>
                        <a:lnTo>
                          <a:pt x="55186" y="30984"/>
                        </a:lnTo>
                        <a:lnTo>
                          <a:pt x="55186" y="30965"/>
                        </a:lnTo>
                        <a:lnTo>
                          <a:pt x="55094" y="30965"/>
                        </a:lnTo>
                        <a:lnTo>
                          <a:pt x="55094" y="30956"/>
                        </a:lnTo>
                        <a:lnTo>
                          <a:pt x="54992" y="30956"/>
                        </a:lnTo>
                        <a:lnTo>
                          <a:pt x="54992" y="30938"/>
                        </a:lnTo>
                        <a:lnTo>
                          <a:pt x="54899" y="30938"/>
                        </a:lnTo>
                        <a:lnTo>
                          <a:pt x="54899" y="30919"/>
                        </a:lnTo>
                        <a:lnTo>
                          <a:pt x="54807" y="30919"/>
                        </a:lnTo>
                        <a:lnTo>
                          <a:pt x="54807" y="30910"/>
                        </a:lnTo>
                        <a:lnTo>
                          <a:pt x="54695" y="30910"/>
                        </a:lnTo>
                        <a:lnTo>
                          <a:pt x="54695" y="30891"/>
                        </a:lnTo>
                        <a:lnTo>
                          <a:pt x="54603" y="30891"/>
                        </a:lnTo>
                        <a:lnTo>
                          <a:pt x="54603" y="30873"/>
                        </a:lnTo>
                        <a:lnTo>
                          <a:pt x="54492" y="30873"/>
                        </a:lnTo>
                        <a:lnTo>
                          <a:pt x="54492" y="30863"/>
                        </a:lnTo>
                        <a:lnTo>
                          <a:pt x="54399" y="30863"/>
                        </a:lnTo>
                        <a:lnTo>
                          <a:pt x="54399" y="30845"/>
                        </a:lnTo>
                        <a:lnTo>
                          <a:pt x="54297" y="30845"/>
                        </a:lnTo>
                        <a:lnTo>
                          <a:pt x="54297" y="30826"/>
                        </a:lnTo>
                        <a:lnTo>
                          <a:pt x="54205" y="30826"/>
                        </a:lnTo>
                        <a:lnTo>
                          <a:pt x="54205" y="30817"/>
                        </a:lnTo>
                        <a:lnTo>
                          <a:pt x="54112" y="30817"/>
                        </a:lnTo>
                        <a:lnTo>
                          <a:pt x="54112" y="30799"/>
                        </a:lnTo>
                        <a:lnTo>
                          <a:pt x="54001" y="30799"/>
                        </a:lnTo>
                        <a:lnTo>
                          <a:pt x="54001" y="30780"/>
                        </a:lnTo>
                        <a:lnTo>
                          <a:pt x="53908" y="30780"/>
                        </a:lnTo>
                        <a:lnTo>
                          <a:pt x="53908" y="30771"/>
                        </a:lnTo>
                        <a:lnTo>
                          <a:pt x="53797" y="30771"/>
                        </a:lnTo>
                        <a:lnTo>
                          <a:pt x="53797" y="30752"/>
                        </a:lnTo>
                        <a:lnTo>
                          <a:pt x="53704" y="30752"/>
                        </a:lnTo>
                        <a:lnTo>
                          <a:pt x="53704" y="30734"/>
                        </a:lnTo>
                        <a:lnTo>
                          <a:pt x="53612" y="30734"/>
                        </a:lnTo>
                        <a:lnTo>
                          <a:pt x="53612" y="30725"/>
                        </a:lnTo>
                        <a:lnTo>
                          <a:pt x="53510" y="30725"/>
                        </a:lnTo>
                        <a:lnTo>
                          <a:pt x="53510" y="30706"/>
                        </a:lnTo>
                        <a:lnTo>
                          <a:pt x="53417" y="30706"/>
                        </a:lnTo>
                        <a:lnTo>
                          <a:pt x="53417" y="30687"/>
                        </a:lnTo>
                        <a:lnTo>
                          <a:pt x="53306" y="30687"/>
                        </a:lnTo>
                        <a:lnTo>
                          <a:pt x="53306" y="30678"/>
                        </a:lnTo>
                        <a:lnTo>
                          <a:pt x="53213" y="30678"/>
                        </a:lnTo>
                        <a:lnTo>
                          <a:pt x="53213" y="30660"/>
                        </a:lnTo>
                        <a:lnTo>
                          <a:pt x="53121" y="30660"/>
                        </a:lnTo>
                        <a:lnTo>
                          <a:pt x="53121" y="30641"/>
                        </a:lnTo>
                        <a:lnTo>
                          <a:pt x="53010" y="30641"/>
                        </a:lnTo>
                        <a:lnTo>
                          <a:pt x="53010" y="30632"/>
                        </a:lnTo>
                        <a:lnTo>
                          <a:pt x="52917" y="30632"/>
                        </a:lnTo>
                        <a:lnTo>
                          <a:pt x="52917" y="30613"/>
                        </a:lnTo>
                        <a:lnTo>
                          <a:pt x="52815" y="30613"/>
                        </a:lnTo>
                        <a:lnTo>
                          <a:pt x="52815" y="30595"/>
                        </a:lnTo>
                        <a:lnTo>
                          <a:pt x="52722" y="30595"/>
                        </a:lnTo>
                        <a:lnTo>
                          <a:pt x="52722" y="30586"/>
                        </a:lnTo>
                        <a:lnTo>
                          <a:pt x="52630" y="30586"/>
                        </a:lnTo>
                        <a:lnTo>
                          <a:pt x="52630" y="30567"/>
                        </a:lnTo>
                        <a:lnTo>
                          <a:pt x="52519" y="30567"/>
                        </a:lnTo>
                        <a:lnTo>
                          <a:pt x="52519" y="30549"/>
                        </a:lnTo>
                        <a:lnTo>
                          <a:pt x="52426" y="30549"/>
                        </a:lnTo>
                        <a:lnTo>
                          <a:pt x="52426" y="30539"/>
                        </a:lnTo>
                        <a:lnTo>
                          <a:pt x="52315" y="30539"/>
                        </a:lnTo>
                        <a:lnTo>
                          <a:pt x="52315" y="30521"/>
                        </a:lnTo>
                        <a:lnTo>
                          <a:pt x="52222" y="30521"/>
                        </a:lnTo>
                        <a:lnTo>
                          <a:pt x="52222" y="30502"/>
                        </a:lnTo>
                        <a:lnTo>
                          <a:pt x="52130" y="30502"/>
                        </a:lnTo>
                        <a:lnTo>
                          <a:pt x="52130" y="30493"/>
                        </a:lnTo>
                        <a:lnTo>
                          <a:pt x="52028" y="30493"/>
                        </a:lnTo>
                        <a:lnTo>
                          <a:pt x="52028" y="30474"/>
                        </a:lnTo>
                        <a:lnTo>
                          <a:pt x="51935" y="30474"/>
                        </a:lnTo>
                        <a:lnTo>
                          <a:pt x="51935" y="30456"/>
                        </a:lnTo>
                        <a:lnTo>
                          <a:pt x="51824" y="30456"/>
                        </a:lnTo>
                        <a:lnTo>
                          <a:pt x="51824" y="30447"/>
                        </a:lnTo>
                        <a:lnTo>
                          <a:pt x="51731" y="30447"/>
                        </a:lnTo>
                        <a:lnTo>
                          <a:pt x="51731" y="30428"/>
                        </a:lnTo>
                        <a:lnTo>
                          <a:pt x="51639" y="30428"/>
                        </a:lnTo>
                        <a:lnTo>
                          <a:pt x="51639" y="30410"/>
                        </a:lnTo>
                        <a:lnTo>
                          <a:pt x="51528" y="30410"/>
                        </a:lnTo>
                        <a:lnTo>
                          <a:pt x="51528" y="30400"/>
                        </a:lnTo>
                        <a:lnTo>
                          <a:pt x="51435" y="30400"/>
                        </a:lnTo>
                        <a:lnTo>
                          <a:pt x="51435" y="30382"/>
                        </a:lnTo>
                        <a:lnTo>
                          <a:pt x="51333" y="30382"/>
                        </a:lnTo>
                        <a:lnTo>
                          <a:pt x="51333" y="30363"/>
                        </a:lnTo>
                        <a:lnTo>
                          <a:pt x="51240" y="30363"/>
                        </a:lnTo>
                        <a:lnTo>
                          <a:pt x="51240" y="30354"/>
                        </a:lnTo>
                        <a:lnTo>
                          <a:pt x="51148" y="30354"/>
                        </a:lnTo>
                        <a:lnTo>
                          <a:pt x="51148" y="30336"/>
                        </a:lnTo>
                        <a:lnTo>
                          <a:pt x="51037" y="30336"/>
                        </a:lnTo>
                        <a:lnTo>
                          <a:pt x="51037" y="30317"/>
                        </a:lnTo>
                        <a:lnTo>
                          <a:pt x="50944" y="30317"/>
                        </a:lnTo>
                        <a:lnTo>
                          <a:pt x="50944" y="30308"/>
                        </a:lnTo>
                        <a:lnTo>
                          <a:pt x="50833" y="30308"/>
                        </a:lnTo>
                        <a:lnTo>
                          <a:pt x="50833" y="30289"/>
                        </a:lnTo>
                        <a:lnTo>
                          <a:pt x="50740" y="30289"/>
                        </a:lnTo>
                        <a:lnTo>
                          <a:pt x="50740" y="30271"/>
                        </a:lnTo>
                        <a:lnTo>
                          <a:pt x="50648" y="30271"/>
                        </a:lnTo>
                        <a:lnTo>
                          <a:pt x="50648" y="30261"/>
                        </a:lnTo>
                        <a:lnTo>
                          <a:pt x="50546" y="30261"/>
                        </a:lnTo>
                        <a:lnTo>
                          <a:pt x="50546" y="30243"/>
                        </a:lnTo>
                        <a:lnTo>
                          <a:pt x="50453" y="30243"/>
                        </a:lnTo>
                        <a:lnTo>
                          <a:pt x="50453" y="30224"/>
                        </a:lnTo>
                        <a:lnTo>
                          <a:pt x="50342" y="30224"/>
                        </a:lnTo>
                        <a:lnTo>
                          <a:pt x="50342" y="30215"/>
                        </a:lnTo>
                        <a:lnTo>
                          <a:pt x="50249" y="30215"/>
                        </a:lnTo>
                        <a:lnTo>
                          <a:pt x="50249" y="30197"/>
                        </a:lnTo>
                        <a:lnTo>
                          <a:pt x="50157" y="30197"/>
                        </a:lnTo>
                        <a:lnTo>
                          <a:pt x="50157" y="30178"/>
                        </a:lnTo>
                        <a:lnTo>
                          <a:pt x="50064" y="30178"/>
                        </a:lnTo>
                        <a:lnTo>
                          <a:pt x="50064" y="30169"/>
                        </a:lnTo>
                        <a:lnTo>
                          <a:pt x="49972" y="30169"/>
                        </a:lnTo>
                        <a:lnTo>
                          <a:pt x="49972" y="30150"/>
                        </a:lnTo>
                        <a:lnTo>
                          <a:pt x="49879" y="30150"/>
                        </a:lnTo>
                        <a:lnTo>
                          <a:pt x="49879" y="30132"/>
                        </a:lnTo>
                        <a:lnTo>
                          <a:pt x="49786" y="30132"/>
                        </a:lnTo>
                        <a:lnTo>
                          <a:pt x="49786" y="30122"/>
                        </a:lnTo>
                        <a:lnTo>
                          <a:pt x="49694" y="30122"/>
                        </a:lnTo>
                        <a:lnTo>
                          <a:pt x="49694" y="30104"/>
                        </a:lnTo>
                        <a:lnTo>
                          <a:pt x="49601" y="30104"/>
                        </a:lnTo>
                        <a:lnTo>
                          <a:pt x="49601" y="30085"/>
                        </a:lnTo>
                        <a:lnTo>
                          <a:pt x="49508" y="30085"/>
                        </a:lnTo>
                        <a:lnTo>
                          <a:pt x="49508" y="30076"/>
                        </a:lnTo>
                        <a:lnTo>
                          <a:pt x="49416" y="30076"/>
                        </a:lnTo>
                        <a:lnTo>
                          <a:pt x="49416" y="30058"/>
                        </a:lnTo>
                        <a:lnTo>
                          <a:pt x="49323" y="30058"/>
                        </a:lnTo>
                        <a:lnTo>
                          <a:pt x="49323" y="30039"/>
                        </a:lnTo>
                        <a:lnTo>
                          <a:pt x="49231" y="30039"/>
                        </a:lnTo>
                        <a:lnTo>
                          <a:pt x="49231" y="30030"/>
                        </a:lnTo>
                        <a:lnTo>
                          <a:pt x="49138" y="30030"/>
                        </a:lnTo>
                        <a:lnTo>
                          <a:pt x="49138" y="30011"/>
                        </a:lnTo>
                        <a:lnTo>
                          <a:pt x="49027" y="30011"/>
                        </a:lnTo>
                        <a:lnTo>
                          <a:pt x="49027" y="29993"/>
                        </a:lnTo>
                        <a:lnTo>
                          <a:pt x="48934" y="29993"/>
                        </a:lnTo>
                        <a:lnTo>
                          <a:pt x="48934" y="29984"/>
                        </a:lnTo>
                        <a:lnTo>
                          <a:pt x="48841" y="29984"/>
                        </a:lnTo>
                        <a:lnTo>
                          <a:pt x="48841" y="29965"/>
                        </a:lnTo>
                        <a:lnTo>
                          <a:pt x="48749" y="29965"/>
                        </a:lnTo>
                        <a:lnTo>
                          <a:pt x="48749" y="29946"/>
                        </a:lnTo>
                        <a:lnTo>
                          <a:pt x="48656" y="29946"/>
                        </a:lnTo>
                        <a:lnTo>
                          <a:pt x="48656" y="29937"/>
                        </a:lnTo>
                        <a:lnTo>
                          <a:pt x="48564" y="29937"/>
                        </a:lnTo>
                        <a:lnTo>
                          <a:pt x="48564" y="29919"/>
                        </a:lnTo>
                        <a:lnTo>
                          <a:pt x="48471" y="29919"/>
                        </a:lnTo>
                        <a:lnTo>
                          <a:pt x="48471" y="29900"/>
                        </a:lnTo>
                        <a:lnTo>
                          <a:pt x="48378" y="29900"/>
                        </a:lnTo>
                        <a:lnTo>
                          <a:pt x="48378" y="29891"/>
                        </a:lnTo>
                        <a:lnTo>
                          <a:pt x="48286" y="29891"/>
                        </a:lnTo>
                        <a:lnTo>
                          <a:pt x="48286" y="29872"/>
                        </a:lnTo>
                        <a:lnTo>
                          <a:pt x="48193" y="29872"/>
                        </a:lnTo>
                        <a:lnTo>
                          <a:pt x="48193" y="29854"/>
                        </a:lnTo>
                        <a:lnTo>
                          <a:pt x="48100" y="29854"/>
                        </a:lnTo>
                        <a:lnTo>
                          <a:pt x="48100" y="29845"/>
                        </a:lnTo>
                        <a:lnTo>
                          <a:pt x="48008" y="29845"/>
                        </a:lnTo>
                        <a:lnTo>
                          <a:pt x="48008" y="29826"/>
                        </a:lnTo>
                        <a:lnTo>
                          <a:pt x="47915" y="29826"/>
                        </a:lnTo>
                        <a:lnTo>
                          <a:pt x="47915" y="29808"/>
                        </a:lnTo>
                        <a:lnTo>
                          <a:pt x="47823" y="29808"/>
                        </a:lnTo>
                        <a:lnTo>
                          <a:pt x="47823" y="29798"/>
                        </a:lnTo>
                        <a:lnTo>
                          <a:pt x="47721" y="29798"/>
                        </a:lnTo>
                        <a:lnTo>
                          <a:pt x="47721" y="29780"/>
                        </a:lnTo>
                        <a:lnTo>
                          <a:pt x="47628" y="29780"/>
                        </a:lnTo>
                        <a:lnTo>
                          <a:pt x="47628" y="29761"/>
                        </a:lnTo>
                        <a:lnTo>
                          <a:pt x="47535" y="29761"/>
                        </a:lnTo>
                        <a:lnTo>
                          <a:pt x="47535" y="29752"/>
                        </a:lnTo>
                        <a:lnTo>
                          <a:pt x="47443" y="29752"/>
                        </a:lnTo>
                        <a:lnTo>
                          <a:pt x="47443" y="29733"/>
                        </a:lnTo>
                        <a:lnTo>
                          <a:pt x="47350" y="29733"/>
                        </a:lnTo>
                        <a:lnTo>
                          <a:pt x="47350" y="29715"/>
                        </a:lnTo>
                        <a:lnTo>
                          <a:pt x="47258" y="29715"/>
                        </a:lnTo>
                        <a:lnTo>
                          <a:pt x="47258" y="29706"/>
                        </a:lnTo>
                        <a:lnTo>
                          <a:pt x="47165" y="29706"/>
                        </a:lnTo>
                        <a:lnTo>
                          <a:pt x="47165" y="29687"/>
                        </a:lnTo>
                        <a:lnTo>
                          <a:pt x="47072" y="29687"/>
                        </a:lnTo>
                        <a:lnTo>
                          <a:pt x="47072" y="29669"/>
                        </a:lnTo>
                        <a:lnTo>
                          <a:pt x="46980" y="29669"/>
                        </a:lnTo>
                        <a:lnTo>
                          <a:pt x="46980" y="29659"/>
                        </a:lnTo>
                        <a:lnTo>
                          <a:pt x="46887" y="29659"/>
                        </a:lnTo>
                        <a:lnTo>
                          <a:pt x="46887" y="29641"/>
                        </a:lnTo>
                        <a:lnTo>
                          <a:pt x="46794" y="29641"/>
                        </a:lnTo>
                        <a:lnTo>
                          <a:pt x="46794" y="29622"/>
                        </a:lnTo>
                        <a:lnTo>
                          <a:pt x="46702" y="29622"/>
                        </a:lnTo>
                        <a:lnTo>
                          <a:pt x="46702" y="29613"/>
                        </a:lnTo>
                        <a:lnTo>
                          <a:pt x="46609" y="29613"/>
                        </a:lnTo>
                        <a:lnTo>
                          <a:pt x="46609" y="29595"/>
                        </a:lnTo>
                        <a:lnTo>
                          <a:pt x="46517" y="29595"/>
                        </a:lnTo>
                        <a:lnTo>
                          <a:pt x="46517" y="29576"/>
                        </a:lnTo>
                        <a:lnTo>
                          <a:pt x="46424" y="29576"/>
                        </a:lnTo>
                        <a:lnTo>
                          <a:pt x="46424" y="29567"/>
                        </a:lnTo>
                        <a:lnTo>
                          <a:pt x="46313" y="29567"/>
                        </a:lnTo>
                        <a:lnTo>
                          <a:pt x="46313" y="29548"/>
                        </a:lnTo>
                        <a:lnTo>
                          <a:pt x="46220" y="29548"/>
                        </a:lnTo>
                        <a:lnTo>
                          <a:pt x="46220" y="29530"/>
                        </a:lnTo>
                        <a:lnTo>
                          <a:pt x="46128" y="29530"/>
                        </a:lnTo>
                        <a:lnTo>
                          <a:pt x="46128" y="29520"/>
                        </a:lnTo>
                        <a:lnTo>
                          <a:pt x="46035" y="29520"/>
                        </a:lnTo>
                        <a:lnTo>
                          <a:pt x="46035" y="29502"/>
                        </a:lnTo>
                        <a:lnTo>
                          <a:pt x="45942" y="29502"/>
                        </a:lnTo>
                        <a:lnTo>
                          <a:pt x="45942" y="29483"/>
                        </a:lnTo>
                        <a:lnTo>
                          <a:pt x="45850" y="29483"/>
                        </a:lnTo>
                        <a:lnTo>
                          <a:pt x="45850" y="29474"/>
                        </a:lnTo>
                        <a:lnTo>
                          <a:pt x="45757" y="29474"/>
                        </a:lnTo>
                        <a:lnTo>
                          <a:pt x="45757" y="29456"/>
                        </a:lnTo>
                        <a:lnTo>
                          <a:pt x="45664" y="29456"/>
                        </a:lnTo>
                        <a:lnTo>
                          <a:pt x="45664" y="29437"/>
                        </a:lnTo>
                        <a:lnTo>
                          <a:pt x="45572" y="29437"/>
                        </a:lnTo>
                        <a:lnTo>
                          <a:pt x="45572" y="29428"/>
                        </a:lnTo>
                        <a:lnTo>
                          <a:pt x="45479" y="29428"/>
                        </a:lnTo>
                        <a:lnTo>
                          <a:pt x="45479" y="29409"/>
                        </a:lnTo>
                        <a:lnTo>
                          <a:pt x="45387" y="29409"/>
                        </a:lnTo>
                        <a:lnTo>
                          <a:pt x="45387" y="29391"/>
                        </a:lnTo>
                        <a:lnTo>
                          <a:pt x="45294" y="29391"/>
                        </a:lnTo>
                        <a:lnTo>
                          <a:pt x="45294" y="29381"/>
                        </a:lnTo>
                        <a:lnTo>
                          <a:pt x="45201" y="29381"/>
                        </a:lnTo>
                        <a:lnTo>
                          <a:pt x="45201" y="29363"/>
                        </a:lnTo>
                        <a:lnTo>
                          <a:pt x="45127" y="29363"/>
                        </a:lnTo>
                        <a:lnTo>
                          <a:pt x="45127" y="29344"/>
                        </a:lnTo>
                        <a:lnTo>
                          <a:pt x="45035" y="29344"/>
                        </a:lnTo>
                        <a:lnTo>
                          <a:pt x="45035" y="29335"/>
                        </a:lnTo>
                        <a:lnTo>
                          <a:pt x="44942" y="29335"/>
                        </a:lnTo>
                        <a:lnTo>
                          <a:pt x="44942" y="29317"/>
                        </a:lnTo>
                        <a:lnTo>
                          <a:pt x="44849" y="29317"/>
                        </a:lnTo>
                        <a:lnTo>
                          <a:pt x="44849" y="29298"/>
                        </a:lnTo>
                        <a:lnTo>
                          <a:pt x="44766" y="29298"/>
                        </a:lnTo>
                        <a:lnTo>
                          <a:pt x="44766" y="29289"/>
                        </a:lnTo>
                        <a:lnTo>
                          <a:pt x="44673" y="29289"/>
                        </a:lnTo>
                        <a:lnTo>
                          <a:pt x="44673" y="29270"/>
                        </a:lnTo>
                        <a:lnTo>
                          <a:pt x="44581" y="29270"/>
                        </a:lnTo>
                        <a:lnTo>
                          <a:pt x="44581" y="29252"/>
                        </a:lnTo>
                        <a:lnTo>
                          <a:pt x="44488" y="29252"/>
                        </a:lnTo>
                        <a:lnTo>
                          <a:pt x="44488" y="29243"/>
                        </a:lnTo>
                        <a:lnTo>
                          <a:pt x="44414" y="29243"/>
                        </a:lnTo>
                        <a:lnTo>
                          <a:pt x="44414" y="29224"/>
                        </a:lnTo>
                        <a:lnTo>
                          <a:pt x="44321" y="29224"/>
                        </a:lnTo>
                        <a:lnTo>
                          <a:pt x="44321" y="29205"/>
                        </a:lnTo>
                        <a:lnTo>
                          <a:pt x="44229" y="29205"/>
                        </a:lnTo>
                        <a:lnTo>
                          <a:pt x="44229" y="29196"/>
                        </a:lnTo>
                        <a:lnTo>
                          <a:pt x="44136" y="29196"/>
                        </a:lnTo>
                        <a:lnTo>
                          <a:pt x="44136" y="29178"/>
                        </a:lnTo>
                        <a:lnTo>
                          <a:pt x="44043" y="29178"/>
                        </a:lnTo>
                        <a:lnTo>
                          <a:pt x="44043" y="29159"/>
                        </a:lnTo>
                        <a:lnTo>
                          <a:pt x="43969" y="29159"/>
                        </a:lnTo>
                        <a:lnTo>
                          <a:pt x="43969" y="29150"/>
                        </a:lnTo>
                        <a:lnTo>
                          <a:pt x="43877" y="29150"/>
                        </a:lnTo>
                        <a:lnTo>
                          <a:pt x="43877" y="29131"/>
                        </a:lnTo>
                        <a:lnTo>
                          <a:pt x="43784" y="29131"/>
                        </a:lnTo>
                        <a:lnTo>
                          <a:pt x="43784" y="29113"/>
                        </a:lnTo>
                        <a:lnTo>
                          <a:pt x="43692" y="29113"/>
                        </a:lnTo>
                        <a:lnTo>
                          <a:pt x="43692" y="29104"/>
                        </a:lnTo>
                        <a:lnTo>
                          <a:pt x="43608" y="29104"/>
                        </a:lnTo>
                        <a:lnTo>
                          <a:pt x="43608" y="29085"/>
                        </a:lnTo>
                        <a:lnTo>
                          <a:pt x="43516" y="29085"/>
                        </a:lnTo>
                        <a:lnTo>
                          <a:pt x="43516" y="29067"/>
                        </a:lnTo>
                        <a:lnTo>
                          <a:pt x="43423" y="29067"/>
                        </a:lnTo>
                        <a:lnTo>
                          <a:pt x="43423" y="29057"/>
                        </a:lnTo>
                        <a:lnTo>
                          <a:pt x="43330" y="29057"/>
                        </a:lnTo>
                        <a:lnTo>
                          <a:pt x="43330" y="29039"/>
                        </a:lnTo>
                        <a:lnTo>
                          <a:pt x="43256" y="29039"/>
                        </a:lnTo>
                        <a:lnTo>
                          <a:pt x="43256" y="29020"/>
                        </a:lnTo>
                        <a:lnTo>
                          <a:pt x="43164" y="29020"/>
                        </a:lnTo>
                        <a:lnTo>
                          <a:pt x="43164" y="29011"/>
                        </a:lnTo>
                        <a:lnTo>
                          <a:pt x="43071" y="29011"/>
                        </a:lnTo>
                        <a:lnTo>
                          <a:pt x="43071" y="28992"/>
                        </a:lnTo>
                        <a:lnTo>
                          <a:pt x="42978" y="28992"/>
                        </a:lnTo>
                        <a:lnTo>
                          <a:pt x="42978" y="28974"/>
                        </a:lnTo>
                        <a:lnTo>
                          <a:pt x="42886" y="28974"/>
                        </a:lnTo>
                        <a:lnTo>
                          <a:pt x="42886" y="28965"/>
                        </a:lnTo>
                        <a:lnTo>
                          <a:pt x="42812" y="28965"/>
                        </a:lnTo>
                        <a:lnTo>
                          <a:pt x="42812" y="28946"/>
                        </a:lnTo>
                        <a:lnTo>
                          <a:pt x="42719" y="28946"/>
                        </a:lnTo>
                        <a:lnTo>
                          <a:pt x="42719" y="28928"/>
                        </a:lnTo>
                        <a:lnTo>
                          <a:pt x="42626" y="28928"/>
                        </a:lnTo>
                        <a:lnTo>
                          <a:pt x="42626" y="28918"/>
                        </a:lnTo>
                        <a:lnTo>
                          <a:pt x="42534" y="28918"/>
                        </a:lnTo>
                        <a:lnTo>
                          <a:pt x="42534" y="28900"/>
                        </a:lnTo>
                        <a:lnTo>
                          <a:pt x="42450" y="28900"/>
                        </a:lnTo>
                        <a:lnTo>
                          <a:pt x="42450" y="28881"/>
                        </a:lnTo>
                        <a:lnTo>
                          <a:pt x="42358" y="28881"/>
                        </a:lnTo>
                        <a:lnTo>
                          <a:pt x="42358" y="28872"/>
                        </a:lnTo>
                        <a:lnTo>
                          <a:pt x="42265" y="28872"/>
                        </a:lnTo>
                        <a:lnTo>
                          <a:pt x="42265" y="28854"/>
                        </a:lnTo>
                        <a:lnTo>
                          <a:pt x="42172" y="28854"/>
                        </a:lnTo>
                        <a:lnTo>
                          <a:pt x="42172" y="28835"/>
                        </a:lnTo>
                        <a:lnTo>
                          <a:pt x="42080" y="28835"/>
                        </a:lnTo>
                        <a:lnTo>
                          <a:pt x="42080" y="28826"/>
                        </a:lnTo>
                        <a:lnTo>
                          <a:pt x="42006" y="28826"/>
                        </a:lnTo>
                        <a:lnTo>
                          <a:pt x="42006" y="28807"/>
                        </a:lnTo>
                        <a:lnTo>
                          <a:pt x="41913" y="28807"/>
                        </a:lnTo>
                        <a:lnTo>
                          <a:pt x="41913" y="28789"/>
                        </a:lnTo>
                        <a:lnTo>
                          <a:pt x="41820" y="28789"/>
                        </a:lnTo>
                        <a:lnTo>
                          <a:pt x="41820" y="28779"/>
                        </a:lnTo>
                        <a:lnTo>
                          <a:pt x="41728" y="28779"/>
                        </a:lnTo>
                        <a:lnTo>
                          <a:pt x="41728" y="28761"/>
                        </a:lnTo>
                        <a:lnTo>
                          <a:pt x="41654" y="28761"/>
                        </a:lnTo>
                        <a:lnTo>
                          <a:pt x="41654" y="28742"/>
                        </a:lnTo>
                        <a:lnTo>
                          <a:pt x="41561" y="28742"/>
                        </a:lnTo>
                        <a:lnTo>
                          <a:pt x="41561" y="28733"/>
                        </a:lnTo>
                        <a:lnTo>
                          <a:pt x="41468" y="28733"/>
                        </a:lnTo>
                        <a:lnTo>
                          <a:pt x="41468" y="28715"/>
                        </a:lnTo>
                        <a:lnTo>
                          <a:pt x="41376" y="28715"/>
                        </a:lnTo>
                        <a:lnTo>
                          <a:pt x="41376" y="28696"/>
                        </a:lnTo>
                        <a:lnTo>
                          <a:pt x="41292" y="28696"/>
                        </a:lnTo>
                        <a:lnTo>
                          <a:pt x="41292" y="28687"/>
                        </a:lnTo>
                        <a:lnTo>
                          <a:pt x="41200" y="28687"/>
                        </a:lnTo>
                        <a:lnTo>
                          <a:pt x="41200" y="28668"/>
                        </a:lnTo>
                        <a:lnTo>
                          <a:pt x="41107" y="28668"/>
                        </a:lnTo>
                        <a:lnTo>
                          <a:pt x="41107" y="28650"/>
                        </a:lnTo>
                        <a:lnTo>
                          <a:pt x="41015" y="28650"/>
                        </a:lnTo>
                        <a:lnTo>
                          <a:pt x="41015" y="28640"/>
                        </a:lnTo>
                        <a:lnTo>
                          <a:pt x="40922" y="28640"/>
                        </a:lnTo>
                        <a:lnTo>
                          <a:pt x="40922" y="28622"/>
                        </a:lnTo>
                        <a:lnTo>
                          <a:pt x="40848" y="28622"/>
                        </a:lnTo>
                        <a:lnTo>
                          <a:pt x="40848" y="28603"/>
                        </a:lnTo>
                        <a:lnTo>
                          <a:pt x="40755" y="28603"/>
                        </a:lnTo>
                        <a:lnTo>
                          <a:pt x="40755" y="28594"/>
                        </a:lnTo>
                        <a:lnTo>
                          <a:pt x="40663" y="28594"/>
                        </a:lnTo>
                        <a:lnTo>
                          <a:pt x="40663" y="28576"/>
                        </a:lnTo>
                        <a:lnTo>
                          <a:pt x="40570" y="28576"/>
                        </a:lnTo>
                        <a:lnTo>
                          <a:pt x="40570" y="28557"/>
                        </a:lnTo>
                        <a:lnTo>
                          <a:pt x="40496" y="28557"/>
                        </a:lnTo>
                        <a:lnTo>
                          <a:pt x="40496" y="28548"/>
                        </a:lnTo>
                        <a:lnTo>
                          <a:pt x="40403" y="28548"/>
                        </a:lnTo>
                        <a:lnTo>
                          <a:pt x="40403" y="28529"/>
                        </a:lnTo>
                        <a:lnTo>
                          <a:pt x="40320" y="28529"/>
                        </a:lnTo>
                        <a:lnTo>
                          <a:pt x="40320" y="28511"/>
                        </a:lnTo>
                        <a:lnTo>
                          <a:pt x="40227" y="28511"/>
                        </a:lnTo>
                        <a:lnTo>
                          <a:pt x="40227" y="28502"/>
                        </a:lnTo>
                        <a:lnTo>
                          <a:pt x="40153" y="28502"/>
                        </a:lnTo>
                        <a:lnTo>
                          <a:pt x="40153" y="28483"/>
                        </a:lnTo>
                        <a:lnTo>
                          <a:pt x="40061" y="28483"/>
                        </a:lnTo>
                        <a:lnTo>
                          <a:pt x="40061" y="28464"/>
                        </a:lnTo>
                        <a:lnTo>
                          <a:pt x="39986" y="28464"/>
                        </a:lnTo>
                        <a:lnTo>
                          <a:pt x="39986" y="28455"/>
                        </a:lnTo>
                        <a:lnTo>
                          <a:pt x="39894" y="28455"/>
                        </a:lnTo>
                        <a:lnTo>
                          <a:pt x="39894" y="28437"/>
                        </a:lnTo>
                        <a:lnTo>
                          <a:pt x="39810" y="28437"/>
                        </a:lnTo>
                        <a:lnTo>
                          <a:pt x="39810" y="28418"/>
                        </a:lnTo>
                        <a:lnTo>
                          <a:pt x="39718" y="28418"/>
                        </a:lnTo>
                        <a:lnTo>
                          <a:pt x="39718" y="28409"/>
                        </a:lnTo>
                        <a:lnTo>
                          <a:pt x="39644" y="28409"/>
                        </a:lnTo>
                        <a:lnTo>
                          <a:pt x="39644" y="28390"/>
                        </a:lnTo>
                        <a:lnTo>
                          <a:pt x="39551" y="28390"/>
                        </a:lnTo>
                        <a:lnTo>
                          <a:pt x="39551" y="28372"/>
                        </a:lnTo>
                        <a:lnTo>
                          <a:pt x="39477" y="28372"/>
                        </a:lnTo>
                        <a:lnTo>
                          <a:pt x="39477" y="28363"/>
                        </a:lnTo>
                        <a:lnTo>
                          <a:pt x="39384" y="28363"/>
                        </a:lnTo>
                        <a:lnTo>
                          <a:pt x="39384" y="28344"/>
                        </a:lnTo>
                        <a:lnTo>
                          <a:pt x="39301" y="28344"/>
                        </a:lnTo>
                        <a:lnTo>
                          <a:pt x="39301" y="28326"/>
                        </a:lnTo>
                        <a:lnTo>
                          <a:pt x="39208" y="28326"/>
                        </a:lnTo>
                        <a:lnTo>
                          <a:pt x="39208" y="28316"/>
                        </a:lnTo>
                        <a:lnTo>
                          <a:pt x="39134" y="28316"/>
                        </a:lnTo>
                        <a:lnTo>
                          <a:pt x="39134" y="28298"/>
                        </a:lnTo>
                        <a:lnTo>
                          <a:pt x="39042" y="28298"/>
                        </a:lnTo>
                        <a:lnTo>
                          <a:pt x="39042" y="28279"/>
                        </a:lnTo>
                        <a:lnTo>
                          <a:pt x="38968" y="28279"/>
                        </a:lnTo>
                        <a:lnTo>
                          <a:pt x="38968" y="28270"/>
                        </a:lnTo>
                        <a:lnTo>
                          <a:pt x="38875" y="28270"/>
                        </a:lnTo>
                        <a:lnTo>
                          <a:pt x="38875" y="28251"/>
                        </a:lnTo>
                        <a:lnTo>
                          <a:pt x="38792" y="28251"/>
                        </a:lnTo>
                        <a:lnTo>
                          <a:pt x="38792" y="28233"/>
                        </a:lnTo>
                        <a:lnTo>
                          <a:pt x="38699" y="28233"/>
                        </a:lnTo>
                        <a:lnTo>
                          <a:pt x="38699" y="28224"/>
                        </a:lnTo>
                        <a:lnTo>
                          <a:pt x="38625" y="28224"/>
                        </a:lnTo>
                        <a:lnTo>
                          <a:pt x="38625" y="28205"/>
                        </a:lnTo>
                        <a:lnTo>
                          <a:pt x="38532" y="28205"/>
                        </a:lnTo>
                        <a:lnTo>
                          <a:pt x="38532" y="28187"/>
                        </a:lnTo>
                        <a:lnTo>
                          <a:pt x="38458" y="28187"/>
                        </a:lnTo>
                        <a:lnTo>
                          <a:pt x="38458" y="28177"/>
                        </a:lnTo>
                        <a:lnTo>
                          <a:pt x="38366" y="28177"/>
                        </a:lnTo>
                        <a:lnTo>
                          <a:pt x="38366" y="28159"/>
                        </a:lnTo>
                        <a:lnTo>
                          <a:pt x="38282" y="28159"/>
                        </a:lnTo>
                        <a:lnTo>
                          <a:pt x="38282" y="28140"/>
                        </a:lnTo>
                        <a:lnTo>
                          <a:pt x="38190" y="28140"/>
                        </a:lnTo>
                        <a:lnTo>
                          <a:pt x="38190" y="28131"/>
                        </a:lnTo>
                        <a:lnTo>
                          <a:pt x="38115" y="28131"/>
                        </a:lnTo>
                        <a:lnTo>
                          <a:pt x="38115" y="28113"/>
                        </a:lnTo>
                        <a:lnTo>
                          <a:pt x="38023" y="28113"/>
                        </a:lnTo>
                        <a:lnTo>
                          <a:pt x="38023" y="28094"/>
                        </a:lnTo>
                        <a:lnTo>
                          <a:pt x="37949" y="28094"/>
                        </a:lnTo>
                        <a:lnTo>
                          <a:pt x="37949" y="28085"/>
                        </a:lnTo>
                        <a:lnTo>
                          <a:pt x="37856" y="28085"/>
                        </a:lnTo>
                        <a:lnTo>
                          <a:pt x="37856" y="28066"/>
                        </a:lnTo>
                        <a:lnTo>
                          <a:pt x="37773" y="28066"/>
                        </a:lnTo>
                        <a:lnTo>
                          <a:pt x="37773" y="28048"/>
                        </a:lnTo>
                        <a:lnTo>
                          <a:pt x="37680" y="28048"/>
                        </a:lnTo>
                        <a:lnTo>
                          <a:pt x="37680" y="28038"/>
                        </a:lnTo>
                        <a:lnTo>
                          <a:pt x="37606" y="28038"/>
                        </a:lnTo>
                        <a:lnTo>
                          <a:pt x="37606" y="28020"/>
                        </a:lnTo>
                        <a:lnTo>
                          <a:pt x="37513" y="28020"/>
                        </a:lnTo>
                        <a:lnTo>
                          <a:pt x="37513" y="28001"/>
                        </a:lnTo>
                        <a:lnTo>
                          <a:pt x="37439" y="28001"/>
                        </a:lnTo>
                        <a:lnTo>
                          <a:pt x="37439" y="27992"/>
                        </a:lnTo>
                        <a:lnTo>
                          <a:pt x="37347" y="27992"/>
                        </a:lnTo>
                        <a:lnTo>
                          <a:pt x="37347" y="27974"/>
                        </a:lnTo>
                        <a:lnTo>
                          <a:pt x="37263" y="27974"/>
                        </a:lnTo>
                        <a:lnTo>
                          <a:pt x="37263" y="27955"/>
                        </a:lnTo>
                        <a:lnTo>
                          <a:pt x="37171" y="27955"/>
                        </a:lnTo>
                        <a:lnTo>
                          <a:pt x="37171" y="27946"/>
                        </a:lnTo>
                        <a:lnTo>
                          <a:pt x="37097" y="27946"/>
                        </a:lnTo>
                        <a:lnTo>
                          <a:pt x="37097" y="27927"/>
                        </a:lnTo>
                        <a:lnTo>
                          <a:pt x="37004" y="27927"/>
                        </a:lnTo>
                        <a:lnTo>
                          <a:pt x="37004" y="27909"/>
                        </a:lnTo>
                        <a:lnTo>
                          <a:pt x="36930" y="27909"/>
                        </a:lnTo>
                        <a:lnTo>
                          <a:pt x="36930" y="27899"/>
                        </a:lnTo>
                        <a:lnTo>
                          <a:pt x="36837" y="27899"/>
                        </a:lnTo>
                        <a:lnTo>
                          <a:pt x="36837" y="27881"/>
                        </a:lnTo>
                        <a:lnTo>
                          <a:pt x="36754" y="27881"/>
                        </a:lnTo>
                        <a:lnTo>
                          <a:pt x="36754" y="27862"/>
                        </a:lnTo>
                        <a:lnTo>
                          <a:pt x="36661" y="27862"/>
                        </a:lnTo>
                        <a:lnTo>
                          <a:pt x="36661" y="27853"/>
                        </a:lnTo>
                        <a:lnTo>
                          <a:pt x="36587" y="27853"/>
                        </a:lnTo>
                        <a:lnTo>
                          <a:pt x="36587" y="27835"/>
                        </a:lnTo>
                        <a:lnTo>
                          <a:pt x="36494" y="27835"/>
                        </a:lnTo>
                        <a:lnTo>
                          <a:pt x="36494" y="27816"/>
                        </a:lnTo>
                        <a:lnTo>
                          <a:pt x="36420" y="27816"/>
                        </a:lnTo>
                        <a:lnTo>
                          <a:pt x="36420" y="27807"/>
                        </a:lnTo>
                        <a:lnTo>
                          <a:pt x="36328" y="27807"/>
                        </a:lnTo>
                        <a:lnTo>
                          <a:pt x="36328" y="27788"/>
                        </a:lnTo>
                        <a:lnTo>
                          <a:pt x="36244" y="27788"/>
                        </a:lnTo>
                        <a:lnTo>
                          <a:pt x="36244" y="27770"/>
                        </a:lnTo>
                        <a:lnTo>
                          <a:pt x="36152" y="27770"/>
                        </a:lnTo>
                        <a:lnTo>
                          <a:pt x="36152" y="27761"/>
                        </a:lnTo>
                        <a:lnTo>
                          <a:pt x="36078" y="27761"/>
                        </a:lnTo>
                        <a:lnTo>
                          <a:pt x="36078" y="27742"/>
                        </a:lnTo>
                        <a:lnTo>
                          <a:pt x="35985" y="27742"/>
                        </a:lnTo>
                        <a:lnTo>
                          <a:pt x="35985" y="27723"/>
                        </a:lnTo>
                        <a:lnTo>
                          <a:pt x="35911" y="27723"/>
                        </a:lnTo>
                        <a:lnTo>
                          <a:pt x="35911" y="27714"/>
                        </a:lnTo>
                        <a:lnTo>
                          <a:pt x="35818" y="27714"/>
                        </a:lnTo>
                        <a:lnTo>
                          <a:pt x="35818" y="27696"/>
                        </a:lnTo>
                        <a:lnTo>
                          <a:pt x="35735" y="27696"/>
                        </a:lnTo>
                        <a:lnTo>
                          <a:pt x="35735" y="27677"/>
                        </a:lnTo>
                        <a:lnTo>
                          <a:pt x="35661" y="27677"/>
                        </a:lnTo>
                        <a:lnTo>
                          <a:pt x="35661" y="27668"/>
                        </a:lnTo>
                        <a:lnTo>
                          <a:pt x="35568" y="27668"/>
                        </a:lnTo>
                        <a:lnTo>
                          <a:pt x="35568" y="27649"/>
                        </a:lnTo>
                        <a:lnTo>
                          <a:pt x="35494" y="27649"/>
                        </a:lnTo>
                        <a:lnTo>
                          <a:pt x="35494" y="27631"/>
                        </a:lnTo>
                        <a:lnTo>
                          <a:pt x="35411" y="27631"/>
                        </a:lnTo>
                        <a:lnTo>
                          <a:pt x="35411" y="27622"/>
                        </a:lnTo>
                        <a:lnTo>
                          <a:pt x="35337" y="27622"/>
                        </a:lnTo>
                        <a:lnTo>
                          <a:pt x="35337" y="27603"/>
                        </a:lnTo>
                        <a:lnTo>
                          <a:pt x="35244" y="27603"/>
                        </a:lnTo>
                        <a:lnTo>
                          <a:pt x="35244" y="27585"/>
                        </a:lnTo>
                        <a:lnTo>
                          <a:pt x="35170" y="27585"/>
                        </a:lnTo>
                        <a:lnTo>
                          <a:pt x="35170" y="27575"/>
                        </a:lnTo>
                        <a:lnTo>
                          <a:pt x="35087" y="27575"/>
                        </a:lnTo>
                        <a:lnTo>
                          <a:pt x="35087" y="27557"/>
                        </a:lnTo>
                        <a:lnTo>
                          <a:pt x="35012" y="27557"/>
                        </a:lnTo>
                        <a:lnTo>
                          <a:pt x="35012" y="27538"/>
                        </a:lnTo>
                        <a:lnTo>
                          <a:pt x="34920" y="27538"/>
                        </a:lnTo>
                        <a:lnTo>
                          <a:pt x="34920" y="27529"/>
                        </a:lnTo>
                        <a:lnTo>
                          <a:pt x="34846" y="27529"/>
                        </a:lnTo>
                        <a:lnTo>
                          <a:pt x="34846" y="27510"/>
                        </a:lnTo>
                        <a:lnTo>
                          <a:pt x="34762" y="27510"/>
                        </a:lnTo>
                        <a:lnTo>
                          <a:pt x="34762" y="27492"/>
                        </a:lnTo>
                        <a:lnTo>
                          <a:pt x="34688" y="27492"/>
                        </a:lnTo>
                        <a:lnTo>
                          <a:pt x="34688" y="27483"/>
                        </a:lnTo>
                        <a:lnTo>
                          <a:pt x="34596" y="27483"/>
                        </a:lnTo>
                        <a:lnTo>
                          <a:pt x="34596" y="27464"/>
                        </a:lnTo>
                        <a:lnTo>
                          <a:pt x="34522" y="27464"/>
                        </a:lnTo>
                        <a:lnTo>
                          <a:pt x="34522" y="27446"/>
                        </a:lnTo>
                        <a:lnTo>
                          <a:pt x="34438" y="27446"/>
                        </a:lnTo>
                        <a:lnTo>
                          <a:pt x="34438" y="27436"/>
                        </a:lnTo>
                        <a:lnTo>
                          <a:pt x="34364" y="27436"/>
                        </a:lnTo>
                        <a:lnTo>
                          <a:pt x="34364" y="27418"/>
                        </a:lnTo>
                        <a:lnTo>
                          <a:pt x="34271" y="27418"/>
                        </a:lnTo>
                        <a:lnTo>
                          <a:pt x="34271" y="27399"/>
                        </a:lnTo>
                        <a:lnTo>
                          <a:pt x="34197" y="27399"/>
                        </a:lnTo>
                        <a:lnTo>
                          <a:pt x="34197" y="27390"/>
                        </a:lnTo>
                        <a:lnTo>
                          <a:pt x="34114" y="27390"/>
                        </a:lnTo>
                        <a:lnTo>
                          <a:pt x="34114" y="27372"/>
                        </a:lnTo>
                        <a:lnTo>
                          <a:pt x="34040" y="27372"/>
                        </a:lnTo>
                        <a:lnTo>
                          <a:pt x="34040" y="27353"/>
                        </a:lnTo>
                        <a:lnTo>
                          <a:pt x="33947" y="27353"/>
                        </a:lnTo>
                        <a:lnTo>
                          <a:pt x="33947" y="27344"/>
                        </a:lnTo>
                        <a:lnTo>
                          <a:pt x="33873" y="27344"/>
                        </a:lnTo>
                        <a:lnTo>
                          <a:pt x="33873" y="27325"/>
                        </a:lnTo>
                        <a:lnTo>
                          <a:pt x="33790" y="27325"/>
                        </a:lnTo>
                        <a:lnTo>
                          <a:pt x="33790" y="27307"/>
                        </a:lnTo>
                        <a:lnTo>
                          <a:pt x="33716" y="27307"/>
                        </a:lnTo>
                        <a:lnTo>
                          <a:pt x="33716" y="27297"/>
                        </a:lnTo>
                        <a:lnTo>
                          <a:pt x="33623" y="27297"/>
                        </a:lnTo>
                        <a:lnTo>
                          <a:pt x="33623" y="27279"/>
                        </a:lnTo>
                        <a:lnTo>
                          <a:pt x="33549" y="27279"/>
                        </a:lnTo>
                        <a:lnTo>
                          <a:pt x="33549" y="27260"/>
                        </a:lnTo>
                        <a:lnTo>
                          <a:pt x="33466" y="27260"/>
                        </a:lnTo>
                        <a:lnTo>
                          <a:pt x="33466" y="27251"/>
                        </a:lnTo>
                        <a:lnTo>
                          <a:pt x="33392" y="27251"/>
                        </a:lnTo>
                        <a:lnTo>
                          <a:pt x="33392" y="27233"/>
                        </a:lnTo>
                        <a:lnTo>
                          <a:pt x="33299" y="27233"/>
                        </a:lnTo>
                        <a:lnTo>
                          <a:pt x="33299" y="27214"/>
                        </a:lnTo>
                        <a:lnTo>
                          <a:pt x="33225" y="27214"/>
                        </a:lnTo>
                        <a:lnTo>
                          <a:pt x="33225" y="27205"/>
                        </a:lnTo>
                        <a:lnTo>
                          <a:pt x="33141" y="27205"/>
                        </a:lnTo>
                        <a:lnTo>
                          <a:pt x="33141" y="27186"/>
                        </a:lnTo>
                        <a:lnTo>
                          <a:pt x="33067" y="27186"/>
                        </a:lnTo>
                        <a:lnTo>
                          <a:pt x="33067" y="27168"/>
                        </a:lnTo>
                        <a:lnTo>
                          <a:pt x="32975" y="27168"/>
                        </a:lnTo>
                        <a:lnTo>
                          <a:pt x="32975" y="27158"/>
                        </a:lnTo>
                        <a:lnTo>
                          <a:pt x="32901" y="27158"/>
                        </a:lnTo>
                        <a:lnTo>
                          <a:pt x="32901" y="27140"/>
                        </a:lnTo>
                        <a:lnTo>
                          <a:pt x="32817" y="27140"/>
                        </a:lnTo>
                        <a:lnTo>
                          <a:pt x="32817" y="27121"/>
                        </a:lnTo>
                        <a:lnTo>
                          <a:pt x="32743" y="27121"/>
                        </a:lnTo>
                        <a:lnTo>
                          <a:pt x="32743" y="27112"/>
                        </a:lnTo>
                        <a:lnTo>
                          <a:pt x="32651" y="27112"/>
                        </a:lnTo>
                        <a:lnTo>
                          <a:pt x="32651" y="27094"/>
                        </a:lnTo>
                        <a:lnTo>
                          <a:pt x="32576" y="27094"/>
                        </a:lnTo>
                        <a:lnTo>
                          <a:pt x="32576" y="27075"/>
                        </a:lnTo>
                        <a:lnTo>
                          <a:pt x="32493" y="27075"/>
                        </a:lnTo>
                        <a:lnTo>
                          <a:pt x="32493" y="27066"/>
                        </a:lnTo>
                        <a:lnTo>
                          <a:pt x="32419" y="27066"/>
                        </a:lnTo>
                        <a:lnTo>
                          <a:pt x="32419" y="27047"/>
                        </a:lnTo>
                        <a:lnTo>
                          <a:pt x="32326" y="27047"/>
                        </a:lnTo>
                        <a:lnTo>
                          <a:pt x="32326" y="27029"/>
                        </a:lnTo>
                        <a:lnTo>
                          <a:pt x="32252" y="27029"/>
                        </a:lnTo>
                        <a:lnTo>
                          <a:pt x="32252" y="27020"/>
                        </a:lnTo>
                        <a:lnTo>
                          <a:pt x="32169" y="27020"/>
                        </a:lnTo>
                        <a:lnTo>
                          <a:pt x="32169" y="27001"/>
                        </a:lnTo>
                        <a:lnTo>
                          <a:pt x="32095" y="27001"/>
                        </a:lnTo>
                        <a:lnTo>
                          <a:pt x="32095" y="26982"/>
                        </a:lnTo>
                        <a:lnTo>
                          <a:pt x="32002" y="26982"/>
                        </a:lnTo>
                        <a:lnTo>
                          <a:pt x="32002" y="26973"/>
                        </a:lnTo>
                        <a:lnTo>
                          <a:pt x="31928" y="26973"/>
                        </a:lnTo>
                        <a:lnTo>
                          <a:pt x="31928" y="26955"/>
                        </a:lnTo>
                        <a:lnTo>
                          <a:pt x="31845" y="26955"/>
                        </a:lnTo>
                        <a:lnTo>
                          <a:pt x="31845" y="26936"/>
                        </a:lnTo>
                        <a:lnTo>
                          <a:pt x="31771" y="26936"/>
                        </a:lnTo>
                        <a:lnTo>
                          <a:pt x="31771" y="26927"/>
                        </a:lnTo>
                        <a:lnTo>
                          <a:pt x="31678" y="26927"/>
                        </a:lnTo>
                        <a:lnTo>
                          <a:pt x="31678" y="26908"/>
                        </a:lnTo>
                        <a:lnTo>
                          <a:pt x="31604" y="26908"/>
                        </a:lnTo>
                        <a:lnTo>
                          <a:pt x="31604" y="26890"/>
                        </a:lnTo>
                        <a:lnTo>
                          <a:pt x="31520" y="26890"/>
                        </a:lnTo>
                        <a:lnTo>
                          <a:pt x="31520" y="26881"/>
                        </a:lnTo>
                        <a:lnTo>
                          <a:pt x="31446" y="26881"/>
                        </a:lnTo>
                        <a:lnTo>
                          <a:pt x="31446" y="26862"/>
                        </a:lnTo>
                        <a:lnTo>
                          <a:pt x="31354" y="26862"/>
                        </a:lnTo>
                        <a:lnTo>
                          <a:pt x="31354" y="26844"/>
                        </a:lnTo>
                        <a:lnTo>
                          <a:pt x="31280" y="26844"/>
                        </a:lnTo>
                        <a:lnTo>
                          <a:pt x="31280" y="26834"/>
                        </a:lnTo>
                        <a:lnTo>
                          <a:pt x="31196" y="26834"/>
                        </a:lnTo>
                        <a:lnTo>
                          <a:pt x="31196" y="26816"/>
                        </a:lnTo>
                        <a:lnTo>
                          <a:pt x="31122" y="26816"/>
                        </a:lnTo>
                        <a:lnTo>
                          <a:pt x="31122" y="26797"/>
                        </a:lnTo>
                        <a:lnTo>
                          <a:pt x="31030" y="26797"/>
                        </a:lnTo>
                        <a:lnTo>
                          <a:pt x="31030" y="26788"/>
                        </a:lnTo>
                        <a:lnTo>
                          <a:pt x="30955" y="26788"/>
                        </a:lnTo>
                        <a:lnTo>
                          <a:pt x="30955" y="26769"/>
                        </a:lnTo>
                        <a:lnTo>
                          <a:pt x="30872" y="26769"/>
                        </a:lnTo>
                        <a:lnTo>
                          <a:pt x="30872" y="26751"/>
                        </a:lnTo>
                        <a:lnTo>
                          <a:pt x="30798" y="26751"/>
                        </a:lnTo>
                        <a:lnTo>
                          <a:pt x="30798" y="26742"/>
                        </a:lnTo>
                        <a:lnTo>
                          <a:pt x="30724" y="26742"/>
                        </a:lnTo>
                        <a:lnTo>
                          <a:pt x="30724" y="26723"/>
                        </a:lnTo>
                        <a:lnTo>
                          <a:pt x="30641" y="26723"/>
                        </a:lnTo>
                        <a:lnTo>
                          <a:pt x="30641" y="26705"/>
                        </a:lnTo>
                        <a:lnTo>
                          <a:pt x="30566" y="26705"/>
                        </a:lnTo>
                        <a:lnTo>
                          <a:pt x="30566" y="26695"/>
                        </a:lnTo>
                        <a:lnTo>
                          <a:pt x="30492" y="26695"/>
                        </a:lnTo>
                        <a:lnTo>
                          <a:pt x="30492" y="26677"/>
                        </a:lnTo>
                        <a:lnTo>
                          <a:pt x="30400" y="26677"/>
                        </a:lnTo>
                        <a:lnTo>
                          <a:pt x="30400" y="26658"/>
                        </a:lnTo>
                        <a:lnTo>
                          <a:pt x="30316" y="26658"/>
                        </a:lnTo>
                        <a:lnTo>
                          <a:pt x="30316" y="26649"/>
                        </a:lnTo>
                        <a:lnTo>
                          <a:pt x="30242" y="26649"/>
                        </a:lnTo>
                        <a:lnTo>
                          <a:pt x="30242" y="26631"/>
                        </a:lnTo>
                        <a:lnTo>
                          <a:pt x="30168" y="26631"/>
                        </a:lnTo>
                        <a:lnTo>
                          <a:pt x="30168" y="26612"/>
                        </a:lnTo>
                        <a:lnTo>
                          <a:pt x="30085" y="26612"/>
                        </a:lnTo>
                        <a:lnTo>
                          <a:pt x="30085" y="26603"/>
                        </a:lnTo>
                        <a:lnTo>
                          <a:pt x="30011" y="26603"/>
                        </a:lnTo>
                        <a:lnTo>
                          <a:pt x="30011" y="26584"/>
                        </a:lnTo>
                        <a:lnTo>
                          <a:pt x="29937" y="26584"/>
                        </a:lnTo>
                        <a:lnTo>
                          <a:pt x="29937" y="26566"/>
                        </a:lnTo>
                        <a:lnTo>
                          <a:pt x="29853" y="26566"/>
                        </a:lnTo>
                        <a:lnTo>
                          <a:pt x="29853" y="26556"/>
                        </a:lnTo>
                        <a:lnTo>
                          <a:pt x="29779" y="26556"/>
                        </a:lnTo>
                        <a:lnTo>
                          <a:pt x="29779" y="26538"/>
                        </a:lnTo>
                        <a:lnTo>
                          <a:pt x="29705" y="26538"/>
                        </a:lnTo>
                        <a:lnTo>
                          <a:pt x="29705" y="26519"/>
                        </a:lnTo>
                        <a:lnTo>
                          <a:pt x="29622" y="26519"/>
                        </a:lnTo>
                        <a:lnTo>
                          <a:pt x="29622" y="26510"/>
                        </a:lnTo>
                        <a:lnTo>
                          <a:pt x="29548" y="26510"/>
                        </a:lnTo>
                        <a:lnTo>
                          <a:pt x="29548" y="26492"/>
                        </a:lnTo>
                        <a:lnTo>
                          <a:pt x="29473" y="26492"/>
                        </a:lnTo>
                        <a:lnTo>
                          <a:pt x="29473" y="26473"/>
                        </a:lnTo>
                        <a:lnTo>
                          <a:pt x="29390" y="26473"/>
                        </a:lnTo>
                        <a:lnTo>
                          <a:pt x="29390" y="26464"/>
                        </a:lnTo>
                        <a:lnTo>
                          <a:pt x="29316" y="26464"/>
                        </a:lnTo>
                        <a:lnTo>
                          <a:pt x="29316" y="26445"/>
                        </a:lnTo>
                        <a:lnTo>
                          <a:pt x="29242" y="26445"/>
                        </a:lnTo>
                        <a:lnTo>
                          <a:pt x="29242" y="26427"/>
                        </a:lnTo>
                        <a:lnTo>
                          <a:pt x="29159" y="26427"/>
                        </a:lnTo>
                        <a:lnTo>
                          <a:pt x="29159" y="26417"/>
                        </a:lnTo>
                        <a:lnTo>
                          <a:pt x="29084" y="26417"/>
                        </a:lnTo>
                        <a:lnTo>
                          <a:pt x="29084" y="26399"/>
                        </a:lnTo>
                        <a:lnTo>
                          <a:pt x="29010" y="26399"/>
                        </a:lnTo>
                        <a:lnTo>
                          <a:pt x="29010" y="26380"/>
                        </a:lnTo>
                        <a:lnTo>
                          <a:pt x="28927" y="26380"/>
                        </a:lnTo>
                        <a:lnTo>
                          <a:pt x="28927" y="26371"/>
                        </a:lnTo>
                        <a:lnTo>
                          <a:pt x="28853" y="26371"/>
                        </a:lnTo>
                        <a:lnTo>
                          <a:pt x="28853" y="26353"/>
                        </a:lnTo>
                        <a:lnTo>
                          <a:pt x="28779" y="26353"/>
                        </a:lnTo>
                        <a:lnTo>
                          <a:pt x="28779" y="26334"/>
                        </a:lnTo>
                        <a:lnTo>
                          <a:pt x="28695" y="26334"/>
                        </a:lnTo>
                        <a:lnTo>
                          <a:pt x="28695" y="26325"/>
                        </a:lnTo>
                        <a:lnTo>
                          <a:pt x="28621" y="26325"/>
                        </a:lnTo>
                        <a:lnTo>
                          <a:pt x="28621" y="26306"/>
                        </a:lnTo>
                        <a:lnTo>
                          <a:pt x="28547" y="26306"/>
                        </a:lnTo>
                        <a:lnTo>
                          <a:pt x="28547" y="26288"/>
                        </a:lnTo>
                        <a:lnTo>
                          <a:pt x="28464" y="26288"/>
                        </a:lnTo>
                        <a:lnTo>
                          <a:pt x="28464" y="26279"/>
                        </a:lnTo>
                        <a:lnTo>
                          <a:pt x="28390" y="26279"/>
                        </a:lnTo>
                        <a:lnTo>
                          <a:pt x="28390" y="26260"/>
                        </a:lnTo>
                        <a:lnTo>
                          <a:pt x="28316" y="26260"/>
                        </a:lnTo>
                        <a:lnTo>
                          <a:pt x="28316" y="26241"/>
                        </a:lnTo>
                        <a:lnTo>
                          <a:pt x="28232" y="26241"/>
                        </a:lnTo>
                        <a:lnTo>
                          <a:pt x="28232" y="26232"/>
                        </a:lnTo>
                        <a:lnTo>
                          <a:pt x="28158" y="26232"/>
                        </a:lnTo>
                        <a:lnTo>
                          <a:pt x="28158" y="26214"/>
                        </a:lnTo>
                        <a:lnTo>
                          <a:pt x="28084" y="26214"/>
                        </a:lnTo>
                        <a:lnTo>
                          <a:pt x="28084" y="26195"/>
                        </a:lnTo>
                        <a:lnTo>
                          <a:pt x="28001" y="26195"/>
                        </a:lnTo>
                        <a:lnTo>
                          <a:pt x="28001" y="26186"/>
                        </a:lnTo>
                        <a:lnTo>
                          <a:pt x="27927" y="26186"/>
                        </a:lnTo>
                        <a:lnTo>
                          <a:pt x="27927" y="26167"/>
                        </a:lnTo>
                        <a:lnTo>
                          <a:pt x="27853" y="26167"/>
                        </a:lnTo>
                        <a:lnTo>
                          <a:pt x="27853" y="26149"/>
                        </a:lnTo>
                        <a:lnTo>
                          <a:pt x="27769" y="26149"/>
                        </a:lnTo>
                        <a:lnTo>
                          <a:pt x="27769" y="26140"/>
                        </a:lnTo>
                        <a:lnTo>
                          <a:pt x="27695" y="26140"/>
                        </a:lnTo>
                        <a:lnTo>
                          <a:pt x="27695" y="26121"/>
                        </a:lnTo>
                        <a:lnTo>
                          <a:pt x="27621" y="26121"/>
                        </a:lnTo>
                        <a:lnTo>
                          <a:pt x="27621" y="26103"/>
                        </a:lnTo>
                        <a:lnTo>
                          <a:pt x="27538" y="26103"/>
                        </a:lnTo>
                        <a:lnTo>
                          <a:pt x="27538" y="26093"/>
                        </a:lnTo>
                        <a:lnTo>
                          <a:pt x="27463" y="26093"/>
                        </a:lnTo>
                        <a:lnTo>
                          <a:pt x="27463" y="26075"/>
                        </a:lnTo>
                        <a:lnTo>
                          <a:pt x="27389" y="26075"/>
                        </a:lnTo>
                        <a:lnTo>
                          <a:pt x="27389" y="26056"/>
                        </a:lnTo>
                        <a:lnTo>
                          <a:pt x="27306" y="26056"/>
                        </a:lnTo>
                        <a:lnTo>
                          <a:pt x="27306" y="26047"/>
                        </a:lnTo>
                        <a:lnTo>
                          <a:pt x="27232" y="26047"/>
                        </a:lnTo>
                        <a:lnTo>
                          <a:pt x="27232" y="26028"/>
                        </a:lnTo>
                        <a:lnTo>
                          <a:pt x="27158" y="26028"/>
                        </a:lnTo>
                        <a:lnTo>
                          <a:pt x="27158" y="26010"/>
                        </a:lnTo>
                        <a:lnTo>
                          <a:pt x="27074" y="26010"/>
                        </a:lnTo>
                        <a:lnTo>
                          <a:pt x="27074" y="26001"/>
                        </a:lnTo>
                        <a:lnTo>
                          <a:pt x="26982" y="26001"/>
                        </a:lnTo>
                        <a:lnTo>
                          <a:pt x="26982" y="25982"/>
                        </a:lnTo>
                        <a:lnTo>
                          <a:pt x="26908" y="25982"/>
                        </a:lnTo>
                        <a:lnTo>
                          <a:pt x="26908" y="25964"/>
                        </a:lnTo>
                        <a:lnTo>
                          <a:pt x="26834" y="25964"/>
                        </a:lnTo>
                        <a:lnTo>
                          <a:pt x="26834" y="25954"/>
                        </a:lnTo>
                        <a:lnTo>
                          <a:pt x="26750" y="25954"/>
                        </a:lnTo>
                        <a:lnTo>
                          <a:pt x="26750" y="25936"/>
                        </a:lnTo>
                        <a:lnTo>
                          <a:pt x="26676" y="25936"/>
                        </a:lnTo>
                        <a:lnTo>
                          <a:pt x="26676" y="25917"/>
                        </a:lnTo>
                        <a:lnTo>
                          <a:pt x="26602" y="25917"/>
                        </a:lnTo>
                        <a:lnTo>
                          <a:pt x="26602" y="25908"/>
                        </a:lnTo>
                        <a:lnTo>
                          <a:pt x="26519" y="25908"/>
                        </a:lnTo>
                        <a:lnTo>
                          <a:pt x="26519" y="25890"/>
                        </a:lnTo>
                        <a:lnTo>
                          <a:pt x="26445" y="25890"/>
                        </a:lnTo>
                        <a:lnTo>
                          <a:pt x="26445" y="25871"/>
                        </a:lnTo>
                        <a:lnTo>
                          <a:pt x="26371" y="25871"/>
                        </a:lnTo>
                        <a:lnTo>
                          <a:pt x="26371" y="25862"/>
                        </a:lnTo>
                        <a:lnTo>
                          <a:pt x="26287" y="25862"/>
                        </a:lnTo>
                        <a:lnTo>
                          <a:pt x="26287" y="25843"/>
                        </a:lnTo>
                        <a:lnTo>
                          <a:pt x="26213" y="25843"/>
                        </a:lnTo>
                        <a:lnTo>
                          <a:pt x="26213" y="25825"/>
                        </a:lnTo>
                        <a:lnTo>
                          <a:pt x="26139" y="25825"/>
                        </a:lnTo>
                        <a:lnTo>
                          <a:pt x="26139" y="25815"/>
                        </a:lnTo>
                        <a:lnTo>
                          <a:pt x="26056" y="25815"/>
                        </a:lnTo>
                        <a:lnTo>
                          <a:pt x="26056" y="25797"/>
                        </a:lnTo>
                        <a:lnTo>
                          <a:pt x="25981" y="25797"/>
                        </a:lnTo>
                        <a:lnTo>
                          <a:pt x="25981" y="25778"/>
                        </a:lnTo>
                        <a:lnTo>
                          <a:pt x="25907" y="25778"/>
                        </a:lnTo>
                        <a:lnTo>
                          <a:pt x="25907" y="25769"/>
                        </a:lnTo>
                        <a:lnTo>
                          <a:pt x="25824" y="25769"/>
                        </a:lnTo>
                        <a:lnTo>
                          <a:pt x="25824" y="25751"/>
                        </a:lnTo>
                        <a:lnTo>
                          <a:pt x="25768" y="25751"/>
                        </a:lnTo>
                        <a:lnTo>
                          <a:pt x="25768" y="25732"/>
                        </a:lnTo>
                        <a:lnTo>
                          <a:pt x="25685" y="25732"/>
                        </a:lnTo>
                        <a:lnTo>
                          <a:pt x="25685" y="25723"/>
                        </a:lnTo>
                        <a:lnTo>
                          <a:pt x="25611" y="25723"/>
                        </a:lnTo>
                        <a:lnTo>
                          <a:pt x="25611" y="25704"/>
                        </a:lnTo>
                        <a:lnTo>
                          <a:pt x="25537" y="25704"/>
                        </a:lnTo>
                        <a:lnTo>
                          <a:pt x="25537" y="25686"/>
                        </a:lnTo>
                        <a:lnTo>
                          <a:pt x="25454" y="25686"/>
                        </a:lnTo>
                        <a:lnTo>
                          <a:pt x="25454" y="25676"/>
                        </a:lnTo>
                        <a:lnTo>
                          <a:pt x="25398" y="25676"/>
                        </a:lnTo>
                        <a:lnTo>
                          <a:pt x="25398" y="25658"/>
                        </a:lnTo>
                        <a:lnTo>
                          <a:pt x="25315" y="25658"/>
                        </a:lnTo>
                        <a:lnTo>
                          <a:pt x="25315" y="25639"/>
                        </a:lnTo>
                        <a:lnTo>
                          <a:pt x="25240" y="25639"/>
                        </a:lnTo>
                        <a:lnTo>
                          <a:pt x="25240" y="25630"/>
                        </a:lnTo>
                        <a:lnTo>
                          <a:pt x="25166" y="25630"/>
                        </a:lnTo>
                        <a:lnTo>
                          <a:pt x="25166" y="25612"/>
                        </a:lnTo>
                        <a:lnTo>
                          <a:pt x="25083" y="25612"/>
                        </a:lnTo>
                        <a:lnTo>
                          <a:pt x="25083" y="25593"/>
                        </a:lnTo>
                        <a:lnTo>
                          <a:pt x="25027" y="25593"/>
                        </a:lnTo>
                        <a:lnTo>
                          <a:pt x="25027" y="25584"/>
                        </a:lnTo>
                        <a:lnTo>
                          <a:pt x="24944" y="25584"/>
                        </a:lnTo>
                        <a:lnTo>
                          <a:pt x="24944" y="25565"/>
                        </a:lnTo>
                        <a:lnTo>
                          <a:pt x="24870" y="25565"/>
                        </a:lnTo>
                        <a:lnTo>
                          <a:pt x="24870" y="25547"/>
                        </a:lnTo>
                        <a:lnTo>
                          <a:pt x="24796" y="25547"/>
                        </a:lnTo>
                        <a:lnTo>
                          <a:pt x="24796" y="25538"/>
                        </a:lnTo>
                        <a:lnTo>
                          <a:pt x="24713" y="25538"/>
                        </a:lnTo>
                        <a:lnTo>
                          <a:pt x="24713" y="25519"/>
                        </a:lnTo>
                        <a:lnTo>
                          <a:pt x="24638" y="25519"/>
                        </a:lnTo>
                        <a:lnTo>
                          <a:pt x="24638" y="25500"/>
                        </a:lnTo>
                        <a:lnTo>
                          <a:pt x="24574" y="25500"/>
                        </a:lnTo>
                        <a:lnTo>
                          <a:pt x="24574" y="25491"/>
                        </a:lnTo>
                        <a:lnTo>
                          <a:pt x="24499" y="25491"/>
                        </a:lnTo>
                        <a:lnTo>
                          <a:pt x="24499" y="25473"/>
                        </a:lnTo>
                        <a:lnTo>
                          <a:pt x="24425" y="25473"/>
                        </a:lnTo>
                        <a:lnTo>
                          <a:pt x="24425" y="25454"/>
                        </a:lnTo>
                        <a:lnTo>
                          <a:pt x="24342" y="25454"/>
                        </a:lnTo>
                        <a:lnTo>
                          <a:pt x="24342" y="25445"/>
                        </a:lnTo>
                        <a:lnTo>
                          <a:pt x="24268" y="25445"/>
                        </a:lnTo>
                        <a:lnTo>
                          <a:pt x="24268" y="25426"/>
                        </a:lnTo>
                        <a:lnTo>
                          <a:pt x="24203" y="25426"/>
                        </a:lnTo>
                        <a:lnTo>
                          <a:pt x="24203" y="25408"/>
                        </a:lnTo>
                        <a:lnTo>
                          <a:pt x="24129" y="25408"/>
                        </a:lnTo>
                        <a:lnTo>
                          <a:pt x="24129" y="25399"/>
                        </a:lnTo>
                        <a:lnTo>
                          <a:pt x="24055" y="25399"/>
                        </a:lnTo>
                        <a:lnTo>
                          <a:pt x="24055" y="25380"/>
                        </a:lnTo>
                        <a:lnTo>
                          <a:pt x="23972" y="25380"/>
                        </a:lnTo>
                        <a:lnTo>
                          <a:pt x="23972" y="25362"/>
                        </a:lnTo>
                        <a:lnTo>
                          <a:pt x="23897" y="25362"/>
                        </a:lnTo>
                        <a:lnTo>
                          <a:pt x="23897" y="25352"/>
                        </a:lnTo>
                        <a:lnTo>
                          <a:pt x="23833" y="25352"/>
                        </a:lnTo>
                        <a:lnTo>
                          <a:pt x="23833" y="25334"/>
                        </a:lnTo>
                        <a:lnTo>
                          <a:pt x="23758" y="25334"/>
                        </a:lnTo>
                        <a:lnTo>
                          <a:pt x="23758" y="25315"/>
                        </a:lnTo>
                        <a:lnTo>
                          <a:pt x="23684" y="25315"/>
                        </a:lnTo>
                        <a:lnTo>
                          <a:pt x="23684" y="25306"/>
                        </a:lnTo>
                        <a:lnTo>
                          <a:pt x="23601" y="25306"/>
                        </a:lnTo>
                        <a:lnTo>
                          <a:pt x="23601" y="25287"/>
                        </a:lnTo>
                        <a:lnTo>
                          <a:pt x="23527" y="25287"/>
                        </a:lnTo>
                        <a:lnTo>
                          <a:pt x="23527" y="25269"/>
                        </a:lnTo>
                        <a:lnTo>
                          <a:pt x="23453" y="25269"/>
                        </a:lnTo>
                        <a:lnTo>
                          <a:pt x="23453" y="25260"/>
                        </a:lnTo>
                        <a:lnTo>
                          <a:pt x="23388" y="25260"/>
                        </a:lnTo>
                        <a:lnTo>
                          <a:pt x="23388" y="25241"/>
                        </a:lnTo>
                        <a:lnTo>
                          <a:pt x="23314" y="25241"/>
                        </a:lnTo>
                        <a:lnTo>
                          <a:pt x="23314" y="25223"/>
                        </a:lnTo>
                        <a:lnTo>
                          <a:pt x="23231" y="25223"/>
                        </a:lnTo>
                        <a:lnTo>
                          <a:pt x="23231" y="25213"/>
                        </a:lnTo>
                        <a:lnTo>
                          <a:pt x="23156" y="25213"/>
                        </a:lnTo>
                        <a:lnTo>
                          <a:pt x="23156" y="25195"/>
                        </a:lnTo>
                        <a:lnTo>
                          <a:pt x="23082" y="25195"/>
                        </a:lnTo>
                        <a:lnTo>
                          <a:pt x="23082" y="25176"/>
                        </a:lnTo>
                        <a:lnTo>
                          <a:pt x="23017" y="25176"/>
                        </a:lnTo>
                        <a:lnTo>
                          <a:pt x="23017" y="25167"/>
                        </a:lnTo>
                        <a:lnTo>
                          <a:pt x="22943" y="25167"/>
                        </a:lnTo>
                        <a:lnTo>
                          <a:pt x="22943" y="25149"/>
                        </a:lnTo>
                        <a:lnTo>
                          <a:pt x="22860" y="25149"/>
                        </a:lnTo>
                        <a:lnTo>
                          <a:pt x="22860" y="25130"/>
                        </a:lnTo>
                        <a:lnTo>
                          <a:pt x="22786" y="25130"/>
                        </a:lnTo>
                        <a:lnTo>
                          <a:pt x="22786" y="25121"/>
                        </a:lnTo>
                        <a:lnTo>
                          <a:pt x="22712" y="25121"/>
                        </a:lnTo>
                        <a:lnTo>
                          <a:pt x="22712" y="25102"/>
                        </a:lnTo>
                        <a:lnTo>
                          <a:pt x="22628" y="25102"/>
                        </a:lnTo>
                        <a:lnTo>
                          <a:pt x="22628" y="25084"/>
                        </a:lnTo>
                        <a:lnTo>
                          <a:pt x="22573" y="25084"/>
                        </a:lnTo>
                        <a:lnTo>
                          <a:pt x="22573" y="25074"/>
                        </a:lnTo>
                        <a:lnTo>
                          <a:pt x="22489" y="25074"/>
                        </a:lnTo>
                        <a:lnTo>
                          <a:pt x="22489" y="25056"/>
                        </a:lnTo>
                        <a:lnTo>
                          <a:pt x="22415" y="25056"/>
                        </a:lnTo>
                        <a:lnTo>
                          <a:pt x="22415" y="25037"/>
                        </a:lnTo>
                        <a:lnTo>
                          <a:pt x="22341" y="25037"/>
                        </a:lnTo>
                        <a:lnTo>
                          <a:pt x="22341" y="25028"/>
                        </a:lnTo>
                        <a:lnTo>
                          <a:pt x="22258" y="25028"/>
                        </a:lnTo>
                        <a:lnTo>
                          <a:pt x="22258" y="25010"/>
                        </a:lnTo>
                        <a:lnTo>
                          <a:pt x="22202" y="25010"/>
                        </a:lnTo>
                        <a:lnTo>
                          <a:pt x="22202" y="24991"/>
                        </a:lnTo>
                        <a:lnTo>
                          <a:pt x="22119" y="24991"/>
                        </a:lnTo>
                        <a:lnTo>
                          <a:pt x="22119" y="24982"/>
                        </a:lnTo>
                        <a:lnTo>
                          <a:pt x="22045" y="24982"/>
                        </a:lnTo>
                        <a:lnTo>
                          <a:pt x="22045" y="24963"/>
                        </a:lnTo>
                        <a:lnTo>
                          <a:pt x="21971" y="24963"/>
                        </a:lnTo>
                        <a:lnTo>
                          <a:pt x="21971" y="24945"/>
                        </a:lnTo>
                        <a:lnTo>
                          <a:pt x="21887" y="24945"/>
                        </a:lnTo>
                        <a:lnTo>
                          <a:pt x="21887" y="24935"/>
                        </a:lnTo>
                        <a:lnTo>
                          <a:pt x="21832" y="24935"/>
                        </a:lnTo>
                        <a:lnTo>
                          <a:pt x="21832" y="24917"/>
                        </a:lnTo>
                        <a:lnTo>
                          <a:pt x="21748" y="24917"/>
                        </a:lnTo>
                        <a:lnTo>
                          <a:pt x="21748" y="24898"/>
                        </a:lnTo>
                        <a:lnTo>
                          <a:pt x="21674" y="24898"/>
                        </a:lnTo>
                        <a:lnTo>
                          <a:pt x="21674" y="24889"/>
                        </a:lnTo>
                        <a:lnTo>
                          <a:pt x="21600" y="24889"/>
                        </a:lnTo>
                        <a:lnTo>
                          <a:pt x="21600" y="24871"/>
                        </a:lnTo>
                        <a:lnTo>
                          <a:pt x="21517" y="24871"/>
                        </a:lnTo>
                        <a:lnTo>
                          <a:pt x="21517" y="24852"/>
                        </a:lnTo>
                        <a:lnTo>
                          <a:pt x="21443" y="24852"/>
                        </a:lnTo>
                        <a:lnTo>
                          <a:pt x="21443" y="24843"/>
                        </a:lnTo>
                        <a:lnTo>
                          <a:pt x="21378" y="24843"/>
                        </a:lnTo>
                        <a:lnTo>
                          <a:pt x="21378" y="24824"/>
                        </a:lnTo>
                        <a:lnTo>
                          <a:pt x="21304" y="24824"/>
                        </a:lnTo>
                        <a:lnTo>
                          <a:pt x="21304" y="24806"/>
                        </a:lnTo>
                        <a:lnTo>
                          <a:pt x="21230" y="24806"/>
                        </a:lnTo>
                        <a:lnTo>
                          <a:pt x="21230" y="24797"/>
                        </a:lnTo>
                        <a:lnTo>
                          <a:pt x="21146" y="24797"/>
                        </a:lnTo>
                        <a:lnTo>
                          <a:pt x="21146" y="24778"/>
                        </a:lnTo>
                        <a:lnTo>
                          <a:pt x="21072" y="24778"/>
                        </a:lnTo>
                        <a:lnTo>
                          <a:pt x="21072" y="24759"/>
                        </a:lnTo>
                        <a:lnTo>
                          <a:pt x="21007" y="24759"/>
                        </a:lnTo>
                        <a:lnTo>
                          <a:pt x="21007" y="24750"/>
                        </a:lnTo>
                        <a:lnTo>
                          <a:pt x="20933" y="24750"/>
                        </a:lnTo>
                        <a:lnTo>
                          <a:pt x="20933" y="24732"/>
                        </a:lnTo>
                        <a:lnTo>
                          <a:pt x="20869" y="24732"/>
                        </a:lnTo>
                        <a:lnTo>
                          <a:pt x="20869" y="24713"/>
                        </a:lnTo>
                        <a:lnTo>
                          <a:pt x="20794" y="24713"/>
                        </a:lnTo>
                        <a:lnTo>
                          <a:pt x="20794" y="24704"/>
                        </a:lnTo>
                        <a:lnTo>
                          <a:pt x="20720" y="24704"/>
                        </a:lnTo>
                        <a:lnTo>
                          <a:pt x="20720" y="24685"/>
                        </a:lnTo>
                        <a:lnTo>
                          <a:pt x="20656" y="24685"/>
                        </a:lnTo>
                        <a:lnTo>
                          <a:pt x="20656" y="24667"/>
                        </a:lnTo>
                        <a:lnTo>
                          <a:pt x="20581" y="24667"/>
                        </a:lnTo>
                        <a:lnTo>
                          <a:pt x="20581" y="24658"/>
                        </a:lnTo>
                        <a:lnTo>
                          <a:pt x="20498" y="24658"/>
                        </a:lnTo>
                        <a:lnTo>
                          <a:pt x="20498" y="24639"/>
                        </a:lnTo>
                        <a:lnTo>
                          <a:pt x="20442" y="24639"/>
                        </a:lnTo>
                        <a:lnTo>
                          <a:pt x="20442" y="24621"/>
                        </a:lnTo>
                        <a:lnTo>
                          <a:pt x="20359" y="24621"/>
                        </a:lnTo>
                        <a:lnTo>
                          <a:pt x="20359" y="24611"/>
                        </a:lnTo>
                        <a:lnTo>
                          <a:pt x="20304" y="24611"/>
                        </a:lnTo>
                        <a:lnTo>
                          <a:pt x="20304" y="24593"/>
                        </a:lnTo>
                        <a:lnTo>
                          <a:pt x="20220" y="24593"/>
                        </a:lnTo>
                        <a:lnTo>
                          <a:pt x="20220" y="24574"/>
                        </a:lnTo>
                        <a:lnTo>
                          <a:pt x="20146" y="24574"/>
                        </a:lnTo>
                        <a:lnTo>
                          <a:pt x="20146" y="24565"/>
                        </a:lnTo>
                        <a:lnTo>
                          <a:pt x="20081" y="24565"/>
                        </a:lnTo>
                        <a:lnTo>
                          <a:pt x="20081" y="24546"/>
                        </a:lnTo>
                        <a:lnTo>
                          <a:pt x="20007" y="24546"/>
                        </a:lnTo>
                        <a:lnTo>
                          <a:pt x="20007" y="24528"/>
                        </a:lnTo>
                        <a:lnTo>
                          <a:pt x="19942" y="24528"/>
                        </a:lnTo>
                        <a:lnTo>
                          <a:pt x="19942" y="24519"/>
                        </a:lnTo>
                        <a:lnTo>
                          <a:pt x="19868" y="24519"/>
                        </a:lnTo>
                        <a:lnTo>
                          <a:pt x="19868" y="24500"/>
                        </a:lnTo>
                        <a:lnTo>
                          <a:pt x="19794" y="24500"/>
                        </a:lnTo>
                        <a:lnTo>
                          <a:pt x="19794" y="24482"/>
                        </a:lnTo>
                        <a:lnTo>
                          <a:pt x="19729" y="24482"/>
                        </a:lnTo>
                        <a:lnTo>
                          <a:pt x="19729" y="24472"/>
                        </a:lnTo>
                        <a:lnTo>
                          <a:pt x="19655" y="24472"/>
                        </a:lnTo>
                        <a:lnTo>
                          <a:pt x="19655" y="24454"/>
                        </a:lnTo>
                        <a:lnTo>
                          <a:pt x="19572" y="24454"/>
                        </a:lnTo>
                        <a:lnTo>
                          <a:pt x="19572" y="24435"/>
                        </a:lnTo>
                        <a:lnTo>
                          <a:pt x="19516" y="24435"/>
                        </a:lnTo>
                        <a:lnTo>
                          <a:pt x="19516" y="24426"/>
                        </a:lnTo>
                        <a:lnTo>
                          <a:pt x="19433" y="24426"/>
                        </a:lnTo>
                        <a:lnTo>
                          <a:pt x="19433" y="24408"/>
                        </a:lnTo>
                        <a:lnTo>
                          <a:pt x="19377" y="24408"/>
                        </a:lnTo>
                        <a:lnTo>
                          <a:pt x="19377" y="24389"/>
                        </a:lnTo>
                        <a:lnTo>
                          <a:pt x="19294" y="24389"/>
                        </a:lnTo>
                        <a:lnTo>
                          <a:pt x="19294" y="24380"/>
                        </a:lnTo>
                        <a:lnTo>
                          <a:pt x="19220" y="24380"/>
                        </a:lnTo>
                        <a:lnTo>
                          <a:pt x="19220" y="24361"/>
                        </a:lnTo>
                        <a:lnTo>
                          <a:pt x="19155" y="24361"/>
                        </a:lnTo>
                        <a:lnTo>
                          <a:pt x="19155" y="24343"/>
                        </a:lnTo>
                        <a:lnTo>
                          <a:pt x="19081" y="24343"/>
                        </a:lnTo>
                        <a:lnTo>
                          <a:pt x="19081" y="24333"/>
                        </a:lnTo>
                        <a:lnTo>
                          <a:pt x="19007" y="24333"/>
                        </a:lnTo>
                        <a:lnTo>
                          <a:pt x="19007" y="24315"/>
                        </a:lnTo>
                        <a:lnTo>
                          <a:pt x="18942" y="24315"/>
                        </a:lnTo>
                        <a:lnTo>
                          <a:pt x="18942" y="24296"/>
                        </a:lnTo>
                        <a:lnTo>
                          <a:pt x="18868" y="24296"/>
                        </a:lnTo>
                        <a:lnTo>
                          <a:pt x="18868" y="24287"/>
                        </a:lnTo>
                        <a:lnTo>
                          <a:pt x="18803" y="24287"/>
                        </a:lnTo>
                        <a:lnTo>
                          <a:pt x="18803" y="24269"/>
                        </a:lnTo>
                        <a:lnTo>
                          <a:pt x="18729" y="24269"/>
                        </a:lnTo>
                        <a:lnTo>
                          <a:pt x="18729" y="24250"/>
                        </a:lnTo>
                        <a:lnTo>
                          <a:pt x="18646" y="24250"/>
                        </a:lnTo>
                        <a:lnTo>
                          <a:pt x="18646" y="24241"/>
                        </a:lnTo>
                        <a:lnTo>
                          <a:pt x="18590" y="24241"/>
                        </a:lnTo>
                        <a:lnTo>
                          <a:pt x="18590" y="24222"/>
                        </a:lnTo>
                        <a:lnTo>
                          <a:pt x="18507" y="24222"/>
                        </a:lnTo>
                        <a:lnTo>
                          <a:pt x="18507" y="24204"/>
                        </a:lnTo>
                        <a:lnTo>
                          <a:pt x="18432" y="24204"/>
                        </a:lnTo>
                        <a:lnTo>
                          <a:pt x="18432" y="24194"/>
                        </a:lnTo>
                        <a:lnTo>
                          <a:pt x="18368" y="24194"/>
                        </a:lnTo>
                        <a:lnTo>
                          <a:pt x="18368" y="24176"/>
                        </a:lnTo>
                        <a:lnTo>
                          <a:pt x="18294" y="24176"/>
                        </a:lnTo>
                        <a:lnTo>
                          <a:pt x="18294" y="24157"/>
                        </a:lnTo>
                        <a:lnTo>
                          <a:pt x="18229" y="24157"/>
                        </a:lnTo>
                        <a:lnTo>
                          <a:pt x="18229" y="24148"/>
                        </a:lnTo>
                        <a:lnTo>
                          <a:pt x="18155" y="24148"/>
                        </a:lnTo>
                        <a:lnTo>
                          <a:pt x="18155" y="24130"/>
                        </a:lnTo>
                        <a:lnTo>
                          <a:pt x="18081" y="24130"/>
                        </a:lnTo>
                        <a:lnTo>
                          <a:pt x="18081" y="24111"/>
                        </a:lnTo>
                        <a:lnTo>
                          <a:pt x="18016" y="24111"/>
                        </a:lnTo>
                        <a:lnTo>
                          <a:pt x="18016" y="24102"/>
                        </a:lnTo>
                        <a:lnTo>
                          <a:pt x="17942" y="24102"/>
                        </a:lnTo>
                        <a:lnTo>
                          <a:pt x="17942" y="24083"/>
                        </a:lnTo>
                        <a:lnTo>
                          <a:pt x="17877" y="24083"/>
                        </a:lnTo>
                        <a:lnTo>
                          <a:pt x="17877" y="24065"/>
                        </a:lnTo>
                        <a:lnTo>
                          <a:pt x="17803" y="24065"/>
                        </a:lnTo>
                        <a:lnTo>
                          <a:pt x="17803" y="24056"/>
                        </a:lnTo>
                        <a:lnTo>
                          <a:pt x="17719" y="24056"/>
                        </a:lnTo>
                        <a:lnTo>
                          <a:pt x="17719" y="24037"/>
                        </a:lnTo>
                        <a:lnTo>
                          <a:pt x="17664" y="24037"/>
                        </a:lnTo>
                        <a:lnTo>
                          <a:pt x="17664" y="24018"/>
                        </a:lnTo>
                        <a:lnTo>
                          <a:pt x="17580" y="24018"/>
                        </a:lnTo>
                        <a:lnTo>
                          <a:pt x="17580" y="24009"/>
                        </a:lnTo>
                        <a:lnTo>
                          <a:pt x="17506" y="24009"/>
                        </a:lnTo>
                        <a:lnTo>
                          <a:pt x="17506" y="23991"/>
                        </a:lnTo>
                        <a:lnTo>
                          <a:pt x="17441" y="23991"/>
                        </a:lnTo>
                        <a:lnTo>
                          <a:pt x="17441" y="23972"/>
                        </a:lnTo>
                        <a:lnTo>
                          <a:pt x="17367" y="23972"/>
                        </a:lnTo>
                        <a:lnTo>
                          <a:pt x="17367" y="23963"/>
                        </a:lnTo>
                        <a:lnTo>
                          <a:pt x="17302" y="23963"/>
                        </a:lnTo>
                        <a:lnTo>
                          <a:pt x="17302" y="23944"/>
                        </a:lnTo>
                        <a:lnTo>
                          <a:pt x="17228" y="23944"/>
                        </a:lnTo>
                        <a:lnTo>
                          <a:pt x="17228" y="23926"/>
                        </a:lnTo>
                        <a:lnTo>
                          <a:pt x="17154" y="23926"/>
                        </a:lnTo>
                        <a:lnTo>
                          <a:pt x="17154" y="23917"/>
                        </a:lnTo>
                        <a:lnTo>
                          <a:pt x="17089" y="23917"/>
                        </a:lnTo>
                        <a:lnTo>
                          <a:pt x="17089" y="23898"/>
                        </a:lnTo>
                        <a:lnTo>
                          <a:pt x="17015" y="23898"/>
                        </a:lnTo>
                        <a:lnTo>
                          <a:pt x="17015" y="23880"/>
                        </a:lnTo>
                        <a:lnTo>
                          <a:pt x="16932" y="23880"/>
                        </a:lnTo>
                        <a:lnTo>
                          <a:pt x="16932" y="23870"/>
                        </a:lnTo>
                        <a:lnTo>
                          <a:pt x="16876" y="23870"/>
                        </a:lnTo>
                        <a:lnTo>
                          <a:pt x="16876" y="23852"/>
                        </a:lnTo>
                        <a:lnTo>
                          <a:pt x="16793" y="23852"/>
                        </a:lnTo>
                        <a:lnTo>
                          <a:pt x="16793" y="23833"/>
                        </a:lnTo>
                        <a:lnTo>
                          <a:pt x="16737" y="23833"/>
                        </a:lnTo>
                        <a:lnTo>
                          <a:pt x="16737" y="23824"/>
                        </a:lnTo>
                        <a:lnTo>
                          <a:pt x="16654" y="23824"/>
                        </a:lnTo>
                        <a:lnTo>
                          <a:pt x="16654" y="23805"/>
                        </a:lnTo>
                        <a:lnTo>
                          <a:pt x="16580" y="23805"/>
                        </a:lnTo>
                        <a:lnTo>
                          <a:pt x="16580" y="23787"/>
                        </a:lnTo>
                        <a:lnTo>
                          <a:pt x="16515" y="23787"/>
                        </a:lnTo>
                        <a:lnTo>
                          <a:pt x="16515" y="23778"/>
                        </a:lnTo>
                        <a:lnTo>
                          <a:pt x="16441" y="23778"/>
                        </a:lnTo>
                        <a:lnTo>
                          <a:pt x="16441" y="23759"/>
                        </a:lnTo>
                        <a:lnTo>
                          <a:pt x="16367" y="23759"/>
                        </a:lnTo>
                        <a:lnTo>
                          <a:pt x="16367" y="23741"/>
                        </a:lnTo>
                        <a:lnTo>
                          <a:pt x="16302" y="23741"/>
                        </a:lnTo>
                        <a:lnTo>
                          <a:pt x="16302" y="23731"/>
                        </a:lnTo>
                        <a:lnTo>
                          <a:pt x="16228" y="23731"/>
                        </a:lnTo>
                        <a:lnTo>
                          <a:pt x="16228" y="23713"/>
                        </a:lnTo>
                        <a:lnTo>
                          <a:pt x="16163" y="23713"/>
                        </a:lnTo>
                        <a:lnTo>
                          <a:pt x="16163" y="23694"/>
                        </a:lnTo>
                        <a:lnTo>
                          <a:pt x="16089" y="23694"/>
                        </a:lnTo>
                        <a:lnTo>
                          <a:pt x="16089" y="23685"/>
                        </a:lnTo>
                        <a:lnTo>
                          <a:pt x="16024" y="23685"/>
                        </a:lnTo>
                        <a:lnTo>
                          <a:pt x="16024" y="23667"/>
                        </a:lnTo>
                        <a:lnTo>
                          <a:pt x="15950" y="23667"/>
                        </a:lnTo>
                        <a:lnTo>
                          <a:pt x="15950" y="23648"/>
                        </a:lnTo>
                        <a:lnTo>
                          <a:pt x="15885" y="23648"/>
                        </a:lnTo>
                        <a:lnTo>
                          <a:pt x="15885" y="23639"/>
                        </a:lnTo>
                        <a:lnTo>
                          <a:pt x="15820" y="23639"/>
                        </a:lnTo>
                        <a:lnTo>
                          <a:pt x="15820" y="23620"/>
                        </a:lnTo>
                        <a:lnTo>
                          <a:pt x="15746" y="23620"/>
                        </a:lnTo>
                        <a:lnTo>
                          <a:pt x="15746" y="23602"/>
                        </a:lnTo>
                        <a:lnTo>
                          <a:pt x="15682" y="23602"/>
                        </a:lnTo>
                        <a:lnTo>
                          <a:pt x="15682" y="23592"/>
                        </a:lnTo>
                        <a:lnTo>
                          <a:pt x="15607" y="23592"/>
                        </a:lnTo>
                        <a:lnTo>
                          <a:pt x="15607" y="23574"/>
                        </a:lnTo>
                        <a:lnTo>
                          <a:pt x="15543" y="23574"/>
                        </a:lnTo>
                        <a:lnTo>
                          <a:pt x="15543" y="23555"/>
                        </a:lnTo>
                        <a:lnTo>
                          <a:pt x="15468" y="23555"/>
                        </a:lnTo>
                        <a:lnTo>
                          <a:pt x="15468" y="23546"/>
                        </a:lnTo>
                        <a:lnTo>
                          <a:pt x="15404" y="23546"/>
                        </a:lnTo>
                        <a:lnTo>
                          <a:pt x="15404" y="23528"/>
                        </a:lnTo>
                        <a:lnTo>
                          <a:pt x="15348" y="23528"/>
                        </a:lnTo>
                        <a:lnTo>
                          <a:pt x="15348" y="23509"/>
                        </a:lnTo>
                        <a:lnTo>
                          <a:pt x="15265" y="23509"/>
                        </a:lnTo>
                        <a:lnTo>
                          <a:pt x="15265" y="23500"/>
                        </a:lnTo>
                        <a:lnTo>
                          <a:pt x="15209" y="23500"/>
                        </a:lnTo>
                        <a:lnTo>
                          <a:pt x="15209" y="23481"/>
                        </a:lnTo>
                        <a:lnTo>
                          <a:pt x="15126" y="23481"/>
                        </a:lnTo>
                        <a:lnTo>
                          <a:pt x="15126" y="23463"/>
                        </a:lnTo>
                        <a:lnTo>
                          <a:pt x="15070" y="23463"/>
                        </a:lnTo>
                        <a:lnTo>
                          <a:pt x="15070" y="23453"/>
                        </a:lnTo>
                        <a:lnTo>
                          <a:pt x="14987" y="23453"/>
                        </a:lnTo>
                        <a:lnTo>
                          <a:pt x="14987" y="23435"/>
                        </a:lnTo>
                        <a:lnTo>
                          <a:pt x="14931" y="23435"/>
                        </a:lnTo>
                        <a:lnTo>
                          <a:pt x="14931" y="23416"/>
                        </a:lnTo>
                        <a:lnTo>
                          <a:pt x="14848" y="23416"/>
                        </a:lnTo>
                        <a:lnTo>
                          <a:pt x="14848" y="23407"/>
                        </a:lnTo>
                        <a:lnTo>
                          <a:pt x="14792" y="23407"/>
                        </a:lnTo>
                        <a:lnTo>
                          <a:pt x="14792" y="23389"/>
                        </a:lnTo>
                        <a:lnTo>
                          <a:pt x="14727" y="23389"/>
                        </a:lnTo>
                        <a:lnTo>
                          <a:pt x="14727" y="23370"/>
                        </a:lnTo>
                        <a:lnTo>
                          <a:pt x="14653" y="23370"/>
                        </a:lnTo>
                        <a:lnTo>
                          <a:pt x="14653" y="23361"/>
                        </a:lnTo>
                        <a:lnTo>
                          <a:pt x="14589" y="23361"/>
                        </a:lnTo>
                        <a:lnTo>
                          <a:pt x="14589" y="23342"/>
                        </a:lnTo>
                        <a:lnTo>
                          <a:pt x="14514" y="23342"/>
                        </a:lnTo>
                        <a:lnTo>
                          <a:pt x="14514" y="23324"/>
                        </a:lnTo>
                        <a:lnTo>
                          <a:pt x="14450" y="23324"/>
                        </a:lnTo>
                        <a:lnTo>
                          <a:pt x="14450" y="23315"/>
                        </a:lnTo>
                        <a:lnTo>
                          <a:pt x="14375" y="23315"/>
                        </a:lnTo>
                        <a:lnTo>
                          <a:pt x="14375" y="23296"/>
                        </a:lnTo>
                        <a:lnTo>
                          <a:pt x="14311" y="23296"/>
                        </a:lnTo>
                        <a:lnTo>
                          <a:pt x="14311" y="23277"/>
                        </a:lnTo>
                        <a:lnTo>
                          <a:pt x="14237" y="23277"/>
                        </a:lnTo>
                        <a:lnTo>
                          <a:pt x="14237" y="23268"/>
                        </a:lnTo>
                        <a:lnTo>
                          <a:pt x="14172" y="23268"/>
                        </a:lnTo>
                        <a:lnTo>
                          <a:pt x="14172" y="23250"/>
                        </a:lnTo>
                        <a:lnTo>
                          <a:pt x="14107" y="23250"/>
                        </a:lnTo>
                        <a:lnTo>
                          <a:pt x="14107" y="23231"/>
                        </a:lnTo>
                        <a:lnTo>
                          <a:pt x="14033" y="23231"/>
                        </a:lnTo>
                        <a:lnTo>
                          <a:pt x="14033" y="23222"/>
                        </a:lnTo>
                        <a:lnTo>
                          <a:pt x="13968" y="23222"/>
                        </a:lnTo>
                        <a:lnTo>
                          <a:pt x="13968" y="23203"/>
                        </a:lnTo>
                        <a:lnTo>
                          <a:pt x="13894" y="23203"/>
                        </a:lnTo>
                        <a:lnTo>
                          <a:pt x="13894" y="23185"/>
                        </a:lnTo>
                        <a:lnTo>
                          <a:pt x="13829" y="23185"/>
                        </a:lnTo>
                        <a:lnTo>
                          <a:pt x="13829" y="23176"/>
                        </a:lnTo>
                        <a:lnTo>
                          <a:pt x="13755" y="23176"/>
                        </a:lnTo>
                        <a:lnTo>
                          <a:pt x="13755" y="23157"/>
                        </a:lnTo>
                        <a:lnTo>
                          <a:pt x="13690" y="23157"/>
                        </a:lnTo>
                        <a:lnTo>
                          <a:pt x="13690" y="23139"/>
                        </a:lnTo>
                        <a:lnTo>
                          <a:pt x="13616" y="23139"/>
                        </a:lnTo>
                        <a:lnTo>
                          <a:pt x="13616" y="23129"/>
                        </a:lnTo>
                        <a:lnTo>
                          <a:pt x="13551" y="23129"/>
                        </a:lnTo>
                        <a:lnTo>
                          <a:pt x="13551" y="23111"/>
                        </a:lnTo>
                        <a:lnTo>
                          <a:pt x="13496" y="23111"/>
                        </a:lnTo>
                        <a:lnTo>
                          <a:pt x="13496" y="23092"/>
                        </a:lnTo>
                        <a:lnTo>
                          <a:pt x="13412" y="23092"/>
                        </a:lnTo>
                        <a:lnTo>
                          <a:pt x="13412" y="23083"/>
                        </a:lnTo>
                        <a:lnTo>
                          <a:pt x="13357" y="23083"/>
                        </a:lnTo>
                        <a:lnTo>
                          <a:pt x="13357" y="23064"/>
                        </a:lnTo>
                        <a:lnTo>
                          <a:pt x="13273" y="23064"/>
                        </a:lnTo>
                        <a:lnTo>
                          <a:pt x="13273" y="23046"/>
                        </a:lnTo>
                        <a:lnTo>
                          <a:pt x="13218" y="23046"/>
                        </a:lnTo>
                        <a:lnTo>
                          <a:pt x="13218" y="23037"/>
                        </a:lnTo>
                        <a:lnTo>
                          <a:pt x="13134" y="23037"/>
                        </a:lnTo>
                        <a:lnTo>
                          <a:pt x="13134" y="23018"/>
                        </a:lnTo>
                        <a:lnTo>
                          <a:pt x="13079" y="23018"/>
                        </a:lnTo>
                        <a:lnTo>
                          <a:pt x="13079" y="23000"/>
                        </a:lnTo>
                        <a:lnTo>
                          <a:pt x="13014" y="23000"/>
                        </a:lnTo>
                        <a:lnTo>
                          <a:pt x="13014" y="22990"/>
                        </a:lnTo>
                        <a:lnTo>
                          <a:pt x="12940" y="22990"/>
                        </a:lnTo>
                        <a:lnTo>
                          <a:pt x="12940" y="22972"/>
                        </a:lnTo>
                        <a:lnTo>
                          <a:pt x="12875" y="22972"/>
                        </a:lnTo>
                        <a:lnTo>
                          <a:pt x="12875" y="22953"/>
                        </a:lnTo>
                        <a:lnTo>
                          <a:pt x="12801" y="22953"/>
                        </a:lnTo>
                        <a:lnTo>
                          <a:pt x="12801" y="22944"/>
                        </a:lnTo>
                        <a:lnTo>
                          <a:pt x="12736" y="22944"/>
                        </a:lnTo>
                        <a:lnTo>
                          <a:pt x="12736" y="22926"/>
                        </a:lnTo>
                        <a:lnTo>
                          <a:pt x="12662" y="22926"/>
                        </a:lnTo>
                        <a:lnTo>
                          <a:pt x="12662" y="22907"/>
                        </a:lnTo>
                        <a:lnTo>
                          <a:pt x="12597" y="22907"/>
                        </a:lnTo>
                        <a:lnTo>
                          <a:pt x="12597" y="22898"/>
                        </a:lnTo>
                        <a:lnTo>
                          <a:pt x="12523" y="22898"/>
                        </a:lnTo>
                        <a:lnTo>
                          <a:pt x="12523" y="22879"/>
                        </a:lnTo>
                        <a:lnTo>
                          <a:pt x="12458" y="22879"/>
                        </a:lnTo>
                        <a:lnTo>
                          <a:pt x="12458" y="22861"/>
                        </a:lnTo>
                        <a:lnTo>
                          <a:pt x="12393" y="22861"/>
                        </a:lnTo>
                        <a:lnTo>
                          <a:pt x="12393" y="22851"/>
                        </a:lnTo>
                        <a:lnTo>
                          <a:pt x="12319" y="22851"/>
                        </a:lnTo>
                        <a:lnTo>
                          <a:pt x="12319" y="22833"/>
                        </a:lnTo>
                        <a:lnTo>
                          <a:pt x="12254" y="22833"/>
                        </a:lnTo>
                        <a:lnTo>
                          <a:pt x="12254" y="22814"/>
                        </a:lnTo>
                        <a:lnTo>
                          <a:pt x="12180" y="22814"/>
                        </a:lnTo>
                        <a:lnTo>
                          <a:pt x="12180" y="22805"/>
                        </a:lnTo>
                        <a:lnTo>
                          <a:pt x="12115" y="22805"/>
                        </a:lnTo>
                        <a:lnTo>
                          <a:pt x="12115" y="22787"/>
                        </a:lnTo>
                        <a:lnTo>
                          <a:pt x="12041" y="22787"/>
                        </a:lnTo>
                        <a:lnTo>
                          <a:pt x="12041" y="22768"/>
                        </a:lnTo>
                        <a:lnTo>
                          <a:pt x="11976" y="22768"/>
                        </a:lnTo>
                        <a:lnTo>
                          <a:pt x="11976" y="22759"/>
                        </a:lnTo>
                        <a:lnTo>
                          <a:pt x="11902" y="22759"/>
                        </a:lnTo>
                        <a:lnTo>
                          <a:pt x="11902" y="22740"/>
                        </a:lnTo>
                        <a:lnTo>
                          <a:pt x="11838" y="22740"/>
                        </a:lnTo>
                        <a:lnTo>
                          <a:pt x="11838" y="22722"/>
                        </a:lnTo>
                        <a:lnTo>
                          <a:pt x="11782" y="22722"/>
                        </a:lnTo>
                        <a:lnTo>
                          <a:pt x="11782" y="22712"/>
                        </a:lnTo>
                        <a:lnTo>
                          <a:pt x="11699" y="22712"/>
                        </a:lnTo>
                        <a:lnTo>
                          <a:pt x="11699" y="22694"/>
                        </a:lnTo>
                        <a:lnTo>
                          <a:pt x="11643" y="22694"/>
                        </a:lnTo>
                        <a:lnTo>
                          <a:pt x="11643" y="22675"/>
                        </a:lnTo>
                        <a:lnTo>
                          <a:pt x="11560" y="22675"/>
                        </a:lnTo>
                        <a:lnTo>
                          <a:pt x="11560" y="22666"/>
                        </a:lnTo>
                        <a:lnTo>
                          <a:pt x="11504" y="22666"/>
                        </a:lnTo>
                        <a:lnTo>
                          <a:pt x="11504" y="22648"/>
                        </a:lnTo>
                        <a:lnTo>
                          <a:pt x="11421" y="22648"/>
                        </a:lnTo>
                        <a:lnTo>
                          <a:pt x="11421" y="22629"/>
                        </a:lnTo>
                        <a:lnTo>
                          <a:pt x="11365" y="22629"/>
                        </a:lnTo>
                        <a:lnTo>
                          <a:pt x="11365" y="22620"/>
                        </a:lnTo>
                        <a:lnTo>
                          <a:pt x="11300" y="22620"/>
                        </a:lnTo>
                        <a:lnTo>
                          <a:pt x="11300" y="22601"/>
                        </a:lnTo>
                        <a:lnTo>
                          <a:pt x="11226" y="22601"/>
                        </a:lnTo>
                        <a:lnTo>
                          <a:pt x="11226" y="22583"/>
                        </a:lnTo>
                        <a:lnTo>
                          <a:pt x="11161" y="22583"/>
                        </a:lnTo>
                        <a:lnTo>
                          <a:pt x="11161" y="22574"/>
                        </a:lnTo>
                        <a:lnTo>
                          <a:pt x="11097" y="22574"/>
                        </a:lnTo>
                        <a:lnTo>
                          <a:pt x="11097" y="22555"/>
                        </a:lnTo>
                        <a:lnTo>
                          <a:pt x="11041" y="22555"/>
                        </a:lnTo>
                        <a:lnTo>
                          <a:pt x="11041" y="22536"/>
                        </a:lnTo>
                        <a:lnTo>
                          <a:pt x="10958" y="22536"/>
                        </a:lnTo>
                        <a:lnTo>
                          <a:pt x="10958" y="22527"/>
                        </a:lnTo>
                        <a:lnTo>
                          <a:pt x="10902" y="22527"/>
                        </a:lnTo>
                        <a:lnTo>
                          <a:pt x="10902" y="22509"/>
                        </a:lnTo>
                        <a:lnTo>
                          <a:pt x="10837" y="22509"/>
                        </a:lnTo>
                        <a:lnTo>
                          <a:pt x="10837" y="22490"/>
                        </a:lnTo>
                        <a:lnTo>
                          <a:pt x="10763" y="22490"/>
                        </a:lnTo>
                        <a:lnTo>
                          <a:pt x="10763" y="22481"/>
                        </a:lnTo>
                        <a:lnTo>
                          <a:pt x="10698" y="22481"/>
                        </a:lnTo>
                        <a:lnTo>
                          <a:pt x="10698" y="22462"/>
                        </a:lnTo>
                        <a:lnTo>
                          <a:pt x="10633" y="22462"/>
                        </a:lnTo>
                        <a:lnTo>
                          <a:pt x="10633" y="22444"/>
                        </a:lnTo>
                        <a:lnTo>
                          <a:pt x="10578" y="22444"/>
                        </a:lnTo>
                        <a:lnTo>
                          <a:pt x="10578" y="22435"/>
                        </a:lnTo>
                        <a:lnTo>
                          <a:pt x="10494" y="22435"/>
                        </a:lnTo>
                        <a:lnTo>
                          <a:pt x="10494" y="22416"/>
                        </a:lnTo>
                        <a:lnTo>
                          <a:pt x="10439" y="22416"/>
                        </a:lnTo>
                        <a:lnTo>
                          <a:pt x="10439" y="22398"/>
                        </a:lnTo>
                        <a:lnTo>
                          <a:pt x="10374" y="22398"/>
                        </a:lnTo>
                        <a:lnTo>
                          <a:pt x="10374" y="22388"/>
                        </a:lnTo>
                        <a:lnTo>
                          <a:pt x="10309" y="22388"/>
                        </a:lnTo>
                        <a:lnTo>
                          <a:pt x="10309" y="22370"/>
                        </a:lnTo>
                        <a:lnTo>
                          <a:pt x="10235" y="22370"/>
                        </a:lnTo>
                        <a:lnTo>
                          <a:pt x="10235" y="22351"/>
                        </a:lnTo>
                        <a:lnTo>
                          <a:pt x="10170" y="22351"/>
                        </a:lnTo>
                        <a:lnTo>
                          <a:pt x="10170" y="22342"/>
                        </a:lnTo>
                        <a:lnTo>
                          <a:pt x="10115" y="22342"/>
                        </a:lnTo>
                        <a:lnTo>
                          <a:pt x="10115" y="22323"/>
                        </a:lnTo>
                        <a:lnTo>
                          <a:pt x="10031" y="22323"/>
                        </a:lnTo>
                        <a:lnTo>
                          <a:pt x="10031" y="22305"/>
                        </a:lnTo>
                        <a:lnTo>
                          <a:pt x="9976" y="22305"/>
                        </a:lnTo>
                        <a:lnTo>
                          <a:pt x="9976" y="22296"/>
                        </a:lnTo>
                        <a:lnTo>
                          <a:pt x="9911" y="22296"/>
                        </a:lnTo>
                        <a:lnTo>
                          <a:pt x="9911" y="22277"/>
                        </a:lnTo>
                        <a:lnTo>
                          <a:pt x="9846" y="22277"/>
                        </a:lnTo>
                        <a:lnTo>
                          <a:pt x="9846" y="22259"/>
                        </a:lnTo>
                        <a:lnTo>
                          <a:pt x="9772" y="22259"/>
                        </a:lnTo>
                        <a:lnTo>
                          <a:pt x="9772" y="22249"/>
                        </a:lnTo>
                        <a:lnTo>
                          <a:pt x="9707" y="22249"/>
                        </a:lnTo>
                        <a:lnTo>
                          <a:pt x="9707" y="22231"/>
                        </a:lnTo>
                        <a:lnTo>
                          <a:pt x="9652" y="22231"/>
                        </a:lnTo>
                        <a:lnTo>
                          <a:pt x="9652" y="22212"/>
                        </a:lnTo>
                        <a:lnTo>
                          <a:pt x="9587" y="22212"/>
                        </a:lnTo>
                        <a:lnTo>
                          <a:pt x="9587" y="22203"/>
                        </a:lnTo>
                        <a:lnTo>
                          <a:pt x="9513" y="22203"/>
                        </a:lnTo>
                        <a:lnTo>
                          <a:pt x="9513" y="22185"/>
                        </a:lnTo>
                        <a:lnTo>
                          <a:pt x="9448" y="22185"/>
                        </a:lnTo>
                        <a:lnTo>
                          <a:pt x="9448" y="22166"/>
                        </a:lnTo>
                        <a:lnTo>
                          <a:pt x="9383" y="22166"/>
                        </a:lnTo>
                        <a:lnTo>
                          <a:pt x="9383" y="22157"/>
                        </a:lnTo>
                        <a:lnTo>
                          <a:pt x="9309" y="22157"/>
                        </a:lnTo>
                        <a:lnTo>
                          <a:pt x="9309" y="22138"/>
                        </a:lnTo>
                        <a:lnTo>
                          <a:pt x="9244" y="22138"/>
                        </a:lnTo>
                        <a:lnTo>
                          <a:pt x="9244" y="22120"/>
                        </a:lnTo>
                        <a:lnTo>
                          <a:pt x="9188" y="22120"/>
                        </a:lnTo>
                        <a:lnTo>
                          <a:pt x="9188" y="22110"/>
                        </a:lnTo>
                        <a:lnTo>
                          <a:pt x="9124" y="22110"/>
                        </a:lnTo>
                        <a:lnTo>
                          <a:pt x="9124" y="22092"/>
                        </a:lnTo>
                        <a:lnTo>
                          <a:pt x="9050" y="22092"/>
                        </a:lnTo>
                        <a:lnTo>
                          <a:pt x="9050" y="22073"/>
                        </a:lnTo>
                        <a:lnTo>
                          <a:pt x="8985" y="22073"/>
                        </a:lnTo>
                        <a:lnTo>
                          <a:pt x="8985" y="22064"/>
                        </a:lnTo>
                        <a:lnTo>
                          <a:pt x="8920" y="22064"/>
                        </a:lnTo>
                        <a:lnTo>
                          <a:pt x="8920" y="22046"/>
                        </a:lnTo>
                        <a:lnTo>
                          <a:pt x="8864" y="22046"/>
                        </a:lnTo>
                        <a:lnTo>
                          <a:pt x="8864" y="22027"/>
                        </a:lnTo>
                        <a:lnTo>
                          <a:pt x="8781" y="22027"/>
                        </a:lnTo>
                        <a:lnTo>
                          <a:pt x="8781" y="22018"/>
                        </a:lnTo>
                        <a:lnTo>
                          <a:pt x="8725" y="22018"/>
                        </a:lnTo>
                        <a:lnTo>
                          <a:pt x="8725" y="21999"/>
                        </a:lnTo>
                        <a:lnTo>
                          <a:pt x="8660" y="21999"/>
                        </a:lnTo>
                        <a:lnTo>
                          <a:pt x="8660" y="21981"/>
                        </a:lnTo>
                        <a:lnTo>
                          <a:pt x="8586" y="21981"/>
                        </a:lnTo>
                        <a:lnTo>
                          <a:pt x="8586" y="21971"/>
                        </a:lnTo>
                        <a:lnTo>
                          <a:pt x="8522" y="21971"/>
                        </a:lnTo>
                        <a:lnTo>
                          <a:pt x="8522" y="21953"/>
                        </a:lnTo>
                        <a:lnTo>
                          <a:pt x="8457" y="21953"/>
                        </a:lnTo>
                        <a:lnTo>
                          <a:pt x="8457" y="21934"/>
                        </a:lnTo>
                        <a:lnTo>
                          <a:pt x="8401" y="21934"/>
                        </a:lnTo>
                        <a:lnTo>
                          <a:pt x="8401" y="21925"/>
                        </a:lnTo>
                        <a:lnTo>
                          <a:pt x="8318" y="21925"/>
                        </a:lnTo>
                        <a:lnTo>
                          <a:pt x="8318" y="21907"/>
                        </a:lnTo>
                        <a:lnTo>
                          <a:pt x="8262" y="21907"/>
                        </a:lnTo>
                        <a:lnTo>
                          <a:pt x="8262" y="21888"/>
                        </a:lnTo>
                        <a:lnTo>
                          <a:pt x="8197" y="21888"/>
                        </a:lnTo>
                        <a:lnTo>
                          <a:pt x="8197" y="21879"/>
                        </a:lnTo>
                        <a:lnTo>
                          <a:pt x="8133" y="21879"/>
                        </a:lnTo>
                        <a:lnTo>
                          <a:pt x="8133" y="21860"/>
                        </a:lnTo>
                        <a:lnTo>
                          <a:pt x="8058" y="21860"/>
                        </a:lnTo>
                        <a:lnTo>
                          <a:pt x="8058" y="21842"/>
                        </a:lnTo>
                        <a:lnTo>
                          <a:pt x="7994" y="21842"/>
                        </a:lnTo>
                        <a:lnTo>
                          <a:pt x="7994" y="21833"/>
                        </a:lnTo>
                        <a:lnTo>
                          <a:pt x="7938" y="21833"/>
                        </a:lnTo>
                        <a:lnTo>
                          <a:pt x="7938" y="21814"/>
                        </a:lnTo>
                        <a:lnTo>
                          <a:pt x="7855" y="21814"/>
                        </a:lnTo>
                        <a:lnTo>
                          <a:pt x="7855" y="21795"/>
                        </a:lnTo>
                        <a:lnTo>
                          <a:pt x="7799" y="21795"/>
                        </a:lnTo>
                        <a:lnTo>
                          <a:pt x="7799" y="21786"/>
                        </a:lnTo>
                        <a:lnTo>
                          <a:pt x="7734" y="21786"/>
                        </a:lnTo>
                        <a:lnTo>
                          <a:pt x="7734" y="21768"/>
                        </a:lnTo>
                        <a:lnTo>
                          <a:pt x="7669" y="21768"/>
                        </a:lnTo>
                        <a:lnTo>
                          <a:pt x="7669" y="21749"/>
                        </a:lnTo>
                        <a:lnTo>
                          <a:pt x="7595" y="21749"/>
                        </a:lnTo>
                        <a:lnTo>
                          <a:pt x="7595" y="21740"/>
                        </a:lnTo>
                        <a:lnTo>
                          <a:pt x="7530" y="21740"/>
                        </a:lnTo>
                        <a:lnTo>
                          <a:pt x="7530" y="21721"/>
                        </a:lnTo>
                        <a:lnTo>
                          <a:pt x="7475" y="21721"/>
                        </a:lnTo>
                        <a:lnTo>
                          <a:pt x="7475" y="21703"/>
                        </a:lnTo>
                        <a:lnTo>
                          <a:pt x="7410" y="21703"/>
                        </a:lnTo>
                        <a:lnTo>
                          <a:pt x="7410" y="21694"/>
                        </a:lnTo>
                        <a:lnTo>
                          <a:pt x="7336" y="21694"/>
                        </a:lnTo>
                        <a:lnTo>
                          <a:pt x="7336" y="21675"/>
                        </a:lnTo>
                        <a:lnTo>
                          <a:pt x="7271" y="21675"/>
                        </a:lnTo>
                        <a:lnTo>
                          <a:pt x="7271" y="21657"/>
                        </a:lnTo>
                        <a:lnTo>
                          <a:pt x="7206" y="21657"/>
                        </a:lnTo>
                        <a:lnTo>
                          <a:pt x="7206" y="21647"/>
                        </a:lnTo>
                        <a:lnTo>
                          <a:pt x="7132" y="21647"/>
                        </a:lnTo>
                        <a:lnTo>
                          <a:pt x="7132" y="21629"/>
                        </a:lnTo>
                        <a:lnTo>
                          <a:pt x="7067" y="21629"/>
                        </a:lnTo>
                        <a:lnTo>
                          <a:pt x="7067" y="21610"/>
                        </a:lnTo>
                        <a:lnTo>
                          <a:pt x="7012" y="21610"/>
                        </a:lnTo>
                        <a:lnTo>
                          <a:pt x="7012" y="21601"/>
                        </a:lnTo>
                        <a:lnTo>
                          <a:pt x="6947" y="21601"/>
                        </a:lnTo>
                        <a:lnTo>
                          <a:pt x="6947" y="21582"/>
                        </a:lnTo>
                        <a:lnTo>
                          <a:pt x="6873" y="21582"/>
                        </a:lnTo>
                        <a:lnTo>
                          <a:pt x="6873" y="21564"/>
                        </a:lnTo>
                        <a:lnTo>
                          <a:pt x="6808" y="21564"/>
                        </a:lnTo>
                        <a:lnTo>
                          <a:pt x="6808" y="21555"/>
                        </a:lnTo>
                        <a:lnTo>
                          <a:pt x="6743" y="21555"/>
                        </a:lnTo>
                        <a:lnTo>
                          <a:pt x="6743" y="21536"/>
                        </a:lnTo>
                        <a:lnTo>
                          <a:pt x="6688" y="21536"/>
                        </a:lnTo>
                        <a:lnTo>
                          <a:pt x="6688" y="21518"/>
                        </a:lnTo>
                        <a:lnTo>
                          <a:pt x="6604" y="21518"/>
                        </a:lnTo>
                        <a:lnTo>
                          <a:pt x="6604" y="21508"/>
                        </a:lnTo>
                        <a:lnTo>
                          <a:pt x="6549" y="21508"/>
                        </a:lnTo>
                        <a:lnTo>
                          <a:pt x="6549" y="21490"/>
                        </a:lnTo>
                        <a:lnTo>
                          <a:pt x="6484" y="21490"/>
                        </a:lnTo>
                        <a:lnTo>
                          <a:pt x="6484" y="21471"/>
                        </a:lnTo>
                        <a:lnTo>
                          <a:pt x="6419" y="21471"/>
                        </a:lnTo>
                        <a:lnTo>
                          <a:pt x="6419" y="21462"/>
                        </a:lnTo>
                        <a:lnTo>
                          <a:pt x="6363" y="21462"/>
                        </a:lnTo>
                        <a:lnTo>
                          <a:pt x="6363" y="21444"/>
                        </a:lnTo>
                        <a:lnTo>
                          <a:pt x="6280" y="21444"/>
                        </a:lnTo>
                        <a:lnTo>
                          <a:pt x="6280" y="21425"/>
                        </a:lnTo>
                        <a:lnTo>
                          <a:pt x="6224" y="21425"/>
                        </a:lnTo>
                        <a:lnTo>
                          <a:pt x="6224" y="21416"/>
                        </a:lnTo>
                        <a:lnTo>
                          <a:pt x="6160" y="21416"/>
                        </a:lnTo>
                        <a:lnTo>
                          <a:pt x="6160" y="21397"/>
                        </a:lnTo>
                        <a:lnTo>
                          <a:pt x="6095" y="21397"/>
                        </a:lnTo>
                        <a:lnTo>
                          <a:pt x="6095" y="21379"/>
                        </a:lnTo>
                        <a:lnTo>
                          <a:pt x="6039" y="21379"/>
                        </a:lnTo>
                        <a:lnTo>
                          <a:pt x="6039" y="21369"/>
                        </a:lnTo>
                        <a:lnTo>
                          <a:pt x="5974" y="21369"/>
                        </a:lnTo>
                        <a:lnTo>
                          <a:pt x="5974" y="21351"/>
                        </a:lnTo>
                        <a:lnTo>
                          <a:pt x="5910" y="21351"/>
                        </a:lnTo>
                        <a:lnTo>
                          <a:pt x="5910" y="21332"/>
                        </a:lnTo>
                        <a:lnTo>
                          <a:pt x="5854" y="21332"/>
                        </a:lnTo>
                        <a:lnTo>
                          <a:pt x="5854" y="21323"/>
                        </a:lnTo>
                        <a:lnTo>
                          <a:pt x="5771" y="21323"/>
                        </a:lnTo>
                        <a:lnTo>
                          <a:pt x="5771" y="21305"/>
                        </a:lnTo>
                        <a:lnTo>
                          <a:pt x="5715" y="21305"/>
                        </a:lnTo>
                        <a:lnTo>
                          <a:pt x="5715" y="21286"/>
                        </a:lnTo>
                        <a:lnTo>
                          <a:pt x="5650" y="21286"/>
                        </a:lnTo>
                        <a:lnTo>
                          <a:pt x="5650" y="21277"/>
                        </a:lnTo>
                        <a:lnTo>
                          <a:pt x="5585" y="21277"/>
                        </a:lnTo>
                        <a:lnTo>
                          <a:pt x="5585" y="21258"/>
                        </a:lnTo>
                        <a:lnTo>
                          <a:pt x="5530" y="21258"/>
                        </a:lnTo>
                        <a:lnTo>
                          <a:pt x="5530" y="21240"/>
                        </a:lnTo>
                        <a:lnTo>
                          <a:pt x="5465" y="21240"/>
                        </a:lnTo>
                        <a:lnTo>
                          <a:pt x="5465" y="21230"/>
                        </a:lnTo>
                        <a:lnTo>
                          <a:pt x="5400" y="21230"/>
                        </a:lnTo>
                        <a:lnTo>
                          <a:pt x="5400" y="21212"/>
                        </a:lnTo>
                        <a:lnTo>
                          <a:pt x="5344" y="21212"/>
                        </a:lnTo>
                        <a:lnTo>
                          <a:pt x="5344" y="21193"/>
                        </a:lnTo>
                        <a:lnTo>
                          <a:pt x="5280" y="21193"/>
                        </a:lnTo>
                        <a:lnTo>
                          <a:pt x="5280" y="21184"/>
                        </a:lnTo>
                        <a:lnTo>
                          <a:pt x="5206" y="21184"/>
                        </a:lnTo>
                        <a:lnTo>
                          <a:pt x="5206" y="21166"/>
                        </a:lnTo>
                        <a:lnTo>
                          <a:pt x="5141" y="21166"/>
                        </a:lnTo>
                        <a:lnTo>
                          <a:pt x="5141" y="21147"/>
                        </a:lnTo>
                        <a:lnTo>
                          <a:pt x="5076" y="21147"/>
                        </a:lnTo>
                        <a:lnTo>
                          <a:pt x="5076" y="21138"/>
                        </a:lnTo>
                        <a:lnTo>
                          <a:pt x="5020" y="21138"/>
                        </a:lnTo>
                        <a:lnTo>
                          <a:pt x="5020" y="21119"/>
                        </a:lnTo>
                        <a:lnTo>
                          <a:pt x="4955" y="21119"/>
                        </a:lnTo>
                        <a:lnTo>
                          <a:pt x="4955" y="21101"/>
                        </a:lnTo>
                        <a:lnTo>
                          <a:pt x="4891" y="21101"/>
                        </a:lnTo>
                        <a:lnTo>
                          <a:pt x="4891" y="21092"/>
                        </a:lnTo>
                        <a:lnTo>
                          <a:pt x="4835" y="21092"/>
                        </a:lnTo>
                        <a:lnTo>
                          <a:pt x="4835" y="21073"/>
                        </a:lnTo>
                        <a:lnTo>
                          <a:pt x="4770" y="21073"/>
                        </a:lnTo>
                        <a:lnTo>
                          <a:pt x="4770" y="21054"/>
                        </a:lnTo>
                        <a:lnTo>
                          <a:pt x="4696" y="21054"/>
                        </a:lnTo>
                        <a:lnTo>
                          <a:pt x="4696" y="21045"/>
                        </a:lnTo>
                        <a:lnTo>
                          <a:pt x="4631" y="21045"/>
                        </a:lnTo>
                        <a:lnTo>
                          <a:pt x="4631" y="21027"/>
                        </a:lnTo>
                        <a:lnTo>
                          <a:pt x="4566" y="21027"/>
                        </a:lnTo>
                        <a:lnTo>
                          <a:pt x="4566" y="21008"/>
                        </a:lnTo>
                        <a:lnTo>
                          <a:pt x="4511" y="21008"/>
                        </a:lnTo>
                        <a:lnTo>
                          <a:pt x="4511" y="20999"/>
                        </a:lnTo>
                        <a:lnTo>
                          <a:pt x="4446" y="20999"/>
                        </a:lnTo>
                        <a:lnTo>
                          <a:pt x="4446" y="20980"/>
                        </a:lnTo>
                        <a:lnTo>
                          <a:pt x="4381" y="20980"/>
                        </a:lnTo>
                        <a:lnTo>
                          <a:pt x="4381" y="20962"/>
                        </a:lnTo>
                        <a:lnTo>
                          <a:pt x="4326" y="20962"/>
                        </a:lnTo>
                        <a:lnTo>
                          <a:pt x="4326" y="20953"/>
                        </a:lnTo>
                        <a:lnTo>
                          <a:pt x="4261" y="20953"/>
                        </a:lnTo>
                        <a:lnTo>
                          <a:pt x="4261" y="20934"/>
                        </a:lnTo>
                        <a:lnTo>
                          <a:pt x="4187" y="20934"/>
                        </a:lnTo>
                        <a:lnTo>
                          <a:pt x="4187" y="20916"/>
                        </a:lnTo>
                        <a:lnTo>
                          <a:pt x="4122" y="20916"/>
                        </a:lnTo>
                        <a:lnTo>
                          <a:pt x="4122" y="20906"/>
                        </a:lnTo>
                        <a:lnTo>
                          <a:pt x="4057" y="20906"/>
                        </a:lnTo>
                        <a:lnTo>
                          <a:pt x="4057" y="20888"/>
                        </a:lnTo>
                        <a:lnTo>
                          <a:pt x="4001" y="20888"/>
                        </a:lnTo>
                        <a:lnTo>
                          <a:pt x="4001" y="20869"/>
                        </a:lnTo>
                        <a:lnTo>
                          <a:pt x="3937" y="20869"/>
                        </a:lnTo>
                        <a:lnTo>
                          <a:pt x="3937" y="20860"/>
                        </a:lnTo>
                        <a:lnTo>
                          <a:pt x="3872" y="20860"/>
                        </a:lnTo>
                        <a:lnTo>
                          <a:pt x="3872" y="20841"/>
                        </a:lnTo>
                        <a:lnTo>
                          <a:pt x="3816" y="20841"/>
                        </a:lnTo>
                        <a:lnTo>
                          <a:pt x="3816" y="20823"/>
                        </a:lnTo>
                        <a:lnTo>
                          <a:pt x="3751" y="20823"/>
                        </a:lnTo>
                        <a:lnTo>
                          <a:pt x="3751" y="20814"/>
                        </a:lnTo>
                        <a:lnTo>
                          <a:pt x="3686" y="20814"/>
                        </a:lnTo>
                        <a:lnTo>
                          <a:pt x="3686" y="20795"/>
                        </a:lnTo>
                        <a:lnTo>
                          <a:pt x="3612" y="20795"/>
                        </a:lnTo>
                        <a:lnTo>
                          <a:pt x="3612" y="20777"/>
                        </a:lnTo>
                        <a:lnTo>
                          <a:pt x="3548" y="20777"/>
                        </a:lnTo>
                        <a:lnTo>
                          <a:pt x="3548" y="20767"/>
                        </a:lnTo>
                        <a:lnTo>
                          <a:pt x="3492" y="20767"/>
                        </a:lnTo>
                        <a:lnTo>
                          <a:pt x="3492" y="20749"/>
                        </a:lnTo>
                        <a:lnTo>
                          <a:pt x="3427" y="20749"/>
                        </a:lnTo>
                        <a:lnTo>
                          <a:pt x="3427" y="20730"/>
                        </a:lnTo>
                        <a:lnTo>
                          <a:pt x="3362" y="20730"/>
                        </a:lnTo>
                        <a:lnTo>
                          <a:pt x="3362" y="20721"/>
                        </a:lnTo>
                        <a:lnTo>
                          <a:pt x="3307" y="20721"/>
                        </a:lnTo>
                        <a:lnTo>
                          <a:pt x="3307" y="20703"/>
                        </a:lnTo>
                        <a:lnTo>
                          <a:pt x="3242" y="20703"/>
                        </a:lnTo>
                        <a:lnTo>
                          <a:pt x="3242" y="20684"/>
                        </a:lnTo>
                        <a:lnTo>
                          <a:pt x="3177" y="20684"/>
                        </a:lnTo>
                        <a:lnTo>
                          <a:pt x="3177" y="20675"/>
                        </a:lnTo>
                        <a:lnTo>
                          <a:pt x="3103" y="20675"/>
                        </a:lnTo>
                        <a:lnTo>
                          <a:pt x="3103" y="20656"/>
                        </a:lnTo>
                        <a:lnTo>
                          <a:pt x="3038" y="20656"/>
                        </a:lnTo>
                        <a:lnTo>
                          <a:pt x="3038" y="20638"/>
                        </a:lnTo>
                        <a:lnTo>
                          <a:pt x="2983" y="20638"/>
                        </a:lnTo>
                        <a:lnTo>
                          <a:pt x="2983" y="20628"/>
                        </a:lnTo>
                        <a:lnTo>
                          <a:pt x="2918" y="20628"/>
                        </a:lnTo>
                        <a:lnTo>
                          <a:pt x="2918" y="20610"/>
                        </a:lnTo>
                        <a:lnTo>
                          <a:pt x="2853" y="20610"/>
                        </a:lnTo>
                        <a:lnTo>
                          <a:pt x="2853" y="20591"/>
                        </a:lnTo>
                        <a:lnTo>
                          <a:pt x="2797" y="20591"/>
                        </a:lnTo>
                        <a:lnTo>
                          <a:pt x="2797" y="20582"/>
                        </a:lnTo>
                        <a:lnTo>
                          <a:pt x="2732" y="20582"/>
                        </a:lnTo>
                        <a:lnTo>
                          <a:pt x="2732" y="20564"/>
                        </a:lnTo>
                        <a:lnTo>
                          <a:pt x="2668" y="20564"/>
                        </a:lnTo>
                        <a:lnTo>
                          <a:pt x="2668" y="20545"/>
                        </a:lnTo>
                        <a:lnTo>
                          <a:pt x="2594" y="20545"/>
                        </a:lnTo>
                        <a:lnTo>
                          <a:pt x="2594" y="20536"/>
                        </a:lnTo>
                        <a:lnTo>
                          <a:pt x="2529" y="20536"/>
                        </a:lnTo>
                        <a:lnTo>
                          <a:pt x="2529" y="20517"/>
                        </a:lnTo>
                        <a:lnTo>
                          <a:pt x="2473" y="20517"/>
                        </a:lnTo>
                        <a:lnTo>
                          <a:pt x="2473" y="20499"/>
                        </a:lnTo>
                        <a:lnTo>
                          <a:pt x="2408" y="20499"/>
                        </a:lnTo>
                        <a:lnTo>
                          <a:pt x="2408" y="20489"/>
                        </a:lnTo>
                        <a:lnTo>
                          <a:pt x="2343" y="20489"/>
                        </a:lnTo>
                        <a:lnTo>
                          <a:pt x="2343" y="20471"/>
                        </a:lnTo>
                        <a:lnTo>
                          <a:pt x="2288" y="20471"/>
                        </a:lnTo>
                        <a:lnTo>
                          <a:pt x="2288" y="20452"/>
                        </a:lnTo>
                        <a:lnTo>
                          <a:pt x="2223" y="20452"/>
                        </a:lnTo>
                        <a:lnTo>
                          <a:pt x="2223" y="20443"/>
                        </a:lnTo>
                        <a:lnTo>
                          <a:pt x="2158" y="20443"/>
                        </a:lnTo>
                        <a:lnTo>
                          <a:pt x="2158" y="20425"/>
                        </a:lnTo>
                        <a:lnTo>
                          <a:pt x="2103" y="20425"/>
                        </a:lnTo>
                        <a:lnTo>
                          <a:pt x="2103" y="20406"/>
                        </a:lnTo>
                        <a:lnTo>
                          <a:pt x="2019" y="20406"/>
                        </a:lnTo>
                        <a:lnTo>
                          <a:pt x="2019" y="20397"/>
                        </a:lnTo>
                        <a:lnTo>
                          <a:pt x="1964" y="20397"/>
                        </a:lnTo>
                        <a:lnTo>
                          <a:pt x="1964" y="20378"/>
                        </a:lnTo>
                        <a:lnTo>
                          <a:pt x="1899" y="20378"/>
                        </a:lnTo>
                        <a:lnTo>
                          <a:pt x="1899" y="20360"/>
                        </a:lnTo>
                        <a:lnTo>
                          <a:pt x="1834" y="20360"/>
                        </a:lnTo>
                        <a:lnTo>
                          <a:pt x="1834" y="20351"/>
                        </a:lnTo>
                        <a:lnTo>
                          <a:pt x="1778" y="20351"/>
                        </a:lnTo>
                        <a:lnTo>
                          <a:pt x="1778" y="20332"/>
                        </a:lnTo>
                        <a:lnTo>
                          <a:pt x="1714" y="20332"/>
                        </a:lnTo>
                        <a:lnTo>
                          <a:pt x="1714" y="20313"/>
                        </a:lnTo>
                        <a:lnTo>
                          <a:pt x="1649" y="20313"/>
                        </a:lnTo>
                        <a:lnTo>
                          <a:pt x="1649" y="20304"/>
                        </a:lnTo>
                        <a:lnTo>
                          <a:pt x="1593" y="20304"/>
                        </a:lnTo>
                        <a:lnTo>
                          <a:pt x="1593" y="20286"/>
                        </a:lnTo>
                        <a:lnTo>
                          <a:pt x="1528" y="20286"/>
                        </a:lnTo>
                        <a:lnTo>
                          <a:pt x="1528" y="20267"/>
                        </a:lnTo>
                        <a:lnTo>
                          <a:pt x="1463" y="20267"/>
                        </a:lnTo>
                        <a:lnTo>
                          <a:pt x="1463" y="20258"/>
                        </a:lnTo>
                        <a:lnTo>
                          <a:pt x="1408" y="20258"/>
                        </a:lnTo>
                        <a:lnTo>
                          <a:pt x="1408" y="20239"/>
                        </a:lnTo>
                        <a:lnTo>
                          <a:pt x="1343" y="20239"/>
                        </a:lnTo>
                        <a:lnTo>
                          <a:pt x="1343" y="20221"/>
                        </a:lnTo>
                        <a:lnTo>
                          <a:pt x="1278" y="20221"/>
                        </a:lnTo>
                        <a:lnTo>
                          <a:pt x="1278" y="20212"/>
                        </a:lnTo>
                        <a:lnTo>
                          <a:pt x="1223" y="20212"/>
                        </a:lnTo>
                        <a:lnTo>
                          <a:pt x="1223" y="20193"/>
                        </a:lnTo>
                        <a:lnTo>
                          <a:pt x="1158" y="20193"/>
                        </a:lnTo>
                        <a:lnTo>
                          <a:pt x="1158" y="20175"/>
                        </a:lnTo>
                        <a:lnTo>
                          <a:pt x="1093" y="20175"/>
                        </a:lnTo>
                        <a:lnTo>
                          <a:pt x="1093" y="20165"/>
                        </a:lnTo>
                        <a:lnTo>
                          <a:pt x="1037" y="20165"/>
                        </a:lnTo>
                        <a:lnTo>
                          <a:pt x="1037" y="20147"/>
                        </a:lnTo>
                        <a:lnTo>
                          <a:pt x="973" y="20147"/>
                        </a:lnTo>
                        <a:lnTo>
                          <a:pt x="973" y="20128"/>
                        </a:lnTo>
                        <a:lnTo>
                          <a:pt x="908" y="20128"/>
                        </a:lnTo>
                        <a:lnTo>
                          <a:pt x="908" y="20119"/>
                        </a:lnTo>
                        <a:lnTo>
                          <a:pt x="852" y="20119"/>
                        </a:lnTo>
                        <a:lnTo>
                          <a:pt x="852" y="20100"/>
                        </a:lnTo>
                        <a:lnTo>
                          <a:pt x="787" y="20100"/>
                        </a:lnTo>
                        <a:lnTo>
                          <a:pt x="787" y="20082"/>
                        </a:lnTo>
                        <a:lnTo>
                          <a:pt x="722" y="20082"/>
                        </a:lnTo>
                        <a:lnTo>
                          <a:pt x="722" y="20073"/>
                        </a:lnTo>
                        <a:lnTo>
                          <a:pt x="667" y="20073"/>
                        </a:lnTo>
                        <a:lnTo>
                          <a:pt x="667" y="20054"/>
                        </a:lnTo>
                        <a:lnTo>
                          <a:pt x="602" y="20054"/>
                        </a:lnTo>
                        <a:lnTo>
                          <a:pt x="602" y="20036"/>
                        </a:lnTo>
                        <a:lnTo>
                          <a:pt x="537" y="20036"/>
                        </a:lnTo>
                        <a:lnTo>
                          <a:pt x="537" y="20026"/>
                        </a:lnTo>
                        <a:lnTo>
                          <a:pt x="482" y="20026"/>
                        </a:lnTo>
                        <a:lnTo>
                          <a:pt x="482" y="20008"/>
                        </a:lnTo>
                        <a:lnTo>
                          <a:pt x="417" y="20008"/>
                        </a:lnTo>
                        <a:lnTo>
                          <a:pt x="417" y="19989"/>
                        </a:lnTo>
                        <a:lnTo>
                          <a:pt x="352" y="19989"/>
                        </a:lnTo>
                        <a:lnTo>
                          <a:pt x="352" y="19980"/>
                        </a:lnTo>
                        <a:lnTo>
                          <a:pt x="296" y="19980"/>
                        </a:lnTo>
                        <a:lnTo>
                          <a:pt x="296" y="19962"/>
                        </a:lnTo>
                        <a:lnTo>
                          <a:pt x="232" y="19962"/>
                        </a:lnTo>
                        <a:lnTo>
                          <a:pt x="232" y="19943"/>
                        </a:lnTo>
                        <a:lnTo>
                          <a:pt x="167" y="19943"/>
                        </a:lnTo>
                        <a:lnTo>
                          <a:pt x="167" y="19934"/>
                        </a:lnTo>
                        <a:lnTo>
                          <a:pt x="111" y="19934"/>
                        </a:lnTo>
                        <a:lnTo>
                          <a:pt x="111" y="19915"/>
                        </a:lnTo>
                        <a:lnTo>
                          <a:pt x="46" y="19915"/>
                        </a:lnTo>
                        <a:lnTo>
                          <a:pt x="46" y="19897"/>
                        </a:lnTo>
                        <a:lnTo>
                          <a:pt x="0" y="19897"/>
                        </a:lnTo>
                        <a:lnTo>
                          <a:pt x="0" y="2965"/>
                        </a:lnTo>
                        <a:lnTo>
                          <a:pt x="19" y="2965"/>
                        </a:lnTo>
                        <a:lnTo>
                          <a:pt x="19" y="2946"/>
                        </a:lnTo>
                        <a:lnTo>
                          <a:pt x="28" y="2946"/>
                        </a:lnTo>
                        <a:lnTo>
                          <a:pt x="28" y="2919"/>
                        </a:lnTo>
                        <a:lnTo>
                          <a:pt x="46" y="2919"/>
                        </a:lnTo>
                        <a:lnTo>
                          <a:pt x="46" y="2900"/>
                        </a:lnTo>
                        <a:lnTo>
                          <a:pt x="65" y="2900"/>
                        </a:lnTo>
                        <a:lnTo>
                          <a:pt x="65" y="2872"/>
                        </a:lnTo>
                        <a:lnTo>
                          <a:pt x="74" y="2872"/>
                        </a:lnTo>
                        <a:lnTo>
                          <a:pt x="74" y="2854"/>
                        </a:lnTo>
                        <a:lnTo>
                          <a:pt x="93" y="2854"/>
                        </a:lnTo>
                        <a:lnTo>
                          <a:pt x="93" y="2826"/>
                        </a:lnTo>
                        <a:lnTo>
                          <a:pt x="111" y="2826"/>
                        </a:lnTo>
                        <a:lnTo>
                          <a:pt x="111" y="2807"/>
                        </a:lnTo>
                        <a:lnTo>
                          <a:pt x="120" y="2807"/>
                        </a:lnTo>
                        <a:lnTo>
                          <a:pt x="120" y="2780"/>
                        </a:lnTo>
                        <a:lnTo>
                          <a:pt x="139" y="2780"/>
                        </a:lnTo>
                        <a:lnTo>
                          <a:pt x="139" y="2761"/>
                        </a:lnTo>
                        <a:lnTo>
                          <a:pt x="157" y="2761"/>
                        </a:lnTo>
                        <a:lnTo>
                          <a:pt x="157" y="2733"/>
                        </a:lnTo>
                        <a:lnTo>
                          <a:pt x="167" y="2733"/>
                        </a:lnTo>
                        <a:lnTo>
                          <a:pt x="167" y="2715"/>
                        </a:lnTo>
                        <a:lnTo>
                          <a:pt x="185" y="2715"/>
                        </a:lnTo>
                        <a:lnTo>
                          <a:pt x="185" y="2705"/>
                        </a:lnTo>
                        <a:lnTo>
                          <a:pt x="204" y="2705"/>
                        </a:lnTo>
                        <a:lnTo>
                          <a:pt x="204" y="2668"/>
                        </a:lnTo>
                        <a:lnTo>
                          <a:pt x="213" y="2668"/>
                        </a:lnTo>
                        <a:lnTo>
                          <a:pt x="213" y="2659"/>
                        </a:lnTo>
                        <a:lnTo>
                          <a:pt x="232" y="2659"/>
                        </a:lnTo>
                        <a:lnTo>
                          <a:pt x="232" y="2641"/>
                        </a:lnTo>
                        <a:lnTo>
                          <a:pt x="250" y="2641"/>
                        </a:lnTo>
                        <a:lnTo>
                          <a:pt x="250" y="2622"/>
                        </a:lnTo>
                        <a:lnTo>
                          <a:pt x="259" y="2622"/>
                        </a:lnTo>
                        <a:lnTo>
                          <a:pt x="259" y="2594"/>
                        </a:lnTo>
                        <a:lnTo>
                          <a:pt x="278" y="2594"/>
                        </a:lnTo>
                        <a:lnTo>
                          <a:pt x="278" y="2576"/>
                        </a:lnTo>
                        <a:lnTo>
                          <a:pt x="296" y="2576"/>
                        </a:lnTo>
                        <a:lnTo>
                          <a:pt x="296" y="2567"/>
                        </a:lnTo>
                        <a:lnTo>
                          <a:pt x="306" y="2567"/>
                        </a:lnTo>
                        <a:lnTo>
                          <a:pt x="306" y="2530"/>
                        </a:lnTo>
                        <a:lnTo>
                          <a:pt x="324" y="2530"/>
                        </a:lnTo>
                        <a:lnTo>
                          <a:pt x="324" y="2520"/>
                        </a:lnTo>
                        <a:lnTo>
                          <a:pt x="343" y="2520"/>
                        </a:lnTo>
                        <a:lnTo>
                          <a:pt x="343" y="2502"/>
                        </a:lnTo>
                        <a:lnTo>
                          <a:pt x="352" y="2502"/>
                        </a:lnTo>
                        <a:lnTo>
                          <a:pt x="352" y="2483"/>
                        </a:lnTo>
                        <a:lnTo>
                          <a:pt x="371" y="2483"/>
                        </a:lnTo>
                        <a:lnTo>
                          <a:pt x="371" y="2474"/>
                        </a:lnTo>
                        <a:lnTo>
                          <a:pt x="389" y="2474"/>
                        </a:lnTo>
                        <a:lnTo>
                          <a:pt x="389" y="2455"/>
                        </a:lnTo>
                        <a:lnTo>
                          <a:pt x="398" y="2455"/>
                        </a:lnTo>
                        <a:lnTo>
                          <a:pt x="398" y="2428"/>
                        </a:lnTo>
                        <a:lnTo>
                          <a:pt x="417" y="2428"/>
                        </a:lnTo>
                        <a:lnTo>
                          <a:pt x="417" y="2409"/>
                        </a:lnTo>
                        <a:lnTo>
                          <a:pt x="435" y="2409"/>
                        </a:lnTo>
                        <a:lnTo>
                          <a:pt x="435" y="2391"/>
                        </a:lnTo>
                        <a:lnTo>
                          <a:pt x="445" y="2391"/>
                        </a:lnTo>
                        <a:lnTo>
                          <a:pt x="445" y="2381"/>
                        </a:lnTo>
                        <a:lnTo>
                          <a:pt x="463" y="2381"/>
                        </a:lnTo>
                        <a:lnTo>
                          <a:pt x="463" y="2363"/>
                        </a:lnTo>
                        <a:lnTo>
                          <a:pt x="482" y="2363"/>
                        </a:lnTo>
                        <a:lnTo>
                          <a:pt x="482" y="2344"/>
                        </a:lnTo>
                        <a:lnTo>
                          <a:pt x="491" y="2344"/>
                        </a:lnTo>
                        <a:lnTo>
                          <a:pt x="491" y="2316"/>
                        </a:lnTo>
                        <a:lnTo>
                          <a:pt x="509" y="2316"/>
                        </a:lnTo>
                        <a:lnTo>
                          <a:pt x="509" y="2298"/>
                        </a:lnTo>
                        <a:lnTo>
                          <a:pt x="528" y="2298"/>
                        </a:lnTo>
                        <a:lnTo>
                          <a:pt x="528" y="2289"/>
                        </a:lnTo>
                        <a:lnTo>
                          <a:pt x="537" y="2289"/>
                        </a:lnTo>
                        <a:lnTo>
                          <a:pt x="537" y="2270"/>
                        </a:lnTo>
                        <a:lnTo>
                          <a:pt x="556" y="2270"/>
                        </a:lnTo>
                        <a:lnTo>
                          <a:pt x="556" y="2252"/>
                        </a:lnTo>
                        <a:lnTo>
                          <a:pt x="574" y="2252"/>
                        </a:lnTo>
                        <a:lnTo>
                          <a:pt x="574" y="2242"/>
                        </a:lnTo>
                        <a:lnTo>
                          <a:pt x="584" y="2242"/>
                        </a:lnTo>
                        <a:lnTo>
                          <a:pt x="584" y="2224"/>
                        </a:lnTo>
                        <a:lnTo>
                          <a:pt x="602" y="2224"/>
                        </a:lnTo>
                        <a:lnTo>
                          <a:pt x="602" y="2205"/>
                        </a:lnTo>
                        <a:lnTo>
                          <a:pt x="621" y="2205"/>
                        </a:lnTo>
                        <a:lnTo>
                          <a:pt x="621" y="2196"/>
                        </a:lnTo>
                        <a:lnTo>
                          <a:pt x="630" y="2196"/>
                        </a:lnTo>
                        <a:lnTo>
                          <a:pt x="630" y="2178"/>
                        </a:lnTo>
                        <a:lnTo>
                          <a:pt x="648" y="2178"/>
                        </a:lnTo>
                        <a:lnTo>
                          <a:pt x="648" y="2159"/>
                        </a:lnTo>
                        <a:lnTo>
                          <a:pt x="667" y="2159"/>
                        </a:lnTo>
                        <a:lnTo>
                          <a:pt x="667" y="2150"/>
                        </a:lnTo>
                        <a:lnTo>
                          <a:pt x="676" y="2150"/>
                        </a:lnTo>
                        <a:lnTo>
                          <a:pt x="676" y="2131"/>
                        </a:lnTo>
                        <a:lnTo>
                          <a:pt x="695" y="2131"/>
                        </a:lnTo>
                        <a:lnTo>
                          <a:pt x="695" y="2113"/>
                        </a:lnTo>
                        <a:lnTo>
                          <a:pt x="713" y="2113"/>
                        </a:lnTo>
                        <a:lnTo>
                          <a:pt x="713" y="2103"/>
                        </a:lnTo>
                        <a:lnTo>
                          <a:pt x="722" y="2103"/>
                        </a:lnTo>
                        <a:lnTo>
                          <a:pt x="722" y="2085"/>
                        </a:lnTo>
                        <a:lnTo>
                          <a:pt x="741" y="2085"/>
                        </a:lnTo>
                        <a:lnTo>
                          <a:pt x="741" y="2066"/>
                        </a:lnTo>
                        <a:lnTo>
                          <a:pt x="769" y="2066"/>
                        </a:lnTo>
                        <a:lnTo>
                          <a:pt x="769" y="2057"/>
                        </a:lnTo>
                        <a:lnTo>
                          <a:pt x="787" y="2057"/>
                        </a:lnTo>
                        <a:lnTo>
                          <a:pt x="787" y="2039"/>
                        </a:lnTo>
                        <a:lnTo>
                          <a:pt x="806" y="2039"/>
                        </a:lnTo>
                        <a:lnTo>
                          <a:pt x="806" y="2020"/>
                        </a:lnTo>
                        <a:lnTo>
                          <a:pt x="815" y="2020"/>
                        </a:lnTo>
                        <a:lnTo>
                          <a:pt x="815" y="2011"/>
                        </a:lnTo>
                        <a:lnTo>
                          <a:pt x="834" y="2011"/>
                        </a:lnTo>
                        <a:lnTo>
                          <a:pt x="834" y="1992"/>
                        </a:lnTo>
                        <a:lnTo>
                          <a:pt x="852" y="1992"/>
                        </a:lnTo>
                        <a:lnTo>
                          <a:pt x="852" y="1974"/>
                        </a:lnTo>
                        <a:lnTo>
                          <a:pt x="861" y="1974"/>
                        </a:lnTo>
                        <a:lnTo>
                          <a:pt x="861" y="1964"/>
                        </a:lnTo>
                        <a:lnTo>
                          <a:pt x="880" y="1964"/>
                        </a:lnTo>
                        <a:lnTo>
                          <a:pt x="880" y="1946"/>
                        </a:lnTo>
                        <a:lnTo>
                          <a:pt x="898" y="1946"/>
                        </a:lnTo>
                        <a:lnTo>
                          <a:pt x="898" y="1927"/>
                        </a:lnTo>
                        <a:lnTo>
                          <a:pt x="926" y="1927"/>
                        </a:lnTo>
                        <a:lnTo>
                          <a:pt x="926" y="1918"/>
                        </a:lnTo>
                        <a:lnTo>
                          <a:pt x="945" y="1918"/>
                        </a:lnTo>
                        <a:lnTo>
                          <a:pt x="945" y="1900"/>
                        </a:lnTo>
                        <a:lnTo>
                          <a:pt x="954" y="1900"/>
                        </a:lnTo>
                        <a:lnTo>
                          <a:pt x="954" y="1881"/>
                        </a:lnTo>
                        <a:lnTo>
                          <a:pt x="973" y="1881"/>
                        </a:lnTo>
                        <a:lnTo>
                          <a:pt x="973" y="1872"/>
                        </a:lnTo>
                        <a:lnTo>
                          <a:pt x="1000" y="1872"/>
                        </a:lnTo>
                        <a:lnTo>
                          <a:pt x="1000" y="1853"/>
                        </a:lnTo>
                        <a:lnTo>
                          <a:pt x="1019" y="1853"/>
                        </a:lnTo>
                        <a:lnTo>
                          <a:pt x="1019" y="1835"/>
                        </a:lnTo>
                        <a:lnTo>
                          <a:pt x="1037" y="1835"/>
                        </a:lnTo>
                        <a:lnTo>
                          <a:pt x="1037" y="1826"/>
                        </a:lnTo>
                        <a:lnTo>
                          <a:pt x="1047" y="1826"/>
                        </a:lnTo>
                        <a:lnTo>
                          <a:pt x="1047" y="1807"/>
                        </a:lnTo>
                        <a:lnTo>
                          <a:pt x="1084" y="1807"/>
                        </a:lnTo>
                        <a:lnTo>
                          <a:pt x="1084" y="1789"/>
                        </a:lnTo>
                        <a:lnTo>
                          <a:pt x="1093" y="1789"/>
                        </a:lnTo>
                        <a:lnTo>
                          <a:pt x="1093" y="1779"/>
                        </a:lnTo>
                        <a:lnTo>
                          <a:pt x="1112" y="1779"/>
                        </a:lnTo>
                        <a:lnTo>
                          <a:pt x="1112" y="1761"/>
                        </a:lnTo>
                        <a:lnTo>
                          <a:pt x="1130" y="1761"/>
                        </a:lnTo>
                        <a:lnTo>
                          <a:pt x="1130" y="1742"/>
                        </a:lnTo>
                        <a:lnTo>
                          <a:pt x="1158" y="1742"/>
                        </a:lnTo>
                        <a:lnTo>
                          <a:pt x="1158" y="1733"/>
                        </a:lnTo>
                        <a:lnTo>
                          <a:pt x="1176" y="1733"/>
                        </a:lnTo>
                        <a:lnTo>
                          <a:pt x="1176" y="1714"/>
                        </a:lnTo>
                        <a:lnTo>
                          <a:pt x="1186" y="1714"/>
                        </a:lnTo>
                        <a:lnTo>
                          <a:pt x="1186" y="1696"/>
                        </a:lnTo>
                        <a:lnTo>
                          <a:pt x="1223" y="1696"/>
                        </a:lnTo>
                        <a:lnTo>
                          <a:pt x="1223" y="1687"/>
                        </a:lnTo>
                        <a:lnTo>
                          <a:pt x="1232" y="1687"/>
                        </a:lnTo>
                        <a:lnTo>
                          <a:pt x="1232" y="1668"/>
                        </a:lnTo>
                        <a:lnTo>
                          <a:pt x="1269" y="1668"/>
                        </a:lnTo>
                        <a:lnTo>
                          <a:pt x="1269" y="1650"/>
                        </a:lnTo>
                        <a:lnTo>
                          <a:pt x="1278" y="1650"/>
                        </a:lnTo>
                        <a:lnTo>
                          <a:pt x="1278" y="1640"/>
                        </a:lnTo>
                        <a:lnTo>
                          <a:pt x="1315" y="1640"/>
                        </a:lnTo>
                        <a:lnTo>
                          <a:pt x="1315" y="1622"/>
                        </a:lnTo>
                        <a:lnTo>
                          <a:pt x="1325" y="1622"/>
                        </a:lnTo>
                        <a:lnTo>
                          <a:pt x="1325" y="1603"/>
                        </a:lnTo>
                        <a:lnTo>
                          <a:pt x="1362" y="1603"/>
                        </a:lnTo>
                        <a:lnTo>
                          <a:pt x="1362" y="1594"/>
                        </a:lnTo>
                        <a:lnTo>
                          <a:pt x="1371" y="1594"/>
                        </a:lnTo>
                        <a:lnTo>
                          <a:pt x="1371" y="1575"/>
                        </a:lnTo>
                        <a:lnTo>
                          <a:pt x="1389" y="1575"/>
                        </a:lnTo>
                        <a:lnTo>
                          <a:pt x="1389" y="1557"/>
                        </a:lnTo>
                        <a:lnTo>
                          <a:pt x="1417" y="1557"/>
                        </a:lnTo>
                        <a:lnTo>
                          <a:pt x="1417" y="1548"/>
                        </a:lnTo>
                        <a:lnTo>
                          <a:pt x="1454" y="1548"/>
                        </a:lnTo>
                        <a:lnTo>
                          <a:pt x="1454" y="1529"/>
                        </a:lnTo>
                        <a:lnTo>
                          <a:pt x="1463" y="1529"/>
                        </a:lnTo>
                        <a:lnTo>
                          <a:pt x="1463" y="1511"/>
                        </a:lnTo>
                        <a:lnTo>
                          <a:pt x="1501" y="1511"/>
                        </a:lnTo>
                        <a:lnTo>
                          <a:pt x="1501" y="1501"/>
                        </a:lnTo>
                        <a:lnTo>
                          <a:pt x="1510" y="1501"/>
                        </a:lnTo>
                        <a:lnTo>
                          <a:pt x="1510" y="1483"/>
                        </a:lnTo>
                        <a:lnTo>
                          <a:pt x="1547" y="1483"/>
                        </a:lnTo>
                        <a:lnTo>
                          <a:pt x="1547" y="1464"/>
                        </a:lnTo>
                        <a:lnTo>
                          <a:pt x="1575" y="1464"/>
                        </a:lnTo>
                        <a:lnTo>
                          <a:pt x="1575" y="1455"/>
                        </a:lnTo>
                        <a:lnTo>
                          <a:pt x="1593" y="1455"/>
                        </a:lnTo>
                        <a:lnTo>
                          <a:pt x="1593" y="1437"/>
                        </a:lnTo>
                        <a:lnTo>
                          <a:pt x="1621" y="1437"/>
                        </a:lnTo>
                        <a:lnTo>
                          <a:pt x="1621" y="1418"/>
                        </a:lnTo>
                        <a:lnTo>
                          <a:pt x="1649" y="1418"/>
                        </a:lnTo>
                        <a:lnTo>
                          <a:pt x="1649" y="1409"/>
                        </a:lnTo>
                        <a:lnTo>
                          <a:pt x="1667" y="1409"/>
                        </a:lnTo>
                        <a:lnTo>
                          <a:pt x="1667" y="1390"/>
                        </a:lnTo>
                        <a:lnTo>
                          <a:pt x="1649" y="1390"/>
                        </a:lnTo>
                        <a:lnTo>
                          <a:pt x="1649" y="1140"/>
                        </a:lnTo>
                        <a:lnTo>
                          <a:pt x="1667" y="1140"/>
                        </a:lnTo>
                        <a:lnTo>
                          <a:pt x="1667" y="1020"/>
                        </a:lnTo>
                        <a:lnTo>
                          <a:pt x="1686" y="1020"/>
                        </a:lnTo>
                        <a:lnTo>
                          <a:pt x="1686" y="955"/>
                        </a:lnTo>
                        <a:lnTo>
                          <a:pt x="1695" y="955"/>
                        </a:lnTo>
                        <a:lnTo>
                          <a:pt x="1695" y="899"/>
                        </a:lnTo>
                        <a:lnTo>
                          <a:pt x="1714" y="899"/>
                        </a:lnTo>
                        <a:lnTo>
                          <a:pt x="1714" y="853"/>
                        </a:lnTo>
                        <a:lnTo>
                          <a:pt x="1732" y="853"/>
                        </a:lnTo>
                        <a:lnTo>
                          <a:pt x="1732" y="807"/>
                        </a:lnTo>
                        <a:lnTo>
                          <a:pt x="1741" y="807"/>
                        </a:lnTo>
                        <a:lnTo>
                          <a:pt x="1741" y="760"/>
                        </a:lnTo>
                        <a:lnTo>
                          <a:pt x="1760" y="760"/>
                        </a:lnTo>
                        <a:lnTo>
                          <a:pt x="1760" y="723"/>
                        </a:lnTo>
                        <a:lnTo>
                          <a:pt x="1778" y="723"/>
                        </a:lnTo>
                        <a:lnTo>
                          <a:pt x="1778" y="696"/>
                        </a:lnTo>
                        <a:lnTo>
                          <a:pt x="1788" y="696"/>
                        </a:lnTo>
                        <a:lnTo>
                          <a:pt x="1788" y="668"/>
                        </a:lnTo>
                        <a:lnTo>
                          <a:pt x="1806" y="668"/>
                        </a:lnTo>
                        <a:lnTo>
                          <a:pt x="1806" y="631"/>
                        </a:lnTo>
                        <a:lnTo>
                          <a:pt x="1825" y="631"/>
                        </a:lnTo>
                        <a:lnTo>
                          <a:pt x="1825" y="621"/>
                        </a:lnTo>
                        <a:lnTo>
                          <a:pt x="1834" y="621"/>
                        </a:lnTo>
                        <a:lnTo>
                          <a:pt x="1834" y="584"/>
                        </a:lnTo>
                        <a:lnTo>
                          <a:pt x="1853" y="584"/>
                        </a:lnTo>
                        <a:lnTo>
                          <a:pt x="1853" y="575"/>
                        </a:lnTo>
                        <a:lnTo>
                          <a:pt x="1871" y="575"/>
                        </a:lnTo>
                        <a:lnTo>
                          <a:pt x="1871" y="538"/>
                        </a:lnTo>
                        <a:lnTo>
                          <a:pt x="1880" y="538"/>
                        </a:lnTo>
                        <a:lnTo>
                          <a:pt x="1880" y="529"/>
                        </a:lnTo>
                        <a:lnTo>
                          <a:pt x="1899" y="529"/>
                        </a:lnTo>
                        <a:lnTo>
                          <a:pt x="1899" y="492"/>
                        </a:lnTo>
                        <a:lnTo>
                          <a:pt x="1917" y="492"/>
                        </a:lnTo>
                        <a:lnTo>
                          <a:pt x="1917" y="482"/>
                        </a:lnTo>
                        <a:lnTo>
                          <a:pt x="1927" y="482"/>
                        </a:lnTo>
                        <a:lnTo>
                          <a:pt x="1927" y="464"/>
                        </a:lnTo>
                        <a:lnTo>
                          <a:pt x="1945" y="464"/>
                        </a:lnTo>
                        <a:lnTo>
                          <a:pt x="1945" y="445"/>
                        </a:lnTo>
                        <a:lnTo>
                          <a:pt x="1964" y="445"/>
                        </a:lnTo>
                        <a:lnTo>
                          <a:pt x="1964" y="418"/>
                        </a:lnTo>
                        <a:lnTo>
                          <a:pt x="1973" y="418"/>
                        </a:lnTo>
                        <a:lnTo>
                          <a:pt x="1973" y="399"/>
                        </a:lnTo>
                        <a:lnTo>
                          <a:pt x="1991" y="399"/>
                        </a:lnTo>
                        <a:lnTo>
                          <a:pt x="1991" y="390"/>
                        </a:lnTo>
                        <a:lnTo>
                          <a:pt x="2010" y="390"/>
                        </a:lnTo>
                        <a:lnTo>
                          <a:pt x="2010" y="371"/>
                        </a:lnTo>
                        <a:lnTo>
                          <a:pt x="2019" y="371"/>
                        </a:lnTo>
                        <a:lnTo>
                          <a:pt x="2019" y="353"/>
                        </a:lnTo>
                        <a:lnTo>
                          <a:pt x="2038" y="353"/>
                        </a:lnTo>
                        <a:lnTo>
                          <a:pt x="2038" y="344"/>
                        </a:lnTo>
                        <a:lnTo>
                          <a:pt x="2056" y="344"/>
                        </a:lnTo>
                        <a:lnTo>
                          <a:pt x="2056" y="325"/>
                        </a:lnTo>
                        <a:lnTo>
                          <a:pt x="2066" y="325"/>
                        </a:lnTo>
                        <a:lnTo>
                          <a:pt x="2066" y="307"/>
                        </a:lnTo>
                        <a:lnTo>
                          <a:pt x="2103" y="307"/>
                        </a:lnTo>
                        <a:lnTo>
                          <a:pt x="2103" y="297"/>
                        </a:lnTo>
                        <a:lnTo>
                          <a:pt x="2112" y="297"/>
                        </a:lnTo>
                        <a:lnTo>
                          <a:pt x="2112" y="279"/>
                        </a:lnTo>
                        <a:lnTo>
                          <a:pt x="2130" y="279"/>
                        </a:lnTo>
                        <a:lnTo>
                          <a:pt x="2130" y="260"/>
                        </a:lnTo>
                        <a:lnTo>
                          <a:pt x="2149" y="260"/>
                        </a:lnTo>
                        <a:lnTo>
                          <a:pt x="2149" y="251"/>
                        </a:lnTo>
                        <a:lnTo>
                          <a:pt x="2158" y="251"/>
                        </a:lnTo>
                        <a:lnTo>
                          <a:pt x="2158" y="232"/>
                        </a:lnTo>
                        <a:lnTo>
                          <a:pt x="2195" y="232"/>
                        </a:lnTo>
                        <a:lnTo>
                          <a:pt x="2195" y="214"/>
                        </a:lnTo>
                        <a:lnTo>
                          <a:pt x="2204" y="214"/>
                        </a:lnTo>
                        <a:lnTo>
                          <a:pt x="2204" y="205"/>
                        </a:lnTo>
                        <a:lnTo>
                          <a:pt x="2242" y="205"/>
                        </a:lnTo>
                        <a:lnTo>
                          <a:pt x="2242" y="186"/>
                        </a:lnTo>
                        <a:lnTo>
                          <a:pt x="2269" y="186"/>
                        </a:lnTo>
                        <a:lnTo>
                          <a:pt x="2269" y="168"/>
                        </a:lnTo>
                        <a:lnTo>
                          <a:pt x="2288" y="168"/>
                        </a:lnTo>
                        <a:lnTo>
                          <a:pt x="2288" y="158"/>
                        </a:lnTo>
                        <a:lnTo>
                          <a:pt x="2316" y="158"/>
                        </a:lnTo>
                        <a:lnTo>
                          <a:pt x="2316" y="140"/>
                        </a:lnTo>
                        <a:lnTo>
                          <a:pt x="2343" y="140"/>
                        </a:lnTo>
                        <a:lnTo>
                          <a:pt x="2343" y="121"/>
                        </a:lnTo>
                        <a:lnTo>
                          <a:pt x="2380" y="121"/>
                        </a:lnTo>
                        <a:lnTo>
                          <a:pt x="2380" y="112"/>
                        </a:lnTo>
                        <a:lnTo>
                          <a:pt x="2427" y="112"/>
                        </a:lnTo>
                        <a:lnTo>
                          <a:pt x="2427" y="93"/>
                        </a:lnTo>
                        <a:lnTo>
                          <a:pt x="2455" y="93"/>
                        </a:lnTo>
                        <a:lnTo>
                          <a:pt x="2455" y="75"/>
                        </a:lnTo>
                        <a:lnTo>
                          <a:pt x="2482" y="75"/>
                        </a:lnTo>
                        <a:lnTo>
                          <a:pt x="2482" y="66"/>
                        </a:lnTo>
                        <a:lnTo>
                          <a:pt x="2547" y="66"/>
                        </a:lnTo>
                        <a:lnTo>
                          <a:pt x="2547" y="47"/>
                        </a:lnTo>
                        <a:lnTo>
                          <a:pt x="2594" y="47"/>
                        </a:lnTo>
                        <a:lnTo>
                          <a:pt x="2594" y="29"/>
                        </a:lnTo>
                        <a:lnTo>
                          <a:pt x="2658" y="29"/>
                        </a:lnTo>
                        <a:lnTo>
                          <a:pt x="2658" y="19"/>
                        </a:lnTo>
                        <a:lnTo>
                          <a:pt x="2751" y="19"/>
                        </a:lnTo>
                        <a:lnTo>
                          <a:pt x="2751" y="1"/>
                        </a:lnTo>
                        <a:lnTo>
                          <a:pt x="3131" y="1"/>
                        </a:lnTo>
                        <a:lnTo>
                          <a:pt x="3131" y="19"/>
                        </a:lnTo>
                        <a:lnTo>
                          <a:pt x="3223" y="19"/>
                        </a:lnTo>
                        <a:lnTo>
                          <a:pt x="3223" y="29"/>
                        </a:lnTo>
                        <a:lnTo>
                          <a:pt x="3288" y="29"/>
                        </a:lnTo>
                        <a:lnTo>
                          <a:pt x="3288" y="47"/>
                        </a:lnTo>
                        <a:lnTo>
                          <a:pt x="3353" y="47"/>
                        </a:lnTo>
                        <a:lnTo>
                          <a:pt x="3353" y="66"/>
                        </a:lnTo>
                        <a:lnTo>
                          <a:pt x="3399" y="66"/>
                        </a:lnTo>
                        <a:lnTo>
                          <a:pt x="3399" y="75"/>
                        </a:lnTo>
                        <a:lnTo>
                          <a:pt x="3446" y="75"/>
                        </a:lnTo>
                        <a:lnTo>
                          <a:pt x="3446" y="93"/>
                        </a:lnTo>
                        <a:lnTo>
                          <a:pt x="3473" y="93"/>
                        </a:lnTo>
                        <a:lnTo>
                          <a:pt x="3473" y="112"/>
                        </a:lnTo>
                        <a:lnTo>
                          <a:pt x="3501" y="112"/>
                        </a:lnTo>
                        <a:lnTo>
                          <a:pt x="3501" y="121"/>
                        </a:lnTo>
                        <a:lnTo>
                          <a:pt x="3538" y="121"/>
                        </a:lnTo>
                        <a:lnTo>
                          <a:pt x="3538" y="140"/>
                        </a:lnTo>
                        <a:lnTo>
                          <a:pt x="3566" y="140"/>
                        </a:lnTo>
                        <a:lnTo>
                          <a:pt x="3566" y="158"/>
                        </a:lnTo>
                        <a:lnTo>
                          <a:pt x="3594" y="158"/>
                        </a:lnTo>
                        <a:lnTo>
                          <a:pt x="3594" y="168"/>
                        </a:lnTo>
                        <a:lnTo>
                          <a:pt x="3631" y="168"/>
                        </a:lnTo>
                        <a:lnTo>
                          <a:pt x="3631" y="186"/>
                        </a:lnTo>
                        <a:lnTo>
                          <a:pt x="3640" y="186"/>
                        </a:lnTo>
                        <a:lnTo>
                          <a:pt x="3640" y="205"/>
                        </a:lnTo>
                        <a:lnTo>
                          <a:pt x="3677" y="205"/>
                        </a:lnTo>
                        <a:lnTo>
                          <a:pt x="3677" y="214"/>
                        </a:lnTo>
                        <a:lnTo>
                          <a:pt x="3686" y="214"/>
                        </a:lnTo>
                        <a:lnTo>
                          <a:pt x="3686" y="232"/>
                        </a:lnTo>
                        <a:lnTo>
                          <a:pt x="3724" y="232"/>
                        </a:lnTo>
                        <a:lnTo>
                          <a:pt x="3724" y="251"/>
                        </a:lnTo>
                        <a:lnTo>
                          <a:pt x="3733" y="251"/>
                        </a:lnTo>
                        <a:lnTo>
                          <a:pt x="3733" y="260"/>
                        </a:lnTo>
                        <a:lnTo>
                          <a:pt x="3751" y="260"/>
                        </a:lnTo>
                        <a:lnTo>
                          <a:pt x="3751" y="279"/>
                        </a:lnTo>
                        <a:lnTo>
                          <a:pt x="3779" y="279"/>
                        </a:lnTo>
                        <a:lnTo>
                          <a:pt x="3779" y="297"/>
                        </a:lnTo>
                        <a:lnTo>
                          <a:pt x="3798" y="297"/>
                        </a:lnTo>
                        <a:lnTo>
                          <a:pt x="3798" y="307"/>
                        </a:lnTo>
                        <a:lnTo>
                          <a:pt x="3816" y="307"/>
                        </a:lnTo>
                        <a:lnTo>
                          <a:pt x="3816" y="325"/>
                        </a:lnTo>
                        <a:lnTo>
                          <a:pt x="3825" y="325"/>
                        </a:lnTo>
                        <a:lnTo>
                          <a:pt x="3825" y="344"/>
                        </a:lnTo>
                        <a:lnTo>
                          <a:pt x="3844" y="344"/>
                        </a:lnTo>
                        <a:lnTo>
                          <a:pt x="3844" y="353"/>
                        </a:lnTo>
                        <a:lnTo>
                          <a:pt x="3862" y="353"/>
                        </a:lnTo>
                        <a:lnTo>
                          <a:pt x="3862" y="371"/>
                        </a:lnTo>
                        <a:lnTo>
                          <a:pt x="3872" y="371"/>
                        </a:lnTo>
                        <a:lnTo>
                          <a:pt x="3872" y="390"/>
                        </a:lnTo>
                        <a:lnTo>
                          <a:pt x="3890" y="390"/>
                        </a:lnTo>
                        <a:lnTo>
                          <a:pt x="3890" y="399"/>
                        </a:lnTo>
                        <a:lnTo>
                          <a:pt x="3909" y="399"/>
                        </a:lnTo>
                        <a:lnTo>
                          <a:pt x="3909" y="418"/>
                        </a:lnTo>
                        <a:lnTo>
                          <a:pt x="3918" y="418"/>
                        </a:lnTo>
                        <a:lnTo>
                          <a:pt x="3918" y="436"/>
                        </a:lnTo>
                        <a:lnTo>
                          <a:pt x="3937" y="436"/>
                        </a:lnTo>
                        <a:lnTo>
                          <a:pt x="3937" y="445"/>
                        </a:lnTo>
                        <a:lnTo>
                          <a:pt x="3955" y="445"/>
                        </a:lnTo>
                        <a:lnTo>
                          <a:pt x="3955" y="464"/>
                        </a:lnTo>
                        <a:lnTo>
                          <a:pt x="3964" y="464"/>
                        </a:lnTo>
                        <a:lnTo>
                          <a:pt x="3964" y="492"/>
                        </a:lnTo>
                        <a:lnTo>
                          <a:pt x="3983" y="492"/>
                        </a:lnTo>
                        <a:lnTo>
                          <a:pt x="3983" y="510"/>
                        </a:lnTo>
                        <a:lnTo>
                          <a:pt x="4001" y="510"/>
                        </a:lnTo>
                        <a:lnTo>
                          <a:pt x="4001" y="529"/>
                        </a:lnTo>
                        <a:lnTo>
                          <a:pt x="4011" y="529"/>
                        </a:lnTo>
                        <a:lnTo>
                          <a:pt x="4011" y="538"/>
                        </a:lnTo>
                        <a:lnTo>
                          <a:pt x="4029" y="538"/>
                        </a:lnTo>
                        <a:lnTo>
                          <a:pt x="4029" y="575"/>
                        </a:lnTo>
                        <a:lnTo>
                          <a:pt x="4048" y="575"/>
                        </a:lnTo>
                        <a:lnTo>
                          <a:pt x="4048" y="603"/>
                        </a:lnTo>
                        <a:lnTo>
                          <a:pt x="4057" y="603"/>
                        </a:lnTo>
                        <a:lnTo>
                          <a:pt x="4057" y="621"/>
                        </a:lnTo>
                        <a:lnTo>
                          <a:pt x="4076" y="621"/>
                        </a:lnTo>
                        <a:lnTo>
                          <a:pt x="4076" y="649"/>
                        </a:lnTo>
                        <a:lnTo>
                          <a:pt x="4094" y="649"/>
                        </a:lnTo>
                        <a:lnTo>
                          <a:pt x="4094" y="677"/>
                        </a:lnTo>
                        <a:lnTo>
                          <a:pt x="4103" y="677"/>
                        </a:lnTo>
                        <a:lnTo>
                          <a:pt x="4103" y="714"/>
                        </a:lnTo>
                        <a:lnTo>
                          <a:pt x="4122" y="714"/>
                        </a:lnTo>
                        <a:lnTo>
                          <a:pt x="4122" y="742"/>
                        </a:lnTo>
                        <a:lnTo>
                          <a:pt x="4140" y="742"/>
                        </a:lnTo>
                        <a:lnTo>
                          <a:pt x="4140" y="770"/>
                        </a:lnTo>
                        <a:lnTo>
                          <a:pt x="4150" y="770"/>
                        </a:lnTo>
                        <a:lnTo>
                          <a:pt x="4150" y="807"/>
                        </a:lnTo>
                        <a:lnTo>
                          <a:pt x="4168" y="807"/>
                        </a:lnTo>
                        <a:lnTo>
                          <a:pt x="4168" y="853"/>
                        </a:lnTo>
                        <a:lnTo>
                          <a:pt x="4187" y="853"/>
                        </a:lnTo>
                        <a:lnTo>
                          <a:pt x="4187" y="899"/>
                        </a:lnTo>
                        <a:lnTo>
                          <a:pt x="4196" y="899"/>
                        </a:lnTo>
                        <a:lnTo>
                          <a:pt x="4196" y="946"/>
                        </a:lnTo>
                        <a:lnTo>
                          <a:pt x="4214" y="946"/>
                        </a:lnTo>
                        <a:lnTo>
                          <a:pt x="4214" y="1001"/>
                        </a:lnTo>
                        <a:lnTo>
                          <a:pt x="4233" y="1001"/>
                        </a:lnTo>
                        <a:lnTo>
                          <a:pt x="4233" y="1085"/>
                        </a:lnTo>
                        <a:lnTo>
                          <a:pt x="4242" y="1085"/>
                        </a:lnTo>
                        <a:lnTo>
                          <a:pt x="4242" y="1140"/>
                        </a:lnTo>
                        <a:lnTo>
                          <a:pt x="4261" y="1140"/>
                        </a:lnTo>
                        <a:lnTo>
                          <a:pt x="4261" y="1112"/>
                        </a:lnTo>
                        <a:lnTo>
                          <a:pt x="4279" y="1112"/>
                        </a:lnTo>
                        <a:lnTo>
                          <a:pt x="4279" y="1094"/>
                        </a:lnTo>
                        <a:lnTo>
                          <a:pt x="4289" y="1094"/>
                        </a:lnTo>
                        <a:lnTo>
                          <a:pt x="4289" y="1085"/>
                        </a:lnTo>
                        <a:lnTo>
                          <a:pt x="4307" y="1085"/>
                        </a:lnTo>
                        <a:lnTo>
                          <a:pt x="4307" y="1066"/>
                        </a:lnTo>
                        <a:lnTo>
                          <a:pt x="4326" y="1066"/>
                        </a:lnTo>
                        <a:lnTo>
                          <a:pt x="4326" y="1048"/>
                        </a:lnTo>
                        <a:lnTo>
                          <a:pt x="4335" y="1048"/>
                        </a:lnTo>
                        <a:lnTo>
                          <a:pt x="4335" y="1038"/>
                        </a:lnTo>
                        <a:lnTo>
                          <a:pt x="4353" y="1038"/>
                        </a:lnTo>
                        <a:lnTo>
                          <a:pt x="4353" y="1020"/>
                        </a:lnTo>
                        <a:lnTo>
                          <a:pt x="4372" y="1020"/>
                        </a:lnTo>
                        <a:lnTo>
                          <a:pt x="4372" y="1001"/>
                        </a:lnTo>
                        <a:lnTo>
                          <a:pt x="4381" y="1001"/>
                        </a:lnTo>
                        <a:lnTo>
                          <a:pt x="4381" y="992"/>
                        </a:lnTo>
                        <a:lnTo>
                          <a:pt x="4400" y="992"/>
                        </a:lnTo>
                        <a:lnTo>
                          <a:pt x="4400" y="973"/>
                        </a:lnTo>
                        <a:lnTo>
                          <a:pt x="4418" y="973"/>
                        </a:lnTo>
                        <a:lnTo>
                          <a:pt x="4418" y="955"/>
                        </a:lnTo>
                        <a:lnTo>
                          <a:pt x="4428" y="955"/>
                        </a:lnTo>
                        <a:lnTo>
                          <a:pt x="4428" y="946"/>
                        </a:lnTo>
                        <a:lnTo>
                          <a:pt x="4465" y="946"/>
                        </a:lnTo>
                        <a:lnTo>
                          <a:pt x="4465" y="927"/>
                        </a:lnTo>
                        <a:lnTo>
                          <a:pt x="4474" y="927"/>
                        </a:lnTo>
                        <a:lnTo>
                          <a:pt x="4474" y="909"/>
                        </a:lnTo>
                        <a:lnTo>
                          <a:pt x="4511" y="909"/>
                        </a:lnTo>
                        <a:lnTo>
                          <a:pt x="4511" y="899"/>
                        </a:lnTo>
                        <a:lnTo>
                          <a:pt x="4520" y="899"/>
                        </a:lnTo>
                        <a:lnTo>
                          <a:pt x="4520" y="881"/>
                        </a:lnTo>
                        <a:lnTo>
                          <a:pt x="4557" y="881"/>
                        </a:lnTo>
                        <a:lnTo>
                          <a:pt x="4557" y="862"/>
                        </a:lnTo>
                        <a:lnTo>
                          <a:pt x="4566" y="862"/>
                        </a:lnTo>
                        <a:lnTo>
                          <a:pt x="4566" y="853"/>
                        </a:lnTo>
                        <a:lnTo>
                          <a:pt x="4603" y="853"/>
                        </a:lnTo>
                        <a:lnTo>
                          <a:pt x="4603" y="834"/>
                        </a:lnTo>
                        <a:lnTo>
                          <a:pt x="4613" y="834"/>
                        </a:lnTo>
                        <a:lnTo>
                          <a:pt x="4613" y="816"/>
                        </a:lnTo>
                        <a:lnTo>
                          <a:pt x="4631" y="816"/>
                        </a:lnTo>
                        <a:lnTo>
                          <a:pt x="4631" y="807"/>
                        </a:lnTo>
                        <a:lnTo>
                          <a:pt x="4659" y="807"/>
                        </a:lnTo>
                        <a:lnTo>
                          <a:pt x="4659" y="788"/>
                        </a:lnTo>
                        <a:lnTo>
                          <a:pt x="4696" y="788"/>
                        </a:lnTo>
                        <a:lnTo>
                          <a:pt x="4696" y="770"/>
                        </a:lnTo>
                        <a:lnTo>
                          <a:pt x="4724" y="770"/>
                        </a:lnTo>
                        <a:lnTo>
                          <a:pt x="4724" y="760"/>
                        </a:lnTo>
                        <a:lnTo>
                          <a:pt x="4770" y="760"/>
                        </a:lnTo>
                        <a:lnTo>
                          <a:pt x="4770" y="742"/>
                        </a:lnTo>
                        <a:lnTo>
                          <a:pt x="4798" y="742"/>
                        </a:lnTo>
                        <a:lnTo>
                          <a:pt x="4798" y="723"/>
                        </a:lnTo>
                        <a:lnTo>
                          <a:pt x="4835" y="723"/>
                        </a:lnTo>
                        <a:lnTo>
                          <a:pt x="4835" y="714"/>
                        </a:lnTo>
                        <a:lnTo>
                          <a:pt x="4881" y="714"/>
                        </a:lnTo>
                        <a:lnTo>
                          <a:pt x="4881" y="696"/>
                        </a:lnTo>
                        <a:lnTo>
                          <a:pt x="4909" y="696"/>
                        </a:lnTo>
                        <a:lnTo>
                          <a:pt x="4909" y="677"/>
                        </a:lnTo>
                        <a:lnTo>
                          <a:pt x="4955" y="677"/>
                        </a:lnTo>
                        <a:lnTo>
                          <a:pt x="4955" y="668"/>
                        </a:lnTo>
                        <a:lnTo>
                          <a:pt x="5020" y="668"/>
                        </a:lnTo>
                        <a:lnTo>
                          <a:pt x="5020" y="649"/>
                        </a:lnTo>
                        <a:lnTo>
                          <a:pt x="5094" y="649"/>
                        </a:lnTo>
                        <a:lnTo>
                          <a:pt x="5094" y="631"/>
                        </a:lnTo>
                        <a:lnTo>
                          <a:pt x="5159" y="631"/>
                        </a:lnTo>
                        <a:lnTo>
                          <a:pt x="5159" y="621"/>
                        </a:lnTo>
                        <a:lnTo>
                          <a:pt x="5558" y="621"/>
                        </a:lnTo>
                        <a:lnTo>
                          <a:pt x="5558" y="631"/>
                        </a:lnTo>
                        <a:lnTo>
                          <a:pt x="5622" y="631"/>
                        </a:lnTo>
                        <a:lnTo>
                          <a:pt x="5622" y="649"/>
                        </a:lnTo>
                        <a:lnTo>
                          <a:pt x="5678" y="649"/>
                        </a:lnTo>
                        <a:lnTo>
                          <a:pt x="5678" y="668"/>
                        </a:lnTo>
                        <a:lnTo>
                          <a:pt x="5743" y="668"/>
                        </a:lnTo>
                        <a:lnTo>
                          <a:pt x="5743" y="677"/>
                        </a:lnTo>
                        <a:lnTo>
                          <a:pt x="5808" y="677"/>
                        </a:lnTo>
                        <a:lnTo>
                          <a:pt x="5808" y="696"/>
                        </a:lnTo>
                        <a:lnTo>
                          <a:pt x="5854" y="696"/>
                        </a:lnTo>
                        <a:lnTo>
                          <a:pt x="5854" y="714"/>
                        </a:lnTo>
                        <a:lnTo>
                          <a:pt x="5900" y="714"/>
                        </a:lnTo>
                        <a:lnTo>
                          <a:pt x="5900" y="723"/>
                        </a:lnTo>
                        <a:lnTo>
                          <a:pt x="5928" y="723"/>
                        </a:lnTo>
                        <a:lnTo>
                          <a:pt x="5928" y="742"/>
                        </a:lnTo>
                        <a:lnTo>
                          <a:pt x="5956" y="742"/>
                        </a:lnTo>
                        <a:lnTo>
                          <a:pt x="5956" y="760"/>
                        </a:lnTo>
                        <a:lnTo>
                          <a:pt x="5993" y="760"/>
                        </a:lnTo>
                        <a:lnTo>
                          <a:pt x="5993" y="770"/>
                        </a:lnTo>
                        <a:lnTo>
                          <a:pt x="6021" y="770"/>
                        </a:lnTo>
                        <a:lnTo>
                          <a:pt x="6021" y="788"/>
                        </a:lnTo>
                        <a:lnTo>
                          <a:pt x="6048" y="788"/>
                        </a:lnTo>
                        <a:lnTo>
                          <a:pt x="6048" y="807"/>
                        </a:lnTo>
                        <a:lnTo>
                          <a:pt x="6086" y="807"/>
                        </a:lnTo>
                        <a:lnTo>
                          <a:pt x="6086" y="816"/>
                        </a:lnTo>
                        <a:lnTo>
                          <a:pt x="6113" y="816"/>
                        </a:lnTo>
                        <a:lnTo>
                          <a:pt x="6113" y="834"/>
                        </a:lnTo>
                        <a:lnTo>
                          <a:pt x="6141" y="834"/>
                        </a:lnTo>
                        <a:lnTo>
                          <a:pt x="6141" y="853"/>
                        </a:lnTo>
                        <a:lnTo>
                          <a:pt x="6160" y="853"/>
                        </a:lnTo>
                        <a:lnTo>
                          <a:pt x="6160" y="862"/>
                        </a:lnTo>
                        <a:lnTo>
                          <a:pt x="6178" y="862"/>
                        </a:lnTo>
                        <a:lnTo>
                          <a:pt x="6178" y="881"/>
                        </a:lnTo>
                        <a:lnTo>
                          <a:pt x="6206" y="881"/>
                        </a:lnTo>
                        <a:lnTo>
                          <a:pt x="6206" y="899"/>
                        </a:lnTo>
                        <a:lnTo>
                          <a:pt x="6224" y="899"/>
                        </a:lnTo>
                        <a:lnTo>
                          <a:pt x="6224" y="909"/>
                        </a:lnTo>
                        <a:lnTo>
                          <a:pt x="6252" y="909"/>
                        </a:lnTo>
                        <a:lnTo>
                          <a:pt x="6252" y="927"/>
                        </a:lnTo>
                        <a:lnTo>
                          <a:pt x="6271" y="927"/>
                        </a:lnTo>
                        <a:lnTo>
                          <a:pt x="6271" y="946"/>
                        </a:lnTo>
                        <a:lnTo>
                          <a:pt x="6299" y="946"/>
                        </a:lnTo>
                        <a:lnTo>
                          <a:pt x="6299" y="955"/>
                        </a:lnTo>
                        <a:lnTo>
                          <a:pt x="6317" y="955"/>
                        </a:lnTo>
                        <a:lnTo>
                          <a:pt x="6317" y="973"/>
                        </a:lnTo>
                        <a:lnTo>
                          <a:pt x="6326" y="973"/>
                        </a:lnTo>
                        <a:lnTo>
                          <a:pt x="6326" y="992"/>
                        </a:lnTo>
                        <a:lnTo>
                          <a:pt x="6363" y="992"/>
                        </a:lnTo>
                        <a:lnTo>
                          <a:pt x="6363" y="973"/>
                        </a:lnTo>
                        <a:lnTo>
                          <a:pt x="6373" y="973"/>
                        </a:lnTo>
                        <a:lnTo>
                          <a:pt x="6373" y="955"/>
                        </a:lnTo>
                        <a:lnTo>
                          <a:pt x="6391" y="955"/>
                        </a:lnTo>
                        <a:lnTo>
                          <a:pt x="6391" y="946"/>
                        </a:lnTo>
                        <a:lnTo>
                          <a:pt x="6410" y="946"/>
                        </a:lnTo>
                        <a:lnTo>
                          <a:pt x="6410" y="927"/>
                        </a:lnTo>
                        <a:lnTo>
                          <a:pt x="6437" y="927"/>
                        </a:lnTo>
                        <a:lnTo>
                          <a:pt x="6437" y="909"/>
                        </a:lnTo>
                        <a:lnTo>
                          <a:pt x="6456" y="909"/>
                        </a:lnTo>
                        <a:lnTo>
                          <a:pt x="6456" y="899"/>
                        </a:lnTo>
                        <a:lnTo>
                          <a:pt x="6484" y="899"/>
                        </a:lnTo>
                        <a:lnTo>
                          <a:pt x="6484" y="881"/>
                        </a:lnTo>
                        <a:lnTo>
                          <a:pt x="6502" y="881"/>
                        </a:lnTo>
                        <a:lnTo>
                          <a:pt x="6502" y="862"/>
                        </a:lnTo>
                        <a:lnTo>
                          <a:pt x="6530" y="862"/>
                        </a:lnTo>
                        <a:lnTo>
                          <a:pt x="6530" y="853"/>
                        </a:lnTo>
                        <a:lnTo>
                          <a:pt x="6549" y="853"/>
                        </a:lnTo>
                        <a:lnTo>
                          <a:pt x="6549" y="834"/>
                        </a:lnTo>
                        <a:lnTo>
                          <a:pt x="6576" y="834"/>
                        </a:lnTo>
                        <a:lnTo>
                          <a:pt x="6576" y="816"/>
                        </a:lnTo>
                        <a:lnTo>
                          <a:pt x="6595" y="816"/>
                        </a:lnTo>
                        <a:lnTo>
                          <a:pt x="6595" y="807"/>
                        </a:lnTo>
                        <a:lnTo>
                          <a:pt x="6623" y="807"/>
                        </a:lnTo>
                        <a:lnTo>
                          <a:pt x="6623" y="788"/>
                        </a:lnTo>
                        <a:lnTo>
                          <a:pt x="6641" y="788"/>
                        </a:lnTo>
                        <a:lnTo>
                          <a:pt x="6641" y="770"/>
                        </a:lnTo>
                        <a:lnTo>
                          <a:pt x="6669" y="770"/>
                        </a:lnTo>
                        <a:lnTo>
                          <a:pt x="6669" y="760"/>
                        </a:lnTo>
                        <a:lnTo>
                          <a:pt x="6688" y="760"/>
                        </a:lnTo>
                        <a:lnTo>
                          <a:pt x="6688" y="742"/>
                        </a:lnTo>
                        <a:lnTo>
                          <a:pt x="6715" y="742"/>
                        </a:lnTo>
                        <a:lnTo>
                          <a:pt x="6715" y="723"/>
                        </a:lnTo>
                        <a:lnTo>
                          <a:pt x="6743" y="723"/>
                        </a:lnTo>
                        <a:lnTo>
                          <a:pt x="6743" y="714"/>
                        </a:lnTo>
                        <a:lnTo>
                          <a:pt x="6762" y="714"/>
                        </a:lnTo>
                        <a:lnTo>
                          <a:pt x="6762" y="696"/>
                        </a:lnTo>
                        <a:lnTo>
                          <a:pt x="6789" y="696"/>
                        </a:lnTo>
                        <a:lnTo>
                          <a:pt x="6789" y="677"/>
                        </a:lnTo>
                        <a:lnTo>
                          <a:pt x="6827" y="677"/>
                        </a:lnTo>
                        <a:lnTo>
                          <a:pt x="6827" y="668"/>
                        </a:lnTo>
                        <a:lnTo>
                          <a:pt x="6854" y="668"/>
                        </a:lnTo>
                        <a:lnTo>
                          <a:pt x="6854" y="649"/>
                        </a:lnTo>
                        <a:lnTo>
                          <a:pt x="6882" y="649"/>
                        </a:lnTo>
                        <a:lnTo>
                          <a:pt x="6882" y="631"/>
                        </a:lnTo>
                        <a:lnTo>
                          <a:pt x="6919" y="631"/>
                        </a:lnTo>
                        <a:lnTo>
                          <a:pt x="6919" y="621"/>
                        </a:lnTo>
                        <a:lnTo>
                          <a:pt x="6947" y="621"/>
                        </a:lnTo>
                        <a:lnTo>
                          <a:pt x="6947" y="603"/>
                        </a:lnTo>
                        <a:lnTo>
                          <a:pt x="6975" y="603"/>
                        </a:lnTo>
                        <a:lnTo>
                          <a:pt x="6975" y="584"/>
                        </a:lnTo>
                        <a:lnTo>
                          <a:pt x="7012" y="584"/>
                        </a:lnTo>
                        <a:lnTo>
                          <a:pt x="7012" y="575"/>
                        </a:lnTo>
                        <a:lnTo>
                          <a:pt x="7058" y="575"/>
                        </a:lnTo>
                        <a:lnTo>
                          <a:pt x="7058" y="557"/>
                        </a:lnTo>
                        <a:lnTo>
                          <a:pt x="7086" y="557"/>
                        </a:lnTo>
                        <a:lnTo>
                          <a:pt x="7086" y="538"/>
                        </a:lnTo>
                        <a:lnTo>
                          <a:pt x="7114" y="538"/>
                        </a:lnTo>
                        <a:lnTo>
                          <a:pt x="7114" y="529"/>
                        </a:lnTo>
                        <a:lnTo>
                          <a:pt x="7151" y="529"/>
                        </a:lnTo>
                        <a:lnTo>
                          <a:pt x="7151" y="510"/>
                        </a:lnTo>
                        <a:lnTo>
                          <a:pt x="7178" y="510"/>
                        </a:lnTo>
                        <a:lnTo>
                          <a:pt x="7178" y="492"/>
                        </a:lnTo>
                        <a:lnTo>
                          <a:pt x="7206" y="492"/>
                        </a:lnTo>
                        <a:lnTo>
                          <a:pt x="7206" y="482"/>
                        </a:lnTo>
                        <a:lnTo>
                          <a:pt x="7243" y="482"/>
                        </a:lnTo>
                        <a:lnTo>
                          <a:pt x="7243" y="464"/>
                        </a:lnTo>
                        <a:lnTo>
                          <a:pt x="7290" y="464"/>
                        </a:lnTo>
                        <a:lnTo>
                          <a:pt x="7290" y="445"/>
                        </a:lnTo>
                        <a:lnTo>
                          <a:pt x="7336" y="445"/>
                        </a:lnTo>
                        <a:lnTo>
                          <a:pt x="7336" y="436"/>
                        </a:lnTo>
                        <a:lnTo>
                          <a:pt x="7382" y="436"/>
                        </a:lnTo>
                        <a:lnTo>
                          <a:pt x="7382" y="418"/>
                        </a:lnTo>
                        <a:lnTo>
                          <a:pt x="7429" y="418"/>
                        </a:lnTo>
                        <a:lnTo>
                          <a:pt x="7429" y="399"/>
                        </a:lnTo>
                        <a:lnTo>
                          <a:pt x="7475" y="399"/>
                        </a:lnTo>
                        <a:lnTo>
                          <a:pt x="7475" y="390"/>
                        </a:lnTo>
                        <a:lnTo>
                          <a:pt x="7530" y="390"/>
                        </a:lnTo>
                        <a:lnTo>
                          <a:pt x="7530" y="371"/>
                        </a:lnTo>
                        <a:lnTo>
                          <a:pt x="7577" y="371"/>
                        </a:lnTo>
                        <a:lnTo>
                          <a:pt x="7577" y="353"/>
                        </a:lnTo>
                        <a:lnTo>
                          <a:pt x="7623" y="353"/>
                        </a:lnTo>
                        <a:lnTo>
                          <a:pt x="7623" y="344"/>
                        </a:lnTo>
                        <a:lnTo>
                          <a:pt x="7669" y="344"/>
                        </a:lnTo>
                        <a:lnTo>
                          <a:pt x="7669" y="325"/>
                        </a:lnTo>
                        <a:lnTo>
                          <a:pt x="7734" y="325"/>
                        </a:lnTo>
                        <a:lnTo>
                          <a:pt x="7734" y="307"/>
                        </a:lnTo>
                        <a:lnTo>
                          <a:pt x="7799" y="307"/>
                        </a:lnTo>
                        <a:lnTo>
                          <a:pt x="7799" y="297"/>
                        </a:lnTo>
                        <a:lnTo>
                          <a:pt x="7873" y="297"/>
                        </a:lnTo>
                        <a:lnTo>
                          <a:pt x="7873" y="279"/>
                        </a:lnTo>
                        <a:lnTo>
                          <a:pt x="7947" y="279"/>
                        </a:lnTo>
                        <a:lnTo>
                          <a:pt x="7947" y="260"/>
                        </a:lnTo>
                        <a:lnTo>
                          <a:pt x="8040" y="260"/>
                        </a:lnTo>
                        <a:lnTo>
                          <a:pt x="8040" y="251"/>
                        </a:lnTo>
                        <a:lnTo>
                          <a:pt x="8123" y="251"/>
                        </a:lnTo>
                        <a:lnTo>
                          <a:pt x="8123" y="232"/>
                        </a:lnTo>
                        <a:lnTo>
                          <a:pt x="8271" y="232"/>
                        </a:lnTo>
                        <a:lnTo>
                          <a:pt x="8271" y="214"/>
                        </a:lnTo>
                        <a:lnTo>
                          <a:pt x="8892" y="214"/>
                        </a:lnTo>
                        <a:lnTo>
                          <a:pt x="8892" y="232"/>
                        </a:lnTo>
                        <a:lnTo>
                          <a:pt x="9059" y="232"/>
                        </a:lnTo>
                        <a:lnTo>
                          <a:pt x="9059" y="251"/>
                        </a:lnTo>
                        <a:lnTo>
                          <a:pt x="9198" y="251"/>
                        </a:lnTo>
                        <a:lnTo>
                          <a:pt x="9198" y="260"/>
                        </a:lnTo>
                        <a:lnTo>
                          <a:pt x="9290" y="260"/>
                        </a:lnTo>
                        <a:lnTo>
                          <a:pt x="9290" y="279"/>
                        </a:lnTo>
                        <a:lnTo>
                          <a:pt x="9374" y="279"/>
                        </a:lnTo>
                        <a:lnTo>
                          <a:pt x="9374" y="297"/>
                        </a:lnTo>
                        <a:lnTo>
                          <a:pt x="9429" y="297"/>
                        </a:lnTo>
                        <a:lnTo>
                          <a:pt x="9429" y="307"/>
                        </a:lnTo>
                        <a:lnTo>
                          <a:pt x="9494" y="307"/>
                        </a:lnTo>
                        <a:lnTo>
                          <a:pt x="9494" y="325"/>
                        </a:lnTo>
                        <a:lnTo>
                          <a:pt x="9559" y="325"/>
                        </a:lnTo>
                        <a:lnTo>
                          <a:pt x="9559" y="344"/>
                        </a:lnTo>
                        <a:lnTo>
                          <a:pt x="9615" y="344"/>
                        </a:lnTo>
                        <a:lnTo>
                          <a:pt x="9615" y="353"/>
                        </a:lnTo>
                        <a:lnTo>
                          <a:pt x="9661" y="353"/>
                        </a:lnTo>
                        <a:lnTo>
                          <a:pt x="9661" y="371"/>
                        </a:lnTo>
                        <a:lnTo>
                          <a:pt x="9707" y="371"/>
                        </a:lnTo>
                        <a:lnTo>
                          <a:pt x="9707" y="390"/>
                        </a:lnTo>
                        <a:lnTo>
                          <a:pt x="9753" y="390"/>
                        </a:lnTo>
                        <a:lnTo>
                          <a:pt x="9753" y="399"/>
                        </a:lnTo>
                        <a:lnTo>
                          <a:pt x="9800" y="399"/>
                        </a:lnTo>
                        <a:lnTo>
                          <a:pt x="9800" y="418"/>
                        </a:lnTo>
                        <a:lnTo>
                          <a:pt x="9846" y="418"/>
                        </a:lnTo>
                        <a:lnTo>
                          <a:pt x="9846" y="436"/>
                        </a:lnTo>
                        <a:lnTo>
                          <a:pt x="9892" y="436"/>
                        </a:lnTo>
                        <a:lnTo>
                          <a:pt x="9892" y="445"/>
                        </a:lnTo>
                        <a:lnTo>
                          <a:pt x="9939" y="445"/>
                        </a:lnTo>
                        <a:lnTo>
                          <a:pt x="9939" y="464"/>
                        </a:lnTo>
                        <a:lnTo>
                          <a:pt x="9976" y="464"/>
                        </a:lnTo>
                        <a:lnTo>
                          <a:pt x="9976" y="482"/>
                        </a:lnTo>
                        <a:lnTo>
                          <a:pt x="10004" y="482"/>
                        </a:lnTo>
                        <a:lnTo>
                          <a:pt x="10004" y="492"/>
                        </a:lnTo>
                        <a:lnTo>
                          <a:pt x="10050" y="492"/>
                        </a:lnTo>
                        <a:lnTo>
                          <a:pt x="10050" y="510"/>
                        </a:lnTo>
                        <a:lnTo>
                          <a:pt x="10078" y="510"/>
                        </a:lnTo>
                        <a:lnTo>
                          <a:pt x="10078" y="529"/>
                        </a:lnTo>
                        <a:lnTo>
                          <a:pt x="10115" y="529"/>
                        </a:lnTo>
                        <a:lnTo>
                          <a:pt x="10115" y="538"/>
                        </a:lnTo>
                        <a:lnTo>
                          <a:pt x="10143" y="538"/>
                        </a:lnTo>
                        <a:lnTo>
                          <a:pt x="10143" y="557"/>
                        </a:lnTo>
                        <a:lnTo>
                          <a:pt x="10189" y="557"/>
                        </a:lnTo>
                        <a:lnTo>
                          <a:pt x="10189" y="575"/>
                        </a:lnTo>
                        <a:lnTo>
                          <a:pt x="10217" y="575"/>
                        </a:lnTo>
                        <a:lnTo>
                          <a:pt x="10217" y="584"/>
                        </a:lnTo>
                        <a:lnTo>
                          <a:pt x="10254" y="584"/>
                        </a:lnTo>
                        <a:lnTo>
                          <a:pt x="10254" y="603"/>
                        </a:lnTo>
                        <a:lnTo>
                          <a:pt x="10281" y="603"/>
                        </a:lnTo>
                        <a:lnTo>
                          <a:pt x="10281" y="621"/>
                        </a:lnTo>
                        <a:lnTo>
                          <a:pt x="10309" y="621"/>
                        </a:lnTo>
                        <a:lnTo>
                          <a:pt x="10309" y="631"/>
                        </a:lnTo>
                        <a:lnTo>
                          <a:pt x="10346" y="631"/>
                        </a:lnTo>
                        <a:lnTo>
                          <a:pt x="10346" y="649"/>
                        </a:lnTo>
                        <a:lnTo>
                          <a:pt x="10374" y="649"/>
                        </a:lnTo>
                        <a:lnTo>
                          <a:pt x="10374" y="668"/>
                        </a:lnTo>
                        <a:lnTo>
                          <a:pt x="10402" y="668"/>
                        </a:lnTo>
                        <a:lnTo>
                          <a:pt x="10402" y="677"/>
                        </a:lnTo>
                        <a:lnTo>
                          <a:pt x="10420" y="677"/>
                        </a:lnTo>
                        <a:lnTo>
                          <a:pt x="10420" y="696"/>
                        </a:lnTo>
                        <a:lnTo>
                          <a:pt x="10448" y="696"/>
                        </a:lnTo>
                        <a:lnTo>
                          <a:pt x="10448" y="714"/>
                        </a:lnTo>
                        <a:lnTo>
                          <a:pt x="10485" y="714"/>
                        </a:lnTo>
                        <a:lnTo>
                          <a:pt x="10485" y="723"/>
                        </a:lnTo>
                        <a:lnTo>
                          <a:pt x="10513" y="723"/>
                        </a:lnTo>
                        <a:lnTo>
                          <a:pt x="10513" y="742"/>
                        </a:lnTo>
                        <a:lnTo>
                          <a:pt x="10541" y="742"/>
                        </a:lnTo>
                        <a:lnTo>
                          <a:pt x="10541" y="760"/>
                        </a:lnTo>
                        <a:lnTo>
                          <a:pt x="10559" y="760"/>
                        </a:lnTo>
                        <a:lnTo>
                          <a:pt x="10559" y="770"/>
                        </a:lnTo>
                        <a:lnTo>
                          <a:pt x="10587" y="770"/>
                        </a:lnTo>
                        <a:lnTo>
                          <a:pt x="10587" y="788"/>
                        </a:lnTo>
                        <a:lnTo>
                          <a:pt x="10624" y="788"/>
                        </a:lnTo>
                        <a:lnTo>
                          <a:pt x="10624" y="807"/>
                        </a:lnTo>
                        <a:lnTo>
                          <a:pt x="10633" y="807"/>
                        </a:lnTo>
                        <a:lnTo>
                          <a:pt x="10633" y="816"/>
                        </a:lnTo>
                        <a:lnTo>
                          <a:pt x="10670" y="816"/>
                        </a:lnTo>
                        <a:lnTo>
                          <a:pt x="10670" y="834"/>
                        </a:lnTo>
                        <a:lnTo>
                          <a:pt x="10680" y="834"/>
                        </a:lnTo>
                        <a:lnTo>
                          <a:pt x="10680" y="853"/>
                        </a:lnTo>
                        <a:lnTo>
                          <a:pt x="10717" y="853"/>
                        </a:lnTo>
                        <a:lnTo>
                          <a:pt x="10717" y="862"/>
                        </a:lnTo>
                        <a:lnTo>
                          <a:pt x="10726" y="862"/>
                        </a:lnTo>
                        <a:lnTo>
                          <a:pt x="10726" y="881"/>
                        </a:lnTo>
                        <a:lnTo>
                          <a:pt x="10763" y="881"/>
                        </a:lnTo>
                        <a:lnTo>
                          <a:pt x="10763" y="899"/>
                        </a:lnTo>
                        <a:lnTo>
                          <a:pt x="10772" y="899"/>
                        </a:lnTo>
                        <a:lnTo>
                          <a:pt x="10772" y="909"/>
                        </a:lnTo>
                        <a:lnTo>
                          <a:pt x="10791" y="909"/>
                        </a:lnTo>
                        <a:lnTo>
                          <a:pt x="10791" y="927"/>
                        </a:lnTo>
                        <a:lnTo>
                          <a:pt x="10819" y="927"/>
                        </a:lnTo>
                        <a:lnTo>
                          <a:pt x="10819" y="946"/>
                        </a:lnTo>
                        <a:lnTo>
                          <a:pt x="10837" y="946"/>
                        </a:lnTo>
                        <a:lnTo>
                          <a:pt x="10837" y="955"/>
                        </a:lnTo>
                        <a:lnTo>
                          <a:pt x="10856" y="955"/>
                        </a:lnTo>
                        <a:lnTo>
                          <a:pt x="10856" y="973"/>
                        </a:lnTo>
                        <a:lnTo>
                          <a:pt x="10884" y="973"/>
                        </a:lnTo>
                        <a:lnTo>
                          <a:pt x="10884" y="992"/>
                        </a:lnTo>
                        <a:lnTo>
                          <a:pt x="10902" y="992"/>
                        </a:lnTo>
                        <a:lnTo>
                          <a:pt x="10902" y="1001"/>
                        </a:lnTo>
                        <a:lnTo>
                          <a:pt x="10911" y="1001"/>
                        </a:lnTo>
                        <a:lnTo>
                          <a:pt x="10911" y="1020"/>
                        </a:lnTo>
                        <a:lnTo>
                          <a:pt x="10930" y="1020"/>
                        </a:lnTo>
                        <a:lnTo>
                          <a:pt x="10930" y="1038"/>
                        </a:lnTo>
                        <a:lnTo>
                          <a:pt x="10958" y="1038"/>
                        </a:lnTo>
                        <a:lnTo>
                          <a:pt x="10958" y="1048"/>
                        </a:lnTo>
                        <a:lnTo>
                          <a:pt x="10976" y="1048"/>
                        </a:lnTo>
                        <a:lnTo>
                          <a:pt x="10976" y="1066"/>
                        </a:lnTo>
                        <a:lnTo>
                          <a:pt x="10995" y="1066"/>
                        </a:lnTo>
                        <a:lnTo>
                          <a:pt x="10995" y="1085"/>
                        </a:lnTo>
                        <a:lnTo>
                          <a:pt x="11004" y="1085"/>
                        </a:lnTo>
                        <a:lnTo>
                          <a:pt x="11004" y="1094"/>
                        </a:lnTo>
                        <a:lnTo>
                          <a:pt x="11022" y="1094"/>
                        </a:lnTo>
                        <a:lnTo>
                          <a:pt x="11022" y="1112"/>
                        </a:lnTo>
                        <a:lnTo>
                          <a:pt x="11050" y="1112"/>
                        </a:lnTo>
                        <a:lnTo>
                          <a:pt x="11050" y="1131"/>
                        </a:lnTo>
                        <a:lnTo>
                          <a:pt x="11069" y="1131"/>
                        </a:lnTo>
                        <a:lnTo>
                          <a:pt x="11069" y="1140"/>
                        </a:lnTo>
                        <a:lnTo>
                          <a:pt x="11087" y="1140"/>
                        </a:lnTo>
                        <a:lnTo>
                          <a:pt x="11087" y="1159"/>
                        </a:lnTo>
                        <a:lnTo>
                          <a:pt x="11097" y="1159"/>
                        </a:lnTo>
                        <a:lnTo>
                          <a:pt x="11097" y="1177"/>
                        </a:lnTo>
                        <a:lnTo>
                          <a:pt x="11115" y="1177"/>
                        </a:lnTo>
                        <a:lnTo>
                          <a:pt x="11115" y="1186"/>
                        </a:lnTo>
                        <a:lnTo>
                          <a:pt x="11134" y="1186"/>
                        </a:lnTo>
                        <a:lnTo>
                          <a:pt x="11134" y="1205"/>
                        </a:lnTo>
                        <a:lnTo>
                          <a:pt x="11143" y="1205"/>
                        </a:lnTo>
                        <a:lnTo>
                          <a:pt x="11143" y="1223"/>
                        </a:lnTo>
                        <a:lnTo>
                          <a:pt x="11161" y="1223"/>
                        </a:lnTo>
                        <a:lnTo>
                          <a:pt x="11161" y="1233"/>
                        </a:lnTo>
                        <a:lnTo>
                          <a:pt x="11180" y="1233"/>
                        </a:lnTo>
                        <a:lnTo>
                          <a:pt x="11180" y="1251"/>
                        </a:lnTo>
                        <a:lnTo>
                          <a:pt x="11189" y="1251"/>
                        </a:lnTo>
                        <a:lnTo>
                          <a:pt x="11189" y="1270"/>
                        </a:lnTo>
                        <a:lnTo>
                          <a:pt x="11208" y="1270"/>
                        </a:lnTo>
                        <a:lnTo>
                          <a:pt x="11208" y="1279"/>
                        </a:lnTo>
                        <a:lnTo>
                          <a:pt x="11226" y="1279"/>
                        </a:lnTo>
                        <a:lnTo>
                          <a:pt x="11226" y="1298"/>
                        </a:lnTo>
                        <a:lnTo>
                          <a:pt x="11235" y="1298"/>
                        </a:lnTo>
                        <a:lnTo>
                          <a:pt x="11235" y="1316"/>
                        </a:lnTo>
                        <a:lnTo>
                          <a:pt x="11254" y="1316"/>
                        </a:lnTo>
                        <a:lnTo>
                          <a:pt x="11254" y="1325"/>
                        </a:lnTo>
                        <a:lnTo>
                          <a:pt x="11273" y="1325"/>
                        </a:lnTo>
                        <a:lnTo>
                          <a:pt x="11273" y="1344"/>
                        </a:lnTo>
                        <a:lnTo>
                          <a:pt x="11282" y="1344"/>
                        </a:lnTo>
                        <a:lnTo>
                          <a:pt x="11282" y="1362"/>
                        </a:lnTo>
                        <a:lnTo>
                          <a:pt x="11300" y="1362"/>
                        </a:lnTo>
                        <a:lnTo>
                          <a:pt x="11300" y="1372"/>
                        </a:lnTo>
                        <a:lnTo>
                          <a:pt x="11319" y="1372"/>
                        </a:lnTo>
                        <a:lnTo>
                          <a:pt x="11319" y="1390"/>
                        </a:lnTo>
                        <a:lnTo>
                          <a:pt x="11328" y="1390"/>
                        </a:lnTo>
                        <a:lnTo>
                          <a:pt x="11328" y="1409"/>
                        </a:lnTo>
                        <a:lnTo>
                          <a:pt x="11347" y="1409"/>
                        </a:lnTo>
                        <a:lnTo>
                          <a:pt x="11347" y="1418"/>
                        </a:lnTo>
                        <a:lnTo>
                          <a:pt x="11365" y="1418"/>
                        </a:lnTo>
                        <a:lnTo>
                          <a:pt x="11365" y="1437"/>
                        </a:lnTo>
                        <a:lnTo>
                          <a:pt x="11374" y="1437"/>
                        </a:lnTo>
                        <a:lnTo>
                          <a:pt x="11374" y="1455"/>
                        </a:lnTo>
                        <a:lnTo>
                          <a:pt x="11393" y="1455"/>
                        </a:lnTo>
                        <a:lnTo>
                          <a:pt x="11393" y="1464"/>
                        </a:lnTo>
                        <a:lnTo>
                          <a:pt x="11411" y="1464"/>
                        </a:lnTo>
                        <a:lnTo>
                          <a:pt x="11411" y="1501"/>
                        </a:lnTo>
                        <a:lnTo>
                          <a:pt x="11421" y="1501"/>
                        </a:lnTo>
                        <a:lnTo>
                          <a:pt x="11421" y="1511"/>
                        </a:lnTo>
                        <a:lnTo>
                          <a:pt x="11439" y="1511"/>
                        </a:lnTo>
                        <a:lnTo>
                          <a:pt x="11439" y="1529"/>
                        </a:lnTo>
                        <a:lnTo>
                          <a:pt x="11458" y="1529"/>
                        </a:lnTo>
                        <a:lnTo>
                          <a:pt x="11458" y="1548"/>
                        </a:lnTo>
                        <a:lnTo>
                          <a:pt x="11467" y="1548"/>
                        </a:lnTo>
                        <a:lnTo>
                          <a:pt x="11467" y="1557"/>
                        </a:lnTo>
                        <a:lnTo>
                          <a:pt x="11486" y="1557"/>
                        </a:lnTo>
                        <a:lnTo>
                          <a:pt x="11486" y="1594"/>
                        </a:lnTo>
                        <a:lnTo>
                          <a:pt x="11504" y="1594"/>
                        </a:lnTo>
                        <a:lnTo>
                          <a:pt x="11504" y="1603"/>
                        </a:lnTo>
                        <a:lnTo>
                          <a:pt x="11513" y="1603"/>
                        </a:lnTo>
                        <a:lnTo>
                          <a:pt x="11513" y="1622"/>
                        </a:lnTo>
                        <a:lnTo>
                          <a:pt x="11532" y="1622"/>
                        </a:lnTo>
                        <a:lnTo>
                          <a:pt x="11532" y="1650"/>
                        </a:lnTo>
                        <a:lnTo>
                          <a:pt x="11550" y="1650"/>
                        </a:lnTo>
                        <a:lnTo>
                          <a:pt x="11550" y="1668"/>
                        </a:lnTo>
                        <a:lnTo>
                          <a:pt x="11560" y="1668"/>
                        </a:lnTo>
                        <a:lnTo>
                          <a:pt x="11560" y="1687"/>
                        </a:lnTo>
                        <a:lnTo>
                          <a:pt x="11578" y="1687"/>
                        </a:lnTo>
                        <a:lnTo>
                          <a:pt x="11578" y="1696"/>
                        </a:lnTo>
                        <a:lnTo>
                          <a:pt x="11597" y="1696"/>
                        </a:lnTo>
                        <a:lnTo>
                          <a:pt x="11597" y="1733"/>
                        </a:lnTo>
                        <a:lnTo>
                          <a:pt x="11606" y="1733"/>
                        </a:lnTo>
                        <a:lnTo>
                          <a:pt x="11606" y="1742"/>
                        </a:lnTo>
                        <a:lnTo>
                          <a:pt x="11625" y="1742"/>
                        </a:lnTo>
                        <a:lnTo>
                          <a:pt x="11625" y="1779"/>
                        </a:lnTo>
                        <a:lnTo>
                          <a:pt x="11643" y="1779"/>
                        </a:lnTo>
                        <a:lnTo>
                          <a:pt x="11643" y="1789"/>
                        </a:lnTo>
                        <a:lnTo>
                          <a:pt x="11652" y="1789"/>
                        </a:lnTo>
                        <a:lnTo>
                          <a:pt x="11652" y="1826"/>
                        </a:lnTo>
                        <a:lnTo>
                          <a:pt x="11671" y="1826"/>
                        </a:lnTo>
                        <a:lnTo>
                          <a:pt x="11671" y="1835"/>
                        </a:lnTo>
                        <a:lnTo>
                          <a:pt x="11689" y="1835"/>
                        </a:lnTo>
                        <a:lnTo>
                          <a:pt x="11689" y="1872"/>
                        </a:lnTo>
                        <a:lnTo>
                          <a:pt x="11699" y="1872"/>
                        </a:lnTo>
                        <a:lnTo>
                          <a:pt x="11699" y="1881"/>
                        </a:lnTo>
                        <a:lnTo>
                          <a:pt x="11717" y="1881"/>
                        </a:lnTo>
                        <a:lnTo>
                          <a:pt x="11717" y="1918"/>
                        </a:lnTo>
                        <a:lnTo>
                          <a:pt x="11736" y="1918"/>
                        </a:lnTo>
                        <a:lnTo>
                          <a:pt x="11736" y="1927"/>
                        </a:lnTo>
                        <a:lnTo>
                          <a:pt x="11745" y="1927"/>
                        </a:lnTo>
                        <a:lnTo>
                          <a:pt x="11745" y="1964"/>
                        </a:lnTo>
                        <a:lnTo>
                          <a:pt x="11763" y="1964"/>
                        </a:lnTo>
                        <a:lnTo>
                          <a:pt x="11763" y="1974"/>
                        </a:lnTo>
                        <a:lnTo>
                          <a:pt x="11782" y="1974"/>
                        </a:lnTo>
                        <a:lnTo>
                          <a:pt x="11782" y="2011"/>
                        </a:lnTo>
                        <a:lnTo>
                          <a:pt x="11791" y="2011"/>
                        </a:lnTo>
                        <a:lnTo>
                          <a:pt x="11791" y="2039"/>
                        </a:lnTo>
                        <a:lnTo>
                          <a:pt x="11810" y="2039"/>
                        </a:lnTo>
                        <a:lnTo>
                          <a:pt x="11810" y="2066"/>
                        </a:lnTo>
                        <a:lnTo>
                          <a:pt x="11828" y="2066"/>
                        </a:lnTo>
                        <a:lnTo>
                          <a:pt x="11828" y="2103"/>
                        </a:lnTo>
                        <a:lnTo>
                          <a:pt x="11838" y="2103"/>
                        </a:lnTo>
                        <a:lnTo>
                          <a:pt x="11838" y="2131"/>
                        </a:lnTo>
                        <a:lnTo>
                          <a:pt x="11856" y="2131"/>
                        </a:lnTo>
                        <a:lnTo>
                          <a:pt x="11856" y="2150"/>
                        </a:lnTo>
                        <a:lnTo>
                          <a:pt x="11875" y="2150"/>
                        </a:lnTo>
                        <a:lnTo>
                          <a:pt x="11875" y="2178"/>
                        </a:lnTo>
                        <a:lnTo>
                          <a:pt x="11884" y="2178"/>
                        </a:lnTo>
                        <a:lnTo>
                          <a:pt x="11884" y="2205"/>
                        </a:lnTo>
                        <a:lnTo>
                          <a:pt x="11902" y="2205"/>
                        </a:lnTo>
                        <a:lnTo>
                          <a:pt x="11902" y="2242"/>
                        </a:lnTo>
                        <a:lnTo>
                          <a:pt x="11921" y="2242"/>
                        </a:lnTo>
                        <a:lnTo>
                          <a:pt x="11921" y="2270"/>
                        </a:lnTo>
                        <a:lnTo>
                          <a:pt x="11930" y="2270"/>
                        </a:lnTo>
                        <a:lnTo>
                          <a:pt x="11930" y="2298"/>
                        </a:lnTo>
                        <a:lnTo>
                          <a:pt x="11949" y="2298"/>
                        </a:lnTo>
                        <a:lnTo>
                          <a:pt x="11949" y="2344"/>
                        </a:lnTo>
                        <a:lnTo>
                          <a:pt x="11967" y="2344"/>
                        </a:lnTo>
                        <a:lnTo>
                          <a:pt x="11967" y="2381"/>
                        </a:lnTo>
                        <a:lnTo>
                          <a:pt x="11976" y="2381"/>
                        </a:lnTo>
                        <a:lnTo>
                          <a:pt x="11976" y="2409"/>
                        </a:lnTo>
                        <a:lnTo>
                          <a:pt x="11995" y="2409"/>
                        </a:lnTo>
                        <a:lnTo>
                          <a:pt x="11995" y="2437"/>
                        </a:lnTo>
                        <a:lnTo>
                          <a:pt x="12014" y="2437"/>
                        </a:lnTo>
                        <a:lnTo>
                          <a:pt x="12014" y="2483"/>
                        </a:lnTo>
                        <a:lnTo>
                          <a:pt x="12023" y="2483"/>
                        </a:lnTo>
                        <a:lnTo>
                          <a:pt x="12023" y="2520"/>
                        </a:lnTo>
                        <a:lnTo>
                          <a:pt x="12041" y="2520"/>
                        </a:lnTo>
                        <a:lnTo>
                          <a:pt x="12041" y="2567"/>
                        </a:lnTo>
                        <a:lnTo>
                          <a:pt x="12060" y="2567"/>
                        </a:lnTo>
                        <a:lnTo>
                          <a:pt x="12060" y="2613"/>
                        </a:lnTo>
                        <a:lnTo>
                          <a:pt x="12069" y="2613"/>
                        </a:lnTo>
                        <a:lnTo>
                          <a:pt x="12069" y="2659"/>
                        </a:lnTo>
                        <a:lnTo>
                          <a:pt x="12088" y="2659"/>
                        </a:lnTo>
                        <a:lnTo>
                          <a:pt x="12088" y="2705"/>
                        </a:lnTo>
                        <a:lnTo>
                          <a:pt x="12106" y="2705"/>
                        </a:lnTo>
                        <a:lnTo>
                          <a:pt x="12106" y="2733"/>
                        </a:lnTo>
                        <a:lnTo>
                          <a:pt x="12115" y="2733"/>
                        </a:lnTo>
                        <a:lnTo>
                          <a:pt x="12115" y="2780"/>
                        </a:lnTo>
                        <a:lnTo>
                          <a:pt x="12134" y="2780"/>
                        </a:lnTo>
                        <a:lnTo>
                          <a:pt x="12134" y="2844"/>
                        </a:lnTo>
                        <a:lnTo>
                          <a:pt x="12152" y="2844"/>
                        </a:lnTo>
                        <a:lnTo>
                          <a:pt x="12152" y="2900"/>
                        </a:lnTo>
                        <a:lnTo>
                          <a:pt x="12162" y="2900"/>
                        </a:lnTo>
                        <a:lnTo>
                          <a:pt x="12162" y="2965"/>
                        </a:lnTo>
                        <a:lnTo>
                          <a:pt x="12180" y="2965"/>
                        </a:lnTo>
                        <a:lnTo>
                          <a:pt x="12180" y="3030"/>
                        </a:lnTo>
                        <a:lnTo>
                          <a:pt x="12199" y="3030"/>
                        </a:lnTo>
                        <a:lnTo>
                          <a:pt x="12199" y="3104"/>
                        </a:lnTo>
                        <a:lnTo>
                          <a:pt x="12208" y="3104"/>
                        </a:lnTo>
                        <a:lnTo>
                          <a:pt x="12208" y="3178"/>
                        </a:lnTo>
                        <a:lnTo>
                          <a:pt x="12227" y="3178"/>
                        </a:lnTo>
                        <a:lnTo>
                          <a:pt x="12227" y="3271"/>
                        </a:lnTo>
                        <a:lnTo>
                          <a:pt x="12245" y="3271"/>
                        </a:lnTo>
                        <a:lnTo>
                          <a:pt x="12245" y="3382"/>
                        </a:lnTo>
                        <a:lnTo>
                          <a:pt x="12254" y="3382"/>
                        </a:lnTo>
                        <a:lnTo>
                          <a:pt x="12254" y="3567"/>
                        </a:lnTo>
                        <a:lnTo>
                          <a:pt x="12273" y="3567"/>
                        </a:lnTo>
                        <a:lnTo>
                          <a:pt x="12273" y="4030"/>
                        </a:lnTo>
                        <a:lnTo>
                          <a:pt x="12254" y="4030"/>
                        </a:lnTo>
                        <a:lnTo>
                          <a:pt x="12254" y="4215"/>
                        </a:lnTo>
                        <a:lnTo>
                          <a:pt x="12245" y="4215"/>
                        </a:lnTo>
                        <a:lnTo>
                          <a:pt x="12245" y="4326"/>
                        </a:lnTo>
                        <a:lnTo>
                          <a:pt x="12227" y="4326"/>
                        </a:lnTo>
                        <a:lnTo>
                          <a:pt x="12227" y="4419"/>
                        </a:lnTo>
                        <a:lnTo>
                          <a:pt x="12208" y="4419"/>
                        </a:lnTo>
                        <a:lnTo>
                          <a:pt x="12208" y="4512"/>
                        </a:lnTo>
                        <a:lnTo>
                          <a:pt x="12199" y="4512"/>
                        </a:lnTo>
                        <a:lnTo>
                          <a:pt x="12199" y="4567"/>
                        </a:lnTo>
                        <a:lnTo>
                          <a:pt x="12180" y="4567"/>
                        </a:lnTo>
                        <a:lnTo>
                          <a:pt x="12180" y="4632"/>
                        </a:lnTo>
                        <a:lnTo>
                          <a:pt x="12162" y="4632"/>
                        </a:lnTo>
                        <a:lnTo>
                          <a:pt x="12162" y="4697"/>
                        </a:lnTo>
                        <a:lnTo>
                          <a:pt x="12152" y="4697"/>
                        </a:lnTo>
                        <a:lnTo>
                          <a:pt x="12152" y="4743"/>
                        </a:lnTo>
                        <a:lnTo>
                          <a:pt x="12134" y="4743"/>
                        </a:lnTo>
                        <a:lnTo>
                          <a:pt x="12134" y="4799"/>
                        </a:lnTo>
                        <a:lnTo>
                          <a:pt x="12115" y="4799"/>
                        </a:lnTo>
                        <a:lnTo>
                          <a:pt x="12115" y="4845"/>
                        </a:lnTo>
                        <a:lnTo>
                          <a:pt x="12106" y="4845"/>
                        </a:lnTo>
                        <a:lnTo>
                          <a:pt x="12106" y="4891"/>
                        </a:lnTo>
                        <a:lnTo>
                          <a:pt x="12088" y="4891"/>
                        </a:lnTo>
                        <a:lnTo>
                          <a:pt x="12088" y="4938"/>
                        </a:lnTo>
                        <a:lnTo>
                          <a:pt x="12069" y="4938"/>
                        </a:lnTo>
                        <a:lnTo>
                          <a:pt x="12069" y="4984"/>
                        </a:lnTo>
                        <a:lnTo>
                          <a:pt x="12060" y="4984"/>
                        </a:lnTo>
                        <a:lnTo>
                          <a:pt x="12060" y="5030"/>
                        </a:lnTo>
                        <a:lnTo>
                          <a:pt x="12041" y="5030"/>
                        </a:lnTo>
                        <a:lnTo>
                          <a:pt x="12041" y="5049"/>
                        </a:lnTo>
                        <a:lnTo>
                          <a:pt x="12069" y="5049"/>
                        </a:lnTo>
                        <a:lnTo>
                          <a:pt x="12069" y="5030"/>
                        </a:lnTo>
                        <a:lnTo>
                          <a:pt x="12115" y="5030"/>
                        </a:lnTo>
                        <a:lnTo>
                          <a:pt x="12115" y="5021"/>
                        </a:lnTo>
                        <a:lnTo>
                          <a:pt x="12152" y="5021"/>
                        </a:lnTo>
                        <a:lnTo>
                          <a:pt x="12152" y="5003"/>
                        </a:lnTo>
                        <a:lnTo>
                          <a:pt x="12199" y="5003"/>
                        </a:lnTo>
                        <a:lnTo>
                          <a:pt x="12199" y="4984"/>
                        </a:lnTo>
                        <a:lnTo>
                          <a:pt x="12254" y="4984"/>
                        </a:lnTo>
                        <a:lnTo>
                          <a:pt x="12254" y="4975"/>
                        </a:lnTo>
                        <a:lnTo>
                          <a:pt x="12319" y="4975"/>
                        </a:lnTo>
                        <a:lnTo>
                          <a:pt x="12319" y="4956"/>
                        </a:lnTo>
                        <a:lnTo>
                          <a:pt x="12393" y="4956"/>
                        </a:lnTo>
                        <a:lnTo>
                          <a:pt x="12393" y="4938"/>
                        </a:lnTo>
                        <a:lnTo>
                          <a:pt x="12551" y="4938"/>
                        </a:lnTo>
                        <a:lnTo>
                          <a:pt x="12551" y="4928"/>
                        </a:lnTo>
                        <a:lnTo>
                          <a:pt x="12708" y="4928"/>
                        </a:lnTo>
                        <a:lnTo>
                          <a:pt x="12708" y="4938"/>
                        </a:lnTo>
                        <a:lnTo>
                          <a:pt x="12847" y="4938"/>
                        </a:lnTo>
                        <a:lnTo>
                          <a:pt x="12847" y="4956"/>
                        </a:lnTo>
                        <a:lnTo>
                          <a:pt x="12921" y="4956"/>
                        </a:lnTo>
                        <a:lnTo>
                          <a:pt x="12921" y="4975"/>
                        </a:lnTo>
                        <a:lnTo>
                          <a:pt x="12986" y="4975"/>
                        </a:lnTo>
                        <a:lnTo>
                          <a:pt x="12986" y="4984"/>
                        </a:lnTo>
                        <a:lnTo>
                          <a:pt x="13032" y="4984"/>
                        </a:lnTo>
                        <a:lnTo>
                          <a:pt x="13032" y="5003"/>
                        </a:lnTo>
                        <a:lnTo>
                          <a:pt x="13088" y="5003"/>
                        </a:lnTo>
                        <a:lnTo>
                          <a:pt x="13088" y="5021"/>
                        </a:lnTo>
                        <a:lnTo>
                          <a:pt x="13125" y="5021"/>
                        </a:lnTo>
                        <a:lnTo>
                          <a:pt x="13125" y="5030"/>
                        </a:lnTo>
                        <a:lnTo>
                          <a:pt x="13153" y="5030"/>
                        </a:lnTo>
                        <a:lnTo>
                          <a:pt x="13153" y="5049"/>
                        </a:lnTo>
                        <a:lnTo>
                          <a:pt x="13181" y="5049"/>
                        </a:lnTo>
                        <a:lnTo>
                          <a:pt x="13181" y="5067"/>
                        </a:lnTo>
                        <a:lnTo>
                          <a:pt x="13218" y="5067"/>
                        </a:lnTo>
                        <a:lnTo>
                          <a:pt x="13218" y="5077"/>
                        </a:lnTo>
                        <a:lnTo>
                          <a:pt x="13264" y="5077"/>
                        </a:lnTo>
                        <a:lnTo>
                          <a:pt x="13264" y="5095"/>
                        </a:lnTo>
                        <a:lnTo>
                          <a:pt x="13292" y="5095"/>
                        </a:lnTo>
                        <a:lnTo>
                          <a:pt x="13292" y="5114"/>
                        </a:lnTo>
                        <a:lnTo>
                          <a:pt x="13310" y="5114"/>
                        </a:lnTo>
                        <a:lnTo>
                          <a:pt x="13310" y="5123"/>
                        </a:lnTo>
                        <a:lnTo>
                          <a:pt x="13338" y="5123"/>
                        </a:lnTo>
                        <a:lnTo>
                          <a:pt x="13338" y="5142"/>
                        </a:lnTo>
                        <a:lnTo>
                          <a:pt x="13357" y="5142"/>
                        </a:lnTo>
                        <a:lnTo>
                          <a:pt x="13357" y="5160"/>
                        </a:lnTo>
                        <a:lnTo>
                          <a:pt x="13384" y="5160"/>
                        </a:lnTo>
                        <a:lnTo>
                          <a:pt x="13384" y="5169"/>
                        </a:lnTo>
                        <a:lnTo>
                          <a:pt x="13403" y="5169"/>
                        </a:lnTo>
                        <a:lnTo>
                          <a:pt x="13403" y="5188"/>
                        </a:lnTo>
                        <a:lnTo>
                          <a:pt x="13412" y="5188"/>
                        </a:lnTo>
                        <a:lnTo>
                          <a:pt x="13412" y="5206"/>
                        </a:lnTo>
                        <a:lnTo>
                          <a:pt x="13449" y="5206"/>
                        </a:lnTo>
                        <a:lnTo>
                          <a:pt x="13449" y="5216"/>
                        </a:lnTo>
                        <a:lnTo>
                          <a:pt x="13459" y="5216"/>
                        </a:lnTo>
                        <a:lnTo>
                          <a:pt x="13459" y="5234"/>
                        </a:lnTo>
                        <a:lnTo>
                          <a:pt x="13477" y="5234"/>
                        </a:lnTo>
                        <a:lnTo>
                          <a:pt x="13477" y="5253"/>
                        </a:lnTo>
                        <a:lnTo>
                          <a:pt x="13496" y="5253"/>
                        </a:lnTo>
                        <a:lnTo>
                          <a:pt x="13496" y="5262"/>
                        </a:lnTo>
                        <a:lnTo>
                          <a:pt x="13523" y="5262"/>
                        </a:lnTo>
                        <a:lnTo>
                          <a:pt x="13523" y="5280"/>
                        </a:lnTo>
                        <a:lnTo>
                          <a:pt x="13542" y="5280"/>
                        </a:lnTo>
                        <a:lnTo>
                          <a:pt x="13542" y="5299"/>
                        </a:lnTo>
                        <a:lnTo>
                          <a:pt x="13551" y="5299"/>
                        </a:lnTo>
                        <a:lnTo>
                          <a:pt x="13551" y="5308"/>
                        </a:lnTo>
                        <a:lnTo>
                          <a:pt x="13570" y="5308"/>
                        </a:lnTo>
                        <a:lnTo>
                          <a:pt x="13570" y="5327"/>
                        </a:lnTo>
                        <a:lnTo>
                          <a:pt x="13588" y="5327"/>
                        </a:lnTo>
                        <a:lnTo>
                          <a:pt x="13588" y="5345"/>
                        </a:lnTo>
                        <a:lnTo>
                          <a:pt x="13597" y="5345"/>
                        </a:lnTo>
                        <a:lnTo>
                          <a:pt x="13597" y="5355"/>
                        </a:lnTo>
                        <a:lnTo>
                          <a:pt x="13616" y="5355"/>
                        </a:lnTo>
                        <a:lnTo>
                          <a:pt x="13616" y="5345"/>
                        </a:lnTo>
                        <a:lnTo>
                          <a:pt x="13634" y="5345"/>
                        </a:lnTo>
                        <a:lnTo>
                          <a:pt x="13634" y="5308"/>
                        </a:lnTo>
                        <a:lnTo>
                          <a:pt x="13644" y="5308"/>
                        </a:lnTo>
                        <a:lnTo>
                          <a:pt x="13644" y="5299"/>
                        </a:lnTo>
                        <a:lnTo>
                          <a:pt x="13662" y="5299"/>
                        </a:lnTo>
                        <a:lnTo>
                          <a:pt x="13662" y="5280"/>
                        </a:lnTo>
                        <a:lnTo>
                          <a:pt x="13681" y="5280"/>
                        </a:lnTo>
                        <a:lnTo>
                          <a:pt x="13681" y="5262"/>
                        </a:lnTo>
                        <a:lnTo>
                          <a:pt x="13690" y="5262"/>
                        </a:lnTo>
                        <a:lnTo>
                          <a:pt x="13690" y="5253"/>
                        </a:lnTo>
                        <a:lnTo>
                          <a:pt x="13709" y="5253"/>
                        </a:lnTo>
                        <a:lnTo>
                          <a:pt x="13709" y="5234"/>
                        </a:lnTo>
                        <a:lnTo>
                          <a:pt x="13727" y="5234"/>
                        </a:lnTo>
                        <a:lnTo>
                          <a:pt x="13727" y="5216"/>
                        </a:lnTo>
                        <a:lnTo>
                          <a:pt x="13736" y="5216"/>
                        </a:lnTo>
                        <a:lnTo>
                          <a:pt x="13736" y="5206"/>
                        </a:lnTo>
                        <a:lnTo>
                          <a:pt x="13755" y="5206"/>
                        </a:lnTo>
                        <a:lnTo>
                          <a:pt x="13755" y="5188"/>
                        </a:lnTo>
                        <a:lnTo>
                          <a:pt x="13773" y="5188"/>
                        </a:lnTo>
                        <a:lnTo>
                          <a:pt x="13773" y="5169"/>
                        </a:lnTo>
                        <a:lnTo>
                          <a:pt x="13783" y="5169"/>
                        </a:lnTo>
                        <a:lnTo>
                          <a:pt x="13783" y="5142"/>
                        </a:lnTo>
                        <a:lnTo>
                          <a:pt x="13801" y="5142"/>
                        </a:lnTo>
                        <a:lnTo>
                          <a:pt x="13801" y="5123"/>
                        </a:lnTo>
                        <a:lnTo>
                          <a:pt x="13820" y="5123"/>
                        </a:lnTo>
                        <a:lnTo>
                          <a:pt x="13820" y="5114"/>
                        </a:lnTo>
                        <a:lnTo>
                          <a:pt x="13829" y="5114"/>
                        </a:lnTo>
                        <a:lnTo>
                          <a:pt x="13829" y="5095"/>
                        </a:lnTo>
                        <a:lnTo>
                          <a:pt x="13848" y="5095"/>
                        </a:lnTo>
                        <a:lnTo>
                          <a:pt x="13848" y="5077"/>
                        </a:lnTo>
                        <a:lnTo>
                          <a:pt x="13875" y="5077"/>
                        </a:lnTo>
                        <a:lnTo>
                          <a:pt x="13875" y="5067"/>
                        </a:lnTo>
                        <a:lnTo>
                          <a:pt x="13894" y="5067"/>
                        </a:lnTo>
                        <a:lnTo>
                          <a:pt x="13894" y="5049"/>
                        </a:lnTo>
                        <a:lnTo>
                          <a:pt x="13912" y="5049"/>
                        </a:lnTo>
                        <a:lnTo>
                          <a:pt x="13912" y="5030"/>
                        </a:lnTo>
                        <a:lnTo>
                          <a:pt x="13922" y="5030"/>
                        </a:lnTo>
                        <a:lnTo>
                          <a:pt x="13922" y="5021"/>
                        </a:lnTo>
                        <a:lnTo>
                          <a:pt x="13959" y="5021"/>
                        </a:lnTo>
                        <a:lnTo>
                          <a:pt x="13959" y="5003"/>
                        </a:lnTo>
                        <a:lnTo>
                          <a:pt x="13968" y="5003"/>
                        </a:lnTo>
                        <a:lnTo>
                          <a:pt x="13968" y="4984"/>
                        </a:lnTo>
                        <a:lnTo>
                          <a:pt x="13986" y="4984"/>
                        </a:lnTo>
                        <a:lnTo>
                          <a:pt x="13986" y="4975"/>
                        </a:lnTo>
                        <a:lnTo>
                          <a:pt x="14005" y="4975"/>
                        </a:lnTo>
                        <a:lnTo>
                          <a:pt x="14005" y="4956"/>
                        </a:lnTo>
                        <a:lnTo>
                          <a:pt x="14014" y="4956"/>
                        </a:lnTo>
                        <a:lnTo>
                          <a:pt x="14014" y="4938"/>
                        </a:lnTo>
                        <a:lnTo>
                          <a:pt x="14051" y="4938"/>
                        </a:lnTo>
                        <a:lnTo>
                          <a:pt x="14051" y="4928"/>
                        </a:lnTo>
                        <a:lnTo>
                          <a:pt x="14061" y="4928"/>
                        </a:lnTo>
                        <a:lnTo>
                          <a:pt x="14061" y="4910"/>
                        </a:lnTo>
                        <a:lnTo>
                          <a:pt x="14079" y="4910"/>
                        </a:lnTo>
                        <a:lnTo>
                          <a:pt x="14079" y="4891"/>
                        </a:lnTo>
                        <a:lnTo>
                          <a:pt x="14098" y="4891"/>
                        </a:lnTo>
                        <a:lnTo>
                          <a:pt x="14098" y="4882"/>
                        </a:lnTo>
                        <a:lnTo>
                          <a:pt x="14125" y="4882"/>
                        </a:lnTo>
                        <a:lnTo>
                          <a:pt x="14125" y="4864"/>
                        </a:lnTo>
                        <a:lnTo>
                          <a:pt x="14144" y="4864"/>
                        </a:lnTo>
                        <a:lnTo>
                          <a:pt x="14144" y="4845"/>
                        </a:lnTo>
                        <a:lnTo>
                          <a:pt x="14172" y="4845"/>
                        </a:lnTo>
                        <a:lnTo>
                          <a:pt x="14172" y="4836"/>
                        </a:lnTo>
                        <a:lnTo>
                          <a:pt x="14200" y="4836"/>
                        </a:lnTo>
                        <a:lnTo>
                          <a:pt x="14200" y="4817"/>
                        </a:lnTo>
                        <a:lnTo>
                          <a:pt x="14218" y="4817"/>
                        </a:lnTo>
                        <a:lnTo>
                          <a:pt x="14218" y="4799"/>
                        </a:lnTo>
                        <a:lnTo>
                          <a:pt x="14246" y="4799"/>
                        </a:lnTo>
                        <a:lnTo>
                          <a:pt x="14246" y="4790"/>
                        </a:lnTo>
                        <a:lnTo>
                          <a:pt x="14283" y="4790"/>
                        </a:lnTo>
                        <a:lnTo>
                          <a:pt x="14283" y="4771"/>
                        </a:lnTo>
                        <a:lnTo>
                          <a:pt x="14292" y="4771"/>
                        </a:lnTo>
                        <a:lnTo>
                          <a:pt x="14292" y="4753"/>
                        </a:lnTo>
                        <a:lnTo>
                          <a:pt x="14329" y="4753"/>
                        </a:lnTo>
                        <a:lnTo>
                          <a:pt x="14329" y="4743"/>
                        </a:lnTo>
                        <a:lnTo>
                          <a:pt x="14357" y="4743"/>
                        </a:lnTo>
                        <a:lnTo>
                          <a:pt x="14357" y="4725"/>
                        </a:lnTo>
                        <a:lnTo>
                          <a:pt x="14385" y="4725"/>
                        </a:lnTo>
                        <a:lnTo>
                          <a:pt x="14385" y="4706"/>
                        </a:lnTo>
                        <a:lnTo>
                          <a:pt x="14403" y="4706"/>
                        </a:lnTo>
                        <a:lnTo>
                          <a:pt x="14403" y="4697"/>
                        </a:lnTo>
                        <a:lnTo>
                          <a:pt x="14431" y="4697"/>
                        </a:lnTo>
                        <a:lnTo>
                          <a:pt x="14431" y="4678"/>
                        </a:lnTo>
                        <a:lnTo>
                          <a:pt x="14477" y="4678"/>
                        </a:lnTo>
                        <a:lnTo>
                          <a:pt x="14477" y="4660"/>
                        </a:lnTo>
                        <a:lnTo>
                          <a:pt x="14514" y="4660"/>
                        </a:lnTo>
                        <a:lnTo>
                          <a:pt x="14514" y="4651"/>
                        </a:lnTo>
                        <a:lnTo>
                          <a:pt x="14561" y="4651"/>
                        </a:lnTo>
                        <a:lnTo>
                          <a:pt x="14561" y="4632"/>
                        </a:lnTo>
                        <a:lnTo>
                          <a:pt x="14589" y="4632"/>
                        </a:lnTo>
                        <a:lnTo>
                          <a:pt x="14589" y="4614"/>
                        </a:lnTo>
                        <a:lnTo>
                          <a:pt x="14635" y="4614"/>
                        </a:lnTo>
                        <a:lnTo>
                          <a:pt x="14635" y="4604"/>
                        </a:lnTo>
                        <a:lnTo>
                          <a:pt x="14663" y="4604"/>
                        </a:lnTo>
                        <a:lnTo>
                          <a:pt x="14663" y="4586"/>
                        </a:lnTo>
                        <a:lnTo>
                          <a:pt x="14709" y="4586"/>
                        </a:lnTo>
                        <a:lnTo>
                          <a:pt x="14709" y="4567"/>
                        </a:lnTo>
                        <a:lnTo>
                          <a:pt x="14746" y="4567"/>
                        </a:lnTo>
                        <a:lnTo>
                          <a:pt x="14746" y="4558"/>
                        </a:lnTo>
                        <a:lnTo>
                          <a:pt x="14802" y="4558"/>
                        </a:lnTo>
                        <a:lnTo>
                          <a:pt x="14802" y="4539"/>
                        </a:lnTo>
                        <a:lnTo>
                          <a:pt x="14885" y="4539"/>
                        </a:lnTo>
                        <a:lnTo>
                          <a:pt x="14885" y="4521"/>
                        </a:lnTo>
                        <a:lnTo>
                          <a:pt x="14941" y="4521"/>
                        </a:lnTo>
                        <a:lnTo>
                          <a:pt x="14941" y="4512"/>
                        </a:lnTo>
                        <a:lnTo>
                          <a:pt x="15005" y="4512"/>
                        </a:lnTo>
                        <a:lnTo>
                          <a:pt x="15005" y="4493"/>
                        </a:lnTo>
                        <a:lnTo>
                          <a:pt x="15079" y="4493"/>
                        </a:lnTo>
                        <a:lnTo>
                          <a:pt x="15079" y="4475"/>
                        </a:lnTo>
                        <a:lnTo>
                          <a:pt x="15237" y="4475"/>
                        </a:lnTo>
                        <a:lnTo>
                          <a:pt x="15237" y="4465"/>
                        </a:lnTo>
                        <a:lnTo>
                          <a:pt x="15441" y="4465"/>
                        </a:lnTo>
                        <a:lnTo>
                          <a:pt x="15441" y="4447"/>
                        </a:lnTo>
                        <a:lnTo>
                          <a:pt x="15496" y="4447"/>
                        </a:lnTo>
                        <a:lnTo>
                          <a:pt x="15496" y="4465"/>
                        </a:lnTo>
                        <a:lnTo>
                          <a:pt x="15700" y="4465"/>
                        </a:lnTo>
                        <a:lnTo>
                          <a:pt x="15700" y="4475"/>
                        </a:lnTo>
                        <a:lnTo>
                          <a:pt x="15858" y="4475"/>
                        </a:lnTo>
                        <a:lnTo>
                          <a:pt x="15858" y="4493"/>
                        </a:lnTo>
                        <a:lnTo>
                          <a:pt x="15932" y="4493"/>
                        </a:lnTo>
                        <a:lnTo>
                          <a:pt x="15932" y="4512"/>
                        </a:lnTo>
                        <a:lnTo>
                          <a:pt x="16006" y="4512"/>
                        </a:lnTo>
                        <a:lnTo>
                          <a:pt x="16006" y="4521"/>
                        </a:lnTo>
                        <a:lnTo>
                          <a:pt x="16089" y="4521"/>
                        </a:lnTo>
                        <a:lnTo>
                          <a:pt x="16089" y="4539"/>
                        </a:lnTo>
                        <a:lnTo>
                          <a:pt x="16135" y="4539"/>
                        </a:lnTo>
                        <a:lnTo>
                          <a:pt x="16135" y="4558"/>
                        </a:lnTo>
                        <a:lnTo>
                          <a:pt x="16191" y="4558"/>
                        </a:lnTo>
                        <a:lnTo>
                          <a:pt x="16191" y="4521"/>
                        </a:lnTo>
                        <a:lnTo>
                          <a:pt x="16209" y="4521"/>
                        </a:lnTo>
                        <a:lnTo>
                          <a:pt x="16209" y="4475"/>
                        </a:lnTo>
                        <a:lnTo>
                          <a:pt x="16228" y="4475"/>
                        </a:lnTo>
                        <a:lnTo>
                          <a:pt x="16228" y="4447"/>
                        </a:lnTo>
                        <a:lnTo>
                          <a:pt x="16237" y="4447"/>
                        </a:lnTo>
                        <a:lnTo>
                          <a:pt x="16237" y="4419"/>
                        </a:lnTo>
                        <a:lnTo>
                          <a:pt x="16256" y="4419"/>
                        </a:lnTo>
                        <a:lnTo>
                          <a:pt x="16256" y="4382"/>
                        </a:lnTo>
                        <a:lnTo>
                          <a:pt x="16274" y="4382"/>
                        </a:lnTo>
                        <a:lnTo>
                          <a:pt x="16274" y="4336"/>
                        </a:lnTo>
                        <a:lnTo>
                          <a:pt x="16284" y="4336"/>
                        </a:lnTo>
                        <a:lnTo>
                          <a:pt x="16284" y="4308"/>
                        </a:lnTo>
                        <a:lnTo>
                          <a:pt x="16302" y="4308"/>
                        </a:lnTo>
                        <a:lnTo>
                          <a:pt x="16302" y="4289"/>
                        </a:lnTo>
                        <a:lnTo>
                          <a:pt x="16321" y="4289"/>
                        </a:lnTo>
                        <a:lnTo>
                          <a:pt x="16321" y="4262"/>
                        </a:lnTo>
                        <a:lnTo>
                          <a:pt x="16330" y="4262"/>
                        </a:lnTo>
                        <a:lnTo>
                          <a:pt x="16330" y="4234"/>
                        </a:lnTo>
                        <a:lnTo>
                          <a:pt x="16348" y="4234"/>
                        </a:lnTo>
                        <a:lnTo>
                          <a:pt x="16348" y="4197"/>
                        </a:lnTo>
                        <a:lnTo>
                          <a:pt x="16367" y="4197"/>
                        </a:lnTo>
                        <a:lnTo>
                          <a:pt x="16367" y="4187"/>
                        </a:lnTo>
                        <a:lnTo>
                          <a:pt x="16376" y="4187"/>
                        </a:lnTo>
                        <a:lnTo>
                          <a:pt x="16376" y="4150"/>
                        </a:lnTo>
                        <a:lnTo>
                          <a:pt x="16395" y="4150"/>
                        </a:lnTo>
                        <a:lnTo>
                          <a:pt x="16395" y="4123"/>
                        </a:lnTo>
                        <a:lnTo>
                          <a:pt x="16413" y="4123"/>
                        </a:lnTo>
                        <a:lnTo>
                          <a:pt x="16413" y="4095"/>
                        </a:lnTo>
                        <a:lnTo>
                          <a:pt x="16423" y="4095"/>
                        </a:lnTo>
                        <a:lnTo>
                          <a:pt x="16423" y="4076"/>
                        </a:lnTo>
                        <a:lnTo>
                          <a:pt x="16441" y="4076"/>
                        </a:lnTo>
                        <a:lnTo>
                          <a:pt x="16441" y="4058"/>
                        </a:lnTo>
                        <a:lnTo>
                          <a:pt x="16460" y="4058"/>
                        </a:lnTo>
                        <a:lnTo>
                          <a:pt x="16460" y="4030"/>
                        </a:lnTo>
                        <a:lnTo>
                          <a:pt x="16469" y="4030"/>
                        </a:lnTo>
                        <a:lnTo>
                          <a:pt x="16469" y="4012"/>
                        </a:lnTo>
                        <a:lnTo>
                          <a:pt x="16487" y="4012"/>
                        </a:lnTo>
                        <a:lnTo>
                          <a:pt x="16487" y="4002"/>
                        </a:lnTo>
                        <a:lnTo>
                          <a:pt x="16506" y="4002"/>
                        </a:lnTo>
                        <a:lnTo>
                          <a:pt x="16506" y="3965"/>
                        </a:lnTo>
                        <a:lnTo>
                          <a:pt x="16515" y="3965"/>
                        </a:lnTo>
                        <a:lnTo>
                          <a:pt x="16515" y="3956"/>
                        </a:lnTo>
                        <a:lnTo>
                          <a:pt x="16534" y="3956"/>
                        </a:lnTo>
                        <a:lnTo>
                          <a:pt x="16534" y="3937"/>
                        </a:lnTo>
                        <a:lnTo>
                          <a:pt x="16552" y="3937"/>
                        </a:lnTo>
                        <a:lnTo>
                          <a:pt x="16552" y="3910"/>
                        </a:lnTo>
                        <a:lnTo>
                          <a:pt x="16561" y="3910"/>
                        </a:lnTo>
                        <a:lnTo>
                          <a:pt x="16561" y="3891"/>
                        </a:lnTo>
                        <a:lnTo>
                          <a:pt x="16580" y="3891"/>
                        </a:lnTo>
                        <a:lnTo>
                          <a:pt x="16580" y="3873"/>
                        </a:lnTo>
                        <a:lnTo>
                          <a:pt x="16599" y="3873"/>
                        </a:lnTo>
                        <a:lnTo>
                          <a:pt x="16599" y="3863"/>
                        </a:lnTo>
                        <a:lnTo>
                          <a:pt x="16608" y="3863"/>
                        </a:lnTo>
                        <a:lnTo>
                          <a:pt x="16608" y="3845"/>
                        </a:lnTo>
                        <a:lnTo>
                          <a:pt x="16626" y="3845"/>
                        </a:lnTo>
                        <a:lnTo>
                          <a:pt x="16626" y="3826"/>
                        </a:lnTo>
                        <a:lnTo>
                          <a:pt x="16645" y="3826"/>
                        </a:lnTo>
                        <a:lnTo>
                          <a:pt x="16645" y="3798"/>
                        </a:lnTo>
                        <a:lnTo>
                          <a:pt x="16654" y="3798"/>
                        </a:lnTo>
                        <a:lnTo>
                          <a:pt x="16654" y="3780"/>
                        </a:lnTo>
                        <a:lnTo>
                          <a:pt x="16673" y="3780"/>
                        </a:lnTo>
                        <a:lnTo>
                          <a:pt x="16673" y="3771"/>
                        </a:lnTo>
                        <a:lnTo>
                          <a:pt x="16691" y="3771"/>
                        </a:lnTo>
                        <a:lnTo>
                          <a:pt x="16691" y="3752"/>
                        </a:lnTo>
                        <a:lnTo>
                          <a:pt x="16700" y="3752"/>
                        </a:lnTo>
                        <a:lnTo>
                          <a:pt x="16700" y="3734"/>
                        </a:lnTo>
                        <a:lnTo>
                          <a:pt x="16719" y="3734"/>
                        </a:lnTo>
                        <a:lnTo>
                          <a:pt x="16719" y="3724"/>
                        </a:lnTo>
                        <a:lnTo>
                          <a:pt x="16737" y="3724"/>
                        </a:lnTo>
                        <a:lnTo>
                          <a:pt x="16737" y="3706"/>
                        </a:lnTo>
                        <a:lnTo>
                          <a:pt x="16747" y="3706"/>
                        </a:lnTo>
                        <a:lnTo>
                          <a:pt x="16747" y="3687"/>
                        </a:lnTo>
                        <a:lnTo>
                          <a:pt x="16765" y="3687"/>
                        </a:lnTo>
                        <a:lnTo>
                          <a:pt x="16765" y="3678"/>
                        </a:lnTo>
                        <a:lnTo>
                          <a:pt x="16784" y="3678"/>
                        </a:lnTo>
                        <a:lnTo>
                          <a:pt x="16784" y="3660"/>
                        </a:lnTo>
                        <a:lnTo>
                          <a:pt x="16793" y="3660"/>
                        </a:lnTo>
                        <a:lnTo>
                          <a:pt x="16793" y="3641"/>
                        </a:lnTo>
                        <a:lnTo>
                          <a:pt x="16830" y="3641"/>
                        </a:lnTo>
                        <a:lnTo>
                          <a:pt x="16830" y="3632"/>
                        </a:lnTo>
                        <a:lnTo>
                          <a:pt x="16839" y="3632"/>
                        </a:lnTo>
                        <a:lnTo>
                          <a:pt x="16839" y="3613"/>
                        </a:lnTo>
                        <a:lnTo>
                          <a:pt x="16858" y="3613"/>
                        </a:lnTo>
                        <a:lnTo>
                          <a:pt x="16858" y="3595"/>
                        </a:lnTo>
                        <a:lnTo>
                          <a:pt x="16876" y="3595"/>
                        </a:lnTo>
                        <a:lnTo>
                          <a:pt x="16876" y="3585"/>
                        </a:lnTo>
                        <a:lnTo>
                          <a:pt x="16886" y="3585"/>
                        </a:lnTo>
                        <a:lnTo>
                          <a:pt x="16886" y="3567"/>
                        </a:lnTo>
                        <a:lnTo>
                          <a:pt x="16923" y="3567"/>
                        </a:lnTo>
                        <a:lnTo>
                          <a:pt x="16923" y="3548"/>
                        </a:lnTo>
                        <a:lnTo>
                          <a:pt x="16932" y="3548"/>
                        </a:lnTo>
                        <a:lnTo>
                          <a:pt x="16932" y="3539"/>
                        </a:lnTo>
                        <a:lnTo>
                          <a:pt x="16950" y="3539"/>
                        </a:lnTo>
                        <a:lnTo>
                          <a:pt x="16950" y="3521"/>
                        </a:lnTo>
                        <a:lnTo>
                          <a:pt x="16969" y="3521"/>
                        </a:lnTo>
                        <a:lnTo>
                          <a:pt x="16969" y="3502"/>
                        </a:lnTo>
                        <a:lnTo>
                          <a:pt x="16997" y="3502"/>
                        </a:lnTo>
                        <a:lnTo>
                          <a:pt x="16997" y="3493"/>
                        </a:lnTo>
                        <a:lnTo>
                          <a:pt x="17015" y="3493"/>
                        </a:lnTo>
                        <a:lnTo>
                          <a:pt x="17015" y="3474"/>
                        </a:lnTo>
                        <a:lnTo>
                          <a:pt x="17043" y="3474"/>
                        </a:lnTo>
                        <a:lnTo>
                          <a:pt x="17043" y="3456"/>
                        </a:lnTo>
                        <a:lnTo>
                          <a:pt x="17062" y="3456"/>
                        </a:lnTo>
                        <a:lnTo>
                          <a:pt x="17062" y="3446"/>
                        </a:lnTo>
                        <a:lnTo>
                          <a:pt x="17089" y="3446"/>
                        </a:lnTo>
                        <a:lnTo>
                          <a:pt x="17089" y="3428"/>
                        </a:lnTo>
                        <a:lnTo>
                          <a:pt x="17108" y="3428"/>
                        </a:lnTo>
                        <a:lnTo>
                          <a:pt x="17108" y="3409"/>
                        </a:lnTo>
                        <a:lnTo>
                          <a:pt x="17136" y="3409"/>
                        </a:lnTo>
                        <a:lnTo>
                          <a:pt x="17136" y="3400"/>
                        </a:lnTo>
                        <a:lnTo>
                          <a:pt x="17154" y="3400"/>
                        </a:lnTo>
                        <a:lnTo>
                          <a:pt x="17154" y="3382"/>
                        </a:lnTo>
                        <a:lnTo>
                          <a:pt x="17182" y="3382"/>
                        </a:lnTo>
                        <a:lnTo>
                          <a:pt x="17182" y="3363"/>
                        </a:lnTo>
                        <a:lnTo>
                          <a:pt x="17210" y="3363"/>
                        </a:lnTo>
                        <a:lnTo>
                          <a:pt x="17210" y="3354"/>
                        </a:lnTo>
                        <a:lnTo>
                          <a:pt x="17247" y="3354"/>
                        </a:lnTo>
                        <a:lnTo>
                          <a:pt x="17247" y="3335"/>
                        </a:lnTo>
                        <a:lnTo>
                          <a:pt x="17275" y="3335"/>
                        </a:lnTo>
                        <a:lnTo>
                          <a:pt x="17275" y="3317"/>
                        </a:lnTo>
                        <a:lnTo>
                          <a:pt x="17302" y="3317"/>
                        </a:lnTo>
                        <a:lnTo>
                          <a:pt x="17302" y="3308"/>
                        </a:lnTo>
                        <a:lnTo>
                          <a:pt x="17340" y="3308"/>
                        </a:lnTo>
                        <a:lnTo>
                          <a:pt x="17340" y="3289"/>
                        </a:lnTo>
                        <a:lnTo>
                          <a:pt x="17367" y="3289"/>
                        </a:lnTo>
                        <a:lnTo>
                          <a:pt x="17367" y="3271"/>
                        </a:lnTo>
                        <a:lnTo>
                          <a:pt x="17395" y="3271"/>
                        </a:lnTo>
                        <a:lnTo>
                          <a:pt x="17395" y="3261"/>
                        </a:lnTo>
                        <a:lnTo>
                          <a:pt x="17432" y="3261"/>
                        </a:lnTo>
                        <a:lnTo>
                          <a:pt x="17432" y="3243"/>
                        </a:lnTo>
                        <a:lnTo>
                          <a:pt x="17460" y="3243"/>
                        </a:lnTo>
                        <a:lnTo>
                          <a:pt x="17460" y="3224"/>
                        </a:lnTo>
                        <a:lnTo>
                          <a:pt x="17506" y="3224"/>
                        </a:lnTo>
                        <a:lnTo>
                          <a:pt x="17506" y="3215"/>
                        </a:lnTo>
                        <a:lnTo>
                          <a:pt x="17534" y="3215"/>
                        </a:lnTo>
                        <a:lnTo>
                          <a:pt x="17534" y="3196"/>
                        </a:lnTo>
                        <a:lnTo>
                          <a:pt x="17580" y="3196"/>
                        </a:lnTo>
                        <a:lnTo>
                          <a:pt x="17580" y="3178"/>
                        </a:lnTo>
                        <a:lnTo>
                          <a:pt x="17627" y="3178"/>
                        </a:lnTo>
                        <a:lnTo>
                          <a:pt x="17627" y="3169"/>
                        </a:lnTo>
                        <a:lnTo>
                          <a:pt x="17673" y="3169"/>
                        </a:lnTo>
                        <a:lnTo>
                          <a:pt x="17673" y="3150"/>
                        </a:lnTo>
                        <a:lnTo>
                          <a:pt x="17719" y="3150"/>
                        </a:lnTo>
                        <a:lnTo>
                          <a:pt x="17719" y="3132"/>
                        </a:lnTo>
                        <a:lnTo>
                          <a:pt x="17803" y="3132"/>
                        </a:lnTo>
                        <a:lnTo>
                          <a:pt x="17803" y="3122"/>
                        </a:lnTo>
                        <a:lnTo>
                          <a:pt x="17858" y="3122"/>
                        </a:lnTo>
                        <a:lnTo>
                          <a:pt x="17858" y="3104"/>
                        </a:lnTo>
                        <a:lnTo>
                          <a:pt x="17942" y="3104"/>
                        </a:lnTo>
                        <a:lnTo>
                          <a:pt x="17942" y="3085"/>
                        </a:lnTo>
                        <a:lnTo>
                          <a:pt x="18016" y="3085"/>
                        </a:lnTo>
                        <a:lnTo>
                          <a:pt x="18016" y="3076"/>
                        </a:lnTo>
                        <a:lnTo>
                          <a:pt x="18182" y="3076"/>
                        </a:lnTo>
                        <a:lnTo>
                          <a:pt x="18182" y="3057"/>
                        </a:lnTo>
                        <a:lnTo>
                          <a:pt x="18571" y="3057"/>
                        </a:lnTo>
                        <a:lnTo>
                          <a:pt x="18571" y="3076"/>
                        </a:lnTo>
                        <a:lnTo>
                          <a:pt x="18710" y="3076"/>
                        </a:lnTo>
                        <a:lnTo>
                          <a:pt x="18710" y="3085"/>
                        </a:lnTo>
                        <a:lnTo>
                          <a:pt x="18784" y="3085"/>
                        </a:lnTo>
                        <a:lnTo>
                          <a:pt x="18784" y="3104"/>
                        </a:lnTo>
                        <a:lnTo>
                          <a:pt x="18849" y="3104"/>
                        </a:lnTo>
                        <a:lnTo>
                          <a:pt x="18849" y="3122"/>
                        </a:lnTo>
                        <a:lnTo>
                          <a:pt x="18923" y="3122"/>
                        </a:lnTo>
                        <a:lnTo>
                          <a:pt x="18923" y="3132"/>
                        </a:lnTo>
                        <a:lnTo>
                          <a:pt x="19007" y="3132"/>
                        </a:lnTo>
                        <a:lnTo>
                          <a:pt x="19007" y="3150"/>
                        </a:lnTo>
                        <a:lnTo>
                          <a:pt x="19053" y="3150"/>
                        </a:lnTo>
                        <a:lnTo>
                          <a:pt x="19053" y="3169"/>
                        </a:lnTo>
                        <a:lnTo>
                          <a:pt x="19099" y="3169"/>
                        </a:lnTo>
                        <a:lnTo>
                          <a:pt x="19099" y="3178"/>
                        </a:lnTo>
                        <a:lnTo>
                          <a:pt x="19146" y="3178"/>
                        </a:lnTo>
                        <a:lnTo>
                          <a:pt x="19146" y="3196"/>
                        </a:lnTo>
                        <a:lnTo>
                          <a:pt x="19174" y="3196"/>
                        </a:lnTo>
                        <a:lnTo>
                          <a:pt x="19174" y="3215"/>
                        </a:lnTo>
                        <a:lnTo>
                          <a:pt x="19220" y="3215"/>
                        </a:lnTo>
                        <a:lnTo>
                          <a:pt x="19220" y="3224"/>
                        </a:lnTo>
                        <a:lnTo>
                          <a:pt x="19266" y="3224"/>
                        </a:lnTo>
                        <a:lnTo>
                          <a:pt x="19266" y="3243"/>
                        </a:lnTo>
                        <a:lnTo>
                          <a:pt x="19294" y="3243"/>
                        </a:lnTo>
                        <a:lnTo>
                          <a:pt x="19294" y="3261"/>
                        </a:lnTo>
                        <a:lnTo>
                          <a:pt x="19340" y="3261"/>
                        </a:lnTo>
                        <a:lnTo>
                          <a:pt x="19340" y="3271"/>
                        </a:lnTo>
                        <a:lnTo>
                          <a:pt x="19377" y="3271"/>
                        </a:lnTo>
                        <a:lnTo>
                          <a:pt x="19377" y="3289"/>
                        </a:lnTo>
                        <a:lnTo>
                          <a:pt x="19405" y="3289"/>
                        </a:lnTo>
                        <a:lnTo>
                          <a:pt x="19405" y="3308"/>
                        </a:lnTo>
                        <a:lnTo>
                          <a:pt x="19433" y="3308"/>
                        </a:lnTo>
                        <a:lnTo>
                          <a:pt x="19433" y="3317"/>
                        </a:lnTo>
                        <a:lnTo>
                          <a:pt x="19470" y="3317"/>
                        </a:lnTo>
                        <a:lnTo>
                          <a:pt x="19470" y="3335"/>
                        </a:lnTo>
                        <a:lnTo>
                          <a:pt x="19479" y="3335"/>
                        </a:lnTo>
                        <a:lnTo>
                          <a:pt x="19479" y="3354"/>
                        </a:lnTo>
                        <a:lnTo>
                          <a:pt x="19516" y="3354"/>
                        </a:lnTo>
                        <a:lnTo>
                          <a:pt x="19516" y="3363"/>
                        </a:lnTo>
                        <a:lnTo>
                          <a:pt x="19544" y="3363"/>
                        </a:lnTo>
                        <a:lnTo>
                          <a:pt x="19544" y="3382"/>
                        </a:lnTo>
                        <a:lnTo>
                          <a:pt x="19572" y="3382"/>
                        </a:lnTo>
                        <a:lnTo>
                          <a:pt x="19572" y="3400"/>
                        </a:lnTo>
                        <a:lnTo>
                          <a:pt x="19609" y="3400"/>
                        </a:lnTo>
                        <a:lnTo>
                          <a:pt x="19609" y="3409"/>
                        </a:lnTo>
                        <a:lnTo>
                          <a:pt x="19637" y="3409"/>
                        </a:lnTo>
                        <a:lnTo>
                          <a:pt x="19637" y="3428"/>
                        </a:lnTo>
                        <a:lnTo>
                          <a:pt x="19655" y="3428"/>
                        </a:lnTo>
                        <a:lnTo>
                          <a:pt x="19655" y="3446"/>
                        </a:lnTo>
                        <a:lnTo>
                          <a:pt x="19664" y="3446"/>
                        </a:lnTo>
                        <a:lnTo>
                          <a:pt x="19664" y="3456"/>
                        </a:lnTo>
                        <a:lnTo>
                          <a:pt x="19701" y="3456"/>
                        </a:lnTo>
                        <a:lnTo>
                          <a:pt x="19701" y="3474"/>
                        </a:lnTo>
                        <a:lnTo>
                          <a:pt x="19711" y="3474"/>
                        </a:lnTo>
                        <a:lnTo>
                          <a:pt x="19711" y="3493"/>
                        </a:lnTo>
                        <a:lnTo>
                          <a:pt x="19748" y="3493"/>
                        </a:lnTo>
                        <a:lnTo>
                          <a:pt x="19748" y="3502"/>
                        </a:lnTo>
                        <a:lnTo>
                          <a:pt x="19757" y="3502"/>
                        </a:lnTo>
                        <a:lnTo>
                          <a:pt x="19757" y="3521"/>
                        </a:lnTo>
                        <a:lnTo>
                          <a:pt x="19776" y="3521"/>
                        </a:lnTo>
                        <a:lnTo>
                          <a:pt x="19776" y="3539"/>
                        </a:lnTo>
                        <a:lnTo>
                          <a:pt x="19803" y="3539"/>
                        </a:lnTo>
                        <a:lnTo>
                          <a:pt x="19803" y="3548"/>
                        </a:lnTo>
                        <a:lnTo>
                          <a:pt x="19822" y="3548"/>
                        </a:lnTo>
                        <a:lnTo>
                          <a:pt x="19822" y="3567"/>
                        </a:lnTo>
                        <a:lnTo>
                          <a:pt x="19850" y="3567"/>
                        </a:lnTo>
                        <a:lnTo>
                          <a:pt x="19850" y="3585"/>
                        </a:lnTo>
                        <a:lnTo>
                          <a:pt x="19868" y="3585"/>
                        </a:lnTo>
                        <a:lnTo>
                          <a:pt x="19868" y="3595"/>
                        </a:lnTo>
                        <a:lnTo>
                          <a:pt x="19887" y="3595"/>
                        </a:lnTo>
                        <a:lnTo>
                          <a:pt x="19887" y="3613"/>
                        </a:lnTo>
                        <a:lnTo>
                          <a:pt x="19896" y="3613"/>
                        </a:lnTo>
                        <a:lnTo>
                          <a:pt x="19896" y="3632"/>
                        </a:lnTo>
                        <a:lnTo>
                          <a:pt x="19915" y="3632"/>
                        </a:lnTo>
                        <a:lnTo>
                          <a:pt x="19915" y="3641"/>
                        </a:lnTo>
                        <a:lnTo>
                          <a:pt x="19933" y="3641"/>
                        </a:lnTo>
                        <a:lnTo>
                          <a:pt x="19933" y="3660"/>
                        </a:lnTo>
                        <a:lnTo>
                          <a:pt x="19961" y="3660"/>
                        </a:lnTo>
                        <a:lnTo>
                          <a:pt x="19961" y="3678"/>
                        </a:lnTo>
                        <a:lnTo>
                          <a:pt x="19979" y="3678"/>
                        </a:lnTo>
                        <a:lnTo>
                          <a:pt x="19979" y="3687"/>
                        </a:lnTo>
                        <a:lnTo>
                          <a:pt x="19989" y="3687"/>
                        </a:lnTo>
                        <a:lnTo>
                          <a:pt x="19989" y="3706"/>
                        </a:lnTo>
                        <a:lnTo>
                          <a:pt x="20007" y="3706"/>
                        </a:lnTo>
                        <a:lnTo>
                          <a:pt x="20007" y="3724"/>
                        </a:lnTo>
                        <a:lnTo>
                          <a:pt x="20026" y="3724"/>
                        </a:lnTo>
                        <a:lnTo>
                          <a:pt x="20026" y="3734"/>
                        </a:lnTo>
                        <a:lnTo>
                          <a:pt x="20035" y="3734"/>
                        </a:lnTo>
                        <a:lnTo>
                          <a:pt x="20035" y="3752"/>
                        </a:lnTo>
                        <a:lnTo>
                          <a:pt x="20053" y="3752"/>
                        </a:lnTo>
                        <a:lnTo>
                          <a:pt x="20053" y="3771"/>
                        </a:lnTo>
                        <a:lnTo>
                          <a:pt x="20072" y="3771"/>
                        </a:lnTo>
                        <a:lnTo>
                          <a:pt x="20072" y="3780"/>
                        </a:lnTo>
                        <a:lnTo>
                          <a:pt x="20081" y="3780"/>
                        </a:lnTo>
                        <a:lnTo>
                          <a:pt x="20081" y="3798"/>
                        </a:lnTo>
                        <a:lnTo>
                          <a:pt x="20100" y="3798"/>
                        </a:lnTo>
                        <a:lnTo>
                          <a:pt x="20100" y="3817"/>
                        </a:lnTo>
                        <a:lnTo>
                          <a:pt x="20118" y="3817"/>
                        </a:lnTo>
                        <a:lnTo>
                          <a:pt x="20118" y="3826"/>
                        </a:lnTo>
                        <a:lnTo>
                          <a:pt x="20128" y="3826"/>
                        </a:lnTo>
                        <a:lnTo>
                          <a:pt x="20128" y="3845"/>
                        </a:lnTo>
                        <a:lnTo>
                          <a:pt x="20146" y="3845"/>
                        </a:lnTo>
                        <a:lnTo>
                          <a:pt x="20146" y="3863"/>
                        </a:lnTo>
                        <a:lnTo>
                          <a:pt x="20165" y="3863"/>
                        </a:lnTo>
                        <a:lnTo>
                          <a:pt x="20165" y="3891"/>
                        </a:lnTo>
                        <a:lnTo>
                          <a:pt x="20174" y="3891"/>
                        </a:lnTo>
                        <a:lnTo>
                          <a:pt x="20174" y="3910"/>
                        </a:lnTo>
                        <a:lnTo>
                          <a:pt x="20192" y="3910"/>
                        </a:lnTo>
                        <a:lnTo>
                          <a:pt x="20192" y="3919"/>
                        </a:lnTo>
                        <a:lnTo>
                          <a:pt x="20211" y="3919"/>
                        </a:lnTo>
                        <a:lnTo>
                          <a:pt x="20211" y="3937"/>
                        </a:lnTo>
                        <a:lnTo>
                          <a:pt x="20220" y="3937"/>
                        </a:lnTo>
                        <a:lnTo>
                          <a:pt x="20220" y="3965"/>
                        </a:lnTo>
                        <a:lnTo>
                          <a:pt x="20239" y="3965"/>
                        </a:lnTo>
                        <a:lnTo>
                          <a:pt x="20239" y="3984"/>
                        </a:lnTo>
                        <a:lnTo>
                          <a:pt x="20257" y="3984"/>
                        </a:lnTo>
                        <a:lnTo>
                          <a:pt x="20257" y="4002"/>
                        </a:lnTo>
                        <a:lnTo>
                          <a:pt x="20266" y="4002"/>
                        </a:lnTo>
                        <a:lnTo>
                          <a:pt x="20266" y="4012"/>
                        </a:lnTo>
                        <a:lnTo>
                          <a:pt x="20285" y="4012"/>
                        </a:lnTo>
                        <a:lnTo>
                          <a:pt x="20285" y="4049"/>
                        </a:lnTo>
                        <a:lnTo>
                          <a:pt x="20304" y="4049"/>
                        </a:lnTo>
                        <a:lnTo>
                          <a:pt x="20304" y="4058"/>
                        </a:lnTo>
                        <a:lnTo>
                          <a:pt x="20313" y="4058"/>
                        </a:lnTo>
                        <a:lnTo>
                          <a:pt x="20313" y="4076"/>
                        </a:lnTo>
                        <a:lnTo>
                          <a:pt x="20331" y="4076"/>
                        </a:lnTo>
                        <a:lnTo>
                          <a:pt x="20331" y="4104"/>
                        </a:lnTo>
                        <a:lnTo>
                          <a:pt x="20350" y="4104"/>
                        </a:lnTo>
                        <a:lnTo>
                          <a:pt x="20350" y="4123"/>
                        </a:lnTo>
                        <a:lnTo>
                          <a:pt x="20359" y="4123"/>
                        </a:lnTo>
                        <a:lnTo>
                          <a:pt x="20359" y="4150"/>
                        </a:lnTo>
                        <a:lnTo>
                          <a:pt x="20378" y="4150"/>
                        </a:lnTo>
                        <a:lnTo>
                          <a:pt x="20378" y="4169"/>
                        </a:lnTo>
                        <a:lnTo>
                          <a:pt x="20396" y="4169"/>
                        </a:lnTo>
                        <a:lnTo>
                          <a:pt x="20396" y="4197"/>
                        </a:lnTo>
                        <a:lnTo>
                          <a:pt x="20405" y="4197"/>
                        </a:lnTo>
                        <a:lnTo>
                          <a:pt x="20405" y="4234"/>
                        </a:lnTo>
                        <a:lnTo>
                          <a:pt x="20424" y="4234"/>
                        </a:lnTo>
                        <a:lnTo>
                          <a:pt x="20424" y="4243"/>
                        </a:lnTo>
                        <a:lnTo>
                          <a:pt x="20442" y="4243"/>
                        </a:lnTo>
                        <a:lnTo>
                          <a:pt x="20442" y="4280"/>
                        </a:lnTo>
                        <a:lnTo>
                          <a:pt x="20452" y="4280"/>
                        </a:lnTo>
                        <a:lnTo>
                          <a:pt x="20452" y="4308"/>
                        </a:lnTo>
                        <a:lnTo>
                          <a:pt x="20470" y="4308"/>
                        </a:lnTo>
                        <a:lnTo>
                          <a:pt x="20470" y="4336"/>
                        </a:lnTo>
                        <a:lnTo>
                          <a:pt x="20489" y="4336"/>
                        </a:lnTo>
                        <a:lnTo>
                          <a:pt x="20489" y="4373"/>
                        </a:lnTo>
                        <a:lnTo>
                          <a:pt x="20498" y="4373"/>
                        </a:lnTo>
                        <a:lnTo>
                          <a:pt x="20498" y="4401"/>
                        </a:lnTo>
                        <a:lnTo>
                          <a:pt x="20517" y="4401"/>
                        </a:lnTo>
                        <a:lnTo>
                          <a:pt x="20517" y="4428"/>
                        </a:lnTo>
                        <a:lnTo>
                          <a:pt x="20535" y="4428"/>
                        </a:lnTo>
                        <a:lnTo>
                          <a:pt x="20535" y="4465"/>
                        </a:lnTo>
                        <a:lnTo>
                          <a:pt x="20544" y="4465"/>
                        </a:lnTo>
                        <a:lnTo>
                          <a:pt x="20544" y="4512"/>
                        </a:lnTo>
                        <a:lnTo>
                          <a:pt x="20563" y="4512"/>
                        </a:lnTo>
                        <a:lnTo>
                          <a:pt x="20563" y="4539"/>
                        </a:lnTo>
                        <a:lnTo>
                          <a:pt x="20581" y="4539"/>
                        </a:lnTo>
                        <a:lnTo>
                          <a:pt x="20581" y="4567"/>
                        </a:lnTo>
                        <a:lnTo>
                          <a:pt x="20637" y="4567"/>
                        </a:lnTo>
                        <a:lnTo>
                          <a:pt x="20637" y="4586"/>
                        </a:lnTo>
                        <a:lnTo>
                          <a:pt x="20702" y="4586"/>
                        </a:lnTo>
                        <a:lnTo>
                          <a:pt x="20702" y="4604"/>
                        </a:lnTo>
                        <a:lnTo>
                          <a:pt x="20767" y="4604"/>
                        </a:lnTo>
                        <a:lnTo>
                          <a:pt x="20767" y="4614"/>
                        </a:lnTo>
                        <a:lnTo>
                          <a:pt x="20813" y="4614"/>
                        </a:lnTo>
                        <a:lnTo>
                          <a:pt x="20813" y="4632"/>
                        </a:lnTo>
                        <a:lnTo>
                          <a:pt x="20869" y="4632"/>
                        </a:lnTo>
                        <a:lnTo>
                          <a:pt x="20869" y="4651"/>
                        </a:lnTo>
                        <a:lnTo>
                          <a:pt x="20915" y="4651"/>
                        </a:lnTo>
                        <a:lnTo>
                          <a:pt x="20915" y="4660"/>
                        </a:lnTo>
                        <a:lnTo>
                          <a:pt x="20961" y="4660"/>
                        </a:lnTo>
                        <a:lnTo>
                          <a:pt x="20961" y="4678"/>
                        </a:lnTo>
                        <a:lnTo>
                          <a:pt x="21007" y="4678"/>
                        </a:lnTo>
                        <a:lnTo>
                          <a:pt x="21007" y="4697"/>
                        </a:lnTo>
                        <a:lnTo>
                          <a:pt x="21054" y="4697"/>
                        </a:lnTo>
                        <a:lnTo>
                          <a:pt x="21054" y="4706"/>
                        </a:lnTo>
                        <a:lnTo>
                          <a:pt x="21091" y="4706"/>
                        </a:lnTo>
                        <a:lnTo>
                          <a:pt x="21091" y="4725"/>
                        </a:lnTo>
                        <a:lnTo>
                          <a:pt x="21137" y="4725"/>
                        </a:lnTo>
                        <a:lnTo>
                          <a:pt x="21137" y="4743"/>
                        </a:lnTo>
                        <a:lnTo>
                          <a:pt x="21165" y="4743"/>
                        </a:lnTo>
                        <a:lnTo>
                          <a:pt x="21165" y="4753"/>
                        </a:lnTo>
                        <a:lnTo>
                          <a:pt x="21193" y="4753"/>
                        </a:lnTo>
                        <a:lnTo>
                          <a:pt x="21193" y="4771"/>
                        </a:lnTo>
                        <a:lnTo>
                          <a:pt x="21239" y="4771"/>
                        </a:lnTo>
                        <a:lnTo>
                          <a:pt x="21239" y="4790"/>
                        </a:lnTo>
                        <a:lnTo>
                          <a:pt x="21276" y="4790"/>
                        </a:lnTo>
                        <a:lnTo>
                          <a:pt x="21276" y="4799"/>
                        </a:lnTo>
                        <a:lnTo>
                          <a:pt x="21304" y="4799"/>
                        </a:lnTo>
                        <a:lnTo>
                          <a:pt x="21304" y="4817"/>
                        </a:lnTo>
                        <a:lnTo>
                          <a:pt x="21350" y="4817"/>
                        </a:lnTo>
                        <a:lnTo>
                          <a:pt x="21350" y="4836"/>
                        </a:lnTo>
                        <a:lnTo>
                          <a:pt x="21378" y="4836"/>
                        </a:lnTo>
                        <a:lnTo>
                          <a:pt x="21378" y="4845"/>
                        </a:lnTo>
                        <a:lnTo>
                          <a:pt x="21415" y="4845"/>
                        </a:lnTo>
                        <a:lnTo>
                          <a:pt x="21415" y="4864"/>
                        </a:lnTo>
                        <a:lnTo>
                          <a:pt x="21443" y="4864"/>
                        </a:lnTo>
                        <a:lnTo>
                          <a:pt x="21443" y="4882"/>
                        </a:lnTo>
                        <a:lnTo>
                          <a:pt x="21461" y="4882"/>
                        </a:lnTo>
                        <a:lnTo>
                          <a:pt x="21461" y="4891"/>
                        </a:lnTo>
                        <a:lnTo>
                          <a:pt x="21489" y="4891"/>
                        </a:lnTo>
                        <a:lnTo>
                          <a:pt x="21489" y="4910"/>
                        </a:lnTo>
                        <a:lnTo>
                          <a:pt x="21517" y="4910"/>
                        </a:lnTo>
                        <a:lnTo>
                          <a:pt x="21517" y="4928"/>
                        </a:lnTo>
                        <a:lnTo>
                          <a:pt x="21554" y="4928"/>
                        </a:lnTo>
                        <a:lnTo>
                          <a:pt x="21554" y="4938"/>
                        </a:lnTo>
                        <a:lnTo>
                          <a:pt x="21563" y="4938"/>
                        </a:lnTo>
                        <a:lnTo>
                          <a:pt x="21563" y="4956"/>
                        </a:lnTo>
                        <a:lnTo>
                          <a:pt x="21600" y="4956"/>
                        </a:lnTo>
                        <a:lnTo>
                          <a:pt x="21600" y="4975"/>
                        </a:lnTo>
                        <a:lnTo>
                          <a:pt x="21628" y="4975"/>
                        </a:lnTo>
                        <a:lnTo>
                          <a:pt x="21628" y="4984"/>
                        </a:lnTo>
                        <a:lnTo>
                          <a:pt x="21647" y="4984"/>
                        </a:lnTo>
                        <a:lnTo>
                          <a:pt x="21647" y="5003"/>
                        </a:lnTo>
                        <a:lnTo>
                          <a:pt x="21674" y="5003"/>
                        </a:lnTo>
                        <a:lnTo>
                          <a:pt x="21674" y="5021"/>
                        </a:lnTo>
                        <a:lnTo>
                          <a:pt x="21702" y="5021"/>
                        </a:lnTo>
                        <a:lnTo>
                          <a:pt x="21702" y="5030"/>
                        </a:lnTo>
                        <a:lnTo>
                          <a:pt x="21721" y="5030"/>
                        </a:lnTo>
                        <a:lnTo>
                          <a:pt x="21721" y="5049"/>
                        </a:lnTo>
                        <a:lnTo>
                          <a:pt x="21748" y="5049"/>
                        </a:lnTo>
                        <a:lnTo>
                          <a:pt x="21748" y="5067"/>
                        </a:lnTo>
                        <a:lnTo>
                          <a:pt x="21786" y="5067"/>
                        </a:lnTo>
                        <a:lnTo>
                          <a:pt x="21786" y="5077"/>
                        </a:lnTo>
                        <a:lnTo>
                          <a:pt x="21795" y="5077"/>
                        </a:lnTo>
                        <a:lnTo>
                          <a:pt x="21795" y="5095"/>
                        </a:lnTo>
                        <a:lnTo>
                          <a:pt x="21813" y="5095"/>
                        </a:lnTo>
                        <a:lnTo>
                          <a:pt x="21813" y="5114"/>
                        </a:lnTo>
                        <a:lnTo>
                          <a:pt x="21832" y="5114"/>
                        </a:lnTo>
                        <a:lnTo>
                          <a:pt x="21832" y="5123"/>
                        </a:lnTo>
                        <a:lnTo>
                          <a:pt x="21860" y="5123"/>
                        </a:lnTo>
                        <a:lnTo>
                          <a:pt x="21860" y="5142"/>
                        </a:lnTo>
                        <a:lnTo>
                          <a:pt x="21878" y="5142"/>
                        </a:lnTo>
                        <a:lnTo>
                          <a:pt x="21878" y="5160"/>
                        </a:lnTo>
                        <a:lnTo>
                          <a:pt x="21887" y="5160"/>
                        </a:lnTo>
                        <a:lnTo>
                          <a:pt x="21887" y="5169"/>
                        </a:lnTo>
                        <a:lnTo>
                          <a:pt x="21906" y="5169"/>
                        </a:lnTo>
                        <a:lnTo>
                          <a:pt x="21906" y="5188"/>
                        </a:lnTo>
                        <a:lnTo>
                          <a:pt x="21934" y="5188"/>
                        </a:lnTo>
                        <a:lnTo>
                          <a:pt x="21934" y="5206"/>
                        </a:lnTo>
                        <a:lnTo>
                          <a:pt x="21952" y="5206"/>
                        </a:lnTo>
                        <a:lnTo>
                          <a:pt x="21952" y="5216"/>
                        </a:lnTo>
                        <a:lnTo>
                          <a:pt x="21971" y="5216"/>
                        </a:lnTo>
                        <a:lnTo>
                          <a:pt x="21971" y="5234"/>
                        </a:lnTo>
                        <a:lnTo>
                          <a:pt x="21999" y="5234"/>
                        </a:lnTo>
                        <a:lnTo>
                          <a:pt x="21999" y="5253"/>
                        </a:lnTo>
                        <a:lnTo>
                          <a:pt x="22017" y="5253"/>
                        </a:lnTo>
                        <a:lnTo>
                          <a:pt x="22017" y="5262"/>
                        </a:lnTo>
                        <a:lnTo>
                          <a:pt x="22026" y="5262"/>
                        </a:lnTo>
                        <a:lnTo>
                          <a:pt x="22026" y="5280"/>
                        </a:lnTo>
                        <a:lnTo>
                          <a:pt x="22045" y="5280"/>
                        </a:lnTo>
                        <a:lnTo>
                          <a:pt x="22045" y="5299"/>
                        </a:lnTo>
                        <a:lnTo>
                          <a:pt x="22073" y="5299"/>
                        </a:lnTo>
                        <a:lnTo>
                          <a:pt x="22073" y="5308"/>
                        </a:lnTo>
                        <a:lnTo>
                          <a:pt x="22091" y="5308"/>
                        </a:lnTo>
                        <a:lnTo>
                          <a:pt x="22091" y="5327"/>
                        </a:lnTo>
                        <a:lnTo>
                          <a:pt x="22110" y="5327"/>
                        </a:lnTo>
                        <a:lnTo>
                          <a:pt x="22110" y="5345"/>
                        </a:lnTo>
                        <a:lnTo>
                          <a:pt x="22119" y="5345"/>
                        </a:lnTo>
                        <a:lnTo>
                          <a:pt x="22119" y="5355"/>
                        </a:lnTo>
                        <a:lnTo>
                          <a:pt x="22138" y="5355"/>
                        </a:lnTo>
                        <a:lnTo>
                          <a:pt x="22138" y="5373"/>
                        </a:lnTo>
                        <a:lnTo>
                          <a:pt x="22156" y="5373"/>
                        </a:lnTo>
                        <a:lnTo>
                          <a:pt x="22156" y="5392"/>
                        </a:lnTo>
                        <a:lnTo>
                          <a:pt x="22165" y="5392"/>
                        </a:lnTo>
                        <a:lnTo>
                          <a:pt x="22165" y="5401"/>
                        </a:lnTo>
                        <a:lnTo>
                          <a:pt x="22184" y="5401"/>
                        </a:lnTo>
                        <a:lnTo>
                          <a:pt x="22184" y="5419"/>
                        </a:lnTo>
                        <a:lnTo>
                          <a:pt x="22202" y="5419"/>
                        </a:lnTo>
                        <a:lnTo>
                          <a:pt x="22202" y="5438"/>
                        </a:lnTo>
                        <a:lnTo>
                          <a:pt x="22212" y="5438"/>
                        </a:lnTo>
                        <a:lnTo>
                          <a:pt x="22212" y="5447"/>
                        </a:lnTo>
                        <a:lnTo>
                          <a:pt x="22230" y="5447"/>
                        </a:lnTo>
                        <a:lnTo>
                          <a:pt x="22230" y="5466"/>
                        </a:lnTo>
                        <a:lnTo>
                          <a:pt x="22249" y="5466"/>
                        </a:lnTo>
                        <a:lnTo>
                          <a:pt x="22249" y="5484"/>
                        </a:lnTo>
                        <a:lnTo>
                          <a:pt x="22258" y="5484"/>
                        </a:lnTo>
                        <a:lnTo>
                          <a:pt x="22258" y="5494"/>
                        </a:lnTo>
                        <a:lnTo>
                          <a:pt x="22276" y="5494"/>
                        </a:lnTo>
                        <a:lnTo>
                          <a:pt x="22276" y="5512"/>
                        </a:lnTo>
                        <a:lnTo>
                          <a:pt x="22295" y="5512"/>
                        </a:lnTo>
                        <a:lnTo>
                          <a:pt x="22295" y="5531"/>
                        </a:lnTo>
                        <a:lnTo>
                          <a:pt x="22304" y="5531"/>
                        </a:lnTo>
                        <a:lnTo>
                          <a:pt x="22304" y="5540"/>
                        </a:lnTo>
                        <a:lnTo>
                          <a:pt x="22323" y="5540"/>
                        </a:lnTo>
                        <a:lnTo>
                          <a:pt x="22323" y="5558"/>
                        </a:lnTo>
                        <a:lnTo>
                          <a:pt x="22341" y="5558"/>
                        </a:lnTo>
                        <a:lnTo>
                          <a:pt x="22341" y="5586"/>
                        </a:lnTo>
                        <a:lnTo>
                          <a:pt x="22351" y="5586"/>
                        </a:lnTo>
                        <a:lnTo>
                          <a:pt x="22351" y="5605"/>
                        </a:lnTo>
                        <a:lnTo>
                          <a:pt x="22369" y="5605"/>
                        </a:lnTo>
                        <a:lnTo>
                          <a:pt x="22369" y="5623"/>
                        </a:lnTo>
                        <a:lnTo>
                          <a:pt x="22388" y="5623"/>
                        </a:lnTo>
                        <a:lnTo>
                          <a:pt x="22388" y="5632"/>
                        </a:lnTo>
                        <a:lnTo>
                          <a:pt x="22397" y="5632"/>
                        </a:lnTo>
                        <a:lnTo>
                          <a:pt x="22397" y="5651"/>
                        </a:lnTo>
                        <a:lnTo>
                          <a:pt x="22415" y="5651"/>
                        </a:lnTo>
                        <a:lnTo>
                          <a:pt x="22415" y="5669"/>
                        </a:lnTo>
                        <a:lnTo>
                          <a:pt x="22434" y="5669"/>
                        </a:lnTo>
                        <a:lnTo>
                          <a:pt x="22434" y="5697"/>
                        </a:lnTo>
                        <a:lnTo>
                          <a:pt x="22443" y="5697"/>
                        </a:lnTo>
                        <a:lnTo>
                          <a:pt x="22443" y="5716"/>
                        </a:lnTo>
                        <a:lnTo>
                          <a:pt x="22462" y="5716"/>
                        </a:lnTo>
                        <a:lnTo>
                          <a:pt x="22462" y="5725"/>
                        </a:lnTo>
                        <a:lnTo>
                          <a:pt x="22480" y="5725"/>
                        </a:lnTo>
                        <a:lnTo>
                          <a:pt x="22480" y="5762"/>
                        </a:lnTo>
                        <a:lnTo>
                          <a:pt x="22489" y="5762"/>
                        </a:lnTo>
                        <a:lnTo>
                          <a:pt x="22489" y="5771"/>
                        </a:lnTo>
                        <a:lnTo>
                          <a:pt x="22508" y="5771"/>
                        </a:lnTo>
                        <a:lnTo>
                          <a:pt x="22508" y="5790"/>
                        </a:lnTo>
                        <a:lnTo>
                          <a:pt x="22527" y="5790"/>
                        </a:lnTo>
                        <a:lnTo>
                          <a:pt x="22527" y="5818"/>
                        </a:lnTo>
                        <a:lnTo>
                          <a:pt x="22536" y="5818"/>
                        </a:lnTo>
                        <a:lnTo>
                          <a:pt x="22536" y="5836"/>
                        </a:lnTo>
                        <a:lnTo>
                          <a:pt x="22554" y="5836"/>
                        </a:lnTo>
                        <a:lnTo>
                          <a:pt x="22554" y="5864"/>
                        </a:lnTo>
                        <a:lnTo>
                          <a:pt x="22573" y="5864"/>
                        </a:lnTo>
                        <a:lnTo>
                          <a:pt x="22573" y="5883"/>
                        </a:lnTo>
                        <a:lnTo>
                          <a:pt x="22582" y="5883"/>
                        </a:lnTo>
                        <a:lnTo>
                          <a:pt x="22582" y="5901"/>
                        </a:lnTo>
                        <a:lnTo>
                          <a:pt x="22601" y="5901"/>
                        </a:lnTo>
                        <a:lnTo>
                          <a:pt x="22601" y="5929"/>
                        </a:lnTo>
                        <a:lnTo>
                          <a:pt x="22619" y="5929"/>
                        </a:lnTo>
                        <a:lnTo>
                          <a:pt x="22619" y="5947"/>
                        </a:lnTo>
                        <a:lnTo>
                          <a:pt x="22628" y="5947"/>
                        </a:lnTo>
                        <a:lnTo>
                          <a:pt x="22628" y="5957"/>
                        </a:lnTo>
                        <a:lnTo>
                          <a:pt x="22647" y="5957"/>
                        </a:lnTo>
                        <a:lnTo>
                          <a:pt x="22647" y="5994"/>
                        </a:lnTo>
                        <a:lnTo>
                          <a:pt x="22665" y="5994"/>
                        </a:lnTo>
                        <a:lnTo>
                          <a:pt x="22665" y="6021"/>
                        </a:lnTo>
                        <a:lnTo>
                          <a:pt x="22675" y="6021"/>
                        </a:lnTo>
                        <a:lnTo>
                          <a:pt x="22675" y="6049"/>
                        </a:lnTo>
                        <a:lnTo>
                          <a:pt x="22693" y="6049"/>
                        </a:lnTo>
                        <a:lnTo>
                          <a:pt x="22693" y="6086"/>
                        </a:lnTo>
                        <a:lnTo>
                          <a:pt x="22712" y="6086"/>
                        </a:lnTo>
                        <a:lnTo>
                          <a:pt x="22712" y="6096"/>
                        </a:lnTo>
                        <a:lnTo>
                          <a:pt x="22721" y="6096"/>
                        </a:lnTo>
                        <a:lnTo>
                          <a:pt x="22721" y="6133"/>
                        </a:lnTo>
                        <a:lnTo>
                          <a:pt x="22740" y="6133"/>
                        </a:lnTo>
                        <a:lnTo>
                          <a:pt x="22740" y="6160"/>
                        </a:lnTo>
                        <a:lnTo>
                          <a:pt x="22758" y="6160"/>
                        </a:lnTo>
                        <a:lnTo>
                          <a:pt x="22758" y="6188"/>
                        </a:lnTo>
                        <a:lnTo>
                          <a:pt x="22767" y="6188"/>
                        </a:lnTo>
                        <a:lnTo>
                          <a:pt x="22767" y="6225"/>
                        </a:lnTo>
                        <a:lnTo>
                          <a:pt x="22786" y="6225"/>
                        </a:lnTo>
                        <a:lnTo>
                          <a:pt x="22786" y="6253"/>
                        </a:lnTo>
                        <a:lnTo>
                          <a:pt x="22804" y="6253"/>
                        </a:lnTo>
                        <a:lnTo>
                          <a:pt x="22804" y="6272"/>
                        </a:lnTo>
                        <a:lnTo>
                          <a:pt x="22814" y="6272"/>
                        </a:lnTo>
                        <a:lnTo>
                          <a:pt x="22814" y="6299"/>
                        </a:lnTo>
                        <a:lnTo>
                          <a:pt x="22832" y="6299"/>
                        </a:lnTo>
                        <a:lnTo>
                          <a:pt x="22832" y="6327"/>
                        </a:lnTo>
                        <a:lnTo>
                          <a:pt x="22851" y="6327"/>
                        </a:lnTo>
                        <a:lnTo>
                          <a:pt x="22851" y="6364"/>
                        </a:lnTo>
                        <a:lnTo>
                          <a:pt x="22860" y="6364"/>
                        </a:lnTo>
                        <a:lnTo>
                          <a:pt x="22860" y="6410"/>
                        </a:lnTo>
                        <a:lnTo>
                          <a:pt x="22879" y="6410"/>
                        </a:lnTo>
                        <a:lnTo>
                          <a:pt x="22879" y="6438"/>
                        </a:lnTo>
                        <a:lnTo>
                          <a:pt x="22897" y="6438"/>
                        </a:lnTo>
                        <a:lnTo>
                          <a:pt x="22897" y="6485"/>
                        </a:lnTo>
                        <a:lnTo>
                          <a:pt x="22906" y="6485"/>
                        </a:lnTo>
                        <a:lnTo>
                          <a:pt x="22906" y="6512"/>
                        </a:lnTo>
                        <a:lnTo>
                          <a:pt x="22925" y="6512"/>
                        </a:lnTo>
                        <a:lnTo>
                          <a:pt x="22925" y="6559"/>
                        </a:lnTo>
                        <a:lnTo>
                          <a:pt x="22943" y="6559"/>
                        </a:lnTo>
                        <a:lnTo>
                          <a:pt x="22943" y="6596"/>
                        </a:lnTo>
                        <a:lnTo>
                          <a:pt x="22953" y="6596"/>
                        </a:lnTo>
                        <a:lnTo>
                          <a:pt x="22953" y="6642"/>
                        </a:lnTo>
                        <a:lnTo>
                          <a:pt x="22971" y="6642"/>
                        </a:lnTo>
                        <a:lnTo>
                          <a:pt x="22971" y="6688"/>
                        </a:lnTo>
                        <a:lnTo>
                          <a:pt x="22990" y="6688"/>
                        </a:lnTo>
                        <a:lnTo>
                          <a:pt x="22990" y="6735"/>
                        </a:lnTo>
                        <a:lnTo>
                          <a:pt x="22999" y="6735"/>
                        </a:lnTo>
                        <a:lnTo>
                          <a:pt x="22999" y="6781"/>
                        </a:lnTo>
                        <a:lnTo>
                          <a:pt x="23017" y="6781"/>
                        </a:lnTo>
                        <a:lnTo>
                          <a:pt x="23017" y="6837"/>
                        </a:lnTo>
                        <a:lnTo>
                          <a:pt x="23036" y="6837"/>
                        </a:lnTo>
                        <a:lnTo>
                          <a:pt x="23036" y="6920"/>
                        </a:lnTo>
                        <a:lnTo>
                          <a:pt x="23045" y="6920"/>
                        </a:lnTo>
                        <a:lnTo>
                          <a:pt x="23045" y="6994"/>
                        </a:lnTo>
                        <a:lnTo>
                          <a:pt x="23064" y="6994"/>
                        </a:lnTo>
                        <a:lnTo>
                          <a:pt x="23064" y="7068"/>
                        </a:lnTo>
                        <a:lnTo>
                          <a:pt x="23082" y="7068"/>
                        </a:lnTo>
                        <a:lnTo>
                          <a:pt x="23082" y="7151"/>
                        </a:lnTo>
                        <a:lnTo>
                          <a:pt x="23092" y="7151"/>
                        </a:lnTo>
                        <a:lnTo>
                          <a:pt x="23092" y="7318"/>
                        </a:lnTo>
                        <a:lnTo>
                          <a:pt x="23110" y="7318"/>
                        </a:lnTo>
                        <a:lnTo>
                          <a:pt x="23110" y="7503"/>
                        </a:lnTo>
                        <a:lnTo>
                          <a:pt x="23129" y="7503"/>
                        </a:lnTo>
                        <a:lnTo>
                          <a:pt x="23129" y="7670"/>
                        </a:lnTo>
                        <a:lnTo>
                          <a:pt x="23110" y="7670"/>
                        </a:lnTo>
                        <a:lnTo>
                          <a:pt x="23110" y="7920"/>
                        </a:lnTo>
                        <a:lnTo>
                          <a:pt x="23092" y="7920"/>
                        </a:lnTo>
                        <a:lnTo>
                          <a:pt x="23092" y="8059"/>
                        </a:lnTo>
                        <a:lnTo>
                          <a:pt x="23082" y="8059"/>
                        </a:lnTo>
                        <a:lnTo>
                          <a:pt x="23082" y="8133"/>
                        </a:lnTo>
                        <a:lnTo>
                          <a:pt x="23064" y="8133"/>
                        </a:lnTo>
                        <a:lnTo>
                          <a:pt x="23064" y="8217"/>
                        </a:lnTo>
                        <a:lnTo>
                          <a:pt x="23045" y="8217"/>
                        </a:lnTo>
                        <a:lnTo>
                          <a:pt x="23045" y="8291"/>
                        </a:lnTo>
                        <a:lnTo>
                          <a:pt x="23036" y="8291"/>
                        </a:lnTo>
                        <a:lnTo>
                          <a:pt x="23036" y="8365"/>
                        </a:lnTo>
                        <a:lnTo>
                          <a:pt x="23017" y="8365"/>
                        </a:lnTo>
                        <a:lnTo>
                          <a:pt x="23017" y="8430"/>
                        </a:lnTo>
                        <a:lnTo>
                          <a:pt x="22999" y="8430"/>
                        </a:lnTo>
                        <a:lnTo>
                          <a:pt x="22999" y="8476"/>
                        </a:lnTo>
                        <a:lnTo>
                          <a:pt x="22990" y="8476"/>
                        </a:lnTo>
                        <a:lnTo>
                          <a:pt x="22990" y="8504"/>
                        </a:lnTo>
                        <a:lnTo>
                          <a:pt x="22971" y="8504"/>
                        </a:lnTo>
                        <a:lnTo>
                          <a:pt x="22971" y="8550"/>
                        </a:lnTo>
                        <a:lnTo>
                          <a:pt x="22953" y="8550"/>
                        </a:lnTo>
                        <a:lnTo>
                          <a:pt x="22953" y="8596"/>
                        </a:lnTo>
                        <a:lnTo>
                          <a:pt x="22943" y="8596"/>
                        </a:lnTo>
                        <a:lnTo>
                          <a:pt x="22943" y="8643"/>
                        </a:lnTo>
                        <a:lnTo>
                          <a:pt x="22925" y="8643"/>
                        </a:lnTo>
                        <a:lnTo>
                          <a:pt x="22925" y="8689"/>
                        </a:lnTo>
                        <a:lnTo>
                          <a:pt x="22906" y="8689"/>
                        </a:lnTo>
                        <a:lnTo>
                          <a:pt x="22906" y="8735"/>
                        </a:lnTo>
                        <a:lnTo>
                          <a:pt x="22897" y="8735"/>
                        </a:lnTo>
                        <a:lnTo>
                          <a:pt x="22897" y="8772"/>
                        </a:lnTo>
                        <a:lnTo>
                          <a:pt x="22879" y="8772"/>
                        </a:lnTo>
                        <a:lnTo>
                          <a:pt x="22879" y="8819"/>
                        </a:lnTo>
                        <a:lnTo>
                          <a:pt x="22860" y="8819"/>
                        </a:lnTo>
                        <a:lnTo>
                          <a:pt x="22860" y="8847"/>
                        </a:lnTo>
                        <a:lnTo>
                          <a:pt x="22851" y="8847"/>
                        </a:lnTo>
                        <a:lnTo>
                          <a:pt x="22851" y="8874"/>
                        </a:lnTo>
                        <a:lnTo>
                          <a:pt x="22832" y="8874"/>
                        </a:lnTo>
                        <a:lnTo>
                          <a:pt x="22832" y="8911"/>
                        </a:lnTo>
                        <a:lnTo>
                          <a:pt x="22814" y="8911"/>
                        </a:lnTo>
                        <a:lnTo>
                          <a:pt x="22814" y="8939"/>
                        </a:lnTo>
                        <a:lnTo>
                          <a:pt x="22804" y="8939"/>
                        </a:lnTo>
                        <a:lnTo>
                          <a:pt x="22804" y="8967"/>
                        </a:lnTo>
                        <a:lnTo>
                          <a:pt x="22786" y="8967"/>
                        </a:lnTo>
                        <a:lnTo>
                          <a:pt x="22786" y="8985"/>
                        </a:lnTo>
                        <a:lnTo>
                          <a:pt x="22767" y="8985"/>
                        </a:lnTo>
                        <a:lnTo>
                          <a:pt x="22767" y="9013"/>
                        </a:lnTo>
                        <a:lnTo>
                          <a:pt x="22758" y="9013"/>
                        </a:lnTo>
                        <a:lnTo>
                          <a:pt x="22758" y="9050"/>
                        </a:lnTo>
                        <a:lnTo>
                          <a:pt x="22740" y="9050"/>
                        </a:lnTo>
                        <a:lnTo>
                          <a:pt x="22740" y="9078"/>
                        </a:lnTo>
                        <a:lnTo>
                          <a:pt x="22721" y="9078"/>
                        </a:lnTo>
                        <a:lnTo>
                          <a:pt x="22721" y="9106"/>
                        </a:lnTo>
                        <a:lnTo>
                          <a:pt x="22712" y="9106"/>
                        </a:lnTo>
                        <a:lnTo>
                          <a:pt x="22712" y="9143"/>
                        </a:lnTo>
                        <a:lnTo>
                          <a:pt x="22693" y="9143"/>
                        </a:lnTo>
                        <a:lnTo>
                          <a:pt x="22693" y="9171"/>
                        </a:lnTo>
                        <a:lnTo>
                          <a:pt x="22675" y="9171"/>
                        </a:lnTo>
                        <a:lnTo>
                          <a:pt x="22675" y="9189"/>
                        </a:lnTo>
                        <a:lnTo>
                          <a:pt x="22665" y="9189"/>
                        </a:lnTo>
                        <a:lnTo>
                          <a:pt x="22665" y="9217"/>
                        </a:lnTo>
                        <a:lnTo>
                          <a:pt x="22647" y="9217"/>
                        </a:lnTo>
                        <a:lnTo>
                          <a:pt x="22647" y="9236"/>
                        </a:lnTo>
                        <a:lnTo>
                          <a:pt x="22628" y="9236"/>
                        </a:lnTo>
                        <a:lnTo>
                          <a:pt x="22628" y="9263"/>
                        </a:lnTo>
                        <a:lnTo>
                          <a:pt x="22619" y="9263"/>
                        </a:lnTo>
                        <a:lnTo>
                          <a:pt x="22619" y="9282"/>
                        </a:lnTo>
                        <a:lnTo>
                          <a:pt x="22601" y="9282"/>
                        </a:lnTo>
                        <a:lnTo>
                          <a:pt x="22601" y="9291"/>
                        </a:lnTo>
                        <a:lnTo>
                          <a:pt x="22582" y="9291"/>
                        </a:lnTo>
                        <a:lnTo>
                          <a:pt x="22582" y="9328"/>
                        </a:lnTo>
                        <a:lnTo>
                          <a:pt x="22573" y="9328"/>
                        </a:lnTo>
                        <a:lnTo>
                          <a:pt x="22573" y="9337"/>
                        </a:lnTo>
                        <a:lnTo>
                          <a:pt x="22554" y="9337"/>
                        </a:lnTo>
                        <a:lnTo>
                          <a:pt x="22554" y="9374"/>
                        </a:lnTo>
                        <a:lnTo>
                          <a:pt x="22536" y="9374"/>
                        </a:lnTo>
                        <a:lnTo>
                          <a:pt x="22536" y="9384"/>
                        </a:lnTo>
                        <a:lnTo>
                          <a:pt x="22527" y="9384"/>
                        </a:lnTo>
                        <a:lnTo>
                          <a:pt x="22527" y="9402"/>
                        </a:lnTo>
                        <a:lnTo>
                          <a:pt x="22508" y="9402"/>
                        </a:lnTo>
                        <a:lnTo>
                          <a:pt x="22508" y="9430"/>
                        </a:lnTo>
                        <a:lnTo>
                          <a:pt x="22489" y="9430"/>
                        </a:lnTo>
                        <a:lnTo>
                          <a:pt x="22489" y="9449"/>
                        </a:lnTo>
                        <a:lnTo>
                          <a:pt x="22480" y="9449"/>
                        </a:lnTo>
                        <a:lnTo>
                          <a:pt x="22480" y="9476"/>
                        </a:lnTo>
                        <a:lnTo>
                          <a:pt x="22462" y="9476"/>
                        </a:lnTo>
                        <a:lnTo>
                          <a:pt x="22462" y="9495"/>
                        </a:lnTo>
                        <a:lnTo>
                          <a:pt x="22443" y="9495"/>
                        </a:lnTo>
                        <a:lnTo>
                          <a:pt x="22443" y="9513"/>
                        </a:lnTo>
                        <a:lnTo>
                          <a:pt x="22434" y="9513"/>
                        </a:lnTo>
                        <a:lnTo>
                          <a:pt x="22434" y="9541"/>
                        </a:lnTo>
                        <a:lnTo>
                          <a:pt x="22415" y="9541"/>
                        </a:lnTo>
                        <a:lnTo>
                          <a:pt x="22415" y="9560"/>
                        </a:lnTo>
                        <a:lnTo>
                          <a:pt x="22397" y="9560"/>
                        </a:lnTo>
                        <a:lnTo>
                          <a:pt x="22397" y="9569"/>
                        </a:lnTo>
                        <a:lnTo>
                          <a:pt x="22388" y="9569"/>
                        </a:lnTo>
                        <a:lnTo>
                          <a:pt x="22388" y="9588"/>
                        </a:lnTo>
                        <a:lnTo>
                          <a:pt x="22369" y="9588"/>
                        </a:lnTo>
                        <a:lnTo>
                          <a:pt x="22369" y="9606"/>
                        </a:lnTo>
                        <a:lnTo>
                          <a:pt x="22351" y="9606"/>
                        </a:lnTo>
                        <a:lnTo>
                          <a:pt x="22351" y="9615"/>
                        </a:lnTo>
                        <a:lnTo>
                          <a:pt x="22341" y="9615"/>
                        </a:lnTo>
                        <a:lnTo>
                          <a:pt x="22341" y="9634"/>
                        </a:lnTo>
                        <a:lnTo>
                          <a:pt x="22323" y="9634"/>
                        </a:lnTo>
                        <a:lnTo>
                          <a:pt x="22323" y="9652"/>
                        </a:lnTo>
                        <a:lnTo>
                          <a:pt x="22304" y="9652"/>
                        </a:lnTo>
                        <a:lnTo>
                          <a:pt x="22304" y="9662"/>
                        </a:lnTo>
                        <a:lnTo>
                          <a:pt x="22295" y="9662"/>
                        </a:lnTo>
                        <a:lnTo>
                          <a:pt x="22295" y="9680"/>
                        </a:lnTo>
                        <a:lnTo>
                          <a:pt x="22276" y="9680"/>
                        </a:lnTo>
                        <a:lnTo>
                          <a:pt x="22276" y="9699"/>
                        </a:lnTo>
                        <a:lnTo>
                          <a:pt x="22258" y="9699"/>
                        </a:lnTo>
                        <a:lnTo>
                          <a:pt x="22258" y="9726"/>
                        </a:lnTo>
                        <a:lnTo>
                          <a:pt x="22249" y="9726"/>
                        </a:lnTo>
                        <a:lnTo>
                          <a:pt x="22249" y="9745"/>
                        </a:lnTo>
                        <a:lnTo>
                          <a:pt x="22230" y="9745"/>
                        </a:lnTo>
                        <a:lnTo>
                          <a:pt x="22230" y="9754"/>
                        </a:lnTo>
                        <a:lnTo>
                          <a:pt x="22212" y="9754"/>
                        </a:lnTo>
                        <a:lnTo>
                          <a:pt x="22212" y="9773"/>
                        </a:lnTo>
                        <a:lnTo>
                          <a:pt x="22202" y="9773"/>
                        </a:lnTo>
                        <a:lnTo>
                          <a:pt x="22202" y="9791"/>
                        </a:lnTo>
                        <a:lnTo>
                          <a:pt x="22184" y="9791"/>
                        </a:lnTo>
                        <a:lnTo>
                          <a:pt x="22184" y="9801"/>
                        </a:lnTo>
                        <a:lnTo>
                          <a:pt x="22212" y="9801"/>
                        </a:lnTo>
                        <a:lnTo>
                          <a:pt x="22212" y="9791"/>
                        </a:lnTo>
                        <a:lnTo>
                          <a:pt x="22304" y="9791"/>
                        </a:lnTo>
                        <a:lnTo>
                          <a:pt x="22304" y="9773"/>
                        </a:lnTo>
                        <a:lnTo>
                          <a:pt x="22351" y="9773"/>
                        </a:lnTo>
                        <a:lnTo>
                          <a:pt x="22351" y="9791"/>
                        </a:lnTo>
                        <a:lnTo>
                          <a:pt x="22554" y="9791"/>
                        </a:lnTo>
                        <a:lnTo>
                          <a:pt x="22554" y="9801"/>
                        </a:lnTo>
                        <a:lnTo>
                          <a:pt x="22601" y="9801"/>
                        </a:lnTo>
                        <a:lnTo>
                          <a:pt x="22601" y="9819"/>
                        </a:lnTo>
                        <a:lnTo>
                          <a:pt x="22647" y="9819"/>
                        </a:lnTo>
                        <a:lnTo>
                          <a:pt x="22647" y="9838"/>
                        </a:lnTo>
                        <a:lnTo>
                          <a:pt x="22712" y="9838"/>
                        </a:lnTo>
                        <a:lnTo>
                          <a:pt x="22712" y="9847"/>
                        </a:lnTo>
                        <a:lnTo>
                          <a:pt x="22740" y="9847"/>
                        </a:lnTo>
                        <a:lnTo>
                          <a:pt x="22740" y="9865"/>
                        </a:lnTo>
                        <a:lnTo>
                          <a:pt x="22767" y="9865"/>
                        </a:lnTo>
                        <a:lnTo>
                          <a:pt x="22767" y="9884"/>
                        </a:lnTo>
                        <a:lnTo>
                          <a:pt x="22786" y="9884"/>
                        </a:lnTo>
                        <a:lnTo>
                          <a:pt x="22786" y="9893"/>
                        </a:lnTo>
                        <a:lnTo>
                          <a:pt x="22814" y="9893"/>
                        </a:lnTo>
                        <a:lnTo>
                          <a:pt x="22814" y="9912"/>
                        </a:lnTo>
                        <a:lnTo>
                          <a:pt x="22851" y="9912"/>
                        </a:lnTo>
                        <a:lnTo>
                          <a:pt x="22851" y="9930"/>
                        </a:lnTo>
                        <a:lnTo>
                          <a:pt x="22860" y="9930"/>
                        </a:lnTo>
                        <a:lnTo>
                          <a:pt x="22860" y="9939"/>
                        </a:lnTo>
                        <a:lnTo>
                          <a:pt x="22879" y="9939"/>
                        </a:lnTo>
                        <a:lnTo>
                          <a:pt x="22879" y="9958"/>
                        </a:lnTo>
                        <a:lnTo>
                          <a:pt x="22906" y="9958"/>
                        </a:lnTo>
                        <a:lnTo>
                          <a:pt x="22906" y="9977"/>
                        </a:lnTo>
                        <a:lnTo>
                          <a:pt x="22925" y="9977"/>
                        </a:lnTo>
                        <a:lnTo>
                          <a:pt x="22925" y="9986"/>
                        </a:lnTo>
                        <a:lnTo>
                          <a:pt x="22943" y="9986"/>
                        </a:lnTo>
                        <a:lnTo>
                          <a:pt x="22943" y="10004"/>
                        </a:lnTo>
                        <a:lnTo>
                          <a:pt x="22953" y="10004"/>
                        </a:lnTo>
                        <a:lnTo>
                          <a:pt x="22953" y="10023"/>
                        </a:lnTo>
                        <a:lnTo>
                          <a:pt x="22971" y="10023"/>
                        </a:lnTo>
                        <a:lnTo>
                          <a:pt x="22971" y="10032"/>
                        </a:lnTo>
                        <a:lnTo>
                          <a:pt x="22990" y="10032"/>
                        </a:lnTo>
                        <a:lnTo>
                          <a:pt x="22990" y="10051"/>
                        </a:lnTo>
                        <a:lnTo>
                          <a:pt x="22999" y="10051"/>
                        </a:lnTo>
                        <a:lnTo>
                          <a:pt x="22999" y="10078"/>
                        </a:lnTo>
                        <a:lnTo>
                          <a:pt x="23017" y="10078"/>
                        </a:lnTo>
                        <a:lnTo>
                          <a:pt x="23017" y="10097"/>
                        </a:lnTo>
                        <a:lnTo>
                          <a:pt x="23036" y="10097"/>
                        </a:lnTo>
                        <a:lnTo>
                          <a:pt x="23036" y="10125"/>
                        </a:lnTo>
                        <a:lnTo>
                          <a:pt x="23045" y="10125"/>
                        </a:lnTo>
                        <a:lnTo>
                          <a:pt x="23045" y="10143"/>
                        </a:lnTo>
                        <a:lnTo>
                          <a:pt x="23064" y="10143"/>
                        </a:lnTo>
                        <a:lnTo>
                          <a:pt x="23064" y="10171"/>
                        </a:lnTo>
                        <a:lnTo>
                          <a:pt x="23082" y="10171"/>
                        </a:lnTo>
                        <a:lnTo>
                          <a:pt x="23082" y="10208"/>
                        </a:lnTo>
                        <a:lnTo>
                          <a:pt x="23092" y="10208"/>
                        </a:lnTo>
                        <a:lnTo>
                          <a:pt x="23092" y="10217"/>
                        </a:lnTo>
                        <a:lnTo>
                          <a:pt x="23110" y="10217"/>
                        </a:lnTo>
                        <a:lnTo>
                          <a:pt x="23110" y="10254"/>
                        </a:lnTo>
                        <a:lnTo>
                          <a:pt x="23129" y="10254"/>
                        </a:lnTo>
                        <a:lnTo>
                          <a:pt x="23129" y="10310"/>
                        </a:lnTo>
                        <a:lnTo>
                          <a:pt x="23138" y="10310"/>
                        </a:lnTo>
                        <a:lnTo>
                          <a:pt x="23138" y="10356"/>
                        </a:lnTo>
                        <a:lnTo>
                          <a:pt x="23156" y="10356"/>
                        </a:lnTo>
                        <a:lnTo>
                          <a:pt x="23156" y="10421"/>
                        </a:lnTo>
                        <a:lnTo>
                          <a:pt x="23175" y="10421"/>
                        </a:lnTo>
                        <a:lnTo>
                          <a:pt x="23175" y="10606"/>
                        </a:lnTo>
                        <a:lnTo>
                          <a:pt x="23184" y="10606"/>
                        </a:lnTo>
                        <a:lnTo>
                          <a:pt x="23184" y="10588"/>
                        </a:lnTo>
                        <a:lnTo>
                          <a:pt x="23203" y="10588"/>
                        </a:lnTo>
                        <a:lnTo>
                          <a:pt x="23203" y="10560"/>
                        </a:lnTo>
                        <a:lnTo>
                          <a:pt x="23221" y="10560"/>
                        </a:lnTo>
                        <a:lnTo>
                          <a:pt x="23221" y="10542"/>
                        </a:lnTo>
                        <a:lnTo>
                          <a:pt x="23231" y="10542"/>
                        </a:lnTo>
                        <a:lnTo>
                          <a:pt x="23231" y="10532"/>
                        </a:lnTo>
                        <a:lnTo>
                          <a:pt x="23249" y="10532"/>
                        </a:lnTo>
                        <a:lnTo>
                          <a:pt x="23249" y="10514"/>
                        </a:lnTo>
                        <a:lnTo>
                          <a:pt x="23268" y="10514"/>
                        </a:lnTo>
                        <a:lnTo>
                          <a:pt x="23268" y="10495"/>
                        </a:lnTo>
                        <a:lnTo>
                          <a:pt x="23277" y="10495"/>
                        </a:lnTo>
                        <a:lnTo>
                          <a:pt x="23277" y="10486"/>
                        </a:lnTo>
                        <a:lnTo>
                          <a:pt x="23295" y="10486"/>
                        </a:lnTo>
                        <a:lnTo>
                          <a:pt x="23295" y="10467"/>
                        </a:lnTo>
                        <a:lnTo>
                          <a:pt x="23314" y="10467"/>
                        </a:lnTo>
                        <a:lnTo>
                          <a:pt x="23314" y="10449"/>
                        </a:lnTo>
                        <a:lnTo>
                          <a:pt x="23323" y="10449"/>
                        </a:lnTo>
                        <a:lnTo>
                          <a:pt x="23323" y="10440"/>
                        </a:lnTo>
                        <a:lnTo>
                          <a:pt x="23342" y="10440"/>
                        </a:lnTo>
                        <a:lnTo>
                          <a:pt x="23342" y="10421"/>
                        </a:lnTo>
                        <a:lnTo>
                          <a:pt x="23360" y="10421"/>
                        </a:lnTo>
                        <a:lnTo>
                          <a:pt x="23360" y="10403"/>
                        </a:lnTo>
                        <a:lnTo>
                          <a:pt x="23369" y="10403"/>
                        </a:lnTo>
                        <a:lnTo>
                          <a:pt x="23369" y="10393"/>
                        </a:lnTo>
                        <a:lnTo>
                          <a:pt x="23388" y="10393"/>
                        </a:lnTo>
                        <a:lnTo>
                          <a:pt x="23388" y="10375"/>
                        </a:lnTo>
                        <a:lnTo>
                          <a:pt x="23406" y="10375"/>
                        </a:lnTo>
                        <a:lnTo>
                          <a:pt x="23406" y="10356"/>
                        </a:lnTo>
                        <a:lnTo>
                          <a:pt x="23416" y="10356"/>
                        </a:lnTo>
                        <a:lnTo>
                          <a:pt x="23416" y="10347"/>
                        </a:lnTo>
                        <a:lnTo>
                          <a:pt x="23434" y="10347"/>
                        </a:lnTo>
                        <a:lnTo>
                          <a:pt x="23434" y="10329"/>
                        </a:lnTo>
                        <a:lnTo>
                          <a:pt x="23453" y="10329"/>
                        </a:lnTo>
                        <a:lnTo>
                          <a:pt x="23453" y="10310"/>
                        </a:lnTo>
                        <a:lnTo>
                          <a:pt x="23462" y="10310"/>
                        </a:lnTo>
                        <a:lnTo>
                          <a:pt x="23462" y="10301"/>
                        </a:lnTo>
                        <a:lnTo>
                          <a:pt x="23499" y="10301"/>
                        </a:lnTo>
                        <a:lnTo>
                          <a:pt x="23499" y="10282"/>
                        </a:lnTo>
                        <a:lnTo>
                          <a:pt x="23508" y="10282"/>
                        </a:lnTo>
                        <a:lnTo>
                          <a:pt x="23508" y="10264"/>
                        </a:lnTo>
                        <a:lnTo>
                          <a:pt x="23527" y="10264"/>
                        </a:lnTo>
                        <a:lnTo>
                          <a:pt x="23527" y="10254"/>
                        </a:lnTo>
                        <a:lnTo>
                          <a:pt x="23545" y="10254"/>
                        </a:lnTo>
                        <a:lnTo>
                          <a:pt x="23545" y="10236"/>
                        </a:lnTo>
                        <a:lnTo>
                          <a:pt x="23573" y="10236"/>
                        </a:lnTo>
                        <a:lnTo>
                          <a:pt x="23573" y="10217"/>
                        </a:lnTo>
                        <a:lnTo>
                          <a:pt x="23592" y="10217"/>
                        </a:lnTo>
                        <a:lnTo>
                          <a:pt x="23592" y="10208"/>
                        </a:lnTo>
                        <a:lnTo>
                          <a:pt x="23601" y="10208"/>
                        </a:lnTo>
                        <a:lnTo>
                          <a:pt x="23601" y="10190"/>
                        </a:lnTo>
                        <a:lnTo>
                          <a:pt x="23620" y="10190"/>
                        </a:lnTo>
                        <a:lnTo>
                          <a:pt x="23620" y="10171"/>
                        </a:lnTo>
                        <a:lnTo>
                          <a:pt x="23647" y="10171"/>
                        </a:lnTo>
                        <a:lnTo>
                          <a:pt x="23647" y="10162"/>
                        </a:lnTo>
                        <a:lnTo>
                          <a:pt x="23666" y="10162"/>
                        </a:lnTo>
                        <a:lnTo>
                          <a:pt x="23666" y="10143"/>
                        </a:lnTo>
                        <a:lnTo>
                          <a:pt x="23684" y="10143"/>
                        </a:lnTo>
                        <a:lnTo>
                          <a:pt x="23684" y="10125"/>
                        </a:lnTo>
                        <a:lnTo>
                          <a:pt x="23694" y="10125"/>
                        </a:lnTo>
                        <a:lnTo>
                          <a:pt x="23694" y="10115"/>
                        </a:lnTo>
                        <a:lnTo>
                          <a:pt x="23731" y="10115"/>
                        </a:lnTo>
                        <a:lnTo>
                          <a:pt x="23731" y="10097"/>
                        </a:lnTo>
                        <a:lnTo>
                          <a:pt x="23740" y="10097"/>
                        </a:lnTo>
                        <a:lnTo>
                          <a:pt x="23740" y="10078"/>
                        </a:lnTo>
                        <a:lnTo>
                          <a:pt x="23758" y="10078"/>
                        </a:lnTo>
                        <a:lnTo>
                          <a:pt x="23758" y="10069"/>
                        </a:lnTo>
                        <a:lnTo>
                          <a:pt x="23786" y="10069"/>
                        </a:lnTo>
                        <a:lnTo>
                          <a:pt x="23786" y="10051"/>
                        </a:lnTo>
                        <a:lnTo>
                          <a:pt x="23805" y="10051"/>
                        </a:lnTo>
                        <a:lnTo>
                          <a:pt x="23805" y="10032"/>
                        </a:lnTo>
                        <a:lnTo>
                          <a:pt x="23823" y="10032"/>
                        </a:lnTo>
                        <a:lnTo>
                          <a:pt x="23823" y="10023"/>
                        </a:lnTo>
                        <a:lnTo>
                          <a:pt x="23833" y="10023"/>
                        </a:lnTo>
                        <a:lnTo>
                          <a:pt x="23833" y="10004"/>
                        </a:lnTo>
                        <a:lnTo>
                          <a:pt x="23870" y="10004"/>
                        </a:lnTo>
                        <a:lnTo>
                          <a:pt x="23870" y="9986"/>
                        </a:lnTo>
                        <a:lnTo>
                          <a:pt x="23879" y="9986"/>
                        </a:lnTo>
                        <a:lnTo>
                          <a:pt x="23879" y="9977"/>
                        </a:lnTo>
                        <a:lnTo>
                          <a:pt x="23916" y="9977"/>
                        </a:lnTo>
                        <a:lnTo>
                          <a:pt x="23916" y="9958"/>
                        </a:lnTo>
                        <a:lnTo>
                          <a:pt x="23944" y="9958"/>
                        </a:lnTo>
                        <a:lnTo>
                          <a:pt x="23944" y="9939"/>
                        </a:lnTo>
                        <a:lnTo>
                          <a:pt x="23962" y="9939"/>
                        </a:lnTo>
                        <a:lnTo>
                          <a:pt x="23962" y="9930"/>
                        </a:lnTo>
                        <a:lnTo>
                          <a:pt x="23990" y="9930"/>
                        </a:lnTo>
                        <a:lnTo>
                          <a:pt x="23990" y="9912"/>
                        </a:lnTo>
                        <a:lnTo>
                          <a:pt x="24018" y="9912"/>
                        </a:lnTo>
                        <a:lnTo>
                          <a:pt x="24018" y="9893"/>
                        </a:lnTo>
                        <a:lnTo>
                          <a:pt x="24036" y="9893"/>
                        </a:lnTo>
                        <a:lnTo>
                          <a:pt x="24036" y="9884"/>
                        </a:lnTo>
                        <a:lnTo>
                          <a:pt x="24064" y="9884"/>
                        </a:lnTo>
                        <a:lnTo>
                          <a:pt x="24064" y="9865"/>
                        </a:lnTo>
                        <a:lnTo>
                          <a:pt x="24101" y="9865"/>
                        </a:lnTo>
                        <a:lnTo>
                          <a:pt x="24101" y="9847"/>
                        </a:lnTo>
                        <a:lnTo>
                          <a:pt x="24110" y="9847"/>
                        </a:lnTo>
                        <a:lnTo>
                          <a:pt x="24110" y="9838"/>
                        </a:lnTo>
                        <a:lnTo>
                          <a:pt x="24147" y="9838"/>
                        </a:lnTo>
                        <a:lnTo>
                          <a:pt x="24147" y="9819"/>
                        </a:lnTo>
                        <a:lnTo>
                          <a:pt x="24175" y="9819"/>
                        </a:lnTo>
                        <a:lnTo>
                          <a:pt x="24175" y="9801"/>
                        </a:lnTo>
                        <a:lnTo>
                          <a:pt x="24194" y="9801"/>
                        </a:lnTo>
                        <a:lnTo>
                          <a:pt x="24194" y="9791"/>
                        </a:lnTo>
                        <a:lnTo>
                          <a:pt x="24222" y="9791"/>
                        </a:lnTo>
                        <a:lnTo>
                          <a:pt x="24222" y="9773"/>
                        </a:lnTo>
                        <a:lnTo>
                          <a:pt x="24240" y="9773"/>
                        </a:lnTo>
                        <a:lnTo>
                          <a:pt x="24240" y="9754"/>
                        </a:lnTo>
                        <a:lnTo>
                          <a:pt x="24286" y="9754"/>
                        </a:lnTo>
                        <a:lnTo>
                          <a:pt x="24286" y="9745"/>
                        </a:lnTo>
                        <a:lnTo>
                          <a:pt x="24314" y="9745"/>
                        </a:lnTo>
                        <a:lnTo>
                          <a:pt x="24314" y="9726"/>
                        </a:lnTo>
                        <a:lnTo>
                          <a:pt x="24342" y="9726"/>
                        </a:lnTo>
                        <a:lnTo>
                          <a:pt x="24342" y="9708"/>
                        </a:lnTo>
                        <a:lnTo>
                          <a:pt x="24379" y="9708"/>
                        </a:lnTo>
                        <a:lnTo>
                          <a:pt x="24379" y="9699"/>
                        </a:lnTo>
                        <a:lnTo>
                          <a:pt x="24407" y="9699"/>
                        </a:lnTo>
                        <a:lnTo>
                          <a:pt x="24407" y="9680"/>
                        </a:lnTo>
                        <a:lnTo>
                          <a:pt x="24453" y="9680"/>
                        </a:lnTo>
                        <a:lnTo>
                          <a:pt x="24453" y="9662"/>
                        </a:lnTo>
                        <a:lnTo>
                          <a:pt x="24481" y="9662"/>
                        </a:lnTo>
                        <a:lnTo>
                          <a:pt x="24481" y="9652"/>
                        </a:lnTo>
                        <a:lnTo>
                          <a:pt x="24518" y="9652"/>
                        </a:lnTo>
                        <a:lnTo>
                          <a:pt x="24518" y="9634"/>
                        </a:lnTo>
                        <a:lnTo>
                          <a:pt x="24546" y="9634"/>
                        </a:lnTo>
                        <a:lnTo>
                          <a:pt x="24546" y="9615"/>
                        </a:lnTo>
                        <a:lnTo>
                          <a:pt x="24592" y="9615"/>
                        </a:lnTo>
                        <a:lnTo>
                          <a:pt x="24592" y="9606"/>
                        </a:lnTo>
                        <a:lnTo>
                          <a:pt x="24620" y="9606"/>
                        </a:lnTo>
                        <a:lnTo>
                          <a:pt x="24620" y="9588"/>
                        </a:lnTo>
                        <a:lnTo>
                          <a:pt x="24657" y="9588"/>
                        </a:lnTo>
                        <a:lnTo>
                          <a:pt x="24657" y="9569"/>
                        </a:lnTo>
                        <a:lnTo>
                          <a:pt x="24703" y="9569"/>
                        </a:lnTo>
                        <a:lnTo>
                          <a:pt x="24703" y="9560"/>
                        </a:lnTo>
                        <a:lnTo>
                          <a:pt x="24750" y="9560"/>
                        </a:lnTo>
                        <a:lnTo>
                          <a:pt x="24750" y="9541"/>
                        </a:lnTo>
                        <a:lnTo>
                          <a:pt x="24796" y="9541"/>
                        </a:lnTo>
                        <a:lnTo>
                          <a:pt x="24796" y="9523"/>
                        </a:lnTo>
                        <a:lnTo>
                          <a:pt x="24842" y="9523"/>
                        </a:lnTo>
                        <a:lnTo>
                          <a:pt x="24842" y="9513"/>
                        </a:lnTo>
                        <a:lnTo>
                          <a:pt x="24898" y="9513"/>
                        </a:lnTo>
                        <a:lnTo>
                          <a:pt x="24898" y="9495"/>
                        </a:lnTo>
                        <a:lnTo>
                          <a:pt x="24944" y="9495"/>
                        </a:lnTo>
                        <a:lnTo>
                          <a:pt x="24944" y="9476"/>
                        </a:lnTo>
                        <a:lnTo>
                          <a:pt x="24990" y="9476"/>
                        </a:lnTo>
                        <a:lnTo>
                          <a:pt x="24990" y="9467"/>
                        </a:lnTo>
                        <a:lnTo>
                          <a:pt x="25037" y="9467"/>
                        </a:lnTo>
                        <a:lnTo>
                          <a:pt x="25037" y="9449"/>
                        </a:lnTo>
                        <a:lnTo>
                          <a:pt x="25083" y="9449"/>
                        </a:lnTo>
                        <a:lnTo>
                          <a:pt x="25083" y="9430"/>
                        </a:lnTo>
                        <a:lnTo>
                          <a:pt x="25166" y="9430"/>
                        </a:lnTo>
                        <a:lnTo>
                          <a:pt x="25166" y="9421"/>
                        </a:lnTo>
                        <a:lnTo>
                          <a:pt x="25240" y="9421"/>
                        </a:lnTo>
                        <a:lnTo>
                          <a:pt x="25240" y="9402"/>
                        </a:lnTo>
                        <a:lnTo>
                          <a:pt x="25315" y="9402"/>
                        </a:lnTo>
                        <a:lnTo>
                          <a:pt x="25315" y="9384"/>
                        </a:lnTo>
                        <a:lnTo>
                          <a:pt x="25407" y="9384"/>
                        </a:lnTo>
                        <a:lnTo>
                          <a:pt x="25407" y="9374"/>
                        </a:lnTo>
                        <a:lnTo>
                          <a:pt x="25491" y="9374"/>
                        </a:lnTo>
                        <a:lnTo>
                          <a:pt x="25491" y="9356"/>
                        </a:lnTo>
                        <a:lnTo>
                          <a:pt x="25583" y="9356"/>
                        </a:lnTo>
                        <a:lnTo>
                          <a:pt x="25583" y="9337"/>
                        </a:lnTo>
                        <a:lnTo>
                          <a:pt x="25815" y="9337"/>
                        </a:lnTo>
                        <a:lnTo>
                          <a:pt x="25815" y="9328"/>
                        </a:lnTo>
                        <a:lnTo>
                          <a:pt x="26426" y="9328"/>
                        </a:lnTo>
                        <a:lnTo>
                          <a:pt x="26426" y="9337"/>
                        </a:lnTo>
                        <a:lnTo>
                          <a:pt x="26519" y="9337"/>
                        </a:lnTo>
                        <a:lnTo>
                          <a:pt x="26519" y="9310"/>
                        </a:lnTo>
                        <a:lnTo>
                          <a:pt x="26509" y="9310"/>
                        </a:lnTo>
                        <a:lnTo>
                          <a:pt x="26509" y="9245"/>
                        </a:lnTo>
                        <a:lnTo>
                          <a:pt x="26491" y="9245"/>
                        </a:lnTo>
                        <a:lnTo>
                          <a:pt x="26491" y="9189"/>
                        </a:lnTo>
                        <a:lnTo>
                          <a:pt x="26472" y="9189"/>
                        </a:lnTo>
                        <a:lnTo>
                          <a:pt x="26472" y="9124"/>
                        </a:lnTo>
                        <a:lnTo>
                          <a:pt x="26463" y="9124"/>
                        </a:lnTo>
                        <a:lnTo>
                          <a:pt x="26463" y="9060"/>
                        </a:lnTo>
                        <a:lnTo>
                          <a:pt x="26445" y="9060"/>
                        </a:lnTo>
                        <a:lnTo>
                          <a:pt x="26445" y="8911"/>
                        </a:lnTo>
                        <a:lnTo>
                          <a:pt x="26426" y="8911"/>
                        </a:lnTo>
                        <a:lnTo>
                          <a:pt x="26426" y="8754"/>
                        </a:lnTo>
                        <a:lnTo>
                          <a:pt x="26417" y="8754"/>
                        </a:lnTo>
                        <a:lnTo>
                          <a:pt x="26417" y="8708"/>
                        </a:lnTo>
                        <a:lnTo>
                          <a:pt x="26426" y="8708"/>
                        </a:lnTo>
                        <a:lnTo>
                          <a:pt x="26426" y="8430"/>
                        </a:lnTo>
                        <a:lnTo>
                          <a:pt x="26445" y="8430"/>
                        </a:lnTo>
                        <a:lnTo>
                          <a:pt x="26445" y="8356"/>
                        </a:lnTo>
                        <a:lnTo>
                          <a:pt x="26463" y="8356"/>
                        </a:lnTo>
                        <a:lnTo>
                          <a:pt x="26463" y="8272"/>
                        </a:lnTo>
                        <a:lnTo>
                          <a:pt x="26472" y="8272"/>
                        </a:lnTo>
                        <a:lnTo>
                          <a:pt x="26472" y="8198"/>
                        </a:lnTo>
                        <a:lnTo>
                          <a:pt x="26491" y="8198"/>
                        </a:lnTo>
                        <a:lnTo>
                          <a:pt x="26491" y="8133"/>
                        </a:lnTo>
                        <a:lnTo>
                          <a:pt x="26509" y="8133"/>
                        </a:lnTo>
                        <a:lnTo>
                          <a:pt x="26509" y="8087"/>
                        </a:lnTo>
                        <a:lnTo>
                          <a:pt x="26519" y="8087"/>
                        </a:lnTo>
                        <a:lnTo>
                          <a:pt x="26519" y="8041"/>
                        </a:lnTo>
                        <a:lnTo>
                          <a:pt x="26537" y="8041"/>
                        </a:lnTo>
                        <a:lnTo>
                          <a:pt x="26537" y="8013"/>
                        </a:lnTo>
                        <a:lnTo>
                          <a:pt x="26556" y="8013"/>
                        </a:lnTo>
                        <a:lnTo>
                          <a:pt x="26556" y="7967"/>
                        </a:lnTo>
                        <a:lnTo>
                          <a:pt x="26565" y="7967"/>
                        </a:lnTo>
                        <a:lnTo>
                          <a:pt x="26565" y="7920"/>
                        </a:lnTo>
                        <a:lnTo>
                          <a:pt x="26584" y="7920"/>
                        </a:lnTo>
                        <a:lnTo>
                          <a:pt x="26584" y="7892"/>
                        </a:lnTo>
                        <a:lnTo>
                          <a:pt x="26602" y="7892"/>
                        </a:lnTo>
                        <a:lnTo>
                          <a:pt x="26602" y="7846"/>
                        </a:lnTo>
                        <a:lnTo>
                          <a:pt x="26611" y="7846"/>
                        </a:lnTo>
                        <a:lnTo>
                          <a:pt x="26611" y="7809"/>
                        </a:lnTo>
                        <a:lnTo>
                          <a:pt x="26630" y="7809"/>
                        </a:lnTo>
                        <a:lnTo>
                          <a:pt x="26630" y="7800"/>
                        </a:lnTo>
                        <a:lnTo>
                          <a:pt x="26648" y="7800"/>
                        </a:lnTo>
                        <a:lnTo>
                          <a:pt x="26648" y="7763"/>
                        </a:lnTo>
                        <a:lnTo>
                          <a:pt x="26658" y="7763"/>
                        </a:lnTo>
                        <a:lnTo>
                          <a:pt x="26658" y="7735"/>
                        </a:lnTo>
                        <a:lnTo>
                          <a:pt x="26676" y="7735"/>
                        </a:lnTo>
                        <a:lnTo>
                          <a:pt x="26676" y="7707"/>
                        </a:lnTo>
                        <a:lnTo>
                          <a:pt x="26695" y="7707"/>
                        </a:lnTo>
                        <a:lnTo>
                          <a:pt x="26695" y="7670"/>
                        </a:lnTo>
                        <a:lnTo>
                          <a:pt x="26704" y="7670"/>
                        </a:lnTo>
                        <a:lnTo>
                          <a:pt x="26704" y="7661"/>
                        </a:lnTo>
                        <a:lnTo>
                          <a:pt x="26722" y="7661"/>
                        </a:lnTo>
                        <a:lnTo>
                          <a:pt x="26722" y="7624"/>
                        </a:lnTo>
                        <a:lnTo>
                          <a:pt x="26741" y="7624"/>
                        </a:lnTo>
                        <a:lnTo>
                          <a:pt x="26741" y="7596"/>
                        </a:lnTo>
                        <a:lnTo>
                          <a:pt x="26750" y="7596"/>
                        </a:lnTo>
                        <a:lnTo>
                          <a:pt x="26750" y="7568"/>
                        </a:lnTo>
                        <a:lnTo>
                          <a:pt x="26769" y="7568"/>
                        </a:lnTo>
                        <a:lnTo>
                          <a:pt x="26769" y="7550"/>
                        </a:lnTo>
                        <a:lnTo>
                          <a:pt x="26787" y="7550"/>
                        </a:lnTo>
                        <a:lnTo>
                          <a:pt x="26787" y="7531"/>
                        </a:lnTo>
                        <a:lnTo>
                          <a:pt x="26797" y="7531"/>
                        </a:lnTo>
                        <a:lnTo>
                          <a:pt x="26797" y="7522"/>
                        </a:lnTo>
                        <a:lnTo>
                          <a:pt x="26815" y="7522"/>
                        </a:lnTo>
                        <a:lnTo>
                          <a:pt x="26815" y="7485"/>
                        </a:lnTo>
                        <a:lnTo>
                          <a:pt x="26834" y="7485"/>
                        </a:lnTo>
                        <a:lnTo>
                          <a:pt x="26834" y="7476"/>
                        </a:lnTo>
                        <a:lnTo>
                          <a:pt x="26843" y="7476"/>
                        </a:lnTo>
                        <a:lnTo>
                          <a:pt x="26843" y="7457"/>
                        </a:lnTo>
                        <a:lnTo>
                          <a:pt x="26861" y="7457"/>
                        </a:lnTo>
                        <a:lnTo>
                          <a:pt x="26861" y="7439"/>
                        </a:lnTo>
                        <a:lnTo>
                          <a:pt x="26880" y="7439"/>
                        </a:lnTo>
                        <a:lnTo>
                          <a:pt x="26880" y="7411"/>
                        </a:lnTo>
                        <a:lnTo>
                          <a:pt x="26889" y="7411"/>
                        </a:lnTo>
                        <a:lnTo>
                          <a:pt x="26889" y="7392"/>
                        </a:lnTo>
                        <a:lnTo>
                          <a:pt x="26908" y="7392"/>
                        </a:lnTo>
                        <a:lnTo>
                          <a:pt x="26908" y="7383"/>
                        </a:lnTo>
                        <a:lnTo>
                          <a:pt x="26926" y="7383"/>
                        </a:lnTo>
                        <a:lnTo>
                          <a:pt x="26926" y="7365"/>
                        </a:lnTo>
                        <a:lnTo>
                          <a:pt x="26936" y="7365"/>
                        </a:lnTo>
                        <a:lnTo>
                          <a:pt x="26936" y="7337"/>
                        </a:lnTo>
                        <a:lnTo>
                          <a:pt x="26954" y="7337"/>
                        </a:lnTo>
                        <a:lnTo>
                          <a:pt x="26954" y="7318"/>
                        </a:lnTo>
                        <a:lnTo>
                          <a:pt x="26973" y="7318"/>
                        </a:lnTo>
                        <a:lnTo>
                          <a:pt x="26973" y="7300"/>
                        </a:lnTo>
                        <a:lnTo>
                          <a:pt x="26982" y="7300"/>
                        </a:lnTo>
                        <a:lnTo>
                          <a:pt x="26982" y="7290"/>
                        </a:lnTo>
                        <a:lnTo>
                          <a:pt x="27000" y="7290"/>
                        </a:lnTo>
                        <a:lnTo>
                          <a:pt x="27000" y="7272"/>
                        </a:lnTo>
                        <a:lnTo>
                          <a:pt x="27019" y="7272"/>
                        </a:lnTo>
                        <a:lnTo>
                          <a:pt x="27019" y="7253"/>
                        </a:lnTo>
                        <a:lnTo>
                          <a:pt x="27028" y="7253"/>
                        </a:lnTo>
                        <a:lnTo>
                          <a:pt x="27028" y="7244"/>
                        </a:lnTo>
                        <a:lnTo>
                          <a:pt x="27047" y="7244"/>
                        </a:lnTo>
                        <a:lnTo>
                          <a:pt x="27047" y="7226"/>
                        </a:lnTo>
                        <a:lnTo>
                          <a:pt x="27065" y="7226"/>
                        </a:lnTo>
                        <a:lnTo>
                          <a:pt x="27065" y="7207"/>
                        </a:lnTo>
                        <a:lnTo>
                          <a:pt x="27074" y="7207"/>
                        </a:lnTo>
                        <a:lnTo>
                          <a:pt x="27074" y="7198"/>
                        </a:lnTo>
                        <a:lnTo>
                          <a:pt x="27093" y="7198"/>
                        </a:lnTo>
                        <a:lnTo>
                          <a:pt x="27093" y="7179"/>
                        </a:lnTo>
                        <a:lnTo>
                          <a:pt x="27112" y="7179"/>
                        </a:lnTo>
                        <a:lnTo>
                          <a:pt x="27112" y="7161"/>
                        </a:lnTo>
                        <a:lnTo>
                          <a:pt x="27139" y="7161"/>
                        </a:lnTo>
                        <a:lnTo>
                          <a:pt x="27139" y="7151"/>
                        </a:lnTo>
                        <a:lnTo>
                          <a:pt x="27158" y="7151"/>
                        </a:lnTo>
                        <a:lnTo>
                          <a:pt x="27158" y="7133"/>
                        </a:lnTo>
                        <a:lnTo>
                          <a:pt x="27167" y="7133"/>
                        </a:lnTo>
                        <a:lnTo>
                          <a:pt x="27167" y="7114"/>
                        </a:lnTo>
                        <a:lnTo>
                          <a:pt x="27186" y="7114"/>
                        </a:lnTo>
                        <a:lnTo>
                          <a:pt x="27186" y="7105"/>
                        </a:lnTo>
                        <a:lnTo>
                          <a:pt x="27213" y="7105"/>
                        </a:lnTo>
                        <a:lnTo>
                          <a:pt x="27213" y="7087"/>
                        </a:lnTo>
                        <a:lnTo>
                          <a:pt x="27232" y="7087"/>
                        </a:lnTo>
                        <a:lnTo>
                          <a:pt x="27232" y="7068"/>
                        </a:lnTo>
                        <a:lnTo>
                          <a:pt x="27250" y="7068"/>
                        </a:lnTo>
                        <a:lnTo>
                          <a:pt x="27250" y="7059"/>
                        </a:lnTo>
                        <a:lnTo>
                          <a:pt x="27278" y="7059"/>
                        </a:lnTo>
                        <a:lnTo>
                          <a:pt x="27278" y="7040"/>
                        </a:lnTo>
                        <a:lnTo>
                          <a:pt x="27297" y="7040"/>
                        </a:lnTo>
                        <a:lnTo>
                          <a:pt x="27297" y="7022"/>
                        </a:lnTo>
                        <a:lnTo>
                          <a:pt x="27325" y="7022"/>
                        </a:lnTo>
                        <a:lnTo>
                          <a:pt x="27325" y="7013"/>
                        </a:lnTo>
                        <a:lnTo>
                          <a:pt x="27343" y="7013"/>
                        </a:lnTo>
                        <a:lnTo>
                          <a:pt x="27343" y="6994"/>
                        </a:lnTo>
                        <a:lnTo>
                          <a:pt x="27371" y="6994"/>
                        </a:lnTo>
                        <a:lnTo>
                          <a:pt x="27371" y="6976"/>
                        </a:lnTo>
                        <a:lnTo>
                          <a:pt x="27389" y="6976"/>
                        </a:lnTo>
                        <a:lnTo>
                          <a:pt x="27389" y="6966"/>
                        </a:lnTo>
                        <a:lnTo>
                          <a:pt x="27417" y="6966"/>
                        </a:lnTo>
                        <a:lnTo>
                          <a:pt x="27417" y="6948"/>
                        </a:lnTo>
                        <a:lnTo>
                          <a:pt x="27445" y="6948"/>
                        </a:lnTo>
                        <a:lnTo>
                          <a:pt x="27445" y="6929"/>
                        </a:lnTo>
                        <a:lnTo>
                          <a:pt x="27482" y="6929"/>
                        </a:lnTo>
                        <a:lnTo>
                          <a:pt x="27482" y="6920"/>
                        </a:lnTo>
                        <a:lnTo>
                          <a:pt x="27510" y="6920"/>
                        </a:lnTo>
                        <a:lnTo>
                          <a:pt x="27510" y="6901"/>
                        </a:lnTo>
                        <a:lnTo>
                          <a:pt x="27538" y="6901"/>
                        </a:lnTo>
                        <a:lnTo>
                          <a:pt x="27538" y="6883"/>
                        </a:lnTo>
                        <a:lnTo>
                          <a:pt x="27575" y="6883"/>
                        </a:lnTo>
                        <a:lnTo>
                          <a:pt x="27575" y="6874"/>
                        </a:lnTo>
                        <a:lnTo>
                          <a:pt x="27602" y="6874"/>
                        </a:lnTo>
                        <a:lnTo>
                          <a:pt x="27602" y="6855"/>
                        </a:lnTo>
                        <a:lnTo>
                          <a:pt x="27630" y="6855"/>
                        </a:lnTo>
                        <a:lnTo>
                          <a:pt x="27630" y="6837"/>
                        </a:lnTo>
                        <a:lnTo>
                          <a:pt x="27667" y="6837"/>
                        </a:lnTo>
                        <a:lnTo>
                          <a:pt x="27667" y="6827"/>
                        </a:lnTo>
                        <a:lnTo>
                          <a:pt x="27714" y="6827"/>
                        </a:lnTo>
                        <a:lnTo>
                          <a:pt x="27714" y="6809"/>
                        </a:lnTo>
                        <a:lnTo>
                          <a:pt x="27760" y="6809"/>
                        </a:lnTo>
                        <a:lnTo>
                          <a:pt x="27760" y="6790"/>
                        </a:lnTo>
                        <a:lnTo>
                          <a:pt x="27788" y="6790"/>
                        </a:lnTo>
                        <a:lnTo>
                          <a:pt x="27788" y="6781"/>
                        </a:lnTo>
                        <a:lnTo>
                          <a:pt x="27834" y="6781"/>
                        </a:lnTo>
                        <a:lnTo>
                          <a:pt x="27834" y="6762"/>
                        </a:lnTo>
                        <a:lnTo>
                          <a:pt x="27880" y="6762"/>
                        </a:lnTo>
                        <a:lnTo>
                          <a:pt x="27880" y="6744"/>
                        </a:lnTo>
                        <a:lnTo>
                          <a:pt x="27945" y="6744"/>
                        </a:lnTo>
                        <a:lnTo>
                          <a:pt x="27945" y="6735"/>
                        </a:lnTo>
                        <a:lnTo>
                          <a:pt x="28001" y="6735"/>
                        </a:lnTo>
                        <a:lnTo>
                          <a:pt x="28001" y="6716"/>
                        </a:lnTo>
                        <a:lnTo>
                          <a:pt x="28047" y="6716"/>
                        </a:lnTo>
                        <a:lnTo>
                          <a:pt x="28047" y="6698"/>
                        </a:lnTo>
                        <a:lnTo>
                          <a:pt x="28140" y="6698"/>
                        </a:lnTo>
                        <a:lnTo>
                          <a:pt x="28140" y="6688"/>
                        </a:lnTo>
                        <a:lnTo>
                          <a:pt x="28269" y="6688"/>
                        </a:lnTo>
                        <a:lnTo>
                          <a:pt x="28269" y="6670"/>
                        </a:lnTo>
                        <a:lnTo>
                          <a:pt x="28640" y="6670"/>
                        </a:lnTo>
                        <a:lnTo>
                          <a:pt x="28640" y="6688"/>
                        </a:lnTo>
                        <a:lnTo>
                          <a:pt x="28807" y="6688"/>
                        </a:lnTo>
                        <a:lnTo>
                          <a:pt x="28807" y="6698"/>
                        </a:lnTo>
                        <a:lnTo>
                          <a:pt x="28918" y="6698"/>
                        </a:lnTo>
                        <a:lnTo>
                          <a:pt x="28918" y="6716"/>
                        </a:lnTo>
                        <a:lnTo>
                          <a:pt x="28964" y="6716"/>
                        </a:lnTo>
                        <a:lnTo>
                          <a:pt x="28964" y="6735"/>
                        </a:lnTo>
                        <a:lnTo>
                          <a:pt x="29020" y="6735"/>
                        </a:lnTo>
                        <a:lnTo>
                          <a:pt x="29020" y="6744"/>
                        </a:lnTo>
                        <a:lnTo>
                          <a:pt x="29084" y="6744"/>
                        </a:lnTo>
                        <a:lnTo>
                          <a:pt x="29084" y="6762"/>
                        </a:lnTo>
                        <a:lnTo>
                          <a:pt x="29149" y="6762"/>
                        </a:lnTo>
                        <a:lnTo>
                          <a:pt x="29149" y="6781"/>
                        </a:lnTo>
                        <a:lnTo>
                          <a:pt x="29196" y="6781"/>
                        </a:lnTo>
                        <a:lnTo>
                          <a:pt x="29196" y="6790"/>
                        </a:lnTo>
                        <a:lnTo>
                          <a:pt x="29242" y="6790"/>
                        </a:lnTo>
                        <a:lnTo>
                          <a:pt x="29242" y="6809"/>
                        </a:lnTo>
                        <a:lnTo>
                          <a:pt x="29288" y="6809"/>
                        </a:lnTo>
                        <a:lnTo>
                          <a:pt x="29288" y="6827"/>
                        </a:lnTo>
                        <a:lnTo>
                          <a:pt x="29316" y="6827"/>
                        </a:lnTo>
                        <a:lnTo>
                          <a:pt x="29316" y="6837"/>
                        </a:lnTo>
                        <a:lnTo>
                          <a:pt x="29344" y="6837"/>
                        </a:lnTo>
                        <a:lnTo>
                          <a:pt x="29344" y="6855"/>
                        </a:lnTo>
                        <a:lnTo>
                          <a:pt x="29390" y="6855"/>
                        </a:lnTo>
                        <a:lnTo>
                          <a:pt x="29390" y="6874"/>
                        </a:lnTo>
                        <a:lnTo>
                          <a:pt x="29427" y="6874"/>
                        </a:lnTo>
                        <a:lnTo>
                          <a:pt x="29427" y="6883"/>
                        </a:lnTo>
                        <a:lnTo>
                          <a:pt x="29455" y="6883"/>
                        </a:lnTo>
                        <a:lnTo>
                          <a:pt x="29455" y="6901"/>
                        </a:lnTo>
                        <a:lnTo>
                          <a:pt x="29483" y="6901"/>
                        </a:lnTo>
                        <a:lnTo>
                          <a:pt x="29483" y="6920"/>
                        </a:lnTo>
                        <a:lnTo>
                          <a:pt x="29520" y="6920"/>
                        </a:lnTo>
                        <a:lnTo>
                          <a:pt x="29520" y="6929"/>
                        </a:lnTo>
                        <a:lnTo>
                          <a:pt x="29548" y="6929"/>
                        </a:lnTo>
                        <a:lnTo>
                          <a:pt x="29548" y="6948"/>
                        </a:lnTo>
                        <a:lnTo>
                          <a:pt x="29566" y="6948"/>
                        </a:lnTo>
                        <a:lnTo>
                          <a:pt x="29566" y="6929"/>
                        </a:lnTo>
                        <a:lnTo>
                          <a:pt x="29575" y="6929"/>
                        </a:lnTo>
                        <a:lnTo>
                          <a:pt x="29575" y="6901"/>
                        </a:lnTo>
                        <a:lnTo>
                          <a:pt x="29594" y="6901"/>
                        </a:lnTo>
                        <a:lnTo>
                          <a:pt x="29594" y="6883"/>
                        </a:lnTo>
                        <a:lnTo>
                          <a:pt x="29612" y="6883"/>
                        </a:lnTo>
                        <a:lnTo>
                          <a:pt x="29612" y="6855"/>
                        </a:lnTo>
                        <a:lnTo>
                          <a:pt x="29622" y="6855"/>
                        </a:lnTo>
                        <a:lnTo>
                          <a:pt x="29622" y="6837"/>
                        </a:lnTo>
                        <a:lnTo>
                          <a:pt x="29640" y="6837"/>
                        </a:lnTo>
                        <a:lnTo>
                          <a:pt x="29640" y="6827"/>
                        </a:lnTo>
                        <a:lnTo>
                          <a:pt x="29659" y="6827"/>
                        </a:lnTo>
                        <a:lnTo>
                          <a:pt x="29659" y="6809"/>
                        </a:lnTo>
                        <a:lnTo>
                          <a:pt x="29668" y="6809"/>
                        </a:lnTo>
                        <a:lnTo>
                          <a:pt x="29668" y="6781"/>
                        </a:lnTo>
                        <a:lnTo>
                          <a:pt x="29687" y="6781"/>
                        </a:lnTo>
                        <a:lnTo>
                          <a:pt x="29687" y="6762"/>
                        </a:lnTo>
                        <a:lnTo>
                          <a:pt x="29705" y="6762"/>
                        </a:lnTo>
                        <a:lnTo>
                          <a:pt x="29705" y="6744"/>
                        </a:lnTo>
                        <a:lnTo>
                          <a:pt x="29714" y="6744"/>
                        </a:lnTo>
                        <a:lnTo>
                          <a:pt x="29714" y="6735"/>
                        </a:lnTo>
                        <a:lnTo>
                          <a:pt x="29733" y="6735"/>
                        </a:lnTo>
                        <a:lnTo>
                          <a:pt x="29733" y="6716"/>
                        </a:lnTo>
                        <a:lnTo>
                          <a:pt x="29751" y="6716"/>
                        </a:lnTo>
                        <a:lnTo>
                          <a:pt x="29751" y="6698"/>
                        </a:lnTo>
                        <a:lnTo>
                          <a:pt x="29761" y="6698"/>
                        </a:lnTo>
                        <a:lnTo>
                          <a:pt x="29761" y="6688"/>
                        </a:lnTo>
                        <a:lnTo>
                          <a:pt x="29779" y="6688"/>
                        </a:lnTo>
                        <a:lnTo>
                          <a:pt x="29779" y="6670"/>
                        </a:lnTo>
                        <a:lnTo>
                          <a:pt x="29798" y="6670"/>
                        </a:lnTo>
                        <a:lnTo>
                          <a:pt x="29798" y="6651"/>
                        </a:lnTo>
                        <a:lnTo>
                          <a:pt x="29825" y="6651"/>
                        </a:lnTo>
                        <a:lnTo>
                          <a:pt x="29825" y="6642"/>
                        </a:lnTo>
                        <a:lnTo>
                          <a:pt x="29844" y="6642"/>
                        </a:lnTo>
                        <a:lnTo>
                          <a:pt x="29844" y="6624"/>
                        </a:lnTo>
                        <a:lnTo>
                          <a:pt x="29853" y="6624"/>
                        </a:lnTo>
                        <a:lnTo>
                          <a:pt x="29853" y="6605"/>
                        </a:lnTo>
                        <a:lnTo>
                          <a:pt x="29890" y="6605"/>
                        </a:lnTo>
                        <a:lnTo>
                          <a:pt x="29890" y="6596"/>
                        </a:lnTo>
                        <a:lnTo>
                          <a:pt x="29900" y="6596"/>
                        </a:lnTo>
                        <a:lnTo>
                          <a:pt x="29900" y="6577"/>
                        </a:lnTo>
                        <a:lnTo>
                          <a:pt x="29918" y="6577"/>
                        </a:lnTo>
                        <a:lnTo>
                          <a:pt x="29918" y="6559"/>
                        </a:lnTo>
                        <a:lnTo>
                          <a:pt x="29946" y="6559"/>
                        </a:lnTo>
                        <a:lnTo>
                          <a:pt x="29946" y="6549"/>
                        </a:lnTo>
                        <a:lnTo>
                          <a:pt x="29964" y="6549"/>
                        </a:lnTo>
                        <a:lnTo>
                          <a:pt x="29964" y="6531"/>
                        </a:lnTo>
                        <a:lnTo>
                          <a:pt x="29992" y="6531"/>
                        </a:lnTo>
                        <a:lnTo>
                          <a:pt x="29992" y="6512"/>
                        </a:lnTo>
                        <a:lnTo>
                          <a:pt x="30029" y="6512"/>
                        </a:lnTo>
                        <a:lnTo>
                          <a:pt x="30029" y="6503"/>
                        </a:lnTo>
                        <a:lnTo>
                          <a:pt x="30057" y="6503"/>
                        </a:lnTo>
                        <a:lnTo>
                          <a:pt x="30057" y="6485"/>
                        </a:lnTo>
                        <a:lnTo>
                          <a:pt x="30085" y="6485"/>
                        </a:lnTo>
                        <a:lnTo>
                          <a:pt x="30085" y="6466"/>
                        </a:lnTo>
                        <a:lnTo>
                          <a:pt x="30122" y="6466"/>
                        </a:lnTo>
                        <a:lnTo>
                          <a:pt x="30122" y="6457"/>
                        </a:lnTo>
                        <a:lnTo>
                          <a:pt x="30150" y="6457"/>
                        </a:lnTo>
                        <a:lnTo>
                          <a:pt x="30150" y="6438"/>
                        </a:lnTo>
                        <a:lnTo>
                          <a:pt x="30196" y="6438"/>
                        </a:lnTo>
                        <a:lnTo>
                          <a:pt x="30196" y="6420"/>
                        </a:lnTo>
                        <a:lnTo>
                          <a:pt x="30242" y="6420"/>
                        </a:lnTo>
                        <a:lnTo>
                          <a:pt x="30242" y="6410"/>
                        </a:lnTo>
                        <a:lnTo>
                          <a:pt x="30289" y="6410"/>
                        </a:lnTo>
                        <a:lnTo>
                          <a:pt x="30289" y="6392"/>
                        </a:lnTo>
                        <a:lnTo>
                          <a:pt x="30353" y="6392"/>
                        </a:lnTo>
                        <a:lnTo>
                          <a:pt x="30353" y="6373"/>
                        </a:lnTo>
                        <a:lnTo>
                          <a:pt x="30428" y="6373"/>
                        </a:lnTo>
                        <a:lnTo>
                          <a:pt x="30428" y="6364"/>
                        </a:lnTo>
                        <a:lnTo>
                          <a:pt x="30585" y="6364"/>
                        </a:lnTo>
                        <a:lnTo>
                          <a:pt x="30585" y="6346"/>
                        </a:lnTo>
                        <a:lnTo>
                          <a:pt x="30752" y="6346"/>
                        </a:lnTo>
                        <a:lnTo>
                          <a:pt x="30752" y="6364"/>
                        </a:lnTo>
                        <a:lnTo>
                          <a:pt x="30891" y="6364"/>
                        </a:lnTo>
                        <a:lnTo>
                          <a:pt x="30891" y="6373"/>
                        </a:lnTo>
                        <a:lnTo>
                          <a:pt x="30955" y="6373"/>
                        </a:lnTo>
                        <a:lnTo>
                          <a:pt x="30955" y="6392"/>
                        </a:lnTo>
                        <a:lnTo>
                          <a:pt x="31011" y="6392"/>
                        </a:lnTo>
                        <a:lnTo>
                          <a:pt x="31011" y="6410"/>
                        </a:lnTo>
                        <a:lnTo>
                          <a:pt x="31057" y="6410"/>
                        </a:lnTo>
                        <a:lnTo>
                          <a:pt x="31057" y="6420"/>
                        </a:lnTo>
                        <a:lnTo>
                          <a:pt x="31104" y="6420"/>
                        </a:lnTo>
                        <a:lnTo>
                          <a:pt x="31104" y="6438"/>
                        </a:lnTo>
                        <a:lnTo>
                          <a:pt x="31141" y="6438"/>
                        </a:lnTo>
                        <a:lnTo>
                          <a:pt x="31141" y="6457"/>
                        </a:lnTo>
                        <a:lnTo>
                          <a:pt x="31187" y="6457"/>
                        </a:lnTo>
                        <a:lnTo>
                          <a:pt x="31187" y="6466"/>
                        </a:lnTo>
                        <a:lnTo>
                          <a:pt x="31215" y="6466"/>
                        </a:lnTo>
                        <a:lnTo>
                          <a:pt x="31215" y="6485"/>
                        </a:lnTo>
                        <a:lnTo>
                          <a:pt x="31243" y="6485"/>
                        </a:lnTo>
                        <a:lnTo>
                          <a:pt x="31243" y="6503"/>
                        </a:lnTo>
                        <a:lnTo>
                          <a:pt x="31280" y="6503"/>
                        </a:lnTo>
                        <a:lnTo>
                          <a:pt x="31280" y="6512"/>
                        </a:lnTo>
                        <a:lnTo>
                          <a:pt x="31307" y="6512"/>
                        </a:lnTo>
                        <a:lnTo>
                          <a:pt x="31307" y="6531"/>
                        </a:lnTo>
                        <a:lnTo>
                          <a:pt x="31335" y="6531"/>
                        </a:lnTo>
                        <a:lnTo>
                          <a:pt x="31335" y="6549"/>
                        </a:lnTo>
                        <a:lnTo>
                          <a:pt x="31354" y="6549"/>
                        </a:lnTo>
                        <a:lnTo>
                          <a:pt x="31354" y="6559"/>
                        </a:lnTo>
                        <a:lnTo>
                          <a:pt x="31372" y="6559"/>
                        </a:lnTo>
                        <a:lnTo>
                          <a:pt x="31372" y="6577"/>
                        </a:lnTo>
                        <a:lnTo>
                          <a:pt x="31400" y="6577"/>
                        </a:lnTo>
                        <a:lnTo>
                          <a:pt x="31400" y="6596"/>
                        </a:lnTo>
                        <a:lnTo>
                          <a:pt x="31419" y="6596"/>
                        </a:lnTo>
                        <a:lnTo>
                          <a:pt x="31419" y="6605"/>
                        </a:lnTo>
                        <a:lnTo>
                          <a:pt x="31446" y="6605"/>
                        </a:lnTo>
                        <a:lnTo>
                          <a:pt x="31446" y="6624"/>
                        </a:lnTo>
                        <a:lnTo>
                          <a:pt x="31465" y="6624"/>
                        </a:lnTo>
                        <a:lnTo>
                          <a:pt x="31465" y="6642"/>
                        </a:lnTo>
                        <a:lnTo>
                          <a:pt x="31474" y="6642"/>
                        </a:lnTo>
                        <a:lnTo>
                          <a:pt x="31474" y="6651"/>
                        </a:lnTo>
                        <a:lnTo>
                          <a:pt x="31493" y="6651"/>
                        </a:lnTo>
                        <a:lnTo>
                          <a:pt x="31493" y="6670"/>
                        </a:lnTo>
                        <a:lnTo>
                          <a:pt x="31511" y="6670"/>
                        </a:lnTo>
                        <a:lnTo>
                          <a:pt x="31511" y="6688"/>
                        </a:lnTo>
                        <a:lnTo>
                          <a:pt x="31520" y="6688"/>
                        </a:lnTo>
                        <a:lnTo>
                          <a:pt x="31520" y="6698"/>
                        </a:lnTo>
                        <a:lnTo>
                          <a:pt x="31558" y="6698"/>
                        </a:lnTo>
                        <a:lnTo>
                          <a:pt x="31558" y="6716"/>
                        </a:lnTo>
                        <a:lnTo>
                          <a:pt x="31567" y="6716"/>
                        </a:lnTo>
                        <a:lnTo>
                          <a:pt x="31567" y="6735"/>
                        </a:lnTo>
                        <a:lnTo>
                          <a:pt x="31585" y="6735"/>
                        </a:lnTo>
                        <a:lnTo>
                          <a:pt x="31585" y="6744"/>
                        </a:lnTo>
                        <a:lnTo>
                          <a:pt x="31604" y="6744"/>
                        </a:lnTo>
                        <a:lnTo>
                          <a:pt x="31604" y="6781"/>
                        </a:lnTo>
                        <a:lnTo>
                          <a:pt x="31613" y="6781"/>
                        </a:lnTo>
                        <a:lnTo>
                          <a:pt x="31613" y="6790"/>
                        </a:lnTo>
                        <a:lnTo>
                          <a:pt x="31632" y="6790"/>
                        </a:lnTo>
                        <a:lnTo>
                          <a:pt x="31632" y="6809"/>
                        </a:lnTo>
                        <a:lnTo>
                          <a:pt x="31650" y="6809"/>
                        </a:lnTo>
                        <a:lnTo>
                          <a:pt x="31650" y="6827"/>
                        </a:lnTo>
                        <a:lnTo>
                          <a:pt x="31659" y="6827"/>
                        </a:lnTo>
                        <a:lnTo>
                          <a:pt x="31659" y="6837"/>
                        </a:lnTo>
                        <a:lnTo>
                          <a:pt x="31678" y="6837"/>
                        </a:lnTo>
                        <a:lnTo>
                          <a:pt x="31678" y="6874"/>
                        </a:lnTo>
                        <a:lnTo>
                          <a:pt x="31696" y="6874"/>
                        </a:lnTo>
                        <a:lnTo>
                          <a:pt x="31696" y="6883"/>
                        </a:lnTo>
                        <a:lnTo>
                          <a:pt x="31706" y="6883"/>
                        </a:lnTo>
                        <a:lnTo>
                          <a:pt x="31706" y="6901"/>
                        </a:lnTo>
                        <a:lnTo>
                          <a:pt x="31724" y="6901"/>
                        </a:lnTo>
                        <a:lnTo>
                          <a:pt x="31724" y="6929"/>
                        </a:lnTo>
                        <a:lnTo>
                          <a:pt x="31743" y="6929"/>
                        </a:lnTo>
                        <a:lnTo>
                          <a:pt x="31743" y="6948"/>
                        </a:lnTo>
                        <a:lnTo>
                          <a:pt x="31752" y="6948"/>
                        </a:lnTo>
                        <a:lnTo>
                          <a:pt x="31752" y="6976"/>
                        </a:lnTo>
                        <a:lnTo>
                          <a:pt x="31771" y="6976"/>
                        </a:lnTo>
                        <a:lnTo>
                          <a:pt x="31771" y="7013"/>
                        </a:lnTo>
                        <a:lnTo>
                          <a:pt x="31789" y="7013"/>
                        </a:lnTo>
                        <a:lnTo>
                          <a:pt x="31789" y="7040"/>
                        </a:lnTo>
                        <a:lnTo>
                          <a:pt x="31798" y="7040"/>
                        </a:lnTo>
                        <a:lnTo>
                          <a:pt x="31798" y="7068"/>
                        </a:lnTo>
                        <a:lnTo>
                          <a:pt x="31817" y="7068"/>
                        </a:lnTo>
                        <a:lnTo>
                          <a:pt x="31817" y="7105"/>
                        </a:lnTo>
                        <a:lnTo>
                          <a:pt x="31835" y="7105"/>
                        </a:lnTo>
                        <a:lnTo>
                          <a:pt x="31835" y="7133"/>
                        </a:lnTo>
                        <a:lnTo>
                          <a:pt x="31845" y="7133"/>
                        </a:lnTo>
                        <a:lnTo>
                          <a:pt x="31845" y="7179"/>
                        </a:lnTo>
                        <a:lnTo>
                          <a:pt x="31863" y="7179"/>
                        </a:lnTo>
                        <a:lnTo>
                          <a:pt x="31863" y="7244"/>
                        </a:lnTo>
                        <a:lnTo>
                          <a:pt x="31882" y="7244"/>
                        </a:lnTo>
                        <a:lnTo>
                          <a:pt x="31882" y="7290"/>
                        </a:lnTo>
                        <a:lnTo>
                          <a:pt x="31891" y="7290"/>
                        </a:lnTo>
                        <a:lnTo>
                          <a:pt x="31891" y="7337"/>
                        </a:lnTo>
                        <a:lnTo>
                          <a:pt x="31910" y="7337"/>
                        </a:lnTo>
                        <a:lnTo>
                          <a:pt x="31910" y="7392"/>
                        </a:lnTo>
                        <a:lnTo>
                          <a:pt x="31928" y="7392"/>
                        </a:lnTo>
                        <a:lnTo>
                          <a:pt x="31928" y="7383"/>
                        </a:lnTo>
                        <a:lnTo>
                          <a:pt x="31956" y="7383"/>
                        </a:lnTo>
                        <a:lnTo>
                          <a:pt x="31956" y="7365"/>
                        </a:lnTo>
                        <a:lnTo>
                          <a:pt x="31984" y="7365"/>
                        </a:lnTo>
                        <a:lnTo>
                          <a:pt x="31984" y="7346"/>
                        </a:lnTo>
                        <a:lnTo>
                          <a:pt x="32021" y="7346"/>
                        </a:lnTo>
                        <a:lnTo>
                          <a:pt x="32021" y="7337"/>
                        </a:lnTo>
                        <a:lnTo>
                          <a:pt x="32048" y="7337"/>
                        </a:lnTo>
                        <a:lnTo>
                          <a:pt x="32048" y="7318"/>
                        </a:lnTo>
                        <a:lnTo>
                          <a:pt x="32095" y="7318"/>
                        </a:lnTo>
                        <a:lnTo>
                          <a:pt x="32095" y="7300"/>
                        </a:lnTo>
                        <a:lnTo>
                          <a:pt x="32123" y="7300"/>
                        </a:lnTo>
                        <a:lnTo>
                          <a:pt x="32123" y="7290"/>
                        </a:lnTo>
                        <a:lnTo>
                          <a:pt x="32160" y="7290"/>
                        </a:lnTo>
                        <a:lnTo>
                          <a:pt x="32160" y="7272"/>
                        </a:lnTo>
                        <a:lnTo>
                          <a:pt x="32206" y="7272"/>
                        </a:lnTo>
                        <a:lnTo>
                          <a:pt x="32206" y="7253"/>
                        </a:lnTo>
                        <a:lnTo>
                          <a:pt x="32234" y="7253"/>
                        </a:lnTo>
                        <a:lnTo>
                          <a:pt x="32234" y="7244"/>
                        </a:lnTo>
                        <a:lnTo>
                          <a:pt x="32280" y="7244"/>
                        </a:lnTo>
                        <a:lnTo>
                          <a:pt x="32280" y="7226"/>
                        </a:lnTo>
                        <a:lnTo>
                          <a:pt x="32326" y="7226"/>
                        </a:lnTo>
                        <a:lnTo>
                          <a:pt x="32326" y="7207"/>
                        </a:lnTo>
                        <a:lnTo>
                          <a:pt x="32373" y="7207"/>
                        </a:lnTo>
                        <a:lnTo>
                          <a:pt x="32373" y="7198"/>
                        </a:lnTo>
                        <a:lnTo>
                          <a:pt x="32400" y="7198"/>
                        </a:lnTo>
                        <a:lnTo>
                          <a:pt x="32400" y="7179"/>
                        </a:lnTo>
                        <a:lnTo>
                          <a:pt x="32447" y="7179"/>
                        </a:lnTo>
                        <a:lnTo>
                          <a:pt x="32447" y="7161"/>
                        </a:lnTo>
                        <a:lnTo>
                          <a:pt x="32493" y="7161"/>
                        </a:lnTo>
                        <a:lnTo>
                          <a:pt x="32493" y="7151"/>
                        </a:lnTo>
                        <a:lnTo>
                          <a:pt x="32539" y="7151"/>
                        </a:lnTo>
                        <a:lnTo>
                          <a:pt x="32539" y="7133"/>
                        </a:lnTo>
                        <a:lnTo>
                          <a:pt x="32604" y="7133"/>
                        </a:lnTo>
                        <a:lnTo>
                          <a:pt x="32604" y="7114"/>
                        </a:lnTo>
                        <a:lnTo>
                          <a:pt x="32651" y="7114"/>
                        </a:lnTo>
                        <a:lnTo>
                          <a:pt x="32651" y="7105"/>
                        </a:lnTo>
                        <a:lnTo>
                          <a:pt x="32715" y="7105"/>
                        </a:lnTo>
                        <a:lnTo>
                          <a:pt x="32715" y="7087"/>
                        </a:lnTo>
                        <a:lnTo>
                          <a:pt x="32762" y="7087"/>
                        </a:lnTo>
                        <a:lnTo>
                          <a:pt x="32762" y="7068"/>
                        </a:lnTo>
                        <a:lnTo>
                          <a:pt x="32817" y="7068"/>
                        </a:lnTo>
                        <a:lnTo>
                          <a:pt x="32817" y="7059"/>
                        </a:lnTo>
                        <a:lnTo>
                          <a:pt x="32882" y="7059"/>
                        </a:lnTo>
                        <a:lnTo>
                          <a:pt x="32882" y="7040"/>
                        </a:lnTo>
                        <a:lnTo>
                          <a:pt x="32956" y="7040"/>
                        </a:lnTo>
                        <a:lnTo>
                          <a:pt x="32956" y="7022"/>
                        </a:lnTo>
                        <a:lnTo>
                          <a:pt x="33021" y="7022"/>
                        </a:lnTo>
                        <a:lnTo>
                          <a:pt x="33021" y="7013"/>
                        </a:lnTo>
                        <a:lnTo>
                          <a:pt x="33095" y="7013"/>
                        </a:lnTo>
                        <a:lnTo>
                          <a:pt x="33095" y="6994"/>
                        </a:lnTo>
                        <a:lnTo>
                          <a:pt x="33206" y="6994"/>
                        </a:lnTo>
                        <a:lnTo>
                          <a:pt x="33206" y="6976"/>
                        </a:lnTo>
                        <a:lnTo>
                          <a:pt x="33299" y="6976"/>
                        </a:lnTo>
                        <a:lnTo>
                          <a:pt x="33299" y="6966"/>
                        </a:lnTo>
                        <a:lnTo>
                          <a:pt x="33410" y="6966"/>
                        </a:lnTo>
                        <a:lnTo>
                          <a:pt x="33410" y="6948"/>
                        </a:lnTo>
                        <a:lnTo>
                          <a:pt x="33595" y="6948"/>
                        </a:lnTo>
                        <a:lnTo>
                          <a:pt x="33595" y="6929"/>
                        </a:lnTo>
                        <a:lnTo>
                          <a:pt x="33994" y="6929"/>
                        </a:lnTo>
                        <a:lnTo>
                          <a:pt x="33994" y="6920"/>
                        </a:lnTo>
                        <a:lnTo>
                          <a:pt x="34058" y="6920"/>
                        </a:lnTo>
                        <a:lnTo>
                          <a:pt x="34058" y="6929"/>
                        </a:lnTo>
                        <a:lnTo>
                          <a:pt x="34364" y="6929"/>
                        </a:lnTo>
                        <a:lnTo>
                          <a:pt x="34364" y="6948"/>
                        </a:lnTo>
                        <a:lnTo>
                          <a:pt x="34503" y="6948"/>
                        </a:lnTo>
                        <a:lnTo>
                          <a:pt x="34503" y="6966"/>
                        </a:lnTo>
                        <a:lnTo>
                          <a:pt x="34623" y="6966"/>
                        </a:lnTo>
                        <a:lnTo>
                          <a:pt x="34623" y="6976"/>
                        </a:lnTo>
                        <a:lnTo>
                          <a:pt x="34716" y="6976"/>
                        </a:lnTo>
                        <a:lnTo>
                          <a:pt x="34716" y="6994"/>
                        </a:lnTo>
                        <a:lnTo>
                          <a:pt x="34809" y="6994"/>
                        </a:lnTo>
                        <a:lnTo>
                          <a:pt x="34809" y="7013"/>
                        </a:lnTo>
                        <a:lnTo>
                          <a:pt x="34892" y="7013"/>
                        </a:lnTo>
                        <a:lnTo>
                          <a:pt x="34892" y="7022"/>
                        </a:lnTo>
                        <a:lnTo>
                          <a:pt x="34985" y="7022"/>
                        </a:lnTo>
                        <a:lnTo>
                          <a:pt x="34985" y="7040"/>
                        </a:lnTo>
                        <a:lnTo>
                          <a:pt x="35040" y="7040"/>
                        </a:lnTo>
                        <a:lnTo>
                          <a:pt x="35040" y="7059"/>
                        </a:lnTo>
                        <a:lnTo>
                          <a:pt x="35105" y="7059"/>
                        </a:lnTo>
                        <a:lnTo>
                          <a:pt x="35105" y="7068"/>
                        </a:lnTo>
                        <a:lnTo>
                          <a:pt x="35151" y="7068"/>
                        </a:lnTo>
                        <a:lnTo>
                          <a:pt x="35151" y="7087"/>
                        </a:lnTo>
                        <a:lnTo>
                          <a:pt x="35216" y="7087"/>
                        </a:lnTo>
                        <a:lnTo>
                          <a:pt x="35216" y="7105"/>
                        </a:lnTo>
                        <a:lnTo>
                          <a:pt x="35272" y="7105"/>
                        </a:lnTo>
                        <a:lnTo>
                          <a:pt x="35272" y="7114"/>
                        </a:lnTo>
                        <a:lnTo>
                          <a:pt x="35318" y="7114"/>
                        </a:lnTo>
                        <a:lnTo>
                          <a:pt x="35318" y="7133"/>
                        </a:lnTo>
                        <a:lnTo>
                          <a:pt x="35364" y="7133"/>
                        </a:lnTo>
                        <a:lnTo>
                          <a:pt x="35364" y="7151"/>
                        </a:lnTo>
                        <a:lnTo>
                          <a:pt x="35411" y="7151"/>
                        </a:lnTo>
                        <a:lnTo>
                          <a:pt x="35411" y="7161"/>
                        </a:lnTo>
                        <a:lnTo>
                          <a:pt x="35476" y="7161"/>
                        </a:lnTo>
                        <a:lnTo>
                          <a:pt x="35476" y="7179"/>
                        </a:lnTo>
                        <a:lnTo>
                          <a:pt x="35522" y="7179"/>
                        </a:lnTo>
                        <a:lnTo>
                          <a:pt x="35522" y="7198"/>
                        </a:lnTo>
                        <a:lnTo>
                          <a:pt x="35568" y="7198"/>
                        </a:lnTo>
                        <a:lnTo>
                          <a:pt x="35568" y="7207"/>
                        </a:lnTo>
                        <a:lnTo>
                          <a:pt x="35596" y="7207"/>
                        </a:lnTo>
                        <a:lnTo>
                          <a:pt x="35596" y="7226"/>
                        </a:lnTo>
                        <a:lnTo>
                          <a:pt x="35642" y="7226"/>
                        </a:lnTo>
                        <a:lnTo>
                          <a:pt x="35642" y="7244"/>
                        </a:lnTo>
                        <a:lnTo>
                          <a:pt x="35679" y="7244"/>
                        </a:lnTo>
                        <a:lnTo>
                          <a:pt x="35679" y="7253"/>
                        </a:lnTo>
                        <a:lnTo>
                          <a:pt x="35726" y="7253"/>
                        </a:lnTo>
                        <a:lnTo>
                          <a:pt x="35726" y="7272"/>
                        </a:lnTo>
                        <a:lnTo>
                          <a:pt x="35753" y="7272"/>
                        </a:lnTo>
                        <a:lnTo>
                          <a:pt x="35753" y="7290"/>
                        </a:lnTo>
                        <a:lnTo>
                          <a:pt x="35800" y="7290"/>
                        </a:lnTo>
                        <a:lnTo>
                          <a:pt x="35800" y="7300"/>
                        </a:lnTo>
                        <a:lnTo>
                          <a:pt x="35828" y="7300"/>
                        </a:lnTo>
                        <a:lnTo>
                          <a:pt x="35828" y="7318"/>
                        </a:lnTo>
                        <a:lnTo>
                          <a:pt x="35874" y="7318"/>
                        </a:lnTo>
                        <a:lnTo>
                          <a:pt x="35874" y="7337"/>
                        </a:lnTo>
                        <a:lnTo>
                          <a:pt x="35911" y="7337"/>
                        </a:lnTo>
                        <a:lnTo>
                          <a:pt x="35911" y="7346"/>
                        </a:lnTo>
                        <a:lnTo>
                          <a:pt x="35939" y="7346"/>
                        </a:lnTo>
                        <a:lnTo>
                          <a:pt x="35939" y="7365"/>
                        </a:lnTo>
                        <a:lnTo>
                          <a:pt x="35967" y="7365"/>
                        </a:lnTo>
                        <a:lnTo>
                          <a:pt x="35967" y="7383"/>
                        </a:lnTo>
                        <a:lnTo>
                          <a:pt x="36004" y="7383"/>
                        </a:lnTo>
                        <a:lnTo>
                          <a:pt x="36004" y="7392"/>
                        </a:lnTo>
                        <a:lnTo>
                          <a:pt x="36031" y="7392"/>
                        </a:lnTo>
                        <a:lnTo>
                          <a:pt x="36031" y="7411"/>
                        </a:lnTo>
                        <a:lnTo>
                          <a:pt x="36059" y="7411"/>
                        </a:lnTo>
                        <a:lnTo>
                          <a:pt x="36059" y="7429"/>
                        </a:lnTo>
                        <a:lnTo>
                          <a:pt x="36096" y="7429"/>
                        </a:lnTo>
                        <a:lnTo>
                          <a:pt x="36096" y="7439"/>
                        </a:lnTo>
                        <a:lnTo>
                          <a:pt x="36124" y="7439"/>
                        </a:lnTo>
                        <a:lnTo>
                          <a:pt x="36124" y="7457"/>
                        </a:lnTo>
                        <a:lnTo>
                          <a:pt x="36152" y="7457"/>
                        </a:lnTo>
                        <a:lnTo>
                          <a:pt x="36152" y="7476"/>
                        </a:lnTo>
                        <a:lnTo>
                          <a:pt x="36189" y="7476"/>
                        </a:lnTo>
                        <a:lnTo>
                          <a:pt x="36189" y="7485"/>
                        </a:lnTo>
                        <a:lnTo>
                          <a:pt x="36217" y="7485"/>
                        </a:lnTo>
                        <a:lnTo>
                          <a:pt x="36217" y="7503"/>
                        </a:lnTo>
                        <a:lnTo>
                          <a:pt x="36235" y="7503"/>
                        </a:lnTo>
                        <a:lnTo>
                          <a:pt x="36235" y="7522"/>
                        </a:lnTo>
                        <a:lnTo>
                          <a:pt x="36263" y="7522"/>
                        </a:lnTo>
                        <a:lnTo>
                          <a:pt x="36263" y="7531"/>
                        </a:lnTo>
                        <a:lnTo>
                          <a:pt x="36291" y="7531"/>
                        </a:lnTo>
                        <a:lnTo>
                          <a:pt x="36291" y="7550"/>
                        </a:lnTo>
                        <a:lnTo>
                          <a:pt x="36328" y="7550"/>
                        </a:lnTo>
                        <a:lnTo>
                          <a:pt x="36328" y="7568"/>
                        </a:lnTo>
                        <a:lnTo>
                          <a:pt x="36337" y="7568"/>
                        </a:lnTo>
                        <a:lnTo>
                          <a:pt x="36337" y="7578"/>
                        </a:lnTo>
                        <a:lnTo>
                          <a:pt x="36374" y="7578"/>
                        </a:lnTo>
                        <a:lnTo>
                          <a:pt x="36374" y="7596"/>
                        </a:lnTo>
                        <a:lnTo>
                          <a:pt x="36402" y="7596"/>
                        </a:lnTo>
                        <a:lnTo>
                          <a:pt x="36402" y="7615"/>
                        </a:lnTo>
                        <a:lnTo>
                          <a:pt x="36430" y="7615"/>
                        </a:lnTo>
                        <a:lnTo>
                          <a:pt x="36430" y="7624"/>
                        </a:lnTo>
                        <a:lnTo>
                          <a:pt x="36448" y="7624"/>
                        </a:lnTo>
                        <a:lnTo>
                          <a:pt x="36448" y="7642"/>
                        </a:lnTo>
                        <a:lnTo>
                          <a:pt x="36476" y="7642"/>
                        </a:lnTo>
                        <a:lnTo>
                          <a:pt x="36476" y="7661"/>
                        </a:lnTo>
                        <a:lnTo>
                          <a:pt x="36494" y="7661"/>
                        </a:lnTo>
                        <a:lnTo>
                          <a:pt x="36494" y="7670"/>
                        </a:lnTo>
                        <a:lnTo>
                          <a:pt x="36522" y="7670"/>
                        </a:lnTo>
                        <a:lnTo>
                          <a:pt x="36522" y="7689"/>
                        </a:lnTo>
                        <a:lnTo>
                          <a:pt x="36541" y="7689"/>
                        </a:lnTo>
                        <a:lnTo>
                          <a:pt x="36541" y="7707"/>
                        </a:lnTo>
                        <a:lnTo>
                          <a:pt x="36569" y="7707"/>
                        </a:lnTo>
                        <a:lnTo>
                          <a:pt x="36569" y="7717"/>
                        </a:lnTo>
                        <a:lnTo>
                          <a:pt x="36606" y="7717"/>
                        </a:lnTo>
                        <a:lnTo>
                          <a:pt x="36606" y="7735"/>
                        </a:lnTo>
                        <a:lnTo>
                          <a:pt x="36615" y="7735"/>
                        </a:lnTo>
                        <a:lnTo>
                          <a:pt x="36615" y="7754"/>
                        </a:lnTo>
                        <a:lnTo>
                          <a:pt x="36652" y="7754"/>
                        </a:lnTo>
                        <a:lnTo>
                          <a:pt x="36652" y="7763"/>
                        </a:lnTo>
                        <a:lnTo>
                          <a:pt x="36661" y="7763"/>
                        </a:lnTo>
                        <a:lnTo>
                          <a:pt x="36661" y="7781"/>
                        </a:lnTo>
                        <a:lnTo>
                          <a:pt x="36680" y="7781"/>
                        </a:lnTo>
                        <a:lnTo>
                          <a:pt x="36680" y="7800"/>
                        </a:lnTo>
                        <a:lnTo>
                          <a:pt x="36708" y="7800"/>
                        </a:lnTo>
                        <a:lnTo>
                          <a:pt x="36708" y="7809"/>
                        </a:lnTo>
                        <a:lnTo>
                          <a:pt x="36726" y="7809"/>
                        </a:lnTo>
                        <a:lnTo>
                          <a:pt x="36726" y="7828"/>
                        </a:lnTo>
                        <a:lnTo>
                          <a:pt x="36754" y="7828"/>
                        </a:lnTo>
                        <a:lnTo>
                          <a:pt x="36754" y="7846"/>
                        </a:lnTo>
                        <a:lnTo>
                          <a:pt x="36772" y="7846"/>
                        </a:lnTo>
                        <a:lnTo>
                          <a:pt x="36772" y="7855"/>
                        </a:lnTo>
                        <a:lnTo>
                          <a:pt x="36791" y="7855"/>
                        </a:lnTo>
                        <a:lnTo>
                          <a:pt x="36791" y="7874"/>
                        </a:lnTo>
                        <a:lnTo>
                          <a:pt x="36800" y="7874"/>
                        </a:lnTo>
                        <a:lnTo>
                          <a:pt x="36800" y="7892"/>
                        </a:lnTo>
                        <a:lnTo>
                          <a:pt x="36837" y="7892"/>
                        </a:lnTo>
                        <a:lnTo>
                          <a:pt x="36837" y="7902"/>
                        </a:lnTo>
                        <a:lnTo>
                          <a:pt x="36846" y="7902"/>
                        </a:lnTo>
                        <a:lnTo>
                          <a:pt x="36846" y="7920"/>
                        </a:lnTo>
                        <a:lnTo>
                          <a:pt x="36865" y="7920"/>
                        </a:lnTo>
                        <a:lnTo>
                          <a:pt x="36865" y="7939"/>
                        </a:lnTo>
                        <a:lnTo>
                          <a:pt x="36884" y="7939"/>
                        </a:lnTo>
                        <a:lnTo>
                          <a:pt x="36884" y="7948"/>
                        </a:lnTo>
                        <a:lnTo>
                          <a:pt x="36911" y="7948"/>
                        </a:lnTo>
                        <a:lnTo>
                          <a:pt x="36911" y="7967"/>
                        </a:lnTo>
                        <a:lnTo>
                          <a:pt x="36930" y="7967"/>
                        </a:lnTo>
                        <a:lnTo>
                          <a:pt x="36930" y="7985"/>
                        </a:lnTo>
                        <a:lnTo>
                          <a:pt x="36939" y="7985"/>
                        </a:lnTo>
                        <a:lnTo>
                          <a:pt x="36939" y="7994"/>
                        </a:lnTo>
                        <a:lnTo>
                          <a:pt x="36958" y="7994"/>
                        </a:lnTo>
                        <a:lnTo>
                          <a:pt x="36958" y="8013"/>
                        </a:lnTo>
                        <a:lnTo>
                          <a:pt x="36985" y="8013"/>
                        </a:lnTo>
                        <a:lnTo>
                          <a:pt x="36985" y="8031"/>
                        </a:lnTo>
                        <a:lnTo>
                          <a:pt x="37004" y="8031"/>
                        </a:lnTo>
                        <a:lnTo>
                          <a:pt x="37004" y="8041"/>
                        </a:lnTo>
                        <a:lnTo>
                          <a:pt x="37022" y="8041"/>
                        </a:lnTo>
                        <a:lnTo>
                          <a:pt x="37022" y="8059"/>
                        </a:lnTo>
                        <a:lnTo>
                          <a:pt x="37032" y="8059"/>
                        </a:lnTo>
                        <a:lnTo>
                          <a:pt x="37032" y="8078"/>
                        </a:lnTo>
                        <a:lnTo>
                          <a:pt x="37050" y="8078"/>
                        </a:lnTo>
                        <a:lnTo>
                          <a:pt x="37050" y="8087"/>
                        </a:lnTo>
                        <a:lnTo>
                          <a:pt x="37069" y="8087"/>
                        </a:lnTo>
                        <a:lnTo>
                          <a:pt x="37069" y="8106"/>
                        </a:lnTo>
                        <a:lnTo>
                          <a:pt x="37078" y="8106"/>
                        </a:lnTo>
                        <a:lnTo>
                          <a:pt x="37078" y="8124"/>
                        </a:lnTo>
                        <a:lnTo>
                          <a:pt x="37115" y="8124"/>
                        </a:lnTo>
                        <a:lnTo>
                          <a:pt x="37115" y="8133"/>
                        </a:lnTo>
                        <a:lnTo>
                          <a:pt x="37124" y="8133"/>
                        </a:lnTo>
                        <a:lnTo>
                          <a:pt x="37124" y="8152"/>
                        </a:lnTo>
                        <a:lnTo>
                          <a:pt x="37143" y="8152"/>
                        </a:lnTo>
                        <a:lnTo>
                          <a:pt x="37143" y="8170"/>
                        </a:lnTo>
                        <a:lnTo>
                          <a:pt x="37161" y="8170"/>
                        </a:lnTo>
                        <a:lnTo>
                          <a:pt x="37161" y="8180"/>
                        </a:lnTo>
                        <a:lnTo>
                          <a:pt x="37171" y="8180"/>
                        </a:lnTo>
                        <a:lnTo>
                          <a:pt x="37171" y="8198"/>
                        </a:lnTo>
                        <a:lnTo>
                          <a:pt x="37189" y="8198"/>
                        </a:lnTo>
                        <a:lnTo>
                          <a:pt x="37189" y="8217"/>
                        </a:lnTo>
                        <a:lnTo>
                          <a:pt x="37208" y="8217"/>
                        </a:lnTo>
                        <a:lnTo>
                          <a:pt x="37208" y="8226"/>
                        </a:lnTo>
                        <a:lnTo>
                          <a:pt x="37217" y="8226"/>
                        </a:lnTo>
                        <a:lnTo>
                          <a:pt x="37217" y="8244"/>
                        </a:lnTo>
                        <a:lnTo>
                          <a:pt x="37235" y="8244"/>
                        </a:lnTo>
                        <a:lnTo>
                          <a:pt x="37235" y="8263"/>
                        </a:lnTo>
                        <a:lnTo>
                          <a:pt x="37254" y="8263"/>
                        </a:lnTo>
                        <a:lnTo>
                          <a:pt x="37254" y="8272"/>
                        </a:lnTo>
                        <a:lnTo>
                          <a:pt x="37263" y="8272"/>
                        </a:lnTo>
                        <a:lnTo>
                          <a:pt x="37263" y="8291"/>
                        </a:lnTo>
                        <a:lnTo>
                          <a:pt x="37282" y="8291"/>
                        </a:lnTo>
                        <a:lnTo>
                          <a:pt x="37282" y="8309"/>
                        </a:lnTo>
                        <a:lnTo>
                          <a:pt x="37300" y="8309"/>
                        </a:lnTo>
                        <a:lnTo>
                          <a:pt x="37300" y="8319"/>
                        </a:lnTo>
                        <a:lnTo>
                          <a:pt x="37310" y="8319"/>
                        </a:lnTo>
                        <a:lnTo>
                          <a:pt x="37310" y="8337"/>
                        </a:lnTo>
                        <a:lnTo>
                          <a:pt x="37328" y="8337"/>
                        </a:lnTo>
                        <a:lnTo>
                          <a:pt x="37328" y="8356"/>
                        </a:lnTo>
                        <a:lnTo>
                          <a:pt x="37347" y="8356"/>
                        </a:lnTo>
                        <a:lnTo>
                          <a:pt x="37347" y="8365"/>
                        </a:lnTo>
                        <a:lnTo>
                          <a:pt x="37356" y="8365"/>
                        </a:lnTo>
                        <a:lnTo>
                          <a:pt x="37356" y="8383"/>
                        </a:lnTo>
                        <a:lnTo>
                          <a:pt x="37374" y="8383"/>
                        </a:lnTo>
                        <a:lnTo>
                          <a:pt x="37374" y="8402"/>
                        </a:lnTo>
                        <a:lnTo>
                          <a:pt x="37393" y="8402"/>
                        </a:lnTo>
                        <a:lnTo>
                          <a:pt x="37393" y="8411"/>
                        </a:lnTo>
                        <a:lnTo>
                          <a:pt x="37402" y="8411"/>
                        </a:lnTo>
                        <a:lnTo>
                          <a:pt x="37402" y="8430"/>
                        </a:lnTo>
                        <a:lnTo>
                          <a:pt x="37421" y="8430"/>
                        </a:lnTo>
                        <a:lnTo>
                          <a:pt x="37421" y="8448"/>
                        </a:lnTo>
                        <a:lnTo>
                          <a:pt x="37439" y="8448"/>
                        </a:lnTo>
                        <a:lnTo>
                          <a:pt x="37439" y="8457"/>
                        </a:lnTo>
                        <a:lnTo>
                          <a:pt x="37449" y="8457"/>
                        </a:lnTo>
                        <a:lnTo>
                          <a:pt x="37449" y="8495"/>
                        </a:lnTo>
                        <a:lnTo>
                          <a:pt x="37467" y="8495"/>
                        </a:lnTo>
                        <a:lnTo>
                          <a:pt x="37467" y="8504"/>
                        </a:lnTo>
                        <a:lnTo>
                          <a:pt x="37486" y="8504"/>
                        </a:lnTo>
                        <a:lnTo>
                          <a:pt x="37486" y="8522"/>
                        </a:lnTo>
                        <a:lnTo>
                          <a:pt x="37495" y="8522"/>
                        </a:lnTo>
                        <a:lnTo>
                          <a:pt x="37495" y="8541"/>
                        </a:lnTo>
                        <a:lnTo>
                          <a:pt x="37513" y="8541"/>
                        </a:lnTo>
                        <a:lnTo>
                          <a:pt x="37513" y="8550"/>
                        </a:lnTo>
                        <a:lnTo>
                          <a:pt x="37532" y="8550"/>
                        </a:lnTo>
                        <a:lnTo>
                          <a:pt x="37532" y="8569"/>
                        </a:lnTo>
                        <a:lnTo>
                          <a:pt x="37541" y="8569"/>
                        </a:lnTo>
                        <a:lnTo>
                          <a:pt x="37541" y="8596"/>
                        </a:lnTo>
                        <a:lnTo>
                          <a:pt x="37560" y="8596"/>
                        </a:lnTo>
                        <a:lnTo>
                          <a:pt x="37560" y="8615"/>
                        </a:lnTo>
                        <a:lnTo>
                          <a:pt x="37578" y="8615"/>
                        </a:lnTo>
                        <a:lnTo>
                          <a:pt x="37578" y="8633"/>
                        </a:lnTo>
                        <a:lnTo>
                          <a:pt x="37587" y="8633"/>
                        </a:lnTo>
                        <a:lnTo>
                          <a:pt x="37587" y="8643"/>
                        </a:lnTo>
                        <a:lnTo>
                          <a:pt x="37606" y="8643"/>
                        </a:lnTo>
                        <a:lnTo>
                          <a:pt x="37606" y="8661"/>
                        </a:lnTo>
                        <a:lnTo>
                          <a:pt x="37625" y="8661"/>
                        </a:lnTo>
                        <a:lnTo>
                          <a:pt x="37625" y="8689"/>
                        </a:lnTo>
                        <a:lnTo>
                          <a:pt x="37634" y="8689"/>
                        </a:lnTo>
                        <a:lnTo>
                          <a:pt x="37634" y="8708"/>
                        </a:lnTo>
                        <a:lnTo>
                          <a:pt x="37652" y="8708"/>
                        </a:lnTo>
                        <a:lnTo>
                          <a:pt x="37652" y="8726"/>
                        </a:lnTo>
                        <a:lnTo>
                          <a:pt x="37671" y="8726"/>
                        </a:lnTo>
                        <a:lnTo>
                          <a:pt x="37671" y="8754"/>
                        </a:lnTo>
                        <a:lnTo>
                          <a:pt x="37680" y="8754"/>
                        </a:lnTo>
                        <a:lnTo>
                          <a:pt x="37680" y="8772"/>
                        </a:lnTo>
                        <a:lnTo>
                          <a:pt x="37699" y="8772"/>
                        </a:lnTo>
                        <a:lnTo>
                          <a:pt x="37699" y="8782"/>
                        </a:lnTo>
                        <a:lnTo>
                          <a:pt x="37717" y="8782"/>
                        </a:lnTo>
                        <a:lnTo>
                          <a:pt x="37717" y="8819"/>
                        </a:lnTo>
                        <a:lnTo>
                          <a:pt x="37726" y="8819"/>
                        </a:lnTo>
                        <a:lnTo>
                          <a:pt x="37726" y="8828"/>
                        </a:lnTo>
                        <a:lnTo>
                          <a:pt x="37745" y="8828"/>
                        </a:lnTo>
                        <a:lnTo>
                          <a:pt x="37745" y="8847"/>
                        </a:lnTo>
                        <a:lnTo>
                          <a:pt x="37763" y="8847"/>
                        </a:lnTo>
                        <a:lnTo>
                          <a:pt x="37763" y="8874"/>
                        </a:lnTo>
                        <a:lnTo>
                          <a:pt x="37773" y="8874"/>
                        </a:lnTo>
                        <a:lnTo>
                          <a:pt x="37773" y="8893"/>
                        </a:lnTo>
                        <a:lnTo>
                          <a:pt x="37791" y="8893"/>
                        </a:lnTo>
                        <a:lnTo>
                          <a:pt x="37791" y="8911"/>
                        </a:lnTo>
                        <a:lnTo>
                          <a:pt x="37810" y="8911"/>
                        </a:lnTo>
                        <a:lnTo>
                          <a:pt x="37810" y="8939"/>
                        </a:lnTo>
                        <a:lnTo>
                          <a:pt x="37819" y="8939"/>
                        </a:lnTo>
                        <a:lnTo>
                          <a:pt x="37819" y="8958"/>
                        </a:lnTo>
                        <a:lnTo>
                          <a:pt x="37838" y="8958"/>
                        </a:lnTo>
                        <a:lnTo>
                          <a:pt x="37838" y="8985"/>
                        </a:lnTo>
                        <a:lnTo>
                          <a:pt x="37856" y="8985"/>
                        </a:lnTo>
                        <a:lnTo>
                          <a:pt x="37856" y="9004"/>
                        </a:lnTo>
                        <a:lnTo>
                          <a:pt x="37865" y="9004"/>
                        </a:lnTo>
                        <a:lnTo>
                          <a:pt x="37865" y="9032"/>
                        </a:lnTo>
                        <a:lnTo>
                          <a:pt x="37884" y="9032"/>
                        </a:lnTo>
                        <a:lnTo>
                          <a:pt x="37884" y="9060"/>
                        </a:lnTo>
                        <a:lnTo>
                          <a:pt x="37902" y="9060"/>
                        </a:lnTo>
                        <a:lnTo>
                          <a:pt x="37902" y="9078"/>
                        </a:lnTo>
                        <a:lnTo>
                          <a:pt x="37912" y="9078"/>
                        </a:lnTo>
                        <a:lnTo>
                          <a:pt x="37912" y="9106"/>
                        </a:lnTo>
                        <a:lnTo>
                          <a:pt x="37930" y="9106"/>
                        </a:lnTo>
                        <a:lnTo>
                          <a:pt x="37930" y="9124"/>
                        </a:lnTo>
                        <a:lnTo>
                          <a:pt x="37949" y="9124"/>
                        </a:lnTo>
                        <a:lnTo>
                          <a:pt x="37949" y="9152"/>
                        </a:lnTo>
                        <a:lnTo>
                          <a:pt x="37958" y="9152"/>
                        </a:lnTo>
                        <a:lnTo>
                          <a:pt x="37958" y="9171"/>
                        </a:lnTo>
                        <a:lnTo>
                          <a:pt x="37977" y="9171"/>
                        </a:lnTo>
                        <a:lnTo>
                          <a:pt x="37977" y="9198"/>
                        </a:lnTo>
                        <a:lnTo>
                          <a:pt x="37995" y="9198"/>
                        </a:lnTo>
                        <a:lnTo>
                          <a:pt x="37995" y="9236"/>
                        </a:lnTo>
                        <a:lnTo>
                          <a:pt x="38004" y="9236"/>
                        </a:lnTo>
                        <a:lnTo>
                          <a:pt x="38004" y="9263"/>
                        </a:lnTo>
                        <a:lnTo>
                          <a:pt x="38023" y="9263"/>
                        </a:lnTo>
                        <a:lnTo>
                          <a:pt x="38023" y="9291"/>
                        </a:lnTo>
                        <a:lnTo>
                          <a:pt x="38041" y="9291"/>
                        </a:lnTo>
                        <a:lnTo>
                          <a:pt x="38041" y="9310"/>
                        </a:lnTo>
                        <a:lnTo>
                          <a:pt x="38051" y="9310"/>
                        </a:lnTo>
                        <a:lnTo>
                          <a:pt x="38051" y="9337"/>
                        </a:lnTo>
                        <a:lnTo>
                          <a:pt x="38069" y="9337"/>
                        </a:lnTo>
                        <a:lnTo>
                          <a:pt x="38069" y="9374"/>
                        </a:lnTo>
                        <a:lnTo>
                          <a:pt x="38088" y="9374"/>
                        </a:lnTo>
                        <a:lnTo>
                          <a:pt x="38088" y="9402"/>
                        </a:lnTo>
                        <a:lnTo>
                          <a:pt x="38097" y="9402"/>
                        </a:lnTo>
                        <a:lnTo>
                          <a:pt x="38097" y="9430"/>
                        </a:lnTo>
                        <a:lnTo>
                          <a:pt x="38115" y="9430"/>
                        </a:lnTo>
                        <a:lnTo>
                          <a:pt x="38115" y="9467"/>
                        </a:lnTo>
                        <a:lnTo>
                          <a:pt x="38134" y="9467"/>
                        </a:lnTo>
                        <a:lnTo>
                          <a:pt x="38134" y="9495"/>
                        </a:lnTo>
                        <a:lnTo>
                          <a:pt x="38143" y="9495"/>
                        </a:lnTo>
                        <a:lnTo>
                          <a:pt x="38143" y="9523"/>
                        </a:lnTo>
                        <a:lnTo>
                          <a:pt x="38162" y="9523"/>
                        </a:lnTo>
                        <a:lnTo>
                          <a:pt x="38162" y="9560"/>
                        </a:lnTo>
                        <a:lnTo>
                          <a:pt x="38180" y="9560"/>
                        </a:lnTo>
                        <a:lnTo>
                          <a:pt x="38180" y="9588"/>
                        </a:lnTo>
                        <a:lnTo>
                          <a:pt x="38190" y="9588"/>
                        </a:lnTo>
                        <a:lnTo>
                          <a:pt x="38190" y="9615"/>
                        </a:lnTo>
                        <a:lnTo>
                          <a:pt x="38208" y="9615"/>
                        </a:lnTo>
                        <a:lnTo>
                          <a:pt x="38208" y="9652"/>
                        </a:lnTo>
                        <a:lnTo>
                          <a:pt x="38227" y="9652"/>
                        </a:lnTo>
                        <a:lnTo>
                          <a:pt x="38227" y="9699"/>
                        </a:lnTo>
                        <a:lnTo>
                          <a:pt x="38236" y="9699"/>
                        </a:lnTo>
                        <a:lnTo>
                          <a:pt x="38236" y="9726"/>
                        </a:lnTo>
                        <a:lnTo>
                          <a:pt x="38254" y="9726"/>
                        </a:lnTo>
                        <a:lnTo>
                          <a:pt x="38254" y="9754"/>
                        </a:lnTo>
                        <a:lnTo>
                          <a:pt x="38273" y="9754"/>
                        </a:lnTo>
                        <a:lnTo>
                          <a:pt x="38273" y="9801"/>
                        </a:lnTo>
                        <a:lnTo>
                          <a:pt x="38282" y="9801"/>
                        </a:lnTo>
                        <a:lnTo>
                          <a:pt x="38282" y="9838"/>
                        </a:lnTo>
                        <a:lnTo>
                          <a:pt x="38301" y="9838"/>
                        </a:lnTo>
                        <a:lnTo>
                          <a:pt x="38301" y="9884"/>
                        </a:lnTo>
                        <a:lnTo>
                          <a:pt x="38319" y="9884"/>
                        </a:lnTo>
                        <a:lnTo>
                          <a:pt x="38319" y="9930"/>
                        </a:lnTo>
                        <a:lnTo>
                          <a:pt x="38328" y="9930"/>
                        </a:lnTo>
                        <a:lnTo>
                          <a:pt x="38328" y="9958"/>
                        </a:lnTo>
                        <a:lnTo>
                          <a:pt x="38347" y="9958"/>
                        </a:lnTo>
                        <a:lnTo>
                          <a:pt x="38347" y="10004"/>
                        </a:lnTo>
                        <a:lnTo>
                          <a:pt x="38366" y="10004"/>
                        </a:lnTo>
                        <a:lnTo>
                          <a:pt x="38366" y="10051"/>
                        </a:lnTo>
                        <a:lnTo>
                          <a:pt x="38375" y="10051"/>
                        </a:lnTo>
                        <a:lnTo>
                          <a:pt x="38375" y="10097"/>
                        </a:lnTo>
                        <a:lnTo>
                          <a:pt x="38393" y="10097"/>
                        </a:lnTo>
                        <a:lnTo>
                          <a:pt x="38393" y="10143"/>
                        </a:lnTo>
                        <a:lnTo>
                          <a:pt x="38412" y="10143"/>
                        </a:lnTo>
                        <a:lnTo>
                          <a:pt x="38412" y="10208"/>
                        </a:lnTo>
                        <a:lnTo>
                          <a:pt x="38421" y="10208"/>
                        </a:lnTo>
                        <a:lnTo>
                          <a:pt x="38421" y="10254"/>
                        </a:lnTo>
                        <a:lnTo>
                          <a:pt x="38440" y="10254"/>
                        </a:lnTo>
                        <a:lnTo>
                          <a:pt x="38440" y="10301"/>
                        </a:lnTo>
                        <a:lnTo>
                          <a:pt x="38458" y="10301"/>
                        </a:lnTo>
                        <a:lnTo>
                          <a:pt x="38458" y="10356"/>
                        </a:lnTo>
                        <a:lnTo>
                          <a:pt x="38467" y="10356"/>
                        </a:lnTo>
                        <a:lnTo>
                          <a:pt x="38467" y="10440"/>
                        </a:lnTo>
                        <a:lnTo>
                          <a:pt x="38486" y="10440"/>
                        </a:lnTo>
                        <a:lnTo>
                          <a:pt x="38486" y="10495"/>
                        </a:lnTo>
                        <a:lnTo>
                          <a:pt x="38504" y="10495"/>
                        </a:lnTo>
                        <a:lnTo>
                          <a:pt x="38504" y="10560"/>
                        </a:lnTo>
                        <a:lnTo>
                          <a:pt x="38514" y="10560"/>
                        </a:lnTo>
                        <a:lnTo>
                          <a:pt x="38514" y="10634"/>
                        </a:lnTo>
                        <a:lnTo>
                          <a:pt x="38532" y="10634"/>
                        </a:lnTo>
                        <a:lnTo>
                          <a:pt x="38532" y="10745"/>
                        </a:lnTo>
                        <a:lnTo>
                          <a:pt x="38551" y="10745"/>
                        </a:lnTo>
                        <a:lnTo>
                          <a:pt x="38551" y="10838"/>
                        </a:lnTo>
                        <a:lnTo>
                          <a:pt x="38560" y="10838"/>
                        </a:lnTo>
                        <a:lnTo>
                          <a:pt x="38560" y="10949"/>
                        </a:lnTo>
                        <a:lnTo>
                          <a:pt x="38579" y="10949"/>
                        </a:lnTo>
                        <a:lnTo>
                          <a:pt x="38579" y="11134"/>
                        </a:lnTo>
                        <a:lnTo>
                          <a:pt x="38597" y="11134"/>
                        </a:lnTo>
                        <a:lnTo>
                          <a:pt x="38597" y="11783"/>
                        </a:lnTo>
                        <a:lnTo>
                          <a:pt x="38579" y="11783"/>
                        </a:lnTo>
                        <a:lnTo>
                          <a:pt x="38579" y="11949"/>
                        </a:lnTo>
                        <a:lnTo>
                          <a:pt x="38560" y="11949"/>
                        </a:lnTo>
                        <a:lnTo>
                          <a:pt x="38560" y="12088"/>
                        </a:lnTo>
                        <a:lnTo>
                          <a:pt x="38551" y="12088"/>
                        </a:lnTo>
                        <a:lnTo>
                          <a:pt x="38551" y="12135"/>
                        </a:lnTo>
                        <a:lnTo>
                          <a:pt x="38579" y="12135"/>
                        </a:lnTo>
                        <a:lnTo>
                          <a:pt x="38579" y="12116"/>
                        </a:lnTo>
                        <a:lnTo>
                          <a:pt x="38606" y="12116"/>
                        </a:lnTo>
                        <a:lnTo>
                          <a:pt x="38606" y="12107"/>
                        </a:lnTo>
                        <a:lnTo>
                          <a:pt x="38643" y="12107"/>
                        </a:lnTo>
                        <a:lnTo>
                          <a:pt x="38643" y="12088"/>
                        </a:lnTo>
                        <a:lnTo>
                          <a:pt x="38690" y="12088"/>
                        </a:lnTo>
                        <a:lnTo>
                          <a:pt x="38690" y="12070"/>
                        </a:lnTo>
                        <a:lnTo>
                          <a:pt x="38718" y="12070"/>
                        </a:lnTo>
                        <a:lnTo>
                          <a:pt x="38718" y="12061"/>
                        </a:lnTo>
                        <a:lnTo>
                          <a:pt x="38764" y="12061"/>
                        </a:lnTo>
                        <a:lnTo>
                          <a:pt x="38764" y="12042"/>
                        </a:lnTo>
                        <a:lnTo>
                          <a:pt x="38792" y="12042"/>
                        </a:lnTo>
                        <a:lnTo>
                          <a:pt x="38792" y="12024"/>
                        </a:lnTo>
                        <a:lnTo>
                          <a:pt x="38829" y="12024"/>
                        </a:lnTo>
                        <a:lnTo>
                          <a:pt x="38829" y="12014"/>
                        </a:lnTo>
                        <a:lnTo>
                          <a:pt x="38875" y="12014"/>
                        </a:lnTo>
                        <a:lnTo>
                          <a:pt x="38875" y="11996"/>
                        </a:lnTo>
                        <a:lnTo>
                          <a:pt x="38921" y="11996"/>
                        </a:lnTo>
                        <a:lnTo>
                          <a:pt x="38921" y="11977"/>
                        </a:lnTo>
                        <a:lnTo>
                          <a:pt x="38968" y="11977"/>
                        </a:lnTo>
                        <a:lnTo>
                          <a:pt x="38968" y="11968"/>
                        </a:lnTo>
                        <a:lnTo>
                          <a:pt x="39014" y="11968"/>
                        </a:lnTo>
                        <a:lnTo>
                          <a:pt x="39014" y="11949"/>
                        </a:lnTo>
                        <a:lnTo>
                          <a:pt x="39060" y="11949"/>
                        </a:lnTo>
                        <a:lnTo>
                          <a:pt x="39060" y="11931"/>
                        </a:lnTo>
                        <a:lnTo>
                          <a:pt x="39088" y="11931"/>
                        </a:lnTo>
                        <a:lnTo>
                          <a:pt x="39088" y="11922"/>
                        </a:lnTo>
                        <a:lnTo>
                          <a:pt x="39134" y="11922"/>
                        </a:lnTo>
                        <a:lnTo>
                          <a:pt x="39134" y="11903"/>
                        </a:lnTo>
                        <a:lnTo>
                          <a:pt x="39199" y="11903"/>
                        </a:lnTo>
                        <a:lnTo>
                          <a:pt x="39199" y="11885"/>
                        </a:lnTo>
                        <a:lnTo>
                          <a:pt x="39255" y="11885"/>
                        </a:lnTo>
                        <a:lnTo>
                          <a:pt x="39255" y="11875"/>
                        </a:lnTo>
                        <a:lnTo>
                          <a:pt x="39301" y="11875"/>
                        </a:lnTo>
                        <a:lnTo>
                          <a:pt x="39301" y="11857"/>
                        </a:lnTo>
                        <a:lnTo>
                          <a:pt x="39366" y="11857"/>
                        </a:lnTo>
                        <a:lnTo>
                          <a:pt x="39366" y="11838"/>
                        </a:lnTo>
                        <a:lnTo>
                          <a:pt x="39431" y="11838"/>
                        </a:lnTo>
                        <a:lnTo>
                          <a:pt x="39431" y="11829"/>
                        </a:lnTo>
                        <a:lnTo>
                          <a:pt x="39486" y="11829"/>
                        </a:lnTo>
                        <a:lnTo>
                          <a:pt x="39486" y="11811"/>
                        </a:lnTo>
                        <a:lnTo>
                          <a:pt x="39570" y="11811"/>
                        </a:lnTo>
                        <a:lnTo>
                          <a:pt x="39570" y="11792"/>
                        </a:lnTo>
                        <a:lnTo>
                          <a:pt x="39644" y="11792"/>
                        </a:lnTo>
                        <a:lnTo>
                          <a:pt x="39644" y="11783"/>
                        </a:lnTo>
                        <a:lnTo>
                          <a:pt x="39709" y="11783"/>
                        </a:lnTo>
                        <a:lnTo>
                          <a:pt x="39709" y="11764"/>
                        </a:lnTo>
                        <a:lnTo>
                          <a:pt x="39801" y="11764"/>
                        </a:lnTo>
                        <a:lnTo>
                          <a:pt x="39801" y="11746"/>
                        </a:lnTo>
                        <a:lnTo>
                          <a:pt x="39903" y="11746"/>
                        </a:lnTo>
                        <a:lnTo>
                          <a:pt x="39903" y="11736"/>
                        </a:lnTo>
                        <a:lnTo>
                          <a:pt x="40033" y="11736"/>
                        </a:lnTo>
                        <a:lnTo>
                          <a:pt x="40033" y="11718"/>
                        </a:lnTo>
                        <a:lnTo>
                          <a:pt x="40200" y="11718"/>
                        </a:lnTo>
                        <a:lnTo>
                          <a:pt x="40200" y="11699"/>
                        </a:lnTo>
                        <a:lnTo>
                          <a:pt x="40987" y="11699"/>
                        </a:lnTo>
                        <a:lnTo>
                          <a:pt x="40987" y="11718"/>
                        </a:lnTo>
                        <a:lnTo>
                          <a:pt x="41144" y="11718"/>
                        </a:lnTo>
                        <a:lnTo>
                          <a:pt x="41144" y="11736"/>
                        </a:lnTo>
                        <a:lnTo>
                          <a:pt x="41265" y="11736"/>
                        </a:lnTo>
                        <a:lnTo>
                          <a:pt x="41265" y="11746"/>
                        </a:lnTo>
                        <a:lnTo>
                          <a:pt x="41376" y="11746"/>
                        </a:lnTo>
                        <a:lnTo>
                          <a:pt x="41376" y="11764"/>
                        </a:lnTo>
                        <a:lnTo>
                          <a:pt x="41468" y="11764"/>
                        </a:lnTo>
                        <a:lnTo>
                          <a:pt x="41468" y="11783"/>
                        </a:lnTo>
                        <a:lnTo>
                          <a:pt x="41543" y="11783"/>
                        </a:lnTo>
                        <a:lnTo>
                          <a:pt x="41543" y="11792"/>
                        </a:lnTo>
                        <a:lnTo>
                          <a:pt x="41617" y="11792"/>
                        </a:lnTo>
                        <a:lnTo>
                          <a:pt x="41617" y="11811"/>
                        </a:lnTo>
                        <a:lnTo>
                          <a:pt x="41700" y="11811"/>
                        </a:lnTo>
                        <a:lnTo>
                          <a:pt x="41700" y="11829"/>
                        </a:lnTo>
                        <a:lnTo>
                          <a:pt x="41756" y="11829"/>
                        </a:lnTo>
                        <a:lnTo>
                          <a:pt x="41756" y="11838"/>
                        </a:lnTo>
                        <a:lnTo>
                          <a:pt x="41802" y="11838"/>
                        </a:lnTo>
                        <a:lnTo>
                          <a:pt x="41802" y="11857"/>
                        </a:lnTo>
                        <a:lnTo>
                          <a:pt x="41867" y="11857"/>
                        </a:lnTo>
                        <a:lnTo>
                          <a:pt x="41867" y="11875"/>
                        </a:lnTo>
                        <a:lnTo>
                          <a:pt x="41932" y="11875"/>
                        </a:lnTo>
                        <a:lnTo>
                          <a:pt x="41932" y="11885"/>
                        </a:lnTo>
                        <a:lnTo>
                          <a:pt x="41987" y="11885"/>
                        </a:lnTo>
                        <a:lnTo>
                          <a:pt x="41987" y="11903"/>
                        </a:lnTo>
                        <a:lnTo>
                          <a:pt x="42034" y="11903"/>
                        </a:lnTo>
                        <a:lnTo>
                          <a:pt x="42034" y="11922"/>
                        </a:lnTo>
                        <a:lnTo>
                          <a:pt x="42080" y="11922"/>
                        </a:lnTo>
                        <a:lnTo>
                          <a:pt x="42080" y="11931"/>
                        </a:lnTo>
                        <a:lnTo>
                          <a:pt x="42126" y="11931"/>
                        </a:lnTo>
                        <a:lnTo>
                          <a:pt x="42126" y="11949"/>
                        </a:lnTo>
                        <a:lnTo>
                          <a:pt x="42172" y="11949"/>
                        </a:lnTo>
                        <a:lnTo>
                          <a:pt x="42172" y="11968"/>
                        </a:lnTo>
                        <a:lnTo>
                          <a:pt x="42219" y="11968"/>
                        </a:lnTo>
                        <a:lnTo>
                          <a:pt x="42219" y="11977"/>
                        </a:lnTo>
                        <a:lnTo>
                          <a:pt x="42265" y="11977"/>
                        </a:lnTo>
                        <a:lnTo>
                          <a:pt x="42265" y="11996"/>
                        </a:lnTo>
                        <a:lnTo>
                          <a:pt x="42311" y="11996"/>
                        </a:lnTo>
                        <a:lnTo>
                          <a:pt x="42311" y="12014"/>
                        </a:lnTo>
                        <a:lnTo>
                          <a:pt x="42348" y="12014"/>
                        </a:lnTo>
                        <a:lnTo>
                          <a:pt x="42348" y="12024"/>
                        </a:lnTo>
                        <a:lnTo>
                          <a:pt x="42376" y="12024"/>
                        </a:lnTo>
                        <a:lnTo>
                          <a:pt x="42376" y="12042"/>
                        </a:lnTo>
                        <a:lnTo>
                          <a:pt x="42423" y="12042"/>
                        </a:lnTo>
                        <a:lnTo>
                          <a:pt x="42423" y="12061"/>
                        </a:lnTo>
                        <a:lnTo>
                          <a:pt x="42450" y="12061"/>
                        </a:lnTo>
                        <a:lnTo>
                          <a:pt x="42450" y="12070"/>
                        </a:lnTo>
                        <a:lnTo>
                          <a:pt x="42497" y="12070"/>
                        </a:lnTo>
                        <a:lnTo>
                          <a:pt x="42497" y="12088"/>
                        </a:lnTo>
                        <a:lnTo>
                          <a:pt x="42534" y="12088"/>
                        </a:lnTo>
                        <a:lnTo>
                          <a:pt x="42534" y="12107"/>
                        </a:lnTo>
                        <a:lnTo>
                          <a:pt x="42580" y="12107"/>
                        </a:lnTo>
                        <a:lnTo>
                          <a:pt x="42580" y="12116"/>
                        </a:lnTo>
                        <a:lnTo>
                          <a:pt x="42608" y="12116"/>
                        </a:lnTo>
                        <a:lnTo>
                          <a:pt x="42608" y="12135"/>
                        </a:lnTo>
                        <a:lnTo>
                          <a:pt x="42636" y="12135"/>
                        </a:lnTo>
                        <a:lnTo>
                          <a:pt x="42636" y="12153"/>
                        </a:lnTo>
                        <a:lnTo>
                          <a:pt x="42673" y="12153"/>
                        </a:lnTo>
                        <a:lnTo>
                          <a:pt x="42673" y="12162"/>
                        </a:lnTo>
                        <a:lnTo>
                          <a:pt x="42700" y="12162"/>
                        </a:lnTo>
                        <a:lnTo>
                          <a:pt x="42700" y="12181"/>
                        </a:lnTo>
                        <a:lnTo>
                          <a:pt x="42728" y="12181"/>
                        </a:lnTo>
                        <a:lnTo>
                          <a:pt x="42728" y="12200"/>
                        </a:lnTo>
                        <a:lnTo>
                          <a:pt x="42765" y="12200"/>
                        </a:lnTo>
                        <a:lnTo>
                          <a:pt x="42765" y="12209"/>
                        </a:lnTo>
                        <a:lnTo>
                          <a:pt x="42793" y="12209"/>
                        </a:lnTo>
                        <a:lnTo>
                          <a:pt x="42793" y="12227"/>
                        </a:lnTo>
                        <a:lnTo>
                          <a:pt x="42821" y="12227"/>
                        </a:lnTo>
                        <a:lnTo>
                          <a:pt x="42821" y="12246"/>
                        </a:lnTo>
                        <a:lnTo>
                          <a:pt x="42858" y="12246"/>
                        </a:lnTo>
                        <a:lnTo>
                          <a:pt x="42858" y="12255"/>
                        </a:lnTo>
                        <a:lnTo>
                          <a:pt x="42886" y="12255"/>
                        </a:lnTo>
                        <a:lnTo>
                          <a:pt x="42886" y="12274"/>
                        </a:lnTo>
                        <a:lnTo>
                          <a:pt x="42913" y="12274"/>
                        </a:lnTo>
                        <a:lnTo>
                          <a:pt x="42913" y="12292"/>
                        </a:lnTo>
                        <a:lnTo>
                          <a:pt x="42950" y="12292"/>
                        </a:lnTo>
                        <a:lnTo>
                          <a:pt x="42950" y="12301"/>
                        </a:lnTo>
                        <a:lnTo>
                          <a:pt x="42960" y="12301"/>
                        </a:lnTo>
                        <a:lnTo>
                          <a:pt x="42960" y="12320"/>
                        </a:lnTo>
                        <a:lnTo>
                          <a:pt x="42997" y="12320"/>
                        </a:lnTo>
                        <a:lnTo>
                          <a:pt x="42997" y="12338"/>
                        </a:lnTo>
                        <a:lnTo>
                          <a:pt x="43025" y="12338"/>
                        </a:lnTo>
                        <a:lnTo>
                          <a:pt x="43025" y="12348"/>
                        </a:lnTo>
                        <a:lnTo>
                          <a:pt x="43052" y="12348"/>
                        </a:lnTo>
                        <a:lnTo>
                          <a:pt x="43052" y="12366"/>
                        </a:lnTo>
                        <a:lnTo>
                          <a:pt x="43071" y="12366"/>
                        </a:lnTo>
                        <a:lnTo>
                          <a:pt x="43071" y="12385"/>
                        </a:lnTo>
                        <a:lnTo>
                          <a:pt x="43099" y="12385"/>
                        </a:lnTo>
                        <a:lnTo>
                          <a:pt x="43099" y="12394"/>
                        </a:lnTo>
                        <a:lnTo>
                          <a:pt x="43136" y="12394"/>
                        </a:lnTo>
                        <a:lnTo>
                          <a:pt x="43136" y="12413"/>
                        </a:lnTo>
                        <a:lnTo>
                          <a:pt x="43164" y="12413"/>
                        </a:lnTo>
                        <a:lnTo>
                          <a:pt x="43164" y="12431"/>
                        </a:lnTo>
                        <a:lnTo>
                          <a:pt x="43182" y="12431"/>
                        </a:lnTo>
                        <a:lnTo>
                          <a:pt x="43182" y="12440"/>
                        </a:lnTo>
                        <a:lnTo>
                          <a:pt x="43210" y="12440"/>
                        </a:lnTo>
                        <a:lnTo>
                          <a:pt x="43210" y="12459"/>
                        </a:lnTo>
                        <a:lnTo>
                          <a:pt x="43228" y="12459"/>
                        </a:lnTo>
                        <a:lnTo>
                          <a:pt x="43228" y="12477"/>
                        </a:lnTo>
                        <a:lnTo>
                          <a:pt x="43256" y="12477"/>
                        </a:lnTo>
                        <a:lnTo>
                          <a:pt x="43256" y="12487"/>
                        </a:lnTo>
                        <a:lnTo>
                          <a:pt x="43275" y="12487"/>
                        </a:lnTo>
                        <a:lnTo>
                          <a:pt x="43275" y="12505"/>
                        </a:lnTo>
                        <a:lnTo>
                          <a:pt x="43302" y="12505"/>
                        </a:lnTo>
                        <a:lnTo>
                          <a:pt x="43302" y="12524"/>
                        </a:lnTo>
                        <a:lnTo>
                          <a:pt x="43321" y="12524"/>
                        </a:lnTo>
                        <a:lnTo>
                          <a:pt x="43321" y="12533"/>
                        </a:lnTo>
                        <a:lnTo>
                          <a:pt x="43349" y="12533"/>
                        </a:lnTo>
                        <a:lnTo>
                          <a:pt x="43349" y="12552"/>
                        </a:lnTo>
                        <a:lnTo>
                          <a:pt x="43367" y="12552"/>
                        </a:lnTo>
                        <a:lnTo>
                          <a:pt x="43367" y="12570"/>
                        </a:lnTo>
                        <a:lnTo>
                          <a:pt x="43395" y="12570"/>
                        </a:lnTo>
                        <a:lnTo>
                          <a:pt x="43395" y="12579"/>
                        </a:lnTo>
                        <a:lnTo>
                          <a:pt x="43414" y="12579"/>
                        </a:lnTo>
                        <a:lnTo>
                          <a:pt x="43414" y="12598"/>
                        </a:lnTo>
                        <a:lnTo>
                          <a:pt x="43441" y="12598"/>
                        </a:lnTo>
                        <a:lnTo>
                          <a:pt x="43441" y="12616"/>
                        </a:lnTo>
                        <a:lnTo>
                          <a:pt x="43460" y="12616"/>
                        </a:lnTo>
                        <a:lnTo>
                          <a:pt x="43460" y="12626"/>
                        </a:lnTo>
                        <a:lnTo>
                          <a:pt x="43469" y="12626"/>
                        </a:lnTo>
                        <a:lnTo>
                          <a:pt x="43469" y="12644"/>
                        </a:lnTo>
                        <a:lnTo>
                          <a:pt x="43506" y="12644"/>
                        </a:lnTo>
                        <a:lnTo>
                          <a:pt x="43506" y="12663"/>
                        </a:lnTo>
                        <a:lnTo>
                          <a:pt x="43516" y="12663"/>
                        </a:lnTo>
                        <a:lnTo>
                          <a:pt x="43516" y="12672"/>
                        </a:lnTo>
                        <a:lnTo>
                          <a:pt x="43534" y="12672"/>
                        </a:lnTo>
                        <a:lnTo>
                          <a:pt x="43534" y="12690"/>
                        </a:lnTo>
                        <a:lnTo>
                          <a:pt x="43562" y="12690"/>
                        </a:lnTo>
                        <a:lnTo>
                          <a:pt x="43562" y="12709"/>
                        </a:lnTo>
                        <a:lnTo>
                          <a:pt x="43580" y="12709"/>
                        </a:lnTo>
                        <a:lnTo>
                          <a:pt x="43580" y="12718"/>
                        </a:lnTo>
                        <a:lnTo>
                          <a:pt x="43599" y="12718"/>
                        </a:lnTo>
                        <a:lnTo>
                          <a:pt x="43599" y="12737"/>
                        </a:lnTo>
                        <a:lnTo>
                          <a:pt x="43608" y="12737"/>
                        </a:lnTo>
                        <a:lnTo>
                          <a:pt x="43608" y="12755"/>
                        </a:lnTo>
                        <a:lnTo>
                          <a:pt x="43645" y="12755"/>
                        </a:lnTo>
                        <a:lnTo>
                          <a:pt x="43645" y="12765"/>
                        </a:lnTo>
                        <a:lnTo>
                          <a:pt x="43654" y="12765"/>
                        </a:lnTo>
                        <a:lnTo>
                          <a:pt x="43654" y="12783"/>
                        </a:lnTo>
                        <a:lnTo>
                          <a:pt x="43673" y="12783"/>
                        </a:lnTo>
                        <a:lnTo>
                          <a:pt x="43673" y="12802"/>
                        </a:lnTo>
                        <a:lnTo>
                          <a:pt x="43692" y="12802"/>
                        </a:lnTo>
                        <a:lnTo>
                          <a:pt x="43692" y="12811"/>
                        </a:lnTo>
                        <a:lnTo>
                          <a:pt x="43719" y="12811"/>
                        </a:lnTo>
                        <a:lnTo>
                          <a:pt x="43719" y="12829"/>
                        </a:lnTo>
                        <a:lnTo>
                          <a:pt x="43738" y="12829"/>
                        </a:lnTo>
                        <a:lnTo>
                          <a:pt x="43738" y="12848"/>
                        </a:lnTo>
                        <a:lnTo>
                          <a:pt x="43747" y="12848"/>
                        </a:lnTo>
                        <a:lnTo>
                          <a:pt x="43747" y="12857"/>
                        </a:lnTo>
                        <a:lnTo>
                          <a:pt x="43766" y="12857"/>
                        </a:lnTo>
                        <a:lnTo>
                          <a:pt x="43766" y="12876"/>
                        </a:lnTo>
                        <a:lnTo>
                          <a:pt x="43784" y="12876"/>
                        </a:lnTo>
                        <a:lnTo>
                          <a:pt x="43784" y="12894"/>
                        </a:lnTo>
                        <a:lnTo>
                          <a:pt x="43793" y="12894"/>
                        </a:lnTo>
                        <a:lnTo>
                          <a:pt x="43793" y="12903"/>
                        </a:lnTo>
                        <a:lnTo>
                          <a:pt x="43812" y="12903"/>
                        </a:lnTo>
                        <a:lnTo>
                          <a:pt x="43812" y="12922"/>
                        </a:lnTo>
                        <a:lnTo>
                          <a:pt x="43830" y="12922"/>
                        </a:lnTo>
                        <a:lnTo>
                          <a:pt x="43830" y="12941"/>
                        </a:lnTo>
                        <a:lnTo>
                          <a:pt x="43858" y="12941"/>
                        </a:lnTo>
                        <a:lnTo>
                          <a:pt x="43858" y="12950"/>
                        </a:lnTo>
                        <a:lnTo>
                          <a:pt x="43877" y="12950"/>
                        </a:lnTo>
                        <a:lnTo>
                          <a:pt x="43877" y="12968"/>
                        </a:lnTo>
                        <a:lnTo>
                          <a:pt x="43886" y="12968"/>
                        </a:lnTo>
                        <a:lnTo>
                          <a:pt x="43886" y="12987"/>
                        </a:lnTo>
                        <a:lnTo>
                          <a:pt x="43905" y="12987"/>
                        </a:lnTo>
                        <a:lnTo>
                          <a:pt x="43905" y="12996"/>
                        </a:lnTo>
                        <a:lnTo>
                          <a:pt x="43923" y="12996"/>
                        </a:lnTo>
                        <a:lnTo>
                          <a:pt x="43923" y="13015"/>
                        </a:lnTo>
                        <a:lnTo>
                          <a:pt x="43932" y="13015"/>
                        </a:lnTo>
                        <a:lnTo>
                          <a:pt x="43932" y="13033"/>
                        </a:lnTo>
                        <a:lnTo>
                          <a:pt x="43951" y="13033"/>
                        </a:lnTo>
                        <a:lnTo>
                          <a:pt x="43951" y="13042"/>
                        </a:lnTo>
                        <a:lnTo>
                          <a:pt x="43969" y="13042"/>
                        </a:lnTo>
                        <a:lnTo>
                          <a:pt x="43969" y="13061"/>
                        </a:lnTo>
                        <a:lnTo>
                          <a:pt x="43979" y="13061"/>
                        </a:lnTo>
                        <a:lnTo>
                          <a:pt x="43979" y="13079"/>
                        </a:lnTo>
                        <a:lnTo>
                          <a:pt x="43997" y="13079"/>
                        </a:lnTo>
                        <a:lnTo>
                          <a:pt x="43997" y="13089"/>
                        </a:lnTo>
                        <a:lnTo>
                          <a:pt x="44016" y="13089"/>
                        </a:lnTo>
                        <a:lnTo>
                          <a:pt x="44016" y="13107"/>
                        </a:lnTo>
                        <a:lnTo>
                          <a:pt x="44025" y="13107"/>
                        </a:lnTo>
                        <a:lnTo>
                          <a:pt x="44025" y="13126"/>
                        </a:lnTo>
                        <a:lnTo>
                          <a:pt x="44043" y="13126"/>
                        </a:lnTo>
                        <a:lnTo>
                          <a:pt x="44043" y="13135"/>
                        </a:lnTo>
                        <a:lnTo>
                          <a:pt x="44062" y="13135"/>
                        </a:lnTo>
                        <a:lnTo>
                          <a:pt x="44062" y="13154"/>
                        </a:lnTo>
                        <a:lnTo>
                          <a:pt x="44071" y="13154"/>
                        </a:lnTo>
                        <a:lnTo>
                          <a:pt x="44071" y="13172"/>
                        </a:lnTo>
                        <a:lnTo>
                          <a:pt x="44090" y="13172"/>
                        </a:lnTo>
                        <a:lnTo>
                          <a:pt x="44090" y="13181"/>
                        </a:lnTo>
                        <a:lnTo>
                          <a:pt x="44108" y="13181"/>
                        </a:lnTo>
                        <a:lnTo>
                          <a:pt x="44108" y="13200"/>
                        </a:lnTo>
                        <a:lnTo>
                          <a:pt x="44118" y="13200"/>
                        </a:lnTo>
                        <a:lnTo>
                          <a:pt x="44118" y="13218"/>
                        </a:lnTo>
                        <a:lnTo>
                          <a:pt x="44136" y="13218"/>
                        </a:lnTo>
                        <a:lnTo>
                          <a:pt x="44136" y="13228"/>
                        </a:lnTo>
                        <a:lnTo>
                          <a:pt x="44155" y="13228"/>
                        </a:lnTo>
                        <a:lnTo>
                          <a:pt x="44155" y="13246"/>
                        </a:lnTo>
                        <a:lnTo>
                          <a:pt x="44164" y="13246"/>
                        </a:lnTo>
                        <a:lnTo>
                          <a:pt x="44164" y="13265"/>
                        </a:lnTo>
                        <a:lnTo>
                          <a:pt x="44182" y="13265"/>
                        </a:lnTo>
                        <a:lnTo>
                          <a:pt x="44182" y="13274"/>
                        </a:lnTo>
                        <a:lnTo>
                          <a:pt x="44201" y="13274"/>
                        </a:lnTo>
                        <a:lnTo>
                          <a:pt x="44201" y="13311"/>
                        </a:lnTo>
                        <a:lnTo>
                          <a:pt x="44210" y="13311"/>
                        </a:lnTo>
                        <a:lnTo>
                          <a:pt x="44210" y="13320"/>
                        </a:lnTo>
                        <a:lnTo>
                          <a:pt x="44229" y="13320"/>
                        </a:lnTo>
                        <a:lnTo>
                          <a:pt x="44229" y="13339"/>
                        </a:lnTo>
                        <a:lnTo>
                          <a:pt x="44247" y="13339"/>
                        </a:lnTo>
                        <a:lnTo>
                          <a:pt x="44247" y="13357"/>
                        </a:lnTo>
                        <a:lnTo>
                          <a:pt x="44257" y="13357"/>
                        </a:lnTo>
                        <a:lnTo>
                          <a:pt x="44257" y="13367"/>
                        </a:lnTo>
                        <a:lnTo>
                          <a:pt x="44275" y="13367"/>
                        </a:lnTo>
                        <a:lnTo>
                          <a:pt x="44275" y="13385"/>
                        </a:lnTo>
                        <a:lnTo>
                          <a:pt x="44294" y="13385"/>
                        </a:lnTo>
                        <a:lnTo>
                          <a:pt x="44294" y="13413"/>
                        </a:lnTo>
                        <a:lnTo>
                          <a:pt x="44303" y="13413"/>
                        </a:lnTo>
                        <a:lnTo>
                          <a:pt x="44303" y="13431"/>
                        </a:lnTo>
                        <a:lnTo>
                          <a:pt x="44321" y="13431"/>
                        </a:lnTo>
                        <a:lnTo>
                          <a:pt x="44321" y="13450"/>
                        </a:lnTo>
                        <a:lnTo>
                          <a:pt x="44340" y="13450"/>
                        </a:lnTo>
                        <a:lnTo>
                          <a:pt x="44340" y="13459"/>
                        </a:lnTo>
                        <a:lnTo>
                          <a:pt x="44349" y="13459"/>
                        </a:lnTo>
                        <a:lnTo>
                          <a:pt x="44349" y="13478"/>
                        </a:lnTo>
                        <a:lnTo>
                          <a:pt x="44368" y="13478"/>
                        </a:lnTo>
                        <a:lnTo>
                          <a:pt x="44368" y="13496"/>
                        </a:lnTo>
                        <a:lnTo>
                          <a:pt x="44386" y="13496"/>
                        </a:lnTo>
                        <a:lnTo>
                          <a:pt x="44386" y="13524"/>
                        </a:lnTo>
                        <a:lnTo>
                          <a:pt x="44395" y="13524"/>
                        </a:lnTo>
                        <a:lnTo>
                          <a:pt x="44395" y="13543"/>
                        </a:lnTo>
                        <a:lnTo>
                          <a:pt x="44414" y="13543"/>
                        </a:lnTo>
                        <a:lnTo>
                          <a:pt x="44414" y="13552"/>
                        </a:lnTo>
                        <a:lnTo>
                          <a:pt x="44433" y="13552"/>
                        </a:lnTo>
                        <a:lnTo>
                          <a:pt x="44433" y="13589"/>
                        </a:lnTo>
                        <a:lnTo>
                          <a:pt x="44442" y="13589"/>
                        </a:lnTo>
                        <a:lnTo>
                          <a:pt x="44442" y="13598"/>
                        </a:lnTo>
                        <a:lnTo>
                          <a:pt x="44460" y="13598"/>
                        </a:lnTo>
                        <a:lnTo>
                          <a:pt x="44460" y="13617"/>
                        </a:lnTo>
                        <a:lnTo>
                          <a:pt x="44479" y="13617"/>
                        </a:lnTo>
                        <a:lnTo>
                          <a:pt x="44479" y="13644"/>
                        </a:lnTo>
                        <a:lnTo>
                          <a:pt x="44488" y="13644"/>
                        </a:lnTo>
                        <a:lnTo>
                          <a:pt x="44488" y="13663"/>
                        </a:lnTo>
                        <a:lnTo>
                          <a:pt x="44507" y="13663"/>
                        </a:lnTo>
                        <a:lnTo>
                          <a:pt x="44507" y="13682"/>
                        </a:lnTo>
                        <a:lnTo>
                          <a:pt x="44525" y="13682"/>
                        </a:lnTo>
                        <a:lnTo>
                          <a:pt x="44525" y="13709"/>
                        </a:lnTo>
                        <a:lnTo>
                          <a:pt x="44534" y="13709"/>
                        </a:lnTo>
                        <a:lnTo>
                          <a:pt x="44534" y="13728"/>
                        </a:lnTo>
                        <a:lnTo>
                          <a:pt x="44553" y="13728"/>
                        </a:lnTo>
                        <a:lnTo>
                          <a:pt x="44553" y="13737"/>
                        </a:lnTo>
                        <a:lnTo>
                          <a:pt x="44571" y="13737"/>
                        </a:lnTo>
                        <a:lnTo>
                          <a:pt x="44571" y="13774"/>
                        </a:lnTo>
                        <a:lnTo>
                          <a:pt x="44581" y="13774"/>
                        </a:lnTo>
                        <a:lnTo>
                          <a:pt x="44581" y="13802"/>
                        </a:lnTo>
                        <a:lnTo>
                          <a:pt x="44599" y="13802"/>
                        </a:lnTo>
                        <a:lnTo>
                          <a:pt x="44599" y="13820"/>
                        </a:lnTo>
                        <a:lnTo>
                          <a:pt x="44618" y="13820"/>
                        </a:lnTo>
                        <a:lnTo>
                          <a:pt x="44618" y="13848"/>
                        </a:lnTo>
                        <a:lnTo>
                          <a:pt x="44627" y="13848"/>
                        </a:lnTo>
                        <a:lnTo>
                          <a:pt x="44627" y="13867"/>
                        </a:lnTo>
                        <a:lnTo>
                          <a:pt x="44646" y="13867"/>
                        </a:lnTo>
                        <a:lnTo>
                          <a:pt x="44646" y="13895"/>
                        </a:lnTo>
                        <a:lnTo>
                          <a:pt x="44664" y="13895"/>
                        </a:lnTo>
                        <a:lnTo>
                          <a:pt x="44664" y="13913"/>
                        </a:lnTo>
                        <a:lnTo>
                          <a:pt x="44673" y="13913"/>
                        </a:lnTo>
                        <a:lnTo>
                          <a:pt x="44673" y="13941"/>
                        </a:lnTo>
                        <a:lnTo>
                          <a:pt x="44692" y="13941"/>
                        </a:lnTo>
                        <a:lnTo>
                          <a:pt x="44692" y="13959"/>
                        </a:lnTo>
                        <a:lnTo>
                          <a:pt x="44710" y="13959"/>
                        </a:lnTo>
                        <a:lnTo>
                          <a:pt x="44710" y="13987"/>
                        </a:lnTo>
                        <a:lnTo>
                          <a:pt x="44720" y="13987"/>
                        </a:lnTo>
                        <a:lnTo>
                          <a:pt x="44720" y="14006"/>
                        </a:lnTo>
                        <a:lnTo>
                          <a:pt x="44738" y="14006"/>
                        </a:lnTo>
                        <a:lnTo>
                          <a:pt x="44738" y="14034"/>
                        </a:lnTo>
                        <a:lnTo>
                          <a:pt x="44757" y="14034"/>
                        </a:lnTo>
                        <a:lnTo>
                          <a:pt x="44757" y="14061"/>
                        </a:lnTo>
                        <a:lnTo>
                          <a:pt x="44766" y="14061"/>
                        </a:lnTo>
                        <a:lnTo>
                          <a:pt x="44766" y="14098"/>
                        </a:lnTo>
                        <a:lnTo>
                          <a:pt x="44784" y="14098"/>
                        </a:lnTo>
                        <a:lnTo>
                          <a:pt x="44784" y="14126"/>
                        </a:lnTo>
                        <a:lnTo>
                          <a:pt x="44803" y="14126"/>
                        </a:lnTo>
                        <a:lnTo>
                          <a:pt x="44803" y="14145"/>
                        </a:lnTo>
                        <a:lnTo>
                          <a:pt x="44812" y="14145"/>
                        </a:lnTo>
                        <a:lnTo>
                          <a:pt x="44812" y="14172"/>
                        </a:lnTo>
                        <a:lnTo>
                          <a:pt x="44831" y="14172"/>
                        </a:lnTo>
                        <a:lnTo>
                          <a:pt x="44831" y="14200"/>
                        </a:lnTo>
                        <a:lnTo>
                          <a:pt x="44849" y="14200"/>
                        </a:lnTo>
                        <a:lnTo>
                          <a:pt x="44849" y="14237"/>
                        </a:lnTo>
                        <a:lnTo>
                          <a:pt x="44859" y="14237"/>
                        </a:lnTo>
                        <a:lnTo>
                          <a:pt x="44859" y="14265"/>
                        </a:lnTo>
                        <a:lnTo>
                          <a:pt x="44877" y="14265"/>
                        </a:lnTo>
                        <a:lnTo>
                          <a:pt x="44877" y="14284"/>
                        </a:lnTo>
                        <a:lnTo>
                          <a:pt x="44896" y="14284"/>
                        </a:lnTo>
                        <a:lnTo>
                          <a:pt x="44896" y="14330"/>
                        </a:lnTo>
                        <a:lnTo>
                          <a:pt x="44905" y="14330"/>
                        </a:lnTo>
                        <a:lnTo>
                          <a:pt x="44905" y="14358"/>
                        </a:lnTo>
                        <a:lnTo>
                          <a:pt x="44923" y="14358"/>
                        </a:lnTo>
                        <a:lnTo>
                          <a:pt x="44923" y="14385"/>
                        </a:lnTo>
                        <a:lnTo>
                          <a:pt x="44942" y="14385"/>
                        </a:lnTo>
                        <a:lnTo>
                          <a:pt x="44942" y="14423"/>
                        </a:lnTo>
                        <a:lnTo>
                          <a:pt x="44951" y="14423"/>
                        </a:lnTo>
                        <a:lnTo>
                          <a:pt x="44951" y="14450"/>
                        </a:lnTo>
                        <a:lnTo>
                          <a:pt x="44970" y="14450"/>
                        </a:lnTo>
                        <a:lnTo>
                          <a:pt x="44970" y="14478"/>
                        </a:lnTo>
                        <a:lnTo>
                          <a:pt x="44988" y="14478"/>
                        </a:lnTo>
                        <a:lnTo>
                          <a:pt x="44988" y="14515"/>
                        </a:lnTo>
                        <a:lnTo>
                          <a:pt x="44998" y="14515"/>
                        </a:lnTo>
                        <a:lnTo>
                          <a:pt x="44998" y="14561"/>
                        </a:lnTo>
                        <a:lnTo>
                          <a:pt x="45016" y="14561"/>
                        </a:lnTo>
                        <a:lnTo>
                          <a:pt x="45016" y="14589"/>
                        </a:lnTo>
                        <a:lnTo>
                          <a:pt x="45035" y="14589"/>
                        </a:lnTo>
                        <a:lnTo>
                          <a:pt x="45035" y="14617"/>
                        </a:lnTo>
                        <a:lnTo>
                          <a:pt x="45044" y="14617"/>
                        </a:lnTo>
                        <a:lnTo>
                          <a:pt x="45044" y="14663"/>
                        </a:lnTo>
                        <a:lnTo>
                          <a:pt x="45062" y="14663"/>
                        </a:lnTo>
                        <a:lnTo>
                          <a:pt x="45062" y="14710"/>
                        </a:lnTo>
                        <a:lnTo>
                          <a:pt x="45081" y="14710"/>
                        </a:lnTo>
                        <a:lnTo>
                          <a:pt x="45081" y="14747"/>
                        </a:lnTo>
                        <a:lnTo>
                          <a:pt x="45090" y="14747"/>
                        </a:lnTo>
                        <a:lnTo>
                          <a:pt x="45090" y="14793"/>
                        </a:lnTo>
                        <a:lnTo>
                          <a:pt x="45109" y="14793"/>
                        </a:lnTo>
                        <a:lnTo>
                          <a:pt x="45109" y="14821"/>
                        </a:lnTo>
                        <a:lnTo>
                          <a:pt x="45127" y="14821"/>
                        </a:lnTo>
                        <a:lnTo>
                          <a:pt x="45127" y="14867"/>
                        </a:lnTo>
                        <a:lnTo>
                          <a:pt x="45136" y="14867"/>
                        </a:lnTo>
                        <a:lnTo>
                          <a:pt x="45136" y="14913"/>
                        </a:lnTo>
                        <a:lnTo>
                          <a:pt x="45155" y="14913"/>
                        </a:lnTo>
                        <a:lnTo>
                          <a:pt x="45155" y="14960"/>
                        </a:lnTo>
                        <a:lnTo>
                          <a:pt x="45174" y="14960"/>
                        </a:lnTo>
                        <a:lnTo>
                          <a:pt x="45174" y="15025"/>
                        </a:lnTo>
                        <a:lnTo>
                          <a:pt x="45183" y="15025"/>
                        </a:lnTo>
                        <a:lnTo>
                          <a:pt x="45183" y="15071"/>
                        </a:lnTo>
                        <a:lnTo>
                          <a:pt x="45201" y="15071"/>
                        </a:lnTo>
                        <a:lnTo>
                          <a:pt x="45201" y="15117"/>
                        </a:lnTo>
                        <a:lnTo>
                          <a:pt x="45220" y="15117"/>
                        </a:lnTo>
                        <a:lnTo>
                          <a:pt x="45220" y="15164"/>
                        </a:lnTo>
                        <a:lnTo>
                          <a:pt x="45229" y="15164"/>
                        </a:lnTo>
                        <a:lnTo>
                          <a:pt x="45229" y="15219"/>
                        </a:lnTo>
                        <a:lnTo>
                          <a:pt x="45248" y="15219"/>
                        </a:lnTo>
                        <a:lnTo>
                          <a:pt x="45248" y="15302"/>
                        </a:lnTo>
                        <a:lnTo>
                          <a:pt x="45266" y="15302"/>
                        </a:lnTo>
                        <a:lnTo>
                          <a:pt x="45266" y="15358"/>
                        </a:lnTo>
                        <a:lnTo>
                          <a:pt x="45275" y="15358"/>
                        </a:lnTo>
                        <a:lnTo>
                          <a:pt x="45275" y="15423"/>
                        </a:lnTo>
                        <a:lnTo>
                          <a:pt x="45294" y="15423"/>
                        </a:lnTo>
                        <a:lnTo>
                          <a:pt x="45294" y="15497"/>
                        </a:lnTo>
                        <a:lnTo>
                          <a:pt x="45312" y="15497"/>
                        </a:lnTo>
                        <a:lnTo>
                          <a:pt x="45312" y="15590"/>
                        </a:lnTo>
                        <a:lnTo>
                          <a:pt x="45322" y="15590"/>
                        </a:lnTo>
                        <a:lnTo>
                          <a:pt x="45322" y="15701"/>
                        </a:lnTo>
                        <a:lnTo>
                          <a:pt x="45340" y="15701"/>
                        </a:lnTo>
                        <a:lnTo>
                          <a:pt x="45340" y="15793"/>
                        </a:lnTo>
                        <a:lnTo>
                          <a:pt x="45359" y="15793"/>
                        </a:lnTo>
                        <a:lnTo>
                          <a:pt x="45359" y="15979"/>
                        </a:lnTo>
                        <a:lnTo>
                          <a:pt x="45368" y="15979"/>
                        </a:lnTo>
                        <a:lnTo>
                          <a:pt x="45368" y="16349"/>
                        </a:lnTo>
                        <a:lnTo>
                          <a:pt x="45387" y="16349"/>
                        </a:lnTo>
                        <a:lnTo>
                          <a:pt x="45387" y="16442"/>
                        </a:lnTo>
                        <a:lnTo>
                          <a:pt x="45368" y="16442"/>
                        </a:lnTo>
                        <a:lnTo>
                          <a:pt x="45368" y="16720"/>
                        </a:lnTo>
                        <a:lnTo>
                          <a:pt x="45359" y="16720"/>
                        </a:lnTo>
                        <a:lnTo>
                          <a:pt x="45359" y="16877"/>
                        </a:lnTo>
                        <a:lnTo>
                          <a:pt x="45340" y="16877"/>
                        </a:lnTo>
                        <a:lnTo>
                          <a:pt x="45340" y="16979"/>
                        </a:lnTo>
                        <a:lnTo>
                          <a:pt x="45359" y="16979"/>
                        </a:lnTo>
                        <a:lnTo>
                          <a:pt x="45359" y="16951"/>
                        </a:lnTo>
                        <a:lnTo>
                          <a:pt x="45368" y="16951"/>
                        </a:lnTo>
                        <a:lnTo>
                          <a:pt x="45368" y="16933"/>
                        </a:lnTo>
                        <a:lnTo>
                          <a:pt x="45387" y="16933"/>
                        </a:lnTo>
                        <a:lnTo>
                          <a:pt x="45387" y="16905"/>
                        </a:lnTo>
                        <a:lnTo>
                          <a:pt x="45405" y="16905"/>
                        </a:lnTo>
                        <a:lnTo>
                          <a:pt x="45405" y="16886"/>
                        </a:lnTo>
                        <a:lnTo>
                          <a:pt x="45414" y="16886"/>
                        </a:lnTo>
                        <a:lnTo>
                          <a:pt x="45414" y="16859"/>
                        </a:lnTo>
                        <a:lnTo>
                          <a:pt x="45433" y="16859"/>
                        </a:lnTo>
                        <a:lnTo>
                          <a:pt x="45433" y="16840"/>
                        </a:lnTo>
                        <a:lnTo>
                          <a:pt x="45451" y="16840"/>
                        </a:lnTo>
                        <a:lnTo>
                          <a:pt x="45451" y="16812"/>
                        </a:lnTo>
                        <a:lnTo>
                          <a:pt x="45461" y="16812"/>
                        </a:lnTo>
                        <a:lnTo>
                          <a:pt x="45461" y="16794"/>
                        </a:lnTo>
                        <a:lnTo>
                          <a:pt x="45479" y="16794"/>
                        </a:lnTo>
                        <a:lnTo>
                          <a:pt x="45479" y="16784"/>
                        </a:lnTo>
                        <a:lnTo>
                          <a:pt x="45498" y="16784"/>
                        </a:lnTo>
                        <a:lnTo>
                          <a:pt x="45498" y="16747"/>
                        </a:lnTo>
                        <a:lnTo>
                          <a:pt x="45507" y="16747"/>
                        </a:lnTo>
                        <a:lnTo>
                          <a:pt x="45507" y="16738"/>
                        </a:lnTo>
                        <a:lnTo>
                          <a:pt x="45525" y="16738"/>
                        </a:lnTo>
                        <a:lnTo>
                          <a:pt x="45525" y="16720"/>
                        </a:lnTo>
                        <a:lnTo>
                          <a:pt x="45544" y="16720"/>
                        </a:lnTo>
                        <a:lnTo>
                          <a:pt x="45544" y="16701"/>
                        </a:lnTo>
                        <a:lnTo>
                          <a:pt x="45553" y="16701"/>
                        </a:lnTo>
                        <a:lnTo>
                          <a:pt x="45553" y="16673"/>
                        </a:lnTo>
                        <a:lnTo>
                          <a:pt x="45572" y="16673"/>
                        </a:lnTo>
                        <a:lnTo>
                          <a:pt x="45572" y="16655"/>
                        </a:lnTo>
                        <a:lnTo>
                          <a:pt x="45590" y="16655"/>
                        </a:lnTo>
                        <a:lnTo>
                          <a:pt x="45590" y="16646"/>
                        </a:lnTo>
                        <a:lnTo>
                          <a:pt x="45600" y="16646"/>
                        </a:lnTo>
                        <a:lnTo>
                          <a:pt x="45600" y="16627"/>
                        </a:lnTo>
                        <a:lnTo>
                          <a:pt x="45618" y="16627"/>
                        </a:lnTo>
                        <a:lnTo>
                          <a:pt x="45618" y="16608"/>
                        </a:lnTo>
                        <a:lnTo>
                          <a:pt x="45637" y="16608"/>
                        </a:lnTo>
                        <a:lnTo>
                          <a:pt x="45637" y="16581"/>
                        </a:lnTo>
                        <a:lnTo>
                          <a:pt x="45646" y="16581"/>
                        </a:lnTo>
                        <a:lnTo>
                          <a:pt x="45646" y="16562"/>
                        </a:lnTo>
                        <a:lnTo>
                          <a:pt x="45664" y="16562"/>
                        </a:lnTo>
                        <a:lnTo>
                          <a:pt x="45664" y="16553"/>
                        </a:lnTo>
                        <a:lnTo>
                          <a:pt x="45683" y="16553"/>
                        </a:lnTo>
                        <a:lnTo>
                          <a:pt x="45683" y="16534"/>
                        </a:lnTo>
                        <a:lnTo>
                          <a:pt x="45692" y="16534"/>
                        </a:lnTo>
                        <a:lnTo>
                          <a:pt x="45692" y="16516"/>
                        </a:lnTo>
                        <a:lnTo>
                          <a:pt x="45711" y="16516"/>
                        </a:lnTo>
                        <a:lnTo>
                          <a:pt x="45711" y="16488"/>
                        </a:lnTo>
                        <a:lnTo>
                          <a:pt x="45729" y="16488"/>
                        </a:lnTo>
                        <a:lnTo>
                          <a:pt x="45729" y="16470"/>
                        </a:lnTo>
                        <a:lnTo>
                          <a:pt x="45739" y="16470"/>
                        </a:lnTo>
                        <a:lnTo>
                          <a:pt x="45739" y="16460"/>
                        </a:lnTo>
                        <a:lnTo>
                          <a:pt x="45757" y="16460"/>
                        </a:lnTo>
                        <a:lnTo>
                          <a:pt x="45757" y="16442"/>
                        </a:lnTo>
                        <a:lnTo>
                          <a:pt x="45776" y="16442"/>
                        </a:lnTo>
                        <a:lnTo>
                          <a:pt x="45776" y="16423"/>
                        </a:lnTo>
                        <a:lnTo>
                          <a:pt x="45785" y="16423"/>
                        </a:lnTo>
                        <a:lnTo>
                          <a:pt x="45785" y="16414"/>
                        </a:lnTo>
                        <a:lnTo>
                          <a:pt x="45803" y="16414"/>
                        </a:lnTo>
                        <a:lnTo>
                          <a:pt x="45803" y="16395"/>
                        </a:lnTo>
                        <a:lnTo>
                          <a:pt x="45822" y="16395"/>
                        </a:lnTo>
                        <a:lnTo>
                          <a:pt x="45822" y="16377"/>
                        </a:lnTo>
                        <a:lnTo>
                          <a:pt x="45831" y="16377"/>
                        </a:lnTo>
                        <a:lnTo>
                          <a:pt x="45831" y="16368"/>
                        </a:lnTo>
                        <a:lnTo>
                          <a:pt x="45850" y="16368"/>
                        </a:lnTo>
                        <a:lnTo>
                          <a:pt x="45850" y="16349"/>
                        </a:lnTo>
                        <a:lnTo>
                          <a:pt x="45868" y="16349"/>
                        </a:lnTo>
                        <a:lnTo>
                          <a:pt x="45868" y="16331"/>
                        </a:lnTo>
                        <a:lnTo>
                          <a:pt x="45877" y="16331"/>
                        </a:lnTo>
                        <a:lnTo>
                          <a:pt x="45877" y="16321"/>
                        </a:lnTo>
                        <a:lnTo>
                          <a:pt x="45915" y="16321"/>
                        </a:lnTo>
                        <a:lnTo>
                          <a:pt x="45915" y="16303"/>
                        </a:lnTo>
                        <a:lnTo>
                          <a:pt x="45924" y="16303"/>
                        </a:lnTo>
                        <a:lnTo>
                          <a:pt x="45924" y="16284"/>
                        </a:lnTo>
                        <a:lnTo>
                          <a:pt x="45942" y="16284"/>
                        </a:lnTo>
                        <a:lnTo>
                          <a:pt x="45942" y="16275"/>
                        </a:lnTo>
                        <a:lnTo>
                          <a:pt x="45961" y="16275"/>
                        </a:lnTo>
                        <a:lnTo>
                          <a:pt x="45961" y="16257"/>
                        </a:lnTo>
                        <a:lnTo>
                          <a:pt x="45970" y="16257"/>
                        </a:lnTo>
                        <a:lnTo>
                          <a:pt x="45970" y="16238"/>
                        </a:lnTo>
                        <a:lnTo>
                          <a:pt x="45989" y="16238"/>
                        </a:lnTo>
                        <a:lnTo>
                          <a:pt x="45989" y="16229"/>
                        </a:lnTo>
                        <a:lnTo>
                          <a:pt x="46007" y="16229"/>
                        </a:lnTo>
                        <a:lnTo>
                          <a:pt x="46007" y="16210"/>
                        </a:lnTo>
                        <a:lnTo>
                          <a:pt x="46016" y="16210"/>
                        </a:lnTo>
                        <a:lnTo>
                          <a:pt x="46016" y="16192"/>
                        </a:lnTo>
                        <a:lnTo>
                          <a:pt x="46053" y="16192"/>
                        </a:lnTo>
                        <a:lnTo>
                          <a:pt x="46053" y="16182"/>
                        </a:lnTo>
                        <a:lnTo>
                          <a:pt x="46063" y="16182"/>
                        </a:lnTo>
                        <a:lnTo>
                          <a:pt x="46063" y="16164"/>
                        </a:lnTo>
                        <a:lnTo>
                          <a:pt x="46081" y="16164"/>
                        </a:lnTo>
                        <a:lnTo>
                          <a:pt x="46081" y="16145"/>
                        </a:lnTo>
                        <a:lnTo>
                          <a:pt x="46100" y="16145"/>
                        </a:lnTo>
                        <a:lnTo>
                          <a:pt x="46100" y="16136"/>
                        </a:lnTo>
                        <a:lnTo>
                          <a:pt x="46128" y="16136"/>
                        </a:lnTo>
                        <a:lnTo>
                          <a:pt x="46128" y="16118"/>
                        </a:lnTo>
                        <a:lnTo>
                          <a:pt x="46146" y="16118"/>
                        </a:lnTo>
                        <a:lnTo>
                          <a:pt x="46146" y="16099"/>
                        </a:lnTo>
                        <a:lnTo>
                          <a:pt x="46155" y="16099"/>
                        </a:lnTo>
                        <a:lnTo>
                          <a:pt x="46155" y="16090"/>
                        </a:lnTo>
                        <a:lnTo>
                          <a:pt x="46174" y="16090"/>
                        </a:lnTo>
                        <a:lnTo>
                          <a:pt x="46174" y="16071"/>
                        </a:lnTo>
                        <a:lnTo>
                          <a:pt x="46202" y="16071"/>
                        </a:lnTo>
                        <a:lnTo>
                          <a:pt x="46202" y="16053"/>
                        </a:lnTo>
                        <a:lnTo>
                          <a:pt x="46220" y="16053"/>
                        </a:lnTo>
                        <a:lnTo>
                          <a:pt x="46220" y="16043"/>
                        </a:lnTo>
                        <a:lnTo>
                          <a:pt x="46239" y="16043"/>
                        </a:lnTo>
                        <a:lnTo>
                          <a:pt x="46239" y="16025"/>
                        </a:lnTo>
                        <a:lnTo>
                          <a:pt x="46266" y="16025"/>
                        </a:lnTo>
                        <a:lnTo>
                          <a:pt x="46266" y="16006"/>
                        </a:lnTo>
                        <a:lnTo>
                          <a:pt x="46285" y="16006"/>
                        </a:lnTo>
                        <a:lnTo>
                          <a:pt x="46285" y="15997"/>
                        </a:lnTo>
                        <a:lnTo>
                          <a:pt x="46313" y="15997"/>
                        </a:lnTo>
                        <a:lnTo>
                          <a:pt x="46313" y="15979"/>
                        </a:lnTo>
                        <a:lnTo>
                          <a:pt x="46331" y="15979"/>
                        </a:lnTo>
                        <a:lnTo>
                          <a:pt x="46331" y="15960"/>
                        </a:lnTo>
                        <a:lnTo>
                          <a:pt x="46359" y="15960"/>
                        </a:lnTo>
                        <a:lnTo>
                          <a:pt x="46359" y="15951"/>
                        </a:lnTo>
                        <a:lnTo>
                          <a:pt x="46378" y="15951"/>
                        </a:lnTo>
                        <a:lnTo>
                          <a:pt x="46378" y="15932"/>
                        </a:lnTo>
                        <a:lnTo>
                          <a:pt x="46405" y="15932"/>
                        </a:lnTo>
                        <a:lnTo>
                          <a:pt x="46405" y="15914"/>
                        </a:lnTo>
                        <a:lnTo>
                          <a:pt x="46424" y="15914"/>
                        </a:lnTo>
                        <a:lnTo>
                          <a:pt x="46424" y="15905"/>
                        </a:lnTo>
                        <a:lnTo>
                          <a:pt x="46452" y="15905"/>
                        </a:lnTo>
                        <a:lnTo>
                          <a:pt x="46452" y="15886"/>
                        </a:lnTo>
                        <a:lnTo>
                          <a:pt x="46470" y="15886"/>
                        </a:lnTo>
                        <a:lnTo>
                          <a:pt x="46470" y="15867"/>
                        </a:lnTo>
                        <a:lnTo>
                          <a:pt x="46498" y="15867"/>
                        </a:lnTo>
                        <a:lnTo>
                          <a:pt x="46498" y="15858"/>
                        </a:lnTo>
                        <a:lnTo>
                          <a:pt x="46526" y="15858"/>
                        </a:lnTo>
                        <a:lnTo>
                          <a:pt x="46526" y="15840"/>
                        </a:lnTo>
                        <a:lnTo>
                          <a:pt x="46544" y="15840"/>
                        </a:lnTo>
                        <a:lnTo>
                          <a:pt x="46544" y="15821"/>
                        </a:lnTo>
                        <a:lnTo>
                          <a:pt x="46572" y="15821"/>
                        </a:lnTo>
                        <a:lnTo>
                          <a:pt x="46572" y="15812"/>
                        </a:lnTo>
                        <a:lnTo>
                          <a:pt x="46609" y="15812"/>
                        </a:lnTo>
                        <a:lnTo>
                          <a:pt x="46609" y="15793"/>
                        </a:lnTo>
                        <a:lnTo>
                          <a:pt x="46637" y="15793"/>
                        </a:lnTo>
                        <a:lnTo>
                          <a:pt x="46637" y="15775"/>
                        </a:lnTo>
                        <a:lnTo>
                          <a:pt x="46665" y="15775"/>
                        </a:lnTo>
                        <a:lnTo>
                          <a:pt x="46665" y="15766"/>
                        </a:lnTo>
                        <a:lnTo>
                          <a:pt x="46702" y="15766"/>
                        </a:lnTo>
                        <a:lnTo>
                          <a:pt x="46702" y="15747"/>
                        </a:lnTo>
                        <a:lnTo>
                          <a:pt x="46730" y="15747"/>
                        </a:lnTo>
                        <a:lnTo>
                          <a:pt x="46730" y="15729"/>
                        </a:lnTo>
                        <a:lnTo>
                          <a:pt x="46757" y="15729"/>
                        </a:lnTo>
                        <a:lnTo>
                          <a:pt x="46757" y="15719"/>
                        </a:lnTo>
                        <a:lnTo>
                          <a:pt x="46794" y="15719"/>
                        </a:lnTo>
                        <a:lnTo>
                          <a:pt x="46794" y="15701"/>
                        </a:lnTo>
                        <a:lnTo>
                          <a:pt x="46822" y="15701"/>
                        </a:lnTo>
                        <a:lnTo>
                          <a:pt x="46822" y="15682"/>
                        </a:lnTo>
                        <a:lnTo>
                          <a:pt x="46850" y="15682"/>
                        </a:lnTo>
                        <a:lnTo>
                          <a:pt x="46850" y="15673"/>
                        </a:lnTo>
                        <a:lnTo>
                          <a:pt x="46896" y="15673"/>
                        </a:lnTo>
                        <a:lnTo>
                          <a:pt x="46896" y="15654"/>
                        </a:lnTo>
                        <a:lnTo>
                          <a:pt x="46933" y="15654"/>
                        </a:lnTo>
                        <a:lnTo>
                          <a:pt x="46933" y="15636"/>
                        </a:lnTo>
                        <a:lnTo>
                          <a:pt x="46980" y="15636"/>
                        </a:lnTo>
                        <a:lnTo>
                          <a:pt x="46980" y="15627"/>
                        </a:lnTo>
                        <a:lnTo>
                          <a:pt x="47007" y="15627"/>
                        </a:lnTo>
                        <a:lnTo>
                          <a:pt x="47007" y="15608"/>
                        </a:lnTo>
                        <a:lnTo>
                          <a:pt x="47054" y="15608"/>
                        </a:lnTo>
                        <a:lnTo>
                          <a:pt x="47054" y="15590"/>
                        </a:lnTo>
                        <a:lnTo>
                          <a:pt x="47082" y="15590"/>
                        </a:lnTo>
                        <a:lnTo>
                          <a:pt x="47082" y="15580"/>
                        </a:lnTo>
                        <a:lnTo>
                          <a:pt x="47119" y="15580"/>
                        </a:lnTo>
                        <a:lnTo>
                          <a:pt x="47119" y="15562"/>
                        </a:lnTo>
                        <a:lnTo>
                          <a:pt x="47165" y="15562"/>
                        </a:lnTo>
                        <a:lnTo>
                          <a:pt x="47165" y="15543"/>
                        </a:lnTo>
                        <a:lnTo>
                          <a:pt x="47211" y="15543"/>
                        </a:lnTo>
                        <a:lnTo>
                          <a:pt x="47211" y="15534"/>
                        </a:lnTo>
                        <a:lnTo>
                          <a:pt x="47267" y="15534"/>
                        </a:lnTo>
                        <a:lnTo>
                          <a:pt x="47267" y="15516"/>
                        </a:lnTo>
                        <a:lnTo>
                          <a:pt x="47313" y="15516"/>
                        </a:lnTo>
                        <a:lnTo>
                          <a:pt x="47313" y="15497"/>
                        </a:lnTo>
                        <a:lnTo>
                          <a:pt x="47359" y="15497"/>
                        </a:lnTo>
                        <a:lnTo>
                          <a:pt x="47359" y="15488"/>
                        </a:lnTo>
                        <a:lnTo>
                          <a:pt x="47406" y="15488"/>
                        </a:lnTo>
                        <a:lnTo>
                          <a:pt x="47406" y="15469"/>
                        </a:lnTo>
                        <a:lnTo>
                          <a:pt x="47489" y="15469"/>
                        </a:lnTo>
                        <a:lnTo>
                          <a:pt x="47489" y="15451"/>
                        </a:lnTo>
                        <a:lnTo>
                          <a:pt x="47545" y="15451"/>
                        </a:lnTo>
                        <a:lnTo>
                          <a:pt x="47545" y="15441"/>
                        </a:lnTo>
                        <a:lnTo>
                          <a:pt x="47610" y="15441"/>
                        </a:lnTo>
                        <a:lnTo>
                          <a:pt x="47610" y="15423"/>
                        </a:lnTo>
                        <a:lnTo>
                          <a:pt x="47702" y="15423"/>
                        </a:lnTo>
                        <a:lnTo>
                          <a:pt x="47702" y="15404"/>
                        </a:lnTo>
                        <a:lnTo>
                          <a:pt x="47823" y="15404"/>
                        </a:lnTo>
                        <a:lnTo>
                          <a:pt x="47823" y="15395"/>
                        </a:lnTo>
                        <a:lnTo>
                          <a:pt x="47952" y="15395"/>
                        </a:lnTo>
                        <a:lnTo>
                          <a:pt x="47952" y="15377"/>
                        </a:lnTo>
                        <a:lnTo>
                          <a:pt x="48703" y="15377"/>
                        </a:lnTo>
                        <a:lnTo>
                          <a:pt x="48703" y="15395"/>
                        </a:lnTo>
                        <a:lnTo>
                          <a:pt x="48814" y="15395"/>
                        </a:lnTo>
                        <a:lnTo>
                          <a:pt x="48814" y="15404"/>
                        </a:lnTo>
                        <a:lnTo>
                          <a:pt x="48906" y="15404"/>
                        </a:lnTo>
                        <a:lnTo>
                          <a:pt x="48906" y="15423"/>
                        </a:lnTo>
                        <a:lnTo>
                          <a:pt x="48999" y="15423"/>
                        </a:lnTo>
                        <a:lnTo>
                          <a:pt x="48999" y="15441"/>
                        </a:lnTo>
                        <a:lnTo>
                          <a:pt x="49110" y="15441"/>
                        </a:lnTo>
                        <a:lnTo>
                          <a:pt x="49110" y="15451"/>
                        </a:lnTo>
                        <a:lnTo>
                          <a:pt x="49203" y="15451"/>
                        </a:lnTo>
                        <a:lnTo>
                          <a:pt x="49203" y="15469"/>
                        </a:lnTo>
                        <a:lnTo>
                          <a:pt x="49249" y="15469"/>
                        </a:lnTo>
                        <a:lnTo>
                          <a:pt x="49249" y="15488"/>
                        </a:lnTo>
                        <a:lnTo>
                          <a:pt x="49305" y="15488"/>
                        </a:lnTo>
                        <a:lnTo>
                          <a:pt x="49305" y="15497"/>
                        </a:lnTo>
                        <a:lnTo>
                          <a:pt x="49351" y="15497"/>
                        </a:lnTo>
                        <a:lnTo>
                          <a:pt x="49351" y="15516"/>
                        </a:lnTo>
                        <a:lnTo>
                          <a:pt x="49397" y="15516"/>
                        </a:lnTo>
                        <a:lnTo>
                          <a:pt x="49397" y="15534"/>
                        </a:lnTo>
                        <a:lnTo>
                          <a:pt x="49462" y="15534"/>
                        </a:lnTo>
                        <a:lnTo>
                          <a:pt x="49462" y="15543"/>
                        </a:lnTo>
                        <a:lnTo>
                          <a:pt x="49508" y="15543"/>
                        </a:lnTo>
                        <a:lnTo>
                          <a:pt x="49508" y="15562"/>
                        </a:lnTo>
                        <a:lnTo>
                          <a:pt x="49573" y="15562"/>
                        </a:lnTo>
                        <a:lnTo>
                          <a:pt x="49573" y="15580"/>
                        </a:lnTo>
                        <a:lnTo>
                          <a:pt x="49620" y="15580"/>
                        </a:lnTo>
                        <a:lnTo>
                          <a:pt x="49620" y="15590"/>
                        </a:lnTo>
                        <a:lnTo>
                          <a:pt x="49647" y="15590"/>
                        </a:lnTo>
                        <a:lnTo>
                          <a:pt x="49647" y="15608"/>
                        </a:lnTo>
                        <a:lnTo>
                          <a:pt x="49694" y="15608"/>
                        </a:lnTo>
                        <a:lnTo>
                          <a:pt x="49694" y="15627"/>
                        </a:lnTo>
                        <a:lnTo>
                          <a:pt x="49721" y="15627"/>
                        </a:lnTo>
                        <a:lnTo>
                          <a:pt x="49721" y="15636"/>
                        </a:lnTo>
                        <a:lnTo>
                          <a:pt x="49758" y="15636"/>
                        </a:lnTo>
                        <a:lnTo>
                          <a:pt x="49758" y="15654"/>
                        </a:lnTo>
                        <a:lnTo>
                          <a:pt x="49805" y="15654"/>
                        </a:lnTo>
                        <a:lnTo>
                          <a:pt x="49805" y="15673"/>
                        </a:lnTo>
                        <a:lnTo>
                          <a:pt x="49833" y="15673"/>
                        </a:lnTo>
                        <a:lnTo>
                          <a:pt x="49833" y="15682"/>
                        </a:lnTo>
                        <a:lnTo>
                          <a:pt x="49860" y="15682"/>
                        </a:lnTo>
                        <a:lnTo>
                          <a:pt x="49860" y="15701"/>
                        </a:lnTo>
                        <a:lnTo>
                          <a:pt x="49897" y="15701"/>
                        </a:lnTo>
                        <a:lnTo>
                          <a:pt x="49897" y="15719"/>
                        </a:lnTo>
                        <a:lnTo>
                          <a:pt x="49925" y="15719"/>
                        </a:lnTo>
                        <a:lnTo>
                          <a:pt x="49925" y="15729"/>
                        </a:lnTo>
                        <a:lnTo>
                          <a:pt x="49953" y="15729"/>
                        </a:lnTo>
                        <a:lnTo>
                          <a:pt x="49953" y="15747"/>
                        </a:lnTo>
                        <a:lnTo>
                          <a:pt x="49999" y="15747"/>
                        </a:lnTo>
                        <a:lnTo>
                          <a:pt x="49999" y="15766"/>
                        </a:lnTo>
                        <a:lnTo>
                          <a:pt x="50018" y="15766"/>
                        </a:lnTo>
                        <a:lnTo>
                          <a:pt x="50018" y="15775"/>
                        </a:lnTo>
                        <a:lnTo>
                          <a:pt x="50046" y="15775"/>
                        </a:lnTo>
                        <a:lnTo>
                          <a:pt x="50046" y="15793"/>
                        </a:lnTo>
                        <a:lnTo>
                          <a:pt x="50083" y="15793"/>
                        </a:lnTo>
                        <a:lnTo>
                          <a:pt x="50083" y="15812"/>
                        </a:lnTo>
                        <a:lnTo>
                          <a:pt x="50110" y="15812"/>
                        </a:lnTo>
                        <a:lnTo>
                          <a:pt x="50110" y="15821"/>
                        </a:lnTo>
                        <a:lnTo>
                          <a:pt x="50138" y="15821"/>
                        </a:lnTo>
                        <a:lnTo>
                          <a:pt x="50138" y="15840"/>
                        </a:lnTo>
                        <a:lnTo>
                          <a:pt x="50157" y="15840"/>
                        </a:lnTo>
                        <a:lnTo>
                          <a:pt x="50157" y="15858"/>
                        </a:lnTo>
                        <a:lnTo>
                          <a:pt x="50185" y="15858"/>
                        </a:lnTo>
                        <a:lnTo>
                          <a:pt x="50185" y="15867"/>
                        </a:lnTo>
                        <a:lnTo>
                          <a:pt x="50203" y="15867"/>
                        </a:lnTo>
                        <a:lnTo>
                          <a:pt x="50203" y="15821"/>
                        </a:lnTo>
                        <a:lnTo>
                          <a:pt x="50222" y="15821"/>
                        </a:lnTo>
                        <a:lnTo>
                          <a:pt x="50222" y="15766"/>
                        </a:lnTo>
                        <a:lnTo>
                          <a:pt x="50231" y="15766"/>
                        </a:lnTo>
                        <a:lnTo>
                          <a:pt x="50231" y="15701"/>
                        </a:lnTo>
                        <a:lnTo>
                          <a:pt x="50249" y="15701"/>
                        </a:lnTo>
                        <a:lnTo>
                          <a:pt x="50249" y="15654"/>
                        </a:lnTo>
                        <a:lnTo>
                          <a:pt x="50268" y="15654"/>
                        </a:lnTo>
                        <a:lnTo>
                          <a:pt x="50268" y="15627"/>
                        </a:lnTo>
                        <a:lnTo>
                          <a:pt x="50277" y="15627"/>
                        </a:lnTo>
                        <a:lnTo>
                          <a:pt x="50277" y="15590"/>
                        </a:lnTo>
                        <a:lnTo>
                          <a:pt x="50296" y="15590"/>
                        </a:lnTo>
                        <a:lnTo>
                          <a:pt x="50296" y="15562"/>
                        </a:lnTo>
                        <a:lnTo>
                          <a:pt x="50314" y="15562"/>
                        </a:lnTo>
                        <a:lnTo>
                          <a:pt x="50314" y="15534"/>
                        </a:lnTo>
                        <a:lnTo>
                          <a:pt x="50323" y="15534"/>
                        </a:lnTo>
                        <a:lnTo>
                          <a:pt x="50323" y="15497"/>
                        </a:lnTo>
                        <a:lnTo>
                          <a:pt x="50342" y="15497"/>
                        </a:lnTo>
                        <a:lnTo>
                          <a:pt x="50342" y="15488"/>
                        </a:lnTo>
                        <a:lnTo>
                          <a:pt x="50361" y="15488"/>
                        </a:lnTo>
                        <a:lnTo>
                          <a:pt x="50361" y="15469"/>
                        </a:lnTo>
                        <a:lnTo>
                          <a:pt x="50370" y="15469"/>
                        </a:lnTo>
                        <a:lnTo>
                          <a:pt x="50370" y="15451"/>
                        </a:lnTo>
                        <a:lnTo>
                          <a:pt x="50388" y="15451"/>
                        </a:lnTo>
                        <a:lnTo>
                          <a:pt x="50388" y="15441"/>
                        </a:lnTo>
                        <a:lnTo>
                          <a:pt x="50407" y="15441"/>
                        </a:lnTo>
                        <a:lnTo>
                          <a:pt x="50407" y="15423"/>
                        </a:lnTo>
                        <a:lnTo>
                          <a:pt x="50416" y="15423"/>
                        </a:lnTo>
                        <a:lnTo>
                          <a:pt x="50416" y="15395"/>
                        </a:lnTo>
                        <a:lnTo>
                          <a:pt x="50435" y="15395"/>
                        </a:lnTo>
                        <a:lnTo>
                          <a:pt x="50435" y="15377"/>
                        </a:lnTo>
                        <a:lnTo>
                          <a:pt x="50453" y="15377"/>
                        </a:lnTo>
                        <a:lnTo>
                          <a:pt x="50453" y="15358"/>
                        </a:lnTo>
                        <a:lnTo>
                          <a:pt x="50462" y="15358"/>
                        </a:lnTo>
                        <a:lnTo>
                          <a:pt x="50462" y="15349"/>
                        </a:lnTo>
                        <a:lnTo>
                          <a:pt x="50481" y="15349"/>
                        </a:lnTo>
                        <a:lnTo>
                          <a:pt x="50481" y="15330"/>
                        </a:lnTo>
                        <a:lnTo>
                          <a:pt x="50509" y="15330"/>
                        </a:lnTo>
                        <a:lnTo>
                          <a:pt x="50509" y="15312"/>
                        </a:lnTo>
                        <a:lnTo>
                          <a:pt x="50527" y="15312"/>
                        </a:lnTo>
                        <a:lnTo>
                          <a:pt x="50527" y="15302"/>
                        </a:lnTo>
                        <a:lnTo>
                          <a:pt x="50555" y="15302"/>
                        </a:lnTo>
                        <a:lnTo>
                          <a:pt x="50555" y="15284"/>
                        </a:lnTo>
                        <a:lnTo>
                          <a:pt x="50574" y="15284"/>
                        </a:lnTo>
                        <a:lnTo>
                          <a:pt x="50574" y="15265"/>
                        </a:lnTo>
                        <a:lnTo>
                          <a:pt x="50592" y="15265"/>
                        </a:lnTo>
                        <a:lnTo>
                          <a:pt x="50592" y="15256"/>
                        </a:lnTo>
                        <a:lnTo>
                          <a:pt x="50620" y="15256"/>
                        </a:lnTo>
                        <a:lnTo>
                          <a:pt x="50620" y="15238"/>
                        </a:lnTo>
                        <a:lnTo>
                          <a:pt x="50648" y="15238"/>
                        </a:lnTo>
                        <a:lnTo>
                          <a:pt x="50648" y="15219"/>
                        </a:lnTo>
                        <a:lnTo>
                          <a:pt x="50685" y="15219"/>
                        </a:lnTo>
                        <a:lnTo>
                          <a:pt x="50685" y="15210"/>
                        </a:lnTo>
                        <a:lnTo>
                          <a:pt x="50740" y="15210"/>
                        </a:lnTo>
                        <a:lnTo>
                          <a:pt x="50740" y="15191"/>
                        </a:lnTo>
                        <a:lnTo>
                          <a:pt x="50787" y="15191"/>
                        </a:lnTo>
                        <a:lnTo>
                          <a:pt x="50787" y="15173"/>
                        </a:lnTo>
                        <a:lnTo>
                          <a:pt x="50851" y="15173"/>
                        </a:lnTo>
                        <a:lnTo>
                          <a:pt x="50851" y="15164"/>
                        </a:lnTo>
                        <a:lnTo>
                          <a:pt x="51148" y="15164"/>
                        </a:lnTo>
                        <a:lnTo>
                          <a:pt x="51148" y="15173"/>
                        </a:lnTo>
                        <a:lnTo>
                          <a:pt x="51240" y="15173"/>
                        </a:lnTo>
                        <a:lnTo>
                          <a:pt x="51240" y="15191"/>
                        </a:lnTo>
                        <a:lnTo>
                          <a:pt x="51287" y="15191"/>
                        </a:lnTo>
                        <a:lnTo>
                          <a:pt x="51287" y="15210"/>
                        </a:lnTo>
                        <a:lnTo>
                          <a:pt x="51333" y="15210"/>
                        </a:lnTo>
                        <a:lnTo>
                          <a:pt x="51333" y="15219"/>
                        </a:lnTo>
                        <a:lnTo>
                          <a:pt x="51361" y="15219"/>
                        </a:lnTo>
                        <a:lnTo>
                          <a:pt x="51361" y="15238"/>
                        </a:lnTo>
                        <a:lnTo>
                          <a:pt x="51407" y="15238"/>
                        </a:lnTo>
                        <a:lnTo>
                          <a:pt x="51407" y="15256"/>
                        </a:lnTo>
                        <a:lnTo>
                          <a:pt x="51426" y="15256"/>
                        </a:lnTo>
                        <a:lnTo>
                          <a:pt x="51426" y="15219"/>
                        </a:lnTo>
                        <a:lnTo>
                          <a:pt x="51407" y="15219"/>
                        </a:lnTo>
                        <a:lnTo>
                          <a:pt x="51407" y="15145"/>
                        </a:lnTo>
                        <a:lnTo>
                          <a:pt x="51389" y="15145"/>
                        </a:lnTo>
                        <a:lnTo>
                          <a:pt x="51389" y="15071"/>
                        </a:lnTo>
                        <a:lnTo>
                          <a:pt x="51379" y="15071"/>
                        </a:lnTo>
                        <a:lnTo>
                          <a:pt x="51379" y="14756"/>
                        </a:lnTo>
                        <a:lnTo>
                          <a:pt x="51389" y="14756"/>
                        </a:lnTo>
                        <a:lnTo>
                          <a:pt x="51389" y="14663"/>
                        </a:lnTo>
                        <a:lnTo>
                          <a:pt x="51407" y="14663"/>
                        </a:lnTo>
                        <a:lnTo>
                          <a:pt x="51407" y="14608"/>
                        </a:lnTo>
                        <a:lnTo>
                          <a:pt x="51426" y="14608"/>
                        </a:lnTo>
                        <a:lnTo>
                          <a:pt x="51426" y="14561"/>
                        </a:lnTo>
                        <a:lnTo>
                          <a:pt x="51435" y="14561"/>
                        </a:lnTo>
                        <a:lnTo>
                          <a:pt x="51435" y="14515"/>
                        </a:lnTo>
                        <a:lnTo>
                          <a:pt x="51454" y="14515"/>
                        </a:lnTo>
                        <a:lnTo>
                          <a:pt x="51454" y="14469"/>
                        </a:lnTo>
                        <a:lnTo>
                          <a:pt x="51472" y="14469"/>
                        </a:lnTo>
                        <a:lnTo>
                          <a:pt x="51472" y="14432"/>
                        </a:lnTo>
                        <a:lnTo>
                          <a:pt x="51481" y="14432"/>
                        </a:lnTo>
                        <a:lnTo>
                          <a:pt x="51481" y="14404"/>
                        </a:lnTo>
                        <a:lnTo>
                          <a:pt x="51500" y="14404"/>
                        </a:lnTo>
                        <a:lnTo>
                          <a:pt x="51500" y="14376"/>
                        </a:lnTo>
                        <a:lnTo>
                          <a:pt x="51518" y="14376"/>
                        </a:lnTo>
                        <a:lnTo>
                          <a:pt x="51518" y="14339"/>
                        </a:lnTo>
                        <a:lnTo>
                          <a:pt x="51528" y="14339"/>
                        </a:lnTo>
                        <a:lnTo>
                          <a:pt x="51528" y="14311"/>
                        </a:lnTo>
                        <a:lnTo>
                          <a:pt x="51546" y="14311"/>
                        </a:lnTo>
                        <a:lnTo>
                          <a:pt x="51546" y="14293"/>
                        </a:lnTo>
                        <a:lnTo>
                          <a:pt x="51565" y="14293"/>
                        </a:lnTo>
                        <a:lnTo>
                          <a:pt x="51565" y="14265"/>
                        </a:lnTo>
                        <a:lnTo>
                          <a:pt x="51574" y="14265"/>
                        </a:lnTo>
                        <a:lnTo>
                          <a:pt x="51574" y="14247"/>
                        </a:lnTo>
                        <a:lnTo>
                          <a:pt x="51592" y="14247"/>
                        </a:lnTo>
                        <a:lnTo>
                          <a:pt x="51592" y="14219"/>
                        </a:lnTo>
                        <a:lnTo>
                          <a:pt x="51611" y="14219"/>
                        </a:lnTo>
                        <a:lnTo>
                          <a:pt x="51611" y="14200"/>
                        </a:lnTo>
                        <a:lnTo>
                          <a:pt x="51620" y="14200"/>
                        </a:lnTo>
                        <a:lnTo>
                          <a:pt x="51620" y="14191"/>
                        </a:lnTo>
                        <a:lnTo>
                          <a:pt x="51639" y="14191"/>
                        </a:lnTo>
                        <a:lnTo>
                          <a:pt x="51639" y="14172"/>
                        </a:lnTo>
                        <a:lnTo>
                          <a:pt x="51657" y="14172"/>
                        </a:lnTo>
                        <a:lnTo>
                          <a:pt x="51657" y="14145"/>
                        </a:lnTo>
                        <a:lnTo>
                          <a:pt x="51667" y="14145"/>
                        </a:lnTo>
                        <a:lnTo>
                          <a:pt x="51667" y="14126"/>
                        </a:lnTo>
                        <a:lnTo>
                          <a:pt x="51685" y="14126"/>
                        </a:lnTo>
                        <a:lnTo>
                          <a:pt x="51685" y="14108"/>
                        </a:lnTo>
                        <a:lnTo>
                          <a:pt x="51704" y="14108"/>
                        </a:lnTo>
                        <a:lnTo>
                          <a:pt x="51704" y="14098"/>
                        </a:lnTo>
                        <a:lnTo>
                          <a:pt x="51713" y="14098"/>
                        </a:lnTo>
                        <a:lnTo>
                          <a:pt x="51713" y="14080"/>
                        </a:lnTo>
                        <a:lnTo>
                          <a:pt x="51731" y="14080"/>
                        </a:lnTo>
                        <a:lnTo>
                          <a:pt x="51731" y="14061"/>
                        </a:lnTo>
                        <a:lnTo>
                          <a:pt x="51750" y="14061"/>
                        </a:lnTo>
                        <a:lnTo>
                          <a:pt x="51750" y="14052"/>
                        </a:lnTo>
                        <a:lnTo>
                          <a:pt x="51759" y="14052"/>
                        </a:lnTo>
                        <a:lnTo>
                          <a:pt x="51759" y="14034"/>
                        </a:lnTo>
                        <a:lnTo>
                          <a:pt x="51796" y="14034"/>
                        </a:lnTo>
                        <a:lnTo>
                          <a:pt x="51796" y="14015"/>
                        </a:lnTo>
                        <a:lnTo>
                          <a:pt x="51806" y="14015"/>
                        </a:lnTo>
                        <a:lnTo>
                          <a:pt x="51806" y="14006"/>
                        </a:lnTo>
                        <a:lnTo>
                          <a:pt x="51824" y="14006"/>
                        </a:lnTo>
                        <a:lnTo>
                          <a:pt x="51824" y="13987"/>
                        </a:lnTo>
                        <a:lnTo>
                          <a:pt x="51843" y="13987"/>
                        </a:lnTo>
                        <a:lnTo>
                          <a:pt x="51843" y="13969"/>
                        </a:lnTo>
                        <a:lnTo>
                          <a:pt x="51852" y="13969"/>
                        </a:lnTo>
                        <a:lnTo>
                          <a:pt x="51852" y="13959"/>
                        </a:lnTo>
                        <a:lnTo>
                          <a:pt x="51889" y="13959"/>
                        </a:lnTo>
                        <a:lnTo>
                          <a:pt x="51889" y="13941"/>
                        </a:lnTo>
                        <a:lnTo>
                          <a:pt x="51898" y="13941"/>
                        </a:lnTo>
                        <a:lnTo>
                          <a:pt x="51898" y="13922"/>
                        </a:lnTo>
                        <a:lnTo>
                          <a:pt x="51935" y="13922"/>
                        </a:lnTo>
                        <a:lnTo>
                          <a:pt x="51935" y="13913"/>
                        </a:lnTo>
                        <a:lnTo>
                          <a:pt x="51963" y="13913"/>
                        </a:lnTo>
                        <a:lnTo>
                          <a:pt x="51963" y="13895"/>
                        </a:lnTo>
                        <a:lnTo>
                          <a:pt x="51981" y="13895"/>
                        </a:lnTo>
                        <a:lnTo>
                          <a:pt x="51981" y="13876"/>
                        </a:lnTo>
                        <a:lnTo>
                          <a:pt x="52009" y="13876"/>
                        </a:lnTo>
                        <a:lnTo>
                          <a:pt x="52009" y="13867"/>
                        </a:lnTo>
                        <a:lnTo>
                          <a:pt x="52037" y="13867"/>
                        </a:lnTo>
                        <a:lnTo>
                          <a:pt x="52037" y="13848"/>
                        </a:lnTo>
                        <a:lnTo>
                          <a:pt x="52074" y="13848"/>
                        </a:lnTo>
                        <a:lnTo>
                          <a:pt x="52074" y="13830"/>
                        </a:lnTo>
                        <a:lnTo>
                          <a:pt x="52120" y="13830"/>
                        </a:lnTo>
                        <a:lnTo>
                          <a:pt x="52120" y="13820"/>
                        </a:lnTo>
                        <a:lnTo>
                          <a:pt x="52148" y="13820"/>
                        </a:lnTo>
                        <a:lnTo>
                          <a:pt x="52148" y="13802"/>
                        </a:lnTo>
                        <a:lnTo>
                          <a:pt x="52195" y="13802"/>
                        </a:lnTo>
                        <a:lnTo>
                          <a:pt x="52195" y="13783"/>
                        </a:lnTo>
                        <a:lnTo>
                          <a:pt x="52241" y="13783"/>
                        </a:lnTo>
                        <a:lnTo>
                          <a:pt x="52241" y="13774"/>
                        </a:lnTo>
                        <a:lnTo>
                          <a:pt x="52315" y="13774"/>
                        </a:lnTo>
                        <a:lnTo>
                          <a:pt x="52315" y="13756"/>
                        </a:lnTo>
                        <a:lnTo>
                          <a:pt x="52398" y="13756"/>
                        </a:lnTo>
                        <a:lnTo>
                          <a:pt x="52398" y="13737"/>
                        </a:lnTo>
                        <a:lnTo>
                          <a:pt x="52769" y="13737"/>
                        </a:lnTo>
                        <a:lnTo>
                          <a:pt x="52769" y="13756"/>
                        </a:lnTo>
                        <a:lnTo>
                          <a:pt x="52861" y="13756"/>
                        </a:lnTo>
                        <a:lnTo>
                          <a:pt x="52861" y="13774"/>
                        </a:lnTo>
                        <a:lnTo>
                          <a:pt x="52936" y="13774"/>
                        </a:lnTo>
                        <a:lnTo>
                          <a:pt x="52936" y="13783"/>
                        </a:lnTo>
                        <a:lnTo>
                          <a:pt x="52963" y="13783"/>
                        </a:lnTo>
                        <a:lnTo>
                          <a:pt x="52963" y="13802"/>
                        </a:lnTo>
                        <a:lnTo>
                          <a:pt x="53010" y="13802"/>
                        </a:lnTo>
                        <a:lnTo>
                          <a:pt x="53010" y="13820"/>
                        </a:lnTo>
                        <a:lnTo>
                          <a:pt x="53056" y="13820"/>
                        </a:lnTo>
                        <a:lnTo>
                          <a:pt x="53056" y="13830"/>
                        </a:lnTo>
                        <a:lnTo>
                          <a:pt x="53102" y="13830"/>
                        </a:lnTo>
                        <a:lnTo>
                          <a:pt x="53102" y="13848"/>
                        </a:lnTo>
                        <a:lnTo>
                          <a:pt x="53139" y="13848"/>
                        </a:lnTo>
                        <a:lnTo>
                          <a:pt x="53139" y="13867"/>
                        </a:lnTo>
                        <a:lnTo>
                          <a:pt x="53167" y="13867"/>
                        </a:lnTo>
                        <a:lnTo>
                          <a:pt x="53167" y="13876"/>
                        </a:lnTo>
                        <a:lnTo>
                          <a:pt x="53186" y="13876"/>
                        </a:lnTo>
                        <a:lnTo>
                          <a:pt x="53186" y="13895"/>
                        </a:lnTo>
                        <a:lnTo>
                          <a:pt x="53213" y="13895"/>
                        </a:lnTo>
                        <a:lnTo>
                          <a:pt x="53213" y="13913"/>
                        </a:lnTo>
                        <a:lnTo>
                          <a:pt x="53241" y="13913"/>
                        </a:lnTo>
                        <a:lnTo>
                          <a:pt x="53241" y="13922"/>
                        </a:lnTo>
                        <a:lnTo>
                          <a:pt x="53278" y="13922"/>
                        </a:lnTo>
                        <a:lnTo>
                          <a:pt x="53278" y="13941"/>
                        </a:lnTo>
                        <a:lnTo>
                          <a:pt x="53288" y="13941"/>
                        </a:lnTo>
                        <a:lnTo>
                          <a:pt x="53288" y="13959"/>
                        </a:lnTo>
                        <a:lnTo>
                          <a:pt x="53325" y="13959"/>
                        </a:lnTo>
                        <a:lnTo>
                          <a:pt x="53325" y="13969"/>
                        </a:lnTo>
                        <a:lnTo>
                          <a:pt x="53334" y="13969"/>
                        </a:lnTo>
                        <a:lnTo>
                          <a:pt x="53334" y="13987"/>
                        </a:lnTo>
                        <a:lnTo>
                          <a:pt x="53352" y="13987"/>
                        </a:lnTo>
                        <a:lnTo>
                          <a:pt x="53352" y="14006"/>
                        </a:lnTo>
                        <a:lnTo>
                          <a:pt x="53371" y="14006"/>
                        </a:lnTo>
                        <a:lnTo>
                          <a:pt x="53371" y="14015"/>
                        </a:lnTo>
                        <a:lnTo>
                          <a:pt x="53399" y="14015"/>
                        </a:lnTo>
                        <a:lnTo>
                          <a:pt x="53399" y="14034"/>
                        </a:lnTo>
                        <a:lnTo>
                          <a:pt x="53417" y="14034"/>
                        </a:lnTo>
                        <a:lnTo>
                          <a:pt x="53417" y="14052"/>
                        </a:lnTo>
                        <a:lnTo>
                          <a:pt x="53426" y="14052"/>
                        </a:lnTo>
                        <a:lnTo>
                          <a:pt x="53426" y="14061"/>
                        </a:lnTo>
                        <a:lnTo>
                          <a:pt x="53445" y="14061"/>
                        </a:lnTo>
                        <a:lnTo>
                          <a:pt x="53445" y="14080"/>
                        </a:lnTo>
                        <a:lnTo>
                          <a:pt x="53464" y="14080"/>
                        </a:lnTo>
                        <a:lnTo>
                          <a:pt x="53464" y="14098"/>
                        </a:lnTo>
                        <a:lnTo>
                          <a:pt x="53473" y="14098"/>
                        </a:lnTo>
                        <a:lnTo>
                          <a:pt x="53473" y="14108"/>
                        </a:lnTo>
                        <a:lnTo>
                          <a:pt x="53491" y="14108"/>
                        </a:lnTo>
                        <a:lnTo>
                          <a:pt x="53491" y="14126"/>
                        </a:lnTo>
                        <a:lnTo>
                          <a:pt x="53510" y="14126"/>
                        </a:lnTo>
                        <a:lnTo>
                          <a:pt x="53510" y="14145"/>
                        </a:lnTo>
                        <a:lnTo>
                          <a:pt x="53519" y="14145"/>
                        </a:lnTo>
                        <a:lnTo>
                          <a:pt x="53519" y="14154"/>
                        </a:lnTo>
                        <a:lnTo>
                          <a:pt x="53538" y="14154"/>
                        </a:lnTo>
                        <a:lnTo>
                          <a:pt x="53538" y="14172"/>
                        </a:lnTo>
                        <a:lnTo>
                          <a:pt x="53556" y="14172"/>
                        </a:lnTo>
                        <a:lnTo>
                          <a:pt x="53556" y="14200"/>
                        </a:lnTo>
                        <a:lnTo>
                          <a:pt x="53565" y="14200"/>
                        </a:lnTo>
                        <a:lnTo>
                          <a:pt x="53565" y="14219"/>
                        </a:lnTo>
                        <a:lnTo>
                          <a:pt x="53584" y="14219"/>
                        </a:lnTo>
                        <a:lnTo>
                          <a:pt x="53584" y="14237"/>
                        </a:lnTo>
                        <a:lnTo>
                          <a:pt x="53602" y="14237"/>
                        </a:lnTo>
                        <a:lnTo>
                          <a:pt x="53602" y="14247"/>
                        </a:lnTo>
                        <a:lnTo>
                          <a:pt x="53612" y="14247"/>
                        </a:lnTo>
                        <a:lnTo>
                          <a:pt x="53612" y="14284"/>
                        </a:lnTo>
                        <a:lnTo>
                          <a:pt x="53630" y="14284"/>
                        </a:lnTo>
                        <a:lnTo>
                          <a:pt x="53630" y="14293"/>
                        </a:lnTo>
                        <a:lnTo>
                          <a:pt x="53649" y="14293"/>
                        </a:lnTo>
                        <a:lnTo>
                          <a:pt x="53649" y="14330"/>
                        </a:lnTo>
                        <a:lnTo>
                          <a:pt x="53658" y="14330"/>
                        </a:lnTo>
                        <a:lnTo>
                          <a:pt x="53658" y="14358"/>
                        </a:lnTo>
                        <a:lnTo>
                          <a:pt x="53677" y="14358"/>
                        </a:lnTo>
                        <a:lnTo>
                          <a:pt x="53677" y="14385"/>
                        </a:lnTo>
                        <a:lnTo>
                          <a:pt x="53695" y="14385"/>
                        </a:lnTo>
                        <a:lnTo>
                          <a:pt x="53695" y="14404"/>
                        </a:lnTo>
                        <a:lnTo>
                          <a:pt x="53704" y="14404"/>
                        </a:lnTo>
                        <a:lnTo>
                          <a:pt x="53704" y="14432"/>
                        </a:lnTo>
                        <a:lnTo>
                          <a:pt x="53723" y="14432"/>
                        </a:lnTo>
                        <a:lnTo>
                          <a:pt x="53723" y="14478"/>
                        </a:lnTo>
                        <a:lnTo>
                          <a:pt x="53741" y="14478"/>
                        </a:lnTo>
                        <a:lnTo>
                          <a:pt x="53741" y="14432"/>
                        </a:lnTo>
                        <a:lnTo>
                          <a:pt x="53751" y="14432"/>
                        </a:lnTo>
                        <a:lnTo>
                          <a:pt x="53751" y="14385"/>
                        </a:lnTo>
                        <a:lnTo>
                          <a:pt x="53769" y="14385"/>
                        </a:lnTo>
                        <a:lnTo>
                          <a:pt x="53769" y="14339"/>
                        </a:lnTo>
                        <a:lnTo>
                          <a:pt x="53788" y="14339"/>
                        </a:lnTo>
                        <a:lnTo>
                          <a:pt x="53788" y="14311"/>
                        </a:lnTo>
                        <a:lnTo>
                          <a:pt x="53797" y="14311"/>
                        </a:lnTo>
                        <a:lnTo>
                          <a:pt x="53797" y="14284"/>
                        </a:lnTo>
                        <a:lnTo>
                          <a:pt x="53815" y="14284"/>
                        </a:lnTo>
                        <a:lnTo>
                          <a:pt x="53815" y="14237"/>
                        </a:lnTo>
                        <a:lnTo>
                          <a:pt x="53834" y="14237"/>
                        </a:lnTo>
                        <a:lnTo>
                          <a:pt x="53834" y="14200"/>
                        </a:lnTo>
                        <a:lnTo>
                          <a:pt x="53843" y="14200"/>
                        </a:lnTo>
                        <a:lnTo>
                          <a:pt x="53843" y="14172"/>
                        </a:lnTo>
                        <a:lnTo>
                          <a:pt x="53862" y="14172"/>
                        </a:lnTo>
                        <a:lnTo>
                          <a:pt x="53862" y="14154"/>
                        </a:lnTo>
                        <a:lnTo>
                          <a:pt x="53880" y="14154"/>
                        </a:lnTo>
                        <a:lnTo>
                          <a:pt x="53880" y="14126"/>
                        </a:lnTo>
                        <a:lnTo>
                          <a:pt x="53890" y="14126"/>
                        </a:lnTo>
                        <a:lnTo>
                          <a:pt x="53890" y="14108"/>
                        </a:lnTo>
                        <a:lnTo>
                          <a:pt x="53908" y="14108"/>
                        </a:lnTo>
                        <a:lnTo>
                          <a:pt x="53908" y="14080"/>
                        </a:lnTo>
                        <a:lnTo>
                          <a:pt x="53927" y="14080"/>
                        </a:lnTo>
                        <a:lnTo>
                          <a:pt x="53927" y="14061"/>
                        </a:lnTo>
                        <a:lnTo>
                          <a:pt x="53936" y="14061"/>
                        </a:lnTo>
                        <a:lnTo>
                          <a:pt x="53936" y="14034"/>
                        </a:lnTo>
                        <a:lnTo>
                          <a:pt x="53954" y="14034"/>
                        </a:lnTo>
                        <a:lnTo>
                          <a:pt x="53954" y="14015"/>
                        </a:lnTo>
                        <a:lnTo>
                          <a:pt x="53973" y="14015"/>
                        </a:lnTo>
                        <a:lnTo>
                          <a:pt x="53973" y="14006"/>
                        </a:lnTo>
                        <a:lnTo>
                          <a:pt x="53982" y="14006"/>
                        </a:lnTo>
                        <a:lnTo>
                          <a:pt x="53982" y="13987"/>
                        </a:lnTo>
                        <a:lnTo>
                          <a:pt x="54001" y="13987"/>
                        </a:lnTo>
                        <a:lnTo>
                          <a:pt x="54001" y="13969"/>
                        </a:lnTo>
                        <a:lnTo>
                          <a:pt x="54019" y="13969"/>
                        </a:lnTo>
                        <a:lnTo>
                          <a:pt x="54019" y="13959"/>
                        </a:lnTo>
                        <a:lnTo>
                          <a:pt x="54029" y="13959"/>
                        </a:lnTo>
                        <a:lnTo>
                          <a:pt x="54029" y="13941"/>
                        </a:lnTo>
                        <a:lnTo>
                          <a:pt x="54047" y="13941"/>
                        </a:lnTo>
                        <a:lnTo>
                          <a:pt x="54047" y="13922"/>
                        </a:lnTo>
                        <a:lnTo>
                          <a:pt x="54066" y="13922"/>
                        </a:lnTo>
                        <a:lnTo>
                          <a:pt x="54066" y="13913"/>
                        </a:lnTo>
                        <a:lnTo>
                          <a:pt x="54075" y="13913"/>
                        </a:lnTo>
                        <a:lnTo>
                          <a:pt x="54075" y="13895"/>
                        </a:lnTo>
                        <a:lnTo>
                          <a:pt x="54093" y="13895"/>
                        </a:lnTo>
                        <a:lnTo>
                          <a:pt x="54093" y="13876"/>
                        </a:lnTo>
                        <a:lnTo>
                          <a:pt x="54112" y="13876"/>
                        </a:lnTo>
                        <a:lnTo>
                          <a:pt x="54112" y="13867"/>
                        </a:lnTo>
                        <a:lnTo>
                          <a:pt x="54140" y="13867"/>
                        </a:lnTo>
                        <a:lnTo>
                          <a:pt x="54140" y="13848"/>
                        </a:lnTo>
                        <a:lnTo>
                          <a:pt x="54158" y="13848"/>
                        </a:lnTo>
                        <a:lnTo>
                          <a:pt x="54158" y="13830"/>
                        </a:lnTo>
                        <a:lnTo>
                          <a:pt x="54167" y="13830"/>
                        </a:lnTo>
                        <a:lnTo>
                          <a:pt x="54167" y="13820"/>
                        </a:lnTo>
                        <a:lnTo>
                          <a:pt x="54186" y="13820"/>
                        </a:lnTo>
                        <a:lnTo>
                          <a:pt x="54186" y="13802"/>
                        </a:lnTo>
                        <a:lnTo>
                          <a:pt x="54214" y="13802"/>
                        </a:lnTo>
                        <a:lnTo>
                          <a:pt x="54214" y="13783"/>
                        </a:lnTo>
                        <a:lnTo>
                          <a:pt x="54232" y="13783"/>
                        </a:lnTo>
                        <a:lnTo>
                          <a:pt x="54232" y="13774"/>
                        </a:lnTo>
                        <a:lnTo>
                          <a:pt x="54260" y="13774"/>
                        </a:lnTo>
                        <a:lnTo>
                          <a:pt x="54260" y="13756"/>
                        </a:lnTo>
                        <a:lnTo>
                          <a:pt x="54297" y="13756"/>
                        </a:lnTo>
                        <a:lnTo>
                          <a:pt x="54297" y="13737"/>
                        </a:lnTo>
                        <a:lnTo>
                          <a:pt x="54306" y="13737"/>
                        </a:lnTo>
                        <a:lnTo>
                          <a:pt x="54306" y="13728"/>
                        </a:lnTo>
                        <a:lnTo>
                          <a:pt x="54343" y="13728"/>
                        </a:lnTo>
                        <a:lnTo>
                          <a:pt x="54343" y="13709"/>
                        </a:lnTo>
                        <a:lnTo>
                          <a:pt x="54371" y="13709"/>
                        </a:lnTo>
                        <a:lnTo>
                          <a:pt x="54371" y="13691"/>
                        </a:lnTo>
                        <a:lnTo>
                          <a:pt x="54418" y="13691"/>
                        </a:lnTo>
                        <a:lnTo>
                          <a:pt x="54418" y="13682"/>
                        </a:lnTo>
                        <a:lnTo>
                          <a:pt x="54445" y="13682"/>
                        </a:lnTo>
                        <a:lnTo>
                          <a:pt x="54445" y="13663"/>
                        </a:lnTo>
                        <a:lnTo>
                          <a:pt x="54482" y="13663"/>
                        </a:lnTo>
                        <a:lnTo>
                          <a:pt x="54482" y="13644"/>
                        </a:lnTo>
                        <a:lnTo>
                          <a:pt x="54538" y="13644"/>
                        </a:lnTo>
                        <a:lnTo>
                          <a:pt x="54538" y="13635"/>
                        </a:lnTo>
                        <a:lnTo>
                          <a:pt x="54584" y="13635"/>
                        </a:lnTo>
                        <a:lnTo>
                          <a:pt x="54584" y="13617"/>
                        </a:lnTo>
                        <a:lnTo>
                          <a:pt x="54649" y="13617"/>
                        </a:lnTo>
                        <a:lnTo>
                          <a:pt x="54649" y="13598"/>
                        </a:lnTo>
                        <a:lnTo>
                          <a:pt x="54760" y="13598"/>
                        </a:lnTo>
                        <a:lnTo>
                          <a:pt x="54760" y="13589"/>
                        </a:lnTo>
                        <a:lnTo>
                          <a:pt x="55020" y="13589"/>
                        </a:lnTo>
                        <a:lnTo>
                          <a:pt x="55020" y="13598"/>
                        </a:lnTo>
                        <a:lnTo>
                          <a:pt x="55159" y="13598"/>
                        </a:lnTo>
                        <a:lnTo>
                          <a:pt x="55159" y="13617"/>
                        </a:lnTo>
                        <a:lnTo>
                          <a:pt x="55205" y="13617"/>
                        </a:lnTo>
                        <a:lnTo>
                          <a:pt x="55205" y="13635"/>
                        </a:lnTo>
                        <a:lnTo>
                          <a:pt x="55270" y="13635"/>
                        </a:lnTo>
                        <a:lnTo>
                          <a:pt x="55270" y="13644"/>
                        </a:lnTo>
                        <a:lnTo>
                          <a:pt x="55316" y="13644"/>
                        </a:lnTo>
                        <a:lnTo>
                          <a:pt x="55316" y="13663"/>
                        </a:lnTo>
                        <a:lnTo>
                          <a:pt x="55362" y="13663"/>
                        </a:lnTo>
                        <a:lnTo>
                          <a:pt x="55362" y="13682"/>
                        </a:lnTo>
                        <a:lnTo>
                          <a:pt x="55409" y="13682"/>
                        </a:lnTo>
                        <a:lnTo>
                          <a:pt x="55409" y="13691"/>
                        </a:lnTo>
                        <a:lnTo>
                          <a:pt x="55436" y="13691"/>
                        </a:lnTo>
                        <a:lnTo>
                          <a:pt x="55436" y="13709"/>
                        </a:lnTo>
                        <a:lnTo>
                          <a:pt x="55464" y="13709"/>
                        </a:lnTo>
                        <a:lnTo>
                          <a:pt x="55464" y="13728"/>
                        </a:lnTo>
                        <a:lnTo>
                          <a:pt x="55501" y="13728"/>
                        </a:lnTo>
                        <a:lnTo>
                          <a:pt x="55501" y="13737"/>
                        </a:lnTo>
                        <a:lnTo>
                          <a:pt x="55529" y="13737"/>
                        </a:lnTo>
                        <a:lnTo>
                          <a:pt x="55529" y="13756"/>
                        </a:lnTo>
                        <a:lnTo>
                          <a:pt x="55548" y="13756"/>
                        </a:lnTo>
                        <a:lnTo>
                          <a:pt x="55548" y="13774"/>
                        </a:lnTo>
                        <a:lnTo>
                          <a:pt x="55575" y="13774"/>
                        </a:lnTo>
                        <a:lnTo>
                          <a:pt x="55575" y="13783"/>
                        </a:lnTo>
                        <a:lnTo>
                          <a:pt x="55603" y="13783"/>
                        </a:lnTo>
                        <a:lnTo>
                          <a:pt x="55603" y="13802"/>
                        </a:lnTo>
                        <a:lnTo>
                          <a:pt x="55622" y="13802"/>
                        </a:lnTo>
                        <a:lnTo>
                          <a:pt x="55622" y="13820"/>
                        </a:lnTo>
                        <a:lnTo>
                          <a:pt x="55640" y="13820"/>
                        </a:lnTo>
                        <a:lnTo>
                          <a:pt x="55640" y="13830"/>
                        </a:lnTo>
                        <a:lnTo>
                          <a:pt x="55649" y="13830"/>
                        </a:lnTo>
                        <a:lnTo>
                          <a:pt x="55649" y="13848"/>
                        </a:lnTo>
                        <a:lnTo>
                          <a:pt x="55668" y="13848"/>
                        </a:lnTo>
                        <a:lnTo>
                          <a:pt x="55668" y="13867"/>
                        </a:lnTo>
                        <a:lnTo>
                          <a:pt x="55696" y="13867"/>
                        </a:lnTo>
                        <a:lnTo>
                          <a:pt x="55696" y="13876"/>
                        </a:lnTo>
                        <a:lnTo>
                          <a:pt x="55714" y="13876"/>
                        </a:lnTo>
                        <a:lnTo>
                          <a:pt x="55714" y="13895"/>
                        </a:lnTo>
                        <a:lnTo>
                          <a:pt x="55733" y="13895"/>
                        </a:lnTo>
                        <a:lnTo>
                          <a:pt x="55733" y="13913"/>
                        </a:lnTo>
                        <a:lnTo>
                          <a:pt x="55742" y="13913"/>
                        </a:lnTo>
                        <a:lnTo>
                          <a:pt x="55742" y="13922"/>
                        </a:lnTo>
                        <a:lnTo>
                          <a:pt x="55761" y="13922"/>
                        </a:lnTo>
                        <a:lnTo>
                          <a:pt x="55761" y="13941"/>
                        </a:lnTo>
                        <a:lnTo>
                          <a:pt x="55779" y="13941"/>
                        </a:lnTo>
                        <a:lnTo>
                          <a:pt x="55779" y="13959"/>
                        </a:lnTo>
                        <a:lnTo>
                          <a:pt x="55788" y="13959"/>
                        </a:lnTo>
                        <a:lnTo>
                          <a:pt x="55788" y="13969"/>
                        </a:lnTo>
                        <a:lnTo>
                          <a:pt x="55807" y="13969"/>
                        </a:lnTo>
                        <a:lnTo>
                          <a:pt x="55807" y="13987"/>
                        </a:lnTo>
                        <a:lnTo>
                          <a:pt x="55825" y="13987"/>
                        </a:lnTo>
                        <a:lnTo>
                          <a:pt x="55825" y="14006"/>
                        </a:lnTo>
                        <a:lnTo>
                          <a:pt x="55835" y="14006"/>
                        </a:lnTo>
                        <a:lnTo>
                          <a:pt x="55835" y="14015"/>
                        </a:lnTo>
                        <a:lnTo>
                          <a:pt x="55853" y="14015"/>
                        </a:lnTo>
                        <a:lnTo>
                          <a:pt x="55853" y="14034"/>
                        </a:lnTo>
                        <a:lnTo>
                          <a:pt x="55872" y="14034"/>
                        </a:lnTo>
                        <a:lnTo>
                          <a:pt x="55872" y="14061"/>
                        </a:lnTo>
                        <a:lnTo>
                          <a:pt x="55881" y="14061"/>
                        </a:lnTo>
                        <a:lnTo>
                          <a:pt x="55881" y="14080"/>
                        </a:lnTo>
                        <a:lnTo>
                          <a:pt x="55900" y="14080"/>
                        </a:lnTo>
                        <a:lnTo>
                          <a:pt x="55900" y="14098"/>
                        </a:lnTo>
                        <a:lnTo>
                          <a:pt x="55918" y="14098"/>
                        </a:lnTo>
                        <a:lnTo>
                          <a:pt x="55918" y="14126"/>
                        </a:lnTo>
                        <a:lnTo>
                          <a:pt x="55927" y="14126"/>
                        </a:lnTo>
                        <a:lnTo>
                          <a:pt x="55927" y="14145"/>
                        </a:lnTo>
                        <a:lnTo>
                          <a:pt x="55946" y="14145"/>
                        </a:lnTo>
                        <a:lnTo>
                          <a:pt x="55946" y="14172"/>
                        </a:lnTo>
                        <a:lnTo>
                          <a:pt x="55964" y="14172"/>
                        </a:lnTo>
                        <a:lnTo>
                          <a:pt x="55964" y="14200"/>
                        </a:lnTo>
                        <a:lnTo>
                          <a:pt x="55974" y="14200"/>
                        </a:lnTo>
                        <a:lnTo>
                          <a:pt x="55974" y="14237"/>
                        </a:lnTo>
                        <a:lnTo>
                          <a:pt x="55992" y="14237"/>
                        </a:lnTo>
                        <a:lnTo>
                          <a:pt x="55992" y="14265"/>
                        </a:lnTo>
                        <a:lnTo>
                          <a:pt x="56011" y="14265"/>
                        </a:lnTo>
                        <a:lnTo>
                          <a:pt x="56011" y="14293"/>
                        </a:lnTo>
                        <a:lnTo>
                          <a:pt x="56020" y="14293"/>
                        </a:lnTo>
                        <a:lnTo>
                          <a:pt x="56020" y="14330"/>
                        </a:lnTo>
                        <a:lnTo>
                          <a:pt x="56038" y="14330"/>
                        </a:lnTo>
                        <a:lnTo>
                          <a:pt x="56038" y="14376"/>
                        </a:lnTo>
                        <a:lnTo>
                          <a:pt x="56057" y="14376"/>
                        </a:lnTo>
                        <a:lnTo>
                          <a:pt x="56057" y="14423"/>
                        </a:lnTo>
                        <a:lnTo>
                          <a:pt x="56066" y="14423"/>
                        </a:lnTo>
                        <a:lnTo>
                          <a:pt x="56066" y="14478"/>
                        </a:lnTo>
                        <a:lnTo>
                          <a:pt x="56085" y="14478"/>
                        </a:lnTo>
                        <a:lnTo>
                          <a:pt x="56085" y="14543"/>
                        </a:lnTo>
                        <a:lnTo>
                          <a:pt x="56103" y="14543"/>
                        </a:lnTo>
                        <a:lnTo>
                          <a:pt x="56103" y="14654"/>
                        </a:lnTo>
                        <a:lnTo>
                          <a:pt x="56113" y="14654"/>
                        </a:lnTo>
                        <a:lnTo>
                          <a:pt x="56113" y="14886"/>
                        </a:lnTo>
                        <a:lnTo>
                          <a:pt x="56103" y="14886"/>
                        </a:lnTo>
                        <a:lnTo>
                          <a:pt x="56103" y="14978"/>
                        </a:lnTo>
                        <a:lnTo>
                          <a:pt x="56085" y="14978"/>
                        </a:lnTo>
                        <a:lnTo>
                          <a:pt x="56085" y="15052"/>
                        </a:lnTo>
                        <a:lnTo>
                          <a:pt x="56066" y="15052"/>
                        </a:lnTo>
                        <a:lnTo>
                          <a:pt x="56066" y="15117"/>
                        </a:lnTo>
                        <a:lnTo>
                          <a:pt x="56057" y="15117"/>
                        </a:lnTo>
                        <a:lnTo>
                          <a:pt x="56057" y="15145"/>
                        </a:lnTo>
                        <a:lnTo>
                          <a:pt x="56038" y="15145"/>
                        </a:lnTo>
                        <a:lnTo>
                          <a:pt x="56038" y="15191"/>
                        </a:lnTo>
                        <a:lnTo>
                          <a:pt x="56020" y="15191"/>
                        </a:lnTo>
                        <a:lnTo>
                          <a:pt x="56020" y="15238"/>
                        </a:lnTo>
                        <a:lnTo>
                          <a:pt x="56011" y="15238"/>
                        </a:lnTo>
                        <a:lnTo>
                          <a:pt x="56011" y="15265"/>
                        </a:lnTo>
                        <a:lnTo>
                          <a:pt x="55992" y="15265"/>
                        </a:lnTo>
                        <a:lnTo>
                          <a:pt x="55992" y="15284"/>
                        </a:lnTo>
                        <a:lnTo>
                          <a:pt x="56011" y="15284"/>
                        </a:lnTo>
                        <a:lnTo>
                          <a:pt x="56011" y="15265"/>
                        </a:lnTo>
                        <a:lnTo>
                          <a:pt x="56020" y="15265"/>
                        </a:lnTo>
                        <a:lnTo>
                          <a:pt x="56020" y="15256"/>
                        </a:lnTo>
                        <a:lnTo>
                          <a:pt x="56038" y="15256"/>
                        </a:lnTo>
                        <a:lnTo>
                          <a:pt x="56038" y="15238"/>
                        </a:lnTo>
                        <a:lnTo>
                          <a:pt x="56057" y="15238"/>
                        </a:lnTo>
                        <a:lnTo>
                          <a:pt x="56057" y="15219"/>
                        </a:lnTo>
                        <a:lnTo>
                          <a:pt x="56066" y="15219"/>
                        </a:lnTo>
                        <a:lnTo>
                          <a:pt x="56066" y="15210"/>
                        </a:lnTo>
                        <a:lnTo>
                          <a:pt x="56085" y="15210"/>
                        </a:lnTo>
                        <a:lnTo>
                          <a:pt x="56085" y="15191"/>
                        </a:lnTo>
                        <a:lnTo>
                          <a:pt x="56103" y="15191"/>
                        </a:lnTo>
                        <a:lnTo>
                          <a:pt x="56103" y="15173"/>
                        </a:lnTo>
                        <a:lnTo>
                          <a:pt x="56113" y="15173"/>
                        </a:lnTo>
                        <a:lnTo>
                          <a:pt x="56113" y="15164"/>
                        </a:lnTo>
                        <a:lnTo>
                          <a:pt x="56150" y="15164"/>
                        </a:lnTo>
                        <a:lnTo>
                          <a:pt x="56150" y="15145"/>
                        </a:lnTo>
                        <a:lnTo>
                          <a:pt x="56159" y="15145"/>
                        </a:lnTo>
                        <a:lnTo>
                          <a:pt x="56159" y="15126"/>
                        </a:lnTo>
                        <a:lnTo>
                          <a:pt x="56177" y="15126"/>
                        </a:lnTo>
                        <a:lnTo>
                          <a:pt x="56177" y="15117"/>
                        </a:lnTo>
                        <a:lnTo>
                          <a:pt x="56196" y="15117"/>
                        </a:lnTo>
                        <a:lnTo>
                          <a:pt x="56196" y="15099"/>
                        </a:lnTo>
                        <a:lnTo>
                          <a:pt x="56205" y="15099"/>
                        </a:lnTo>
                        <a:lnTo>
                          <a:pt x="56205" y="15080"/>
                        </a:lnTo>
                        <a:lnTo>
                          <a:pt x="56224" y="15080"/>
                        </a:lnTo>
                        <a:lnTo>
                          <a:pt x="56224" y="15071"/>
                        </a:lnTo>
                        <a:lnTo>
                          <a:pt x="56242" y="15071"/>
                        </a:lnTo>
                        <a:lnTo>
                          <a:pt x="56242" y="15052"/>
                        </a:lnTo>
                        <a:lnTo>
                          <a:pt x="56270" y="15052"/>
                        </a:lnTo>
                        <a:lnTo>
                          <a:pt x="56270" y="15034"/>
                        </a:lnTo>
                        <a:lnTo>
                          <a:pt x="56289" y="15034"/>
                        </a:lnTo>
                        <a:lnTo>
                          <a:pt x="56289" y="15025"/>
                        </a:lnTo>
                        <a:lnTo>
                          <a:pt x="56298" y="15025"/>
                        </a:lnTo>
                        <a:lnTo>
                          <a:pt x="56298" y="15006"/>
                        </a:lnTo>
                        <a:lnTo>
                          <a:pt x="56316" y="15006"/>
                        </a:lnTo>
                        <a:lnTo>
                          <a:pt x="56316" y="14988"/>
                        </a:lnTo>
                        <a:lnTo>
                          <a:pt x="56335" y="14988"/>
                        </a:lnTo>
                        <a:lnTo>
                          <a:pt x="56335" y="14978"/>
                        </a:lnTo>
                        <a:lnTo>
                          <a:pt x="56363" y="14978"/>
                        </a:lnTo>
                        <a:lnTo>
                          <a:pt x="56363" y="14960"/>
                        </a:lnTo>
                        <a:lnTo>
                          <a:pt x="56381" y="14960"/>
                        </a:lnTo>
                        <a:lnTo>
                          <a:pt x="56381" y="14941"/>
                        </a:lnTo>
                        <a:lnTo>
                          <a:pt x="56390" y="14941"/>
                        </a:lnTo>
                        <a:lnTo>
                          <a:pt x="56390" y="14932"/>
                        </a:lnTo>
                        <a:lnTo>
                          <a:pt x="56428" y="14932"/>
                        </a:lnTo>
                        <a:lnTo>
                          <a:pt x="56428" y="14913"/>
                        </a:lnTo>
                        <a:lnTo>
                          <a:pt x="56437" y="14913"/>
                        </a:lnTo>
                        <a:lnTo>
                          <a:pt x="56437" y="14895"/>
                        </a:lnTo>
                        <a:lnTo>
                          <a:pt x="56474" y="14895"/>
                        </a:lnTo>
                        <a:lnTo>
                          <a:pt x="56474" y="14886"/>
                        </a:lnTo>
                        <a:lnTo>
                          <a:pt x="56483" y="14886"/>
                        </a:lnTo>
                        <a:lnTo>
                          <a:pt x="56483" y="14867"/>
                        </a:lnTo>
                        <a:lnTo>
                          <a:pt x="56502" y="14867"/>
                        </a:lnTo>
                        <a:lnTo>
                          <a:pt x="56502" y="14849"/>
                        </a:lnTo>
                        <a:lnTo>
                          <a:pt x="56529" y="14849"/>
                        </a:lnTo>
                        <a:lnTo>
                          <a:pt x="56529" y="14839"/>
                        </a:lnTo>
                        <a:lnTo>
                          <a:pt x="56548" y="14839"/>
                        </a:lnTo>
                        <a:lnTo>
                          <a:pt x="56548" y="14821"/>
                        </a:lnTo>
                        <a:lnTo>
                          <a:pt x="56576" y="14821"/>
                        </a:lnTo>
                        <a:lnTo>
                          <a:pt x="56576" y="14802"/>
                        </a:lnTo>
                        <a:lnTo>
                          <a:pt x="56594" y="14802"/>
                        </a:lnTo>
                        <a:lnTo>
                          <a:pt x="56594" y="14793"/>
                        </a:lnTo>
                        <a:lnTo>
                          <a:pt x="56622" y="14793"/>
                        </a:lnTo>
                        <a:lnTo>
                          <a:pt x="56622" y="14775"/>
                        </a:lnTo>
                        <a:lnTo>
                          <a:pt x="56641" y="14775"/>
                        </a:lnTo>
                        <a:lnTo>
                          <a:pt x="56641" y="14756"/>
                        </a:lnTo>
                        <a:lnTo>
                          <a:pt x="56668" y="14756"/>
                        </a:lnTo>
                        <a:lnTo>
                          <a:pt x="56668" y="14747"/>
                        </a:lnTo>
                        <a:lnTo>
                          <a:pt x="56705" y="14747"/>
                        </a:lnTo>
                        <a:lnTo>
                          <a:pt x="56705" y="14728"/>
                        </a:lnTo>
                        <a:lnTo>
                          <a:pt x="56715" y="14728"/>
                        </a:lnTo>
                        <a:lnTo>
                          <a:pt x="56715" y="14710"/>
                        </a:lnTo>
                        <a:lnTo>
                          <a:pt x="56752" y="14710"/>
                        </a:lnTo>
                        <a:lnTo>
                          <a:pt x="56752" y="14700"/>
                        </a:lnTo>
                        <a:lnTo>
                          <a:pt x="56780" y="14700"/>
                        </a:lnTo>
                        <a:lnTo>
                          <a:pt x="56780" y="14682"/>
                        </a:lnTo>
                        <a:lnTo>
                          <a:pt x="56798" y="14682"/>
                        </a:lnTo>
                        <a:lnTo>
                          <a:pt x="56798" y="14663"/>
                        </a:lnTo>
                        <a:lnTo>
                          <a:pt x="56826" y="14663"/>
                        </a:lnTo>
                        <a:lnTo>
                          <a:pt x="56826" y="14654"/>
                        </a:lnTo>
                        <a:lnTo>
                          <a:pt x="56854" y="14654"/>
                        </a:lnTo>
                        <a:lnTo>
                          <a:pt x="56854" y="14636"/>
                        </a:lnTo>
                        <a:lnTo>
                          <a:pt x="56891" y="14636"/>
                        </a:lnTo>
                        <a:lnTo>
                          <a:pt x="56891" y="14617"/>
                        </a:lnTo>
                        <a:lnTo>
                          <a:pt x="56918" y="14617"/>
                        </a:lnTo>
                        <a:lnTo>
                          <a:pt x="56918" y="14608"/>
                        </a:lnTo>
                        <a:lnTo>
                          <a:pt x="56946" y="14608"/>
                        </a:lnTo>
                        <a:lnTo>
                          <a:pt x="56946" y="14589"/>
                        </a:lnTo>
                        <a:lnTo>
                          <a:pt x="56983" y="14589"/>
                        </a:lnTo>
                        <a:lnTo>
                          <a:pt x="56983" y="14571"/>
                        </a:lnTo>
                        <a:lnTo>
                          <a:pt x="57011" y="14571"/>
                        </a:lnTo>
                        <a:lnTo>
                          <a:pt x="57011" y="14561"/>
                        </a:lnTo>
                        <a:lnTo>
                          <a:pt x="57039" y="14561"/>
                        </a:lnTo>
                        <a:lnTo>
                          <a:pt x="57039" y="14543"/>
                        </a:lnTo>
                        <a:lnTo>
                          <a:pt x="57076" y="14543"/>
                        </a:lnTo>
                        <a:lnTo>
                          <a:pt x="57076" y="14524"/>
                        </a:lnTo>
                        <a:lnTo>
                          <a:pt x="57122" y="14524"/>
                        </a:lnTo>
                        <a:lnTo>
                          <a:pt x="57122" y="14515"/>
                        </a:lnTo>
                        <a:lnTo>
                          <a:pt x="57150" y="14515"/>
                        </a:lnTo>
                        <a:lnTo>
                          <a:pt x="57150" y="14497"/>
                        </a:lnTo>
                        <a:lnTo>
                          <a:pt x="57178" y="14497"/>
                        </a:lnTo>
                        <a:lnTo>
                          <a:pt x="57178" y="14478"/>
                        </a:lnTo>
                        <a:lnTo>
                          <a:pt x="57224" y="14478"/>
                        </a:lnTo>
                        <a:lnTo>
                          <a:pt x="57224" y="14469"/>
                        </a:lnTo>
                        <a:lnTo>
                          <a:pt x="57261" y="14469"/>
                        </a:lnTo>
                        <a:lnTo>
                          <a:pt x="57261" y="14450"/>
                        </a:lnTo>
                        <a:lnTo>
                          <a:pt x="57307" y="14450"/>
                        </a:lnTo>
                        <a:lnTo>
                          <a:pt x="57307" y="14432"/>
                        </a:lnTo>
                        <a:lnTo>
                          <a:pt x="57354" y="14432"/>
                        </a:lnTo>
                        <a:lnTo>
                          <a:pt x="57354" y="14423"/>
                        </a:lnTo>
                        <a:lnTo>
                          <a:pt x="57400" y="14423"/>
                        </a:lnTo>
                        <a:lnTo>
                          <a:pt x="57400" y="14404"/>
                        </a:lnTo>
                        <a:lnTo>
                          <a:pt x="57446" y="14404"/>
                        </a:lnTo>
                        <a:lnTo>
                          <a:pt x="57446" y="14385"/>
                        </a:lnTo>
                        <a:lnTo>
                          <a:pt x="57493" y="14385"/>
                        </a:lnTo>
                        <a:lnTo>
                          <a:pt x="57493" y="14376"/>
                        </a:lnTo>
                        <a:lnTo>
                          <a:pt x="57539" y="14376"/>
                        </a:lnTo>
                        <a:lnTo>
                          <a:pt x="57539" y="14358"/>
                        </a:lnTo>
                        <a:lnTo>
                          <a:pt x="57595" y="14358"/>
                        </a:lnTo>
                        <a:lnTo>
                          <a:pt x="57595" y="14339"/>
                        </a:lnTo>
                        <a:lnTo>
                          <a:pt x="57659" y="14339"/>
                        </a:lnTo>
                        <a:lnTo>
                          <a:pt x="57659" y="14330"/>
                        </a:lnTo>
                        <a:lnTo>
                          <a:pt x="57706" y="14330"/>
                        </a:lnTo>
                        <a:lnTo>
                          <a:pt x="57706" y="14311"/>
                        </a:lnTo>
                        <a:lnTo>
                          <a:pt x="57771" y="14311"/>
                        </a:lnTo>
                        <a:lnTo>
                          <a:pt x="57771" y="14293"/>
                        </a:lnTo>
                        <a:lnTo>
                          <a:pt x="57863" y="14293"/>
                        </a:lnTo>
                        <a:lnTo>
                          <a:pt x="57863" y="14284"/>
                        </a:lnTo>
                        <a:lnTo>
                          <a:pt x="57937" y="14284"/>
                        </a:lnTo>
                        <a:lnTo>
                          <a:pt x="57937" y="14265"/>
                        </a:lnTo>
                        <a:lnTo>
                          <a:pt x="58011" y="14265"/>
                        </a:lnTo>
                        <a:lnTo>
                          <a:pt x="58011" y="14247"/>
                        </a:lnTo>
                        <a:lnTo>
                          <a:pt x="58150" y="14247"/>
                        </a:lnTo>
                        <a:lnTo>
                          <a:pt x="58150" y="14237"/>
                        </a:lnTo>
                        <a:lnTo>
                          <a:pt x="58289" y="14237"/>
                        </a:lnTo>
                        <a:lnTo>
                          <a:pt x="58289" y="14219"/>
                        </a:lnTo>
                        <a:lnTo>
                          <a:pt x="58864" y="14219"/>
                        </a:lnTo>
                        <a:lnTo>
                          <a:pt x="58864" y="14237"/>
                        </a:lnTo>
                        <a:lnTo>
                          <a:pt x="59003" y="14237"/>
                        </a:lnTo>
                        <a:lnTo>
                          <a:pt x="59003" y="14247"/>
                        </a:lnTo>
                        <a:lnTo>
                          <a:pt x="59141" y="14247"/>
                        </a:lnTo>
                        <a:lnTo>
                          <a:pt x="59141" y="14265"/>
                        </a:lnTo>
                        <a:lnTo>
                          <a:pt x="59216" y="14265"/>
                        </a:lnTo>
                        <a:lnTo>
                          <a:pt x="59216" y="14284"/>
                        </a:lnTo>
                        <a:lnTo>
                          <a:pt x="59299" y="14284"/>
                        </a:lnTo>
                        <a:lnTo>
                          <a:pt x="59299" y="14293"/>
                        </a:lnTo>
                        <a:lnTo>
                          <a:pt x="59392" y="14293"/>
                        </a:lnTo>
                        <a:lnTo>
                          <a:pt x="59392" y="14311"/>
                        </a:lnTo>
                        <a:lnTo>
                          <a:pt x="59447" y="14311"/>
                        </a:lnTo>
                        <a:lnTo>
                          <a:pt x="59447" y="14330"/>
                        </a:lnTo>
                        <a:lnTo>
                          <a:pt x="59493" y="14330"/>
                        </a:lnTo>
                        <a:lnTo>
                          <a:pt x="59493" y="14339"/>
                        </a:lnTo>
                        <a:lnTo>
                          <a:pt x="59558" y="14339"/>
                        </a:lnTo>
                        <a:lnTo>
                          <a:pt x="59558" y="14358"/>
                        </a:lnTo>
                        <a:lnTo>
                          <a:pt x="59623" y="14358"/>
                        </a:lnTo>
                        <a:lnTo>
                          <a:pt x="59623" y="14376"/>
                        </a:lnTo>
                        <a:lnTo>
                          <a:pt x="59669" y="14376"/>
                        </a:lnTo>
                        <a:lnTo>
                          <a:pt x="59669" y="14385"/>
                        </a:lnTo>
                        <a:lnTo>
                          <a:pt x="59716" y="14385"/>
                        </a:lnTo>
                        <a:lnTo>
                          <a:pt x="59716" y="14404"/>
                        </a:lnTo>
                        <a:lnTo>
                          <a:pt x="59762" y="14404"/>
                        </a:lnTo>
                        <a:lnTo>
                          <a:pt x="59762" y="14423"/>
                        </a:lnTo>
                        <a:lnTo>
                          <a:pt x="59808" y="14423"/>
                        </a:lnTo>
                        <a:lnTo>
                          <a:pt x="59808" y="14432"/>
                        </a:lnTo>
                        <a:lnTo>
                          <a:pt x="59855" y="14432"/>
                        </a:lnTo>
                        <a:lnTo>
                          <a:pt x="59855" y="14450"/>
                        </a:lnTo>
                        <a:lnTo>
                          <a:pt x="59901" y="14450"/>
                        </a:lnTo>
                        <a:lnTo>
                          <a:pt x="59901" y="14469"/>
                        </a:lnTo>
                        <a:lnTo>
                          <a:pt x="59929" y="14469"/>
                        </a:lnTo>
                        <a:lnTo>
                          <a:pt x="59929" y="14478"/>
                        </a:lnTo>
                        <a:lnTo>
                          <a:pt x="59975" y="14478"/>
                        </a:lnTo>
                        <a:lnTo>
                          <a:pt x="59975" y="14497"/>
                        </a:lnTo>
                        <a:lnTo>
                          <a:pt x="60003" y="14497"/>
                        </a:lnTo>
                        <a:lnTo>
                          <a:pt x="60003" y="14515"/>
                        </a:lnTo>
                        <a:lnTo>
                          <a:pt x="60049" y="14515"/>
                        </a:lnTo>
                        <a:lnTo>
                          <a:pt x="60049" y="14524"/>
                        </a:lnTo>
                        <a:lnTo>
                          <a:pt x="60086" y="14524"/>
                        </a:lnTo>
                        <a:lnTo>
                          <a:pt x="60086" y="14543"/>
                        </a:lnTo>
                        <a:lnTo>
                          <a:pt x="60114" y="14543"/>
                        </a:lnTo>
                        <a:lnTo>
                          <a:pt x="60114" y="14561"/>
                        </a:lnTo>
                        <a:lnTo>
                          <a:pt x="60142" y="14561"/>
                        </a:lnTo>
                        <a:lnTo>
                          <a:pt x="60142" y="14571"/>
                        </a:lnTo>
                        <a:lnTo>
                          <a:pt x="60179" y="14571"/>
                        </a:lnTo>
                        <a:lnTo>
                          <a:pt x="60179" y="14589"/>
                        </a:lnTo>
                        <a:lnTo>
                          <a:pt x="60207" y="14589"/>
                        </a:lnTo>
                        <a:lnTo>
                          <a:pt x="60207" y="14608"/>
                        </a:lnTo>
                        <a:lnTo>
                          <a:pt x="60234" y="14608"/>
                        </a:lnTo>
                        <a:lnTo>
                          <a:pt x="60234" y="14617"/>
                        </a:lnTo>
                        <a:lnTo>
                          <a:pt x="60271" y="14617"/>
                        </a:lnTo>
                        <a:lnTo>
                          <a:pt x="60271" y="14636"/>
                        </a:lnTo>
                        <a:lnTo>
                          <a:pt x="60299" y="14636"/>
                        </a:lnTo>
                        <a:lnTo>
                          <a:pt x="60299" y="14654"/>
                        </a:lnTo>
                        <a:lnTo>
                          <a:pt x="60327" y="14654"/>
                        </a:lnTo>
                        <a:lnTo>
                          <a:pt x="60327" y="14663"/>
                        </a:lnTo>
                        <a:lnTo>
                          <a:pt x="60364" y="14663"/>
                        </a:lnTo>
                        <a:lnTo>
                          <a:pt x="60364" y="14682"/>
                        </a:lnTo>
                        <a:lnTo>
                          <a:pt x="60392" y="14682"/>
                        </a:lnTo>
                        <a:lnTo>
                          <a:pt x="60392" y="14700"/>
                        </a:lnTo>
                        <a:lnTo>
                          <a:pt x="60410" y="14700"/>
                        </a:lnTo>
                        <a:lnTo>
                          <a:pt x="60410" y="14710"/>
                        </a:lnTo>
                        <a:lnTo>
                          <a:pt x="60438" y="14710"/>
                        </a:lnTo>
                        <a:lnTo>
                          <a:pt x="60438" y="14728"/>
                        </a:lnTo>
                        <a:lnTo>
                          <a:pt x="60466" y="14728"/>
                        </a:lnTo>
                        <a:lnTo>
                          <a:pt x="60466" y="14747"/>
                        </a:lnTo>
                        <a:lnTo>
                          <a:pt x="60503" y="14747"/>
                        </a:lnTo>
                        <a:lnTo>
                          <a:pt x="60503" y="14756"/>
                        </a:lnTo>
                        <a:lnTo>
                          <a:pt x="60512" y="14756"/>
                        </a:lnTo>
                        <a:lnTo>
                          <a:pt x="60512" y="14747"/>
                        </a:lnTo>
                        <a:lnTo>
                          <a:pt x="60531" y="14747"/>
                        </a:lnTo>
                        <a:lnTo>
                          <a:pt x="60531" y="14728"/>
                        </a:lnTo>
                        <a:lnTo>
                          <a:pt x="60549" y="14728"/>
                        </a:lnTo>
                        <a:lnTo>
                          <a:pt x="60549" y="14700"/>
                        </a:lnTo>
                        <a:lnTo>
                          <a:pt x="60559" y="14700"/>
                        </a:lnTo>
                        <a:lnTo>
                          <a:pt x="60559" y="14663"/>
                        </a:lnTo>
                        <a:lnTo>
                          <a:pt x="60577" y="14663"/>
                        </a:lnTo>
                        <a:lnTo>
                          <a:pt x="60577" y="14654"/>
                        </a:lnTo>
                        <a:lnTo>
                          <a:pt x="60596" y="14654"/>
                        </a:lnTo>
                        <a:lnTo>
                          <a:pt x="60596" y="14617"/>
                        </a:lnTo>
                        <a:lnTo>
                          <a:pt x="60605" y="14617"/>
                        </a:lnTo>
                        <a:lnTo>
                          <a:pt x="60605" y="14608"/>
                        </a:lnTo>
                        <a:lnTo>
                          <a:pt x="60623" y="14608"/>
                        </a:lnTo>
                        <a:lnTo>
                          <a:pt x="60623" y="14589"/>
                        </a:lnTo>
                        <a:lnTo>
                          <a:pt x="60642" y="14589"/>
                        </a:lnTo>
                        <a:lnTo>
                          <a:pt x="60642" y="14561"/>
                        </a:lnTo>
                        <a:lnTo>
                          <a:pt x="60651" y="14561"/>
                        </a:lnTo>
                        <a:lnTo>
                          <a:pt x="60651" y="14543"/>
                        </a:lnTo>
                        <a:lnTo>
                          <a:pt x="60670" y="14543"/>
                        </a:lnTo>
                        <a:lnTo>
                          <a:pt x="60670" y="14524"/>
                        </a:lnTo>
                        <a:lnTo>
                          <a:pt x="60688" y="14524"/>
                        </a:lnTo>
                        <a:lnTo>
                          <a:pt x="60688" y="14497"/>
                        </a:lnTo>
                        <a:lnTo>
                          <a:pt x="60698" y="14497"/>
                        </a:lnTo>
                        <a:lnTo>
                          <a:pt x="60698" y="14478"/>
                        </a:lnTo>
                        <a:lnTo>
                          <a:pt x="60716" y="14478"/>
                        </a:lnTo>
                        <a:lnTo>
                          <a:pt x="60716" y="14450"/>
                        </a:lnTo>
                        <a:lnTo>
                          <a:pt x="60735" y="14450"/>
                        </a:lnTo>
                        <a:lnTo>
                          <a:pt x="60735" y="14432"/>
                        </a:lnTo>
                        <a:lnTo>
                          <a:pt x="60744" y="14432"/>
                        </a:lnTo>
                        <a:lnTo>
                          <a:pt x="60744" y="14423"/>
                        </a:lnTo>
                        <a:lnTo>
                          <a:pt x="60762" y="14423"/>
                        </a:lnTo>
                        <a:lnTo>
                          <a:pt x="60762" y="14385"/>
                        </a:lnTo>
                        <a:lnTo>
                          <a:pt x="60781" y="14385"/>
                        </a:lnTo>
                        <a:lnTo>
                          <a:pt x="60781" y="14376"/>
                        </a:lnTo>
                        <a:lnTo>
                          <a:pt x="60790" y="14376"/>
                        </a:lnTo>
                        <a:lnTo>
                          <a:pt x="60790" y="14358"/>
                        </a:lnTo>
                        <a:lnTo>
                          <a:pt x="60809" y="14358"/>
                        </a:lnTo>
                        <a:lnTo>
                          <a:pt x="60809" y="14339"/>
                        </a:lnTo>
                        <a:lnTo>
                          <a:pt x="60827" y="14339"/>
                        </a:lnTo>
                        <a:lnTo>
                          <a:pt x="60827" y="14330"/>
                        </a:lnTo>
                        <a:lnTo>
                          <a:pt x="60837" y="14330"/>
                        </a:lnTo>
                        <a:lnTo>
                          <a:pt x="60837" y="14311"/>
                        </a:lnTo>
                        <a:lnTo>
                          <a:pt x="60855" y="14311"/>
                        </a:lnTo>
                        <a:lnTo>
                          <a:pt x="60855" y="14284"/>
                        </a:lnTo>
                        <a:lnTo>
                          <a:pt x="60874" y="14284"/>
                        </a:lnTo>
                        <a:lnTo>
                          <a:pt x="60874" y="14265"/>
                        </a:lnTo>
                        <a:lnTo>
                          <a:pt x="60883" y="14265"/>
                        </a:lnTo>
                        <a:lnTo>
                          <a:pt x="60883" y="14247"/>
                        </a:lnTo>
                        <a:lnTo>
                          <a:pt x="60901" y="14247"/>
                        </a:lnTo>
                        <a:lnTo>
                          <a:pt x="60901" y="14237"/>
                        </a:lnTo>
                        <a:lnTo>
                          <a:pt x="60920" y="14237"/>
                        </a:lnTo>
                        <a:lnTo>
                          <a:pt x="60920" y="14219"/>
                        </a:lnTo>
                        <a:lnTo>
                          <a:pt x="60929" y="14219"/>
                        </a:lnTo>
                        <a:lnTo>
                          <a:pt x="60929" y="14200"/>
                        </a:lnTo>
                        <a:lnTo>
                          <a:pt x="60948" y="14200"/>
                        </a:lnTo>
                        <a:lnTo>
                          <a:pt x="60948" y="14191"/>
                        </a:lnTo>
                        <a:lnTo>
                          <a:pt x="60966" y="14191"/>
                        </a:lnTo>
                        <a:lnTo>
                          <a:pt x="60966" y="14172"/>
                        </a:lnTo>
                        <a:lnTo>
                          <a:pt x="60975" y="14172"/>
                        </a:lnTo>
                        <a:lnTo>
                          <a:pt x="60975" y="14154"/>
                        </a:lnTo>
                        <a:lnTo>
                          <a:pt x="60994" y="14154"/>
                        </a:lnTo>
                        <a:lnTo>
                          <a:pt x="60994" y="14126"/>
                        </a:lnTo>
                        <a:lnTo>
                          <a:pt x="61012" y="14126"/>
                        </a:lnTo>
                        <a:lnTo>
                          <a:pt x="61012" y="14108"/>
                        </a:lnTo>
                        <a:lnTo>
                          <a:pt x="61022" y="14108"/>
                        </a:lnTo>
                        <a:lnTo>
                          <a:pt x="61022" y="14098"/>
                        </a:lnTo>
                        <a:lnTo>
                          <a:pt x="61040" y="14098"/>
                        </a:lnTo>
                        <a:lnTo>
                          <a:pt x="61040" y="14080"/>
                        </a:lnTo>
                        <a:lnTo>
                          <a:pt x="61059" y="14080"/>
                        </a:lnTo>
                        <a:lnTo>
                          <a:pt x="61059" y="14061"/>
                        </a:lnTo>
                        <a:lnTo>
                          <a:pt x="61068" y="14061"/>
                        </a:lnTo>
                        <a:lnTo>
                          <a:pt x="61068" y="14052"/>
                        </a:lnTo>
                        <a:lnTo>
                          <a:pt x="61087" y="14052"/>
                        </a:lnTo>
                        <a:lnTo>
                          <a:pt x="61087" y="14034"/>
                        </a:lnTo>
                        <a:lnTo>
                          <a:pt x="61105" y="14034"/>
                        </a:lnTo>
                        <a:lnTo>
                          <a:pt x="61105" y="14015"/>
                        </a:lnTo>
                        <a:lnTo>
                          <a:pt x="61114" y="14015"/>
                        </a:lnTo>
                        <a:lnTo>
                          <a:pt x="61114" y="14006"/>
                        </a:lnTo>
                        <a:lnTo>
                          <a:pt x="61133" y="14006"/>
                        </a:lnTo>
                        <a:lnTo>
                          <a:pt x="61133" y="13987"/>
                        </a:lnTo>
                        <a:lnTo>
                          <a:pt x="61151" y="13987"/>
                        </a:lnTo>
                        <a:lnTo>
                          <a:pt x="61151" y="13969"/>
                        </a:lnTo>
                        <a:lnTo>
                          <a:pt x="61161" y="13969"/>
                        </a:lnTo>
                        <a:lnTo>
                          <a:pt x="61161" y="13959"/>
                        </a:lnTo>
                        <a:lnTo>
                          <a:pt x="61198" y="13959"/>
                        </a:lnTo>
                        <a:lnTo>
                          <a:pt x="61198" y="13941"/>
                        </a:lnTo>
                        <a:lnTo>
                          <a:pt x="61207" y="13941"/>
                        </a:lnTo>
                        <a:lnTo>
                          <a:pt x="61207" y="13922"/>
                        </a:lnTo>
                        <a:lnTo>
                          <a:pt x="61226" y="13922"/>
                        </a:lnTo>
                        <a:lnTo>
                          <a:pt x="61226" y="13913"/>
                        </a:lnTo>
                        <a:lnTo>
                          <a:pt x="61244" y="13913"/>
                        </a:lnTo>
                        <a:lnTo>
                          <a:pt x="61244" y="13895"/>
                        </a:lnTo>
                        <a:lnTo>
                          <a:pt x="61253" y="13895"/>
                        </a:lnTo>
                        <a:lnTo>
                          <a:pt x="61253" y="13876"/>
                        </a:lnTo>
                        <a:lnTo>
                          <a:pt x="61272" y="13876"/>
                        </a:lnTo>
                        <a:lnTo>
                          <a:pt x="61272" y="13867"/>
                        </a:lnTo>
                        <a:lnTo>
                          <a:pt x="61300" y="13867"/>
                        </a:lnTo>
                        <a:lnTo>
                          <a:pt x="61300" y="13848"/>
                        </a:lnTo>
                        <a:lnTo>
                          <a:pt x="61318" y="13848"/>
                        </a:lnTo>
                        <a:lnTo>
                          <a:pt x="61318" y="13830"/>
                        </a:lnTo>
                        <a:lnTo>
                          <a:pt x="61337" y="13830"/>
                        </a:lnTo>
                        <a:lnTo>
                          <a:pt x="61337" y="13820"/>
                        </a:lnTo>
                        <a:lnTo>
                          <a:pt x="61346" y="13820"/>
                        </a:lnTo>
                        <a:lnTo>
                          <a:pt x="61346" y="13802"/>
                        </a:lnTo>
                        <a:lnTo>
                          <a:pt x="61364" y="13802"/>
                        </a:lnTo>
                        <a:lnTo>
                          <a:pt x="61364" y="13783"/>
                        </a:lnTo>
                        <a:lnTo>
                          <a:pt x="61383" y="13783"/>
                        </a:lnTo>
                        <a:lnTo>
                          <a:pt x="61383" y="13774"/>
                        </a:lnTo>
                        <a:lnTo>
                          <a:pt x="61411" y="13774"/>
                        </a:lnTo>
                        <a:lnTo>
                          <a:pt x="61411" y="13756"/>
                        </a:lnTo>
                        <a:lnTo>
                          <a:pt x="61429" y="13756"/>
                        </a:lnTo>
                        <a:lnTo>
                          <a:pt x="61429" y="13737"/>
                        </a:lnTo>
                        <a:lnTo>
                          <a:pt x="61439" y="13737"/>
                        </a:lnTo>
                        <a:lnTo>
                          <a:pt x="61439" y="13728"/>
                        </a:lnTo>
                        <a:lnTo>
                          <a:pt x="61457" y="13728"/>
                        </a:lnTo>
                        <a:lnTo>
                          <a:pt x="61457" y="13709"/>
                        </a:lnTo>
                        <a:lnTo>
                          <a:pt x="61485" y="13709"/>
                        </a:lnTo>
                        <a:lnTo>
                          <a:pt x="61485" y="13691"/>
                        </a:lnTo>
                        <a:lnTo>
                          <a:pt x="61503" y="13691"/>
                        </a:lnTo>
                        <a:lnTo>
                          <a:pt x="61503" y="13682"/>
                        </a:lnTo>
                        <a:lnTo>
                          <a:pt x="61522" y="13682"/>
                        </a:lnTo>
                        <a:lnTo>
                          <a:pt x="61522" y="13663"/>
                        </a:lnTo>
                        <a:lnTo>
                          <a:pt x="61550" y="13663"/>
                        </a:lnTo>
                        <a:lnTo>
                          <a:pt x="61550" y="13644"/>
                        </a:lnTo>
                        <a:lnTo>
                          <a:pt x="61568" y="13644"/>
                        </a:lnTo>
                        <a:lnTo>
                          <a:pt x="61568" y="13635"/>
                        </a:lnTo>
                        <a:lnTo>
                          <a:pt x="61596" y="13635"/>
                        </a:lnTo>
                        <a:lnTo>
                          <a:pt x="61596" y="13617"/>
                        </a:lnTo>
                        <a:lnTo>
                          <a:pt x="61615" y="13617"/>
                        </a:lnTo>
                        <a:lnTo>
                          <a:pt x="61615" y="13598"/>
                        </a:lnTo>
                        <a:lnTo>
                          <a:pt x="61642" y="13598"/>
                        </a:lnTo>
                        <a:lnTo>
                          <a:pt x="61642" y="13589"/>
                        </a:lnTo>
                        <a:lnTo>
                          <a:pt x="61661" y="13589"/>
                        </a:lnTo>
                        <a:lnTo>
                          <a:pt x="61661" y="13570"/>
                        </a:lnTo>
                        <a:lnTo>
                          <a:pt x="61689" y="13570"/>
                        </a:lnTo>
                        <a:lnTo>
                          <a:pt x="61689" y="13552"/>
                        </a:lnTo>
                        <a:lnTo>
                          <a:pt x="61707" y="13552"/>
                        </a:lnTo>
                        <a:lnTo>
                          <a:pt x="61707" y="13543"/>
                        </a:lnTo>
                        <a:lnTo>
                          <a:pt x="61716" y="13543"/>
                        </a:lnTo>
                        <a:lnTo>
                          <a:pt x="61716" y="13524"/>
                        </a:lnTo>
                        <a:lnTo>
                          <a:pt x="61753" y="13524"/>
                        </a:lnTo>
                        <a:lnTo>
                          <a:pt x="61753" y="13506"/>
                        </a:lnTo>
                        <a:lnTo>
                          <a:pt x="61781" y="13506"/>
                        </a:lnTo>
                        <a:lnTo>
                          <a:pt x="61781" y="13496"/>
                        </a:lnTo>
                        <a:lnTo>
                          <a:pt x="61800" y="13496"/>
                        </a:lnTo>
                        <a:lnTo>
                          <a:pt x="61800" y="13478"/>
                        </a:lnTo>
                        <a:lnTo>
                          <a:pt x="61828" y="13478"/>
                        </a:lnTo>
                        <a:lnTo>
                          <a:pt x="61828" y="13459"/>
                        </a:lnTo>
                        <a:lnTo>
                          <a:pt x="61855" y="13459"/>
                        </a:lnTo>
                        <a:lnTo>
                          <a:pt x="61855" y="13450"/>
                        </a:lnTo>
                        <a:lnTo>
                          <a:pt x="61892" y="13450"/>
                        </a:lnTo>
                        <a:lnTo>
                          <a:pt x="61892" y="13431"/>
                        </a:lnTo>
                        <a:lnTo>
                          <a:pt x="61902" y="13431"/>
                        </a:lnTo>
                        <a:lnTo>
                          <a:pt x="61902" y="13413"/>
                        </a:lnTo>
                        <a:lnTo>
                          <a:pt x="61939" y="13413"/>
                        </a:lnTo>
                        <a:lnTo>
                          <a:pt x="61939" y="13404"/>
                        </a:lnTo>
                        <a:lnTo>
                          <a:pt x="61967" y="13404"/>
                        </a:lnTo>
                        <a:lnTo>
                          <a:pt x="61967" y="13385"/>
                        </a:lnTo>
                        <a:lnTo>
                          <a:pt x="61994" y="13385"/>
                        </a:lnTo>
                        <a:lnTo>
                          <a:pt x="61994" y="13367"/>
                        </a:lnTo>
                        <a:lnTo>
                          <a:pt x="62031" y="13367"/>
                        </a:lnTo>
                        <a:lnTo>
                          <a:pt x="62031" y="13357"/>
                        </a:lnTo>
                        <a:lnTo>
                          <a:pt x="62059" y="13357"/>
                        </a:lnTo>
                        <a:lnTo>
                          <a:pt x="62059" y="13339"/>
                        </a:lnTo>
                        <a:lnTo>
                          <a:pt x="62087" y="13339"/>
                        </a:lnTo>
                        <a:lnTo>
                          <a:pt x="62087" y="13320"/>
                        </a:lnTo>
                        <a:lnTo>
                          <a:pt x="62124" y="13320"/>
                        </a:lnTo>
                        <a:lnTo>
                          <a:pt x="62124" y="13311"/>
                        </a:lnTo>
                        <a:lnTo>
                          <a:pt x="62152" y="13311"/>
                        </a:lnTo>
                        <a:lnTo>
                          <a:pt x="62152" y="13293"/>
                        </a:lnTo>
                        <a:lnTo>
                          <a:pt x="62198" y="13293"/>
                        </a:lnTo>
                        <a:lnTo>
                          <a:pt x="62198" y="13274"/>
                        </a:lnTo>
                        <a:lnTo>
                          <a:pt x="62226" y="13274"/>
                        </a:lnTo>
                        <a:lnTo>
                          <a:pt x="62226" y="13265"/>
                        </a:lnTo>
                        <a:lnTo>
                          <a:pt x="62272" y="13265"/>
                        </a:lnTo>
                        <a:lnTo>
                          <a:pt x="62272" y="13246"/>
                        </a:lnTo>
                        <a:lnTo>
                          <a:pt x="62309" y="13246"/>
                        </a:lnTo>
                        <a:lnTo>
                          <a:pt x="62309" y="13228"/>
                        </a:lnTo>
                        <a:lnTo>
                          <a:pt x="62356" y="13228"/>
                        </a:lnTo>
                        <a:lnTo>
                          <a:pt x="62356" y="13218"/>
                        </a:lnTo>
                        <a:lnTo>
                          <a:pt x="62383" y="13218"/>
                        </a:lnTo>
                        <a:lnTo>
                          <a:pt x="62383" y="13200"/>
                        </a:lnTo>
                        <a:lnTo>
                          <a:pt x="62430" y="13200"/>
                        </a:lnTo>
                        <a:lnTo>
                          <a:pt x="62430" y="13181"/>
                        </a:lnTo>
                        <a:lnTo>
                          <a:pt x="62457" y="13181"/>
                        </a:lnTo>
                        <a:lnTo>
                          <a:pt x="62457" y="13172"/>
                        </a:lnTo>
                        <a:lnTo>
                          <a:pt x="62504" y="13172"/>
                        </a:lnTo>
                        <a:lnTo>
                          <a:pt x="62504" y="13154"/>
                        </a:lnTo>
                        <a:lnTo>
                          <a:pt x="62550" y="13154"/>
                        </a:lnTo>
                        <a:lnTo>
                          <a:pt x="62550" y="13135"/>
                        </a:lnTo>
                        <a:lnTo>
                          <a:pt x="62615" y="13135"/>
                        </a:lnTo>
                        <a:lnTo>
                          <a:pt x="62615" y="13126"/>
                        </a:lnTo>
                        <a:lnTo>
                          <a:pt x="62661" y="13126"/>
                        </a:lnTo>
                        <a:lnTo>
                          <a:pt x="62661" y="13107"/>
                        </a:lnTo>
                        <a:lnTo>
                          <a:pt x="62708" y="13107"/>
                        </a:lnTo>
                        <a:lnTo>
                          <a:pt x="62708" y="13089"/>
                        </a:lnTo>
                        <a:lnTo>
                          <a:pt x="62772" y="13089"/>
                        </a:lnTo>
                        <a:lnTo>
                          <a:pt x="62772" y="13079"/>
                        </a:lnTo>
                        <a:lnTo>
                          <a:pt x="62819" y="13079"/>
                        </a:lnTo>
                        <a:lnTo>
                          <a:pt x="62819" y="13061"/>
                        </a:lnTo>
                        <a:lnTo>
                          <a:pt x="62874" y="13061"/>
                        </a:lnTo>
                        <a:lnTo>
                          <a:pt x="62874" y="13042"/>
                        </a:lnTo>
                        <a:lnTo>
                          <a:pt x="62967" y="13042"/>
                        </a:lnTo>
                        <a:lnTo>
                          <a:pt x="62967" y="13033"/>
                        </a:lnTo>
                        <a:lnTo>
                          <a:pt x="63050" y="13033"/>
                        </a:lnTo>
                        <a:lnTo>
                          <a:pt x="63050" y="13015"/>
                        </a:lnTo>
                        <a:lnTo>
                          <a:pt x="63124" y="13015"/>
                        </a:lnTo>
                        <a:lnTo>
                          <a:pt x="63124" y="12996"/>
                        </a:lnTo>
                        <a:lnTo>
                          <a:pt x="63198" y="12996"/>
                        </a:lnTo>
                        <a:lnTo>
                          <a:pt x="63198" y="12987"/>
                        </a:lnTo>
                        <a:lnTo>
                          <a:pt x="63356" y="12987"/>
                        </a:lnTo>
                        <a:lnTo>
                          <a:pt x="63356" y="12968"/>
                        </a:lnTo>
                        <a:lnTo>
                          <a:pt x="63513" y="12968"/>
                        </a:lnTo>
                        <a:lnTo>
                          <a:pt x="63513" y="12950"/>
                        </a:lnTo>
                        <a:lnTo>
                          <a:pt x="64051" y="12950"/>
                        </a:lnTo>
                        <a:lnTo>
                          <a:pt x="64051" y="12968"/>
                        </a:lnTo>
                        <a:lnTo>
                          <a:pt x="64236" y="12968"/>
                        </a:lnTo>
                        <a:lnTo>
                          <a:pt x="64236" y="12987"/>
                        </a:lnTo>
                        <a:lnTo>
                          <a:pt x="64356" y="12987"/>
                        </a:lnTo>
                        <a:lnTo>
                          <a:pt x="64356" y="12996"/>
                        </a:lnTo>
                        <a:lnTo>
                          <a:pt x="64449" y="12996"/>
                        </a:lnTo>
                        <a:lnTo>
                          <a:pt x="64449" y="13015"/>
                        </a:lnTo>
                        <a:lnTo>
                          <a:pt x="64542" y="13015"/>
                        </a:lnTo>
                        <a:lnTo>
                          <a:pt x="64542" y="13033"/>
                        </a:lnTo>
                        <a:lnTo>
                          <a:pt x="64634" y="13033"/>
                        </a:lnTo>
                        <a:lnTo>
                          <a:pt x="64634" y="13042"/>
                        </a:lnTo>
                        <a:lnTo>
                          <a:pt x="64699" y="13042"/>
                        </a:lnTo>
                        <a:lnTo>
                          <a:pt x="64699" y="13061"/>
                        </a:lnTo>
                        <a:lnTo>
                          <a:pt x="64764" y="13061"/>
                        </a:lnTo>
                        <a:lnTo>
                          <a:pt x="64764" y="13079"/>
                        </a:lnTo>
                        <a:lnTo>
                          <a:pt x="64810" y="13079"/>
                        </a:lnTo>
                        <a:lnTo>
                          <a:pt x="64810" y="13089"/>
                        </a:lnTo>
                        <a:lnTo>
                          <a:pt x="64866" y="13089"/>
                        </a:lnTo>
                        <a:lnTo>
                          <a:pt x="64866" y="13107"/>
                        </a:lnTo>
                        <a:lnTo>
                          <a:pt x="64931" y="13107"/>
                        </a:lnTo>
                        <a:lnTo>
                          <a:pt x="64931" y="13126"/>
                        </a:lnTo>
                        <a:lnTo>
                          <a:pt x="64977" y="13126"/>
                        </a:lnTo>
                        <a:lnTo>
                          <a:pt x="64977" y="13135"/>
                        </a:lnTo>
                        <a:lnTo>
                          <a:pt x="65023" y="13135"/>
                        </a:lnTo>
                        <a:lnTo>
                          <a:pt x="65023" y="13154"/>
                        </a:lnTo>
                        <a:lnTo>
                          <a:pt x="65069" y="13154"/>
                        </a:lnTo>
                        <a:lnTo>
                          <a:pt x="65069" y="13172"/>
                        </a:lnTo>
                        <a:lnTo>
                          <a:pt x="65116" y="13172"/>
                        </a:lnTo>
                        <a:lnTo>
                          <a:pt x="65116" y="13181"/>
                        </a:lnTo>
                        <a:lnTo>
                          <a:pt x="65144" y="13181"/>
                        </a:lnTo>
                        <a:lnTo>
                          <a:pt x="65144" y="13200"/>
                        </a:lnTo>
                        <a:lnTo>
                          <a:pt x="65190" y="13200"/>
                        </a:lnTo>
                        <a:lnTo>
                          <a:pt x="65190" y="13218"/>
                        </a:lnTo>
                        <a:lnTo>
                          <a:pt x="65236" y="13218"/>
                        </a:lnTo>
                        <a:lnTo>
                          <a:pt x="65236" y="13228"/>
                        </a:lnTo>
                        <a:lnTo>
                          <a:pt x="65273" y="13228"/>
                        </a:lnTo>
                        <a:lnTo>
                          <a:pt x="65273" y="13246"/>
                        </a:lnTo>
                        <a:lnTo>
                          <a:pt x="65301" y="13246"/>
                        </a:lnTo>
                        <a:lnTo>
                          <a:pt x="65301" y="13265"/>
                        </a:lnTo>
                        <a:lnTo>
                          <a:pt x="65329" y="13265"/>
                        </a:lnTo>
                        <a:lnTo>
                          <a:pt x="65329" y="13274"/>
                        </a:lnTo>
                        <a:lnTo>
                          <a:pt x="65375" y="13274"/>
                        </a:lnTo>
                        <a:lnTo>
                          <a:pt x="65375" y="13293"/>
                        </a:lnTo>
                        <a:lnTo>
                          <a:pt x="65412" y="13293"/>
                        </a:lnTo>
                        <a:lnTo>
                          <a:pt x="65412" y="13311"/>
                        </a:lnTo>
                        <a:lnTo>
                          <a:pt x="65440" y="13311"/>
                        </a:lnTo>
                        <a:lnTo>
                          <a:pt x="65440" y="13320"/>
                        </a:lnTo>
                        <a:lnTo>
                          <a:pt x="65468" y="13320"/>
                        </a:lnTo>
                        <a:lnTo>
                          <a:pt x="65468" y="13339"/>
                        </a:lnTo>
                        <a:lnTo>
                          <a:pt x="65514" y="13339"/>
                        </a:lnTo>
                        <a:lnTo>
                          <a:pt x="65514" y="13357"/>
                        </a:lnTo>
                        <a:lnTo>
                          <a:pt x="65533" y="13357"/>
                        </a:lnTo>
                        <a:lnTo>
                          <a:pt x="65533" y="13367"/>
                        </a:lnTo>
                        <a:lnTo>
                          <a:pt x="65560" y="13367"/>
                        </a:lnTo>
                        <a:lnTo>
                          <a:pt x="65560" y="13385"/>
                        </a:lnTo>
                        <a:lnTo>
                          <a:pt x="65597" y="13385"/>
                        </a:lnTo>
                        <a:lnTo>
                          <a:pt x="65597" y="13404"/>
                        </a:lnTo>
                        <a:lnTo>
                          <a:pt x="65625" y="13404"/>
                        </a:lnTo>
                        <a:lnTo>
                          <a:pt x="65625" y="13413"/>
                        </a:lnTo>
                        <a:lnTo>
                          <a:pt x="65653" y="13413"/>
                        </a:lnTo>
                        <a:lnTo>
                          <a:pt x="65653" y="13431"/>
                        </a:lnTo>
                        <a:lnTo>
                          <a:pt x="65690" y="13431"/>
                        </a:lnTo>
                        <a:lnTo>
                          <a:pt x="65690" y="13450"/>
                        </a:lnTo>
                        <a:lnTo>
                          <a:pt x="65718" y="13450"/>
                        </a:lnTo>
                        <a:lnTo>
                          <a:pt x="65718" y="13459"/>
                        </a:lnTo>
                        <a:lnTo>
                          <a:pt x="65746" y="13459"/>
                        </a:lnTo>
                        <a:lnTo>
                          <a:pt x="65746" y="13478"/>
                        </a:lnTo>
                        <a:lnTo>
                          <a:pt x="65764" y="13478"/>
                        </a:lnTo>
                        <a:lnTo>
                          <a:pt x="65764" y="13496"/>
                        </a:lnTo>
                        <a:lnTo>
                          <a:pt x="65792" y="13496"/>
                        </a:lnTo>
                        <a:lnTo>
                          <a:pt x="65792" y="13506"/>
                        </a:lnTo>
                        <a:lnTo>
                          <a:pt x="65810" y="13506"/>
                        </a:lnTo>
                        <a:lnTo>
                          <a:pt x="65810" y="13524"/>
                        </a:lnTo>
                        <a:lnTo>
                          <a:pt x="65838" y="13524"/>
                        </a:lnTo>
                        <a:lnTo>
                          <a:pt x="65838" y="13543"/>
                        </a:lnTo>
                        <a:lnTo>
                          <a:pt x="65875" y="13543"/>
                        </a:lnTo>
                        <a:lnTo>
                          <a:pt x="65875" y="13552"/>
                        </a:lnTo>
                        <a:lnTo>
                          <a:pt x="65885" y="13552"/>
                        </a:lnTo>
                        <a:lnTo>
                          <a:pt x="65885" y="13570"/>
                        </a:lnTo>
                        <a:lnTo>
                          <a:pt x="65922" y="13570"/>
                        </a:lnTo>
                        <a:lnTo>
                          <a:pt x="65922" y="13589"/>
                        </a:lnTo>
                        <a:lnTo>
                          <a:pt x="65931" y="13589"/>
                        </a:lnTo>
                        <a:lnTo>
                          <a:pt x="65931" y="13598"/>
                        </a:lnTo>
                        <a:lnTo>
                          <a:pt x="65968" y="13598"/>
                        </a:lnTo>
                        <a:lnTo>
                          <a:pt x="65968" y="13617"/>
                        </a:lnTo>
                        <a:lnTo>
                          <a:pt x="65977" y="13617"/>
                        </a:lnTo>
                        <a:lnTo>
                          <a:pt x="65977" y="13635"/>
                        </a:lnTo>
                        <a:lnTo>
                          <a:pt x="66014" y="13635"/>
                        </a:lnTo>
                        <a:lnTo>
                          <a:pt x="66014" y="13644"/>
                        </a:lnTo>
                        <a:lnTo>
                          <a:pt x="66024" y="13644"/>
                        </a:lnTo>
                        <a:lnTo>
                          <a:pt x="66024" y="13663"/>
                        </a:lnTo>
                        <a:lnTo>
                          <a:pt x="66042" y="13663"/>
                        </a:lnTo>
                        <a:lnTo>
                          <a:pt x="66042" y="13682"/>
                        </a:lnTo>
                        <a:lnTo>
                          <a:pt x="66070" y="13682"/>
                        </a:lnTo>
                        <a:lnTo>
                          <a:pt x="66070" y="13691"/>
                        </a:lnTo>
                        <a:lnTo>
                          <a:pt x="66088" y="13691"/>
                        </a:lnTo>
                        <a:lnTo>
                          <a:pt x="66088" y="13709"/>
                        </a:lnTo>
                        <a:lnTo>
                          <a:pt x="66116" y="13709"/>
                        </a:lnTo>
                        <a:lnTo>
                          <a:pt x="66116" y="13728"/>
                        </a:lnTo>
                        <a:lnTo>
                          <a:pt x="66135" y="13728"/>
                        </a:lnTo>
                        <a:lnTo>
                          <a:pt x="66135" y="13737"/>
                        </a:lnTo>
                        <a:lnTo>
                          <a:pt x="66153" y="13737"/>
                        </a:lnTo>
                        <a:lnTo>
                          <a:pt x="66153" y="13756"/>
                        </a:lnTo>
                        <a:lnTo>
                          <a:pt x="66181" y="13756"/>
                        </a:lnTo>
                        <a:lnTo>
                          <a:pt x="66181" y="13774"/>
                        </a:lnTo>
                        <a:lnTo>
                          <a:pt x="66200" y="13774"/>
                        </a:lnTo>
                        <a:lnTo>
                          <a:pt x="66200" y="13783"/>
                        </a:lnTo>
                        <a:lnTo>
                          <a:pt x="66209" y="13783"/>
                        </a:lnTo>
                        <a:lnTo>
                          <a:pt x="66209" y="13802"/>
                        </a:lnTo>
                        <a:lnTo>
                          <a:pt x="66227" y="13802"/>
                        </a:lnTo>
                        <a:lnTo>
                          <a:pt x="66227" y="13820"/>
                        </a:lnTo>
                        <a:lnTo>
                          <a:pt x="66255" y="13820"/>
                        </a:lnTo>
                        <a:lnTo>
                          <a:pt x="66255" y="13830"/>
                        </a:lnTo>
                        <a:lnTo>
                          <a:pt x="66274" y="13830"/>
                        </a:lnTo>
                        <a:lnTo>
                          <a:pt x="66274" y="13848"/>
                        </a:lnTo>
                        <a:lnTo>
                          <a:pt x="66292" y="13848"/>
                        </a:lnTo>
                        <a:lnTo>
                          <a:pt x="66292" y="13867"/>
                        </a:lnTo>
                        <a:lnTo>
                          <a:pt x="66301" y="13867"/>
                        </a:lnTo>
                        <a:lnTo>
                          <a:pt x="66301" y="13876"/>
                        </a:lnTo>
                        <a:lnTo>
                          <a:pt x="66320" y="13876"/>
                        </a:lnTo>
                        <a:lnTo>
                          <a:pt x="66320" y="13895"/>
                        </a:lnTo>
                        <a:lnTo>
                          <a:pt x="66338" y="13895"/>
                        </a:lnTo>
                        <a:lnTo>
                          <a:pt x="66338" y="13913"/>
                        </a:lnTo>
                        <a:lnTo>
                          <a:pt x="66366" y="13913"/>
                        </a:lnTo>
                        <a:lnTo>
                          <a:pt x="66366" y="13922"/>
                        </a:lnTo>
                        <a:lnTo>
                          <a:pt x="66385" y="13922"/>
                        </a:lnTo>
                        <a:lnTo>
                          <a:pt x="66385" y="13941"/>
                        </a:lnTo>
                        <a:lnTo>
                          <a:pt x="66394" y="13941"/>
                        </a:lnTo>
                        <a:lnTo>
                          <a:pt x="66394" y="13959"/>
                        </a:lnTo>
                        <a:lnTo>
                          <a:pt x="66413" y="13959"/>
                        </a:lnTo>
                        <a:lnTo>
                          <a:pt x="66413" y="13969"/>
                        </a:lnTo>
                        <a:lnTo>
                          <a:pt x="66431" y="13969"/>
                        </a:lnTo>
                        <a:lnTo>
                          <a:pt x="66431" y="13987"/>
                        </a:lnTo>
                        <a:lnTo>
                          <a:pt x="66440" y="13987"/>
                        </a:lnTo>
                        <a:lnTo>
                          <a:pt x="66440" y="14006"/>
                        </a:lnTo>
                        <a:lnTo>
                          <a:pt x="66459" y="14006"/>
                        </a:lnTo>
                        <a:lnTo>
                          <a:pt x="66459" y="14015"/>
                        </a:lnTo>
                        <a:lnTo>
                          <a:pt x="66477" y="14015"/>
                        </a:lnTo>
                        <a:lnTo>
                          <a:pt x="66477" y="14034"/>
                        </a:lnTo>
                        <a:lnTo>
                          <a:pt x="66487" y="14034"/>
                        </a:lnTo>
                        <a:lnTo>
                          <a:pt x="66487" y="14052"/>
                        </a:lnTo>
                        <a:lnTo>
                          <a:pt x="66505" y="14052"/>
                        </a:lnTo>
                        <a:lnTo>
                          <a:pt x="66505" y="14061"/>
                        </a:lnTo>
                        <a:lnTo>
                          <a:pt x="66524" y="14061"/>
                        </a:lnTo>
                        <a:lnTo>
                          <a:pt x="66524" y="14080"/>
                        </a:lnTo>
                        <a:lnTo>
                          <a:pt x="66533" y="14080"/>
                        </a:lnTo>
                        <a:lnTo>
                          <a:pt x="66533" y="14098"/>
                        </a:lnTo>
                        <a:lnTo>
                          <a:pt x="66552" y="14098"/>
                        </a:lnTo>
                        <a:lnTo>
                          <a:pt x="66552" y="14108"/>
                        </a:lnTo>
                        <a:lnTo>
                          <a:pt x="66570" y="14108"/>
                        </a:lnTo>
                        <a:lnTo>
                          <a:pt x="66570" y="14126"/>
                        </a:lnTo>
                        <a:lnTo>
                          <a:pt x="66579" y="14126"/>
                        </a:lnTo>
                        <a:lnTo>
                          <a:pt x="66579" y="14145"/>
                        </a:lnTo>
                        <a:lnTo>
                          <a:pt x="66598" y="14145"/>
                        </a:lnTo>
                        <a:lnTo>
                          <a:pt x="66598" y="14154"/>
                        </a:lnTo>
                        <a:lnTo>
                          <a:pt x="66616" y="14154"/>
                        </a:lnTo>
                        <a:lnTo>
                          <a:pt x="66616" y="14172"/>
                        </a:lnTo>
                        <a:lnTo>
                          <a:pt x="66626" y="14172"/>
                        </a:lnTo>
                        <a:lnTo>
                          <a:pt x="66626" y="14191"/>
                        </a:lnTo>
                        <a:lnTo>
                          <a:pt x="66644" y="14191"/>
                        </a:lnTo>
                        <a:lnTo>
                          <a:pt x="66644" y="14200"/>
                        </a:lnTo>
                        <a:lnTo>
                          <a:pt x="66663" y="14200"/>
                        </a:lnTo>
                        <a:lnTo>
                          <a:pt x="66663" y="14219"/>
                        </a:lnTo>
                        <a:lnTo>
                          <a:pt x="66672" y="14219"/>
                        </a:lnTo>
                        <a:lnTo>
                          <a:pt x="66672" y="14237"/>
                        </a:lnTo>
                        <a:lnTo>
                          <a:pt x="66690" y="14237"/>
                        </a:lnTo>
                        <a:lnTo>
                          <a:pt x="66690" y="14265"/>
                        </a:lnTo>
                        <a:lnTo>
                          <a:pt x="66709" y="14265"/>
                        </a:lnTo>
                        <a:lnTo>
                          <a:pt x="66709" y="14284"/>
                        </a:lnTo>
                        <a:lnTo>
                          <a:pt x="66718" y="14284"/>
                        </a:lnTo>
                        <a:lnTo>
                          <a:pt x="66718" y="14293"/>
                        </a:lnTo>
                        <a:lnTo>
                          <a:pt x="66737" y="14293"/>
                        </a:lnTo>
                        <a:lnTo>
                          <a:pt x="66737" y="14311"/>
                        </a:lnTo>
                        <a:lnTo>
                          <a:pt x="66755" y="14311"/>
                        </a:lnTo>
                        <a:lnTo>
                          <a:pt x="66755" y="14330"/>
                        </a:lnTo>
                        <a:lnTo>
                          <a:pt x="66765" y="14330"/>
                        </a:lnTo>
                        <a:lnTo>
                          <a:pt x="66765" y="14339"/>
                        </a:lnTo>
                        <a:lnTo>
                          <a:pt x="66783" y="14339"/>
                        </a:lnTo>
                        <a:lnTo>
                          <a:pt x="66783" y="14358"/>
                        </a:lnTo>
                        <a:lnTo>
                          <a:pt x="66802" y="14358"/>
                        </a:lnTo>
                        <a:lnTo>
                          <a:pt x="66802" y="14385"/>
                        </a:lnTo>
                        <a:lnTo>
                          <a:pt x="66811" y="14385"/>
                        </a:lnTo>
                        <a:lnTo>
                          <a:pt x="66811" y="14404"/>
                        </a:lnTo>
                        <a:lnTo>
                          <a:pt x="66829" y="14404"/>
                        </a:lnTo>
                        <a:lnTo>
                          <a:pt x="66829" y="14423"/>
                        </a:lnTo>
                        <a:lnTo>
                          <a:pt x="66848" y="14423"/>
                        </a:lnTo>
                        <a:lnTo>
                          <a:pt x="66848" y="14450"/>
                        </a:lnTo>
                        <a:lnTo>
                          <a:pt x="66857" y="14450"/>
                        </a:lnTo>
                        <a:lnTo>
                          <a:pt x="66857" y="14469"/>
                        </a:lnTo>
                        <a:lnTo>
                          <a:pt x="66876" y="14469"/>
                        </a:lnTo>
                        <a:lnTo>
                          <a:pt x="66876" y="14478"/>
                        </a:lnTo>
                        <a:lnTo>
                          <a:pt x="66894" y="14478"/>
                        </a:lnTo>
                        <a:lnTo>
                          <a:pt x="66894" y="14515"/>
                        </a:lnTo>
                        <a:lnTo>
                          <a:pt x="66903" y="14515"/>
                        </a:lnTo>
                        <a:lnTo>
                          <a:pt x="66903" y="14524"/>
                        </a:lnTo>
                        <a:lnTo>
                          <a:pt x="66922" y="14524"/>
                        </a:lnTo>
                        <a:lnTo>
                          <a:pt x="66922" y="14543"/>
                        </a:lnTo>
                        <a:lnTo>
                          <a:pt x="66941" y="14543"/>
                        </a:lnTo>
                        <a:lnTo>
                          <a:pt x="66941" y="14571"/>
                        </a:lnTo>
                        <a:lnTo>
                          <a:pt x="66950" y="14571"/>
                        </a:lnTo>
                        <a:lnTo>
                          <a:pt x="66950" y="14589"/>
                        </a:lnTo>
                        <a:lnTo>
                          <a:pt x="66968" y="14589"/>
                        </a:lnTo>
                        <a:lnTo>
                          <a:pt x="66968" y="14608"/>
                        </a:lnTo>
                        <a:lnTo>
                          <a:pt x="66987" y="14608"/>
                        </a:lnTo>
                        <a:lnTo>
                          <a:pt x="66987" y="14636"/>
                        </a:lnTo>
                        <a:lnTo>
                          <a:pt x="66996" y="14636"/>
                        </a:lnTo>
                        <a:lnTo>
                          <a:pt x="66996" y="14663"/>
                        </a:lnTo>
                        <a:lnTo>
                          <a:pt x="67015" y="14663"/>
                        </a:lnTo>
                        <a:lnTo>
                          <a:pt x="67015" y="14682"/>
                        </a:lnTo>
                        <a:lnTo>
                          <a:pt x="67033" y="14682"/>
                        </a:lnTo>
                        <a:lnTo>
                          <a:pt x="67033" y="14710"/>
                        </a:lnTo>
                        <a:lnTo>
                          <a:pt x="67042" y="14710"/>
                        </a:lnTo>
                        <a:lnTo>
                          <a:pt x="67042" y="14728"/>
                        </a:lnTo>
                        <a:lnTo>
                          <a:pt x="67061" y="14728"/>
                        </a:lnTo>
                        <a:lnTo>
                          <a:pt x="67061" y="14756"/>
                        </a:lnTo>
                        <a:lnTo>
                          <a:pt x="67079" y="14756"/>
                        </a:lnTo>
                        <a:lnTo>
                          <a:pt x="67079" y="14775"/>
                        </a:lnTo>
                        <a:lnTo>
                          <a:pt x="67089" y="14775"/>
                        </a:lnTo>
                        <a:lnTo>
                          <a:pt x="67089" y="14802"/>
                        </a:lnTo>
                        <a:lnTo>
                          <a:pt x="67107" y="14802"/>
                        </a:lnTo>
                        <a:lnTo>
                          <a:pt x="67107" y="14839"/>
                        </a:lnTo>
                        <a:lnTo>
                          <a:pt x="67126" y="14839"/>
                        </a:lnTo>
                        <a:lnTo>
                          <a:pt x="67126" y="14849"/>
                        </a:lnTo>
                        <a:lnTo>
                          <a:pt x="67135" y="14849"/>
                        </a:lnTo>
                        <a:lnTo>
                          <a:pt x="67135" y="14886"/>
                        </a:lnTo>
                        <a:lnTo>
                          <a:pt x="67154" y="14886"/>
                        </a:lnTo>
                        <a:lnTo>
                          <a:pt x="67154" y="14913"/>
                        </a:lnTo>
                        <a:lnTo>
                          <a:pt x="67172" y="14913"/>
                        </a:lnTo>
                        <a:lnTo>
                          <a:pt x="67172" y="14941"/>
                        </a:lnTo>
                        <a:lnTo>
                          <a:pt x="67181" y="14941"/>
                        </a:lnTo>
                        <a:lnTo>
                          <a:pt x="67181" y="14978"/>
                        </a:lnTo>
                        <a:lnTo>
                          <a:pt x="67200" y="14978"/>
                        </a:lnTo>
                        <a:lnTo>
                          <a:pt x="67200" y="15006"/>
                        </a:lnTo>
                        <a:lnTo>
                          <a:pt x="67218" y="15006"/>
                        </a:lnTo>
                        <a:lnTo>
                          <a:pt x="67218" y="15034"/>
                        </a:lnTo>
                        <a:lnTo>
                          <a:pt x="67228" y="15034"/>
                        </a:lnTo>
                        <a:lnTo>
                          <a:pt x="67228" y="15052"/>
                        </a:lnTo>
                        <a:lnTo>
                          <a:pt x="67246" y="15052"/>
                        </a:lnTo>
                        <a:lnTo>
                          <a:pt x="67246" y="15080"/>
                        </a:lnTo>
                        <a:lnTo>
                          <a:pt x="67265" y="15080"/>
                        </a:lnTo>
                        <a:lnTo>
                          <a:pt x="67265" y="15126"/>
                        </a:lnTo>
                        <a:lnTo>
                          <a:pt x="67274" y="15126"/>
                        </a:lnTo>
                        <a:lnTo>
                          <a:pt x="67274" y="15164"/>
                        </a:lnTo>
                        <a:lnTo>
                          <a:pt x="67293" y="15164"/>
                        </a:lnTo>
                        <a:lnTo>
                          <a:pt x="67293" y="15191"/>
                        </a:lnTo>
                        <a:lnTo>
                          <a:pt x="67311" y="15191"/>
                        </a:lnTo>
                        <a:lnTo>
                          <a:pt x="67311" y="15219"/>
                        </a:lnTo>
                        <a:lnTo>
                          <a:pt x="67320" y="15219"/>
                        </a:lnTo>
                        <a:lnTo>
                          <a:pt x="67320" y="15265"/>
                        </a:lnTo>
                        <a:lnTo>
                          <a:pt x="67339" y="15265"/>
                        </a:lnTo>
                        <a:lnTo>
                          <a:pt x="67339" y="15302"/>
                        </a:lnTo>
                        <a:lnTo>
                          <a:pt x="67357" y="15302"/>
                        </a:lnTo>
                        <a:lnTo>
                          <a:pt x="67357" y="15330"/>
                        </a:lnTo>
                        <a:lnTo>
                          <a:pt x="67367" y="15330"/>
                        </a:lnTo>
                        <a:lnTo>
                          <a:pt x="67367" y="15377"/>
                        </a:lnTo>
                        <a:lnTo>
                          <a:pt x="67385" y="15377"/>
                        </a:lnTo>
                        <a:lnTo>
                          <a:pt x="67385" y="15423"/>
                        </a:lnTo>
                        <a:lnTo>
                          <a:pt x="67404" y="15423"/>
                        </a:lnTo>
                        <a:lnTo>
                          <a:pt x="67404" y="15469"/>
                        </a:lnTo>
                        <a:lnTo>
                          <a:pt x="67413" y="15469"/>
                        </a:lnTo>
                        <a:lnTo>
                          <a:pt x="67413" y="15516"/>
                        </a:lnTo>
                        <a:lnTo>
                          <a:pt x="67431" y="15516"/>
                        </a:lnTo>
                        <a:lnTo>
                          <a:pt x="67431" y="15543"/>
                        </a:lnTo>
                        <a:lnTo>
                          <a:pt x="67450" y="15543"/>
                        </a:lnTo>
                        <a:lnTo>
                          <a:pt x="67450" y="15590"/>
                        </a:lnTo>
                        <a:lnTo>
                          <a:pt x="67459" y="15590"/>
                        </a:lnTo>
                        <a:lnTo>
                          <a:pt x="67459" y="15654"/>
                        </a:lnTo>
                        <a:lnTo>
                          <a:pt x="67478" y="15654"/>
                        </a:lnTo>
                        <a:lnTo>
                          <a:pt x="67478" y="15701"/>
                        </a:lnTo>
                        <a:lnTo>
                          <a:pt x="67496" y="15701"/>
                        </a:lnTo>
                        <a:lnTo>
                          <a:pt x="67496" y="15766"/>
                        </a:lnTo>
                        <a:lnTo>
                          <a:pt x="67506" y="15766"/>
                        </a:lnTo>
                        <a:lnTo>
                          <a:pt x="67506" y="15821"/>
                        </a:lnTo>
                        <a:lnTo>
                          <a:pt x="67524" y="15821"/>
                        </a:lnTo>
                        <a:lnTo>
                          <a:pt x="67524" y="15886"/>
                        </a:lnTo>
                        <a:lnTo>
                          <a:pt x="67543" y="15886"/>
                        </a:lnTo>
                        <a:lnTo>
                          <a:pt x="67543" y="15960"/>
                        </a:lnTo>
                        <a:lnTo>
                          <a:pt x="67552" y="15960"/>
                        </a:lnTo>
                        <a:lnTo>
                          <a:pt x="67552" y="16053"/>
                        </a:lnTo>
                        <a:lnTo>
                          <a:pt x="67570" y="16053"/>
                        </a:lnTo>
                        <a:lnTo>
                          <a:pt x="67570" y="16136"/>
                        </a:lnTo>
                        <a:lnTo>
                          <a:pt x="67589" y="16136"/>
                        </a:lnTo>
                        <a:lnTo>
                          <a:pt x="67589" y="16257"/>
                        </a:lnTo>
                        <a:lnTo>
                          <a:pt x="67598" y="16257"/>
                        </a:lnTo>
                        <a:lnTo>
                          <a:pt x="67598" y="16395"/>
                        </a:lnTo>
                        <a:lnTo>
                          <a:pt x="67617" y="16395"/>
                        </a:lnTo>
                        <a:lnTo>
                          <a:pt x="67617" y="16423"/>
                        </a:lnTo>
                        <a:lnTo>
                          <a:pt x="67644" y="16423"/>
                        </a:lnTo>
                        <a:lnTo>
                          <a:pt x="67644" y="16414"/>
                        </a:lnTo>
                        <a:lnTo>
                          <a:pt x="67663" y="16414"/>
                        </a:lnTo>
                        <a:lnTo>
                          <a:pt x="67663" y="16395"/>
                        </a:lnTo>
                        <a:lnTo>
                          <a:pt x="67691" y="16395"/>
                        </a:lnTo>
                        <a:lnTo>
                          <a:pt x="67691" y="16377"/>
                        </a:lnTo>
                        <a:lnTo>
                          <a:pt x="67728" y="16377"/>
                        </a:lnTo>
                        <a:lnTo>
                          <a:pt x="67728" y="16368"/>
                        </a:lnTo>
                        <a:lnTo>
                          <a:pt x="67756" y="16368"/>
                        </a:lnTo>
                        <a:lnTo>
                          <a:pt x="67756" y="16349"/>
                        </a:lnTo>
                        <a:lnTo>
                          <a:pt x="67783" y="16349"/>
                        </a:lnTo>
                        <a:lnTo>
                          <a:pt x="67783" y="16331"/>
                        </a:lnTo>
                        <a:lnTo>
                          <a:pt x="67820" y="16331"/>
                        </a:lnTo>
                        <a:lnTo>
                          <a:pt x="67820" y="16321"/>
                        </a:lnTo>
                        <a:lnTo>
                          <a:pt x="67867" y="16321"/>
                        </a:lnTo>
                        <a:lnTo>
                          <a:pt x="67867" y="16303"/>
                        </a:lnTo>
                        <a:lnTo>
                          <a:pt x="67913" y="16303"/>
                        </a:lnTo>
                        <a:lnTo>
                          <a:pt x="67913" y="16284"/>
                        </a:lnTo>
                        <a:lnTo>
                          <a:pt x="67959" y="16284"/>
                        </a:lnTo>
                        <a:lnTo>
                          <a:pt x="67959" y="16275"/>
                        </a:lnTo>
                        <a:lnTo>
                          <a:pt x="68006" y="16275"/>
                        </a:lnTo>
                        <a:lnTo>
                          <a:pt x="68006" y="16257"/>
                        </a:lnTo>
                        <a:lnTo>
                          <a:pt x="68052" y="16257"/>
                        </a:lnTo>
                        <a:lnTo>
                          <a:pt x="68052" y="16238"/>
                        </a:lnTo>
                        <a:lnTo>
                          <a:pt x="68145" y="16238"/>
                        </a:lnTo>
                        <a:lnTo>
                          <a:pt x="68145" y="16229"/>
                        </a:lnTo>
                        <a:lnTo>
                          <a:pt x="68247" y="16229"/>
                        </a:lnTo>
                        <a:lnTo>
                          <a:pt x="68247" y="16210"/>
                        </a:lnTo>
                        <a:lnTo>
                          <a:pt x="68608" y="16210"/>
                        </a:lnTo>
                        <a:lnTo>
                          <a:pt x="68608" y="16229"/>
                        </a:lnTo>
                        <a:lnTo>
                          <a:pt x="68682" y="16229"/>
                        </a:lnTo>
                        <a:lnTo>
                          <a:pt x="68682" y="16238"/>
                        </a:lnTo>
                        <a:lnTo>
                          <a:pt x="68747" y="16238"/>
                        </a:lnTo>
                        <a:lnTo>
                          <a:pt x="68747" y="16257"/>
                        </a:lnTo>
                        <a:lnTo>
                          <a:pt x="68821" y="16257"/>
                        </a:lnTo>
                        <a:lnTo>
                          <a:pt x="68821" y="16275"/>
                        </a:lnTo>
                        <a:lnTo>
                          <a:pt x="68867" y="16275"/>
                        </a:lnTo>
                        <a:lnTo>
                          <a:pt x="68867" y="16284"/>
                        </a:lnTo>
                        <a:lnTo>
                          <a:pt x="68913" y="16284"/>
                        </a:lnTo>
                        <a:lnTo>
                          <a:pt x="68913" y="16303"/>
                        </a:lnTo>
                        <a:lnTo>
                          <a:pt x="68941" y="16303"/>
                        </a:lnTo>
                        <a:lnTo>
                          <a:pt x="68941" y="16321"/>
                        </a:lnTo>
                        <a:lnTo>
                          <a:pt x="68988" y="16321"/>
                        </a:lnTo>
                        <a:lnTo>
                          <a:pt x="68988" y="16331"/>
                        </a:lnTo>
                        <a:lnTo>
                          <a:pt x="69025" y="16331"/>
                        </a:lnTo>
                        <a:lnTo>
                          <a:pt x="69025" y="16349"/>
                        </a:lnTo>
                        <a:lnTo>
                          <a:pt x="69071" y="16349"/>
                        </a:lnTo>
                        <a:lnTo>
                          <a:pt x="69071" y="16368"/>
                        </a:lnTo>
                        <a:lnTo>
                          <a:pt x="69080" y="16368"/>
                        </a:lnTo>
                        <a:lnTo>
                          <a:pt x="69080" y="16377"/>
                        </a:lnTo>
                        <a:lnTo>
                          <a:pt x="69117" y="16377"/>
                        </a:lnTo>
                        <a:lnTo>
                          <a:pt x="69117" y="16395"/>
                        </a:lnTo>
                        <a:lnTo>
                          <a:pt x="69145" y="16395"/>
                        </a:lnTo>
                        <a:lnTo>
                          <a:pt x="69145" y="16414"/>
                        </a:lnTo>
                        <a:lnTo>
                          <a:pt x="69164" y="16414"/>
                        </a:lnTo>
                        <a:lnTo>
                          <a:pt x="69164" y="16423"/>
                        </a:lnTo>
                        <a:lnTo>
                          <a:pt x="69191" y="16423"/>
                        </a:lnTo>
                        <a:lnTo>
                          <a:pt x="69191" y="16442"/>
                        </a:lnTo>
                        <a:lnTo>
                          <a:pt x="69219" y="16442"/>
                        </a:lnTo>
                        <a:lnTo>
                          <a:pt x="69219" y="16460"/>
                        </a:lnTo>
                        <a:lnTo>
                          <a:pt x="69238" y="16460"/>
                        </a:lnTo>
                        <a:lnTo>
                          <a:pt x="69238" y="16470"/>
                        </a:lnTo>
                        <a:lnTo>
                          <a:pt x="69265" y="16470"/>
                        </a:lnTo>
                        <a:lnTo>
                          <a:pt x="69265" y="16488"/>
                        </a:lnTo>
                        <a:lnTo>
                          <a:pt x="69284" y="16488"/>
                        </a:lnTo>
                        <a:lnTo>
                          <a:pt x="69284" y="16507"/>
                        </a:lnTo>
                        <a:lnTo>
                          <a:pt x="69302" y="16507"/>
                        </a:lnTo>
                        <a:lnTo>
                          <a:pt x="69302" y="16516"/>
                        </a:lnTo>
                        <a:lnTo>
                          <a:pt x="69330" y="16516"/>
                        </a:lnTo>
                        <a:lnTo>
                          <a:pt x="69330" y="16534"/>
                        </a:lnTo>
                        <a:lnTo>
                          <a:pt x="69349" y="16534"/>
                        </a:lnTo>
                        <a:lnTo>
                          <a:pt x="69349" y="16553"/>
                        </a:lnTo>
                        <a:lnTo>
                          <a:pt x="69358" y="16553"/>
                        </a:lnTo>
                        <a:lnTo>
                          <a:pt x="69358" y="16562"/>
                        </a:lnTo>
                        <a:lnTo>
                          <a:pt x="69377" y="16562"/>
                        </a:lnTo>
                        <a:lnTo>
                          <a:pt x="69377" y="16581"/>
                        </a:lnTo>
                        <a:lnTo>
                          <a:pt x="69395" y="16581"/>
                        </a:lnTo>
                        <a:lnTo>
                          <a:pt x="69395" y="16599"/>
                        </a:lnTo>
                        <a:lnTo>
                          <a:pt x="69423" y="16599"/>
                        </a:lnTo>
                        <a:lnTo>
                          <a:pt x="69423" y="16608"/>
                        </a:lnTo>
                        <a:lnTo>
                          <a:pt x="69441" y="16608"/>
                        </a:lnTo>
                        <a:lnTo>
                          <a:pt x="69441" y="16627"/>
                        </a:lnTo>
                        <a:lnTo>
                          <a:pt x="69451" y="16627"/>
                        </a:lnTo>
                        <a:lnTo>
                          <a:pt x="69451" y="16646"/>
                        </a:lnTo>
                        <a:lnTo>
                          <a:pt x="69469" y="16646"/>
                        </a:lnTo>
                        <a:lnTo>
                          <a:pt x="69469" y="16655"/>
                        </a:lnTo>
                        <a:lnTo>
                          <a:pt x="69488" y="16655"/>
                        </a:lnTo>
                        <a:lnTo>
                          <a:pt x="69488" y="16692"/>
                        </a:lnTo>
                        <a:lnTo>
                          <a:pt x="69497" y="16692"/>
                        </a:lnTo>
                        <a:lnTo>
                          <a:pt x="69497" y="16701"/>
                        </a:lnTo>
                        <a:lnTo>
                          <a:pt x="69516" y="16701"/>
                        </a:lnTo>
                        <a:lnTo>
                          <a:pt x="69516" y="16720"/>
                        </a:lnTo>
                        <a:lnTo>
                          <a:pt x="69534" y="16720"/>
                        </a:lnTo>
                        <a:lnTo>
                          <a:pt x="69534" y="16738"/>
                        </a:lnTo>
                        <a:lnTo>
                          <a:pt x="69543" y="16738"/>
                        </a:lnTo>
                        <a:lnTo>
                          <a:pt x="69543" y="16766"/>
                        </a:lnTo>
                        <a:lnTo>
                          <a:pt x="69562" y="16766"/>
                        </a:lnTo>
                        <a:lnTo>
                          <a:pt x="69562" y="16784"/>
                        </a:lnTo>
                        <a:lnTo>
                          <a:pt x="69580" y="16784"/>
                        </a:lnTo>
                        <a:lnTo>
                          <a:pt x="69580" y="16794"/>
                        </a:lnTo>
                        <a:lnTo>
                          <a:pt x="69590" y="16794"/>
                        </a:lnTo>
                        <a:lnTo>
                          <a:pt x="69590" y="16831"/>
                        </a:lnTo>
                        <a:lnTo>
                          <a:pt x="69608" y="16831"/>
                        </a:lnTo>
                        <a:lnTo>
                          <a:pt x="69608" y="16840"/>
                        </a:lnTo>
                        <a:lnTo>
                          <a:pt x="69627" y="16840"/>
                        </a:lnTo>
                        <a:lnTo>
                          <a:pt x="69627" y="16877"/>
                        </a:lnTo>
                        <a:lnTo>
                          <a:pt x="69636" y="16877"/>
                        </a:lnTo>
                        <a:lnTo>
                          <a:pt x="69636" y="16886"/>
                        </a:lnTo>
                        <a:lnTo>
                          <a:pt x="69654" y="16886"/>
                        </a:lnTo>
                        <a:lnTo>
                          <a:pt x="69654" y="16923"/>
                        </a:lnTo>
                        <a:lnTo>
                          <a:pt x="69673" y="16923"/>
                        </a:lnTo>
                        <a:lnTo>
                          <a:pt x="69673" y="16951"/>
                        </a:lnTo>
                        <a:lnTo>
                          <a:pt x="69682" y="16951"/>
                        </a:lnTo>
                        <a:lnTo>
                          <a:pt x="69682" y="16979"/>
                        </a:lnTo>
                        <a:lnTo>
                          <a:pt x="69701" y="16979"/>
                        </a:lnTo>
                        <a:lnTo>
                          <a:pt x="69701" y="17016"/>
                        </a:lnTo>
                        <a:lnTo>
                          <a:pt x="69719" y="17016"/>
                        </a:lnTo>
                        <a:lnTo>
                          <a:pt x="69719" y="17044"/>
                        </a:lnTo>
                        <a:lnTo>
                          <a:pt x="69729" y="17044"/>
                        </a:lnTo>
                        <a:lnTo>
                          <a:pt x="69729" y="17072"/>
                        </a:lnTo>
                        <a:lnTo>
                          <a:pt x="69747" y="17072"/>
                        </a:lnTo>
                        <a:lnTo>
                          <a:pt x="69747" y="17118"/>
                        </a:lnTo>
                        <a:lnTo>
                          <a:pt x="69766" y="17118"/>
                        </a:lnTo>
                        <a:lnTo>
                          <a:pt x="69766" y="17164"/>
                        </a:lnTo>
                        <a:lnTo>
                          <a:pt x="69775" y="17164"/>
                        </a:lnTo>
                        <a:lnTo>
                          <a:pt x="69775" y="17229"/>
                        </a:lnTo>
                        <a:lnTo>
                          <a:pt x="69793" y="17229"/>
                        </a:lnTo>
                        <a:lnTo>
                          <a:pt x="69793" y="17275"/>
                        </a:lnTo>
                        <a:lnTo>
                          <a:pt x="69812" y="17275"/>
                        </a:lnTo>
                        <a:lnTo>
                          <a:pt x="69812" y="17340"/>
                        </a:lnTo>
                        <a:lnTo>
                          <a:pt x="69821" y="17340"/>
                        </a:lnTo>
                        <a:lnTo>
                          <a:pt x="69821" y="17479"/>
                        </a:lnTo>
                        <a:lnTo>
                          <a:pt x="69840" y="17479"/>
                        </a:lnTo>
                        <a:lnTo>
                          <a:pt x="69840" y="17711"/>
                        </a:lnTo>
                        <a:lnTo>
                          <a:pt x="69821" y="17711"/>
                        </a:lnTo>
                        <a:lnTo>
                          <a:pt x="69821" y="17850"/>
                        </a:lnTo>
                        <a:lnTo>
                          <a:pt x="69812" y="17850"/>
                        </a:lnTo>
                        <a:lnTo>
                          <a:pt x="69812" y="17905"/>
                        </a:lnTo>
                        <a:lnTo>
                          <a:pt x="69793" y="17905"/>
                        </a:lnTo>
                        <a:lnTo>
                          <a:pt x="69793" y="17970"/>
                        </a:lnTo>
                        <a:lnTo>
                          <a:pt x="69775" y="17970"/>
                        </a:lnTo>
                        <a:lnTo>
                          <a:pt x="69775" y="18035"/>
                        </a:lnTo>
                        <a:lnTo>
                          <a:pt x="69766" y="18035"/>
                        </a:lnTo>
                        <a:lnTo>
                          <a:pt x="69766" y="18081"/>
                        </a:lnTo>
                        <a:lnTo>
                          <a:pt x="69747" y="18081"/>
                        </a:lnTo>
                        <a:lnTo>
                          <a:pt x="69747" y="18109"/>
                        </a:lnTo>
                        <a:lnTo>
                          <a:pt x="69729" y="18109"/>
                        </a:lnTo>
                        <a:lnTo>
                          <a:pt x="69729" y="18137"/>
                        </a:lnTo>
                        <a:lnTo>
                          <a:pt x="69719" y="18137"/>
                        </a:lnTo>
                        <a:lnTo>
                          <a:pt x="69719" y="18174"/>
                        </a:lnTo>
                        <a:lnTo>
                          <a:pt x="69701" y="18174"/>
                        </a:lnTo>
                        <a:lnTo>
                          <a:pt x="69701" y="18202"/>
                        </a:lnTo>
                        <a:lnTo>
                          <a:pt x="69682" y="18202"/>
                        </a:lnTo>
                        <a:lnTo>
                          <a:pt x="69682" y="18229"/>
                        </a:lnTo>
                        <a:lnTo>
                          <a:pt x="69673" y="18229"/>
                        </a:lnTo>
                        <a:lnTo>
                          <a:pt x="69673" y="18266"/>
                        </a:lnTo>
                        <a:lnTo>
                          <a:pt x="69654" y="18266"/>
                        </a:lnTo>
                        <a:lnTo>
                          <a:pt x="69654" y="18294"/>
                        </a:lnTo>
                        <a:lnTo>
                          <a:pt x="69636" y="18294"/>
                        </a:lnTo>
                        <a:lnTo>
                          <a:pt x="69636" y="18322"/>
                        </a:lnTo>
                        <a:lnTo>
                          <a:pt x="69627" y="18322"/>
                        </a:lnTo>
                        <a:lnTo>
                          <a:pt x="69627" y="18341"/>
                        </a:lnTo>
                        <a:lnTo>
                          <a:pt x="69608" y="18341"/>
                        </a:lnTo>
                        <a:lnTo>
                          <a:pt x="69608" y="18368"/>
                        </a:lnTo>
                        <a:lnTo>
                          <a:pt x="69590" y="18368"/>
                        </a:lnTo>
                        <a:lnTo>
                          <a:pt x="69590" y="18387"/>
                        </a:lnTo>
                        <a:lnTo>
                          <a:pt x="69580" y="18387"/>
                        </a:lnTo>
                        <a:lnTo>
                          <a:pt x="69580" y="18405"/>
                        </a:lnTo>
                        <a:lnTo>
                          <a:pt x="69562" y="18405"/>
                        </a:lnTo>
                        <a:lnTo>
                          <a:pt x="69562" y="18415"/>
                        </a:lnTo>
                        <a:lnTo>
                          <a:pt x="69590" y="18415"/>
                        </a:lnTo>
                        <a:lnTo>
                          <a:pt x="69590" y="18405"/>
                        </a:lnTo>
                        <a:lnTo>
                          <a:pt x="69627" y="18405"/>
                        </a:lnTo>
                        <a:lnTo>
                          <a:pt x="69627" y="18387"/>
                        </a:lnTo>
                        <a:lnTo>
                          <a:pt x="69654" y="18387"/>
                        </a:lnTo>
                        <a:lnTo>
                          <a:pt x="69654" y="18368"/>
                        </a:lnTo>
                        <a:lnTo>
                          <a:pt x="69682" y="18368"/>
                        </a:lnTo>
                        <a:lnTo>
                          <a:pt x="69682" y="18359"/>
                        </a:lnTo>
                        <a:lnTo>
                          <a:pt x="69701" y="18359"/>
                        </a:lnTo>
                        <a:lnTo>
                          <a:pt x="69701" y="18341"/>
                        </a:lnTo>
                        <a:lnTo>
                          <a:pt x="69729" y="18341"/>
                        </a:lnTo>
                        <a:lnTo>
                          <a:pt x="69729" y="18322"/>
                        </a:lnTo>
                        <a:lnTo>
                          <a:pt x="69766" y="18322"/>
                        </a:lnTo>
                        <a:lnTo>
                          <a:pt x="69766" y="18313"/>
                        </a:lnTo>
                        <a:lnTo>
                          <a:pt x="69812" y="18313"/>
                        </a:lnTo>
                        <a:lnTo>
                          <a:pt x="69812" y="18294"/>
                        </a:lnTo>
                        <a:lnTo>
                          <a:pt x="69858" y="18294"/>
                        </a:lnTo>
                        <a:lnTo>
                          <a:pt x="69858" y="18276"/>
                        </a:lnTo>
                        <a:lnTo>
                          <a:pt x="69905" y="18276"/>
                        </a:lnTo>
                        <a:lnTo>
                          <a:pt x="69905" y="18266"/>
                        </a:lnTo>
                        <a:lnTo>
                          <a:pt x="69932" y="18266"/>
                        </a:lnTo>
                        <a:lnTo>
                          <a:pt x="69932" y="18248"/>
                        </a:lnTo>
                        <a:lnTo>
                          <a:pt x="69979" y="18248"/>
                        </a:lnTo>
                        <a:lnTo>
                          <a:pt x="69979" y="18229"/>
                        </a:lnTo>
                        <a:lnTo>
                          <a:pt x="70025" y="18229"/>
                        </a:lnTo>
                        <a:lnTo>
                          <a:pt x="70025" y="18220"/>
                        </a:lnTo>
                        <a:lnTo>
                          <a:pt x="70090" y="18220"/>
                        </a:lnTo>
                        <a:lnTo>
                          <a:pt x="70090" y="18202"/>
                        </a:lnTo>
                        <a:lnTo>
                          <a:pt x="70192" y="18202"/>
                        </a:lnTo>
                        <a:lnTo>
                          <a:pt x="70192" y="18183"/>
                        </a:lnTo>
                        <a:lnTo>
                          <a:pt x="70303" y="18183"/>
                        </a:lnTo>
                        <a:lnTo>
                          <a:pt x="70303" y="18174"/>
                        </a:lnTo>
                        <a:lnTo>
                          <a:pt x="70627" y="18174"/>
                        </a:lnTo>
                        <a:lnTo>
                          <a:pt x="70627" y="18183"/>
                        </a:lnTo>
                        <a:lnTo>
                          <a:pt x="70738" y="18183"/>
                        </a:lnTo>
                        <a:lnTo>
                          <a:pt x="70738" y="18202"/>
                        </a:lnTo>
                        <a:lnTo>
                          <a:pt x="70812" y="18202"/>
                        </a:lnTo>
                        <a:lnTo>
                          <a:pt x="70812" y="18220"/>
                        </a:lnTo>
                        <a:lnTo>
                          <a:pt x="70877" y="18220"/>
                        </a:lnTo>
                        <a:lnTo>
                          <a:pt x="70877" y="18229"/>
                        </a:lnTo>
                        <a:lnTo>
                          <a:pt x="70951" y="18229"/>
                        </a:lnTo>
                        <a:lnTo>
                          <a:pt x="70951" y="18248"/>
                        </a:lnTo>
                        <a:lnTo>
                          <a:pt x="70998" y="18248"/>
                        </a:lnTo>
                        <a:lnTo>
                          <a:pt x="70998" y="18266"/>
                        </a:lnTo>
                        <a:lnTo>
                          <a:pt x="71025" y="18266"/>
                        </a:lnTo>
                        <a:lnTo>
                          <a:pt x="71025" y="18276"/>
                        </a:lnTo>
                        <a:lnTo>
                          <a:pt x="71072" y="18276"/>
                        </a:lnTo>
                        <a:lnTo>
                          <a:pt x="71072" y="18294"/>
                        </a:lnTo>
                        <a:lnTo>
                          <a:pt x="71109" y="18294"/>
                        </a:lnTo>
                        <a:lnTo>
                          <a:pt x="71109" y="18313"/>
                        </a:lnTo>
                        <a:lnTo>
                          <a:pt x="71136" y="18313"/>
                        </a:lnTo>
                        <a:lnTo>
                          <a:pt x="71136" y="18322"/>
                        </a:lnTo>
                        <a:lnTo>
                          <a:pt x="71183" y="18322"/>
                        </a:lnTo>
                        <a:lnTo>
                          <a:pt x="71183" y="18341"/>
                        </a:lnTo>
                        <a:lnTo>
                          <a:pt x="71211" y="18341"/>
                        </a:lnTo>
                        <a:lnTo>
                          <a:pt x="71211" y="18359"/>
                        </a:lnTo>
                        <a:lnTo>
                          <a:pt x="71248" y="18359"/>
                        </a:lnTo>
                        <a:lnTo>
                          <a:pt x="71248" y="18368"/>
                        </a:lnTo>
                        <a:lnTo>
                          <a:pt x="71275" y="18368"/>
                        </a:lnTo>
                        <a:lnTo>
                          <a:pt x="71275" y="18387"/>
                        </a:lnTo>
                        <a:lnTo>
                          <a:pt x="71303" y="18387"/>
                        </a:lnTo>
                        <a:lnTo>
                          <a:pt x="71303" y="18405"/>
                        </a:lnTo>
                        <a:lnTo>
                          <a:pt x="71322" y="18405"/>
                        </a:lnTo>
                        <a:lnTo>
                          <a:pt x="71322" y="18415"/>
                        </a:lnTo>
                        <a:lnTo>
                          <a:pt x="71350" y="18415"/>
                        </a:lnTo>
                        <a:lnTo>
                          <a:pt x="71350" y="18433"/>
                        </a:lnTo>
                        <a:lnTo>
                          <a:pt x="71368" y="18433"/>
                        </a:lnTo>
                        <a:lnTo>
                          <a:pt x="71368" y="18452"/>
                        </a:lnTo>
                        <a:lnTo>
                          <a:pt x="71396" y="18452"/>
                        </a:lnTo>
                        <a:lnTo>
                          <a:pt x="71396" y="18461"/>
                        </a:lnTo>
                        <a:lnTo>
                          <a:pt x="71414" y="18461"/>
                        </a:lnTo>
                        <a:lnTo>
                          <a:pt x="71414" y="18480"/>
                        </a:lnTo>
                        <a:lnTo>
                          <a:pt x="71442" y="18480"/>
                        </a:lnTo>
                        <a:lnTo>
                          <a:pt x="71442" y="18498"/>
                        </a:lnTo>
                        <a:lnTo>
                          <a:pt x="71461" y="18498"/>
                        </a:lnTo>
                        <a:lnTo>
                          <a:pt x="71461" y="18507"/>
                        </a:lnTo>
                        <a:lnTo>
                          <a:pt x="71488" y="18507"/>
                        </a:lnTo>
                        <a:lnTo>
                          <a:pt x="71488" y="18526"/>
                        </a:lnTo>
                        <a:lnTo>
                          <a:pt x="71507" y="18526"/>
                        </a:lnTo>
                        <a:lnTo>
                          <a:pt x="71507" y="18544"/>
                        </a:lnTo>
                        <a:lnTo>
                          <a:pt x="71525" y="18544"/>
                        </a:lnTo>
                        <a:lnTo>
                          <a:pt x="71525" y="18554"/>
                        </a:lnTo>
                        <a:lnTo>
                          <a:pt x="71535" y="18554"/>
                        </a:lnTo>
                        <a:lnTo>
                          <a:pt x="71535" y="18572"/>
                        </a:lnTo>
                        <a:lnTo>
                          <a:pt x="71572" y="18572"/>
                        </a:lnTo>
                        <a:lnTo>
                          <a:pt x="71572" y="18591"/>
                        </a:lnTo>
                        <a:lnTo>
                          <a:pt x="71581" y="18591"/>
                        </a:lnTo>
                        <a:lnTo>
                          <a:pt x="71581" y="18600"/>
                        </a:lnTo>
                        <a:lnTo>
                          <a:pt x="71600" y="18600"/>
                        </a:lnTo>
                        <a:lnTo>
                          <a:pt x="71600" y="18618"/>
                        </a:lnTo>
                        <a:lnTo>
                          <a:pt x="71618" y="18618"/>
                        </a:lnTo>
                        <a:lnTo>
                          <a:pt x="71618" y="18637"/>
                        </a:lnTo>
                        <a:lnTo>
                          <a:pt x="71627" y="18637"/>
                        </a:lnTo>
                        <a:lnTo>
                          <a:pt x="71627" y="18646"/>
                        </a:lnTo>
                        <a:lnTo>
                          <a:pt x="71646" y="18646"/>
                        </a:lnTo>
                        <a:lnTo>
                          <a:pt x="71646" y="18665"/>
                        </a:lnTo>
                        <a:lnTo>
                          <a:pt x="71664" y="18665"/>
                        </a:lnTo>
                        <a:lnTo>
                          <a:pt x="71664" y="18683"/>
                        </a:lnTo>
                        <a:lnTo>
                          <a:pt x="71674" y="18683"/>
                        </a:lnTo>
                        <a:lnTo>
                          <a:pt x="71674" y="18693"/>
                        </a:lnTo>
                        <a:lnTo>
                          <a:pt x="71692" y="18693"/>
                        </a:lnTo>
                        <a:lnTo>
                          <a:pt x="71692" y="18711"/>
                        </a:lnTo>
                        <a:lnTo>
                          <a:pt x="71711" y="18711"/>
                        </a:lnTo>
                        <a:lnTo>
                          <a:pt x="71711" y="18730"/>
                        </a:lnTo>
                        <a:lnTo>
                          <a:pt x="71720" y="18730"/>
                        </a:lnTo>
                        <a:lnTo>
                          <a:pt x="71720" y="18739"/>
                        </a:lnTo>
                        <a:lnTo>
                          <a:pt x="71739" y="18739"/>
                        </a:lnTo>
                        <a:lnTo>
                          <a:pt x="71739" y="18757"/>
                        </a:lnTo>
                        <a:lnTo>
                          <a:pt x="71757" y="18757"/>
                        </a:lnTo>
                        <a:lnTo>
                          <a:pt x="71757" y="18739"/>
                        </a:lnTo>
                        <a:lnTo>
                          <a:pt x="71766" y="18739"/>
                        </a:lnTo>
                        <a:lnTo>
                          <a:pt x="71766" y="18730"/>
                        </a:lnTo>
                        <a:lnTo>
                          <a:pt x="71785" y="18730"/>
                        </a:lnTo>
                        <a:lnTo>
                          <a:pt x="71785" y="18711"/>
                        </a:lnTo>
                        <a:lnTo>
                          <a:pt x="71803" y="18711"/>
                        </a:lnTo>
                        <a:lnTo>
                          <a:pt x="71803" y="18693"/>
                        </a:lnTo>
                        <a:lnTo>
                          <a:pt x="71831" y="18693"/>
                        </a:lnTo>
                        <a:lnTo>
                          <a:pt x="71831" y="18683"/>
                        </a:lnTo>
                        <a:lnTo>
                          <a:pt x="71850" y="18683"/>
                        </a:lnTo>
                        <a:lnTo>
                          <a:pt x="71850" y="18665"/>
                        </a:lnTo>
                        <a:lnTo>
                          <a:pt x="71859" y="18665"/>
                        </a:lnTo>
                        <a:lnTo>
                          <a:pt x="71859" y="18646"/>
                        </a:lnTo>
                        <a:lnTo>
                          <a:pt x="71877" y="18646"/>
                        </a:lnTo>
                        <a:lnTo>
                          <a:pt x="71877" y="18637"/>
                        </a:lnTo>
                        <a:lnTo>
                          <a:pt x="71905" y="18637"/>
                        </a:lnTo>
                        <a:lnTo>
                          <a:pt x="71905" y="18618"/>
                        </a:lnTo>
                        <a:lnTo>
                          <a:pt x="71924" y="18618"/>
                        </a:lnTo>
                        <a:lnTo>
                          <a:pt x="71924" y="18600"/>
                        </a:lnTo>
                        <a:lnTo>
                          <a:pt x="71952" y="18600"/>
                        </a:lnTo>
                        <a:lnTo>
                          <a:pt x="71952" y="18591"/>
                        </a:lnTo>
                        <a:lnTo>
                          <a:pt x="71989" y="18591"/>
                        </a:lnTo>
                        <a:lnTo>
                          <a:pt x="71989" y="18572"/>
                        </a:lnTo>
                        <a:lnTo>
                          <a:pt x="72016" y="18572"/>
                        </a:lnTo>
                        <a:lnTo>
                          <a:pt x="72016" y="18554"/>
                        </a:lnTo>
                        <a:lnTo>
                          <a:pt x="72044" y="18554"/>
                        </a:lnTo>
                        <a:lnTo>
                          <a:pt x="72044" y="18544"/>
                        </a:lnTo>
                        <a:lnTo>
                          <a:pt x="72081" y="18544"/>
                        </a:lnTo>
                        <a:lnTo>
                          <a:pt x="72081" y="18526"/>
                        </a:lnTo>
                        <a:lnTo>
                          <a:pt x="72109" y="18526"/>
                        </a:lnTo>
                        <a:lnTo>
                          <a:pt x="72109" y="18507"/>
                        </a:lnTo>
                        <a:lnTo>
                          <a:pt x="72137" y="18507"/>
                        </a:lnTo>
                        <a:lnTo>
                          <a:pt x="72137" y="18498"/>
                        </a:lnTo>
                        <a:lnTo>
                          <a:pt x="72183" y="18498"/>
                        </a:lnTo>
                        <a:lnTo>
                          <a:pt x="72183" y="18480"/>
                        </a:lnTo>
                        <a:lnTo>
                          <a:pt x="72267" y="18480"/>
                        </a:lnTo>
                        <a:lnTo>
                          <a:pt x="72267" y="18461"/>
                        </a:lnTo>
                        <a:lnTo>
                          <a:pt x="72341" y="18461"/>
                        </a:lnTo>
                        <a:lnTo>
                          <a:pt x="72341" y="18452"/>
                        </a:lnTo>
                        <a:lnTo>
                          <a:pt x="72415" y="18452"/>
                        </a:lnTo>
                        <a:lnTo>
                          <a:pt x="72415" y="18433"/>
                        </a:lnTo>
                        <a:lnTo>
                          <a:pt x="72498" y="18433"/>
                        </a:lnTo>
                        <a:lnTo>
                          <a:pt x="72498" y="18452"/>
                        </a:lnTo>
                        <a:lnTo>
                          <a:pt x="72711" y="18452"/>
                        </a:lnTo>
                        <a:lnTo>
                          <a:pt x="72711" y="18461"/>
                        </a:lnTo>
                        <a:lnTo>
                          <a:pt x="72776" y="18461"/>
                        </a:lnTo>
                        <a:lnTo>
                          <a:pt x="72776" y="18480"/>
                        </a:lnTo>
                        <a:lnTo>
                          <a:pt x="72832" y="18480"/>
                        </a:lnTo>
                        <a:lnTo>
                          <a:pt x="72832" y="18498"/>
                        </a:lnTo>
                        <a:lnTo>
                          <a:pt x="72869" y="18498"/>
                        </a:lnTo>
                        <a:lnTo>
                          <a:pt x="72869" y="18507"/>
                        </a:lnTo>
                        <a:lnTo>
                          <a:pt x="72915" y="18507"/>
                        </a:lnTo>
                        <a:lnTo>
                          <a:pt x="72915" y="18526"/>
                        </a:lnTo>
                        <a:lnTo>
                          <a:pt x="72943" y="18526"/>
                        </a:lnTo>
                        <a:lnTo>
                          <a:pt x="72943" y="18544"/>
                        </a:lnTo>
                        <a:lnTo>
                          <a:pt x="72970" y="18544"/>
                        </a:lnTo>
                        <a:lnTo>
                          <a:pt x="72970" y="18554"/>
                        </a:lnTo>
                        <a:lnTo>
                          <a:pt x="73008" y="18554"/>
                        </a:lnTo>
                        <a:lnTo>
                          <a:pt x="73008" y="18572"/>
                        </a:lnTo>
                        <a:lnTo>
                          <a:pt x="73035" y="18572"/>
                        </a:lnTo>
                        <a:lnTo>
                          <a:pt x="73035" y="18591"/>
                        </a:lnTo>
                        <a:lnTo>
                          <a:pt x="73063" y="18591"/>
                        </a:lnTo>
                        <a:lnTo>
                          <a:pt x="73063" y="18600"/>
                        </a:lnTo>
                        <a:lnTo>
                          <a:pt x="73082" y="18600"/>
                        </a:lnTo>
                        <a:lnTo>
                          <a:pt x="73082" y="18618"/>
                        </a:lnTo>
                        <a:lnTo>
                          <a:pt x="73100" y="18618"/>
                        </a:lnTo>
                        <a:lnTo>
                          <a:pt x="73100" y="18637"/>
                        </a:lnTo>
                        <a:lnTo>
                          <a:pt x="73128" y="18637"/>
                        </a:lnTo>
                        <a:lnTo>
                          <a:pt x="73128" y="18646"/>
                        </a:lnTo>
                        <a:lnTo>
                          <a:pt x="73146" y="18646"/>
                        </a:lnTo>
                        <a:lnTo>
                          <a:pt x="73146" y="18665"/>
                        </a:lnTo>
                        <a:lnTo>
                          <a:pt x="73174" y="18665"/>
                        </a:lnTo>
                        <a:lnTo>
                          <a:pt x="73174" y="18683"/>
                        </a:lnTo>
                        <a:lnTo>
                          <a:pt x="73193" y="18683"/>
                        </a:lnTo>
                        <a:lnTo>
                          <a:pt x="73193" y="18693"/>
                        </a:lnTo>
                        <a:lnTo>
                          <a:pt x="73202" y="18693"/>
                        </a:lnTo>
                        <a:lnTo>
                          <a:pt x="73202" y="18711"/>
                        </a:lnTo>
                        <a:lnTo>
                          <a:pt x="73221" y="18711"/>
                        </a:lnTo>
                        <a:lnTo>
                          <a:pt x="73221" y="18730"/>
                        </a:lnTo>
                        <a:lnTo>
                          <a:pt x="73239" y="18730"/>
                        </a:lnTo>
                        <a:lnTo>
                          <a:pt x="73239" y="18739"/>
                        </a:lnTo>
                        <a:lnTo>
                          <a:pt x="73248" y="18739"/>
                        </a:lnTo>
                        <a:lnTo>
                          <a:pt x="73248" y="18757"/>
                        </a:lnTo>
                        <a:lnTo>
                          <a:pt x="73267" y="18757"/>
                        </a:lnTo>
                        <a:lnTo>
                          <a:pt x="73267" y="18776"/>
                        </a:lnTo>
                        <a:lnTo>
                          <a:pt x="73285" y="18776"/>
                        </a:lnTo>
                        <a:lnTo>
                          <a:pt x="73285" y="18785"/>
                        </a:lnTo>
                        <a:lnTo>
                          <a:pt x="73295" y="18785"/>
                        </a:lnTo>
                        <a:lnTo>
                          <a:pt x="73295" y="18822"/>
                        </a:lnTo>
                        <a:lnTo>
                          <a:pt x="73313" y="18822"/>
                        </a:lnTo>
                        <a:lnTo>
                          <a:pt x="73313" y="18831"/>
                        </a:lnTo>
                        <a:lnTo>
                          <a:pt x="73332" y="18831"/>
                        </a:lnTo>
                        <a:lnTo>
                          <a:pt x="73332" y="18850"/>
                        </a:lnTo>
                        <a:lnTo>
                          <a:pt x="73341" y="18850"/>
                        </a:lnTo>
                        <a:lnTo>
                          <a:pt x="73341" y="18869"/>
                        </a:lnTo>
                        <a:lnTo>
                          <a:pt x="73359" y="18869"/>
                        </a:lnTo>
                        <a:lnTo>
                          <a:pt x="73359" y="18896"/>
                        </a:lnTo>
                        <a:lnTo>
                          <a:pt x="73378" y="18896"/>
                        </a:lnTo>
                        <a:lnTo>
                          <a:pt x="73378" y="18924"/>
                        </a:lnTo>
                        <a:lnTo>
                          <a:pt x="73387" y="18924"/>
                        </a:lnTo>
                        <a:lnTo>
                          <a:pt x="73387" y="18943"/>
                        </a:lnTo>
                        <a:lnTo>
                          <a:pt x="73406" y="18943"/>
                        </a:lnTo>
                        <a:lnTo>
                          <a:pt x="73406" y="18970"/>
                        </a:lnTo>
                        <a:lnTo>
                          <a:pt x="73424" y="18970"/>
                        </a:lnTo>
                        <a:lnTo>
                          <a:pt x="73424" y="19007"/>
                        </a:lnTo>
                        <a:lnTo>
                          <a:pt x="73434" y="19007"/>
                        </a:lnTo>
                        <a:lnTo>
                          <a:pt x="73434" y="19035"/>
                        </a:lnTo>
                        <a:lnTo>
                          <a:pt x="73452" y="19035"/>
                        </a:lnTo>
                        <a:lnTo>
                          <a:pt x="73452" y="19063"/>
                        </a:lnTo>
                        <a:lnTo>
                          <a:pt x="73471" y="19063"/>
                        </a:lnTo>
                        <a:lnTo>
                          <a:pt x="73471" y="19109"/>
                        </a:lnTo>
                        <a:lnTo>
                          <a:pt x="73480" y="19109"/>
                        </a:lnTo>
                        <a:lnTo>
                          <a:pt x="73480" y="19156"/>
                        </a:lnTo>
                        <a:lnTo>
                          <a:pt x="73498" y="19156"/>
                        </a:lnTo>
                        <a:lnTo>
                          <a:pt x="73498" y="19248"/>
                        </a:lnTo>
                        <a:lnTo>
                          <a:pt x="73517" y="19248"/>
                        </a:lnTo>
                        <a:lnTo>
                          <a:pt x="73517" y="19572"/>
                        </a:lnTo>
                        <a:lnTo>
                          <a:pt x="73498" y="19572"/>
                        </a:lnTo>
                        <a:lnTo>
                          <a:pt x="73498" y="19656"/>
                        </a:lnTo>
                        <a:lnTo>
                          <a:pt x="73480" y="19656"/>
                        </a:lnTo>
                        <a:lnTo>
                          <a:pt x="73480" y="19702"/>
                        </a:lnTo>
                        <a:lnTo>
                          <a:pt x="73471" y="19702"/>
                        </a:lnTo>
                        <a:lnTo>
                          <a:pt x="73471" y="19730"/>
                        </a:lnTo>
                        <a:lnTo>
                          <a:pt x="73452" y="19730"/>
                        </a:lnTo>
                        <a:lnTo>
                          <a:pt x="73452" y="19776"/>
                        </a:lnTo>
                        <a:lnTo>
                          <a:pt x="73434" y="19776"/>
                        </a:lnTo>
                        <a:lnTo>
                          <a:pt x="73434" y="19823"/>
                        </a:lnTo>
                        <a:lnTo>
                          <a:pt x="73424" y="19823"/>
                        </a:lnTo>
                        <a:lnTo>
                          <a:pt x="73424" y="19869"/>
                        </a:lnTo>
                        <a:lnTo>
                          <a:pt x="73406" y="19869"/>
                        </a:lnTo>
                        <a:lnTo>
                          <a:pt x="73406" y="19887"/>
                        </a:lnTo>
                        <a:lnTo>
                          <a:pt x="73387" y="19887"/>
                        </a:lnTo>
                        <a:lnTo>
                          <a:pt x="73387" y="19915"/>
                        </a:lnTo>
                        <a:lnTo>
                          <a:pt x="73378" y="19915"/>
                        </a:lnTo>
                        <a:lnTo>
                          <a:pt x="73378" y="19934"/>
                        </a:lnTo>
                        <a:lnTo>
                          <a:pt x="73359" y="19934"/>
                        </a:lnTo>
                        <a:lnTo>
                          <a:pt x="73359" y="19962"/>
                        </a:lnTo>
                        <a:lnTo>
                          <a:pt x="73378" y="19962"/>
                        </a:lnTo>
                        <a:lnTo>
                          <a:pt x="73378" y="19943"/>
                        </a:lnTo>
                        <a:lnTo>
                          <a:pt x="73387" y="19943"/>
                        </a:lnTo>
                        <a:lnTo>
                          <a:pt x="73387" y="19934"/>
                        </a:lnTo>
                        <a:lnTo>
                          <a:pt x="73406" y="19934"/>
                        </a:lnTo>
                        <a:lnTo>
                          <a:pt x="73406" y="19915"/>
                        </a:lnTo>
                        <a:lnTo>
                          <a:pt x="73434" y="19915"/>
                        </a:lnTo>
                        <a:lnTo>
                          <a:pt x="73434" y="19897"/>
                        </a:lnTo>
                        <a:lnTo>
                          <a:pt x="73452" y="19897"/>
                        </a:lnTo>
                        <a:lnTo>
                          <a:pt x="73452" y="19887"/>
                        </a:lnTo>
                        <a:lnTo>
                          <a:pt x="73471" y="19887"/>
                        </a:lnTo>
                        <a:lnTo>
                          <a:pt x="73471" y="19869"/>
                        </a:lnTo>
                        <a:lnTo>
                          <a:pt x="73480" y="19869"/>
                        </a:lnTo>
                        <a:lnTo>
                          <a:pt x="73480" y="19850"/>
                        </a:lnTo>
                        <a:lnTo>
                          <a:pt x="73517" y="19850"/>
                        </a:lnTo>
                        <a:lnTo>
                          <a:pt x="73517" y="19841"/>
                        </a:lnTo>
                        <a:lnTo>
                          <a:pt x="73526" y="19841"/>
                        </a:lnTo>
                        <a:lnTo>
                          <a:pt x="73526" y="19823"/>
                        </a:lnTo>
                        <a:lnTo>
                          <a:pt x="73545" y="19823"/>
                        </a:lnTo>
                        <a:lnTo>
                          <a:pt x="73545" y="19804"/>
                        </a:lnTo>
                        <a:lnTo>
                          <a:pt x="73573" y="19804"/>
                        </a:lnTo>
                        <a:lnTo>
                          <a:pt x="73573" y="19795"/>
                        </a:lnTo>
                        <a:lnTo>
                          <a:pt x="73591" y="19795"/>
                        </a:lnTo>
                        <a:lnTo>
                          <a:pt x="73591" y="19776"/>
                        </a:lnTo>
                        <a:lnTo>
                          <a:pt x="73610" y="19776"/>
                        </a:lnTo>
                        <a:lnTo>
                          <a:pt x="73610" y="19758"/>
                        </a:lnTo>
                        <a:lnTo>
                          <a:pt x="73637" y="19758"/>
                        </a:lnTo>
                        <a:lnTo>
                          <a:pt x="73637" y="19748"/>
                        </a:lnTo>
                        <a:lnTo>
                          <a:pt x="73656" y="19748"/>
                        </a:lnTo>
                        <a:lnTo>
                          <a:pt x="73656" y="19730"/>
                        </a:lnTo>
                        <a:lnTo>
                          <a:pt x="73665" y="19730"/>
                        </a:lnTo>
                        <a:lnTo>
                          <a:pt x="73665" y="19711"/>
                        </a:lnTo>
                        <a:lnTo>
                          <a:pt x="73702" y="19711"/>
                        </a:lnTo>
                        <a:lnTo>
                          <a:pt x="73702" y="19702"/>
                        </a:lnTo>
                        <a:lnTo>
                          <a:pt x="73730" y="19702"/>
                        </a:lnTo>
                        <a:lnTo>
                          <a:pt x="73730" y="19684"/>
                        </a:lnTo>
                        <a:lnTo>
                          <a:pt x="73749" y="19684"/>
                        </a:lnTo>
                        <a:lnTo>
                          <a:pt x="73749" y="19665"/>
                        </a:lnTo>
                        <a:lnTo>
                          <a:pt x="73776" y="19665"/>
                        </a:lnTo>
                        <a:lnTo>
                          <a:pt x="73776" y="19656"/>
                        </a:lnTo>
                        <a:lnTo>
                          <a:pt x="73795" y="19656"/>
                        </a:lnTo>
                        <a:lnTo>
                          <a:pt x="73795" y="19637"/>
                        </a:lnTo>
                        <a:lnTo>
                          <a:pt x="73823" y="19637"/>
                        </a:lnTo>
                        <a:lnTo>
                          <a:pt x="73823" y="19619"/>
                        </a:lnTo>
                        <a:lnTo>
                          <a:pt x="73841" y="19619"/>
                        </a:lnTo>
                        <a:lnTo>
                          <a:pt x="73841" y="19610"/>
                        </a:lnTo>
                        <a:lnTo>
                          <a:pt x="73869" y="19610"/>
                        </a:lnTo>
                        <a:lnTo>
                          <a:pt x="73869" y="19591"/>
                        </a:lnTo>
                        <a:lnTo>
                          <a:pt x="73887" y="19591"/>
                        </a:lnTo>
                        <a:lnTo>
                          <a:pt x="73887" y="19572"/>
                        </a:lnTo>
                        <a:lnTo>
                          <a:pt x="73915" y="19572"/>
                        </a:lnTo>
                        <a:lnTo>
                          <a:pt x="73915" y="19563"/>
                        </a:lnTo>
                        <a:lnTo>
                          <a:pt x="73934" y="19563"/>
                        </a:lnTo>
                        <a:lnTo>
                          <a:pt x="73934" y="19545"/>
                        </a:lnTo>
                        <a:lnTo>
                          <a:pt x="73962" y="19545"/>
                        </a:lnTo>
                        <a:lnTo>
                          <a:pt x="73962" y="19526"/>
                        </a:lnTo>
                        <a:lnTo>
                          <a:pt x="73980" y="19526"/>
                        </a:lnTo>
                        <a:lnTo>
                          <a:pt x="73980" y="19517"/>
                        </a:lnTo>
                        <a:lnTo>
                          <a:pt x="74008" y="19517"/>
                        </a:lnTo>
                        <a:lnTo>
                          <a:pt x="74008" y="19498"/>
                        </a:lnTo>
                        <a:lnTo>
                          <a:pt x="74026" y="19498"/>
                        </a:lnTo>
                        <a:lnTo>
                          <a:pt x="74026" y="19480"/>
                        </a:lnTo>
                        <a:lnTo>
                          <a:pt x="74054" y="19480"/>
                        </a:lnTo>
                        <a:lnTo>
                          <a:pt x="74054" y="19471"/>
                        </a:lnTo>
                        <a:lnTo>
                          <a:pt x="74082" y="19471"/>
                        </a:lnTo>
                        <a:lnTo>
                          <a:pt x="74082" y="19452"/>
                        </a:lnTo>
                        <a:lnTo>
                          <a:pt x="74119" y="19452"/>
                        </a:lnTo>
                        <a:lnTo>
                          <a:pt x="74119" y="19434"/>
                        </a:lnTo>
                        <a:lnTo>
                          <a:pt x="74147" y="19434"/>
                        </a:lnTo>
                        <a:lnTo>
                          <a:pt x="74147" y="19424"/>
                        </a:lnTo>
                        <a:lnTo>
                          <a:pt x="74175" y="19424"/>
                        </a:lnTo>
                        <a:lnTo>
                          <a:pt x="74175" y="19406"/>
                        </a:lnTo>
                        <a:lnTo>
                          <a:pt x="74193" y="19406"/>
                        </a:lnTo>
                        <a:lnTo>
                          <a:pt x="74193" y="19387"/>
                        </a:lnTo>
                        <a:lnTo>
                          <a:pt x="74221" y="19387"/>
                        </a:lnTo>
                        <a:lnTo>
                          <a:pt x="74221" y="19378"/>
                        </a:lnTo>
                        <a:lnTo>
                          <a:pt x="74258" y="19378"/>
                        </a:lnTo>
                        <a:lnTo>
                          <a:pt x="74258" y="19359"/>
                        </a:lnTo>
                        <a:lnTo>
                          <a:pt x="74286" y="19359"/>
                        </a:lnTo>
                        <a:lnTo>
                          <a:pt x="74286" y="19341"/>
                        </a:lnTo>
                        <a:lnTo>
                          <a:pt x="74314" y="19341"/>
                        </a:lnTo>
                        <a:lnTo>
                          <a:pt x="74314" y="19332"/>
                        </a:lnTo>
                        <a:lnTo>
                          <a:pt x="74351" y="19332"/>
                        </a:lnTo>
                        <a:lnTo>
                          <a:pt x="74351" y="19313"/>
                        </a:lnTo>
                        <a:lnTo>
                          <a:pt x="74378" y="19313"/>
                        </a:lnTo>
                        <a:lnTo>
                          <a:pt x="74378" y="19295"/>
                        </a:lnTo>
                        <a:lnTo>
                          <a:pt x="74406" y="19295"/>
                        </a:lnTo>
                        <a:lnTo>
                          <a:pt x="74406" y="19285"/>
                        </a:lnTo>
                        <a:lnTo>
                          <a:pt x="74425" y="19285"/>
                        </a:lnTo>
                        <a:lnTo>
                          <a:pt x="74425" y="19267"/>
                        </a:lnTo>
                        <a:lnTo>
                          <a:pt x="74452" y="19267"/>
                        </a:lnTo>
                        <a:lnTo>
                          <a:pt x="74452" y="19248"/>
                        </a:lnTo>
                        <a:lnTo>
                          <a:pt x="74499" y="19248"/>
                        </a:lnTo>
                        <a:lnTo>
                          <a:pt x="74499" y="19239"/>
                        </a:lnTo>
                        <a:lnTo>
                          <a:pt x="74536" y="19239"/>
                        </a:lnTo>
                        <a:lnTo>
                          <a:pt x="74536" y="19221"/>
                        </a:lnTo>
                        <a:lnTo>
                          <a:pt x="74564" y="19221"/>
                        </a:lnTo>
                        <a:lnTo>
                          <a:pt x="74564" y="19202"/>
                        </a:lnTo>
                        <a:lnTo>
                          <a:pt x="74610" y="19202"/>
                        </a:lnTo>
                        <a:lnTo>
                          <a:pt x="74610" y="19193"/>
                        </a:lnTo>
                        <a:lnTo>
                          <a:pt x="74638" y="19193"/>
                        </a:lnTo>
                        <a:lnTo>
                          <a:pt x="74638" y="19174"/>
                        </a:lnTo>
                        <a:lnTo>
                          <a:pt x="74684" y="19174"/>
                        </a:lnTo>
                        <a:lnTo>
                          <a:pt x="74684" y="19156"/>
                        </a:lnTo>
                        <a:lnTo>
                          <a:pt x="74721" y="19156"/>
                        </a:lnTo>
                        <a:lnTo>
                          <a:pt x="74721" y="19146"/>
                        </a:lnTo>
                        <a:lnTo>
                          <a:pt x="74749" y="19146"/>
                        </a:lnTo>
                        <a:lnTo>
                          <a:pt x="74749" y="19128"/>
                        </a:lnTo>
                        <a:lnTo>
                          <a:pt x="74795" y="19128"/>
                        </a:lnTo>
                        <a:lnTo>
                          <a:pt x="74795" y="19109"/>
                        </a:lnTo>
                        <a:lnTo>
                          <a:pt x="74823" y="19109"/>
                        </a:lnTo>
                        <a:lnTo>
                          <a:pt x="74823" y="19100"/>
                        </a:lnTo>
                        <a:lnTo>
                          <a:pt x="74860" y="19100"/>
                        </a:lnTo>
                        <a:lnTo>
                          <a:pt x="74860" y="19082"/>
                        </a:lnTo>
                        <a:lnTo>
                          <a:pt x="74906" y="19082"/>
                        </a:lnTo>
                        <a:lnTo>
                          <a:pt x="74906" y="19063"/>
                        </a:lnTo>
                        <a:lnTo>
                          <a:pt x="74953" y="19063"/>
                        </a:lnTo>
                        <a:lnTo>
                          <a:pt x="74953" y="19054"/>
                        </a:lnTo>
                        <a:lnTo>
                          <a:pt x="74999" y="19054"/>
                        </a:lnTo>
                        <a:lnTo>
                          <a:pt x="74999" y="19035"/>
                        </a:lnTo>
                        <a:lnTo>
                          <a:pt x="75045" y="19035"/>
                        </a:lnTo>
                        <a:lnTo>
                          <a:pt x="75045" y="19017"/>
                        </a:lnTo>
                        <a:lnTo>
                          <a:pt x="75092" y="19017"/>
                        </a:lnTo>
                        <a:lnTo>
                          <a:pt x="75092" y="19007"/>
                        </a:lnTo>
                        <a:lnTo>
                          <a:pt x="75138" y="19007"/>
                        </a:lnTo>
                        <a:lnTo>
                          <a:pt x="75138" y="18989"/>
                        </a:lnTo>
                        <a:lnTo>
                          <a:pt x="75184" y="18989"/>
                        </a:lnTo>
                        <a:lnTo>
                          <a:pt x="75184" y="18970"/>
                        </a:lnTo>
                        <a:lnTo>
                          <a:pt x="75231" y="18970"/>
                        </a:lnTo>
                        <a:lnTo>
                          <a:pt x="75231" y="18961"/>
                        </a:lnTo>
                        <a:lnTo>
                          <a:pt x="75286" y="18961"/>
                        </a:lnTo>
                        <a:lnTo>
                          <a:pt x="75286" y="18943"/>
                        </a:lnTo>
                        <a:lnTo>
                          <a:pt x="75332" y="18943"/>
                        </a:lnTo>
                        <a:lnTo>
                          <a:pt x="75332" y="18924"/>
                        </a:lnTo>
                        <a:lnTo>
                          <a:pt x="75397" y="18924"/>
                        </a:lnTo>
                        <a:lnTo>
                          <a:pt x="75397" y="18915"/>
                        </a:lnTo>
                        <a:lnTo>
                          <a:pt x="75462" y="18915"/>
                        </a:lnTo>
                        <a:lnTo>
                          <a:pt x="75462" y="18896"/>
                        </a:lnTo>
                        <a:lnTo>
                          <a:pt x="75518" y="18896"/>
                        </a:lnTo>
                        <a:lnTo>
                          <a:pt x="75518" y="18878"/>
                        </a:lnTo>
                        <a:lnTo>
                          <a:pt x="75601" y="18878"/>
                        </a:lnTo>
                        <a:lnTo>
                          <a:pt x="75601" y="18869"/>
                        </a:lnTo>
                        <a:lnTo>
                          <a:pt x="75657" y="18869"/>
                        </a:lnTo>
                        <a:lnTo>
                          <a:pt x="75657" y="18850"/>
                        </a:lnTo>
                        <a:lnTo>
                          <a:pt x="75740" y="18850"/>
                        </a:lnTo>
                        <a:lnTo>
                          <a:pt x="75740" y="18831"/>
                        </a:lnTo>
                        <a:lnTo>
                          <a:pt x="75796" y="18831"/>
                        </a:lnTo>
                        <a:lnTo>
                          <a:pt x="75796" y="18822"/>
                        </a:lnTo>
                        <a:lnTo>
                          <a:pt x="75907" y="18822"/>
                        </a:lnTo>
                        <a:lnTo>
                          <a:pt x="75907" y="18804"/>
                        </a:lnTo>
                        <a:lnTo>
                          <a:pt x="76018" y="18804"/>
                        </a:lnTo>
                        <a:lnTo>
                          <a:pt x="76018" y="18785"/>
                        </a:lnTo>
                        <a:lnTo>
                          <a:pt x="76138" y="18785"/>
                        </a:lnTo>
                        <a:lnTo>
                          <a:pt x="76138" y="18776"/>
                        </a:lnTo>
                        <a:lnTo>
                          <a:pt x="76249" y="18776"/>
                        </a:lnTo>
                        <a:lnTo>
                          <a:pt x="76249" y="18757"/>
                        </a:lnTo>
                        <a:lnTo>
                          <a:pt x="76444" y="18757"/>
                        </a:lnTo>
                        <a:lnTo>
                          <a:pt x="76444" y="18739"/>
                        </a:lnTo>
                        <a:lnTo>
                          <a:pt x="77157" y="18739"/>
                        </a:lnTo>
                        <a:lnTo>
                          <a:pt x="77157" y="18757"/>
                        </a:lnTo>
                        <a:lnTo>
                          <a:pt x="77324" y="18757"/>
                        </a:lnTo>
                        <a:lnTo>
                          <a:pt x="77324" y="18776"/>
                        </a:lnTo>
                        <a:lnTo>
                          <a:pt x="77500" y="18776"/>
                        </a:lnTo>
                        <a:lnTo>
                          <a:pt x="77500" y="18785"/>
                        </a:lnTo>
                        <a:lnTo>
                          <a:pt x="77592" y="18785"/>
                        </a:lnTo>
                        <a:lnTo>
                          <a:pt x="77592" y="18804"/>
                        </a:lnTo>
                        <a:lnTo>
                          <a:pt x="77667" y="18804"/>
                        </a:lnTo>
                        <a:lnTo>
                          <a:pt x="77667" y="18822"/>
                        </a:lnTo>
                        <a:lnTo>
                          <a:pt x="77741" y="18822"/>
                        </a:lnTo>
                        <a:lnTo>
                          <a:pt x="77741" y="18831"/>
                        </a:lnTo>
                        <a:lnTo>
                          <a:pt x="77824" y="18831"/>
                        </a:lnTo>
                        <a:lnTo>
                          <a:pt x="77824" y="18850"/>
                        </a:lnTo>
                        <a:lnTo>
                          <a:pt x="77917" y="18850"/>
                        </a:lnTo>
                        <a:lnTo>
                          <a:pt x="77917" y="18869"/>
                        </a:lnTo>
                        <a:lnTo>
                          <a:pt x="77991" y="18869"/>
                        </a:lnTo>
                        <a:lnTo>
                          <a:pt x="77991" y="18878"/>
                        </a:lnTo>
                        <a:lnTo>
                          <a:pt x="78065" y="18878"/>
                        </a:lnTo>
                        <a:lnTo>
                          <a:pt x="78065" y="18896"/>
                        </a:lnTo>
                        <a:lnTo>
                          <a:pt x="78148" y="18896"/>
                        </a:lnTo>
                        <a:lnTo>
                          <a:pt x="78148" y="18915"/>
                        </a:lnTo>
                        <a:lnTo>
                          <a:pt x="78195" y="18915"/>
                        </a:lnTo>
                        <a:lnTo>
                          <a:pt x="78195" y="18924"/>
                        </a:lnTo>
                        <a:lnTo>
                          <a:pt x="78241" y="18924"/>
                        </a:lnTo>
                        <a:lnTo>
                          <a:pt x="78241" y="18943"/>
                        </a:lnTo>
                        <a:lnTo>
                          <a:pt x="78287" y="18943"/>
                        </a:lnTo>
                        <a:lnTo>
                          <a:pt x="78287" y="18961"/>
                        </a:lnTo>
                        <a:lnTo>
                          <a:pt x="78343" y="18961"/>
                        </a:lnTo>
                        <a:lnTo>
                          <a:pt x="78343" y="18970"/>
                        </a:lnTo>
                        <a:lnTo>
                          <a:pt x="78389" y="18970"/>
                        </a:lnTo>
                        <a:lnTo>
                          <a:pt x="78389" y="18989"/>
                        </a:lnTo>
                        <a:lnTo>
                          <a:pt x="78435" y="18989"/>
                        </a:lnTo>
                        <a:lnTo>
                          <a:pt x="78435" y="19007"/>
                        </a:lnTo>
                        <a:lnTo>
                          <a:pt x="78482" y="19007"/>
                        </a:lnTo>
                        <a:lnTo>
                          <a:pt x="78482" y="19017"/>
                        </a:lnTo>
                        <a:lnTo>
                          <a:pt x="78528" y="19017"/>
                        </a:lnTo>
                        <a:lnTo>
                          <a:pt x="78528" y="19035"/>
                        </a:lnTo>
                        <a:lnTo>
                          <a:pt x="78593" y="19035"/>
                        </a:lnTo>
                        <a:lnTo>
                          <a:pt x="78593" y="19054"/>
                        </a:lnTo>
                        <a:lnTo>
                          <a:pt x="78639" y="19054"/>
                        </a:lnTo>
                        <a:lnTo>
                          <a:pt x="78639" y="19063"/>
                        </a:lnTo>
                        <a:lnTo>
                          <a:pt x="78685" y="19063"/>
                        </a:lnTo>
                        <a:lnTo>
                          <a:pt x="78685" y="19082"/>
                        </a:lnTo>
                        <a:lnTo>
                          <a:pt x="78732" y="19082"/>
                        </a:lnTo>
                        <a:lnTo>
                          <a:pt x="78732" y="19100"/>
                        </a:lnTo>
                        <a:lnTo>
                          <a:pt x="78778" y="19100"/>
                        </a:lnTo>
                        <a:lnTo>
                          <a:pt x="78778" y="19109"/>
                        </a:lnTo>
                        <a:lnTo>
                          <a:pt x="78806" y="19109"/>
                        </a:lnTo>
                        <a:lnTo>
                          <a:pt x="78806" y="19128"/>
                        </a:lnTo>
                        <a:lnTo>
                          <a:pt x="78843" y="19128"/>
                        </a:lnTo>
                        <a:lnTo>
                          <a:pt x="78843" y="19146"/>
                        </a:lnTo>
                        <a:lnTo>
                          <a:pt x="78889" y="19146"/>
                        </a:lnTo>
                        <a:lnTo>
                          <a:pt x="78889" y="19156"/>
                        </a:lnTo>
                        <a:lnTo>
                          <a:pt x="78917" y="19156"/>
                        </a:lnTo>
                        <a:lnTo>
                          <a:pt x="78917" y="19174"/>
                        </a:lnTo>
                        <a:lnTo>
                          <a:pt x="78945" y="19174"/>
                        </a:lnTo>
                        <a:lnTo>
                          <a:pt x="78945" y="19193"/>
                        </a:lnTo>
                        <a:lnTo>
                          <a:pt x="78991" y="19193"/>
                        </a:lnTo>
                        <a:lnTo>
                          <a:pt x="78991" y="19202"/>
                        </a:lnTo>
                        <a:lnTo>
                          <a:pt x="79028" y="19202"/>
                        </a:lnTo>
                        <a:lnTo>
                          <a:pt x="79028" y="19221"/>
                        </a:lnTo>
                        <a:lnTo>
                          <a:pt x="79056" y="19221"/>
                        </a:lnTo>
                        <a:lnTo>
                          <a:pt x="79056" y="19239"/>
                        </a:lnTo>
                        <a:lnTo>
                          <a:pt x="79102" y="19239"/>
                        </a:lnTo>
                        <a:lnTo>
                          <a:pt x="79102" y="19248"/>
                        </a:lnTo>
                        <a:lnTo>
                          <a:pt x="79130" y="19248"/>
                        </a:lnTo>
                        <a:lnTo>
                          <a:pt x="79130" y="19267"/>
                        </a:lnTo>
                        <a:lnTo>
                          <a:pt x="79167" y="19267"/>
                        </a:lnTo>
                        <a:lnTo>
                          <a:pt x="79167" y="19285"/>
                        </a:lnTo>
                        <a:lnTo>
                          <a:pt x="79195" y="19285"/>
                        </a:lnTo>
                        <a:lnTo>
                          <a:pt x="79195" y="19295"/>
                        </a:lnTo>
                        <a:lnTo>
                          <a:pt x="79223" y="19295"/>
                        </a:lnTo>
                        <a:lnTo>
                          <a:pt x="79223" y="19313"/>
                        </a:lnTo>
                        <a:lnTo>
                          <a:pt x="79260" y="19313"/>
                        </a:lnTo>
                        <a:lnTo>
                          <a:pt x="79260" y="19332"/>
                        </a:lnTo>
                        <a:lnTo>
                          <a:pt x="79288" y="19332"/>
                        </a:lnTo>
                        <a:lnTo>
                          <a:pt x="79288" y="19341"/>
                        </a:lnTo>
                        <a:lnTo>
                          <a:pt x="79315" y="19341"/>
                        </a:lnTo>
                        <a:lnTo>
                          <a:pt x="79315" y="19359"/>
                        </a:lnTo>
                        <a:lnTo>
                          <a:pt x="79352" y="19359"/>
                        </a:lnTo>
                        <a:lnTo>
                          <a:pt x="79352" y="19378"/>
                        </a:lnTo>
                        <a:lnTo>
                          <a:pt x="79380" y="19378"/>
                        </a:lnTo>
                        <a:lnTo>
                          <a:pt x="79380" y="19387"/>
                        </a:lnTo>
                        <a:lnTo>
                          <a:pt x="79408" y="19387"/>
                        </a:lnTo>
                        <a:lnTo>
                          <a:pt x="79408" y="19406"/>
                        </a:lnTo>
                        <a:lnTo>
                          <a:pt x="79445" y="19406"/>
                        </a:lnTo>
                        <a:lnTo>
                          <a:pt x="79445" y="19424"/>
                        </a:lnTo>
                        <a:lnTo>
                          <a:pt x="79454" y="19424"/>
                        </a:lnTo>
                        <a:lnTo>
                          <a:pt x="79454" y="19434"/>
                        </a:lnTo>
                        <a:lnTo>
                          <a:pt x="79491" y="19434"/>
                        </a:lnTo>
                        <a:lnTo>
                          <a:pt x="79491" y="19452"/>
                        </a:lnTo>
                        <a:lnTo>
                          <a:pt x="79519" y="19452"/>
                        </a:lnTo>
                        <a:lnTo>
                          <a:pt x="79519" y="19471"/>
                        </a:lnTo>
                        <a:lnTo>
                          <a:pt x="79538" y="19471"/>
                        </a:lnTo>
                        <a:lnTo>
                          <a:pt x="79538" y="19480"/>
                        </a:lnTo>
                        <a:lnTo>
                          <a:pt x="79565" y="19480"/>
                        </a:lnTo>
                        <a:lnTo>
                          <a:pt x="79565" y="19498"/>
                        </a:lnTo>
                        <a:lnTo>
                          <a:pt x="79593" y="19498"/>
                        </a:lnTo>
                        <a:lnTo>
                          <a:pt x="79593" y="19517"/>
                        </a:lnTo>
                        <a:lnTo>
                          <a:pt x="79612" y="19517"/>
                        </a:lnTo>
                        <a:lnTo>
                          <a:pt x="79612" y="19526"/>
                        </a:lnTo>
                        <a:lnTo>
                          <a:pt x="79640" y="19526"/>
                        </a:lnTo>
                        <a:lnTo>
                          <a:pt x="79640" y="19545"/>
                        </a:lnTo>
                        <a:lnTo>
                          <a:pt x="79677" y="19545"/>
                        </a:lnTo>
                        <a:lnTo>
                          <a:pt x="79677" y="19563"/>
                        </a:lnTo>
                        <a:lnTo>
                          <a:pt x="79686" y="19563"/>
                        </a:lnTo>
                        <a:lnTo>
                          <a:pt x="79686" y="19572"/>
                        </a:lnTo>
                        <a:lnTo>
                          <a:pt x="79723" y="19572"/>
                        </a:lnTo>
                        <a:lnTo>
                          <a:pt x="79723" y="19591"/>
                        </a:lnTo>
                        <a:lnTo>
                          <a:pt x="79732" y="19591"/>
                        </a:lnTo>
                        <a:lnTo>
                          <a:pt x="79732" y="19610"/>
                        </a:lnTo>
                        <a:lnTo>
                          <a:pt x="79769" y="19610"/>
                        </a:lnTo>
                        <a:lnTo>
                          <a:pt x="79769" y="19619"/>
                        </a:lnTo>
                        <a:lnTo>
                          <a:pt x="79778" y="19619"/>
                        </a:lnTo>
                        <a:lnTo>
                          <a:pt x="79778" y="19637"/>
                        </a:lnTo>
                        <a:lnTo>
                          <a:pt x="79815" y="19637"/>
                        </a:lnTo>
                        <a:lnTo>
                          <a:pt x="79815" y="19656"/>
                        </a:lnTo>
                        <a:lnTo>
                          <a:pt x="79825" y="19656"/>
                        </a:lnTo>
                        <a:lnTo>
                          <a:pt x="79825" y="19665"/>
                        </a:lnTo>
                        <a:lnTo>
                          <a:pt x="79843" y="19665"/>
                        </a:lnTo>
                        <a:lnTo>
                          <a:pt x="79843" y="19684"/>
                        </a:lnTo>
                        <a:lnTo>
                          <a:pt x="79871" y="19684"/>
                        </a:lnTo>
                        <a:lnTo>
                          <a:pt x="79871" y="19702"/>
                        </a:lnTo>
                        <a:lnTo>
                          <a:pt x="79890" y="19702"/>
                        </a:lnTo>
                        <a:lnTo>
                          <a:pt x="79890" y="19711"/>
                        </a:lnTo>
                        <a:lnTo>
                          <a:pt x="79917" y="19711"/>
                        </a:lnTo>
                        <a:lnTo>
                          <a:pt x="79917" y="19730"/>
                        </a:lnTo>
                        <a:lnTo>
                          <a:pt x="79936" y="19730"/>
                        </a:lnTo>
                        <a:lnTo>
                          <a:pt x="79936" y="19748"/>
                        </a:lnTo>
                        <a:lnTo>
                          <a:pt x="79964" y="19748"/>
                        </a:lnTo>
                        <a:lnTo>
                          <a:pt x="79964" y="19758"/>
                        </a:lnTo>
                        <a:lnTo>
                          <a:pt x="79982" y="19758"/>
                        </a:lnTo>
                        <a:lnTo>
                          <a:pt x="79982" y="19776"/>
                        </a:lnTo>
                        <a:lnTo>
                          <a:pt x="80010" y="19776"/>
                        </a:lnTo>
                        <a:lnTo>
                          <a:pt x="80010" y="19795"/>
                        </a:lnTo>
                        <a:lnTo>
                          <a:pt x="80029" y="19795"/>
                        </a:lnTo>
                        <a:lnTo>
                          <a:pt x="80029" y="19804"/>
                        </a:lnTo>
                        <a:lnTo>
                          <a:pt x="80047" y="19804"/>
                        </a:lnTo>
                        <a:lnTo>
                          <a:pt x="80047" y="19823"/>
                        </a:lnTo>
                        <a:lnTo>
                          <a:pt x="80056" y="19823"/>
                        </a:lnTo>
                        <a:lnTo>
                          <a:pt x="80056" y="19841"/>
                        </a:lnTo>
                        <a:lnTo>
                          <a:pt x="80093" y="19841"/>
                        </a:lnTo>
                        <a:lnTo>
                          <a:pt x="80093" y="19850"/>
                        </a:lnTo>
                        <a:lnTo>
                          <a:pt x="80103" y="19850"/>
                        </a:lnTo>
                        <a:lnTo>
                          <a:pt x="80103" y="19869"/>
                        </a:lnTo>
                        <a:lnTo>
                          <a:pt x="80121" y="19869"/>
                        </a:lnTo>
                        <a:lnTo>
                          <a:pt x="80121" y="19887"/>
                        </a:lnTo>
                        <a:lnTo>
                          <a:pt x="80140" y="19887"/>
                        </a:lnTo>
                        <a:lnTo>
                          <a:pt x="80140" y="19897"/>
                        </a:lnTo>
                        <a:lnTo>
                          <a:pt x="80167" y="19897"/>
                        </a:lnTo>
                        <a:lnTo>
                          <a:pt x="80167" y="19915"/>
                        </a:lnTo>
                        <a:lnTo>
                          <a:pt x="80186" y="19915"/>
                        </a:lnTo>
                        <a:lnTo>
                          <a:pt x="80186" y="19934"/>
                        </a:lnTo>
                        <a:lnTo>
                          <a:pt x="80195" y="19934"/>
                        </a:lnTo>
                        <a:lnTo>
                          <a:pt x="80195" y="19943"/>
                        </a:lnTo>
                        <a:lnTo>
                          <a:pt x="80214" y="19943"/>
                        </a:lnTo>
                        <a:lnTo>
                          <a:pt x="80214" y="19962"/>
                        </a:lnTo>
                        <a:lnTo>
                          <a:pt x="80242" y="19962"/>
                        </a:lnTo>
                        <a:lnTo>
                          <a:pt x="80242" y="19980"/>
                        </a:lnTo>
                        <a:lnTo>
                          <a:pt x="80260" y="19980"/>
                        </a:lnTo>
                        <a:lnTo>
                          <a:pt x="80260" y="19989"/>
                        </a:lnTo>
                        <a:lnTo>
                          <a:pt x="80279" y="19989"/>
                        </a:lnTo>
                        <a:lnTo>
                          <a:pt x="80279" y="20008"/>
                        </a:lnTo>
                        <a:lnTo>
                          <a:pt x="80306" y="20008"/>
                        </a:lnTo>
                        <a:lnTo>
                          <a:pt x="80306" y="20026"/>
                        </a:lnTo>
                        <a:lnTo>
                          <a:pt x="80325" y="20026"/>
                        </a:lnTo>
                        <a:lnTo>
                          <a:pt x="80325" y="20036"/>
                        </a:lnTo>
                        <a:lnTo>
                          <a:pt x="80334" y="20036"/>
                        </a:lnTo>
                        <a:lnTo>
                          <a:pt x="80334" y="20054"/>
                        </a:lnTo>
                        <a:lnTo>
                          <a:pt x="80353" y="20054"/>
                        </a:lnTo>
                        <a:lnTo>
                          <a:pt x="80353" y="20073"/>
                        </a:lnTo>
                        <a:lnTo>
                          <a:pt x="80371" y="20073"/>
                        </a:lnTo>
                        <a:lnTo>
                          <a:pt x="80371" y="20082"/>
                        </a:lnTo>
                        <a:lnTo>
                          <a:pt x="80381" y="20082"/>
                        </a:lnTo>
                        <a:lnTo>
                          <a:pt x="80381" y="20100"/>
                        </a:lnTo>
                        <a:lnTo>
                          <a:pt x="80399" y="20100"/>
                        </a:lnTo>
                        <a:lnTo>
                          <a:pt x="80399" y="20119"/>
                        </a:lnTo>
                        <a:lnTo>
                          <a:pt x="80418" y="20119"/>
                        </a:lnTo>
                        <a:lnTo>
                          <a:pt x="80418" y="20128"/>
                        </a:lnTo>
                        <a:lnTo>
                          <a:pt x="80427" y="20128"/>
                        </a:lnTo>
                        <a:lnTo>
                          <a:pt x="80427" y="20147"/>
                        </a:lnTo>
                        <a:lnTo>
                          <a:pt x="80464" y="20147"/>
                        </a:lnTo>
                        <a:lnTo>
                          <a:pt x="80464" y="20165"/>
                        </a:lnTo>
                        <a:lnTo>
                          <a:pt x="80473" y="20165"/>
                        </a:lnTo>
                        <a:lnTo>
                          <a:pt x="80473" y="20175"/>
                        </a:lnTo>
                        <a:lnTo>
                          <a:pt x="80492" y="20175"/>
                        </a:lnTo>
                        <a:lnTo>
                          <a:pt x="80492" y="20193"/>
                        </a:lnTo>
                        <a:lnTo>
                          <a:pt x="80510" y="20193"/>
                        </a:lnTo>
                        <a:lnTo>
                          <a:pt x="80510" y="20212"/>
                        </a:lnTo>
                        <a:lnTo>
                          <a:pt x="80519" y="20212"/>
                        </a:lnTo>
                        <a:lnTo>
                          <a:pt x="80519" y="20221"/>
                        </a:lnTo>
                        <a:lnTo>
                          <a:pt x="80538" y="20221"/>
                        </a:lnTo>
                        <a:lnTo>
                          <a:pt x="80538" y="20239"/>
                        </a:lnTo>
                        <a:lnTo>
                          <a:pt x="80556" y="20239"/>
                        </a:lnTo>
                        <a:lnTo>
                          <a:pt x="80556" y="20258"/>
                        </a:lnTo>
                        <a:lnTo>
                          <a:pt x="80566" y="20258"/>
                        </a:lnTo>
                        <a:lnTo>
                          <a:pt x="80566" y="20267"/>
                        </a:lnTo>
                        <a:lnTo>
                          <a:pt x="80584" y="20267"/>
                        </a:lnTo>
                        <a:lnTo>
                          <a:pt x="80584" y="20286"/>
                        </a:lnTo>
                        <a:lnTo>
                          <a:pt x="80603" y="20286"/>
                        </a:lnTo>
                        <a:lnTo>
                          <a:pt x="80603" y="20304"/>
                        </a:lnTo>
                        <a:lnTo>
                          <a:pt x="80631" y="20304"/>
                        </a:lnTo>
                        <a:lnTo>
                          <a:pt x="80631" y="20313"/>
                        </a:lnTo>
                        <a:lnTo>
                          <a:pt x="80649" y="20313"/>
                        </a:lnTo>
                        <a:lnTo>
                          <a:pt x="80649" y="20332"/>
                        </a:lnTo>
                        <a:lnTo>
                          <a:pt x="80658" y="20332"/>
                        </a:lnTo>
                        <a:lnTo>
                          <a:pt x="80658" y="20351"/>
                        </a:lnTo>
                        <a:lnTo>
                          <a:pt x="80695" y="20351"/>
                        </a:lnTo>
                        <a:lnTo>
                          <a:pt x="80695" y="20360"/>
                        </a:lnTo>
                        <a:lnTo>
                          <a:pt x="80705" y="20360"/>
                        </a:lnTo>
                        <a:lnTo>
                          <a:pt x="80705" y="20378"/>
                        </a:lnTo>
                        <a:lnTo>
                          <a:pt x="80723" y="20378"/>
                        </a:lnTo>
                        <a:lnTo>
                          <a:pt x="80723" y="20397"/>
                        </a:lnTo>
                        <a:lnTo>
                          <a:pt x="80742" y="20397"/>
                        </a:lnTo>
                        <a:lnTo>
                          <a:pt x="80742" y="20406"/>
                        </a:lnTo>
                        <a:lnTo>
                          <a:pt x="80751" y="20406"/>
                        </a:lnTo>
                        <a:lnTo>
                          <a:pt x="80751" y="20425"/>
                        </a:lnTo>
                        <a:lnTo>
                          <a:pt x="80770" y="20425"/>
                        </a:lnTo>
                        <a:lnTo>
                          <a:pt x="80770" y="20443"/>
                        </a:lnTo>
                        <a:lnTo>
                          <a:pt x="80797" y="20443"/>
                        </a:lnTo>
                        <a:lnTo>
                          <a:pt x="80797" y="20452"/>
                        </a:lnTo>
                        <a:lnTo>
                          <a:pt x="80816" y="20452"/>
                        </a:lnTo>
                        <a:lnTo>
                          <a:pt x="80816" y="20471"/>
                        </a:lnTo>
                        <a:lnTo>
                          <a:pt x="80834" y="20471"/>
                        </a:lnTo>
                        <a:lnTo>
                          <a:pt x="80834" y="20489"/>
                        </a:lnTo>
                        <a:lnTo>
                          <a:pt x="80844" y="20489"/>
                        </a:lnTo>
                        <a:lnTo>
                          <a:pt x="80844" y="20499"/>
                        </a:lnTo>
                        <a:lnTo>
                          <a:pt x="80862" y="20499"/>
                        </a:lnTo>
                        <a:lnTo>
                          <a:pt x="80862" y="20517"/>
                        </a:lnTo>
                        <a:lnTo>
                          <a:pt x="80881" y="20517"/>
                        </a:lnTo>
                        <a:lnTo>
                          <a:pt x="80881" y="20536"/>
                        </a:lnTo>
                        <a:lnTo>
                          <a:pt x="80890" y="20536"/>
                        </a:lnTo>
                        <a:lnTo>
                          <a:pt x="80890" y="20545"/>
                        </a:lnTo>
                        <a:lnTo>
                          <a:pt x="80908" y="20545"/>
                        </a:lnTo>
                        <a:lnTo>
                          <a:pt x="80908" y="20564"/>
                        </a:lnTo>
                        <a:lnTo>
                          <a:pt x="80927" y="20564"/>
                        </a:lnTo>
                        <a:lnTo>
                          <a:pt x="80927" y="20582"/>
                        </a:lnTo>
                        <a:lnTo>
                          <a:pt x="80936" y="20582"/>
                        </a:lnTo>
                        <a:lnTo>
                          <a:pt x="80936" y="20591"/>
                        </a:lnTo>
                        <a:lnTo>
                          <a:pt x="80955" y="20591"/>
                        </a:lnTo>
                        <a:lnTo>
                          <a:pt x="80955" y="20610"/>
                        </a:lnTo>
                        <a:lnTo>
                          <a:pt x="80973" y="20610"/>
                        </a:lnTo>
                        <a:lnTo>
                          <a:pt x="80973" y="20628"/>
                        </a:lnTo>
                        <a:lnTo>
                          <a:pt x="80983" y="20628"/>
                        </a:lnTo>
                        <a:lnTo>
                          <a:pt x="80983" y="20638"/>
                        </a:lnTo>
                        <a:lnTo>
                          <a:pt x="81001" y="20638"/>
                        </a:lnTo>
                        <a:lnTo>
                          <a:pt x="81001" y="20656"/>
                        </a:lnTo>
                        <a:lnTo>
                          <a:pt x="81020" y="20656"/>
                        </a:lnTo>
                        <a:lnTo>
                          <a:pt x="81020" y="20675"/>
                        </a:lnTo>
                        <a:lnTo>
                          <a:pt x="81029" y="20675"/>
                        </a:lnTo>
                        <a:lnTo>
                          <a:pt x="81029" y="20684"/>
                        </a:lnTo>
                        <a:lnTo>
                          <a:pt x="81047" y="20684"/>
                        </a:lnTo>
                        <a:lnTo>
                          <a:pt x="81047" y="20703"/>
                        </a:lnTo>
                        <a:lnTo>
                          <a:pt x="81066" y="20703"/>
                        </a:lnTo>
                        <a:lnTo>
                          <a:pt x="81066" y="20721"/>
                        </a:lnTo>
                        <a:lnTo>
                          <a:pt x="81075" y="20721"/>
                        </a:lnTo>
                        <a:lnTo>
                          <a:pt x="81075" y="20730"/>
                        </a:lnTo>
                        <a:lnTo>
                          <a:pt x="81094" y="20730"/>
                        </a:lnTo>
                        <a:lnTo>
                          <a:pt x="81094" y="20749"/>
                        </a:lnTo>
                        <a:lnTo>
                          <a:pt x="81112" y="20749"/>
                        </a:lnTo>
                        <a:lnTo>
                          <a:pt x="81112" y="20767"/>
                        </a:lnTo>
                        <a:lnTo>
                          <a:pt x="81122" y="20767"/>
                        </a:lnTo>
                        <a:lnTo>
                          <a:pt x="81122" y="20777"/>
                        </a:lnTo>
                        <a:lnTo>
                          <a:pt x="81140" y="20777"/>
                        </a:lnTo>
                        <a:lnTo>
                          <a:pt x="81140" y="20795"/>
                        </a:lnTo>
                        <a:lnTo>
                          <a:pt x="81159" y="20795"/>
                        </a:lnTo>
                        <a:lnTo>
                          <a:pt x="81159" y="20823"/>
                        </a:lnTo>
                        <a:lnTo>
                          <a:pt x="81168" y="20823"/>
                        </a:lnTo>
                        <a:lnTo>
                          <a:pt x="81168" y="20841"/>
                        </a:lnTo>
                        <a:lnTo>
                          <a:pt x="81186" y="20841"/>
                        </a:lnTo>
                        <a:lnTo>
                          <a:pt x="81186" y="20860"/>
                        </a:lnTo>
                        <a:lnTo>
                          <a:pt x="81205" y="20860"/>
                        </a:lnTo>
                        <a:lnTo>
                          <a:pt x="81205" y="20869"/>
                        </a:lnTo>
                        <a:lnTo>
                          <a:pt x="81214" y="20869"/>
                        </a:lnTo>
                        <a:lnTo>
                          <a:pt x="81214" y="20888"/>
                        </a:lnTo>
                        <a:lnTo>
                          <a:pt x="81233" y="20888"/>
                        </a:lnTo>
                        <a:lnTo>
                          <a:pt x="81233" y="20916"/>
                        </a:lnTo>
                        <a:lnTo>
                          <a:pt x="81251" y="20916"/>
                        </a:lnTo>
                        <a:lnTo>
                          <a:pt x="81251" y="20934"/>
                        </a:lnTo>
                        <a:lnTo>
                          <a:pt x="81260" y="20934"/>
                        </a:lnTo>
                        <a:lnTo>
                          <a:pt x="81260" y="20953"/>
                        </a:lnTo>
                        <a:lnTo>
                          <a:pt x="81279" y="20953"/>
                        </a:lnTo>
                        <a:lnTo>
                          <a:pt x="81279" y="20962"/>
                        </a:lnTo>
                        <a:lnTo>
                          <a:pt x="81297" y="20962"/>
                        </a:lnTo>
                        <a:lnTo>
                          <a:pt x="81297" y="20999"/>
                        </a:lnTo>
                        <a:lnTo>
                          <a:pt x="81307" y="20999"/>
                        </a:lnTo>
                        <a:lnTo>
                          <a:pt x="81307" y="21008"/>
                        </a:lnTo>
                        <a:lnTo>
                          <a:pt x="81325" y="21008"/>
                        </a:lnTo>
                        <a:lnTo>
                          <a:pt x="81325" y="21027"/>
                        </a:lnTo>
                        <a:lnTo>
                          <a:pt x="81344" y="21027"/>
                        </a:lnTo>
                        <a:lnTo>
                          <a:pt x="81344" y="21054"/>
                        </a:lnTo>
                        <a:lnTo>
                          <a:pt x="81353" y="21054"/>
                        </a:lnTo>
                        <a:lnTo>
                          <a:pt x="81353" y="21073"/>
                        </a:lnTo>
                        <a:lnTo>
                          <a:pt x="81372" y="21073"/>
                        </a:lnTo>
                        <a:lnTo>
                          <a:pt x="81372" y="21101"/>
                        </a:lnTo>
                        <a:lnTo>
                          <a:pt x="81390" y="21101"/>
                        </a:lnTo>
                        <a:lnTo>
                          <a:pt x="81390" y="21119"/>
                        </a:lnTo>
                        <a:lnTo>
                          <a:pt x="81399" y="21119"/>
                        </a:lnTo>
                        <a:lnTo>
                          <a:pt x="81399" y="21147"/>
                        </a:lnTo>
                        <a:lnTo>
                          <a:pt x="81418" y="21147"/>
                        </a:lnTo>
                        <a:lnTo>
                          <a:pt x="81418" y="21166"/>
                        </a:lnTo>
                        <a:lnTo>
                          <a:pt x="81436" y="21166"/>
                        </a:lnTo>
                        <a:lnTo>
                          <a:pt x="81436" y="21193"/>
                        </a:lnTo>
                        <a:lnTo>
                          <a:pt x="81446" y="21193"/>
                        </a:lnTo>
                        <a:lnTo>
                          <a:pt x="81446" y="21212"/>
                        </a:lnTo>
                        <a:lnTo>
                          <a:pt x="81464" y="21212"/>
                        </a:lnTo>
                        <a:lnTo>
                          <a:pt x="81464" y="21240"/>
                        </a:lnTo>
                        <a:lnTo>
                          <a:pt x="81483" y="21240"/>
                        </a:lnTo>
                        <a:lnTo>
                          <a:pt x="81483" y="21258"/>
                        </a:lnTo>
                        <a:lnTo>
                          <a:pt x="81492" y="21258"/>
                        </a:lnTo>
                        <a:lnTo>
                          <a:pt x="81492" y="21286"/>
                        </a:lnTo>
                        <a:lnTo>
                          <a:pt x="81511" y="21286"/>
                        </a:lnTo>
                        <a:lnTo>
                          <a:pt x="81511" y="21323"/>
                        </a:lnTo>
                        <a:lnTo>
                          <a:pt x="81529" y="21323"/>
                        </a:lnTo>
                        <a:lnTo>
                          <a:pt x="81529" y="21351"/>
                        </a:lnTo>
                        <a:lnTo>
                          <a:pt x="81538" y="21351"/>
                        </a:lnTo>
                        <a:lnTo>
                          <a:pt x="81538" y="21369"/>
                        </a:lnTo>
                        <a:lnTo>
                          <a:pt x="81557" y="21369"/>
                        </a:lnTo>
                        <a:lnTo>
                          <a:pt x="81557" y="21397"/>
                        </a:lnTo>
                        <a:lnTo>
                          <a:pt x="81575" y="21397"/>
                        </a:lnTo>
                        <a:lnTo>
                          <a:pt x="81575" y="21425"/>
                        </a:lnTo>
                        <a:lnTo>
                          <a:pt x="81585" y="21425"/>
                        </a:lnTo>
                        <a:lnTo>
                          <a:pt x="81585" y="21462"/>
                        </a:lnTo>
                        <a:lnTo>
                          <a:pt x="81603" y="21462"/>
                        </a:lnTo>
                        <a:lnTo>
                          <a:pt x="81603" y="21490"/>
                        </a:lnTo>
                        <a:lnTo>
                          <a:pt x="81622" y="21490"/>
                        </a:lnTo>
                        <a:lnTo>
                          <a:pt x="81622" y="21518"/>
                        </a:lnTo>
                        <a:lnTo>
                          <a:pt x="81631" y="21518"/>
                        </a:lnTo>
                        <a:lnTo>
                          <a:pt x="81631" y="21555"/>
                        </a:lnTo>
                        <a:lnTo>
                          <a:pt x="81649" y="21555"/>
                        </a:lnTo>
                        <a:lnTo>
                          <a:pt x="81649" y="21582"/>
                        </a:lnTo>
                        <a:lnTo>
                          <a:pt x="81668" y="21582"/>
                        </a:lnTo>
                        <a:lnTo>
                          <a:pt x="81668" y="21610"/>
                        </a:lnTo>
                        <a:lnTo>
                          <a:pt x="81677" y="21610"/>
                        </a:lnTo>
                        <a:lnTo>
                          <a:pt x="81677" y="21657"/>
                        </a:lnTo>
                        <a:lnTo>
                          <a:pt x="81696" y="21657"/>
                        </a:lnTo>
                        <a:lnTo>
                          <a:pt x="81696" y="21694"/>
                        </a:lnTo>
                        <a:lnTo>
                          <a:pt x="81714" y="21694"/>
                        </a:lnTo>
                        <a:lnTo>
                          <a:pt x="81714" y="21740"/>
                        </a:lnTo>
                        <a:lnTo>
                          <a:pt x="81724" y="21740"/>
                        </a:lnTo>
                        <a:lnTo>
                          <a:pt x="81724" y="21768"/>
                        </a:lnTo>
                        <a:lnTo>
                          <a:pt x="81742" y="21768"/>
                        </a:lnTo>
                        <a:lnTo>
                          <a:pt x="81742" y="21814"/>
                        </a:lnTo>
                        <a:lnTo>
                          <a:pt x="81761" y="21814"/>
                        </a:lnTo>
                        <a:lnTo>
                          <a:pt x="81761" y="21842"/>
                        </a:lnTo>
                        <a:lnTo>
                          <a:pt x="81770" y="21842"/>
                        </a:lnTo>
                        <a:lnTo>
                          <a:pt x="81770" y="21888"/>
                        </a:lnTo>
                        <a:lnTo>
                          <a:pt x="81788" y="21888"/>
                        </a:lnTo>
                        <a:lnTo>
                          <a:pt x="81788" y="21934"/>
                        </a:lnTo>
                        <a:lnTo>
                          <a:pt x="81807" y="21934"/>
                        </a:lnTo>
                        <a:lnTo>
                          <a:pt x="81807" y="21981"/>
                        </a:lnTo>
                        <a:lnTo>
                          <a:pt x="81816" y="21981"/>
                        </a:lnTo>
                        <a:lnTo>
                          <a:pt x="81816" y="22046"/>
                        </a:lnTo>
                        <a:lnTo>
                          <a:pt x="81835" y="22046"/>
                        </a:lnTo>
                        <a:lnTo>
                          <a:pt x="81835" y="22110"/>
                        </a:lnTo>
                        <a:lnTo>
                          <a:pt x="81853" y="22110"/>
                        </a:lnTo>
                        <a:lnTo>
                          <a:pt x="81853" y="22157"/>
                        </a:lnTo>
                        <a:lnTo>
                          <a:pt x="81863" y="22157"/>
                        </a:lnTo>
                        <a:lnTo>
                          <a:pt x="81863" y="22212"/>
                        </a:lnTo>
                        <a:lnTo>
                          <a:pt x="81881" y="22212"/>
                        </a:lnTo>
                        <a:lnTo>
                          <a:pt x="81881" y="22277"/>
                        </a:lnTo>
                        <a:lnTo>
                          <a:pt x="81900" y="22277"/>
                        </a:lnTo>
                        <a:lnTo>
                          <a:pt x="81900" y="22351"/>
                        </a:lnTo>
                        <a:lnTo>
                          <a:pt x="81909" y="22351"/>
                        </a:lnTo>
                        <a:lnTo>
                          <a:pt x="81909" y="22444"/>
                        </a:lnTo>
                        <a:lnTo>
                          <a:pt x="81927" y="22444"/>
                        </a:lnTo>
                        <a:lnTo>
                          <a:pt x="81927" y="22555"/>
                        </a:lnTo>
                        <a:lnTo>
                          <a:pt x="81946" y="22555"/>
                        </a:lnTo>
                        <a:lnTo>
                          <a:pt x="81946" y="22629"/>
                        </a:lnTo>
                        <a:lnTo>
                          <a:pt x="81955" y="22629"/>
                        </a:lnTo>
                        <a:lnTo>
                          <a:pt x="81955" y="22712"/>
                        </a:lnTo>
                        <a:lnTo>
                          <a:pt x="81974" y="22712"/>
                        </a:lnTo>
                        <a:lnTo>
                          <a:pt x="81974" y="22787"/>
                        </a:lnTo>
                        <a:lnTo>
                          <a:pt x="81992" y="22787"/>
                        </a:lnTo>
                        <a:lnTo>
                          <a:pt x="81992" y="22861"/>
                        </a:lnTo>
                        <a:lnTo>
                          <a:pt x="82001" y="22861"/>
                        </a:lnTo>
                        <a:lnTo>
                          <a:pt x="82001" y="22944"/>
                        </a:lnTo>
                        <a:lnTo>
                          <a:pt x="82020" y="22944"/>
                        </a:lnTo>
                        <a:lnTo>
                          <a:pt x="82020" y="23018"/>
                        </a:lnTo>
                        <a:lnTo>
                          <a:pt x="82039" y="23018"/>
                        </a:lnTo>
                        <a:lnTo>
                          <a:pt x="82039" y="23083"/>
                        </a:lnTo>
                        <a:lnTo>
                          <a:pt x="82048" y="23083"/>
                        </a:lnTo>
                        <a:lnTo>
                          <a:pt x="82048" y="23139"/>
                        </a:lnTo>
                        <a:lnTo>
                          <a:pt x="82066" y="23139"/>
                        </a:lnTo>
                        <a:lnTo>
                          <a:pt x="82066" y="23129"/>
                        </a:lnTo>
                        <a:lnTo>
                          <a:pt x="82094" y="23129"/>
                        </a:lnTo>
                        <a:lnTo>
                          <a:pt x="82094" y="23111"/>
                        </a:lnTo>
                        <a:lnTo>
                          <a:pt x="82131" y="23111"/>
                        </a:lnTo>
                        <a:lnTo>
                          <a:pt x="82131" y="23092"/>
                        </a:lnTo>
                        <a:lnTo>
                          <a:pt x="82159" y="23092"/>
                        </a:lnTo>
                        <a:lnTo>
                          <a:pt x="82159" y="23083"/>
                        </a:lnTo>
                        <a:lnTo>
                          <a:pt x="82205" y="23083"/>
                        </a:lnTo>
                        <a:lnTo>
                          <a:pt x="82205" y="23064"/>
                        </a:lnTo>
                        <a:lnTo>
                          <a:pt x="82233" y="23064"/>
                        </a:lnTo>
                        <a:lnTo>
                          <a:pt x="82233" y="23046"/>
                        </a:lnTo>
                        <a:lnTo>
                          <a:pt x="82279" y="23046"/>
                        </a:lnTo>
                        <a:lnTo>
                          <a:pt x="82279" y="23037"/>
                        </a:lnTo>
                        <a:lnTo>
                          <a:pt x="82316" y="23037"/>
                        </a:lnTo>
                        <a:lnTo>
                          <a:pt x="82316" y="23018"/>
                        </a:lnTo>
                        <a:lnTo>
                          <a:pt x="82344" y="23018"/>
                        </a:lnTo>
                        <a:lnTo>
                          <a:pt x="82344" y="23000"/>
                        </a:lnTo>
                        <a:lnTo>
                          <a:pt x="82390" y="23000"/>
                        </a:lnTo>
                        <a:lnTo>
                          <a:pt x="82390" y="22990"/>
                        </a:lnTo>
                        <a:lnTo>
                          <a:pt x="82418" y="22990"/>
                        </a:lnTo>
                        <a:lnTo>
                          <a:pt x="82418" y="22972"/>
                        </a:lnTo>
                        <a:lnTo>
                          <a:pt x="82465" y="22972"/>
                        </a:lnTo>
                        <a:lnTo>
                          <a:pt x="82465" y="22953"/>
                        </a:lnTo>
                        <a:lnTo>
                          <a:pt x="82511" y="22953"/>
                        </a:lnTo>
                        <a:lnTo>
                          <a:pt x="82511" y="22944"/>
                        </a:lnTo>
                        <a:lnTo>
                          <a:pt x="82557" y="22944"/>
                        </a:lnTo>
                        <a:lnTo>
                          <a:pt x="82557" y="22926"/>
                        </a:lnTo>
                        <a:lnTo>
                          <a:pt x="82622" y="22926"/>
                        </a:lnTo>
                        <a:lnTo>
                          <a:pt x="82622" y="22907"/>
                        </a:lnTo>
                        <a:lnTo>
                          <a:pt x="82668" y="22907"/>
                        </a:lnTo>
                        <a:lnTo>
                          <a:pt x="82668" y="22898"/>
                        </a:lnTo>
                        <a:lnTo>
                          <a:pt x="82715" y="22898"/>
                        </a:lnTo>
                        <a:lnTo>
                          <a:pt x="82715" y="22879"/>
                        </a:lnTo>
                        <a:lnTo>
                          <a:pt x="82780" y="22879"/>
                        </a:lnTo>
                        <a:lnTo>
                          <a:pt x="82780" y="22861"/>
                        </a:lnTo>
                        <a:lnTo>
                          <a:pt x="82826" y="22861"/>
                        </a:lnTo>
                        <a:lnTo>
                          <a:pt x="82826" y="22851"/>
                        </a:lnTo>
                        <a:lnTo>
                          <a:pt x="82881" y="22851"/>
                        </a:lnTo>
                        <a:lnTo>
                          <a:pt x="82881" y="22833"/>
                        </a:lnTo>
                        <a:lnTo>
                          <a:pt x="82946" y="22833"/>
                        </a:lnTo>
                        <a:lnTo>
                          <a:pt x="82946" y="22814"/>
                        </a:lnTo>
                        <a:lnTo>
                          <a:pt x="83039" y="22814"/>
                        </a:lnTo>
                        <a:lnTo>
                          <a:pt x="83039" y="22805"/>
                        </a:lnTo>
                        <a:lnTo>
                          <a:pt x="83131" y="22805"/>
                        </a:lnTo>
                        <a:lnTo>
                          <a:pt x="83131" y="22787"/>
                        </a:lnTo>
                        <a:lnTo>
                          <a:pt x="83243" y="22787"/>
                        </a:lnTo>
                        <a:lnTo>
                          <a:pt x="83243" y="22768"/>
                        </a:lnTo>
                        <a:lnTo>
                          <a:pt x="83335" y="22768"/>
                        </a:lnTo>
                        <a:lnTo>
                          <a:pt x="83335" y="22759"/>
                        </a:lnTo>
                        <a:lnTo>
                          <a:pt x="83641" y="22759"/>
                        </a:lnTo>
                        <a:lnTo>
                          <a:pt x="83641" y="22740"/>
                        </a:lnTo>
                        <a:lnTo>
                          <a:pt x="83937" y="22740"/>
                        </a:lnTo>
                        <a:lnTo>
                          <a:pt x="83937" y="22759"/>
                        </a:lnTo>
                        <a:lnTo>
                          <a:pt x="84086" y="22759"/>
                        </a:lnTo>
                        <a:lnTo>
                          <a:pt x="84086" y="22768"/>
                        </a:lnTo>
                        <a:lnTo>
                          <a:pt x="84262" y="22768"/>
                        </a:lnTo>
                        <a:lnTo>
                          <a:pt x="84262" y="22787"/>
                        </a:lnTo>
                        <a:lnTo>
                          <a:pt x="84363" y="22787"/>
                        </a:lnTo>
                        <a:lnTo>
                          <a:pt x="84363" y="22805"/>
                        </a:lnTo>
                        <a:lnTo>
                          <a:pt x="84428" y="22805"/>
                        </a:lnTo>
                        <a:lnTo>
                          <a:pt x="84428" y="22814"/>
                        </a:lnTo>
                        <a:lnTo>
                          <a:pt x="84502" y="22814"/>
                        </a:lnTo>
                        <a:lnTo>
                          <a:pt x="84502" y="22833"/>
                        </a:lnTo>
                        <a:lnTo>
                          <a:pt x="84567" y="22833"/>
                        </a:lnTo>
                        <a:lnTo>
                          <a:pt x="84567" y="22851"/>
                        </a:lnTo>
                        <a:lnTo>
                          <a:pt x="84641" y="22851"/>
                        </a:lnTo>
                        <a:lnTo>
                          <a:pt x="84641" y="22861"/>
                        </a:lnTo>
                        <a:lnTo>
                          <a:pt x="84706" y="22861"/>
                        </a:lnTo>
                        <a:lnTo>
                          <a:pt x="84706" y="22879"/>
                        </a:lnTo>
                        <a:lnTo>
                          <a:pt x="84771" y="22879"/>
                        </a:lnTo>
                        <a:lnTo>
                          <a:pt x="84771" y="22898"/>
                        </a:lnTo>
                        <a:lnTo>
                          <a:pt x="84817" y="22898"/>
                        </a:lnTo>
                        <a:lnTo>
                          <a:pt x="84817" y="22907"/>
                        </a:lnTo>
                        <a:lnTo>
                          <a:pt x="84864" y="22907"/>
                        </a:lnTo>
                        <a:lnTo>
                          <a:pt x="84864" y="22926"/>
                        </a:lnTo>
                        <a:lnTo>
                          <a:pt x="84910" y="22926"/>
                        </a:lnTo>
                        <a:lnTo>
                          <a:pt x="84910" y="22944"/>
                        </a:lnTo>
                        <a:lnTo>
                          <a:pt x="84956" y="22944"/>
                        </a:lnTo>
                        <a:lnTo>
                          <a:pt x="84956" y="22953"/>
                        </a:lnTo>
                        <a:lnTo>
                          <a:pt x="84984" y="22953"/>
                        </a:lnTo>
                        <a:lnTo>
                          <a:pt x="84984" y="22972"/>
                        </a:lnTo>
                        <a:lnTo>
                          <a:pt x="85030" y="22972"/>
                        </a:lnTo>
                        <a:lnTo>
                          <a:pt x="85030" y="22990"/>
                        </a:lnTo>
                        <a:lnTo>
                          <a:pt x="85077" y="22990"/>
                        </a:lnTo>
                        <a:lnTo>
                          <a:pt x="85077" y="23000"/>
                        </a:lnTo>
                        <a:lnTo>
                          <a:pt x="85104" y="23000"/>
                        </a:lnTo>
                        <a:lnTo>
                          <a:pt x="85104" y="23018"/>
                        </a:lnTo>
                        <a:lnTo>
                          <a:pt x="85151" y="23018"/>
                        </a:lnTo>
                        <a:lnTo>
                          <a:pt x="85151" y="23037"/>
                        </a:lnTo>
                        <a:lnTo>
                          <a:pt x="85197" y="23037"/>
                        </a:lnTo>
                        <a:lnTo>
                          <a:pt x="85197" y="23046"/>
                        </a:lnTo>
                        <a:lnTo>
                          <a:pt x="85234" y="23046"/>
                        </a:lnTo>
                        <a:lnTo>
                          <a:pt x="85234" y="23064"/>
                        </a:lnTo>
                        <a:lnTo>
                          <a:pt x="85262" y="23064"/>
                        </a:lnTo>
                        <a:lnTo>
                          <a:pt x="85262" y="23083"/>
                        </a:lnTo>
                        <a:lnTo>
                          <a:pt x="85290" y="23083"/>
                        </a:lnTo>
                        <a:lnTo>
                          <a:pt x="85290" y="23092"/>
                        </a:lnTo>
                        <a:lnTo>
                          <a:pt x="85327" y="23092"/>
                        </a:lnTo>
                        <a:lnTo>
                          <a:pt x="85327" y="23111"/>
                        </a:lnTo>
                        <a:lnTo>
                          <a:pt x="85373" y="23111"/>
                        </a:lnTo>
                        <a:lnTo>
                          <a:pt x="85373" y="23129"/>
                        </a:lnTo>
                        <a:lnTo>
                          <a:pt x="85401" y="23129"/>
                        </a:lnTo>
                        <a:lnTo>
                          <a:pt x="85401" y="23139"/>
                        </a:lnTo>
                        <a:lnTo>
                          <a:pt x="85429" y="23139"/>
                        </a:lnTo>
                        <a:lnTo>
                          <a:pt x="85429" y="23157"/>
                        </a:lnTo>
                        <a:lnTo>
                          <a:pt x="85466" y="23157"/>
                        </a:lnTo>
                        <a:lnTo>
                          <a:pt x="85466" y="23176"/>
                        </a:lnTo>
                        <a:lnTo>
                          <a:pt x="85493" y="23176"/>
                        </a:lnTo>
                        <a:lnTo>
                          <a:pt x="85493" y="23185"/>
                        </a:lnTo>
                        <a:lnTo>
                          <a:pt x="85521" y="23185"/>
                        </a:lnTo>
                        <a:lnTo>
                          <a:pt x="85521" y="23203"/>
                        </a:lnTo>
                        <a:lnTo>
                          <a:pt x="85558" y="23203"/>
                        </a:lnTo>
                        <a:lnTo>
                          <a:pt x="85558" y="23222"/>
                        </a:lnTo>
                        <a:lnTo>
                          <a:pt x="85568" y="23222"/>
                        </a:lnTo>
                        <a:lnTo>
                          <a:pt x="85568" y="23231"/>
                        </a:lnTo>
                        <a:lnTo>
                          <a:pt x="85605" y="23231"/>
                        </a:lnTo>
                        <a:lnTo>
                          <a:pt x="85605" y="23250"/>
                        </a:lnTo>
                        <a:lnTo>
                          <a:pt x="85632" y="23250"/>
                        </a:lnTo>
                        <a:lnTo>
                          <a:pt x="85632" y="23268"/>
                        </a:lnTo>
                        <a:lnTo>
                          <a:pt x="85651" y="23268"/>
                        </a:lnTo>
                        <a:lnTo>
                          <a:pt x="85651" y="23277"/>
                        </a:lnTo>
                        <a:lnTo>
                          <a:pt x="85679" y="23277"/>
                        </a:lnTo>
                        <a:lnTo>
                          <a:pt x="85679" y="23296"/>
                        </a:lnTo>
                        <a:lnTo>
                          <a:pt x="85706" y="23296"/>
                        </a:lnTo>
                        <a:lnTo>
                          <a:pt x="85706" y="23315"/>
                        </a:lnTo>
                        <a:lnTo>
                          <a:pt x="85725" y="23315"/>
                        </a:lnTo>
                        <a:lnTo>
                          <a:pt x="85725" y="23324"/>
                        </a:lnTo>
                        <a:lnTo>
                          <a:pt x="85753" y="23324"/>
                        </a:lnTo>
                        <a:lnTo>
                          <a:pt x="85753" y="23342"/>
                        </a:lnTo>
                        <a:lnTo>
                          <a:pt x="85771" y="23342"/>
                        </a:lnTo>
                        <a:lnTo>
                          <a:pt x="85771" y="23361"/>
                        </a:lnTo>
                        <a:lnTo>
                          <a:pt x="85790" y="23361"/>
                        </a:lnTo>
                        <a:lnTo>
                          <a:pt x="85790" y="23370"/>
                        </a:lnTo>
                        <a:lnTo>
                          <a:pt x="85818" y="23370"/>
                        </a:lnTo>
                        <a:lnTo>
                          <a:pt x="85818" y="23389"/>
                        </a:lnTo>
                        <a:lnTo>
                          <a:pt x="85836" y="23389"/>
                        </a:lnTo>
                        <a:lnTo>
                          <a:pt x="85836" y="23407"/>
                        </a:lnTo>
                        <a:lnTo>
                          <a:pt x="85864" y="23407"/>
                        </a:lnTo>
                        <a:lnTo>
                          <a:pt x="85864" y="23416"/>
                        </a:lnTo>
                        <a:lnTo>
                          <a:pt x="85882" y="23416"/>
                        </a:lnTo>
                        <a:lnTo>
                          <a:pt x="85882" y="23435"/>
                        </a:lnTo>
                        <a:lnTo>
                          <a:pt x="85892" y="23435"/>
                        </a:lnTo>
                        <a:lnTo>
                          <a:pt x="85892" y="23453"/>
                        </a:lnTo>
                        <a:lnTo>
                          <a:pt x="85929" y="23453"/>
                        </a:lnTo>
                        <a:lnTo>
                          <a:pt x="85929" y="23463"/>
                        </a:lnTo>
                        <a:lnTo>
                          <a:pt x="85938" y="23463"/>
                        </a:lnTo>
                        <a:lnTo>
                          <a:pt x="85938" y="23481"/>
                        </a:lnTo>
                        <a:lnTo>
                          <a:pt x="85957" y="23481"/>
                        </a:lnTo>
                        <a:lnTo>
                          <a:pt x="85957" y="23500"/>
                        </a:lnTo>
                        <a:lnTo>
                          <a:pt x="85984" y="23500"/>
                        </a:lnTo>
                        <a:lnTo>
                          <a:pt x="85984" y="23509"/>
                        </a:lnTo>
                        <a:lnTo>
                          <a:pt x="86003" y="23509"/>
                        </a:lnTo>
                        <a:lnTo>
                          <a:pt x="86003" y="23528"/>
                        </a:lnTo>
                        <a:lnTo>
                          <a:pt x="86021" y="23528"/>
                        </a:lnTo>
                        <a:lnTo>
                          <a:pt x="86021" y="23546"/>
                        </a:lnTo>
                        <a:lnTo>
                          <a:pt x="86049" y="23546"/>
                        </a:lnTo>
                        <a:lnTo>
                          <a:pt x="86049" y="23555"/>
                        </a:lnTo>
                        <a:lnTo>
                          <a:pt x="86068" y="23555"/>
                        </a:lnTo>
                        <a:lnTo>
                          <a:pt x="86068" y="23574"/>
                        </a:lnTo>
                        <a:lnTo>
                          <a:pt x="86077" y="23574"/>
                        </a:lnTo>
                        <a:lnTo>
                          <a:pt x="86077" y="23592"/>
                        </a:lnTo>
                        <a:lnTo>
                          <a:pt x="86096" y="23592"/>
                        </a:lnTo>
                        <a:lnTo>
                          <a:pt x="86096" y="23602"/>
                        </a:lnTo>
                        <a:lnTo>
                          <a:pt x="86114" y="23602"/>
                        </a:lnTo>
                        <a:lnTo>
                          <a:pt x="86114" y="23620"/>
                        </a:lnTo>
                        <a:lnTo>
                          <a:pt x="86123" y="23620"/>
                        </a:lnTo>
                        <a:lnTo>
                          <a:pt x="86123" y="23639"/>
                        </a:lnTo>
                        <a:lnTo>
                          <a:pt x="86142" y="23639"/>
                        </a:lnTo>
                        <a:lnTo>
                          <a:pt x="86142" y="23648"/>
                        </a:lnTo>
                        <a:lnTo>
                          <a:pt x="86160" y="23648"/>
                        </a:lnTo>
                        <a:lnTo>
                          <a:pt x="86160" y="23667"/>
                        </a:lnTo>
                        <a:lnTo>
                          <a:pt x="86170" y="23667"/>
                        </a:lnTo>
                        <a:lnTo>
                          <a:pt x="86170" y="23685"/>
                        </a:lnTo>
                        <a:lnTo>
                          <a:pt x="86188" y="23685"/>
                        </a:lnTo>
                        <a:lnTo>
                          <a:pt x="86188" y="23694"/>
                        </a:lnTo>
                        <a:lnTo>
                          <a:pt x="86216" y="23694"/>
                        </a:lnTo>
                        <a:lnTo>
                          <a:pt x="86216" y="23713"/>
                        </a:lnTo>
                        <a:lnTo>
                          <a:pt x="86234" y="23713"/>
                        </a:lnTo>
                        <a:lnTo>
                          <a:pt x="86234" y="23731"/>
                        </a:lnTo>
                        <a:lnTo>
                          <a:pt x="86253" y="23731"/>
                        </a:lnTo>
                        <a:lnTo>
                          <a:pt x="86253" y="23741"/>
                        </a:lnTo>
                        <a:lnTo>
                          <a:pt x="86262" y="23741"/>
                        </a:lnTo>
                        <a:lnTo>
                          <a:pt x="86262" y="23759"/>
                        </a:lnTo>
                        <a:lnTo>
                          <a:pt x="86281" y="23759"/>
                        </a:lnTo>
                        <a:lnTo>
                          <a:pt x="86281" y="23778"/>
                        </a:lnTo>
                        <a:lnTo>
                          <a:pt x="86299" y="23778"/>
                        </a:lnTo>
                        <a:lnTo>
                          <a:pt x="86299" y="23787"/>
                        </a:lnTo>
                        <a:lnTo>
                          <a:pt x="86309" y="23787"/>
                        </a:lnTo>
                        <a:lnTo>
                          <a:pt x="86309" y="23805"/>
                        </a:lnTo>
                        <a:lnTo>
                          <a:pt x="86327" y="23805"/>
                        </a:lnTo>
                        <a:lnTo>
                          <a:pt x="86327" y="23824"/>
                        </a:lnTo>
                        <a:lnTo>
                          <a:pt x="86346" y="23824"/>
                        </a:lnTo>
                        <a:lnTo>
                          <a:pt x="86346" y="23833"/>
                        </a:lnTo>
                        <a:lnTo>
                          <a:pt x="86355" y="23833"/>
                        </a:lnTo>
                        <a:lnTo>
                          <a:pt x="86355" y="23852"/>
                        </a:lnTo>
                        <a:lnTo>
                          <a:pt x="86373" y="23852"/>
                        </a:lnTo>
                        <a:lnTo>
                          <a:pt x="86373" y="23870"/>
                        </a:lnTo>
                        <a:lnTo>
                          <a:pt x="86392" y="23870"/>
                        </a:lnTo>
                        <a:lnTo>
                          <a:pt x="86392" y="23880"/>
                        </a:lnTo>
                        <a:lnTo>
                          <a:pt x="86401" y="23880"/>
                        </a:lnTo>
                        <a:lnTo>
                          <a:pt x="86401" y="23898"/>
                        </a:lnTo>
                        <a:lnTo>
                          <a:pt x="86420" y="23898"/>
                        </a:lnTo>
                        <a:lnTo>
                          <a:pt x="86420" y="23917"/>
                        </a:lnTo>
                        <a:lnTo>
                          <a:pt x="86438" y="23917"/>
                        </a:lnTo>
                        <a:lnTo>
                          <a:pt x="86438" y="23926"/>
                        </a:lnTo>
                        <a:lnTo>
                          <a:pt x="86447" y="23926"/>
                        </a:lnTo>
                        <a:lnTo>
                          <a:pt x="86447" y="23944"/>
                        </a:lnTo>
                        <a:lnTo>
                          <a:pt x="86466" y="23944"/>
                        </a:lnTo>
                        <a:lnTo>
                          <a:pt x="86466" y="23972"/>
                        </a:lnTo>
                        <a:lnTo>
                          <a:pt x="86485" y="23972"/>
                        </a:lnTo>
                        <a:lnTo>
                          <a:pt x="86485" y="23991"/>
                        </a:lnTo>
                        <a:lnTo>
                          <a:pt x="86494" y="23991"/>
                        </a:lnTo>
                        <a:lnTo>
                          <a:pt x="86494" y="24009"/>
                        </a:lnTo>
                        <a:lnTo>
                          <a:pt x="86512" y="24009"/>
                        </a:lnTo>
                        <a:lnTo>
                          <a:pt x="86512" y="24018"/>
                        </a:lnTo>
                        <a:lnTo>
                          <a:pt x="86531" y="24018"/>
                        </a:lnTo>
                        <a:lnTo>
                          <a:pt x="86531" y="24056"/>
                        </a:lnTo>
                        <a:lnTo>
                          <a:pt x="86540" y="24056"/>
                        </a:lnTo>
                        <a:lnTo>
                          <a:pt x="86540" y="24065"/>
                        </a:lnTo>
                        <a:lnTo>
                          <a:pt x="86559" y="24065"/>
                        </a:lnTo>
                        <a:lnTo>
                          <a:pt x="86559" y="24083"/>
                        </a:lnTo>
                        <a:lnTo>
                          <a:pt x="86577" y="24083"/>
                        </a:lnTo>
                        <a:lnTo>
                          <a:pt x="86577" y="24102"/>
                        </a:lnTo>
                        <a:lnTo>
                          <a:pt x="86586" y="24102"/>
                        </a:lnTo>
                        <a:lnTo>
                          <a:pt x="86586" y="24111"/>
                        </a:lnTo>
                        <a:lnTo>
                          <a:pt x="86605" y="24111"/>
                        </a:lnTo>
                        <a:lnTo>
                          <a:pt x="86605" y="24148"/>
                        </a:lnTo>
                        <a:lnTo>
                          <a:pt x="86623" y="24148"/>
                        </a:lnTo>
                        <a:lnTo>
                          <a:pt x="86623" y="24157"/>
                        </a:lnTo>
                        <a:lnTo>
                          <a:pt x="86633" y="24157"/>
                        </a:lnTo>
                        <a:lnTo>
                          <a:pt x="86633" y="24176"/>
                        </a:lnTo>
                        <a:lnTo>
                          <a:pt x="86651" y="24176"/>
                        </a:lnTo>
                        <a:lnTo>
                          <a:pt x="86651" y="24194"/>
                        </a:lnTo>
                        <a:lnTo>
                          <a:pt x="86670" y="24194"/>
                        </a:lnTo>
                        <a:lnTo>
                          <a:pt x="86670" y="24222"/>
                        </a:lnTo>
                        <a:lnTo>
                          <a:pt x="86679" y="24222"/>
                        </a:lnTo>
                        <a:lnTo>
                          <a:pt x="86679" y="24241"/>
                        </a:lnTo>
                        <a:lnTo>
                          <a:pt x="86698" y="24241"/>
                        </a:lnTo>
                        <a:lnTo>
                          <a:pt x="86698" y="24250"/>
                        </a:lnTo>
                        <a:lnTo>
                          <a:pt x="86716" y="24250"/>
                        </a:lnTo>
                        <a:lnTo>
                          <a:pt x="86716" y="24287"/>
                        </a:lnTo>
                        <a:lnTo>
                          <a:pt x="86725" y="24287"/>
                        </a:lnTo>
                        <a:lnTo>
                          <a:pt x="86725" y="24315"/>
                        </a:lnTo>
                        <a:lnTo>
                          <a:pt x="86744" y="24315"/>
                        </a:lnTo>
                        <a:lnTo>
                          <a:pt x="86744" y="24333"/>
                        </a:lnTo>
                        <a:lnTo>
                          <a:pt x="86762" y="24333"/>
                        </a:lnTo>
                        <a:lnTo>
                          <a:pt x="86762" y="24361"/>
                        </a:lnTo>
                        <a:lnTo>
                          <a:pt x="86772" y="24361"/>
                        </a:lnTo>
                        <a:lnTo>
                          <a:pt x="86772" y="24380"/>
                        </a:lnTo>
                        <a:lnTo>
                          <a:pt x="86790" y="24380"/>
                        </a:lnTo>
                        <a:lnTo>
                          <a:pt x="86790" y="24408"/>
                        </a:lnTo>
                        <a:lnTo>
                          <a:pt x="86809" y="24408"/>
                        </a:lnTo>
                        <a:lnTo>
                          <a:pt x="86809" y="24435"/>
                        </a:lnTo>
                        <a:lnTo>
                          <a:pt x="86818" y="24435"/>
                        </a:lnTo>
                        <a:lnTo>
                          <a:pt x="86818" y="24454"/>
                        </a:lnTo>
                        <a:lnTo>
                          <a:pt x="86837" y="24454"/>
                        </a:lnTo>
                        <a:lnTo>
                          <a:pt x="86837" y="24482"/>
                        </a:lnTo>
                        <a:lnTo>
                          <a:pt x="86855" y="24482"/>
                        </a:lnTo>
                        <a:lnTo>
                          <a:pt x="86855" y="24519"/>
                        </a:lnTo>
                        <a:lnTo>
                          <a:pt x="86864" y="24519"/>
                        </a:lnTo>
                        <a:lnTo>
                          <a:pt x="86864" y="24528"/>
                        </a:lnTo>
                        <a:lnTo>
                          <a:pt x="86883" y="24528"/>
                        </a:lnTo>
                        <a:lnTo>
                          <a:pt x="86883" y="24565"/>
                        </a:lnTo>
                        <a:lnTo>
                          <a:pt x="86901" y="24565"/>
                        </a:lnTo>
                        <a:lnTo>
                          <a:pt x="86901" y="24574"/>
                        </a:lnTo>
                        <a:lnTo>
                          <a:pt x="86911" y="24574"/>
                        </a:lnTo>
                        <a:lnTo>
                          <a:pt x="86911" y="24611"/>
                        </a:lnTo>
                        <a:lnTo>
                          <a:pt x="86929" y="24611"/>
                        </a:lnTo>
                        <a:lnTo>
                          <a:pt x="86929" y="24639"/>
                        </a:lnTo>
                        <a:lnTo>
                          <a:pt x="86948" y="24639"/>
                        </a:lnTo>
                        <a:lnTo>
                          <a:pt x="86948" y="24667"/>
                        </a:lnTo>
                        <a:lnTo>
                          <a:pt x="86957" y="24667"/>
                        </a:lnTo>
                        <a:lnTo>
                          <a:pt x="86957" y="24704"/>
                        </a:lnTo>
                        <a:lnTo>
                          <a:pt x="86975" y="24704"/>
                        </a:lnTo>
                        <a:lnTo>
                          <a:pt x="86975" y="24732"/>
                        </a:lnTo>
                        <a:lnTo>
                          <a:pt x="86994" y="24732"/>
                        </a:lnTo>
                        <a:lnTo>
                          <a:pt x="86994" y="24778"/>
                        </a:lnTo>
                        <a:lnTo>
                          <a:pt x="87003" y="24778"/>
                        </a:lnTo>
                        <a:lnTo>
                          <a:pt x="87003" y="24806"/>
                        </a:lnTo>
                        <a:lnTo>
                          <a:pt x="87022" y="24806"/>
                        </a:lnTo>
                        <a:lnTo>
                          <a:pt x="87022" y="24843"/>
                        </a:lnTo>
                        <a:lnTo>
                          <a:pt x="87040" y="24843"/>
                        </a:lnTo>
                        <a:lnTo>
                          <a:pt x="87040" y="24889"/>
                        </a:lnTo>
                        <a:lnTo>
                          <a:pt x="87050" y="24889"/>
                        </a:lnTo>
                        <a:lnTo>
                          <a:pt x="87050" y="24917"/>
                        </a:lnTo>
                        <a:lnTo>
                          <a:pt x="87068" y="24917"/>
                        </a:lnTo>
                        <a:lnTo>
                          <a:pt x="87068" y="24945"/>
                        </a:lnTo>
                        <a:lnTo>
                          <a:pt x="87087" y="24945"/>
                        </a:lnTo>
                        <a:lnTo>
                          <a:pt x="87087" y="24982"/>
                        </a:lnTo>
                        <a:lnTo>
                          <a:pt x="87096" y="24982"/>
                        </a:lnTo>
                        <a:lnTo>
                          <a:pt x="87096" y="25028"/>
                        </a:lnTo>
                        <a:lnTo>
                          <a:pt x="87114" y="25028"/>
                        </a:lnTo>
                        <a:lnTo>
                          <a:pt x="87114" y="25056"/>
                        </a:lnTo>
                        <a:lnTo>
                          <a:pt x="87133" y="25056"/>
                        </a:lnTo>
                        <a:lnTo>
                          <a:pt x="87133" y="25102"/>
                        </a:lnTo>
                        <a:lnTo>
                          <a:pt x="87142" y="25102"/>
                        </a:lnTo>
                        <a:lnTo>
                          <a:pt x="87142" y="25167"/>
                        </a:lnTo>
                        <a:lnTo>
                          <a:pt x="87161" y="25167"/>
                        </a:lnTo>
                        <a:lnTo>
                          <a:pt x="87161" y="25213"/>
                        </a:lnTo>
                        <a:lnTo>
                          <a:pt x="87179" y="25213"/>
                        </a:lnTo>
                        <a:lnTo>
                          <a:pt x="87179" y="25269"/>
                        </a:lnTo>
                        <a:lnTo>
                          <a:pt x="87188" y="25269"/>
                        </a:lnTo>
                        <a:lnTo>
                          <a:pt x="87188" y="25315"/>
                        </a:lnTo>
                        <a:lnTo>
                          <a:pt x="87207" y="25315"/>
                        </a:lnTo>
                        <a:lnTo>
                          <a:pt x="87207" y="25380"/>
                        </a:lnTo>
                        <a:lnTo>
                          <a:pt x="87226" y="25380"/>
                        </a:lnTo>
                        <a:lnTo>
                          <a:pt x="87226" y="25445"/>
                        </a:lnTo>
                        <a:lnTo>
                          <a:pt x="87235" y="25445"/>
                        </a:lnTo>
                        <a:lnTo>
                          <a:pt x="87235" y="25491"/>
                        </a:lnTo>
                        <a:lnTo>
                          <a:pt x="87253" y="25491"/>
                        </a:lnTo>
                        <a:lnTo>
                          <a:pt x="87253" y="25584"/>
                        </a:lnTo>
                        <a:lnTo>
                          <a:pt x="87272" y="25584"/>
                        </a:lnTo>
                        <a:lnTo>
                          <a:pt x="87272" y="25704"/>
                        </a:lnTo>
                        <a:lnTo>
                          <a:pt x="87281" y="25704"/>
                        </a:lnTo>
                        <a:lnTo>
                          <a:pt x="87281" y="25815"/>
                        </a:lnTo>
                        <a:lnTo>
                          <a:pt x="87300" y="25815"/>
                        </a:lnTo>
                        <a:lnTo>
                          <a:pt x="87300" y="25936"/>
                        </a:lnTo>
                        <a:lnTo>
                          <a:pt x="87318" y="25936"/>
                        </a:lnTo>
                        <a:lnTo>
                          <a:pt x="87318" y="26399"/>
                        </a:lnTo>
                        <a:lnTo>
                          <a:pt x="87327" y="26399"/>
                        </a:lnTo>
                        <a:lnTo>
                          <a:pt x="87327" y="26371"/>
                        </a:lnTo>
                        <a:lnTo>
                          <a:pt x="87346" y="26371"/>
                        </a:lnTo>
                        <a:lnTo>
                          <a:pt x="87346" y="26334"/>
                        </a:lnTo>
                        <a:lnTo>
                          <a:pt x="87364" y="26334"/>
                        </a:lnTo>
                        <a:lnTo>
                          <a:pt x="87364" y="26325"/>
                        </a:lnTo>
                        <a:lnTo>
                          <a:pt x="87374" y="26325"/>
                        </a:lnTo>
                        <a:lnTo>
                          <a:pt x="87374" y="26288"/>
                        </a:lnTo>
                        <a:lnTo>
                          <a:pt x="87392" y="26288"/>
                        </a:lnTo>
                        <a:lnTo>
                          <a:pt x="87392" y="26260"/>
                        </a:lnTo>
                        <a:lnTo>
                          <a:pt x="87411" y="26260"/>
                        </a:lnTo>
                        <a:lnTo>
                          <a:pt x="87411" y="26241"/>
                        </a:lnTo>
                        <a:lnTo>
                          <a:pt x="87420" y="26241"/>
                        </a:lnTo>
                        <a:lnTo>
                          <a:pt x="87420" y="26214"/>
                        </a:lnTo>
                        <a:lnTo>
                          <a:pt x="87439" y="26214"/>
                        </a:lnTo>
                        <a:lnTo>
                          <a:pt x="87439" y="26195"/>
                        </a:lnTo>
                        <a:lnTo>
                          <a:pt x="87457" y="26195"/>
                        </a:lnTo>
                        <a:lnTo>
                          <a:pt x="87457" y="26167"/>
                        </a:lnTo>
                        <a:lnTo>
                          <a:pt x="87466" y="26167"/>
                        </a:lnTo>
                        <a:lnTo>
                          <a:pt x="87466" y="26149"/>
                        </a:lnTo>
                        <a:lnTo>
                          <a:pt x="87485" y="26149"/>
                        </a:lnTo>
                        <a:lnTo>
                          <a:pt x="87485" y="26121"/>
                        </a:lnTo>
                        <a:lnTo>
                          <a:pt x="87503" y="26121"/>
                        </a:lnTo>
                        <a:lnTo>
                          <a:pt x="87503" y="26103"/>
                        </a:lnTo>
                        <a:lnTo>
                          <a:pt x="87513" y="26103"/>
                        </a:lnTo>
                        <a:lnTo>
                          <a:pt x="87513" y="26093"/>
                        </a:lnTo>
                        <a:lnTo>
                          <a:pt x="87531" y="26093"/>
                        </a:lnTo>
                        <a:lnTo>
                          <a:pt x="87531" y="26056"/>
                        </a:lnTo>
                        <a:lnTo>
                          <a:pt x="87550" y="26056"/>
                        </a:lnTo>
                        <a:lnTo>
                          <a:pt x="87550" y="26047"/>
                        </a:lnTo>
                        <a:lnTo>
                          <a:pt x="87559" y="26047"/>
                        </a:lnTo>
                        <a:lnTo>
                          <a:pt x="87559" y="26010"/>
                        </a:lnTo>
                        <a:lnTo>
                          <a:pt x="87578" y="26010"/>
                        </a:lnTo>
                        <a:lnTo>
                          <a:pt x="87578" y="26001"/>
                        </a:lnTo>
                        <a:lnTo>
                          <a:pt x="87596" y="26001"/>
                        </a:lnTo>
                        <a:lnTo>
                          <a:pt x="87596" y="25982"/>
                        </a:lnTo>
                        <a:lnTo>
                          <a:pt x="87605" y="25982"/>
                        </a:lnTo>
                        <a:lnTo>
                          <a:pt x="87605" y="25964"/>
                        </a:lnTo>
                        <a:lnTo>
                          <a:pt x="87624" y="25964"/>
                        </a:lnTo>
                        <a:lnTo>
                          <a:pt x="87624" y="25954"/>
                        </a:lnTo>
                        <a:lnTo>
                          <a:pt x="87642" y="25954"/>
                        </a:lnTo>
                        <a:lnTo>
                          <a:pt x="87642" y="25936"/>
                        </a:lnTo>
                        <a:lnTo>
                          <a:pt x="87652" y="25936"/>
                        </a:lnTo>
                        <a:lnTo>
                          <a:pt x="87652" y="25917"/>
                        </a:lnTo>
                        <a:lnTo>
                          <a:pt x="87670" y="25917"/>
                        </a:lnTo>
                        <a:lnTo>
                          <a:pt x="87670" y="25908"/>
                        </a:lnTo>
                        <a:lnTo>
                          <a:pt x="87689" y="25908"/>
                        </a:lnTo>
                        <a:lnTo>
                          <a:pt x="87689" y="25871"/>
                        </a:lnTo>
                        <a:lnTo>
                          <a:pt x="87698" y="25871"/>
                        </a:lnTo>
                        <a:lnTo>
                          <a:pt x="87698" y="25862"/>
                        </a:lnTo>
                        <a:lnTo>
                          <a:pt x="87716" y="25862"/>
                        </a:lnTo>
                        <a:lnTo>
                          <a:pt x="87716" y="25843"/>
                        </a:lnTo>
                        <a:lnTo>
                          <a:pt x="87735" y="25843"/>
                        </a:lnTo>
                        <a:lnTo>
                          <a:pt x="87735" y="25825"/>
                        </a:lnTo>
                        <a:lnTo>
                          <a:pt x="87744" y="25825"/>
                        </a:lnTo>
                        <a:lnTo>
                          <a:pt x="87744" y="25815"/>
                        </a:lnTo>
                        <a:lnTo>
                          <a:pt x="87763" y="25815"/>
                        </a:lnTo>
                        <a:lnTo>
                          <a:pt x="87763" y="25797"/>
                        </a:lnTo>
                        <a:lnTo>
                          <a:pt x="87781" y="25797"/>
                        </a:lnTo>
                        <a:lnTo>
                          <a:pt x="87781" y="25778"/>
                        </a:lnTo>
                        <a:lnTo>
                          <a:pt x="87791" y="25778"/>
                        </a:lnTo>
                        <a:lnTo>
                          <a:pt x="87791" y="25769"/>
                        </a:lnTo>
                        <a:lnTo>
                          <a:pt x="87809" y="25769"/>
                        </a:lnTo>
                        <a:lnTo>
                          <a:pt x="87809" y="25751"/>
                        </a:lnTo>
                        <a:lnTo>
                          <a:pt x="87828" y="25751"/>
                        </a:lnTo>
                        <a:lnTo>
                          <a:pt x="87828" y="25732"/>
                        </a:lnTo>
                        <a:lnTo>
                          <a:pt x="87837" y="25732"/>
                        </a:lnTo>
                        <a:lnTo>
                          <a:pt x="87837" y="25723"/>
                        </a:lnTo>
                        <a:lnTo>
                          <a:pt x="87874" y="25723"/>
                        </a:lnTo>
                        <a:lnTo>
                          <a:pt x="87874" y="25704"/>
                        </a:lnTo>
                        <a:lnTo>
                          <a:pt x="87883" y="25704"/>
                        </a:lnTo>
                        <a:lnTo>
                          <a:pt x="87883" y="25686"/>
                        </a:lnTo>
                        <a:lnTo>
                          <a:pt x="87902" y="25686"/>
                        </a:lnTo>
                        <a:lnTo>
                          <a:pt x="87902" y="25676"/>
                        </a:lnTo>
                        <a:lnTo>
                          <a:pt x="87920" y="25676"/>
                        </a:lnTo>
                        <a:lnTo>
                          <a:pt x="87920" y="25658"/>
                        </a:lnTo>
                        <a:lnTo>
                          <a:pt x="87929" y="25658"/>
                        </a:lnTo>
                        <a:lnTo>
                          <a:pt x="87929" y="25639"/>
                        </a:lnTo>
                        <a:lnTo>
                          <a:pt x="87948" y="25639"/>
                        </a:lnTo>
                        <a:lnTo>
                          <a:pt x="87948" y="25630"/>
                        </a:lnTo>
                        <a:lnTo>
                          <a:pt x="87976" y="25630"/>
                        </a:lnTo>
                        <a:lnTo>
                          <a:pt x="87976" y="25612"/>
                        </a:lnTo>
                        <a:lnTo>
                          <a:pt x="87994" y="25612"/>
                        </a:lnTo>
                        <a:lnTo>
                          <a:pt x="87994" y="25593"/>
                        </a:lnTo>
                        <a:lnTo>
                          <a:pt x="88013" y="25593"/>
                        </a:lnTo>
                        <a:lnTo>
                          <a:pt x="88013" y="25584"/>
                        </a:lnTo>
                        <a:lnTo>
                          <a:pt x="88022" y="25584"/>
                        </a:lnTo>
                        <a:lnTo>
                          <a:pt x="88022" y="25565"/>
                        </a:lnTo>
                        <a:lnTo>
                          <a:pt x="88059" y="25565"/>
                        </a:lnTo>
                        <a:lnTo>
                          <a:pt x="88059" y="25547"/>
                        </a:lnTo>
                        <a:lnTo>
                          <a:pt x="88068" y="25547"/>
                        </a:lnTo>
                        <a:lnTo>
                          <a:pt x="88068" y="25538"/>
                        </a:lnTo>
                        <a:lnTo>
                          <a:pt x="88087" y="25538"/>
                        </a:lnTo>
                        <a:lnTo>
                          <a:pt x="88087" y="25519"/>
                        </a:lnTo>
                        <a:lnTo>
                          <a:pt x="88115" y="25519"/>
                        </a:lnTo>
                        <a:lnTo>
                          <a:pt x="88115" y="25500"/>
                        </a:lnTo>
                        <a:lnTo>
                          <a:pt x="88133" y="25500"/>
                        </a:lnTo>
                        <a:lnTo>
                          <a:pt x="88133" y="25491"/>
                        </a:lnTo>
                        <a:lnTo>
                          <a:pt x="88161" y="25491"/>
                        </a:lnTo>
                        <a:lnTo>
                          <a:pt x="88161" y="25473"/>
                        </a:lnTo>
                        <a:lnTo>
                          <a:pt x="88180" y="25473"/>
                        </a:lnTo>
                        <a:lnTo>
                          <a:pt x="88180" y="25454"/>
                        </a:lnTo>
                        <a:lnTo>
                          <a:pt x="88207" y="25454"/>
                        </a:lnTo>
                        <a:lnTo>
                          <a:pt x="88207" y="25445"/>
                        </a:lnTo>
                        <a:lnTo>
                          <a:pt x="88244" y="25445"/>
                        </a:lnTo>
                        <a:lnTo>
                          <a:pt x="88244" y="25426"/>
                        </a:lnTo>
                        <a:lnTo>
                          <a:pt x="88254" y="25426"/>
                        </a:lnTo>
                        <a:lnTo>
                          <a:pt x="88254" y="25408"/>
                        </a:lnTo>
                        <a:lnTo>
                          <a:pt x="88291" y="25408"/>
                        </a:lnTo>
                        <a:lnTo>
                          <a:pt x="88291" y="25399"/>
                        </a:lnTo>
                        <a:lnTo>
                          <a:pt x="88300" y="25399"/>
                        </a:lnTo>
                        <a:lnTo>
                          <a:pt x="88300" y="25380"/>
                        </a:lnTo>
                        <a:lnTo>
                          <a:pt x="88337" y="25380"/>
                        </a:lnTo>
                        <a:lnTo>
                          <a:pt x="88337" y="25362"/>
                        </a:lnTo>
                        <a:lnTo>
                          <a:pt x="88365" y="25362"/>
                        </a:lnTo>
                        <a:lnTo>
                          <a:pt x="88365" y="25352"/>
                        </a:lnTo>
                        <a:lnTo>
                          <a:pt x="88393" y="25352"/>
                        </a:lnTo>
                        <a:lnTo>
                          <a:pt x="88393" y="25334"/>
                        </a:lnTo>
                        <a:lnTo>
                          <a:pt x="88430" y="25334"/>
                        </a:lnTo>
                        <a:lnTo>
                          <a:pt x="88430" y="25315"/>
                        </a:lnTo>
                        <a:lnTo>
                          <a:pt x="88457" y="25315"/>
                        </a:lnTo>
                        <a:lnTo>
                          <a:pt x="88457" y="25306"/>
                        </a:lnTo>
                        <a:lnTo>
                          <a:pt x="88485" y="25306"/>
                        </a:lnTo>
                        <a:lnTo>
                          <a:pt x="88485" y="25287"/>
                        </a:lnTo>
                        <a:lnTo>
                          <a:pt x="88522" y="25287"/>
                        </a:lnTo>
                        <a:lnTo>
                          <a:pt x="88522" y="25269"/>
                        </a:lnTo>
                        <a:lnTo>
                          <a:pt x="88550" y="25269"/>
                        </a:lnTo>
                        <a:lnTo>
                          <a:pt x="88550" y="25260"/>
                        </a:lnTo>
                        <a:lnTo>
                          <a:pt x="88578" y="25260"/>
                        </a:lnTo>
                        <a:lnTo>
                          <a:pt x="88578" y="25241"/>
                        </a:lnTo>
                        <a:lnTo>
                          <a:pt x="88624" y="25241"/>
                        </a:lnTo>
                        <a:lnTo>
                          <a:pt x="88624" y="25223"/>
                        </a:lnTo>
                        <a:lnTo>
                          <a:pt x="88661" y="25223"/>
                        </a:lnTo>
                        <a:lnTo>
                          <a:pt x="88661" y="25213"/>
                        </a:lnTo>
                        <a:lnTo>
                          <a:pt x="88708" y="25213"/>
                        </a:lnTo>
                        <a:lnTo>
                          <a:pt x="88708" y="25195"/>
                        </a:lnTo>
                        <a:lnTo>
                          <a:pt x="88735" y="25195"/>
                        </a:lnTo>
                        <a:lnTo>
                          <a:pt x="88735" y="25176"/>
                        </a:lnTo>
                        <a:lnTo>
                          <a:pt x="88782" y="25176"/>
                        </a:lnTo>
                        <a:lnTo>
                          <a:pt x="88782" y="25167"/>
                        </a:lnTo>
                        <a:lnTo>
                          <a:pt x="88828" y="25167"/>
                        </a:lnTo>
                        <a:lnTo>
                          <a:pt x="88828" y="25149"/>
                        </a:lnTo>
                        <a:lnTo>
                          <a:pt x="88874" y="25149"/>
                        </a:lnTo>
                        <a:lnTo>
                          <a:pt x="88874" y="25130"/>
                        </a:lnTo>
                        <a:lnTo>
                          <a:pt x="88939" y="25130"/>
                        </a:lnTo>
                        <a:lnTo>
                          <a:pt x="88939" y="25121"/>
                        </a:lnTo>
                        <a:lnTo>
                          <a:pt x="88995" y="25121"/>
                        </a:lnTo>
                        <a:lnTo>
                          <a:pt x="88995" y="25102"/>
                        </a:lnTo>
                        <a:lnTo>
                          <a:pt x="89060" y="25102"/>
                        </a:lnTo>
                        <a:lnTo>
                          <a:pt x="89060" y="25084"/>
                        </a:lnTo>
                        <a:lnTo>
                          <a:pt x="89152" y="25084"/>
                        </a:lnTo>
                        <a:lnTo>
                          <a:pt x="89152" y="25074"/>
                        </a:lnTo>
                        <a:lnTo>
                          <a:pt x="89245" y="25074"/>
                        </a:lnTo>
                        <a:lnTo>
                          <a:pt x="89245" y="25056"/>
                        </a:lnTo>
                        <a:lnTo>
                          <a:pt x="89337" y="25056"/>
                        </a:lnTo>
                        <a:lnTo>
                          <a:pt x="89337" y="25037"/>
                        </a:lnTo>
                        <a:lnTo>
                          <a:pt x="89550" y="25037"/>
                        </a:lnTo>
                        <a:lnTo>
                          <a:pt x="89550" y="25028"/>
                        </a:lnTo>
                        <a:lnTo>
                          <a:pt x="89754" y="25028"/>
                        </a:lnTo>
                        <a:lnTo>
                          <a:pt x="89754" y="25037"/>
                        </a:lnTo>
                        <a:lnTo>
                          <a:pt x="89986" y="25037"/>
                        </a:lnTo>
                        <a:lnTo>
                          <a:pt x="89986" y="25056"/>
                        </a:lnTo>
                        <a:lnTo>
                          <a:pt x="90097" y="25056"/>
                        </a:lnTo>
                        <a:lnTo>
                          <a:pt x="90097" y="25074"/>
                        </a:lnTo>
                        <a:lnTo>
                          <a:pt x="90190" y="25074"/>
                        </a:lnTo>
                        <a:lnTo>
                          <a:pt x="90190" y="25084"/>
                        </a:lnTo>
                        <a:lnTo>
                          <a:pt x="90264" y="25084"/>
                        </a:lnTo>
                        <a:lnTo>
                          <a:pt x="90264" y="25102"/>
                        </a:lnTo>
                        <a:lnTo>
                          <a:pt x="90328" y="25102"/>
                        </a:lnTo>
                        <a:lnTo>
                          <a:pt x="90328" y="25121"/>
                        </a:lnTo>
                        <a:lnTo>
                          <a:pt x="90384" y="25121"/>
                        </a:lnTo>
                        <a:lnTo>
                          <a:pt x="90384" y="25130"/>
                        </a:lnTo>
                        <a:lnTo>
                          <a:pt x="90449" y="25130"/>
                        </a:lnTo>
                        <a:lnTo>
                          <a:pt x="90449" y="25149"/>
                        </a:lnTo>
                        <a:lnTo>
                          <a:pt x="90495" y="25149"/>
                        </a:lnTo>
                        <a:lnTo>
                          <a:pt x="90495" y="25167"/>
                        </a:lnTo>
                        <a:lnTo>
                          <a:pt x="90542" y="25167"/>
                        </a:lnTo>
                        <a:lnTo>
                          <a:pt x="90542" y="25176"/>
                        </a:lnTo>
                        <a:lnTo>
                          <a:pt x="90588" y="25176"/>
                        </a:lnTo>
                        <a:lnTo>
                          <a:pt x="90588" y="25195"/>
                        </a:lnTo>
                        <a:lnTo>
                          <a:pt x="90634" y="25195"/>
                        </a:lnTo>
                        <a:lnTo>
                          <a:pt x="90634" y="25213"/>
                        </a:lnTo>
                        <a:lnTo>
                          <a:pt x="90680" y="25213"/>
                        </a:lnTo>
                        <a:lnTo>
                          <a:pt x="90680" y="25223"/>
                        </a:lnTo>
                        <a:lnTo>
                          <a:pt x="90708" y="25223"/>
                        </a:lnTo>
                        <a:lnTo>
                          <a:pt x="90708" y="25241"/>
                        </a:lnTo>
                        <a:lnTo>
                          <a:pt x="90745" y="25241"/>
                        </a:lnTo>
                        <a:lnTo>
                          <a:pt x="90745" y="25260"/>
                        </a:lnTo>
                        <a:lnTo>
                          <a:pt x="90792" y="25260"/>
                        </a:lnTo>
                        <a:lnTo>
                          <a:pt x="90792" y="25269"/>
                        </a:lnTo>
                        <a:lnTo>
                          <a:pt x="90819" y="25269"/>
                        </a:lnTo>
                        <a:lnTo>
                          <a:pt x="90819" y="25287"/>
                        </a:lnTo>
                        <a:lnTo>
                          <a:pt x="90847" y="25287"/>
                        </a:lnTo>
                        <a:lnTo>
                          <a:pt x="90847" y="25306"/>
                        </a:lnTo>
                        <a:lnTo>
                          <a:pt x="90884" y="25306"/>
                        </a:lnTo>
                        <a:lnTo>
                          <a:pt x="90884" y="25315"/>
                        </a:lnTo>
                        <a:lnTo>
                          <a:pt x="90894" y="25315"/>
                        </a:lnTo>
                        <a:lnTo>
                          <a:pt x="90894" y="25195"/>
                        </a:lnTo>
                        <a:lnTo>
                          <a:pt x="90912" y="25195"/>
                        </a:lnTo>
                        <a:lnTo>
                          <a:pt x="90912" y="25149"/>
                        </a:lnTo>
                        <a:lnTo>
                          <a:pt x="90931" y="25149"/>
                        </a:lnTo>
                        <a:lnTo>
                          <a:pt x="90931" y="25102"/>
                        </a:lnTo>
                        <a:lnTo>
                          <a:pt x="90940" y="25102"/>
                        </a:lnTo>
                        <a:lnTo>
                          <a:pt x="90940" y="25074"/>
                        </a:lnTo>
                        <a:lnTo>
                          <a:pt x="90958" y="25074"/>
                        </a:lnTo>
                        <a:lnTo>
                          <a:pt x="90958" y="25028"/>
                        </a:lnTo>
                        <a:lnTo>
                          <a:pt x="90977" y="25028"/>
                        </a:lnTo>
                        <a:lnTo>
                          <a:pt x="90977" y="25010"/>
                        </a:lnTo>
                        <a:lnTo>
                          <a:pt x="90986" y="25010"/>
                        </a:lnTo>
                        <a:lnTo>
                          <a:pt x="90986" y="24991"/>
                        </a:lnTo>
                        <a:lnTo>
                          <a:pt x="91005" y="24991"/>
                        </a:lnTo>
                        <a:lnTo>
                          <a:pt x="91005" y="24982"/>
                        </a:lnTo>
                        <a:lnTo>
                          <a:pt x="91023" y="24982"/>
                        </a:lnTo>
                        <a:lnTo>
                          <a:pt x="91023" y="24945"/>
                        </a:lnTo>
                        <a:lnTo>
                          <a:pt x="91032" y="24945"/>
                        </a:lnTo>
                        <a:lnTo>
                          <a:pt x="91032" y="24935"/>
                        </a:lnTo>
                        <a:lnTo>
                          <a:pt x="91051" y="24935"/>
                        </a:lnTo>
                        <a:lnTo>
                          <a:pt x="91051" y="24917"/>
                        </a:lnTo>
                        <a:lnTo>
                          <a:pt x="91070" y="24917"/>
                        </a:lnTo>
                        <a:lnTo>
                          <a:pt x="91070" y="24898"/>
                        </a:lnTo>
                        <a:lnTo>
                          <a:pt x="91079" y="24898"/>
                        </a:lnTo>
                        <a:lnTo>
                          <a:pt x="91079" y="24889"/>
                        </a:lnTo>
                        <a:lnTo>
                          <a:pt x="91097" y="24889"/>
                        </a:lnTo>
                        <a:lnTo>
                          <a:pt x="91097" y="24871"/>
                        </a:lnTo>
                        <a:lnTo>
                          <a:pt x="91116" y="24871"/>
                        </a:lnTo>
                        <a:lnTo>
                          <a:pt x="91116" y="24852"/>
                        </a:lnTo>
                        <a:lnTo>
                          <a:pt x="91144" y="24852"/>
                        </a:lnTo>
                        <a:lnTo>
                          <a:pt x="91144" y="24843"/>
                        </a:lnTo>
                        <a:lnTo>
                          <a:pt x="91162" y="24843"/>
                        </a:lnTo>
                        <a:lnTo>
                          <a:pt x="91162" y="24824"/>
                        </a:lnTo>
                        <a:lnTo>
                          <a:pt x="91190" y="24824"/>
                        </a:lnTo>
                        <a:lnTo>
                          <a:pt x="91190" y="24806"/>
                        </a:lnTo>
                        <a:lnTo>
                          <a:pt x="91208" y="24806"/>
                        </a:lnTo>
                        <a:lnTo>
                          <a:pt x="91208" y="24797"/>
                        </a:lnTo>
                        <a:lnTo>
                          <a:pt x="91255" y="24797"/>
                        </a:lnTo>
                        <a:lnTo>
                          <a:pt x="91255" y="24778"/>
                        </a:lnTo>
                        <a:lnTo>
                          <a:pt x="91301" y="24778"/>
                        </a:lnTo>
                        <a:lnTo>
                          <a:pt x="91301" y="24759"/>
                        </a:lnTo>
                        <a:lnTo>
                          <a:pt x="91357" y="24759"/>
                        </a:lnTo>
                        <a:lnTo>
                          <a:pt x="91357" y="24750"/>
                        </a:lnTo>
                        <a:lnTo>
                          <a:pt x="91468" y="24750"/>
                        </a:lnTo>
                        <a:lnTo>
                          <a:pt x="91468" y="24732"/>
                        </a:lnTo>
                        <a:lnTo>
                          <a:pt x="91496" y="24732"/>
                        </a:lnTo>
                        <a:lnTo>
                          <a:pt x="91496" y="24750"/>
                        </a:lnTo>
                        <a:lnTo>
                          <a:pt x="91653" y="24750"/>
                        </a:lnTo>
                        <a:lnTo>
                          <a:pt x="91653" y="24759"/>
                        </a:lnTo>
                        <a:lnTo>
                          <a:pt x="91699" y="24759"/>
                        </a:lnTo>
                        <a:lnTo>
                          <a:pt x="91699" y="24778"/>
                        </a:lnTo>
                        <a:lnTo>
                          <a:pt x="91746" y="24778"/>
                        </a:lnTo>
                        <a:lnTo>
                          <a:pt x="91746" y="24797"/>
                        </a:lnTo>
                        <a:lnTo>
                          <a:pt x="91764" y="24797"/>
                        </a:lnTo>
                        <a:lnTo>
                          <a:pt x="91764" y="24778"/>
                        </a:lnTo>
                        <a:lnTo>
                          <a:pt x="91746" y="24778"/>
                        </a:lnTo>
                        <a:lnTo>
                          <a:pt x="91746" y="24713"/>
                        </a:lnTo>
                        <a:lnTo>
                          <a:pt x="91727" y="24713"/>
                        </a:lnTo>
                        <a:lnTo>
                          <a:pt x="91727" y="24667"/>
                        </a:lnTo>
                        <a:lnTo>
                          <a:pt x="91718" y="24667"/>
                        </a:lnTo>
                        <a:lnTo>
                          <a:pt x="91718" y="24528"/>
                        </a:lnTo>
                        <a:lnTo>
                          <a:pt x="91699" y="24528"/>
                        </a:lnTo>
                        <a:lnTo>
                          <a:pt x="91699" y="24426"/>
                        </a:lnTo>
                        <a:lnTo>
                          <a:pt x="91718" y="24426"/>
                        </a:lnTo>
                        <a:lnTo>
                          <a:pt x="91718" y="24296"/>
                        </a:lnTo>
                        <a:lnTo>
                          <a:pt x="91727" y="24296"/>
                        </a:lnTo>
                        <a:lnTo>
                          <a:pt x="91727" y="24241"/>
                        </a:lnTo>
                        <a:lnTo>
                          <a:pt x="91746" y="24241"/>
                        </a:lnTo>
                        <a:lnTo>
                          <a:pt x="91746" y="24194"/>
                        </a:lnTo>
                        <a:lnTo>
                          <a:pt x="91764" y="24194"/>
                        </a:lnTo>
                        <a:lnTo>
                          <a:pt x="91764" y="24148"/>
                        </a:lnTo>
                        <a:lnTo>
                          <a:pt x="91773" y="24148"/>
                        </a:lnTo>
                        <a:lnTo>
                          <a:pt x="91773" y="24111"/>
                        </a:lnTo>
                        <a:lnTo>
                          <a:pt x="91792" y="24111"/>
                        </a:lnTo>
                        <a:lnTo>
                          <a:pt x="91792" y="24083"/>
                        </a:lnTo>
                        <a:lnTo>
                          <a:pt x="91811" y="24083"/>
                        </a:lnTo>
                        <a:lnTo>
                          <a:pt x="91811" y="24056"/>
                        </a:lnTo>
                        <a:lnTo>
                          <a:pt x="91820" y="24056"/>
                        </a:lnTo>
                        <a:lnTo>
                          <a:pt x="91820" y="24018"/>
                        </a:lnTo>
                        <a:lnTo>
                          <a:pt x="91838" y="24018"/>
                        </a:lnTo>
                        <a:lnTo>
                          <a:pt x="91838" y="24009"/>
                        </a:lnTo>
                        <a:lnTo>
                          <a:pt x="91857" y="24009"/>
                        </a:lnTo>
                        <a:lnTo>
                          <a:pt x="91857" y="23991"/>
                        </a:lnTo>
                        <a:lnTo>
                          <a:pt x="91866" y="23991"/>
                        </a:lnTo>
                        <a:lnTo>
                          <a:pt x="91866" y="23963"/>
                        </a:lnTo>
                        <a:lnTo>
                          <a:pt x="91885" y="23963"/>
                        </a:lnTo>
                        <a:lnTo>
                          <a:pt x="91885" y="23944"/>
                        </a:lnTo>
                        <a:lnTo>
                          <a:pt x="91903" y="23944"/>
                        </a:lnTo>
                        <a:lnTo>
                          <a:pt x="91903" y="23926"/>
                        </a:lnTo>
                        <a:lnTo>
                          <a:pt x="91912" y="23926"/>
                        </a:lnTo>
                        <a:lnTo>
                          <a:pt x="91912" y="23917"/>
                        </a:lnTo>
                        <a:lnTo>
                          <a:pt x="91931" y="23917"/>
                        </a:lnTo>
                        <a:lnTo>
                          <a:pt x="91931" y="23880"/>
                        </a:lnTo>
                        <a:lnTo>
                          <a:pt x="91949" y="23880"/>
                        </a:lnTo>
                        <a:lnTo>
                          <a:pt x="91949" y="23870"/>
                        </a:lnTo>
                        <a:lnTo>
                          <a:pt x="91959" y="23870"/>
                        </a:lnTo>
                        <a:lnTo>
                          <a:pt x="91959" y="23852"/>
                        </a:lnTo>
                        <a:lnTo>
                          <a:pt x="91996" y="23852"/>
                        </a:lnTo>
                        <a:lnTo>
                          <a:pt x="91996" y="23833"/>
                        </a:lnTo>
                        <a:lnTo>
                          <a:pt x="92005" y="23833"/>
                        </a:lnTo>
                        <a:lnTo>
                          <a:pt x="92005" y="23824"/>
                        </a:lnTo>
                        <a:lnTo>
                          <a:pt x="92024" y="23824"/>
                        </a:lnTo>
                        <a:lnTo>
                          <a:pt x="92024" y="23805"/>
                        </a:lnTo>
                        <a:lnTo>
                          <a:pt x="92042" y="23805"/>
                        </a:lnTo>
                        <a:lnTo>
                          <a:pt x="92042" y="23787"/>
                        </a:lnTo>
                        <a:lnTo>
                          <a:pt x="92051" y="23787"/>
                        </a:lnTo>
                        <a:lnTo>
                          <a:pt x="92051" y="23778"/>
                        </a:lnTo>
                        <a:lnTo>
                          <a:pt x="92088" y="23778"/>
                        </a:lnTo>
                        <a:lnTo>
                          <a:pt x="92088" y="23759"/>
                        </a:lnTo>
                        <a:lnTo>
                          <a:pt x="92098" y="23759"/>
                        </a:lnTo>
                        <a:lnTo>
                          <a:pt x="92098" y="23741"/>
                        </a:lnTo>
                        <a:lnTo>
                          <a:pt x="92135" y="23741"/>
                        </a:lnTo>
                        <a:lnTo>
                          <a:pt x="92135" y="23731"/>
                        </a:lnTo>
                        <a:lnTo>
                          <a:pt x="92144" y="23731"/>
                        </a:lnTo>
                        <a:lnTo>
                          <a:pt x="92144" y="23713"/>
                        </a:lnTo>
                        <a:lnTo>
                          <a:pt x="92181" y="23713"/>
                        </a:lnTo>
                        <a:lnTo>
                          <a:pt x="92181" y="23694"/>
                        </a:lnTo>
                        <a:lnTo>
                          <a:pt x="92209" y="23694"/>
                        </a:lnTo>
                        <a:lnTo>
                          <a:pt x="92209" y="23685"/>
                        </a:lnTo>
                        <a:lnTo>
                          <a:pt x="92237" y="23685"/>
                        </a:lnTo>
                        <a:lnTo>
                          <a:pt x="92237" y="23667"/>
                        </a:lnTo>
                        <a:lnTo>
                          <a:pt x="92283" y="23667"/>
                        </a:lnTo>
                        <a:lnTo>
                          <a:pt x="92283" y="23648"/>
                        </a:lnTo>
                        <a:lnTo>
                          <a:pt x="92320" y="23648"/>
                        </a:lnTo>
                        <a:lnTo>
                          <a:pt x="92320" y="23639"/>
                        </a:lnTo>
                        <a:lnTo>
                          <a:pt x="92394" y="23639"/>
                        </a:lnTo>
                        <a:lnTo>
                          <a:pt x="92394" y="23620"/>
                        </a:lnTo>
                        <a:lnTo>
                          <a:pt x="92468" y="23620"/>
                        </a:lnTo>
                        <a:lnTo>
                          <a:pt x="92468" y="23602"/>
                        </a:lnTo>
                        <a:lnTo>
                          <a:pt x="92765" y="23602"/>
                        </a:lnTo>
                        <a:lnTo>
                          <a:pt x="92765" y="23620"/>
                        </a:lnTo>
                        <a:lnTo>
                          <a:pt x="92829" y="23620"/>
                        </a:lnTo>
                        <a:lnTo>
                          <a:pt x="92829" y="23639"/>
                        </a:lnTo>
                        <a:lnTo>
                          <a:pt x="92885" y="23639"/>
                        </a:lnTo>
                        <a:lnTo>
                          <a:pt x="92885" y="23648"/>
                        </a:lnTo>
                        <a:lnTo>
                          <a:pt x="92950" y="23648"/>
                        </a:lnTo>
                        <a:lnTo>
                          <a:pt x="92950" y="23667"/>
                        </a:lnTo>
                        <a:lnTo>
                          <a:pt x="92996" y="23667"/>
                        </a:lnTo>
                        <a:lnTo>
                          <a:pt x="92996" y="23685"/>
                        </a:lnTo>
                        <a:lnTo>
                          <a:pt x="93024" y="23685"/>
                        </a:lnTo>
                        <a:lnTo>
                          <a:pt x="93024" y="23694"/>
                        </a:lnTo>
                        <a:lnTo>
                          <a:pt x="93061" y="23694"/>
                        </a:lnTo>
                        <a:lnTo>
                          <a:pt x="93061" y="23713"/>
                        </a:lnTo>
                        <a:lnTo>
                          <a:pt x="93089" y="23713"/>
                        </a:lnTo>
                        <a:lnTo>
                          <a:pt x="93089" y="23731"/>
                        </a:lnTo>
                        <a:lnTo>
                          <a:pt x="93117" y="23731"/>
                        </a:lnTo>
                        <a:lnTo>
                          <a:pt x="93117" y="23741"/>
                        </a:lnTo>
                        <a:lnTo>
                          <a:pt x="93135" y="23741"/>
                        </a:lnTo>
                        <a:lnTo>
                          <a:pt x="93135" y="23759"/>
                        </a:lnTo>
                        <a:lnTo>
                          <a:pt x="93163" y="23759"/>
                        </a:lnTo>
                        <a:lnTo>
                          <a:pt x="93163" y="23778"/>
                        </a:lnTo>
                        <a:lnTo>
                          <a:pt x="93181" y="23778"/>
                        </a:lnTo>
                        <a:lnTo>
                          <a:pt x="93181" y="23787"/>
                        </a:lnTo>
                        <a:lnTo>
                          <a:pt x="93209" y="23787"/>
                        </a:lnTo>
                        <a:lnTo>
                          <a:pt x="93209" y="23805"/>
                        </a:lnTo>
                        <a:lnTo>
                          <a:pt x="93228" y="23805"/>
                        </a:lnTo>
                        <a:lnTo>
                          <a:pt x="93228" y="23824"/>
                        </a:lnTo>
                        <a:lnTo>
                          <a:pt x="93246" y="23824"/>
                        </a:lnTo>
                        <a:lnTo>
                          <a:pt x="93246" y="23833"/>
                        </a:lnTo>
                        <a:lnTo>
                          <a:pt x="93255" y="23833"/>
                        </a:lnTo>
                        <a:lnTo>
                          <a:pt x="93255" y="23852"/>
                        </a:lnTo>
                        <a:lnTo>
                          <a:pt x="93274" y="23852"/>
                        </a:lnTo>
                        <a:lnTo>
                          <a:pt x="93274" y="23870"/>
                        </a:lnTo>
                        <a:lnTo>
                          <a:pt x="93293" y="23870"/>
                        </a:lnTo>
                        <a:lnTo>
                          <a:pt x="93293" y="23880"/>
                        </a:lnTo>
                        <a:lnTo>
                          <a:pt x="93302" y="23880"/>
                        </a:lnTo>
                        <a:lnTo>
                          <a:pt x="93302" y="23898"/>
                        </a:lnTo>
                        <a:lnTo>
                          <a:pt x="93320" y="23898"/>
                        </a:lnTo>
                        <a:lnTo>
                          <a:pt x="93320" y="23917"/>
                        </a:lnTo>
                        <a:lnTo>
                          <a:pt x="93339" y="23917"/>
                        </a:lnTo>
                        <a:lnTo>
                          <a:pt x="93339" y="23926"/>
                        </a:lnTo>
                        <a:lnTo>
                          <a:pt x="93348" y="23926"/>
                        </a:lnTo>
                        <a:lnTo>
                          <a:pt x="93348" y="23944"/>
                        </a:lnTo>
                        <a:lnTo>
                          <a:pt x="93367" y="23944"/>
                        </a:lnTo>
                        <a:lnTo>
                          <a:pt x="93367" y="23972"/>
                        </a:lnTo>
                        <a:lnTo>
                          <a:pt x="93385" y="23972"/>
                        </a:lnTo>
                        <a:lnTo>
                          <a:pt x="93385" y="23991"/>
                        </a:lnTo>
                        <a:lnTo>
                          <a:pt x="93394" y="23991"/>
                        </a:lnTo>
                        <a:lnTo>
                          <a:pt x="93394" y="24018"/>
                        </a:lnTo>
                        <a:lnTo>
                          <a:pt x="93413" y="24018"/>
                        </a:lnTo>
                        <a:lnTo>
                          <a:pt x="93413" y="24037"/>
                        </a:lnTo>
                        <a:lnTo>
                          <a:pt x="93431" y="24037"/>
                        </a:lnTo>
                        <a:lnTo>
                          <a:pt x="93431" y="24065"/>
                        </a:lnTo>
                        <a:lnTo>
                          <a:pt x="93441" y="24065"/>
                        </a:lnTo>
                        <a:lnTo>
                          <a:pt x="93441" y="24083"/>
                        </a:lnTo>
                        <a:lnTo>
                          <a:pt x="93459" y="24083"/>
                        </a:lnTo>
                        <a:lnTo>
                          <a:pt x="93459" y="24018"/>
                        </a:lnTo>
                        <a:lnTo>
                          <a:pt x="93478" y="24018"/>
                        </a:lnTo>
                        <a:lnTo>
                          <a:pt x="93478" y="23972"/>
                        </a:lnTo>
                        <a:lnTo>
                          <a:pt x="93487" y="23972"/>
                        </a:lnTo>
                        <a:lnTo>
                          <a:pt x="93487" y="23926"/>
                        </a:lnTo>
                        <a:lnTo>
                          <a:pt x="93506" y="23926"/>
                        </a:lnTo>
                        <a:lnTo>
                          <a:pt x="93506" y="23898"/>
                        </a:lnTo>
                        <a:lnTo>
                          <a:pt x="93524" y="23898"/>
                        </a:lnTo>
                        <a:lnTo>
                          <a:pt x="93524" y="23870"/>
                        </a:lnTo>
                        <a:lnTo>
                          <a:pt x="93533" y="23870"/>
                        </a:lnTo>
                        <a:lnTo>
                          <a:pt x="93533" y="23833"/>
                        </a:lnTo>
                        <a:lnTo>
                          <a:pt x="93552" y="23833"/>
                        </a:lnTo>
                        <a:lnTo>
                          <a:pt x="93552" y="23805"/>
                        </a:lnTo>
                        <a:lnTo>
                          <a:pt x="93570" y="23805"/>
                        </a:lnTo>
                        <a:lnTo>
                          <a:pt x="93570" y="23778"/>
                        </a:lnTo>
                        <a:lnTo>
                          <a:pt x="93580" y="23778"/>
                        </a:lnTo>
                        <a:lnTo>
                          <a:pt x="93580" y="23759"/>
                        </a:lnTo>
                        <a:lnTo>
                          <a:pt x="93598" y="23759"/>
                        </a:lnTo>
                        <a:lnTo>
                          <a:pt x="93598" y="23731"/>
                        </a:lnTo>
                        <a:lnTo>
                          <a:pt x="93617" y="23731"/>
                        </a:lnTo>
                        <a:lnTo>
                          <a:pt x="93617" y="23713"/>
                        </a:lnTo>
                        <a:lnTo>
                          <a:pt x="93626" y="23713"/>
                        </a:lnTo>
                        <a:lnTo>
                          <a:pt x="93626" y="23694"/>
                        </a:lnTo>
                        <a:lnTo>
                          <a:pt x="93644" y="23694"/>
                        </a:lnTo>
                        <a:lnTo>
                          <a:pt x="93644" y="23685"/>
                        </a:lnTo>
                        <a:lnTo>
                          <a:pt x="93663" y="23685"/>
                        </a:lnTo>
                        <a:lnTo>
                          <a:pt x="93663" y="23667"/>
                        </a:lnTo>
                        <a:lnTo>
                          <a:pt x="93672" y="23667"/>
                        </a:lnTo>
                        <a:lnTo>
                          <a:pt x="93672" y="23639"/>
                        </a:lnTo>
                        <a:lnTo>
                          <a:pt x="93691" y="23639"/>
                        </a:lnTo>
                        <a:lnTo>
                          <a:pt x="93691" y="23620"/>
                        </a:lnTo>
                        <a:lnTo>
                          <a:pt x="93709" y="23620"/>
                        </a:lnTo>
                        <a:lnTo>
                          <a:pt x="93709" y="23602"/>
                        </a:lnTo>
                        <a:lnTo>
                          <a:pt x="93737" y="23602"/>
                        </a:lnTo>
                        <a:lnTo>
                          <a:pt x="93737" y="23592"/>
                        </a:lnTo>
                        <a:lnTo>
                          <a:pt x="93756" y="23592"/>
                        </a:lnTo>
                        <a:lnTo>
                          <a:pt x="93756" y="23574"/>
                        </a:lnTo>
                        <a:lnTo>
                          <a:pt x="93765" y="23574"/>
                        </a:lnTo>
                        <a:lnTo>
                          <a:pt x="93765" y="23555"/>
                        </a:lnTo>
                        <a:lnTo>
                          <a:pt x="93783" y="23555"/>
                        </a:lnTo>
                        <a:lnTo>
                          <a:pt x="93783" y="23546"/>
                        </a:lnTo>
                        <a:lnTo>
                          <a:pt x="93811" y="23546"/>
                        </a:lnTo>
                        <a:lnTo>
                          <a:pt x="93811" y="23528"/>
                        </a:lnTo>
                        <a:lnTo>
                          <a:pt x="93830" y="23528"/>
                        </a:lnTo>
                        <a:lnTo>
                          <a:pt x="93830" y="23509"/>
                        </a:lnTo>
                        <a:lnTo>
                          <a:pt x="93858" y="23509"/>
                        </a:lnTo>
                        <a:lnTo>
                          <a:pt x="93858" y="23500"/>
                        </a:lnTo>
                        <a:lnTo>
                          <a:pt x="93876" y="23500"/>
                        </a:lnTo>
                        <a:lnTo>
                          <a:pt x="93876" y="23481"/>
                        </a:lnTo>
                        <a:lnTo>
                          <a:pt x="93904" y="23481"/>
                        </a:lnTo>
                        <a:lnTo>
                          <a:pt x="93904" y="23463"/>
                        </a:lnTo>
                        <a:lnTo>
                          <a:pt x="93941" y="23463"/>
                        </a:lnTo>
                        <a:lnTo>
                          <a:pt x="93941" y="23453"/>
                        </a:lnTo>
                        <a:lnTo>
                          <a:pt x="93987" y="23453"/>
                        </a:lnTo>
                        <a:lnTo>
                          <a:pt x="93987" y="23435"/>
                        </a:lnTo>
                        <a:lnTo>
                          <a:pt x="94015" y="23435"/>
                        </a:lnTo>
                        <a:lnTo>
                          <a:pt x="94015" y="23416"/>
                        </a:lnTo>
                        <a:lnTo>
                          <a:pt x="94043" y="23416"/>
                        </a:lnTo>
                        <a:lnTo>
                          <a:pt x="94043" y="23407"/>
                        </a:lnTo>
                        <a:lnTo>
                          <a:pt x="94108" y="23407"/>
                        </a:lnTo>
                        <a:lnTo>
                          <a:pt x="94108" y="23389"/>
                        </a:lnTo>
                        <a:lnTo>
                          <a:pt x="94219" y="23389"/>
                        </a:lnTo>
                        <a:lnTo>
                          <a:pt x="94219" y="23370"/>
                        </a:lnTo>
                        <a:lnTo>
                          <a:pt x="94506" y="23370"/>
                        </a:lnTo>
                        <a:lnTo>
                          <a:pt x="94506" y="23389"/>
                        </a:lnTo>
                        <a:lnTo>
                          <a:pt x="94589" y="23389"/>
                        </a:lnTo>
                        <a:lnTo>
                          <a:pt x="94589" y="23407"/>
                        </a:lnTo>
                        <a:lnTo>
                          <a:pt x="94636" y="23407"/>
                        </a:lnTo>
                        <a:lnTo>
                          <a:pt x="94636" y="23416"/>
                        </a:lnTo>
                        <a:lnTo>
                          <a:pt x="94682" y="23416"/>
                        </a:lnTo>
                        <a:lnTo>
                          <a:pt x="94682" y="23435"/>
                        </a:lnTo>
                        <a:lnTo>
                          <a:pt x="94710" y="23435"/>
                        </a:lnTo>
                        <a:lnTo>
                          <a:pt x="94710" y="23453"/>
                        </a:lnTo>
                        <a:lnTo>
                          <a:pt x="94737" y="23453"/>
                        </a:lnTo>
                        <a:lnTo>
                          <a:pt x="94737" y="23463"/>
                        </a:lnTo>
                        <a:lnTo>
                          <a:pt x="94784" y="23463"/>
                        </a:lnTo>
                        <a:lnTo>
                          <a:pt x="94784" y="23481"/>
                        </a:lnTo>
                        <a:lnTo>
                          <a:pt x="94802" y="23481"/>
                        </a:lnTo>
                        <a:lnTo>
                          <a:pt x="94802" y="23500"/>
                        </a:lnTo>
                        <a:lnTo>
                          <a:pt x="94830" y="23500"/>
                        </a:lnTo>
                        <a:lnTo>
                          <a:pt x="94830" y="23509"/>
                        </a:lnTo>
                        <a:lnTo>
                          <a:pt x="94849" y="23509"/>
                        </a:lnTo>
                        <a:lnTo>
                          <a:pt x="94849" y="23528"/>
                        </a:lnTo>
                        <a:lnTo>
                          <a:pt x="94876" y="23528"/>
                        </a:lnTo>
                        <a:lnTo>
                          <a:pt x="94876" y="23546"/>
                        </a:lnTo>
                        <a:lnTo>
                          <a:pt x="94895" y="23546"/>
                        </a:lnTo>
                        <a:lnTo>
                          <a:pt x="94895" y="23555"/>
                        </a:lnTo>
                        <a:lnTo>
                          <a:pt x="94923" y="23555"/>
                        </a:lnTo>
                        <a:lnTo>
                          <a:pt x="94923" y="23574"/>
                        </a:lnTo>
                        <a:lnTo>
                          <a:pt x="94941" y="23574"/>
                        </a:lnTo>
                        <a:lnTo>
                          <a:pt x="94941" y="23592"/>
                        </a:lnTo>
                        <a:lnTo>
                          <a:pt x="94960" y="23592"/>
                        </a:lnTo>
                        <a:lnTo>
                          <a:pt x="94960" y="23602"/>
                        </a:lnTo>
                        <a:lnTo>
                          <a:pt x="94969" y="23602"/>
                        </a:lnTo>
                        <a:lnTo>
                          <a:pt x="94969" y="23620"/>
                        </a:lnTo>
                        <a:lnTo>
                          <a:pt x="94988" y="23620"/>
                        </a:lnTo>
                        <a:lnTo>
                          <a:pt x="94988" y="23639"/>
                        </a:lnTo>
                        <a:lnTo>
                          <a:pt x="95006" y="23639"/>
                        </a:lnTo>
                        <a:lnTo>
                          <a:pt x="95006" y="23648"/>
                        </a:lnTo>
                        <a:lnTo>
                          <a:pt x="95015" y="23648"/>
                        </a:lnTo>
                        <a:lnTo>
                          <a:pt x="95015" y="23667"/>
                        </a:lnTo>
                        <a:lnTo>
                          <a:pt x="95034" y="23667"/>
                        </a:lnTo>
                        <a:lnTo>
                          <a:pt x="95034" y="23685"/>
                        </a:lnTo>
                        <a:lnTo>
                          <a:pt x="95052" y="23685"/>
                        </a:lnTo>
                        <a:lnTo>
                          <a:pt x="95052" y="23694"/>
                        </a:lnTo>
                        <a:lnTo>
                          <a:pt x="95062" y="23694"/>
                        </a:lnTo>
                        <a:lnTo>
                          <a:pt x="95062" y="23713"/>
                        </a:lnTo>
                        <a:lnTo>
                          <a:pt x="95080" y="23713"/>
                        </a:lnTo>
                        <a:lnTo>
                          <a:pt x="95080" y="23731"/>
                        </a:lnTo>
                        <a:lnTo>
                          <a:pt x="95099" y="23731"/>
                        </a:lnTo>
                        <a:lnTo>
                          <a:pt x="95099" y="23759"/>
                        </a:lnTo>
                        <a:lnTo>
                          <a:pt x="95108" y="23759"/>
                        </a:lnTo>
                        <a:lnTo>
                          <a:pt x="95108" y="23787"/>
                        </a:lnTo>
                        <a:lnTo>
                          <a:pt x="95127" y="23787"/>
                        </a:lnTo>
                        <a:lnTo>
                          <a:pt x="95127" y="23805"/>
                        </a:lnTo>
                        <a:lnTo>
                          <a:pt x="95145" y="23805"/>
                        </a:lnTo>
                        <a:lnTo>
                          <a:pt x="95145" y="23833"/>
                        </a:lnTo>
                        <a:lnTo>
                          <a:pt x="95154" y="23833"/>
                        </a:lnTo>
                        <a:lnTo>
                          <a:pt x="95154" y="23870"/>
                        </a:lnTo>
                        <a:lnTo>
                          <a:pt x="95173" y="23870"/>
                        </a:lnTo>
                        <a:lnTo>
                          <a:pt x="95173" y="23898"/>
                        </a:lnTo>
                        <a:lnTo>
                          <a:pt x="95191" y="23898"/>
                        </a:lnTo>
                        <a:lnTo>
                          <a:pt x="95191" y="23944"/>
                        </a:lnTo>
                        <a:lnTo>
                          <a:pt x="95201" y="23944"/>
                        </a:lnTo>
                        <a:lnTo>
                          <a:pt x="95201" y="24009"/>
                        </a:lnTo>
                        <a:lnTo>
                          <a:pt x="95219" y="24009"/>
                        </a:lnTo>
                        <a:lnTo>
                          <a:pt x="95219" y="24065"/>
                        </a:lnTo>
                        <a:lnTo>
                          <a:pt x="95238" y="24065"/>
                        </a:lnTo>
                        <a:lnTo>
                          <a:pt x="95238" y="24130"/>
                        </a:lnTo>
                        <a:lnTo>
                          <a:pt x="95247" y="24130"/>
                        </a:lnTo>
                        <a:lnTo>
                          <a:pt x="95247" y="24296"/>
                        </a:lnTo>
                        <a:lnTo>
                          <a:pt x="95238" y="24296"/>
                        </a:lnTo>
                        <a:lnTo>
                          <a:pt x="95238" y="24454"/>
                        </a:lnTo>
                        <a:lnTo>
                          <a:pt x="95219" y="24454"/>
                        </a:lnTo>
                        <a:lnTo>
                          <a:pt x="95219" y="24500"/>
                        </a:lnTo>
                        <a:lnTo>
                          <a:pt x="95201" y="24500"/>
                        </a:lnTo>
                        <a:lnTo>
                          <a:pt x="95201" y="24546"/>
                        </a:lnTo>
                        <a:lnTo>
                          <a:pt x="95191" y="24546"/>
                        </a:lnTo>
                        <a:lnTo>
                          <a:pt x="95191" y="24574"/>
                        </a:lnTo>
                        <a:lnTo>
                          <a:pt x="95201" y="24574"/>
                        </a:lnTo>
                        <a:lnTo>
                          <a:pt x="95201" y="24546"/>
                        </a:lnTo>
                        <a:lnTo>
                          <a:pt x="95219" y="24546"/>
                        </a:lnTo>
                        <a:lnTo>
                          <a:pt x="95219" y="24528"/>
                        </a:lnTo>
                        <a:lnTo>
                          <a:pt x="95238" y="24528"/>
                        </a:lnTo>
                        <a:lnTo>
                          <a:pt x="95238" y="24519"/>
                        </a:lnTo>
                        <a:lnTo>
                          <a:pt x="95247" y="24519"/>
                        </a:lnTo>
                        <a:lnTo>
                          <a:pt x="95247" y="24500"/>
                        </a:lnTo>
                        <a:lnTo>
                          <a:pt x="95265" y="24500"/>
                        </a:lnTo>
                        <a:lnTo>
                          <a:pt x="95265" y="24482"/>
                        </a:lnTo>
                        <a:lnTo>
                          <a:pt x="95284" y="24482"/>
                        </a:lnTo>
                        <a:lnTo>
                          <a:pt x="95284" y="24472"/>
                        </a:lnTo>
                        <a:lnTo>
                          <a:pt x="95293" y="24472"/>
                        </a:lnTo>
                        <a:lnTo>
                          <a:pt x="95293" y="24454"/>
                        </a:lnTo>
                        <a:lnTo>
                          <a:pt x="95312" y="24454"/>
                        </a:lnTo>
                        <a:lnTo>
                          <a:pt x="95312" y="24435"/>
                        </a:lnTo>
                        <a:lnTo>
                          <a:pt x="95330" y="24435"/>
                        </a:lnTo>
                        <a:lnTo>
                          <a:pt x="95330" y="24426"/>
                        </a:lnTo>
                        <a:lnTo>
                          <a:pt x="95340" y="24426"/>
                        </a:lnTo>
                        <a:lnTo>
                          <a:pt x="95340" y="24408"/>
                        </a:lnTo>
                        <a:lnTo>
                          <a:pt x="95358" y="24408"/>
                        </a:lnTo>
                        <a:lnTo>
                          <a:pt x="95358" y="24389"/>
                        </a:lnTo>
                        <a:lnTo>
                          <a:pt x="95377" y="24389"/>
                        </a:lnTo>
                        <a:lnTo>
                          <a:pt x="95377" y="24380"/>
                        </a:lnTo>
                        <a:lnTo>
                          <a:pt x="95386" y="24380"/>
                        </a:lnTo>
                        <a:lnTo>
                          <a:pt x="95386" y="24361"/>
                        </a:lnTo>
                        <a:lnTo>
                          <a:pt x="95404" y="24361"/>
                        </a:lnTo>
                        <a:lnTo>
                          <a:pt x="95404" y="24343"/>
                        </a:lnTo>
                        <a:lnTo>
                          <a:pt x="95423" y="24343"/>
                        </a:lnTo>
                        <a:lnTo>
                          <a:pt x="95423" y="24333"/>
                        </a:lnTo>
                        <a:lnTo>
                          <a:pt x="95432" y="24333"/>
                        </a:lnTo>
                        <a:lnTo>
                          <a:pt x="95432" y="24315"/>
                        </a:lnTo>
                        <a:lnTo>
                          <a:pt x="95451" y="24315"/>
                        </a:lnTo>
                        <a:lnTo>
                          <a:pt x="95451" y="24296"/>
                        </a:lnTo>
                        <a:lnTo>
                          <a:pt x="95478" y="24296"/>
                        </a:lnTo>
                        <a:lnTo>
                          <a:pt x="95478" y="24287"/>
                        </a:lnTo>
                        <a:lnTo>
                          <a:pt x="95497" y="24287"/>
                        </a:lnTo>
                        <a:lnTo>
                          <a:pt x="95497" y="24269"/>
                        </a:lnTo>
                        <a:lnTo>
                          <a:pt x="95516" y="24269"/>
                        </a:lnTo>
                        <a:lnTo>
                          <a:pt x="95516" y="24250"/>
                        </a:lnTo>
                        <a:lnTo>
                          <a:pt x="95525" y="24250"/>
                        </a:lnTo>
                        <a:lnTo>
                          <a:pt x="95525" y="24241"/>
                        </a:lnTo>
                        <a:lnTo>
                          <a:pt x="95562" y="24241"/>
                        </a:lnTo>
                        <a:lnTo>
                          <a:pt x="95562" y="24222"/>
                        </a:lnTo>
                        <a:lnTo>
                          <a:pt x="95571" y="24222"/>
                        </a:lnTo>
                        <a:lnTo>
                          <a:pt x="95571" y="24204"/>
                        </a:lnTo>
                        <a:lnTo>
                          <a:pt x="95590" y="24204"/>
                        </a:lnTo>
                        <a:lnTo>
                          <a:pt x="95590" y="24194"/>
                        </a:lnTo>
                        <a:lnTo>
                          <a:pt x="95608" y="24194"/>
                        </a:lnTo>
                        <a:lnTo>
                          <a:pt x="95608" y="24176"/>
                        </a:lnTo>
                        <a:lnTo>
                          <a:pt x="95636" y="24176"/>
                        </a:lnTo>
                        <a:lnTo>
                          <a:pt x="95636" y="24157"/>
                        </a:lnTo>
                        <a:lnTo>
                          <a:pt x="95654" y="24157"/>
                        </a:lnTo>
                        <a:lnTo>
                          <a:pt x="95654" y="24148"/>
                        </a:lnTo>
                        <a:lnTo>
                          <a:pt x="95664" y="24148"/>
                        </a:lnTo>
                        <a:lnTo>
                          <a:pt x="95664" y="24130"/>
                        </a:lnTo>
                        <a:lnTo>
                          <a:pt x="95701" y="24130"/>
                        </a:lnTo>
                        <a:lnTo>
                          <a:pt x="95701" y="24111"/>
                        </a:lnTo>
                        <a:lnTo>
                          <a:pt x="95710" y="24111"/>
                        </a:lnTo>
                        <a:lnTo>
                          <a:pt x="95710" y="24102"/>
                        </a:lnTo>
                        <a:lnTo>
                          <a:pt x="95747" y="24102"/>
                        </a:lnTo>
                        <a:lnTo>
                          <a:pt x="95747" y="24083"/>
                        </a:lnTo>
                        <a:lnTo>
                          <a:pt x="95756" y="24083"/>
                        </a:lnTo>
                        <a:lnTo>
                          <a:pt x="95756" y="24065"/>
                        </a:lnTo>
                        <a:lnTo>
                          <a:pt x="95793" y="24065"/>
                        </a:lnTo>
                        <a:lnTo>
                          <a:pt x="95793" y="24056"/>
                        </a:lnTo>
                        <a:lnTo>
                          <a:pt x="95803" y="24056"/>
                        </a:lnTo>
                        <a:lnTo>
                          <a:pt x="95803" y="24037"/>
                        </a:lnTo>
                        <a:lnTo>
                          <a:pt x="95840" y="24037"/>
                        </a:lnTo>
                        <a:lnTo>
                          <a:pt x="95840" y="24018"/>
                        </a:lnTo>
                        <a:lnTo>
                          <a:pt x="95868" y="24018"/>
                        </a:lnTo>
                        <a:lnTo>
                          <a:pt x="95868" y="24009"/>
                        </a:lnTo>
                        <a:lnTo>
                          <a:pt x="95895" y="24009"/>
                        </a:lnTo>
                        <a:lnTo>
                          <a:pt x="95895" y="23991"/>
                        </a:lnTo>
                        <a:lnTo>
                          <a:pt x="95914" y="23991"/>
                        </a:lnTo>
                        <a:lnTo>
                          <a:pt x="95914" y="23972"/>
                        </a:lnTo>
                        <a:lnTo>
                          <a:pt x="95942" y="23972"/>
                        </a:lnTo>
                        <a:lnTo>
                          <a:pt x="95942" y="23963"/>
                        </a:lnTo>
                        <a:lnTo>
                          <a:pt x="95979" y="23963"/>
                        </a:lnTo>
                        <a:lnTo>
                          <a:pt x="95979" y="23944"/>
                        </a:lnTo>
                        <a:lnTo>
                          <a:pt x="96006" y="23944"/>
                        </a:lnTo>
                        <a:lnTo>
                          <a:pt x="96006" y="23926"/>
                        </a:lnTo>
                        <a:lnTo>
                          <a:pt x="96034" y="23926"/>
                        </a:lnTo>
                        <a:lnTo>
                          <a:pt x="96034" y="23917"/>
                        </a:lnTo>
                        <a:lnTo>
                          <a:pt x="96071" y="23917"/>
                        </a:lnTo>
                        <a:lnTo>
                          <a:pt x="96071" y="23898"/>
                        </a:lnTo>
                        <a:lnTo>
                          <a:pt x="96099" y="23898"/>
                        </a:lnTo>
                        <a:lnTo>
                          <a:pt x="96099" y="23880"/>
                        </a:lnTo>
                        <a:lnTo>
                          <a:pt x="96145" y="23880"/>
                        </a:lnTo>
                        <a:lnTo>
                          <a:pt x="96145" y="23870"/>
                        </a:lnTo>
                        <a:lnTo>
                          <a:pt x="96173" y="23870"/>
                        </a:lnTo>
                        <a:lnTo>
                          <a:pt x="96173" y="23852"/>
                        </a:lnTo>
                        <a:lnTo>
                          <a:pt x="96210" y="23852"/>
                        </a:lnTo>
                        <a:lnTo>
                          <a:pt x="96210" y="23833"/>
                        </a:lnTo>
                        <a:lnTo>
                          <a:pt x="96238" y="23833"/>
                        </a:lnTo>
                        <a:lnTo>
                          <a:pt x="96238" y="23824"/>
                        </a:lnTo>
                        <a:lnTo>
                          <a:pt x="96284" y="23824"/>
                        </a:lnTo>
                        <a:lnTo>
                          <a:pt x="96284" y="23805"/>
                        </a:lnTo>
                        <a:lnTo>
                          <a:pt x="96331" y="23805"/>
                        </a:lnTo>
                        <a:lnTo>
                          <a:pt x="96331" y="23787"/>
                        </a:lnTo>
                        <a:lnTo>
                          <a:pt x="96377" y="23787"/>
                        </a:lnTo>
                        <a:lnTo>
                          <a:pt x="96377" y="23778"/>
                        </a:lnTo>
                        <a:lnTo>
                          <a:pt x="96423" y="23778"/>
                        </a:lnTo>
                        <a:lnTo>
                          <a:pt x="96423" y="23759"/>
                        </a:lnTo>
                        <a:lnTo>
                          <a:pt x="96470" y="23759"/>
                        </a:lnTo>
                        <a:lnTo>
                          <a:pt x="96470" y="23741"/>
                        </a:lnTo>
                        <a:lnTo>
                          <a:pt x="96534" y="23741"/>
                        </a:lnTo>
                        <a:lnTo>
                          <a:pt x="96534" y="23731"/>
                        </a:lnTo>
                        <a:lnTo>
                          <a:pt x="96590" y="23731"/>
                        </a:lnTo>
                        <a:lnTo>
                          <a:pt x="96590" y="23713"/>
                        </a:lnTo>
                        <a:lnTo>
                          <a:pt x="96655" y="23713"/>
                        </a:lnTo>
                        <a:lnTo>
                          <a:pt x="96655" y="23694"/>
                        </a:lnTo>
                        <a:lnTo>
                          <a:pt x="96729" y="23694"/>
                        </a:lnTo>
                        <a:lnTo>
                          <a:pt x="96729" y="23685"/>
                        </a:lnTo>
                        <a:lnTo>
                          <a:pt x="96822" y="23685"/>
                        </a:lnTo>
                        <a:lnTo>
                          <a:pt x="96822" y="23667"/>
                        </a:lnTo>
                        <a:lnTo>
                          <a:pt x="96914" y="23667"/>
                        </a:lnTo>
                        <a:lnTo>
                          <a:pt x="96914" y="23648"/>
                        </a:lnTo>
                        <a:lnTo>
                          <a:pt x="97136" y="23648"/>
                        </a:lnTo>
                        <a:lnTo>
                          <a:pt x="97136" y="23639"/>
                        </a:lnTo>
                        <a:lnTo>
                          <a:pt x="97377" y="23639"/>
                        </a:lnTo>
                        <a:lnTo>
                          <a:pt x="97377" y="23648"/>
                        </a:lnTo>
                        <a:lnTo>
                          <a:pt x="97563" y="23648"/>
                        </a:lnTo>
                        <a:lnTo>
                          <a:pt x="97563" y="23667"/>
                        </a:lnTo>
                        <a:lnTo>
                          <a:pt x="97692" y="23667"/>
                        </a:lnTo>
                        <a:lnTo>
                          <a:pt x="97692" y="23685"/>
                        </a:lnTo>
                        <a:lnTo>
                          <a:pt x="97766" y="23685"/>
                        </a:lnTo>
                        <a:lnTo>
                          <a:pt x="97766" y="23694"/>
                        </a:lnTo>
                        <a:lnTo>
                          <a:pt x="97859" y="23694"/>
                        </a:lnTo>
                        <a:lnTo>
                          <a:pt x="97859" y="23713"/>
                        </a:lnTo>
                        <a:lnTo>
                          <a:pt x="97924" y="23713"/>
                        </a:lnTo>
                        <a:lnTo>
                          <a:pt x="97924" y="23731"/>
                        </a:lnTo>
                        <a:lnTo>
                          <a:pt x="97979" y="23731"/>
                        </a:lnTo>
                        <a:lnTo>
                          <a:pt x="97979" y="23741"/>
                        </a:lnTo>
                        <a:lnTo>
                          <a:pt x="98026" y="23741"/>
                        </a:lnTo>
                        <a:lnTo>
                          <a:pt x="98026" y="23759"/>
                        </a:lnTo>
                        <a:lnTo>
                          <a:pt x="98091" y="23759"/>
                        </a:lnTo>
                        <a:lnTo>
                          <a:pt x="98091" y="23778"/>
                        </a:lnTo>
                        <a:lnTo>
                          <a:pt x="98137" y="23778"/>
                        </a:lnTo>
                        <a:lnTo>
                          <a:pt x="98137" y="23787"/>
                        </a:lnTo>
                        <a:lnTo>
                          <a:pt x="98183" y="23787"/>
                        </a:lnTo>
                        <a:lnTo>
                          <a:pt x="98183" y="23805"/>
                        </a:lnTo>
                        <a:lnTo>
                          <a:pt x="98211" y="23805"/>
                        </a:lnTo>
                        <a:lnTo>
                          <a:pt x="98211" y="23824"/>
                        </a:lnTo>
                        <a:lnTo>
                          <a:pt x="98257" y="23824"/>
                        </a:lnTo>
                        <a:lnTo>
                          <a:pt x="98257" y="23833"/>
                        </a:lnTo>
                        <a:lnTo>
                          <a:pt x="98304" y="23833"/>
                        </a:lnTo>
                        <a:lnTo>
                          <a:pt x="98304" y="23852"/>
                        </a:lnTo>
                        <a:lnTo>
                          <a:pt x="98341" y="23852"/>
                        </a:lnTo>
                        <a:lnTo>
                          <a:pt x="98341" y="23870"/>
                        </a:lnTo>
                        <a:lnTo>
                          <a:pt x="98368" y="23870"/>
                        </a:lnTo>
                        <a:lnTo>
                          <a:pt x="98368" y="23880"/>
                        </a:lnTo>
                        <a:lnTo>
                          <a:pt x="98415" y="23880"/>
                        </a:lnTo>
                        <a:lnTo>
                          <a:pt x="98415" y="23898"/>
                        </a:lnTo>
                        <a:lnTo>
                          <a:pt x="98442" y="23898"/>
                        </a:lnTo>
                        <a:lnTo>
                          <a:pt x="98442" y="23917"/>
                        </a:lnTo>
                        <a:lnTo>
                          <a:pt x="98480" y="23917"/>
                        </a:lnTo>
                        <a:lnTo>
                          <a:pt x="98480" y="23926"/>
                        </a:lnTo>
                        <a:lnTo>
                          <a:pt x="98507" y="23926"/>
                        </a:lnTo>
                        <a:lnTo>
                          <a:pt x="98507" y="23944"/>
                        </a:lnTo>
                        <a:lnTo>
                          <a:pt x="98554" y="23944"/>
                        </a:lnTo>
                        <a:lnTo>
                          <a:pt x="98554" y="23917"/>
                        </a:lnTo>
                        <a:lnTo>
                          <a:pt x="98572" y="23917"/>
                        </a:lnTo>
                        <a:lnTo>
                          <a:pt x="98572" y="23880"/>
                        </a:lnTo>
                        <a:lnTo>
                          <a:pt x="98581" y="23880"/>
                        </a:lnTo>
                        <a:lnTo>
                          <a:pt x="98581" y="23870"/>
                        </a:lnTo>
                        <a:lnTo>
                          <a:pt x="98600" y="23870"/>
                        </a:lnTo>
                        <a:lnTo>
                          <a:pt x="98600" y="23833"/>
                        </a:lnTo>
                        <a:lnTo>
                          <a:pt x="98618" y="23833"/>
                        </a:lnTo>
                        <a:lnTo>
                          <a:pt x="98618" y="23805"/>
                        </a:lnTo>
                        <a:lnTo>
                          <a:pt x="98628" y="23805"/>
                        </a:lnTo>
                        <a:lnTo>
                          <a:pt x="98628" y="23787"/>
                        </a:lnTo>
                        <a:lnTo>
                          <a:pt x="98646" y="23787"/>
                        </a:lnTo>
                        <a:lnTo>
                          <a:pt x="98646" y="23759"/>
                        </a:lnTo>
                        <a:lnTo>
                          <a:pt x="98665" y="23759"/>
                        </a:lnTo>
                        <a:lnTo>
                          <a:pt x="98665" y="23741"/>
                        </a:lnTo>
                        <a:lnTo>
                          <a:pt x="98674" y="23741"/>
                        </a:lnTo>
                        <a:lnTo>
                          <a:pt x="98674" y="23713"/>
                        </a:lnTo>
                        <a:lnTo>
                          <a:pt x="98693" y="23713"/>
                        </a:lnTo>
                        <a:lnTo>
                          <a:pt x="98693" y="23685"/>
                        </a:lnTo>
                        <a:lnTo>
                          <a:pt x="98711" y="23685"/>
                        </a:lnTo>
                        <a:lnTo>
                          <a:pt x="98711" y="23667"/>
                        </a:lnTo>
                        <a:lnTo>
                          <a:pt x="98720" y="23667"/>
                        </a:lnTo>
                        <a:lnTo>
                          <a:pt x="98720" y="23648"/>
                        </a:lnTo>
                        <a:lnTo>
                          <a:pt x="98739" y="23648"/>
                        </a:lnTo>
                        <a:lnTo>
                          <a:pt x="98739" y="23620"/>
                        </a:lnTo>
                        <a:lnTo>
                          <a:pt x="98757" y="23620"/>
                        </a:lnTo>
                        <a:lnTo>
                          <a:pt x="98757" y="23602"/>
                        </a:lnTo>
                        <a:lnTo>
                          <a:pt x="98767" y="23602"/>
                        </a:lnTo>
                        <a:lnTo>
                          <a:pt x="98767" y="23592"/>
                        </a:lnTo>
                        <a:lnTo>
                          <a:pt x="98785" y="23592"/>
                        </a:lnTo>
                        <a:lnTo>
                          <a:pt x="98785" y="23555"/>
                        </a:lnTo>
                        <a:lnTo>
                          <a:pt x="98804" y="23555"/>
                        </a:lnTo>
                        <a:lnTo>
                          <a:pt x="98804" y="23546"/>
                        </a:lnTo>
                        <a:lnTo>
                          <a:pt x="98813" y="23546"/>
                        </a:lnTo>
                        <a:lnTo>
                          <a:pt x="98813" y="23528"/>
                        </a:lnTo>
                        <a:lnTo>
                          <a:pt x="98832" y="23528"/>
                        </a:lnTo>
                        <a:lnTo>
                          <a:pt x="98832" y="23509"/>
                        </a:lnTo>
                        <a:lnTo>
                          <a:pt x="98850" y="23509"/>
                        </a:lnTo>
                        <a:lnTo>
                          <a:pt x="98850" y="23481"/>
                        </a:lnTo>
                        <a:lnTo>
                          <a:pt x="98859" y="23481"/>
                        </a:lnTo>
                        <a:lnTo>
                          <a:pt x="98859" y="23463"/>
                        </a:lnTo>
                        <a:lnTo>
                          <a:pt x="98878" y="23463"/>
                        </a:lnTo>
                        <a:lnTo>
                          <a:pt x="98878" y="23453"/>
                        </a:lnTo>
                        <a:lnTo>
                          <a:pt x="98896" y="23453"/>
                        </a:lnTo>
                        <a:lnTo>
                          <a:pt x="98896" y="23416"/>
                        </a:lnTo>
                        <a:lnTo>
                          <a:pt x="98906" y="23416"/>
                        </a:lnTo>
                        <a:lnTo>
                          <a:pt x="98906" y="23407"/>
                        </a:lnTo>
                        <a:lnTo>
                          <a:pt x="98924" y="23407"/>
                        </a:lnTo>
                        <a:lnTo>
                          <a:pt x="98924" y="23389"/>
                        </a:lnTo>
                        <a:lnTo>
                          <a:pt x="98943" y="23389"/>
                        </a:lnTo>
                        <a:lnTo>
                          <a:pt x="98943" y="23370"/>
                        </a:lnTo>
                        <a:lnTo>
                          <a:pt x="98952" y="23370"/>
                        </a:lnTo>
                        <a:lnTo>
                          <a:pt x="98952" y="23361"/>
                        </a:lnTo>
                        <a:lnTo>
                          <a:pt x="98970" y="23361"/>
                        </a:lnTo>
                        <a:lnTo>
                          <a:pt x="98970" y="23342"/>
                        </a:lnTo>
                        <a:lnTo>
                          <a:pt x="98989" y="23342"/>
                        </a:lnTo>
                        <a:lnTo>
                          <a:pt x="98989" y="23324"/>
                        </a:lnTo>
                        <a:lnTo>
                          <a:pt x="98998" y="23324"/>
                        </a:lnTo>
                        <a:lnTo>
                          <a:pt x="98998" y="23315"/>
                        </a:lnTo>
                        <a:lnTo>
                          <a:pt x="99017" y="23315"/>
                        </a:lnTo>
                        <a:lnTo>
                          <a:pt x="99017" y="23296"/>
                        </a:lnTo>
                        <a:lnTo>
                          <a:pt x="99035" y="23296"/>
                        </a:lnTo>
                        <a:lnTo>
                          <a:pt x="99035" y="23277"/>
                        </a:lnTo>
                        <a:lnTo>
                          <a:pt x="99045" y="23277"/>
                        </a:lnTo>
                        <a:lnTo>
                          <a:pt x="99045" y="23268"/>
                        </a:lnTo>
                        <a:lnTo>
                          <a:pt x="99063" y="23268"/>
                        </a:lnTo>
                        <a:lnTo>
                          <a:pt x="99063" y="23250"/>
                        </a:lnTo>
                        <a:lnTo>
                          <a:pt x="99082" y="23250"/>
                        </a:lnTo>
                        <a:lnTo>
                          <a:pt x="99082" y="23231"/>
                        </a:lnTo>
                        <a:lnTo>
                          <a:pt x="99091" y="23231"/>
                        </a:lnTo>
                        <a:lnTo>
                          <a:pt x="99091" y="23222"/>
                        </a:lnTo>
                        <a:lnTo>
                          <a:pt x="99109" y="23222"/>
                        </a:lnTo>
                        <a:lnTo>
                          <a:pt x="99109" y="23203"/>
                        </a:lnTo>
                        <a:lnTo>
                          <a:pt x="99128" y="23203"/>
                        </a:lnTo>
                        <a:lnTo>
                          <a:pt x="99128" y="23185"/>
                        </a:lnTo>
                        <a:lnTo>
                          <a:pt x="99137" y="23185"/>
                        </a:lnTo>
                        <a:lnTo>
                          <a:pt x="99137" y="23176"/>
                        </a:lnTo>
                        <a:lnTo>
                          <a:pt x="99156" y="23176"/>
                        </a:lnTo>
                        <a:lnTo>
                          <a:pt x="99156" y="23157"/>
                        </a:lnTo>
                        <a:lnTo>
                          <a:pt x="99174" y="23157"/>
                        </a:lnTo>
                        <a:lnTo>
                          <a:pt x="99174" y="23139"/>
                        </a:lnTo>
                        <a:lnTo>
                          <a:pt x="99202" y="23139"/>
                        </a:lnTo>
                        <a:lnTo>
                          <a:pt x="99202" y="23129"/>
                        </a:lnTo>
                        <a:lnTo>
                          <a:pt x="99221" y="23129"/>
                        </a:lnTo>
                        <a:lnTo>
                          <a:pt x="99221" y="23111"/>
                        </a:lnTo>
                        <a:lnTo>
                          <a:pt x="99230" y="23111"/>
                        </a:lnTo>
                        <a:lnTo>
                          <a:pt x="99230" y="23092"/>
                        </a:lnTo>
                        <a:lnTo>
                          <a:pt x="99248" y="23092"/>
                        </a:lnTo>
                        <a:lnTo>
                          <a:pt x="99248" y="23083"/>
                        </a:lnTo>
                        <a:lnTo>
                          <a:pt x="99276" y="23083"/>
                        </a:lnTo>
                        <a:lnTo>
                          <a:pt x="99276" y="23064"/>
                        </a:lnTo>
                        <a:lnTo>
                          <a:pt x="99295" y="23064"/>
                        </a:lnTo>
                        <a:lnTo>
                          <a:pt x="99295" y="23046"/>
                        </a:lnTo>
                        <a:lnTo>
                          <a:pt x="99313" y="23046"/>
                        </a:lnTo>
                        <a:lnTo>
                          <a:pt x="99313" y="23037"/>
                        </a:lnTo>
                        <a:lnTo>
                          <a:pt x="99322" y="23037"/>
                        </a:lnTo>
                        <a:lnTo>
                          <a:pt x="99322" y="23018"/>
                        </a:lnTo>
                        <a:lnTo>
                          <a:pt x="99359" y="23018"/>
                        </a:lnTo>
                        <a:lnTo>
                          <a:pt x="99359" y="23000"/>
                        </a:lnTo>
                        <a:lnTo>
                          <a:pt x="99369" y="23000"/>
                        </a:lnTo>
                        <a:lnTo>
                          <a:pt x="99369" y="22990"/>
                        </a:lnTo>
                        <a:lnTo>
                          <a:pt x="99387" y="22990"/>
                        </a:lnTo>
                        <a:lnTo>
                          <a:pt x="99387" y="22972"/>
                        </a:lnTo>
                        <a:lnTo>
                          <a:pt x="99406" y="22972"/>
                        </a:lnTo>
                        <a:lnTo>
                          <a:pt x="99406" y="22953"/>
                        </a:lnTo>
                        <a:lnTo>
                          <a:pt x="99434" y="22953"/>
                        </a:lnTo>
                        <a:lnTo>
                          <a:pt x="99434" y="22944"/>
                        </a:lnTo>
                        <a:lnTo>
                          <a:pt x="99461" y="22944"/>
                        </a:lnTo>
                        <a:lnTo>
                          <a:pt x="99461" y="22926"/>
                        </a:lnTo>
                        <a:lnTo>
                          <a:pt x="99480" y="22926"/>
                        </a:lnTo>
                        <a:lnTo>
                          <a:pt x="99480" y="22907"/>
                        </a:lnTo>
                        <a:lnTo>
                          <a:pt x="99508" y="22907"/>
                        </a:lnTo>
                        <a:lnTo>
                          <a:pt x="99508" y="22898"/>
                        </a:lnTo>
                        <a:lnTo>
                          <a:pt x="99526" y="22898"/>
                        </a:lnTo>
                        <a:lnTo>
                          <a:pt x="99526" y="22879"/>
                        </a:lnTo>
                        <a:lnTo>
                          <a:pt x="99554" y="22879"/>
                        </a:lnTo>
                        <a:lnTo>
                          <a:pt x="99554" y="22861"/>
                        </a:lnTo>
                        <a:lnTo>
                          <a:pt x="99591" y="22861"/>
                        </a:lnTo>
                        <a:lnTo>
                          <a:pt x="99591" y="22851"/>
                        </a:lnTo>
                        <a:lnTo>
                          <a:pt x="99600" y="22851"/>
                        </a:lnTo>
                        <a:lnTo>
                          <a:pt x="99600" y="22833"/>
                        </a:lnTo>
                        <a:lnTo>
                          <a:pt x="99637" y="22833"/>
                        </a:lnTo>
                        <a:lnTo>
                          <a:pt x="99637" y="22814"/>
                        </a:lnTo>
                        <a:lnTo>
                          <a:pt x="99665" y="22814"/>
                        </a:lnTo>
                        <a:lnTo>
                          <a:pt x="99665" y="22805"/>
                        </a:lnTo>
                        <a:lnTo>
                          <a:pt x="99684" y="22805"/>
                        </a:lnTo>
                        <a:lnTo>
                          <a:pt x="99684" y="22787"/>
                        </a:lnTo>
                        <a:lnTo>
                          <a:pt x="99711" y="22787"/>
                        </a:lnTo>
                        <a:lnTo>
                          <a:pt x="99711" y="22768"/>
                        </a:lnTo>
                        <a:lnTo>
                          <a:pt x="99739" y="22768"/>
                        </a:lnTo>
                        <a:lnTo>
                          <a:pt x="99739" y="22759"/>
                        </a:lnTo>
                        <a:lnTo>
                          <a:pt x="99776" y="22759"/>
                        </a:lnTo>
                        <a:lnTo>
                          <a:pt x="99776" y="22740"/>
                        </a:lnTo>
                        <a:lnTo>
                          <a:pt x="99804" y="22740"/>
                        </a:lnTo>
                        <a:lnTo>
                          <a:pt x="99804" y="22722"/>
                        </a:lnTo>
                        <a:lnTo>
                          <a:pt x="99850" y="22722"/>
                        </a:lnTo>
                        <a:lnTo>
                          <a:pt x="99850" y="22712"/>
                        </a:lnTo>
                        <a:lnTo>
                          <a:pt x="99878" y="22712"/>
                        </a:lnTo>
                        <a:lnTo>
                          <a:pt x="99878" y="22694"/>
                        </a:lnTo>
                        <a:lnTo>
                          <a:pt x="99915" y="22694"/>
                        </a:lnTo>
                        <a:lnTo>
                          <a:pt x="99915" y="22675"/>
                        </a:lnTo>
                        <a:lnTo>
                          <a:pt x="99943" y="22675"/>
                        </a:lnTo>
                        <a:lnTo>
                          <a:pt x="99943" y="22666"/>
                        </a:lnTo>
                        <a:lnTo>
                          <a:pt x="99971" y="22666"/>
                        </a:lnTo>
                        <a:lnTo>
                          <a:pt x="99971" y="22648"/>
                        </a:lnTo>
                        <a:lnTo>
                          <a:pt x="100008" y="22648"/>
                        </a:lnTo>
                        <a:lnTo>
                          <a:pt x="100008" y="22629"/>
                        </a:lnTo>
                        <a:lnTo>
                          <a:pt x="100054" y="22629"/>
                        </a:lnTo>
                        <a:lnTo>
                          <a:pt x="100054" y="22620"/>
                        </a:lnTo>
                        <a:lnTo>
                          <a:pt x="100100" y="22620"/>
                        </a:lnTo>
                        <a:lnTo>
                          <a:pt x="100100" y="22601"/>
                        </a:lnTo>
                        <a:lnTo>
                          <a:pt x="100147" y="22601"/>
                        </a:lnTo>
                        <a:lnTo>
                          <a:pt x="100147" y="22583"/>
                        </a:lnTo>
                        <a:lnTo>
                          <a:pt x="100193" y="22583"/>
                        </a:lnTo>
                        <a:lnTo>
                          <a:pt x="100193" y="22574"/>
                        </a:lnTo>
                        <a:lnTo>
                          <a:pt x="100249" y="22574"/>
                        </a:lnTo>
                        <a:lnTo>
                          <a:pt x="100249" y="22555"/>
                        </a:lnTo>
                        <a:lnTo>
                          <a:pt x="100295" y="22555"/>
                        </a:lnTo>
                        <a:lnTo>
                          <a:pt x="100295" y="22536"/>
                        </a:lnTo>
                        <a:lnTo>
                          <a:pt x="100341" y="22536"/>
                        </a:lnTo>
                        <a:lnTo>
                          <a:pt x="100341" y="22527"/>
                        </a:lnTo>
                        <a:lnTo>
                          <a:pt x="100406" y="22527"/>
                        </a:lnTo>
                        <a:lnTo>
                          <a:pt x="100406" y="22509"/>
                        </a:lnTo>
                        <a:lnTo>
                          <a:pt x="100480" y="22509"/>
                        </a:lnTo>
                        <a:lnTo>
                          <a:pt x="100480" y="22490"/>
                        </a:lnTo>
                        <a:lnTo>
                          <a:pt x="100545" y="22490"/>
                        </a:lnTo>
                        <a:lnTo>
                          <a:pt x="100545" y="22481"/>
                        </a:lnTo>
                        <a:lnTo>
                          <a:pt x="100656" y="22481"/>
                        </a:lnTo>
                        <a:lnTo>
                          <a:pt x="100656" y="22462"/>
                        </a:lnTo>
                        <a:lnTo>
                          <a:pt x="100804" y="22462"/>
                        </a:lnTo>
                        <a:lnTo>
                          <a:pt x="100804" y="22444"/>
                        </a:lnTo>
                        <a:lnTo>
                          <a:pt x="101027" y="22444"/>
                        </a:lnTo>
                        <a:lnTo>
                          <a:pt x="101027" y="22435"/>
                        </a:lnTo>
                        <a:lnTo>
                          <a:pt x="101129" y="22435"/>
                        </a:lnTo>
                        <a:lnTo>
                          <a:pt x="101129" y="22444"/>
                        </a:lnTo>
                        <a:lnTo>
                          <a:pt x="101332" y="22444"/>
                        </a:lnTo>
                        <a:lnTo>
                          <a:pt x="101332" y="22462"/>
                        </a:lnTo>
                        <a:lnTo>
                          <a:pt x="101518" y="22462"/>
                        </a:lnTo>
                        <a:lnTo>
                          <a:pt x="101518" y="22481"/>
                        </a:lnTo>
                        <a:lnTo>
                          <a:pt x="101629" y="22481"/>
                        </a:lnTo>
                        <a:lnTo>
                          <a:pt x="101629" y="22490"/>
                        </a:lnTo>
                        <a:lnTo>
                          <a:pt x="101721" y="22490"/>
                        </a:lnTo>
                        <a:lnTo>
                          <a:pt x="101721" y="22509"/>
                        </a:lnTo>
                        <a:lnTo>
                          <a:pt x="101768" y="22509"/>
                        </a:lnTo>
                        <a:lnTo>
                          <a:pt x="101768" y="22527"/>
                        </a:lnTo>
                        <a:lnTo>
                          <a:pt x="101823" y="22527"/>
                        </a:lnTo>
                        <a:lnTo>
                          <a:pt x="101823" y="22536"/>
                        </a:lnTo>
                        <a:lnTo>
                          <a:pt x="101888" y="22536"/>
                        </a:lnTo>
                        <a:lnTo>
                          <a:pt x="101888" y="22555"/>
                        </a:lnTo>
                        <a:lnTo>
                          <a:pt x="101953" y="22555"/>
                        </a:lnTo>
                        <a:lnTo>
                          <a:pt x="101953" y="22574"/>
                        </a:lnTo>
                        <a:lnTo>
                          <a:pt x="101999" y="22574"/>
                        </a:lnTo>
                        <a:lnTo>
                          <a:pt x="101999" y="22583"/>
                        </a:lnTo>
                        <a:lnTo>
                          <a:pt x="102046" y="22583"/>
                        </a:lnTo>
                        <a:lnTo>
                          <a:pt x="102046" y="22601"/>
                        </a:lnTo>
                        <a:lnTo>
                          <a:pt x="102092" y="22601"/>
                        </a:lnTo>
                        <a:lnTo>
                          <a:pt x="102092" y="22620"/>
                        </a:lnTo>
                        <a:lnTo>
                          <a:pt x="102120" y="22620"/>
                        </a:lnTo>
                        <a:lnTo>
                          <a:pt x="102120" y="22629"/>
                        </a:lnTo>
                        <a:lnTo>
                          <a:pt x="102148" y="22629"/>
                        </a:lnTo>
                        <a:lnTo>
                          <a:pt x="102148" y="22648"/>
                        </a:lnTo>
                        <a:lnTo>
                          <a:pt x="102194" y="22648"/>
                        </a:lnTo>
                        <a:lnTo>
                          <a:pt x="102194" y="22666"/>
                        </a:lnTo>
                        <a:lnTo>
                          <a:pt x="102231" y="22666"/>
                        </a:lnTo>
                        <a:lnTo>
                          <a:pt x="102231" y="22675"/>
                        </a:lnTo>
                        <a:lnTo>
                          <a:pt x="102277" y="22675"/>
                        </a:lnTo>
                        <a:lnTo>
                          <a:pt x="102277" y="22694"/>
                        </a:lnTo>
                        <a:lnTo>
                          <a:pt x="102305" y="22694"/>
                        </a:lnTo>
                        <a:lnTo>
                          <a:pt x="102305" y="22712"/>
                        </a:lnTo>
                        <a:lnTo>
                          <a:pt x="102333" y="22712"/>
                        </a:lnTo>
                        <a:lnTo>
                          <a:pt x="102333" y="22722"/>
                        </a:lnTo>
                        <a:lnTo>
                          <a:pt x="102379" y="22722"/>
                        </a:lnTo>
                        <a:lnTo>
                          <a:pt x="102379" y="22740"/>
                        </a:lnTo>
                        <a:lnTo>
                          <a:pt x="102416" y="22740"/>
                        </a:lnTo>
                        <a:lnTo>
                          <a:pt x="102416" y="22759"/>
                        </a:lnTo>
                        <a:lnTo>
                          <a:pt x="102444" y="22759"/>
                        </a:lnTo>
                        <a:lnTo>
                          <a:pt x="102444" y="22768"/>
                        </a:lnTo>
                        <a:lnTo>
                          <a:pt x="102472" y="22768"/>
                        </a:lnTo>
                        <a:lnTo>
                          <a:pt x="102472" y="22787"/>
                        </a:lnTo>
                        <a:lnTo>
                          <a:pt x="102509" y="22787"/>
                        </a:lnTo>
                        <a:lnTo>
                          <a:pt x="102509" y="22805"/>
                        </a:lnTo>
                        <a:lnTo>
                          <a:pt x="102518" y="22805"/>
                        </a:lnTo>
                        <a:lnTo>
                          <a:pt x="102518" y="22814"/>
                        </a:lnTo>
                        <a:lnTo>
                          <a:pt x="102555" y="22814"/>
                        </a:lnTo>
                        <a:lnTo>
                          <a:pt x="102555" y="22833"/>
                        </a:lnTo>
                        <a:lnTo>
                          <a:pt x="102564" y="22833"/>
                        </a:lnTo>
                        <a:lnTo>
                          <a:pt x="102564" y="22851"/>
                        </a:lnTo>
                        <a:lnTo>
                          <a:pt x="102601" y="22851"/>
                        </a:lnTo>
                        <a:lnTo>
                          <a:pt x="102601" y="22861"/>
                        </a:lnTo>
                        <a:lnTo>
                          <a:pt x="102629" y="22861"/>
                        </a:lnTo>
                        <a:lnTo>
                          <a:pt x="102629" y="22879"/>
                        </a:lnTo>
                        <a:lnTo>
                          <a:pt x="102648" y="22879"/>
                        </a:lnTo>
                        <a:lnTo>
                          <a:pt x="102648" y="22898"/>
                        </a:lnTo>
                        <a:lnTo>
                          <a:pt x="102675" y="22898"/>
                        </a:lnTo>
                        <a:lnTo>
                          <a:pt x="102675" y="22907"/>
                        </a:lnTo>
                        <a:lnTo>
                          <a:pt x="102703" y="22907"/>
                        </a:lnTo>
                        <a:lnTo>
                          <a:pt x="102703" y="22926"/>
                        </a:lnTo>
                        <a:lnTo>
                          <a:pt x="102722" y="22926"/>
                        </a:lnTo>
                        <a:lnTo>
                          <a:pt x="102722" y="22944"/>
                        </a:lnTo>
                        <a:lnTo>
                          <a:pt x="102750" y="22944"/>
                        </a:lnTo>
                        <a:lnTo>
                          <a:pt x="102750" y="22953"/>
                        </a:lnTo>
                        <a:lnTo>
                          <a:pt x="102787" y="22953"/>
                        </a:lnTo>
                        <a:lnTo>
                          <a:pt x="102787" y="22972"/>
                        </a:lnTo>
                        <a:lnTo>
                          <a:pt x="102796" y="22972"/>
                        </a:lnTo>
                        <a:lnTo>
                          <a:pt x="102796" y="22990"/>
                        </a:lnTo>
                        <a:lnTo>
                          <a:pt x="102833" y="22990"/>
                        </a:lnTo>
                        <a:lnTo>
                          <a:pt x="102833" y="23000"/>
                        </a:lnTo>
                        <a:lnTo>
                          <a:pt x="102842" y="23000"/>
                        </a:lnTo>
                        <a:lnTo>
                          <a:pt x="102842" y="23018"/>
                        </a:lnTo>
                        <a:lnTo>
                          <a:pt x="102861" y="23018"/>
                        </a:lnTo>
                        <a:lnTo>
                          <a:pt x="102861" y="23037"/>
                        </a:lnTo>
                        <a:lnTo>
                          <a:pt x="102879" y="23037"/>
                        </a:lnTo>
                        <a:lnTo>
                          <a:pt x="102879" y="23046"/>
                        </a:lnTo>
                        <a:lnTo>
                          <a:pt x="102907" y="23046"/>
                        </a:lnTo>
                        <a:lnTo>
                          <a:pt x="102907" y="23064"/>
                        </a:lnTo>
                        <a:lnTo>
                          <a:pt x="102926" y="23064"/>
                        </a:lnTo>
                        <a:lnTo>
                          <a:pt x="102926" y="23083"/>
                        </a:lnTo>
                        <a:lnTo>
                          <a:pt x="102935" y="23083"/>
                        </a:lnTo>
                        <a:lnTo>
                          <a:pt x="102935" y="23092"/>
                        </a:lnTo>
                        <a:lnTo>
                          <a:pt x="102953" y="23092"/>
                        </a:lnTo>
                        <a:lnTo>
                          <a:pt x="102953" y="23111"/>
                        </a:lnTo>
                        <a:lnTo>
                          <a:pt x="102981" y="23111"/>
                        </a:lnTo>
                        <a:lnTo>
                          <a:pt x="102981" y="23129"/>
                        </a:lnTo>
                        <a:lnTo>
                          <a:pt x="103000" y="23129"/>
                        </a:lnTo>
                        <a:lnTo>
                          <a:pt x="103000" y="23139"/>
                        </a:lnTo>
                        <a:lnTo>
                          <a:pt x="103018" y="23139"/>
                        </a:lnTo>
                        <a:lnTo>
                          <a:pt x="103018" y="23157"/>
                        </a:lnTo>
                        <a:lnTo>
                          <a:pt x="103027" y="23157"/>
                        </a:lnTo>
                        <a:lnTo>
                          <a:pt x="103027" y="23176"/>
                        </a:lnTo>
                        <a:lnTo>
                          <a:pt x="103065" y="23176"/>
                        </a:lnTo>
                        <a:lnTo>
                          <a:pt x="103065" y="23185"/>
                        </a:lnTo>
                        <a:lnTo>
                          <a:pt x="103074" y="23185"/>
                        </a:lnTo>
                        <a:lnTo>
                          <a:pt x="103074" y="23203"/>
                        </a:lnTo>
                        <a:lnTo>
                          <a:pt x="103092" y="23203"/>
                        </a:lnTo>
                        <a:lnTo>
                          <a:pt x="103092" y="23222"/>
                        </a:lnTo>
                        <a:lnTo>
                          <a:pt x="103111" y="23222"/>
                        </a:lnTo>
                        <a:lnTo>
                          <a:pt x="103111" y="23231"/>
                        </a:lnTo>
                        <a:lnTo>
                          <a:pt x="103120" y="23231"/>
                        </a:lnTo>
                        <a:lnTo>
                          <a:pt x="103120" y="23222"/>
                        </a:lnTo>
                        <a:lnTo>
                          <a:pt x="103139" y="23222"/>
                        </a:lnTo>
                        <a:lnTo>
                          <a:pt x="103139" y="23139"/>
                        </a:lnTo>
                        <a:lnTo>
                          <a:pt x="103157" y="23139"/>
                        </a:lnTo>
                        <a:lnTo>
                          <a:pt x="103157" y="23083"/>
                        </a:lnTo>
                        <a:lnTo>
                          <a:pt x="103166" y="23083"/>
                        </a:lnTo>
                        <a:lnTo>
                          <a:pt x="103166" y="23037"/>
                        </a:lnTo>
                        <a:lnTo>
                          <a:pt x="103185" y="23037"/>
                        </a:lnTo>
                        <a:lnTo>
                          <a:pt x="103185" y="22972"/>
                        </a:lnTo>
                        <a:lnTo>
                          <a:pt x="103203" y="22972"/>
                        </a:lnTo>
                        <a:lnTo>
                          <a:pt x="103203" y="22926"/>
                        </a:lnTo>
                        <a:lnTo>
                          <a:pt x="103213" y="22926"/>
                        </a:lnTo>
                        <a:lnTo>
                          <a:pt x="103213" y="22861"/>
                        </a:lnTo>
                        <a:lnTo>
                          <a:pt x="103231" y="22861"/>
                        </a:lnTo>
                        <a:lnTo>
                          <a:pt x="103231" y="22805"/>
                        </a:lnTo>
                        <a:lnTo>
                          <a:pt x="103250" y="22805"/>
                        </a:lnTo>
                        <a:lnTo>
                          <a:pt x="103250" y="22759"/>
                        </a:lnTo>
                        <a:lnTo>
                          <a:pt x="103259" y="22759"/>
                        </a:lnTo>
                        <a:lnTo>
                          <a:pt x="103259" y="22712"/>
                        </a:lnTo>
                        <a:lnTo>
                          <a:pt x="103278" y="22712"/>
                        </a:lnTo>
                        <a:lnTo>
                          <a:pt x="103278" y="22666"/>
                        </a:lnTo>
                        <a:lnTo>
                          <a:pt x="103296" y="22666"/>
                        </a:lnTo>
                        <a:lnTo>
                          <a:pt x="103296" y="22620"/>
                        </a:lnTo>
                        <a:lnTo>
                          <a:pt x="103305" y="22620"/>
                        </a:lnTo>
                        <a:lnTo>
                          <a:pt x="103305" y="22574"/>
                        </a:lnTo>
                        <a:lnTo>
                          <a:pt x="103324" y="22574"/>
                        </a:lnTo>
                        <a:lnTo>
                          <a:pt x="103324" y="22536"/>
                        </a:lnTo>
                        <a:lnTo>
                          <a:pt x="103342" y="22536"/>
                        </a:lnTo>
                        <a:lnTo>
                          <a:pt x="103342" y="22490"/>
                        </a:lnTo>
                        <a:lnTo>
                          <a:pt x="103352" y="22490"/>
                        </a:lnTo>
                        <a:lnTo>
                          <a:pt x="103352" y="22444"/>
                        </a:lnTo>
                        <a:lnTo>
                          <a:pt x="103370" y="22444"/>
                        </a:lnTo>
                        <a:lnTo>
                          <a:pt x="103370" y="22416"/>
                        </a:lnTo>
                        <a:lnTo>
                          <a:pt x="103389" y="22416"/>
                        </a:lnTo>
                        <a:lnTo>
                          <a:pt x="103389" y="22370"/>
                        </a:lnTo>
                        <a:lnTo>
                          <a:pt x="103398" y="22370"/>
                        </a:lnTo>
                        <a:lnTo>
                          <a:pt x="103398" y="22323"/>
                        </a:lnTo>
                        <a:lnTo>
                          <a:pt x="103416" y="22323"/>
                        </a:lnTo>
                        <a:lnTo>
                          <a:pt x="103416" y="22296"/>
                        </a:lnTo>
                        <a:lnTo>
                          <a:pt x="103435" y="22296"/>
                        </a:lnTo>
                        <a:lnTo>
                          <a:pt x="103435" y="22249"/>
                        </a:lnTo>
                        <a:lnTo>
                          <a:pt x="103444" y="22249"/>
                        </a:lnTo>
                        <a:lnTo>
                          <a:pt x="103444" y="22203"/>
                        </a:lnTo>
                        <a:lnTo>
                          <a:pt x="103463" y="22203"/>
                        </a:lnTo>
                        <a:lnTo>
                          <a:pt x="103463" y="22166"/>
                        </a:lnTo>
                        <a:lnTo>
                          <a:pt x="103481" y="22166"/>
                        </a:lnTo>
                        <a:lnTo>
                          <a:pt x="103481" y="22138"/>
                        </a:lnTo>
                        <a:lnTo>
                          <a:pt x="103491" y="22138"/>
                        </a:lnTo>
                        <a:lnTo>
                          <a:pt x="103491" y="22110"/>
                        </a:lnTo>
                        <a:lnTo>
                          <a:pt x="103509" y="22110"/>
                        </a:lnTo>
                        <a:lnTo>
                          <a:pt x="103509" y="22073"/>
                        </a:lnTo>
                        <a:lnTo>
                          <a:pt x="103528" y="22073"/>
                        </a:lnTo>
                        <a:lnTo>
                          <a:pt x="103528" y="22046"/>
                        </a:lnTo>
                        <a:lnTo>
                          <a:pt x="103537" y="22046"/>
                        </a:lnTo>
                        <a:lnTo>
                          <a:pt x="103537" y="22018"/>
                        </a:lnTo>
                        <a:lnTo>
                          <a:pt x="103555" y="22018"/>
                        </a:lnTo>
                        <a:lnTo>
                          <a:pt x="103555" y="21981"/>
                        </a:lnTo>
                        <a:lnTo>
                          <a:pt x="103574" y="21981"/>
                        </a:lnTo>
                        <a:lnTo>
                          <a:pt x="103574" y="21934"/>
                        </a:lnTo>
                        <a:lnTo>
                          <a:pt x="103583" y="21934"/>
                        </a:lnTo>
                        <a:lnTo>
                          <a:pt x="103583" y="21907"/>
                        </a:lnTo>
                        <a:lnTo>
                          <a:pt x="103602" y="21907"/>
                        </a:lnTo>
                        <a:lnTo>
                          <a:pt x="103602" y="21879"/>
                        </a:lnTo>
                        <a:lnTo>
                          <a:pt x="103620" y="21879"/>
                        </a:lnTo>
                        <a:lnTo>
                          <a:pt x="103620" y="21842"/>
                        </a:lnTo>
                        <a:lnTo>
                          <a:pt x="103630" y="21842"/>
                        </a:lnTo>
                        <a:lnTo>
                          <a:pt x="103630" y="21814"/>
                        </a:lnTo>
                        <a:lnTo>
                          <a:pt x="103648" y="21814"/>
                        </a:lnTo>
                        <a:lnTo>
                          <a:pt x="103648" y="21786"/>
                        </a:lnTo>
                        <a:lnTo>
                          <a:pt x="103667" y="21786"/>
                        </a:lnTo>
                        <a:lnTo>
                          <a:pt x="103667" y="21749"/>
                        </a:lnTo>
                        <a:lnTo>
                          <a:pt x="103676" y="21749"/>
                        </a:lnTo>
                        <a:lnTo>
                          <a:pt x="103676" y="21721"/>
                        </a:lnTo>
                        <a:lnTo>
                          <a:pt x="103694" y="21721"/>
                        </a:lnTo>
                        <a:lnTo>
                          <a:pt x="103694" y="21694"/>
                        </a:lnTo>
                        <a:lnTo>
                          <a:pt x="103713" y="21694"/>
                        </a:lnTo>
                        <a:lnTo>
                          <a:pt x="103713" y="21657"/>
                        </a:lnTo>
                        <a:lnTo>
                          <a:pt x="103722" y="21657"/>
                        </a:lnTo>
                        <a:lnTo>
                          <a:pt x="103722" y="21629"/>
                        </a:lnTo>
                        <a:lnTo>
                          <a:pt x="103741" y="21629"/>
                        </a:lnTo>
                        <a:lnTo>
                          <a:pt x="103741" y="21610"/>
                        </a:lnTo>
                        <a:lnTo>
                          <a:pt x="103759" y="21610"/>
                        </a:lnTo>
                        <a:lnTo>
                          <a:pt x="103759" y="21582"/>
                        </a:lnTo>
                        <a:lnTo>
                          <a:pt x="103768" y="21582"/>
                        </a:lnTo>
                        <a:lnTo>
                          <a:pt x="103768" y="21555"/>
                        </a:lnTo>
                        <a:lnTo>
                          <a:pt x="103787" y="21555"/>
                        </a:lnTo>
                        <a:lnTo>
                          <a:pt x="103787" y="21536"/>
                        </a:lnTo>
                        <a:lnTo>
                          <a:pt x="103806" y="21536"/>
                        </a:lnTo>
                        <a:lnTo>
                          <a:pt x="103806" y="21508"/>
                        </a:lnTo>
                        <a:lnTo>
                          <a:pt x="103815" y="21508"/>
                        </a:lnTo>
                        <a:lnTo>
                          <a:pt x="103815" y="21471"/>
                        </a:lnTo>
                        <a:lnTo>
                          <a:pt x="103833" y="21471"/>
                        </a:lnTo>
                        <a:lnTo>
                          <a:pt x="103833" y="21462"/>
                        </a:lnTo>
                        <a:lnTo>
                          <a:pt x="103852" y="21462"/>
                        </a:lnTo>
                        <a:lnTo>
                          <a:pt x="103852" y="21425"/>
                        </a:lnTo>
                        <a:lnTo>
                          <a:pt x="103861" y="21425"/>
                        </a:lnTo>
                        <a:lnTo>
                          <a:pt x="103861" y="21397"/>
                        </a:lnTo>
                        <a:lnTo>
                          <a:pt x="103880" y="21397"/>
                        </a:lnTo>
                        <a:lnTo>
                          <a:pt x="103880" y="21369"/>
                        </a:lnTo>
                        <a:lnTo>
                          <a:pt x="103898" y="21369"/>
                        </a:lnTo>
                        <a:lnTo>
                          <a:pt x="103898" y="21351"/>
                        </a:lnTo>
                        <a:lnTo>
                          <a:pt x="103907" y="21351"/>
                        </a:lnTo>
                        <a:lnTo>
                          <a:pt x="103907" y="21323"/>
                        </a:lnTo>
                        <a:lnTo>
                          <a:pt x="103926" y="21323"/>
                        </a:lnTo>
                        <a:lnTo>
                          <a:pt x="103926" y="21286"/>
                        </a:lnTo>
                        <a:lnTo>
                          <a:pt x="103944" y="21286"/>
                        </a:lnTo>
                        <a:lnTo>
                          <a:pt x="103944" y="21277"/>
                        </a:lnTo>
                        <a:lnTo>
                          <a:pt x="103954" y="21277"/>
                        </a:lnTo>
                        <a:lnTo>
                          <a:pt x="103954" y="21240"/>
                        </a:lnTo>
                        <a:lnTo>
                          <a:pt x="103972" y="21240"/>
                        </a:lnTo>
                        <a:lnTo>
                          <a:pt x="103972" y="21230"/>
                        </a:lnTo>
                        <a:lnTo>
                          <a:pt x="103991" y="21230"/>
                        </a:lnTo>
                        <a:lnTo>
                          <a:pt x="103991" y="21212"/>
                        </a:lnTo>
                        <a:lnTo>
                          <a:pt x="104000" y="21212"/>
                        </a:lnTo>
                        <a:lnTo>
                          <a:pt x="104000" y="21184"/>
                        </a:lnTo>
                        <a:lnTo>
                          <a:pt x="104019" y="21184"/>
                        </a:lnTo>
                        <a:lnTo>
                          <a:pt x="104019" y="21166"/>
                        </a:lnTo>
                        <a:lnTo>
                          <a:pt x="104037" y="21166"/>
                        </a:lnTo>
                        <a:lnTo>
                          <a:pt x="104037" y="21138"/>
                        </a:lnTo>
                        <a:lnTo>
                          <a:pt x="104046" y="21138"/>
                        </a:lnTo>
                        <a:lnTo>
                          <a:pt x="104046" y="21119"/>
                        </a:lnTo>
                        <a:lnTo>
                          <a:pt x="104065" y="21119"/>
                        </a:lnTo>
                        <a:lnTo>
                          <a:pt x="104065" y="21092"/>
                        </a:lnTo>
                        <a:lnTo>
                          <a:pt x="104083" y="21092"/>
                        </a:lnTo>
                        <a:lnTo>
                          <a:pt x="104083" y="21073"/>
                        </a:lnTo>
                        <a:lnTo>
                          <a:pt x="104093" y="21073"/>
                        </a:lnTo>
                        <a:lnTo>
                          <a:pt x="104093" y="21045"/>
                        </a:lnTo>
                        <a:lnTo>
                          <a:pt x="104111" y="21045"/>
                        </a:lnTo>
                        <a:lnTo>
                          <a:pt x="104111" y="21027"/>
                        </a:lnTo>
                        <a:lnTo>
                          <a:pt x="104130" y="21027"/>
                        </a:lnTo>
                        <a:lnTo>
                          <a:pt x="104130" y="21008"/>
                        </a:lnTo>
                        <a:lnTo>
                          <a:pt x="104139" y="21008"/>
                        </a:lnTo>
                        <a:lnTo>
                          <a:pt x="104139" y="20999"/>
                        </a:lnTo>
                        <a:lnTo>
                          <a:pt x="104157" y="20999"/>
                        </a:lnTo>
                        <a:lnTo>
                          <a:pt x="104157" y="20962"/>
                        </a:lnTo>
                        <a:lnTo>
                          <a:pt x="104176" y="20962"/>
                        </a:lnTo>
                        <a:lnTo>
                          <a:pt x="104176" y="20953"/>
                        </a:lnTo>
                        <a:lnTo>
                          <a:pt x="104185" y="20953"/>
                        </a:lnTo>
                        <a:lnTo>
                          <a:pt x="104185" y="20934"/>
                        </a:lnTo>
                        <a:lnTo>
                          <a:pt x="104204" y="20934"/>
                        </a:lnTo>
                        <a:lnTo>
                          <a:pt x="104204" y="20906"/>
                        </a:lnTo>
                        <a:lnTo>
                          <a:pt x="104222" y="20906"/>
                        </a:lnTo>
                        <a:lnTo>
                          <a:pt x="104222" y="20888"/>
                        </a:lnTo>
                        <a:lnTo>
                          <a:pt x="104232" y="20888"/>
                        </a:lnTo>
                        <a:lnTo>
                          <a:pt x="104232" y="20869"/>
                        </a:lnTo>
                        <a:lnTo>
                          <a:pt x="104250" y="20869"/>
                        </a:lnTo>
                        <a:lnTo>
                          <a:pt x="104250" y="20841"/>
                        </a:lnTo>
                        <a:lnTo>
                          <a:pt x="104269" y="20841"/>
                        </a:lnTo>
                        <a:lnTo>
                          <a:pt x="104269" y="20823"/>
                        </a:lnTo>
                        <a:lnTo>
                          <a:pt x="104278" y="20823"/>
                        </a:lnTo>
                        <a:lnTo>
                          <a:pt x="104278" y="20814"/>
                        </a:lnTo>
                        <a:lnTo>
                          <a:pt x="104296" y="20814"/>
                        </a:lnTo>
                        <a:lnTo>
                          <a:pt x="104296" y="20777"/>
                        </a:lnTo>
                        <a:lnTo>
                          <a:pt x="104315" y="20777"/>
                        </a:lnTo>
                        <a:lnTo>
                          <a:pt x="104315" y="20767"/>
                        </a:lnTo>
                        <a:lnTo>
                          <a:pt x="104324" y="20767"/>
                        </a:lnTo>
                        <a:lnTo>
                          <a:pt x="104324" y="20749"/>
                        </a:lnTo>
                        <a:lnTo>
                          <a:pt x="104343" y="20749"/>
                        </a:lnTo>
                        <a:lnTo>
                          <a:pt x="104343" y="20730"/>
                        </a:lnTo>
                        <a:lnTo>
                          <a:pt x="104361" y="20730"/>
                        </a:lnTo>
                        <a:lnTo>
                          <a:pt x="104361" y="20721"/>
                        </a:lnTo>
                        <a:lnTo>
                          <a:pt x="104371" y="20721"/>
                        </a:lnTo>
                        <a:lnTo>
                          <a:pt x="104371" y="20703"/>
                        </a:lnTo>
                        <a:lnTo>
                          <a:pt x="104389" y="20703"/>
                        </a:lnTo>
                        <a:lnTo>
                          <a:pt x="104389" y="20684"/>
                        </a:lnTo>
                        <a:lnTo>
                          <a:pt x="104408" y="20684"/>
                        </a:lnTo>
                        <a:lnTo>
                          <a:pt x="104408" y="20656"/>
                        </a:lnTo>
                        <a:lnTo>
                          <a:pt x="104417" y="20656"/>
                        </a:lnTo>
                        <a:lnTo>
                          <a:pt x="104417" y="20638"/>
                        </a:lnTo>
                        <a:lnTo>
                          <a:pt x="104435" y="20638"/>
                        </a:lnTo>
                        <a:lnTo>
                          <a:pt x="104435" y="20628"/>
                        </a:lnTo>
                        <a:lnTo>
                          <a:pt x="104454" y="20628"/>
                        </a:lnTo>
                        <a:lnTo>
                          <a:pt x="104454" y="20610"/>
                        </a:lnTo>
                        <a:lnTo>
                          <a:pt x="104463" y="20610"/>
                        </a:lnTo>
                        <a:lnTo>
                          <a:pt x="104463" y="20591"/>
                        </a:lnTo>
                        <a:lnTo>
                          <a:pt x="104482" y="20591"/>
                        </a:lnTo>
                        <a:lnTo>
                          <a:pt x="104482" y="20582"/>
                        </a:lnTo>
                        <a:lnTo>
                          <a:pt x="104500" y="20582"/>
                        </a:lnTo>
                        <a:lnTo>
                          <a:pt x="104500" y="20564"/>
                        </a:lnTo>
                        <a:lnTo>
                          <a:pt x="104509" y="20564"/>
                        </a:lnTo>
                        <a:lnTo>
                          <a:pt x="104509" y="20536"/>
                        </a:lnTo>
                        <a:lnTo>
                          <a:pt x="104528" y="20536"/>
                        </a:lnTo>
                        <a:lnTo>
                          <a:pt x="104528" y="20517"/>
                        </a:lnTo>
                        <a:lnTo>
                          <a:pt x="104547" y="20517"/>
                        </a:lnTo>
                        <a:lnTo>
                          <a:pt x="104547" y="20499"/>
                        </a:lnTo>
                        <a:lnTo>
                          <a:pt x="104556" y="20499"/>
                        </a:lnTo>
                        <a:lnTo>
                          <a:pt x="104556" y="20489"/>
                        </a:lnTo>
                        <a:lnTo>
                          <a:pt x="104574" y="20489"/>
                        </a:lnTo>
                        <a:lnTo>
                          <a:pt x="104574" y="20471"/>
                        </a:lnTo>
                        <a:lnTo>
                          <a:pt x="104593" y="20471"/>
                        </a:lnTo>
                        <a:lnTo>
                          <a:pt x="104593" y="20452"/>
                        </a:lnTo>
                        <a:lnTo>
                          <a:pt x="104602" y="20452"/>
                        </a:lnTo>
                        <a:lnTo>
                          <a:pt x="104602" y="20443"/>
                        </a:lnTo>
                        <a:lnTo>
                          <a:pt x="104621" y="20443"/>
                        </a:lnTo>
                        <a:lnTo>
                          <a:pt x="104621" y="20406"/>
                        </a:lnTo>
                        <a:lnTo>
                          <a:pt x="104639" y="20406"/>
                        </a:lnTo>
                        <a:lnTo>
                          <a:pt x="104639" y="20397"/>
                        </a:lnTo>
                        <a:lnTo>
                          <a:pt x="104648" y="20397"/>
                        </a:lnTo>
                        <a:lnTo>
                          <a:pt x="104648" y="20378"/>
                        </a:lnTo>
                        <a:lnTo>
                          <a:pt x="104667" y="20378"/>
                        </a:lnTo>
                        <a:lnTo>
                          <a:pt x="104667" y="20360"/>
                        </a:lnTo>
                        <a:lnTo>
                          <a:pt x="104685" y="20360"/>
                        </a:lnTo>
                        <a:lnTo>
                          <a:pt x="104685" y="20351"/>
                        </a:lnTo>
                        <a:lnTo>
                          <a:pt x="104713" y="20351"/>
                        </a:lnTo>
                        <a:lnTo>
                          <a:pt x="104713" y="20332"/>
                        </a:lnTo>
                        <a:lnTo>
                          <a:pt x="104732" y="20332"/>
                        </a:lnTo>
                        <a:lnTo>
                          <a:pt x="104732" y="20313"/>
                        </a:lnTo>
                        <a:lnTo>
                          <a:pt x="104741" y="20313"/>
                        </a:lnTo>
                        <a:lnTo>
                          <a:pt x="104741" y="20304"/>
                        </a:lnTo>
                        <a:lnTo>
                          <a:pt x="104760" y="20304"/>
                        </a:lnTo>
                        <a:lnTo>
                          <a:pt x="104760" y="20286"/>
                        </a:lnTo>
                        <a:lnTo>
                          <a:pt x="104778" y="20286"/>
                        </a:lnTo>
                        <a:lnTo>
                          <a:pt x="104778" y="20267"/>
                        </a:lnTo>
                        <a:lnTo>
                          <a:pt x="104787" y="20267"/>
                        </a:lnTo>
                        <a:lnTo>
                          <a:pt x="104787" y="20258"/>
                        </a:lnTo>
                        <a:lnTo>
                          <a:pt x="104806" y="20258"/>
                        </a:lnTo>
                        <a:lnTo>
                          <a:pt x="104806" y="20239"/>
                        </a:lnTo>
                        <a:lnTo>
                          <a:pt x="104824" y="20239"/>
                        </a:lnTo>
                        <a:lnTo>
                          <a:pt x="104824" y="20221"/>
                        </a:lnTo>
                        <a:lnTo>
                          <a:pt x="104834" y="20221"/>
                        </a:lnTo>
                        <a:lnTo>
                          <a:pt x="104834" y="20212"/>
                        </a:lnTo>
                        <a:lnTo>
                          <a:pt x="104852" y="20212"/>
                        </a:lnTo>
                        <a:lnTo>
                          <a:pt x="104852" y="20193"/>
                        </a:lnTo>
                        <a:lnTo>
                          <a:pt x="104871" y="20193"/>
                        </a:lnTo>
                        <a:lnTo>
                          <a:pt x="104871" y="20175"/>
                        </a:lnTo>
                        <a:lnTo>
                          <a:pt x="104880" y="20175"/>
                        </a:lnTo>
                        <a:lnTo>
                          <a:pt x="104880" y="20165"/>
                        </a:lnTo>
                        <a:lnTo>
                          <a:pt x="104899" y="20165"/>
                        </a:lnTo>
                        <a:lnTo>
                          <a:pt x="104899" y="20147"/>
                        </a:lnTo>
                        <a:lnTo>
                          <a:pt x="104917" y="20147"/>
                        </a:lnTo>
                        <a:lnTo>
                          <a:pt x="104917" y="20128"/>
                        </a:lnTo>
                        <a:lnTo>
                          <a:pt x="104926" y="20128"/>
                        </a:lnTo>
                        <a:lnTo>
                          <a:pt x="104926" y="20119"/>
                        </a:lnTo>
                        <a:lnTo>
                          <a:pt x="104945" y="20119"/>
                        </a:lnTo>
                        <a:lnTo>
                          <a:pt x="104945" y="20100"/>
                        </a:lnTo>
                        <a:lnTo>
                          <a:pt x="104963" y="20100"/>
                        </a:lnTo>
                        <a:lnTo>
                          <a:pt x="104963" y="20082"/>
                        </a:lnTo>
                        <a:lnTo>
                          <a:pt x="104973" y="20082"/>
                        </a:lnTo>
                        <a:lnTo>
                          <a:pt x="104973" y="20073"/>
                        </a:lnTo>
                        <a:lnTo>
                          <a:pt x="104991" y="20073"/>
                        </a:lnTo>
                        <a:lnTo>
                          <a:pt x="104991" y="20054"/>
                        </a:lnTo>
                        <a:lnTo>
                          <a:pt x="105010" y="20054"/>
                        </a:lnTo>
                        <a:lnTo>
                          <a:pt x="105010" y="20036"/>
                        </a:lnTo>
                        <a:lnTo>
                          <a:pt x="105037" y="20036"/>
                        </a:lnTo>
                        <a:lnTo>
                          <a:pt x="105037" y="20026"/>
                        </a:lnTo>
                        <a:lnTo>
                          <a:pt x="105056" y="20026"/>
                        </a:lnTo>
                        <a:lnTo>
                          <a:pt x="105056" y="20008"/>
                        </a:lnTo>
                        <a:lnTo>
                          <a:pt x="105065" y="20008"/>
                        </a:lnTo>
                        <a:lnTo>
                          <a:pt x="105065" y="19989"/>
                        </a:lnTo>
                        <a:lnTo>
                          <a:pt x="105084" y="19989"/>
                        </a:lnTo>
                        <a:lnTo>
                          <a:pt x="105084" y="19980"/>
                        </a:lnTo>
                        <a:lnTo>
                          <a:pt x="105102" y="19980"/>
                        </a:lnTo>
                        <a:lnTo>
                          <a:pt x="105102" y="19962"/>
                        </a:lnTo>
                        <a:lnTo>
                          <a:pt x="105130" y="19962"/>
                        </a:lnTo>
                        <a:lnTo>
                          <a:pt x="105130" y="19943"/>
                        </a:lnTo>
                        <a:lnTo>
                          <a:pt x="105149" y="19943"/>
                        </a:lnTo>
                        <a:lnTo>
                          <a:pt x="105149" y="19934"/>
                        </a:lnTo>
                        <a:lnTo>
                          <a:pt x="105158" y="19934"/>
                        </a:lnTo>
                        <a:lnTo>
                          <a:pt x="105158" y="19915"/>
                        </a:lnTo>
                        <a:lnTo>
                          <a:pt x="105176" y="19915"/>
                        </a:lnTo>
                        <a:lnTo>
                          <a:pt x="105176" y="19897"/>
                        </a:lnTo>
                        <a:lnTo>
                          <a:pt x="105204" y="19897"/>
                        </a:lnTo>
                        <a:lnTo>
                          <a:pt x="105204" y="19887"/>
                        </a:lnTo>
                        <a:lnTo>
                          <a:pt x="105223" y="19887"/>
                        </a:lnTo>
                        <a:lnTo>
                          <a:pt x="105223" y="19869"/>
                        </a:lnTo>
                        <a:lnTo>
                          <a:pt x="105241" y="19869"/>
                        </a:lnTo>
                        <a:lnTo>
                          <a:pt x="105241" y="19850"/>
                        </a:lnTo>
                        <a:lnTo>
                          <a:pt x="105250" y="19850"/>
                        </a:lnTo>
                        <a:lnTo>
                          <a:pt x="105250" y="19841"/>
                        </a:lnTo>
                        <a:lnTo>
                          <a:pt x="105269" y="19841"/>
                        </a:lnTo>
                        <a:lnTo>
                          <a:pt x="105269" y="19823"/>
                        </a:lnTo>
                        <a:lnTo>
                          <a:pt x="105297" y="19823"/>
                        </a:lnTo>
                        <a:lnTo>
                          <a:pt x="105297" y="19804"/>
                        </a:lnTo>
                        <a:lnTo>
                          <a:pt x="105315" y="19804"/>
                        </a:lnTo>
                        <a:lnTo>
                          <a:pt x="105315" y="19795"/>
                        </a:lnTo>
                        <a:lnTo>
                          <a:pt x="105334" y="19795"/>
                        </a:lnTo>
                        <a:lnTo>
                          <a:pt x="105334" y="19776"/>
                        </a:lnTo>
                        <a:lnTo>
                          <a:pt x="105343" y="19776"/>
                        </a:lnTo>
                        <a:lnTo>
                          <a:pt x="105343" y="19758"/>
                        </a:lnTo>
                        <a:lnTo>
                          <a:pt x="105362" y="19758"/>
                        </a:lnTo>
                        <a:lnTo>
                          <a:pt x="105362" y="19748"/>
                        </a:lnTo>
                        <a:lnTo>
                          <a:pt x="105389" y="19748"/>
                        </a:lnTo>
                        <a:lnTo>
                          <a:pt x="105389" y="19730"/>
                        </a:lnTo>
                        <a:lnTo>
                          <a:pt x="105408" y="19730"/>
                        </a:lnTo>
                        <a:lnTo>
                          <a:pt x="105408" y="19711"/>
                        </a:lnTo>
                        <a:lnTo>
                          <a:pt x="105436" y="19711"/>
                        </a:lnTo>
                        <a:lnTo>
                          <a:pt x="105436" y="19702"/>
                        </a:lnTo>
                        <a:lnTo>
                          <a:pt x="105454" y="19702"/>
                        </a:lnTo>
                        <a:lnTo>
                          <a:pt x="105454" y="19684"/>
                        </a:lnTo>
                        <a:lnTo>
                          <a:pt x="105482" y="19684"/>
                        </a:lnTo>
                        <a:lnTo>
                          <a:pt x="105482" y="19665"/>
                        </a:lnTo>
                        <a:lnTo>
                          <a:pt x="105501" y="19665"/>
                        </a:lnTo>
                        <a:lnTo>
                          <a:pt x="105501" y="19656"/>
                        </a:lnTo>
                        <a:lnTo>
                          <a:pt x="105519" y="19656"/>
                        </a:lnTo>
                        <a:lnTo>
                          <a:pt x="105519" y="19637"/>
                        </a:lnTo>
                        <a:lnTo>
                          <a:pt x="105547" y="19637"/>
                        </a:lnTo>
                        <a:lnTo>
                          <a:pt x="105547" y="19619"/>
                        </a:lnTo>
                        <a:lnTo>
                          <a:pt x="105565" y="19619"/>
                        </a:lnTo>
                        <a:lnTo>
                          <a:pt x="105565" y="19610"/>
                        </a:lnTo>
                        <a:lnTo>
                          <a:pt x="105593" y="19610"/>
                        </a:lnTo>
                        <a:lnTo>
                          <a:pt x="105593" y="19591"/>
                        </a:lnTo>
                        <a:lnTo>
                          <a:pt x="105612" y="19591"/>
                        </a:lnTo>
                        <a:lnTo>
                          <a:pt x="105612" y="19572"/>
                        </a:lnTo>
                        <a:lnTo>
                          <a:pt x="105640" y="19572"/>
                        </a:lnTo>
                        <a:lnTo>
                          <a:pt x="105640" y="19563"/>
                        </a:lnTo>
                        <a:lnTo>
                          <a:pt x="105658" y="19563"/>
                        </a:lnTo>
                        <a:lnTo>
                          <a:pt x="105658" y="19545"/>
                        </a:lnTo>
                        <a:lnTo>
                          <a:pt x="105686" y="19545"/>
                        </a:lnTo>
                        <a:lnTo>
                          <a:pt x="105686" y="19526"/>
                        </a:lnTo>
                        <a:lnTo>
                          <a:pt x="105704" y="19526"/>
                        </a:lnTo>
                        <a:lnTo>
                          <a:pt x="105704" y="19517"/>
                        </a:lnTo>
                        <a:lnTo>
                          <a:pt x="105714" y="19517"/>
                        </a:lnTo>
                        <a:lnTo>
                          <a:pt x="105714" y="19498"/>
                        </a:lnTo>
                        <a:lnTo>
                          <a:pt x="105751" y="19498"/>
                        </a:lnTo>
                        <a:lnTo>
                          <a:pt x="105751" y="19480"/>
                        </a:lnTo>
                        <a:lnTo>
                          <a:pt x="105760" y="19480"/>
                        </a:lnTo>
                        <a:lnTo>
                          <a:pt x="105760" y="19471"/>
                        </a:lnTo>
                        <a:lnTo>
                          <a:pt x="105797" y="19471"/>
                        </a:lnTo>
                        <a:lnTo>
                          <a:pt x="105797" y="19452"/>
                        </a:lnTo>
                        <a:lnTo>
                          <a:pt x="105825" y="19452"/>
                        </a:lnTo>
                        <a:lnTo>
                          <a:pt x="105825" y="19434"/>
                        </a:lnTo>
                        <a:lnTo>
                          <a:pt x="105843" y="19434"/>
                        </a:lnTo>
                        <a:lnTo>
                          <a:pt x="105843" y="19424"/>
                        </a:lnTo>
                        <a:lnTo>
                          <a:pt x="105871" y="19424"/>
                        </a:lnTo>
                        <a:lnTo>
                          <a:pt x="105871" y="19406"/>
                        </a:lnTo>
                        <a:lnTo>
                          <a:pt x="105899" y="19406"/>
                        </a:lnTo>
                        <a:lnTo>
                          <a:pt x="105899" y="19387"/>
                        </a:lnTo>
                        <a:lnTo>
                          <a:pt x="105917" y="19387"/>
                        </a:lnTo>
                        <a:lnTo>
                          <a:pt x="105917" y="19378"/>
                        </a:lnTo>
                        <a:lnTo>
                          <a:pt x="105945" y="19378"/>
                        </a:lnTo>
                        <a:lnTo>
                          <a:pt x="105945" y="19359"/>
                        </a:lnTo>
                        <a:lnTo>
                          <a:pt x="105982" y="19359"/>
                        </a:lnTo>
                        <a:lnTo>
                          <a:pt x="105982" y="19341"/>
                        </a:lnTo>
                        <a:lnTo>
                          <a:pt x="106010" y="19341"/>
                        </a:lnTo>
                        <a:lnTo>
                          <a:pt x="106010" y="19332"/>
                        </a:lnTo>
                        <a:lnTo>
                          <a:pt x="106029" y="19332"/>
                        </a:lnTo>
                        <a:lnTo>
                          <a:pt x="106029" y="19313"/>
                        </a:lnTo>
                        <a:lnTo>
                          <a:pt x="106056" y="19313"/>
                        </a:lnTo>
                        <a:lnTo>
                          <a:pt x="106056" y="19295"/>
                        </a:lnTo>
                        <a:lnTo>
                          <a:pt x="106084" y="19295"/>
                        </a:lnTo>
                        <a:lnTo>
                          <a:pt x="106084" y="19285"/>
                        </a:lnTo>
                        <a:lnTo>
                          <a:pt x="106121" y="19285"/>
                        </a:lnTo>
                        <a:lnTo>
                          <a:pt x="106121" y="19267"/>
                        </a:lnTo>
                        <a:lnTo>
                          <a:pt x="106130" y="19267"/>
                        </a:lnTo>
                        <a:lnTo>
                          <a:pt x="106130" y="19248"/>
                        </a:lnTo>
                        <a:lnTo>
                          <a:pt x="106167" y="19248"/>
                        </a:lnTo>
                        <a:lnTo>
                          <a:pt x="106167" y="19239"/>
                        </a:lnTo>
                        <a:lnTo>
                          <a:pt x="106195" y="19239"/>
                        </a:lnTo>
                        <a:lnTo>
                          <a:pt x="106195" y="19221"/>
                        </a:lnTo>
                        <a:lnTo>
                          <a:pt x="106214" y="19221"/>
                        </a:lnTo>
                        <a:lnTo>
                          <a:pt x="106214" y="19202"/>
                        </a:lnTo>
                        <a:lnTo>
                          <a:pt x="106242" y="19202"/>
                        </a:lnTo>
                        <a:lnTo>
                          <a:pt x="106242" y="19193"/>
                        </a:lnTo>
                        <a:lnTo>
                          <a:pt x="106269" y="19193"/>
                        </a:lnTo>
                        <a:lnTo>
                          <a:pt x="106269" y="19174"/>
                        </a:lnTo>
                        <a:lnTo>
                          <a:pt x="106316" y="19174"/>
                        </a:lnTo>
                        <a:lnTo>
                          <a:pt x="106316" y="19156"/>
                        </a:lnTo>
                        <a:lnTo>
                          <a:pt x="106353" y="19156"/>
                        </a:lnTo>
                        <a:lnTo>
                          <a:pt x="106353" y="19146"/>
                        </a:lnTo>
                        <a:lnTo>
                          <a:pt x="106381" y="19146"/>
                        </a:lnTo>
                        <a:lnTo>
                          <a:pt x="106381" y="19128"/>
                        </a:lnTo>
                        <a:lnTo>
                          <a:pt x="106408" y="19128"/>
                        </a:lnTo>
                        <a:lnTo>
                          <a:pt x="106408" y="19109"/>
                        </a:lnTo>
                        <a:lnTo>
                          <a:pt x="106445" y="19109"/>
                        </a:lnTo>
                        <a:lnTo>
                          <a:pt x="106445" y="19100"/>
                        </a:lnTo>
                        <a:lnTo>
                          <a:pt x="106473" y="19100"/>
                        </a:lnTo>
                        <a:lnTo>
                          <a:pt x="106473" y="19082"/>
                        </a:lnTo>
                        <a:lnTo>
                          <a:pt x="106501" y="19082"/>
                        </a:lnTo>
                        <a:lnTo>
                          <a:pt x="106501" y="19063"/>
                        </a:lnTo>
                        <a:lnTo>
                          <a:pt x="106538" y="19063"/>
                        </a:lnTo>
                        <a:lnTo>
                          <a:pt x="106538" y="19054"/>
                        </a:lnTo>
                        <a:lnTo>
                          <a:pt x="106566" y="19054"/>
                        </a:lnTo>
                        <a:lnTo>
                          <a:pt x="106566" y="19035"/>
                        </a:lnTo>
                        <a:lnTo>
                          <a:pt x="106612" y="19035"/>
                        </a:lnTo>
                        <a:lnTo>
                          <a:pt x="106612" y="19017"/>
                        </a:lnTo>
                        <a:lnTo>
                          <a:pt x="106640" y="19017"/>
                        </a:lnTo>
                        <a:lnTo>
                          <a:pt x="106640" y="19007"/>
                        </a:lnTo>
                        <a:lnTo>
                          <a:pt x="106677" y="19007"/>
                        </a:lnTo>
                        <a:lnTo>
                          <a:pt x="106677" y="18989"/>
                        </a:lnTo>
                        <a:lnTo>
                          <a:pt x="106705" y="18989"/>
                        </a:lnTo>
                        <a:lnTo>
                          <a:pt x="106705" y="18970"/>
                        </a:lnTo>
                        <a:lnTo>
                          <a:pt x="106751" y="18970"/>
                        </a:lnTo>
                        <a:lnTo>
                          <a:pt x="106751" y="18961"/>
                        </a:lnTo>
                        <a:lnTo>
                          <a:pt x="106779" y="18961"/>
                        </a:lnTo>
                        <a:lnTo>
                          <a:pt x="106779" y="18943"/>
                        </a:lnTo>
                        <a:lnTo>
                          <a:pt x="106825" y="18943"/>
                        </a:lnTo>
                        <a:lnTo>
                          <a:pt x="106825" y="18924"/>
                        </a:lnTo>
                        <a:lnTo>
                          <a:pt x="106862" y="18924"/>
                        </a:lnTo>
                        <a:lnTo>
                          <a:pt x="106862" y="18915"/>
                        </a:lnTo>
                        <a:lnTo>
                          <a:pt x="106908" y="18915"/>
                        </a:lnTo>
                        <a:lnTo>
                          <a:pt x="106908" y="18896"/>
                        </a:lnTo>
                        <a:lnTo>
                          <a:pt x="106936" y="18896"/>
                        </a:lnTo>
                        <a:lnTo>
                          <a:pt x="106936" y="18878"/>
                        </a:lnTo>
                        <a:lnTo>
                          <a:pt x="106983" y="18878"/>
                        </a:lnTo>
                        <a:lnTo>
                          <a:pt x="106983" y="18869"/>
                        </a:lnTo>
                        <a:lnTo>
                          <a:pt x="107010" y="18869"/>
                        </a:lnTo>
                        <a:lnTo>
                          <a:pt x="107010" y="18850"/>
                        </a:lnTo>
                        <a:lnTo>
                          <a:pt x="107057" y="18850"/>
                        </a:lnTo>
                        <a:lnTo>
                          <a:pt x="107057" y="18831"/>
                        </a:lnTo>
                        <a:lnTo>
                          <a:pt x="107103" y="18831"/>
                        </a:lnTo>
                        <a:lnTo>
                          <a:pt x="107103" y="18822"/>
                        </a:lnTo>
                        <a:lnTo>
                          <a:pt x="107149" y="18822"/>
                        </a:lnTo>
                        <a:lnTo>
                          <a:pt x="107149" y="18804"/>
                        </a:lnTo>
                        <a:lnTo>
                          <a:pt x="107196" y="18804"/>
                        </a:lnTo>
                        <a:lnTo>
                          <a:pt x="107196" y="18785"/>
                        </a:lnTo>
                        <a:lnTo>
                          <a:pt x="107242" y="18785"/>
                        </a:lnTo>
                        <a:lnTo>
                          <a:pt x="107242" y="18776"/>
                        </a:lnTo>
                        <a:lnTo>
                          <a:pt x="107288" y="18776"/>
                        </a:lnTo>
                        <a:lnTo>
                          <a:pt x="107288" y="18757"/>
                        </a:lnTo>
                        <a:lnTo>
                          <a:pt x="107325" y="18757"/>
                        </a:lnTo>
                        <a:lnTo>
                          <a:pt x="107325" y="18739"/>
                        </a:lnTo>
                        <a:lnTo>
                          <a:pt x="107381" y="18739"/>
                        </a:lnTo>
                        <a:lnTo>
                          <a:pt x="107381" y="18730"/>
                        </a:lnTo>
                        <a:lnTo>
                          <a:pt x="107427" y="18730"/>
                        </a:lnTo>
                        <a:lnTo>
                          <a:pt x="107427" y="18711"/>
                        </a:lnTo>
                        <a:lnTo>
                          <a:pt x="107473" y="18711"/>
                        </a:lnTo>
                        <a:lnTo>
                          <a:pt x="107473" y="18693"/>
                        </a:lnTo>
                        <a:lnTo>
                          <a:pt x="107538" y="18693"/>
                        </a:lnTo>
                        <a:lnTo>
                          <a:pt x="107538" y="18683"/>
                        </a:lnTo>
                        <a:lnTo>
                          <a:pt x="107585" y="18683"/>
                        </a:lnTo>
                        <a:lnTo>
                          <a:pt x="107585" y="18665"/>
                        </a:lnTo>
                        <a:lnTo>
                          <a:pt x="107649" y="18665"/>
                        </a:lnTo>
                        <a:lnTo>
                          <a:pt x="107649" y="18646"/>
                        </a:lnTo>
                        <a:lnTo>
                          <a:pt x="107705" y="18646"/>
                        </a:lnTo>
                        <a:lnTo>
                          <a:pt x="107705" y="18637"/>
                        </a:lnTo>
                        <a:lnTo>
                          <a:pt x="107788" y="18637"/>
                        </a:lnTo>
                        <a:lnTo>
                          <a:pt x="107788" y="18618"/>
                        </a:lnTo>
                        <a:lnTo>
                          <a:pt x="107863" y="18618"/>
                        </a:lnTo>
                        <a:lnTo>
                          <a:pt x="107863" y="18600"/>
                        </a:lnTo>
                        <a:lnTo>
                          <a:pt x="107937" y="18600"/>
                        </a:lnTo>
                        <a:lnTo>
                          <a:pt x="107937" y="18591"/>
                        </a:lnTo>
                        <a:lnTo>
                          <a:pt x="108001" y="18591"/>
                        </a:lnTo>
                        <a:lnTo>
                          <a:pt x="108001" y="18572"/>
                        </a:lnTo>
                        <a:lnTo>
                          <a:pt x="108076" y="18572"/>
                        </a:lnTo>
                        <a:lnTo>
                          <a:pt x="108076" y="18554"/>
                        </a:lnTo>
                        <a:lnTo>
                          <a:pt x="108187" y="18554"/>
                        </a:lnTo>
                        <a:lnTo>
                          <a:pt x="108187" y="18544"/>
                        </a:lnTo>
                        <a:lnTo>
                          <a:pt x="108326" y="18544"/>
                        </a:lnTo>
                        <a:lnTo>
                          <a:pt x="108326" y="18526"/>
                        </a:lnTo>
                        <a:lnTo>
                          <a:pt x="108465" y="18526"/>
                        </a:lnTo>
                        <a:lnTo>
                          <a:pt x="108465" y="18507"/>
                        </a:lnTo>
                        <a:lnTo>
                          <a:pt x="108622" y="18507"/>
                        </a:lnTo>
                        <a:lnTo>
                          <a:pt x="108622" y="18498"/>
                        </a:lnTo>
                        <a:lnTo>
                          <a:pt x="109409" y="18498"/>
                        </a:lnTo>
                        <a:lnTo>
                          <a:pt x="109409" y="18507"/>
                        </a:lnTo>
                        <a:lnTo>
                          <a:pt x="109641" y="18507"/>
                        </a:lnTo>
                        <a:lnTo>
                          <a:pt x="109641" y="18526"/>
                        </a:lnTo>
                        <a:lnTo>
                          <a:pt x="109761" y="18526"/>
                        </a:lnTo>
                        <a:lnTo>
                          <a:pt x="109761" y="18544"/>
                        </a:lnTo>
                        <a:lnTo>
                          <a:pt x="109900" y="18544"/>
                        </a:lnTo>
                        <a:lnTo>
                          <a:pt x="109900" y="18554"/>
                        </a:lnTo>
                        <a:lnTo>
                          <a:pt x="110021" y="18554"/>
                        </a:lnTo>
                        <a:lnTo>
                          <a:pt x="110021" y="18572"/>
                        </a:lnTo>
                        <a:lnTo>
                          <a:pt x="110113" y="18572"/>
                        </a:lnTo>
                        <a:lnTo>
                          <a:pt x="110113" y="18591"/>
                        </a:lnTo>
                        <a:lnTo>
                          <a:pt x="110197" y="18591"/>
                        </a:lnTo>
                        <a:lnTo>
                          <a:pt x="110197" y="18600"/>
                        </a:lnTo>
                        <a:lnTo>
                          <a:pt x="110289" y="18600"/>
                        </a:lnTo>
                        <a:lnTo>
                          <a:pt x="110289" y="18618"/>
                        </a:lnTo>
                        <a:lnTo>
                          <a:pt x="110363" y="18618"/>
                        </a:lnTo>
                        <a:lnTo>
                          <a:pt x="110363" y="18637"/>
                        </a:lnTo>
                        <a:lnTo>
                          <a:pt x="110438" y="18637"/>
                        </a:lnTo>
                        <a:lnTo>
                          <a:pt x="110438" y="18646"/>
                        </a:lnTo>
                        <a:lnTo>
                          <a:pt x="110521" y="18646"/>
                        </a:lnTo>
                        <a:lnTo>
                          <a:pt x="110521" y="18665"/>
                        </a:lnTo>
                        <a:lnTo>
                          <a:pt x="110576" y="18665"/>
                        </a:lnTo>
                        <a:lnTo>
                          <a:pt x="110576" y="18683"/>
                        </a:lnTo>
                        <a:lnTo>
                          <a:pt x="110641" y="18683"/>
                        </a:lnTo>
                        <a:lnTo>
                          <a:pt x="110641" y="18693"/>
                        </a:lnTo>
                        <a:lnTo>
                          <a:pt x="110706" y="18693"/>
                        </a:lnTo>
                        <a:lnTo>
                          <a:pt x="110706" y="18711"/>
                        </a:lnTo>
                        <a:lnTo>
                          <a:pt x="110762" y="18711"/>
                        </a:lnTo>
                        <a:lnTo>
                          <a:pt x="110762" y="18730"/>
                        </a:lnTo>
                        <a:lnTo>
                          <a:pt x="110827" y="18730"/>
                        </a:lnTo>
                        <a:lnTo>
                          <a:pt x="110827" y="18739"/>
                        </a:lnTo>
                        <a:lnTo>
                          <a:pt x="110873" y="18739"/>
                        </a:lnTo>
                        <a:lnTo>
                          <a:pt x="110873" y="18757"/>
                        </a:lnTo>
                        <a:lnTo>
                          <a:pt x="110938" y="18757"/>
                        </a:lnTo>
                        <a:lnTo>
                          <a:pt x="110938" y="18776"/>
                        </a:lnTo>
                        <a:lnTo>
                          <a:pt x="110993" y="18776"/>
                        </a:lnTo>
                        <a:lnTo>
                          <a:pt x="110993" y="18785"/>
                        </a:lnTo>
                        <a:lnTo>
                          <a:pt x="111040" y="18785"/>
                        </a:lnTo>
                        <a:lnTo>
                          <a:pt x="111040" y="18804"/>
                        </a:lnTo>
                        <a:lnTo>
                          <a:pt x="111086" y="18804"/>
                        </a:lnTo>
                        <a:lnTo>
                          <a:pt x="111086" y="18822"/>
                        </a:lnTo>
                        <a:lnTo>
                          <a:pt x="111132" y="18822"/>
                        </a:lnTo>
                        <a:lnTo>
                          <a:pt x="111132" y="18831"/>
                        </a:lnTo>
                        <a:lnTo>
                          <a:pt x="111179" y="18831"/>
                        </a:lnTo>
                        <a:lnTo>
                          <a:pt x="111179" y="18850"/>
                        </a:lnTo>
                        <a:lnTo>
                          <a:pt x="111225" y="18850"/>
                        </a:lnTo>
                        <a:lnTo>
                          <a:pt x="111225" y="18869"/>
                        </a:lnTo>
                        <a:lnTo>
                          <a:pt x="111271" y="18869"/>
                        </a:lnTo>
                        <a:lnTo>
                          <a:pt x="111271" y="18878"/>
                        </a:lnTo>
                        <a:lnTo>
                          <a:pt x="111317" y="18878"/>
                        </a:lnTo>
                        <a:lnTo>
                          <a:pt x="111317" y="18896"/>
                        </a:lnTo>
                        <a:lnTo>
                          <a:pt x="111364" y="18896"/>
                        </a:lnTo>
                        <a:lnTo>
                          <a:pt x="111364" y="18915"/>
                        </a:lnTo>
                        <a:lnTo>
                          <a:pt x="111410" y="18915"/>
                        </a:lnTo>
                        <a:lnTo>
                          <a:pt x="111410" y="18924"/>
                        </a:lnTo>
                        <a:lnTo>
                          <a:pt x="111456" y="18924"/>
                        </a:lnTo>
                        <a:lnTo>
                          <a:pt x="111456" y="18943"/>
                        </a:lnTo>
                        <a:lnTo>
                          <a:pt x="111493" y="18943"/>
                        </a:lnTo>
                        <a:lnTo>
                          <a:pt x="111493" y="18961"/>
                        </a:lnTo>
                        <a:lnTo>
                          <a:pt x="111540" y="18961"/>
                        </a:lnTo>
                        <a:lnTo>
                          <a:pt x="111540" y="18970"/>
                        </a:lnTo>
                        <a:lnTo>
                          <a:pt x="111568" y="18970"/>
                        </a:lnTo>
                        <a:lnTo>
                          <a:pt x="111568" y="18989"/>
                        </a:lnTo>
                        <a:lnTo>
                          <a:pt x="111614" y="18989"/>
                        </a:lnTo>
                        <a:lnTo>
                          <a:pt x="111614" y="19007"/>
                        </a:lnTo>
                        <a:lnTo>
                          <a:pt x="111642" y="19007"/>
                        </a:lnTo>
                        <a:lnTo>
                          <a:pt x="111642" y="19017"/>
                        </a:lnTo>
                        <a:lnTo>
                          <a:pt x="111688" y="19017"/>
                        </a:lnTo>
                        <a:lnTo>
                          <a:pt x="111688" y="19035"/>
                        </a:lnTo>
                        <a:lnTo>
                          <a:pt x="111725" y="19035"/>
                        </a:lnTo>
                        <a:lnTo>
                          <a:pt x="111725" y="19054"/>
                        </a:lnTo>
                        <a:lnTo>
                          <a:pt x="111753" y="19054"/>
                        </a:lnTo>
                        <a:lnTo>
                          <a:pt x="111753" y="19063"/>
                        </a:lnTo>
                        <a:lnTo>
                          <a:pt x="111799" y="19063"/>
                        </a:lnTo>
                        <a:lnTo>
                          <a:pt x="111799" y="19082"/>
                        </a:lnTo>
                        <a:lnTo>
                          <a:pt x="111827" y="19082"/>
                        </a:lnTo>
                        <a:lnTo>
                          <a:pt x="111827" y="19100"/>
                        </a:lnTo>
                        <a:lnTo>
                          <a:pt x="111873" y="19100"/>
                        </a:lnTo>
                        <a:lnTo>
                          <a:pt x="111873" y="19109"/>
                        </a:lnTo>
                        <a:lnTo>
                          <a:pt x="111910" y="19109"/>
                        </a:lnTo>
                        <a:lnTo>
                          <a:pt x="111910" y="19128"/>
                        </a:lnTo>
                        <a:lnTo>
                          <a:pt x="111938" y="19128"/>
                        </a:lnTo>
                        <a:lnTo>
                          <a:pt x="111938" y="19146"/>
                        </a:lnTo>
                        <a:lnTo>
                          <a:pt x="111966" y="19146"/>
                        </a:lnTo>
                        <a:lnTo>
                          <a:pt x="111966" y="19156"/>
                        </a:lnTo>
                        <a:lnTo>
                          <a:pt x="112003" y="19156"/>
                        </a:lnTo>
                        <a:lnTo>
                          <a:pt x="112003" y="19174"/>
                        </a:lnTo>
                        <a:lnTo>
                          <a:pt x="112031" y="19174"/>
                        </a:lnTo>
                        <a:lnTo>
                          <a:pt x="112031" y="19193"/>
                        </a:lnTo>
                        <a:lnTo>
                          <a:pt x="112058" y="19193"/>
                        </a:lnTo>
                        <a:lnTo>
                          <a:pt x="112058" y="19202"/>
                        </a:lnTo>
                        <a:lnTo>
                          <a:pt x="112096" y="19202"/>
                        </a:lnTo>
                        <a:lnTo>
                          <a:pt x="112096" y="19221"/>
                        </a:lnTo>
                        <a:lnTo>
                          <a:pt x="112123" y="19221"/>
                        </a:lnTo>
                        <a:lnTo>
                          <a:pt x="112123" y="19239"/>
                        </a:lnTo>
                        <a:lnTo>
                          <a:pt x="112151" y="19239"/>
                        </a:lnTo>
                        <a:lnTo>
                          <a:pt x="112151" y="19248"/>
                        </a:lnTo>
                        <a:lnTo>
                          <a:pt x="112188" y="19248"/>
                        </a:lnTo>
                        <a:lnTo>
                          <a:pt x="112188" y="19267"/>
                        </a:lnTo>
                        <a:lnTo>
                          <a:pt x="112216" y="19267"/>
                        </a:lnTo>
                        <a:lnTo>
                          <a:pt x="112216" y="19285"/>
                        </a:lnTo>
                        <a:lnTo>
                          <a:pt x="112244" y="19285"/>
                        </a:lnTo>
                        <a:lnTo>
                          <a:pt x="112244" y="19295"/>
                        </a:lnTo>
                        <a:lnTo>
                          <a:pt x="112281" y="19295"/>
                        </a:lnTo>
                        <a:lnTo>
                          <a:pt x="112281" y="19313"/>
                        </a:lnTo>
                        <a:lnTo>
                          <a:pt x="112309" y="19313"/>
                        </a:lnTo>
                        <a:lnTo>
                          <a:pt x="112309" y="19332"/>
                        </a:lnTo>
                        <a:lnTo>
                          <a:pt x="112336" y="19332"/>
                        </a:lnTo>
                        <a:lnTo>
                          <a:pt x="112336" y="19341"/>
                        </a:lnTo>
                        <a:lnTo>
                          <a:pt x="112373" y="19341"/>
                        </a:lnTo>
                        <a:lnTo>
                          <a:pt x="112373" y="19359"/>
                        </a:lnTo>
                        <a:lnTo>
                          <a:pt x="112401" y="19359"/>
                        </a:lnTo>
                        <a:lnTo>
                          <a:pt x="112401" y="19378"/>
                        </a:lnTo>
                        <a:lnTo>
                          <a:pt x="112420" y="19378"/>
                        </a:lnTo>
                        <a:lnTo>
                          <a:pt x="112420" y="19387"/>
                        </a:lnTo>
                        <a:lnTo>
                          <a:pt x="112447" y="19387"/>
                        </a:lnTo>
                        <a:lnTo>
                          <a:pt x="112447" y="19406"/>
                        </a:lnTo>
                        <a:lnTo>
                          <a:pt x="112475" y="19406"/>
                        </a:lnTo>
                        <a:lnTo>
                          <a:pt x="112475" y="19424"/>
                        </a:lnTo>
                        <a:lnTo>
                          <a:pt x="112494" y="19424"/>
                        </a:lnTo>
                        <a:lnTo>
                          <a:pt x="112494" y="19434"/>
                        </a:lnTo>
                        <a:lnTo>
                          <a:pt x="112522" y="19434"/>
                        </a:lnTo>
                        <a:lnTo>
                          <a:pt x="112522" y="19452"/>
                        </a:lnTo>
                        <a:lnTo>
                          <a:pt x="112559" y="19452"/>
                        </a:lnTo>
                        <a:lnTo>
                          <a:pt x="112559" y="19471"/>
                        </a:lnTo>
                        <a:lnTo>
                          <a:pt x="112586" y="19471"/>
                        </a:lnTo>
                        <a:lnTo>
                          <a:pt x="112586" y="19480"/>
                        </a:lnTo>
                        <a:lnTo>
                          <a:pt x="112605" y="19480"/>
                        </a:lnTo>
                        <a:lnTo>
                          <a:pt x="112605" y="19498"/>
                        </a:lnTo>
                        <a:lnTo>
                          <a:pt x="112633" y="19498"/>
                        </a:lnTo>
                        <a:lnTo>
                          <a:pt x="112633" y="19517"/>
                        </a:lnTo>
                        <a:lnTo>
                          <a:pt x="112661" y="19517"/>
                        </a:lnTo>
                        <a:lnTo>
                          <a:pt x="112661" y="19526"/>
                        </a:lnTo>
                        <a:lnTo>
                          <a:pt x="112679" y="19526"/>
                        </a:lnTo>
                        <a:lnTo>
                          <a:pt x="112679" y="19545"/>
                        </a:lnTo>
                        <a:lnTo>
                          <a:pt x="112707" y="19545"/>
                        </a:lnTo>
                        <a:lnTo>
                          <a:pt x="112707" y="19563"/>
                        </a:lnTo>
                        <a:lnTo>
                          <a:pt x="112744" y="19563"/>
                        </a:lnTo>
                        <a:lnTo>
                          <a:pt x="112744" y="19572"/>
                        </a:lnTo>
                        <a:lnTo>
                          <a:pt x="112753" y="19572"/>
                        </a:lnTo>
                        <a:lnTo>
                          <a:pt x="112753" y="19591"/>
                        </a:lnTo>
                        <a:lnTo>
                          <a:pt x="112790" y="19591"/>
                        </a:lnTo>
                        <a:lnTo>
                          <a:pt x="112790" y="19610"/>
                        </a:lnTo>
                        <a:lnTo>
                          <a:pt x="112799" y="19610"/>
                        </a:lnTo>
                        <a:lnTo>
                          <a:pt x="112799" y="19619"/>
                        </a:lnTo>
                        <a:lnTo>
                          <a:pt x="112837" y="19619"/>
                        </a:lnTo>
                        <a:lnTo>
                          <a:pt x="112837" y="19637"/>
                        </a:lnTo>
                        <a:lnTo>
                          <a:pt x="112846" y="19637"/>
                        </a:lnTo>
                        <a:lnTo>
                          <a:pt x="112846" y="19656"/>
                        </a:lnTo>
                        <a:lnTo>
                          <a:pt x="112864" y="19656"/>
                        </a:lnTo>
                        <a:lnTo>
                          <a:pt x="112864" y="19665"/>
                        </a:lnTo>
                        <a:lnTo>
                          <a:pt x="112892" y="19665"/>
                        </a:lnTo>
                        <a:lnTo>
                          <a:pt x="112892" y="19684"/>
                        </a:lnTo>
                        <a:lnTo>
                          <a:pt x="112911" y="19684"/>
                        </a:lnTo>
                        <a:lnTo>
                          <a:pt x="112911" y="19702"/>
                        </a:lnTo>
                        <a:lnTo>
                          <a:pt x="112938" y="19702"/>
                        </a:lnTo>
                        <a:lnTo>
                          <a:pt x="112938" y="19711"/>
                        </a:lnTo>
                        <a:lnTo>
                          <a:pt x="112957" y="19711"/>
                        </a:lnTo>
                        <a:lnTo>
                          <a:pt x="112957" y="19730"/>
                        </a:lnTo>
                        <a:lnTo>
                          <a:pt x="112985" y="19730"/>
                        </a:lnTo>
                        <a:lnTo>
                          <a:pt x="112985" y="19748"/>
                        </a:lnTo>
                        <a:lnTo>
                          <a:pt x="113003" y="19748"/>
                        </a:lnTo>
                        <a:lnTo>
                          <a:pt x="113003" y="19758"/>
                        </a:lnTo>
                        <a:lnTo>
                          <a:pt x="113022" y="19758"/>
                        </a:lnTo>
                        <a:lnTo>
                          <a:pt x="113022" y="19776"/>
                        </a:lnTo>
                        <a:lnTo>
                          <a:pt x="113050" y="19776"/>
                        </a:lnTo>
                        <a:lnTo>
                          <a:pt x="113050" y="19795"/>
                        </a:lnTo>
                        <a:lnTo>
                          <a:pt x="113068" y="19795"/>
                        </a:lnTo>
                        <a:lnTo>
                          <a:pt x="113068" y="19804"/>
                        </a:lnTo>
                        <a:lnTo>
                          <a:pt x="113096" y="19804"/>
                        </a:lnTo>
                        <a:lnTo>
                          <a:pt x="113096" y="19823"/>
                        </a:lnTo>
                        <a:lnTo>
                          <a:pt x="113114" y="19823"/>
                        </a:lnTo>
                        <a:lnTo>
                          <a:pt x="113114" y="19841"/>
                        </a:lnTo>
                        <a:lnTo>
                          <a:pt x="113142" y="19841"/>
                        </a:lnTo>
                        <a:lnTo>
                          <a:pt x="113142" y="19850"/>
                        </a:lnTo>
                        <a:lnTo>
                          <a:pt x="113161" y="19850"/>
                        </a:lnTo>
                        <a:lnTo>
                          <a:pt x="113161" y="19869"/>
                        </a:lnTo>
                        <a:lnTo>
                          <a:pt x="113170" y="19869"/>
                        </a:lnTo>
                        <a:lnTo>
                          <a:pt x="113170" y="19887"/>
                        </a:lnTo>
                        <a:lnTo>
                          <a:pt x="113188" y="19887"/>
                        </a:lnTo>
                        <a:lnTo>
                          <a:pt x="113188" y="19897"/>
                        </a:lnTo>
                        <a:lnTo>
                          <a:pt x="113207" y="19897"/>
                        </a:lnTo>
                        <a:lnTo>
                          <a:pt x="113207" y="19915"/>
                        </a:lnTo>
                        <a:lnTo>
                          <a:pt x="113235" y="19915"/>
                        </a:lnTo>
                        <a:lnTo>
                          <a:pt x="113235" y="19934"/>
                        </a:lnTo>
                        <a:lnTo>
                          <a:pt x="113253" y="19934"/>
                        </a:lnTo>
                        <a:lnTo>
                          <a:pt x="113253" y="19943"/>
                        </a:lnTo>
                        <a:lnTo>
                          <a:pt x="113263" y="19943"/>
                        </a:lnTo>
                        <a:lnTo>
                          <a:pt x="113263" y="19962"/>
                        </a:lnTo>
                        <a:lnTo>
                          <a:pt x="113281" y="19962"/>
                        </a:lnTo>
                        <a:lnTo>
                          <a:pt x="113281" y="19980"/>
                        </a:lnTo>
                        <a:lnTo>
                          <a:pt x="113300" y="19980"/>
                        </a:lnTo>
                        <a:lnTo>
                          <a:pt x="113300" y="19989"/>
                        </a:lnTo>
                        <a:lnTo>
                          <a:pt x="113327" y="19989"/>
                        </a:lnTo>
                        <a:lnTo>
                          <a:pt x="113327" y="20008"/>
                        </a:lnTo>
                        <a:lnTo>
                          <a:pt x="113346" y="20008"/>
                        </a:lnTo>
                        <a:lnTo>
                          <a:pt x="113346" y="20026"/>
                        </a:lnTo>
                        <a:lnTo>
                          <a:pt x="113355" y="20026"/>
                        </a:lnTo>
                        <a:lnTo>
                          <a:pt x="113355" y="20036"/>
                        </a:lnTo>
                        <a:lnTo>
                          <a:pt x="113374" y="20036"/>
                        </a:lnTo>
                        <a:lnTo>
                          <a:pt x="113374" y="20054"/>
                        </a:lnTo>
                        <a:lnTo>
                          <a:pt x="113392" y="20054"/>
                        </a:lnTo>
                        <a:lnTo>
                          <a:pt x="113392" y="20073"/>
                        </a:lnTo>
                        <a:lnTo>
                          <a:pt x="113420" y="20073"/>
                        </a:lnTo>
                        <a:lnTo>
                          <a:pt x="113420" y="20082"/>
                        </a:lnTo>
                        <a:lnTo>
                          <a:pt x="113439" y="20082"/>
                        </a:lnTo>
                        <a:lnTo>
                          <a:pt x="113439" y="20100"/>
                        </a:lnTo>
                        <a:lnTo>
                          <a:pt x="113448" y="20100"/>
                        </a:lnTo>
                        <a:lnTo>
                          <a:pt x="113448" y="20119"/>
                        </a:lnTo>
                        <a:lnTo>
                          <a:pt x="113466" y="20119"/>
                        </a:lnTo>
                        <a:lnTo>
                          <a:pt x="113466" y="20128"/>
                        </a:lnTo>
                        <a:lnTo>
                          <a:pt x="113485" y="20128"/>
                        </a:lnTo>
                        <a:lnTo>
                          <a:pt x="113485" y="20147"/>
                        </a:lnTo>
                        <a:lnTo>
                          <a:pt x="113513" y="20147"/>
                        </a:lnTo>
                        <a:lnTo>
                          <a:pt x="113513" y="20165"/>
                        </a:lnTo>
                        <a:lnTo>
                          <a:pt x="113531" y="20165"/>
                        </a:lnTo>
                        <a:lnTo>
                          <a:pt x="113531" y="20175"/>
                        </a:lnTo>
                        <a:lnTo>
                          <a:pt x="113540" y="20175"/>
                        </a:lnTo>
                        <a:lnTo>
                          <a:pt x="113540" y="20193"/>
                        </a:lnTo>
                        <a:lnTo>
                          <a:pt x="113559" y="20193"/>
                        </a:lnTo>
                        <a:lnTo>
                          <a:pt x="113559" y="20212"/>
                        </a:lnTo>
                        <a:lnTo>
                          <a:pt x="113578" y="20212"/>
                        </a:lnTo>
                        <a:lnTo>
                          <a:pt x="113578" y="20221"/>
                        </a:lnTo>
                        <a:lnTo>
                          <a:pt x="113587" y="20221"/>
                        </a:lnTo>
                        <a:lnTo>
                          <a:pt x="113587" y="20239"/>
                        </a:lnTo>
                        <a:lnTo>
                          <a:pt x="113605" y="20239"/>
                        </a:lnTo>
                        <a:lnTo>
                          <a:pt x="113605" y="20258"/>
                        </a:lnTo>
                        <a:lnTo>
                          <a:pt x="113624" y="20258"/>
                        </a:lnTo>
                        <a:lnTo>
                          <a:pt x="113624" y="20267"/>
                        </a:lnTo>
                        <a:lnTo>
                          <a:pt x="113633" y="20267"/>
                        </a:lnTo>
                        <a:lnTo>
                          <a:pt x="113633" y="20286"/>
                        </a:lnTo>
                        <a:lnTo>
                          <a:pt x="113652" y="20286"/>
                        </a:lnTo>
                        <a:lnTo>
                          <a:pt x="113652" y="20304"/>
                        </a:lnTo>
                        <a:lnTo>
                          <a:pt x="113670" y="20304"/>
                        </a:lnTo>
                        <a:lnTo>
                          <a:pt x="113670" y="20313"/>
                        </a:lnTo>
                        <a:lnTo>
                          <a:pt x="113679" y="20313"/>
                        </a:lnTo>
                        <a:lnTo>
                          <a:pt x="113679" y="20332"/>
                        </a:lnTo>
                        <a:lnTo>
                          <a:pt x="113698" y="20332"/>
                        </a:lnTo>
                        <a:lnTo>
                          <a:pt x="113698" y="20351"/>
                        </a:lnTo>
                        <a:lnTo>
                          <a:pt x="113716" y="20351"/>
                        </a:lnTo>
                        <a:lnTo>
                          <a:pt x="113716" y="20360"/>
                        </a:lnTo>
                        <a:lnTo>
                          <a:pt x="113726" y="20360"/>
                        </a:lnTo>
                        <a:lnTo>
                          <a:pt x="113726" y="20378"/>
                        </a:lnTo>
                        <a:lnTo>
                          <a:pt x="113744" y="20378"/>
                        </a:lnTo>
                        <a:lnTo>
                          <a:pt x="113744" y="20397"/>
                        </a:lnTo>
                        <a:lnTo>
                          <a:pt x="113763" y="20397"/>
                        </a:lnTo>
                        <a:lnTo>
                          <a:pt x="113763" y="20406"/>
                        </a:lnTo>
                        <a:lnTo>
                          <a:pt x="113772" y="20406"/>
                        </a:lnTo>
                        <a:lnTo>
                          <a:pt x="113772" y="20425"/>
                        </a:lnTo>
                        <a:lnTo>
                          <a:pt x="113791" y="20425"/>
                        </a:lnTo>
                        <a:lnTo>
                          <a:pt x="113791" y="20443"/>
                        </a:lnTo>
                        <a:lnTo>
                          <a:pt x="113809" y="20443"/>
                        </a:lnTo>
                        <a:lnTo>
                          <a:pt x="113809" y="20452"/>
                        </a:lnTo>
                        <a:lnTo>
                          <a:pt x="113818" y="20452"/>
                        </a:lnTo>
                        <a:lnTo>
                          <a:pt x="113818" y="20471"/>
                        </a:lnTo>
                        <a:lnTo>
                          <a:pt x="113837" y="20471"/>
                        </a:lnTo>
                        <a:lnTo>
                          <a:pt x="113837" y="20499"/>
                        </a:lnTo>
                        <a:lnTo>
                          <a:pt x="113855" y="20499"/>
                        </a:lnTo>
                        <a:lnTo>
                          <a:pt x="113855" y="20517"/>
                        </a:lnTo>
                        <a:lnTo>
                          <a:pt x="113865" y="20517"/>
                        </a:lnTo>
                        <a:lnTo>
                          <a:pt x="113865" y="20536"/>
                        </a:lnTo>
                        <a:lnTo>
                          <a:pt x="113883" y="20536"/>
                        </a:lnTo>
                        <a:lnTo>
                          <a:pt x="113883" y="20545"/>
                        </a:lnTo>
                        <a:lnTo>
                          <a:pt x="113902" y="20545"/>
                        </a:lnTo>
                        <a:lnTo>
                          <a:pt x="113902" y="20564"/>
                        </a:lnTo>
                        <a:lnTo>
                          <a:pt x="113911" y="20564"/>
                        </a:lnTo>
                        <a:lnTo>
                          <a:pt x="113911" y="20582"/>
                        </a:lnTo>
                        <a:lnTo>
                          <a:pt x="113930" y="20582"/>
                        </a:lnTo>
                        <a:lnTo>
                          <a:pt x="113930" y="20610"/>
                        </a:lnTo>
                        <a:lnTo>
                          <a:pt x="113948" y="20610"/>
                        </a:lnTo>
                        <a:lnTo>
                          <a:pt x="113948" y="20628"/>
                        </a:lnTo>
                        <a:lnTo>
                          <a:pt x="113957" y="20628"/>
                        </a:lnTo>
                        <a:lnTo>
                          <a:pt x="113957" y="20638"/>
                        </a:lnTo>
                        <a:lnTo>
                          <a:pt x="113976" y="20638"/>
                        </a:lnTo>
                        <a:lnTo>
                          <a:pt x="113976" y="20656"/>
                        </a:lnTo>
                        <a:lnTo>
                          <a:pt x="113994" y="20656"/>
                        </a:lnTo>
                        <a:lnTo>
                          <a:pt x="113994" y="20675"/>
                        </a:lnTo>
                        <a:lnTo>
                          <a:pt x="114004" y="20675"/>
                        </a:lnTo>
                        <a:lnTo>
                          <a:pt x="114004" y="20703"/>
                        </a:lnTo>
                        <a:lnTo>
                          <a:pt x="114022" y="20703"/>
                        </a:lnTo>
                        <a:lnTo>
                          <a:pt x="114022" y="20721"/>
                        </a:lnTo>
                        <a:lnTo>
                          <a:pt x="114041" y="20721"/>
                        </a:lnTo>
                        <a:lnTo>
                          <a:pt x="114041" y="20703"/>
                        </a:lnTo>
                        <a:lnTo>
                          <a:pt x="114022" y="20703"/>
                        </a:lnTo>
                        <a:lnTo>
                          <a:pt x="114022" y="20675"/>
                        </a:lnTo>
                        <a:lnTo>
                          <a:pt x="114004" y="20675"/>
                        </a:lnTo>
                        <a:lnTo>
                          <a:pt x="114004" y="20628"/>
                        </a:lnTo>
                        <a:lnTo>
                          <a:pt x="113994" y="20628"/>
                        </a:lnTo>
                        <a:lnTo>
                          <a:pt x="113994" y="20591"/>
                        </a:lnTo>
                        <a:lnTo>
                          <a:pt x="113976" y="20591"/>
                        </a:lnTo>
                        <a:lnTo>
                          <a:pt x="113976" y="20536"/>
                        </a:lnTo>
                        <a:lnTo>
                          <a:pt x="113957" y="20536"/>
                        </a:lnTo>
                        <a:lnTo>
                          <a:pt x="113957" y="20425"/>
                        </a:lnTo>
                        <a:lnTo>
                          <a:pt x="113948" y="20425"/>
                        </a:lnTo>
                        <a:lnTo>
                          <a:pt x="113948" y="20332"/>
                        </a:lnTo>
                        <a:lnTo>
                          <a:pt x="113930" y="20332"/>
                        </a:lnTo>
                        <a:lnTo>
                          <a:pt x="113930" y="20175"/>
                        </a:lnTo>
                        <a:lnTo>
                          <a:pt x="113948" y="20175"/>
                        </a:lnTo>
                        <a:lnTo>
                          <a:pt x="113948" y="20036"/>
                        </a:lnTo>
                        <a:lnTo>
                          <a:pt x="113957" y="20036"/>
                        </a:lnTo>
                        <a:lnTo>
                          <a:pt x="113957" y="19943"/>
                        </a:lnTo>
                        <a:lnTo>
                          <a:pt x="113976" y="19943"/>
                        </a:lnTo>
                        <a:lnTo>
                          <a:pt x="113976" y="19897"/>
                        </a:lnTo>
                        <a:lnTo>
                          <a:pt x="113994" y="19897"/>
                        </a:lnTo>
                        <a:lnTo>
                          <a:pt x="113994" y="19850"/>
                        </a:lnTo>
                        <a:lnTo>
                          <a:pt x="114004" y="19850"/>
                        </a:lnTo>
                        <a:lnTo>
                          <a:pt x="114004" y="19804"/>
                        </a:lnTo>
                        <a:lnTo>
                          <a:pt x="114022" y="19804"/>
                        </a:lnTo>
                        <a:lnTo>
                          <a:pt x="114022" y="19776"/>
                        </a:lnTo>
                        <a:lnTo>
                          <a:pt x="114041" y="19776"/>
                        </a:lnTo>
                        <a:lnTo>
                          <a:pt x="114041" y="19730"/>
                        </a:lnTo>
                        <a:lnTo>
                          <a:pt x="114050" y="19730"/>
                        </a:lnTo>
                        <a:lnTo>
                          <a:pt x="114050" y="19702"/>
                        </a:lnTo>
                        <a:lnTo>
                          <a:pt x="114068" y="19702"/>
                        </a:lnTo>
                        <a:lnTo>
                          <a:pt x="114068" y="19684"/>
                        </a:lnTo>
                        <a:lnTo>
                          <a:pt x="114087" y="19684"/>
                        </a:lnTo>
                        <a:lnTo>
                          <a:pt x="114087" y="19656"/>
                        </a:lnTo>
                        <a:lnTo>
                          <a:pt x="114096" y="19656"/>
                        </a:lnTo>
                        <a:lnTo>
                          <a:pt x="114096" y="19619"/>
                        </a:lnTo>
                        <a:lnTo>
                          <a:pt x="114115" y="19619"/>
                        </a:lnTo>
                        <a:lnTo>
                          <a:pt x="114115" y="19610"/>
                        </a:lnTo>
                        <a:lnTo>
                          <a:pt x="114133" y="19610"/>
                        </a:lnTo>
                        <a:lnTo>
                          <a:pt x="114133" y="19591"/>
                        </a:lnTo>
                        <a:lnTo>
                          <a:pt x="114143" y="19591"/>
                        </a:lnTo>
                        <a:lnTo>
                          <a:pt x="114143" y="19563"/>
                        </a:lnTo>
                        <a:lnTo>
                          <a:pt x="114161" y="19563"/>
                        </a:lnTo>
                        <a:lnTo>
                          <a:pt x="114161" y="19545"/>
                        </a:lnTo>
                        <a:lnTo>
                          <a:pt x="114180" y="19545"/>
                        </a:lnTo>
                        <a:lnTo>
                          <a:pt x="114180" y="19526"/>
                        </a:lnTo>
                        <a:lnTo>
                          <a:pt x="114189" y="19526"/>
                        </a:lnTo>
                        <a:lnTo>
                          <a:pt x="114189" y="19517"/>
                        </a:lnTo>
                        <a:lnTo>
                          <a:pt x="114207" y="19517"/>
                        </a:lnTo>
                        <a:lnTo>
                          <a:pt x="114207" y="19480"/>
                        </a:lnTo>
                        <a:lnTo>
                          <a:pt x="114226" y="19480"/>
                        </a:lnTo>
                        <a:lnTo>
                          <a:pt x="114226" y="19471"/>
                        </a:lnTo>
                        <a:lnTo>
                          <a:pt x="114235" y="19471"/>
                        </a:lnTo>
                        <a:lnTo>
                          <a:pt x="114235" y="19452"/>
                        </a:lnTo>
                        <a:lnTo>
                          <a:pt x="114254" y="19452"/>
                        </a:lnTo>
                        <a:lnTo>
                          <a:pt x="114254" y="19434"/>
                        </a:lnTo>
                        <a:lnTo>
                          <a:pt x="114272" y="19434"/>
                        </a:lnTo>
                        <a:lnTo>
                          <a:pt x="114272" y="19424"/>
                        </a:lnTo>
                        <a:lnTo>
                          <a:pt x="114281" y="19424"/>
                        </a:lnTo>
                        <a:lnTo>
                          <a:pt x="114281" y="19406"/>
                        </a:lnTo>
                        <a:lnTo>
                          <a:pt x="114300" y="19406"/>
                        </a:lnTo>
                        <a:lnTo>
                          <a:pt x="114300" y="19387"/>
                        </a:lnTo>
                        <a:lnTo>
                          <a:pt x="114328" y="19387"/>
                        </a:lnTo>
                        <a:lnTo>
                          <a:pt x="114328" y="19378"/>
                        </a:lnTo>
                        <a:lnTo>
                          <a:pt x="114346" y="19378"/>
                        </a:lnTo>
                        <a:lnTo>
                          <a:pt x="114346" y="19359"/>
                        </a:lnTo>
                        <a:lnTo>
                          <a:pt x="114365" y="19359"/>
                        </a:lnTo>
                        <a:lnTo>
                          <a:pt x="114365" y="19341"/>
                        </a:lnTo>
                        <a:lnTo>
                          <a:pt x="114374" y="19341"/>
                        </a:lnTo>
                        <a:lnTo>
                          <a:pt x="114374" y="19332"/>
                        </a:lnTo>
                        <a:lnTo>
                          <a:pt x="114393" y="19332"/>
                        </a:lnTo>
                        <a:lnTo>
                          <a:pt x="114393" y="19313"/>
                        </a:lnTo>
                        <a:lnTo>
                          <a:pt x="114420" y="19313"/>
                        </a:lnTo>
                        <a:lnTo>
                          <a:pt x="114420" y="19295"/>
                        </a:lnTo>
                        <a:lnTo>
                          <a:pt x="114439" y="19295"/>
                        </a:lnTo>
                        <a:lnTo>
                          <a:pt x="114439" y="19285"/>
                        </a:lnTo>
                        <a:lnTo>
                          <a:pt x="114467" y="19285"/>
                        </a:lnTo>
                        <a:lnTo>
                          <a:pt x="114467" y="19267"/>
                        </a:lnTo>
                        <a:lnTo>
                          <a:pt x="114485" y="19267"/>
                        </a:lnTo>
                        <a:lnTo>
                          <a:pt x="114485" y="19248"/>
                        </a:lnTo>
                        <a:lnTo>
                          <a:pt x="114513" y="19248"/>
                        </a:lnTo>
                        <a:lnTo>
                          <a:pt x="114513" y="19239"/>
                        </a:lnTo>
                        <a:lnTo>
                          <a:pt x="114550" y="19239"/>
                        </a:lnTo>
                        <a:lnTo>
                          <a:pt x="114550" y="19221"/>
                        </a:lnTo>
                        <a:lnTo>
                          <a:pt x="114578" y="19221"/>
                        </a:lnTo>
                        <a:lnTo>
                          <a:pt x="114578" y="19202"/>
                        </a:lnTo>
                        <a:lnTo>
                          <a:pt x="114606" y="19202"/>
                        </a:lnTo>
                        <a:lnTo>
                          <a:pt x="114606" y="19193"/>
                        </a:lnTo>
                        <a:lnTo>
                          <a:pt x="114643" y="19193"/>
                        </a:lnTo>
                        <a:lnTo>
                          <a:pt x="114643" y="19174"/>
                        </a:lnTo>
                        <a:lnTo>
                          <a:pt x="114689" y="19174"/>
                        </a:lnTo>
                        <a:lnTo>
                          <a:pt x="114689" y="19156"/>
                        </a:lnTo>
                        <a:lnTo>
                          <a:pt x="114735" y="19156"/>
                        </a:lnTo>
                        <a:lnTo>
                          <a:pt x="114735" y="19146"/>
                        </a:lnTo>
                        <a:lnTo>
                          <a:pt x="114782" y="19146"/>
                        </a:lnTo>
                        <a:lnTo>
                          <a:pt x="114782" y="19128"/>
                        </a:lnTo>
                        <a:lnTo>
                          <a:pt x="114837" y="19128"/>
                        </a:lnTo>
                        <a:lnTo>
                          <a:pt x="114837" y="19109"/>
                        </a:lnTo>
                        <a:lnTo>
                          <a:pt x="114921" y="19109"/>
                        </a:lnTo>
                        <a:lnTo>
                          <a:pt x="114921" y="19100"/>
                        </a:lnTo>
                        <a:lnTo>
                          <a:pt x="115300" y="19100"/>
                        </a:lnTo>
                        <a:lnTo>
                          <a:pt x="115300" y="19109"/>
                        </a:lnTo>
                        <a:lnTo>
                          <a:pt x="115384" y="19109"/>
                        </a:lnTo>
                        <a:lnTo>
                          <a:pt x="115384" y="19128"/>
                        </a:lnTo>
                        <a:lnTo>
                          <a:pt x="115439" y="19128"/>
                        </a:lnTo>
                        <a:lnTo>
                          <a:pt x="115439" y="19146"/>
                        </a:lnTo>
                        <a:lnTo>
                          <a:pt x="115486" y="19146"/>
                        </a:lnTo>
                        <a:lnTo>
                          <a:pt x="115486" y="19156"/>
                        </a:lnTo>
                        <a:lnTo>
                          <a:pt x="115532" y="19156"/>
                        </a:lnTo>
                        <a:lnTo>
                          <a:pt x="115532" y="19174"/>
                        </a:lnTo>
                        <a:lnTo>
                          <a:pt x="115578" y="19174"/>
                        </a:lnTo>
                        <a:lnTo>
                          <a:pt x="115578" y="19193"/>
                        </a:lnTo>
                        <a:lnTo>
                          <a:pt x="115615" y="19193"/>
                        </a:lnTo>
                        <a:lnTo>
                          <a:pt x="115615" y="19202"/>
                        </a:lnTo>
                        <a:lnTo>
                          <a:pt x="115643" y="19202"/>
                        </a:lnTo>
                        <a:lnTo>
                          <a:pt x="115643" y="19221"/>
                        </a:lnTo>
                        <a:lnTo>
                          <a:pt x="115689" y="19221"/>
                        </a:lnTo>
                        <a:lnTo>
                          <a:pt x="115689" y="19239"/>
                        </a:lnTo>
                        <a:lnTo>
                          <a:pt x="115708" y="19239"/>
                        </a:lnTo>
                        <a:lnTo>
                          <a:pt x="115708" y="19248"/>
                        </a:lnTo>
                        <a:lnTo>
                          <a:pt x="115736" y="19248"/>
                        </a:lnTo>
                        <a:lnTo>
                          <a:pt x="115736" y="19267"/>
                        </a:lnTo>
                        <a:lnTo>
                          <a:pt x="115763" y="19267"/>
                        </a:lnTo>
                        <a:lnTo>
                          <a:pt x="115763" y="19285"/>
                        </a:lnTo>
                        <a:lnTo>
                          <a:pt x="115782" y="19285"/>
                        </a:lnTo>
                        <a:lnTo>
                          <a:pt x="115782" y="19295"/>
                        </a:lnTo>
                        <a:lnTo>
                          <a:pt x="115810" y="19295"/>
                        </a:lnTo>
                        <a:lnTo>
                          <a:pt x="115810" y="19313"/>
                        </a:lnTo>
                        <a:lnTo>
                          <a:pt x="115828" y="19313"/>
                        </a:lnTo>
                        <a:lnTo>
                          <a:pt x="115828" y="19332"/>
                        </a:lnTo>
                        <a:lnTo>
                          <a:pt x="115847" y="19332"/>
                        </a:lnTo>
                        <a:lnTo>
                          <a:pt x="115847" y="19341"/>
                        </a:lnTo>
                        <a:lnTo>
                          <a:pt x="115875" y="19341"/>
                        </a:lnTo>
                        <a:lnTo>
                          <a:pt x="115875" y="19359"/>
                        </a:lnTo>
                        <a:lnTo>
                          <a:pt x="115893" y="19359"/>
                        </a:lnTo>
                        <a:lnTo>
                          <a:pt x="115893" y="19378"/>
                        </a:lnTo>
                        <a:lnTo>
                          <a:pt x="115902" y="19378"/>
                        </a:lnTo>
                        <a:lnTo>
                          <a:pt x="115902" y="19387"/>
                        </a:lnTo>
                        <a:lnTo>
                          <a:pt x="115921" y="19387"/>
                        </a:lnTo>
                        <a:lnTo>
                          <a:pt x="115921" y="19406"/>
                        </a:lnTo>
                        <a:lnTo>
                          <a:pt x="115939" y="19406"/>
                        </a:lnTo>
                        <a:lnTo>
                          <a:pt x="115939" y="19424"/>
                        </a:lnTo>
                        <a:lnTo>
                          <a:pt x="115949" y="19424"/>
                        </a:lnTo>
                        <a:lnTo>
                          <a:pt x="115949" y="19434"/>
                        </a:lnTo>
                        <a:lnTo>
                          <a:pt x="115967" y="19434"/>
                        </a:lnTo>
                        <a:lnTo>
                          <a:pt x="115967" y="19452"/>
                        </a:lnTo>
                        <a:lnTo>
                          <a:pt x="115986" y="19452"/>
                        </a:lnTo>
                        <a:lnTo>
                          <a:pt x="115986" y="19471"/>
                        </a:lnTo>
                        <a:lnTo>
                          <a:pt x="115995" y="19471"/>
                        </a:lnTo>
                        <a:lnTo>
                          <a:pt x="115995" y="19480"/>
                        </a:lnTo>
                        <a:lnTo>
                          <a:pt x="116014" y="19480"/>
                        </a:lnTo>
                        <a:lnTo>
                          <a:pt x="116014" y="19498"/>
                        </a:lnTo>
                        <a:lnTo>
                          <a:pt x="116032" y="19498"/>
                        </a:lnTo>
                        <a:lnTo>
                          <a:pt x="116032" y="19517"/>
                        </a:lnTo>
                        <a:lnTo>
                          <a:pt x="116041" y="19517"/>
                        </a:lnTo>
                        <a:lnTo>
                          <a:pt x="116041" y="19545"/>
                        </a:lnTo>
                        <a:lnTo>
                          <a:pt x="116060" y="19545"/>
                        </a:lnTo>
                        <a:lnTo>
                          <a:pt x="116060" y="19563"/>
                        </a:lnTo>
                        <a:lnTo>
                          <a:pt x="116078" y="19563"/>
                        </a:lnTo>
                        <a:lnTo>
                          <a:pt x="116078" y="19572"/>
                        </a:lnTo>
                        <a:lnTo>
                          <a:pt x="116088" y="19572"/>
                        </a:lnTo>
                        <a:lnTo>
                          <a:pt x="116088" y="19591"/>
                        </a:lnTo>
                        <a:lnTo>
                          <a:pt x="116106" y="19591"/>
                        </a:lnTo>
                        <a:lnTo>
                          <a:pt x="116106" y="19619"/>
                        </a:lnTo>
                        <a:lnTo>
                          <a:pt x="116125" y="19619"/>
                        </a:lnTo>
                        <a:lnTo>
                          <a:pt x="116125" y="19637"/>
                        </a:lnTo>
                        <a:lnTo>
                          <a:pt x="116153" y="19637"/>
                        </a:lnTo>
                        <a:lnTo>
                          <a:pt x="116153" y="19619"/>
                        </a:lnTo>
                        <a:lnTo>
                          <a:pt x="116171" y="19619"/>
                        </a:lnTo>
                        <a:lnTo>
                          <a:pt x="116171" y="19610"/>
                        </a:lnTo>
                        <a:lnTo>
                          <a:pt x="116180" y="19610"/>
                        </a:lnTo>
                        <a:lnTo>
                          <a:pt x="116180" y="19591"/>
                        </a:lnTo>
                        <a:lnTo>
                          <a:pt x="116217" y="19591"/>
                        </a:lnTo>
                        <a:lnTo>
                          <a:pt x="116217" y="19572"/>
                        </a:lnTo>
                        <a:lnTo>
                          <a:pt x="116227" y="19572"/>
                        </a:lnTo>
                        <a:lnTo>
                          <a:pt x="116227" y="19563"/>
                        </a:lnTo>
                        <a:lnTo>
                          <a:pt x="116264" y="19563"/>
                        </a:lnTo>
                        <a:lnTo>
                          <a:pt x="116264" y="19545"/>
                        </a:lnTo>
                        <a:lnTo>
                          <a:pt x="116273" y="19545"/>
                        </a:lnTo>
                        <a:lnTo>
                          <a:pt x="116273" y="19526"/>
                        </a:lnTo>
                        <a:lnTo>
                          <a:pt x="116310" y="19526"/>
                        </a:lnTo>
                        <a:lnTo>
                          <a:pt x="116310" y="19517"/>
                        </a:lnTo>
                        <a:lnTo>
                          <a:pt x="116319" y="19517"/>
                        </a:lnTo>
                        <a:lnTo>
                          <a:pt x="116319" y="19498"/>
                        </a:lnTo>
                        <a:lnTo>
                          <a:pt x="116356" y="19498"/>
                        </a:lnTo>
                        <a:lnTo>
                          <a:pt x="116356" y="19480"/>
                        </a:lnTo>
                        <a:lnTo>
                          <a:pt x="116366" y="19480"/>
                        </a:lnTo>
                        <a:lnTo>
                          <a:pt x="116366" y="19471"/>
                        </a:lnTo>
                        <a:lnTo>
                          <a:pt x="116403" y="19471"/>
                        </a:lnTo>
                        <a:lnTo>
                          <a:pt x="116403" y="19452"/>
                        </a:lnTo>
                        <a:lnTo>
                          <a:pt x="116412" y="19452"/>
                        </a:lnTo>
                        <a:lnTo>
                          <a:pt x="116412" y="19434"/>
                        </a:lnTo>
                        <a:lnTo>
                          <a:pt x="116449" y="19434"/>
                        </a:lnTo>
                        <a:lnTo>
                          <a:pt x="116449" y="19424"/>
                        </a:lnTo>
                        <a:lnTo>
                          <a:pt x="116477" y="19424"/>
                        </a:lnTo>
                        <a:lnTo>
                          <a:pt x="116477" y="19406"/>
                        </a:lnTo>
                        <a:lnTo>
                          <a:pt x="116523" y="19406"/>
                        </a:lnTo>
                        <a:lnTo>
                          <a:pt x="116523" y="19387"/>
                        </a:lnTo>
                        <a:lnTo>
                          <a:pt x="116551" y="19387"/>
                        </a:lnTo>
                        <a:lnTo>
                          <a:pt x="116551" y="19378"/>
                        </a:lnTo>
                        <a:lnTo>
                          <a:pt x="116588" y="19378"/>
                        </a:lnTo>
                        <a:lnTo>
                          <a:pt x="116588" y="19359"/>
                        </a:lnTo>
                        <a:lnTo>
                          <a:pt x="116616" y="19359"/>
                        </a:lnTo>
                        <a:lnTo>
                          <a:pt x="116616" y="19341"/>
                        </a:lnTo>
                        <a:lnTo>
                          <a:pt x="116643" y="19341"/>
                        </a:lnTo>
                        <a:lnTo>
                          <a:pt x="116643" y="19332"/>
                        </a:lnTo>
                        <a:lnTo>
                          <a:pt x="116690" y="19332"/>
                        </a:lnTo>
                        <a:lnTo>
                          <a:pt x="116690" y="19313"/>
                        </a:lnTo>
                        <a:lnTo>
                          <a:pt x="116727" y="19313"/>
                        </a:lnTo>
                        <a:lnTo>
                          <a:pt x="116727" y="19295"/>
                        </a:lnTo>
                        <a:lnTo>
                          <a:pt x="116755" y="19295"/>
                        </a:lnTo>
                        <a:lnTo>
                          <a:pt x="116755" y="19285"/>
                        </a:lnTo>
                        <a:lnTo>
                          <a:pt x="116801" y="19285"/>
                        </a:lnTo>
                        <a:lnTo>
                          <a:pt x="116801" y="19267"/>
                        </a:lnTo>
                        <a:lnTo>
                          <a:pt x="116875" y="19267"/>
                        </a:lnTo>
                        <a:lnTo>
                          <a:pt x="116875" y="19248"/>
                        </a:lnTo>
                        <a:lnTo>
                          <a:pt x="116940" y="19248"/>
                        </a:lnTo>
                        <a:lnTo>
                          <a:pt x="116940" y="19239"/>
                        </a:lnTo>
                        <a:lnTo>
                          <a:pt x="117005" y="19239"/>
                        </a:lnTo>
                        <a:lnTo>
                          <a:pt x="117005" y="19221"/>
                        </a:lnTo>
                        <a:lnTo>
                          <a:pt x="117060" y="19221"/>
                        </a:lnTo>
                        <a:lnTo>
                          <a:pt x="117060" y="19202"/>
                        </a:lnTo>
                        <a:lnTo>
                          <a:pt x="117171" y="19202"/>
                        </a:lnTo>
                        <a:lnTo>
                          <a:pt x="117171" y="19193"/>
                        </a:lnTo>
                        <a:lnTo>
                          <a:pt x="117607" y="19193"/>
                        </a:lnTo>
                        <a:lnTo>
                          <a:pt x="117607" y="19202"/>
                        </a:lnTo>
                        <a:lnTo>
                          <a:pt x="117709" y="19202"/>
                        </a:lnTo>
                        <a:lnTo>
                          <a:pt x="117709" y="19221"/>
                        </a:lnTo>
                        <a:lnTo>
                          <a:pt x="117820" y="19221"/>
                        </a:lnTo>
                        <a:lnTo>
                          <a:pt x="117820" y="19239"/>
                        </a:lnTo>
                        <a:lnTo>
                          <a:pt x="117885" y="19239"/>
                        </a:lnTo>
                        <a:lnTo>
                          <a:pt x="117885" y="19248"/>
                        </a:lnTo>
                        <a:lnTo>
                          <a:pt x="117931" y="19248"/>
                        </a:lnTo>
                        <a:lnTo>
                          <a:pt x="117931" y="19267"/>
                        </a:lnTo>
                        <a:lnTo>
                          <a:pt x="117977" y="19267"/>
                        </a:lnTo>
                        <a:lnTo>
                          <a:pt x="117977" y="19285"/>
                        </a:lnTo>
                        <a:lnTo>
                          <a:pt x="118024" y="19285"/>
                        </a:lnTo>
                        <a:lnTo>
                          <a:pt x="118024" y="19295"/>
                        </a:lnTo>
                        <a:lnTo>
                          <a:pt x="118070" y="19295"/>
                        </a:lnTo>
                        <a:lnTo>
                          <a:pt x="118070" y="19313"/>
                        </a:lnTo>
                        <a:lnTo>
                          <a:pt x="118116" y="19313"/>
                        </a:lnTo>
                        <a:lnTo>
                          <a:pt x="118116" y="19332"/>
                        </a:lnTo>
                        <a:lnTo>
                          <a:pt x="118162" y="19332"/>
                        </a:lnTo>
                        <a:lnTo>
                          <a:pt x="118162" y="19341"/>
                        </a:lnTo>
                        <a:lnTo>
                          <a:pt x="118209" y="19341"/>
                        </a:lnTo>
                        <a:lnTo>
                          <a:pt x="118209" y="19359"/>
                        </a:lnTo>
                        <a:lnTo>
                          <a:pt x="118237" y="19359"/>
                        </a:lnTo>
                        <a:lnTo>
                          <a:pt x="118237" y="19378"/>
                        </a:lnTo>
                        <a:lnTo>
                          <a:pt x="118255" y="19378"/>
                        </a:lnTo>
                        <a:lnTo>
                          <a:pt x="118255" y="19387"/>
                        </a:lnTo>
                        <a:lnTo>
                          <a:pt x="118283" y="19387"/>
                        </a:lnTo>
                        <a:lnTo>
                          <a:pt x="118283" y="19406"/>
                        </a:lnTo>
                        <a:lnTo>
                          <a:pt x="118311" y="19406"/>
                        </a:lnTo>
                        <a:lnTo>
                          <a:pt x="118311" y="19424"/>
                        </a:lnTo>
                        <a:lnTo>
                          <a:pt x="118348" y="19424"/>
                        </a:lnTo>
                        <a:lnTo>
                          <a:pt x="118348" y="19434"/>
                        </a:lnTo>
                        <a:lnTo>
                          <a:pt x="118376" y="19434"/>
                        </a:lnTo>
                        <a:lnTo>
                          <a:pt x="118376" y="19452"/>
                        </a:lnTo>
                        <a:lnTo>
                          <a:pt x="118394" y="19452"/>
                        </a:lnTo>
                        <a:lnTo>
                          <a:pt x="118394" y="19471"/>
                        </a:lnTo>
                        <a:lnTo>
                          <a:pt x="118422" y="19471"/>
                        </a:lnTo>
                        <a:lnTo>
                          <a:pt x="118422" y="19480"/>
                        </a:lnTo>
                        <a:lnTo>
                          <a:pt x="118450" y="19480"/>
                        </a:lnTo>
                        <a:lnTo>
                          <a:pt x="118450" y="19498"/>
                        </a:lnTo>
                        <a:lnTo>
                          <a:pt x="118487" y="19498"/>
                        </a:lnTo>
                        <a:lnTo>
                          <a:pt x="118487" y="19517"/>
                        </a:lnTo>
                        <a:lnTo>
                          <a:pt x="118496" y="19517"/>
                        </a:lnTo>
                        <a:lnTo>
                          <a:pt x="118496" y="19526"/>
                        </a:lnTo>
                        <a:lnTo>
                          <a:pt x="118533" y="19526"/>
                        </a:lnTo>
                        <a:lnTo>
                          <a:pt x="118533" y="19545"/>
                        </a:lnTo>
                        <a:lnTo>
                          <a:pt x="118542" y="19545"/>
                        </a:lnTo>
                        <a:lnTo>
                          <a:pt x="118542" y="19563"/>
                        </a:lnTo>
                        <a:lnTo>
                          <a:pt x="118561" y="19563"/>
                        </a:lnTo>
                        <a:lnTo>
                          <a:pt x="118561" y="19572"/>
                        </a:lnTo>
                        <a:lnTo>
                          <a:pt x="118589" y="19572"/>
                        </a:lnTo>
                        <a:lnTo>
                          <a:pt x="118589" y="19591"/>
                        </a:lnTo>
                        <a:lnTo>
                          <a:pt x="118607" y="19591"/>
                        </a:lnTo>
                        <a:lnTo>
                          <a:pt x="118607" y="19610"/>
                        </a:lnTo>
                        <a:lnTo>
                          <a:pt x="118626" y="19610"/>
                        </a:lnTo>
                        <a:lnTo>
                          <a:pt x="118626" y="19619"/>
                        </a:lnTo>
                        <a:lnTo>
                          <a:pt x="118635" y="19619"/>
                        </a:lnTo>
                        <a:lnTo>
                          <a:pt x="118635" y="19637"/>
                        </a:lnTo>
                        <a:lnTo>
                          <a:pt x="118672" y="19637"/>
                        </a:lnTo>
                        <a:lnTo>
                          <a:pt x="118672" y="19656"/>
                        </a:lnTo>
                        <a:lnTo>
                          <a:pt x="118681" y="19656"/>
                        </a:lnTo>
                        <a:lnTo>
                          <a:pt x="118681" y="19665"/>
                        </a:lnTo>
                        <a:lnTo>
                          <a:pt x="118700" y="19665"/>
                        </a:lnTo>
                        <a:lnTo>
                          <a:pt x="118700" y="19684"/>
                        </a:lnTo>
                        <a:lnTo>
                          <a:pt x="118718" y="19684"/>
                        </a:lnTo>
                        <a:lnTo>
                          <a:pt x="118718" y="19702"/>
                        </a:lnTo>
                        <a:lnTo>
                          <a:pt x="118728" y="19702"/>
                        </a:lnTo>
                        <a:lnTo>
                          <a:pt x="118728" y="19711"/>
                        </a:lnTo>
                        <a:lnTo>
                          <a:pt x="118746" y="19711"/>
                        </a:lnTo>
                        <a:lnTo>
                          <a:pt x="118746" y="19702"/>
                        </a:lnTo>
                        <a:lnTo>
                          <a:pt x="118728" y="19702"/>
                        </a:lnTo>
                        <a:lnTo>
                          <a:pt x="118728" y="19665"/>
                        </a:lnTo>
                        <a:lnTo>
                          <a:pt x="118718" y="19665"/>
                        </a:lnTo>
                        <a:lnTo>
                          <a:pt x="118718" y="19637"/>
                        </a:lnTo>
                        <a:lnTo>
                          <a:pt x="118700" y="19637"/>
                        </a:lnTo>
                        <a:lnTo>
                          <a:pt x="118700" y="19610"/>
                        </a:lnTo>
                        <a:lnTo>
                          <a:pt x="118681" y="19610"/>
                        </a:lnTo>
                        <a:lnTo>
                          <a:pt x="118681" y="19572"/>
                        </a:lnTo>
                        <a:lnTo>
                          <a:pt x="118672" y="19572"/>
                        </a:lnTo>
                        <a:lnTo>
                          <a:pt x="118672" y="19526"/>
                        </a:lnTo>
                        <a:lnTo>
                          <a:pt x="118653" y="19526"/>
                        </a:lnTo>
                        <a:lnTo>
                          <a:pt x="118653" y="19480"/>
                        </a:lnTo>
                        <a:lnTo>
                          <a:pt x="118635" y="19480"/>
                        </a:lnTo>
                        <a:lnTo>
                          <a:pt x="118635" y="19434"/>
                        </a:lnTo>
                        <a:lnTo>
                          <a:pt x="118626" y="19434"/>
                        </a:lnTo>
                        <a:lnTo>
                          <a:pt x="118626" y="19387"/>
                        </a:lnTo>
                        <a:lnTo>
                          <a:pt x="118607" y="19387"/>
                        </a:lnTo>
                        <a:lnTo>
                          <a:pt x="118607" y="19341"/>
                        </a:lnTo>
                        <a:lnTo>
                          <a:pt x="118589" y="19341"/>
                        </a:lnTo>
                        <a:lnTo>
                          <a:pt x="118589" y="19267"/>
                        </a:lnTo>
                        <a:lnTo>
                          <a:pt x="118579" y="19267"/>
                        </a:lnTo>
                        <a:lnTo>
                          <a:pt x="118579" y="19156"/>
                        </a:lnTo>
                        <a:lnTo>
                          <a:pt x="118561" y="19156"/>
                        </a:lnTo>
                        <a:lnTo>
                          <a:pt x="118561" y="18739"/>
                        </a:lnTo>
                        <a:lnTo>
                          <a:pt x="118579" y="18739"/>
                        </a:lnTo>
                        <a:lnTo>
                          <a:pt x="118579" y="18637"/>
                        </a:lnTo>
                        <a:lnTo>
                          <a:pt x="118589" y="18637"/>
                        </a:lnTo>
                        <a:lnTo>
                          <a:pt x="118589" y="18572"/>
                        </a:lnTo>
                        <a:lnTo>
                          <a:pt x="118607" y="18572"/>
                        </a:lnTo>
                        <a:lnTo>
                          <a:pt x="118607" y="18507"/>
                        </a:lnTo>
                        <a:lnTo>
                          <a:pt x="118626" y="18507"/>
                        </a:lnTo>
                        <a:lnTo>
                          <a:pt x="118626" y="18461"/>
                        </a:lnTo>
                        <a:lnTo>
                          <a:pt x="118635" y="18461"/>
                        </a:lnTo>
                        <a:lnTo>
                          <a:pt x="118635" y="18415"/>
                        </a:lnTo>
                        <a:lnTo>
                          <a:pt x="118653" y="18415"/>
                        </a:lnTo>
                        <a:lnTo>
                          <a:pt x="118653" y="18368"/>
                        </a:lnTo>
                        <a:lnTo>
                          <a:pt x="118672" y="18368"/>
                        </a:lnTo>
                        <a:lnTo>
                          <a:pt x="118672" y="18322"/>
                        </a:lnTo>
                        <a:lnTo>
                          <a:pt x="118681" y="18322"/>
                        </a:lnTo>
                        <a:lnTo>
                          <a:pt x="118681" y="18294"/>
                        </a:lnTo>
                        <a:lnTo>
                          <a:pt x="118700" y="18294"/>
                        </a:lnTo>
                        <a:lnTo>
                          <a:pt x="118700" y="18266"/>
                        </a:lnTo>
                        <a:lnTo>
                          <a:pt x="118718" y="18266"/>
                        </a:lnTo>
                        <a:lnTo>
                          <a:pt x="118718" y="18229"/>
                        </a:lnTo>
                        <a:lnTo>
                          <a:pt x="118728" y="18229"/>
                        </a:lnTo>
                        <a:lnTo>
                          <a:pt x="118728" y="18202"/>
                        </a:lnTo>
                        <a:lnTo>
                          <a:pt x="118746" y="18202"/>
                        </a:lnTo>
                        <a:lnTo>
                          <a:pt x="118746" y="18174"/>
                        </a:lnTo>
                        <a:lnTo>
                          <a:pt x="118765" y="18174"/>
                        </a:lnTo>
                        <a:lnTo>
                          <a:pt x="118765" y="18137"/>
                        </a:lnTo>
                        <a:lnTo>
                          <a:pt x="118774" y="18137"/>
                        </a:lnTo>
                        <a:lnTo>
                          <a:pt x="118774" y="18109"/>
                        </a:lnTo>
                        <a:lnTo>
                          <a:pt x="118792" y="18109"/>
                        </a:lnTo>
                        <a:lnTo>
                          <a:pt x="118792" y="18090"/>
                        </a:lnTo>
                        <a:lnTo>
                          <a:pt x="118811" y="18090"/>
                        </a:lnTo>
                        <a:lnTo>
                          <a:pt x="118811" y="18063"/>
                        </a:lnTo>
                        <a:lnTo>
                          <a:pt x="118820" y="18063"/>
                        </a:lnTo>
                        <a:lnTo>
                          <a:pt x="118820" y="18044"/>
                        </a:lnTo>
                        <a:lnTo>
                          <a:pt x="118839" y="18044"/>
                        </a:lnTo>
                        <a:lnTo>
                          <a:pt x="118839" y="18016"/>
                        </a:lnTo>
                        <a:lnTo>
                          <a:pt x="118857" y="18016"/>
                        </a:lnTo>
                        <a:lnTo>
                          <a:pt x="118857" y="17998"/>
                        </a:lnTo>
                        <a:lnTo>
                          <a:pt x="118866" y="17998"/>
                        </a:lnTo>
                        <a:lnTo>
                          <a:pt x="118866" y="17970"/>
                        </a:lnTo>
                        <a:lnTo>
                          <a:pt x="118885" y="17970"/>
                        </a:lnTo>
                        <a:lnTo>
                          <a:pt x="118885" y="17952"/>
                        </a:lnTo>
                        <a:lnTo>
                          <a:pt x="118903" y="17952"/>
                        </a:lnTo>
                        <a:lnTo>
                          <a:pt x="118903" y="17942"/>
                        </a:lnTo>
                        <a:lnTo>
                          <a:pt x="118913" y="17942"/>
                        </a:lnTo>
                        <a:lnTo>
                          <a:pt x="118913" y="17924"/>
                        </a:lnTo>
                        <a:lnTo>
                          <a:pt x="118931" y="17924"/>
                        </a:lnTo>
                        <a:lnTo>
                          <a:pt x="118931" y="17896"/>
                        </a:lnTo>
                        <a:lnTo>
                          <a:pt x="118950" y="17896"/>
                        </a:lnTo>
                        <a:lnTo>
                          <a:pt x="118950" y="17877"/>
                        </a:lnTo>
                        <a:lnTo>
                          <a:pt x="118959" y="17877"/>
                        </a:lnTo>
                        <a:lnTo>
                          <a:pt x="118959" y="17859"/>
                        </a:lnTo>
                        <a:lnTo>
                          <a:pt x="118978" y="17859"/>
                        </a:lnTo>
                        <a:lnTo>
                          <a:pt x="118978" y="17850"/>
                        </a:lnTo>
                        <a:lnTo>
                          <a:pt x="118996" y="17850"/>
                        </a:lnTo>
                        <a:lnTo>
                          <a:pt x="118996" y="17831"/>
                        </a:lnTo>
                        <a:lnTo>
                          <a:pt x="119005" y="17831"/>
                        </a:lnTo>
                        <a:lnTo>
                          <a:pt x="119005" y="17813"/>
                        </a:lnTo>
                        <a:lnTo>
                          <a:pt x="119024" y="17813"/>
                        </a:lnTo>
                        <a:lnTo>
                          <a:pt x="119024" y="17803"/>
                        </a:lnTo>
                        <a:lnTo>
                          <a:pt x="119042" y="17803"/>
                        </a:lnTo>
                        <a:lnTo>
                          <a:pt x="119042" y="17785"/>
                        </a:lnTo>
                        <a:lnTo>
                          <a:pt x="119052" y="17785"/>
                        </a:lnTo>
                        <a:lnTo>
                          <a:pt x="119052" y="17766"/>
                        </a:lnTo>
                        <a:lnTo>
                          <a:pt x="119070" y="17766"/>
                        </a:lnTo>
                        <a:lnTo>
                          <a:pt x="119070" y="17757"/>
                        </a:lnTo>
                        <a:lnTo>
                          <a:pt x="119089" y="17757"/>
                        </a:lnTo>
                        <a:lnTo>
                          <a:pt x="119089" y="17739"/>
                        </a:lnTo>
                        <a:lnTo>
                          <a:pt x="119117" y="17739"/>
                        </a:lnTo>
                        <a:lnTo>
                          <a:pt x="119117" y="17720"/>
                        </a:lnTo>
                        <a:lnTo>
                          <a:pt x="119135" y="17720"/>
                        </a:lnTo>
                        <a:lnTo>
                          <a:pt x="119135" y="17711"/>
                        </a:lnTo>
                        <a:lnTo>
                          <a:pt x="119144" y="17711"/>
                        </a:lnTo>
                        <a:lnTo>
                          <a:pt x="119144" y="17692"/>
                        </a:lnTo>
                        <a:lnTo>
                          <a:pt x="119163" y="17692"/>
                        </a:lnTo>
                        <a:lnTo>
                          <a:pt x="119163" y="17674"/>
                        </a:lnTo>
                        <a:lnTo>
                          <a:pt x="119181" y="17674"/>
                        </a:lnTo>
                        <a:lnTo>
                          <a:pt x="119181" y="17664"/>
                        </a:lnTo>
                        <a:lnTo>
                          <a:pt x="119209" y="17664"/>
                        </a:lnTo>
                        <a:lnTo>
                          <a:pt x="119209" y="17646"/>
                        </a:lnTo>
                        <a:lnTo>
                          <a:pt x="119228" y="17646"/>
                        </a:lnTo>
                        <a:lnTo>
                          <a:pt x="119228" y="17627"/>
                        </a:lnTo>
                        <a:lnTo>
                          <a:pt x="119237" y="17627"/>
                        </a:lnTo>
                        <a:lnTo>
                          <a:pt x="119237" y="17618"/>
                        </a:lnTo>
                        <a:lnTo>
                          <a:pt x="119274" y="17618"/>
                        </a:lnTo>
                        <a:lnTo>
                          <a:pt x="119274" y="17600"/>
                        </a:lnTo>
                        <a:lnTo>
                          <a:pt x="119302" y="17600"/>
                        </a:lnTo>
                        <a:lnTo>
                          <a:pt x="119302" y="17581"/>
                        </a:lnTo>
                        <a:lnTo>
                          <a:pt x="119320" y="17581"/>
                        </a:lnTo>
                        <a:lnTo>
                          <a:pt x="119320" y="17572"/>
                        </a:lnTo>
                        <a:lnTo>
                          <a:pt x="119348" y="17572"/>
                        </a:lnTo>
                        <a:lnTo>
                          <a:pt x="119348" y="17553"/>
                        </a:lnTo>
                        <a:lnTo>
                          <a:pt x="119376" y="17553"/>
                        </a:lnTo>
                        <a:lnTo>
                          <a:pt x="119376" y="17535"/>
                        </a:lnTo>
                        <a:lnTo>
                          <a:pt x="119394" y="17535"/>
                        </a:lnTo>
                        <a:lnTo>
                          <a:pt x="119394" y="17525"/>
                        </a:lnTo>
                        <a:lnTo>
                          <a:pt x="119422" y="17525"/>
                        </a:lnTo>
                        <a:lnTo>
                          <a:pt x="119422" y="17507"/>
                        </a:lnTo>
                        <a:lnTo>
                          <a:pt x="119459" y="17507"/>
                        </a:lnTo>
                        <a:lnTo>
                          <a:pt x="119459" y="17488"/>
                        </a:lnTo>
                        <a:lnTo>
                          <a:pt x="119506" y="17488"/>
                        </a:lnTo>
                        <a:lnTo>
                          <a:pt x="119506" y="17479"/>
                        </a:lnTo>
                        <a:lnTo>
                          <a:pt x="119533" y="17479"/>
                        </a:lnTo>
                        <a:lnTo>
                          <a:pt x="119533" y="17461"/>
                        </a:lnTo>
                        <a:lnTo>
                          <a:pt x="119580" y="17461"/>
                        </a:lnTo>
                        <a:lnTo>
                          <a:pt x="119580" y="17442"/>
                        </a:lnTo>
                        <a:lnTo>
                          <a:pt x="119607" y="17442"/>
                        </a:lnTo>
                        <a:lnTo>
                          <a:pt x="119607" y="17433"/>
                        </a:lnTo>
                        <a:lnTo>
                          <a:pt x="119654" y="17433"/>
                        </a:lnTo>
                        <a:lnTo>
                          <a:pt x="119654" y="17414"/>
                        </a:lnTo>
                        <a:lnTo>
                          <a:pt x="119691" y="17414"/>
                        </a:lnTo>
                        <a:lnTo>
                          <a:pt x="119691" y="17396"/>
                        </a:lnTo>
                        <a:lnTo>
                          <a:pt x="119737" y="17396"/>
                        </a:lnTo>
                        <a:lnTo>
                          <a:pt x="119737" y="17387"/>
                        </a:lnTo>
                        <a:lnTo>
                          <a:pt x="119811" y="17387"/>
                        </a:lnTo>
                        <a:lnTo>
                          <a:pt x="119811" y="17368"/>
                        </a:lnTo>
                        <a:lnTo>
                          <a:pt x="119876" y="17368"/>
                        </a:lnTo>
                        <a:lnTo>
                          <a:pt x="119876" y="17349"/>
                        </a:lnTo>
                        <a:lnTo>
                          <a:pt x="119950" y="17349"/>
                        </a:lnTo>
                        <a:lnTo>
                          <a:pt x="119950" y="17340"/>
                        </a:lnTo>
                        <a:lnTo>
                          <a:pt x="120089" y="17340"/>
                        </a:lnTo>
                        <a:lnTo>
                          <a:pt x="120089" y="17322"/>
                        </a:lnTo>
                        <a:lnTo>
                          <a:pt x="120386" y="17322"/>
                        </a:lnTo>
                        <a:lnTo>
                          <a:pt x="120386" y="17340"/>
                        </a:lnTo>
                        <a:lnTo>
                          <a:pt x="120487" y="17340"/>
                        </a:lnTo>
                        <a:lnTo>
                          <a:pt x="120487" y="17349"/>
                        </a:lnTo>
                        <a:lnTo>
                          <a:pt x="120580" y="17349"/>
                        </a:lnTo>
                        <a:lnTo>
                          <a:pt x="120580" y="17368"/>
                        </a:lnTo>
                        <a:lnTo>
                          <a:pt x="120645" y="17368"/>
                        </a:lnTo>
                        <a:lnTo>
                          <a:pt x="120645" y="17387"/>
                        </a:lnTo>
                        <a:lnTo>
                          <a:pt x="120691" y="17387"/>
                        </a:lnTo>
                        <a:lnTo>
                          <a:pt x="120691" y="17396"/>
                        </a:lnTo>
                        <a:lnTo>
                          <a:pt x="120737" y="17396"/>
                        </a:lnTo>
                        <a:lnTo>
                          <a:pt x="120737" y="17414"/>
                        </a:lnTo>
                        <a:lnTo>
                          <a:pt x="120784" y="17414"/>
                        </a:lnTo>
                        <a:lnTo>
                          <a:pt x="120784" y="17433"/>
                        </a:lnTo>
                        <a:lnTo>
                          <a:pt x="120830" y="17433"/>
                        </a:lnTo>
                        <a:lnTo>
                          <a:pt x="120830" y="17442"/>
                        </a:lnTo>
                        <a:lnTo>
                          <a:pt x="120895" y="17442"/>
                        </a:lnTo>
                        <a:lnTo>
                          <a:pt x="120895" y="17461"/>
                        </a:lnTo>
                        <a:lnTo>
                          <a:pt x="120904" y="17461"/>
                        </a:lnTo>
                        <a:lnTo>
                          <a:pt x="120904" y="17479"/>
                        </a:lnTo>
                        <a:lnTo>
                          <a:pt x="120941" y="17479"/>
                        </a:lnTo>
                        <a:lnTo>
                          <a:pt x="120941" y="17488"/>
                        </a:lnTo>
                        <a:lnTo>
                          <a:pt x="120969" y="17488"/>
                        </a:lnTo>
                        <a:lnTo>
                          <a:pt x="120969" y="17507"/>
                        </a:lnTo>
                        <a:lnTo>
                          <a:pt x="120997" y="17507"/>
                        </a:lnTo>
                        <a:lnTo>
                          <a:pt x="120997" y="17525"/>
                        </a:lnTo>
                        <a:lnTo>
                          <a:pt x="121034" y="17525"/>
                        </a:lnTo>
                        <a:lnTo>
                          <a:pt x="121034" y="17535"/>
                        </a:lnTo>
                        <a:lnTo>
                          <a:pt x="121062" y="17535"/>
                        </a:lnTo>
                        <a:lnTo>
                          <a:pt x="121062" y="17553"/>
                        </a:lnTo>
                        <a:lnTo>
                          <a:pt x="121089" y="17553"/>
                        </a:lnTo>
                        <a:lnTo>
                          <a:pt x="121089" y="17572"/>
                        </a:lnTo>
                        <a:lnTo>
                          <a:pt x="121127" y="17572"/>
                        </a:lnTo>
                        <a:lnTo>
                          <a:pt x="121127" y="17581"/>
                        </a:lnTo>
                        <a:lnTo>
                          <a:pt x="121154" y="17581"/>
                        </a:lnTo>
                        <a:lnTo>
                          <a:pt x="121154" y="17600"/>
                        </a:lnTo>
                        <a:lnTo>
                          <a:pt x="121173" y="17600"/>
                        </a:lnTo>
                        <a:lnTo>
                          <a:pt x="121173" y="17618"/>
                        </a:lnTo>
                        <a:lnTo>
                          <a:pt x="121201" y="17618"/>
                        </a:lnTo>
                        <a:lnTo>
                          <a:pt x="121201" y="17627"/>
                        </a:lnTo>
                        <a:lnTo>
                          <a:pt x="121219" y="17627"/>
                        </a:lnTo>
                        <a:lnTo>
                          <a:pt x="121219" y="17646"/>
                        </a:lnTo>
                        <a:lnTo>
                          <a:pt x="121228" y="17646"/>
                        </a:lnTo>
                        <a:lnTo>
                          <a:pt x="121228" y="17664"/>
                        </a:lnTo>
                        <a:lnTo>
                          <a:pt x="121265" y="17664"/>
                        </a:lnTo>
                        <a:lnTo>
                          <a:pt x="121265" y="17674"/>
                        </a:lnTo>
                        <a:lnTo>
                          <a:pt x="121275" y="17674"/>
                        </a:lnTo>
                        <a:lnTo>
                          <a:pt x="121275" y="17692"/>
                        </a:lnTo>
                        <a:lnTo>
                          <a:pt x="121293" y="17692"/>
                        </a:lnTo>
                        <a:lnTo>
                          <a:pt x="121293" y="17711"/>
                        </a:lnTo>
                        <a:lnTo>
                          <a:pt x="121321" y="17711"/>
                        </a:lnTo>
                        <a:lnTo>
                          <a:pt x="121321" y="17720"/>
                        </a:lnTo>
                        <a:lnTo>
                          <a:pt x="121340" y="17720"/>
                        </a:lnTo>
                        <a:lnTo>
                          <a:pt x="121340" y="17739"/>
                        </a:lnTo>
                        <a:lnTo>
                          <a:pt x="121358" y="17739"/>
                        </a:lnTo>
                        <a:lnTo>
                          <a:pt x="121358" y="17757"/>
                        </a:lnTo>
                        <a:lnTo>
                          <a:pt x="121367" y="17757"/>
                        </a:lnTo>
                        <a:lnTo>
                          <a:pt x="121367" y="17766"/>
                        </a:lnTo>
                        <a:lnTo>
                          <a:pt x="121386" y="17766"/>
                        </a:lnTo>
                        <a:lnTo>
                          <a:pt x="121386" y="17785"/>
                        </a:lnTo>
                        <a:lnTo>
                          <a:pt x="121404" y="17785"/>
                        </a:lnTo>
                        <a:lnTo>
                          <a:pt x="121404" y="17720"/>
                        </a:lnTo>
                        <a:lnTo>
                          <a:pt x="121414" y="17720"/>
                        </a:lnTo>
                        <a:lnTo>
                          <a:pt x="121414" y="17664"/>
                        </a:lnTo>
                        <a:lnTo>
                          <a:pt x="121432" y="17664"/>
                        </a:lnTo>
                        <a:lnTo>
                          <a:pt x="121432" y="17618"/>
                        </a:lnTo>
                        <a:lnTo>
                          <a:pt x="121451" y="17618"/>
                        </a:lnTo>
                        <a:lnTo>
                          <a:pt x="121451" y="17572"/>
                        </a:lnTo>
                        <a:lnTo>
                          <a:pt x="121460" y="17572"/>
                        </a:lnTo>
                        <a:lnTo>
                          <a:pt x="121460" y="17507"/>
                        </a:lnTo>
                        <a:lnTo>
                          <a:pt x="121478" y="17507"/>
                        </a:lnTo>
                        <a:lnTo>
                          <a:pt x="121478" y="17461"/>
                        </a:lnTo>
                        <a:lnTo>
                          <a:pt x="121497" y="17461"/>
                        </a:lnTo>
                        <a:lnTo>
                          <a:pt x="121497" y="17414"/>
                        </a:lnTo>
                        <a:lnTo>
                          <a:pt x="121506" y="17414"/>
                        </a:lnTo>
                        <a:lnTo>
                          <a:pt x="121506" y="17368"/>
                        </a:lnTo>
                        <a:lnTo>
                          <a:pt x="121525" y="17368"/>
                        </a:lnTo>
                        <a:lnTo>
                          <a:pt x="121525" y="17322"/>
                        </a:lnTo>
                        <a:lnTo>
                          <a:pt x="121543" y="17322"/>
                        </a:lnTo>
                        <a:lnTo>
                          <a:pt x="121543" y="17294"/>
                        </a:lnTo>
                        <a:lnTo>
                          <a:pt x="121553" y="17294"/>
                        </a:lnTo>
                        <a:lnTo>
                          <a:pt x="121553" y="17257"/>
                        </a:lnTo>
                        <a:lnTo>
                          <a:pt x="121571" y="17257"/>
                        </a:lnTo>
                        <a:lnTo>
                          <a:pt x="121571" y="17211"/>
                        </a:lnTo>
                        <a:lnTo>
                          <a:pt x="121590" y="17211"/>
                        </a:lnTo>
                        <a:lnTo>
                          <a:pt x="121590" y="17183"/>
                        </a:lnTo>
                        <a:lnTo>
                          <a:pt x="121599" y="17183"/>
                        </a:lnTo>
                        <a:lnTo>
                          <a:pt x="121599" y="17136"/>
                        </a:lnTo>
                        <a:lnTo>
                          <a:pt x="121617" y="17136"/>
                        </a:lnTo>
                        <a:lnTo>
                          <a:pt x="121617" y="17109"/>
                        </a:lnTo>
                        <a:lnTo>
                          <a:pt x="121636" y="17109"/>
                        </a:lnTo>
                        <a:lnTo>
                          <a:pt x="121636" y="17072"/>
                        </a:lnTo>
                        <a:lnTo>
                          <a:pt x="121645" y="17072"/>
                        </a:lnTo>
                        <a:lnTo>
                          <a:pt x="121645" y="17025"/>
                        </a:lnTo>
                        <a:lnTo>
                          <a:pt x="121664" y="17025"/>
                        </a:lnTo>
                        <a:lnTo>
                          <a:pt x="121664" y="16998"/>
                        </a:lnTo>
                        <a:lnTo>
                          <a:pt x="121682" y="16998"/>
                        </a:lnTo>
                        <a:lnTo>
                          <a:pt x="121682" y="16951"/>
                        </a:lnTo>
                        <a:lnTo>
                          <a:pt x="121692" y="16951"/>
                        </a:lnTo>
                        <a:lnTo>
                          <a:pt x="121692" y="16923"/>
                        </a:lnTo>
                        <a:lnTo>
                          <a:pt x="121710" y="16923"/>
                        </a:lnTo>
                        <a:lnTo>
                          <a:pt x="121710" y="16886"/>
                        </a:lnTo>
                        <a:lnTo>
                          <a:pt x="121729" y="16886"/>
                        </a:lnTo>
                        <a:lnTo>
                          <a:pt x="121729" y="16877"/>
                        </a:lnTo>
                        <a:lnTo>
                          <a:pt x="121738" y="16877"/>
                        </a:lnTo>
                        <a:lnTo>
                          <a:pt x="121738" y="16840"/>
                        </a:lnTo>
                        <a:lnTo>
                          <a:pt x="121756" y="16840"/>
                        </a:lnTo>
                        <a:lnTo>
                          <a:pt x="121756" y="16812"/>
                        </a:lnTo>
                        <a:lnTo>
                          <a:pt x="121775" y="16812"/>
                        </a:lnTo>
                        <a:lnTo>
                          <a:pt x="121775" y="16784"/>
                        </a:lnTo>
                        <a:lnTo>
                          <a:pt x="121784" y="16784"/>
                        </a:lnTo>
                        <a:lnTo>
                          <a:pt x="121784" y="16747"/>
                        </a:lnTo>
                        <a:lnTo>
                          <a:pt x="121803" y="16747"/>
                        </a:lnTo>
                        <a:lnTo>
                          <a:pt x="121803" y="16720"/>
                        </a:lnTo>
                        <a:lnTo>
                          <a:pt x="121821" y="16720"/>
                        </a:lnTo>
                        <a:lnTo>
                          <a:pt x="121821" y="16701"/>
                        </a:lnTo>
                        <a:lnTo>
                          <a:pt x="121830" y="16701"/>
                        </a:lnTo>
                        <a:lnTo>
                          <a:pt x="121830" y="16673"/>
                        </a:lnTo>
                        <a:lnTo>
                          <a:pt x="121849" y="16673"/>
                        </a:lnTo>
                        <a:lnTo>
                          <a:pt x="121849" y="16646"/>
                        </a:lnTo>
                        <a:lnTo>
                          <a:pt x="121868" y="16646"/>
                        </a:lnTo>
                        <a:lnTo>
                          <a:pt x="121868" y="16608"/>
                        </a:lnTo>
                        <a:lnTo>
                          <a:pt x="121877" y="16608"/>
                        </a:lnTo>
                        <a:lnTo>
                          <a:pt x="121877" y="16581"/>
                        </a:lnTo>
                        <a:lnTo>
                          <a:pt x="121895" y="16581"/>
                        </a:lnTo>
                        <a:lnTo>
                          <a:pt x="121895" y="16553"/>
                        </a:lnTo>
                        <a:lnTo>
                          <a:pt x="121914" y="16553"/>
                        </a:lnTo>
                        <a:lnTo>
                          <a:pt x="121914" y="16534"/>
                        </a:lnTo>
                        <a:lnTo>
                          <a:pt x="121923" y="16534"/>
                        </a:lnTo>
                        <a:lnTo>
                          <a:pt x="121923" y="16507"/>
                        </a:lnTo>
                        <a:lnTo>
                          <a:pt x="121942" y="16507"/>
                        </a:lnTo>
                        <a:lnTo>
                          <a:pt x="121942" y="16488"/>
                        </a:lnTo>
                        <a:lnTo>
                          <a:pt x="121960" y="16488"/>
                        </a:lnTo>
                        <a:lnTo>
                          <a:pt x="121960" y="16460"/>
                        </a:lnTo>
                        <a:lnTo>
                          <a:pt x="121969" y="16460"/>
                        </a:lnTo>
                        <a:lnTo>
                          <a:pt x="121969" y="16442"/>
                        </a:lnTo>
                        <a:lnTo>
                          <a:pt x="121988" y="16442"/>
                        </a:lnTo>
                        <a:lnTo>
                          <a:pt x="121988" y="16414"/>
                        </a:lnTo>
                        <a:lnTo>
                          <a:pt x="122006" y="16414"/>
                        </a:lnTo>
                        <a:lnTo>
                          <a:pt x="122006" y="16395"/>
                        </a:lnTo>
                        <a:lnTo>
                          <a:pt x="122016" y="16395"/>
                        </a:lnTo>
                        <a:lnTo>
                          <a:pt x="122016" y="16368"/>
                        </a:lnTo>
                        <a:lnTo>
                          <a:pt x="122034" y="16368"/>
                        </a:lnTo>
                        <a:lnTo>
                          <a:pt x="122034" y="16349"/>
                        </a:lnTo>
                        <a:lnTo>
                          <a:pt x="122053" y="16349"/>
                        </a:lnTo>
                        <a:lnTo>
                          <a:pt x="122053" y="16321"/>
                        </a:lnTo>
                        <a:lnTo>
                          <a:pt x="122062" y="16321"/>
                        </a:lnTo>
                        <a:lnTo>
                          <a:pt x="122062" y="16303"/>
                        </a:lnTo>
                        <a:lnTo>
                          <a:pt x="122081" y="16303"/>
                        </a:lnTo>
                        <a:lnTo>
                          <a:pt x="122081" y="16275"/>
                        </a:lnTo>
                        <a:lnTo>
                          <a:pt x="122099" y="16275"/>
                        </a:lnTo>
                        <a:lnTo>
                          <a:pt x="122099" y="16257"/>
                        </a:lnTo>
                        <a:lnTo>
                          <a:pt x="122108" y="16257"/>
                        </a:lnTo>
                        <a:lnTo>
                          <a:pt x="122108" y="16229"/>
                        </a:lnTo>
                        <a:lnTo>
                          <a:pt x="122127" y="16229"/>
                        </a:lnTo>
                        <a:lnTo>
                          <a:pt x="122127" y="16210"/>
                        </a:lnTo>
                        <a:lnTo>
                          <a:pt x="122145" y="16210"/>
                        </a:lnTo>
                        <a:lnTo>
                          <a:pt x="122145" y="16192"/>
                        </a:lnTo>
                        <a:lnTo>
                          <a:pt x="122155" y="16192"/>
                        </a:lnTo>
                        <a:lnTo>
                          <a:pt x="122155" y="16182"/>
                        </a:lnTo>
                        <a:lnTo>
                          <a:pt x="122173" y="16182"/>
                        </a:lnTo>
                        <a:lnTo>
                          <a:pt x="122173" y="16145"/>
                        </a:lnTo>
                        <a:lnTo>
                          <a:pt x="122192" y="16145"/>
                        </a:lnTo>
                        <a:lnTo>
                          <a:pt x="122192" y="16136"/>
                        </a:lnTo>
                        <a:lnTo>
                          <a:pt x="122201" y="16136"/>
                        </a:lnTo>
                        <a:lnTo>
                          <a:pt x="122201" y="16118"/>
                        </a:lnTo>
                        <a:lnTo>
                          <a:pt x="122219" y="16118"/>
                        </a:lnTo>
                        <a:lnTo>
                          <a:pt x="122219" y="16090"/>
                        </a:lnTo>
                        <a:lnTo>
                          <a:pt x="122238" y="16090"/>
                        </a:lnTo>
                        <a:lnTo>
                          <a:pt x="122238" y="16071"/>
                        </a:lnTo>
                        <a:lnTo>
                          <a:pt x="122247" y="16071"/>
                        </a:lnTo>
                        <a:lnTo>
                          <a:pt x="122247" y="16053"/>
                        </a:lnTo>
                        <a:lnTo>
                          <a:pt x="122266" y="16053"/>
                        </a:lnTo>
                        <a:lnTo>
                          <a:pt x="122266" y="16043"/>
                        </a:lnTo>
                        <a:lnTo>
                          <a:pt x="122284" y="16043"/>
                        </a:lnTo>
                        <a:lnTo>
                          <a:pt x="122284" y="16025"/>
                        </a:lnTo>
                        <a:lnTo>
                          <a:pt x="122294" y="16025"/>
                        </a:lnTo>
                        <a:lnTo>
                          <a:pt x="122294" y="15997"/>
                        </a:lnTo>
                        <a:lnTo>
                          <a:pt x="122312" y="15997"/>
                        </a:lnTo>
                        <a:lnTo>
                          <a:pt x="122312" y="15979"/>
                        </a:lnTo>
                        <a:lnTo>
                          <a:pt x="122331" y="15979"/>
                        </a:lnTo>
                        <a:lnTo>
                          <a:pt x="122331" y="15960"/>
                        </a:lnTo>
                        <a:lnTo>
                          <a:pt x="122340" y="15960"/>
                        </a:lnTo>
                        <a:lnTo>
                          <a:pt x="122340" y="15951"/>
                        </a:lnTo>
                        <a:lnTo>
                          <a:pt x="122358" y="15951"/>
                        </a:lnTo>
                        <a:lnTo>
                          <a:pt x="122358" y="15932"/>
                        </a:lnTo>
                        <a:lnTo>
                          <a:pt x="122377" y="15932"/>
                        </a:lnTo>
                        <a:lnTo>
                          <a:pt x="122377" y="15914"/>
                        </a:lnTo>
                        <a:lnTo>
                          <a:pt x="122386" y="15914"/>
                        </a:lnTo>
                        <a:lnTo>
                          <a:pt x="122386" y="15905"/>
                        </a:lnTo>
                        <a:lnTo>
                          <a:pt x="122405" y="15905"/>
                        </a:lnTo>
                        <a:lnTo>
                          <a:pt x="122405" y="15886"/>
                        </a:lnTo>
                        <a:lnTo>
                          <a:pt x="122423" y="15886"/>
                        </a:lnTo>
                        <a:lnTo>
                          <a:pt x="122423" y="15867"/>
                        </a:lnTo>
                        <a:lnTo>
                          <a:pt x="122433" y="15867"/>
                        </a:lnTo>
                        <a:lnTo>
                          <a:pt x="122433" y="15858"/>
                        </a:lnTo>
                        <a:lnTo>
                          <a:pt x="122451" y="15858"/>
                        </a:lnTo>
                        <a:lnTo>
                          <a:pt x="122451" y="15840"/>
                        </a:lnTo>
                        <a:lnTo>
                          <a:pt x="122470" y="15840"/>
                        </a:lnTo>
                        <a:lnTo>
                          <a:pt x="122470" y="15812"/>
                        </a:lnTo>
                        <a:lnTo>
                          <a:pt x="122479" y="15812"/>
                        </a:lnTo>
                        <a:lnTo>
                          <a:pt x="122479" y="15793"/>
                        </a:lnTo>
                        <a:lnTo>
                          <a:pt x="122497" y="15793"/>
                        </a:lnTo>
                        <a:lnTo>
                          <a:pt x="122497" y="15775"/>
                        </a:lnTo>
                        <a:lnTo>
                          <a:pt x="122516" y="15775"/>
                        </a:lnTo>
                        <a:lnTo>
                          <a:pt x="122516" y="15766"/>
                        </a:lnTo>
                        <a:lnTo>
                          <a:pt x="122525" y="15766"/>
                        </a:lnTo>
                        <a:lnTo>
                          <a:pt x="122525" y="15747"/>
                        </a:lnTo>
                        <a:lnTo>
                          <a:pt x="122544" y="15747"/>
                        </a:lnTo>
                        <a:lnTo>
                          <a:pt x="122544" y="15729"/>
                        </a:lnTo>
                        <a:lnTo>
                          <a:pt x="122562" y="15729"/>
                        </a:lnTo>
                        <a:lnTo>
                          <a:pt x="122562" y="15719"/>
                        </a:lnTo>
                        <a:lnTo>
                          <a:pt x="122571" y="15719"/>
                        </a:lnTo>
                        <a:lnTo>
                          <a:pt x="122571" y="15701"/>
                        </a:lnTo>
                        <a:lnTo>
                          <a:pt x="122609" y="15701"/>
                        </a:lnTo>
                        <a:lnTo>
                          <a:pt x="122609" y="15682"/>
                        </a:lnTo>
                        <a:lnTo>
                          <a:pt x="122618" y="15682"/>
                        </a:lnTo>
                        <a:lnTo>
                          <a:pt x="122618" y="15673"/>
                        </a:lnTo>
                        <a:lnTo>
                          <a:pt x="122636" y="15673"/>
                        </a:lnTo>
                        <a:lnTo>
                          <a:pt x="122636" y="15654"/>
                        </a:lnTo>
                        <a:lnTo>
                          <a:pt x="122655" y="15654"/>
                        </a:lnTo>
                        <a:lnTo>
                          <a:pt x="122655" y="15636"/>
                        </a:lnTo>
                        <a:lnTo>
                          <a:pt x="122664" y="15636"/>
                        </a:lnTo>
                        <a:lnTo>
                          <a:pt x="122664" y="15627"/>
                        </a:lnTo>
                        <a:lnTo>
                          <a:pt x="122683" y="15627"/>
                        </a:lnTo>
                        <a:lnTo>
                          <a:pt x="122683" y="15608"/>
                        </a:lnTo>
                        <a:lnTo>
                          <a:pt x="122701" y="15608"/>
                        </a:lnTo>
                        <a:lnTo>
                          <a:pt x="122701" y="15590"/>
                        </a:lnTo>
                        <a:lnTo>
                          <a:pt x="122710" y="15590"/>
                        </a:lnTo>
                        <a:lnTo>
                          <a:pt x="122710" y="15580"/>
                        </a:lnTo>
                        <a:lnTo>
                          <a:pt x="122747" y="15580"/>
                        </a:lnTo>
                        <a:lnTo>
                          <a:pt x="122747" y="15562"/>
                        </a:lnTo>
                        <a:lnTo>
                          <a:pt x="122757" y="15562"/>
                        </a:lnTo>
                        <a:lnTo>
                          <a:pt x="122757" y="15543"/>
                        </a:lnTo>
                        <a:lnTo>
                          <a:pt x="122775" y="15543"/>
                        </a:lnTo>
                        <a:lnTo>
                          <a:pt x="122775" y="15534"/>
                        </a:lnTo>
                        <a:lnTo>
                          <a:pt x="122794" y="15534"/>
                        </a:lnTo>
                        <a:lnTo>
                          <a:pt x="122794" y="15516"/>
                        </a:lnTo>
                        <a:lnTo>
                          <a:pt x="122803" y="15516"/>
                        </a:lnTo>
                        <a:lnTo>
                          <a:pt x="122803" y="15497"/>
                        </a:lnTo>
                        <a:lnTo>
                          <a:pt x="122822" y="15497"/>
                        </a:lnTo>
                        <a:lnTo>
                          <a:pt x="122822" y="15488"/>
                        </a:lnTo>
                        <a:lnTo>
                          <a:pt x="122840" y="15488"/>
                        </a:lnTo>
                        <a:lnTo>
                          <a:pt x="122840" y="15469"/>
                        </a:lnTo>
                        <a:lnTo>
                          <a:pt x="122849" y="15469"/>
                        </a:lnTo>
                        <a:lnTo>
                          <a:pt x="122849" y="15451"/>
                        </a:lnTo>
                        <a:lnTo>
                          <a:pt x="122868" y="15451"/>
                        </a:lnTo>
                        <a:lnTo>
                          <a:pt x="122868" y="15441"/>
                        </a:lnTo>
                        <a:lnTo>
                          <a:pt x="122896" y="15441"/>
                        </a:lnTo>
                        <a:lnTo>
                          <a:pt x="122896" y="15423"/>
                        </a:lnTo>
                        <a:lnTo>
                          <a:pt x="122914" y="15423"/>
                        </a:lnTo>
                        <a:lnTo>
                          <a:pt x="122914" y="15404"/>
                        </a:lnTo>
                        <a:lnTo>
                          <a:pt x="122933" y="15404"/>
                        </a:lnTo>
                        <a:lnTo>
                          <a:pt x="122933" y="15395"/>
                        </a:lnTo>
                        <a:lnTo>
                          <a:pt x="122942" y="15395"/>
                        </a:lnTo>
                        <a:lnTo>
                          <a:pt x="122942" y="15377"/>
                        </a:lnTo>
                        <a:lnTo>
                          <a:pt x="122979" y="15377"/>
                        </a:lnTo>
                        <a:lnTo>
                          <a:pt x="122979" y="15358"/>
                        </a:lnTo>
                        <a:lnTo>
                          <a:pt x="122988" y="15358"/>
                        </a:lnTo>
                        <a:lnTo>
                          <a:pt x="122988" y="15349"/>
                        </a:lnTo>
                        <a:lnTo>
                          <a:pt x="123025" y="15349"/>
                        </a:lnTo>
                        <a:lnTo>
                          <a:pt x="123025" y="15330"/>
                        </a:lnTo>
                        <a:lnTo>
                          <a:pt x="123035" y="15330"/>
                        </a:lnTo>
                        <a:lnTo>
                          <a:pt x="123035" y="15312"/>
                        </a:lnTo>
                        <a:lnTo>
                          <a:pt x="123053" y="15312"/>
                        </a:lnTo>
                        <a:lnTo>
                          <a:pt x="123053" y="15302"/>
                        </a:lnTo>
                        <a:lnTo>
                          <a:pt x="123081" y="15302"/>
                        </a:lnTo>
                        <a:lnTo>
                          <a:pt x="123081" y="15284"/>
                        </a:lnTo>
                        <a:lnTo>
                          <a:pt x="123099" y="15284"/>
                        </a:lnTo>
                        <a:lnTo>
                          <a:pt x="123099" y="15265"/>
                        </a:lnTo>
                        <a:lnTo>
                          <a:pt x="123127" y="15265"/>
                        </a:lnTo>
                        <a:lnTo>
                          <a:pt x="123127" y="15256"/>
                        </a:lnTo>
                        <a:lnTo>
                          <a:pt x="123146" y="15256"/>
                        </a:lnTo>
                        <a:lnTo>
                          <a:pt x="123146" y="15238"/>
                        </a:lnTo>
                        <a:lnTo>
                          <a:pt x="123174" y="15238"/>
                        </a:lnTo>
                        <a:lnTo>
                          <a:pt x="123174" y="15219"/>
                        </a:lnTo>
                        <a:lnTo>
                          <a:pt x="123192" y="15219"/>
                        </a:lnTo>
                        <a:lnTo>
                          <a:pt x="123192" y="15210"/>
                        </a:lnTo>
                        <a:lnTo>
                          <a:pt x="123211" y="15210"/>
                        </a:lnTo>
                        <a:lnTo>
                          <a:pt x="123211" y="15191"/>
                        </a:lnTo>
                        <a:lnTo>
                          <a:pt x="123238" y="15191"/>
                        </a:lnTo>
                        <a:lnTo>
                          <a:pt x="123238" y="15173"/>
                        </a:lnTo>
                        <a:lnTo>
                          <a:pt x="123257" y="15173"/>
                        </a:lnTo>
                        <a:lnTo>
                          <a:pt x="123257" y="15164"/>
                        </a:lnTo>
                        <a:lnTo>
                          <a:pt x="123285" y="15164"/>
                        </a:lnTo>
                        <a:lnTo>
                          <a:pt x="123285" y="15145"/>
                        </a:lnTo>
                        <a:lnTo>
                          <a:pt x="123303" y="15145"/>
                        </a:lnTo>
                        <a:lnTo>
                          <a:pt x="123303" y="15126"/>
                        </a:lnTo>
                        <a:lnTo>
                          <a:pt x="123312" y="15126"/>
                        </a:lnTo>
                        <a:lnTo>
                          <a:pt x="123312" y="15117"/>
                        </a:lnTo>
                        <a:lnTo>
                          <a:pt x="123350" y="15117"/>
                        </a:lnTo>
                        <a:lnTo>
                          <a:pt x="123350" y="15099"/>
                        </a:lnTo>
                        <a:lnTo>
                          <a:pt x="123359" y="15099"/>
                        </a:lnTo>
                        <a:lnTo>
                          <a:pt x="123359" y="15080"/>
                        </a:lnTo>
                        <a:lnTo>
                          <a:pt x="123396" y="15080"/>
                        </a:lnTo>
                        <a:lnTo>
                          <a:pt x="123396" y="15071"/>
                        </a:lnTo>
                        <a:lnTo>
                          <a:pt x="123424" y="15071"/>
                        </a:lnTo>
                        <a:lnTo>
                          <a:pt x="123424" y="15052"/>
                        </a:lnTo>
                        <a:lnTo>
                          <a:pt x="123451" y="15052"/>
                        </a:lnTo>
                        <a:lnTo>
                          <a:pt x="123451" y="15034"/>
                        </a:lnTo>
                        <a:lnTo>
                          <a:pt x="123488" y="15034"/>
                        </a:lnTo>
                        <a:lnTo>
                          <a:pt x="123488" y="15025"/>
                        </a:lnTo>
                        <a:lnTo>
                          <a:pt x="123498" y="15025"/>
                        </a:lnTo>
                        <a:lnTo>
                          <a:pt x="123498" y="15006"/>
                        </a:lnTo>
                        <a:lnTo>
                          <a:pt x="123535" y="15006"/>
                        </a:lnTo>
                        <a:lnTo>
                          <a:pt x="123535" y="14988"/>
                        </a:lnTo>
                        <a:lnTo>
                          <a:pt x="123563" y="14988"/>
                        </a:lnTo>
                        <a:lnTo>
                          <a:pt x="123563" y="14978"/>
                        </a:lnTo>
                        <a:lnTo>
                          <a:pt x="123590" y="14978"/>
                        </a:lnTo>
                        <a:lnTo>
                          <a:pt x="123590" y="14960"/>
                        </a:lnTo>
                        <a:lnTo>
                          <a:pt x="123609" y="14960"/>
                        </a:lnTo>
                        <a:lnTo>
                          <a:pt x="123609" y="14941"/>
                        </a:lnTo>
                        <a:lnTo>
                          <a:pt x="123637" y="14941"/>
                        </a:lnTo>
                        <a:lnTo>
                          <a:pt x="123637" y="14932"/>
                        </a:lnTo>
                        <a:lnTo>
                          <a:pt x="123674" y="14932"/>
                        </a:lnTo>
                        <a:lnTo>
                          <a:pt x="123674" y="14913"/>
                        </a:lnTo>
                        <a:lnTo>
                          <a:pt x="123702" y="14913"/>
                        </a:lnTo>
                        <a:lnTo>
                          <a:pt x="123702" y="14895"/>
                        </a:lnTo>
                        <a:lnTo>
                          <a:pt x="123729" y="14895"/>
                        </a:lnTo>
                        <a:lnTo>
                          <a:pt x="123729" y="14886"/>
                        </a:lnTo>
                        <a:lnTo>
                          <a:pt x="123766" y="14886"/>
                        </a:lnTo>
                        <a:lnTo>
                          <a:pt x="123766" y="14867"/>
                        </a:lnTo>
                        <a:lnTo>
                          <a:pt x="123794" y="14867"/>
                        </a:lnTo>
                        <a:lnTo>
                          <a:pt x="123794" y="14849"/>
                        </a:lnTo>
                        <a:lnTo>
                          <a:pt x="123822" y="14849"/>
                        </a:lnTo>
                        <a:lnTo>
                          <a:pt x="123822" y="14839"/>
                        </a:lnTo>
                        <a:lnTo>
                          <a:pt x="123859" y="14839"/>
                        </a:lnTo>
                        <a:lnTo>
                          <a:pt x="123859" y="14821"/>
                        </a:lnTo>
                        <a:lnTo>
                          <a:pt x="123905" y="14821"/>
                        </a:lnTo>
                        <a:lnTo>
                          <a:pt x="123905" y="14802"/>
                        </a:lnTo>
                        <a:lnTo>
                          <a:pt x="123933" y="14802"/>
                        </a:lnTo>
                        <a:lnTo>
                          <a:pt x="123933" y="14793"/>
                        </a:lnTo>
                        <a:lnTo>
                          <a:pt x="123961" y="14793"/>
                        </a:lnTo>
                        <a:lnTo>
                          <a:pt x="123961" y="14775"/>
                        </a:lnTo>
                        <a:lnTo>
                          <a:pt x="124007" y="14775"/>
                        </a:lnTo>
                        <a:lnTo>
                          <a:pt x="124007" y="14756"/>
                        </a:lnTo>
                        <a:lnTo>
                          <a:pt x="124053" y="14756"/>
                        </a:lnTo>
                        <a:lnTo>
                          <a:pt x="124053" y="14747"/>
                        </a:lnTo>
                        <a:lnTo>
                          <a:pt x="124091" y="14747"/>
                        </a:lnTo>
                        <a:lnTo>
                          <a:pt x="124091" y="14728"/>
                        </a:lnTo>
                        <a:lnTo>
                          <a:pt x="124137" y="14728"/>
                        </a:lnTo>
                        <a:lnTo>
                          <a:pt x="124137" y="14710"/>
                        </a:lnTo>
                        <a:lnTo>
                          <a:pt x="124165" y="14710"/>
                        </a:lnTo>
                        <a:lnTo>
                          <a:pt x="124165" y="14700"/>
                        </a:lnTo>
                        <a:lnTo>
                          <a:pt x="124211" y="14700"/>
                        </a:lnTo>
                        <a:lnTo>
                          <a:pt x="124211" y="14682"/>
                        </a:lnTo>
                        <a:lnTo>
                          <a:pt x="124257" y="14682"/>
                        </a:lnTo>
                        <a:lnTo>
                          <a:pt x="124257" y="14663"/>
                        </a:lnTo>
                        <a:lnTo>
                          <a:pt x="124304" y="14663"/>
                        </a:lnTo>
                        <a:lnTo>
                          <a:pt x="124304" y="14654"/>
                        </a:lnTo>
                        <a:lnTo>
                          <a:pt x="124368" y="14654"/>
                        </a:lnTo>
                        <a:lnTo>
                          <a:pt x="124368" y="14636"/>
                        </a:lnTo>
                        <a:lnTo>
                          <a:pt x="124415" y="14636"/>
                        </a:lnTo>
                        <a:lnTo>
                          <a:pt x="124415" y="14617"/>
                        </a:lnTo>
                        <a:lnTo>
                          <a:pt x="124461" y="14617"/>
                        </a:lnTo>
                        <a:lnTo>
                          <a:pt x="124461" y="14608"/>
                        </a:lnTo>
                        <a:lnTo>
                          <a:pt x="124507" y="14608"/>
                        </a:lnTo>
                        <a:lnTo>
                          <a:pt x="124507" y="14589"/>
                        </a:lnTo>
                        <a:lnTo>
                          <a:pt x="124563" y="14589"/>
                        </a:lnTo>
                        <a:lnTo>
                          <a:pt x="124563" y="14571"/>
                        </a:lnTo>
                        <a:lnTo>
                          <a:pt x="124609" y="14571"/>
                        </a:lnTo>
                        <a:lnTo>
                          <a:pt x="124609" y="14561"/>
                        </a:lnTo>
                        <a:lnTo>
                          <a:pt x="124693" y="14561"/>
                        </a:lnTo>
                        <a:lnTo>
                          <a:pt x="124693" y="14543"/>
                        </a:lnTo>
                        <a:lnTo>
                          <a:pt x="124748" y="14543"/>
                        </a:lnTo>
                        <a:lnTo>
                          <a:pt x="124748" y="14524"/>
                        </a:lnTo>
                        <a:lnTo>
                          <a:pt x="124832" y="14524"/>
                        </a:lnTo>
                        <a:lnTo>
                          <a:pt x="124832" y="14515"/>
                        </a:lnTo>
                        <a:lnTo>
                          <a:pt x="124906" y="14515"/>
                        </a:lnTo>
                        <a:lnTo>
                          <a:pt x="124906" y="14497"/>
                        </a:lnTo>
                        <a:lnTo>
                          <a:pt x="124980" y="14497"/>
                        </a:lnTo>
                        <a:lnTo>
                          <a:pt x="124980" y="14478"/>
                        </a:lnTo>
                        <a:lnTo>
                          <a:pt x="125072" y="14478"/>
                        </a:lnTo>
                        <a:lnTo>
                          <a:pt x="125072" y="14469"/>
                        </a:lnTo>
                        <a:lnTo>
                          <a:pt x="125202" y="14469"/>
                        </a:lnTo>
                        <a:lnTo>
                          <a:pt x="125202" y="14450"/>
                        </a:lnTo>
                        <a:lnTo>
                          <a:pt x="125322" y="14450"/>
                        </a:lnTo>
                        <a:lnTo>
                          <a:pt x="125322" y="14432"/>
                        </a:lnTo>
                        <a:lnTo>
                          <a:pt x="125526" y="14432"/>
                        </a:lnTo>
                        <a:lnTo>
                          <a:pt x="125526" y="14423"/>
                        </a:lnTo>
                        <a:lnTo>
                          <a:pt x="125897" y="14423"/>
                        </a:lnTo>
                        <a:lnTo>
                          <a:pt x="125897" y="14432"/>
                        </a:lnTo>
                        <a:lnTo>
                          <a:pt x="126175" y="14432"/>
                        </a:lnTo>
                        <a:lnTo>
                          <a:pt x="126175" y="14450"/>
                        </a:lnTo>
                        <a:lnTo>
                          <a:pt x="126295" y="14450"/>
                        </a:lnTo>
                        <a:lnTo>
                          <a:pt x="126295" y="14469"/>
                        </a:lnTo>
                        <a:lnTo>
                          <a:pt x="126415" y="14469"/>
                        </a:lnTo>
                        <a:lnTo>
                          <a:pt x="126415" y="14478"/>
                        </a:lnTo>
                        <a:lnTo>
                          <a:pt x="126527" y="14478"/>
                        </a:lnTo>
                        <a:lnTo>
                          <a:pt x="126527" y="14497"/>
                        </a:lnTo>
                        <a:lnTo>
                          <a:pt x="126601" y="14497"/>
                        </a:lnTo>
                        <a:lnTo>
                          <a:pt x="126601" y="14515"/>
                        </a:lnTo>
                        <a:lnTo>
                          <a:pt x="126684" y="14515"/>
                        </a:lnTo>
                        <a:lnTo>
                          <a:pt x="126684" y="14524"/>
                        </a:lnTo>
                        <a:lnTo>
                          <a:pt x="126740" y="14524"/>
                        </a:lnTo>
                        <a:lnTo>
                          <a:pt x="126740" y="14543"/>
                        </a:lnTo>
                        <a:lnTo>
                          <a:pt x="126823" y="14543"/>
                        </a:lnTo>
                        <a:lnTo>
                          <a:pt x="126823" y="14561"/>
                        </a:lnTo>
                        <a:lnTo>
                          <a:pt x="126879" y="14561"/>
                        </a:lnTo>
                        <a:lnTo>
                          <a:pt x="126879" y="14571"/>
                        </a:lnTo>
                        <a:lnTo>
                          <a:pt x="126943" y="14571"/>
                        </a:lnTo>
                        <a:lnTo>
                          <a:pt x="126943" y="14589"/>
                        </a:lnTo>
                        <a:lnTo>
                          <a:pt x="126990" y="14589"/>
                        </a:lnTo>
                        <a:lnTo>
                          <a:pt x="126990" y="14608"/>
                        </a:lnTo>
                        <a:lnTo>
                          <a:pt x="127055" y="14608"/>
                        </a:lnTo>
                        <a:lnTo>
                          <a:pt x="127055" y="14617"/>
                        </a:lnTo>
                        <a:lnTo>
                          <a:pt x="127101" y="14617"/>
                        </a:lnTo>
                        <a:lnTo>
                          <a:pt x="127101" y="14636"/>
                        </a:lnTo>
                        <a:lnTo>
                          <a:pt x="127147" y="14636"/>
                        </a:lnTo>
                        <a:lnTo>
                          <a:pt x="127147" y="14654"/>
                        </a:lnTo>
                        <a:lnTo>
                          <a:pt x="127203" y="14654"/>
                        </a:lnTo>
                        <a:lnTo>
                          <a:pt x="127203" y="14663"/>
                        </a:lnTo>
                        <a:lnTo>
                          <a:pt x="127249" y="14663"/>
                        </a:lnTo>
                        <a:lnTo>
                          <a:pt x="127249" y="14682"/>
                        </a:lnTo>
                        <a:lnTo>
                          <a:pt x="127286" y="14682"/>
                        </a:lnTo>
                        <a:lnTo>
                          <a:pt x="127286" y="14700"/>
                        </a:lnTo>
                        <a:lnTo>
                          <a:pt x="127332" y="14700"/>
                        </a:lnTo>
                        <a:lnTo>
                          <a:pt x="127332" y="14710"/>
                        </a:lnTo>
                        <a:lnTo>
                          <a:pt x="127360" y="14710"/>
                        </a:lnTo>
                        <a:lnTo>
                          <a:pt x="127360" y="14728"/>
                        </a:lnTo>
                        <a:lnTo>
                          <a:pt x="127407" y="14728"/>
                        </a:lnTo>
                        <a:lnTo>
                          <a:pt x="127407" y="14747"/>
                        </a:lnTo>
                        <a:lnTo>
                          <a:pt x="127453" y="14747"/>
                        </a:lnTo>
                        <a:lnTo>
                          <a:pt x="127453" y="14756"/>
                        </a:lnTo>
                        <a:lnTo>
                          <a:pt x="127481" y="14756"/>
                        </a:lnTo>
                        <a:lnTo>
                          <a:pt x="127481" y="14775"/>
                        </a:lnTo>
                        <a:lnTo>
                          <a:pt x="127527" y="14775"/>
                        </a:lnTo>
                        <a:lnTo>
                          <a:pt x="127527" y="14793"/>
                        </a:lnTo>
                        <a:lnTo>
                          <a:pt x="127564" y="14793"/>
                        </a:lnTo>
                        <a:lnTo>
                          <a:pt x="127564" y="14802"/>
                        </a:lnTo>
                        <a:lnTo>
                          <a:pt x="127592" y="14802"/>
                        </a:lnTo>
                        <a:lnTo>
                          <a:pt x="127592" y="14821"/>
                        </a:lnTo>
                        <a:lnTo>
                          <a:pt x="127620" y="14821"/>
                        </a:lnTo>
                        <a:lnTo>
                          <a:pt x="127620" y="14839"/>
                        </a:lnTo>
                        <a:lnTo>
                          <a:pt x="127657" y="14839"/>
                        </a:lnTo>
                        <a:lnTo>
                          <a:pt x="127657" y="14849"/>
                        </a:lnTo>
                        <a:lnTo>
                          <a:pt x="127703" y="14849"/>
                        </a:lnTo>
                        <a:lnTo>
                          <a:pt x="127703" y="14867"/>
                        </a:lnTo>
                        <a:lnTo>
                          <a:pt x="127731" y="14867"/>
                        </a:lnTo>
                        <a:lnTo>
                          <a:pt x="127731" y="14886"/>
                        </a:lnTo>
                        <a:lnTo>
                          <a:pt x="127759" y="14886"/>
                        </a:lnTo>
                        <a:lnTo>
                          <a:pt x="127759" y="14895"/>
                        </a:lnTo>
                        <a:lnTo>
                          <a:pt x="127796" y="14895"/>
                        </a:lnTo>
                        <a:lnTo>
                          <a:pt x="127796" y="14913"/>
                        </a:lnTo>
                        <a:lnTo>
                          <a:pt x="127823" y="14913"/>
                        </a:lnTo>
                        <a:lnTo>
                          <a:pt x="127823" y="14932"/>
                        </a:lnTo>
                        <a:lnTo>
                          <a:pt x="127851" y="14932"/>
                        </a:lnTo>
                        <a:lnTo>
                          <a:pt x="127851" y="14941"/>
                        </a:lnTo>
                        <a:lnTo>
                          <a:pt x="127888" y="14941"/>
                        </a:lnTo>
                        <a:lnTo>
                          <a:pt x="127888" y="14960"/>
                        </a:lnTo>
                        <a:lnTo>
                          <a:pt x="127916" y="14960"/>
                        </a:lnTo>
                        <a:lnTo>
                          <a:pt x="127916" y="14978"/>
                        </a:lnTo>
                        <a:lnTo>
                          <a:pt x="127934" y="14978"/>
                        </a:lnTo>
                        <a:lnTo>
                          <a:pt x="127934" y="14988"/>
                        </a:lnTo>
                        <a:lnTo>
                          <a:pt x="127962" y="14988"/>
                        </a:lnTo>
                        <a:lnTo>
                          <a:pt x="127962" y="15006"/>
                        </a:lnTo>
                        <a:lnTo>
                          <a:pt x="127990" y="15006"/>
                        </a:lnTo>
                        <a:lnTo>
                          <a:pt x="127990" y="15025"/>
                        </a:lnTo>
                        <a:lnTo>
                          <a:pt x="128027" y="15025"/>
                        </a:lnTo>
                        <a:lnTo>
                          <a:pt x="128027" y="15034"/>
                        </a:lnTo>
                        <a:lnTo>
                          <a:pt x="128036" y="15034"/>
                        </a:lnTo>
                        <a:lnTo>
                          <a:pt x="128036" y="15052"/>
                        </a:lnTo>
                        <a:lnTo>
                          <a:pt x="128073" y="15052"/>
                        </a:lnTo>
                        <a:lnTo>
                          <a:pt x="128073" y="15071"/>
                        </a:lnTo>
                        <a:lnTo>
                          <a:pt x="128101" y="15071"/>
                        </a:lnTo>
                        <a:lnTo>
                          <a:pt x="128101" y="15080"/>
                        </a:lnTo>
                        <a:lnTo>
                          <a:pt x="128120" y="15080"/>
                        </a:lnTo>
                        <a:lnTo>
                          <a:pt x="128120" y="15099"/>
                        </a:lnTo>
                        <a:lnTo>
                          <a:pt x="128148" y="15099"/>
                        </a:lnTo>
                        <a:lnTo>
                          <a:pt x="128148" y="15117"/>
                        </a:lnTo>
                        <a:lnTo>
                          <a:pt x="128175" y="15117"/>
                        </a:lnTo>
                        <a:lnTo>
                          <a:pt x="128175" y="15126"/>
                        </a:lnTo>
                        <a:lnTo>
                          <a:pt x="128194" y="15126"/>
                        </a:lnTo>
                        <a:lnTo>
                          <a:pt x="128194" y="15145"/>
                        </a:lnTo>
                        <a:lnTo>
                          <a:pt x="128222" y="15145"/>
                        </a:lnTo>
                        <a:lnTo>
                          <a:pt x="128222" y="15164"/>
                        </a:lnTo>
                        <a:lnTo>
                          <a:pt x="128240" y="15164"/>
                        </a:lnTo>
                        <a:lnTo>
                          <a:pt x="128240" y="15173"/>
                        </a:lnTo>
                        <a:lnTo>
                          <a:pt x="128268" y="15173"/>
                        </a:lnTo>
                        <a:lnTo>
                          <a:pt x="128268" y="15191"/>
                        </a:lnTo>
                        <a:lnTo>
                          <a:pt x="128286" y="15191"/>
                        </a:lnTo>
                        <a:lnTo>
                          <a:pt x="128286" y="15210"/>
                        </a:lnTo>
                        <a:lnTo>
                          <a:pt x="128314" y="15210"/>
                        </a:lnTo>
                        <a:lnTo>
                          <a:pt x="128314" y="15219"/>
                        </a:lnTo>
                        <a:lnTo>
                          <a:pt x="128333" y="15219"/>
                        </a:lnTo>
                        <a:lnTo>
                          <a:pt x="128333" y="15238"/>
                        </a:lnTo>
                        <a:lnTo>
                          <a:pt x="128361" y="15238"/>
                        </a:lnTo>
                        <a:lnTo>
                          <a:pt x="128361" y="15256"/>
                        </a:lnTo>
                        <a:lnTo>
                          <a:pt x="128379" y="15256"/>
                        </a:lnTo>
                        <a:lnTo>
                          <a:pt x="128379" y="15265"/>
                        </a:lnTo>
                        <a:lnTo>
                          <a:pt x="128398" y="15265"/>
                        </a:lnTo>
                        <a:lnTo>
                          <a:pt x="128398" y="15284"/>
                        </a:lnTo>
                        <a:lnTo>
                          <a:pt x="128425" y="15284"/>
                        </a:lnTo>
                        <a:lnTo>
                          <a:pt x="128425" y="15302"/>
                        </a:lnTo>
                        <a:lnTo>
                          <a:pt x="128444" y="15302"/>
                        </a:lnTo>
                        <a:lnTo>
                          <a:pt x="128444" y="15312"/>
                        </a:lnTo>
                        <a:lnTo>
                          <a:pt x="128472" y="15312"/>
                        </a:lnTo>
                        <a:lnTo>
                          <a:pt x="128472" y="15330"/>
                        </a:lnTo>
                        <a:lnTo>
                          <a:pt x="128490" y="15330"/>
                        </a:lnTo>
                        <a:lnTo>
                          <a:pt x="128490" y="15349"/>
                        </a:lnTo>
                        <a:lnTo>
                          <a:pt x="128500" y="15349"/>
                        </a:lnTo>
                        <a:lnTo>
                          <a:pt x="128500" y="15358"/>
                        </a:lnTo>
                        <a:lnTo>
                          <a:pt x="128537" y="15358"/>
                        </a:lnTo>
                        <a:lnTo>
                          <a:pt x="128537" y="15377"/>
                        </a:lnTo>
                        <a:lnTo>
                          <a:pt x="128546" y="15377"/>
                        </a:lnTo>
                        <a:lnTo>
                          <a:pt x="128546" y="15395"/>
                        </a:lnTo>
                        <a:lnTo>
                          <a:pt x="128564" y="15395"/>
                        </a:lnTo>
                        <a:lnTo>
                          <a:pt x="128564" y="15404"/>
                        </a:lnTo>
                        <a:lnTo>
                          <a:pt x="128583" y="15404"/>
                        </a:lnTo>
                        <a:lnTo>
                          <a:pt x="128583" y="15423"/>
                        </a:lnTo>
                        <a:lnTo>
                          <a:pt x="128592" y="15423"/>
                        </a:lnTo>
                        <a:lnTo>
                          <a:pt x="128592" y="15441"/>
                        </a:lnTo>
                        <a:lnTo>
                          <a:pt x="128629" y="15441"/>
                        </a:lnTo>
                        <a:lnTo>
                          <a:pt x="128629" y="15451"/>
                        </a:lnTo>
                        <a:lnTo>
                          <a:pt x="128638" y="15451"/>
                        </a:lnTo>
                        <a:lnTo>
                          <a:pt x="128638" y="15469"/>
                        </a:lnTo>
                        <a:lnTo>
                          <a:pt x="128657" y="15469"/>
                        </a:lnTo>
                        <a:lnTo>
                          <a:pt x="128657" y="15488"/>
                        </a:lnTo>
                        <a:lnTo>
                          <a:pt x="128676" y="15488"/>
                        </a:lnTo>
                        <a:lnTo>
                          <a:pt x="128676" y="15497"/>
                        </a:lnTo>
                        <a:lnTo>
                          <a:pt x="128703" y="15497"/>
                        </a:lnTo>
                        <a:lnTo>
                          <a:pt x="128703" y="15516"/>
                        </a:lnTo>
                        <a:lnTo>
                          <a:pt x="128722" y="15516"/>
                        </a:lnTo>
                        <a:lnTo>
                          <a:pt x="128722" y="15534"/>
                        </a:lnTo>
                        <a:lnTo>
                          <a:pt x="128731" y="15534"/>
                        </a:lnTo>
                        <a:lnTo>
                          <a:pt x="128731" y="15543"/>
                        </a:lnTo>
                        <a:lnTo>
                          <a:pt x="128750" y="15543"/>
                        </a:lnTo>
                        <a:lnTo>
                          <a:pt x="128750" y="15562"/>
                        </a:lnTo>
                        <a:lnTo>
                          <a:pt x="128768" y="15562"/>
                        </a:lnTo>
                        <a:lnTo>
                          <a:pt x="128768" y="15580"/>
                        </a:lnTo>
                        <a:lnTo>
                          <a:pt x="128777" y="15580"/>
                        </a:lnTo>
                        <a:lnTo>
                          <a:pt x="128777" y="15590"/>
                        </a:lnTo>
                        <a:lnTo>
                          <a:pt x="128796" y="15590"/>
                        </a:lnTo>
                        <a:lnTo>
                          <a:pt x="128796" y="15608"/>
                        </a:lnTo>
                        <a:lnTo>
                          <a:pt x="128814" y="15608"/>
                        </a:lnTo>
                        <a:lnTo>
                          <a:pt x="128814" y="15627"/>
                        </a:lnTo>
                        <a:lnTo>
                          <a:pt x="128824" y="15627"/>
                        </a:lnTo>
                        <a:lnTo>
                          <a:pt x="128824" y="15636"/>
                        </a:lnTo>
                        <a:lnTo>
                          <a:pt x="128861" y="15636"/>
                        </a:lnTo>
                        <a:lnTo>
                          <a:pt x="128861" y="15654"/>
                        </a:lnTo>
                        <a:lnTo>
                          <a:pt x="128870" y="15654"/>
                        </a:lnTo>
                        <a:lnTo>
                          <a:pt x="128870" y="15673"/>
                        </a:lnTo>
                        <a:lnTo>
                          <a:pt x="128889" y="15673"/>
                        </a:lnTo>
                        <a:lnTo>
                          <a:pt x="128889" y="15682"/>
                        </a:lnTo>
                        <a:lnTo>
                          <a:pt x="128907" y="15682"/>
                        </a:lnTo>
                        <a:lnTo>
                          <a:pt x="128907" y="15701"/>
                        </a:lnTo>
                        <a:lnTo>
                          <a:pt x="128916" y="15701"/>
                        </a:lnTo>
                        <a:lnTo>
                          <a:pt x="128916" y="15719"/>
                        </a:lnTo>
                        <a:lnTo>
                          <a:pt x="128935" y="15719"/>
                        </a:lnTo>
                        <a:lnTo>
                          <a:pt x="128935" y="15729"/>
                        </a:lnTo>
                        <a:lnTo>
                          <a:pt x="128953" y="15729"/>
                        </a:lnTo>
                        <a:lnTo>
                          <a:pt x="128953" y="15747"/>
                        </a:lnTo>
                        <a:lnTo>
                          <a:pt x="128963" y="15747"/>
                        </a:lnTo>
                        <a:lnTo>
                          <a:pt x="128963" y="15766"/>
                        </a:lnTo>
                        <a:lnTo>
                          <a:pt x="128981" y="15766"/>
                        </a:lnTo>
                        <a:lnTo>
                          <a:pt x="128981" y="15775"/>
                        </a:lnTo>
                        <a:lnTo>
                          <a:pt x="129000" y="15775"/>
                        </a:lnTo>
                        <a:lnTo>
                          <a:pt x="129000" y="15793"/>
                        </a:lnTo>
                        <a:lnTo>
                          <a:pt x="129009" y="15793"/>
                        </a:lnTo>
                        <a:lnTo>
                          <a:pt x="129009" y="15812"/>
                        </a:lnTo>
                        <a:lnTo>
                          <a:pt x="129027" y="15812"/>
                        </a:lnTo>
                        <a:lnTo>
                          <a:pt x="129027" y="15821"/>
                        </a:lnTo>
                        <a:lnTo>
                          <a:pt x="129046" y="15821"/>
                        </a:lnTo>
                        <a:lnTo>
                          <a:pt x="129046" y="15840"/>
                        </a:lnTo>
                        <a:lnTo>
                          <a:pt x="129055" y="15840"/>
                        </a:lnTo>
                        <a:lnTo>
                          <a:pt x="129055" y="15867"/>
                        </a:lnTo>
                        <a:lnTo>
                          <a:pt x="129074" y="15867"/>
                        </a:lnTo>
                        <a:lnTo>
                          <a:pt x="129074" y="15886"/>
                        </a:lnTo>
                        <a:lnTo>
                          <a:pt x="129092" y="15886"/>
                        </a:lnTo>
                        <a:lnTo>
                          <a:pt x="129092" y="15905"/>
                        </a:lnTo>
                        <a:lnTo>
                          <a:pt x="129102" y="15905"/>
                        </a:lnTo>
                        <a:lnTo>
                          <a:pt x="129102" y="15914"/>
                        </a:lnTo>
                        <a:lnTo>
                          <a:pt x="129120" y="15914"/>
                        </a:lnTo>
                        <a:lnTo>
                          <a:pt x="129120" y="15932"/>
                        </a:lnTo>
                        <a:lnTo>
                          <a:pt x="129139" y="15932"/>
                        </a:lnTo>
                        <a:lnTo>
                          <a:pt x="129139" y="15951"/>
                        </a:lnTo>
                        <a:lnTo>
                          <a:pt x="129148" y="15951"/>
                        </a:lnTo>
                        <a:lnTo>
                          <a:pt x="129148" y="15960"/>
                        </a:lnTo>
                        <a:lnTo>
                          <a:pt x="129166" y="15960"/>
                        </a:lnTo>
                        <a:lnTo>
                          <a:pt x="129166" y="15979"/>
                        </a:lnTo>
                        <a:lnTo>
                          <a:pt x="129185" y="15979"/>
                        </a:lnTo>
                        <a:lnTo>
                          <a:pt x="129185" y="15997"/>
                        </a:lnTo>
                        <a:lnTo>
                          <a:pt x="129194" y="15997"/>
                        </a:lnTo>
                        <a:lnTo>
                          <a:pt x="129194" y="16025"/>
                        </a:lnTo>
                        <a:lnTo>
                          <a:pt x="129213" y="16025"/>
                        </a:lnTo>
                        <a:lnTo>
                          <a:pt x="129213" y="16043"/>
                        </a:lnTo>
                        <a:lnTo>
                          <a:pt x="129231" y="16043"/>
                        </a:lnTo>
                        <a:lnTo>
                          <a:pt x="129231" y="16053"/>
                        </a:lnTo>
                        <a:lnTo>
                          <a:pt x="129241" y="16053"/>
                        </a:lnTo>
                        <a:lnTo>
                          <a:pt x="129241" y="16071"/>
                        </a:lnTo>
                        <a:lnTo>
                          <a:pt x="129259" y="16071"/>
                        </a:lnTo>
                        <a:lnTo>
                          <a:pt x="129259" y="16099"/>
                        </a:lnTo>
                        <a:lnTo>
                          <a:pt x="129278" y="16099"/>
                        </a:lnTo>
                        <a:lnTo>
                          <a:pt x="129278" y="16118"/>
                        </a:lnTo>
                        <a:lnTo>
                          <a:pt x="129287" y="16118"/>
                        </a:lnTo>
                        <a:lnTo>
                          <a:pt x="129287" y="16136"/>
                        </a:lnTo>
                        <a:lnTo>
                          <a:pt x="129305" y="16136"/>
                        </a:lnTo>
                        <a:lnTo>
                          <a:pt x="129305" y="16145"/>
                        </a:lnTo>
                        <a:lnTo>
                          <a:pt x="129324" y="16145"/>
                        </a:lnTo>
                        <a:lnTo>
                          <a:pt x="129324" y="16182"/>
                        </a:lnTo>
                        <a:lnTo>
                          <a:pt x="129333" y="16182"/>
                        </a:lnTo>
                        <a:lnTo>
                          <a:pt x="129333" y="16192"/>
                        </a:lnTo>
                        <a:lnTo>
                          <a:pt x="129352" y="16192"/>
                        </a:lnTo>
                        <a:lnTo>
                          <a:pt x="129352" y="16210"/>
                        </a:lnTo>
                        <a:lnTo>
                          <a:pt x="129370" y="16210"/>
                        </a:lnTo>
                        <a:lnTo>
                          <a:pt x="129370" y="16238"/>
                        </a:lnTo>
                        <a:lnTo>
                          <a:pt x="129379" y="16238"/>
                        </a:lnTo>
                        <a:lnTo>
                          <a:pt x="129379" y="16257"/>
                        </a:lnTo>
                        <a:lnTo>
                          <a:pt x="129398" y="16257"/>
                        </a:lnTo>
                        <a:lnTo>
                          <a:pt x="129398" y="16275"/>
                        </a:lnTo>
                        <a:lnTo>
                          <a:pt x="129417" y="16275"/>
                        </a:lnTo>
                        <a:lnTo>
                          <a:pt x="129417" y="16303"/>
                        </a:lnTo>
                        <a:lnTo>
                          <a:pt x="129426" y="16303"/>
                        </a:lnTo>
                        <a:lnTo>
                          <a:pt x="129426" y="16321"/>
                        </a:lnTo>
                        <a:lnTo>
                          <a:pt x="129444" y="16321"/>
                        </a:lnTo>
                        <a:lnTo>
                          <a:pt x="129444" y="16331"/>
                        </a:lnTo>
                        <a:lnTo>
                          <a:pt x="129463" y="16331"/>
                        </a:lnTo>
                        <a:lnTo>
                          <a:pt x="129463" y="16368"/>
                        </a:lnTo>
                        <a:lnTo>
                          <a:pt x="129472" y="16368"/>
                        </a:lnTo>
                        <a:lnTo>
                          <a:pt x="129472" y="16377"/>
                        </a:lnTo>
                        <a:lnTo>
                          <a:pt x="129491" y="16377"/>
                        </a:lnTo>
                        <a:lnTo>
                          <a:pt x="129491" y="16414"/>
                        </a:lnTo>
                        <a:lnTo>
                          <a:pt x="129509" y="16414"/>
                        </a:lnTo>
                        <a:lnTo>
                          <a:pt x="129509" y="16442"/>
                        </a:lnTo>
                        <a:lnTo>
                          <a:pt x="129518" y="16442"/>
                        </a:lnTo>
                        <a:lnTo>
                          <a:pt x="129518" y="16460"/>
                        </a:lnTo>
                        <a:lnTo>
                          <a:pt x="129537" y="16460"/>
                        </a:lnTo>
                        <a:lnTo>
                          <a:pt x="129537" y="16488"/>
                        </a:lnTo>
                        <a:lnTo>
                          <a:pt x="129555" y="16488"/>
                        </a:lnTo>
                        <a:lnTo>
                          <a:pt x="129555" y="16507"/>
                        </a:lnTo>
                        <a:lnTo>
                          <a:pt x="129565" y="16507"/>
                        </a:lnTo>
                        <a:lnTo>
                          <a:pt x="129565" y="16534"/>
                        </a:lnTo>
                        <a:lnTo>
                          <a:pt x="129583" y="16534"/>
                        </a:lnTo>
                        <a:lnTo>
                          <a:pt x="129583" y="16553"/>
                        </a:lnTo>
                        <a:lnTo>
                          <a:pt x="129602" y="16553"/>
                        </a:lnTo>
                        <a:lnTo>
                          <a:pt x="129602" y="16581"/>
                        </a:lnTo>
                        <a:lnTo>
                          <a:pt x="129611" y="16581"/>
                        </a:lnTo>
                        <a:lnTo>
                          <a:pt x="129611" y="16599"/>
                        </a:lnTo>
                        <a:lnTo>
                          <a:pt x="129630" y="16599"/>
                        </a:lnTo>
                        <a:lnTo>
                          <a:pt x="129630" y="16627"/>
                        </a:lnTo>
                        <a:lnTo>
                          <a:pt x="129648" y="16627"/>
                        </a:lnTo>
                        <a:lnTo>
                          <a:pt x="129648" y="16655"/>
                        </a:lnTo>
                        <a:lnTo>
                          <a:pt x="129657" y="16655"/>
                        </a:lnTo>
                        <a:lnTo>
                          <a:pt x="129657" y="16692"/>
                        </a:lnTo>
                        <a:lnTo>
                          <a:pt x="129676" y="16692"/>
                        </a:lnTo>
                        <a:lnTo>
                          <a:pt x="129676" y="16720"/>
                        </a:lnTo>
                        <a:lnTo>
                          <a:pt x="129694" y="16720"/>
                        </a:lnTo>
                        <a:lnTo>
                          <a:pt x="129694" y="16747"/>
                        </a:lnTo>
                        <a:lnTo>
                          <a:pt x="129704" y="16747"/>
                        </a:lnTo>
                        <a:lnTo>
                          <a:pt x="129704" y="16766"/>
                        </a:lnTo>
                        <a:lnTo>
                          <a:pt x="129722" y="16766"/>
                        </a:lnTo>
                        <a:lnTo>
                          <a:pt x="129722" y="16794"/>
                        </a:lnTo>
                        <a:lnTo>
                          <a:pt x="129741" y="16794"/>
                        </a:lnTo>
                        <a:lnTo>
                          <a:pt x="129741" y="16831"/>
                        </a:lnTo>
                        <a:lnTo>
                          <a:pt x="129750" y="16831"/>
                        </a:lnTo>
                        <a:lnTo>
                          <a:pt x="129750" y="16859"/>
                        </a:lnTo>
                        <a:lnTo>
                          <a:pt x="129768" y="16859"/>
                        </a:lnTo>
                        <a:lnTo>
                          <a:pt x="129768" y="16886"/>
                        </a:lnTo>
                        <a:lnTo>
                          <a:pt x="129787" y="16886"/>
                        </a:lnTo>
                        <a:lnTo>
                          <a:pt x="129787" y="16923"/>
                        </a:lnTo>
                        <a:lnTo>
                          <a:pt x="129796" y="16923"/>
                        </a:lnTo>
                        <a:lnTo>
                          <a:pt x="129796" y="16951"/>
                        </a:lnTo>
                        <a:lnTo>
                          <a:pt x="129815" y="16951"/>
                        </a:lnTo>
                        <a:lnTo>
                          <a:pt x="129815" y="16979"/>
                        </a:lnTo>
                        <a:lnTo>
                          <a:pt x="129833" y="16979"/>
                        </a:lnTo>
                        <a:lnTo>
                          <a:pt x="129833" y="17016"/>
                        </a:lnTo>
                        <a:lnTo>
                          <a:pt x="129843" y="17016"/>
                        </a:lnTo>
                        <a:lnTo>
                          <a:pt x="129843" y="17062"/>
                        </a:lnTo>
                        <a:lnTo>
                          <a:pt x="129861" y="17062"/>
                        </a:lnTo>
                        <a:lnTo>
                          <a:pt x="129861" y="17090"/>
                        </a:lnTo>
                        <a:lnTo>
                          <a:pt x="129880" y="17090"/>
                        </a:lnTo>
                        <a:lnTo>
                          <a:pt x="129880" y="17118"/>
                        </a:lnTo>
                        <a:lnTo>
                          <a:pt x="129889" y="17118"/>
                        </a:lnTo>
                        <a:lnTo>
                          <a:pt x="129889" y="17155"/>
                        </a:lnTo>
                        <a:lnTo>
                          <a:pt x="129907" y="17155"/>
                        </a:lnTo>
                        <a:lnTo>
                          <a:pt x="129907" y="17201"/>
                        </a:lnTo>
                        <a:lnTo>
                          <a:pt x="129926" y="17201"/>
                        </a:lnTo>
                        <a:lnTo>
                          <a:pt x="129926" y="17229"/>
                        </a:lnTo>
                        <a:lnTo>
                          <a:pt x="129935" y="17229"/>
                        </a:lnTo>
                        <a:lnTo>
                          <a:pt x="129935" y="17257"/>
                        </a:lnTo>
                        <a:lnTo>
                          <a:pt x="129954" y="17257"/>
                        </a:lnTo>
                        <a:lnTo>
                          <a:pt x="129954" y="17248"/>
                        </a:lnTo>
                        <a:lnTo>
                          <a:pt x="129982" y="17248"/>
                        </a:lnTo>
                        <a:lnTo>
                          <a:pt x="129982" y="17229"/>
                        </a:lnTo>
                        <a:lnTo>
                          <a:pt x="130028" y="17229"/>
                        </a:lnTo>
                        <a:lnTo>
                          <a:pt x="130028" y="17211"/>
                        </a:lnTo>
                        <a:lnTo>
                          <a:pt x="130074" y="17211"/>
                        </a:lnTo>
                        <a:lnTo>
                          <a:pt x="130074" y="17201"/>
                        </a:lnTo>
                        <a:lnTo>
                          <a:pt x="130120" y="17201"/>
                        </a:lnTo>
                        <a:lnTo>
                          <a:pt x="130120" y="17183"/>
                        </a:lnTo>
                        <a:lnTo>
                          <a:pt x="130167" y="17183"/>
                        </a:lnTo>
                        <a:lnTo>
                          <a:pt x="130167" y="17164"/>
                        </a:lnTo>
                        <a:lnTo>
                          <a:pt x="130213" y="17164"/>
                        </a:lnTo>
                        <a:lnTo>
                          <a:pt x="130213" y="17155"/>
                        </a:lnTo>
                        <a:lnTo>
                          <a:pt x="130259" y="17155"/>
                        </a:lnTo>
                        <a:lnTo>
                          <a:pt x="130259" y="17136"/>
                        </a:lnTo>
                        <a:lnTo>
                          <a:pt x="130306" y="17136"/>
                        </a:lnTo>
                        <a:lnTo>
                          <a:pt x="130306" y="17118"/>
                        </a:lnTo>
                        <a:lnTo>
                          <a:pt x="130371" y="17118"/>
                        </a:lnTo>
                        <a:lnTo>
                          <a:pt x="130371" y="17109"/>
                        </a:lnTo>
                        <a:lnTo>
                          <a:pt x="130417" y="17109"/>
                        </a:lnTo>
                        <a:lnTo>
                          <a:pt x="130417" y="17090"/>
                        </a:lnTo>
                        <a:lnTo>
                          <a:pt x="130482" y="17090"/>
                        </a:lnTo>
                        <a:lnTo>
                          <a:pt x="130482" y="17072"/>
                        </a:lnTo>
                        <a:lnTo>
                          <a:pt x="130537" y="17072"/>
                        </a:lnTo>
                        <a:lnTo>
                          <a:pt x="130537" y="17062"/>
                        </a:lnTo>
                        <a:lnTo>
                          <a:pt x="130602" y="17062"/>
                        </a:lnTo>
                        <a:lnTo>
                          <a:pt x="130602" y="17044"/>
                        </a:lnTo>
                        <a:lnTo>
                          <a:pt x="130667" y="17044"/>
                        </a:lnTo>
                        <a:lnTo>
                          <a:pt x="130667" y="17025"/>
                        </a:lnTo>
                        <a:lnTo>
                          <a:pt x="130760" y="17025"/>
                        </a:lnTo>
                        <a:lnTo>
                          <a:pt x="130760" y="17016"/>
                        </a:lnTo>
                        <a:lnTo>
                          <a:pt x="130834" y="17016"/>
                        </a:lnTo>
                        <a:lnTo>
                          <a:pt x="130834" y="16998"/>
                        </a:lnTo>
                        <a:lnTo>
                          <a:pt x="130926" y="16998"/>
                        </a:lnTo>
                        <a:lnTo>
                          <a:pt x="130926" y="16979"/>
                        </a:lnTo>
                        <a:lnTo>
                          <a:pt x="131019" y="16979"/>
                        </a:lnTo>
                        <a:lnTo>
                          <a:pt x="131019" y="16970"/>
                        </a:lnTo>
                        <a:lnTo>
                          <a:pt x="131223" y="16970"/>
                        </a:lnTo>
                        <a:lnTo>
                          <a:pt x="131223" y="16951"/>
                        </a:lnTo>
                        <a:lnTo>
                          <a:pt x="131917" y="16951"/>
                        </a:lnTo>
                        <a:lnTo>
                          <a:pt x="131917" y="16970"/>
                        </a:lnTo>
                        <a:lnTo>
                          <a:pt x="132084" y="16970"/>
                        </a:lnTo>
                        <a:lnTo>
                          <a:pt x="132084" y="16979"/>
                        </a:lnTo>
                        <a:lnTo>
                          <a:pt x="132195" y="16979"/>
                        </a:lnTo>
                        <a:lnTo>
                          <a:pt x="132195" y="16998"/>
                        </a:lnTo>
                        <a:lnTo>
                          <a:pt x="132288" y="16998"/>
                        </a:lnTo>
                        <a:lnTo>
                          <a:pt x="132288" y="17016"/>
                        </a:lnTo>
                        <a:lnTo>
                          <a:pt x="132381" y="17016"/>
                        </a:lnTo>
                        <a:lnTo>
                          <a:pt x="132381" y="17025"/>
                        </a:lnTo>
                        <a:lnTo>
                          <a:pt x="132455" y="17025"/>
                        </a:lnTo>
                        <a:lnTo>
                          <a:pt x="132455" y="17044"/>
                        </a:lnTo>
                        <a:lnTo>
                          <a:pt x="132529" y="17044"/>
                        </a:lnTo>
                        <a:lnTo>
                          <a:pt x="132529" y="17062"/>
                        </a:lnTo>
                        <a:lnTo>
                          <a:pt x="132594" y="17062"/>
                        </a:lnTo>
                        <a:lnTo>
                          <a:pt x="132594" y="17072"/>
                        </a:lnTo>
                        <a:lnTo>
                          <a:pt x="132640" y="17072"/>
                        </a:lnTo>
                        <a:lnTo>
                          <a:pt x="132640" y="17090"/>
                        </a:lnTo>
                        <a:lnTo>
                          <a:pt x="132705" y="17090"/>
                        </a:lnTo>
                        <a:lnTo>
                          <a:pt x="132705" y="17109"/>
                        </a:lnTo>
                        <a:lnTo>
                          <a:pt x="132760" y="17109"/>
                        </a:lnTo>
                        <a:lnTo>
                          <a:pt x="132760" y="17118"/>
                        </a:lnTo>
                        <a:lnTo>
                          <a:pt x="132825" y="17118"/>
                        </a:lnTo>
                        <a:lnTo>
                          <a:pt x="132825" y="17136"/>
                        </a:lnTo>
                        <a:lnTo>
                          <a:pt x="132871" y="17136"/>
                        </a:lnTo>
                        <a:lnTo>
                          <a:pt x="132871" y="17155"/>
                        </a:lnTo>
                        <a:lnTo>
                          <a:pt x="132918" y="17155"/>
                        </a:lnTo>
                        <a:lnTo>
                          <a:pt x="132918" y="17164"/>
                        </a:lnTo>
                        <a:lnTo>
                          <a:pt x="132946" y="17164"/>
                        </a:lnTo>
                        <a:lnTo>
                          <a:pt x="132946" y="17183"/>
                        </a:lnTo>
                        <a:lnTo>
                          <a:pt x="132992" y="17183"/>
                        </a:lnTo>
                        <a:lnTo>
                          <a:pt x="132992" y="17201"/>
                        </a:lnTo>
                        <a:lnTo>
                          <a:pt x="133038" y="17201"/>
                        </a:lnTo>
                        <a:lnTo>
                          <a:pt x="133038" y="17211"/>
                        </a:lnTo>
                        <a:lnTo>
                          <a:pt x="133084" y="17211"/>
                        </a:lnTo>
                        <a:lnTo>
                          <a:pt x="133084" y="17229"/>
                        </a:lnTo>
                        <a:lnTo>
                          <a:pt x="133122" y="17229"/>
                        </a:lnTo>
                        <a:lnTo>
                          <a:pt x="133122" y="17248"/>
                        </a:lnTo>
                        <a:lnTo>
                          <a:pt x="133168" y="17248"/>
                        </a:lnTo>
                        <a:lnTo>
                          <a:pt x="133168" y="17257"/>
                        </a:lnTo>
                        <a:lnTo>
                          <a:pt x="133214" y="17257"/>
                        </a:lnTo>
                        <a:lnTo>
                          <a:pt x="133214" y="17275"/>
                        </a:lnTo>
                        <a:lnTo>
                          <a:pt x="133242" y="17275"/>
                        </a:lnTo>
                        <a:lnTo>
                          <a:pt x="133242" y="17294"/>
                        </a:lnTo>
                        <a:lnTo>
                          <a:pt x="133270" y="17294"/>
                        </a:lnTo>
                        <a:lnTo>
                          <a:pt x="133270" y="17303"/>
                        </a:lnTo>
                        <a:lnTo>
                          <a:pt x="133307" y="17303"/>
                        </a:lnTo>
                        <a:lnTo>
                          <a:pt x="133307" y="17322"/>
                        </a:lnTo>
                        <a:lnTo>
                          <a:pt x="133335" y="17322"/>
                        </a:lnTo>
                        <a:lnTo>
                          <a:pt x="133335" y="17340"/>
                        </a:lnTo>
                        <a:lnTo>
                          <a:pt x="133381" y="17340"/>
                        </a:lnTo>
                        <a:lnTo>
                          <a:pt x="133381" y="17349"/>
                        </a:lnTo>
                        <a:lnTo>
                          <a:pt x="133409" y="17349"/>
                        </a:lnTo>
                        <a:lnTo>
                          <a:pt x="133409" y="17368"/>
                        </a:lnTo>
                        <a:lnTo>
                          <a:pt x="133446" y="17368"/>
                        </a:lnTo>
                        <a:lnTo>
                          <a:pt x="133446" y="17387"/>
                        </a:lnTo>
                        <a:lnTo>
                          <a:pt x="133474" y="17387"/>
                        </a:lnTo>
                        <a:lnTo>
                          <a:pt x="133474" y="17396"/>
                        </a:lnTo>
                        <a:lnTo>
                          <a:pt x="133501" y="17396"/>
                        </a:lnTo>
                        <a:lnTo>
                          <a:pt x="133501" y="17414"/>
                        </a:lnTo>
                        <a:lnTo>
                          <a:pt x="133538" y="17414"/>
                        </a:lnTo>
                        <a:lnTo>
                          <a:pt x="133538" y="17433"/>
                        </a:lnTo>
                        <a:lnTo>
                          <a:pt x="133566" y="17433"/>
                        </a:lnTo>
                        <a:lnTo>
                          <a:pt x="133566" y="17442"/>
                        </a:lnTo>
                        <a:lnTo>
                          <a:pt x="133594" y="17442"/>
                        </a:lnTo>
                        <a:lnTo>
                          <a:pt x="133594" y="17461"/>
                        </a:lnTo>
                        <a:lnTo>
                          <a:pt x="133612" y="17461"/>
                        </a:lnTo>
                        <a:lnTo>
                          <a:pt x="133612" y="17479"/>
                        </a:lnTo>
                        <a:lnTo>
                          <a:pt x="133640" y="17479"/>
                        </a:lnTo>
                        <a:lnTo>
                          <a:pt x="133640" y="17488"/>
                        </a:lnTo>
                        <a:lnTo>
                          <a:pt x="133677" y="17488"/>
                        </a:lnTo>
                        <a:lnTo>
                          <a:pt x="133677" y="17507"/>
                        </a:lnTo>
                        <a:lnTo>
                          <a:pt x="133705" y="17507"/>
                        </a:lnTo>
                        <a:lnTo>
                          <a:pt x="133705" y="17525"/>
                        </a:lnTo>
                        <a:lnTo>
                          <a:pt x="133724" y="17525"/>
                        </a:lnTo>
                        <a:lnTo>
                          <a:pt x="133724" y="17535"/>
                        </a:lnTo>
                        <a:lnTo>
                          <a:pt x="133751" y="17535"/>
                        </a:lnTo>
                        <a:lnTo>
                          <a:pt x="133751" y="17553"/>
                        </a:lnTo>
                        <a:lnTo>
                          <a:pt x="133779" y="17553"/>
                        </a:lnTo>
                        <a:lnTo>
                          <a:pt x="133779" y="17572"/>
                        </a:lnTo>
                        <a:lnTo>
                          <a:pt x="133816" y="17572"/>
                        </a:lnTo>
                        <a:lnTo>
                          <a:pt x="133816" y="17581"/>
                        </a:lnTo>
                        <a:lnTo>
                          <a:pt x="133825" y="17581"/>
                        </a:lnTo>
                        <a:lnTo>
                          <a:pt x="133825" y="17600"/>
                        </a:lnTo>
                        <a:lnTo>
                          <a:pt x="133863" y="17600"/>
                        </a:lnTo>
                        <a:lnTo>
                          <a:pt x="133863" y="17618"/>
                        </a:lnTo>
                        <a:lnTo>
                          <a:pt x="133872" y="17618"/>
                        </a:lnTo>
                        <a:lnTo>
                          <a:pt x="133872" y="17627"/>
                        </a:lnTo>
                        <a:lnTo>
                          <a:pt x="133909" y="17627"/>
                        </a:lnTo>
                        <a:lnTo>
                          <a:pt x="133909" y="17646"/>
                        </a:lnTo>
                        <a:lnTo>
                          <a:pt x="133918" y="17646"/>
                        </a:lnTo>
                        <a:lnTo>
                          <a:pt x="133918" y="17664"/>
                        </a:lnTo>
                        <a:lnTo>
                          <a:pt x="133955" y="17664"/>
                        </a:lnTo>
                        <a:lnTo>
                          <a:pt x="133955" y="17674"/>
                        </a:lnTo>
                        <a:lnTo>
                          <a:pt x="133964" y="17674"/>
                        </a:lnTo>
                        <a:lnTo>
                          <a:pt x="133964" y="17692"/>
                        </a:lnTo>
                        <a:lnTo>
                          <a:pt x="134001" y="17692"/>
                        </a:lnTo>
                        <a:lnTo>
                          <a:pt x="134001" y="17711"/>
                        </a:lnTo>
                        <a:lnTo>
                          <a:pt x="134011" y="17711"/>
                        </a:lnTo>
                        <a:lnTo>
                          <a:pt x="134011" y="17720"/>
                        </a:lnTo>
                        <a:lnTo>
                          <a:pt x="134048" y="17720"/>
                        </a:lnTo>
                        <a:lnTo>
                          <a:pt x="134048" y="17739"/>
                        </a:lnTo>
                        <a:lnTo>
                          <a:pt x="134057" y="17739"/>
                        </a:lnTo>
                        <a:lnTo>
                          <a:pt x="134057" y="17757"/>
                        </a:lnTo>
                        <a:lnTo>
                          <a:pt x="134076" y="17757"/>
                        </a:lnTo>
                        <a:lnTo>
                          <a:pt x="134076" y="17766"/>
                        </a:lnTo>
                        <a:lnTo>
                          <a:pt x="134103" y="17766"/>
                        </a:lnTo>
                        <a:lnTo>
                          <a:pt x="134103" y="17785"/>
                        </a:lnTo>
                        <a:lnTo>
                          <a:pt x="134122" y="17785"/>
                        </a:lnTo>
                        <a:lnTo>
                          <a:pt x="134122" y="17803"/>
                        </a:lnTo>
                        <a:lnTo>
                          <a:pt x="134150" y="17803"/>
                        </a:lnTo>
                        <a:lnTo>
                          <a:pt x="134150" y="17813"/>
                        </a:lnTo>
                        <a:lnTo>
                          <a:pt x="134168" y="17813"/>
                        </a:lnTo>
                        <a:lnTo>
                          <a:pt x="134168" y="17831"/>
                        </a:lnTo>
                        <a:lnTo>
                          <a:pt x="134187" y="17831"/>
                        </a:lnTo>
                        <a:lnTo>
                          <a:pt x="134187" y="17850"/>
                        </a:lnTo>
                        <a:lnTo>
                          <a:pt x="134196" y="17850"/>
                        </a:lnTo>
                        <a:lnTo>
                          <a:pt x="134196" y="17859"/>
                        </a:lnTo>
                        <a:lnTo>
                          <a:pt x="134215" y="17859"/>
                        </a:lnTo>
                        <a:lnTo>
                          <a:pt x="134215" y="17877"/>
                        </a:lnTo>
                        <a:lnTo>
                          <a:pt x="134242" y="17877"/>
                        </a:lnTo>
                        <a:lnTo>
                          <a:pt x="134242" y="17896"/>
                        </a:lnTo>
                        <a:lnTo>
                          <a:pt x="134261" y="17896"/>
                        </a:lnTo>
                        <a:lnTo>
                          <a:pt x="134261" y="17905"/>
                        </a:lnTo>
                        <a:lnTo>
                          <a:pt x="134279" y="17905"/>
                        </a:lnTo>
                        <a:lnTo>
                          <a:pt x="134279" y="17924"/>
                        </a:lnTo>
                        <a:lnTo>
                          <a:pt x="134289" y="17924"/>
                        </a:lnTo>
                        <a:lnTo>
                          <a:pt x="134289" y="17942"/>
                        </a:lnTo>
                        <a:lnTo>
                          <a:pt x="134307" y="17942"/>
                        </a:lnTo>
                        <a:lnTo>
                          <a:pt x="134307" y="17952"/>
                        </a:lnTo>
                        <a:lnTo>
                          <a:pt x="134335" y="17952"/>
                        </a:lnTo>
                        <a:lnTo>
                          <a:pt x="134335" y="17970"/>
                        </a:lnTo>
                        <a:lnTo>
                          <a:pt x="134353" y="17970"/>
                        </a:lnTo>
                        <a:lnTo>
                          <a:pt x="134353" y="17989"/>
                        </a:lnTo>
                        <a:lnTo>
                          <a:pt x="134372" y="17989"/>
                        </a:lnTo>
                        <a:lnTo>
                          <a:pt x="134372" y="17998"/>
                        </a:lnTo>
                        <a:lnTo>
                          <a:pt x="134381" y="17998"/>
                        </a:lnTo>
                        <a:lnTo>
                          <a:pt x="134381" y="18016"/>
                        </a:lnTo>
                        <a:lnTo>
                          <a:pt x="134418" y="18016"/>
                        </a:lnTo>
                        <a:lnTo>
                          <a:pt x="134418" y="18035"/>
                        </a:lnTo>
                        <a:lnTo>
                          <a:pt x="134428" y="18035"/>
                        </a:lnTo>
                        <a:lnTo>
                          <a:pt x="134428" y="18044"/>
                        </a:lnTo>
                        <a:lnTo>
                          <a:pt x="134446" y="18044"/>
                        </a:lnTo>
                        <a:lnTo>
                          <a:pt x="134446" y="18063"/>
                        </a:lnTo>
                        <a:lnTo>
                          <a:pt x="134465" y="18063"/>
                        </a:lnTo>
                        <a:lnTo>
                          <a:pt x="134465" y="18081"/>
                        </a:lnTo>
                        <a:lnTo>
                          <a:pt x="134474" y="18081"/>
                        </a:lnTo>
                        <a:lnTo>
                          <a:pt x="134474" y="18090"/>
                        </a:lnTo>
                        <a:lnTo>
                          <a:pt x="134492" y="18090"/>
                        </a:lnTo>
                        <a:lnTo>
                          <a:pt x="134492" y="18109"/>
                        </a:lnTo>
                        <a:lnTo>
                          <a:pt x="134511" y="18109"/>
                        </a:lnTo>
                        <a:lnTo>
                          <a:pt x="134511" y="18128"/>
                        </a:lnTo>
                        <a:lnTo>
                          <a:pt x="134520" y="18128"/>
                        </a:lnTo>
                        <a:lnTo>
                          <a:pt x="134520" y="18137"/>
                        </a:lnTo>
                        <a:lnTo>
                          <a:pt x="134539" y="18137"/>
                        </a:lnTo>
                        <a:lnTo>
                          <a:pt x="134539" y="18155"/>
                        </a:lnTo>
                        <a:lnTo>
                          <a:pt x="134557" y="18155"/>
                        </a:lnTo>
                        <a:lnTo>
                          <a:pt x="134557" y="18174"/>
                        </a:lnTo>
                        <a:lnTo>
                          <a:pt x="134566" y="18174"/>
                        </a:lnTo>
                        <a:lnTo>
                          <a:pt x="134566" y="18183"/>
                        </a:lnTo>
                        <a:lnTo>
                          <a:pt x="134585" y="18183"/>
                        </a:lnTo>
                        <a:lnTo>
                          <a:pt x="134585" y="18202"/>
                        </a:lnTo>
                        <a:lnTo>
                          <a:pt x="134604" y="18202"/>
                        </a:lnTo>
                        <a:lnTo>
                          <a:pt x="134604" y="18220"/>
                        </a:lnTo>
                        <a:lnTo>
                          <a:pt x="134613" y="18220"/>
                        </a:lnTo>
                        <a:lnTo>
                          <a:pt x="134613" y="18229"/>
                        </a:lnTo>
                        <a:lnTo>
                          <a:pt x="134631" y="18229"/>
                        </a:lnTo>
                        <a:lnTo>
                          <a:pt x="134631" y="18248"/>
                        </a:lnTo>
                        <a:lnTo>
                          <a:pt x="134650" y="18248"/>
                        </a:lnTo>
                        <a:lnTo>
                          <a:pt x="134650" y="18266"/>
                        </a:lnTo>
                        <a:lnTo>
                          <a:pt x="134659" y="18266"/>
                        </a:lnTo>
                        <a:lnTo>
                          <a:pt x="134659" y="18276"/>
                        </a:lnTo>
                        <a:lnTo>
                          <a:pt x="134678" y="18276"/>
                        </a:lnTo>
                        <a:lnTo>
                          <a:pt x="134678" y="18294"/>
                        </a:lnTo>
                        <a:lnTo>
                          <a:pt x="134696" y="18294"/>
                        </a:lnTo>
                        <a:lnTo>
                          <a:pt x="134696" y="18313"/>
                        </a:lnTo>
                        <a:lnTo>
                          <a:pt x="134705" y="18313"/>
                        </a:lnTo>
                        <a:lnTo>
                          <a:pt x="134705" y="18341"/>
                        </a:lnTo>
                        <a:lnTo>
                          <a:pt x="134724" y="18341"/>
                        </a:lnTo>
                        <a:lnTo>
                          <a:pt x="134724" y="18359"/>
                        </a:lnTo>
                        <a:lnTo>
                          <a:pt x="134742" y="18359"/>
                        </a:lnTo>
                        <a:lnTo>
                          <a:pt x="134742" y="18368"/>
                        </a:lnTo>
                        <a:lnTo>
                          <a:pt x="134752" y="18368"/>
                        </a:lnTo>
                        <a:lnTo>
                          <a:pt x="134752" y="18387"/>
                        </a:lnTo>
                        <a:lnTo>
                          <a:pt x="134770" y="18387"/>
                        </a:lnTo>
                        <a:lnTo>
                          <a:pt x="134770" y="18405"/>
                        </a:lnTo>
                        <a:lnTo>
                          <a:pt x="134789" y="18405"/>
                        </a:lnTo>
                        <a:lnTo>
                          <a:pt x="134789" y="18433"/>
                        </a:lnTo>
                        <a:lnTo>
                          <a:pt x="134798" y="18433"/>
                        </a:lnTo>
                        <a:lnTo>
                          <a:pt x="134798" y="18452"/>
                        </a:lnTo>
                        <a:lnTo>
                          <a:pt x="134817" y="18452"/>
                        </a:lnTo>
                        <a:lnTo>
                          <a:pt x="134817" y="18461"/>
                        </a:lnTo>
                        <a:lnTo>
                          <a:pt x="134835" y="18461"/>
                        </a:lnTo>
                        <a:lnTo>
                          <a:pt x="134835" y="18480"/>
                        </a:lnTo>
                        <a:lnTo>
                          <a:pt x="134844" y="18480"/>
                        </a:lnTo>
                        <a:lnTo>
                          <a:pt x="134844" y="18498"/>
                        </a:lnTo>
                        <a:lnTo>
                          <a:pt x="134863" y="18498"/>
                        </a:lnTo>
                        <a:lnTo>
                          <a:pt x="134863" y="18507"/>
                        </a:lnTo>
                        <a:lnTo>
                          <a:pt x="134881" y="18507"/>
                        </a:lnTo>
                        <a:lnTo>
                          <a:pt x="134881" y="18544"/>
                        </a:lnTo>
                        <a:lnTo>
                          <a:pt x="134891" y="18544"/>
                        </a:lnTo>
                        <a:lnTo>
                          <a:pt x="134891" y="18554"/>
                        </a:lnTo>
                        <a:lnTo>
                          <a:pt x="134909" y="18554"/>
                        </a:lnTo>
                        <a:lnTo>
                          <a:pt x="134909" y="18572"/>
                        </a:lnTo>
                        <a:lnTo>
                          <a:pt x="134928" y="18572"/>
                        </a:lnTo>
                        <a:lnTo>
                          <a:pt x="134928" y="18591"/>
                        </a:lnTo>
                        <a:lnTo>
                          <a:pt x="134937" y="18591"/>
                        </a:lnTo>
                        <a:lnTo>
                          <a:pt x="134937" y="18618"/>
                        </a:lnTo>
                        <a:lnTo>
                          <a:pt x="134956" y="18618"/>
                        </a:lnTo>
                        <a:lnTo>
                          <a:pt x="134956" y="18637"/>
                        </a:lnTo>
                        <a:lnTo>
                          <a:pt x="134974" y="18637"/>
                        </a:lnTo>
                        <a:lnTo>
                          <a:pt x="134974" y="18665"/>
                        </a:lnTo>
                        <a:lnTo>
                          <a:pt x="134983" y="18665"/>
                        </a:lnTo>
                        <a:lnTo>
                          <a:pt x="134983" y="18683"/>
                        </a:lnTo>
                        <a:lnTo>
                          <a:pt x="135002" y="18683"/>
                        </a:lnTo>
                        <a:lnTo>
                          <a:pt x="135002" y="18693"/>
                        </a:lnTo>
                        <a:lnTo>
                          <a:pt x="135020" y="18693"/>
                        </a:lnTo>
                        <a:lnTo>
                          <a:pt x="135020" y="18730"/>
                        </a:lnTo>
                        <a:lnTo>
                          <a:pt x="135030" y="18730"/>
                        </a:lnTo>
                        <a:lnTo>
                          <a:pt x="135030" y="18739"/>
                        </a:lnTo>
                        <a:lnTo>
                          <a:pt x="135048" y="18739"/>
                        </a:lnTo>
                        <a:lnTo>
                          <a:pt x="135048" y="18757"/>
                        </a:lnTo>
                        <a:lnTo>
                          <a:pt x="135067" y="18757"/>
                        </a:lnTo>
                        <a:lnTo>
                          <a:pt x="135067" y="18785"/>
                        </a:lnTo>
                        <a:lnTo>
                          <a:pt x="135076" y="18785"/>
                        </a:lnTo>
                        <a:lnTo>
                          <a:pt x="135076" y="18757"/>
                        </a:lnTo>
                        <a:lnTo>
                          <a:pt x="135067" y="18757"/>
                        </a:lnTo>
                        <a:lnTo>
                          <a:pt x="135067" y="18711"/>
                        </a:lnTo>
                        <a:lnTo>
                          <a:pt x="135048" y="18711"/>
                        </a:lnTo>
                        <a:lnTo>
                          <a:pt x="135048" y="18637"/>
                        </a:lnTo>
                        <a:lnTo>
                          <a:pt x="135030" y="18637"/>
                        </a:lnTo>
                        <a:lnTo>
                          <a:pt x="135030" y="18544"/>
                        </a:lnTo>
                        <a:lnTo>
                          <a:pt x="135020" y="18544"/>
                        </a:lnTo>
                        <a:lnTo>
                          <a:pt x="135020" y="18183"/>
                        </a:lnTo>
                        <a:lnTo>
                          <a:pt x="135030" y="18183"/>
                        </a:lnTo>
                        <a:lnTo>
                          <a:pt x="135030" y="18081"/>
                        </a:lnTo>
                        <a:lnTo>
                          <a:pt x="135048" y="18081"/>
                        </a:lnTo>
                        <a:lnTo>
                          <a:pt x="135048" y="18016"/>
                        </a:lnTo>
                        <a:lnTo>
                          <a:pt x="135067" y="18016"/>
                        </a:lnTo>
                        <a:lnTo>
                          <a:pt x="135067" y="17952"/>
                        </a:lnTo>
                        <a:lnTo>
                          <a:pt x="135076" y="17952"/>
                        </a:lnTo>
                        <a:lnTo>
                          <a:pt x="135076" y="17905"/>
                        </a:lnTo>
                        <a:lnTo>
                          <a:pt x="135094" y="17905"/>
                        </a:lnTo>
                        <a:lnTo>
                          <a:pt x="135094" y="17859"/>
                        </a:lnTo>
                        <a:lnTo>
                          <a:pt x="135113" y="17859"/>
                        </a:lnTo>
                        <a:lnTo>
                          <a:pt x="135113" y="17831"/>
                        </a:lnTo>
                        <a:lnTo>
                          <a:pt x="135122" y="17831"/>
                        </a:lnTo>
                        <a:lnTo>
                          <a:pt x="135122" y="17803"/>
                        </a:lnTo>
                        <a:lnTo>
                          <a:pt x="135141" y="17803"/>
                        </a:lnTo>
                        <a:lnTo>
                          <a:pt x="135141" y="17757"/>
                        </a:lnTo>
                        <a:lnTo>
                          <a:pt x="135159" y="17757"/>
                        </a:lnTo>
                        <a:lnTo>
                          <a:pt x="135159" y="17720"/>
                        </a:lnTo>
                        <a:lnTo>
                          <a:pt x="135169" y="17720"/>
                        </a:lnTo>
                        <a:lnTo>
                          <a:pt x="135169" y="17692"/>
                        </a:lnTo>
                        <a:lnTo>
                          <a:pt x="135187" y="17692"/>
                        </a:lnTo>
                        <a:lnTo>
                          <a:pt x="135187" y="17674"/>
                        </a:lnTo>
                        <a:lnTo>
                          <a:pt x="135206" y="17674"/>
                        </a:lnTo>
                        <a:lnTo>
                          <a:pt x="135206" y="17646"/>
                        </a:lnTo>
                        <a:lnTo>
                          <a:pt x="135215" y="17646"/>
                        </a:lnTo>
                        <a:lnTo>
                          <a:pt x="135215" y="17627"/>
                        </a:lnTo>
                        <a:lnTo>
                          <a:pt x="135233" y="17627"/>
                        </a:lnTo>
                        <a:lnTo>
                          <a:pt x="135233" y="17600"/>
                        </a:lnTo>
                        <a:lnTo>
                          <a:pt x="135252" y="17600"/>
                        </a:lnTo>
                        <a:lnTo>
                          <a:pt x="135252" y="17572"/>
                        </a:lnTo>
                        <a:lnTo>
                          <a:pt x="135261" y="17572"/>
                        </a:lnTo>
                        <a:lnTo>
                          <a:pt x="135261" y="17553"/>
                        </a:lnTo>
                        <a:lnTo>
                          <a:pt x="135280" y="17553"/>
                        </a:lnTo>
                        <a:lnTo>
                          <a:pt x="135280" y="17535"/>
                        </a:lnTo>
                        <a:lnTo>
                          <a:pt x="135298" y="17535"/>
                        </a:lnTo>
                        <a:lnTo>
                          <a:pt x="135298" y="17507"/>
                        </a:lnTo>
                        <a:lnTo>
                          <a:pt x="135307" y="17507"/>
                        </a:lnTo>
                        <a:lnTo>
                          <a:pt x="135307" y="17488"/>
                        </a:lnTo>
                        <a:lnTo>
                          <a:pt x="135326" y="17488"/>
                        </a:lnTo>
                        <a:lnTo>
                          <a:pt x="135326" y="17479"/>
                        </a:lnTo>
                        <a:lnTo>
                          <a:pt x="135345" y="17479"/>
                        </a:lnTo>
                        <a:lnTo>
                          <a:pt x="135345" y="17461"/>
                        </a:lnTo>
                        <a:lnTo>
                          <a:pt x="135354" y="17461"/>
                        </a:lnTo>
                        <a:lnTo>
                          <a:pt x="135354" y="17433"/>
                        </a:lnTo>
                        <a:lnTo>
                          <a:pt x="135372" y="17433"/>
                        </a:lnTo>
                        <a:lnTo>
                          <a:pt x="135372" y="17414"/>
                        </a:lnTo>
                        <a:lnTo>
                          <a:pt x="135391" y="17414"/>
                        </a:lnTo>
                        <a:lnTo>
                          <a:pt x="135391" y="17396"/>
                        </a:lnTo>
                        <a:lnTo>
                          <a:pt x="135400" y="17396"/>
                        </a:lnTo>
                        <a:lnTo>
                          <a:pt x="135400" y="17387"/>
                        </a:lnTo>
                        <a:lnTo>
                          <a:pt x="135419" y="17387"/>
                        </a:lnTo>
                        <a:lnTo>
                          <a:pt x="135419" y="17368"/>
                        </a:lnTo>
                        <a:lnTo>
                          <a:pt x="135437" y="17368"/>
                        </a:lnTo>
                        <a:lnTo>
                          <a:pt x="135437" y="17349"/>
                        </a:lnTo>
                        <a:lnTo>
                          <a:pt x="135465" y="17349"/>
                        </a:lnTo>
                        <a:lnTo>
                          <a:pt x="135465" y="17340"/>
                        </a:lnTo>
                        <a:lnTo>
                          <a:pt x="135483" y="17340"/>
                        </a:lnTo>
                        <a:lnTo>
                          <a:pt x="135483" y="17322"/>
                        </a:lnTo>
                        <a:lnTo>
                          <a:pt x="135493" y="17322"/>
                        </a:lnTo>
                        <a:lnTo>
                          <a:pt x="135493" y="17303"/>
                        </a:lnTo>
                        <a:lnTo>
                          <a:pt x="135511" y="17303"/>
                        </a:lnTo>
                        <a:lnTo>
                          <a:pt x="135511" y="17294"/>
                        </a:lnTo>
                        <a:lnTo>
                          <a:pt x="135539" y="17294"/>
                        </a:lnTo>
                        <a:lnTo>
                          <a:pt x="135539" y="17275"/>
                        </a:lnTo>
                        <a:lnTo>
                          <a:pt x="135558" y="17275"/>
                        </a:lnTo>
                        <a:lnTo>
                          <a:pt x="135558" y="17257"/>
                        </a:lnTo>
                        <a:lnTo>
                          <a:pt x="135576" y="17257"/>
                        </a:lnTo>
                        <a:lnTo>
                          <a:pt x="135576" y="17248"/>
                        </a:lnTo>
                        <a:lnTo>
                          <a:pt x="135585" y="17248"/>
                        </a:lnTo>
                        <a:lnTo>
                          <a:pt x="135585" y="17229"/>
                        </a:lnTo>
                        <a:lnTo>
                          <a:pt x="135622" y="17229"/>
                        </a:lnTo>
                        <a:lnTo>
                          <a:pt x="135622" y="17211"/>
                        </a:lnTo>
                        <a:lnTo>
                          <a:pt x="135650" y="17211"/>
                        </a:lnTo>
                        <a:lnTo>
                          <a:pt x="135650" y="17201"/>
                        </a:lnTo>
                        <a:lnTo>
                          <a:pt x="135669" y="17201"/>
                        </a:lnTo>
                        <a:lnTo>
                          <a:pt x="135669" y="17183"/>
                        </a:lnTo>
                        <a:lnTo>
                          <a:pt x="135697" y="17183"/>
                        </a:lnTo>
                        <a:lnTo>
                          <a:pt x="135697" y="17164"/>
                        </a:lnTo>
                        <a:lnTo>
                          <a:pt x="135724" y="17164"/>
                        </a:lnTo>
                        <a:lnTo>
                          <a:pt x="135724" y="17155"/>
                        </a:lnTo>
                        <a:lnTo>
                          <a:pt x="135743" y="17155"/>
                        </a:lnTo>
                        <a:lnTo>
                          <a:pt x="135743" y="17136"/>
                        </a:lnTo>
                        <a:lnTo>
                          <a:pt x="135771" y="17136"/>
                        </a:lnTo>
                        <a:lnTo>
                          <a:pt x="135771" y="17118"/>
                        </a:lnTo>
                        <a:lnTo>
                          <a:pt x="135808" y="17118"/>
                        </a:lnTo>
                        <a:lnTo>
                          <a:pt x="135808" y="17109"/>
                        </a:lnTo>
                        <a:lnTo>
                          <a:pt x="135835" y="17109"/>
                        </a:lnTo>
                        <a:lnTo>
                          <a:pt x="135835" y="17090"/>
                        </a:lnTo>
                        <a:lnTo>
                          <a:pt x="135882" y="17090"/>
                        </a:lnTo>
                        <a:lnTo>
                          <a:pt x="135882" y="17072"/>
                        </a:lnTo>
                        <a:lnTo>
                          <a:pt x="135928" y="17072"/>
                        </a:lnTo>
                        <a:lnTo>
                          <a:pt x="135928" y="17062"/>
                        </a:lnTo>
                        <a:lnTo>
                          <a:pt x="135974" y="17062"/>
                        </a:lnTo>
                        <a:lnTo>
                          <a:pt x="135974" y="17044"/>
                        </a:lnTo>
                        <a:lnTo>
                          <a:pt x="136021" y="17044"/>
                        </a:lnTo>
                        <a:lnTo>
                          <a:pt x="136021" y="17025"/>
                        </a:lnTo>
                        <a:lnTo>
                          <a:pt x="136067" y="17025"/>
                        </a:lnTo>
                        <a:lnTo>
                          <a:pt x="136067" y="17016"/>
                        </a:lnTo>
                        <a:lnTo>
                          <a:pt x="136132" y="17016"/>
                        </a:lnTo>
                        <a:lnTo>
                          <a:pt x="136132" y="16998"/>
                        </a:lnTo>
                        <a:lnTo>
                          <a:pt x="136234" y="16998"/>
                        </a:lnTo>
                        <a:lnTo>
                          <a:pt x="136234" y="16979"/>
                        </a:lnTo>
                        <a:lnTo>
                          <a:pt x="136595" y="16979"/>
                        </a:lnTo>
                        <a:lnTo>
                          <a:pt x="136595" y="16998"/>
                        </a:lnTo>
                        <a:lnTo>
                          <a:pt x="136715" y="16998"/>
                        </a:lnTo>
                        <a:lnTo>
                          <a:pt x="136715" y="17016"/>
                        </a:lnTo>
                        <a:lnTo>
                          <a:pt x="136780" y="17016"/>
                        </a:lnTo>
                        <a:lnTo>
                          <a:pt x="136780" y="17025"/>
                        </a:lnTo>
                        <a:lnTo>
                          <a:pt x="136836" y="17025"/>
                        </a:lnTo>
                        <a:lnTo>
                          <a:pt x="136836" y="17044"/>
                        </a:lnTo>
                        <a:lnTo>
                          <a:pt x="136901" y="17044"/>
                        </a:lnTo>
                        <a:lnTo>
                          <a:pt x="136901" y="17062"/>
                        </a:lnTo>
                        <a:lnTo>
                          <a:pt x="136928" y="17062"/>
                        </a:lnTo>
                        <a:lnTo>
                          <a:pt x="136928" y="17072"/>
                        </a:lnTo>
                        <a:lnTo>
                          <a:pt x="136975" y="17072"/>
                        </a:lnTo>
                        <a:lnTo>
                          <a:pt x="136975" y="17090"/>
                        </a:lnTo>
                        <a:lnTo>
                          <a:pt x="137012" y="17090"/>
                        </a:lnTo>
                        <a:lnTo>
                          <a:pt x="137012" y="17109"/>
                        </a:lnTo>
                        <a:lnTo>
                          <a:pt x="137040" y="17109"/>
                        </a:lnTo>
                        <a:lnTo>
                          <a:pt x="137040" y="17118"/>
                        </a:lnTo>
                        <a:lnTo>
                          <a:pt x="137067" y="17118"/>
                        </a:lnTo>
                        <a:lnTo>
                          <a:pt x="137067" y="17136"/>
                        </a:lnTo>
                        <a:lnTo>
                          <a:pt x="137104" y="17136"/>
                        </a:lnTo>
                        <a:lnTo>
                          <a:pt x="137104" y="17155"/>
                        </a:lnTo>
                        <a:lnTo>
                          <a:pt x="137132" y="17155"/>
                        </a:lnTo>
                        <a:lnTo>
                          <a:pt x="137132" y="17164"/>
                        </a:lnTo>
                        <a:lnTo>
                          <a:pt x="137160" y="17164"/>
                        </a:lnTo>
                        <a:lnTo>
                          <a:pt x="137160" y="17183"/>
                        </a:lnTo>
                        <a:lnTo>
                          <a:pt x="137179" y="17183"/>
                        </a:lnTo>
                        <a:lnTo>
                          <a:pt x="137179" y="17201"/>
                        </a:lnTo>
                        <a:lnTo>
                          <a:pt x="137206" y="17201"/>
                        </a:lnTo>
                        <a:lnTo>
                          <a:pt x="137206" y="17211"/>
                        </a:lnTo>
                        <a:lnTo>
                          <a:pt x="137225" y="17211"/>
                        </a:lnTo>
                        <a:lnTo>
                          <a:pt x="137225" y="17229"/>
                        </a:lnTo>
                        <a:lnTo>
                          <a:pt x="137253" y="17229"/>
                        </a:lnTo>
                        <a:lnTo>
                          <a:pt x="137253" y="17248"/>
                        </a:lnTo>
                        <a:lnTo>
                          <a:pt x="137271" y="17248"/>
                        </a:lnTo>
                        <a:lnTo>
                          <a:pt x="137271" y="17257"/>
                        </a:lnTo>
                        <a:lnTo>
                          <a:pt x="137299" y="17257"/>
                        </a:lnTo>
                        <a:lnTo>
                          <a:pt x="137299" y="17275"/>
                        </a:lnTo>
                        <a:lnTo>
                          <a:pt x="137317" y="17275"/>
                        </a:lnTo>
                        <a:lnTo>
                          <a:pt x="137317" y="17294"/>
                        </a:lnTo>
                        <a:lnTo>
                          <a:pt x="137336" y="17294"/>
                        </a:lnTo>
                        <a:lnTo>
                          <a:pt x="137336" y="17303"/>
                        </a:lnTo>
                        <a:lnTo>
                          <a:pt x="137345" y="17303"/>
                        </a:lnTo>
                        <a:lnTo>
                          <a:pt x="137345" y="17322"/>
                        </a:lnTo>
                        <a:lnTo>
                          <a:pt x="137364" y="17322"/>
                        </a:lnTo>
                        <a:lnTo>
                          <a:pt x="137364" y="17340"/>
                        </a:lnTo>
                        <a:lnTo>
                          <a:pt x="137392" y="17340"/>
                        </a:lnTo>
                        <a:lnTo>
                          <a:pt x="137392" y="17349"/>
                        </a:lnTo>
                        <a:lnTo>
                          <a:pt x="137410" y="17349"/>
                        </a:lnTo>
                        <a:lnTo>
                          <a:pt x="137410" y="17368"/>
                        </a:lnTo>
                        <a:lnTo>
                          <a:pt x="137429" y="17368"/>
                        </a:lnTo>
                        <a:lnTo>
                          <a:pt x="137429" y="17387"/>
                        </a:lnTo>
                        <a:lnTo>
                          <a:pt x="137438" y="17387"/>
                        </a:lnTo>
                        <a:lnTo>
                          <a:pt x="137438" y="17396"/>
                        </a:lnTo>
                        <a:lnTo>
                          <a:pt x="137456" y="17396"/>
                        </a:lnTo>
                        <a:lnTo>
                          <a:pt x="137456" y="17414"/>
                        </a:lnTo>
                        <a:lnTo>
                          <a:pt x="137475" y="17414"/>
                        </a:lnTo>
                        <a:lnTo>
                          <a:pt x="137475" y="17433"/>
                        </a:lnTo>
                        <a:lnTo>
                          <a:pt x="137484" y="17433"/>
                        </a:lnTo>
                        <a:lnTo>
                          <a:pt x="137484" y="17461"/>
                        </a:lnTo>
                        <a:lnTo>
                          <a:pt x="137503" y="17461"/>
                        </a:lnTo>
                        <a:lnTo>
                          <a:pt x="137503" y="17479"/>
                        </a:lnTo>
                        <a:lnTo>
                          <a:pt x="137521" y="17479"/>
                        </a:lnTo>
                        <a:lnTo>
                          <a:pt x="137521" y="17488"/>
                        </a:lnTo>
                        <a:lnTo>
                          <a:pt x="137531" y="17488"/>
                        </a:lnTo>
                        <a:lnTo>
                          <a:pt x="137531" y="17507"/>
                        </a:lnTo>
                        <a:lnTo>
                          <a:pt x="137549" y="17507"/>
                        </a:lnTo>
                        <a:lnTo>
                          <a:pt x="137549" y="17525"/>
                        </a:lnTo>
                        <a:lnTo>
                          <a:pt x="137568" y="17525"/>
                        </a:lnTo>
                        <a:lnTo>
                          <a:pt x="137568" y="17535"/>
                        </a:lnTo>
                        <a:lnTo>
                          <a:pt x="137577" y="17535"/>
                        </a:lnTo>
                        <a:lnTo>
                          <a:pt x="137577" y="17572"/>
                        </a:lnTo>
                        <a:lnTo>
                          <a:pt x="137595" y="17572"/>
                        </a:lnTo>
                        <a:lnTo>
                          <a:pt x="137595" y="17581"/>
                        </a:lnTo>
                        <a:lnTo>
                          <a:pt x="137614" y="17581"/>
                        </a:lnTo>
                        <a:lnTo>
                          <a:pt x="137614" y="17618"/>
                        </a:lnTo>
                        <a:lnTo>
                          <a:pt x="137623" y="17618"/>
                        </a:lnTo>
                        <a:lnTo>
                          <a:pt x="137623" y="17646"/>
                        </a:lnTo>
                        <a:lnTo>
                          <a:pt x="137642" y="17646"/>
                        </a:lnTo>
                        <a:lnTo>
                          <a:pt x="137642" y="17664"/>
                        </a:lnTo>
                        <a:lnTo>
                          <a:pt x="137660" y="17664"/>
                        </a:lnTo>
                        <a:lnTo>
                          <a:pt x="137660" y="17692"/>
                        </a:lnTo>
                        <a:lnTo>
                          <a:pt x="137669" y="17692"/>
                        </a:lnTo>
                        <a:lnTo>
                          <a:pt x="137669" y="17711"/>
                        </a:lnTo>
                        <a:lnTo>
                          <a:pt x="137688" y="17711"/>
                        </a:lnTo>
                        <a:lnTo>
                          <a:pt x="137688" y="17757"/>
                        </a:lnTo>
                        <a:lnTo>
                          <a:pt x="137706" y="17757"/>
                        </a:lnTo>
                        <a:lnTo>
                          <a:pt x="137706" y="17785"/>
                        </a:lnTo>
                        <a:lnTo>
                          <a:pt x="137716" y="17785"/>
                        </a:lnTo>
                        <a:lnTo>
                          <a:pt x="137716" y="17813"/>
                        </a:lnTo>
                        <a:lnTo>
                          <a:pt x="137734" y="17813"/>
                        </a:lnTo>
                        <a:lnTo>
                          <a:pt x="137734" y="17850"/>
                        </a:lnTo>
                        <a:lnTo>
                          <a:pt x="137753" y="17850"/>
                        </a:lnTo>
                        <a:lnTo>
                          <a:pt x="137753" y="17896"/>
                        </a:lnTo>
                        <a:lnTo>
                          <a:pt x="137762" y="17896"/>
                        </a:lnTo>
                        <a:lnTo>
                          <a:pt x="137762" y="17942"/>
                        </a:lnTo>
                        <a:lnTo>
                          <a:pt x="137781" y="17942"/>
                        </a:lnTo>
                        <a:lnTo>
                          <a:pt x="137781" y="17998"/>
                        </a:lnTo>
                        <a:lnTo>
                          <a:pt x="137799" y="17998"/>
                        </a:lnTo>
                        <a:lnTo>
                          <a:pt x="137799" y="18044"/>
                        </a:lnTo>
                        <a:lnTo>
                          <a:pt x="137808" y="18044"/>
                        </a:lnTo>
                        <a:lnTo>
                          <a:pt x="137808" y="18128"/>
                        </a:lnTo>
                        <a:lnTo>
                          <a:pt x="137827" y="18128"/>
                        </a:lnTo>
                        <a:lnTo>
                          <a:pt x="137827" y="18229"/>
                        </a:lnTo>
                        <a:lnTo>
                          <a:pt x="137845" y="18229"/>
                        </a:lnTo>
                        <a:lnTo>
                          <a:pt x="137845" y="18266"/>
                        </a:lnTo>
                        <a:lnTo>
                          <a:pt x="137855" y="18266"/>
                        </a:lnTo>
                        <a:lnTo>
                          <a:pt x="137855" y="18229"/>
                        </a:lnTo>
                        <a:lnTo>
                          <a:pt x="137873" y="18229"/>
                        </a:lnTo>
                        <a:lnTo>
                          <a:pt x="137873" y="18220"/>
                        </a:lnTo>
                        <a:lnTo>
                          <a:pt x="137892" y="18220"/>
                        </a:lnTo>
                        <a:lnTo>
                          <a:pt x="137892" y="18202"/>
                        </a:lnTo>
                        <a:lnTo>
                          <a:pt x="137901" y="18202"/>
                        </a:lnTo>
                        <a:lnTo>
                          <a:pt x="137901" y="18174"/>
                        </a:lnTo>
                        <a:lnTo>
                          <a:pt x="137920" y="18174"/>
                        </a:lnTo>
                        <a:lnTo>
                          <a:pt x="137920" y="18155"/>
                        </a:lnTo>
                        <a:lnTo>
                          <a:pt x="137938" y="18155"/>
                        </a:lnTo>
                        <a:lnTo>
                          <a:pt x="137938" y="18137"/>
                        </a:lnTo>
                        <a:lnTo>
                          <a:pt x="137947" y="18137"/>
                        </a:lnTo>
                        <a:lnTo>
                          <a:pt x="137947" y="18128"/>
                        </a:lnTo>
                        <a:lnTo>
                          <a:pt x="137966" y="18128"/>
                        </a:lnTo>
                        <a:lnTo>
                          <a:pt x="137966" y="18090"/>
                        </a:lnTo>
                        <a:lnTo>
                          <a:pt x="137984" y="18090"/>
                        </a:lnTo>
                        <a:lnTo>
                          <a:pt x="137984" y="18081"/>
                        </a:lnTo>
                        <a:lnTo>
                          <a:pt x="137994" y="18081"/>
                        </a:lnTo>
                        <a:lnTo>
                          <a:pt x="137994" y="18063"/>
                        </a:lnTo>
                        <a:lnTo>
                          <a:pt x="138012" y="18063"/>
                        </a:lnTo>
                        <a:lnTo>
                          <a:pt x="138012" y="18044"/>
                        </a:lnTo>
                        <a:lnTo>
                          <a:pt x="138031" y="18044"/>
                        </a:lnTo>
                        <a:lnTo>
                          <a:pt x="138031" y="18035"/>
                        </a:lnTo>
                        <a:lnTo>
                          <a:pt x="138040" y="18035"/>
                        </a:lnTo>
                        <a:lnTo>
                          <a:pt x="138040" y="18016"/>
                        </a:lnTo>
                        <a:lnTo>
                          <a:pt x="138058" y="18016"/>
                        </a:lnTo>
                        <a:lnTo>
                          <a:pt x="138058" y="17998"/>
                        </a:lnTo>
                        <a:lnTo>
                          <a:pt x="138086" y="17998"/>
                        </a:lnTo>
                        <a:lnTo>
                          <a:pt x="138086" y="17989"/>
                        </a:lnTo>
                        <a:lnTo>
                          <a:pt x="138105" y="17989"/>
                        </a:lnTo>
                        <a:lnTo>
                          <a:pt x="138105" y="17970"/>
                        </a:lnTo>
                        <a:lnTo>
                          <a:pt x="138123" y="17970"/>
                        </a:lnTo>
                        <a:lnTo>
                          <a:pt x="138123" y="17952"/>
                        </a:lnTo>
                        <a:lnTo>
                          <a:pt x="138133" y="17952"/>
                        </a:lnTo>
                        <a:lnTo>
                          <a:pt x="138133" y="17942"/>
                        </a:lnTo>
                        <a:lnTo>
                          <a:pt x="138151" y="17942"/>
                        </a:lnTo>
                        <a:lnTo>
                          <a:pt x="138151" y="17924"/>
                        </a:lnTo>
                        <a:lnTo>
                          <a:pt x="138170" y="17924"/>
                        </a:lnTo>
                        <a:lnTo>
                          <a:pt x="138170" y="17905"/>
                        </a:lnTo>
                        <a:lnTo>
                          <a:pt x="138179" y="17905"/>
                        </a:lnTo>
                        <a:lnTo>
                          <a:pt x="138179" y="17896"/>
                        </a:lnTo>
                        <a:lnTo>
                          <a:pt x="138197" y="17896"/>
                        </a:lnTo>
                        <a:lnTo>
                          <a:pt x="138197" y="17877"/>
                        </a:lnTo>
                        <a:lnTo>
                          <a:pt x="138225" y="17877"/>
                        </a:lnTo>
                        <a:lnTo>
                          <a:pt x="138225" y="17859"/>
                        </a:lnTo>
                        <a:lnTo>
                          <a:pt x="138262" y="17859"/>
                        </a:lnTo>
                        <a:lnTo>
                          <a:pt x="138262" y="17850"/>
                        </a:lnTo>
                        <a:lnTo>
                          <a:pt x="138272" y="17850"/>
                        </a:lnTo>
                        <a:lnTo>
                          <a:pt x="138272" y="17831"/>
                        </a:lnTo>
                        <a:lnTo>
                          <a:pt x="138309" y="17831"/>
                        </a:lnTo>
                        <a:lnTo>
                          <a:pt x="138309" y="17813"/>
                        </a:lnTo>
                        <a:lnTo>
                          <a:pt x="138336" y="17813"/>
                        </a:lnTo>
                        <a:lnTo>
                          <a:pt x="138336" y="17803"/>
                        </a:lnTo>
                        <a:lnTo>
                          <a:pt x="138355" y="17803"/>
                        </a:lnTo>
                        <a:lnTo>
                          <a:pt x="138355" y="17785"/>
                        </a:lnTo>
                        <a:lnTo>
                          <a:pt x="138383" y="17785"/>
                        </a:lnTo>
                        <a:lnTo>
                          <a:pt x="138383" y="17766"/>
                        </a:lnTo>
                        <a:lnTo>
                          <a:pt x="138410" y="17766"/>
                        </a:lnTo>
                        <a:lnTo>
                          <a:pt x="138410" y="17757"/>
                        </a:lnTo>
                        <a:lnTo>
                          <a:pt x="138448" y="17757"/>
                        </a:lnTo>
                        <a:lnTo>
                          <a:pt x="138448" y="17739"/>
                        </a:lnTo>
                        <a:lnTo>
                          <a:pt x="138475" y="17739"/>
                        </a:lnTo>
                        <a:lnTo>
                          <a:pt x="138475" y="17720"/>
                        </a:lnTo>
                        <a:lnTo>
                          <a:pt x="138522" y="17720"/>
                        </a:lnTo>
                        <a:lnTo>
                          <a:pt x="138522" y="17711"/>
                        </a:lnTo>
                        <a:lnTo>
                          <a:pt x="138568" y="17711"/>
                        </a:lnTo>
                        <a:lnTo>
                          <a:pt x="138568" y="17692"/>
                        </a:lnTo>
                        <a:lnTo>
                          <a:pt x="138596" y="17692"/>
                        </a:lnTo>
                        <a:lnTo>
                          <a:pt x="138596" y="17674"/>
                        </a:lnTo>
                        <a:lnTo>
                          <a:pt x="138642" y="17674"/>
                        </a:lnTo>
                        <a:lnTo>
                          <a:pt x="138642" y="17664"/>
                        </a:lnTo>
                        <a:lnTo>
                          <a:pt x="138688" y="17664"/>
                        </a:lnTo>
                        <a:lnTo>
                          <a:pt x="138688" y="17646"/>
                        </a:lnTo>
                        <a:lnTo>
                          <a:pt x="138781" y="17646"/>
                        </a:lnTo>
                        <a:lnTo>
                          <a:pt x="138781" y="17627"/>
                        </a:lnTo>
                        <a:lnTo>
                          <a:pt x="138864" y="17627"/>
                        </a:lnTo>
                        <a:lnTo>
                          <a:pt x="138864" y="17618"/>
                        </a:lnTo>
                        <a:lnTo>
                          <a:pt x="139281" y="17618"/>
                        </a:lnTo>
                        <a:lnTo>
                          <a:pt x="139281" y="17627"/>
                        </a:lnTo>
                        <a:lnTo>
                          <a:pt x="139355" y="17627"/>
                        </a:lnTo>
                        <a:lnTo>
                          <a:pt x="139355" y="17646"/>
                        </a:lnTo>
                        <a:lnTo>
                          <a:pt x="139429" y="17646"/>
                        </a:lnTo>
                        <a:lnTo>
                          <a:pt x="139429" y="17664"/>
                        </a:lnTo>
                        <a:lnTo>
                          <a:pt x="139513" y="17664"/>
                        </a:lnTo>
                        <a:lnTo>
                          <a:pt x="139513" y="17674"/>
                        </a:lnTo>
                        <a:lnTo>
                          <a:pt x="139540" y="17674"/>
                        </a:lnTo>
                        <a:lnTo>
                          <a:pt x="139540" y="17692"/>
                        </a:lnTo>
                        <a:lnTo>
                          <a:pt x="139587" y="17692"/>
                        </a:lnTo>
                        <a:lnTo>
                          <a:pt x="139587" y="17711"/>
                        </a:lnTo>
                        <a:lnTo>
                          <a:pt x="139633" y="17711"/>
                        </a:lnTo>
                        <a:lnTo>
                          <a:pt x="139633" y="17720"/>
                        </a:lnTo>
                        <a:lnTo>
                          <a:pt x="139661" y="17720"/>
                        </a:lnTo>
                        <a:lnTo>
                          <a:pt x="139661" y="17739"/>
                        </a:lnTo>
                        <a:lnTo>
                          <a:pt x="139707" y="17739"/>
                        </a:lnTo>
                        <a:lnTo>
                          <a:pt x="139707" y="17757"/>
                        </a:lnTo>
                        <a:lnTo>
                          <a:pt x="139744" y="17757"/>
                        </a:lnTo>
                        <a:lnTo>
                          <a:pt x="139744" y="17766"/>
                        </a:lnTo>
                        <a:lnTo>
                          <a:pt x="139772" y="17766"/>
                        </a:lnTo>
                        <a:lnTo>
                          <a:pt x="139772" y="17785"/>
                        </a:lnTo>
                        <a:lnTo>
                          <a:pt x="139791" y="17785"/>
                        </a:lnTo>
                        <a:lnTo>
                          <a:pt x="139791" y="17803"/>
                        </a:lnTo>
                        <a:lnTo>
                          <a:pt x="139818" y="17803"/>
                        </a:lnTo>
                        <a:lnTo>
                          <a:pt x="139818" y="17813"/>
                        </a:lnTo>
                        <a:lnTo>
                          <a:pt x="139846" y="17813"/>
                        </a:lnTo>
                        <a:lnTo>
                          <a:pt x="139846" y="17831"/>
                        </a:lnTo>
                        <a:lnTo>
                          <a:pt x="139865" y="17831"/>
                        </a:lnTo>
                        <a:lnTo>
                          <a:pt x="139865" y="17850"/>
                        </a:lnTo>
                        <a:lnTo>
                          <a:pt x="139892" y="17850"/>
                        </a:lnTo>
                        <a:lnTo>
                          <a:pt x="139892" y="17859"/>
                        </a:lnTo>
                        <a:lnTo>
                          <a:pt x="139911" y="17859"/>
                        </a:lnTo>
                        <a:lnTo>
                          <a:pt x="139911" y="17877"/>
                        </a:lnTo>
                        <a:lnTo>
                          <a:pt x="139930" y="17877"/>
                        </a:lnTo>
                        <a:lnTo>
                          <a:pt x="139930" y="17896"/>
                        </a:lnTo>
                        <a:lnTo>
                          <a:pt x="139957" y="17896"/>
                        </a:lnTo>
                        <a:lnTo>
                          <a:pt x="139957" y="17905"/>
                        </a:lnTo>
                        <a:lnTo>
                          <a:pt x="139976" y="17905"/>
                        </a:lnTo>
                        <a:lnTo>
                          <a:pt x="139976" y="17924"/>
                        </a:lnTo>
                        <a:lnTo>
                          <a:pt x="140004" y="17924"/>
                        </a:lnTo>
                        <a:lnTo>
                          <a:pt x="140004" y="17942"/>
                        </a:lnTo>
                        <a:lnTo>
                          <a:pt x="140022" y="17942"/>
                        </a:lnTo>
                        <a:lnTo>
                          <a:pt x="140022" y="17952"/>
                        </a:lnTo>
                        <a:lnTo>
                          <a:pt x="140031" y="17952"/>
                        </a:lnTo>
                        <a:lnTo>
                          <a:pt x="140031" y="17970"/>
                        </a:lnTo>
                        <a:lnTo>
                          <a:pt x="140050" y="17970"/>
                        </a:lnTo>
                        <a:lnTo>
                          <a:pt x="140050" y="17989"/>
                        </a:lnTo>
                        <a:lnTo>
                          <a:pt x="140068" y="17989"/>
                        </a:lnTo>
                        <a:lnTo>
                          <a:pt x="140068" y="17998"/>
                        </a:lnTo>
                        <a:lnTo>
                          <a:pt x="140078" y="17998"/>
                        </a:lnTo>
                        <a:lnTo>
                          <a:pt x="140078" y="18016"/>
                        </a:lnTo>
                        <a:lnTo>
                          <a:pt x="140096" y="18016"/>
                        </a:lnTo>
                        <a:lnTo>
                          <a:pt x="140096" y="18035"/>
                        </a:lnTo>
                        <a:lnTo>
                          <a:pt x="140115" y="18035"/>
                        </a:lnTo>
                        <a:lnTo>
                          <a:pt x="140115" y="18044"/>
                        </a:lnTo>
                        <a:lnTo>
                          <a:pt x="140124" y="18044"/>
                        </a:lnTo>
                        <a:lnTo>
                          <a:pt x="140124" y="18063"/>
                        </a:lnTo>
                        <a:lnTo>
                          <a:pt x="140143" y="18063"/>
                        </a:lnTo>
                        <a:lnTo>
                          <a:pt x="140143" y="18081"/>
                        </a:lnTo>
                        <a:lnTo>
                          <a:pt x="140161" y="18081"/>
                        </a:lnTo>
                        <a:lnTo>
                          <a:pt x="140161" y="18090"/>
                        </a:lnTo>
                        <a:lnTo>
                          <a:pt x="140170" y="18090"/>
                        </a:lnTo>
                        <a:lnTo>
                          <a:pt x="140170" y="18109"/>
                        </a:lnTo>
                        <a:lnTo>
                          <a:pt x="140189" y="18109"/>
                        </a:lnTo>
                        <a:lnTo>
                          <a:pt x="140189" y="18128"/>
                        </a:lnTo>
                        <a:lnTo>
                          <a:pt x="140207" y="18128"/>
                        </a:lnTo>
                        <a:lnTo>
                          <a:pt x="140207" y="18155"/>
                        </a:lnTo>
                        <a:lnTo>
                          <a:pt x="140217" y="18155"/>
                        </a:lnTo>
                        <a:lnTo>
                          <a:pt x="140217" y="18174"/>
                        </a:lnTo>
                        <a:lnTo>
                          <a:pt x="140235" y="18174"/>
                        </a:lnTo>
                        <a:lnTo>
                          <a:pt x="140235" y="18202"/>
                        </a:lnTo>
                        <a:lnTo>
                          <a:pt x="140254" y="18202"/>
                        </a:lnTo>
                        <a:lnTo>
                          <a:pt x="140254" y="18220"/>
                        </a:lnTo>
                        <a:lnTo>
                          <a:pt x="140263" y="18220"/>
                        </a:lnTo>
                        <a:lnTo>
                          <a:pt x="140263" y="18248"/>
                        </a:lnTo>
                        <a:lnTo>
                          <a:pt x="140281" y="18248"/>
                        </a:lnTo>
                        <a:lnTo>
                          <a:pt x="140281" y="18266"/>
                        </a:lnTo>
                        <a:lnTo>
                          <a:pt x="140300" y="18266"/>
                        </a:lnTo>
                        <a:lnTo>
                          <a:pt x="140300" y="18294"/>
                        </a:lnTo>
                        <a:lnTo>
                          <a:pt x="140309" y="18294"/>
                        </a:lnTo>
                        <a:lnTo>
                          <a:pt x="140309" y="18313"/>
                        </a:lnTo>
                        <a:lnTo>
                          <a:pt x="140328" y="18313"/>
                        </a:lnTo>
                        <a:lnTo>
                          <a:pt x="140328" y="18341"/>
                        </a:lnTo>
                        <a:lnTo>
                          <a:pt x="140346" y="18341"/>
                        </a:lnTo>
                        <a:lnTo>
                          <a:pt x="140346" y="18368"/>
                        </a:lnTo>
                        <a:lnTo>
                          <a:pt x="140356" y="18368"/>
                        </a:lnTo>
                        <a:lnTo>
                          <a:pt x="140356" y="18405"/>
                        </a:lnTo>
                        <a:lnTo>
                          <a:pt x="140374" y="18405"/>
                        </a:lnTo>
                        <a:lnTo>
                          <a:pt x="140374" y="18452"/>
                        </a:lnTo>
                        <a:lnTo>
                          <a:pt x="140393" y="18452"/>
                        </a:lnTo>
                        <a:lnTo>
                          <a:pt x="140393" y="18480"/>
                        </a:lnTo>
                        <a:lnTo>
                          <a:pt x="140402" y="18480"/>
                        </a:lnTo>
                        <a:lnTo>
                          <a:pt x="140402" y="18507"/>
                        </a:lnTo>
                        <a:lnTo>
                          <a:pt x="140420" y="18507"/>
                        </a:lnTo>
                        <a:lnTo>
                          <a:pt x="140420" y="18554"/>
                        </a:lnTo>
                        <a:lnTo>
                          <a:pt x="140439" y="18554"/>
                        </a:lnTo>
                        <a:lnTo>
                          <a:pt x="140439" y="18591"/>
                        </a:lnTo>
                        <a:lnTo>
                          <a:pt x="140448" y="18591"/>
                        </a:lnTo>
                        <a:lnTo>
                          <a:pt x="140448" y="18646"/>
                        </a:lnTo>
                        <a:lnTo>
                          <a:pt x="140467" y="18646"/>
                        </a:lnTo>
                        <a:lnTo>
                          <a:pt x="140467" y="18730"/>
                        </a:lnTo>
                        <a:lnTo>
                          <a:pt x="140485" y="18730"/>
                        </a:lnTo>
                        <a:lnTo>
                          <a:pt x="140485" y="18804"/>
                        </a:lnTo>
                        <a:lnTo>
                          <a:pt x="140495" y="18804"/>
                        </a:lnTo>
                        <a:lnTo>
                          <a:pt x="140495" y="19202"/>
                        </a:lnTo>
                        <a:lnTo>
                          <a:pt x="140485" y="19202"/>
                        </a:lnTo>
                        <a:lnTo>
                          <a:pt x="140485" y="19285"/>
                        </a:lnTo>
                        <a:lnTo>
                          <a:pt x="140467" y="19285"/>
                        </a:lnTo>
                        <a:lnTo>
                          <a:pt x="140467" y="19359"/>
                        </a:lnTo>
                        <a:lnTo>
                          <a:pt x="140448" y="19359"/>
                        </a:lnTo>
                        <a:lnTo>
                          <a:pt x="140448" y="19424"/>
                        </a:lnTo>
                        <a:lnTo>
                          <a:pt x="140439" y="19424"/>
                        </a:lnTo>
                        <a:lnTo>
                          <a:pt x="140439" y="19471"/>
                        </a:lnTo>
                        <a:lnTo>
                          <a:pt x="140420" y="19471"/>
                        </a:lnTo>
                        <a:lnTo>
                          <a:pt x="140420" y="19498"/>
                        </a:lnTo>
                        <a:lnTo>
                          <a:pt x="140402" y="19498"/>
                        </a:lnTo>
                        <a:lnTo>
                          <a:pt x="140402" y="19545"/>
                        </a:lnTo>
                        <a:lnTo>
                          <a:pt x="140393" y="19545"/>
                        </a:lnTo>
                        <a:lnTo>
                          <a:pt x="140393" y="19591"/>
                        </a:lnTo>
                        <a:lnTo>
                          <a:pt x="140374" y="19591"/>
                        </a:lnTo>
                        <a:lnTo>
                          <a:pt x="140374" y="19619"/>
                        </a:lnTo>
                        <a:lnTo>
                          <a:pt x="140356" y="19619"/>
                        </a:lnTo>
                        <a:lnTo>
                          <a:pt x="140356" y="19637"/>
                        </a:lnTo>
                        <a:lnTo>
                          <a:pt x="140374" y="19637"/>
                        </a:lnTo>
                        <a:lnTo>
                          <a:pt x="140374" y="19619"/>
                        </a:lnTo>
                        <a:lnTo>
                          <a:pt x="140420" y="19619"/>
                        </a:lnTo>
                        <a:lnTo>
                          <a:pt x="140420" y="19610"/>
                        </a:lnTo>
                        <a:lnTo>
                          <a:pt x="140495" y="19610"/>
                        </a:lnTo>
                        <a:lnTo>
                          <a:pt x="140495" y="19591"/>
                        </a:lnTo>
                        <a:lnTo>
                          <a:pt x="140884" y="19591"/>
                        </a:lnTo>
                        <a:lnTo>
                          <a:pt x="140884" y="19610"/>
                        </a:lnTo>
                        <a:lnTo>
                          <a:pt x="140948" y="19610"/>
                        </a:lnTo>
                        <a:lnTo>
                          <a:pt x="140948" y="19619"/>
                        </a:lnTo>
                        <a:lnTo>
                          <a:pt x="140995" y="19619"/>
                        </a:lnTo>
                        <a:lnTo>
                          <a:pt x="140995" y="19637"/>
                        </a:lnTo>
                        <a:lnTo>
                          <a:pt x="141050" y="19637"/>
                        </a:lnTo>
                        <a:lnTo>
                          <a:pt x="141050" y="19656"/>
                        </a:lnTo>
                        <a:lnTo>
                          <a:pt x="141087" y="19656"/>
                        </a:lnTo>
                        <a:lnTo>
                          <a:pt x="141087" y="19665"/>
                        </a:lnTo>
                        <a:lnTo>
                          <a:pt x="141115" y="19665"/>
                        </a:lnTo>
                        <a:lnTo>
                          <a:pt x="141115" y="19684"/>
                        </a:lnTo>
                        <a:lnTo>
                          <a:pt x="141143" y="19684"/>
                        </a:lnTo>
                        <a:lnTo>
                          <a:pt x="141143" y="19702"/>
                        </a:lnTo>
                        <a:lnTo>
                          <a:pt x="141180" y="19702"/>
                        </a:lnTo>
                        <a:lnTo>
                          <a:pt x="141180" y="19711"/>
                        </a:lnTo>
                        <a:lnTo>
                          <a:pt x="141226" y="19711"/>
                        </a:lnTo>
                        <a:lnTo>
                          <a:pt x="141226" y="19730"/>
                        </a:lnTo>
                        <a:lnTo>
                          <a:pt x="141236" y="19730"/>
                        </a:lnTo>
                        <a:lnTo>
                          <a:pt x="141236" y="19748"/>
                        </a:lnTo>
                        <a:lnTo>
                          <a:pt x="141254" y="19748"/>
                        </a:lnTo>
                        <a:lnTo>
                          <a:pt x="141254" y="19758"/>
                        </a:lnTo>
                        <a:lnTo>
                          <a:pt x="141282" y="19758"/>
                        </a:lnTo>
                        <a:lnTo>
                          <a:pt x="141282" y="19776"/>
                        </a:lnTo>
                        <a:lnTo>
                          <a:pt x="141300" y="19776"/>
                        </a:lnTo>
                        <a:lnTo>
                          <a:pt x="141300" y="19795"/>
                        </a:lnTo>
                        <a:lnTo>
                          <a:pt x="141319" y="19795"/>
                        </a:lnTo>
                        <a:lnTo>
                          <a:pt x="141319" y="19804"/>
                        </a:lnTo>
                        <a:lnTo>
                          <a:pt x="141328" y="19804"/>
                        </a:lnTo>
                        <a:lnTo>
                          <a:pt x="141328" y="19823"/>
                        </a:lnTo>
                        <a:lnTo>
                          <a:pt x="141347" y="19823"/>
                        </a:lnTo>
                        <a:lnTo>
                          <a:pt x="141347" y="19841"/>
                        </a:lnTo>
                        <a:lnTo>
                          <a:pt x="141365" y="19841"/>
                        </a:lnTo>
                        <a:lnTo>
                          <a:pt x="141365" y="19850"/>
                        </a:lnTo>
                        <a:lnTo>
                          <a:pt x="141374" y="19850"/>
                        </a:lnTo>
                        <a:lnTo>
                          <a:pt x="141374" y="19869"/>
                        </a:lnTo>
                        <a:lnTo>
                          <a:pt x="141393" y="19869"/>
                        </a:lnTo>
                        <a:lnTo>
                          <a:pt x="141393" y="19887"/>
                        </a:lnTo>
                        <a:lnTo>
                          <a:pt x="141412" y="19887"/>
                        </a:lnTo>
                        <a:lnTo>
                          <a:pt x="141412" y="19897"/>
                        </a:lnTo>
                        <a:lnTo>
                          <a:pt x="141421" y="19897"/>
                        </a:lnTo>
                        <a:lnTo>
                          <a:pt x="141421" y="19915"/>
                        </a:lnTo>
                        <a:lnTo>
                          <a:pt x="141439" y="19915"/>
                        </a:lnTo>
                        <a:lnTo>
                          <a:pt x="141439" y="19934"/>
                        </a:lnTo>
                        <a:lnTo>
                          <a:pt x="141458" y="19934"/>
                        </a:lnTo>
                        <a:lnTo>
                          <a:pt x="141458" y="19962"/>
                        </a:lnTo>
                        <a:lnTo>
                          <a:pt x="141467" y="19962"/>
                        </a:lnTo>
                        <a:lnTo>
                          <a:pt x="141467" y="19980"/>
                        </a:lnTo>
                        <a:lnTo>
                          <a:pt x="141486" y="19980"/>
                        </a:lnTo>
                        <a:lnTo>
                          <a:pt x="141486" y="20008"/>
                        </a:lnTo>
                        <a:lnTo>
                          <a:pt x="141504" y="20008"/>
                        </a:lnTo>
                        <a:lnTo>
                          <a:pt x="141504" y="20026"/>
                        </a:lnTo>
                        <a:lnTo>
                          <a:pt x="141513" y="20026"/>
                        </a:lnTo>
                        <a:lnTo>
                          <a:pt x="141513" y="20054"/>
                        </a:lnTo>
                        <a:lnTo>
                          <a:pt x="141532" y="20054"/>
                        </a:lnTo>
                        <a:lnTo>
                          <a:pt x="141532" y="20082"/>
                        </a:lnTo>
                        <a:lnTo>
                          <a:pt x="141550" y="20082"/>
                        </a:lnTo>
                        <a:lnTo>
                          <a:pt x="141550" y="20100"/>
                        </a:lnTo>
                        <a:lnTo>
                          <a:pt x="141560" y="20100"/>
                        </a:lnTo>
                        <a:lnTo>
                          <a:pt x="141560" y="20128"/>
                        </a:lnTo>
                        <a:lnTo>
                          <a:pt x="141578" y="20128"/>
                        </a:lnTo>
                        <a:lnTo>
                          <a:pt x="141578" y="20193"/>
                        </a:lnTo>
                        <a:lnTo>
                          <a:pt x="141597" y="20193"/>
                        </a:lnTo>
                        <a:lnTo>
                          <a:pt x="141597" y="20239"/>
                        </a:lnTo>
                        <a:lnTo>
                          <a:pt x="141606" y="20239"/>
                        </a:lnTo>
                        <a:lnTo>
                          <a:pt x="141606" y="20286"/>
                        </a:lnTo>
                        <a:lnTo>
                          <a:pt x="141625" y="20286"/>
                        </a:lnTo>
                        <a:lnTo>
                          <a:pt x="141625" y="20332"/>
                        </a:lnTo>
                        <a:lnTo>
                          <a:pt x="141643" y="20332"/>
                        </a:lnTo>
                        <a:lnTo>
                          <a:pt x="141643" y="20517"/>
                        </a:lnTo>
                        <a:lnTo>
                          <a:pt x="141652" y="20517"/>
                        </a:lnTo>
                        <a:lnTo>
                          <a:pt x="141652" y="20545"/>
                        </a:lnTo>
                        <a:lnTo>
                          <a:pt x="141643" y="20545"/>
                        </a:lnTo>
                        <a:lnTo>
                          <a:pt x="141643" y="20582"/>
                        </a:lnTo>
                        <a:lnTo>
                          <a:pt x="141671" y="20582"/>
                        </a:lnTo>
                        <a:lnTo>
                          <a:pt x="141671" y="20564"/>
                        </a:lnTo>
                        <a:lnTo>
                          <a:pt x="141717" y="20564"/>
                        </a:lnTo>
                        <a:lnTo>
                          <a:pt x="141717" y="20545"/>
                        </a:lnTo>
                        <a:lnTo>
                          <a:pt x="141764" y="20545"/>
                        </a:lnTo>
                        <a:lnTo>
                          <a:pt x="141764" y="20536"/>
                        </a:lnTo>
                        <a:lnTo>
                          <a:pt x="141810" y="20536"/>
                        </a:lnTo>
                        <a:lnTo>
                          <a:pt x="141810" y="20517"/>
                        </a:lnTo>
                        <a:lnTo>
                          <a:pt x="141856" y="20517"/>
                        </a:lnTo>
                        <a:lnTo>
                          <a:pt x="141856" y="20499"/>
                        </a:lnTo>
                        <a:lnTo>
                          <a:pt x="141902" y="20499"/>
                        </a:lnTo>
                        <a:lnTo>
                          <a:pt x="141902" y="20489"/>
                        </a:lnTo>
                        <a:lnTo>
                          <a:pt x="141949" y="20489"/>
                        </a:lnTo>
                        <a:lnTo>
                          <a:pt x="141949" y="20471"/>
                        </a:lnTo>
                        <a:lnTo>
                          <a:pt x="141995" y="20471"/>
                        </a:lnTo>
                        <a:lnTo>
                          <a:pt x="141995" y="20452"/>
                        </a:lnTo>
                        <a:lnTo>
                          <a:pt x="142060" y="20452"/>
                        </a:lnTo>
                        <a:lnTo>
                          <a:pt x="142060" y="20443"/>
                        </a:lnTo>
                        <a:lnTo>
                          <a:pt x="142134" y="20443"/>
                        </a:lnTo>
                        <a:lnTo>
                          <a:pt x="142134" y="20425"/>
                        </a:lnTo>
                        <a:lnTo>
                          <a:pt x="142199" y="20425"/>
                        </a:lnTo>
                        <a:lnTo>
                          <a:pt x="142199" y="20406"/>
                        </a:lnTo>
                        <a:lnTo>
                          <a:pt x="142254" y="20406"/>
                        </a:lnTo>
                        <a:lnTo>
                          <a:pt x="142254" y="20397"/>
                        </a:lnTo>
                        <a:lnTo>
                          <a:pt x="142319" y="20397"/>
                        </a:lnTo>
                        <a:lnTo>
                          <a:pt x="142319" y="20378"/>
                        </a:lnTo>
                        <a:lnTo>
                          <a:pt x="142393" y="20378"/>
                        </a:lnTo>
                        <a:lnTo>
                          <a:pt x="142393" y="20360"/>
                        </a:lnTo>
                        <a:lnTo>
                          <a:pt x="142486" y="20360"/>
                        </a:lnTo>
                        <a:lnTo>
                          <a:pt x="142486" y="20351"/>
                        </a:lnTo>
                        <a:lnTo>
                          <a:pt x="142597" y="20351"/>
                        </a:lnTo>
                        <a:lnTo>
                          <a:pt x="142597" y="20332"/>
                        </a:lnTo>
                        <a:lnTo>
                          <a:pt x="142718" y="20332"/>
                        </a:lnTo>
                        <a:lnTo>
                          <a:pt x="142718" y="20313"/>
                        </a:lnTo>
                        <a:lnTo>
                          <a:pt x="142829" y="20313"/>
                        </a:lnTo>
                        <a:lnTo>
                          <a:pt x="142829" y="20304"/>
                        </a:lnTo>
                        <a:lnTo>
                          <a:pt x="143505" y="20304"/>
                        </a:lnTo>
                        <a:lnTo>
                          <a:pt x="143505" y="20313"/>
                        </a:lnTo>
                        <a:lnTo>
                          <a:pt x="143709" y="20313"/>
                        </a:lnTo>
                        <a:lnTo>
                          <a:pt x="143709" y="20332"/>
                        </a:lnTo>
                        <a:lnTo>
                          <a:pt x="143801" y="20332"/>
                        </a:lnTo>
                        <a:lnTo>
                          <a:pt x="143801" y="20351"/>
                        </a:lnTo>
                        <a:lnTo>
                          <a:pt x="143894" y="20351"/>
                        </a:lnTo>
                        <a:lnTo>
                          <a:pt x="143894" y="20360"/>
                        </a:lnTo>
                        <a:lnTo>
                          <a:pt x="144005" y="20360"/>
                        </a:lnTo>
                        <a:lnTo>
                          <a:pt x="144005" y="20378"/>
                        </a:lnTo>
                        <a:lnTo>
                          <a:pt x="144079" y="20378"/>
                        </a:lnTo>
                        <a:lnTo>
                          <a:pt x="144079" y="20397"/>
                        </a:lnTo>
                        <a:lnTo>
                          <a:pt x="144144" y="20397"/>
                        </a:lnTo>
                        <a:lnTo>
                          <a:pt x="144144" y="20406"/>
                        </a:lnTo>
                        <a:lnTo>
                          <a:pt x="144200" y="20406"/>
                        </a:lnTo>
                        <a:lnTo>
                          <a:pt x="144200" y="20425"/>
                        </a:lnTo>
                        <a:lnTo>
                          <a:pt x="144264" y="20425"/>
                        </a:lnTo>
                        <a:lnTo>
                          <a:pt x="144264" y="20443"/>
                        </a:lnTo>
                        <a:lnTo>
                          <a:pt x="144329" y="20443"/>
                        </a:lnTo>
                        <a:lnTo>
                          <a:pt x="144329" y="20452"/>
                        </a:lnTo>
                        <a:lnTo>
                          <a:pt x="144385" y="20452"/>
                        </a:lnTo>
                        <a:lnTo>
                          <a:pt x="144385" y="20471"/>
                        </a:lnTo>
                        <a:lnTo>
                          <a:pt x="144450" y="20471"/>
                        </a:lnTo>
                        <a:lnTo>
                          <a:pt x="144450" y="20489"/>
                        </a:lnTo>
                        <a:lnTo>
                          <a:pt x="144496" y="20489"/>
                        </a:lnTo>
                        <a:lnTo>
                          <a:pt x="144496" y="20499"/>
                        </a:lnTo>
                        <a:lnTo>
                          <a:pt x="144542" y="20499"/>
                        </a:lnTo>
                        <a:lnTo>
                          <a:pt x="144542" y="20517"/>
                        </a:lnTo>
                        <a:lnTo>
                          <a:pt x="144589" y="20517"/>
                        </a:lnTo>
                        <a:lnTo>
                          <a:pt x="144589" y="20536"/>
                        </a:lnTo>
                        <a:lnTo>
                          <a:pt x="144635" y="20536"/>
                        </a:lnTo>
                        <a:lnTo>
                          <a:pt x="144635" y="20545"/>
                        </a:lnTo>
                        <a:lnTo>
                          <a:pt x="144663" y="20545"/>
                        </a:lnTo>
                        <a:lnTo>
                          <a:pt x="144663" y="20564"/>
                        </a:lnTo>
                        <a:lnTo>
                          <a:pt x="144709" y="20564"/>
                        </a:lnTo>
                        <a:lnTo>
                          <a:pt x="144709" y="20582"/>
                        </a:lnTo>
                        <a:lnTo>
                          <a:pt x="144755" y="20582"/>
                        </a:lnTo>
                        <a:lnTo>
                          <a:pt x="144755" y="20591"/>
                        </a:lnTo>
                        <a:lnTo>
                          <a:pt x="144802" y="20591"/>
                        </a:lnTo>
                        <a:lnTo>
                          <a:pt x="144802" y="20610"/>
                        </a:lnTo>
                        <a:lnTo>
                          <a:pt x="144839" y="20610"/>
                        </a:lnTo>
                        <a:lnTo>
                          <a:pt x="144839" y="20628"/>
                        </a:lnTo>
                        <a:lnTo>
                          <a:pt x="144866" y="20628"/>
                        </a:lnTo>
                        <a:lnTo>
                          <a:pt x="144866" y="20638"/>
                        </a:lnTo>
                        <a:lnTo>
                          <a:pt x="144913" y="20638"/>
                        </a:lnTo>
                        <a:lnTo>
                          <a:pt x="144913" y="20656"/>
                        </a:lnTo>
                        <a:lnTo>
                          <a:pt x="144941" y="20656"/>
                        </a:lnTo>
                        <a:lnTo>
                          <a:pt x="144941" y="20675"/>
                        </a:lnTo>
                        <a:lnTo>
                          <a:pt x="144978" y="20675"/>
                        </a:lnTo>
                        <a:lnTo>
                          <a:pt x="144978" y="20684"/>
                        </a:lnTo>
                        <a:lnTo>
                          <a:pt x="145005" y="20684"/>
                        </a:lnTo>
                        <a:lnTo>
                          <a:pt x="145005" y="20703"/>
                        </a:lnTo>
                        <a:lnTo>
                          <a:pt x="145033" y="20703"/>
                        </a:lnTo>
                        <a:lnTo>
                          <a:pt x="145033" y="20721"/>
                        </a:lnTo>
                        <a:lnTo>
                          <a:pt x="145070" y="20721"/>
                        </a:lnTo>
                        <a:lnTo>
                          <a:pt x="145070" y="20730"/>
                        </a:lnTo>
                        <a:lnTo>
                          <a:pt x="145098" y="20730"/>
                        </a:lnTo>
                        <a:lnTo>
                          <a:pt x="145098" y="20749"/>
                        </a:lnTo>
                        <a:lnTo>
                          <a:pt x="145126" y="20749"/>
                        </a:lnTo>
                        <a:lnTo>
                          <a:pt x="145126" y="20767"/>
                        </a:lnTo>
                        <a:lnTo>
                          <a:pt x="145163" y="20767"/>
                        </a:lnTo>
                        <a:lnTo>
                          <a:pt x="145163" y="20777"/>
                        </a:lnTo>
                        <a:lnTo>
                          <a:pt x="145191" y="20777"/>
                        </a:lnTo>
                        <a:lnTo>
                          <a:pt x="145191" y="20795"/>
                        </a:lnTo>
                        <a:lnTo>
                          <a:pt x="145218" y="20795"/>
                        </a:lnTo>
                        <a:lnTo>
                          <a:pt x="145218" y="20814"/>
                        </a:lnTo>
                        <a:lnTo>
                          <a:pt x="145255" y="20814"/>
                        </a:lnTo>
                        <a:lnTo>
                          <a:pt x="145255" y="20823"/>
                        </a:lnTo>
                        <a:lnTo>
                          <a:pt x="145283" y="20823"/>
                        </a:lnTo>
                        <a:lnTo>
                          <a:pt x="145283" y="20841"/>
                        </a:lnTo>
                        <a:lnTo>
                          <a:pt x="145302" y="20841"/>
                        </a:lnTo>
                        <a:lnTo>
                          <a:pt x="145302" y="20860"/>
                        </a:lnTo>
                        <a:lnTo>
                          <a:pt x="145330" y="20860"/>
                        </a:lnTo>
                        <a:lnTo>
                          <a:pt x="145330" y="20869"/>
                        </a:lnTo>
                        <a:lnTo>
                          <a:pt x="145357" y="20869"/>
                        </a:lnTo>
                        <a:lnTo>
                          <a:pt x="145357" y="20888"/>
                        </a:lnTo>
                        <a:lnTo>
                          <a:pt x="145376" y="20888"/>
                        </a:lnTo>
                        <a:lnTo>
                          <a:pt x="145376" y="20906"/>
                        </a:lnTo>
                        <a:lnTo>
                          <a:pt x="145404" y="20906"/>
                        </a:lnTo>
                        <a:lnTo>
                          <a:pt x="145404" y="20916"/>
                        </a:lnTo>
                        <a:lnTo>
                          <a:pt x="145441" y="20916"/>
                        </a:lnTo>
                        <a:lnTo>
                          <a:pt x="145441" y="20934"/>
                        </a:lnTo>
                        <a:lnTo>
                          <a:pt x="145450" y="20934"/>
                        </a:lnTo>
                        <a:lnTo>
                          <a:pt x="145450" y="20953"/>
                        </a:lnTo>
                        <a:lnTo>
                          <a:pt x="145487" y="20953"/>
                        </a:lnTo>
                        <a:lnTo>
                          <a:pt x="145487" y="20962"/>
                        </a:lnTo>
                        <a:lnTo>
                          <a:pt x="145496" y="20962"/>
                        </a:lnTo>
                        <a:lnTo>
                          <a:pt x="145496" y="20980"/>
                        </a:lnTo>
                        <a:lnTo>
                          <a:pt x="145533" y="20980"/>
                        </a:lnTo>
                        <a:lnTo>
                          <a:pt x="145533" y="20999"/>
                        </a:lnTo>
                        <a:lnTo>
                          <a:pt x="145561" y="20999"/>
                        </a:lnTo>
                        <a:lnTo>
                          <a:pt x="145561" y="21008"/>
                        </a:lnTo>
                        <a:lnTo>
                          <a:pt x="145580" y="21008"/>
                        </a:lnTo>
                        <a:lnTo>
                          <a:pt x="145580" y="21027"/>
                        </a:lnTo>
                        <a:lnTo>
                          <a:pt x="145607" y="21027"/>
                        </a:lnTo>
                        <a:lnTo>
                          <a:pt x="145607" y="21045"/>
                        </a:lnTo>
                        <a:lnTo>
                          <a:pt x="145626" y="21045"/>
                        </a:lnTo>
                        <a:lnTo>
                          <a:pt x="145626" y="21054"/>
                        </a:lnTo>
                        <a:lnTo>
                          <a:pt x="145635" y="21054"/>
                        </a:lnTo>
                        <a:lnTo>
                          <a:pt x="145635" y="21073"/>
                        </a:lnTo>
                        <a:lnTo>
                          <a:pt x="145672" y="21073"/>
                        </a:lnTo>
                        <a:lnTo>
                          <a:pt x="145672" y="21092"/>
                        </a:lnTo>
                        <a:lnTo>
                          <a:pt x="145682" y="21092"/>
                        </a:lnTo>
                        <a:lnTo>
                          <a:pt x="145682" y="21101"/>
                        </a:lnTo>
                        <a:lnTo>
                          <a:pt x="145700" y="21101"/>
                        </a:lnTo>
                        <a:lnTo>
                          <a:pt x="145700" y="21119"/>
                        </a:lnTo>
                        <a:lnTo>
                          <a:pt x="145728" y="21119"/>
                        </a:lnTo>
                        <a:lnTo>
                          <a:pt x="145728" y="21138"/>
                        </a:lnTo>
                        <a:lnTo>
                          <a:pt x="145746" y="21138"/>
                        </a:lnTo>
                        <a:lnTo>
                          <a:pt x="145746" y="21147"/>
                        </a:lnTo>
                        <a:lnTo>
                          <a:pt x="145765" y="21147"/>
                        </a:lnTo>
                        <a:lnTo>
                          <a:pt x="145765" y="21166"/>
                        </a:lnTo>
                        <a:lnTo>
                          <a:pt x="145793" y="21166"/>
                        </a:lnTo>
                        <a:lnTo>
                          <a:pt x="145793" y="21184"/>
                        </a:lnTo>
                        <a:lnTo>
                          <a:pt x="145811" y="21184"/>
                        </a:lnTo>
                        <a:lnTo>
                          <a:pt x="145811" y="21193"/>
                        </a:lnTo>
                        <a:lnTo>
                          <a:pt x="145821" y="21193"/>
                        </a:lnTo>
                        <a:lnTo>
                          <a:pt x="145821" y="21212"/>
                        </a:lnTo>
                        <a:lnTo>
                          <a:pt x="145858" y="21212"/>
                        </a:lnTo>
                        <a:lnTo>
                          <a:pt x="145858" y="21230"/>
                        </a:lnTo>
                        <a:lnTo>
                          <a:pt x="145867" y="21230"/>
                        </a:lnTo>
                        <a:lnTo>
                          <a:pt x="145867" y="21240"/>
                        </a:lnTo>
                        <a:lnTo>
                          <a:pt x="145885" y="21240"/>
                        </a:lnTo>
                        <a:lnTo>
                          <a:pt x="145885" y="21258"/>
                        </a:lnTo>
                        <a:lnTo>
                          <a:pt x="145913" y="21258"/>
                        </a:lnTo>
                        <a:lnTo>
                          <a:pt x="145913" y="21277"/>
                        </a:lnTo>
                        <a:lnTo>
                          <a:pt x="145932" y="21277"/>
                        </a:lnTo>
                        <a:lnTo>
                          <a:pt x="145932" y="21286"/>
                        </a:lnTo>
                        <a:lnTo>
                          <a:pt x="145950" y="21286"/>
                        </a:lnTo>
                        <a:lnTo>
                          <a:pt x="145950" y="21305"/>
                        </a:lnTo>
                        <a:lnTo>
                          <a:pt x="145959" y="21305"/>
                        </a:lnTo>
                        <a:lnTo>
                          <a:pt x="145959" y="21323"/>
                        </a:lnTo>
                        <a:lnTo>
                          <a:pt x="145978" y="21323"/>
                        </a:lnTo>
                        <a:lnTo>
                          <a:pt x="145978" y="21332"/>
                        </a:lnTo>
                        <a:lnTo>
                          <a:pt x="145996" y="21332"/>
                        </a:lnTo>
                        <a:lnTo>
                          <a:pt x="145996" y="21351"/>
                        </a:lnTo>
                        <a:lnTo>
                          <a:pt x="146006" y="21351"/>
                        </a:lnTo>
                        <a:lnTo>
                          <a:pt x="146006" y="21369"/>
                        </a:lnTo>
                        <a:lnTo>
                          <a:pt x="146024" y="21369"/>
                        </a:lnTo>
                        <a:lnTo>
                          <a:pt x="146024" y="21379"/>
                        </a:lnTo>
                        <a:lnTo>
                          <a:pt x="146043" y="21379"/>
                        </a:lnTo>
                        <a:lnTo>
                          <a:pt x="146043" y="21397"/>
                        </a:lnTo>
                        <a:lnTo>
                          <a:pt x="146071" y="21397"/>
                        </a:lnTo>
                        <a:lnTo>
                          <a:pt x="146071" y="21416"/>
                        </a:lnTo>
                        <a:lnTo>
                          <a:pt x="146089" y="21416"/>
                        </a:lnTo>
                        <a:lnTo>
                          <a:pt x="146089" y="21425"/>
                        </a:lnTo>
                        <a:lnTo>
                          <a:pt x="146098" y="21425"/>
                        </a:lnTo>
                        <a:lnTo>
                          <a:pt x="146098" y="21444"/>
                        </a:lnTo>
                        <a:lnTo>
                          <a:pt x="146117" y="21444"/>
                        </a:lnTo>
                        <a:lnTo>
                          <a:pt x="146117" y="21462"/>
                        </a:lnTo>
                        <a:lnTo>
                          <a:pt x="146135" y="21462"/>
                        </a:lnTo>
                        <a:lnTo>
                          <a:pt x="146135" y="21471"/>
                        </a:lnTo>
                        <a:lnTo>
                          <a:pt x="146145" y="21471"/>
                        </a:lnTo>
                        <a:lnTo>
                          <a:pt x="146145" y="21490"/>
                        </a:lnTo>
                        <a:lnTo>
                          <a:pt x="146163" y="21490"/>
                        </a:lnTo>
                        <a:lnTo>
                          <a:pt x="146163" y="21508"/>
                        </a:lnTo>
                        <a:lnTo>
                          <a:pt x="146182" y="21508"/>
                        </a:lnTo>
                        <a:lnTo>
                          <a:pt x="146182" y="21518"/>
                        </a:lnTo>
                        <a:lnTo>
                          <a:pt x="146191" y="21518"/>
                        </a:lnTo>
                        <a:lnTo>
                          <a:pt x="146191" y="21536"/>
                        </a:lnTo>
                        <a:lnTo>
                          <a:pt x="146210" y="21536"/>
                        </a:lnTo>
                        <a:lnTo>
                          <a:pt x="146210" y="21555"/>
                        </a:lnTo>
                        <a:lnTo>
                          <a:pt x="146228" y="21555"/>
                        </a:lnTo>
                        <a:lnTo>
                          <a:pt x="146228" y="21564"/>
                        </a:lnTo>
                        <a:lnTo>
                          <a:pt x="146237" y="21564"/>
                        </a:lnTo>
                        <a:lnTo>
                          <a:pt x="146237" y="21582"/>
                        </a:lnTo>
                        <a:lnTo>
                          <a:pt x="146256" y="21582"/>
                        </a:lnTo>
                        <a:lnTo>
                          <a:pt x="146256" y="21601"/>
                        </a:lnTo>
                        <a:lnTo>
                          <a:pt x="146274" y="21601"/>
                        </a:lnTo>
                        <a:lnTo>
                          <a:pt x="146274" y="21610"/>
                        </a:lnTo>
                        <a:lnTo>
                          <a:pt x="146284" y="21610"/>
                        </a:lnTo>
                        <a:lnTo>
                          <a:pt x="146284" y="21629"/>
                        </a:lnTo>
                        <a:lnTo>
                          <a:pt x="146302" y="21629"/>
                        </a:lnTo>
                        <a:lnTo>
                          <a:pt x="146302" y="21647"/>
                        </a:lnTo>
                        <a:lnTo>
                          <a:pt x="146321" y="21647"/>
                        </a:lnTo>
                        <a:lnTo>
                          <a:pt x="146321" y="21675"/>
                        </a:lnTo>
                        <a:lnTo>
                          <a:pt x="146330" y="21675"/>
                        </a:lnTo>
                        <a:lnTo>
                          <a:pt x="146330" y="21694"/>
                        </a:lnTo>
                        <a:lnTo>
                          <a:pt x="146348" y="21694"/>
                        </a:lnTo>
                        <a:lnTo>
                          <a:pt x="146348" y="21703"/>
                        </a:lnTo>
                        <a:lnTo>
                          <a:pt x="146367" y="21703"/>
                        </a:lnTo>
                        <a:lnTo>
                          <a:pt x="146367" y="21721"/>
                        </a:lnTo>
                        <a:lnTo>
                          <a:pt x="146376" y="21721"/>
                        </a:lnTo>
                        <a:lnTo>
                          <a:pt x="146376" y="21740"/>
                        </a:lnTo>
                        <a:lnTo>
                          <a:pt x="146395" y="21740"/>
                        </a:lnTo>
                        <a:lnTo>
                          <a:pt x="146395" y="21749"/>
                        </a:lnTo>
                        <a:lnTo>
                          <a:pt x="146413" y="21749"/>
                        </a:lnTo>
                        <a:lnTo>
                          <a:pt x="146413" y="21768"/>
                        </a:lnTo>
                        <a:lnTo>
                          <a:pt x="146423" y="21768"/>
                        </a:lnTo>
                        <a:lnTo>
                          <a:pt x="146423" y="21795"/>
                        </a:lnTo>
                        <a:lnTo>
                          <a:pt x="146441" y="21795"/>
                        </a:lnTo>
                        <a:lnTo>
                          <a:pt x="146441" y="21814"/>
                        </a:lnTo>
                        <a:lnTo>
                          <a:pt x="146460" y="21814"/>
                        </a:lnTo>
                        <a:lnTo>
                          <a:pt x="146460" y="21833"/>
                        </a:lnTo>
                        <a:lnTo>
                          <a:pt x="146469" y="21833"/>
                        </a:lnTo>
                        <a:lnTo>
                          <a:pt x="146469" y="21842"/>
                        </a:lnTo>
                        <a:lnTo>
                          <a:pt x="146487" y="21842"/>
                        </a:lnTo>
                        <a:lnTo>
                          <a:pt x="146487" y="21860"/>
                        </a:lnTo>
                        <a:lnTo>
                          <a:pt x="146506" y="21860"/>
                        </a:lnTo>
                        <a:lnTo>
                          <a:pt x="146506" y="21888"/>
                        </a:lnTo>
                        <a:lnTo>
                          <a:pt x="146515" y="21888"/>
                        </a:lnTo>
                        <a:lnTo>
                          <a:pt x="146515" y="21907"/>
                        </a:lnTo>
                        <a:lnTo>
                          <a:pt x="146534" y="21907"/>
                        </a:lnTo>
                        <a:lnTo>
                          <a:pt x="146534" y="21925"/>
                        </a:lnTo>
                        <a:lnTo>
                          <a:pt x="146552" y="21925"/>
                        </a:lnTo>
                        <a:lnTo>
                          <a:pt x="146552" y="21953"/>
                        </a:lnTo>
                        <a:lnTo>
                          <a:pt x="146562" y="21953"/>
                        </a:lnTo>
                        <a:lnTo>
                          <a:pt x="146562" y="21971"/>
                        </a:lnTo>
                        <a:lnTo>
                          <a:pt x="146580" y="21971"/>
                        </a:lnTo>
                        <a:lnTo>
                          <a:pt x="146580" y="21981"/>
                        </a:lnTo>
                        <a:lnTo>
                          <a:pt x="146599" y="21981"/>
                        </a:lnTo>
                        <a:lnTo>
                          <a:pt x="146599" y="22018"/>
                        </a:lnTo>
                        <a:lnTo>
                          <a:pt x="146608" y="22018"/>
                        </a:lnTo>
                        <a:lnTo>
                          <a:pt x="146608" y="22027"/>
                        </a:lnTo>
                        <a:lnTo>
                          <a:pt x="146626" y="22027"/>
                        </a:lnTo>
                        <a:lnTo>
                          <a:pt x="146626" y="22064"/>
                        </a:lnTo>
                        <a:lnTo>
                          <a:pt x="146645" y="22064"/>
                        </a:lnTo>
                        <a:lnTo>
                          <a:pt x="146645" y="22073"/>
                        </a:lnTo>
                        <a:lnTo>
                          <a:pt x="146654" y="22073"/>
                        </a:lnTo>
                        <a:lnTo>
                          <a:pt x="146654" y="22092"/>
                        </a:lnTo>
                        <a:lnTo>
                          <a:pt x="146673" y="22092"/>
                        </a:lnTo>
                        <a:lnTo>
                          <a:pt x="146673" y="22120"/>
                        </a:lnTo>
                        <a:lnTo>
                          <a:pt x="146691" y="22120"/>
                        </a:lnTo>
                        <a:lnTo>
                          <a:pt x="146691" y="22138"/>
                        </a:lnTo>
                        <a:lnTo>
                          <a:pt x="146700" y="22138"/>
                        </a:lnTo>
                        <a:lnTo>
                          <a:pt x="146700" y="22166"/>
                        </a:lnTo>
                        <a:lnTo>
                          <a:pt x="146719" y="22166"/>
                        </a:lnTo>
                        <a:lnTo>
                          <a:pt x="146719" y="22185"/>
                        </a:lnTo>
                        <a:lnTo>
                          <a:pt x="146737" y="22185"/>
                        </a:lnTo>
                        <a:lnTo>
                          <a:pt x="146737" y="22212"/>
                        </a:lnTo>
                        <a:lnTo>
                          <a:pt x="146747" y="22212"/>
                        </a:lnTo>
                        <a:lnTo>
                          <a:pt x="146747" y="22231"/>
                        </a:lnTo>
                        <a:lnTo>
                          <a:pt x="146765" y="22231"/>
                        </a:lnTo>
                        <a:lnTo>
                          <a:pt x="146765" y="22259"/>
                        </a:lnTo>
                        <a:lnTo>
                          <a:pt x="146784" y="22259"/>
                        </a:lnTo>
                        <a:lnTo>
                          <a:pt x="146784" y="22296"/>
                        </a:lnTo>
                        <a:lnTo>
                          <a:pt x="146793" y="22296"/>
                        </a:lnTo>
                        <a:lnTo>
                          <a:pt x="146793" y="22323"/>
                        </a:lnTo>
                        <a:lnTo>
                          <a:pt x="146812" y="22323"/>
                        </a:lnTo>
                        <a:lnTo>
                          <a:pt x="146812" y="22342"/>
                        </a:lnTo>
                        <a:lnTo>
                          <a:pt x="146830" y="22342"/>
                        </a:lnTo>
                        <a:lnTo>
                          <a:pt x="146830" y="22370"/>
                        </a:lnTo>
                        <a:lnTo>
                          <a:pt x="146839" y="22370"/>
                        </a:lnTo>
                        <a:lnTo>
                          <a:pt x="146839" y="22398"/>
                        </a:lnTo>
                        <a:lnTo>
                          <a:pt x="146858" y="22398"/>
                        </a:lnTo>
                        <a:lnTo>
                          <a:pt x="146858" y="22435"/>
                        </a:lnTo>
                        <a:lnTo>
                          <a:pt x="146876" y="22435"/>
                        </a:lnTo>
                        <a:lnTo>
                          <a:pt x="146876" y="22444"/>
                        </a:lnTo>
                        <a:lnTo>
                          <a:pt x="146886" y="22444"/>
                        </a:lnTo>
                        <a:lnTo>
                          <a:pt x="146886" y="22481"/>
                        </a:lnTo>
                        <a:lnTo>
                          <a:pt x="146904" y="22481"/>
                        </a:lnTo>
                        <a:lnTo>
                          <a:pt x="146904" y="22509"/>
                        </a:lnTo>
                        <a:lnTo>
                          <a:pt x="146923" y="22509"/>
                        </a:lnTo>
                        <a:lnTo>
                          <a:pt x="146923" y="22527"/>
                        </a:lnTo>
                        <a:lnTo>
                          <a:pt x="146932" y="22527"/>
                        </a:lnTo>
                        <a:lnTo>
                          <a:pt x="146932" y="22574"/>
                        </a:lnTo>
                        <a:lnTo>
                          <a:pt x="146951" y="22574"/>
                        </a:lnTo>
                        <a:lnTo>
                          <a:pt x="146951" y="22601"/>
                        </a:lnTo>
                        <a:lnTo>
                          <a:pt x="146969" y="22601"/>
                        </a:lnTo>
                        <a:lnTo>
                          <a:pt x="146969" y="22629"/>
                        </a:lnTo>
                        <a:lnTo>
                          <a:pt x="146978" y="22629"/>
                        </a:lnTo>
                        <a:lnTo>
                          <a:pt x="146978" y="22666"/>
                        </a:lnTo>
                        <a:lnTo>
                          <a:pt x="146997" y="22666"/>
                        </a:lnTo>
                        <a:lnTo>
                          <a:pt x="146997" y="22694"/>
                        </a:lnTo>
                        <a:lnTo>
                          <a:pt x="147015" y="22694"/>
                        </a:lnTo>
                        <a:lnTo>
                          <a:pt x="147015" y="22722"/>
                        </a:lnTo>
                        <a:lnTo>
                          <a:pt x="147025" y="22722"/>
                        </a:lnTo>
                        <a:lnTo>
                          <a:pt x="147025" y="22759"/>
                        </a:lnTo>
                        <a:lnTo>
                          <a:pt x="147043" y="22759"/>
                        </a:lnTo>
                        <a:lnTo>
                          <a:pt x="147043" y="22805"/>
                        </a:lnTo>
                        <a:lnTo>
                          <a:pt x="147062" y="22805"/>
                        </a:lnTo>
                        <a:lnTo>
                          <a:pt x="147062" y="22833"/>
                        </a:lnTo>
                        <a:lnTo>
                          <a:pt x="147071" y="22833"/>
                        </a:lnTo>
                        <a:lnTo>
                          <a:pt x="147071" y="22712"/>
                        </a:lnTo>
                        <a:lnTo>
                          <a:pt x="147089" y="22712"/>
                        </a:lnTo>
                        <a:lnTo>
                          <a:pt x="147089" y="22416"/>
                        </a:lnTo>
                        <a:lnTo>
                          <a:pt x="147108" y="22416"/>
                        </a:lnTo>
                        <a:lnTo>
                          <a:pt x="147108" y="22249"/>
                        </a:lnTo>
                        <a:lnTo>
                          <a:pt x="147117" y="22249"/>
                        </a:lnTo>
                        <a:lnTo>
                          <a:pt x="147117" y="22110"/>
                        </a:lnTo>
                        <a:lnTo>
                          <a:pt x="147136" y="22110"/>
                        </a:lnTo>
                        <a:lnTo>
                          <a:pt x="147136" y="21971"/>
                        </a:lnTo>
                        <a:lnTo>
                          <a:pt x="147154" y="21971"/>
                        </a:lnTo>
                        <a:lnTo>
                          <a:pt x="147154" y="21842"/>
                        </a:lnTo>
                        <a:lnTo>
                          <a:pt x="147164" y="21842"/>
                        </a:lnTo>
                        <a:lnTo>
                          <a:pt x="147164" y="21768"/>
                        </a:lnTo>
                        <a:lnTo>
                          <a:pt x="147182" y="21768"/>
                        </a:lnTo>
                        <a:lnTo>
                          <a:pt x="147182" y="21694"/>
                        </a:lnTo>
                        <a:lnTo>
                          <a:pt x="147201" y="21694"/>
                        </a:lnTo>
                        <a:lnTo>
                          <a:pt x="147201" y="21601"/>
                        </a:lnTo>
                        <a:lnTo>
                          <a:pt x="147210" y="21601"/>
                        </a:lnTo>
                        <a:lnTo>
                          <a:pt x="147210" y="21518"/>
                        </a:lnTo>
                        <a:lnTo>
                          <a:pt x="147228" y="21518"/>
                        </a:lnTo>
                        <a:lnTo>
                          <a:pt x="147228" y="21444"/>
                        </a:lnTo>
                        <a:lnTo>
                          <a:pt x="147247" y="21444"/>
                        </a:lnTo>
                        <a:lnTo>
                          <a:pt x="147247" y="21379"/>
                        </a:lnTo>
                        <a:lnTo>
                          <a:pt x="147256" y="21379"/>
                        </a:lnTo>
                        <a:lnTo>
                          <a:pt x="147256" y="21332"/>
                        </a:lnTo>
                        <a:lnTo>
                          <a:pt x="147275" y="21332"/>
                        </a:lnTo>
                        <a:lnTo>
                          <a:pt x="147275" y="21277"/>
                        </a:lnTo>
                        <a:lnTo>
                          <a:pt x="147293" y="21277"/>
                        </a:lnTo>
                        <a:lnTo>
                          <a:pt x="147293" y="21230"/>
                        </a:lnTo>
                        <a:lnTo>
                          <a:pt x="147303" y="21230"/>
                        </a:lnTo>
                        <a:lnTo>
                          <a:pt x="147303" y="21166"/>
                        </a:lnTo>
                        <a:lnTo>
                          <a:pt x="147321" y="21166"/>
                        </a:lnTo>
                        <a:lnTo>
                          <a:pt x="147321" y="21119"/>
                        </a:lnTo>
                        <a:lnTo>
                          <a:pt x="147340" y="21119"/>
                        </a:lnTo>
                        <a:lnTo>
                          <a:pt x="147340" y="21054"/>
                        </a:lnTo>
                        <a:lnTo>
                          <a:pt x="147349" y="21054"/>
                        </a:lnTo>
                        <a:lnTo>
                          <a:pt x="147349" y="21008"/>
                        </a:lnTo>
                        <a:lnTo>
                          <a:pt x="147367" y="21008"/>
                        </a:lnTo>
                        <a:lnTo>
                          <a:pt x="147367" y="20980"/>
                        </a:lnTo>
                        <a:lnTo>
                          <a:pt x="147386" y="20980"/>
                        </a:lnTo>
                        <a:lnTo>
                          <a:pt x="147386" y="20934"/>
                        </a:lnTo>
                        <a:lnTo>
                          <a:pt x="147395" y="20934"/>
                        </a:lnTo>
                        <a:lnTo>
                          <a:pt x="147395" y="20906"/>
                        </a:lnTo>
                        <a:lnTo>
                          <a:pt x="147414" y="20906"/>
                        </a:lnTo>
                        <a:lnTo>
                          <a:pt x="147414" y="20860"/>
                        </a:lnTo>
                        <a:lnTo>
                          <a:pt x="147432" y="20860"/>
                        </a:lnTo>
                        <a:lnTo>
                          <a:pt x="147432" y="20823"/>
                        </a:lnTo>
                        <a:lnTo>
                          <a:pt x="147441" y="20823"/>
                        </a:lnTo>
                        <a:lnTo>
                          <a:pt x="147441" y="20777"/>
                        </a:lnTo>
                        <a:lnTo>
                          <a:pt x="147460" y="20777"/>
                        </a:lnTo>
                        <a:lnTo>
                          <a:pt x="147460" y="20730"/>
                        </a:lnTo>
                        <a:lnTo>
                          <a:pt x="147479" y="20730"/>
                        </a:lnTo>
                        <a:lnTo>
                          <a:pt x="147479" y="20703"/>
                        </a:lnTo>
                        <a:lnTo>
                          <a:pt x="147488" y="20703"/>
                        </a:lnTo>
                        <a:lnTo>
                          <a:pt x="147488" y="20675"/>
                        </a:lnTo>
                        <a:lnTo>
                          <a:pt x="147506" y="20675"/>
                        </a:lnTo>
                        <a:lnTo>
                          <a:pt x="147506" y="20638"/>
                        </a:lnTo>
                        <a:lnTo>
                          <a:pt x="147525" y="20638"/>
                        </a:lnTo>
                        <a:lnTo>
                          <a:pt x="147525" y="20610"/>
                        </a:lnTo>
                        <a:lnTo>
                          <a:pt x="147534" y="20610"/>
                        </a:lnTo>
                        <a:lnTo>
                          <a:pt x="147534" y="20582"/>
                        </a:lnTo>
                        <a:lnTo>
                          <a:pt x="147553" y="20582"/>
                        </a:lnTo>
                        <a:lnTo>
                          <a:pt x="147553" y="20545"/>
                        </a:lnTo>
                        <a:lnTo>
                          <a:pt x="147571" y="20545"/>
                        </a:lnTo>
                        <a:lnTo>
                          <a:pt x="147571" y="20517"/>
                        </a:lnTo>
                        <a:lnTo>
                          <a:pt x="147580" y="20517"/>
                        </a:lnTo>
                        <a:lnTo>
                          <a:pt x="147580" y="20489"/>
                        </a:lnTo>
                        <a:lnTo>
                          <a:pt x="147599" y="20489"/>
                        </a:lnTo>
                        <a:lnTo>
                          <a:pt x="147599" y="20452"/>
                        </a:lnTo>
                        <a:lnTo>
                          <a:pt x="147617" y="20452"/>
                        </a:lnTo>
                        <a:lnTo>
                          <a:pt x="147617" y="20443"/>
                        </a:lnTo>
                        <a:lnTo>
                          <a:pt x="147627" y="20443"/>
                        </a:lnTo>
                        <a:lnTo>
                          <a:pt x="147627" y="20406"/>
                        </a:lnTo>
                        <a:lnTo>
                          <a:pt x="147645" y="20406"/>
                        </a:lnTo>
                        <a:lnTo>
                          <a:pt x="147645" y="20397"/>
                        </a:lnTo>
                        <a:lnTo>
                          <a:pt x="147664" y="20397"/>
                        </a:lnTo>
                        <a:lnTo>
                          <a:pt x="147664" y="20360"/>
                        </a:lnTo>
                        <a:lnTo>
                          <a:pt x="147673" y="20360"/>
                        </a:lnTo>
                        <a:lnTo>
                          <a:pt x="147673" y="20332"/>
                        </a:lnTo>
                        <a:lnTo>
                          <a:pt x="147692" y="20332"/>
                        </a:lnTo>
                        <a:lnTo>
                          <a:pt x="147692" y="20313"/>
                        </a:lnTo>
                        <a:lnTo>
                          <a:pt x="147710" y="20313"/>
                        </a:lnTo>
                        <a:lnTo>
                          <a:pt x="147710" y="20286"/>
                        </a:lnTo>
                        <a:lnTo>
                          <a:pt x="147719" y="20286"/>
                        </a:lnTo>
                        <a:lnTo>
                          <a:pt x="147719" y="20267"/>
                        </a:lnTo>
                        <a:lnTo>
                          <a:pt x="147738" y="20267"/>
                        </a:lnTo>
                        <a:lnTo>
                          <a:pt x="147738" y="20239"/>
                        </a:lnTo>
                        <a:lnTo>
                          <a:pt x="147756" y="20239"/>
                        </a:lnTo>
                        <a:lnTo>
                          <a:pt x="147756" y="20221"/>
                        </a:lnTo>
                        <a:lnTo>
                          <a:pt x="147766" y="20221"/>
                        </a:lnTo>
                        <a:lnTo>
                          <a:pt x="147766" y="20193"/>
                        </a:lnTo>
                        <a:lnTo>
                          <a:pt x="147784" y="20193"/>
                        </a:lnTo>
                        <a:lnTo>
                          <a:pt x="147784" y="20175"/>
                        </a:lnTo>
                        <a:lnTo>
                          <a:pt x="147803" y="20175"/>
                        </a:lnTo>
                        <a:lnTo>
                          <a:pt x="147803" y="20165"/>
                        </a:lnTo>
                        <a:lnTo>
                          <a:pt x="147812" y="20165"/>
                        </a:lnTo>
                        <a:lnTo>
                          <a:pt x="147812" y="20147"/>
                        </a:lnTo>
                        <a:lnTo>
                          <a:pt x="147830" y="20147"/>
                        </a:lnTo>
                        <a:lnTo>
                          <a:pt x="147830" y="20119"/>
                        </a:lnTo>
                        <a:lnTo>
                          <a:pt x="147849" y="20119"/>
                        </a:lnTo>
                        <a:lnTo>
                          <a:pt x="147849" y="20100"/>
                        </a:lnTo>
                        <a:lnTo>
                          <a:pt x="147858" y="20100"/>
                        </a:lnTo>
                        <a:lnTo>
                          <a:pt x="147858" y="20082"/>
                        </a:lnTo>
                        <a:lnTo>
                          <a:pt x="147877" y="20082"/>
                        </a:lnTo>
                        <a:lnTo>
                          <a:pt x="147877" y="20073"/>
                        </a:lnTo>
                        <a:lnTo>
                          <a:pt x="147895" y="20073"/>
                        </a:lnTo>
                        <a:lnTo>
                          <a:pt x="147895" y="20036"/>
                        </a:lnTo>
                        <a:lnTo>
                          <a:pt x="147905" y="20036"/>
                        </a:lnTo>
                        <a:lnTo>
                          <a:pt x="147905" y="20026"/>
                        </a:lnTo>
                        <a:lnTo>
                          <a:pt x="147923" y="20026"/>
                        </a:lnTo>
                        <a:lnTo>
                          <a:pt x="147923" y="20008"/>
                        </a:lnTo>
                        <a:lnTo>
                          <a:pt x="147942" y="20008"/>
                        </a:lnTo>
                        <a:lnTo>
                          <a:pt x="147942" y="19989"/>
                        </a:lnTo>
                        <a:lnTo>
                          <a:pt x="147951" y="19989"/>
                        </a:lnTo>
                        <a:lnTo>
                          <a:pt x="147951" y="19980"/>
                        </a:lnTo>
                        <a:lnTo>
                          <a:pt x="147969" y="19980"/>
                        </a:lnTo>
                        <a:lnTo>
                          <a:pt x="147969" y="19962"/>
                        </a:lnTo>
                        <a:lnTo>
                          <a:pt x="147988" y="19962"/>
                        </a:lnTo>
                        <a:lnTo>
                          <a:pt x="147988" y="19943"/>
                        </a:lnTo>
                        <a:lnTo>
                          <a:pt x="147997" y="19943"/>
                        </a:lnTo>
                        <a:lnTo>
                          <a:pt x="147997" y="19934"/>
                        </a:lnTo>
                        <a:lnTo>
                          <a:pt x="148016" y="19934"/>
                        </a:lnTo>
                        <a:lnTo>
                          <a:pt x="148016" y="19915"/>
                        </a:lnTo>
                        <a:lnTo>
                          <a:pt x="148034" y="19915"/>
                        </a:lnTo>
                        <a:lnTo>
                          <a:pt x="148034" y="19897"/>
                        </a:lnTo>
                        <a:lnTo>
                          <a:pt x="148044" y="19897"/>
                        </a:lnTo>
                        <a:lnTo>
                          <a:pt x="148044" y="19887"/>
                        </a:lnTo>
                        <a:lnTo>
                          <a:pt x="148062" y="19887"/>
                        </a:lnTo>
                        <a:lnTo>
                          <a:pt x="148062" y="19869"/>
                        </a:lnTo>
                        <a:lnTo>
                          <a:pt x="148081" y="19869"/>
                        </a:lnTo>
                        <a:lnTo>
                          <a:pt x="148081" y="19850"/>
                        </a:lnTo>
                        <a:lnTo>
                          <a:pt x="148090" y="19850"/>
                        </a:lnTo>
                        <a:lnTo>
                          <a:pt x="148090" y="19841"/>
                        </a:lnTo>
                        <a:lnTo>
                          <a:pt x="148108" y="19841"/>
                        </a:lnTo>
                        <a:lnTo>
                          <a:pt x="148108" y="19823"/>
                        </a:lnTo>
                        <a:lnTo>
                          <a:pt x="148127" y="19823"/>
                        </a:lnTo>
                        <a:lnTo>
                          <a:pt x="148127" y="19804"/>
                        </a:lnTo>
                        <a:lnTo>
                          <a:pt x="148136" y="19804"/>
                        </a:lnTo>
                        <a:lnTo>
                          <a:pt x="148136" y="19795"/>
                        </a:lnTo>
                        <a:lnTo>
                          <a:pt x="148155" y="19795"/>
                        </a:lnTo>
                        <a:lnTo>
                          <a:pt x="148155" y="19776"/>
                        </a:lnTo>
                        <a:lnTo>
                          <a:pt x="148182" y="19776"/>
                        </a:lnTo>
                        <a:lnTo>
                          <a:pt x="148182" y="19758"/>
                        </a:lnTo>
                        <a:lnTo>
                          <a:pt x="148201" y="19758"/>
                        </a:lnTo>
                        <a:lnTo>
                          <a:pt x="148201" y="19748"/>
                        </a:lnTo>
                        <a:lnTo>
                          <a:pt x="148220" y="19748"/>
                        </a:lnTo>
                        <a:lnTo>
                          <a:pt x="148220" y="19730"/>
                        </a:lnTo>
                        <a:lnTo>
                          <a:pt x="148229" y="19730"/>
                        </a:lnTo>
                        <a:lnTo>
                          <a:pt x="148229" y="19711"/>
                        </a:lnTo>
                        <a:lnTo>
                          <a:pt x="148266" y="19711"/>
                        </a:lnTo>
                        <a:lnTo>
                          <a:pt x="148266" y="19702"/>
                        </a:lnTo>
                        <a:lnTo>
                          <a:pt x="148275" y="19702"/>
                        </a:lnTo>
                        <a:lnTo>
                          <a:pt x="148275" y="19684"/>
                        </a:lnTo>
                        <a:lnTo>
                          <a:pt x="148294" y="19684"/>
                        </a:lnTo>
                        <a:lnTo>
                          <a:pt x="148294" y="19665"/>
                        </a:lnTo>
                        <a:lnTo>
                          <a:pt x="148321" y="19665"/>
                        </a:lnTo>
                        <a:lnTo>
                          <a:pt x="148321" y="19656"/>
                        </a:lnTo>
                        <a:lnTo>
                          <a:pt x="148340" y="19656"/>
                        </a:lnTo>
                        <a:lnTo>
                          <a:pt x="148340" y="19637"/>
                        </a:lnTo>
                        <a:lnTo>
                          <a:pt x="148368" y="19637"/>
                        </a:lnTo>
                        <a:lnTo>
                          <a:pt x="148368" y="19619"/>
                        </a:lnTo>
                        <a:lnTo>
                          <a:pt x="148386" y="19619"/>
                        </a:lnTo>
                        <a:lnTo>
                          <a:pt x="148386" y="19610"/>
                        </a:lnTo>
                        <a:lnTo>
                          <a:pt x="148414" y="19610"/>
                        </a:lnTo>
                        <a:lnTo>
                          <a:pt x="148414" y="19591"/>
                        </a:lnTo>
                        <a:lnTo>
                          <a:pt x="148433" y="19591"/>
                        </a:lnTo>
                        <a:lnTo>
                          <a:pt x="148433" y="19572"/>
                        </a:lnTo>
                        <a:lnTo>
                          <a:pt x="148460" y="19572"/>
                        </a:lnTo>
                        <a:lnTo>
                          <a:pt x="148460" y="19563"/>
                        </a:lnTo>
                        <a:lnTo>
                          <a:pt x="148497" y="19563"/>
                        </a:lnTo>
                        <a:lnTo>
                          <a:pt x="148497" y="19545"/>
                        </a:lnTo>
                        <a:lnTo>
                          <a:pt x="148525" y="19545"/>
                        </a:lnTo>
                        <a:lnTo>
                          <a:pt x="148525" y="19526"/>
                        </a:lnTo>
                        <a:lnTo>
                          <a:pt x="148553" y="19526"/>
                        </a:lnTo>
                        <a:lnTo>
                          <a:pt x="148553" y="19517"/>
                        </a:lnTo>
                        <a:lnTo>
                          <a:pt x="148571" y="19517"/>
                        </a:lnTo>
                        <a:lnTo>
                          <a:pt x="148571" y="19498"/>
                        </a:lnTo>
                        <a:lnTo>
                          <a:pt x="148599" y="19498"/>
                        </a:lnTo>
                        <a:lnTo>
                          <a:pt x="148599" y="19480"/>
                        </a:lnTo>
                        <a:lnTo>
                          <a:pt x="148646" y="19480"/>
                        </a:lnTo>
                        <a:lnTo>
                          <a:pt x="148646" y="19471"/>
                        </a:lnTo>
                        <a:lnTo>
                          <a:pt x="148683" y="19471"/>
                        </a:lnTo>
                        <a:lnTo>
                          <a:pt x="148683" y="19452"/>
                        </a:lnTo>
                        <a:lnTo>
                          <a:pt x="148710" y="19452"/>
                        </a:lnTo>
                        <a:lnTo>
                          <a:pt x="148710" y="19434"/>
                        </a:lnTo>
                        <a:lnTo>
                          <a:pt x="148738" y="19434"/>
                        </a:lnTo>
                        <a:lnTo>
                          <a:pt x="148738" y="19424"/>
                        </a:lnTo>
                        <a:lnTo>
                          <a:pt x="148785" y="19424"/>
                        </a:lnTo>
                        <a:lnTo>
                          <a:pt x="148785" y="19406"/>
                        </a:lnTo>
                        <a:lnTo>
                          <a:pt x="148831" y="19406"/>
                        </a:lnTo>
                        <a:lnTo>
                          <a:pt x="148831" y="19387"/>
                        </a:lnTo>
                        <a:lnTo>
                          <a:pt x="148868" y="19387"/>
                        </a:lnTo>
                        <a:lnTo>
                          <a:pt x="148868" y="19378"/>
                        </a:lnTo>
                        <a:lnTo>
                          <a:pt x="148914" y="19378"/>
                        </a:lnTo>
                        <a:lnTo>
                          <a:pt x="148914" y="19359"/>
                        </a:lnTo>
                        <a:lnTo>
                          <a:pt x="148961" y="19359"/>
                        </a:lnTo>
                        <a:lnTo>
                          <a:pt x="148961" y="19341"/>
                        </a:lnTo>
                        <a:lnTo>
                          <a:pt x="149016" y="19341"/>
                        </a:lnTo>
                        <a:lnTo>
                          <a:pt x="149016" y="19332"/>
                        </a:lnTo>
                        <a:lnTo>
                          <a:pt x="149062" y="19332"/>
                        </a:lnTo>
                        <a:lnTo>
                          <a:pt x="149062" y="19313"/>
                        </a:lnTo>
                        <a:lnTo>
                          <a:pt x="149109" y="19313"/>
                        </a:lnTo>
                        <a:lnTo>
                          <a:pt x="149109" y="19452"/>
                        </a:lnTo>
                        <a:lnTo>
                          <a:pt x="149127" y="19452"/>
                        </a:lnTo>
                        <a:lnTo>
                          <a:pt x="149127" y="20841"/>
                        </a:lnTo>
                        <a:lnTo>
                          <a:pt x="149146" y="20841"/>
                        </a:lnTo>
                        <a:lnTo>
                          <a:pt x="149146" y="22212"/>
                        </a:lnTo>
                        <a:lnTo>
                          <a:pt x="149155" y="22212"/>
                        </a:lnTo>
                        <a:lnTo>
                          <a:pt x="149155" y="23602"/>
                        </a:lnTo>
                        <a:lnTo>
                          <a:pt x="149174" y="23602"/>
                        </a:lnTo>
                        <a:lnTo>
                          <a:pt x="149174" y="24982"/>
                        </a:lnTo>
                        <a:lnTo>
                          <a:pt x="149192" y="24982"/>
                        </a:lnTo>
                        <a:lnTo>
                          <a:pt x="149192" y="26371"/>
                        </a:lnTo>
                        <a:lnTo>
                          <a:pt x="149201" y="26371"/>
                        </a:lnTo>
                        <a:lnTo>
                          <a:pt x="149201" y="27742"/>
                        </a:lnTo>
                        <a:lnTo>
                          <a:pt x="149220" y="27742"/>
                        </a:lnTo>
                        <a:lnTo>
                          <a:pt x="149220" y="29113"/>
                        </a:lnTo>
                        <a:lnTo>
                          <a:pt x="149238" y="29113"/>
                        </a:lnTo>
                        <a:lnTo>
                          <a:pt x="149238" y="30502"/>
                        </a:lnTo>
                        <a:lnTo>
                          <a:pt x="149248" y="30502"/>
                        </a:lnTo>
                        <a:lnTo>
                          <a:pt x="149248" y="31882"/>
                        </a:lnTo>
                        <a:lnTo>
                          <a:pt x="149266" y="31882"/>
                        </a:lnTo>
                        <a:lnTo>
                          <a:pt x="149266" y="33253"/>
                        </a:lnTo>
                        <a:lnTo>
                          <a:pt x="149285" y="33253"/>
                        </a:lnTo>
                        <a:lnTo>
                          <a:pt x="149285" y="34643"/>
                        </a:lnTo>
                        <a:lnTo>
                          <a:pt x="149294" y="34643"/>
                        </a:lnTo>
                        <a:lnTo>
                          <a:pt x="149294" y="36013"/>
                        </a:lnTo>
                        <a:lnTo>
                          <a:pt x="149312" y="36013"/>
                        </a:lnTo>
                        <a:lnTo>
                          <a:pt x="149312" y="37394"/>
                        </a:lnTo>
                        <a:lnTo>
                          <a:pt x="149331" y="37394"/>
                        </a:lnTo>
                        <a:lnTo>
                          <a:pt x="149331" y="37773"/>
                        </a:lnTo>
                        <a:lnTo>
                          <a:pt x="146460" y="37773"/>
                        </a:lnTo>
                        <a:lnTo>
                          <a:pt x="146460" y="377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31" name="Google Shape;831;p32"/>
                <p:cNvGrpSpPr/>
                <p:nvPr/>
              </p:nvGrpSpPr>
              <p:grpSpPr>
                <a:xfrm>
                  <a:off x="4372722" y="3624722"/>
                  <a:ext cx="5035622" cy="1103597"/>
                  <a:chOff x="3748625" y="3292438"/>
                  <a:chExt cx="3629800" cy="795500"/>
                </a:xfrm>
              </p:grpSpPr>
              <p:sp>
                <p:nvSpPr>
                  <p:cNvPr id="832" name="Google Shape;832;p32"/>
                  <p:cNvSpPr/>
                  <p:nvPr/>
                </p:nvSpPr>
                <p:spPr>
                  <a:xfrm>
                    <a:off x="4275900" y="3552538"/>
                    <a:ext cx="1901400" cy="535400"/>
                  </a:xfrm>
                  <a:custGeom>
                    <a:avLst/>
                    <a:gdLst/>
                    <a:ahLst/>
                    <a:cxnLst/>
                    <a:rect l="l" t="t" r="r" b="b"/>
                    <a:pathLst>
                      <a:path w="76056" h="21416" extrusionOk="0">
                        <a:moveTo>
                          <a:pt x="74999" y="11912"/>
                        </a:moveTo>
                        <a:cubicBezTo>
                          <a:pt x="75833" y="11329"/>
                          <a:pt x="76055" y="10180"/>
                          <a:pt x="75398" y="9347"/>
                        </a:cubicBezTo>
                        <a:cubicBezTo>
                          <a:pt x="75092" y="8948"/>
                          <a:pt x="74619" y="8698"/>
                          <a:pt x="74119" y="8652"/>
                        </a:cubicBezTo>
                        <a:cubicBezTo>
                          <a:pt x="73036" y="8559"/>
                          <a:pt x="72137" y="9337"/>
                          <a:pt x="72054" y="10329"/>
                        </a:cubicBezTo>
                        <a:cubicBezTo>
                          <a:pt x="72082" y="10106"/>
                          <a:pt x="71980" y="9893"/>
                          <a:pt x="71785" y="9764"/>
                        </a:cubicBezTo>
                        <a:cubicBezTo>
                          <a:pt x="71591" y="9643"/>
                          <a:pt x="71350" y="9634"/>
                          <a:pt x="71146" y="9736"/>
                        </a:cubicBezTo>
                        <a:cubicBezTo>
                          <a:pt x="70794" y="8967"/>
                          <a:pt x="70072" y="8430"/>
                          <a:pt x="69210" y="8309"/>
                        </a:cubicBezTo>
                        <a:cubicBezTo>
                          <a:pt x="68358" y="8189"/>
                          <a:pt x="67497" y="8504"/>
                          <a:pt x="66932" y="9143"/>
                        </a:cubicBezTo>
                        <a:cubicBezTo>
                          <a:pt x="66922" y="8921"/>
                          <a:pt x="66811" y="8717"/>
                          <a:pt x="66626" y="8596"/>
                        </a:cubicBezTo>
                        <a:cubicBezTo>
                          <a:pt x="66450" y="8467"/>
                          <a:pt x="66209" y="8439"/>
                          <a:pt x="65996" y="8504"/>
                        </a:cubicBezTo>
                        <a:cubicBezTo>
                          <a:pt x="66339" y="8300"/>
                          <a:pt x="66589" y="7976"/>
                          <a:pt x="66681" y="7596"/>
                        </a:cubicBezTo>
                        <a:cubicBezTo>
                          <a:pt x="66765" y="7216"/>
                          <a:pt x="66691" y="6818"/>
                          <a:pt x="66468" y="6494"/>
                        </a:cubicBezTo>
                        <a:cubicBezTo>
                          <a:pt x="66654" y="5984"/>
                          <a:pt x="66478" y="5429"/>
                          <a:pt x="66033" y="5114"/>
                        </a:cubicBezTo>
                        <a:cubicBezTo>
                          <a:pt x="65588" y="4808"/>
                          <a:pt x="64986" y="4827"/>
                          <a:pt x="64560" y="5169"/>
                        </a:cubicBezTo>
                        <a:cubicBezTo>
                          <a:pt x="64718" y="4910"/>
                          <a:pt x="64709" y="4586"/>
                          <a:pt x="64533" y="4336"/>
                        </a:cubicBezTo>
                        <a:cubicBezTo>
                          <a:pt x="64347" y="4095"/>
                          <a:pt x="64042" y="3974"/>
                          <a:pt x="63736" y="4039"/>
                        </a:cubicBezTo>
                        <a:cubicBezTo>
                          <a:pt x="63440" y="4104"/>
                          <a:pt x="63199" y="4336"/>
                          <a:pt x="63143" y="4641"/>
                        </a:cubicBezTo>
                        <a:cubicBezTo>
                          <a:pt x="62939" y="4410"/>
                          <a:pt x="62606" y="4345"/>
                          <a:pt x="62328" y="4493"/>
                        </a:cubicBezTo>
                        <a:cubicBezTo>
                          <a:pt x="62059" y="4632"/>
                          <a:pt x="61930" y="4947"/>
                          <a:pt x="62013" y="5234"/>
                        </a:cubicBezTo>
                        <a:cubicBezTo>
                          <a:pt x="61967" y="5132"/>
                          <a:pt x="61883" y="5058"/>
                          <a:pt x="61772" y="5012"/>
                        </a:cubicBezTo>
                        <a:cubicBezTo>
                          <a:pt x="61670" y="4975"/>
                          <a:pt x="61550" y="4984"/>
                          <a:pt x="61448" y="5030"/>
                        </a:cubicBezTo>
                        <a:cubicBezTo>
                          <a:pt x="61717" y="3752"/>
                          <a:pt x="61207" y="2446"/>
                          <a:pt x="60142" y="1668"/>
                        </a:cubicBezTo>
                        <a:cubicBezTo>
                          <a:pt x="60225" y="1353"/>
                          <a:pt x="60114" y="1010"/>
                          <a:pt x="59873" y="788"/>
                        </a:cubicBezTo>
                        <a:cubicBezTo>
                          <a:pt x="59623" y="566"/>
                          <a:pt x="59281" y="501"/>
                          <a:pt x="58966" y="603"/>
                        </a:cubicBezTo>
                        <a:cubicBezTo>
                          <a:pt x="58642" y="705"/>
                          <a:pt x="58410" y="964"/>
                          <a:pt x="58345" y="1288"/>
                        </a:cubicBezTo>
                        <a:cubicBezTo>
                          <a:pt x="58197" y="1048"/>
                          <a:pt x="57956" y="872"/>
                          <a:pt x="57678" y="816"/>
                        </a:cubicBezTo>
                        <a:cubicBezTo>
                          <a:pt x="57391" y="770"/>
                          <a:pt x="57104" y="834"/>
                          <a:pt x="56872" y="1010"/>
                        </a:cubicBezTo>
                        <a:cubicBezTo>
                          <a:pt x="56057" y="177"/>
                          <a:pt x="54770" y="1"/>
                          <a:pt x="53751" y="584"/>
                        </a:cubicBezTo>
                        <a:cubicBezTo>
                          <a:pt x="52732" y="1159"/>
                          <a:pt x="52232" y="2344"/>
                          <a:pt x="52538" y="3465"/>
                        </a:cubicBezTo>
                        <a:cubicBezTo>
                          <a:pt x="52186" y="3224"/>
                          <a:pt x="51713" y="3261"/>
                          <a:pt x="51398" y="3558"/>
                        </a:cubicBezTo>
                        <a:cubicBezTo>
                          <a:pt x="51037" y="2946"/>
                          <a:pt x="50324" y="2631"/>
                          <a:pt x="49629" y="2780"/>
                        </a:cubicBezTo>
                        <a:cubicBezTo>
                          <a:pt x="49472" y="2113"/>
                          <a:pt x="48897" y="1613"/>
                          <a:pt x="48203" y="1538"/>
                        </a:cubicBezTo>
                        <a:cubicBezTo>
                          <a:pt x="47508" y="1464"/>
                          <a:pt x="46832" y="1826"/>
                          <a:pt x="46526" y="2455"/>
                        </a:cubicBezTo>
                        <a:cubicBezTo>
                          <a:pt x="45692" y="2530"/>
                          <a:pt x="44979" y="3057"/>
                          <a:pt x="44664" y="3826"/>
                        </a:cubicBezTo>
                        <a:cubicBezTo>
                          <a:pt x="44349" y="4595"/>
                          <a:pt x="44498" y="5466"/>
                          <a:pt x="45044" y="6086"/>
                        </a:cubicBezTo>
                        <a:cubicBezTo>
                          <a:pt x="44877" y="6012"/>
                          <a:pt x="44674" y="6021"/>
                          <a:pt x="44507" y="6123"/>
                        </a:cubicBezTo>
                        <a:cubicBezTo>
                          <a:pt x="44349" y="6225"/>
                          <a:pt x="44257" y="6401"/>
                          <a:pt x="44257" y="6596"/>
                        </a:cubicBezTo>
                        <a:cubicBezTo>
                          <a:pt x="43747" y="5845"/>
                          <a:pt x="42886" y="5410"/>
                          <a:pt x="41969" y="5429"/>
                        </a:cubicBezTo>
                        <a:cubicBezTo>
                          <a:pt x="42228" y="4873"/>
                          <a:pt x="42099" y="4215"/>
                          <a:pt x="41663" y="3789"/>
                        </a:cubicBezTo>
                        <a:cubicBezTo>
                          <a:pt x="41228" y="3363"/>
                          <a:pt x="40561" y="3243"/>
                          <a:pt x="39996" y="3502"/>
                        </a:cubicBezTo>
                        <a:cubicBezTo>
                          <a:pt x="39839" y="3169"/>
                          <a:pt x="39477" y="2965"/>
                          <a:pt x="39098" y="2993"/>
                        </a:cubicBezTo>
                        <a:cubicBezTo>
                          <a:pt x="38718" y="3030"/>
                          <a:pt x="38403" y="3289"/>
                          <a:pt x="38310" y="3660"/>
                        </a:cubicBezTo>
                        <a:cubicBezTo>
                          <a:pt x="37264" y="3011"/>
                          <a:pt x="35948" y="2993"/>
                          <a:pt x="34892" y="3613"/>
                        </a:cubicBezTo>
                        <a:cubicBezTo>
                          <a:pt x="33836" y="4234"/>
                          <a:pt x="33216" y="5382"/>
                          <a:pt x="33299" y="6596"/>
                        </a:cubicBezTo>
                        <a:cubicBezTo>
                          <a:pt x="32225" y="5957"/>
                          <a:pt x="30882" y="5957"/>
                          <a:pt x="29807" y="6596"/>
                        </a:cubicBezTo>
                        <a:cubicBezTo>
                          <a:pt x="28733" y="7244"/>
                          <a:pt x="28103" y="8420"/>
                          <a:pt x="28196" y="9652"/>
                        </a:cubicBezTo>
                        <a:cubicBezTo>
                          <a:pt x="27908" y="9050"/>
                          <a:pt x="27390" y="8587"/>
                          <a:pt x="26751" y="8374"/>
                        </a:cubicBezTo>
                        <a:cubicBezTo>
                          <a:pt x="26111" y="8152"/>
                          <a:pt x="25407" y="8207"/>
                          <a:pt x="24805" y="8504"/>
                        </a:cubicBezTo>
                        <a:cubicBezTo>
                          <a:pt x="24815" y="8309"/>
                          <a:pt x="24713" y="8124"/>
                          <a:pt x="24537" y="8013"/>
                        </a:cubicBezTo>
                        <a:cubicBezTo>
                          <a:pt x="24370" y="7911"/>
                          <a:pt x="24157" y="7902"/>
                          <a:pt x="23981" y="7994"/>
                        </a:cubicBezTo>
                        <a:cubicBezTo>
                          <a:pt x="24166" y="7568"/>
                          <a:pt x="23963" y="7077"/>
                          <a:pt x="23536" y="6883"/>
                        </a:cubicBezTo>
                        <a:cubicBezTo>
                          <a:pt x="23110" y="6698"/>
                          <a:pt x="22601" y="6883"/>
                          <a:pt x="22406" y="7300"/>
                        </a:cubicBezTo>
                        <a:cubicBezTo>
                          <a:pt x="22360" y="6966"/>
                          <a:pt x="22129" y="6688"/>
                          <a:pt x="21795" y="6596"/>
                        </a:cubicBezTo>
                        <a:cubicBezTo>
                          <a:pt x="21471" y="6503"/>
                          <a:pt x="21119" y="6614"/>
                          <a:pt x="20897" y="6874"/>
                        </a:cubicBezTo>
                        <a:cubicBezTo>
                          <a:pt x="20684" y="7133"/>
                          <a:pt x="20647" y="7494"/>
                          <a:pt x="20813" y="7791"/>
                        </a:cubicBezTo>
                        <a:cubicBezTo>
                          <a:pt x="20063" y="6809"/>
                          <a:pt x="18701" y="6503"/>
                          <a:pt x="17590" y="7077"/>
                        </a:cubicBezTo>
                        <a:cubicBezTo>
                          <a:pt x="17080" y="6021"/>
                          <a:pt x="15923" y="5419"/>
                          <a:pt x="14746" y="5605"/>
                        </a:cubicBezTo>
                        <a:cubicBezTo>
                          <a:pt x="13561" y="5790"/>
                          <a:pt x="12644" y="6707"/>
                          <a:pt x="12486" y="7874"/>
                        </a:cubicBezTo>
                        <a:cubicBezTo>
                          <a:pt x="12088" y="7550"/>
                          <a:pt x="11523" y="7578"/>
                          <a:pt x="11152" y="7920"/>
                        </a:cubicBezTo>
                        <a:cubicBezTo>
                          <a:pt x="10782" y="8263"/>
                          <a:pt x="10736" y="8819"/>
                          <a:pt x="11041" y="9217"/>
                        </a:cubicBezTo>
                        <a:cubicBezTo>
                          <a:pt x="10569" y="8809"/>
                          <a:pt x="9856" y="8847"/>
                          <a:pt x="9430" y="9300"/>
                        </a:cubicBezTo>
                        <a:cubicBezTo>
                          <a:pt x="9281" y="9097"/>
                          <a:pt x="9031" y="8995"/>
                          <a:pt x="8772" y="9023"/>
                        </a:cubicBezTo>
                        <a:cubicBezTo>
                          <a:pt x="8522" y="9050"/>
                          <a:pt x="8300" y="9208"/>
                          <a:pt x="8198" y="9439"/>
                        </a:cubicBezTo>
                        <a:cubicBezTo>
                          <a:pt x="8096" y="9671"/>
                          <a:pt x="8133" y="9930"/>
                          <a:pt x="8281" y="10134"/>
                        </a:cubicBezTo>
                        <a:cubicBezTo>
                          <a:pt x="7188" y="9004"/>
                          <a:pt x="5484" y="8671"/>
                          <a:pt x="4039" y="9319"/>
                        </a:cubicBezTo>
                        <a:cubicBezTo>
                          <a:pt x="2585" y="9958"/>
                          <a:pt x="1705" y="11431"/>
                          <a:pt x="1862" y="12987"/>
                        </a:cubicBezTo>
                        <a:cubicBezTo>
                          <a:pt x="1723" y="12904"/>
                          <a:pt x="1556" y="12922"/>
                          <a:pt x="1436" y="13015"/>
                        </a:cubicBezTo>
                        <a:cubicBezTo>
                          <a:pt x="1325" y="13117"/>
                          <a:pt x="1279" y="13274"/>
                          <a:pt x="1334" y="13413"/>
                        </a:cubicBezTo>
                        <a:cubicBezTo>
                          <a:pt x="1390" y="13552"/>
                          <a:pt x="1529" y="13645"/>
                          <a:pt x="1686" y="13635"/>
                        </a:cubicBezTo>
                        <a:cubicBezTo>
                          <a:pt x="602" y="14191"/>
                          <a:pt x="0" y="15367"/>
                          <a:pt x="223" y="16534"/>
                        </a:cubicBezTo>
                        <a:cubicBezTo>
                          <a:pt x="445" y="17711"/>
                          <a:pt x="1436" y="18609"/>
                          <a:pt x="2668" y="18739"/>
                        </a:cubicBezTo>
                        <a:cubicBezTo>
                          <a:pt x="2436" y="18841"/>
                          <a:pt x="2288" y="19063"/>
                          <a:pt x="2297" y="19313"/>
                        </a:cubicBezTo>
                        <a:cubicBezTo>
                          <a:pt x="2307" y="19563"/>
                          <a:pt x="2473" y="19776"/>
                          <a:pt x="2714" y="19860"/>
                        </a:cubicBezTo>
                        <a:cubicBezTo>
                          <a:pt x="2872" y="20184"/>
                          <a:pt x="3085" y="20462"/>
                          <a:pt x="3344" y="20693"/>
                        </a:cubicBezTo>
                        <a:cubicBezTo>
                          <a:pt x="3900" y="21184"/>
                          <a:pt x="4650" y="21416"/>
                          <a:pt x="5400" y="21379"/>
                        </a:cubicBezTo>
                        <a:cubicBezTo>
                          <a:pt x="28010" y="20323"/>
                          <a:pt x="50490" y="18044"/>
                          <a:pt x="72850" y="14515"/>
                        </a:cubicBezTo>
                        <a:cubicBezTo>
                          <a:pt x="74101" y="14311"/>
                          <a:pt x="75101" y="13339"/>
                          <a:pt x="75212" y="12125"/>
                        </a:cubicBezTo>
                        <a:cubicBezTo>
                          <a:pt x="75222" y="12070"/>
                          <a:pt x="75222" y="12005"/>
                          <a:pt x="75231" y="11949"/>
                        </a:cubicBezTo>
                        <a:cubicBezTo>
                          <a:pt x="75138" y="11931"/>
                          <a:pt x="75092" y="11922"/>
                          <a:pt x="74999" y="1191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3" name="Google Shape;833;p32"/>
                  <p:cNvSpPr/>
                  <p:nvPr/>
                </p:nvSpPr>
                <p:spPr>
                  <a:xfrm>
                    <a:off x="5701175" y="3292438"/>
                    <a:ext cx="1060125" cy="563000"/>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4" name="Google Shape;834;p32"/>
                  <p:cNvSpPr/>
                  <p:nvPr/>
                </p:nvSpPr>
                <p:spPr>
                  <a:xfrm>
                    <a:off x="3748625" y="3357788"/>
                    <a:ext cx="3629800" cy="523825"/>
                  </a:xfrm>
                  <a:custGeom>
                    <a:avLst/>
                    <a:gdLst/>
                    <a:ahLst/>
                    <a:cxnLst/>
                    <a:rect l="l" t="t" r="r" b="b"/>
                    <a:pathLst>
                      <a:path w="145192" h="20953" extrusionOk="0">
                        <a:moveTo>
                          <a:pt x="1464" y="20952"/>
                        </a:moveTo>
                        <a:lnTo>
                          <a:pt x="1464" y="20934"/>
                        </a:lnTo>
                        <a:lnTo>
                          <a:pt x="0" y="20934"/>
                        </a:lnTo>
                        <a:lnTo>
                          <a:pt x="0" y="20915"/>
                        </a:lnTo>
                        <a:lnTo>
                          <a:pt x="19" y="20915"/>
                        </a:lnTo>
                        <a:lnTo>
                          <a:pt x="19" y="20860"/>
                        </a:lnTo>
                        <a:lnTo>
                          <a:pt x="28" y="20860"/>
                        </a:lnTo>
                        <a:lnTo>
                          <a:pt x="28" y="20795"/>
                        </a:lnTo>
                        <a:lnTo>
                          <a:pt x="47" y="20795"/>
                        </a:lnTo>
                        <a:lnTo>
                          <a:pt x="47" y="20748"/>
                        </a:lnTo>
                        <a:lnTo>
                          <a:pt x="65" y="20748"/>
                        </a:lnTo>
                        <a:lnTo>
                          <a:pt x="65" y="20684"/>
                        </a:lnTo>
                        <a:lnTo>
                          <a:pt x="75" y="20684"/>
                        </a:lnTo>
                        <a:lnTo>
                          <a:pt x="75" y="20637"/>
                        </a:lnTo>
                        <a:lnTo>
                          <a:pt x="93" y="20637"/>
                        </a:lnTo>
                        <a:lnTo>
                          <a:pt x="93" y="20591"/>
                        </a:lnTo>
                        <a:lnTo>
                          <a:pt x="112" y="20591"/>
                        </a:lnTo>
                        <a:lnTo>
                          <a:pt x="112" y="20545"/>
                        </a:lnTo>
                        <a:lnTo>
                          <a:pt x="121" y="20545"/>
                        </a:lnTo>
                        <a:lnTo>
                          <a:pt x="121" y="20498"/>
                        </a:lnTo>
                        <a:lnTo>
                          <a:pt x="139" y="20498"/>
                        </a:lnTo>
                        <a:lnTo>
                          <a:pt x="139" y="20452"/>
                        </a:lnTo>
                        <a:lnTo>
                          <a:pt x="158" y="20452"/>
                        </a:lnTo>
                        <a:lnTo>
                          <a:pt x="158" y="20406"/>
                        </a:lnTo>
                        <a:lnTo>
                          <a:pt x="167" y="20406"/>
                        </a:lnTo>
                        <a:lnTo>
                          <a:pt x="167" y="20359"/>
                        </a:lnTo>
                        <a:lnTo>
                          <a:pt x="186" y="20359"/>
                        </a:lnTo>
                        <a:lnTo>
                          <a:pt x="186" y="20313"/>
                        </a:lnTo>
                        <a:lnTo>
                          <a:pt x="204" y="20313"/>
                        </a:lnTo>
                        <a:lnTo>
                          <a:pt x="204" y="20285"/>
                        </a:lnTo>
                        <a:lnTo>
                          <a:pt x="213" y="20285"/>
                        </a:lnTo>
                        <a:lnTo>
                          <a:pt x="213" y="20239"/>
                        </a:lnTo>
                        <a:lnTo>
                          <a:pt x="232" y="20239"/>
                        </a:lnTo>
                        <a:lnTo>
                          <a:pt x="232" y="20211"/>
                        </a:lnTo>
                        <a:lnTo>
                          <a:pt x="251" y="20211"/>
                        </a:lnTo>
                        <a:lnTo>
                          <a:pt x="251" y="20174"/>
                        </a:lnTo>
                        <a:lnTo>
                          <a:pt x="260" y="20174"/>
                        </a:lnTo>
                        <a:lnTo>
                          <a:pt x="260" y="20146"/>
                        </a:lnTo>
                        <a:lnTo>
                          <a:pt x="278" y="20146"/>
                        </a:lnTo>
                        <a:lnTo>
                          <a:pt x="278" y="20100"/>
                        </a:lnTo>
                        <a:lnTo>
                          <a:pt x="297" y="20100"/>
                        </a:lnTo>
                        <a:lnTo>
                          <a:pt x="297" y="20072"/>
                        </a:lnTo>
                        <a:lnTo>
                          <a:pt x="306" y="20072"/>
                        </a:lnTo>
                        <a:lnTo>
                          <a:pt x="306" y="20035"/>
                        </a:lnTo>
                        <a:lnTo>
                          <a:pt x="325" y="20035"/>
                        </a:lnTo>
                        <a:lnTo>
                          <a:pt x="325" y="19989"/>
                        </a:lnTo>
                        <a:lnTo>
                          <a:pt x="343" y="19989"/>
                        </a:lnTo>
                        <a:lnTo>
                          <a:pt x="343" y="19961"/>
                        </a:lnTo>
                        <a:lnTo>
                          <a:pt x="352" y="19961"/>
                        </a:lnTo>
                        <a:lnTo>
                          <a:pt x="352" y="19933"/>
                        </a:lnTo>
                        <a:lnTo>
                          <a:pt x="371" y="19933"/>
                        </a:lnTo>
                        <a:lnTo>
                          <a:pt x="371" y="19896"/>
                        </a:lnTo>
                        <a:lnTo>
                          <a:pt x="389" y="19896"/>
                        </a:lnTo>
                        <a:lnTo>
                          <a:pt x="389" y="19887"/>
                        </a:lnTo>
                        <a:lnTo>
                          <a:pt x="399" y="19887"/>
                        </a:lnTo>
                        <a:lnTo>
                          <a:pt x="399" y="19850"/>
                        </a:lnTo>
                        <a:lnTo>
                          <a:pt x="417" y="19850"/>
                        </a:lnTo>
                        <a:lnTo>
                          <a:pt x="417" y="19822"/>
                        </a:lnTo>
                        <a:lnTo>
                          <a:pt x="436" y="19822"/>
                        </a:lnTo>
                        <a:lnTo>
                          <a:pt x="436" y="19794"/>
                        </a:lnTo>
                        <a:lnTo>
                          <a:pt x="445" y="19794"/>
                        </a:lnTo>
                        <a:lnTo>
                          <a:pt x="445" y="19757"/>
                        </a:lnTo>
                        <a:lnTo>
                          <a:pt x="464" y="19757"/>
                        </a:lnTo>
                        <a:lnTo>
                          <a:pt x="464" y="19730"/>
                        </a:lnTo>
                        <a:lnTo>
                          <a:pt x="482" y="19730"/>
                        </a:lnTo>
                        <a:lnTo>
                          <a:pt x="482" y="19702"/>
                        </a:lnTo>
                        <a:lnTo>
                          <a:pt x="491" y="19702"/>
                        </a:lnTo>
                        <a:lnTo>
                          <a:pt x="491" y="19665"/>
                        </a:lnTo>
                        <a:lnTo>
                          <a:pt x="510" y="19665"/>
                        </a:lnTo>
                        <a:lnTo>
                          <a:pt x="510" y="19655"/>
                        </a:lnTo>
                        <a:lnTo>
                          <a:pt x="528" y="19655"/>
                        </a:lnTo>
                        <a:lnTo>
                          <a:pt x="528" y="19618"/>
                        </a:lnTo>
                        <a:lnTo>
                          <a:pt x="538" y="19618"/>
                        </a:lnTo>
                        <a:lnTo>
                          <a:pt x="538" y="19591"/>
                        </a:lnTo>
                        <a:lnTo>
                          <a:pt x="556" y="19591"/>
                        </a:lnTo>
                        <a:lnTo>
                          <a:pt x="556" y="19572"/>
                        </a:lnTo>
                        <a:lnTo>
                          <a:pt x="575" y="19572"/>
                        </a:lnTo>
                        <a:lnTo>
                          <a:pt x="575" y="19544"/>
                        </a:lnTo>
                        <a:lnTo>
                          <a:pt x="584" y="19544"/>
                        </a:lnTo>
                        <a:lnTo>
                          <a:pt x="584" y="19526"/>
                        </a:lnTo>
                        <a:lnTo>
                          <a:pt x="602" y="19526"/>
                        </a:lnTo>
                        <a:lnTo>
                          <a:pt x="602" y="19498"/>
                        </a:lnTo>
                        <a:lnTo>
                          <a:pt x="621" y="19498"/>
                        </a:lnTo>
                        <a:lnTo>
                          <a:pt x="621" y="19470"/>
                        </a:lnTo>
                        <a:lnTo>
                          <a:pt x="630" y="19470"/>
                        </a:lnTo>
                        <a:lnTo>
                          <a:pt x="630" y="19452"/>
                        </a:lnTo>
                        <a:lnTo>
                          <a:pt x="649" y="19452"/>
                        </a:lnTo>
                        <a:lnTo>
                          <a:pt x="649" y="19424"/>
                        </a:lnTo>
                        <a:lnTo>
                          <a:pt x="667" y="19424"/>
                        </a:lnTo>
                        <a:lnTo>
                          <a:pt x="667" y="19405"/>
                        </a:lnTo>
                        <a:lnTo>
                          <a:pt x="677" y="19405"/>
                        </a:lnTo>
                        <a:lnTo>
                          <a:pt x="677" y="19378"/>
                        </a:lnTo>
                        <a:lnTo>
                          <a:pt x="695" y="19378"/>
                        </a:lnTo>
                        <a:lnTo>
                          <a:pt x="695" y="19359"/>
                        </a:lnTo>
                        <a:lnTo>
                          <a:pt x="714" y="19359"/>
                        </a:lnTo>
                        <a:lnTo>
                          <a:pt x="714" y="19331"/>
                        </a:lnTo>
                        <a:lnTo>
                          <a:pt x="723" y="19331"/>
                        </a:lnTo>
                        <a:lnTo>
                          <a:pt x="723" y="19313"/>
                        </a:lnTo>
                        <a:lnTo>
                          <a:pt x="741" y="19313"/>
                        </a:lnTo>
                        <a:lnTo>
                          <a:pt x="741" y="19294"/>
                        </a:lnTo>
                        <a:lnTo>
                          <a:pt x="760" y="19294"/>
                        </a:lnTo>
                        <a:lnTo>
                          <a:pt x="760" y="19266"/>
                        </a:lnTo>
                        <a:lnTo>
                          <a:pt x="769" y="19266"/>
                        </a:lnTo>
                        <a:lnTo>
                          <a:pt x="769" y="19248"/>
                        </a:lnTo>
                        <a:lnTo>
                          <a:pt x="788" y="19248"/>
                        </a:lnTo>
                        <a:lnTo>
                          <a:pt x="788" y="19239"/>
                        </a:lnTo>
                        <a:lnTo>
                          <a:pt x="806" y="19239"/>
                        </a:lnTo>
                        <a:lnTo>
                          <a:pt x="806" y="19202"/>
                        </a:lnTo>
                        <a:lnTo>
                          <a:pt x="816" y="19202"/>
                        </a:lnTo>
                        <a:lnTo>
                          <a:pt x="816" y="19192"/>
                        </a:lnTo>
                        <a:lnTo>
                          <a:pt x="834" y="19192"/>
                        </a:lnTo>
                        <a:lnTo>
                          <a:pt x="834" y="19155"/>
                        </a:lnTo>
                        <a:lnTo>
                          <a:pt x="853" y="19155"/>
                        </a:lnTo>
                        <a:lnTo>
                          <a:pt x="853" y="19146"/>
                        </a:lnTo>
                        <a:lnTo>
                          <a:pt x="862" y="19146"/>
                        </a:lnTo>
                        <a:lnTo>
                          <a:pt x="862" y="19128"/>
                        </a:lnTo>
                        <a:lnTo>
                          <a:pt x="880" y="19128"/>
                        </a:lnTo>
                        <a:lnTo>
                          <a:pt x="880" y="19109"/>
                        </a:lnTo>
                        <a:lnTo>
                          <a:pt x="899" y="19109"/>
                        </a:lnTo>
                        <a:lnTo>
                          <a:pt x="899" y="19081"/>
                        </a:lnTo>
                        <a:lnTo>
                          <a:pt x="908" y="19081"/>
                        </a:lnTo>
                        <a:lnTo>
                          <a:pt x="908" y="19063"/>
                        </a:lnTo>
                        <a:lnTo>
                          <a:pt x="927" y="19063"/>
                        </a:lnTo>
                        <a:lnTo>
                          <a:pt x="927" y="19053"/>
                        </a:lnTo>
                        <a:lnTo>
                          <a:pt x="945" y="19053"/>
                        </a:lnTo>
                        <a:lnTo>
                          <a:pt x="945" y="19035"/>
                        </a:lnTo>
                        <a:lnTo>
                          <a:pt x="954" y="19035"/>
                        </a:lnTo>
                        <a:lnTo>
                          <a:pt x="954" y="19016"/>
                        </a:lnTo>
                        <a:lnTo>
                          <a:pt x="973" y="19016"/>
                        </a:lnTo>
                        <a:lnTo>
                          <a:pt x="973" y="18989"/>
                        </a:lnTo>
                        <a:lnTo>
                          <a:pt x="992" y="18989"/>
                        </a:lnTo>
                        <a:lnTo>
                          <a:pt x="992" y="18970"/>
                        </a:lnTo>
                        <a:lnTo>
                          <a:pt x="1001" y="18970"/>
                        </a:lnTo>
                        <a:lnTo>
                          <a:pt x="1001" y="18961"/>
                        </a:lnTo>
                        <a:lnTo>
                          <a:pt x="1019" y="18961"/>
                        </a:lnTo>
                        <a:lnTo>
                          <a:pt x="1019" y="18942"/>
                        </a:lnTo>
                        <a:lnTo>
                          <a:pt x="1038" y="18942"/>
                        </a:lnTo>
                        <a:lnTo>
                          <a:pt x="1038" y="18924"/>
                        </a:lnTo>
                        <a:lnTo>
                          <a:pt x="1047" y="18924"/>
                        </a:lnTo>
                        <a:lnTo>
                          <a:pt x="1047" y="18896"/>
                        </a:lnTo>
                        <a:lnTo>
                          <a:pt x="1066" y="18896"/>
                        </a:lnTo>
                        <a:lnTo>
                          <a:pt x="1066" y="18877"/>
                        </a:lnTo>
                        <a:lnTo>
                          <a:pt x="1084" y="18877"/>
                        </a:lnTo>
                        <a:lnTo>
                          <a:pt x="1084" y="18868"/>
                        </a:lnTo>
                        <a:lnTo>
                          <a:pt x="1093" y="18868"/>
                        </a:lnTo>
                        <a:lnTo>
                          <a:pt x="1093" y="18850"/>
                        </a:lnTo>
                        <a:lnTo>
                          <a:pt x="1112" y="18850"/>
                        </a:lnTo>
                        <a:lnTo>
                          <a:pt x="1112" y="18831"/>
                        </a:lnTo>
                        <a:lnTo>
                          <a:pt x="1130" y="18831"/>
                        </a:lnTo>
                        <a:lnTo>
                          <a:pt x="1130" y="18822"/>
                        </a:lnTo>
                        <a:lnTo>
                          <a:pt x="1140" y="18822"/>
                        </a:lnTo>
                        <a:lnTo>
                          <a:pt x="1140" y="18803"/>
                        </a:lnTo>
                        <a:lnTo>
                          <a:pt x="1158" y="18803"/>
                        </a:lnTo>
                        <a:lnTo>
                          <a:pt x="1158" y="18785"/>
                        </a:lnTo>
                        <a:lnTo>
                          <a:pt x="1177" y="18785"/>
                        </a:lnTo>
                        <a:lnTo>
                          <a:pt x="1177" y="18776"/>
                        </a:lnTo>
                        <a:lnTo>
                          <a:pt x="1186" y="18776"/>
                        </a:lnTo>
                        <a:lnTo>
                          <a:pt x="1186" y="18757"/>
                        </a:lnTo>
                        <a:lnTo>
                          <a:pt x="1205" y="18757"/>
                        </a:lnTo>
                        <a:lnTo>
                          <a:pt x="1205" y="18738"/>
                        </a:lnTo>
                        <a:lnTo>
                          <a:pt x="1223" y="18738"/>
                        </a:lnTo>
                        <a:lnTo>
                          <a:pt x="1223" y="18729"/>
                        </a:lnTo>
                        <a:lnTo>
                          <a:pt x="1232" y="18729"/>
                        </a:lnTo>
                        <a:lnTo>
                          <a:pt x="1232" y="18711"/>
                        </a:lnTo>
                        <a:lnTo>
                          <a:pt x="1251" y="18711"/>
                        </a:lnTo>
                        <a:lnTo>
                          <a:pt x="1251" y="18683"/>
                        </a:lnTo>
                        <a:lnTo>
                          <a:pt x="1269" y="18683"/>
                        </a:lnTo>
                        <a:lnTo>
                          <a:pt x="1269" y="18664"/>
                        </a:lnTo>
                        <a:lnTo>
                          <a:pt x="1297" y="18664"/>
                        </a:lnTo>
                        <a:lnTo>
                          <a:pt x="1297" y="18646"/>
                        </a:lnTo>
                        <a:lnTo>
                          <a:pt x="1316" y="18646"/>
                        </a:lnTo>
                        <a:lnTo>
                          <a:pt x="1316" y="18637"/>
                        </a:lnTo>
                        <a:lnTo>
                          <a:pt x="1325" y="18637"/>
                        </a:lnTo>
                        <a:lnTo>
                          <a:pt x="1325" y="18618"/>
                        </a:lnTo>
                        <a:lnTo>
                          <a:pt x="1316" y="18618"/>
                        </a:lnTo>
                        <a:lnTo>
                          <a:pt x="1316" y="18572"/>
                        </a:lnTo>
                        <a:lnTo>
                          <a:pt x="1297" y="18572"/>
                        </a:lnTo>
                        <a:lnTo>
                          <a:pt x="1297" y="18525"/>
                        </a:lnTo>
                        <a:lnTo>
                          <a:pt x="1279" y="18525"/>
                        </a:lnTo>
                        <a:lnTo>
                          <a:pt x="1279" y="18461"/>
                        </a:lnTo>
                        <a:lnTo>
                          <a:pt x="1269" y="18461"/>
                        </a:lnTo>
                        <a:lnTo>
                          <a:pt x="1269" y="18387"/>
                        </a:lnTo>
                        <a:lnTo>
                          <a:pt x="1251" y="18387"/>
                        </a:lnTo>
                        <a:lnTo>
                          <a:pt x="1251" y="18275"/>
                        </a:lnTo>
                        <a:lnTo>
                          <a:pt x="1232" y="18275"/>
                        </a:lnTo>
                        <a:lnTo>
                          <a:pt x="1232" y="18062"/>
                        </a:lnTo>
                        <a:lnTo>
                          <a:pt x="1251" y="18062"/>
                        </a:lnTo>
                        <a:lnTo>
                          <a:pt x="1251" y="17942"/>
                        </a:lnTo>
                        <a:lnTo>
                          <a:pt x="1269" y="17942"/>
                        </a:lnTo>
                        <a:lnTo>
                          <a:pt x="1269" y="17859"/>
                        </a:lnTo>
                        <a:lnTo>
                          <a:pt x="1279" y="17859"/>
                        </a:lnTo>
                        <a:lnTo>
                          <a:pt x="1279" y="17803"/>
                        </a:lnTo>
                        <a:lnTo>
                          <a:pt x="1297" y="17803"/>
                        </a:lnTo>
                        <a:lnTo>
                          <a:pt x="1297" y="17757"/>
                        </a:lnTo>
                        <a:lnTo>
                          <a:pt x="1316" y="17757"/>
                        </a:lnTo>
                        <a:lnTo>
                          <a:pt x="1316" y="17720"/>
                        </a:lnTo>
                        <a:lnTo>
                          <a:pt x="1325" y="17720"/>
                        </a:lnTo>
                        <a:lnTo>
                          <a:pt x="1325" y="17673"/>
                        </a:lnTo>
                        <a:lnTo>
                          <a:pt x="1344" y="17673"/>
                        </a:lnTo>
                        <a:lnTo>
                          <a:pt x="1344" y="17646"/>
                        </a:lnTo>
                        <a:lnTo>
                          <a:pt x="1362" y="17646"/>
                        </a:lnTo>
                        <a:lnTo>
                          <a:pt x="1362" y="17618"/>
                        </a:lnTo>
                        <a:lnTo>
                          <a:pt x="1371" y="17618"/>
                        </a:lnTo>
                        <a:lnTo>
                          <a:pt x="1371" y="17581"/>
                        </a:lnTo>
                        <a:lnTo>
                          <a:pt x="1390" y="17581"/>
                        </a:lnTo>
                        <a:lnTo>
                          <a:pt x="1390" y="17553"/>
                        </a:lnTo>
                        <a:lnTo>
                          <a:pt x="1408" y="17553"/>
                        </a:lnTo>
                        <a:lnTo>
                          <a:pt x="1408" y="17525"/>
                        </a:lnTo>
                        <a:lnTo>
                          <a:pt x="1418" y="17525"/>
                        </a:lnTo>
                        <a:lnTo>
                          <a:pt x="1418" y="17488"/>
                        </a:lnTo>
                        <a:lnTo>
                          <a:pt x="1436" y="17488"/>
                        </a:lnTo>
                        <a:lnTo>
                          <a:pt x="1436" y="17479"/>
                        </a:lnTo>
                        <a:lnTo>
                          <a:pt x="1455" y="17479"/>
                        </a:lnTo>
                        <a:lnTo>
                          <a:pt x="1455" y="17442"/>
                        </a:lnTo>
                        <a:lnTo>
                          <a:pt x="1464" y="17442"/>
                        </a:lnTo>
                        <a:lnTo>
                          <a:pt x="1464" y="17432"/>
                        </a:lnTo>
                        <a:lnTo>
                          <a:pt x="1482" y="17432"/>
                        </a:lnTo>
                        <a:lnTo>
                          <a:pt x="1482" y="17414"/>
                        </a:lnTo>
                        <a:lnTo>
                          <a:pt x="1501" y="17414"/>
                        </a:lnTo>
                        <a:lnTo>
                          <a:pt x="1501" y="17386"/>
                        </a:lnTo>
                        <a:lnTo>
                          <a:pt x="1510" y="17386"/>
                        </a:lnTo>
                        <a:lnTo>
                          <a:pt x="1510" y="17368"/>
                        </a:lnTo>
                        <a:lnTo>
                          <a:pt x="1529" y="17368"/>
                        </a:lnTo>
                        <a:lnTo>
                          <a:pt x="1529" y="17349"/>
                        </a:lnTo>
                        <a:lnTo>
                          <a:pt x="1547" y="17349"/>
                        </a:lnTo>
                        <a:lnTo>
                          <a:pt x="1547" y="17340"/>
                        </a:lnTo>
                        <a:lnTo>
                          <a:pt x="1557" y="17340"/>
                        </a:lnTo>
                        <a:lnTo>
                          <a:pt x="1557" y="17303"/>
                        </a:lnTo>
                        <a:lnTo>
                          <a:pt x="1575" y="17303"/>
                        </a:lnTo>
                        <a:lnTo>
                          <a:pt x="1575" y="17294"/>
                        </a:lnTo>
                        <a:lnTo>
                          <a:pt x="1594" y="17294"/>
                        </a:lnTo>
                        <a:lnTo>
                          <a:pt x="1594" y="17275"/>
                        </a:lnTo>
                        <a:lnTo>
                          <a:pt x="1621" y="17275"/>
                        </a:lnTo>
                        <a:lnTo>
                          <a:pt x="1621" y="17256"/>
                        </a:lnTo>
                        <a:lnTo>
                          <a:pt x="1640" y="17256"/>
                        </a:lnTo>
                        <a:lnTo>
                          <a:pt x="1640" y="17247"/>
                        </a:lnTo>
                        <a:lnTo>
                          <a:pt x="1649" y="17247"/>
                        </a:lnTo>
                        <a:lnTo>
                          <a:pt x="1649" y="17229"/>
                        </a:lnTo>
                        <a:lnTo>
                          <a:pt x="1668" y="17229"/>
                        </a:lnTo>
                        <a:lnTo>
                          <a:pt x="1668" y="17210"/>
                        </a:lnTo>
                        <a:lnTo>
                          <a:pt x="1686" y="17210"/>
                        </a:lnTo>
                        <a:lnTo>
                          <a:pt x="1686" y="17201"/>
                        </a:lnTo>
                        <a:lnTo>
                          <a:pt x="1695" y="17201"/>
                        </a:lnTo>
                        <a:lnTo>
                          <a:pt x="1695" y="17182"/>
                        </a:lnTo>
                        <a:lnTo>
                          <a:pt x="1714" y="17182"/>
                        </a:lnTo>
                        <a:lnTo>
                          <a:pt x="1714" y="17164"/>
                        </a:lnTo>
                        <a:lnTo>
                          <a:pt x="1742" y="17164"/>
                        </a:lnTo>
                        <a:lnTo>
                          <a:pt x="1742" y="17155"/>
                        </a:lnTo>
                        <a:lnTo>
                          <a:pt x="1760" y="17155"/>
                        </a:lnTo>
                        <a:lnTo>
                          <a:pt x="1760" y="17136"/>
                        </a:lnTo>
                        <a:lnTo>
                          <a:pt x="1788" y="17136"/>
                        </a:lnTo>
                        <a:lnTo>
                          <a:pt x="1788" y="17118"/>
                        </a:lnTo>
                        <a:lnTo>
                          <a:pt x="1825" y="17118"/>
                        </a:lnTo>
                        <a:lnTo>
                          <a:pt x="1825" y="17108"/>
                        </a:lnTo>
                        <a:lnTo>
                          <a:pt x="1834" y="17108"/>
                        </a:lnTo>
                        <a:lnTo>
                          <a:pt x="1834" y="17090"/>
                        </a:lnTo>
                        <a:lnTo>
                          <a:pt x="1871" y="17090"/>
                        </a:lnTo>
                        <a:lnTo>
                          <a:pt x="1871" y="17071"/>
                        </a:lnTo>
                        <a:lnTo>
                          <a:pt x="1899" y="17071"/>
                        </a:lnTo>
                        <a:lnTo>
                          <a:pt x="1899" y="17062"/>
                        </a:lnTo>
                        <a:lnTo>
                          <a:pt x="1918" y="17062"/>
                        </a:lnTo>
                        <a:lnTo>
                          <a:pt x="1918" y="17043"/>
                        </a:lnTo>
                        <a:lnTo>
                          <a:pt x="1946" y="17043"/>
                        </a:lnTo>
                        <a:lnTo>
                          <a:pt x="1946" y="17025"/>
                        </a:lnTo>
                        <a:lnTo>
                          <a:pt x="1973" y="17025"/>
                        </a:lnTo>
                        <a:lnTo>
                          <a:pt x="1973" y="17016"/>
                        </a:lnTo>
                        <a:lnTo>
                          <a:pt x="2010" y="17016"/>
                        </a:lnTo>
                        <a:lnTo>
                          <a:pt x="2010" y="16997"/>
                        </a:lnTo>
                        <a:lnTo>
                          <a:pt x="2057" y="16997"/>
                        </a:lnTo>
                        <a:lnTo>
                          <a:pt x="2057" y="16979"/>
                        </a:lnTo>
                        <a:lnTo>
                          <a:pt x="2103" y="16979"/>
                        </a:lnTo>
                        <a:lnTo>
                          <a:pt x="2103" y="16969"/>
                        </a:lnTo>
                        <a:lnTo>
                          <a:pt x="2149" y="16969"/>
                        </a:lnTo>
                        <a:lnTo>
                          <a:pt x="2149" y="16951"/>
                        </a:lnTo>
                        <a:lnTo>
                          <a:pt x="2196" y="16951"/>
                        </a:lnTo>
                        <a:lnTo>
                          <a:pt x="2196" y="16932"/>
                        </a:lnTo>
                        <a:lnTo>
                          <a:pt x="2242" y="16932"/>
                        </a:lnTo>
                        <a:lnTo>
                          <a:pt x="2242" y="16923"/>
                        </a:lnTo>
                        <a:lnTo>
                          <a:pt x="2335" y="16923"/>
                        </a:lnTo>
                        <a:lnTo>
                          <a:pt x="2335" y="16905"/>
                        </a:lnTo>
                        <a:lnTo>
                          <a:pt x="2436" y="16905"/>
                        </a:lnTo>
                        <a:lnTo>
                          <a:pt x="2436" y="16886"/>
                        </a:lnTo>
                        <a:lnTo>
                          <a:pt x="2659" y="16886"/>
                        </a:lnTo>
                        <a:lnTo>
                          <a:pt x="2659" y="16905"/>
                        </a:lnTo>
                        <a:lnTo>
                          <a:pt x="2779" y="16905"/>
                        </a:lnTo>
                        <a:lnTo>
                          <a:pt x="2779" y="16923"/>
                        </a:lnTo>
                        <a:lnTo>
                          <a:pt x="2853" y="16923"/>
                        </a:lnTo>
                        <a:lnTo>
                          <a:pt x="2853" y="16932"/>
                        </a:lnTo>
                        <a:lnTo>
                          <a:pt x="2918" y="16932"/>
                        </a:lnTo>
                        <a:lnTo>
                          <a:pt x="2918" y="16951"/>
                        </a:lnTo>
                        <a:lnTo>
                          <a:pt x="2964" y="16951"/>
                        </a:lnTo>
                        <a:lnTo>
                          <a:pt x="2964" y="16969"/>
                        </a:lnTo>
                        <a:lnTo>
                          <a:pt x="3011" y="16969"/>
                        </a:lnTo>
                        <a:lnTo>
                          <a:pt x="3011" y="16979"/>
                        </a:lnTo>
                        <a:lnTo>
                          <a:pt x="3039" y="16979"/>
                        </a:lnTo>
                        <a:lnTo>
                          <a:pt x="3039" y="16997"/>
                        </a:lnTo>
                        <a:lnTo>
                          <a:pt x="3085" y="16997"/>
                        </a:lnTo>
                        <a:lnTo>
                          <a:pt x="3085" y="17016"/>
                        </a:lnTo>
                        <a:lnTo>
                          <a:pt x="3122" y="17016"/>
                        </a:lnTo>
                        <a:lnTo>
                          <a:pt x="3122" y="17025"/>
                        </a:lnTo>
                        <a:lnTo>
                          <a:pt x="3150" y="17025"/>
                        </a:lnTo>
                        <a:lnTo>
                          <a:pt x="3150" y="17043"/>
                        </a:lnTo>
                        <a:lnTo>
                          <a:pt x="3177" y="17043"/>
                        </a:lnTo>
                        <a:lnTo>
                          <a:pt x="3177" y="17062"/>
                        </a:lnTo>
                        <a:lnTo>
                          <a:pt x="3196" y="17062"/>
                        </a:lnTo>
                        <a:lnTo>
                          <a:pt x="3196" y="17071"/>
                        </a:lnTo>
                        <a:lnTo>
                          <a:pt x="3224" y="17071"/>
                        </a:lnTo>
                        <a:lnTo>
                          <a:pt x="3224" y="17090"/>
                        </a:lnTo>
                        <a:lnTo>
                          <a:pt x="3261" y="17090"/>
                        </a:lnTo>
                        <a:lnTo>
                          <a:pt x="3261" y="17108"/>
                        </a:lnTo>
                        <a:lnTo>
                          <a:pt x="3270" y="17108"/>
                        </a:lnTo>
                        <a:lnTo>
                          <a:pt x="3270" y="17118"/>
                        </a:lnTo>
                        <a:lnTo>
                          <a:pt x="3307" y="17118"/>
                        </a:lnTo>
                        <a:lnTo>
                          <a:pt x="3307" y="17136"/>
                        </a:lnTo>
                        <a:lnTo>
                          <a:pt x="3316" y="17136"/>
                        </a:lnTo>
                        <a:lnTo>
                          <a:pt x="3316" y="17155"/>
                        </a:lnTo>
                        <a:lnTo>
                          <a:pt x="3353" y="17155"/>
                        </a:lnTo>
                        <a:lnTo>
                          <a:pt x="3353" y="17164"/>
                        </a:lnTo>
                        <a:lnTo>
                          <a:pt x="3363" y="17164"/>
                        </a:lnTo>
                        <a:lnTo>
                          <a:pt x="3363" y="17182"/>
                        </a:lnTo>
                        <a:lnTo>
                          <a:pt x="3381" y="17182"/>
                        </a:lnTo>
                        <a:lnTo>
                          <a:pt x="3381" y="17201"/>
                        </a:lnTo>
                        <a:lnTo>
                          <a:pt x="3400" y="17201"/>
                        </a:lnTo>
                        <a:lnTo>
                          <a:pt x="3400" y="17210"/>
                        </a:lnTo>
                        <a:lnTo>
                          <a:pt x="3409" y="17210"/>
                        </a:lnTo>
                        <a:lnTo>
                          <a:pt x="3409" y="17229"/>
                        </a:lnTo>
                        <a:lnTo>
                          <a:pt x="3446" y="17229"/>
                        </a:lnTo>
                        <a:lnTo>
                          <a:pt x="3446" y="17247"/>
                        </a:lnTo>
                        <a:lnTo>
                          <a:pt x="3455" y="17247"/>
                        </a:lnTo>
                        <a:lnTo>
                          <a:pt x="3455" y="17256"/>
                        </a:lnTo>
                        <a:lnTo>
                          <a:pt x="3474" y="17256"/>
                        </a:lnTo>
                        <a:lnTo>
                          <a:pt x="3474" y="17275"/>
                        </a:lnTo>
                        <a:lnTo>
                          <a:pt x="3492" y="17275"/>
                        </a:lnTo>
                        <a:lnTo>
                          <a:pt x="3492" y="17294"/>
                        </a:lnTo>
                        <a:lnTo>
                          <a:pt x="3502" y="17294"/>
                        </a:lnTo>
                        <a:lnTo>
                          <a:pt x="3502" y="17303"/>
                        </a:lnTo>
                        <a:lnTo>
                          <a:pt x="3520" y="17303"/>
                        </a:lnTo>
                        <a:lnTo>
                          <a:pt x="3520" y="17321"/>
                        </a:lnTo>
                        <a:lnTo>
                          <a:pt x="3539" y="17321"/>
                        </a:lnTo>
                        <a:lnTo>
                          <a:pt x="3539" y="17349"/>
                        </a:lnTo>
                        <a:lnTo>
                          <a:pt x="3548" y="17349"/>
                        </a:lnTo>
                        <a:lnTo>
                          <a:pt x="3548" y="17368"/>
                        </a:lnTo>
                        <a:lnTo>
                          <a:pt x="3567" y="17368"/>
                        </a:lnTo>
                        <a:lnTo>
                          <a:pt x="3567" y="17386"/>
                        </a:lnTo>
                        <a:lnTo>
                          <a:pt x="3585" y="17386"/>
                        </a:lnTo>
                        <a:lnTo>
                          <a:pt x="3585" y="17395"/>
                        </a:lnTo>
                        <a:lnTo>
                          <a:pt x="3594" y="17395"/>
                        </a:lnTo>
                        <a:lnTo>
                          <a:pt x="3594" y="17432"/>
                        </a:lnTo>
                        <a:lnTo>
                          <a:pt x="3613" y="17432"/>
                        </a:lnTo>
                        <a:lnTo>
                          <a:pt x="3613" y="17442"/>
                        </a:lnTo>
                        <a:lnTo>
                          <a:pt x="3631" y="17442"/>
                        </a:lnTo>
                        <a:lnTo>
                          <a:pt x="3631" y="17460"/>
                        </a:lnTo>
                        <a:lnTo>
                          <a:pt x="3641" y="17460"/>
                        </a:lnTo>
                        <a:lnTo>
                          <a:pt x="3641" y="17488"/>
                        </a:lnTo>
                        <a:lnTo>
                          <a:pt x="3659" y="17488"/>
                        </a:lnTo>
                        <a:lnTo>
                          <a:pt x="3659" y="17525"/>
                        </a:lnTo>
                        <a:lnTo>
                          <a:pt x="3678" y="17525"/>
                        </a:lnTo>
                        <a:lnTo>
                          <a:pt x="3678" y="17534"/>
                        </a:lnTo>
                        <a:lnTo>
                          <a:pt x="3687" y="17534"/>
                        </a:lnTo>
                        <a:lnTo>
                          <a:pt x="3687" y="17571"/>
                        </a:lnTo>
                        <a:lnTo>
                          <a:pt x="3705" y="17571"/>
                        </a:lnTo>
                        <a:lnTo>
                          <a:pt x="3705" y="17599"/>
                        </a:lnTo>
                        <a:lnTo>
                          <a:pt x="3724" y="17599"/>
                        </a:lnTo>
                        <a:lnTo>
                          <a:pt x="3724" y="17627"/>
                        </a:lnTo>
                        <a:lnTo>
                          <a:pt x="3733" y="17627"/>
                        </a:lnTo>
                        <a:lnTo>
                          <a:pt x="3733" y="17664"/>
                        </a:lnTo>
                        <a:lnTo>
                          <a:pt x="3752" y="17664"/>
                        </a:lnTo>
                        <a:lnTo>
                          <a:pt x="3752" y="17692"/>
                        </a:lnTo>
                        <a:lnTo>
                          <a:pt x="3770" y="17692"/>
                        </a:lnTo>
                        <a:lnTo>
                          <a:pt x="3770" y="17720"/>
                        </a:lnTo>
                        <a:lnTo>
                          <a:pt x="3780" y="17720"/>
                        </a:lnTo>
                        <a:lnTo>
                          <a:pt x="3780" y="17673"/>
                        </a:lnTo>
                        <a:lnTo>
                          <a:pt x="3798" y="17673"/>
                        </a:lnTo>
                        <a:lnTo>
                          <a:pt x="3798" y="17664"/>
                        </a:lnTo>
                        <a:lnTo>
                          <a:pt x="3817" y="17664"/>
                        </a:lnTo>
                        <a:lnTo>
                          <a:pt x="3817" y="17627"/>
                        </a:lnTo>
                        <a:lnTo>
                          <a:pt x="3826" y="17627"/>
                        </a:lnTo>
                        <a:lnTo>
                          <a:pt x="3826" y="17599"/>
                        </a:lnTo>
                        <a:lnTo>
                          <a:pt x="3844" y="17599"/>
                        </a:lnTo>
                        <a:lnTo>
                          <a:pt x="3844" y="17581"/>
                        </a:lnTo>
                        <a:lnTo>
                          <a:pt x="3863" y="17581"/>
                        </a:lnTo>
                        <a:lnTo>
                          <a:pt x="3863" y="17553"/>
                        </a:lnTo>
                        <a:lnTo>
                          <a:pt x="3872" y="17553"/>
                        </a:lnTo>
                        <a:lnTo>
                          <a:pt x="3872" y="17525"/>
                        </a:lnTo>
                        <a:lnTo>
                          <a:pt x="3891" y="17525"/>
                        </a:lnTo>
                        <a:lnTo>
                          <a:pt x="3891" y="17507"/>
                        </a:lnTo>
                        <a:lnTo>
                          <a:pt x="3909" y="17507"/>
                        </a:lnTo>
                        <a:lnTo>
                          <a:pt x="3909" y="17479"/>
                        </a:lnTo>
                        <a:lnTo>
                          <a:pt x="3918" y="17479"/>
                        </a:lnTo>
                        <a:lnTo>
                          <a:pt x="3918" y="17460"/>
                        </a:lnTo>
                        <a:lnTo>
                          <a:pt x="3937" y="17460"/>
                        </a:lnTo>
                        <a:lnTo>
                          <a:pt x="3937" y="17442"/>
                        </a:lnTo>
                        <a:lnTo>
                          <a:pt x="3956" y="17442"/>
                        </a:lnTo>
                        <a:lnTo>
                          <a:pt x="3956" y="17432"/>
                        </a:lnTo>
                        <a:lnTo>
                          <a:pt x="3965" y="17432"/>
                        </a:lnTo>
                        <a:lnTo>
                          <a:pt x="3965" y="17414"/>
                        </a:lnTo>
                        <a:lnTo>
                          <a:pt x="3983" y="17414"/>
                        </a:lnTo>
                        <a:lnTo>
                          <a:pt x="3983" y="17386"/>
                        </a:lnTo>
                        <a:lnTo>
                          <a:pt x="4002" y="17386"/>
                        </a:lnTo>
                        <a:lnTo>
                          <a:pt x="4002" y="17368"/>
                        </a:lnTo>
                        <a:lnTo>
                          <a:pt x="4011" y="17368"/>
                        </a:lnTo>
                        <a:lnTo>
                          <a:pt x="4011" y="17349"/>
                        </a:lnTo>
                        <a:lnTo>
                          <a:pt x="4030" y="17349"/>
                        </a:lnTo>
                        <a:lnTo>
                          <a:pt x="4030" y="17340"/>
                        </a:lnTo>
                        <a:lnTo>
                          <a:pt x="4048" y="17340"/>
                        </a:lnTo>
                        <a:lnTo>
                          <a:pt x="4048" y="17321"/>
                        </a:lnTo>
                        <a:lnTo>
                          <a:pt x="4057" y="17321"/>
                        </a:lnTo>
                        <a:lnTo>
                          <a:pt x="4057" y="17303"/>
                        </a:lnTo>
                        <a:lnTo>
                          <a:pt x="4076" y="17303"/>
                        </a:lnTo>
                        <a:lnTo>
                          <a:pt x="4076" y="17294"/>
                        </a:lnTo>
                        <a:lnTo>
                          <a:pt x="4094" y="17294"/>
                        </a:lnTo>
                        <a:lnTo>
                          <a:pt x="4094" y="17256"/>
                        </a:lnTo>
                        <a:lnTo>
                          <a:pt x="4122" y="17256"/>
                        </a:lnTo>
                        <a:lnTo>
                          <a:pt x="4122" y="17247"/>
                        </a:lnTo>
                        <a:lnTo>
                          <a:pt x="4141" y="17247"/>
                        </a:lnTo>
                        <a:lnTo>
                          <a:pt x="4141" y="17229"/>
                        </a:lnTo>
                        <a:lnTo>
                          <a:pt x="4150" y="17229"/>
                        </a:lnTo>
                        <a:lnTo>
                          <a:pt x="4150" y="17210"/>
                        </a:lnTo>
                        <a:lnTo>
                          <a:pt x="4187" y="17210"/>
                        </a:lnTo>
                        <a:lnTo>
                          <a:pt x="4187" y="17201"/>
                        </a:lnTo>
                        <a:lnTo>
                          <a:pt x="4196" y="17201"/>
                        </a:lnTo>
                        <a:lnTo>
                          <a:pt x="4196" y="17182"/>
                        </a:lnTo>
                        <a:lnTo>
                          <a:pt x="4215" y="17182"/>
                        </a:lnTo>
                        <a:lnTo>
                          <a:pt x="4215" y="17164"/>
                        </a:lnTo>
                        <a:lnTo>
                          <a:pt x="4243" y="17164"/>
                        </a:lnTo>
                        <a:lnTo>
                          <a:pt x="4243" y="17155"/>
                        </a:lnTo>
                        <a:lnTo>
                          <a:pt x="4261" y="17155"/>
                        </a:lnTo>
                        <a:lnTo>
                          <a:pt x="4261" y="17136"/>
                        </a:lnTo>
                        <a:lnTo>
                          <a:pt x="4280" y="17136"/>
                        </a:lnTo>
                        <a:lnTo>
                          <a:pt x="4280" y="17118"/>
                        </a:lnTo>
                        <a:lnTo>
                          <a:pt x="4308" y="17118"/>
                        </a:lnTo>
                        <a:lnTo>
                          <a:pt x="4308" y="17108"/>
                        </a:lnTo>
                        <a:lnTo>
                          <a:pt x="4326" y="17108"/>
                        </a:lnTo>
                        <a:lnTo>
                          <a:pt x="4326" y="17090"/>
                        </a:lnTo>
                        <a:lnTo>
                          <a:pt x="4354" y="17090"/>
                        </a:lnTo>
                        <a:lnTo>
                          <a:pt x="4354" y="17071"/>
                        </a:lnTo>
                        <a:lnTo>
                          <a:pt x="4382" y="17071"/>
                        </a:lnTo>
                        <a:lnTo>
                          <a:pt x="4382" y="17062"/>
                        </a:lnTo>
                        <a:lnTo>
                          <a:pt x="4419" y="17062"/>
                        </a:lnTo>
                        <a:lnTo>
                          <a:pt x="4419" y="17043"/>
                        </a:lnTo>
                        <a:lnTo>
                          <a:pt x="4446" y="17043"/>
                        </a:lnTo>
                        <a:lnTo>
                          <a:pt x="4446" y="17025"/>
                        </a:lnTo>
                        <a:lnTo>
                          <a:pt x="4474" y="17025"/>
                        </a:lnTo>
                        <a:lnTo>
                          <a:pt x="4474" y="17016"/>
                        </a:lnTo>
                        <a:lnTo>
                          <a:pt x="4493" y="17016"/>
                        </a:lnTo>
                        <a:lnTo>
                          <a:pt x="4493" y="16997"/>
                        </a:lnTo>
                        <a:lnTo>
                          <a:pt x="4521" y="16997"/>
                        </a:lnTo>
                        <a:lnTo>
                          <a:pt x="4521" y="16979"/>
                        </a:lnTo>
                        <a:lnTo>
                          <a:pt x="4567" y="16979"/>
                        </a:lnTo>
                        <a:lnTo>
                          <a:pt x="4567" y="16969"/>
                        </a:lnTo>
                        <a:lnTo>
                          <a:pt x="4613" y="16969"/>
                        </a:lnTo>
                        <a:lnTo>
                          <a:pt x="4613" y="16951"/>
                        </a:lnTo>
                        <a:lnTo>
                          <a:pt x="4678" y="16951"/>
                        </a:lnTo>
                        <a:lnTo>
                          <a:pt x="4678" y="16932"/>
                        </a:lnTo>
                        <a:lnTo>
                          <a:pt x="4743" y="16932"/>
                        </a:lnTo>
                        <a:lnTo>
                          <a:pt x="4743" y="16923"/>
                        </a:lnTo>
                        <a:lnTo>
                          <a:pt x="4798" y="16923"/>
                        </a:lnTo>
                        <a:lnTo>
                          <a:pt x="4798" y="16905"/>
                        </a:lnTo>
                        <a:lnTo>
                          <a:pt x="4910" y="16905"/>
                        </a:lnTo>
                        <a:lnTo>
                          <a:pt x="4910" y="16886"/>
                        </a:lnTo>
                        <a:lnTo>
                          <a:pt x="5252" y="16886"/>
                        </a:lnTo>
                        <a:lnTo>
                          <a:pt x="5252" y="16905"/>
                        </a:lnTo>
                        <a:lnTo>
                          <a:pt x="5345" y="16905"/>
                        </a:lnTo>
                        <a:lnTo>
                          <a:pt x="5345" y="16923"/>
                        </a:lnTo>
                        <a:lnTo>
                          <a:pt x="5419" y="16923"/>
                        </a:lnTo>
                        <a:lnTo>
                          <a:pt x="5419" y="16932"/>
                        </a:lnTo>
                        <a:lnTo>
                          <a:pt x="5484" y="16932"/>
                        </a:lnTo>
                        <a:lnTo>
                          <a:pt x="5484" y="16951"/>
                        </a:lnTo>
                        <a:lnTo>
                          <a:pt x="5530" y="16951"/>
                        </a:lnTo>
                        <a:lnTo>
                          <a:pt x="5530" y="16969"/>
                        </a:lnTo>
                        <a:lnTo>
                          <a:pt x="5576" y="16969"/>
                        </a:lnTo>
                        <a:lnTo>
                          <a:pt x="5576" y="16979"/>
                        </a:lnTo>
                        <a:lnTo>
                          <a:pt x="5623" y="16979"/>
                        </a:lnTo>
                        <a:lnTo>
                          <a:pt x="5623" y="16997"/>
                        </a:lnTo>
                        <a:lnTo>
                          <a:pt x="5651" y="16997"/>
                        </a:lnTo>
                        <a:lnTo>
                          <a:pt x="5651" y="17016"/>
                        </a:lnTo>
                        <a:lnTo>
                          <a:pt x="5697" y="17016"/>
                        </a:lnTo>
                        <a:lnTo>
                          <a:pt x="5697" y="17025"/>
                        </a:lnTo>
                        <a:lnTo>
                          <a:pt x="5725" y="17025"/>
                        </a:lnTo>
                        <a:lnTo>
                          <a:pt x="5725" y="17043"/>
                        </a:lnTo>
                        <a:lnTo>
                          <a:pt x="5762" y="17043"/>
                        </a:lnTo>
                        <a:lnTo>
                          <a:pt x="5762" y="17062"/>
                        </a:lnTo>
                        <a:lnTo>
                          <a:pt x="5771" y="17062"/>
                        </a:lnTo>
                        <a:lnTo>
                          <a:pt x="5771" y="17025"/>
                        </a:lnTo>
                        <a:lnTo>
                          <a:pt x="5790" y="17025"/>
                        </a:lnTo>
                        <a:lnTo>
                          <a:pt x="5790" y="17016"/>
                        </a:lnTo>
                        <a:lnTo>
                          <a:pt x="5808" y="17016"/>
                        </a:lnTo>
                        <a:lnTo>
                          <a:pt x="5808" y="16997"/>
                        </a:lnTo>
                        <a:lnTo>
                          <a:pt x="5817" y="16997"/>
                        </a:lnTo>
                        <a:lnTo>
                          <a:pt x="5817" y="16969"/>
                        </a:lnTo>
                        <a:lnTo>
                          <a:pt x="5836" y="16969"/>
                        </a:lnTo>
                        <a:lnTo>
                          <a:pt x="5836" y="16951"/>
                        </a:lnTo>
                        <a:lnTo>
                          <a:pt x="5854" y="16951"/>
                        </a:lnTo>
                        <a:lnTo>
                          <a:pt x="5854" y="16932"/>
                        </a:lnTo>
                        <a:lnTo>
                          <a:pt x="5864" y="16932"/>
                        </a:lnTo>
                        <a:lnTo>
                          <a:pt x="5864" y="16923"/>
                        </a:lnTo>
                        <a:lnTo>
                          <a:pt x="5882" y="16923"/>
                        </a:lnTo>
                        <a:lnTo>
                          <a:pt x="5882" y="16905"/>
                        </a:lnTo>
                        <a:lnTo>
                          <a:pt x="5901" y="16905"/>
                        </a:lnTo>
                        <a:lnTo>
                          <a:pt x="5901" y="16877"/>
                        </a:lnTo>
                        <a:lnTo>
                          <a:pt x="5910" y="16877"/>
                        </a:lnTo>
                        <a:lnTo>
                          <a:pt x="5910" y="16858"/>
                        </a:lnTo>
                        <a:lnTo>
                          <a:pt x="5928" y="16858"/>
                        </a:lnTo>
                        <a:lnTo>
                          <a:pt x="5928" y="16840"/>
                        </a:lnTo>
                        <a:lnTo>
                          <a:pt x="5947" y="16840"/>
                        </a:lnTo>
                        <a:lnTo>
                          <a:pt x="5947" y="16830"/>
                        </a:lnTo>
                        <a:lnTo>
                          <a:pt x="5956" y="16830"/>
                        </a:lnTo>
                        <a:lnTo>
                          <a:pt x="5956" y="16812"/>
                        </a:lnTo>
                        <a:lnTo>
                          <a:pt x="5975" y="16812"/>
                        </a:lnTo>
                        <a:lnTo>
                          <a:pt x="5975" y="16793"/>
                        </a:lnTo>
                        <a:lnTo>
                          <a:pt x="5993" y="16793"/>
                        </a:lnTo>
                        <a:lnTo>
                          <a:pt x="5993" y="16784"/>
                        </a:lnTo>
                        <a:lnTo>
                          <a:pt x="6003" y="16784"/>
                        </a:lnTo>
                        <a:lnTo>
                          <a:pt x="6003" y="16766"/>
                        </a:lnTo>
                        <a:lnTo>
                          <a:pt x="6021" y="16766"/>
                        </a:lnTo>
                        <a:lnTo>
                          <a:pt x="6021" y="16747"/>
                        </a:lnTo>
                        <a:lnTo>
                          <a:pt x="6040" y="16747"/>
                        </a:lnTo>
                        <a:lnTo>
                          <a:pt x="6040" y="16738"/>
                        </a:lnTo>
                        <a:lnTo>
                          <a:pt x="6049" y="16738"/>
                        </a:lnTo>
                        <a:lnTo>
                          <a:pt x="6049" y="16719"/>
                        </a:lnTo>
                        <a:lnTo>
                          <a:pt x="6067" y="16719"/>
                        </a:lnTo>
                        <a:lnTo>
                          <a:pt x="6067" y="16701"/>
                        </a:lnTo>
                        <a:lnTo>
                          <a:pt x="6086" y="16701"/>
                        </a:lnTo>
                        <a:lnTo>
                          <a:pt x="6086" y="16691"/>
                        </a:lnTo>
                        <a:lnTo>
                          <a:pt x="6095" y="16691"/>
                        </a:lnTo>
                        <a:lnTo>
                          <a:pt x="6095" y="16654"/>
                        </a:lnTo>
                        <a:lnTo>
                          <a:pt x="6114" y="16654"/>
                        </a:lnTo>
                        <a:lnTo>
                          <a:pt x="6114" y="16645"/>
                        </a:lnTo>
                        <a:lnTo>
                          <a:pt x="6142" y="16645"/>
                        </a:lnTo>
                        <a:lnTo>
                          <a:pt x="6142" y="16627"/>
                        </a:lnTo>
                        <a:lnTo>
                          <a:pt x="6160" y="16627"/>
                        </a:lnTo>
                        <a:lnTo>
                          <a:pt x="6160" y="16608"/>
                        </a:lnTo>
                        <a:lnTo>
                          <a:pt x="6179" y="16608"/>
                        </a:lnTo>
                        <a:lnTo>
                          <a:pt x="6179" y="16599"/>
                        </a:lnTo>
                        <a:lnTo>
                          <a:pt x="6188" y="16599"/>
                        </a:lnTo>
                        <a:lnTo>
                          <a:pt x="6188" y="16580"/>
                        </a:lnTo>
                        <a:lnTo>
                          <a:pt x="6206" y="16580"/>
                        </a:lnTo>
                        <a:lnTo>
                          <a:pt x="6206" y="16562"/>
                        </a:lnTo>
                        <a:lnTo>
                          <a:pt x="6225" y="16562"/>
                        </a:lnTo>
                        <a:lnTo>
                          <a:pt x="6225" y="16553"/>
                        </a:lnTo>
                        <a:lnTo>
                          <a:pt x="6234" y="16553"/>
                        </a:lnTo>
                        <a:lnTo>
                          <a:pt x="6234" y="16534"/>
                        </a:lnTo>
                        <a:lnTo>
                          <a:pt x="6253" y="16534"/>
                        </a:lnTo>
                        <a:lnTo>
                          <a:pt x="6253" y="16515"/>
                        </a:lnTo>
                        <a:lnTo>
                          <a:pt x="6271" y="16515"/>
                        </a:lnTo>
                        <a:lnTo>
                          <a:pt x="6271" y="16506"/>
                        </a:lnTo>
                        <a:lnTo>
                          <a:pt x="6280" y="16506"/>
                        </a:lnTo>
                        <a:lnTo>
                          <a:pt x="6280" y="16488"/>
                        </a:lnTo>
                        <a:lnTo>
                          <a:pt x="6317" y="16488"/>
                        </a:lnTo>
                        <a:lnTo>
                          <a:pt x="6317" y="16469"/>
                        </a:lnTo>
                        <a:lnTo>
                          <a:pt x="6327" y="16469"/>
                        </a:lnTo>
                        <a:lnTo>
                          <a:pt x="6327" y="16460"/>
                        </a:lnTo>
                        <a:lnTo>
                          <a:pt x="6345" y="16460"/>
                        </a:lnTo>
                        <a:lnTo>
                          <a:pt x="6345" y="16441"/>
                        </a:lnTo>
                        <a:lnTo>
                          <a:pt x="6364" y="16441"/>
                        </a:lnTo>
                        <a:lnTo>
                          <a:pt x="6364" y="16423"/>
                        </a:lnTo>
                        <a:lnTo>
                          <a:pt x="6392" y="16423"/>
                        </a:lnTo>
                        <a:lnTo>
                          <a:pt x="6392" y="16414"/>
                        </a:lnTo>
                        <a:lnTo>
                          <a:pt x="6410" y="16414"/>
                        </a:lnTo>
                        <a:lnTo>
                          <a:pt x="6410" y="16395"/>
                        </a:lnTo>
                        <a:lnTo>
                          <a:pt x="6419" y="16395"/>
                        </a:lnTo>
                        <a:lnTo>
                          <a:pt x="6419" y="16377"/>
                        </a:lnTo>
                        <a:lnTo>
                          <a:pt x="6438" y="16377"/>
                        </a:lnTo>
                        <a:lnTo>
                          <a:pt x="6438" y="16367"/>
                        </a:lnTo>
                        <a:lnTo>
                          <a:pt x="6466" y="16367"/>
                        </a:lnTo>
                        <a:lnTo>
                          <a:pt x="6466" y="16349"/>
                        </a:lnTo>
                        <a:lnTo>
                          <a:pt x="6484" y="16349"/>
                        </a:lnTo>
                        <a:lnTo>
                          <a:pt x="6484" y="16330"/>
                        </a:lnTo>
                        <a:lnTo>
                          <a:pt x="6503" y="16330"/>
                        </a:lnTo>
                        <a:lnTo>
                          <a:pt x="6503" y="16321"/>
                        </a:lnTo>
                        <a:lnTo>
                          <a:pt x="6531" y="16321"/>
                        </a:lnTo>
                        <a:lnTo>
                          <a:pt x="6531" y="16302"/>
                        </a:lnTo>
                        <a:lnTo>
                          <a:pt x="6549" y="16302"/>
                        </a:lnTo>
                        <a:lnTo>
                          <a:pt x="6549" y="16284"/>
                        </a:lnTo>
                        <a:lnTo>
                          <a:pt x="6577" y="16284"/>
                        </a:lnTo>
                        <a:lnTo>
                          <a:pt x="6577" y="16275"/>
                        </a:lnTo>
                        <a:lnTo>
                          <a:pt x="6595" y="16275"/>
                        </a:lnTo>
                        <a:lnTo>
                          <a:pt x="6595" y="16256"/>
                        </a:lnTo>
                        <a:lnTo>
                          <a:pt x="6623" y="16256"/>
                        </a:lnTo>
                        <a:lnTo>
                          <a:pt x="6623" y="16238"/>
                        </a:lnTo>
                        <a:lnTo>
                          <a:pt x="6642" y="16238"/>
                        </a:lnTo>
                        <a:lnTo>
                          <a:pt x="6642" y="16228"/>
                        </a:lnTo>
                        <a:lnTo>
                          <a:pt x="6669" y="16228"/>
                        </a:lnTo>
                        <a:lnTo>
                          <a:pt x="6669" y="16210"/>
                        </a:lnTo>
                        <a:lnTo>
                          <a:pt x="6688" y="16210"/>
                        </a:lnTo>
                        <a:lnTo>
                          <a:pt x="6688" y="16191"/>
                        </a:lnTo>
                        <a:lnTo>
                          <a:pt x="6716" y="16191"/>
                        </a:lnTo>
                        <a:lnTo>
                          <a:pt x="6716" y="16182"/>
                        </a:lnTo>
                        <a:lnTo>
                          <a:pt x="6734" y="16182"/>
                        </a:lnTo>
                        <a:lnTo>
                          <a:pt x="6734" y="16164"/>
                        </a:lnTo>
                        <a:lnTo>
                          <a:pt x="6762" y="16164"/>
                        </a:lnTo>
                        <a:lnTo>
                          <a:pt x="6762" y="16145"/>
                        </a:lnTo>
                        <a:lnTo>
                          <a:pt x="6781" y="16145"/>
                        </a:lnTo>
                        <a:lnTo>
                          <a:pt x="6781" y="16136"/>
                        </a:lnTo>
                        <a:lnTo>
                          <a:pt x="6808" y="16136"/>
                        </a:lnTo>
                        <a:lnTo>
                          <a:pt x="6808" y="16117"/>
                        </a:lnTo>
                        <a:lnTo>
                          <a:pt x="6836" y="16117"/>
                        </a:lnTo>
                        <a:lnTo>
                          <a:pt x="6836" y="16099"/>
                        </a:lnTo>
                        <a:lnTo>
                          <a:pt x="6873" y="16099"/>
                        </a:lnTo>
                        <a:lnTo>
                          <a:pt x="6873" y="16089"/>
                        </a:lnTo>
                        <a:lnTo>
                          <a:pt x="6883" y="16089"/>
                        </a:lnTo>
                        <a:lnTo>
                          <a:pt x="6883" y="16071"/>
                        </a:lnTo>
                        <a:lnTo>
                          <a:pt x="6920" y="16071"/>
                        </a:lnTo>
                        <a:lnTo>
                          <a:pt x="6920" y="16052"/>
                        </a:lnTo>
                        <a:lnTo>
                          <a:pt x="6947" y="16052"/>
                        </a:lnTo>
                        <a:lnTo>
                          <a:pt x="6947" y="16043"/>
                        </a:lnTo>
                        <a:lnTo>
                          <a:pt x="6975" y="16043"/>
                        </a:lnTo>
                        <a:lnTo>
                          <a:pt x="6975" y="16025"/>
                        </a:lnTo>
                        <a:lnTo>
                          <a:pt x="7012" y="16025"/>
                        </a:lnTo>
                        <a:lnTo>
                          <a:pt x="7012" y="16006"/>
                        </a:lnTo>
                        <a:lnTo>
                          <a:pt x="7040" y="16006"/>
                        </a:lnTo>
                        <a:lnTo>
                          <a:pt x="7040" y="15997"/>
                        </a:lnTo>
                        <a:lnTo>
                          <a:pt x="7068" y="15997"/>
                        </a:lnTo>
                        <a:lnTo>
                          <a:pt x="7068" y="15978"/>
                        </a:lnTo>
                        <a:lnTo>
                          <a:pt x="7105" y="15978"/>
                        </a:lnTo>
                        <a:lnTo>
                          <a:pt x="7105" y="15960"/>
                        </a:lnTo>
                        <a:lnTo>
                          <a:pt x="7133" y="15960"/>
                        </a:lnTo>
                        <a:lnTo>
                          <a:pt x="7133" y="15950"/>
                        </a:lnTo>
                        <a:lnTo>
                          <a:pt x="7160" y="15950"/>
                        </a:lnTo>
                        <a:lnTo>
                          <a:pt x="7160" y="15932"/>
                        </a:lnTo>
                        <a:lnTo>
                          <a:pt x="7197" y="15932"/>
                        </a:lnTo>
                        <a:lnTo>
                          <a:pt x="7197" y="15913"/>
                        </a:lnTo>
                        <a:lnTo>
                          <a:pt x="7244" y="15913"/>
                        </a:lnTo>
                        <a:lnTo>
                          <a:pt x="7244" y="15904"/>
                        </a:lnTo>
                        <a:lnTo>
                          <a:pt x="7272" y="15904"/>
                        </a:lnTo>
                        <a:lnTo>
                          <a:pt x="7272" y="15886"/>
                        </a:lnTo>
                        <a:lnTo>
                          <a:pt x="7318" y="15886"/>
                        </a:lnTo>
                        <a:lnTo>
                          <a:pt x="7318" y="15867"/>
                        </a:lnTo>
                        <a:lnTo>
                          <a:pt x="7346" y="15867"/>
                        </a:lnTo>
                        <a:lnTo>
                          <a:pt x="7346" y="15858"/>
                        </a:lnTo>
                        <a:lnTo>
                          <a:pt x="7392" y="15858"/>
                        </a:lnTo>
                        <a:lnTo>
                          <a:pt x="7392" y="15839"/>
                        </a:lnTo>
                        <a:lnTo>
                          <a:pt x="7429" y="15839"/>
                        </a:lnTo>
                        <a:lnTo>
                          <a:pt x="7429" y="15821"/>
                        </a:lnTo>
                        <a:lnTo>
                          <a:pt x="7475" y="15821"/>
                        </a:lnTo>
                        <a:lnTo>
                          <a:pt x="7475" y="15812"/>
                        </a:lnTo>
                        <a:lnTo>
                          <a:pt x="7522" y="15812"/>
                        </a:lnTo>
                        <a:lnTo>
                          <a:pt x="7522" y="15793"/>
                        </a:lnTo>
                        <a:lnTo>
                          <a:pt x="7577" y="15793"/>
                        </a:lnTo>
                        <a:lnTo>
                          <a:pt x="7577" y="15774"/>
                        </a:lnTo>
                        <a:lnTo>
                          <a:pt x="7624" y="15774"/>
                        </a:lnTo>
                        <a:lnTo>
                          <a:pt x="7624" y="15765"/>
                        </a:lnTo>
                        <a:lnTo>
                          <a:pt x="7688" y="15765"/>
                        </a:lnTo>
                        <a:lnTo>
                          <a:pt x="7688" y="15747"/>
                        </a:lnTo>
                        <a:lnTo>
                          <a:pt x="7753" y="15747"/>
                        </a:lnTo>
                        <a:lnTo>
                          <a:pt x="7753" y="15728"/>
                        </a:lnTo>
                        <a:lnTo>
                          <a:pt x="7800" y="15728"/>
                        </a:lnTo>
                        <a:lnTo>
                          <a:pt x="7800" y="15719"/>
                        </a:lnTo>
                        <a:lnTo>
                          <a:pt x="7855" y="15719"/>
                        </a:lnTo>
                        <a:lnTo>
                          <a:pt x="7855" y="15700"/>
                        </a:lnTo>
                        <a:lnTo>
                          <a:pt x="7920" y="15700"/>
                        </a:lnTo>
                        <a:lnTo>
                          <a:pt x="7920" y="15682"/>
                        </a:lnTo>
                        <a:lnTo>
                          <a:pt x="8013" y="15682"/>
                        </a:lnTo>
                        <a:lnTo>
                          <a:pt x="8013" y="15673"/>
                        </a:lnTo>
                        <a:lnTo>
                          <a:pt x="8105" y="15673"/>
                        </a:lnTo>
                        <a:lnTo>
                          <a:pt x="8105" y="15654"/>
                        </a:lnTo>
                        <a:lnTo>
                          <a:pt x="8216" y="15654"/>
                        </a:lnTo>
                        <a:lnTo>
                          <a:pt x="8216" y="15636"/>
                        </a:lnTo>
                        <a:lnTo>
                          <a:pt x="8309" y="15636"/>
                        </a:lnTo>
                        <a:lnTo>
                          <a:pt x="8309" y="15626"/>
                        </a:lnTo>
                        <a:lnTo>
                          <a:pt x="8541" y="15626"/>
                        </a:lnTo>
                        <a:lnTo>
                          <a:pt x="8541" y="15608"/>
                        </a:lnTo>
                        <a:lnTo>
                          <a:pt x="8874" y="15608"/>
                        </a:lnTo>
                        <a:lnTo>
                          <a:pt x="8874" y="15626"/>
                        </a:lnTo>
                        <a:lnTo>
                          <a:pt x="9013" y="15626"/>
                        </a:lnTo>
                        <a:lnTo>
                          <a:pt x="9013" y="15636"/>
                        </a:lnTo>
                        <a:lnTo>
                          <a:pt x="9152" y="15636"/>
                        </a:lnTo>
                        <a:lnTo>
                          <a:pt x="9152" y="15654"/>
                        </a:lnTo>
                        <a:lnTo>
                          <a:pt x="9291" y="15654"/>
                        </a:lnTo>
                        <a:lnTo>
                          <a:pt x="9291" y="15673"/>
                        </a:lnTo>
                        <a:lnTo>
                          <a:pt x="9374" y="15673"/>
                        </a:lnTo>
                        <a:lnTo>
                          <a:pt x="9374" y="15682"/>
                        </a:lnTo>
                        <a:lnTo>
                          <a:pt x="9430" y="15682"/>
                        </a:lnTo>
                        <a:lnTo>
                          <a:pt x="9430" y="15700"/>
                        </a:lnTo>
                        <a:lnTo>
                          <a:pt x="9513" y="15700"/>
                        </a:lnTo>
                        <a:lnTo>
                          <a:pt x="9513" y="15719"/>
                        </a:lnTo>
                        <a:lnTo>
                          <a:pt x="9569" y="15719"/>
                        </a:lnTo>
                        <a:lnTo>
                          <a:pt x="9569" y="15728"/>
                        </a:lnTo>
                        <a:lnTo>
                          <a:pt x="9652" y="15728"/>
                        </a:lnTo>
                        <a:lnTo>
                          <a:pt x="9652" y="15747"/>
                        </a:lnTo>
                        <a:lnTo>
                          <a:pt x="9708" y="15747"/>
                        </a:lnTo>
                        <a:lnTo>
                          <a:pt x="9708" y="15765"/>
                        </a:lnTo>
                        <a:lnTo>
                          <a:pt x="9791" y="15765"/>
                        </a:lnTo>
                        <a:lnTo>
                          <a:pt x="9791" y="15774"/>
                        </a:lnTo>
                        <a:lnTo>
                          <a:pt x="9837" y="15774"/>
                        </a:lnTo>
                        <a:lnTo>
                          <a:pt x="9837" y="15793"/>
                        </a:lnTo>
                        <a:lnTo>
                          <a:pt x="9884" y="15793"/>
                        </a:lnTo>
                        <a:lnTo>
                          <a:pt x="9884" y="15812"/>
                        </a:lnTo>
                        <a:lnTo>
                          <a:pt x="9930" y="15812"/>
                        </a:lnTo>
                        <a:lnTo>
                          <a:pt x="9930" y="15821"/>
                        </a:lnTo>
                        <a:lnTo>
                          <a:pt x="9976" y="15821"/>
                        </a:lnTo>
                        <a:lnTo>
                          <a:pt x="9976" y="15839"/>
                        </a:lnTo>
                        <a:lnTo>
                          <a:pt x="10023" y="15839"/>
                        </a:lnTo>
                        <a:lnTo>
                          <a:pt x="10023" y="15858"/>
                        </a:lnTo>
                        <a:lnTo>
                          <a:pt x="10050" y="15858"/>
                        </a:lnTo>
                        <a:lnTo>
                          <a:pt x="10050" y="15867"/>
                        </a:lnTo>
                        <a:lnTo>
                          <a:pt x="10097" y="15867"/>
                        </a:lnTo>
                        <a:lnTo>
                          <a:pt x="10097" y="15886"/>
                        </a:lnTo>
                        <a:lnTo>
                          <a:pt x="10124" y="15886"/>
                        </a:lnTo>
                        <a:lnTo>
                          <a:pt x="10124" y="15904"/>
                        </a:lnTo>
                        <a:lnTo>
                          <a:pt x="10171" y="15904"/>
                        </a:lnTo>
                        <a:lnTo>
                          <a:pt x="10171" y="15913"/>
                        </a:lnTo>
                        <a:lnTo>
                          <a:pt x="10208" y="15913"/>
                        </a:lnTo>
                        <a:lnTo>
                          <a:pt x="10208" y="15932"/>
                        </a:lnTo>
                        <a:lnTo>
                          <a:pt x="10236" y="15932"/>
                        </a:lnTo>
                        <a:lnTo>
                          <a:pt x="10236" y="15950"/>
                        </a:lnTo>
                        <a:lnTo>
                          <a:pt x="10263" y="15950"/>
                        </a:lnTo>
                        <a:lnTo>
                          <a:pt x="10263" y="15960"/>
                        </a:lnTo>
                        <a:lnTo>
                          <a:pt x="10310" y="15960"/>
                        </a:lnTo>
                        <a:lnTo>
                          <a:pt x="10310" y="15978"/>
                        </a:lnTo>
                        <a:lnTo>
                          <a:pt x="10347" y="15978"/>
                        </a:lnTo>
                        <a:lnTo>
                          <a:pt x="10347" y="15997"/>
                        </a:lnTo>
                        <a:lnTo>
                          <a:pt x="10374" y="15997"/>
                        </a:lnTo>
                        <a:lnTo>
                          <a:pt x="10374" y="16006"/>
                        </a:lnTo>
                        <a:lnTo>
                          <a:pt x="10393" y="16006"/>
                        </a:lnTo>
                        <a:lnTo>
                          <a:pt x="10393" y="16025"/>
                        </a:lnTo>
                        <a:lnTo>
                          <a:pt x="10421" y="16025"/>
                        </a:lnTo>
                        <a:lnTo>
                          <a:pt x="10421" y="16043"/>
                        </a:lnTo>
                        <a:lnTo>
                          <a:pt x="10449" y="16043"/>
                        </a:lnTo>
                        <a:lnTo>
                          <a:pt x="10449" y="16052"/>
                        </a:lnTo>
                        <a:lnTo>
                          <a:pt x="10486" y="16052"/>
                        </a:lnTo>
                        <a:lnTo>
                          <a:pt x="10486" y="16071"/>
                        </a:lnTo>
                        <a:lnTo>
                          <a:pt x="10513" y="16071"/>
                        </a:lnTo>
                        <a:lnTo>
                          <a:pt x="10513" y="16089"/>
                        </a:lnTo>
                        <a:lnTo>
                          <a:pt x="10541" y="16089"/>
                        </a:lnTo>
                        <a:lnTo>
                          <a:pt x="10541" y="16099"/>
                        </a:lnTo>
                        <a:lnTo>
                          <a:pt x="10578" y="16099"/>
                        </a:lnTo>
                        <a:lnTo>
                          <a:pt x="10578" y="16117"/>
                        </a:lnTo>
                        <a:lnTo>
                          <a:pt x="10588" y="16117"/>
                        </a:lnTo>
                        <a:lnTo>
                          <a:pt x="10588" y="16136"/>
                        </a:lnTo>
                        <a:lnTo>
                          <a:pt x="10625" y="16136"/>
                        </a:lnTo>
                        <a:lnTo>
                          <a:pt x="10625" y="16145"/>
                        </a:lnTo>
                        <a:lnTo>
                          <a:pt x="10652" y="16145"/>
                        </a:lnTo>
                        <a:lnTo>
                          <a:pt x="10652" y="16164"/>
                        </a:lnTo>
                        <a:lnTo>
                          <a:pt x="10671" y="16164"/>
                        </a:lnTo>
                        <a:lnTo>
                          <a:pt x="10671" y="16182"/>
                        </a:lnTo>
                        <a:lnTo>
                          <a:pt x="10699" y="16182"/>
                        </a:lnTo>
                        <a:lnTo>
                          <a:pt x="10699" y="16191"/>
                        </a:lnTo>
                        <a:lnTo>
                          <a:pt x="10717" y="16191"/>
                        </a:lnTo>
                        <a:lnTo>
                          <a:pt x="10717" y="16210"/>
                        </a:lnTo>
                        <a:lnTo>
                          <a:pt x="10745" y="16210"/>
                        </a:lnTo>
                        <a:lnTo>
                          <a:pt x="10745" y="16228"/>
                        </a:lnTo>
                        <a:lnTo>
                          <a:pt x="10764" y="16228"/>
                        </a:lnTo>
                        <a:lnTo>
                          <a:pt x="10764" y="16238"/>
                        </a:lnTo>
                        <a:lnTo>
                          <a:pt x="10791" y="16238"/>
                        </a:lnTo>
                        <a:lnTo>
                          <a:pt x="10791" y="16256"/>
                        </a:lnTo>
                        <a:lnTo>
                          <a:pt x="10810" y="16256"/>
                        </a:lnTo>
                        <a:lnTo>
                          <a:pt x="10810" y="16275"/>
                        </a:lnTo>
                        <a:lnTo>
                          <a:pt x="10838" y="16275"/>
                        </a:lnTo>
                        <a:lnTo>
                          <a:pt x="10838" y="16284"/>
                        </a:lnTo>
                        <a:lnTo>
                          <a:pt x="10856" y="16284"/>
                        </a:lnTo>
                        <a:lnTo>
                          <a:pt x="10856" y="16302"/>
                        </a:lnTo>
                        <a:lnTo>
                          <a:pt x="10884" y="16302"/>
                        </a:lnTo>
                        <a:lnTo>
                          <a:pt x="10884" y="16321"/>
                        </a:lnTo>
                        <a:lnTo>
                          <a:pt x="10902" y="16321"/>
                        </a:lnTo>
                        <a:lnTo>
                          <a:pt x="10902" y="16330"/>
                        </a:lnTo>
                        <a:lnTo>
                          <a:pt x="10912" y="16330"/>
                        </a:lnTo>
                        <a:lnTo>
                          <a:pt x="10912" y="16349"/>
                        </a:lnTo>
                        <a:lnTo>
                          <a:pt x="10949" y="16349"/>
                        </a:lnTo>
                        <a:lnTo>
                          <a:pt x="10949" y="16367"/>
                        </a:lnTo>
                        <a:lnTo>
                          <a:pt x="10958" y="16367"/>
                        </a:lnTo>
                        <a:lnTo>
                          <a:pt x="10958" y="16377"/>
                        </a:lnTo>
                        <a:lnTo>
                          <a:pt x="10977" y="16377"/>
                        </a:lnTo>
                        <a:lnTo>
                          <a:pt x="10977" y="16395"/>
                        </a:lnTo>
                        <a:lnTo>
                          <a:pt x="10995" y="16395"/>
                        </a:lnTo>
                        <a:lnTo>
                          <a:pt x="10995" y="16414"/>
                        </a:lnTo>
                        <a:lnTo>
                          <a:pt x="11023" y="16414"/>
                        </a:lnTo>
                        <a:lnTo>
                          <a:pt x="11023" y="16423"/>
                        </a:lnTo>
                        <a:lnTo>
                          <a:pt x="11041" y="16423"/>
                        </a:lnTo>
                        <a:lnTo>
                          <a:pt x="11041" y="16441"/>
                        </a:lnTo>
                        <a:lnTo>
                          <a:pt x="11051" y="16441"/>
                        </a:lnTo>
                        <a:lnTo>
                          <a:pt x="11051" y="16460"/>
                        </a:lnTo>
                        <a:lnTo>
                          <a:pt x="11088" y="16460"/>
                        </a:lnTo>
                        <a:lnTo>
                          <a:pt x="11088" y="16469"/>
                        </a:lnTo>
                        <a:lnTo>
                          <a:pt x="11097" y="16469"/>
                        </a:lnTo>
                        <a:lnTo>
                          <a:pt x="11097" y="16488"/>
                        </a:lnTo>
                        <a:lnTo>
                          <a:pt x="11116" y="16488"/>
                        </a:lnTo>
                        <a:lnTo>
                          <a:pt x="11116" y="16506"/>
                        </a:lnTo>
                        <a:lnTo>
                          <a:pt x="11134" y="16506"/>
                        </a:lnTo>
                        <a:lnTo>
                          <a:pt x="11134" y="16515"/>
                        </a:lnTo>
                        <a:lnTo>
                          <a:pt x="11143" y="16515"/>
                        </a:lnTo>
                        <a:lnTo>
                          <a:pt x="11143" y="16534"/>
                        </a:lnTo>
                        <a:lnTo>
                          <a:pt x="11162" y="16534"/>
                        </a:lnTo>
                        <a:lnTo>
                          <a:pt x="11162" y="16553"/>
                        </a:lnTo>
                        <a:lnTo>
                          <a:pt x="11180" y="16553"/>
                        </a:lnTo>
                        <a:lnTo>
                          <a:pt x="11180" y="16562"/>
                        </a:lnTo>
                        <a:lnTo>
                          <a:pt x="11190" y="16562"/>
                        </a:lnTo>
                        <a:lnTo>
                          <a:pt x="11190" y="16580"/>
                        </a:lnTo>
                        <a:lnTo>
                          <a:pt x="11227" y="16580"/>
                        </a:lnTo>
                        <a:lnTo>
                          <a:pt x="11227" y="16599"/>
                        </a:lnTo>
                        <a:lnTo>
                          <a:pt x="11236" y="16599"/>
                        </a:lnTo>
                        <a:lnTo>
                          <a:pt x="11236" y="16608"/>
                        </a:lnTo>
                        <a:lnTo>
                          <a:pt x="11254" y="16608"/>
                        </a:lnTo>
                        <a:lnTo>
                          <a:pt x="11254" y="16627"/>
                        </a:lnTo>
                        <a:lnTo>
                          <a:pt x="11273" y="16627"/>
                        </a:lnTo>
                        <a:lnTo>
                          <a:pt x="11273" y="16645"/>
                        </a:lnTo>
                        <a:lnTo>
                          <a:pt x="11282" y="16645"/>
                        </a:lnTo>
                        <a:lnTo>
                          <a:pt x="11282" y="16654"/>
                        </a:lnTo>
                        <a:lnTo>
                          <a:pt x="11301" y="16654"/>
                        </a:lnTo>
                        <a:lnTo>
                          <a:pt x="11301" y="16673"/>
                        </a:lnTo>
                        <a:lnTo>
                          <a:pt x="11319" y="16673"/>
                        </a:lnTo>
                        <a:lnTo>
                          <a:pt x="11319" y="16691"/>
                        </a:lnTo>
                        <a:lnTo>
                          <a:pt x="11329" y="16691"/>
                        </a:lnTo>
                        <a:lnTo>
                          <a:pt x="11329" y="16701"/>
                        </a:lnTo>
                        <a:lnTo>
                          <a:pt x="11347" y="16701"/>
                        </a:lnTo>
                        <a:lnTo>
                          <a:pt x="11347" y="16719"/>
                        </a:lnTo>
                        <a:lnTo>
                          <a:pt x="11366" y="16719"/>
                        </a:lnTo>
                        <a:lnTo>
                          <a:pt x="11366" y="16738"/>
                        </a:lnTo>
                        <a:lnTo>
                          <a:pt x="11375" y="16738"/>
                        </a:lnTo>
                        <a:lnTo>
                          <a:pt x="11375" y="16747"/>
                        </a:lnTo>
                        <a:lnTo>
                          <a:pt x="11393" y="16747"/>
                        </a:lnTo>
                        <a:lnTo>
                          <a:pt x="11393" y="16766"/>
                        </a:lnTo>
                        <a:lnTo>
                          <a:pt x="11412" y="16766"/>
                        </a:lnTo>
                        <a:lnTo>
                          <a:pt x="11412" y="16784"/>
                        </a:lnTo>
                        <a:lnTo>
                          <a:pt x="11421" y="16784"/>
                        </a:lnTo>
                        <a:lnTo>
                          <a:pt x="11421" y="16812"/>
                        </a:lnTo>
                        <a:lnTo>
                          <a:pt x="11440" y="16812"/>
                        </a:lnTo>
                        <a:lnTo>
                          <a:pt x="11440" y="16830"/>
                        </a:lnTo>
                        <a:lnTo>
                          <a:pt x="11458" y="16830"/>
                        </a:lnTo>
                        <a:lnTo>
                          <a:pt x="11458" y="16840"/>
                        </a:lnTo>
                        <a:lnTo>
                          <a:pt x="11467" y="16840"/>
                        </a:lnTo>
                        <a:lnTo>
                          <a:pt x="11467" y="16858"/>
                        </a:lnTo>
                        <a:lnTo>
                          <a:pt x="11486" y="16858"/>
                        </a:lnTo>
                        <a:lnTo>
                          <a:pt x="11486" y="16877"/>
                        </a:lnTo>
                        <a:lnTo>
                          <a:pt x="11505" y="16877"/>
                        </a:lnTo>
                        <a:lnTo>
                          <a:pt x="11505" y="16886"/>
                        </a:lnTo>
                        <a:lnTo>
                          <a:pt x="11514" y="16886"/>
                        </a:lnTo>
                        <a:lnTo>
                          <a:pt x="11514" y="16905"/>
                        </a:lnTo>
                        <a:lnTo>
                          <a:pt x="11532" y="16905"/>
                        </a:lnTo>
                        <a:lnTo>
                          <a:pt x="11532" y="16932"/>
                        </a:lnTo>
                        <a:lnTo>
                          <a:pt x="11551" y="16932"/>
                        </a:lnTo>
                        <a:lnTo>
                          <a:pt x="11551" y="16951"/>
                        </a:lnTo>
                        <a:lnTo>
                          <a:pt x="11560" y="16951"/>
                        </a:lnTo>
                        <a:lnTo>
                          <a:pt x="11560" y="16969"/>
                        </a:lnTo>
                        <a:lnTo>
                          <a:pt x="11579" y="16969"/>
                        </a:lnTo>
                        <a:lnTo>
                          <a:pt x="11579" y="16979"/>
                        </a:lnTo>
                        <a:lnTo>
                          <a:pt x="11597" y="16979"/>
                        </a:lnTo>
                        <a:lnTo>
                          <a:pt x="11597" y="17016"/>
                        </a:lnTo>
                        <a:lnTo>
                          <a:pt x="11606" y="17016"/>
                        </a:lnTo>
                        <a:lnTo>
                          <a:pt x="11606" y="17025"/>
                        </a:lnTo>
                        <a:lnTo>
                          <a:pt x="11625" y="17025"/>
                        </a:lnTo>
                        <a:lnTo>
                          <a:pt x="11625" y="17043"/>
                        </a:lnTo>
                        <a:lnTo>
                          <a:pt x="11643" y="17043"/>
                        </a:lnTo>
                        <a:lnTo>
                          <a:pt x="11643" y="17062"/>
                        </a:lnTo>
                        <a:lnTo>
                          <a:pt x="11653" y="17062"/>
                        </a:lnTo>
                        <a:lnTo>
                          <a:pt x="11653" y="17090"/>
                        </a:lnTo>
                        <a:lnTo>
                          <a:pt x="11671" y="17090"/>
                        </a:lnTo>
                        <a:lnTo>
                          <a:pt x="11671" y="17108"/>
                        </a:lnTo>
                        <a:lnTo>
                          <a:pt x="11690" y="17108"/>
                        </a:lnTo>
                        <a:lnTo>
                          <a:pt x="11690" y="17118"/>
                        </a:lnTo>
                        <a:lnTo>
                          <a:pt x="11699" y="17118"/>
                        </a:lnTo>
                        <a:lnTo>
                          <a:pt x="11699" y="17155"/>
                        </a:lnTo>
                        <a:lnTo>
                          <a:pt x="11718" y="17155"/>
                        </a:lnTo>
                        <a:lnTo>
                          <a:pt x="11718" y="17164"/>
                        </a:lnTo>
                        <a:lnTo>
                          <a:pt x="11736" y="17164"/>
                        </a:lnTo>
                        <a:lnTo>
                          <a:pt x="11736" y="17201"/>
                        </a:lnTo>
                        <a:lnTo>
                          <a:pt x="11745" y="17201"/>
                        </a:lnTo>
                        <a:lnTo>
                          <a:pt x="11745" y="17210"/>
                        </a:lnTo>
                        <a:lnTo>
                          <a:pt x="11764" y="17210"/>
                        </a:lnTo>
                        <a:lnTo>
                          <a:pt x="11764" y="17247"/>
                        </a:lnTo>
                        <a:lnTo>
                          <a:pt x="11782" y="17247"/>
                        </a:lnTo>
                        <a:lnTo>
                          <a:pt x="11782" y="17256"/>
                        </a:lnTo>
                        <a:lnTo>
                          <a:pt x="11792" y="17256"/>
                        </a:lnTo>
                        <a:lnTo>
                          <a:pt x="11792" y="17294"/>
                        </a:lnTo>
                        <a:lnTo>
                          <a:pt x="11810" y="17294"/>
                        </a:lnTo>
                        <a:lnTo>
                          <a:pt x="11810" y="17303"/>
                        </a:lnTo>
                        <a:lnTo>
                          <a:pt x="11829" y="17303"/>
                        </a:lnTo>
                        <a:lnTo>
                          <a:pt x="11829" y="17340"/>
                        </a:lnTo>
                        <a:lnTo>
                          <a:pt x="11838" y="17340"/>
                        </a:lnTo>
                        <a:lnTo>
                          <a:pt x="11838" y="17349"/>
                        </a:lnTo>
                        <a:lnTo>
                          <a:pt x="11857" y="17349"/>
                        </a:lnTo>
                        <a:lnTo>
                          <a:pt x="11857" y="17386"/>
                        </a:lnTo>
                        <a:lnTo>
                          <a:pt x="11875" y="17386"/>
                        </a:lnTo>
                        <a:lnTo>
                          <a:pt x="11875" y="17414"/>
                        </a:lnTo>
                        <a:lnTo>
                          <a:pt x="11884" y="17414"/>
                        </a:lnTo>
                        <a:lnTo>
                          <a:pt x="11884" y="17442"/>
                        </a:lnTo>
                        <a:lnTo>
                          <a:pt x="11903" y="17442"/>
                        </a:lnTo>
                        <a:lnTo>
                          <a:pt x="11903" y="17479"/>
                        </a:lnTo>
                        <a:lnTo>
                          <a:pt x="11921" y="17479"/>
                        </a:lnTo>
                        <a:lnTo>
                          <a:pt x="11921" y="17488"/>
                        </a:lnTo>
                        <a:lnTo>
                          <a:pt x="11931" y="17488"/>
                        </a:lnTo>
                        <a:lnTo>
                          <a:pt x="11931" y="17525"/>
                        </a:lnTo>
                        <a:lnTo>
                          <a:pt x="11949" y="17525"/>
                        </a:lnTo>
                        <a:lnTo>
                          <a:pt x="11949" y="17553"/>
                        </a:lnTo>
                        <a:lnTo>
                          <a:pt x="11968" y="17553"/>
                        </a:lnTo>
                        <a:lnTo>
                          <a:pt x="11968" y="17581"/>
                        </a:lnTo>
                        <a:lnTo>
                          <a:pt x="11977" y="17581"/>
                        </a:lnTo>
                        <a:lnTo>
                          <a:pt x="11977" y="17618"/>
                        </a:lnTo>
                        <a:lnTo>
                          <a:pt x="11995" y="17618"/>
                        </a:lnTo>
                        <a:lnTo>
                          <a:pt x="11995" y="17646"/>
                        </a:lnTo>
                        <a:lnTo>
                          <a:pt x="12014" y="17646"/>
                        </a:lnTo>
                        <a:lnTo>
                          <a:pt x="12014" y="17673"/>
                        </a:lnTo>
                        <a:lnTo>
                          <a:pt x="12023" y="17673"/>
                        </a:lnTo>
                        <a:lnTo>
                          <a:pt x="12023" y="17710"/>
                        </a:lnTo>
                        <a:lnTo>
                          <a:pt x="12042" y="17710"/>
                        </a:lnTo>
                        <a:lnTo>
                          <a:pt x="12042" y="17757"/>
                        </a:lnTo>
                        <a:lnTo>
                          <a:pt x="12060" y="17757"/>
                        </a:lnTo>
                        <a:lnTo>
                          <a:pt x="12060" y="17784"/>
                        </a:lnTo>
                        <a:lnTo>
                          <a:pt x="12070" y="17784"/>
                        </a:lnTo>
                        <a:lnTo>
                          <a:pt x="12070" y="17812"/>
                        </a:lnTo>
                        <a:lnTo>
                          <a:pt x="12088" y="17812"/>
                        </a:lnTo>
                        <a:lnTo>
                          <a:pt x="12088" y="17849"/>
                        </a:lnTo>
                        <a:lnTo>
                          <a:pt x="12107" y="17849"/>
                        </a:lnTo>
                        <a:lnTo>
                          <a:pt x="12107" y="17896"/>
                        </a:lnTo>
                        <a:lnTo>
                          <a:pt x="12116" y="17896"/>
                        </a:lnTo>
                        <a:lnTo>
                          <a:pt x="12116" y="17942"/>
                        </a:lnTo>
                        <a:lnTo>
                          <a:pt x="12134" y="17942"/>
                        </a:lnTo>
                        <a:lnTo>
                          <a:pt x="12134" y="17970"/>
                        </a:lnTo>
                        <a:lnTo>
                          <a:pt x="12153" y="17970"/>
                        </a:lnTo>
                        <a:lnTo>
                          <a:pt x="12153" y="18016"/>
                        </a:lnTo>
                        <a:lnTo>
                          <a:pt x="12162" y="18016"/>
                        </a:lnTo>
                        <a:lnTo>
                          <a:pt x="12162" y="18062"/>
                        </a:lnTo>
                        <a:lnTo>
                          <a:pt x="12181" y="18062"/>
                        </a:lnTo>
                        <a:lnTo>
                          <a:pt x="12181" y="18109"/>
                        </a:lnTo>
                        <a:lnTo>
                          <a:pt x="12199" y="18109"/>
                        </a:lnTo>
                        <a:lnTo>
                          <a:pt x="12199" y="18155"/>
                        </a:lnTo>
                        <a:lnTo>
                          <a:pt x="12208" y="18155"/>
                        </a:lnTo>
                        <a:lnTo>
                          <a:pt x="12208" y="18220"/>
                        </a:lnTo>
                        <a:lnTo>
                          <a:pt x="12227" y="18220"/>
                        </a:lnTo>
                        <a:lnTo>
                          <a:pt x="12227" y="18275"/>
                        </a:lnTo>
                        <a:lnTo>
                          <a:pt x="12246" y="18275"/>
                        </a:lnTo>
                        <a:lnTo>
                          <a:pt x="12246" y="18322"/>
                        </a:lnTo>
                        <a:lnTo>
                          <a:pt x="12255" y="18322"/>
                        </a:lnTo>
                        <a:lnTo>
                          <a:pt x="12255" y="18387"/>
                        </a:lnTo>
                        <a:lnTo>
                          <a:pt x="12273" y="18387"/>
                        </a:lnTo>
                        <a:lnTo>
                          <a:pt x="12273" y="18461"/>
                        </a:lnTo>
                        <a:lnTo>
                          <a:pt x="12292" y="18461"/>
                        </a:lnTo>
                        <a:lnTo>
                          <a:pt x="12292" y="18553"/>
                        </a:lnTo>
                        <a:lnTo>
                          <a:pt x="12301" y="18553"/>
                        </a:lnTo>
                        <a:lnTo>
                          <a:pt x="12301" y="18637"/>
                        </a:lnTo>
                        <a:lnTo>
                          <a:pt x="12320" y="18637"/>
                        </a:lnTo>
                        <a:lnTo>
                          <a:pt x="12320" y="18757"/>
                        </a:lnTo>
                        <a:lnTo>
                          <a:pt x="12338" y="18757"/>
                        </a:lnTo>
                        <a:lnTo>
                          <a:pt x="12338" y="18924"/>
                        </a:lnTo>
                        <a:lnTo>
                          <a:pt x="12347" y="18924"/>
                        </a:lnTo>
                        <a:lnTo>
                          <a:pt x="12347" y="19405"/>
                        </a:lnTo>
                        <a:lnTo>
                          <a:pt x="12338" y="19405"/>
                        </a:lnTo>
                        <a:lnTo>
                          <a:pt x="12338" y="19563"/>
                        </a:lnTo>
                        <a:lnTo>
                          <a:pt x="12347" y="19563"/>
                        </a:lnTo>
                        <a:lnTo>
                          <a:pt x="12347" y="19544"/>
                        </a:lnTo>
                        <a:lnTo>
                          <a:pt x="12366" y="19544"/>
                        </a:lnTo>
                        <a:lnTo>
                          <a:pt x="12366" y="19526"/>
                        </a:lnTo>
                        <a:lnTo>
                          <a:pt x="12384" y="19526"/>
                        </a:lnTo>
                        <a:lnTo>
                          <a:pt x="12384" y="19517"/>
                        </a:lnTo>
                        <a:lnTo>
                          <a:pt x="12412" y="19517"/>
                        </a:lnTo>
                        <a:lnTo>
                          <a:pt x="12412" y="19498"/>
                        </a:lnTo>
                        <a:lnTo>
                          <a:pt x="12431" y="19498"/>
                        </a:lnTo>
                        <a:lnTo>
                          <a:pt x="12431" y="19479"/>
                        </a:lnTo>
                        <a:lnTo>
                          <a:pt x="12459" y="19479"/>
                        </a:lnTo>
                        <a:lnTo>
                          <a:pt x="12459" y="19470"/>
                        </a:lnTo>
                        <a:lnTo>
                          <a:pt x="12477" y="19470"/>
                        </a:lnTo>
                        <a:lnTo>
                          <a:pt x="12477" y="19452"/>
                        </a:lnTo>
                        <a:lnTo>
                          <a:pt x="12505" y="19452"/>
                        </a:lnTo>
                        <a:lnTo>
                          <a:pt x="12505" y="19433"/>
                        </a:lnTo>
                        <a:lnTo>
                          <a:pt x="12533" y="19433"/>
                        </a:lnTo>
                        <a:lnTo>
                          <a:pt x="12533" y="19424"/>
                        </a:lnTo>
                        <a:lnTo>
                          <a:pt x="12570" y="19424"/>
                        </a:lnTo>
                        <a:lnTo>
                          <a:pt x="12570" y="19405"/>
                        </a:lnTo>
                        <a:lnTo>
                          <a:pt x="12598" y="19405"/>
                        </a:lnTo>
                        <a:lnTo>
                          <a:pt x="12598" y="19387"/>
                        </a:lnTo>
                        <a:lnTo>
                          <a:pt x="12625" y="19387"/>
                        </a:lnTo>
                        <a:lnTo>
                          <a:pt x="12625" y="19378"/>
                        </a:lnTo>
                        <a:lnTo>
                          <a:pt x="12662" y="19378"/>
                        </a:lnTo>
                        <a:lnTo>
                          <a:pt x="12662" y="19359"/>
                        </a:lnTo>
                        <a:lnTo>
                          <a:pt x="12690" y="19359"/>
                        </a:lnTo>
                        <a:lnTo>
                          <a:pt x="12690" y="19341"/>
                        </a:lnTo>
                        <a:lnTo>
                          <a:pt x="12718" y="19341"/>
                        </a:lnTo>
                        <a:lnTo>
                          <a:pt x="12718" y="19331"/>
                        </a:lnTo>
                        <a:lnTo>
                          <a:pt x="12783" y="19331"/>
                        </a:lnTo>
                        <a:lnTo>
                          <a:pt x="12783" y="19313"/>
                        </a:lnTo>
                        <a:lnTo>
                          <a:pt x="12848" y="19313"/>
                        </a:lnTo>
                        <a:lnTo>
                          <a:pt x="12848" y="19294"/>
                        </a:lnTo>
                        <a:lnTo>
                          <a:pt x="12894" y="19294"/>
                        </a:lnTo>
                        <a:lnTo>
                          <a:pt x="12894" y="19285"/>
                        </a:lnTo>
                        <a:lnTo>
                          <a:pt x="12949" y="19285"/>
                        </a:lnTo>
                        <a:lnTo>
                          <a:pt x="12949" y="19266"/>
                        </a:lnTo>
                        <a:lnTo>
                          <a:pt x="13088" y="19266"/>
                        </a:lnTo>
                        <a:lnTo>
                          <a:pt x="13088" y="19248"/>
                        </a:lnTo>
                        <a:lnTo>
                          <a:pt x="13311" y="19248"/>
                        </a:lnTo>
                        <a:lnTo>
                          <a:pt x="13311" y="19266"/>
                        </a:lnTo>
                        <a:lnTo>
                          <a:pt x="13431" y="19266"/>
                        </a:lnTo>
                        <a:lnTo>
                          <a:pt x="13431" y="19285"/>
                        </a:lnTo>
                        <a:lnTo>
                          <a:pt x="13496" y="19285"/>
                        </a:lnTo>
                        <a:lnTo>
                          <a:pt x="13496" y="19294"/>
                        </a:lnTo>
                        <a:lnTo>
                          <a:pt x="13570" y="19294"/>
                        </a:lnTo>
                        <a:lnTo>
                          <a:pt x="13570" y="19313"/>
                        </a:lnTo>
                        <a:lnTo>
                          <a:pt x="13616" y="19313"/>
                        </a:lnTo>
                        <a:lnTo>
                          <a:pt x="13616" y="19331"/>
                        </a:lnTo>
                        <a:lnTo>
                          <a:pt x="13663" y="19331"/>
                        </a:lnTo>
                        <a:lnTo>
                          <a:pt x="13663" y="19341"/>
                        </a:lnTo>
                        <a:lnTo>
                          <a:pt x="13690" y="19341"/>
                        </a:lnTo>
                        <a:lnTo>
                          <a:pt x="13690" y="19359"/>
                        </a:lnTo>
                        <a:lnTo>
                          <a:pt x="13737" y="19359"/>
                        </a:lnTo>
                        <a:lnTo>
                          <a:pt x="13737" y="19378"/>
                        </a:lnTo>
                        <a:lnTo>
                          <a:pt x="13774" y="19378"/>
                        </a:lnTo>
                        <a:lnTo>
                          <a:pt x="13774" y="19387"/>
                        </a:lnTo>
                        <a:lnTo>
                          <a:pt x="13802" y="19387"/>
                        </a:lnTo>
                        <a:lnTo>
                          <a:pt x="13802" y="19405"/>
                        </a:lnTo>
                        <a:lnTo>
                          <a:pt x="13829" y="19405"/>
                        </a:lnTo>
                        <a:lnTo>
                          <a:pt x="13829" y="19424"/>
                        </a:lnTo>
                        <a:lnTo>
                          <a:pt x="13866" y="19424"/>
                        </a:lnTo>
                        <a:lnTo>
                          <a:pt x="13866" y="19433"/>
                        </a:lnTo>
                        <a:lnTo>
                          <a:pt x="13894" y="19433"/>
                        </a:lnTo>
                        <a:lnTo>
                          <a:pt x="13894" y="19452"/>
                        </a:lnTo>
                        <a:lnTo>
                          <a:pt x="13913" y="19452"/>
                        </a:lnTo>
                        <a:lnTo>
                          <a:pt x="13913" y="19470"/>
                        </a:lnTo>
                        <a:lnTo>
                          <a:pt x="13941" y="19470"/>
                        </a:lnTo>
                        <a:lnTo>
                          <a:pt x="13941" y="19424"/>
                        </a:lnTo>
                        <a:lnTo>
                          <a:pt x="13959" y="19424"/>
                        </a:lnTo>
                        <a:lnTo>
                          <a:pt x="13959" y="19387"/>
                        </a:lnTo>
                        <a:lnTo>
                          <a:pt x="13968" y="19387"/>
                        </a:lnTo>
                        <a:lnTo>
                          <a:pt x="13968" y="19359"/>
                        </a:lnTo>
                        <a:lnTo>
                          <a:pt x="13987" y="19359"/>
                        </a:lnTo>
                        <a:lnTo>
                          <a:pt x="13987" y="19331"/>
                        </a:lnTo>
                        <a:lnTo>
                          <a:pt x="14005" y="19331"/>
                        </a:lnTo>
                        <a:lnTo>
                          <a:pt x="14005" y="19294"/>
                        </a:lnTo>
                        <a:lnTo>
                          <a:pt x="14015" y="19294"/>
                        </a:lnTo>
                        <a:lnTo>
                          <a:pt x="14015" y="19285"/>
                        </a:lnTo>
                        <a:lnTo>
                          <a:pt x="14033" y="19285"/>
                        </a:lnTo>
                        <a:lnTo>
                          <a:pt x="14033" y="19248"/>
                        </a:lnTo>
                        <a:lnTo>
                          <a:pt x="14052" y="19248"/>
                        </a:lnTo>
                        <a:lnTo>
                          <a:pt x="14052" y="19220"/>
                        </a:lnTo>
                        <a:lnTo>
                          <a:pt x="14061" y="19220"/>
                        </a:lnTo>
                        <a:lnTo>
                          <a:pt x="14061" y="19192"/>
                        </a:lnTo>
                        <a:lnTo>
                          <a:pt x="14080" y="19192"/>
                        </a:lnTo>
                        <a:lnTo>
                          <a:pt x="14080" y="19155"/>
                        </a:lnTo>
                        <a:lnTo>
                          <a:pt x="14098" y="19155"/>
                        </a:lnTo>
                        <a:lnTo>
                          <a:pt x="14098" y="19146"/>
                        </a:lnTo>
                        <a:lnTo>
                          <a:pt x="14107" y="19146"/>
                        </a:lnTo>
                        <a:lnTo>
                          <a:pt x="14107" y="19109"/>
                        </a:lnTo>
                        <a:lnTo>
                          <a:pt x="14126" y="19109"/>
                        </a:lnTo>
                        <a:lnTo>
                          <a:pt x="14126" y="19100"/>
                        </a:lnTo>
                        <a:lnTo>
                          <a:pt x="14144" y="19100"/>
                        </a:lnTo>
                        <a:lnTo>
                          <a:pt x="14144" y="19081"/>
                        </a:lnTo>
                        <a:lnTo>
                          <a:pt x="14154" y="19081"/>
                        </a:lnTo>
                        <a:lnTo>
                          <a:pt x="14154" y="19053"/>
                        </a:lnTo>
                        <a:lnTo>
                          <a:pt x="14172" y="19053"/>
                        </a:lnTo>
                        <a:lnTo>
                          <a:pt x="14172" y="19035"/>
                        </a:lnTo>
                        <a:lnTo>
                          <a:pt x="14191" y="19035"/>
                        </a:lnTo>
                        <a:lnTo>
                          <a:pt x="14191" y="19007"/>
                        </a:lnTo>
                        <a:lnTo>
                          <a:pt x="14200" y="19007"/>
                        </a:lnTo>
                        <a:lnTo>
                          <a:pt x="14200" y="18989"/>
                        </a:lnTo>
                        <a:lnTo>
                          <a:pt x="14218" y="18989"/>
                        </a:lnTo>
                        <a:lnTo>
                          <a:pt x="14218" y="18970"/>
                        </a:lnTo>
                        <a:lnTo>
                          <a:pt x="14237" y="18970"/>
                        </a:lnTo>
                        <a:lnTo>
                          <a:pt x="14237" y="18942"/>
                        </a:lnTo>
                        <a:lnTo>
                          <a:pt x="14246" y="18942"/>
                        </a:lnTo>
                        <a:lnTo>
                          <a:pt x="14246" y="18924"/>
                        </a:lnTo>
                        <a:lnTo>
                          <a:pt x="14265" y="18924"/>
                        </a:lnTo>
                        <a:lnTo>
                          <a:pt x="14265" y="18896"/>
                        </a:lnTo>
                        <a:lnTo>
                          <a:pt x="14283" y="18896"/>
                        </a:lnTo>
                        <a:lnTo>
                          <a:pt x="14283" y="18877"/>
                        </a:lnTo>
                        <a:lnTo>
                          <a:pt x="14293" y="18877"/>
                        </a:lnTo>
                        <a:lnTo>
                          <a:pt x="14293" y="18868"/>
                        </a:lnTo>
                        <a:lnTo>
                          <a:pt x="14311" y="18868"/>
                        </a:lnTo>
                        <a:lnTo>
                          <a:pt x="14311" y="18850"/>
                        </a:lnTo>
                        <a:lnTo>
                          <a:pt x="14330" y="18850"/>
                        </a:lnTo>
                        <a:lnTo>
                          <a:pt x="14330" y="18831"/>
                        </a:lnTo>
                        <a:lnTo>
                          <a:pt x="14339" y="18831"/>
                        </a:lnTo>
                        <a:lnTo>
                          <a:pt x="14339" y="18822"/>
                        </a:lnTo>
                        <a:lnTo>
                          <a:pt x="14357" y="18822"/>
                        </a:lnTo>
                        <a:lnTo>
                          <a:pt x="14357" y="18803"/>
                        </a:lnTo>
                        <a:lnTo>
                          <a:pt x="14376" y="18803"/>
                        </a:lnTo>
                        <a:lnTo>
                          <a:pt x="14376" y="18785"/>
                        </a:lnTo>
                        <a:lnTo>
                          <a:pt x="14385" y="18785"/>
                        </a:lnTo>
                        <a:lnTo>
                          <a:pt x="14385" y="18776"/>
                        </a:lnTo>
                        <a:lnTo>
                          <a:pt x="14404" y="18776"/>
                        </a:lnTo>
                        <a:lnTo>
                          <a:pt x="14404" y="18757"/>
                        </a:lnTo>
                        <a:lnTo>
                          <a:pt x="14422" y="18757"/>
                        </a:lnTo>
                        <a:lnTo>
                          <a:pt x="14422" y="18738"/>
                        </a:lnTo>
                        <a:lnTo>
                          <a:pt x="14431" y="18738"/>
                        </a:lnTo>
                        <a:lnTo>
                          <a:pt x="14431" y="18729"/>
                        </a:lnTo>
                        <a:lnTo>
                          <a:pt x="14450" y="18729"/>
                        </a:lnTo>
                        <a:lnTo>
                          <a:pt x="14450" y="18711"/>
                        </a:lnTo>
                        <a:lnTo>
                          <a:pt x="14469" y="18711"/>
                        </a:lnTo>
                        <a:lnTo>
                          <a:pt x="14469" y="18692"/>
                        </a:lnTo>
                        <a:lnTo>
                          <a:pt x="14478" y="18692"/>
                        </a:lnTo>
                        <a:lnTo>
                          <a:pt x="14478" y="18683"/>
                        </a:lnTo>
                        <a:lnTo>
                          <a:pt x="14496" y="18683"/>
                        </a:lnTo>
                        <a:lnTo>
                          <a:pt x="14496" y="18664"/>
                        </a:lnTo>
                        <a:lnTo>
                          <a:pt x="14515" y="18664"/>
                        </a:lnTo>
                        <a:lnTo>
                          <a:pt x="14515" y="18646"/>
                        </a:lnTo>
                        <a:lnTo>
                          <a:pt x="14524" y="18646"/>
                        </a:lnTo>
                        <a:lnTo>
                          <a:pt x="14524" y="18637"/>
                        </a:lnTo>
                        <a:lnTo>
                          <a:pt x="14543" y="18637"/>
                        </a:lnTo>
                        <a:lnTo>
                          <a:pt x="14543" y="18618"/>
                        </a:lnTo>
                        <a:lnTo>
                          <a:pt x="14561" y="18618"/>
                        </a:lnTo>
                        <a:lnTo>
                          <a:pt x="14561" y="18600"/>
                        </a:lnTo>
                        <a:lnTo>
                          <a:pt x="14589" y="18600"/>
                        </a:lnTo>
                        <a:lnTo>
                          <a:pt x="14589" y="18590"/>
                        </a:lnTo>
                        <a:lnTo>
                          <a:pt x="14607" y="18590"/>
                        </a:lnTo>
                        <a:lnTo>
                          <a:pt x="14607" y="18572"/>
                        </a:lnTo>
                        <a:lnTo>
                          <a:pt x="14617" y="18572"/>
                        </a:lnTo>
                        <a:lnTo>
                          <a:pt x="14617" y="18553"/>
                        </a:lnTo>
                        <a:lnTo>
                          <a:pt x="14654" y="18553"/>
                        </a:lnTo>
                        <a:lnTo>
                          <a:pt x="14654" y="18544"/>
                        </a:lnTo>
                        <a:lnTo>
                          <a:pt x="14663" y="18544"/>
                        </a:lnTo>
                        <a:lnTo>
                          <a:pt x="14663" y="18525"/>
                        </a:lnTo>
                        <a:lnTo>
                          <a:pt x="14682" y="18525"/>
                        </a:lnTo>
                        <a:lnTo>
                          <a:pt x="14682" y="18507"/>
                        </a:lnTo>
                        <a:lnTo>
                          <a:pt x="14709" y="18507"/>
                        </a:lnTo>
                        <a:lnTo>
                          <a:pt x="14709" y="18498"/>
                        </a:lnTo>
                        <a:lnTo>
                          <a:pt x="14728" y="18498"/>
                        </a:lnTo>
                        <a:lnTo>
                          <a:pt x="14728" y="18479"/>
                        </a:lnTo>
                        <a:lnTo>
                          <a:pt x="14746" y="18479"/>
                        </a:lnTo>
                        <a:lnTo>
                          <a:pt x="14746" y="18461"/>
                        </a:lnTo>
                        <a:lnTo>
                          <a:pt x="14756" y="18461"/>
                        </a:lnTo>
                        <a:lnTo>
                          <a:pt x="14756" y="18451"/>
                        </a:lnTo>
                        <a:lnTo>
                          <a:pt x="14793" y="18451"/>
                        </a:lnTo>
                        <a:lnTo>
                          <a:pt x="14793" y="18433"/>
                        </a:lnTo>
                        <a:lnTo>
                          <a:pt x="14821" y="18433"/>
                        </a:lnTo>
                        <a:lnTo>
                          <a:pt x="14821" y="18414"/>
                        </a:lnTo>
                        <a:lnTo>
                          <a:pt x="14839" y="18414"/>
                        </a:lnTo>
                        <a:lnTo>
                          <a:pt x="14839" y="18405"/>
                        </a:lnTo>
                        <a:lnTo>
                          <a:pt x="14867" y="18405"/>
                        </a:lnTo>
                        <a:lnTo>
                          <a:pt x="14867" y="18387"/>
                        </a:lnTo>
                        <a:lnTo>
                          <a:pt x="14895" y="18387"/>
                        </a:lnTo>
                        <a:lnTo>
                          <a:pt x="14895" y="18368"/>
                        </a:lnTo>
                        <a:lnTo>
                          <a:pt x="14932" y="18368"/>
                        </a:lnTo>
                        <a:lnTo>
                          <a:pt x="14932" y="18359"/>
                        </a:lnTo>
                        <a:lnTo>
                          <a:pt x="14959" y="18359"/>
                        </a:lnTo>
                        <a:lnTo>
                          <a:pt x="14959" y="18340"/>
                        </a:lnTo>
                        <a:lnTo>
                          <a:pt x="14978" y="18340"/>
                        </a:lnTo>
                        <a:lnTo>
                          <a:pt x="14978" y="18322"/>
                        </a:lnTo>
                        <a:lnTo>
                          <a:pt x="15006" y="18322"/>
                        </a:lnTo>
                        <a:lnTo>
                          <a:pt x="15006" y="18312"/>
                        </a:lnTo>
                        <a:lnTo>
                          <a:pt x="15034" y="18312"/>
                        </a:lnTo>
                        <a:lnTo>
                          <a:pt x="15034" y="18294"/>
                        </a:lnTo>
                        <a:lnTo>
                          <a:pt x="15071" y="18294"/>
                        </a:lnTo>
                        <a:lnTo>
                          <a:pt x="15071" y="18275"/>
                        </a:lnTo>
                        <a:lnTo>
                          <a:pt x="15098" y="18275"/>
                        </a:lnTo>
                        <a:lnTo>
                          <a:pt x="15098" y="18266"/>
                        </a:lnTo>
                        <a:lnTo>
                          <a:pt x="15126" y="18266"/>
                        </a:lnTo>
                        <a:lnTo>
                          <a:pt x="15126" y="18248"/>
                        </a:lnTo>
                        <a:lnTo>
                          <a:pt x="15173" y="18248"/>
                        </a:lnTo>
                        <a:lnTo>
                          <a:pt x="15173" y="18229"/>
                        </a:lnTo>
                        <a:lnTo>
                          <a:pt x="15210" y="18229"/>
                        </a:lnTo>
                        <a:lnTo>
                          <a:pt x="15210" y="18220"/>
                        </a:lnTo>
                        <a:lnTo>
                          <a:pt x="15256" y="18220"/>
                        </a:lnTo>
                        <a:lnTo>
                          <a:pt x="15256" y="18201"/>
                        </a:lnTo>
                        <a:lnTo>
                          <a:pt x="15302" y="18201"/>
                        </a:lnTo>
                        <a:lnTo>
                          <a:pt x="15302" y="18183"/>
                        </a:lnTo>
                        <a:lnTo>
                          <a:pt x="15330" y="18183"/>
                        </a:lnTo>
                        <a:lnTo>
                          <a:pt x="15330" y="18173"/>
                        </a:lnTo>
                        <a:lnTo>
                          <a:pt x="15376" y="18173"/>
                        </a:lnTo>
                        <a:lnTo>
                          <a:pt x="15376" y="18155"/>
                        </a:lnTo>
                        <a:lnTo>
                          <a:pt x="15423" y="18155"/>
                        </a:lnTo>
                        <a:lnTo>
                          <a:pt x="15423" y="18136"/>
                        </a:lnTo>
                        <a:lnTo>
                          <a:pt x="15497" y="18136"/>
                        </a:lnTo>
                        <a:lnTo>
                          <a:pt x="15497" y="18127"/>
                        </a:lnTo>
                        <a:lnTo>
                          <a:pt x="15562" y="18127"/>
                        </a:lnTo>
                        <a:lnTo>
                          <a:pt x="15562" y="18109"/>
                        </a:lnTo>
                        <a:lnTo>
                          <a:pt x="15626" y="18109"/>
                        </a:lnTo>
                        <a:lnTo>
                          <a:pt x="15626" y="18090"/>
                        </a:lnTo>
                        <a:lnTo>
                          <a:pt x="15700" y="18090"/>
                        </a:lnTo>
                        <a:lnTo>
                          <a:pt x="15700" y="18081"/>
                        </a:lnTo>
                        <a:lnTo>
                          <a:pt x="15812" y="18081"/>
                        </a:lnTo>
                        <a:lnTo>
                          <a:pt x="15812" y="18062"/>
                        </a:lnTo>
                        <a:lnTo>
                          <a:pt x="15960" y="18062"/>
                        </a:lnTo>
                        <a:lnTo>
                          <a:pt x="15960" y="18044"/>
                        </a:lnTo>
                        <a:lnTo>
                          <a:pt x="16238" y="18044"/>
                        </a:lnTo>
                        <a:lnTo>
                          <a:pt x="16238" y="17923"/>
                        </a:lnTo>
                        <a:lnTo>
                          <a:pt x="16256" y="17923"/>
                        </a:lnTo>
                        <a:lnTo>
                          <a:pt x="16256" y="17831"/>
                        </a:lnTo>
                        <a:lnTo>
                          <a:pt x="16275" y="17831"/>
                        </a:lnTo>
                        <a:lnTo>
                          <a:pt x="16275" y="17766"/>
                        </a:lnTo>
                        <a:lnTo>
                          <a:pt x="16284" y="17766"/>
                        </a:lnTo>
                        <a:lnTo>
                          <a:pt x="16284" y="17710"/>
                        </a:lnTo>
                        <a:lnTo>
                          <a:pt x="16303" y="17710"/>
                        </a:lnTo>
                        <a:lnTo>
                          <a:pt x="16303" y="17646"/>
                        </a:lnTo>
                        <a:lnTo>
                          <a:pt x="16321" y="17646"/>
                        </a:lnTo>
                        <a:lnTo>
                          <a:pt x="16321" y="17599"/>
                        </a:lnTo>
                        <a:lnTo>
                          <a:pt x="16330" y="17599"/>
                        </a:lnTo>
                        <a:lnTo>
                          <a:pt x="16330" y="17534"/>
                        </a:lnTo>
                        <a:lnTo>
                          <a:pt x="16349" y="17534"/>
                        </a:lnTo>
                        <a:lnTo>
                          <a:pt x="16349" y="17507"/>
                        </a:lnTo>
                        <a:lnTo>
                          <a:pt x="16367" y="17507"/>
                        </a:lnTo>
                        <a:lnTo>
                          <a:pt x="16367" y="17460"/>
                        </a:lnTo>
                        <a:lnTo>
                          <a:pt x="16377" y="17460"/>
                        </a:lnTo>
                        <a:lnTo>
                          <a:pt x="16377" y="17432"/>
                        </a:lnTo>
                        <a:lnTo>
                          <a:pt x="16395" y="17432"/>
                        </a:lnTo>
                        <a:lnTo>
                          <a:pt x="16395" y="17386"/>
                        </a:lnTo>
                        <a:lnTo>
                          <a:pt x="16414" y="17386"/>
                        </a:lnTo>
                        <a:lnTo>
                          <a:pt x="16414" y="17349"/>
                        </a:lnTo>
                        <a:lnTo>
                          <a:pt x="16423" y="17349"/>
                        </a:lnTo>
                        <a:lnTo>
                          <a:pt x="16423" y="17303"/>
                        </a:lnTo>
                        <a:lnTo>
                          <a:pt x="16441" y="17303"/>
                        </a:lnTo>
                        <a:lnTo>
                          <a:pt x="16441" y="17275"/>
                        </a:lnTo>
                        <a:lnTo>
                          <a:pt x="16460" y="17275"/>
                        </a:lnTo>
                        <a:lnTo>
                          <a:pt x="16460" y="17247"/>
                        </a:lnTo>
                        <a:lnTo>
                          <a:pt x="16469" y="17247"/>
                        </a:lnTo>
                        <a:lnTo>
                          <a:pt x="16469" y="17210"/>
                        </a:lnTo>
                        <a:lnTo>
                          <a:pt x="16488" y="17210"/>
                        </a:lnTo>
                        <a:lnTo>
                          <a:pt x="16488" y="17201"/>
                        </a:lnTo>
                        <a:lnTo>
                          <a:pt x="16506" y="17201"/>
                        </a:lnTo>
                        <a:lnTo>
                          <a:pt x="16506" y="17164"/>
                        </a:lnTo>
                        <a:lnTo>
                          <a:pt x="16516" y="17164"/>
                        </a:lnTo>
                        <a:lnTo>
                          <a:pt x="16516" y="17136"/>
                        </a:lnTo>
                        <a:lnTo>
                          <a:pt x="16534" y="17136"/>
                        </a:lnTo>
                        <a:lnTo>
                          <a:pt x="16534" y="17108"/>
                        </a:lnTo>
                        <a:lnTo>
                          <a:pt x="16553" y="17108"/>
                        </a:lnTo>
                        <a:lnTo>
                          <a:pt x="16553" y="17071"/>
                        </a:lnTo>
                        <a:lnTo>
                          <a:pt x="16562" y="17071"/>
                        </a:lnTo>
                        <a:lnTo>
                          <a:pt x="16562" y="17062"/>
                        </a:lnTo>
                        <a:lnTo>
                          <a:pt x="16580" y="17062"/>
                        </a:lnTo>
                        <a:lnTo>
                          <a:pt x="16580" y="17025"/>
                        </a:lnTo>
                        <a:lnTo>
                          <a:pt x="16599" y="17025"/>
                        </a:lnTo>
                        <a:lnTo>
                          <a:pt x="16599" y="17016"/>
                        </a:lnTo>
                        <a:lnTo>
                          <a:pt x="16608" y="17016"/>
                        </a:lnTo>
                        <a:lnTo>
                          <a:pt x="16608" y="16997"/>
                        </a:lnTo>
                        <a:lnTo>
                          <a:pt x="16627" y="16997"/>
                        </a:lnTo>
                        <a:lnTo>
                          <a:pt x="16627" y="16969"/>
                        </a:lnTo>
                        <a:lnTo>
                          <a:pt x="16645" y="16969"/>
                        </a:lnTo>
                        <a:lnTo>
                          <a:pt x="16645" y="16951"/>
                        </a:lnTo>
                        <a:lnTo>
                          <a:pt x="16655" y="16951"/>
                        </a:lnTo>
                        <a:lnTo>
                          <a:pt x="16655" y="16923"/>
                        </a:lnTo>
                        <a:lnTo>
                          <a:pt x="16673" y="16923"/>
                        </a:lnTo>
                        <a:lnTo>
                          <a:pt x="16673" y="16905"/>
                        </a:lnTo>
                        <a:lnTo>
                          <a:pt x="16692" y="16905"/>
                        </a:lnTo>
                        <a:lnTo>
                          <a:pt x="16692" y="16886"/>
                        </a:lnTo>
                        <a:lnTo>
                          <a:pt x="16701" y="16886"/>
                        </a:lnTo>
                        <a:lnTo>
                          <a:pt x="16701" y="16858"/>
                        </a:lnTo>
                        <a:lnTo>
                          <a:pt x="16719" y="16858"/>
                        </a:lnTo>
                        <a:lnTo>
                          <a:pt x="16719" y="16840"/>
                        </a:lnTo>
                        <a:lnTo>
                          <a:pt x="16738" y="16840"/>
                        </a:lnTo>
                        <a:lnTo>
                          <a:pt x="16738" y="16830"/>
                        </a:lnTo>
                        <a:lnTo>
                          <a:pt x="16747" y="16830"/>
                        </a:lnTo>
                        <a:lnTo>
                          <a:pt x="16747" y="16812"/>
                        </a:lnTo>
                        <a:lnTo>
                          <a:pt x="16766" y="16812"/>
                        </a:lnTo>
                        <a:lnTo>
                          <a:pt x="16766" y="16793"/>
                        </a:lnTo>
                        <a:lnTo>
                          <a:pt x="16784" y="16793"/>
                        </a:lnTo>
                        <a:lnTo>
                          <a:pt x="16784" y="16766"/>
                        </a:lnTo>
                        <a:lnTo>
                          <a:pt x="16793" y="16766"/>
                        </a:lnTo>
                        <a:lnTo>
                          <a:pt x="16793" y="16747"/>
                        </a:lnTo>
                        <a:lnTo>
                          <a:pt x="16812" y="16747"/>
                        </a:lnTo>
                        <a:lnTo>
                          <a:pt x="16812" y="16738"/>
                        </a:lnTo>
                        <a:lnTo>
                          <a:pt x="16831" y="16738"/>
                        </a:lnTo>
                        <a:lnTo>
                          <a:pt x="16831" y="16719"/>
                        </a:lnTo>
                        <a:lnTo>
                          <a:pt x="16840" y="16719"/>
                        </a:lnTo>
                        <a:lnTo>
                          <a:pt x="16840" y="16701"/>
                        </a:lnTo>
                        <a:lnTo>
                          <a:pt x="16858" y="16701"/>
                        </a:lnTo>
                        <a:lnTo>
                          <a:pt x="16858" y="16691"/>
                        </a:lnTo>
                        <a:lnTo>
                          <a:pt x="16877" y="16691"/>
                        </a:lnTo>
                        <a:lnTo>
                          <a:pt x="16877" y="16673"/>
                        </a:lnTo>
                        <a:lnTo>
                          <a:pt x="16886" y="16673"/>
                        </a:lnTo>
                        <a:lnTo>
                          <a:pt x="16886" y="16654"/>
                        </a:lnTo>
                        <a:lnTo>
                          <a:pt x="16905" y="16654"/>
                        </a:lnTo>
                        <a:lnTo>
                          <a:pt x="16905" y="16645"/>
                        </a:lnTo>
                        <a:lnTo>
                          <a:pt x="16923" y="16645"/>
                        </a:lnTo>
                        <a:lnTo>
                          <a:pt x="16923" y="16627"/>
                        </a:lnTo>
                        <a:lnTo>
                          <a:pt x="16932" y="16627"/>
                        </a:lnTo>
                        <a:lnTo>
                          <a:pt x="16932" y="16608"/>
                        </a:lnTo>
                        <a:lnTo>
                          <a:pt x="16951" y="16608"/>
                        </a:lnTo>
                        <a:lnTo>
                          <a:pt x="16951" y="16599"/>
                        </a:lnTo>
                        <a:lnTo>
                          <a:pt x="16969" y="16599"/>
                        </a:lnTo>
                        <a:lnTo>
                          <a:pt x="16969" y="16580"/>
                        </a:lnTo>
                        <a:lnTo>
                          <a:pt x="16979" y="16580"/>
                        </a:lnTo>
                        <a:lnTo>
                          <a:pt x="16979" y="16562"/>
                        </a:lnTo>
                        <a:lnTo>
                          <a:pt x="16997" y="16562"/>
                        </a:lnTo>
                        <a:lnTo>
                          <a:pt x="16997" y="16553"/>
                        </a:lnTo>
                        <a:lnTo>
                          <a:pt x="17025" y="16553"/>
                        </a:lnTo>
                        <a:lnTo>
                          <a:pt x="17025" y="16534"/>
                        </a:lnTo>
                        <a:lnTo>
                          <a:pt x="17044" y="16534"/>
                        </a:lnTo>
                        <a:lnTo>
                          <a:pt x="17044" y="16515"/>
                        </a:lnTo>
                        <a:lnTo>
                          <a:pt x="17062" y="16515"/>
                        </a:lnTo>
                        <a:lnTo>
                          <a:pt x="17062" y="16506"/>
                        </a:lnTo>
                        <a:lnTo>
                          <a:pt x="17071" y="16506"/>
                        </a:lnTo>
                        <a:lnTo>
                          <a:pt x="17071" y="16488"/>
                        </a:lnTo>
                        <a:lnTo>
                          <a:pt x="17090" y="16488"/>
                        </a:lnTo>
                        <a:lnTo>
                          <a:pt x="17090" y="16469"/>
                        </a:lnTo>
                        <a:lnTo>
                          <a:pt x="17108" y="16469"/>
                        </a:lnTo>
                        <a:lnTo>
                          <a:pt x="17108" y="16460"/>
                        </a:lnTo>
                        <a:lnTo>
                          <a:pt x="17136" y="16460"/>
                        </a:lnTo>
                        <a:lnTo>
                          <a:pt x="17136" y="16441"/>
                        </a:lnTo>
                        <a:lnTo>
                          <a:pt x="17155" y="16441"/>
                        </a:lnTo>
                        <a:lnTo>
                          <a:pt x="17155" y="16423"/>
                        </a:lnTo>
                        <a:lnTo>
                          <a:pt x="17182" y="16423"/>
                        </a:lnTo>
                        <a:lnTo>
                          <a:pt x="17182" y="16414"/>
                        </a:lnTo>
                        <a:lnTo>
                          <a:pt x="17201" y="16414"/>
                        </a:lnTo>
                        <a:lnTo>
                          <a:pt x="17201" y="16395"/>
                        </a:lnTo>
                        <a:lnTo>
                          <a:pt x="17210" y="16395"/>
                        </a:lnTo>
                        <a:lnTo>
                          <a:pt x="17210" y="16377"/>
                        </a:lnTo>
                        <a:lnTo>
                          <a:pt x="17247" y="16377"/>
                        </a:lnTo>
                        <a:lnTo>
                          <a:pt x="17247" y="16367"/>
                        </a:lnTo>
                        <a:lnTo>
                          <a:pt x="17257" y="16367"/>
                        </a:lnTo>
                        <a:lnTo>
                          <a:pt x="17257" y="16349"/>
                        </a:lnTo>
                        <a:lnTo>
                          <a:pt x="17294" y="16349"/>
                        </a:lnTo>
                        <a:lnTo>
                          <a:pt x="17294" y="16330"/>
                        </a:lnTo>
                        <a:lnTo>
                          <a:pt x="17303" y="16330"/>
                        </a:lnTo>
                        <a:lnTo>
                          <a:pt x="17303" y="16321"/>
                        </a:lnTo>
                        <a:lnTo>
                          <a:pt x="17340" y="16321"/>
                        </a:lnTo>
                        <a:lnTo>
                          <a:pt x="17340" y="16302"/>
                        </a:lnTo>
                        <a:lnTo>
                          <a:pt x="17349" y="16302"/>
                        </a:lnTo>
                        <a:lnTo>
                          <a:pt x="17349" y="16284"/>
                        </a:lnTo>
                        <a:lnTo>
                          <a:pt x="17386" y="16284"/>
                        </a:lnTo>
                        <a:lnTo>
                          <a:pt x="17386" y="16275"/>
                        </a:lnTo>
                        <a:lnTo>
                          <a:pt x="17414" y="16275"/>
                        </a:lnTo>
                        <a:lnTo>
                          <a:pt x="17414" y="16256"/>
                        </a:lnTo>
                        <a:lnTo>
                          <a:pt x="17442" y="16256"/>
                        </a:lnTo>
                        <a:lnTo>
                          <a:pt x="17442" y="16238"/>
                        </a:lnTo>
                        <a:lnTo>
                          <a:pt x="17479" y="16238"/>
                        </a:lnTo>
                        <a:lnTo>
                          <a:pt x="17479" y="16228"/>
                        </a:lnTo>
                        <a:lnTo>
                          <a:pt x="17507" y="16228"/>
                        </a:lnTo>
                        <a:lnTo>
                          <a:pt x="17507" y="16210"/>
                        </a:lnTo>
                        <a:lnTo>
                          <a:pt x="17534" y="16210"/>
                        </a:lnTo>
                        <a:lnTo>
                          <a:pt x="17534" y="16191"/>
                        </a:lnTo>
                        <a:lnTo>
                          <a:pt x="17572" y="16191"/>
                        </a:lnTo>
                        <a:lnTo>
                          <a:pt x="17572" y="16182"/>
                        </a:lnTo>
                        <a:lnTo>
                          <a:pt x="17599" y="16182"/>
                        </a:lnTo>
                        <a:lnTo>
                          <a:pt x="17599" y="16164"/>
                        </a:lnTo>
                        <a:lnTo>
                          <a:pt x="17646" y="16164"/>
                        </a:lnTo>
                        <a:lnTo>
                          <a:pt x="17646" y="16145"/>
                        </a:lnTo>
                        <a:lnTo>
                          <a:pt x="17692" y="16145"/>
                        </a:lnTo>
                        <a:lnTo>
                          <a:pt x="17692" y="16136"/>
                        </a:lnTo>
                        <a:lnTo>
                          <a:pt x="17720" y="16136"/>
                        </a:lnTo>
                        <a:lnTo>
                          <a:pt x="17720" y="16117"/>
                        </a:lnTo>
                        <a:lnTo>
                          <a:pt x="17766" y="16117"/>
                        </a:lnTo>
                        <a:lnTo>
                          <a:pt x="17766" y="16099"/>
                        </a:lnTo>
                        <a:lnTo>
                          <a:pt x="17812" y="16099"/>
                        </a:lnTo>
                        <a:lnTo>
                          <a:pt x="17812" y="16089"/>
                        </a:lnTo>
                        <a:lnTo>
                          <a:pt x="17859" y="16089"/>
                        </a:lnTo>
                        <a:lnTo>
                          <a:pt x="17859" y="16071"/>
                        </a:lnTo>
                        <a:lnTo>
                          <a:pt x="17905" y="16071"/>
                        </a:lnTo>
                        <a:lnTo>
                          <a:pt x="17905" y="16052"/>
                        </a:lnTo>
                        <a:lnTo>
                          <a:pt x="17951" y="16052"/>
                        </a:lnTo>
                        <a:lnTo>
                          <a:pt x="17951" y="16043"/>
                        </a:lnTo>
                        <a:lnTo>
                          <a:pt x="18016" y="16043"/>
                        </a:lnTo>
                        <a:lnTo>
                          <a:pt x="18016" y="16025"/>
                        </a:lnTo>
                        <a:lnTo>
                          <a:pt x="18109" y="16025"/>
                        </a:lnTo>
                        <a:lnTo>
                          <a:pt x="18109" y="16006"/>
                        </a:lnTo>
                        <a:lnTo>
                          <a:pt x="18201" y="16006"/>
                        </a:lnTo>
                        <a:lnTo>
                          <a:pt x="18201" y="15997"/>
                        </a:lnTo>
                        <a:lnTo>
                          <a:pt x="18322" y="15997"/>
                        </a:lnTo>
                        <a:lnTo>
                          <a:pt x="18322" y="15978"/>
                        </a:lnTo>
                        <a:lnTo>
                          <a:pt x="18785" y="15978"/>
                        </a:lnTo>
                        <a:lnTo>
                          <a:pt x="18785" y="15997"/>
                        </a:lnTo>
                        <a:lnTo>
                          <a:pt x="18896" y="15997"/>
                        </a:lnTo>
                        <a:lnTo>
                          <a:pt x="18896" y="16006"/>
                        </a:lnTo>
                        <a:lnTo>
                          <a:pt x="19007" y="16006"/>
                        </a:lnTo>
                        <a:lnTo>
                          <a:pt x="19007" y="16025"/>
                        </a:lnTo>
                        <a:lnTo>
                          <a:pt x="19081" y="16025"/>
                        </a:lnTo>
                        <a:lnTo>
                          <a:pt x="19081" y="16043"/>
                        </a:lnTo>
                        <a:lnTo>
                          <a:pt x="19146" y="16043"/>
                        </a:lnTo>
                        <a:lnTo>
                          <a:pt x="19146" y="16052"/>
                        </a:lnTo>
                        <a:lnTo>
                          <a:pt x="19192" y="16052"/>
                        </a:lnTo>
                        <a:lnTo>
                          <a:pt x="19192" y="16071"/>
                        </a:lnTo>
                        <a:lnTo>
                          <a:pt x="19248" y="16071"/>
                        </a:lnTo>
                        <a:lnTo>
                          <a:pt x="19248" y="16089"/>
                        </a:lnTo>
                        <a:lnTo>
                          <a:pt x="19313" y="16089"/>
                        </a:lnTo>
                        <a:lnTo>
                          <a:pt x="19313" y="16099"/>
                        </a:lnTo>
                        <a:lnTo>
                          <a:pt x="19341" y="16099"/>
                        </a:lnTo>
                        <a:lnTo>
                          <a:pt x="19341" y="16117"/>
                        </a:lnTo>
                        <a:lnTo>
                          <a:pt x="19387" y="16117"/>
                        </a:lnTo>
                        <a:lnTo>
                          <a:pt x="19387" y="16136"/>
                        </a:lnTo>
                        <a:lnTo>
                          <a:pt x="19433" y="16136"/>
                        </a:lnTo>
                        <a:lnTo>
                          <a:pt x="19433" y="16145"/>
                        </a:lnTo>
                        <a:lnTo>
                          <a:pt x="19470" y="16145"/>
                        </a:lnTo>
                        <a:lnTo>
                          <a:pt x="19470" y="16164"/>
                        </a:lnTo>
                        <a:lnTo>
                          <a:pt x="19517" y="16164"/>
                        </a:lnTo>
                        <a:lnTo>
                          <a:pt x="19517" y="16182"/>
                        </a:lnTo>
                        <a:lnTo>
                          <a:pt x="19544" y="16182"/>
                        </a:lnTo>
                        <a:lnTo>
                          <a:pt x="19544" y="16191"/>
                        </a:lnTo>
                        <a:lnTo>
                          <a:pt x="19572" y="16191"/>
                        </a:lnTo>
                        <a:lnTo>
                          <a:pt x="19572" y="16210"/>
                        </a:lnTo>
                        <a:lnTo>
                          <a:pt x="19609" y="16210"/>
                        </a:lnTo>
                        <a:lnTo>
                          <a:pt x="19609" y="16228"/>
                        </a:lnTo>
                        <a:lnTo>
                          <a:pt x="19637" y="16228"/>
                        </a:lnTo>
                        <a:lnTo>
                          <a:pt x="19637" y="16238"/>
                        </a:lnTo>
                        <a:lnTo>
                          <a:pt x="19665" y="16238"/>
                        </a:lnTo>
                        <a:lnTo>
                          <a:pt x="19665" y="16256"/>
                        </a:lnTo>
                        <a:lnTo>
                          <a:pt x="19702" y="16256"/>
                        </a:lnTo>
                        <a:lnTo>
                          <a:pt x="19702" y="16275"/>
                        </a:lnTo>
                        <a:lnTo>
                          <a:pt x="19730" y="16275"/>
                        </a:lnTo>
                        <a:lnTo>
                          <a:pt x="19730" y="16284"/>
                        </a:lnTo>
                        <a:lnTo>
                          <a:pt x="19757" y="16284"/>
                        </a:lnTo>
                        <a:lnTo>
                          <a:pt x="19757" y="16302"/>
                        </a:lnTo>
                        <a:lnTo>
                          <a:pt x="19795" y="16302"/>
                        </a:lnTo>
                        <a:lnTo>
                          <a:pt x="19795" y="16321"/>
                        </a:lnTo>
                        <a:lnTo>
                          <a:pt x="19804" y="16321"/>
                        </a:lnTo>
                        <a:lnTo>
                          <a:pt x="19804" y="16330"/>
                        </a:lnTo>
                        <a:lnTo>
                          <a:pt x="19841" y="16330"/>
                        </a:lnTo>
                        <a:lnTo>
                          <a:pt x="19841" y="16349"/>
                        </a:lnTo>
                        <a:lnTo>
                          <a:pt x="19850" y="16349"/>
                        </a:lnTo>
                        <a:lnTo>
                          <a:pt x="19850" y="16367"/>
                        </a:lnTo>
                        <a:lnTo>
                          <a:pt x="19887" y="16367"/>
                        </a:lnTo>
                        <a:lnTo>
                          <a:pt x="19887" y="16377"/>
                        </a:lnTo>
                        <a:lnTo>
                          <a:pt x="19896" y="16377"/>
                        </a:lnTo>
                        <a:lnTo>
                          <a:pt x="19896" y="16395"/>
                        </a:lnTo>
                        <a:lnTo>
                          <a:pt x="19933" y="16395"/>
                        </a:lnTo>
                        <a:lnTo>
                          <a:pt x="19933" y="16414"/>
                        </a:lnTo>
                        <a:lnTo>
                          <a:pt x="19943" y="16414"/>
                        </a:lnTo>
                        <a:lnTo>
                          <a:pt x="19943" y="16423"/>
                        </a:lnTo>
                        <a:lnTo>
                          <a:pt x="19980" y="16423"/>
                        </a:lnTo>
                        <a:lnTo>
                          <a:pt x="19980" y="16441"/>
                        </a:lnTo>
                        <a:lnTo>
                          <a:pt x="19989" y="16441"/>
                        </a:lnTo>
                        <a:lnTo>
                          <a:pt x="19989" y="16460"/>
                        </a:lnTo>
                        <a:lnTo>
                          <a:pt x="20026" y="16460"/>
                        </a:lnTo>
                        <a:lnTo>
                          <a:pt x="20026" y="16469"/>
                        </a:lnTo>
                        <a:lnTo>
                          <a:pt x="20035" y="16469"/>
                        </a:lnTo>
                        <a:lnTo>
                          <a:pt x="20035" y="16488"/>
                        </a:lnTo>
                        <a:lnTo>
                          <a:pt x="20054" y="16488"/>
                        </a:lnTo>
                        <a:lnTo>
                          <a:pt x="20054" y="16506"/>
                        </a:lnTo>
                        <a:lnTo>
                          <a:pt x="20072" y="16506"/>
                        </a:lnTo>
                        <a:lnTo>
                          <a:pt x="20072" y="16515"/>
                        </a:lnTo>
                        <a:lnTo>
                          <a:pt x="20082" y="16515"/>
                        </a:lnTo>
                        <a:lnTo>
                          <a:pt x="20082" y="16534"/>
                        </a:lnTo>
                        <a:lnTo>
                          <a:pt x="20119" y="16534"/>
                        </a:lnTo>
                        <a:lnTo>
                          <a:pt x="20119" y="16553"/>
                        </a:lnTo>
                        <a:lnTo>
                          <a:pt x="20128" y="16553"/>
                        </a:lnTo>
                        <a:lnTo>
                          <a:pt x="20128" y="16562"/>
                        </a:lnTo>
                        <a:lnTo>
                          <a:pt x="20146" y="16562"/>
                        </a:lnTo>
                        <a:lnTo>
                          <a:pt x="20146" y="16580"/>
                        </a:lnTo>
                        <a:lnTo>
                          <a:pt x="20165" y="16580"/>
                        </a:lnTo>
                        <a:lnTo>
                          <a:pt x="20165" y="16599"/>
                        </a:lnTo>
                        <a:lnTo>
                          <a:pt x="20193" y="16599"/>
                        </a:lnTo>
                        <a:lnTo>
                          <a:pt x="20193" y="16608"/>
                        </a:lnTo>
                        <a:lnTo>
                          <a:pt x="20211" y="16608"/>
                        </a:lnTo>
                        <a:lnTo>
                          <a:pt x="20211" y="16627"/>
                        </a:lnTo>
                        <a:lnTo>
                          <a:pt x="20221" y="16627"/>
                        </a:lnTo>
                        <a:lnTo>
                          <a:pt x="20221" y="16645"/>
                        </a:lnTo>
                        <a:lnTo>
                          <a:pt x="20239" y="16645"/>
                        </a:lnTo>
                        <a:lnTo>
                          <a:pt x="20239" y="16654"/>
                        </a:lnTo>
                        <a:lnTo>
                          <a:pt x="20258" y="16654"/>
                        </a:lnTo>
                        <a:lnTo>
                          <a:pt x="20258" y="16673"/>
                        </a:lnTo>
                        <a:lnTo>
                          <a:pt x="20267" y="16673"/>
                        </a:lnTo>
                        <a:lnTo>
                          <a:pt x="20267" y="16691"/>
                        </a:lnTo>
                        <a:lnTo>
                          <a:pt x="20285" y="16691"/>
                        </a:lnTo>
                        <a:lnTo>
                          <a:pt x="20285" y="16701"/>
                        </a:lnTo>
                        <a:lnTo>
                          <a:pt x="20304" y="16701"/>
                        </a:lnTo>
                        <a:lnTo>
                          <a:pt x="20304" y="16719"/>
                        </a:lnTo>
                        <a:lnTo>
                          <a:pt x="20313" y="16719"/>
                        </a:lnTo>
                        <a:lnTo>
                          <a:pt x="20313" y="16738"/>
                        </a:lnTo>
                        <a:lnTo>
                          <a:pt x="20332" y="16738"/>
                        </a:lnTo>
                        <a:lnTo>
                          <a:pt x="20332" y="16747"/>
                        </a:lnTo>
                        <a:lnTo>
                          <a:pt x="20350" y="16747"/>
                        </a:lnTo>
                        <a:lnTo>
                          <a:pt x="20350" y="16784"/>
                        </a:lnTo>
                        <a:lnTo>
                          <a:pt x="20360" y="16784"/>
                        </a:lnTo>
                        <a:lnTo>
                          <a:pt x="20360" y="16793"/>
                        </a:lnTo>
                        <a:lnTo>
                          <a:pt x="20378" y="16793"/>
                        </a:lnTo>
                        <a:lnTo>
                          <a:pt x="20378" y="16812"/>
                        </a:lnTo>
                        <a:lnTo>
                          <a:pt x="20397" y="16812"/>
                        </a:lnTo>
                        <a:lnTo>
                          <a:pt x="20397" y="16830"/>
                        </a:lnTo>
                        <a:lnTo>
                          <a:pt x="20406" y="16830"/>
                        </a:lnTo>
                        <a:lnTo>
                          <a:pt x="20406" y="16840"/>
                        </a:lnTo>
                        <a:lnTo>
                          <a:pt x="20424" y="16840"/>
                        </a:lnTo>
                        <a:lnTo>
                          <a:pt x="20424" y="16877"/>
                        </a:lnTo>
                        <a:lnTo>
                          <a:pt x="20443" y="16877"/>
                        </a:lnTo>
                        <a:lnTo>
                          <a:pt x="20443" y="16886"/>
                        </a:lnTo>
                        <a:lnTo>
                          <a:pt x="20452" y="16886"/>
                        </a:lnTo>
                        <a:lnTo>
                          <a:pt x="20452" y="16905"/>
                        </a:lnTo>
                        <a:lnTo>
                          <a:pt x="20471" y="16905"/>
                        </a:lnTo>
                        <a:lnTo>
                          <a:pt x="20471" y="16932"/>
                        </a:lnTo>
                        <a:lnTo>
                          <a:pt x="20489" y="16932"/>
                        </a:lnTo>
                        <a:lnTo>
                          <a:pt x="20489" y="16951"/>
                        </a:lnTo>
                        <a:lnTo>
                          <a:pt x="20498" y="16951"/>
                        </a:lnTo>
                        <a:lnTo>
                          <a:pt x="20498" y="16969"/>
                        </a:lnTo>
                        <a:lnTo>
                          <a:pt x="20536" y="16969"/>
                        </a:lnTo>
                        <a:lnTo>
                          <a:pt x="20536" y="16951"/>
                        </a:lnTo>
                        <a:lnTo>
                          <a:pt x="20823" y="16951"/>
                        </a:lnTo>
                        <a:lnTo>
                          <a:pt x="20823" y="16969"/>
                        </a:lnTo>
                        <a:lnTo>
                          <a:pt x="21008" y="16969"/>
                        </a:lnTo>
                        <a:lnTo>
                          <a:pt x="21008" y="16979"/>
                        </a:lnTo>
                        <a:lnTo>
                          <a:pt x="21138" y="16979"/>
                        </a:lnTo>
                        <a:lnTo>
                          <a:pt x="21138" y="16997"/>
                        </a:lnTo>
                        <a:lnTo>
                          <a:pt x="21212" y="16997"/>
                        </a:lnTo>
                        <a:lnTo>
                          <a:pt x="21212" y="17016"/>
                        </a:lnTo>
                        <a:lnTo>
                          <a:pt x="21304" y="17016"/>
                        </a:lnTo>
                        <a:lnTo>
                          <a:pt x="21304" y="17025"/>
                        </a:lnTo>
                        <a:lnTo>
                          <a:pt x="21378" y="17025"/>
                        </a:lnTo>
                        <a:lnTo>
                          <a:pt x="21378" y="17043"/>
                        </a:lnTo>
                        <a:lnTo>
                          <a:pt x="21462" y="17043"/>
                        </a:lnTo>
                        <a:lnTo>
                          <a:pt x="21462" y="17062"/>
                        </a:lnTo>
                        <a:lnTo>
                          <a:pt x="21517" y="17062"/>
                        </a:lnTo>
                        <a:lnTo>
                          <a:pt x="21517" y="17071"/>
                        </a:lnTo>
                        <a:lnTo>
                          <a:pt x="21564" y="17071"/>
                        </a:lnTo>
                        <a:lnTo>
                          <a:pt x="21564" y="17090"/>
                        </a:lnTo>
                        <a:lnTo>
                          <a:pt x="21610" y="17090"/>
                        </a:lnTo>
                        <a:lnTo>
                          <a:pt x="21610" y="17108"/>
                        </a:lnTo>
                        <a:lnTo>
                          <a:pt x="21656" y="17108"/>
                        </a:lnTo>
                        <a:lnTo>
                          <a:pt x="21656" y="17118"/>
                        </a:lnTo>
                        <a:lnTo>
                          <a:pt x="21703" y="17118"/>
                        </a:lnTo>
                        <a:lnTo>
                          <a:pt x="21703" y="17136"/>
                        </a:lnTo>
                        <a:lnTo>
                          <a:pt x="21749" y="17136"/>
                        </a:lnTo>
                        <a:lnTo>
                          <a:pt x="21749" y="17155"/>
                        </a:lnTo>
                        <a:lnTo>
                          <a:pt x="21795" y="17155"/>
                        </a:lnTo>
                        <a:lnTo>
                          <a:pt x="21795" y="17164"/>
                        </a:lnTo>
                        <a:lnTo>
                          <a:pt x="21842" y="17164"/>
                        </a:lnTo>
                        <a:lnTo>
                          <a:pt x="21842" y="17182"/>
                        </a:lnTo>
                        <a:lnTo>
                          <a:pt x="21888" y="17182"/>
                        </a:lnTo>
                        <a:lnTo>
                          <a:pt x="21888" y="17201"/>
                        </a:lnTo>
                        <a:lnTo>
                          <a:pt x="21925" y="17201"/>
                        </a:lnTo>
                        <a:lnTo>
                          <a:pt x="21925" y="17210"/>
                        </a:lnTo>
                        <a:lnTo>
                          <a:pt x="21953" y="17210"/>
                        </a:lnTo>
                        <a:lnTo>
                          <a:pt x="21953" y="17229"/>
                        </a:lnTo>
                        <a:lnTo>
                          <a:pt x="21980" y="17229"/>
                        </a:lnTo>
                        <a:lnTo>
                          <a:pt x="21980" y="17247"/>
                        </a:lnTo>
                        <a:lnTo>
                          <a:pt x="22018" y="17247"/>
                        </a:lnTo>
                        <a:lnTo>
                          <a:pt x="22018" y="17256"/>
                        </a:lnTo>
                        <a:lnTo>
                          <a:pt x="22045" y="17256"/>
                        </a:lnTo>
                        <a:lnTo>
                          <a:pt x="22045" y="17275"/>
                        </a:lnTo>
                        <a:lnTo>
                          <a:pt x="22073" y="17275"/>
                        </a:lnTo>
                        <a:lnTo>
                          <a:pt x="22073" y="17294"/>
                        </a:lnTo>
                        <a:lnTo>
                          <a:pt x="22119" y="17294"/>
                        </a:lnTo>
                        <a:lnTo>
                          <a:pt x="22119" y="17303"/>
                        </a:lnTo>
                        <a:lnTo>
                          <a:pt x="22156" y="17303"/>
                        </a:lnTo>
                        <a:lnTo>
                          <a:pt x="22156" y="17321"/>
                        </a:lnTo>
                        <a:lnTo>
                          <a:pt x="22184" y="17321"/>
                        </a:lnTo>
                        <a:lnTo>
                          <a:pt x="22184" y="17340"/>
                        </a:lnTo>
                        <a:lnTo>
                          <a:pt x="22212" y="17340"/>
                        </a:lnTo>
                        <a:lnTo>
                          <a:pt x="22212" y="17349"/>
                        </a:lnTo>
                        <a:lnTo>
                          <a:pt x="22249" y="17349"/>
                        </a:lnTo>
                        <a:lnTo>
                          <a:pt x="22249" y="17368"/>
                        </a:lnTo>
                        <a:lnTo>
                          <a:pt x="22258" y="17368"/>
                        </a:lnTo>
                        <a:lnTo>
                          <a:pt x="22258" y="17386"/>
                        </a:lnTo>
                        <a:lnTo>
                          <a:pt x="22295" y="17386"/>
                        </a:lnTo>
                        <a:lnTo>
                          <a:pt x="22295" y="17395"/>
                        </a:lnTo>
                        <a:lnTo>
                          <a:pt x="22323" y="17395"/>
                        </a:lnTo>
                        <a:lnTo>
                          <a:pt x="22323" y="17414"/>
                        </a:lnTo>
                        <a:lnTo>
                          <a:pt x="22342" y="17414"/>
                        </a:lnTo>
                        <a:lnTo>
                          <a:pt x="22342" y="17432"/>
                        </a:lnTo>
                        <a:lnTo>
                          <a:pt x="22370" y="17432"/>
                        </a:lnTo>
                        <a:lnTo>
                          <a:pt x="22370" y="17442"/>
                        </a:lnTo>
                        <a:lnTo>
                          <a:pt x="22388" y="17442"/>
                        </a:lnTo>
                        <a:lnTo>
                          <a:pt x="22388" y="17460"/>
                        </a:lnTo>
                        <a:lnTo>
                          <a:pt x="22416" y="17460"/>
                        </a:lnTo>
                        <a:lnTo>
                          <a:pt x="22416" y="17479"/>
                        </a:lnTo>
                        <a:lnTo>
                          <a:pt x="22434" y="17479"/>
                        </a:lnTo>
                        <a:lnTo>
                          <a:pt x="22434" y="17488"/>
                        </a:lnTo>
                        <a:lnTo>
                          <a:pt x="22462" y="17488"/>
                        </a:lnTo>
                        <a:lnTo>
                          <a:pt x="22462" y="17507"/>
                        </a:lnTo>
                        <a:lnTo>
                          <a:pt x="22490" y="17507"/>
                        </a:lnTo>
                        <a:lnTo>
                          <a:pt x="22490" y="17525"/>
                        </a:lnTo>
                        <a:lnTo>
                          <a:pt x="22508" y="17525"/>
                        </a:lnTo>
                        <a:lnTo>
                          <a:pt x="22508" y="17534"/>
                        </a:lnTo>
                        <a:lnTo>
                          <a:pt x="22536" y="17534"/>
                        </a:lnTo>
                        <a:lnTo>
                          <a:pt x="22536" y="17553"/>
                        </a:lnTo>
                        <a:lnTo>
                          <a:pt x="22555" y="17553"/>
                        </a:lnTo>
                        <a:lnTo>
                          <a:pt x="22555" y="17571"/>
                        </a:lnTo>
                        <a:lnTo>
                          <a:pt x="22583" y="17571"/>
                        </a:lnTo>
                        <a:lnTo>
                          <a:pt x="22583" y="17581"/>
                        </a:lnTo>
                        <a:lnTo>
                          <a:pt x="22601" y="17581"/>
                        </a:lnTo>
                        <a:lnTo>
                          <a:pt x="22601" y="17599"/>
                        </a:lnTo>
                        <a:lnTo>
                          <a:pt x="22620" y="17599"/>
                        </a:lnTo>
                        <a:lnTo>
                          <a:pt x="22620" y="17618"/>
                        </a:lnTo>
                        <a:lnTo>
                          <a:pt x="22629" y="17618"/>
                        </a:lnTo>
                        <a:lnTo>
                          <a:pt x="22629" y="17627"/>
                        </a:lnTo>
                        <a:lnTo>
                          <a:pt x="22666" y="17627"/>
                        </a:lnTo>
                        <a:lnTo>
                          <a:pt x="22666" y="17646"/>
                        </a:lnTo>
                        <a:lnTo>
                          <a:pt x="22675" y="17646"/>
                        </a:lnTo>
                        <a:lnTo>
                          <a:pt x="22675" y="17664"/>
                        </a:lnTo>
                        <a:lnTo>
                          <a:pt x="22694" y="17664"/>
                        </a:lnTo>
                        <a:lnTo>
                          <a:pt x="22694" y="17673"/>
                        </a:lnTo>
                        <a:lnTo>
                          <a:pt x="22712" y="17673"/>
                        </a:lnTo>
                        <a:lnTo>
                          <a:pt x="22712" y="17692"/>
                        </a:lnTo>
                        <a:lnTo>
                          <a:pt x="22721" y="17692"/>
                        </a:lnTo>
                        <a:lnTo>
                          <a:pt x="22721" y="17710"/>
                        </a:lnTo>
                        <a:lnTo>
                          <a:pt x="22740" y="17710"/>
                        </a:lnTo>
                        <a:lnTo>
                          <a:pt x="22740" y="17720"/>
                        </a:lnTo>
                        <a:lnTo>
                          <a:pt x="22768" y="17720"/>
                        </a:lnTo>
                        <a:lnTo>
                          <a:pt x="22768" y="17738"/>
                        </a:lnTo>
                        <a:lnTo>
                          <a:pt x="22786" y="17738"/>
                        </a:lnTo>
                        <a:lnTo>
                          <a:pt x="22786" y="17757"/>
                        </a:lnTo>
                        <a:lnTo>
                          <a:pt x="22805" y="17757"/>
                        </a:lnTo>
                        <a:lnTo>
                          <a:pt x="22805" y="17766"/>
                        </a:lnTo>
                        <a:lnTo>
                          <a:pt x="22814" y="17766"/>
                        </a:lnTo>
                        <a:lnTo>
                          <a:pt x="22814" y="17784"/>
                        </a:lnTo>
                        <a:lnTo>
                          <a:pt x="22833" y="17784"/>
                        </a:lnTo>
                        <a:lnTo>
                          <a:pt x="22833" y="17803"/>
                        </a:lnTo>
                        <a:lnTo>
                          <a:pt x="22860" y="17803"/>
                        </a:lnTo>
                        <a:lnTo>
                          <a:pt x="22860" y="17812"/>
                        </a:lnTo>
                        <a:lnTo>
                          <a:pt x="22879" y="17812"/>
                        </a:lnTo>
                        <a:lnTo>
                          <a:pt x="22879" y="17831"/>
                        </a:lnTo>
                        <a:lnTo>
                          <a:pt x="22897" y="17831"/>
                        </a:lnTo>
                        <a:lnTo>
                          <a:pt x="22897" y="17849"/>
                        </a:lnTo>
                        <a:lnTo>
                          <a:pt x="22907" y="17849"/>
                        </a:lnTo>
                        <a:lnTo>
                          <a:pt x="22907" y="17859"/>
                        </a:lnTo>
                        <a:lnTo>
                          <a:pt x="22925" y="17859"/>
                        </a:lnTo>
                        <a:lnTo>
                          <a:pt x="22925" y="17877"/>
                        </a:lnTo>
                        <a:lnTo>
                          <a:pt x="22944" y="17877"/>
                        </a:lnTo>
                        <a:lnTo>
                          <a:pt x="22944" y="17896"/>
                        </a:lnTo>
                        <a:lnTo>
                          <a:pt x="22953" y="17896"/>
                        </a:lnTo>
                        <a:lnTo>
                          <a:pt x="22953" y="17905"/>
                        </a:lnTo>
                        <a:lnTo>
                          <a:pt x="22972" y="17905"/>
                        </a:lnTo>
                        <a:lnTo>
                          <a:pt x="22972" y="17942"/>
                        </a:lnTo>
                        <a:lnTo>
                          <a:pt x="22990" y="17942"/>
                        </a:lnTo>
                        <a:lnTo>
                          <a:pt x="22990" y="17951"/>
                        </a:lnTo>
                        <a:lnTo>
                          <a:pt x="22999" y="17951"/>
                        </a:lnTo>
                        <a:lnTo>
                          <a:pt x="22999" y="17970"/>
                        </a:lnTo>
                        <a:lnTo>
                          <a:pt x="23018" y="17970"/>
                        </a:lnTo>
                        <a:lnTo>
                          <a:pt x="23018" y="17988"/>
                        </a:lnTo>
                        <a:lnTo>
                          <a:pt x="23036" y="17988"/>
                        </a:lnTo>
                        <a:lnTo>
                          <a:pt x="23036" y="17997"/>
                        </a:lnTo>
                        <a:lnTo>
                          <a:pt x="23046" y="17997"/>
                        </a:lnTo>
                        <a:lnTo>
                          <a:pt x="23046" y="18016"/>
                        </a:lnTo>
                        <a:lnTo>
                          <a:pt x="23064" y="18016"/>
                        </a:lnTo>
                        <a:lnTo>
                          <a:pt x="23064" y="18035"/>
                        </a:lnTo>
                        <a:lnTo>
                          <a:pt x="23083" y="18035"/>
                        </a:lnTo>
                        <a:lnTo>
                          <a:pt x="23083" y="18044"/>
                        </a:lnTo>
                        <a:lnTo>
                          <a:pt x="23092" y="18044"/>
                        </a:lnTo>
                        <a:lnTo>
                          <a:pt x="23092" y="18062"/>
                        </a:lnTo>
                        <a:lnTo>
                          <a:pt x="23111" y="18062"/>
                        </a:lnTo>
                        <a:lnTo>
                          <a:pt x="23111" y="18081"/>
                        </a:lnTo>
                        <a:lnTo>
                          <a:pt x="23129" y="18081"/>
                        </a:lnTo>
                        <a:lnTo>
                          <a:pt x="23129" y="18090"/>
                        </a:lnTo>
                        <a:lnTo>
                          <a:pt x="23138" y="18090"/>
                        </a:lnTo>
                        <a:lnTo>
                          <a:pt x="23138" y="18109"/>
                        </a:lnTo>
                        <a:lnTo>
                          <a:pt x="23157" y="18109"/>
                        </a:lnTo>
                        <a:lnTo>
                          <a:pt x="23157" y="18136"/>
                        </a:lnTo>
                        <a:lnTo>
                          <a:pt x="23175" y="18136"/>
                        </a:lnTo>
                        <a:lnTo>
                          <a:pt x="23175" y="18155"/>
                        </a:lnTo>
                        <a:lnTo>
                          <a:pt x="23185" y="18155"/>
                        </a:lnTo>
                        <a:lnTo>
                          <a:pt x="23185" y="18173"/>
                        </a:lnTo>
                        <a:lnTo>
                          <a:pt x="23203" y="18173"/>
                        </a:lnTo>
                        <a:lnTo>
                          <a:pt x="23203" y="18201"/>
                        </a:lnTo>
                        <a:lnTo>
                          <a:pt x="23222" y="18201"/>
                        </a:lnTo>
                        <a:lnTo>
                          <a:pt x="23222" y="18220"/>
                        </a:lnTo>
                        <a:lnTo>
                          <a:pt x="23231" y="18220"/>
                        </a:lnTo>
                        <a:lnTo>
                          <a:pt x="23231" y="18229"/>
                        </a:lnTo>
                        <a:lnTo>
                          <a:pt x="23249" y="18229"/>
                        </a:lnTo>
                        <a:lnTo>
                          <a:pt x="23249" y="18266"/>
                        </a:lnTo>
                        <a:lnTo>
                          <a:pt x="23268" y="18266"/>
                        </a:lnTo>
                        <a:lnTo>
                          <a:pt x="23268" y="18275"/>
                        </a:lnTo>
                        <a:lnTo>
                          <a:pt x="23277" y="18275"/>
                        </a:lnTo>
                        <a:lnTo>
                          <a:pt x="23277" y="18294"/>
                        </a:lnTo>
                        <a:lnTo>
                          <a:pt x="23296" y="18294"/>
                        </a:lnTo>
                        <a:lnTo>
                          <a:pt x="23296" y="18322"/>
                        </a:lnTo>
                        <a:lnTo>
                          <a:pt x="23314" y="18322"/>
                        </a:lnTo>
                        <a:lnTo>
                          <a:pt x="23314" y="18340"/>
                        </a:lnTo>
                        <a:lnTo>
                          <a:pt x="23324" y="18340"/>
                        </a:lnTo>
                        <a:lnTo>
                          <a:pt x="23324" y="18359"/>
                        </a:lnTo>
                        <a:lnTo>
                          <a:pt x="23342" y="18359"/>
                        </a:lnTo>
                        <a:lnTo>
                          <a:pt x="23342" y="18387"/>
                        </a:lnTo>
                        <a:lnTo>
                          <a:pt x="23361" y="18387"/>
                        </a:lnTo>
                        <a:lnTo>
                          <a:pt x="23361" y="18414"/>
                        </a:lnTo>
                        <a:lnTo>
                          <a:pt x="23370" y="18414"/>
                        </a:lnTo>
                        <a:lnTo>
                          <a:pt x="23370" y="18433"/>
                        </a:lnTo>
                        <a:lnTo>
                          <a:pt x="23388" y="18433"/>
                        </a:lnTo>
                        <a:lnTo>
                          <a:pt x="23388" y="18461"/>
                        </a:lnTo>
                        <a:lnTo>
                          <a:pt x="23407" y="18461"/>
                        </a:lnTo>
                        <a:lnTo>
                          <a:pt x="23407" y="18498"/>
                        </a:lnTo>
                        <a:lnTo>
                          <a:pt x="23416" y="18498"/>
                        </a:lnTo>
                        <a:lnTo>
                          <a:pt x="23416" y="18507"/>
                        </a:lnTo>
                        <a:lnTo>
                          <a:pt x="23435" y="18507"/>
                        </a:lnTo>
                        <a:lnTo>
                          <a:pt x="23435" y="18544"/>
                        </a:lnTo>
                        <a:lnTo>
                          <a:pt x="23453" y="18544"/>
                        </a:lnTo>
                        <a:lnTo>
                          <a:pt x="23453" y="18572"/>
                        </a:lnTo>
                        <a:lnTo>
                          <a:pt x="23462" y="18572"/>
                        </a:lnTo>
                        <a:lnTo>
                          <a:pt x="23462" y="18600"/>
                        </a:lnTo>
                        <a:lnTo>
                          <a:pt x="23481" y="18600"/>
                        </a:lnTo>
                        <a:lnTo>
                          <a:pt x="23481" y="18637"/>
                        </a:lnTo>
                        <a:lnTo>
                          <a:pt x="23500" y="18637"/>
                        </a:lnTo>
                        <a:lnTo>
                          <a:pt x="23500" y="18664"/>
                        </a:lnTo>
                        <a:lnTo>
                          <a:pt x="23509" y="18664"/>
                        </a:lnTo>
                        <a:lnTo>
                          <a:pt x="23509" y="18692"/>
                        </a:lnTo>
                        <a:lnTo>
                          <a:pt x="23527" y="18692"/>
                        </a:lnTo>
                        <a:lnTo>
                          <a:pt x="23527" y="18711"/>
                        </a:lnTo>
                        <a:lnTo>
                          <a:pt x="23546" y="18711"/>
                        </a:lnTo>
                        <a:lnTo>
                          <a:pt x="23546" y="18738"/>
                        </a:lnTo>
                        <a:lnTo>
                          <a:pt x="23555" y="18738"/>
                        </a:lnTo>
                        <a:lnTo>
                          <a:pt x="23555" y="18785"/>
                        </a:lnTo>
                        <a:lnTo>
                          <a:pt x="23574" y="18785"/>
                        </a:lnTo>
                        <a:lnTo>
                          <a:pt x="23574" y="18822"/>
                        </a:lnTo>
                        <a:lnTo>
                          <a:pt x="23592" y="18822"/>
                        </a:lnTo>
                        <a:lnTo>
                          <a:pt x="23592" y="18868"/>
                        </a:lnTo>
                        <a:lnTo>
                          <a:pt x="23601" y="18868"/>
                        </a:lnTo>
                        <a:lnTo>
                          <a:pt x="23601" y="18896"/>
                        </a:lnTo>
                        <a:lnTo>
                          <a:pt x="23620" y="18896"/>
                        </a:lnTo>
                        <a:lnTo>
                          <a:pt x="23620" y="18942"/>
                        </a:lnTo>
                        <a:lnTo>
                          <a:pt x="23638" y="18942"/>
                        </a:lnTo>
                        <a:lnTo>
                          <a:pt x="23638" y="18970"/>
                        </a:lnTo>
                        <a:lnTo>
                          <a:pt x="23648" y="18970"/>
                        </a:lnTo>
                        <a:lnTo>
                          <a:pt x="23648" y="19016"/>
                        </a:lnTo>
                        <a:lnTo>
                          <a:pt x="23666" y="19016"/>
                        </a:lnTo>
                        <a:lnTo>
                          <a:pt x="23666" y="19053"/>
                        </a:lnTo>
                        <a:lnTo>
                          <a:pt x="23685" y="19053"/>
                        </a:lnTo>
                        <a:lnTo>
                          <a:pt x="23685" y="19109"/>
                        </a:lnTo>
                        <a:lnTo>
                          <a:pt x="23694" y="19109"/>
                        </a:lnTo>
                        <a:lnTo>
                          <a:pt x="23694" y="19155"/>
                        </a:lnTo>
                        <a:lnTo>
                          <a:pt x="23713" y="19155"/>
                        </a:lnTo>
                        <a:lnTo>
                          <a:pt x="23713" y="19220"/>
                        </a:lnTo>
                        <a:lnTo>
                          <a:pt x="23731" y="19220"/>
                        </a:lnTo>
                        <a:lnTo>
                          <a:pt x="23731" y="19266"/>
                        </a:lnTo>
                        <a:lnTo>
                          <a:pt x="23740" y="19266"/>
                        </a:lnTo>
                        <a:lnTo>
                          <a:pt x="23740" y="19313"/>
                        </a:lnTo>
                        <a:lnTo>
                          <a:pt x="23759" y="19313"/>
                        </a:lnTo>
                        <a:lnTo>
                          <a:pt x="23759" y="19387"/>
                        </a:lnTo>
                        <a:lnTo>
                          <a:pt x="23777" y="19387"/>
                        </a:lnTo>
                        <a:lnTo>
                          <a:pt x="23777" y="19479"/>
                        </a:lnTo>
                        <a:lnTo>
                          <a:pt x="23787" y="19479"/>
                        </a:lnTo>
                        <a:lnTo>
                          <a:pt x="23787" y="19563"/>
                        </a:lnTo>
                        <a:lnTo>
                          <a:pt x="23805" y="19563"/>
                        </a:lnTo>
                        <a:lnTo>
                          <a:pt x="23805" y="19665"/>
                        </a:lnTo>
                        <a:lnTo>
                          <a:pt x="23824" y="19665"/>
                        </a:lnTo>
                        <a:lnTo>
                          <a:pt x="23824" y="19869"/>
                        </a:lnTo>
                        <a:lnTo>
                          <a:pt x="23833" y="19869"/>
                        </a:lnTo>
                        <a:lnTo>
                          <a:pt x="23833" y="20165"/>
                        </a:lnTo>
                        <a:lnTo>
                          <a:pt x="23824" y="20165"/>
                        </a:lnTo>
                        <a:lnTo>
                          <a:pt x="23824" y="20359"/>
                        </a:lnTo>
                        <a:lnTo>
                          <a:pt x="23805" y="20359"/>
                        </a:lnTo>
                        <a:lnTo>
                          <a:pt x="23805" y="20471"/>
                        </a:lnTo>
                        <a:lnTo>
                          <a:pt x="23787" y="20471"/>
                        </a:lnTo>
                        <a:lnTo>
                          <a:pt x="23787" y="20582"/>
                        </a:lnTo>
                        <a:lnTo>
                          <a:pt x="23777" y="20582"/>
                        </a:lnTo>
                        <a:lnTo>
                          <a:pt x="23777" y="20656"/>
                        </a:lnTo>
                        <a:lnTo>
                          <a:pt x="23759" y="20656"/>
                        </a:lnTo>
                        <a:lnTo>
                          <a:pt x="23759" y="20721"/>
                        </a:lnTo>
                        <a:lnTo>
                          <a:pt x="23740" y="20721"/>
                        </a:lnTo>
                        <a:lnTo>
                          <a:pt x="23740" y="20795"/>
                        </a:lnTo>
                        <a:lnTo>
                          <a:pt x="23731" y="20795"/>
                        </a:lnTo>
                        <a:lnTo>
                          <a:pt x="23731" y="20841"/>
                        </a:lnTo>
                        <a:lnTo>
                          <a:pt x="23713" y="20841"/>
                        </a:lnTo>
                        <a:lnTo>
                          <a:pt x="23713" y="20869"/>
                        </a:lnTo>
                        <a:lnTo>
                          <a:pt x="22601" y="20869"/>
                        </a:lnTo>
                        <a:lnTo>
                          <a:pt x="22601" y="20887"/>
                        </a:lnTo>
                        <a:lnTo>
                          <a:pt x="19480" y="20887"/>
                        </a:lnTo>
                        <a:lnTo>
                          <a:pt x="19480" y="20906"/>
                        </a:lnTo>
                        <a:lnTo>
                          <a:pt x="16089" y="20906"/>
                        </a:lnTo>
                        <a:lnTo>
                          <a:pt x="16089" y="20915"/>
                        </a:lnTo>
                        <a:lnTo>
                          <a:pt x="12273" y="20915"/>
                        </a:lnTo>
                        <a:lnTo>
                          <a:pt x="12273" y="20934"/>
                        </a:lnTo>
                        <a:lnTo>
                          <a:pt x="5123" y="20934"/>
                        </a:lnTo>
                        <a:lnTo>
                          <a:pt x="5123" y="20952"/>
                        </a:lnTo>
                        <a:close/>
                        <a:moveTo>
                          <a:pt x="25658" y="20860"/>
                        </a:moveTo>
                        <a:lnTo>
                          <a:pt x="25658" y="20841"/>
                        </a:lnTo>
                        <a:lnTo>
                          <a:pt x="25676" y="20841"/>
                        </a:lnTo>
                        <a:lnTo>
                          <a:pt x="25676" y="20823"/>
                        </a:lnTo>
                        <a:lnTo>
                          <a:pt x="25686" y="20823"/>
                        </a:lnTo>
                        <a:lnTo>
                          <a:pt x="25686" y="20813"/>
                        </a:lnTo>
                        <a:lnTo>
                          <a:pt x="25704" y="20813"/>
                        </a:lnTo>
                        <a:lnTo>
                          <a:pt x="25704" y="20795"/>
                        </a:lnTo>
                        <a:lnTo>
                          <a:pt x="25732" y="20795"/>
                        </a:lnTo>
                        <a:lnTo>
                          <a:pt x="25732" y="20776"/>
                        </a:lnTo>
                        <a:lnTo>
                          <a:pt x="25750" y="20776"/>
                        </a:lnTo>
                        <a:lnTo>
                          <a:pt x="25750" y="20767"/>
                        </a:lnTo>
                        <a:lnTo>
                          <a:pt x="25778" y="20767"/>
                        </a:lnTo>
                        <a:lnTo>
                          <a:pt x="25778" y="20748"/>
                        </a:lnTo>
                        <a:lnTo>
                          <a:pt x="25797" y="20748"/>
                        </a:lnTo>
                        <a:lnTo>
                          <a:pt x="25797" y="20730"/>
                        </a:lnTo>
                        <a:lnTo>
                          <a:pt x="25824" y="20730"/>
                        </a:lnTo>
                        <a:lnTo>
                          <a:pt x="25824" y="20721"/>
                        </a:lnTo>
                        <a:lnTo>
                          <a:pt x="25843" y="20721"/>
                        </a:lnTo>
                        <a:lnTo>
                          <a:pt x="25843" y="20702"/>
                        </a:lnTo>
                        <a:lnTo>
                          <a:pt x="25871" y="20702"/>
                        </a:lnTo>
                        <a:lnTo>
                          <a:pt x="25871" y="20684"/>
                        </a:lnTo>
                        <a:lnTo>
                          <a:pt x="25908" y="20684"/>
                        </a:lnTo>
                        <a:lnTo>
                          <a:pt x="25908" y="20674"/>
                        </a:lnTo>
                        <a:lnTo>
                          <a:pt x="25917" y="20674"/>
                        </a:lnTo>
                        <a:lnTo>
                          <a:pt x="25917" y="20656"/>
                        </a:lnTo>
                        <a:lnTo>
                          <a:pt x="25954" y="20656"/>
                        </a:lnTo>
                        <a:lnTo>
                          <a:pt x="25954" y="20637"/>
                        </a:lnTo>
                        <a:lnTo>
                          <a:pt x="25963" y="20637"/>
                        </a:lnTo>
                        <a:lnTo>
                          <a:pt x="25963" y="20628"/>
                        </a:lnTo>
                        <a:lnTo>
                          <a:pt x="26000" y="20628"/>
                        </a:lnTo>
                        <a:lnTo>
                          <a:pt x="26000" y="20610"/>
                        </a:lnTo>
                        <a:lnTo>
                          <a:pt x="26028" y="20610"/>
                        </a:lnTo>
                        <a:lnTo>
                          <a:pt x="26028" y="20591"/>
                        </a:lnTo>
                        <a:lnTo>
                          <a:pt x="26047" y="20591"/>
                        </a:lnTo>
                        <a:lnTo>
                          <a:pt x="26047" y="20582"/>
                        </a:lnTo>
                        <a:lnTo>
                          <a:pt x="26075" y="20582"/>
                        </a:lnTo>
                        <a:lnTo>
                          <a:pt x="26075" y="20563"/>
                        </a:lnTo>
                        <a:lnTo>
                          <a:pt x="26102" y="20563"/>
                        </a:lnTo>
                        <a:lnTo>
                          <a:pt x="26102" y="20545"/>
                        </a:lnTo>
                        <a:lnTo>
                          <a:pt x="26139" y="20545"/>
                        </a:lnTo>
                        <a:lnTo>
                          <a:pt x="26139" y="20535"/>
                        </a:lnTo>
                        <a:lnTo>
                          <a:pt x="26167" y="20535"/>
                        </a:lnTo>
                        <a:lnTo>
                          <a:pt x="26167" y="20517"/>
                        </a:lnTo>
                        <a:lnTo>
                          <a:pt x="26195" y="20517"/>
                        </a:lnTo>
                        <a:lnTo>
                          <a:pt x="26195" y="20498"/>
                        </a:lnTo>
                        <a:lnTo>
                          <a:pt x="26232" y="20498"/>
                        </a:lnTo>
                        <a:lnTo>
                          <a:pt x="26232" y="20489"/>
                        </a:lnTo>
                        <a:lnTo>
                          <a:pt x="26260" y="20489"/>
                        </a:lnTo>
                        <a:lnTo>
                          <a:pt x="26260" y="20471"/>
                        </a:lnTo>
                        <a:lnTo>
                          <a:pt x="26288" y="20471"/>
                        </a:lnTo>
                        <a:lnTo>
                          <a:pt x="26288" y="20452"/>
                        </a:lnTo>
                        <a:lnTo>
                          <a:pt x="26325" y="20452"/>
                        </a:lnTo>
                        <a:lnTo>
                          <a:pt x="26325" y="20443"/>
                        </a:lnTo>
                        <a:lnTo>
                          <a:pt x="26352" y="20443"/>
                        </a:lnTo>
                        <a:lnTo>
                          <a:pt x="26352" y="20424"/>
                        </a:lnTo>
                        <a:lnTo>
                          <a:pt x="26380" y="20424"/>
                        </a:lnTo>
                        <a:lnTo>
                          <a:pt x="26380" y="20406"/>
                        </a:lnTo>
                        <a:lnTo>
                          <a:pt x="26427" y="20406"/>
                        </a:lnTo>
                        <a:lnTo>
                          <a:pt x="26427" y="20396"/>
                        </a:lnTo>
                        <a:lnTo>
                          <a:pt x="26464" y="20396"/>
                        </a:lnTo>
                        <a:lnTo>
                          <a:pt x="26464" y="20378"/>
                        </a:lnTo>
                        <a:lnTo>
                          <a:pt x="26491" y="20378"/>
                        </a:lnTo>
                        <a:lnTo>
                          <a:pt x="26491" y="20359"/>
                        </a:lnTo>
                        <a:lnTo>
                          <a:pt x="26519" y="20359"/>
                        </a:lnTo>
                        <a:lnTo>
                          <a:pt x="26519" y="20350"/>
                        </a:lnTo>
                        <a:lnTo>
                          <a:pt x="26565" y="20350"/>
                        </a:lnTo>
                        <a:lnTo>
                          <a:pt x="26565" y="20332"/>
                        </a:lnTo>
                        <a:lnTo>
                          <a:pt x="26612" y="20332"/>
                        </a:lnTo>
                        <a:lnTo>
                          <a:pt x="26612" y="20313"/>
                        </a:lnTo>
                        <a:lnTo>
                          <a:pt x="26658" y="20313"/>
                        </a:lnTo>
                        <a:lnTo>
                          <a:pt x="26658" y="20304"/>
                        </a:lnTo>
                        <a:lnTo>
                          <a:pt x="26704" y="20304"/>
                        </a:lnTo>
                        <a:lnTo>
                          <a:pt x="26704" y="20285"/>
                        </a:lnTo>
                        <a:lnTo>
                          <a:pt x="26751" y="20285"/>
                        </a:lnTo>
                        <a:lnTo>
                          <a:pt x="26751" y="20267"/>
                        </a:lnTo>
                        <a:lnTo>
                          <a:pt x="26797" y="20267"/>
                        </a:lnTo>
                        <a:lnTo>
                          <a:pt x="26797" y="20258"/>
                        </a:lnTo>
                        <a:lnTo>
                          <a:pt x="26843" y="20258"/>
                        </a:lnTo>
                        <a:lnTo>
                          <a:pt x="26843" y="20239"/>
                        </a:lnTo>
                        <a:lnTo>
                          <a:pt x="26890" y="20239"/>
                        </a:lnTo>
                        <a:lnTo>
                          <a:pt x="26890" y="20220"/>
                        </a:lnTo>
                        <a:lnTo>
                          <a:pt x="26936" y="20220"/>
                        </a:lnTo>
                        <a:lnTo>
                          <a:pt x="26936" y="20211"/>
                        </a:lnTo>
                        <a:lnTo>
                          <a:pt x="26982" y="20211"/>
                        </a:lnTo>
                        <a:lnTo>
                          <a:pt x="26982" y="20193"/>
                        </a:lnTo>
                        <a:lnTo>
                          <a:pt x="27047" y="20193"/>
                        </a:lnTo>
                        <a:lnTo>
                          <a:pt x="27047" y="20174"/>
                        </a:lnTo>
                        <a:lnTo>
                          <a:pt x="27112" y="20174"/>
                        </a:lnTo>
                        <a:lnTo>
                          <a:pt x="27112" y="20165"/>
                        </a:lnTo>
                        <a:lnTo>
                          <a:pt x="27186" y="20165"/>
                        </a:lnTo>
                        <a:lnTo>
                          <a:pt x="27186" y="20146"/>
                        </a:lnTo>
                        <a:lnTo>
                          <a:pt x="27251" y="20146"/>
                        </a:lnTo>
                        <a:lnTo>
                          <a:pt x="27251" y="20128"/>
                        </a:lnTo>
                        <a:lnTo>
                          <a:pt x="27325" y="20128"/>
                        </a:lnTo>
                        <a:lnTo>
                          <a:pt x="27325" y="20119"/>
                        </a:lnTo>
                        <a:lnTo>
                          <a:pt x="27418" y="20119"/>
                        </a:lnTo>
                        <a:lnTo>
                          <a:pt x="27418" y="20100"/>
                        </a:lnTo>
                        <a:lnTo>
                          <a:pt x="27482" y="20100"/>
                        </a:lnTo>
                        <a:lnTo>
                          <a:pt x="27482" y="20082"/>
                        </a:lnTo>
                        <a:lnTo>
                          <a:pt x="27464" y="20082"/>
                        </a:lnTo>
                        <a:lnTo>
                          <a:pt x="27464" y="20072"/>
                        </a:lnTo>
                        <a:lnTo>
                          <a:pt x="27445" y="20072"/>
                        </a:lnTo>
                        <a:lnTo>
                          <a:pt x="27445" y="20035"/>
                        </a:lnTo>
                        <a:lnTo>
                          <a:pt x="27436" y="20035"/>
                        </a:lnTo>
                        <a:lnTo>
                          <a:pt x="27436" y="20007"/>
                        </a:lnTo>
                        <a:lnTo>
                          <a:pt x="27418" y="20007"/>
                        </a:lnTo>
                        <a:lnTo>
                          <a:pt x="27418" y="19980"/>
                        </a:lnTo>
                        <a:lnTo>
                          <a:pt x="27399" y="19980"/>
                        </a:lnTo>
                        <a:lnTo>
                          <a:pt x="27399" y="19943"/>
                        </a:lnTo>
                        <a:lnTo>
                          <a:pt x="27390" y="19943"/>
                        </a:lnTo>
                        <a:lnTo>
                          <a:pt x="27390" y="19933"/>
                        </a:lnTo>
                        <a:lnTo>
                          <a:pt x="27371" y="19933"/>
                        </a:lnTo>
                        <a:lnTo>
                          <a:pt x="27371" y="19896"/>
                        </a:lnTo>
                        <a:lnTo>
                          <a:pt x="27353" y="19896"/>
                        </a:lnTo>
                        <a:lnTo>
                          <a:pt x="27353" y="19869"/>
                        </a:lnTo>
                        <a:lnTo>
                          <a:pt x="27344" y="19869"/>
                        </a:lnTo>
                        <a:lnTo>
                          <a:pt x="27344" y="19841"/>
                        </a:lnTo>
                        <a:lnTo>
                          <a:pt x="27325" y="19841"/>
                        </a:lnTo>
                        <a:lnTo>
                          <a:pt x="27325" y="19794"/>
                        </a:lnTo>
                        <a:lnTo>
                          <a:pt x="27306" y="19794"/>
                        </a:lnTo>
                        <a:lnTo>
                          <a:pt x="27306" y="19757"/>
                        </a:lnTo>
                        <a:lnTo>
                          <a:pt x="27297" y="19757"/>
                        </a:lnTo>
                        <a:lnTo>
                          <a:pt x="27297" y="19711"/>
                        </a:lnTo>
                        <a:lnTo>
                          <a:pt x="27279" y="19711"/>
                        </a:lnTo>
                        <a:lnTo>
                          <a:pt x="27279" y="19665"/>
                        </a:lnTo>
                        <a:lnTo>
                          <a:pt x="27260" y="19665"/>
                        </a:lnTo>
                        <a:lnTo>
                          <a:pt x="27260" y="19637"/>
                        </a:lnTo>
                        <a:lnTo>
                          <a:pt x="27251" y="19637"/>
                        </a:lnTo>
                        <a:lnTo>
                          <a:pt x="27251" y="19591"/>
                        </a:lnTo>
                        <a:lnTo>
                          <a:pt x="27232" y="19591"/>
                        </a:lnTo>
                        <a:lnTo>
                          <a:pt x="27232" y="19544"/>
                        </a:lnTo>
                        <a:lnTo>
                          <a:pt x="27214" y="19544"/>
                        </a:lnTo>
                        <a:lnTo>
                          <a:pt x="27214" y="19479"/>
                        </a:lnTo>
                        <a:lnTo>
                          <a:pt x="27205" y="19479"/>
                        </a:lnTo>
                        <a:lnTo>
                          <a:pt x="27205" y="19405"/>
                        </a:lnTo>
                        <a:lnTo>
                          <a:pt x="27186" y="19405"/>
                        </a:lnTo>
                        <a:lnTo>
                          <a:pt x="27186" y="19331"/>
                        </a:lnTo>
                        <a:lnTo>
                          <a:pt x="27168" y="19331"/>
                        </a:lnTo>
                        <a:lnTo>
                          <a:pt x="27168" y="19248"/>
                        </a:lnTo>
                        <a:lnTo>
                          <a:pt x="27158" y="19248"/>
                        </a:lnTo>
                        <a:lnTo>
                          <a:pt x="27158" y="18970"/>
                        </a:lnTo>
                        <a:lnTo>
                          <a:pt x="27140" y="18970"/>
                        </a:lnTo>
                        <a:lnTo>
                          <a:pt x="27140" y="18914"/>
                        </a:lnTo>
                        <a:lnTo>
                          <a:pt x="27158" y="18914"/>
                        </a:lnTo>
                        <a:lnTo>
                          <a:pt x="27158" y="18776"/>
                        </a:lnTo>
                        <a:lnTo>
                          <a:pt x="27168" y="18776"/>
                        </a:lnTo>
                        <a:lnTo>
                          <a:pt x="27168" y="18618"/>
                        </a:lnTo>
                        <a:lnTo>
                          <a:pt x="27186" y="18618"/>
                        </a:lnTo>
                        <a:lnTo>
                          <a:pt x="27186" y="18572"/>
                        </a:lnTo>
                        <a:lnTo>
                          <a:pt x="27205" y="18572"/>
                        </a:lnTo>
                        <a:lnTo>
                          <a:pt x="27205" y="18507"/>
                        </a:lnTo>
                        <a:lnTo>
                          <a:pt x="27214" y="18507"/>
                        </a:lnTo>
                        <a:lnTo>
                          <a:pt x="27214" y="18451"/>
                        </a:lnTo>
                        <a:lnTo>
                          <a:pt x="27232" y="18451"/>
                        </a:lnTo>
                        <a:lnTo>
                          <a:pt x="27232" y="18387"/>
                        </a:lnTo>
                        <a:lnTo>
                          <a:pt x="27251" y="18387"/>
                        </a:lnTo>
                        <a:lnTo>
                          <a:pt x="27251" y="18340"/>
                        </a:lnTo>
                        <a:lnTo>
                          <a:pt x="27260" y="18340"/>
                        </a:lnTo>
                        <a:lnTo>
                          <a:pt x="27260" y="18294"/>
                        </a:lnTo>
                        <a:lnTo>
                          <a:pt x="27279" y="18294"/>
                        </a:lnTo>
                        <a:lnTo>
                          <a:pt x="27279" y="18266"/>
                        </a:lnTo>
                        <a:lnTo>
                          <a:pt x="27297" y="18266"/>
                        </a:lnTo>
                        <a:lnTo>
                          <a:pt x="27297" y="18229"/>
                        </a:lnTo>
                        <a:lnTo>
                          <a:pt x="27306" y="18229"/>
                        </a:lnTo>
                        <a:lnTo>
                          <a:pt x="27306" y="18183"/>
                        </a:lnTo>
                        <a:lnTo>
                          <a:pt x="27325" y="18183"/>
                        </a:lnTo>
                        <a:lnTo>
                          <a:pt x="27325" y="18155"/>
                        </a:lnTo>
                        <a:lnTo>
                          <a:pt x="27344" y="18155"/>
                        </a:lnTo>
                        <a:lnTo>
                          <a:pt x="27344" y="18127"/>
                        </a:lnTo>
                        <a:lnTo>
                          <a:pt x="27353" y="18127"/>
                        </a:lnTo>
                        <a:lnTo>
                          <a:pt x="27353" y="18090"/>
                        </a:lnTo>
                        <a:lnTo>
                          <a:pt x="27371" y="18090"/>
                        </a:lnTo>
                        <a:lnTo>
                          <a:pt x="27371" y="18044"/>
                        </a:lnTo>
                        <a:lnTo>
                          <a:pt x="27390" y="18044"/>
                        </a:lnTo>
                        <a:lnTo>
                          <a:pt x="27390" y="18035"/>
                        </a:lnTo>
                        <a:lnTo>
                          <a:pt x="27399" y="18035"/>
                        </a:lnTo>
                        <a:lnTo>
                          <a:pt x="27399" y="17997"/>
                        </a:lnTo>
                        <a:lnTo>
                          <a:pt x="27418" y="17997"/>
                        </a:lnTo>
                        <a:lnTo>
                          <a:pt x="27418" y="17970"/>
                        </a:lnTo>
                        <a:lnTo>
                          <a:pt x="27436" y="17970"/>
                        </a:lnTo>
                        <a:lnTo>
                          <a:pt x="27436" y="17951"/>
                        </a:lnTo>
                        <a:lnTo>
                          <a:pt x="27445" y="17951"/>
                        </a:lnTo>
                        <a:lnTo>
                          <a:pt x="27445" y="17923"/>
                        </a:lnTo>
                        <a:lnTo>
                          <a:pt x="27464" y="17923"/>
                        </a:lnTo>
                        <a:lnTo>
                          <a:pt x="27464" y="17896"/>
                        </a:lnTo>
                        <a:lnTo>
                          <a:pt x="27482" y="17896"/>
                        </a:lnTo>
                        <a:lnTo>
                          <a:pt x="27482" y="17877"/>
                        </a:lnTo>
                        <a:lnTo>
                          <a:pt x="27492" y="17877"/>
                        </a:lnTo>
                        <a:lnTo>
                          <a:pt x="27492" y="17849"/>
                        </a:lnTo>
                        <a:lnTo>
                          <a:pt x="27510" y="17849"/>
                        </a:lnTo>
                        <a:lnTo>
                          <a:pt x="27510" y="17831"/>
                        </a:lnTo>
                        <a:lnTo>
                          <a:pt x="27529" y="17831"/>
                        </a:lnTo>
                        <a:lnTo>
                          <a:pt x="27529" y="17803"/>
                        </a:lnTo>
                        <a:lnTo>
                          <a:pt x="27538" y="17803"/>
                        </a:lnTo>
                        <a:lnTo>
                          <a:pt x="27538" y="17784"/>
                        </a:lnTo>
                        <a:lnTo>
                          <a:pt x="27557" y="17784"/>
                        </a:lnTo>
                        <a:lnTo>
                          <a:pt x="27557" y="17766"/>
                        </a:lnTo>
                        <a:lnTo>
                          <a:pt x="27575" y="17766"/>
                        </a:lnTo>
                        <a:lnTo>
                          <a:pt x="27575" y="17738"/>
                        </a:lnTo>
                        <a:lnTo>
                          <a:pt x="27584" y="17738"/>
                        </a:lnTo>
                        <a:lnTo>
                          <a:pt x="27584" y="17720"/>
                        </a:lnTo>
                        <a:lnTo>
                          <a:pt x="27603" y="17720"/>
                        </a:lnTo>
                        <a:lnTo>
                          <a:pt x="27603" y="17710"/>
                        </a:lnTo>
                        <a:lnTo>
                          <a:pt x="27621" y="17710"/>
                        </a:lnTo>
                        <a:lnTo>
                          <a:pt x="27621" y="17692"/>
                        </a:lnTo>
                        <a:lnTo>
                          <a:pt x="27631" y="17692"/>
                        </a:lnTo>
                        <a:lnTo>
                          <a:pt x="27631" y="17673"/>
                        </a:lnTo>
                        <a:lnTo>
                          <a:pt x="27649" y="17673"/>
                        </a:lnTo>
                        <a:lnTo>
                          <a:pt x="27649" y="17664"/>
                        </a:lnTo>
                        <a:lnTo>
                          <a:pt x="27668" y="17664"/>
                        </a:lnTo>
                        <a:lnTo>
                          <a:pt x="27668" y="17627"/>
                        </a:lnTo>
                        <a:lnTo>
                          <a:pt x="27677" y="17627"/>
                        </a:lnTo>
                        <a:lnTo>
                          <a:pt x="27677" y="17618"/>
                        </a:lnTo>
                        <a:lnTo>
                          <a:pt x="27695" y="17618"/>
                        </a:lnTo>
                        <a:lnTo>
                          <a:pt x="27695" y="17599"/>
                        </a:lnTo>
                        <a:lnTo>
                          <a:pt x="27714" y="17599"/>
                        </a:lnTo>
                        <a:lnTo>
                          <a:pt x="27714" y="17581"/>
                        </a:lnTo>
                        <a:lnTo>
                          <a:pt x="27723" y="17581"/>
                        </a:lnTo>
                        <a:lnTo>
                          <a:pt x="27723" y="17571"/>
                        </a:lnTo>
                        <a:lnTo>
                          <a:pt x="27742" y="17571"/>
                        </a:lnTo>
                        <a:lnTo>
                          <a:pt x="27742" y="17553"/>
                        </a:lnTo>
                        <a:lnTo>
                          <a:pt x="27760" y="17553"/>
                        </a:lnTo>
                        <a:lnTo>
                          <a:pt x="27760" y="17534"/>
                        </a:lnTo>
                        <a:lnTo>
                          <a:pt x="27770" y="17534"/>
                        </a:lnTo>
                        <a:lnTo>
                          <a:pt x="27770" y="17525"/>
                        </a:lnTo>
                        <a:lnTo>
                          <a:pt x="27807" y="17525"/>
                        </a:lnTo>
                        <a:lnTo>
                          <a:pt x="27807" y="17507"/>
                        </a:lnTo>
                        <a:lnTo>
                          <a:pt x="27816" y="17507"/>
                        </a:lnTo>
                        <a:lnTo>
                          <a:pt x="27816" y="17488"/>
                        </a:lnTo>
                        <a:lnTo>
                          <a:pt x="27834" y="17488"/>
                        </a:lnTo>
                        <a:lnTo>
                          <a:pt x="27834" y="17479"/>
                        </a:lnTo>
                        <a:lnTo>
                          <a:pt x="27853" y="17479"/>
                        </a:lnTo>
                        <a:lnTo>
                          <a:pt x="27853" y="17460"/>
                        </a:lnTo>
                        <a:lnTo>
                          <a:pt x="27862" y="17460"/>
                        </a:lnTo>
                        <a:lnTo>
                          <a:pt x="27862" y="17442"/>
                        </a:lnTo>
                        <a:lnTo>
                          <a:pt x="27881" y="17442"/>
                        </a:lnTo>
                        <a:lnTo>
                          <a:pt x="27881" y="17432"/>
                        </a:lnTo>
                        <a:lnTo>
                          <a:pt x="27899" y="17432"/>
                        </a:lnTo>
                        <a:lnTo>
                          <a:pt x="27899" y="17414"/>
                        </a:lnTo>
                        <a:lnTo>
                          <a:pt x="27909" y="17414"/>
                        </a:lnTo>
                        <a:lnTo>
                          <a:pt x="27909" y="17395"/>
                        </a:lnTo>
                        <a:lnTo>
                          <a:pt x="27946" y="17395"/>
                        </a:lnTo>
                        <a:lnTo>
                          <a:pt x="27946" y="17386"/>
                        </a:lnTo>
                        <a:lnTo>
                          <a:pt x="27955" y="17386"/>
                        </a:lnTo>
                        <a:lnTo>
                          <a:pt x="27955" y="17368"/>
                        </a:lnTo>
                        <a:lnTo>
                          <a:pt x="27992" y="17368"/>
                        </a:lnTo>
                        <a:lnTo>
                          <a:pt x="27992" y="17349"/>
                        </a:lnTo>
                        <a:lnTo>
                          <a:pt x="28001" y="17349"/>
                        </a:lnTo>
                        <a:lnTo>
                          <a:pt x="28001" y="17340"/>
                        </a:lnTo>
                        <a:lnTo>
                          <a:pt x="28020" y="17340"/>
                        </a:lnTo>
                        <a:lnTo>
                          <a:pt x="28020" y="17321"/>
                        </a:lnTo>
                        <a:lnTo>
                          <a:pt x="28047" y="17321"/>
                        </a:lnTo>
                        <a:lnTo>
                          <a:pt x="28047" y="17303"/>
                        </a:lnTo>
                        <a:lnTo>
                          <a:pt x="28066" y="17303"/>
                        </a:lnTo>
                        <a:lnTo>
                          <a:pt x="28066" y="17294"/>
                        </a:lnTo>
                        <a:lnTo>
                          <a:pt x="28094" y="17294"/>
                        </a:lnTo>
                        <a:lnTo>
                          <a:pt x="28094" y="17275"/>
                        </a:lnTo>
                        <a:lnTo>
                          <a:pt x="28112" y="17275"/>
                        </a:lnTo>
                        <a:lnTo>
                          <a:pt x="28112" y="17256"/>
                        </a:lnTo>
                        <a:lnTo>
                          <a:pt x="28140" y="17256"/>
                        </a:lnTo>
                        <a:lnTo>
                          <a:pt x="28140" y="17247"/>
                        </a:lnTo>
                        <a:lnTo>
                          <a:pt x="28159" y="17247"/>
                        </a:lnTo>
                        <a:lnTo>
                          <a:pt x="28159" y="17229"/>
                        </a:lnTo>
                        <a:lnTo>
                          <a:pt x="28186" y="17229"/>
                        </a:lnTo>
                        <a:lnTo>
                          <a:pt x="28186" y="17210"/>
                        </a:lnTo>
                        <a:lnTo>
                          <a:pt x="28223" y="17210"/>
                        </a:lnTo>
                        <a:lnTo>
                          <a:pt x="28223" y="17201"/>
                        </a:lnTo>
                        <a:lnTo>
                          <a:pt x="28251" y="17201"/>
                        </a:lnTo>
                        <a:lnTo>
                          <a:pt x="28251" y="17182"/>
                        </a:lnTo>
                        <a:lnTo>
                          <a:pt x="28279" y="17182"/>
                        </a:lnTo>
                        <a:lnTo>
                          <a:pt x="28279" y="17164"/>
                        </a:lnTo>
                        <a:lnTo>
                          <a:pt x="28316" y="17164"/>
                        </a:lnTo>
                        <a:lnTo>
                          <a:pt x="28316" y="17155"/>
                        </a:lnTo>
                        <a:lnTo>
                          <a:pt x="28344" y="17155"/>
                        </a:lnTo>
                        <a:lnTo>
                          <a:pt x="28344" y="17136"/>
                        </a:lnTo>
                        <a:lnTo>
                          <a:pt x="28372" y="17136"/>
                        </a:lnTo>
                        <a:lnTo>
                          <a:pt x="28372" y="17118"/>
                        </a:lnTo>
                        <a:lnTo>
                          <a:pt x="28409" y="17118"/>
                        </a:lnTo>
                        <a:lnTo>
                          <a:pt x="28409" y="17108"/>
                        </a:lnTo>
                        <a:lnTo>
                          <a:pt x="28455" y="17108"/>
                        </a:lnTo>
                        <a:lnTo>
                          <a:pt x="28455" y="17090"/>
                        </a:lnTo>
                        <a:lnTo>
                          <a:pt x="28501" y="17090"/>
                        </a:lnTo>
                        <a:lnTo>
                          <a:pt x="28501" y="17071"/>
                        </a:lnTo>
                        <a:lnTo>
                          <a:pt x="28529" y="17071"/>
                        </a:lnTo>
                        <a:lnTo>
                          <a:pt x="28529" y="17062"/>
                        </a:lnTo>
                        <a:lnTo>
                          <a:pt x="28575" y="17062"/>
                        </a:lnTo>
                        <a:lnTo>
                          <a:pt x="28575" y="17043"/>
                        </a:lnTo>
                        <a:lnTo>
                          <a:pt x="28640" y="17043"/>
                        </a:lnTo>
                        <a:lnTo>
                          <a:pt x="28640" y="17025"/>
                        </a:lnTo>
                        <a:lnTo>
                          <a:pt x="28696" y="17025"/>
                        </a:lnTo>
                        <a:lnTo>
                          <a:pt x="28696" y="17016"/>
                        </a:lnTo>
                        <a:lnTo>
                          <a:pt x="28761" y="17016"/>
                        </a:lnTo>
                        <a:lnTo>
                          <a:pt x="28761" y="16997"/>
                        </a:lnTo>
                        <a:lnTo>
                          <a:pt x="28826" y="16997"/>
                        </a:lnTo>
                        <a:lnTo>
                          <a:pt x="28826" y="16979"/>
                        </a:lnTo>
                        <a:lnTo>
                          <a:pt x="28927" y="16979"/>
                        </a:lnTo>
                        <a:lnTo>
                          <a:pt x="28927" y="16969"/>
                        </a:lnTo>
                        <a:lnTo>
                          <a:pt x="29039" y="16969"/>
                        </a:lnTo>
                        <a:lnTo>
                          <a:pt x="29039" y="16951"/>
                        </a:lnTo>
                        <a:lnTo>
                          <a:pt x="29437" y="16951"/>
                        </a:lnTo>
                        <a:lnTo>
                          <a:pt x="29437" y="16969"/>
                        </a:lnTo>
                        <a:lnTo>
                          <a:pt x="29567" y="16969"/>
                        </a:lnTo>
                        <a:lnTo>
                          <a:pt x="29567" y="16979"/>
                        </a:lnTo>
                        <a:lnTo>
                          <a:pt x="29659" y="16979"/>
                        </a:lnTo>
                        <a:lnTo>
                          <a:pt x="29659" y="16997"/>
                        </a:lnTo>
                        <a:lnTo>
                          <a:pt x="29733" y="16997"/>
                        </a:lnTo>
                        <a:lnTo>
                          <a:pt x="29733" y="17016"/>
                        </a:lnTo>
                        <a:lnTo>
                          <a:pt x="29798" y="17016"/>
                        </a:lnTo>
                        <a:lnTo>
                          <a:pt x="29798" y="17025"/>
                        </a:lnTo>
                        <a:lnTo>
                          <a:pt x="29807" y="17025"/>
                        </a:lnTo>
                        <a:lnTo>
                          <a:pt x="29807" y="17016"/>
                        </a:lnTo>
                        <a:lnTo>
                          <a:pt x="29826" y="17016"/>
                        </a:lnTo>
                        <a:lnTo>
                          <a:pt x="29826" y="16969"/>
                        </a:lnTo>
                        <a:lnTo>
                          <a:pt x="29844" y="16969"/>
                        </a:lnTo>
                        <a:lnTo>
                          <a:pt x="29844" y="16923"/>
                        </a:lnTo>
                        <a:lnTo>
                          <a:pt x="29854" y="16923"/>
                        </a:lnTo>
                        <a:lnTo>
                          <a:pt x="29854" y="16886"/>
                        </a:lnTo>
                        <a:lnTo>
                          <a:pt x="29872" y="16886"/>
                        </a:lnTo>
                        <a:lnTo>
                          <a:pt x="29872" y="16858"/>
                        </a:lnTo>
                        <a:lnTo>
                          <a:pt x="29891" y="16858"/>
                        </a:lnTo>
                        <a:lnTo>
                          <a:pt x="29891" y="16830"/>
                        </a:lnTo>
                        <a:lnTo>
                          <a:pt x="29900" y="16830"/>
                        </a:lnTo>
                        <a:lnTo>
                          <a:pt x="29900" y="16793"/>
                        </a:lnTo>
                        <a:lnTo>
                          <a:pt x="29919" y="16793"/>
                        </a:lnTo>
                        <a:lnTo>
                          <a:pt x="29919" y="16766"/>
                        </a:lnTo>
                        <a:lnTo>
                          <a:pt x="29937" y="16766"/>
                        </a:lnTo>
                        <a:lnTo>
                          <a:pt x="29937" y="16747"/>
                        </a:lnTo>
                        <a:lnTo>
                          <a:pt x="29946" y="16747"/>
                        </a:lnTo>
                        <a:lnTo>
                          <a:pt x="29946" y="16719"/>
                        </a:lnTo>
                        <a:lnTo>
                          <a:pt x="29965" y="16719"/>
                        </a:lnTo>
                        <a:lnTo>
                          <a:pt x="29965" y="16691"/>
                        </a:lnTo>
                        <a:lnTo>
                          <a:pt x="29983" y="16691"/>
                        </a:lnTo>
                        <a:lnTo>
                          <a:pt x="29983" y="16673"/>
                        </a:lnTo>
                        <a:lnTo>
                          <a:pt x="29993" y="16673"/>
                        </a:lnTo>
                        <a:lnTo>
                          <a:pt x="29993" y="16654"/>
                        </a:lnTo>
                        <a:lnTo>
                          <a:pt x="30011" y="16654"/>
                        </a:lnTo>
                        <a:lnTo>
                          <a:pt x="30011" y="16627"/>
                        </a:lnTo>
                        <a:lnTo>
                          <a:pt x="30030" y="16627"/>
                        </a:lnTo>
                        <a:lnTo>
                          <a:pt x="30030" y="16608"/>
                        </a:lnTo>
                        <a:lnTo>
                          <a:pt x="30039" y="16608"/>
                        </a:lnTo>
                        <a:lnTo>
                          <a:pt x="30039" y="16599"/>
                        </a:lnTo>
                        <a:lnTo>
                          <a:pt x="30057" y="16599"/>
                        </a:lnTo>
                        <a:lnTo>
                          <a:pt x="30057" y="16580"/>
                        </a:lnTo>
                        <a:lnTo>
                          <a:pt x="30076" y="16580"/>
                        </a:lnTo>
                        <a:lnTo>
                          <a:pt x="30076" y="16553"/>
                        </a:lnTo>
                        <a:lnTo>
                          <a:pt x="30085" y="16553"/>
                        </a:lnTo>
                        <a:lnTo>
                          <a:pt x="30085" y="16534"/>
                        </a:lnTo>
                        <a:lnTo>
                          <a:pt x="30104" y="16534"/>
                        </a:lnTo>
                        <a:lnTo>
                          <a:pt x="30104" y="16515"/>
                        </a:lnTo>
                        <a:lnTo>
                          <a:pt x="30122" y="16515"/>
                        </a:lnTo>
                        <a:lnTo>
                          <a:pt x="30122" y="16506"/>
                        </a:lnTo>
                        <a:lnTo>
                          <a:pt x="30132" y="16506"/>
                        </a:lnTo>
                        <a:lnTo>
                          <a:pt x="30132" y="16488"/>
                        </a:lnTo>
                        <a:lnTo>
                          <a:pt x="30150" y="16488"/>
                        </a:lnTo>
                        <a:lnTo>
                          <a:pt x="30150" y="16469"/>
                        </a:lnTo>
                        <a:lnTo>
                          <a:pt x="30178" y="16469"/>
                        </a:lnTo>
                        <a:lnTo>
                          <a:pt x="30178" y="16460"/>
                        </a:lnTo>
                        <a:lnTo>
                          <a:pt x="30196" y="16460"/>
                        </a:lnTo>
                        <a:lnTo>
                          <a:pt x="30196" y="16441"/>
                        </a:lnTo>
                        <a:lnTo>
                          <a:pt x="30215" y="16441"/>
                        </a:lnTo>
                        <a:lnTo>
                          <a:pt x="30215" y="16423"/>
                        </a:lnTo>
                        <a:lnTo>
                          <a:pt x="30224" y="16423"/>
                        </a:lnTo>
                        <a:lnTo>
                          <a:pt x="30224" y="16414"/>
                        </a:lnTo>
                        <a:lnTo>
                          <a:pt x="30243" y="16414"/>
                        </a:lnTo>
                        <a:lnTo>
                          <a:pt x="30243" y="16395"/>
                        </a:lnTo>
                        <a:lnTo>
                          <a:pt x="30261" y="16395"/>
                        </a:lnTo>
                        <a:lnTo>
                          <a:pt x="30261" y="16377"/>
                        </a:lnTo>
                        <a:lnTo>
                          <a:pt x="30289" y="16377"/>
                        </a:lnTo>
                        <a:lnTo>
                          <a:pt x="30289" y="16367"/>
                        </a:lnTo>
                        <a:lnTo>
                          <a:pt x="30308" y="16367"/>
                        </a:lnTo>
                        <a:lnTo>
                          <a:pt x="30308" y="16349"/>
                        </a:lnTo>
                        <a:lnTo>
                          <a:pt x="30335" y="16349"/>
                        </a:lnTo>
                        <a:lnTo>
                          <a:pt x="30335" y="16330"/>
                        </a:lnTo>
                        <a:lnTo>
                          <a:pt x="30354" y="16330"/>
                        </a:lnTo>
                        <a:lnTo>
                          <a:pt x="30354" y="16321"/>
                        </a:lnTo>
                        <a:lnTo>
                          <a:pt x="30382" y="16321"/>
                        </a:lnTo>
                        <a:lnTo>
                          <a:pt x="30382" y="16302"/>
                        </a:lnTo>
                        <a:lnTo>
                          <a:pt x="30409" y="16302"/>
                        </a:lnTo>
                        <a:lnTo>
                          <a:pt x="30409" y="16284"/>
                        </a:lnTo>
                        <a:lnTo>
                          <a:pt x="30446" y="16284"/>
                        </a:lnTo>
                        <a:lnTo>
                          <a:pt x="30446" y="16275"/>
                        </a:lnTo>
                        <a:lnTo>
                          <a:pt x="30474" y="16275"/>
                        </a:lnTo>
                        <a:lnTo>
                          <a:pt x="30474" y="16256"/>
                        </a:lnTo>
                        <a:lnTo>
                          <a:pt x="30502" y="16256"/>
                        </a:lnTo>
                        <a:lnTo>
                          <a:pt x="30502" y="16238"/>
                        </a:lnTo>
                        <a:lnTo>
                          <a:pt x="30539" y="16238"/>
                        </a:lnTo>
                        <a:lnTo>
                          <a:pt x="30539" y="16228"/>
                        </a:lnTo>
                        <a:lnTo>
                          <a:pt x="30567" y="16228"/>
                        </a:lnTo>
                        <a:lnTo>
                          <a:pt x="30567" y="16210"/>
                        </a:lnTo>
                        <a:lnTo>
                          <a:pt x="30613" y="16210"/>
                        </a:lnTo>
                        <a:lnTo>
                          <a:pt x="30613" y="16191"/>
                        </a:lnTo>
                        <a:lnTo>
                          <a:pt x="30678" y="16191"/>
                        </a:lnTo>
                        <a:lnTo>
                          <a:pt x="30678" y="16182"/>
                        </a:lnTo>
                        <a:lnTo>
                          <a:pt x="30724" y="16182"/>
                        </a:lnTo>
                        <a:lnTo>
                          <a:pt x="30724" y="16164"/>
                        </a:lnTo>
                        <a:lnTo>
                          <a:pt x="30780" y="16164"/>
                        </a:lnTo>
                        <a:lnTo>
                          <a:pt x="30780" y="16145"/>
                        </a:lnTo>
                        <a:lnTo>
                          <a:pt x="30873" y="16145"/>
                        </a:lnTo>
                        <a:lnTo>
                          <a:pt x="30873" y="16136"/>
                        </a:lnTo>
                        <a:lnTo>
                          <a:pt x="31197" y="16136"/>
                        </a:lnTo>
                        <a:lnTo>
                          <a:pt x="31197" y="16145"/>
                        </a:lnTo>
                        <a:lnTo>
                          <a:pt x="31289" y="16145"/>
                        </a:lnTo>
                        <a:lnTo>
                          <a:pt x="31289" y="16164"/>
                        </a:lnTo>
                        <a:lnTo>
                          <a:pt x="31373" y="16164"/>
                        </a:lnTo>
                        <a:lnTo>
                          <a:pt x="31373" y="16182"/>
                        </a:lnTo>
                        <a:lnTo>
                          <a:pt x="31419" y="16182"/>
                        </a:lnTo>
                        <a:lnTo>
                          <a:pt x="31419" y="16191"/>
                        </a:lnTo>
                        <a:lnTo>
                          <a:pt x="31465" y="16191"/>
                        </a:lnTo>
                        <a:lnTo>
                          <a:pt x="31465" y="16210"/>
                        </a:lnTo>
                        <a:lnTo>
                          <a:pt x="31493" y="16210"/>
                        </a:lnTo>
                        <a:lnTo>
                          <a:pt x="31493" y="16228"/>
                        </a:lnTo>
                        <a:lnTo>
                          <a:pt x="31539" y="16228"/>
                        </a:lnTo>
                        <a:lnTo>
                          <a:pt x="31539" y="16238"/>
                        </a:lnTo>
                        <a:lnTo>
                          <a:pt x="31586" y="16238"/>
                        </a:lnTo>
                        <a:lnTo>
                          <a:pt x="31586" y="16256"/>
                        </a:lnTo>
                        <a:lnTo>
                          <a:pt x="31632" y="16256"/>
                        </a:lnTo>
                        <a:lnTo>
                          <a:pt x="31632" y="16275"/>
                        </a:lnTo>
                        <a:lnTo>
                          <a:pt x="31651" y="16275"/>
                        </a:lnTo>
                        <a:lnTo>
                          <a:pt x="31651" y="16284"/>
                        </a:lnTo>
                        <a:lnTo>
                          <a:pt x="31678" y="16284"/>
                        </a:lnTo>
                        <a:lnTo>
                          <a:pt x="31678" y="16302"/>
                        </a:lnTo>
                        <a:lnTo>
                          <a:pt x="31697" y="16302"/>
                        </a:lnTo>
                        <a:lnTo>
                          <a:pt x="31697" y="16321"/>
                        </a:lnTo>
                        <a:lnTo>
                          <a:pt x="31725" y="16321"/>
                        </a:lnTo>
                        <a:lnTo>
                          <a:pt x="31725" y="16330"/>
                        </a:lnTo>
                        <a:lnTo>
                          <a:pt x="31743" y="16330"/>
                        </a:lnTo>
                        <a:lnTo>
                          <a:pt x="31743" y="16349"/>
                        </a:lnTo>
                        <a:lnTo>
                          <a:pt x="31771" y="16349"/>
                        </a:lnTo>
                        <a:lnTo>
                          <a:pt x="31771" y="16367"/>
                        </a:lnTo>
                        <a:lnTo>
                          <a:pt x="31799" y="16367"/>
                        </a:lnTo>
                        <a:lnTo>
                          <a:pt x="31799" y="16377"/>
                        </a:lnTo>
                        <a:lnTo>
                          <a:pt x="31817" y="16377"/>
                        </a:lnTo>
                        <a:lnTo>
                          <a:pt x="31817" y="16395"/>
                        </a:lnTo>
                        <a:lnTo>
                          <a:pt x="31845" y="16395"/>
                        </a:lnTo>
                        <a:lnTo>
                          <a:pt x="31845" y="16414"/>
                        </a:lnTo>
                        <a:lnTo>
                          <a:pt x="31864" y="16414"/>
                        </a:lnTo>
                        <a:lnTo>
                          <a:pt x="31864" y="16423"/>
                        </a:lnTo>
                        <a:lnTo>
                          <a:pt x="31882" y="16423"/>
                        </a:lnTo>
                        <a:lnTo>
                          <a:pt x="31882" y="16441"/>
                        </a:lnTo>
                        <a:lnTo>
                          <a:pt x="31891" y="16441"/>
                        </a:lnTo>
                        <a:lnTo>
                          <a:pt x="31891" y="16460"/>
                        </a:lnTo>
                        <a:lnTo>
                          <a:pt x="31910" y="16460"/>
                        </a:lnTo>
                        <a:lnTo>
                          <a:pt x="31910" y="16469"/>
                        </a:lnTo>
                        <a:lnTo>
                          <a:pt x="31928" y="16469"/>
                        </a:lnTo>
                        <a:lnTo>
                          <a:pt x="31928" y="16488"/>
                        </a:lnTo>
                        <a:lnTo>
                          <a:pt x="31956" y="16488"/>
                        </a:lnTo>
                        <a:lnTo>
                          <a:pt x="31956" y="16506"/>
                        </a:lnTo>
                        <a:lnTo>
                          <a:pt x="31975" y="16506"/>
                        </a:lnTo>
                        <a:lnTo>
                          <a:pt x="31975" y="16515"/>
                        </a:lnTo>
                        <a:lnTo>
                          <a:pt x="31984" y="16515"/>
                        </a:lnTo>
                        <a:lnTo>
                          <a:pt x="31984" y="16534"/>
                        </a:lnTo>
                        <a:lnTo>
                          <a:pt x="32003" y="16534"/>
                        </a:lnTo>
                        <a:lnTo>
                          <a:pt x="32003" y="16553"/>
                        </a:lnTo>
                        <a:lnTo>
                          <a:pt x="32021" y="16553"/>
                        </a:lnTo>
                        <a:lnTo>
                          <a:pt x="32021" y="16562"/>
                        </a:lnTo>
                        <a:lnTo>
                          <a:pt x="32030" y="16562"/>
                        </a:lnTo>
                        <a:lnTo>
                          <a:pt x="32030" y="16599"/>
                        </a:lnTo>
                        <a:lnTo>
                          <a:pt x="32049" y="16599"/>
                        </a:lnTo>
                        <a:lnTo>
                          <a:pt x="32049" y="16608"/>
                        </a:lnTo>
                        <a:lnTo>
                          <a:pt x="32067" y="16608"/>
                        </a:lnTo>
                        <a:lnTo>
                          <a:pt x="32067" y="16627"/>
                        </a:lnTo>
                        <a:lnTo>
                          <a:pt x="32077" y="16627"/>
                        </a:lnTo>
                        <a:lnTo>
                          <a:pt x="32077" y="16654"/>
                        </a:lnTo>
                        <a:lnTo>
                          <a:pt x="32095" y="16654"/>
                        </a:lnTo>
                        <a:lnTo>
                          <a:pt x="32095" y="16673"/>
                        </a:lnTo>
                        <a:lnTo>
                          <a:pt x="32114" y="16673"/>
                        </a:lnTo>
                        <a:lnTo>
                          <a:pt x="32114" y="16701"/>
                        </a:lnTo>
                        <a:lnTo>
                          <a:pt x="32123" y="16701"/>
                        </a:lnTo>
                        <a:lnTo>
                          <a:pt x="32123" y="16738"/>
                        </a:lnTo>
                        <a:lnTo>
                          <a:pt x="32142" y="16738"/>
                        </a:lnTo>
                        <a:lnTo>
                          <a:pt x="32142" y="16747"/>
                        </a:lnTo>
                        <a:lnTo>
                          <a:pt x="32160" y="16747"/>
                        </a:lnTo>
                        <a:lnTo>
                          <a:pt x="32160" y="16784"/>
                        </a:lnTo>
                        <a:lnTo>
                          <a:pt x="32169" y="16784"/>
                        </a:lnTo>
                        <a:lnTo>
                          <a:pt x="32169" y="16812"/>
                        </a:lnTo>
                        <a:lnTo>
                          <a:pt x="32188" y="16812"/>
                        </a:lnTo>
                        <a:lnTo>
                          <a:pt x="32188" y="16830"/>
                        </a:lnTo>
                        <a:lnTo>
                          <a:pt x="32206" y="16830"/>
                        </a:lnTo>
                        <a:lnTo>
                          <a:pt x="32206" y="16858"/>
                        </a:lnTo>
                        <a:lnTo>
                          <a:pt x="32216" y="16858"/>
                        </a:lnTo>
                        <a:lnTo>
                          <a:pt x="32216" y="16840"/>
                        </a:lnTo>
                        <a:lnTo>
                          <a:pt x="32253" y="16840"/>
                        </a:lnTo>
                        <a:lnTo>
                          <a:pt x="32253" y="16830"/>
                        </a:lnTo>
                        <a:lnTo>
                          <a:pt x="32262" y="16830"/>
                        </a:lnTo>
                        <a:lnTo>
                          <a:pt x="32262" y="16812"/>
                        </a:lnTo>
                        <a:lnTo>
                          <a:pt x="32280" y="16812"/>
                        </a:lnTo>
                        <a:lnTo>
                          <a:pt x="32280" y="16793"/>
                        </a:lnTo>
                        <a:lnTo>
                          <a:pt x="32299" y="16793"/>
                        </a:lnTo>
                        <a:lnTo>
                          <a:pt x="32299" y="16784"/>
                        </a:lnTo>
                        <a:lnTo>
                          <a:pt x="32327" y="16784"/>
                        </a:lnTo>
                        <a:lnTo>
                          <a:pt x="32327" y="16766"/>
                        </a:lnTo>
                        <a:lnTo>
                          <a:pt x="32345" y="16766"/>
                        </a:lnTo>
                        <a:lnTo>
                          <a:pt x="32345" y="16747"/>
                        </a:lnTo>
                        <a:lnTo>
                          <a:pt x="32355" y="16747"/>
                        </a:lnTo>
                        <a:lnTo>
                          <a:pt x="32355" y="16738"/>
                        </a:lnTo>
                        <a:lnTo>
                          <a:pt x="32392" y="16738"/>
                        </a:lnTo>
                        <a:lnTo>
                          <a:pt x="32392" y="16719"/>
                        </a:lnTo>
                        <a:lnTo>
                          <a:pt x="32401" y="16719"/>
                        </a:lnTo>
                        <a:lnTo>
                          <a:pt x="32401" y="16701"/>
                        </a:lnTo>
                        <a:lnTo>
                          <a:pt x="32419" y="16701"/>
                        </a:lnTo>
                        <a:lnTo>
                          <a:pt x="32419" y="16691"/>
                        </a:lnTo>
                        <a:lnTo>
                          <a:pt x="32447" y="16691"/>
                        </a:lnTo>
                        <a:lnTo>
                          <a:pt x="32447" y="16673"/>
                        </a:lnTo>
                        <a:lnTo>
                          <a:pt x="32466" y="16673"/>
                        </a:lnTo>
                        <a:lnTo>
                          <a:pt x="32466" y="16654"/>
                        </a:lnTo>
                        <a:lnTo>
                          <a:pt x="32484" y="16654"/>
                        </a:lnTo>
                        <a:lnTo>
                          <a:pt x="32484" y="16645"/>
                        </a:lnTo>
                        <a:lnTo>
                          <a:pt x="32512" y="16645"/>
                        </a:lnTo>
                        <a:lnTo>
                          <a:pt x="32512" y="16627"/>
                        </a:lnTo>
                        <a:lnTo>
                          <a:pt x="32531" y="16627"/>
                        </a:lnTo>
                        <a:lnTo>
                          <a:pt x="32531" y="16608"/>
                        </a:lnTo>
                        <a:lnTo>
                          <a:pt x="32540" y="16608"/>
                        </a:lnTo>
                        <a:lnTo>
                          <a:pt x="32540" y="16599"/>
                        </a:lnTo>
                        <a:lnTo>
                          <a:pt x="32577" y="16599"/>
                        </a:lnTo>
                        <a:lnTo>
                          <a:pt x="32577" y="16580"/>
                        </a:lnTo>
                        <a:lnTo>
                          <a:pt x="32586" y="16580"/>
                        </a:lnTo>
                        <a:lnTo>
                          <a:pt x="32586" y="16562"/>
                        </a:lnTo>
                        <a:lnTo>
                          <a:pt x="32623" y="16562"/>
                        </a:lnTo>
                        <a:lnTo>
                          <a:pt x="32623" y="16553"/>
                        </a:lnTo>
                        <a:lnTo>
                          <a:pt x="32651" y="16553"/>
                        </a:lnTo>
                        <a:lnTo>
                          <a:pt x="32651" y="16534"/>
                        </a:lnTo>
                        <a:lnTo>
                          <a:pt x="32669" y="16534"/>
                        </a:lnTo>
                        <a:lnTo>
                          <a:pt x="32669" y="16515"/>
                        </a:lnTo>
                        <a:lnTo>
                          <a:pt x="32697" y="16515"/>
                        </a:lnTo>
                        <a:lnTo>
                          <a:pt x="32697" y="16506"/>
                        </a:lnTo>
                        <a:lnTo>
                          <a:pt x="32716" y="16506"/>
                        </a:lnTo>
                        <a:lnTo>
                          <a:pt x="32716" y="16488"/>
                        </a:lnTo>
                        <a:lnTo>
                          <a:pt x="32744" y="16488"/>
                        </a:lnTo>
                        <a:lnTo>
                          <a:pt x="32744" y="16469"/>
                        </a:lnTo>
                        <a:lnTo>
                          <a:pt x="32762" y="16469"/>
                        </a:lnTo>
                        <a:lnTo>
                          <a:pt x="32762" y="16460"/>
                        </a:lnTo>
                        <a:lnTo>
                          <a:pt x="32790" y="16460"/>
                        </a:lnTo>
                        <a:lnTo>
                          <a:pt x="32790" y="16441"/>
                        </a:lnTo>
                        <a:lnTo>
                          <a:pt x="32808" y="16441"/>
                        </a:lnTo>
                        <a:lnTo>
                          <a:pt x="32808" y="16423"/>
                        </a:lnTo>
                        <a:lnTo>
                          <a:pt x="32836" y="16423"/>
                        </a:lnTo>
                        <a:lnTo>
                          <a:pt x="32836" y="16414"/>
                        </a:lnTo>
                        <a:lnTo>
                          <a:pt x="32864" y="16414"/>
                        </a:lnTo>
                        <a:lnTo>
                          <a:pt x="32864" y="16395"/>
                        </a:lnTo>
                        <a:lnTo>
                          <a:pt x="32883" y="16395"/>
                        </a:lnTo>
                        <a:lnTo>
                          <a:pt x="32883" y="16377"/>
                        </a:lnTo>
                        <a:lnTo>
                          <a:pt x="32910" y="16377"/>
                        </a:lnTo>
                        <a:lnTo>
                          <a:pt x="32910" y="16367"/>
                        </a:lnTo>
                        <a:lnTo>
                          <a:pt x="32947" y="16367"/>
                        </a:lnTo>
                        <a:lnTo>
                          <a:pt x="32947" y="16349"/>
                        </a:lnTo>
                        <a:lnTo>
                          <a:pt x="32975" y="16349"/>
                        </a:lnTo>
                        <a:lnTo>
                          <a:pt x="32975" y="16330"/>
                        </a:lnTo>
                        <a:lnTo>
                          <a:pt x="33003" y="16330"/>
                        </a:lnTo>
                        <a:lnTo>
                          <a:pt x="33003" y="16321"/>
                        </a:lnTo>
                        <a:lnTo>
                          <a:pt x="33040" y="16321"/>
                        </a:lnTo>
                        <a:lnTo>
                          <a:pt x="33040" y="16302"/>
                        </a:lnTo>
                        <a:lnTo>
                          <a:pt x="33068" y="16302"/>
                        </a:lnTo>
                        <a:lnTo>
                          <a:pt x="33068" y="16284"/>
                        </a:lnTo>
                        <a:lnTo>
                          <a:pt x="33086" y="16284"/>
                        </a:lnTo>
                        <a:lnTo>
                          <a:pt x="33086" y="16275"/>
                        </a:lnTo>
                        <a:lnTo>
                          <a:pt x="33114" y="16275"/>
                        </a:lnTo>
                        <a:lnTo>
                          <a:pt x="33114" y="16256"/>
                        </a:lnTo>
                        <a:lnTo>
                          <a:pt x="33142" y="16256"/>
                        </a:lnTo>
                        <a:lnTo>
                          <a:pt x="33142" y="16238"/>
                        </a:lnTo>
                        <a:lnTo>
                          <a:pt x="33179" y="16238"/>
                        </a:lnTo>
                        <a:lnTo>
                          <a:pt x="33179" y="16228"/>
                        </a:lnTo>
                        <a:lnTo>
                          <a:pt x="33207" y="16228"/>
                        </a:lnTo>
                        <a:lnTo>
                          <a:pt x="33207" y="16210"/>
                        </a:lnTo>
                        <a:lnTo>
                          <a:pt x="33234" y="16210"/>
                        </a:lnTo>
                        <a:lnTo>
                          <a:pt x="33234" y="16191"/>
                        </a:lnTo>
                        <a:lnTo>
                          <a:pt x="33272" y="16191"/>
                        </a:lnTo>
                        <a:lnTo>
                          <a:pt x="33272" y="16182"/>
                        </a:lnTo>
                        <a:lnTo>
                          <a:pt x="33318" y="16182"/>
                        </a:lnTo>
                        <a:lnTo>
                          <a:pt x="33318" y="16164"/>
                        </a:lnTo>
                        <a:lnTo>
                          <a:pt x="33346" y="16164"/>
                        </a:lnTo>
                        <a:lnTo>
                          <a:pt x="33346" y="16145"/>
                        </a:lnTo>
                        <a:lnTo>
                          <a:pt x="33373" y="16145"/>
                        </a:lnTo>
                        <a:lnTo>
                          <a:pt x="33373" y="16136"/>
                        </a:lnTo>
                        <a:lnTo>
                          <a:pt x="33420" y="16136"/>
                        </a:lnTo>
                        <a:lnTo>
                          <a:pt x="33420" y="16117"/>
                        </a:lnTo>
                        <a:lnTo>
                          <a:pt x="33457" y="16117"/>
                        </a:lnTo>
                        <a:lnTo>
                          <a:pt x="33457" y="16099"/>
                        </a:lnTo>
                        <a:lnTo>
                          <a:pt x="33503" y="16099"/>
                        </a:lnTo>
                        <a:lnTo>
                          <a:pt x="33503" y="16089"/>
                        </a:lnTo>
                        <a:lnTo>
                          <a:pt x="33531" y="16089"/>
                        </a:lnTo>
                        <a:lnTo>
                          <a:pt x="33531" y="16071"/>
                        </a:lnTo>
                        <a:lnTo>
                          <a:pt x="33577" y="16071"/>
                        </a:lnTo>
                        <a:lnTo>
                          <a:pt x="33577" y="16052"/>
                        </a:lnTo>
                        <a:lnTo>
                          <a:pt x="33605" y="16052"/>
                        </a:lnTo>
                        <a:lnTo>
                          <a:pt x="33605" y="16043"/>
                        </a:lnTo>
                        <a:lnTo>
                          <a:pt x="33651" y="16043"/>
                        </a:lnTo>
                        <a:lnTo>
                          <a:pt x="33651" y="16025"/>
                        </a:lnTo>
                        <a:lnTo>
                          <a:pt x="33698" y="16025"/>
                        </a:lnTo>
                        <a:lnTo>
                          <a:pt x="33698" y="16006"/>
                        </a:lnTo>
                        <a:lnTo>
                          <a:pt x="33744" y="16006"/>
                        </a:lnTo>
                        <a:lnTo>
                          <a:pt x="33744" y="15997"/>
                        </a:lnTo>
                        <a:lnTo>
                          <a:pt x="33790" y="15997"/>
                        </a:lnTo>
                        <a:lnTo>
                          <a:pt x="33790" y="15978"/>
                        </a:lnTo>
                        <a:lnTo>
                          <a:pt x="33837" y="15978"/>
                        </a:lnTo>
                        <a:lnTo>
                          <a:pt x="33837" y="15960"/>
                        </a:lnTo>
                        <a:lnTo>
                          <a:pt x="33883" y="15960"/>
                        </a:lnTo>
                        <a:lnTo>
                          <a:pt x="33883" y="15950"/>
                        </a:lnTo>
                        <a:lnTo>
                          <a:pt x="33948" y="15950"/>
                        </a:lnTo>
                        <a:lnTo>
                          <a:pt x="33948" y="15932"/>
                        </a:lnTo>
                        <a:lnTo>
                          <a:pt x="33994" y="15932"/>
                        </a:lnTo>
                        <a:lnTo>
                          <a:pt x="33994" y="15913"/>
                        </a:lnTo>
                        <a:lnTo>
                          <a:pt x="34040" y="15913"/>
                        </a:lnTo>
                        <a:lnTo>
                          <a:pt x="34040" y="15904"/>
                        </a:lnTo>
                        <a:lnTo>
                          <a:pt x="34114" y="15904"/>
                        </a:lnTo>
                        <a:lnTo>
                          <a:pt x="34114" y="15886"/>
                        </a:lnTo>
                        <a:lnTo>
                          <a:pt x="34179" y="15886"/>
                        </a:lnTo>
                        <a:lnTo>
                          <a:pt x="34179" y="15867"/>
                        </a:lnTo>
                        <a:lnTo>
                          <a:pt x="34253" y="15867"/>
                        </a:lnTo>
                        <a:lnTo>
                          <a:pt x="34253" y="15858"/>
                        </a:lnTo>
                        <a:lnTo>
                          <a:pt x="34318" y="15858"/>
                        </a:lnTo>
                        <a:lnTo>
                          <a:pt x="34318" y="15839"/>
                        </a:lnTo>
                        <a:lnTo>
                          <a:pt x="34392" y="15839"/>
                        </a:lnTo>
                        <a:lnTo>
                          <a:pt x="34392" y="15821"/>
                        </a:lnTo>
                        <a:lnTo>
                          <a:pt x="34485" y="15821"/>
                        </a:lnTo>
                        <a:lnTo>
                          <a:pt x="34485" y="15812"/>
                        </a:lnTo>
                        <a:lnTo>
                          <a:pt x="34596" y="15812"/>
                        </a:lnTo>
                        <a:lnTo>
                          <a:pt x="34596" y="15793"/>
                        </a:lnTo>
                        <a:lnTo>
                          <a:pt x="34717" y="15793"/>
                        </a:lnTo>
                        <a:lnTo>
                          <a:pt x="34717" y="15774"/>
                        </a:lnTo>
                        <a:lnTo>
                          <a:pt x="34846" y="15774"/>
                        </a:lnTo>
                        <a:lnTo>
                          <a:pt x="34846" y="15765"/>
                        </a:lnTo>
                        <a:lnTo>
                          <a:pt x="35106" y="15765"/>
                        </a:lnTo>
                        <a:lnTo>
                          <a:pt x="35106" y="15747"/>
                        </a:lnTo>
                        <a:lnTo>
                          <a:pt x="35411" y="15747"/>
                        </a:lnTo>
                        <a:lnTo>
                          <a:pt x="35411" y="15765"/>
                        </a:lnTo>
                        <a:lnTo>
                          <a:pt x="35661" y="15765"/>
                        </a:lnTo>
                        <a:lnTo>
                          <a:pt x="35661" y="15774"/>
                        </a:lnTo>
                        <a:lnTo>
                          <a:pt x="35782" y="15774"/>
                        </a:lnTo>
                        <a:lnTo>
                          <a:pt x="35782" y="15793"/>
                        </a:lnTo>
                        <a:lnTo>
                          <a:pt x="35911" y="15793"/>
                        </a:lnTo>
                        <a:lnTo>
                          <a:pt x="35911" y="15812"/>
                        </a:lnTo>
                        <a:lnTo>
                          <a:pt x="36013" y="15812"/>
                        </a:lnTo>
                        <a:lnTo>
                          <a:pt x="36013" y="15821"/>
                        </a:lnTo>
                        <a:lnTo>
                          <a:pt x="36124" y="15821"/>
                        </a:lnTo>
                        <a:lnTo>
                          <a:pt x="36124" y="15839"/>
                        </a:lnTo>
                        <a:lnTo>
                          <a:pt x="36189" y="15839"/>
                        </a:lnTo>
                        <a:lnTo>
                          <a:pt x="36189" y="15858"/>
                        </a:lnTo>
                        <a:lnTo>
                          <a:pt x="36263" y="15858"/>
                        </a:lnTo>
                        <a:lnTo>
                          <a:pt x="36263" y="15867"/>
                        </a:lnTo>
                        <a:lnTo>
                          <a:pt x="36328" y="15867"/>
                        </a:lnTo>
                        <a:lnTo>
                          <a:pt x="36328" y="15886"/>
                        </a:lnTo>
                        <a:lnTo>
                          <a:pt x="36384" y="15886"/>
                        </a:lnTo>
                        <a:lnTo>
                          <a:pt x="36384" y="15904"/>
                        </a:lnTo>
                        <a:lnTo>
                          <a:pt x="36449" y="15904"/>
                        </a:lnTo>
                        <a:lnTo>
                          <a:pt x="36449" y="15913"/>
                        </a:lnTo>
                        <a:lnTo>
                          <a:pt x="36523" y="15913"/>
                        </a:lnTo>
                        <a:lnTo>
                          <a:pt x="36523" y="15932"/>
                        </a:lnTo>
                        <a:lnTo>
                          <a:pt x="36569" y="15932"/>
                        </a:lnTo>
                        <a:lnTo>
                          <a:pt x="36569" y="15950"/>
                        </a:lnTo>
                        <a:lnTo>
                          <a:pt x="36615" y="15950"/>
                        </a:lnTo>
                        <a:lnTo>
                          <a:pt x="36615" y="15960"/>
                        </a:lnTo>
                        <a:lnTo>
                          <a:pt x="36680" y="15960"/>
                        </a:lnTo>
                        <a:lnTo>
                          <a:pt x="36680" y="15978"/>
                        </a:lnTo>
                        <a:lnTo>
                          <a:pt x="36726" y="15978"/>
                        </a:lnTo>
                        <a:lnTo>
                          <a:pt x="36726" y="15997"/>
                        </a:lnTo>
                        <a:lnTo>
                          <a:pt x="36773" y="15997"/>
                        </a:lnTo>
                        <a:lnTo>
                          <a:pt x="36773" y="16006"/>
                        </a:lnTo>
                        <a:lnTo>
                          <a:pt x="36819" y="16006"/>
                        </a:lnTo>
                        <a:lnTo>
                          <a:pt x="36819" y="16025"/>
                        </a:lnTo>
                        <a:lnTo>
                          <a:pt x="36865" y="16025"/>
                        </a:lnTo>
                        <a:lnTo>
                          <a:pt x="36865" y="16043"/>
                        </a:lnTo>
                        <a:lnTo>
                          <a:pt x="36912" y="16043"/>
                        </a:lnTo>
                        <a:lnTo>
                          <a:pt x="36912" y="16052"/>
                        </a:lnTo>
                        <a:lnTo>
                          <a:pt x="36940" y="16052"/>
                        </a:lnTo>
                        <a:lnTo>
                          <a:pt x="36940" y="16071"/>
                        </a:lnTo>
                        <a:lnTo>
                          <a:pt x="36986" y="16071"/>
                        </a:lnTo>
                        <a:lnTo>
                          <a:pt x="36986" y="16089"/>
                        </a:lnTo>
                        <a:lnTo>
                          <a:pt x="37023" y="16089"/>
                        </a:lnTo>
                        <a:lnTo>
                          <a:pt x="37023" y="16099"/>
                        </a:lnTo>
                        <a:lnTo>
                          <a:pt x="37069" y="16099"/>
                        </a:lnTo>
                        <a:lnTo>
                          <a:pt x="37069" y="16117"/>
                        </a:lnTo>
                        <a:lnTo>
                          <a:pt x="37097" y="16117"/>
                        </a:lnTo>
                        <a:lnTo>
                          <a:pt x="37097" y="16136"/>
                        </a:lnTo>
                        <a:lnTo>
                          <a:pt x="37125" y="16136"/>
                        </a:lnTo>
                        <a:lnTo>
                          <a:pt x="37125" y="16145"/>
                        </a:lnTo>
                        <a:lnTo>
                          <a:pt x="37171" y="16145"/>
                        </a:lnTo>
                        <a:lnTo>
                          <a:pt x="37171" y="16164"/>
                        </a:lnTo>
                        <a:lnTo>
                          <a:pt x="37208" y="16164"/>
                        </a:lnTo>
                        <a:lnTo>
                          <a:pt x="37208" y="16182"/>
                        </a:lnTo>
                        <a:lnTo>
                          <a:pt x="37236" y="16182"/>
                        </a:lnTo>
                        <a:lnTo>
                          <a:pt x="37236" y="16191"/>
                        </a:lnTo>
                        <a:lnTo>
                          <a:pt x="37264" y="16191"/>
                        </a:lnTo>
                        <a:lnTo>
                          <a:pt x="37264" y="16210"/>
                        </a:lnTo>
                        <a:lnTo>
                          <a:pt x="37301" y="16210"/>
                        </a:lnTo>
                        <a:lnTo>
                          <a:pt x="37301" y="16228"/>
                        </a:lnTo>
                        <a:lnTo>
                          <a:pt x="37329" y="16228"/>
                        </a:lnTo>
                        <a:lnTo>
                          <a:pt x="37329" y="16238"/>
                        </a:lnTo>
                        <a:lnTo>
                          <a:pt x="37356" y="16238"/>
                        </a:lnTo>
                        <a:lnTo>
                          <a:pt x="37356" y="16256"/>
                        </a:lnTo>
                        <a:lnTo>
                          <a:pt x="37393" y="16256"/>
                        </a:lnTo>
                        <a:lnTo>
                          <a:pt x="37393" y="16275"/>
                        </a:lnTo>
                        <a:lnTo>
                          <a:pt x="37421" y="16275"/>
                        </a:lnTo>
                        <a:lnTo>
                          <a:pt x="37421" y="16284"/>
                        </a:lnTo>
                        <a:lnTo>
                          <a:pt x="37449" y="16284"/>
                        </a:lnTo>
                        <a:lnTo>
                          <a:pt x="37449" y="16302"/>
                        </a:lnTo>
                        <a:lnTo>
                          <a:pt x="37486" y="16302"/>
                        </a:lnTo>
                        <a:lnTo>
                          <a:pt x="37486" y="16321"/>
                        </a:lnTo>
                        <a:lnTo>
                          <a:pt x="37514" y="16321"/>
                        </a:lnTo>
                        <a:lnTo>
                          <a:pt x="37514" y="16330"/>
                        </a:lnTo>
                        <a:lnTo>
                          <a:pt x="37542" y="16330"/>
                        </a:lnTo>
                        <a:lnTo>
                          <a:pt x="37542" y="16349"/>
                        </a:lnTo>
                        <a:lnTo>
                          <a:pt x="37579" y="16349"/>
                        </a:lnTo>
                        <a:lnTo>
                          <a:pt x="37579" y="16367"/>
                        </a:lnTo>
                        <a:lnTo>
                          <a:pt x="37588" y="16367"/>
                        </a:lnTo>
                        <a:lnTo>
                          <a:pt x="37588" y="16377"/>
                        </a:lnTo>
                        <a:lnTo>
                          <a:pt x="37625" y="16377"/>
                        </a:lnTo>
                        <a:lnTo>
                          <a:pt x="37625" y="16395"/>
                        </a:lnTo>
                        <a:lnTo>
                          <a:pt x="37653" y="16395"/>
                        </a:lnTo>
                        <a:lnTo>
                          <a:pt x="37653" y="16414"/>
                        </a:lnTo>
                        <a:lnTo>
                          <a:pt x="37671" y="16414"/>
                        </a:lnTo>
                        <a:lnTo>
                          <a:pt x="37671" y="16423"/>
                        </a:lnTo>
                        <a:lnTo>
                          <a:pt x="37699" y="16423"/>
                        </a:lnTo>
                        <a:lnTo>
                          <a:pt x="37699" y="16441"/>
                        </a:lnTo>
                        <a:lnTo>
                          <a:pt x="37727" y="16441"/>
                        </a:lnTo>
                        <a:lnTo>
                          <a:pt x="37727" y="16460"/>
                        </a:lnTo>
                        <a:lnTo>
                          <a:pt x="37745" y="16460"/>
                        </a:lnTo>
                        <a:lnTo>
                          <a:pt x="37745" y="16469"/>
                        </a:lnTo>
                        <a:lnTo>
                          <a:pt x="37773" y="16469"/>
                        </a:lnTo>
                        <a:lnTo>
                          <a:pt x="37773" y="16488"/>
                        </a:lnTo>
                        <a:lnTo>
                          <a:pt x="37810" y="16488"/>
                        </a:lnTo>
                        <a:lnTo>
                          <a:pt x="37810" y="16506"/>
                        </a:lnTo>
                        <a:lnTo>
                          <a:pt x="37819" y="16506"/>
                        </a:lnTo>
                        <a:lnTo>
                          <a:pt x="37819" y="16515"/>
                        </a:lnTo>
                        <a:lnTo>
                          <a:pt x="37857" y="16515"/>
                        </a:lnTo>
                        <a:lnTo>
                          <a:pt x="37857" y="16534"/>
                        </a:lnTo>
                        <a:lnTo>
                          <a:pt x="37866" y="16534"/>
                        </a:lnTo>
                        <a:lnTo>
                          <a:pt x="37866" y="16553"/>
                        </a:lnTo>
                        <a:lnTo>
                          <a:pt x="37884" y="16553"/>
                        </a:lnTo>
                        <a:lnTo>
                          <a:pt x="37884" y="16562"/>
                        </a:lnTo>
                        <a:lnTo>
                          <a:pt x="37912" y="16562"/>
                        </a:lnTo>
                        <a:lnTo>
                          <a:pt x="37912" y="16580"/>
                        </a:lnTo>
                        <a:lnTo>
                          <a:pt x="37931" y="16580"/>
                        </a:lnTo>
                        <a:lnTo>
                          <a:pt x="37931" y="16599"/>
                        </a:lnTo>
                        <a:lnTo>
                          <a:pt x="37958" y="16599"/>
                        </a:lnTo>
                        <a:lnTo>
                          <a:pt x="37958" y="16608"/>
                        </a:lnTo>
                        <a:lnTo>
                          <a:pt x="37977" y="16608"/>
                        </a:lnTo>
                        <a:lnTo>
                          <a:pt x="37977" y="16627"/>
                        </a:lnTo>
                        <a:lnTo>
                          <a:pt x="38005" y="16627"/>
                        </a:lnTo>
                        <a:lnTo>
                          <a:pt x="38005" y="16645"/>
                        </a:lnTo>
                        <a:lnTo>
                          <a:pt x="38023" y="16645"/>
                        </a:lnTo>
                        <a:lnTo>
                          <a:pt x="38023" y="16654"/>
                        </a:lnTo>
                        <a:lnTo>
                          <a:pt x="38042" y="16654"/>
                        </a:lnTo>
                        <a:lnTo>
                          <a:pt x="38042" y="16673"/>
                        </a:lnTo>
                        <a:lnTo>
                          <a:pt x="38070" y="16673"/>
                        </a:lnTo>
                        <a:lnTo>
                          <a:pt x="38070" y="16691"/>
                        </a:lnTo>
                        <a:lnTo>
                          <a:pt x="38088" y="16691"/>
                        </a:lnTo>
                        <a:lnTo>
                          <a:pt x="38088" y="16701"/>
                        </a:lnTo>
                        <a:lnTo>
                          <a:pt x="38097" y="16701"/>
                        </a:lnTo>
                        <a:lnTo>
                          <a:pt x="38097" y="16719"/>
                        </a:lnTo>
                        <a:lnTo>
                          <a:pt x="38134" y="16719"/>
                        </a:lnTo>
                        <a:lnTo>
                          <a:pt x="38134" y="16738"/>
                        </a:lnTo>
                        <a:lnTo>
                          <a:pt x="38144" y="16738"/>
                        </a:lnTo>
                        <a:lnTo>
                          <a:pt x="38144" y="16747"/>
                        </a:lnTo>
                        <a:lnTo>
                          <a:pt x="38162" y="16747"/>
                        </a:lnTo>
                        <a:lnTo>
                          <a:pt x="38162" y="16766"/>
                        </a:lnTo>
                        <a:lnTo>
                          <a:pt x="38181" y="16766"/>
                        </a:lnTo>
                        <a:lnTo>
                          <a:pt x="38181" y="16784"/>
                        </a:lnTo>
                        <a:lnTo>
                          <a:pt x="38208" y="16784"/>
                        </a:lnTo>
                        <a:lnTo>
                          <a:pt x="38208" y="16793"/>
                        </a:lnTo>
                        <a:lnTo>
                          <a:pt x="38227" y="16793"/>
                        </a:lnTo>
                        <a:lnTo>
                          <a:pt x="38227" y="16812"/>
                        </a:lnTo>
                        <a:lnTo>
                          <a:pt x="38236" y="16812"/>
                        </a:lnTo>
                        <a:lnTo>
                          <a:pt x="38236" y="16830"/>
                        </a:lnTo>
                        <a:lnTo>
                          <a:pt x="38255" y="16830"/>
                        </a:lnTo>
                        <a:lnTo>
                          <a:pt x="38255" y="16840"/>
                        </a:lnTo>
                        <a:lnTo>
                          <a:pt x="38283" y="16840"/>
                        </a:lnTo>
                        <a:lnTo>
                          <a:pt x="38283" y="16858"/>
                        </a:lnTo>
                        <a:lnTo>
                          <a:pt x="38301" y="16858"/>
                        </a:lnTo>
                        <a:lnTo>
                          <a:pt x="38301" y="16877"/>
                        </a:lnTo>
                        <a:lnTo>
                          <a:pt x="38320" y="16877"/>
                        </a:lnTo>
                        <a:lnTo>
                          <a:pt x="38320" y="16886"/>
                        </a:lnTo>
                        <a:lnTo>
                          <a:pt x="38329" y="16886"/>
                        </a:lnTo>
                        <a:lnTo>
                          <a:pt x="38329" y="16905"/>
                        </a:lnTo>
                        <a:lnTo>
                          <a:pt x="38347" y="16905"/>
                        </a:lnTo>
                        <a:lnTo>
                          <a:pt x="38347" y="16923"/>
                        </a:lnTo>
                        <a:lnTo>
                          <a:pt x="38366" y="16923"/>
                        </a:lnTo>
                        <a:lnTo>
                          <a:pt x="38366" y="16932"/>
                        </a:lnTo>
                        <a:lnTo>
                          <a:pt x="38375" y="16932"/>
                        </a:lnTo>
                        <a:lnTo>
                          <a:pt x="38375" y="16951"/>
                        </a:lnTo>
                        <a:lnTo>
                          <a:pt x="38412" y="16951"/>
                        </a:lnTo>
                        <a:lnTo>
                          <a:pt x="38412" y="16969"/>
                        </a:lnTo>
                        <a:lnTo>
                          <a:pt x="38422" y="16969"/>
                        </a:lnTo>
                        <a:lnTo>
                          <a:pt x="38422" y="16979"/>
                        </a:lnTo>
                        <a:lnTo>
                          <a:pt x="38440" y="16979"/>
                        </a:lnTo>
                        <a:lnTo>
                          <a:pt x="38440" y="16997"/>
                        </a:lnTo>
                        <a:lnTo>
                          <a:pt x="38459" y="16997"/>
                        </a:lnTo>
                        <a:lnTo>
                          <a:pt x="38459" y="17016"/>
                        </a:lnTo>
                        <a:lnTo>
                          <a:pt x="38468" y="17016"/>
                        </a:lnTo>
                        <a:lnTo>
                          <a:pt x="38468" y="17025"/>
                        </a:lnTo>
                        <a:lnTo>
                          <a:pt x="38486" y="17025"/>
                        </a:lnTo>
                        <a:lnTo>
                          <a:pt x="38486" y="17043"/>
                        </a:lnTo>
                        <a:lnTo>
                          <a:pt x="38505" y="17043"/>
                        </a:lnTo>
                        <a:lnTo>
                          <a:pt x="38505" y="17062"/>
                        </a:lnTo>
                        <a:lnTo>
                          <a:pt x="38514" y="17062"/>
                        </a:lnTo>
                        <a:lnTo>
                          <a:pt x="38514" y="17071"/>
                        </a:lnTo>
                        <a:lnTo>
                          <a:pt x="38533" y="17071"/>
                        </a:lnTo>
                        <a:lnTo>
                          <a:pt x="38533" y="17090"/>
                        </a:lnTo>
                        <a:lnTo>
                          <a:pt x="38551" y="17090"/>
                        </a:lnTo>
                        <a:lnTo>
                          <a:pt x="38551" y="17108"/>
                        </a:lnTo>
                        <a:lnTo>
                          <a:pt x="38560" y="17108"/>
                        </a:lnTo>
                        <a:lnTo>
                          <a:pt x="38560" y="17118"/>
                        </a:lnTo>
                        <a:lnTo>
                          <a:pt x="38579" y="17118"/>
                        </a:lnTo>
                        <a:lnTo>
                          <a:pt x="38579" y="17136"/>
                        </a:lnTo>
                        <a:lnTo>
                          <a:pt x="38598" y="17136"/>
                        </a:lnTo>
                        <a:lnTo>
                          <a:pt x="38598" y="17155"/>
                        </a:lnTo>
                        <a:lnTo>
                          <a:pt x="38607" y="17155"/>
                        </a:lnTo>
                        <a:lnTo>
                          <a:pt x="38607" y="17164"/>
                        </a:lnTo>
                        <a:lnTo>
                          <a:pt x="38625" y="17164"/>
                        </a:lnTo>
                        <a:lnTo>
                          <a:pt x="38625" y="17182"/>
                        </a:lnTo>
                        <a:lnTo>
                          <a:pt x="38644" y="17182"/>
                        </a:lnTo>
                        <a:lnTo>
                          <a:pt x="38644" y="17201"/>
                        </a:lnTo>
                        <a:lnTo>
                          <a:pt x="38653" y="17201"/>
                        </a:lnTo>
                        <a:lnTo>
                          <a:pt x="38653" y="17210"/>
                        </a:lnTo>
                        <a:lnTo>
                          <a:pt x="38672" y="17210"/>
                        </a:lnTo>
                        <a:lnTo>
                          <a:pt x="38672" y="17229"/>
                        </a:lnTo>
                        <a:lnTo>
                          <a:pt x="38690" y="17229"/>
                        </a:lnTo>
                        <a:lnTo>
                          <a:pt x="38690" y="17247"/>
                        </a:lnTo>
                        <a:lnTo>
                          <a:pt x="38699" y="17247"/>
                        </a:lnTo>
                        <a:lnTo>
                          <a:pt x="38699" y="17256"/>
                        </a:lnTo>
                        <a:lnTo>
                          <a:pt x="38718" y="17256"/>
                        </a:lnTo>
                        <a:lnTo>
                          <a:pt x="38718" y="17275"/>
                        </a:lnTo>
                        <a:lnTo>
                          <a:pt x="38736" y="17275"/>
                        </a:lnTo>
                        <a:lnTo>
                          <a:pt x="38736" y="17294"/>
                        </a:lnTo>
                        <a:lnTo>
                          <a:pt x="38746" y="17294"/>
                        </a:lnTo>
                        <a:lnTo>
                          <a:pt x="38746" y="17321"/>
                        </a:lnTo>
                        <a:lnTo>
                          <a:pt x="38764" y="17321"/>
                        </a:lnTo>
                        <a:lnTo>
                          <a:pt x="38764" y="17340"/>
                        </a:lnTo>
                        <a:lnTo>
                          <a:pt x="38783" y="17340"/>
                        </a:lnTo>
                        <a:lnTo>
                          <a:pt x="38783" y="17349"/>
                        </a:lnTo>
                        <a:lnTo>
                          <a:pt x="38792" y="17349"/>
                        </a:lnTo>
                        <a:lnTo>
                          <a:pt x="38792" y="17368"/>
                        </a:lnTo>
                        <a:lnTo>
                          <a:pt x="38811" y="17368"/>
                        </a:lnTo>
                        <a:lnTo>
                          <a:pt x="38811" y="17386"/>
                        </a:lnTo>
                        <a:lnTo>
                          <a:pt x="38829" y="17386"/>
                        </a:lnTo>
                        <a:lnTo>
                          <a:pt x="38829" y="17414"/>
                        </a:lnTo>
                        <a:lnTo>
                          <a:pt x="38838" y="17414"/>
                        </a:lnTo>
                        <a:lnTo>
                          <a:pt x="38838" y="17432"/>
                        </a:lnTo>
                        <a:lnTo>
                          <a:pt x="38857" y="17432"/>
                        </a:lnTo>
                        <a:lnTo>
                          <a:pt x="38857" y="17442"/>
                        </a:lnTo>
                        <a:lnTo>
                          <a:pt x="38875" y="17442"/>
                        </a:lnTo>
                        <a:lnTo>
                          <a:pt x="38875" y="17460"/>
                        </a:lnTo>
                        <a:lnTo>
                          <a:pt x="38885" y="17460"/>
                        </a:lnTo>
                        <a:lnTo>
                          <a:pt x="38885" y="17479"/>
                        </a:lnTo>
                        <a:lnTo>
                          <a:pt x="38903" y="17479"/>
                        </a:lnTo>
                        <a:lnTo>
                          <a:pt x="38903" y="17507"/>
                        </a:lnTo>
                        <a:lnTo>
                          <a:pt x="38922" y="17507"/>
                        </a:lnTo>
                        <a:lnTo>
                          <a:pt x="38922" y="17525"/>
                        </a:lnTo>
                        <a:lnTo>
                          <a:pt x="38931" y="17525"/>
                        </a:lnTo>
                        <a:lnTo>
                          <a:pt x="38931" y="17534"/>
                        </a:lnTo>
                        <a:lnTo>
                          <a:pt x="38949" y="17534"/>
                        </a:lnTo>
                        <a:lnTo>
                          <a:pt x="38949" y="17553"/>
                        </a:lnTo>
                        <a:lnTo>
                          <a:pt x="38968" y="17553"/>
                        </a:lnTo>
                        <a:lnTo>
                          <a:pt x="38968" y="17581"/>
                        </a:lnTo>
                        <a:lnTo>
                          <a:pt x="38977" y="17581"/>
                        </a:lnTo>
                        <a:lnTo>
                          <a:pt x="38977" y="17599"/>
                        </a:lnTo>
                        <a:lnTo>
                          <a:pt x="38996" y="17599"/>
                        </a:lnTo>
                        <a:lnTo>
                          <a:pt x="38996" y="17627"/>
                        </a:lnTo>
                        <a:lnTo>
                          <a:pt x="39014" y="17627"/>
                        </a:lnTo>
                        <a:lnTo>
                          <a:pt x="39014" y="17646"/>
                        </a:lnTo>
                        <a:lnTo>
                          <a:pt x="39024" y="17646"/>
                        </a:lnTo>
                        <a:lnTo>
                          <a:pt x="39024" y="17664"/>
                        </a:lnTo>
                        <a:lnTo>
                          <a:pt x="39042" y="17664"/>
                        </a:lnTo>
                        <a:lnTo>
                          <a:pt x="39042" y="17692"/>
                        </a:lnTo>
                        <a:lnTo>
                          <a:pt x="39061" y="17692"/>
                        </a:lnTo>
                        <a:lnTo>
                          <a:pt x="39061" y="17710"/>
                        </a:lnTo>
                        <a:lnTo>
                          <a:pt x="39070" y="17710"/>
                        </a:lnTo>
                        <a:lnTo>
                          <a:pt x="39070" y="17738"/>
                        </a:lnTo>
                        <a:lnTo>
                          <a:pt x="39088" y="17738"/>
                        </a:lnTo>
                        <a:lnTo>
                          <a:pt x="39088" y="17757"/>
                        </a:lnTo>
                        <a:lnTo>
                          <a:pt x="39107" y="17757"/>
                        </a:lnTo>
                        <a:lnTo>
                          <a:pt x="39107" y="17766"/>
                        </a:lnTo>
                        <a:lnTo>
                          <a:pt x="39116" y="17766"/>
                        </a:lnTo>
                        <a:lnTo>
                          <a:pt x="39116" y="17803"/>
                        </a:lnTo>
                        <a:lnTo>
                          <a:pt x="39135" y="17803"/>
                        </a:lnTo>
                        <a:lnTo>
                          <a:pt x="39135" y="17812"/>
                        </a:lnTo>
                        <a:lnTo>
                          <a:pt x="39153" y="17812"/>
                        </a:lnTo>
                        <a:lnTo>
                          <a:pt x="39153" y="17849"/>
                        </a:lnTo>
                        <a:lnTo>
                          <a:pt x="39163" y="17849"/>
                        </a:lnTo>
                        <a:lnTo>
                          <a:pt x="39163" y="17877"/>
                        </a:lnTo>
                        <a:lnTo>
                          <a:pt x="39181" y="17877"/>
                        </a:lnTo>
                        <a:lnTo>
                          <a:pt x="39181" y="17896"/>
                        </a:lnTo>
                        <a:lnTo>
                          <a:pt x="39200" y="17896"/>
                        </a:lnTo>
                        <a:lnTo>
                          <a:pt x="39200" y="17923"/>
                        </a:lnTo>
                        <a:lnTo>
                          <a:pt x="39209" y="17923"/>
                        </a:lnTo>
                        <a:lnTo>
                          <a:pt x="39209" y="17942"/>
                        </a:lnTo>
                        <a:lnTo>
                          <a:pt x="39227" y="17942"/>
                        </a:lnTo>
                        <a:lnTo>
                          <a:pt x="39227" y="17970"/>
                        </a:lnTo>
                        <a:lnTo>
                          <a:pt x="39246" y="17970"/>
                        </a:lnTo>
                        <a:lnTo>
                          <a:pt x="39246" y="17997"/>
                        </a:lnTo>
                        <a:lnTo>
                          <a:pt x="39255" y="17997"/>
                        </a:lnTo>
                        <a:lnTo>
                          <a:pt x="39255" y="18016"/>
                        </a:lnTo>
                        <a:lnTo>
                          <a:pt x="39274" y="18016"/>
                        </a:lnTo>
                        <a:lnTo>
                          <a:pt x="39274" y="18044"/>
                        </a:lnTo>
                        <a:lnTo>
                          <a:pt x="39292" y="18044"/>
                        </a:lnTo>
                        <a:lnTo>
                          <a:pt x="39292" y="18081"/>
                        </a:lnTo>
                        <a:lnTo>
                          <a:pt x="39301" y="18081"/>
                        </a:lnTo>
                        <a:lnTo>
                          <a:pt x="39301" y="18109"/>
                        </a:lnTo>
                        <a:lnTo>
                          <a:pt x="39320" y="18109"/>
                        </a:lnTo>
                        <a:lnTo>
                          <a:pt x="39320" y="18127"/>
                        </a:lnTo>
                        <a:lnTo>
                          <a:pt x="39339" y="18127"/>
                        </a:lnTo>
                        <a:lnTo>
                          <a:pt x="39339" y="18155"/>
                        </a:lnTo>
                        <a:lnTo>
                          <a:pt x="39348" y="18155"/>
                        </a:lnTo>
                        <a:lnTo>
                          <a:pt x="39348" y="18183"/>
                        </a:lnTo>
                        <a:lnTo>
                          <a:pt x="39366" y="18183"/>
                        </a:lnTo>
                        <a:lnTo>
                          <a:pt x="39366" y="18220"/>
                        </a:lnTo>
                        <a:lnTo>
                          <a:pt x="39385" y="18220"/>
                        </a:lnTo>
                        <a:lnTo>
                          <a:pt x="39385" y="18248"/>
                        </a:lnTo>
                        <a:lnTo>
                          <a:pt x="39394" y="18248"/>
                        </a:lnTo>
                        <a:lnTo>
                          <a:pt x="39394" y="18275"/>
                        </a:lnTo>
                        <a:lnTo>
                          <a:pt x="39413" y="18275"/>
                        </a:lnTo>
                        <a:lnTo>
                          <a:pt x="39413" y="18312"/>
                        </a:lnTo>
                        <a:lnTo>
                          <a:pt x="39431" y="18312"/>
                        </a:lnTo>
                        <a:lnTo>
                          <a:pt x="39431" y="18340"/>
                        </a:lnTo>
                        <a:lnTo>
                          <a:pt x="39440" y="18340"/>
                        </a:lnTo>
                        <a:lnTo>
                          <a:pt x="39440" y="18368"/>
                        </a:lnTo>
                        <a:lnTo>
                          <a:pt x="39459" y="18368"/>
                        </a:lnTo>
                        <a:lnTo>
                          <a:pt x="39459" y="18405"/>
                        </a:lnTo>
                        <a:lnTo>
                          <a:pt x="39477" y="18405"/>
                        </a:lnTo>
                        <a:lnTo>
                          <a:pt x="39477" y="18451"/>
                        </a:lnTo>
                        <a:lnTo>
                          <a:pt x="39487" y="18451"/>
                        </a:lnTo>
                        <a:lnTo>
                          <a:pt x="39487" y="18479"/>
                        </a:lnTo>
                        <a:lnTo>
                          <a:pt x="39505" y="18479"/>
                        </a:lnTo>
                        <a:lnTo>
                          <a:pt x="39505" y="18507"/>
                        </a:lnTo>
                        <a:lnTo>
                          <a:pt x="39524" y="18507"/>
                        </a:lnTo>
                        <a:lnTo>
                          <a:pt x="39524" y="18544"/>
                        </a:lnTo>
                        <a:lnTo>
                          <a:pt x="39533" y="18544"/>
                        </a:lnTo>
                        <a:lnTo>
                          <a:pt x="39533" y="18590"/>
                        </a:lnTo>
                        <a:lnTo>
                          <a:pt x="39552" y="18590"/>
                        </a:lnTo>
                        <a:lnTo>
                          <a:pt x="39552" y="18618"/>
                        </a:lnTo>
                        <a:lnTo>
                          <a:pt x="39570" y="18618"/>
                        </a:lnTo>
                        <a:lnTo>
                          <a:pt x="39570" y="18664"/>
                        </a:lnTo>
                        <a:lnTo>
                          <a:pt x="39579" y="18664"/>
                        </a:lnTo>
                        <a:lnTo>
                          <a:pt x="39579" y="18711"/>
                        </a:lnTo>
                        <a:lnTo>
                          <a:pt x="39598" y="18711"/>
                        </a:lnTo>
                        <a:lnTo>
                          <a:pt x="39598" y="18738"/>
                        </a:lnTo>
                        <a:lnTo>
                          <a:pt x="39616" y="18738"/>
                        </a:lnTo>
                        <a:lnTo>
                          <a:pt x="39616" y="18785"/>
                        </a:lnTo>
                        <a:lnTo>
                          <a:pt x="39626" y="18785"/>
                        </a:lnTo>
                        <a:lnTo>
                          <a:pt x="39626" y="18831"/>
                        </a:lnTo>
                        <a:lnTo>
                          <a:pt x="39644" y="18831"/>
                        </a:lnTo>
                        <a:lnTo>
                          <a:pt x="39644" y="18877"/>
                        </a:lnTo>
                        <a:lnTo>
                          <a:pt x="39663" y="18877"/>
                        </a:lnTo>
                        <a:lnTo>
                          <a:pt x="39663" y="18924"/>
                        </a:lnTo>
                        <a:lnTo>
                          <a:pt x="39672" y="18924"/>
                        </a:lnTo>
                        <a:lnTo>
                          <a:pt x="39672" y="18970"/>
                        </a:lnTo>
                        <a:lnTo>
                          <a:pt x="39691" y="18970"/>
                        </a:lnTo>
                        <a:lnTo>
                          <a:pt x="39691" y="19035"/>
                        </a:lnTo>
                        <a:lnTo>
                          <a:pt x="39709" y="19035"/>
                        </a:lnTo>
                        <a:lnTo>
                          <a:pt x="39709" y="19100"/>
                        </a:lnTo>
                        <a:lnTo>
                          <a:pt x="39718" y="19100"/>
                        </a:lnTo>
                        <a:lnTo>
                          <a:pt x="39718" y="19146"/>
                        </a:lnTo>
                        <a:lnTo>
                          <a:pt x="39737" y="19146"/>
                        </a:lnTo>
                        <a:lnTo>
                          <a:pt x="39737" y="19202"/>
                        </a:lnTo>
                        <a:lnTo>
                          <a:pt x="39755" y="19202"/>
                        </a:lnTo>
                        <a:lnTo>
                          <a:pt x="39755" y="19285"/>
                        </a:lnTo>
                        <a:lnTo>
                          <a:pt x="39765" y="19285"/>
                        </a:lnTo>
                        <a:lnTo>
                          <a:pt x="39765" y="19341"/>
                        </a:lnTo>
                        <a:lnTo>
                          <a:pt x="39783" y="19341"/>
                        </a:lnTo>
                        <a:lnTo>
                          <a:pt x="39783" y="19424"/>
                        </a:lnTo>
                        <a:lnTo>
                          <a:pt x="39802" y="19424"/>
                        </a:lnTo>
                        <a:lnTo>
                          <a:pt x="39802" y="19498"/>
                        </a:lnTo>
                        <a:lnTo>
                          <a:pt x="39811" y="19498"/>
                        </a:lnTo>
                        <a:lnTo>
                          <a:pt x="39811" y="19609"/>
                        </a:lnTo>
                        <a:lnTo>
                          <a:pt x="39829" y="19609"/>
                        </a:lnTo>
                        <a:lnTo>
                          <a:pt x="39829" y="19711"/>
                        </a:lnTo>
                        <a:lnTo>
                          <a:pt x="39848" y="19711"/>
                        </a:lnTo>
                        <a:lnTo>
                          <a:pt x="39848" y="19804"/>
                        </a:lnTo>
                        <a:lnTo>
                          <a:pt x="39857" y="19804"/>
                        </a:lnTo>
                        <a:lnTo>
                          <a:pt x="39857" y="19794"/>
                        </a:lnTo>
                        <a:lnTo>
                          <a:pt x="39876" y="19794"/>
                        </a:lnTo>
                        <a:lnTo>
                          <a:pt x="39876" y="19776"/>
                        </a:lnTo>
                        <a:lnTo>
                          <a:pt x="39894" y="19776"/>
                        </a:lnTo>
                        <a:lnTo>
                          <a:pt x="39894" y="19757"/>
                        </a:lnTo>
                        <a:lnTo>
                          <a:pt x="39904" y="19757"/>
                        </a:lnTo>
                        <a:lnTo>
                          <a:pt x="39904" y="19748"/>
                        </a:lnTo>
                        <a:lnTo>
                          <a:pt x="39941" y="19748"/>
                        </a:lnTo>
                        <a:lnTo>
                          <a:pt x="39941" y="19730"/>
                        </a:lnTo>
                        <a:lnTo>
                          <a:pt x="39950" y="19730"/>
                        </a:lnTo>
                        <a:lnTo>
                          <a:pt x="39950" y="19711"/>
                        </a:lnTo>
                        <a:lnTo>
                          <a:pt x="39968" y="19711"/>
                        </a:lnTo>
                        <a:lnTo>
                          <a:pt x="39968" y="19702"/>
                        </a:lnTo>
                        <a:lnTo>
                          <a:pt x="39996" y="19702"/>
                        </a:lnTo>
                        <a:lnTo>
                          <a:pt x="39996" y="19683"/>
                        </a:lnTo>
                        <a:lnTo>
                          <a:pt x="40015" y="19683"/>
                        </a:lnTo>
                        <a:lnTo>
                          <a:pt x="40015" y="19665"/>
                        </a:lnTo>
                        <a:lnTo>
                          <a:pt x="40033" y="19665"/>
                        </a:lnTo>
                        <a:lnTo>
                          <a:pt x="40033" y="19655"/>
                        </a:lnTo>
                        <a:lnTo>
                          <a:pt x="40061" y="19655"/>
                        </a:lnTo>
                        <a:lnTo>
                          <a:pt x="40061" y="19637"/>
                        </a:lnTo>
                        <a:lnTo>
                          <a:pt x="40080" y="19637"/>
                        </a:lnTo>
                        <a:lnTo>
                          <a:pt x="40080" y="19618"/>
                        </a:lnTo>
                        <a:lnTo>
                          <a:pt x="40107" y="19618"/>
                        </a:lnTo>
                        <a:lnTo>
                          <a:pt x="40107" y="19609"/>
                        </a:lnTo>
                        <a:lnTo>
                          <a:pt x="40126" y="19609"/>
                        </a:lnTo>
                        <a:lnTo>
                          <a:pt x="40126" y="19591"/>
                        </a:lnTo>
                        <a:lnTo>
                          <a:pt x="40135" y="19591"/>
                        </a:lnTo>
                        <a:lnTo>
                          <a:pt x="40135" y="19572"/>
                        </a:lnTo>
                        <a:lnTo>
                          <a:pt x="40172" y="19572"/>
                        </a:lnTo>
                        <a:lnTo>
                          <a:pt x="40172" y="19563"/>
                        </a:lnTo>
                        <a:lnTo>
                          <a:pt x="40181" y="19563"/>
                        </a:lnTo>
                        <a:lnTo>
                          <a:pt x="40181" y="19544"/>
                        </a:lnTo>
                        <a:lnTo>
                          <a:pt x="40218" y="19544"/>
                        </a:lnTo>
                        <a:lnTo>
                          <a:pt x="40218" y="19526"/>
                        </a:lnTo>
                        <a:lnTo>
                          <a:pt x="40228" y="19526"/>
                        </a:lnTo>
                        <a:lnTo>
                          <a:pt x="40228" y="19517"/>
                        </a:lnTo>
                        <a:lnTo>
                          <a:pt x="40265" y="19517"/>
                        </a:lnTo>
                        <a:lnTo>
                          <a:pt x="40265" y="19498"/>
                        </a:lnTo>
                        <a:lnTo>
                          <a:pt x="40293" y="19498"/>
                        </a:lnTo>
                        <a:lnTo>
                          <a:pt x="40293" y="19479"/>
                        </a:lnTo>
                        <a:lnTo>
                          <a:pt x="40311" y="19479"/>
                        </a:lnTo>
                        <a:lnTo>
                          <a:pt x="40311" y="19470"/>
                        </a:lnTo>
                        <a:lnTo>
                          <a:pt x="40339" y="19470"/>
                        </a:lnTo>
                        <a:lnTo>
                          <a:pt x="40339" y="19452"/>
                        </a:lnTo>
                        <a:lnTo>
                          <a:pt x="40357" y="19452"/>
                        </a:lnTo>
                        <a:lnTo>
                          <a:pt x="40357" y="19433"/>
                        </a:lnTo>
                        <a:lnTo>
                          <a:pt x="40385" y="19433"/>
                        </a:lnTo>
                        <a:lnTo>
                          <a:pt x="40385" y="19424"/>
                        </a:lnTo>
                        <a:lnTo>
                          <a:pt x="40413" y="19424"/>
                        </a:lnTo>
                        <a:lnTo>
                          <a:pt x="40413" y="19405"/>
                        </a:lnTo>
                        <a:lnTo>
                          <a:pt x="40432" y="19405"/>
                        </a:lnTo>
                        <a:lnTo>
                          <a:pt x="40432" y="19387"/>
                        </a:lnTo>
                        <a:lnTo>
                          <a:pt x="40459" y="19387"/>
                        </a:lnTo>
                        <a:lnTo>
                          <a:pt x="40459" y="19378"/>
                        </a:lnTo>
                        <a:lnTo>
                          <a:pt x="40478" y="19378"/>
                        </a:lnTo>
                        <a:lnTo>
                          <a:pt x="40478" y="19359"/>
                        </a:lnTo>
                        <a:lnTo>
                          <a:pt x="40506" y="19359"/>
                        </a:lnTo>
                        <a:lnTo>
                          <a:pt x="40506" y="19341"/>
                        </a:lnTo>
                        <a:lnTo>
                          <a:pt x="40543" y="19341"/>
                        </a:lnTo>
                        <a:lnTo>
                          <a:pt x="40543" y="19331"/>
                        </a:lnTo>
                        <a:lnTo>
                          <a:pt x="40570" y="19331"/>
                        </a:lnTo>
                        <a:lnTo>
                          <a:pt x="40570" y="19313"/>
                        </a:lnTo>
                        <a:lnTo>
                          <a:pt x="40598" y="19313"/>
                        </a:lnTo>
                        <a:lnTo>
                          <a:pt x="40598" y="19294"/>
                        </a:lnTo>
                        <a:lnTo>
                          <a:pt x="40635" y="19294"/>
                        </a:lnTo>
                        <a:lnTo>
                          <a:pt x="40635" y="19285"/>
                        </a:lnTo>
                        <a:lnTo>
                          <a:pt x="40645" y="19285"/>
                        </a:lnTo>
                        <a:lnTo>
                          <a:pt x="40645" y="19266"/>
                        </a:lnTo>
                        <a:lnTo>
                          <a:pt x="40682" y="19266"/>
                        </a:lnTo>
                        <a:lnTo>
                          <a:pt x="40682" y="19248"/>
                        </a:lnTo>
                        <a:lnTo>
                          <a:pt x="40709" y="19248"/>
                        </a:lnTo>
                        <a:lnTo>
                          <a:pt x="40709" y="19239"/>
                        </a:lnTo>
                        <a:lnTo>
                          <a:pt x="40737" y="19239"/>
                        </a:lnTo>
                        <a:lnTo>
                          <a:pt x="40737" y="19220"/>
                        </a:lnTo>
                        <a:lnTo>
                          <a:pt x="40774" y="19220"/>
                        </a:lnTo>
                        <a:lnTo>
                          <a:pt x="40774" y="19202"/>
                        </a:lnTo>
                        <a:lnTo>
                          <a:pt x="40802" y="19202"/>
                        </a:lnTo>
                        <a:lnTo>
                          <a:pt x="40802" y="19192"/>
                        </a:lnTo>
                        <a:lnTo>
                          <a:pt x="40830" y="19192"/>
                        </a:lnTo>
                        <a:lnTo>
                          <a:pt x="40830" y="19174"/>
                        </a:lnTo>
                        <a:lnTo>
                          <a:pt x="40867" y="19174"/>
                        </a:lnTo>
                        <a:lnTo>
                          <a:pt x="40867" y="19155"/>
                        </a:lnTo>
                        <a:lnTo>
                          <a:pt x="40895" y="19155"/>
                        </a:lnTo>
                        <a:lnTo>
                          <a:pt x="40895" y="19146"/>
                        </a:lnTo>
                        <a:lnTo>
                          <a:pt x="40941" y="19146"/>
                        </a:lnTo>
                        <a:lnTo>
                          <a:pt x="40941" y="19128"/>
                        </a:lnTo>
                        <a:lnTo>
                          <a:pt x="40969" y="19128"/>
                        </a:lnTo>
                        <a:lnTo>
                          <a:pt x="40969" y="19109"/>
                        </a:lnTo>
                        <a:lnTo>
                          <a:pt x="41015" y="19109"/>
                        </a:lnTo>
                        <a:lnTo>
                          <a:pt x="41015" y="19100"/>
                        </a:lnTo>
                        <a:lnTo>
                          <a:pt x="41052" y="19100"/>
                        </a:lnTo>
                        <a:lnTo>
                          <a:pt x="41052" y="19081"/>
                        </a:lnTo>
                        <a:lnTo>
                          <a:pt x="41080" y="19081"/>
                        </a:lnTo>
                        <a:lnTo>
                          <a:pt x="41080" y="19063"/>
                        </a:lnTo>
                        <a:lnTo>
                          <a:pt x="41126" y="19063"/>
                        </a:lnTo>
                        <a:lnTo>
                          <a:pt x="41126" y="19053"/>
                        </a:lnTo>
                        <a:lnTo>
                          <a:pt x="41154" y="19053"/>
                        </a:lnTo>
                        <a:lnTo>
                          <a:pt x="41154" y="19035"/>
                        </a:lnTo>
                        <a:lnTo>
                          <a:pt x="41200" y="19035"/>
                        </a:lnTo>
                        <a:lnTo>
                          <a:pt x="41200" y="19016"/>
                        </a:lnTo>
                        <a:lnTo>
                          <a:pt x="41237" y="19016"/>
                        </a:lnTo>
                        <a:lnTo>
                          <a:pt x="41237" y="19007"/>
                        </a:lnTo>
                        <a:lnTo>
                          <a:pt x="41284" y="19007"/>
                        </a:lnTo>
                        <a:lnTo>
                          <a:pt x="41284" y="18989"/>
                        </a:lnTo>
                        <a:lnTo>
                          <a:pt x="41330" y="18989"/>
                        </a:lnTo>
                        <a:lnTo>
                          <a:pt x="41330" y="18970"/>
                        </a:lnTo>
                        <a:lnTo>
                          <a:pt x="41376" y="18970"/>
                        </a:lnTo>
                        <a:lnTo>
                          <a:pt x="41376" y="18961"/>
                        </a:lnTo>
                        <a:lnTo>
                          <a:pt x="41423" y="18961"/>
                        </a:lnTo>
                        <a:lnTo>
                          <a:pt x="41423" y="18942"/>
                        </a:lnTo>
                        <a:lnTo>
                          <a:pt x="41478" y="18942"/>
                        </a:lnTo>
                        <a:lnTo>
                          <a:pt x="41478" y="18924"/>
                        </a:lnTo>
                        <a:lnTo>
                          <a:pt x="41524" y="18924"/>
                        </a:lnTo>
                        <a:lnTo>
                          <a:pt x="41524" y="18914"/>
                        </a:lnTo>
                        <a:lnTo>
                          <a:pt x="41571" y="18914"/>
                        </a:lnTo>
                        <a:lnTo>
                          <a:pt x="41571" y="18896"/>
                        </a:lnTo>
                        <a:lnTo>
                          <a:pt x="41617" y="18896"/>
                        </a:lnTo>
                        <a:lnTo>
                          <a:pt x="41617" y="18877"/>
                        </a:lnTo>
                        <a:lnTo>
                          <a:pt x="41682" y="18877"/>
                        </a:lnTo>
                        <a:lnTo>
                          <a:pt x="41682" y="18868"/>
                        </a:lnTo>
                        <a:lnTo>
                          <a:pt x="41747" y="18868"/>
                        </a:lnTo>
                        <a:lnTo>
                          <a:pt x="41747" y="18850"/>
                        </a:lnTo>
                        <a:lnTo>
                          <a:pt x="41821" y="18850"/>
                        </a:lnTo>
                        <a:lnTo>
                          <a:pt x="41821" y="18831"/>
                        </a:lnTo>
                        <a:lnTo>
                          <a:pt x="41886" y="18831"/>
                        </a:lnTo>
                        <a:lnTo>
                          <a:pt x="41886" y="18822"/>
                        </a:lnTo>
                        <a:lnTo>
                          <a:pt x="41960" y="18822"/>
                        </a:lnTo>
                        <a:lnTo>
                          <a:pt x="41960" y="18803"/>
                        </a:lnTo>
                        <a:lnTo>
                          <a:pt x="42025" y="18803"/>
                        </a:lnTo>
                        <a:lnTo>
                          <a:pt x="42025" y="18785"/>
                        </a:lnTo>
                        <a:lnTo>
                          <a:pt x="42099" y="18785"/>
                        </a:lnTo>
                        <a:lnTo>
                          <a:pt x="42099" y="18776"/>
                        </a:lnTo>
                        <a:lnTo>
                          <a:pt x="42219" y="18776"/>
                        </a:lnTo>
                        <a:lnTo>
                          <a:pt x="42219" y="18757"/>
                        </a:lnTo>
                        <a:lnTo>
                          <a:pt x="42349" y="18757"/>
                        </a:lnTo>
                        <a:lnTo>
                          <a:pt x="42349" y="18738"/>
                        </a:lnTo>
                        <a:lnTo>
                          <a:pt x="42469" y="18738"/>
                        </a:lnTo>
                        <a:lnTo>
                          <a:pt x="42469" y="18729"/>
                        </a:lnTo>
                        <a:lnTo>
                          <a:pt x="42682" y="18729"/>
                        </a:lnTo>
                        <a:lnTo>
                          <a:pt x="42682" y="18711"/>
                        </a:lnTo>
                        <a:lnTo>
                          <a:pt x="43182" y="18711"/>
                        </a:lnTo>
                        <a:lnTo>
                          <a:pt x="43182" y="18729"/>
                        </a:lnTo>
                        <a:lnTo>
                          <a:pt x="43414" y="18729"/>
                        </a:lnTo>
                        <a:lnTo>
                          <a:pt x="43414" y="18738"/>
                        </a:lnTo>
                        <a:lnTo>
                          <a:pt x="43516" y="18738"/>
                        </a:lnTo>
                        <a:lnTo>
                          <a:pt x="43516" y="18757"/>
                        </a:lnTo>
                        <a:lnTo>
                          <a:pt x="43627" y="18757"/>
                        </a:lnTo>
                        <a:lnTo>
                          <a:pt x="43627" y="18776"/>
                        </a:lnTo>
                        <a:lnTo>
                          <a:pt x="43748" y="18776"/>
                        </a:lnTo>
                        <a:lnTo>
                          <a:pt x="43748" y="18785"/>
                        </a:lnTo>
                        <a:lnTo>
                          <a:pt x="43840" y="18785"/>
                        </a:lnTo>
                        <a:lnTo>
                          <a:pt x="43840" y="18803"/>
                        </a:lnTo>
                        <a:lnTo>
                          <a:pt x="43923" y="18803"/>
                        </a:lnTo>
                        <a:lnTo>
                          <a:pt x="43923" y="18822"/>
                        </a:lnTo>
                        <a:lnTo>
                          <a:pt x="43979" y="18822"/>
                        </a:lnTo>
                        <a:lnTo>
                          <a:pt x="43979" y="18831"/>
                        </a:lnTo>
                        <a:lnTo>
                          <a:pt x="44044" y="18831"/>
                        </a:lnTo>
                        <a:lnTo>
                          <a:pt x="44044" y="18850"/>
                        </a:lnTo>
                        <a:lnTo>
                          <a:pt x="44109" y="18850"/>
                        </a:lnTo>
                        <a:lnTo>
                          <a:pt x="44109" y="18868"/>
                        </a:lnTo>
                        <a:lnTo>
                          <a:pt x="44183" y="18868"/>
                        </a:lnTo>
                        <a:lnTo>
                          <a:pt x="44183" y="18877"/>
                        </a:lnTo>
                        <a:lnTo>
                          <a:pt x="44248" y="18877"/>
                        </a:lnTo>
                        <a:lnTo>
                          <a:pt x="44248" y="18896"/>
                        </a:lnTo>
                        <a:lnTo>
                          <a:pt x="44303" y="18896"/>
                        </a:lnTo>
                        <a:lnTo>
                          <a:pt x="44303" y="18914"/>
                        </a:lnTo>
                        <a:lnTo>
                          <a:pt x="44350" y="18914"/>
                        </a:lnTo>
                        <a:lnTo>
                          <a:pt x="44350" y="18924"/>
                        </a:lnTo>
                        <a:lnTo>
                          <a:pt x="44396" y="18924"/>
                        </a:lnTo>
                        <a:lnTo>
                          <a:pt x="44396" y="18942"/>
                        </a:lnTo>
                        <a:lnTo>
                          <a:pt x="44442" y="18942"/>
                        </a:lnTo>
                        <a:lnTo>
                          <a:pt x="44442" y="18961"/>
                        </a:lnTo>
                        <a:lnTo>
                          <a:pt x="44489" y="18961"/>
                        </a:lnTo>
                        <a:lnTo>
                          <a:pt x="44489" y="18970"/>
                        </a:lnTo>
                        <a:lnTo>
                          <a:pt x="44535" y="18970"/>
                        </a:lnTo>
                        <a:lnTo>
                          <a:pt x="44535" y="18989"/>
                        </a:lnTo>
                        <a:lnTo>
                          <a:pt x="44581" y="18989"/>
                        </a:lnTo>
                        <a:lnTo>
                          <a:pt x="44581" y="19007"/>
                        </a:lnTo>
                        <a:lnTo>
                          <a:pt x="44627" y="19007"/>
                        </a:lnTo>
                        <a:lnTo>
                          <a:pt x="44627" y="19016"/>
                        </a:lnTo>
                        <a:lnTo>
                          <a:pt x="44674" y="19016"/>
                        </a:lnTo>
                        <a:lnTo>
                          <a:pt x="44674" y="19035"/>
                        </a:lnTo>
                        <a:lnTo>
                          <a:pt x="44711" y="19035"/>
                        </a:lnTo>
                        <a:lnTo>
                          <a:pt x="44711" y="19053"/>
                        </a:lnTo>
                        <a:lnTo>
                          <a:pt x="44757" y="19053"/>
                        </a:lnTo>
                        <a:lnTo>
                          <a:pt x="44757" y="19063"/>
                        </a:lnTo>
                        <a:lnTo>
                          <a:pt x="44785" y="19063"/>
                        </a:lnTo>
                        <a:lnTo>
                          <a:pt x="44785" y="19081"/>
                        </a:lnTo>
                        <a:lnTo>
                          <a:pt x="44831" y="19081"/>
                        </a:lnTo>
                        <a:lnTo>
                          <a:pt x="44831" y="19100"/>
                        </a:lnTo>
                        <a:lnTo>
                          <a:pt x="44859" y="19100"/>
                        </a:lnTo>
                        <a:lnTo>
                          <a:pt x="44859" y="19109"/>
                        </a:lnTo>
                        <a:lnTo>
                          <a:pt x="44896" y="19109"/>
                        </a:lnTo>
                        <a:lnTo>
                          <a:pt x="44896" y="19128"/>
                        </a:lnTo>
                        <a:lnTo>
                          <a:pt x="44924" y="19128"/>
                        </a:lnTo>
                        <a:lnTo>
                          <a:pt x="44924" y="19146"/>
                        </a:lnTo>
                        <a:lnTo>
                          <a:pt x="44970" y="19146"/>
                        </a:lnTo>
                        <a:lnTo>
                          <a:pt x="44970" y="19155"/>
                        </a:lnTo>
                        <a:lnTo>
                          <a:pt x="44998" y="19155"/>
                        </a:lnTo>
                        <a:lnTo>
                          <a:pt x="44998" y="19174"/>
                        </a:lnTo>
                        <a:lnTo>
                          <a:pt x="45035" y="19174"/>
                        </a:lnTo>
                        <a:lnTo>
                          <a:pt x="45035" y="19192"/>
                        </a:lnTo>
                        <a:lnTo>
                          <a:pt x="45063" y="19192"/>
                        </a:lnTo>
                        <a:lnTo>
                          <a:pt x="45063" y="19202"/>
                        </a:lnTo>
                        <a:lnTo>
                          <a:pt x="45091" y="19202"/>
                        </a:lnTo>
                        <a:lnTo>
                          <a:pt x="45091" y="19220"/>
                        </a:lnTo>
                        <a:lnTo>
                          <a:pt x="45128" y="19220"/>
                        </a:lnTo>
                        <a:lnTo>
                          <a:pt x="45128" y="19239"/>
                        </a:lnTo>
                        <a:lnTo>
                          <a:pt x="45155" y="19239"/>
                        </a:lnTo>
                        <a:lnTo>
                          <a:pt x="45155" y="19248"/>
                        </a:lnTo>
                        <a:lnTo>
                          <a:pt x="45183" y="19248"/>
                        </a:lnTo>
                        <a:lnTo>
                          <a:pt x="45183" y="19266"/>
                        </a:lnTo>
                        <a:lnTo>
                          <a:pt x="45220" y="19266"/>
                        </a:lnTo>
                        <a:lnTo>
                          <a:pt x="45220" y="19285"/>
                        </a:lnTo>
                        <a:lnTo>
                          <a:pt x="45248" y="19285"/>
                        </a:lnTo>
                        <a:lnTo>
                          <a:pt x="45248" y="19294"/>
                        </a:lnTo>
                        <a:lnTo>
                          <a:pt x="45276" y="19294"/>
                        </a:lnTo>
                        <a:lnTo>
                          <a:pt x="45276" y="19313"/>
                        </a:lnTo>
                        <a:lnTo>
                          <a:pt x="45313" y="19313"/>
                        </a:lnTo>
                        <a:lnTo>
                          <a:pt x="45313" y="19331"/>
                        </a:lnTo>
                        <a:lnTo>
                          <a:pt x="45322" y="19331"/>
                        </a:lnTo>
                        <a:lnTo>
                          <a:pt x="45322" y="19341"/>
                        </a:lnTo>
                        <a:lnTo>
                          <a:pt x="45359" y="19341"/>
                        </a:lnTo>
                        <a:lnTo>
                          <a:pt x="45359" y="19359"/>
                        </a:lnTo>
                        <a:lnTo>
                          <a:pt x="45387" y="19359"/>
                        </a:lnTo>
                        <a:lnTo>
                          <a:pt x="45387" y="19378"/>
                        </a:lnTo>
                        <a:lnTo>
                          <a:pt x="45406" y="19378"/>
                        </a:lnTo>
                        <a:lnTo>
                          <a:pt x="45406" y="19387"/>
                        </a:lnTo>
                        <a:lnTo>
                          <a:pt x="45433" y="19387"/>
                        </a:lnTo>
                        <a:lnTo>
                          <a:pt x="45433" y="19405"/>
                        </a:lnTo>
                        <a:lnTo>
                          <a:pt x="45461" y="19405"/>
                        </a:lnTo>
                        <a:lnTo>
                          <a:pt x="45461" y="19424"/>
                        </a:lnTo>
                        <a:lnTo>
                          <a:pt x="45480" y="19424"/>
                        </a:lnTo>
                        <a:lnTo>
                          <a:pt x="45480" y="19433"/>
                        </a:lnTo>
                        <a:lnTo>
                          <a:pt x="45507" y="19433"/>
                        </a:lnTo>
                        <a:lnTo>
                          <a:pt x="45507" y="19452"/>
                        </a:lnTo>
                        <a:lnTo>
                          <a:pt x="45544" y="19452"/>
                        </a:lnTo>
                        <a:lnTo>
                          <a:pt x="45544" y="19470"/>
                        </a:lnTo>
                        <a:lnTo>
                          <a:pt x="45554" y="19470"/>
                        </a:lnTo>
                        <a:lnTo>
                          <a:pt x="45554" y="19479"/>
                        </a:lnTo>
                        <a:lnTo>
                          <a:pt x="45591" y="19479"/>
                        </a:lnTo>
                        <a:lnTo>
                          <a:pt x="45591" y="19498"/>
                        </a:lnTo>
                        <a:lnTo>
                          <a:pt x="45600" y="19498"/>
                        </a:lnTo>
                        <a:lnTo>
                          <a:pt x="45600" y="19517"/>
                        </a:lnTo>
                        <a:lnTo>
                          <a:pt x="45637" y="19517"/>
                        </a:lnTo>
                        <a:lnTo>
                          <a:pt x="45637" y="19526"/>
                        </a:lnTo>
                        <a:lnTo>
                          <a:pt x="45646" y="19526"/>
                        </a:lnTo>
                        <a:lnTo>
                          <a:pt x="45646" y="19544"/>
                        </a:lnTo>
                        <a:lnTo>
                          <a:pt x="45683" y="19544"/>
                        </a:lnTo>
                        <a:lnTo>
                          <a:pt x="45683" y="19563"/>
                        </a:lnTo>
                        <a:lnTo>
                          <a:pt x="45693" y="19563"/>
                        </a:lnTo>
                        <a:lnTo>
                          <a:pt x="45693" y="19572"/>
                        </a:lnTo>
                        <a:lnTo>
                          <a:pt x="45730" y="19572"/>
                        </a:lnTo>
                        <a:lnTo>
                          <a:pt x="45730" y="19591"/>
                        </a:lnTo>
                        <a:lnTo>
                          <a:pt x="45739" y="19591"/>
                        </a:lnTo>
                        <a:lnTo>
                          <a:pt x="45739" y="19609"/>
                        </a:lnTo>
                        <a:lnTo>
                          <a:pt x="45757" y="19609"/>
                        </a:lnTo>
                        <a:lnTo>
                          <a:pt x="45757" y="19618"/>
                        </a:lnTo>
                        <a:lnTo>
                          <a:pt x="45785" y="19618"/>
                        </a:lnTo>
                        <a:lnTo>
                          <a:pt x="45785" y="19637"/>
                        </a:lnTo>
                        <a:lnTo>
                          <a:pt x="45804" y="19637"/>
                        </a:lnTo>
                        <a:lnTo>
                          <a:pt x="45804" y="19655"/>
                        </a:lnTo>
                        <a:lnTo>
                          <a:pt x="45832" y="19655"/>
                        </a:lnTo>
                        <a:lnTo>
                          <a:pt x="45832" y="19665"/>
                        </a:lnTo>
                        <a:lnTo>
                          <a:pt x="45850" y="19665"/>
                        </a:lnTo>
                        <a:lnTo>
                          <a:pt x="45850" y="19683"/>
                        </a:lnTo>
                        <a:lnTo>
                          <a:pt x="45869" y="19683"/>
                        </a:lnTo>
                        <a:lnTo>
                          <a:pt x="45869" y="19702"/>
                        </a:lnTo>
                        <a:lnTo>
                          <a:pt x="45896" y="19702"/>
                        </a:lnTo>
                        <a:lnTo>
                          <a:pt x="45896" y="19711"/>
                        </a:lnTo>
                        <a:lnTo>
                          <a:pt x="45915" y="19711"/>
                        </a:lnTo>
                        <a:lnTo>
                          <a:pt x="45915" y="19730"/>
                        </a:lnTo>
                        <a:lnTo>
                          <a:pt x="45924" y="19730"/>
                        </a:lnTo>
                        <a:lnTo>
                          <a:pt x="45924" y="19748"/>
                        </a:lnTo>
                        <a:lnTo>
                          <a:pt x="45943" y="19748"/>
                        </a:lnTo>
                        <a:lnTo>
                          <a:pt x="45943" y="19757"/>
                        </a:lnTo>
                        <a:lnTo>
                          <a:pt x="45971" y="19757"/>
                        </a:lnTo>
                        <a:lnTo>
                          <a:pt x="45971" y="19776"/>
                        </a:lnTo>
                        <a:lnTo>
                          <a:pt x="45989" y="19776"/>
                        </a:lnTo>
                        <a:lnTo>
                          <a:pt x="45989" y="19794"/>
                        </a:lnTo>
                        <a:lnTo>
                          <a:pt x="46008" y="19794"/>
                        </a:lnTo>
                        <a:lnTo>
                          <a:pt x="46008" y="19804"/>
                        </a:lnTo>
                        <a:lnTo>
                          <a:pt x="46017" y="19804"/>
                        </a:lnTo>
                        <a:lnTo>
                          <a:pt x="46017" y="19822"/>
                        </a:lnTo>
                        <a:lnTo>
                          <a:pt x="46035" y="19822"/>
                        </a:lnTo>
                        <a:lnTo>
                          <a:pt x="46035" y="19841"/>
                        </a:lnTo>
                        <a:lnTo>
                          <a:pt x="46063" y="19841"/>
                        </a:lnTo>
                        <a:lnTo>
                          <a:pt x="46063" y="19850"/>
                        </a:lnTo>
                        <a:lnTo>
                          <a:pt x="46082" y="19850"/>
                        </a:lnTo>
                        <a:lnTo>
                          <a:pt x="46082" y="19869"/>
                        </a:lnTo>
                        <a:lnTo>
                          <a:pt x="46100" y="19869"/>
                        </a:lnTo>
                        <a:lnTo>
                          <a:pt x="46100" y="19887"/>
                        </a:lnTo>
                        <a:lnTo>
                          <a:pt x="46109" y="19887"/>
                        </a:lnTo>
                        <a:lnTo>
                          <a:pt x="46109" y="19896"/>
                        </a:lnTo>
                        <a:lnTo>
                          <a:pt x="46147" y="19896"/>
                        </a:lnTo>
                        <a:lnTo>
                          <a:pt x="46147" y="19915"/>
                        </a:lnTo>
                        <a:lnTo>
                          <a:pt x="46156" y="19915"/>
                        </a:lnTo>
                        <a:lnTo>
                          <a:pt x="46156" y="19933"/>
                        </a:lnTo>
                        <a:lnTo>
                          <a:pt x="46174" y="19933"/>
                        </a:lnTo>
                        <a:lnTo>
                          <a:pt x="46174" y="19943"/>
                        </a:lnTo>
                        <a:lnTo>
                          <a:pt x="46193" y="19943"/>
                        </a:lnTo>
                        <a:lnTo>
                          <a:pt x="46193" y="19961"/>
                        </a:lnTo>
                        <a:lnTo>
                          <a:pt x="46202" y="19961"/>
                        </a:lnTo>
                        <a:lnTo>
                          <a:pt x="46202" y="19980"/>
                        </a:lnTo>
                        <a:lnTo>
                          <a:pt x="46221" y="19980"/>
                        </a:lnTo>
                        <a:lnTo>
                          <a:pt x="46221" y="19989"/>
                        </a:lnTo>
                        <a:lnTo>
                          <a:pt x="46239" y="19989"/>
                        </a:lnTo>
                        <a:lnTo>
                          <a:pt x="46239" y="20007"/>
                        </a:lnTo>
                        <a:lnTo>
                          <a:pt x="46248" y="20007"/>
                        </a:lnTo>
                        <a:lnTo>
                          <a:pt x="46248" y="20026"/>
                        </a:lnTo>
                        <a:lnTo>
                          <a:pt x="46267" y="20026"/>
                        </a:lnTo>
                        <a:lnTo>
                          <a:pt x="46267" y="20035"/>
                        </a:lnTo>
                        <a:lnTo>
                          <a:pt x="46285" y="20035"/>
                        </a:lnTo>
                        <a:lnTo>
                          <a:pt x="46285" y="20054"/>
                        </a:lnTo>
                        <a:lnTo>
                          <a:pt x="46295" y="20054"/>
                        </a:lnTo>
                        <a:lnTo>
                          <a:pt x="46295" y="20072"/>
                        </a:lnTo>
                        <a:lnTo>
                          <a:pt x="46313" y="20072"/>
                        </a:lnTo>
                        <a:lnTo>
                          <a:pt x="46313" y="20082"/>
                        </a:lnTo>
                        <a:lnTo>
                          <a:pt x="46332" y="20082"/>
                        </a:lnTo>
                        <a:lnTo>
                          <a:pt x="46332" y="20100"/>
                        </a:lnTo>
                        <a:lnTo>
                          <a:pt x="46341" y="20100"/>
                        </a:lnTo>
                        <a:lnTo>
                          <a:pt x="46341" y="20119"/>
                        </a:lnTo>
                        <a:lnTo>
                          <a:pt x="46360" y="20119"/>
                        </a:lnTo>
                        <a:lnTo>
                          <a:pt x="46360" y="20128"/>
                        </a:lnTo>
                        <a:lnTo>
                          <a:pt x="46378" y="20128"/>
                        </a:lnTo>
                        <a:lnTo>
                          <a:pt x="46378" y="20146"/>
                        </a:lnTo>
                        <a:lnTo>
                          <a:pt x="46387" y="20146"/>
                        </a:lnTo>
                        <a:lnTo>
                          <a:pt x="46387" y="20165"/>
                        </a:lnTo>
                        <a:lnTo>
                          <a:pt x="46406" y="20165"/>
                        </a:lnTo>
                        <a:lnTo>
                          <a:pt x="46406" y="20174"/>
                        </a:lnTo>
                        <a:lnTo>
                          <a:pt x="46424" y="20174"/>
                        </a:lnTo>
                        <a:lnTo>
                          <a:pt x="46424" y="20193"/>
                        </a:lnTo>
                        <a:lnTo>
                          <a:pt x="46434" y="20193"/>
                        </a:lnTo>
                        <a:lnTo>
                          <a:pt x="46434" y="20211"/>
                        </a:lnTo>
                        <a:lnTo>
                          <a:pt x="46452" y="20211"/>
                        </a:lnTo>
                        <a:lnTo>
                          <a:pt x="46452" y="20220"/>
                        </a:lnTo>
                        <a:lnTo>
                          <a:pt x="46471" y="20220"/>
                        </a:lnTo>
                        <a:lnTo>
                          <a:pt x="46471" y="20239"/>
                        </a:lnTo>
                        <a:lnTo>
                          <a:pt x="46480" y="20239"/>
                        </a:lnTo>
                        <a:lnTo>
                          <a:pt x="46480" y="20258"/>
                        </a:lnTo>
                        <a:lnTo>
                          <a:pt x="46498" y="20258"/>
                        </a:lnTo>
                        <a:lnTo>
                          <a:pt x="46498" y="20267"/>
                        </a:lnTo>
                        <a:lnTo>
                          <a:pt x="46517" y="20267"/>
                        </a:lnTo>
                        <a:lnTo>
                          <a:pt x="46517" y="20285"/>
                        </a:lnTo>
                        <a:lnTo>
                          <a:pt x="46526" y="20285"/>
                        </a:lnTo>
                        <a:lnTo>
                          <a:pt x="46526" y="20304"/>
                        </a:lnTo>
                        <a:lnTo>
                          <a:pt x="46545" y="20304"/>
                        </a:lnTo>
                        <a:lnTo>
                          <a:pt x="46545" y="20332"/>
                        </a:lnTo>
                        <a:lnTo>
                          <a:pt x="46563" y="20332"/>
                        </a:lnTo>
                        <a:lnTo>
                          <a:pt x="46563" y="20350"/>
                        </a:lnTo>
                        <a:lnTo>
                          <a:pt x="46573" y="20350"/>
                        </a:lnTo>
                        <a:lnTo>
                          <a:pt x="46573" y="20359"/>
                        </a:lnTo>
                        <a:lnTo>
                          <a:pt x="46591" y="20359"/>
                        </a:lnTo>
                        <a:lnTo>
                          <a:pt x="46591" y="20378"/>
                        </a:lnTo>
                        <a:lnTo>
                          <a:pt x="46610" y="20378"/>
                        </a:lnTo>
                        <a:lnTo>
                          <a:pt x="46610" y="20396"/>
                        </a:lnTo>
                        <a:lnTo>
                          <a:pt x="46619" y="20396"/>
                        </a:lnTo>
                        <a:lnTo>
                          <a:pt x="46619" y="20406"/>
                        </a:lnTo>
                        <a:lnTo>
                          <a:pt x="46637" y="20406"/>
                        </a:lnTo>
                        <a:lnTo>
                          <a:pt x="46637" y="20424"/>
                        </a:lnTo>
                        <a:lnTo>
                          <a:pt x="46656" y="20424"/>
                        </a:lnTo>
                        <a:lnTo>
                          <a:pt x="46656" y="20452"/>
                        </a:lnTo>
                        <a:lnTo>
                          <a:pt x="46665" y="20452"/>
                        </a:lnTo>
                        <a:lnTo>
                          <a:pt x="46665" y="20471"/>
                        </a:lnTo>
                        <a:lnTo>
                          <a:pt x="46684" y="20471"/>
                        </a:lnTo>
                        <a:lnTo>
                          <a:pt x="46684" y="20489"/>
                        </a:lnTo>
                        <a:lnTo>
                          <a:pt x="46702" y="20489"/>
                        </a:lnTo>
                        <a:lnTo>
                          <a:pt x="46702" y="20498"/>
                        </a:lnTo>
                        <a:lnTo>
                          <a:pt x="46712" y="20498"/>
                        </a:lnTo>
                        <a:lnTo>
                          <a:pt x="46712" y="20535"/>
                        </a:lnTo>
                        <a:lnTo>
                          <a:pt x="46730" y="20535"/>
                        </a:lnTo>
                        <a:lnTo>
                          <a:pt x="46730" y="20545"/>
                        </a:lnTo>
                        <a:lnTo>
                          <a:pt x="46749" y="20545"/>
                        </a:lnTo>
                        <a:lnTo>
                          <a:pt x="46749" y="20563"/>
                        </a:lnTo>
                        <a:lnTo>
                          <a:pt x="46758" y="20563"/>
                        </a:lnTo>
                        <a:lnTo>
                          <a:pt x="46758" y="20582"/>
                        </a:lnTo>
                        <a:lnTo>
                          <a:pt x="46776" y="20582"/>
                        </a:lnTo>
                        <a:lnTo>
                          <a:pt x="46776" y="20610"/>
                        </a:lnTo>
                        <a:lnTo>
                          <a:pt x="46795" y="20610"/>
                        </a:lnTo>
                        <a:lnTo>
                          <a:pt x="46795" y="20637"/>
                        </a:lnTo>
                        <a:lnTo>
                          <a:pt x="46285" y="20637"/>
                        </a:lnTo>
                        <a:lnTo>
                          <a:pt x="46285" y="20656"/>
                        </a:lnTo>
                        <a:lnTo>
                          <a:pt x="45155" y="20656"/>
                        </a:lnTo>
                        <a:lnTo>
                          <a:pt x="45155" y="20674"/>
                        </a:lnTo>
                        <a:lnTo>
                          <a:pt x="43840" y="20674"/>
                        </a:lnTo>
                        <a:lnTo>
                          <a:pt x="43840" y="20684"/>
                        </a:lnTo>
                        <a:lnTo>
                          <a:pt x="42497" y="20684"/>
                        </a:lnTo>
                        <a:lnTo>
                          <a:pt x="42497" y="20702"/>
                        </a:lnTo>
                        <a:lnTo>
                          <a:pt x="41173" y="20702"/>
                        </a:lnTo>
                        <a:lnTo>
                          <a:pt x="41173" y="20721"/>
                        </a:lnTo>
                        <a:lnTo>
                          <a:pt x="39848" y="20721"/>
                        </a:lnTo>
                        <a:lnTo>
                          <a:pt x="39848" y="20730"/>
                        </a:lnTo>
                        <a:lnTo>
                          <a:pt x="38514" y="20730"/>
                        </a:lnTo>
                        <a:lnTo>
                          <a:pt x="38514" y="20748"/>
                        </a:lnTo>
                        <a:lnTo>
                          <a:pt x="37190" y="20748"/>
                        </a:lnTo>
                        <a:lnTo>
                          <a:pt x="37190" y="20767"/>
                        </a:lnTo>
                        <a:lnTo>
                          <a:pt x="35735" y="20767"/>
                        </a:lnTo>
                        <a:lnTo>
                          <a:pt x="35735" y="20776"/>
                        </a:lnTo>
                        <a:lnTo>
                          <a:pt x="34040" y="20776"/>
                        </a:lnTo>
                        <a:lnTo>
                          <a:pt x="34040" y="20795"/>
                        </a:lnTo>
                        <a:lnTo>
                          <a:pt x="32327" y="20795"/>
                        </a:lnTo>
                        <a:lnTo>
                          <a:pt x="32327" y="20813"/>
                        </a:lnTo>
                        <a:lnTo>
                          <a:pt x="30595" y="20813"/>
                        </a:lnTo>
                        <a:lnTo>
                          <a:pt x="30595" y="20823"/>
                        </a:lnTo>
                        <a:lnTo>
                          <a:pt x="28900" y="20823"/>
                        </a:lnTo>
                        <a:lnTo>
                          <a:pt x="28900" y="20841"/>
                        </a:lnTo>
                        <a:lnTo>
                          <a:pt x="27121" y="20841"/>
                        </a:lnTo>
                        <a:lnTo>
                          <a:pt x="27121" y="20860"/>
                        </a:lnTo>
                        <a:close/>
                        <a:moveTo>
                          <a:pt x="49814" y="20591"/>
                        </a:moveTo>
                        <a:lnTo>
                          <a:pt x="49814" y="20582"/>
                        </a:lnTo>
                        <a:lnTo>
                          <a:pt x="49852" y="20582"/>
                        </a:lnTo>
                        <a:lnTo>
                          <a:pt x="49852" y="20563"/>
                        </a:lnTo>
                        <a:lnTo>
                          <a:pt x="49898" y="20563"/>
                        </a:lnTo>
                        <a:lnTo>
                          <a:pt x="49898" y="20545"/>
                        </a:lnTo>
                        <a:lnTo>
                          <a:pt x="49944" y="20545"/>
                        </a:lnTo>
                        <a:lnTo>
                          <a:pt x="49944" y="20535"/>
                        </a:lnTo>
                        <a:lnTo>
                          <a:pt x="50000" y="20535"/>
                        </a:lnTo>
                        <a:lnTo>
                          <a:pt x="50000" y="20517"/>
                        </a:lnTo>
                        <a:lnTo>
                          <a:pt x="50046" y="20517"/>
                        </a:lnTo>
                        <a:lnTo>
                          <a:pt x="50046" y="20498"/>
                        </a:lnTo>
                        <a:lnTo>
                          <a:pt x="50111" y="20498"/>
                        </a:lnTo>
                        <a:lnTo>
                          <a:pt x="50111" y="20489"/>
                        </a:lnTo>
                        <a:lnTo>
                          <a:pt x="50176" y="20489"/>
                        </a:lnTo>
                        <a:lnTo>
                          <a:pt x="50176" y="20471"/>
                        </a:lnTo>
                        <a:lnTo>
                          <a:pt x="50231" y="20471"/>
                        </a:lnTo>
                        <a:lnTo>
                          <a:pt x="50231" y="20452"/>
                        </a:lnTo>
                        <a:lnTo>
                          <a:pt x="50315" y="20452"/>
                        </a:lnTo>
                        <a:lnTo>
                          <a:pt x="50315" y="20443"/>
                        </a:lnTo>
                        <a:lnTo>
                          <a:pt x="50370" y="20443"/>
                        </a:lnTo>
                        <a:lnTo>
                          <a:pt x="50370" y="20424"/>
                        </a:lnTo>
                        <a:lnTo>
                          <a:pt x="50463" y="20424"/>
                        </a:lnTo>
                        <a:lnTo>
                          <a:pt x="50463" y="20406"/>
                        </a:lnTo>
                        <a:lnTo>
                          <a:pt x="50593" y="20406"/>
                        </a:lnTo>
                        <a:lnTo>
                          <a:pt x="50593" y="20396"/>
                        </a:lnTo>
                        <a:lnTo>
                          <a:pt x="50694" y="20396"/>
                        </a:lnTo>
                        <a:lnTo>
                          <a:pt x="50694" y="20378"/>
                        </a:lnTo>
                        <a:lnTo>
                          <a:pt x="50917" y="20378"/>
                        </a:lnTo>
                        <a:lnTo>
                          <a:pt x="50917" y="20359"/>
                        </a:lnTo>
                        <a:lnTo>
                          <a:pt x="51250" y="20359"/>
                        </a:lnTo>
                        <a:lnTo>
                          <a:pt x="51250" y="20378"/>
                        </a:lnTo>
                        <a:lnTo>
                          <a:pt x="51435" y="20378"/>
                        </a:lnTo>
                        <a:lnTo>
                          <a:pt x="51435" y="20396"/>
                        </a:lnTo>
                        <a:lnTo>
                          <a:pt x="51593" y="20396"/>
                        </a:lnTo>
                        <a:lnTo>
                          <a:pt x="51593" y="20406"/>
                        </a:lnTo>
                        <a:lnTo>
                          <a:pt x="51667" y="20406"/>
                        </a:lnTo>
                        <a:lnTo>
                          <a:pt x="51667" y="20424"/>
                        </a:lnTo>
                        <a:lnTo>
                          <a:pt x="51760" y="20424"/>
                        </a:lnTo>
                        <a:lnTo>
                          <a:pt x="51760" y="20443"/>
                        </a:lnTo>
                        <a:lnTo>
                          <a:pt x="51843" y="20443"/>
                        </a:lnTo>
                        <a:lnTo>
                          <a:pt x="51843" y="20452"/>
                        </a:lnTo>
                        <a:lnTo>
                          <a:pt x="51917" y="20452"/>
                        </a:lnTo>
                        <a:lnTo>
                          <a:pt x="51917" y="20471"/>
                        </a:lnTo>
                        <a:lnTo>
                          <a:pt x="51963" y="20471"/>
                        </a:lnTo>
                        <a:lnTo>
                          <a:pt x="51963" y="20489"/>
                        </a:lnTo>
                        <a:lnTo>
                          <a:pt x="52028" y="20489"/>
                        </a:lnTo>
                        <a:lnTo>
                          <a:pt x="52028" y="20498"/>
                        </a:lnTo>
                        <a:lnTo>
                          <a:pt x="52084" y="20498"/>
                        </a:lnTo>
                        <a:lnTo>
                          <a:pt x="52084" y="20517"/>
                        </a:lnTo>
                        <a:lnTo>
                          <a:pt x="52102" y="20517"/>
                        </a:lnTo>
                        <a:lnTo>
                          <a:pt x="52102" y="20498"/>
                        </a:lnTo>
                        <a:lnTo>
                          <a:pt x="52084" y="20498"/>
                        </a:lnTo>
                        <a:lnTo>
                          <a:pt x="52084" y="20285"/>
                        </a:lnTo>
                        <a:lnTo>
                          <a:pt x="52102" y="20285"/>
                        </a:lnTo>
                        <a:lnTo>
                          <a:pt x="52102" y="20211"/>
                        </a:lnTo>
                        <a:lnTo>
                          <a:pt x="52121" y="20211"/>
                        </a:lnTo>
                        <a:lnTo>
                          <a:pt x="52121" y="20128"/>
                        </a:lnTo>
                        <a:lnTo>
                          <a:pt x="52130" y="20128"/>
                        </a:lnTo>
                        <a:lnTo>
                          <a:pt x="52130" y="20100"/>
                        </a:lnTo>
                        <a:lnTo>
                          <a:pt x="52149" y="20100"/>
                        </a:lnTo>
                        <a:lnTo>
                          <a:pt x="52149" y="20072"/>
                        </a:lnTo>
                        <a:lnTo>
                          <a:pt x="52167" y="20072"/>
                        </a:lnTo>
                        <a:lnTo>
                          <a:pt x="52167" y="20035"/>
                        </a:lnTo>
                        <a:lnTo>
                          <a:pt x="52176" y="20035"/>
                        </a:lnTo>
                        <a:lnTo>
                          <a:pt x="52176" y="20007"/>
                        </a:lnTo>
                        <a:lnTo>
                          <a:pt x="52195" y="20007"/>
                        </a:lnTo>
                        <a:lnTo>
                          <a:pt x="52195" y="19980"/>
                        </a:lnTo>
                        <a:lnTo>
                          <a:pt x="52213" y="19980"/>
                        </a:lnTo>
                        <a:lnTo>
                          <a:pt x="52213" y="19943"/>
                        </a:lnTo>
                        <a:lnTo>
                          <a:pt x="52223" y="19943"/>
                        </a:lnTo>
                        <a:lnTo>
                          <a:pt x="52223" y="19933"/>
                        </a:lnTo>
                        <a:lnTo>
                          <a:pt x="52241" y="19933"/>
                        </a:lnTo>
                        <a:lnTo>
                          <a:pt x="52241" y="19896"/>
                        </a:lnTo>
                        <a:lnTo>
                          <a:pt x="52260" y="19896"/>
                        </a:lnTo>
                        <a:lnTo>
                          <a:pt x="52260" y="19887"/>
                        </a:lnTo>
                        <a:lnTo>
                          <a:pt x="52269" y="19887"/>
                        </a:lnTo>
                        <a:lnTo>
                          <a:pt x="52269" y="19869"/>
                        </a:lnTo>
                        <a:lnTo>
                          <a:pt x="52288" y="19869"/>
                        </a:lnTo>
                        <a:lnTo>
                          <a:pt x="52288" y="19850"/>
                        </a:lnTo>
                        <a:lnTo>
                          <a:pt x="52306" y="19850"/>
                        </a:lnTo>
                        <a:lnTo>
                          <a:pt x="52306" y="19822"/>
                        </a:lnTo>
                        <a:lnTo>
                          <a:pt x="52315" y="19822"/>
                        </a:lnTo>
                        <a:lnTo>
                          <a:pt x="52315" y="19804"/>
                        </a:lnTo>
                        <a:lnTo>
                          <a:pt x="52352" y="19804"/>
                        </a:lnTo>
                        <a:lnTo>
                          <a:pt x="52352" y="19794"/>
                        </a:lnTo>
                        <a:lnTo>
                          <a:pt x="52362" y="19794"/>
                        </a:lnTo>
                        <a:lnTo>
                          <a:pt x="52362" y="19776"/>
                        </a:lnTo>
                        <a:lnTo>
                          <a:pt x="52380" y="19776"/>
                        </a:lnTo>
                        <a:lnTo>
                          <a:pt x="52380" y="19757"/>
                        </a:lnTo>
                        <a:lnTo>
                          <a:pt x="52399" y="19757"/>
                        </a:lnTo>
                        <a:lnTo>
                          <a:pt x="52399" y="19748"/>
                        </a:lnTo>
                        <a:lnTo>
                          <a:pt x="52427" y="19748"/>
                        </a:lnTo>
                        <a:lnTo>
                          <a:pt x="52427" y="19730"/>
                        </a:lnTo>
                        <a:lnTo>
                          <a:pt x="52445" y="19730"/>
                        </a:lnTo>
                        <a:lnTo>
                          <a:pt x="52445" y="19711"/>
                        </a:lnTo>
                        <a:lnTo>
                          <a:pt x="52473" y="19711"/>
                        </a:lnTo>
                        <a:lnTo>
                          <a:pt x="52473" y="19702"/>
                        </a:lnTo>
                        <a:lnTo>
                          <a:pt x="52491" y="19702"/>
                        </a:lnTo>
                        <a:lnTo>
                          <a:pt x="52491" y="19683"/>
                        </a:lnTo>
                        <a:lnTo>
                          <a:pt x="52538" y="19683"/>
                        </a:lnTo>
                        <a:lnTo>
                          <a:pt x="52538" y="19665"/>
                        </a:lnTo>
                        <a:lnTo>
                          <a:pt x="52565" y="19665"/>
                        </a:lnTo>
                        <a:lnTo>
                          <a:pt x="52565" y="19655"/>
                        </a:lnTo>
                        <a:lnTo>
                          <a:pt x="52593" y="19655"/>
                        </a:lnTo>
                        <a:lnTo>
                          <a:pt x="52593" y="19637"/>
                        </a:lnTo>
                        <a:lnTo>
                          <a:pt x="52640" y="19637"/>
                        </a:lnTo>
                        <a:lnTo>
                          <a:pt x="52640" y="19618"/>
                        </a:lnTo>
                        <a:lnTo>
                          <a:pt x="52704" y="19618"/>
                        </a:lnTo>
                        <a:lnTo>
                          <a:pt x="52704" y="19609"/>
                        </a:lnTo>
                        <a:lnTo>
                          <a:pt x="52769" y="19609"/>
                        </a:lnTo>
                        <a:lnTo>
                          <a:pt x="52769" y="19591"/>
                        </a:lnTo>
                        <a:lnTo>
                          <a:pt x="53047" y="19591"/>
                        </a:lnTo>
                        <a:lnTo>
                          <a:pt x="53047" y="19609"/>
                        </a:lnTo>
                        <a:lnTo>
                          <a:pt x="53103" y="19609"/>
                        </a:lnTo>
                        <a:lnTo>
                          <a:pt x="53103" y="19572"/>
                        </a:lnTo>
                        <a:lnTo>
                          <a:pt x="53093" y="19572"/>
                        </a:lnTo>
                        <a:lnTo>
                          <a:pt x="53093" y="19544"/>
                        </a:lnTo>
                        <a:lnTo>
                          <a:pt x="53075" y="19544"/>
                        </a:lnTo>
                        <a:lnTo>
                          <a:pt x="53075" y="19517"/>
                        </a:lnTo>
                        <a:lnTo>
                          <a:pt x="53056" y="19517"/>
                        </a:lnTo>
                        <a:lnTo>
                          <a:pt x="53056" y="19479"/>
                        </a:lnTo>
                        <a:lnTo>
                          <a:pt x="53047" y="19479"/>
                        </a:lnTo>
                        <a:lnTo>
                          <a:pt x="53047" y="19452"/>
                        </a:lnTo>
                        <a:lnTo>
                          <a:pt x="53029" y="19452"/>
                        </a:lnTo>
                        <a:lnTo>
                          <a:pt x="53029" y="19424"/>
                        </a:lnTo>
                        <a:lnTo>
                          <a:pt x="53010" y="19424"/>
                        </a:lnTo>
                        <a:lnTo>
                          <a:pt x="53010" y="19359"/>
                        </a:lnTo>
                        <a:lnTo>
                          <a:pt x="53001" y="19359"/>
                        </a:lnTo>
                        <a:lnTo>
                          <a:pt x="53001" y="19313"/>
                        </a:lnTo>
                        <a:lnTo>
                          <a:pt x="52982" y="19313"/>
                        </a:lnTo>
                        <a:lnTo>
                          <a:pt x="52982" y="19248"/>
                        </a:lnTo>
                        <a:lnTo>
                          <a:pt x="52964" y="19248"/>
                        </a:lnTo>
                        <a:lnTo>
                          <a:pt x="52964" y="19192"/>
                        </a:lnTo>
                        <a:lnTo>
                          <a:pt x="52954" y="19192"/>
                        </a:lnTo>
                        <a:lnTo>
                          <a:pt x="52954" y="18831"/>
                        </a:lnTo>
                        <a:lnTo>
                          <a:pt x="52964" y="18831"/>
                        </a:lnTo>
                        <a:lnTo>
                          <a:pt x="52964" y="18757"/>
                        </a:lnTo>
                        <a:lnTo>
                          <a:pt x="52982" y="18757"/>
                        </a:lnTo>
                        <a:lnTo>
                          <a:pt x="52982" y="18683"/>
                        </a:lnTo>
                        <a:lnTo>
                          <a:pt x="53001" y="18683"/>
                        </a:lnTo>
                        <a:lnTo>
                          <a:pt x="53001" y="18637"/>
                        </a:lnTo>
                        <a:lnTo>
                          <a:pt x="53010" y="18637"/>
                        </a:lnTo>
                        <a:lnTo>
                          <a:pt x="53010" y="18590"/>
                        </a:lnTo>
                        <a:lnTo>
                          <a:pt x="53029" y="18590"/>
                        </a:lnTo>
                        <a:lnTo>
                          <a:pt x="53029" y="18553"/>
                        </a:lnTo>
                        <a:lnTo>
                          <a:pt x="53047" y="18553"/>
                        </a:lnTo>
                        <a:lnTo>
                          <a:pt x="53047" y="18507"/>
                        </a:lnTo>
                        <a:lnTo>
                          <a:pt x="53056" y="18507"/>
                        </a:lnTo>
                        <a:lnTo>
                          <a:pt x="53056" y="18479"/>
                        </a:lnTo>
                        <a:lnTo>
                          <a:pt x="53075" y="18479"/>
                        </a:lnTo>
                        <a:lnTo>
                          <a:pt x="53075" y="18451"/>
                        </a:lnTo>
                        <a:lnTo>
                          <a:pt x="53093" y="18451"/>
                        </a:lnTo>
                        <a:lnTo>
                          <a:pt x="53093" y="18433"/>
                        </a:lnTo>
                        <a:lnTo>
                          <a:pt x="53103" y="18433"/>
                        </a:lnTo>
                        <a:lnTo>
                          <a:pt x="53103" y="18405"/>
                        </a:lnTo>
                        <a:lnTo>
                          <a:pt x="53121" y="18405"/>
                        </a:lnTo>
                        <a:lnTo>
                          <a:pt x="53121" y="18368"/>
                        </a:lnTo>
                        <a:lnTo>
                          <a:pt x="53140" y="18368"/>
                        </a:lnTo>
                        <a:lnTo>
                          <a:pt x="53140" y="18359"/>
                        </a:lnTo>
                        <a:lnTo>
                          <a:pt x="53149" y="18359"/>
                        </a:lnTo>
                        <a:lnTo>
                          <a:pt x="53149" y="18322"/>
                        </a:lnTo>
                        <a:lnTo>
                          <a:pt x="53168" y="18322"/>
                        </a:lnTo>
                        <a:lnTo>
                          <a:pt x="53168" y="18312"/>
                        </a:lnTo>
                        <a:lnTo>
                          <a:pt x="53186" y="18312"/>
                        </a:lnTo>
                        <a:lnTo>
                          <a:pt x="53186" y="18275"/>
                        </a:lnTo>
                        <a:lnTo>
                          <a:pt x="53195" y="18275"/>
                        </a:lnTo>
                        <a:lnTo>
                          <a:pt x="53195" y="18266"/>
                        </a:lnTo>
                        <a:lnTo>
                          <a:pt x="53214" y="18266"/>
                        </a:lnTo>
                        <a:lnTo>
                          <a:pt x="53214" y="18248"/>
                        </a:lnTo>
                        <a:lnTo>
                          <a:pt x="53232" y="18248"/>
                        </a:lnTo>
                        <a:lnTo>
                          <a:pt x="53232" y="18229"/>
                        </a:lnTo>
                        <a:lnTo>
                          <a:pt x="53242" y="18229"/>
                        </a:lnTo>
                        <a:lnTo>
                          <a:pt x="53242" y="18220"/>
                        </a:lnTo>
                        <a:lnTo>
                          <a:pt x="53260" y="18220"/>
                        </a:lnTo>
                        <a:lnTo>
                          <a:pt x="53260" y="18201"/>
                        </a:lnTo>
                        <a:lnTo>
                          <a:pt x="53279" y="18201"/>
                        </a:lnTo>
                        <a:lnTo>
                          <a:pt x="53279" y="18183"/>
                        </a:lnTo>
                        <a:lnTo>
                          <a:pt x="53288" y="18183"/>
                        </a:lnTo>
                        <a:lnTo>
                          <a:pt x="53288" y="18173"/>
                        </a:lnTo>
                        <a:lnTo>
                          <a:pt x="53306" y="18173"/>
                        </a:lnTo>
                        <a:lnTo>
                          <a:pt x="53306" y="18136"/>
                        </a:lnTo>
                        <a:lnTo>
                          <a:pt x="53325" y="18136"/>
                        </a:lnTo>
                        <a:lnTo>
                          <a:pt x="53325" y="18127"/>
                        </a:lnTo>
                        <a:lnTo>
                          <a:pt x="53334" y="18127"/>
                        </a:lnTo>
                        <a:lnTo>
                          <a:pt x="53334" y="18109"/>
                        </a:lnTo>
                        <a:lnTo>
                          <a:pt x="53371" y="18109"/>
                        </a:lnTo>
                        <a:lnTo>
                          <a:pt x="53371" y="18090"/>
                        </a:lnTo>
                        <a:lnTo>
                          <a:pt x="53381" y="18090"/>
                        </a:lnTo>
                        <a:lnTo>
                          <a:pt x="53381" y="18081"/>
                        </a:lnTo>
                        <a:lnTo>
                          <a:pt x="53399" y="18081"/>
                        </a:lnTo>
                        <a:lnTo>
                          <a:pt x="53399" y="18062"/>
                        </a:lnTo>
                        <a:lnTo>
                          <a:pt x="53418" y="18062"/>
                        </a:lnTo>
                        <a:lnTo>
                          <a:pt x="53418" y="18044"/>
                        </a:lnTo>
                        <a:lnTo>
                          <a:pt x="53445" y="18044"/>
                        </a:lnTo>
                        <a:lnTo>
                          <a:pt x="53445" y="18035"/>
                        </a:lnTo>
                        <a:lnTo>
                          <a:pt x="53464" y="18035"/>
                        </a:lnTo>
                        <a:lnTo>
                          <a:pt x="53464" y="18016"/>
                        </a:lnTo>
                        <a:lnTo>
                          <a:pt x="53492" y="18016"/>
                        </a:lnTo>
                        <a:lnTo>
                          <a:pt x="53492" y="17997"/>
                        </a:lnTo>
                        <a:lnTo>
                          <a:pt x="53510" y="17997"/>
                        </a:lnTo>
                        <a:lnTo>
                          <a:pt x="53510" y="17988"/>
                        </a:lnTo>
                        <a:lnTo>
                          <a:pt x="53538" y="17988"/>
                        </a:lnTo>
                        <a:lnTo>
                          <a:pt x="53538" y="17970"/>
                        </a:lnTo>
                        <a:lnTo>
                          <a:pt x="53566" y="17970"/>
                        </a:lnTo>
                        <a:lnTo>
                          <a:pt x="53566" y="17951"/>
                        </a:lnTo>
                        <a:lnTo>
                          <a:pt x="53603" y="17951"/>
                        </a:lnTo>
                        <a:lnTo>
                          <a:pt x="53603" y="17942"/>
                        </a:lnTo>
                        <a:lnTo>
                          <a:pt x="53631" y="17942"/>
                        </a:lnTo>
                        <a:lnTo>
                          <a:pt x="53631" y="17923"/>
                        </a:lnTo>
                        <a:lnTo>
                          <a:pt x="53658" y="17923"/>
                        </a:lnTo>
                        <a:lnTo>
                          <a:pt x="53658" y="17905"/>
                        </a:lnTo>
                        <a:lnTo>
                          <a:pt x="53695" y="17905"/>
                        </a:lnTo>
                        <a:lnTo>
                          <a:pt x="53695" y="17896"/>
                        </a:lnTo>
                        <a:lnTo>
                          <a:pt x="53742" y="17896"/>
                        </a:lnTo>
                        <a:lnTo>
                          <a:pt x="53742" y="17877"/>
                        </a:lnTo>
                        <a:lnTo>
                          <a:pt x="53788" y="17877"/>
                        </a:lnTo>
                        <a:lnTo>
                          <a:pt x="53788" y="17859"/>
                        </a:lnTo>
                        <a:lnTo>
                          <a:pt x="53816" y="17859"/>
                        </a:lnTo>
                        <a:lnTo>
                          <a:pt x="53816" y="17849"/>
                        </a:lnTo>
                        <a:lnTo>
                          <a:pt x="53890" y="17849"/>
                        </a:lnTo>
                        <a:lnTo>
                          <a:pt x="53890" y="17831"/>
                        </a:lnTo>
                        <a:lnTo>
                          <a:pt x="53973" y="17831"/>
                        </a:lnTo>
                        <a:lnTo>
                          <a:pt x="53973" y="17812"/>
                        </a:lnTo>
                        <a:lnTo>
                          <a:pt x="54094" y="17812"/>
                        </a:lnTo>
                        <a:lnTo>
                          <a:pt x="54094" y="17803"/>
                        </a:lnTo>
                        <a:lnTo>
                          <a:pt x="54279" y="17803"/>
                        </a:lnTo>
                        <a:lnTo>
                          <a:pt x="54279" y="17812"/>
                        </a:lnTo>
                        <a:lnTo>
                          <a:pt x="54372" y="17812"/>
                        </a:lnTo>
                        <a:lnTo>
                          <a:pt x="54372" y="17831"/>
                        </a:lnTo>
                        <a:lnTo>
                          <a:pt x="54464" y="17831"/>
                        </a:lnTo>
                        <a:lnTo>
                          <a:pt x="54464" y="17849"/>
                        </a:lnTo>
                        <a:lnTo>
                          <a:pt x="54511" y="17849"/>
                        </a:lnTo>
                        <a:lnTo>
                          <a:pt x="54511" y="17859"/>
                        </a:lnTo>
                        <a:lnTo>
                          <a:pt x="54557" y="17859"/>
                        </a:lnTo>
                        <a:lnTo>
                          <a:pt x="54557" y="17877"/>
                        </a:lnTo>
                        <a:lnTo>
                          <a:pt x="54603" y="17877"/>
                        </a:lnTo>
                        <a:lnTo>
                          <a:pt x="54603" y="17896"/>
                        </a:lnTo>
                        <a:lnTo>
                          <a:pt x="54631" y="17896"/>
                        </a:lnTo>
                        <a:lnTo>
                          <a:pt x="54631" y="17905"/>
                        </a:lnTo>
                        <a:lnTo>
                          <a:pt x="54677" y="17905"/>
                        </a:lnTo>
                        <a:lnTo>
                          <a:pt x="54677" y="17923"/>
                        </a:lnTo>
                        <a:lnTo>
                          <a:pt x="54724" y="17923"/>
                        </a:lnTo>
                        <a:lnTo>
                          <a:pt x="54724" y="17942"/>
                        </a:lnTo>
                        <a:lnTo>
                          <a:pt x="54761" y="17942"/>
                        </a:lnTo>
                        <a:lnTo>
                          <a:pt x="54761" y="17951"/>
                        </a:lnTo>
                        <a:lnTo>
                          <a:pt x="54770" y="17951"/>
                        </a:lnTo>
                        <a:lnTo>
                          <a:pt x="54770" y="17970"/>
                        </a:lnTo>
                        <a:lnTo>
                          <a:pt x="54807" y="17970"/>
                        </a:lnTo>
                        <a:lnTo>
                          <a:pt x="54807" y="17988"/>
                        </a:lnTo>
                        <a:lnTo>
                          <a:pt x="54816" y="17988"/>
                        </a:lnTo>
                        <a:lnTo>
                          <a:pt x="54816" y="17997"/>
                        </a:lnTo>
                        <a:lnTo>
                          <a:pt x="54853" y="17997"/>
                        </a:lnTo>
                        <a:lnTo>
                          <a:pt x="54853" y="18016"/>
                        </a:lnTo>
                        <a:lnTo>
                          <a:pt x="54863" y="18016"/>
                        </a:lnTo>
                        <a:lnTo>
                          <a:pt x="54863" y="18035"/>
                        </a:lnTo>
                        <a:lnTo>
                          <a:pt x="54900" y="18035"/>
                        </a:lnTo>
                        <a:lnTo>
                          <a:pt x="54900" y="18044"/>
                        </a:lnTo>
                        <a:lnTo>
                          <a:pt x="54927" y="18044"/>
                        </a:lnTo>
                        <a:lnTo>
                          <a:pt x="54927" y="18062"/>
                        </a:lnTo>
                        <a:lnTo>
                          <a:pt x="54946" y="18062"/>
                        </a:lnTo>
                        <a:lnTo>
                          <a:pt x="54946" y="18081"/>
                        </a:lnTo>
                        <a:lnTo>
                          <a:pt x="54974" y="18081"/>
                        </a:lnTo>
                        <a:lnTo>
                          <a:pt x="54974" y="18090"/>
                        </a:lnTo>
                        <a:lnTo>
                          <a:pt x="54992" y="18090"/>
                        </a:lnTo>
                        <a:lnTo>
                          <a:pt x="54992" y="18109"/>
                        </a:lnTo>
                        <a:lnTo>
                          <a:pt x="55002" y="18109"/>
                        </a:lnTo>
                        <a:lnTo>
                          <a:pt x="55002" y="18127"/>
                        </a:lnTo>
                        <a:lnTo>
                          <a:pt x="55020" y="18127"/>
                        </a:lnTo>
                        <a:lnTo>
                          <a:pt x="55020" y="18136"/>
                        </a:lnTo>
                        <a:lnTo>
                          <a:pt x="55039" y="18136"/>
                        </a:lnTo>
                        <a:lnTo>
                          <a:pt x="55039" y="18155"/>
                        </a:lnTo>
                        <a:lnTo>
                          <a:pt x="55048" y="18155"/>
                        </a:lnTo>
                        <a:lnTo>
                          <a:pt x="55048" y="18173"/>
                        </a:lnTo>
                        <a:lnTo>
                          <a:pt x="55066" y="18173"/>
                        </a:lnTo>
                        <a:lnTo>
                          <a:pt x="55066" y="18183"/>
                        </a:lnTo>
                        <a:lnTo>
                          <a:pt x="55085" y="18183"/>
                        </a:lnTo>
                        <a:lnTo>
                          <a:pt x="55085" y="18201"/>
                        </a:lnTo>
                        <a:lnTo>
                          <a:pt x="55094" y="18201"/>
                        </a:lnTo>
                        <a:lnTo>
                          <a:pt x="55094" y="18220"/>
                        </a:lnTo>
                        <a:lnTo>
                          <a:pt x="55113" y="18220"/>
                        </a:lnTo>
                        <a:lnTo>
                          <a:pt x="55113" y="18229"/>
                        </a:lnTo>
                        <a:lnTo>
                          <a:pt x="55131" y="18229"/>
                        </a:lnTo>
                        <a:lnTo>
                          <a:pt x="55131" y="18248"/>
                        </a:lnTo>
                        <a:lnTo>
                          <a:pt x="55140" y="18248"/>
                        </a:lnTo>
                        <a:lnTo>
                          <a:pt x="55140" y="18275"/>
                        </a:lnTo>
                        <a:lnTo>
                          <a:pt x="55159" y="18275"/>
                        </a:lnTo>
                        <a:lnTo>
                          <a:pt x="55159" y="18155"/>
                        </a:lnTo>
                        <a:lnTo>
                          <a:pt x="55178" y="18155"/>
                        </a:lnTo>
                        <a:lnTo>
                          <a:pt x="55178" y="18062"/>
                        </a:lnTo>
                        <a:lnTo>
                          <a:pt x="55187" y="18062"/>
                        </a:lnTo>
                        <a:lnTo>
                          <a:pt x="55187" y="17970"/>
                        </a:lnTo>
                        <a:lnTo>
                          <a:pt x="55205" y="17970"/>
                        </a:lnTo>
                        <a:lnTo>
                          <a:pt x="55205" y="17923"/>
                        </a:lnTo>
                        <a:lnTo>
                          <a:pt x="55224" y="17923"/>
                        </a:lnTo>
                        <a:lnTo>
                          <a:pt x="55224" y="17877"/>
                        </a:lnTo>
                        <a:lnTo>
                          <a:pt x="55233" y="17877"/>
                        </a:lnTo>
                        <a:lnTo>
                          <a:pt x="55233" y="17831"/>
                        </a:lnTo>
                        <a:lnTo>
                          <a:pt x="55252" y="17831"/>
                        </a:lnTo>
                        <a:lnTo>
                          <a:pt x="55252" y="17803"/>
                        </a:lnTo>
                        <a:lnTo>
                          <a:pt x="55270" y="17803"/>
                        </a:lnTo>
                        <a:lnTo>
                          <a:pt x="55270" y="17766"/>
                        </a:lnTo>
                        <a:lnTo>
                          <a:pt x="55279" y="17766"/>
                        </a:lnTo>
                        <a:lnTo>
                          <a:pt x="55279" y="17738"/>
                        </a:lnTo>
                        <a:lnTo>
                          <a:pt x="55298" y="17738"/>
                        </a:lnTo>
                        <a:lnTo>
                          <a:pt x="55298" y="17710"/>
                        </a:lnTo>
                        <a:lnTo>
                          <a:pt x="55316" y="17710"/>
                        </a:lnTo>
                        <a:lnTo>
                          <a:pt x="55316" y="17673"/>
                        </a:lnTo>
                        <a:lnTo>
                          <a:pt x="55326" y="17673"/>
                        </a:lnTo>
                        <a:lnTo>
                          <a:pt x="55326" y="17646"/>
                        </a:lnTo>
                        <a:lnTo>
                          <a:pt x="55344" y="17646"/>
                        </a:lnTo>
                        <a:lnTo>
                          <a:pt x="55344" y="17627"/>
                        </a:lnTo>
                        <a:lnTo>
                          <a:pt x="55363" y="17627"/>
                        </a:lnTo>
                        <a:lnTo>
                          <a:pt x="55363" y="17618"/>
                        </a:lnTo>
                        <a:lnTo>
                          <a:pt x="55372" y="17618"/>
                        </a:lnTo>
                        <a:lnTo>
                          <a:pt x="55372" y="17581"/>
                        </a:lnTo>
                        <a:lnTo>
                          <a:pt x="55391" y="17581"/>
                        </a:lnTo>
                        <a:lnTo>
                          <a:pt x="55391" y="17571"/>
                        </a:lnTo>
                        <a:lnTo>
                          <a:pt x="55409" y="17571"/>
                        </a:lnTo>
                        <a:lnTo>
                          <a:pt x="55409" y="17534"/>
                        </a:lnTo>
                        <a:lnTo>
                          <a:pt x="55418" y="17534"/>
                        </a:lnTo>
                        <a:lnTo>
                          <a:pt x="55418" y="17525"/>
                        </a:lnTo>
                        <a:lnTo>
                          <a:pt x="55437" y="17525"/>
                        </a:lnTo>
                        <a:lnTo>
                          <a:pt x="55437" y="17507"/>
                        </a:lnTo>
                        <a:lnTo>
                          <a:pt x="55455" y="17507"/>
                        </a:lnTo>
                        <a:lnTo>
                          <a:pt x="55455" y="17488"/>
                        </a:lnTo>
                        <a:lnTo>
                          <a:pt x="55465" y="17488"/>
                        </a:lnTo>
                        <a:lnTo>
                          <a:pt x="55465" y="17479"/>
                        </a:lnTo>
                        <a:lnTo>
                          <a:pt x="55483" y="17479"/>
                        </a:lnTo>
                        <a:lnTo>
                          <a:pt x="55483" y="17460"/>
                        </a:lnTo>
                        <a:lnTo>
                          <a:pt x="55502" y="17460"/>
                        </a:lnTo>
                        <a:lnTo>
                          <a:pt x="55502" y="17442"/>
                        </a:lnTo>
                        <a:lnTo>
                          <a:pt x="55511" y="17442"/>
                        </a:lnTo>
                        <a:lnTo>
                          <a:pt x="55511" y="17432"/>
                        </a:lnTo>
                        <a:lnTo>
                          <a:pt x="55529" y="17432"/>
                        </a:lnTo>
                        <a:lnTo>
                          <a:pt x="55529" y="17414"/>
                        </a:lnTo>
                        <a:lnTo>
                          <a:pt x="55548" y="17414"/>
                        </a:lnTo>
                        <a:lnTo>
                          <a:pt x="55548" y="17395"/>
                        </a:lnTo>
                        <a:lnTo>
                          <a:pt x="55557" y="17395"/>
                        </a:lnTo>
                        <a:lnTo>
                          <a:pt x="55557" y="17386"/>
                        </a:lnTo>
                        <a:lnTo>
                          <a:pt x="55576" y="17386"/>
                        </a:lnTo>
                        <a:lnTo>
                          <a:pt x="55576" y="17368"/>
                        </a:lnTo>
                        <a:lnTo>
                          <a:pt x="55604" y="17368"/>
                        </a:lnTo>
                        <a:lnTo>
                          <a:pt x="55604" y="17349"/>
                        </a:lnTo>
                        <a:lnTo>
                          <a:pt x="55622" y="17349"/>
                        </a:lnTo>
                        <a:lnTo>
                          <a:pt x="55622" y="17340"/>
                        </a:lnTo>
                        <a:lnTo>
                          <a:pt x="55641" y="17340"/>
                        </a:lnTo>
                        <a:lnTo>
                          <a:pt x="55641" y="17321"/>
                        </a:lnTo>
                        <a:lnTo>
                          <a:pt x="55650" y="17321"/>
                        </a:lnTo>
                        <a:lnTo>
                          <a:pt x="55650" y="17303"/>
                        </a:lnTo>
                        <a:lnTo>
                          <a:pt x="55687" y="17303"/>
                        </a:lnTo>
                        <a:lnTo>
                          <a:pt x="55687" y="17294"/>
                        </a:lnTo>
                        <a:lnTo>
                          <a:pt x="55696" y="17294"/>
                        </a:lnTo>
                        <a:lnTo>
                          <a:pt x="55696" y="17275"/>
                        </a:lnTo>
                        <a:lnTo>
                          <a:pt x="55733" y="17275"/>
                        </a:lnTo>
                        <a:lnTo>
                          <a:pt x="55733" y="17256"/>
                        </a:lnTo>
                        <a:lnTo>
                          <a:pt x="55761" y="17256"/>
                        </a:lnTo>
                        <a:lnTo>
                          <a:pt x="55761" y="17247"/>
                        </a:lnTo>
                        <a:lnTo>
                          <a:pt x="55780" y="17247"/>
                        </a:lnTo>
                        <a:lnTo>
                          <a:pt x="55780" y="17229"/>
                        </a:lnTo>
                        <a:lnTo>
                          <a:pt x="55807" y="17229"/>
                        </a:lnTo>
                        <a:lnTo>
                          <a:pt x="55807" y="17210"/>
                        </a:lnTo>
                        <a:lnTo>
                          <a:pt x="55835" y="17210"/>
                        </a:lnTo>
                        <a:lnTo>
                          <a:pt x="55835" y="17201"/>
                        </a:lnTo>
                        <a:lnTo>
                          <a:pt x="55872" y="17201"/>
                        </a:lnTo>
                        <a:lnTo>
                          <a:pt x="55872" y="17182"/>
                        </a:lnTo>
                        <a:lnTo>
                          <a:pt x="55919" y="17182"/>
                        </a:lnTo>
                        <a:lnTo>
                          <a:pt x="55919" y="17164"/>
                        </a:lnTo>
                        <a:lnTo>
                          <a:pt x="55965" y="17164"/>
                        </a:lnTo>
                        <a:lnTo>
                          <a:pt x="55965" y="17155"/>
                        </a:lnTo>
                        <a:lnTo>
                          <a:pt x="56011" y="17155"/>
                        </a:lnTo>
                        <a:lnTo>
                          <a:pt x="56011" y="17136"/>
                        </a:lnTo>
                        <a:lnTo>
                          <a:pt x="56057" y="17136"/>
                        </a:lnTo>
                        <a:lnTo>
                          <a:pt x="56057" y="17118"/>
                        </a:lnTo>
                        <a:lnTo>
                          <a:pt x="56113" y="17118"/>
                        </a:lnTo>
                        <a:lnTo>
                          <a:pt x="56113" y="17108"/>
                        </a:lnTo>
                        <a:lnTo>
                          <a:pt x="56224" y="17108"/>
                        </a:lnTo>
                        <a:lnTo>
                          <a:pt x="56224" y="17090"/>
                        </a:lnTo>
                        <a:lnTo>
                          <a:pt x="56548" y="17090"/>
                        </a:lnTo>
                        <a:lnTo>
                          <a:pt x="56548" y="17108"/>
                        </a:lnTo>
                        <a:lnTo>
                          <a:pt x="56641" y="17108"/>
                        </a:lnTo>
                        <a:lnTo>
                          <a:pt x="56641" y="17118"/>
                        </a:lnTo>
                        <a:lnTo>
                          <a:pt x="56706" y="17118"/>
                        </a:lnTo>
                        <a:lnTo>
                          <a:pt x="56706" y="17136"/>
                        </a:lnTo>
                        <a:lnTo>
                          <a:pt x="56761" y="17136"/>
                        </a:lnTo>
                        <a:lnTo>
                          <a:pt x="56761" y="17155"/>
                        </a:lnTo>
                        <a:lnTo>
                          <a:pt x="56798" y="17155"/>
                        </a:lnTo>
                        <a:lnTo>
                          <a:pt x="56798" y="17164"/>
                        </a:lnTo>
                        <a:lnTo>
                          <a:pt x="56845" y="17164"/>
                        </a:lnTo>
                        <a:lnTo>
                          <a:pt x="56845" y="17182"/>
                        </a:lnTo>
                        <a:lnTo>
                          <a:pt x="56873" y="17182"/>
                        </a:lnTo>
                        <a:lnTo>
                          <a:pt x="56873" y="17201"/>
                        </a:lnTo>
                        <a:lnTo>
                          <a:pt x="56900" y="17201"/>
                        </a:lnTo>
                        <a:lnTo>
                          <a:pt x="56900" y="17210"/>
                        </a:lnTo>
                        <a:lnTo>
                          <a:pt x="56937" y="17210"/>
                        </a:lnTo>
                        <a:lnTo>
                          <a:pt x="56937" y="17229"/>
                        </a:lnTo>
                        <a:lnTo>
                          <a:pt x="56965" y="17229"/>
                        </a:lnTo>
                        <a:lnTo>
                          <a:pt x="56965" y="17247"/>
                        </a:lnTo>
                        <a:lnTo>
                          <a:pt x="56993" y="17247"/>
                        </a:lnTo>
                        <a:lnTo>
                          <a:pt x="56993" y="17256"/>
                        </a:lnTo>
                        <a:lnTo>
                          <a:pt x="57011" y="17256"/>
                        </a:lnTo>
                        <a:lnTo>
                          <a:pt x="57011" y="17275"/>
                        </a:lnTo>
                        <a:lnTo>
                          <a:pt x="57039" y="17275"/>
                        </a:lnTo>
                        <a:lnTo>
                          <a:pt x="57039" y="17294"/>
                        </a:lnTo>
                        <a:lnTo>
                          <a:pt x="57058" y="17294"/>
                        </a:lnTo>
                        <a:lnTo>
                          <a:pt x="57058" y="17303"/>
                        </a:lnTo>
                        <a:lnTo>
                          <a:pt x="57086" y="17303"/>
                        </a:lnTo>
                        <a:lnTo>
                          <a:pt x="57086" y="17321"/>
                        </a:lnTo>
                        <a:lnTo>
                          <a:pt x="57104" y="17321"/>
                        </a:lnTo>
                        <a:lnTo>
                          <a:pt x="57104" y="17340"/>
                        </a:lnTo>
                        <a:lnTo>
                          <a:pt x="57132" y="17340"/>
                        </a:lnTo>
                        <a:lnTo>
                          <a:pt x="57132" y="17349"/>
                        </a:lnTo>
                        <a:lnTo>
                          <a:pt x="57150" y="17349"/>
                        </a:lnTo>
                        <a:lnTo>
                          <a:pt x="57150" y="17368"/>
                        </a:lnTo>
                        <a:lnTo>
                          <a:pt x="57169" y="17368"/>
                        </a:lnTo>
                        <a:lnTo>
                          <a:pt x="57169" y="17386"/>
                        </a:lnTo>
                        <a:lnTo>
                          <a:pt x="57197" y="17386"/>
                        </a:lnTo>
                        <a:lnTo>
                          <a:pt x="57197" y="17395"/>
                        </a:lnTo>
                        <a:lnTo>
                          <a:pt x="57215" y="17395"/>
                        </a:lnTo>
                        <a:lnTo>
                          <a:pt x="57215" y="17414"/>
                        </a:lnTo>
                        <a:lnTo>
                          <a:pt x="57225" y="17414"/>
                        </a:lnTo>
                        <a:lnTo>
                          <a:pt x="57225" y="17432"/>
                        </a:lnTo>
                        <a:lnTo>
                          <a:pt x="57243" y="17432"/>
                        </a:lnTo>
                        <a:lnTo>
                          <a:pt x="57243" y="17442"/>
                        </a:lnTo>
                        <a:lnTo>
                          <a:pt x="57262" y="17442"/>
                        </a:lnTo>
                        <a:lnTo>
                          <a:pt x="57262" y="17460"/>
                        </a:lnTo>
                        <a:lnTo>
                          <a:pt x="57271" y="17460"/>
                        </a:lnTo>
                        <a:lnTo>
                          <a:pt x="57271" y="17479"/>
                        </a:lnTo>
                        <a:lnTo>
                          <a:pt x="57289" y="17479"/>
                        </a:lnTo>
                        <a:lnTo>
                          <a:pt x="57289" y="17507"/>
                        </a:lnTo>
                        <a:lnTo>
                          <a:pt x="57308" y="17507"/>
                        </a:lnTo>
                        <a:lnTo>
                          <a:pt x="57308" y="17525"/>
                        </a:lnTo>
                        <a:lnTo>
                          <a:pt x="57317" y="17525"/>
                        </a:lnTo>
                        <a:lnTo>
                          <a:pt x="57317" y="17534"/>
                        </a:lnTo>
                        <a:lnTo>
                          <a:pt x="57336" y="17534"/>
                        </a:lnTo>
                        <a:lnTo>
                          <a:pt x="57336" y="17571"/>
                        </a:lnTo>
                        <a:lnTo>
                          <a:pt x="57354" y="17571"/>
                        </a:lnTo>
                        <a:lnTo>
                          <a:pt x="57354" y="17581"/>
                        </a:lnTo>
                        <a:lnTo>
                          <a:pt x="57363" y="17581"/>
                        </a:lnTo>
                        <a:lnTo>
                          <a:pt x="57363" y="17599"/>
                        </a:lnTo>
                        <a:lnTo>
                          <a:pt x="57382" y="17599"/>
                        </a:lnTo>
                        <a:lnTo>
                          <a:pt x="57382" y="17627"/>
                        </a:lnTo>
                        <a:lnTo>
                          <a:pt x="57401" y="17627"/>
                        </a:lnTo>
                        <a:lnTo>
                          <a:pt x="57401" y="17646"/>
                        </a:lnTo>
                        <a:lnTo>
                          <a:pt x="57410" y="17646"/>
                        </a:lnTo>
                        <a:lnTo>
                          <a:pt x="57410" y="17673"/>
                        </a:lnTo>
                        <a:lnTo>
                          <a:pt x="57428" y="17673"/>
                        </a:lnTo>
                        <a:lnTo>
                          <a:pt x="57428" y="17710"/>
                        </a:lnTo>
                        <a:lnTo>
                          <a:pt x="57447" y="17710"/>
                        </a:lnTo>
                        <a:lnTo>
                          <a:pt x="57447" y="17738"/>
                        </a:lnTo>
                        <a:lnTo>
                          <a:pt x="57456" y="17738"/>
                        </a:lnTo>
                        <a:lnTo>
                          <a:pt x="57456" y="17766"/>
                        </a:lnTo>
                        <a:lnTo>
                          <a:pt x="57475" y="17766"/>
                        </a:lnTo>
                        <a:lnTo>
                          <a:pt x="57475" y="17803"/>
                        </a:lnTo>
                        <a:lnTo>
                          <a:pt x="57493" y="17803"/>
                        </a:lnTo>
                        <a:lnTo>
                          <a:pt x="57493" y="17849"/>
                        </a:lnTo>
                        <a:lnTo>
                          <a:pt x="57502" y="17849"/>
                        </a:lnTo>
                        <a:lnTo>
                          <a:pt x="57502" y="17877"/>
                        </a:lnTo>
                        <a:lnTo>
                          <a:pt x="57521" y="17877"/>
                        </a:lnTo>
                        <a:lnTo>
                          <a:pt x="57521" y="17923"/>
                        </a:lnTo>
                        <a:lnTo>
                          <a:pt x="57539" y="17923"/>
                        </a:lnTo>
                        <a:lnTo>
                          <a:pt x="57539" y="17988"/>
                        </a:lnTo>
                        <a:lnTo>
                          <a:pt x="57549" y="17988"/>
                        </a:lnTo>
                        <a:lnTo>
                          <a:pt x="57549" y="18062"/>
                        </a:lnTo>
                        <a:lnTo>
                          <a:pt x="57567" y="18062"/>
                        </a:lnTo>
                        <a:lnTo>
                          <a:pt x="57567" y="18266"/>
                        </a:lnTo>
                        <a:lnTo>
                          <a:pt x="57586" y="18266"/>
                        </a:lnTo>
                        <a:lnTo>
                          <a:pt x="57586" y="18294"/>
                        </a:lnTo>
                        <a:lnTo>
                          <a:pt x="57567" y="18294"/>
                        </a:lnTo>
                        <a:lnTo>
                          <a:pt x="57567" y="18433"/>
                        </a:lnTo>
                        <a:lnTo>
                          <a:pt x="57549" y="18433"/>
                        </a:lnTo>
                        <a:lnTo>
                          <a:pt x="57549" y="18498"/>
                        </a:lnTo>
                        <a:lnTo>
                          <a:pt x="57567" y="18498"/>
                        </a:lnTo>
                        <a:lnTo>
                          <a:pt x="57567" y="18479"/>
                        </a:lnTo>
                        <a:lnTo>
                          <a:pt x="57586" y="18479"/>
                        </a:lnTo>
                        <a:lnTo>
                          <a:pt x="57586" y="18451"/>
                        </a:lnTo>
                        <a:lnTo>
                          <a:pt x="57595" y="18451"/>
                        </a:lnTo>
                        <a:lnTo>
                          <a:pt x="57595" y="18414"/>
                        </a:lnTo>
                        <a:lnTo>
                          <a:pt x="57614" y="18414"/>
                        </a:lnTo>
                        <a:lnTo>
                          <a:pt x="57614" y="18405"/>
                        </a:lnTo>
                        <a:lnTo>
                          <a:pt x="57632" y="18405"/>
                        </a:lnTo>
                        <a:lnTo>
                          <a:pt x="57632" y="18368"/>
                        </a:lnTo>
                        <a:lnTo>
                          <a:pt x="57641" y="18368"/>
                        </a:lnTo>
                        <a:lnTo>
                          <a:pt x="57641" y="18359"/>
                        </a:lnTo>
                        <a:lnTo>
                          <a:pt x="57660" y="18359"/>
                        </a:lnTo>
                        <a:lnTo>
                          <a:pt x="57660" y="18322"/>
                        </a:lnTo>
                        <a:lnTo>
                          <a:pt x="57678" y="18322"/>
                        </a:lnTo>
                        <a:lnTo>
                          <a:pt x="57678" y="18312"/>
                        </a:lnTo>
                        <a:lnTo>
                          <a:pt x="57688" y="18312"/>
                        </a:lnTo>
                        <a:lnTo>
                          <a:pt x="57688" y="18275"/>
                        </a:lnTo>
                        <a:lnTo>
                          <a:pt x="57706" y="18275"/>
                        </a:lnTo>
                        <a:lnTo>
                          <a:pt x="57706" y="18266"/>
                        </a:lnTo>
                        <a:lnTo>
                          <a:pt x="57725" y="18266"/>
                        </a:lnTo>
                        <a:lnTo>
                          <a:pt x="57725" y="18229"/>
                        </a:lnTo>
                        <a:lnTo>
                          <a:pt x="57734" y="18229"/>
                        </a:lnTo>
                        <a:lnTo>
                          <a:pt x="57734" y="18220"/>
                        </a:lnTo>
                        <a:lnTo>
                          <a:pt x="57752" y="18220"/>
                        </a:lnTo>
                        <a:lnTo>
                          <a:pt x="57752" y="18183"/>
                        </a:lnTo>
                        <a:lnTo>
                          <a:pt x="57771" y="18183"/>
                        </a:lnTo>
                        <a:lnTo>
                          <a:pt x="57771" y="18173"/>
                        </a:lnTo>
                        <a:lnTo>
                          <a:pt x="57780" y="18173"/>
                        </a:lnTo>
                        <a:lnTo>
                          <a:pt x="57780" y="18155"/>
                        </a:lnTo>
                        <a:lnTo>
                          <a:pt x="57799" y="18155"/>
                        </a:lnTo>
                        <a:lnTo>
                          <a:pt x="57799" y="18127"/>
                        </a:lnTo>
                        <a:lnTo>
                          <a:pt x="57817" y="18127"/>
                        </a:lnTo>
                        <a:lnTo>
                          <a:pt x="57817" y="18109"/>
                        </a:lnTo>
                        <a:lnTo>
                          <a:pt x="57827" y="18109"/>
                        </a:lnTo>
                        <a:lnTo>
                          <a:pt x="57827" y="18090"/>
                        </a:lnTo>
                        <a:lnTo>
                          <a:pt x="57845" y="18090"/>
                        </a:lnTo>
                        <a:lnTo>
                          <a:pt x="57845" y="18062"/>
                        </a:lnTo>
                        <a:lnTo>
                          <a:pt x="57864" y="18062"/>
                        </a:lnTo>
                        <a:lnTo>
                          <a:pt x="57864" y="18044"/>
                        </a:lnTo>
                        <a:lnTo>
                          <a:pt x="57873" y="18044"/>
                        </a:lnTo>
                        <a:lnTo>
                          <a:pt x="57873" y="18035"/>
                        </a:lnTo>
                        <a:lnTo>
                          <a:pt x="57891" y="18035"/>
                        </a:lnTo>
                        <a:lnTo>
                          <a:pt x="57891" y="18016"/>
                        </a:lnTo>
                        <a:lnTo>
                          <a:pt x="57910" y="18016"/>
                        </a:lnTo>
                        <a:lnTo>
                          <a:pt x="57910" y="17988"/>
                        </a:lnTo>
                        <a:lnTo>
                          <a:pt x="57919" y="17988"/>
                        </a:lnTo>
                        <a:lnTo>
                          <a:pt x="57919" y="17970"/>
                        </a:lnTo>
                        <a:lnTo>
                          <a:pt x="57938" y="17970"/>
                        </a:lnTo>
                        <a:lnTo>
                          <a:pt x="57938" y="17951"/>
                        </a:lnTo>
                        <a:lnTo>
                          <a:pt x="57956" y="17951"/>
                        </a:lnTo>
                        <a:lnTo>
                          <a:pt x="57956" y="17942"/>
                        </a:lnTo>
                        <a:lnTo>
                          <a:pt x="57966" y="17942"/>
                        </a:lnTo>
                        <a:lnTo>
                          <a:pt x="57966" y="17923"/>
                        </a:lnTo>
                        <a:lnTo>
                          <a:pt x="57984" y="17923"/>
                        </a:lnTo>
                        <a:lnTo>
                          <a:pt x="57984" y="17905"/>
                        </a:lnTo>
                        <a:lnTo>
                          <a:pt x="58003" y="17905"/>
                        </a:lnTo>
                        <a:lnTo>
                          <a:pt x="58003" y="17896"/>
                        </a:lnTo>
                        <a:lnTo>
                          <a:pt x="58012" y="17896"/>
                        </a:lnTo>
                        <a:lnTo>
                          <a:pt x="58012" y="17859"/>
                        </a:lnTo>
                        <a:lnTo>
                          <a:pt x="58030" y="17859"/>
                        </a:lnTo>
                        <a:lnTo>
                          <a:pt x="58030" y="17849"/>
                        </a:lnTo>
                        <a:lnTo>
                          <a:pt x="58049" y="17849"/>
                        </a:lnTo>
                        <a:lnTo>
                          <a:pt x="58049" y="17831"/>
                        </a:lnTo>
                        <a:lnTo>
                          <a:pt x="58058" y="17831"/>
                        </a:lnTo>
                        <a:lnTo>
                          <a:pt x="58058" y="17812"/>
                        </a:lnTo>
                        <a:lnTo>
                          <a:pt x="58077" y="17812"/>
                        </a:lnTo>
                        <a:lnTo>
                          <a:pt x="58077" y="17803"/>
                        </a:lnTo>
                        <a:lnTo>
                          <a:pt x="58095" y="17803"/>
                        </a:lnTo>
                        <a:lnTo>
                          <a:pt x="58095" y="17784"/>
                        </a:lnTo>
                        <a:lnTo>
                          <a:pt x="58104" y="17784"/>
                        </a:lnTo>
                        <a:lnTo>
                          <a:pt x="58104" y="17766"/>
                        </a:lnTo>
                        <a:lnTo>
                          <a:pt x="58123" y="17766"/>
                        </a:lnTo>
                        <a:lnTo>
                          <a:pt x="58123" y="17757"/>
                        </a:lnTo>
                        <a:lnTo>
                          <a:pt x="58142" y="17757"/>
                        </a:lnTo>
                        <a:lnTo>
                          <a:pt x="58142" y="17738"/>
                        </a:lnTo>
                        <a:lnTo>
                          <a:pt x="58151" y="17738"/>
                        </a:lnTo>
                        <a:lnTo>
                          <a:pt x="58151" y="17720"/>
                        </a:lnTo>
                        <a:lnTo>
                          <a:pt x="58169" y="17720"/>
                        </a:lnTo>
                        <a:lnTo>
                          <a:pt x="58169" y="17710"/>
                        </a:lnTo>
                        <a:lnTo>
                          <a:pt x="58188" y="17710"/>
                        </a:lnTo>
                        <a:lnTo>
                          <a:pt x="58188" y="17692"/>
                        </a:lnTo>
                        <a:lnTo>
                          <a:pt x="58197" y="17692"/>
                        </a:lnTo>
                        <a:lnTo>
                          <a:pt x="58197" y="17673"/>
                        </a:lnTo>
                        <a:lnTo>
                          <a:pt x="58216" y="17673"/>
                        </a:lnTo>
                        <a:lnTo>
                          <a:pt x="58216" y="17664"/>
                        </a:lnTo>
                        <a:lnTo>
                          <a:pt x="58234" y="17664"/>
                        </a:lnTo>
                        <a:lnTo>
                          <a:pt x="58234" y="17646"/>
                        </a:lnTo>
                        <a:lnTo>
                          <a:pt x="58243" y="17646"/>
                        </a:lnTo>
                        <a:lnTo>
                          <a:pt x="58243" y="17627"/>
                        </a:lnTo>
                        <a:lnTo>
                          <a:pt x="58280" y="17627"/>
                        </a:lnTo>
                        <a:lnTo>
                          <a:pt x="58280" y="17618"/>
                        </a:lnTo>
                        <a:lnTo>
                          <a:pt x="58290" y="17618"/>
                        </a:lnTo>
                        <a:lnTo>
                          <a:pt x="58290" y="17599"/>
                        </a:lnTo>
                        <a:lnTo>
                          <a:pt x="58308" y="17599"/>
                        </a:lnTo>
                        <a:lnTo>
                          <a:pt x="58308" y="17581"/>
                        </a:lnTo>
                        <a:lnTo>
                          <a:pt x="58327" y="17581"/>
                        </a:lnTo>
                        <a:lnTo>
                          <a:pt x="58327" y="17571"/>
                        </a:lnTo>
                        <a:lnTo>
                          <a:pt x="58336" y="17571"/>
                        </a:lnTo>
                        <a:lnTo>
                          <a:pt x="58336" y="17553"/>
                        </a:lnTo>
                        <a:lnTo>
                          <a:pt x="58373" y="17553"/>
                        </a:lnTo>
                        <a:lnTo>
                          <a:pt x="58373" y="17534"/>
                        </a:lnTo>
                        <a:lnTo>
                          <a:pt x="58382" y="17534"/>
                        </a:lnTo>
                        <a:lnTo>
                          <a:pt x="58382" y="17525"/>
                        </a:lnTo>
                        <a:lnTo>
                          <a:pt x="58401" y="17525"/>
                        </a:lnTo>
                        <a:lnTo>
                          <a:pt x="58401" y="17507"/>
                        </a:lnTo>
                        <a:lnTo>
                          <a:pt x="58419" y="17507"/>
                        </a:lnTo>
                        <a:lnTo>
                          <a:pt x="58419" y="17488"/>
                        </a:lnTo>
                        <a:lnTo>
                          <a:pt x="58429" y="17488"/>
                        </a:lnTo>
                        <a:lnTo>
                          <a:pt x="58429" y="17479"/>
                        </a:lnTo>
                        <a:lnTo>
                          <a:pt x="58466" y="17479"/>
                        </a:lnTo>
                        <a:lnTo>
                          <a:pt x="58466" y="17460"/>
                        </a:lnTo>
                        <a:lnTo>
                          <a:pt x="58475" y="17460"/>
                        </a:lnTo>
                        <a:lnTo>
                          <a:pt x="58475" y="17442"/>
                        </a:lnTo>
                        <a:lnTo>
                          <a:pt x="58494" y="17442"/>
                        </a:lnTo>
                        <a:lnTo>
                          <a:pt x="58494" y="17432"/>
                        </a:lnTo>
                        <a:lnTo>
                          <a:pt x="58521" y="17432"/>
                        </a:lnTo>
                        <a:lnTo>
                          <a:pt x="58521" y="17414"/>
                        </a:lnTo>
                        <a:lnTo>
                          <a:pt x="58540" y="17414"/>
                        </a:lnTo>
                        <a:lnTo>
                          <a:pt x="58540" y="17395"/>
                        </a:lnTo>
                        <a:lnTo>
                          <a:pt x="58558" y="17395"/>
                        </a:lnTo>
                        <a:lnTo>
                          <a:pt x="58558" y="17386"/>
                        </a:lnTo>
                        <a:lnTo>
                          <a:pt x="58586" y="17386"/>
                        </a:lnTo>
                        <a:lnTo>
                          <a:pt x="58586" y="17368"/>
                        </a:lnTo>
                        <a:lnTo>
                          <a:pt x="58605" y="17368"/>
                        </a:lnTo>
                        <a:lnTo>
                          <a:pt x="58605" y="17349"/>
                        </a:lnTo>
                        <a:lnTo>
                          <a:pt x="58614" y="17349"/>
                        </a:lnTo>
                        <a:lnTo>
                          <a:pt x="58614" y="17340"/>
                        </a:lnTo>
                        <a:lnTo>
                          <a:pt x="58651" y="17340"/>
                        </a:lnTo>
                        <a:lnTo>
                          <a:pt x="58651" y="17321"/>
                        </a:lnTo>
                        <a:lnTo>
                          <a:pt x="58679" y="17321"/>
                        </a:lnTo>
                        <a:lnTo>
                          <a:pt x="58679" y="17303"/>
                        </a:lnTo>
                        <a:lnTo>
                          <a:pt x="58697" y="17303"/>
                        </a:lnTo>
                        <a:lnTo>
                          <a:pt x="58697" y="17294"/>
                        </a:lnTo>
                        <a:lnTo>
                          <a:pt x="58725" y="17294"/>
                        </a:lnTo>
                        <a:lnTo>
                          <a:pt x="58725" y="17275"/>
                        </a:lnTo>
                        <a:lnTo>
                          <a:pt x="58744" y="17275"/>
                        </a:lnTo>
                        <a:lnTo>
                          <a:pt x="58744" y="17256"/>
                        </a:lnTo>
                        <a:lnTo>
                          <a:pt x="58771" y="17256"/>
                        </a:lnTo>
                        <a:lnTo>
                          <a:pt x="58771" y="17247"/>
                        </a:lnTo>
                        <a:lnTo>
                          <a:pt x="58790" y="17247"/>
                        </a:lnTo>
                        <a:lnTo>
                          <a:pt x="58790" y="17229"/>
                        </a:lnTo>
                        <a:lnTo>
                          <a:pt x="58818" y="17229"/>
                        </a:lnTo>
                        <a:lnTo>
                          <a:pt x="58818" y="17210"/>
                        </a:lnTo>
                        <a:lnTo>
                          <a:pt x="58845" y="17210"/>
                        </a:lnTo>
                        <a:lnTo>
                          <a:pt x="58845" y="17201"/>
                        </a:lnTo>
                        <a:lnTo>
                          <a:pt x="58864" y="17201"/>
                        </a:lnTo>
                        <a:lnTo>
                          <a:pt x="58864" y="17182"/>
                        </a:lnTo>
                        <a:lnTo>
                          <a:pt x="58892" y="17182"/>
                        </a:lnTo>
                        <a:lnTo>
                          <a:pt x="58892" y="17164"/>
                        </a:lnTo>
                        <a:lnTo>
                          <a:pt x="58929" y="17164"/>
                        </a:lnTo>
                        <a:lnTo>
                          <a:pt x="58929" y="17155"/>
                        </a:lnTo>
                        <a:lnTo>
                          <a:pt x="58957" y="17155"/>
                        </a:lnTo>
                        <a:lnTo>
                          <a:pt x="58957" y="17136"/>
                        </a:lnTo>
                        <a:lnTo>
                          <a:pt x="58984" y="17136"/>
                        </a:lnTo>
                        <a:lnTo>
                          <a:pt x="58984" y="17118"/>
                        </a:lnTo>
                        <a:lnTo>
                          <a:pt x="59021" y="17118"/>
                        </a:lnTo>
                        <a:lnTo>
                          <a:pt x="59021" y="17108"/>
                        </a:lnTo>
                        <a:lnTo>
                          <a:pt x="59031" y="17108"/>
                        </a:lnTo>
                        <a:lnTo>
                          <a:pt x="59031" y="17090"/>
                        </a:lnTo>
                        <a:lnTo>
                          <a:pt x="59077" y="17090"/>
                        </a:lnTo>
                        <a:lnTo>
                          <a:pt x="59077" y="17071"/>
                        </a:lnTo>
                        <a:lnTo>
                          <a:pt x="59114" y="17071"/>
                        </a:lnTo>
                        <a:lnTo>
                          <a:pt x="59114" y="17062"/>
                        </a:lnTo>
                        <a:lnTo>
                          <a:pt x="59142" y="17062"/>
                        </a:lnTo>
                        <a:lnTo>
                          <a:pt x="59142" y="17043"/>
                        </a:lnTo>
                        <a:lnTo>
                          <a:pt x="59170" y="17043"/>
                        </a:lnTo>
                        <a:lnTo>
                          <a:pt x="59170" y="17025"/>
                        </a:lnTo>
                        <a:lnTo>
                          <a:pt x="59207" y="17025"/>
                        </a:lnTo>
                        <a:lnTo>
                          <a:pt x="59207" y="17016"/>
                        </a:lnTo>
                        <a:lnTo>
                          <a:pt x="59235" y="17016"/>
                        </a:lnTo>
                        <a:lnTo>
                          <a:pt x="59235" y="16997"/>
                        </a:lnTo>
                        <a:lnTo>
                          <a:pt x="59281" y="16997"/>
                        </a:lnTo>
                        <a:lnTo>
                          <a:pt x="59281" y="16979"/>
                        </a:lnTo>
                        <a:lnTo>
                          <a:pt x="59309" y="16979"/>
                        </a:lnTo>
                        <a:lnTo>
                          <a:pt x="59309" y="16969"/>
                        </a:lnTo>
                        <a:lnTo>
                          <a:pt x="59355" y="16969"/>
                        </a:lnTo>
                        <a:lnTo>
                          <a:pt x="59355" y="16951"/>
                        </a:lnTo>
                        <a:lnTo>
                          <a:pt x="59392" y="16951"/>
                        </a:lnTo>
                        <a:lnTo>
                          <a:pt x="59392" y="16932"/>
                        </a:lnTo>
                        <a:lnTo>
                          <a:pt x="59438" y="16932"/>
                        </a:lnTo>
                        <a:lnTo>
                          <a:pt x="59438" y="16923"/>
                        </a:lnTo>
                        <a:lnTo>
                          <a:pt x="59485" y="16923"/>
                        </a:lnTo>
                        <a:lnTo>
                          <a:pt x="59485" y="16905"/>
                        </a:lnTo>
                        <a:lnTo>
                          <a:pt x="59531" y="16905"/>
                        </a:lnTo>
                        <a:lnTo>
                          <a:pt x="59531" y="16886"/>
                        </a:lnTo>
                        <a:lnTo>
                          <a:pt x="59577" y="16886"/>
                        </a:lnTo>
                        <a:lnTo>
                          <a:pt x="59577" y="16877"/>
                        </a:lnTo>
                        <a:lnTo>
                          <a:pt x="59624" y="16877"/>
                        </a:lnTo>
                        <a:lnTo>
                          <a:pt x="59624" y="16858"/>
                        </a:lnTo>
                        <a:lnTo>
                          <a:pt x="59670" y="16858"/>
                        </a:lnTo>
                        <a:lnTo>
                          <a:pt x="59670" y="16840"/>
                        </a:lnTo>
                        <a:lnTo>
                          <a:pt x="59725" y="16840"/>
                        </a:lnTo>
                        <a:lnTo>
                          <a:pt x="59725" y="16830"/>
                        </a:lnTo>
                        <a:lnTo>
                          <a:pt x="59790" y="16830"/>
                        </a:lnTo>
                        <a:lnTo>
                          <a:pt x="59790" y="16812"/>
                        </a:lnTo>
                        <a:lnTo>
                          <a:pt x="59855" y="16812"/>
                        </a:lnTo>
                        <a:lnTo>
                          <a:pt x="59855" y="16793"/>
                        </a:lnTo>
                        <a:lnTo>
                          <a:pt x="59911" y="16793"/>
                        </a:lnTo>
                        <a:lnTo>
                          <a:pt x="59911" y="16784"/>
                        </a:lnTo>
                        <a:lnTo>
                          <a:pt x="59994" y="16784"/>
                        </a:lnTo>
                        <a:lnTo>
                          <a:pt x="59994" y="16766"/>
                        </a:lnTo>
                        <a:lnTo>
                          <a:pt x="60087" y="16766"/>
                        </a:lnTo>
                        <a:lnTo>
                          <a:pt x="60087" y="16747"/>
                        </a:lnTo>
                        <a:lnTo>
                          <a:pt x="60179" y="16747"/>
                        </a:lnTo>
                        <a:lnTo>
                          <a:pt x="60179" y="16738"/>
                        </a:lnTo>
                        <a:lnTo>
                          <a:pt x="60300" y="16738"/>
                        </a:lnTo>
                        <a:lnTo>
                          <a:pt x="60300" y="16719"/>
                        </a:lnTo>
                        <a:lnTo>
                          <a:pt x="60466" y="16719"/>
                        </a:lnTo>
                        <a:lnTo>
                          <a:pt x="60466" y="16701"/>
                        </a:lnTo>
                        <a:lnTo>
                          <a:pt x="60920" y="16701"/>
                        </a:lnTo>
                        <a:lnTo>
                          <a:pt x="60920" y="16719"/>
                        </a:lnTo>
                        <a:lnTo>
                          <a:pt x="61115" y="16719"/>
                        </a:lnTo>
                        <a:lnTo>
                          <a:pt x="61115" y="16738"/>
                        </a:lnTo>
                        <a:lnTo>
                          <a:pt x="61244" y="16738"/>
                        </a:lnTo>
                        <a:lnTo>
                          <a:pt x="61244" y="16747"/>
                        </a:lnTo>
                        <a:lnTo>
                          <a:pt x="61319" y="16747"/>
                        </a:lnTo>
                        <a:lnTo>
                          <a:pt x="61319" y="16766"/>
                        </a:lnTo>
                        <a:lnTo>
                          <a:pt x="61411" y="16766"/>
                        </a:lnTo>
                        <a:lnTo>
                          <a:pt x="61411" y="16784"/>
                        </a:lnTo>
                        <a:lnTo>
                          <a:pt x="61504" y="16784"/>
                        </a:lnTo>
                        <a:lnTo>
                          <a:pt x="61504" y="16793"/>
                        </a:lnTo>
                        <a:lnTo>
                          <a:pt x="61550" y="16793"/>
                        </a:lnTo>
                        <a:lnTo>
                          <a:pt x="61550" y="16812"/>
                        </a:lnTo>
                        <a:lnTo>
                          <a:pt x="61615" y="16812"/>
                        </a:lnTo>
                        <a:lnTo>
                          <a:pt x="61615" y="16830"/>
                        </a:lnTo>
                        <a:lnTo>
                          <a:pt x="61671" y="16830"/>
                        </a:lnTo>
                        <a:lnTo>
                          <a:pt x="61671" y="16840"/>
                        </a:lnTo>
                        <a:lnTo>
                          <a:pt x="61735" y="16840"/>
                        </a:lnTo>
                        <a:lnTo>
                          <a:pt x="61735" y="16858"/>
                        </a:lnTo>
                        <a:lnTo>
                          <a:pt x="61809" y="16858"/>
                        </a:lnTo>
                        <a:lnTo>
                          <a:pt x="61809" y="16793"/>
                        </a:lnTo>
                        <a:lnTo>
                          <a:pt x="61828" y="16793"/>
                        </a:lnTo>
                        <a:lnTo>
                          <a:pt x="61828" y="16747"/>
                        </a:lnTo>
                        <a:lnTo>
                          <a:pt x="61847" y="16747"/>
                        </a:lnTo>
                        <a:lnTo>
                          <a:pt x="61847" y="16701"/>
                        </a:lnTo>
                        <a:lnTo>
                          <a:pt x="61856" y="16701"/>
                        </a:lnTo>
                        <a:lnTo>
                          <a:pt x="61856" y="16673"/>
                        </a:lnTo>
                        <a:lnTo>
                          <a:pt x="61874" y="16673"/>
                        </a:lnTo>
                        <a:lnTo>
                          <a:pt x="61874" y="16627"/>
                        </a:lnTo>
                        <a:lnTo>
                          <a:pt x="61893" y="16627"/>
                        </a:lnTo>
                        <a:lnTo>
                          <a:pt x="61893" y="16599"/>
                        </a:lnTo>
                        <a:lnTo>
                          <a:pt x="61902" y="16599"/>
                        </a:lnTo>
                        <a:lnTo>
                          <a:pt x="61902" y="16553"/>
                        </a:lnTo>
                        <a:lnTo>
                          <a:pt x="61921" y="16553"/>
                        </a:lnTo>
                        <a:lnTo>
                          <a:pt x="61921" y="16515"/>
                        </a:lnTo>
                        <a:lnTo>
                          <a:pt x="61939" y="16515"/>
                        </a:lnTo>
                        <a:lnTo>
                          <a:pt x="61939" y="16469"/>
                        </a:lnTo>
                        <a:lnTo>
                          <a:pt x="61948" y="16469"/>
                        </a:lnTo>
                        <a:lnTo>
                          <a:pt x="61948" y="16423"/>
                        </a:lnTo>
                        <a:lnTo>
                          <a:pt x="61967" y="16423"/>
                        </a:lnTo>
                        <a:lnTo>
                          <a:pt x="61967" y="16395"/>
                        </a:lnTo>
                        <a:lnTo>
                          <a:pt x="61985" y="16395"/>
                        </a:lnTo>
                        <a:lnTo>
                          <a:pt x="61985" y="16367"/>
                        </a:lnTo>
                        <a:lnTo>
                          <a:pt x="61995" y="16367"/>
                        </a:lnTo>
                        <a:lnTo>
                          <a:pt x="61995" y="16349"/>
                        </a:lnTo>
                        <a:lnTo>
                          <a:pt x="62013" y="16349"/>
                        </a:lnTo>
                        <a:lnTo>
                          <a:pt x="62013" y="16321"/>
                        </a:lnTo>
                        <a:lnTo>
                          <a:pt x="62032" y="16321"/>
                        </a:lnTo>
                        <a:lnTo>
                          <a:pt x="62032" y="16284"/>
                        </a:lnTo>
                        <a:lnTo>
                          <a:pt x="62041" y="16284"/>
                        </a:lnTo>
                        <a:lnTo>
                          <a:pt x="62041" y="16256"/>
                        </a:lnTo>
                        <a:lnTo>
                          <a:pt x="62060" y="16256"/>
                        </a:lnTo>
                        <a:lnTo>
                          <a:pt x="62060" y="16228"/>
                        </a:lnTo>
                        <a:lnTo>
                          <a:pt x="62078" y="16228"/>
                        </a:lnTo>
                        <a:lnTo>
                          <a:pt x="62078" y="16191"/>
                        </a:lnTo>
                        <a:lnTo>
                          <a:pt x="62087" y="16191"/>
                        </a:lnTo>
                        <a:lnTo>
                          <a:pt x="62087" y="16164"/>
                        </a:lnTo>
                        <a:lnTo>
                          <a:pt x="62106" y="16164"/>
                        </a:lnTo>
                        <a:lnTo>
                          <a:pt x="62106" y="16136"/>
                        </a:lnTo>
                        <a:lnTo>
                          <a:pt x="62124" y="16136"/>
                        </a:lnTo>
                        <a:lnTo>
                          <a:pt x="62124" y="16099"/>
                        </a:lnTo>
                        <a:lnTo>
                          <a:pt x="62134" y="16099"/>
                        </a:lnTo>
                        <a:lnTo>
                          <a:pt x="62134" y="16071"/>
                        </a:lnTo>
                        <a:lnTo>
                          <a:pt x="62152" y="16071"/>
                        </a:lnTo>
                        <a:lnTo>
                          <a:pt x="62152" y="16043"/>
                        </a:lnTo>
                        <a:lnTo>
                          <a:pt x="62171" y="16043"/>
                        </a:lnTo>
                        <a:lnTo>
                          <a:pt x="62171" y="16006"/>
                        </a:lnTo>
                        <a:lnTo>
                          <a:pt x="62180" y="16006"/>
                        </a:lnTo>
                        <a:lnTo>
                          <a:pt x="62180" y="15997"/>
                        </a:lnTo>
                        <a:lnTo>
                          <a:pt x="62199" y="15997"/>
                        </a:lnTo>
                        <a:lnTo>
                          <a:pt x="62199" y="15960"/>
                        </a:lnTo>
                        <a:lnTo>
                          <a:pt x="62217" y="15960"/>
                        </a:lnTo>
                        <a:lnTo>
                          <a:pt x="62217" y="15950"/>
                        </a:lnTo>
                        <a:lnTo>
                          <a:pt x="62226" y="15950"/>
                        </a:lnTo>
                        <a:lnTo>
                          <a:pt x="62226" y="15913"/>
                        </a:lnTo>
                        <a:lnTo>
                          <a:pt x="62245" y="15913"/>
                        </a:lnTo>
                        <a:lnTo>
                          <a:pt x="62245" y="15904"/>
                        </a:lnTo>
                        <a:lnTo>
                          <a:pt x="62263" y="15904"/>
                        </a:lnTo>
                        <a:lnTo>
                          <a:pt x="62263" y="15886"/>
                        </a:lnTo>
                        <a:lnTo>
                          <a:pt x="62273" y="15886"/>
                        </a:lnTo>
                        <a:lnTo>
                          <a:pt x="62273" y="15858"/>
                        </a:lnTo>
                        <a:lnTo>
                          <a:pt x="62291" y="15858"/>
                        </a:lnTo>
                        <a:lnTo>
                          <a:pt x="62291" y="15839"/>
                        </a:lnTo>
                        <a:lnTo>
                          <a:pt x="62310" y="15839"/>
                        </a:lnTo>
                        <a:lnTo>
                          <a:pt x="62310" y="15812"/>
                        </a:lnTo>
                        <a:lnTo>
                          <a:pt x="62319" y="15812"/>
                        </a:lnTo>
                        <a:lnTo>
                          <a:pt x="62319" y="15793"/>
                        </a:lnTo>
                        <a:lnTo>
                          <a:pt x="62337" y="15793"/>
                        </a:lnTo>
                        <a:lnTo>
                          <a:pt x="62337" y="15765"/>
                        </a:lnTo>
                        <a:lnTo>
                          <a:pt x="62356" y="15765"/>
                        </a:lnTo>
                        <a:lnTo>
                          <a:pt x="62356" y="15747"/>
                        </a:lnTo>
                        <a:lnTo>
                          <a:pt x="62365" y="15747"/>
                        </a:lnTo>
                        <a:lnTo>
                          <a:pt x="62365" y="15728"/>
                        </a:lnTo>
                        <a:lnTo>
                          <a:pt x="62384" y="15728"/>
                        </a:lnTo>
                        <a:lnTo>
                          <a:pt x="62384" y="15700"/>
                        </a:lnTo>
                        <a:lnTo>
                          <a:pt x="62402" y="15700"/>
                        </a:lnTo>
                        <a:lnTo>
                          <a:pt x="62402" y="15682"/>
                        </a:lnTo>
                        <a:lnTo>
                          <a:pt x="62412" y="15682"/>
                        </a:lnTo>
                        <a:lnTo>
                          <a:pt x="62412" y="15654"/>
                        </a:lnTo>
                        <a:lnTo>
                          <a:pt x="62430" y="15654"/>
                        </a:lnTo>
                        <a:lnTo>
                          <a:pt x="62430" y="15636"/>
                        </a:lnTo>
                        <a:lnTo>
                          <a:pt x="62449" y="15636"/>
                        </a:lnTo>
                        <a:lnTo>
                          <a:pt x="62449" y="15608"/>
                        </a:lnTo>
                        <a:lnTo>
                          <a:pt x="62458" y="15608"/>
                        </a:lnTo>
                        <a:lnTo>
                          <a:pt x="62458" y="15589"/>
                        </a:lnTo>
                        <a:lnTo>
                          <a:pt x="62476" y="15589"/>
                        </a:lnTo>
                        <a:lnTo>
                          <a:pt x="62476" y="15580"/>
                        </a:lnTo>
                        <a:lnTo>
                          <a:pt x="62495" y="15580"/>
                        </a:lnTo>
                        <a:lnTo>
                          <a:pt x="62495" y="15561"/>
                        </a:lnTo>
                        <a:lnTo>
                          <a:pt x="62504" y="15561"/>
                        </a:lnTo>
                        <a:lnTo>
                          <a:pt x="62504" y="15543"/>
                        </a:lnTo>
                        <a:lnTo>
                          <a:pt x="62523" y="15543"/>
                        </a:lnTo>
                        <a:lnTo>
                          <a:pt x="62523" y="15534"/>
                        </a:lnTo>
                        <a:lnTo>
                          <a:pt x="62541" y="15534"/>
                        </a:lnTo>
                        <a:lnTo>
                          <a:pt x="62541" y="15497"/>
                        </a:lnTo>
                        <a:lnTo>
                          <a:pt x="62551" y="15497"/>
                        </a:lnTo>
                        <a:lnTo>
                          <a:pt x="62551" y="15487"/>
                        </a:lnTo>
                        <a:lnTo>
                          <a:pt x="62569" y="15487"/>
                        </a:lnTo>
                        <a:lnTo>
                          <a:pt x="62569" y="15469"/>
                        </a:lnTo>
                        <a:lnTo>
                          <a:pt x="62588" y="15469"/>
                        </a:lnTo>
                        <a:lnTo>
                          <a:pt x="62588" y="15450"/>
                        </a:lnTo>
                        <a:lnTo>
                          <a:pt x="62597" y="15450"/>
                        </a:lnTo>
                        <a:lnTo>
                          <a:pt x="62597" y="15441"/>
                        </a:lnTo>
                        <a:lnTo>
                          <a:pt x="62615" y="15441"/>
                        </a:lnTo>
                        <a:lnTo>
                          <a:pt x="62615" y="15423"/>
                        </a:lnTo>
                        <a:lnTo>
                          <a:pt x="62634" y="15423"/>
                        </a:lnTo>
                        <a:lnTo>
                          <a:pt x="62634" y="15395"/>
                        </a:lnTo>
                        <a:lnTo>
                          <a:pt x="62643" y="15395"/>
                        </a:lnTo>
                        <a:lnTo>
                          <a:pt x="62643" y="15376"/>
                        </a:lnTo>
                        <a:lnTo>
                          <a:pt x="62662" y="15376"/>
                        </a:lnTo>
                        <a:lnTo>
                          <a:pt x="62662" y="15358"/>
                        </a:lnTo>
                        <a:lnTo>
                          <a:pt x="62680" y="15358"/>
                        </a:lnTo>
                        <a:lnTo>
                          <a:pt x="62680" y="15348"/>
                        </a:lnTo>
                        <a:lnTo>
                          <a:pt x="62689" y="15348"/>
                        </a:lnTo>
                        <a:lnTo>
                          <a:pt x="62689" y="15330"/>
                        </a:lnTo>
                        <a:lnTo>
                          <a:pt x="62708" y="15330"/>
                        </a:lnTo>
                        <a:lnTo>
                          <a:pt x="62708" y="15311"/>
                        </a:lnTo>
                        <a:lnTo>
                          <a:pt x="62726" y="15311"/>
                        </a:lnTo>
                        <a:lnTo>
                          <a:pt x="62726" y="15302"/>
                        </a:lnTo>
                        <a:lnTo>
                          <a:pt x="62736" y="15302"/>
                        </a:lnTo>
                        <a:lnTo>
                          <a:pt x="62736" y="15284"/>
                        </a:lnTo>
                        <a:lnTo>
                          <a:pt x="62754" y="15284"/>
                        </a:lnTo>
                        <a:lnTo>
                          <a:pt x="62754" y="15265"/>
                        </a:lnTo>
                        <a:lnTo>
                          <a:pt x="62773" y="15265"/>
                        </a:lnTo>
                        <a:lnTo>
                          <a:pt x="62773" y="15256"/>
                        </a:lnTo>
                        <a:lnTo>
                          <a:pt x="62782" y="15256"/>
                        </a:lnTo>
                        <a:lnTo>
                          <a:pt x="62782" y="15237"/>
                        </a:lnTo>
                        <a:lnTo>
                          <a:pt x="62801" y="15237"/>
                        </a:lnTo>
                        <a:lnTo>
                          <a:pt x="62801" y="15219"/>
                        </a:lnTo>
                        <a:lnTo>
                          <a:pt x="62819" y="15219"/>
                        </a:lnTo>
                        <a:lnTo>
                          <a:pt x="62819" y="15209"/>
                        </a:lnTo>
                        <a:lnTo>
                          <a:pt x="62828" y="15209"/>
                        </a:lnTo>
                        <a:lnTo>
                          <a:pt x="62828" y="15191"/>
                        </a:lnTo>
                        <a:lnTo>
                          <a:pt x="62865" y="15191"/>
                        </a:lnTo>
                        <a:lnTo>
                          <a:pt x="62865" y="15172"/>
                        </a:lnTo>
                        <a:lnTo>
                          <a:pt x="62875" y="15172"/>
                        </a:lnTo>
                        <a:lnTo>
                          <a:pt x="62875" y="15163"/>
                        </a:lnTo>
                        <a:lnTo>
                          <a:pt x="62893" y="15163"/>
                        </a:lnTo>
                        <a:lnTo>
                          <a:pt x="62893" y="15145"/>
                        </a:lnTo>
                        <a:lnTo>
                          <a:pt x="62912" y="15145"/>
                        </a:lnTo>
                        <a:lnTo>
                          <a:pt x="62912" y="15126"/>
                        </a:lnTo>
                        <a:lnTo>
                          <a:pt x="62921" y="15126"/>
                        </a:lnTo>
                        <a:lnTo>
                          <a:pt x="62921" y="15117"/>
                        </a:lnTo>
                        <a:lnTo>
                          <a:pt x="62940" y="15117"/>
                        </a:lnTo>
                        <a:lnTo>
                          <a:pt x="62940" y="15098"/>
                        </a:lnTo>
                        <a:lnTo>
                          <a:pt x="62958" y="15098"/>
                        </a:lnTo>
                        <a:lnTo>
                          <a:pt x="62958" y="15080"/>
                        </a:lnTo>
                        <a:lnTo>
                          <a:pt x="62986" y="15080"/>
                        </a:lnTo>
                        <a:lnTo>
                          <a:pt x="62986" y="15071"/>
                        </a:lnTo>
                        <a:lnTo>
                          <a:pt x="63004" y="15071"/>
                        </a:lnTo>
                        <a:lnTo>
                          <a:pt x="63004" y="15052"/>
                        </a:lnTo>
                        <a:lnTo>
                          <a:pt x="63014" y="15052"/>
                        </a:lnTo>
                        <a:lnTo>
                          <a:pt x="63014" y="15033"/>
                        </a:lnTo>
                        <a:lnTo>
                          <a:pt x="63032" y="15033"/>
                        </a:lnTo>
                        <a:lnTo>
                          <a:pt x="63032" y="15024"/>
                        </a:lnTo>
                        <a:lnTo>
                          <a:pt x="63060" y="15024"/>
                        </a:lnTo>
                        <a:lnTo>
                          <a:pt x="63060" y="15006"/>
                        </a:lnTo>
                        <a:lnTo>
                          <a:pt x="63078" y="15006"/>
                        </a:lnTo>
                        <a:lnTo>
                          <a:pt x="63078" y="14987"/>
                        </a:lnTo>
                        <a:lnTo>
                          <a:pt x="63097" y="14987"/>
                        </a:lnTo>
                        <a:lnTo>
                          <a:pt x="63097" y="14978"/>
                        </a:lnTo>
                        <a:lnTo>
                          <a:pt x="63125" y="14978"/>
                        </a:lnTo>
                        <a:lnTo>
                          <a:pt x="63125" y="14959"/>
                        </a:lnTo>
                        <a:lnTo>
                          <a:pt x="63143" y="14959"/>
                        </a:lnTo>
                        <a:lnTo>
                          <a:pt x="63143" y="14941"/>
                        </a:lnTo>
                        <a:lnTo>
                          <a:pt x="63153" y="14941"/>
                        </a:lnTo>
                        <a:lnTo>
                          <a:pt x="63153" y="14932"/>
                        </a:lnTo>
                        <a:lnTo>
                          <a:pt x="63190" y="14932"/>
                        </a:lnTo>
                        <a:lnTo>
                          <a:pt x="63190" y="14913"/>
                        </a:lnTo>
                        <a:lnTo>
                          <a:pt x="63199" y="14913"/>
                        </a:lnTo>
                        <a:lnTo>
                          <a:pt x="63199" y="14895"/>
                        </a:lnTo>
                        <a:lnTo>
                          <a:pt x="63217" y="14895"/>
                        </a:lnTo>
                        <a:lnTo>
                          <a:pt x="63217" y="14885"/>
                        </a:lnTo>
                        <a:lnTo>
                          <a:pt x="63245" y="14885"/>
                        </a:lnTo>
                        <a:lnTo>
                          <a:pt x="63245" y="14867"/>
                        </a:lnTo>
                        <a:lnTo>
                          <a:pt x="63264" y="14867"/>
                        </a:lnTo>
                        <a:lnTo>
                          <a:pt x="63264" y="14848"/>
                        </a:lnTo>
                        <a:lnTo>
                          <a:pt x="63292" y="14848"/>
                        </a:lnTo>
                        <a:lnTo>
                          <a:pt x="63292" y="14839"/>
                        </a:lnTo>
                        <a:lnTo>
                          <a:pt x="63310" y="14839"/>
                        </a:lnTo>
                        <a:lnTo>
                          <a:pt x="63310" y="14820"/>
                        </a:lnTo>
                        <a:lnTo>
                          <a:pt x="63329" y="14820"/>
                        </a:lnTo>
                        <a:lnTo>
                          <a:pt x="63329" y="14802"/>
                        </a:lnTo>
                        <a:lnTo>
                          <a:pt x="63356" y="14802"/>
                        </a:lnTo>
                        <a:lnTo>
                          <a:pt x="63356" y="14793"/>
                        </a:lnTo>
                        <a:lnTo>
                          <a:pt x="63384" y="14793"/>
                        </a:lnTo>
                        <a:lnTo>
                          <a:pt x="63384" y="14774"/>
                        </a:lnTo>
                        <a:lnTo>
                          <a:pt x="63403" y="14774"/>
                        </a:lnTo>
                        <a:lnTo>
                          <a:pt x="63403" y="14756"/>
                        </a:lnTo>
                        <a:lnTo>
                          <a:pt x="63430" y="14756"/>
                        </a:lnTo>
                        <a:lnTo>
                          <a:pt x="63430" y="14746"/>
                        </a:lnTo>
                        <a:lnTo>
                          <a:pt x="63467" y="14746"/>
                        </a:lnTo>
                        <a:lnTo>
                          <a:pt x="63467" y="14728"/>
                        </a:lnTo>
                        <a:lnTo>
                          <a:pt x="63477" y="14728"/>
                        </a:lnTo>
                        <a:lnTo>
                          <a:pt x="63477" y="14709"/>
                        </a:lnTo>
                        <a:lnTo>
                          <a:pt x="63514" y="14709"/>
                        </a:lnTo>
                        <a:lnTo>
                          <a:pt x="63514" y="14700"/>
                        </a:lnTo>
                        <a:lnTo>
                          <a:pt x="63542" y="14700"/>
                        </a:lnTo>
                        <a:lnTo>
                          <a:pt x="63542" y="14682"/>
                        </a:lnTo>
                        <a:lnTo>
                          <a:pt x="63560" y="14682"/>
                        </a:lnTo>
                        <a:lnTo>
                          <a:pt x="63560" y="14663"/>
                        </a:lnTo>
                        <a:lnTo>
                          <a:pt x="63588" y="14663"/>
                        </a:lnTo>
                        <a:lnTo>
                          <a:pt x="63588" y="14654"/>
                        </a:lnTo>
                        <a:lnTo>
                          <a:pt x="63616" y="14654"/>
                        </a:lnTo>
                        <a:lnTo>
                          <a:pt x="63616" y="14635"/>
                        </a:lnTo>
                        <a:lnTo>
                          <a:pt x="63653" y="14635"/>
                        </a:lnTo>
                        <a:lnTo>
                          <a:pt x="63653" y="14617"/>
                        </a:lnTo>
                        <a:lnTo>
                          <a:pt x="63681" y="14617"/>
                        </a:lnTo>
                        <a:lnTo>
                          <a:pt x="63681" y="14607"/>
                        </a:lnTo>
                        <a:lnTo>
                          <a:pt x="63708" y="14607"/>
                        </a:lnTo>
                        <a:lnTo>
                          <a:pt x="63708" y="14589"/>
                        </a:lnTo>
                        <a:lnTo>
                          <a:pt x="63745" y="14589"/>
                        </a:lnTo>
                        <a:lnTo>
                          <a:pt x="63745" y="14570"/>
                        </a:lnTo>
                        <a:lnTo>
                          <a:pt x="63773" y="14570"/>
                        </a:lnTo>
                        <a:lnTo>
                          <a:pt x="63773" y="14561"/>
                        </a:lnTo>
                        <a:lnTo>
                          <a:pt x="63801" y="14561"/>
                        </a:lnTo>
                        <a:lnTo>
                          <a:pt x="63801" y="14543"/>
                        </a:lnTo>
                        <a:lnTo>
                          <a:pt x="63838" y="14543"/>
                        </a:lnTo>
                        <a:lnTo>
                          <a:pt x="63838" y="14524"/>
                        </a:lnTo>
                        <a:lnTo>
                          <a:pt x="63866" y="14524"/>
                        </a:lnTo>
                        <a:lnTo>
                          <a:pt x="63866" y="14515"/>
                        </a:lnTo>
                        <a:lnTo>
                          <a:pt x="63894" y="14515"/>
                        </a:lnTo>
                        <a:lnTo>
                          <a:pt x="63894" y="14496"/>
                        </a:lnTo>
                        <a:lnTo>
                          <a:pt x="63940" y="14496"/>
                        </a:lnTo>
                        <a:lnTo>
                          <a:pt x="63940" y="14478"/>
                        </a:lnTo>
                        <a:lnTo>
                          <a:pt x="63977" y="14478"/>
                        </a:lnTo>
                        <a:lnTo>
                          <a:pt x="63977" y="14468"/>
                        </a:lnTo>
                        <a:lnTo>
                          <a:pt x="64023" y="14468"/>
                        </a:lnTo>
                        <a:lnTo>
                          <a:pt x="64023" y="14450"/>
                        </a:lnTo>
                        <a:lnTo>
                          <a:pt x="64051" y="14450"/>
                        </a:lnTo>
                        <a:lnTo>
                          <a:pt x="64051" y="14431"/>
                        </a:lnTo>
                        <a:lnTo>
                          <a:pt x="64097" y="14431"/>
                        </a:lnTo>
                        <a:lnTo>
                          <a:pt x="64097" y="14422"/>
                        </a:lnTo>
                        <a:lnTo>
                          <a:pt x="64144" y="14422"/>
                        </a:lnTo>
                        <a:lnTo>
                          <a:pt x="64144" y="14404"/>
                        </a:lnTo>
                        <a:lnTo>
                          <a:pt x="64190" y="14404"/>
                        </a:lnTo>
                        <a:lnTo>
                          <a:pt x="64190" y="14385"/>
                        </a:lnTo>
                        <a:lnTo>
                          <a:pt x="64218" y="14385"/>
                        </a:lnTo>
                        <a:lnTo>
                          <a:pt x="64218" y="14376"/>
                        </a:lnTo>
                        <a:lnTo>
                          <a:pt x="64264" y="14376"/>
                        </a:lnTo>
                        <a:lnTo>
                          <a:pt x="64264" y="14357"/>
                        </a:lnTo>
                        <a:lnTo>
                          <a:pt x="64310" y="14357"/>
                        </a:lnTo>
                        <a:lnTo>
                          <a:pt x="64310" y="14339"/>
                        </a:lnTo>
                        <a:lnTo>
                          <a:pt x="64375" y="14339"/>
                        </a:lnTo>
                        <a:lnTo>
                          <a:pt x="64375" y="14330"/>
                        </a:lnTo>
                        <a:lnTo>
                          <a:pt x="64440" y="14330"/>
                        </a:lnTo>
                        <a:lnTo>
                          <a:pt x="64440" y="14311"/>
                        </a:lnTo>
                        <a:lnTo>
                          <a:pt x="64486" y="14311"/>
                        </a:lnTo>
                        <a:lnTo>
                          <a:pt x="64486" y="14292"/>
                        </a:lnTo>
                        <a:lnTo>
                          <a:pt x="64542" y="14292"/>
                        </a:lnTo>
                        <a:lnTo>
                          <a:pt x="64542" y="14283"/>
                        </a:lnTo>
                        <a:lnTo>
                          <a:pt x="64607" y="14283"/>
                        </a:lnTo>
                        <a:lnTo>
                          <a:pt x="64607" y="14265"/>
                        </a:lnTo>
                        <a:lnTo>
                          <a:pt x="64672" y="14265"/>
                        </a:lnTo>
                        <a:lnTo>
                          <a:pt x="64672" y="14246"/>
                        </a:lnTo>
                        <a:lnTo>
                          <a:pt x="64764" y="14246"/>
                        </a:lnTo>
                        <a:lnTo>
                          <a:pt x="64764" y="14237"/>
                        </a:lnTo>
                        <a:lnTo>
                          <a:pt x="64857" y="14237"/>
                        </a:lnTo>
                        <a:lnTo>
                          <a:pt x="64857" y="14218"/>
                        </a:lnTo>
                        <a:lnTo>
                          <a:pt x="64950" y="14218"/>
                        </a:lnTo>
                        <a:lnTo>
                          <a:pt x="64950" y="14200"/>
                        </a:lnTo>
                        <a:lnTo>
                          <a:pt x="65051" y="14200"/>
                        </a:lnTo>
                        <a:lnTo>
                          <a:pt x="65051" y="14191"/>
                        </a:lnTo>
                        <a:lnTo>
                          <a:pt x="65227" y="14191"/>
                        </a:lnTo>
                        <a:lnTo>
                          <a:pt x="65227" y="14172"/>
                        </a:lnTo>
                        <a:lnTo>
                          <a:pt x="65765" y="14172"/>
                        </a:lnTo>
                        <a:lnTo>
                          <a:pt x="65765" y="14191"/>
                        </a:lnTo>
                        <a:lnTo>
                          <a:pt x="65922" y="14191"/>
                        </a:lnTo>
                        <a:lnTo>
                          <a:pt x="65922" y="14200"/>
                        </a:lnTo>
                        <a:lnTo>
                          <a:pt x="66042" y="14200"/>
                        </a:lnTo>
                        <a:lnTo>
                          <a:pt x="66042" y="14218"/>
                        </a:lnTo>
                        <a:lnTo>
                          <a:pt x="66135" y="14218"/>
                        </a:lnTo>
                        <a:lnTo>
                          <a:pt x="66135" y="14237"/>
                        </a:lnTo>
                        <a:lnTo>
                          <a:pt x="66228" y="14237"/>
                        </a:lnTo>
                        <a:lnTo>
                          <a:pt x="66228" y="14246"/>
                        </a:lnTo>
                        <a:lnTo>
                          <a:pt x="66302" y="14246"/>
                        </a:lnTo>
                        <a:lnTo>
                          <a:pt x="66302" y="14265"/>
                        </a:lnTo>
                        <a:lnTo>
                          <a:pt x="66367" y="14265"/>
                        </a:lnTo>
                        <a:lnTo>
                          <a:pt x="66367" y="14283"/>
                        </a:lnTo>
                        <a:lnTo>
                          <a:pt x="66432" y="14283"/>
                        </a:lnTo>
                        <a:lnTo>
                          <a:pt x="66432" y="14292"/>
                        </a:lnTo>
                        <a:lnTo>
                          <a:pt x="66487" y="14292"/>
                        </a:lnTo>
                        <a:lnTo>
                          <a:pt x="66487" y="14311"/>
                        </a:lnTo>
                        <a:lnTo>
                          <a:pt x="66552" y="14311"/>
                        </a:lnTo>
                        <a:lnTo>
                          <a:pt x="66552" y="14330"/>
                        </a:lnTo>
                        <a:lnTo>
                          <a:pt x="66598" y="14330"/>
                        </a:lnTo>
                        <a:lnTo>
                          <a:pt x="66598" y="14339"/>
                        </a:lnTo>
                        <a:lnTo>
                          <a:pt x="66645" y="14339"/>
                        </a:lnTo>
                        <a:lnTo>
                          <a:pt x="66645" y="14357"/>
                        </a:lnTo>
                        <a:lnTo>
                          <a:pt x="66691" y="14357"/>
                        </a:lnTo>
                        <a:lnTo>
                          <a:pt x="66691" y="14376"/>
                        </a:lnTo>
                        <a:lnTo>
                          <a:pt x="66756" y="14376"/>
                        </a:lnTo>
                        <a:lnTo>
                          <a:pt x="66756" y="14385"/>
                        </a:lnTo>
                        <a:lnTo>
                          <a:pt x="66802" y="14385"/>
                        </a:lnTo>
                        <a:lnTo>
                          <a:pt x="66802" y="14404"/>
                        </a:lnTo>
                        <a:lnTo>
                          <a:pt x="66830" y="14404"/>
                        </a:lnTo>
                        <a:lnTo>
                          <a:pt x="66830" y="14422"/>
                        </a:lnTo>
                        <a:lnTo>
                          <a:pt x="66876" y="14422"/>
                        </a:lnTo>
                        <a:lnTo>
                          <a:pt x="66876" y="14431"/>
                        </a:lnTo>
                        <a:lnTo>
                          <a:pt x="66904" y="14431"/>
                        </a:lnTo>
                        <a:lnTo>
                          <a:pt x="66904" y="14450"/>
                        </a:lnTo>
                        <a:lnTo>
                          <a:pt x="66950" y="14450"/>
                        </a:lnTo>
                        <a:lnTo>
                          <a:pt x="66950" y="14468"/>
                        </a:lnTo>
                        <a:lnTo>
                          <a:pt x="66987" y="14468"/>
                        </a:lnTo>
                        <a:lnTo>
                          <a:pt x="66987" y="14478"/>
                        </a:lnTo>
                        <a:lnTo>
                          <a:pt x="67034" y="14478"/>
                        </a:lnTo>
                        <a:lnTo>
                          <a:pt x="67034" y="14496"/>
                        </a:lnTo>
                        <a:lnTo>
                          <a:pt x="67061" y="14496"/>
                        </a:lnTo>
                        <a:lnTo>
                          <a:pt x="67061" y="14515"/>
                        </a:lnTo>
                        <a:lnTo>
                          <a:pt x="67089" y="14515"/>
                        </a:lnTo>
                        <a:lnTo>
                          <a:pt x="67089" y="14524"/>
                        </a:lnTo>
                        <a:lnTo>
                          <a:pt x="67126" y="14524"/>
                        </a:lnTo>
                        <a:lnTo>
                          <a:pt x="67126" y="14543"/>
                        </a:lnTo>
                        <a:lnTo>
                          <a:pt x="67154" y="14543"/>
                        </a:lnTo>
                        <a:lnTo>
                          <a:pt x="67154" y="14561"/>
                        </a:lnTo>
                        <a:lnTo>
                          <a:pt x="67182" y="14561"/>
                        </a:lnTo>
                        <a:lnTo>
                          <a:pt x="67182" y="14570"/>
                        </a:lnTo>
                        <a:lnTo>
                          <a:pt x="67228" y="14570"/>
                        </a:lnTo>
                        <a:lnTo>
                          <a:pt x="67228" y="14589"/>
                        </a:lnTo>
                        <a:lnTo>
                          <a:pt x="67265" y="14589"/>
                        </a:lnTo>
                        <a:lnTo>
                          <a:pt x="67265" y="14607"/>
                        </a:lnTo>
                        <a:lnTo>
                          <a:pt x="67293" y="14607"/>
                        </a:lnTo>
                        <a:lnTo>
                          <a:pt x="67293" y="14617"/>
                        </a:lnTo>
                        <a:lnTo>
                          <a:pt x="67321" y="14617"/>
                        </a:lnTo>
                        <a:lnTo>
                          <a:pt x="67321" y="14635"/>
                        </a:lnTo>
                        <a:lnTo>
                          <a:pt x="67339" y="14635"/>
                        </a:lnTo>
                        <a:lnTo>
                          <a:pt x="67339" y="14654"/>
                        </a:lnTo>
                        <a:lnTo>
                          <a:pt x="67367" y="14654"/>
                        </a:lnTo>
                        <a:lnTo>
                          <a:pt x="67367" y="14663"/>
                        </a:lnTo>
                        <a:lnTo>
                          <a:pt x="67404" y="14663"/>
                        </a:lnTo>
                        <a:lnTo>
                          <a:pt x="67404" y="14682"/>
                        </a:lnTo>
                        <a:lnTo>
                          <a:pt x="67432" y="14682"/>
                        </a:lnTo>
                        <a:lnTo>
                          <a:pt x="67432" y="14700"/>
                        </a:lnTo>
                        <a:lnTo>
                          <a:pt x="67450" y="14700"/>
                        </a:lnTo>
                        <a:lnTo>
                          <a:pt x="67450" y="14709"/>
                        </a:lnTo>
                        <a:lnTo>
                          <a:pt x="67478" y="14709"/>
                        </a:lnTo>
                        <a:lnTo>
                          <a:pt x="67478" y="14728"/>
                        </a:lnTo>
                        <a:lnTo>
                          <a:pt x="67506" y="14728"/>
                        </a:lnTo>
                        <a:lnTo>
                          <a:pt x="67506" y="14746"/>
                        </a:lnTo>
                        <a:lnTo>
                          <a:pt x="67524" y="14746"/>
                        </a:lnTo>
                        <a:lnTo>
                          <a:pt x="67524" y="14756"/>
                        </a:lnTo>
                        <a:lnTo>
                          <a:pt x="67552" y="14756"/>
                        </a:lnTo>
                        <a:lnTo>
                          <a:pt x="67552" y="14774"/>
                        </a:lnTo>
                        <a:lnTo>
                          <a:pt x="67589" y="14774"/>
                        </a:lnTo>
                        <a:lnTo>
                          <a:pt x="67589" y="14793"/>
                        </a:lnTo>
                        <a:lnTo>
                          <a:pt x="67599" y="14793"/>
                        </a:lnTo>
                        <a:lnTo>
                          <a:pt x="67599" y="14802"/>
                        </a:lnTo>
                        <a:lnTo>
                          <a:pt x="67636" y="14802"/>
                        </a:lnTo>
                        <a:lnTo>
                          <a:pt x="67636" y="14820"/>
                        </a:lnTo>
                        <a:lnTo>
                          <a:pt x="67645" y="14820"/>
                        </a:lnTo>
                        <a:lnTo>
                          <a:pt x="67645" y="14839"/>
                        </a:lnTo>
                        <a:lnTo>
                          <a:pt x="67663" y="14839"/>
                        </a:lnTo>
                        <a:lnTo>
                          <a:pt x="67663" y="14848"/>
                        </a:lnTo>
                        <a:lnTo>
                          <a:pt x="67691" y="14848"/>
                        </a:lnTo>
                        <a:lnTo>
                          <a:pt x="67691" y="14867"/>
                        </a:lnTo>
                        <a:lnTo>
                          <a:pt x="67710" y="14867"/>
                        </a:lnTo>
                        <a:lnTo>
                          <a:pt x="67710" y="14885"/>
                        </a:lnTo>
                        <a:lnTo>
                          <a:pt x="67738" y="14885"/>
                        </a:lnTo>
                        <a:lnTo>
                          <a:pt x="67738" y="14895"/>
                        </a:lnTo>
                        <a:lnTo>
                          <a:pt x="67756" y="14895"/>
                        </a:lnTo>
                        <a:lnTo>
                          <a:pt x="67756" y="14913"/>
                        </a:lnTo>
                        <a:lnTo>
                          <a:pt x="67784" y="14913"/>
                        </a:lnTo>
                        <a:lnTo>
                          <a:pt x="67784" y="14932"/>
                        </a:lnTo>
                        <a:lnTo>
                          <a:pt x="67802" y="14932"/>
                        </a:lnTo>
                        <a:lnTo>
                          <a:pt x="67802" y="14941"/>
                        </a:lnTo>
                        <a:lnTo>
                          <a:pt x="67821" y="14941"/>
                        </a:lnTo>
                        <a:lnTo>
                          <a:pt x="67821" y="14959"/>
                        </a:lnTo>
                        <a:lnTo>
                          <a:pt x="67849" y="14959"/>
                        </a:lnTo>
                        <a:lnTo>
                          <a:pt x="67849" y="14978"/>
                        </a:lnTo>
                        <a:lnTo>
                          <a:pt x="67867" y="14978"/>
                        </a:lnTo>
                        <a:lnTo>
                          <a:pt x="67867" y="14987"/>
                        </a:lnTo>
                        <a:lnTo>
                          <a:pt x="67876" y="14987"/>
                        </a:lnTo>
                        <a:lnTo>
                          <a:pt x="67876" y="15006"/>
                        </a:lnTo>
                        <a:lnTo>
                          <a:pt x="67895" y="15006"/>
                        </a:lnTo>
                        <a:lnTo>
                          <a:pt x="67895" y="15024"/>
                        </a:lnTo>
                        <a:lnTo>
                          <a:pt x="67923" y="15024"/>
                        </a:lnTo>
                        <a:lnTo>
                          <a:pt x="67923" y="15033"/>
                        </a:lnTo>
                        <a:lnTo>
                          <a:pt x="67941" y="15033"/>
                        </a:lnTo>
                        <a:lnTo>
                          <a:pt x="67941" y="15052"/>
                        </a:lnTo>
                        <a:lnTo>
                          <a:pt x="67960" y="15052"/>
                        </a:lnTo>
                        <a:lnTo>
                          <a:pt x="67960" y="15071"/>
                        </a:lnTo>
                        <a:lnTo>
                          <a:pt x="67969" y="15071"/>
                        </a:lnTo>
                        <a:lnTo>
                          <a:pt x="67969" y="15080"/>
                        </a:lnTo>
                        <a:lnTo>
                          <a:pt x="68006" y="15080"/>
                        </a:lnTo>
                        <a:lnTo>
                          <a:pt x="68006" y="15098"/>
                        </a:lnTo>
                        <a:lnTo>
                          <a:pt x="68015" y="15098"/>
                        </a:lnTo>
                        <a:lnTo>
                          <a:pt x="68015" y="15117"/>
                        </a:lnTo>
                        <a:lnTo>
                          <a:pt x="68034" y="15117"/>
                        </a:lnTo>
                        <a:lnTo>
                          <a:pt x="68034" y="15126"/>
                        </a:lnTo>
                        <a:lnTo>
                          <a:pt x="68052" y="15126"/>
                        </a:lnTo>
                        <a:lnTo>
                          <a:pt x="68052" y="15145"/>
                        </a:lnTo>
                        <a:lnTo>
                          <a:pt x="68062" y="15145"/>
                        </a:lnTo>
                        <a:lnTo>
                          <a:pt x="68062" y="15163"/>
                        </a:lnTo>
                        <a:lnTo>
                          <a:pt x="68080" y="15163"/>
                        </a:lnTo>
                        <a:lnTo>
                          <a:pt x="68080" y="15172"/>
                        </a:lnTo>
                        <a:lnTo>
                          <a:pt x="68099" y="15172"/>
                        </a:lnTo>
                        <a:lnTo>
                          <a:pt x="68099" y="15191"/>
                        </a:lnTo>
                        <a:lnTo>
                          <a:pt x="68108" y="15191"/>
                        </a:lnTo>
                        <a:lnTo>
                          <a:pt x="68108" y="15209"/>
                        </a:lnTo>
                        <a:lnTo>
                          <a:pt x="68127" y="15209"/>
                        </a:lnTo>
                        <a:lnTo>
                          <a:pt x="68127" y="15219"/>
                        </a:lnTo>
                        <a:lnTo>
                          <a:pt x="68145" y="15219"/>
                        </a:lnTo>
                        <a:lnTo>
                          <a:pt x="68145" y="15237"/>
                        </a:lnTo>
                        <a:lnTo>
                          <a:pt x="68154" y="15237"/>
                        </a:lnTo>
                        <a:lnTo>
                          <a:pt x="68154" y="15256"/>
                        </a:lnTo>
                        <a:lnTo>
                          <a:pt x="68173" y="15256"/>
                        </a:lnTo>
                        <a:lnTo>
                          <a:pt x="68173" y="15265"/>
                        </a:lnTo>
                        <a:lnTo>
                          <a:pt x="68201" y="15265"/>
                        </a:lnTo>
                        <a:lnTo>
                          <a:pt x="68201" y="15284"/>
                        </a:lnTo>
                        <a:lnTo>
                          <a:pt x="68219" y="15284"/>
                        </a:lnTo>
                        <a:lnTo>
                          <a:pt x="68219" y="15302"/>
                        </a:lnTo>
                        <a:lnTo>
                          <a:pt x="68238" y="15302"/>
                        </a:lnTo>
                        <a:lnTo>
                          <a:pt x="68238" y="15311"/>
                        </a:lnTo>
                        <a:lnTo>
                          <a:pt x="68247" y="15311"/>
                        </a:lnTo>
                        <a:lnTo>
                          <a:pt x="68247" y="15348"/>
                        </a:lnTo>
                        <a:lnTo>
                          <a:pt x="68266" y="15348"/>
                        </a:lnTo>
                        <a:lnTo>
                          <a:pt x="68266" y="15358"/>
                        </a:lnTo>
                        <a:lnTo>
                          <a:pt x="68284" y="15358"/>
                        </a:lnTo>
                        <a:lnTo>
                          <a:pt x="68284" y="15376"/>
                        </a:lnTo>
                        <a:lnTo>
                          <a:pt x="68293" y="15376"/>
                        </a:lnTo>
                        <a:lnTo>
                          <a:pt x="68293" y="15395"/>
                        </a:lnTo>
                        <a:lnTo>
                          <a:pt x="68312" y="15395"/>
                        </a:lnTo>
                        <a:lnTo>
                          <a:pt x="68312" y="15404"/>
                        </a:lnTo>
                        <a:lnTo>
                          <a:pt x="68330" y="15404"/>
                        </a:lnTo>
                        <a:lnTo>
                          <a:pt x="68330" y="15423"/>
                        </a:lnTo>
                        <a:lnTo>
                          <a:pt x="68340" y="15423"/>
                        </a:lnTo>
                        <a:lnTo>
                          <a:pt x="68340" y="15441"/>
                        </a:lnTo>
                        <a:lnTo>
                          <a:pt x="68358" y="15441"/>
                        </a:lnTo>
                        <a:lnTo>
                          <a:pt x="68358" y="15450"/>
                        </a:lnTo>
                        <a:lnTo>
                          <a:pt x="68377" y="15450"/>
                        </a:lnTo>
                        <a:lnTo>
                          <a:pt x="68377" y="15469"/>
                        </a:lnTo>
                        <a:lnTo>
                          <a:pt x="68386" y="15469"/>
                        </a:lnTo>
                        <a:lnTo>
                          <a:pt x="68386" y="15487"/>
                        </a:lnTo>
                        <a:lnTo>
                          <a:pt x="68404" y="15487"/>
                        </a:lnTo>
                        <a:lnTo>
                          <a:pt x="68404" y="15497"/>
                        </a:lnTo>
                        <a:lnTo>
                          <a:pt x="68423" y="15497"/>
                        </a:lnTo>
                        <a:lnTo>
                          <a:pt x="68423" y="15534"/>
                        </a:lnTo>
                        <a:lnTo>
                          <a:pt x="68432" y="15534"/>
                        </a:lnTo>
                        <a:lnTo>
                          <a:pt x="68432" y="15543"/>
                        </a:lnTo>
                        <a:lnTo>
                          <a:pt x="68451" y="15543"/>
                        </a:lnTo>
                        <a:lnTo>
                          <a:pt x="68451" y="15561"/>
                        </a:lnTo>
                        <a:lnTo>
                          <a:pt x="68469" y="15561"/>
                        </a:lnTo>
                        <a:lnTo>
                          <a:pt x="68469" y="15580"/>
                        </a:lnTo>
                        <a:lnTo>
                          <a:pt x="68479" y="15580"/>
                        </a:lnTo>
                        <a:lnTo>
                          <a:pt x="68479" y="15608"/>
                        </a:lnTo>
                        <a:lnTo>
                          <a:pt x="68497" y="15608"/>
                        </a:lnTo>
                        <a:lnTo>
                          <a:pt x="68497" y="15626"/>
                        </a:lnTo>
                        <a:lnTo>
                          <a:pt x="68516" y="15626"/>
                        </a:lnTo>
                        <a:lnTo>
                          <a:pt x="68516" y="15636"/>
                        </a:lnTo>
                        <a:lnTo>
                          <a:pt x="68525" y="15636"/>
                        </a:lnTo>
                        <a:lnTo>
                          <a:pt x="68525" y="15673"/>
                        </a:lnTo>
                        <a:lnTo>
                          <a:pt x="68543" y="15673"/>
                        </a:lnTo>
                        <a:lnTo>
                          <a:pt x="68543" y="15682"/>
                        </a:lnTo>
                        <a:lnTo>
                          <a:pt x="68562" y="15682"/>
                        </a:lnTo>
                        <a:lnTo>
                          <a:pt x="68562" y="15700"/>
                        </a:lnTo>
                        <a:lnTo>
                          <a:pt x="68571" y="15700"/>
                        </a:lnTo>
                        <a:lnTo>
                          <a:pt x="68571" y="15719"/>
                        </a:lnTo>
                        <a:lnTo>
                          <a:pt x="68590" y="15719"/>
                        </a:lnTo>
                        <a:lnTo>
                          <a:pt x="68590" y="15747"/>
                        </a:lnTo>
                        <a:lnTo>
                          <a:pt x="68608" y="15747"/>
                        </a:lnTo>
                        <a:lnTo>
                          <a:pt x="68608" y="15765"/>
                        </a:lnTo>
                        <a:lnTo>
                          <a:pt x="68617" y="15765"/>
                        </a:lnTo>
                        <a:lnTo>
                          <a:pt x="68617" y="15793"/>
                        </a:lnTo>
                        <a:lnTo>
                          <a:pt x="68636" y="15793"/>
                        </a:lnTo>
                        <a:lnTo>
                          <a:pt x="68636" y="15812"/>
                        </a:lnTo>
                        <a:lnTo>
                          <a:pt x="68655" y="15812"/>
                        </a:lnTo>
                        <a:lnTo>
                          <a:pt x="68655" y="15839"/>
                        </a:lnTo>
                        <a:lnTo>
                          <a:pt x="68664" y="15839"/>
                        </a:lnTo>
                        <a:lnTo>
                          <a:pt x="68664" y="15858"/>
                        </a:lnTo>
                        <a:lnTo>
                          <a:pt x="68682" y="15858"/>
                        </a:lnTo>
                        <a:lnTo>
                          <a:pt x="68682" y="15886"/>
                        </a:lnTo>
                        <a:lnTo>
                          <a:pt x="68701" y="15886"/>
                        </a:lnTo>
                        <a:lnTo>
                          <a:pt x="68701" y="15904"/>
                        </a:lnTo>
                        <a:lnTo>
                          <a:pt x="68710" y="15904"/>
                        </a:lnTo>
                        <a:lnTo>
                          <a:pt x="68710" y="15932"/>
                        </a:lnTo>
                        <a:lnTo>
                          <a:pt x="68729" y="15932"/>
                        </a:lnTo>
                        <a:lnTo>
                          <a:pt x="68729" y="15950"/>
                        </a:lnTo>
                        <a:lnTo>
                          <a:pt x="68747" y="15950"/>
                        </a:lnTo>
                        <a:lnTo>
                          <a:pt x="68747" y="15978"/>
                        </a:lnTo>
                        <a:lnTo>
                          <a:pt x="68756" y="15978"/>
                        </a:lnTo>
                        <a:lnTo>
                          <a:pt x="68756" y="16006"/>
                        </a:lnTo>
                        <a:lnTo>
                          <a:pt x="68775" y="16006"/>
                        </a:lnTo>
                        <a:lnTo>
                          <a:pt x="68775" y="16025"/>
                        </a:lnTo>
                        <a:lnTo>
                          <a:pt x="68793" y="16025"/>
                        </a:lnTo>
                        <a:lnTo>
                          <a:pt x="68793" y="16052"/>
                        </a:lnTo>
                        <a:lnTo>
                          <a:pt x="68803" y="16052"/>
                        </a:lnTo>
                        <a:lnTo>
                          <a:pt x="68803" y="16089"/>
                        </a:lnTo>
                        <a:lnTo>
                          <a:pt x="68821" y="16089"/>
                        </a:lnTo>
                        <a:lnTo>
                          <a:pt x="68821" y="16117"/>
                        </a:lnTo>
                        <a:lnTo>
                          <a:pt x="68840" y="16117"/>
                        </a:lnTo>
                        <a:lnTo>
                          <a:pt x="68840" y="16136"/>
                        </a:lnTo>
                        <a:lnTo>
                          <a:pt x="68849" y="16136"/>
                        </a:lnTo>
                        <a:lnTo>
                          <a:pt x="68849" y="16164"/>
                        </a:lnTo>
                        <a:lnTo>
                          <a:pt x="68868" y="16164"/>
                        </a:lnTo>
                        <a:lnTo>
                          <a:pt x="68868" y="16191"/>
                        </a:lnTo>
                        <a:lnTo>
                          <a:pt x="68886" y="16191"/>
                        </a:lnTo>
                        <a:lnTo>
                          <a:pt x="68886" y="16228"/>
                        </a:lnTo>
                        <a:lnTo>
                          <a:pt x="68895" y="16228"/>
                        </a:lnTo>
                        <a:lnTo>
                          <a:pt x="68895" y="16256"/>
                        </a:lnTo>
                        <a:lnTo>
                          <a:pt x="68914" y="16256"/>
                        </a:lnTo>
                        <a:lnTo>
                          <a:pt x="68914" y="16284"/>
                        </a:lnTo>
                        <a:lnTo>
                          <a:pt x="68932" y="16284"/>
                        </a:lnTo>
                        <a:lnTo>
                          <a:pt x="68932" y="16321"/>
                        </a:lnTo>
                        <a:lnTo>
                          <a:pt x="68942" y="16321"/>
                        </a:lnTo>
                        <a:lnTo>
                          <a:pt x="68942" y="16367"/>
                        </a:lnTo>
                        <a:lnTo>
                          <a:pt x="68960" y="16367"/>
                        </a:lnTo>
                        <a:lnTo>
                          <a:pt x="68960" y="16395"/>
                        </a:lnTo>
                        <a:lnTo>
                          <a:pt x="68979" y="16395"/>
                        </a:lnTo>
                        <a:lnTo>
                          <a:pt x="68979" y="16423"/>
                        </a:lnTo>
                        <a:lnTo>
                          <a:pt x="68988" y="16423"/>
                        </a:lnTo>
                        <a:lnTo>
                          <a:pt x="68988" y="16460"/>
                        </a:lnTo>
                        <a:lnTo>
                          <a:pt x="69007" y="16460"/>
                        </a:lnTo>
                        <a:lnTo>
                          <a:pt x="69007" y="16488"/>
                        </a:lnTo>
                        <a:lnTo>
                          <a:pt x="69025" y="16488"/>
                        </a:lnTo>
                        <a:lnTo>
                          <a:pt x="69025" y="16534"/>
                        </a:lnTo>
                        <a:lnTo>
                          <a:pt x="69034" y="16534"/>
                        </a:lnTo>
                        <a:lnTo>
                          <a:pt x="69034" y="16580"/>
                        </a:lnTo>
                        <a:lnTo>
                          <a:pt x="69053" y="16580"/>
                        </a:lnTo>
                        <a:lnTo>
                          <a:pt x="69053" y="16608"/>
                        </a:lnTo>
                        <a:lnTo>
                          <a:pt x="69071" y="16608"/>
                        </a:lnTo>
                        <a:lnTo>
                          <a:pt x="69071" y="16654"/>
                        </a:lnTo>
                        <a:lnTo>
                          <a:pt x="69081" y="16654"/>
                        </a:lnTo>
                        <a:lnTo>
                          <a:pt x="69081" y="16701"/>
                        </a:lnTo>
                        <a:lnTo>
                          <a:pt x="69118" y="16701"/>
                        </a:lnTo>
                        <a:lnTo>
                          <a:pt x="69118" y="16691"/>
                        </a:lnTo>
                        <a:lnTo>
                          <a:pt x="69127" y="16691"/>
                        </a:lnTo>
                        <a:lnTo>
                          <a:pt x="69127" y="16673"/>
                        </a:lnTo>
                        <a:lnTo>
                          <a:pt x="69145" y="16673"/>
                        </a:lnTo>
                        <a:lnTo>
                          <a:pt x="69145" y="16654"/>
                        </a:lnTo>
                        <a:lnTo>
                          <a:pt x="69164" y="16654"/>
                        </a:lnTo>
                        <a:lnTo>
                          <a:pt x="69164" y="16645"/>
                        </a:lnTo>
                        <a:lnTo>
                          <a:pt x="69192" y="16645"/>
                        </a:lnTo>
                        <a:lnTo>
                          <a:pt x="69192" y="16627"/>
                        </a:lnTo>
                        <a:lnTo>
                          <a:pt x="69210" y="16627"/>
                        </a:lnTo>
                        <a:lnTo>
                          <a:pt x="69210" y="16608"/>
                        </a:lnTo>
                        <a:lnTo>
                          <a:pt x="69220" y="16608"/>
                        </a:lnTo>
                        <a:lnTo>
                          <a:pt x="69220" y="16599"/>
                        </a:lnTo>
                        <a:lnTo>
                          <a:pt x="69238" y="16599"/>
                        </a:lnTo>
                        <a:lnTo>
                          <a:pt x="69238" y="16580"/>
                        </a:lnTo>
                        <a:lnTo>
                          <a:pt x="69257" y="16580"/>
                        </a:lnTo>
                        <a:lnTo>
                          <a:pt x="69257" y="16562"/>
                        </a:lnTo>
                        <a:lnTo>
                          <a:pt x="69266" y="16562"/>
                        </a:lnTo>
                        <a:lnTo>
                          <a:pt x="69266" y="16553"/>
                        </a:lnTo>
                        <a:lnTo>
                          <a:pt x="69303" y="16553"/>
                        </a:lnTo>
                        <a:lnTo>
                          <a:pt x="69303" y="16534"/>
                        </a:lnTo>
                        <a:lnTo>
                          <a:pt x="69312" y="16534"/>
                        </a:lnTo>
                        <a:lnTo>
                          <a:pt x="69312" y="16515"/>
                        </a:lnTo>
                        <a:lnTo>
                          <a:pt x="69331" y="16515"/>
                        </a:lnTo>
                        <a:lnTo>
                          <a:pt x="69331" y="16506"/>
                        </a:lnTo>
                        <a:lnTo>
                          <a:pt x="69358" y="16506"/>
                        </a:lnTo>
                        <a:lnTo>
                          <a:pt x="69358" y="16488"/>
                        </a:lnTo>
                        <a:lnTo>
                          <a:pt x="69396" y="16488"/>
                        </a:lnTo>
                        <a:lnTo>
                          <a:pt x="69396" y="16469"/>
                        </a:lnTo>
                        <a:lnTo>
                          <a:pt x="69423" y="16469"/>
                        </a:lnTo>
                        <a:lnTo>
                          <a:pt x="69423" y="16460"/>
                        </a:lnTo>
                        <a:lnTo>
                          <a:pt x="69442" y="16460"/>
                        </a:lnTo>
                        <a:lnTo>
                          <a:pt x="69442" y="16441"/>
                        </a:lnTo>
                        <a:lnTo>
                          <a:pt x="69470" y="16441"/>
                        </a:lnTo>
                        <a:lnTo>
                          <a:pt x="69470" y="16423"/>
                        </a:lnTo>
                        <a:lnTo>
                          <a:pt x="69497" y="16423"/>
                        </a:lnTo>
                        <a:lnTo>
                          <a:pt x="69497" y="16414"/>
                        </a:lnTo>
                        <a:lnTo>
                          <a:pt x="69534" y="16414"/>
                        </a:lnTo>
                        <a:lnTo>
                          <a:pt x="69534" y="16395"/>
                        </a:lnTo>
                        <a:lnTo>
                          <a:pt x="69544" y="16395"/>
                        </a:lnTo>
                        <a:lnTo>
                          <a:pt x="69544" y="16377"/>
                        </a:lnTo>
                        <a:lnTo>
                          <a:pt x="69581" y="16377"/>
                        </a:lnTo>
                        <a:lnTo>
                          <a:pt x="69581" y="16367"/>
                        </a:lnTo>
                        <a:lnTo>
                          <a:pt x="69627" y="16367"/>
                        </a:lnTo>
                        <a:lnTo>
                          <a:pt x="69627" y="16349"/>
                        </a:lnTo>
                        <a:lnTo>
                          <a:pt x="69673" y="16349"/>
                        </a:lnTo>
                        <a:lnTo>
                          <a:pt x="69673" y="16330"/>
                        </a:lnTo>
                        <a:lnTo>
                          <a:pt x="69729" y="16330"/>
                        </a:lnTo>
                        <a:lnTo>
                          <a:pt x="69729" y="16321"/>
                        </a:lnTo>
                        <a:lnTo>
                          <a:pt x="69775" y="16321"/>
                        </a:lnTo>
                        <a:lnTo>
                          <a:pt x="69775" y="16302"/>
                        </a:lnTo>
                        <a:lnTo>
                          <a:pt x="69822" y="16302"/>
                        </a:lnTo>
                        <a:lnTo>
                          <a:pt x="69822" y="16284"/>
                        </a:lnTo>
                        <a:lnTo>
                          <a:pt x="69868" y="16284"/>
                        </a:lnTo>
                        <a:lnTo>
                          <a:pt x="69868" y="16275"/>
                        </a:lnTo>
                        <a:lnTo>
                          <a:pt x="69979" y="16275"/>
                        </a:lnTo>
                        <a:lnTo>
                          <a:pt x="69979" y="16256"/>
                        </a:lnTo>
                        <a:lnTo>
                          <a:pt x="70396" y="16256"/>
                        </a:lnTo>
                        <a:lnTo>
                          <a:pt x="70396" y="16275"/>
                        </a:lnTo>
                        <a:lnTo>
                          <a:pt x="70461" y="16275"/>
                        </a:lnTo>
                        <a:lnTo>
                          <a:pt x="70461" y="16284"/>
                        </a:lnTo>
                        <a:lnTo>
                          <a:pt x="70535" y="16284"/>
                        </a:lnTo>
                        <a:lnTo>
                          <a:pt x="70535" y="16302"/>
                        </a:lnTo>
                        <a:lnTo>
                          <a:pt x="70600" y="16302"/>
                        </a:lnTo>
                        <a:lnTo>
                          <a:pt x="70600" y="16321"/>
                        </a:lnTo>
                        <a:lnTo>
                          <a:pt x="70646" y="16321"/>
                        </a:lnTo>
                        <a:lnTo>
                          <a:pt x="70646" y="16330"/>
                        </a:lnTo>
                        <a:lnTo>
                          <a:pt x="70692" y="16330"/>
                        </a:lnTo>
                        <a:lnTo>
                          <a:pt x="70692" y="16349"/>
                        </a:lnTo>
                        <a:lnTo>
                          <a:pt x="70720" y="16349"/>
                        </a:lnTo>
                        <a:lnTo>
                          <a:pt x="70720" y="16367"/>
                        </a:lnTo>
                        <a:lnTo>
                          <a:pt x="70766" y="16367"/>
                        </a:lnTo>
                        <a:lnTo>
                          <a:pt x="70766" y="16377"/>
                        </a:lnTo>
                        <a:lnTo>
                          <a:pt x="70794" y="16377"/>
                        </a:lnTo>
                        <a:lnTo>
                          <a:pt x="70794" y="16395"/>
                        </a:lnTo>
                        <a:lnTo>
                          <a:pt x="70831" y="16395"/>
                        </a:lnTo>
                        <a:lnTo>
                          <a:pt x="70831" y="16414"/>
                        </a:lnTo>
                        <a:lnTo>
                          <a:pt x="70859" y="16414"/>
                        </a:lnTo>
                        <a:lnTo>
                          <a:pt x="70859" y="16423"/>
                        </a:lnTo>
                        <a:lnTo>
                          <a:pt x="70887" y="16423"/>
                        </a:lnTo>
                        <a:lnTo>
                          <a:pt x="70887" y="16441"/>
                        </a:lnTo>
                        <a:lnTo>
                          <a:pt x="70924" y="16441"/>
                        </a:lnTo>
                        <a:lnTo>
                          <a:pt x="70924" y="16460"/>
                        </a:lnTo>
                        <a:lnTo>
                          <a:pt x="70952" y="16460"/>
                        </a:lnTo>
                        <a:lnTo>
                          <a:pt x="70952" y="16469"/>
                        </a:lnTo>
                        <a:lnTo>
                          <a:pt x="70970" y="16469"/>
                        </a:lnTo>
                        <a:lnTo>
                          <a:pt x="70970" y="16488"/>
                        </a:lnTo>
                        <a:lnTo>
                          <a:pt x="70998" y="16488"/>
                        </a:lnTo>
                        <a:lnTo>
                          <a:pt x="70998" y="16506"/>
                        </a:lnTo>
                        <a:lnTo>
                          <a:pt x="71016" y="16506"/>
                        </a:lnTo>
                        <a:lnTo>
                          <a:pt x="71016" y="16515"/>
                        </a:lnTo>
                        <a:lnTo>
                          <a:pt x="71026" y="16515"/>
                        </a:lnTo>
                        <a:lnTo>
                          <a:pt x="71026" y="16534"/>
                        </a:lnTo>
                        <a:lnTo>
                          <a:pt x="71063" y="16534"/>
                        </a:lnTo>
                        <a:lnTo>
                          <a:pt x="71063" y="16553"/>
                        </a:lnTo>
                        <a:lnTo>
                          <a:pt x="71072" y="16553"/>
                        </a:lnTo>
                        <a:lnTo>
                          <a:pt x="71072" y="16562"/>
                        </a:lnTo>
                        <a:lnTo>
                          <a:pt x="71091" y="16562"/>
                        </a:lnTo>
                        <a:lnTo>
                          <a:pt x="71091" y="16580"/>
                        </a:lnTo>
                        <a:lnTo>
                          <a:pt x="71109" y="16580"/>
                        </a:lnTo>
                        <a:lnTo>
                          <a:pt x="71109" y="16599"/>
                        </a:lnTo>
                        <a:lnTo>
                          <a:pt x="71118" y="16599"/>
                        </a:lnTo>
                        <a:lnTo>
                          <a:pt x="71118" y="16608"/>
                        </a:lnTo>
                        <a:lnTo>
                          <a:pt x="71155" y="16608"/>
                        </a:lnTo>
                        <a:lnTo>
                          <a:pt x="71155" y="16627"/>
                        </a:lnTo>
                        <a:lnTo>
                          <a:pt x="71165" y="16627"/>
                        </a:lnTo>
                        <a:lnTo>
                          <a:pt x="71165" y="16645"/>
                        </a:lnTo>
                        <a:lnTo>
                          <a:pt x="71183" y="16645"/>
                        </a:lnTo>
                        <a:lnTo>
                          <a:pt x="71183" y="16654"/>
                        </a:lnTo>
                        <a:lnTo>
                          <a:pt x="71202" y="16654"/>
                        </a:lnTo>
                        <a:lnTo>
                          <a:pt x="71202" y="16673"/>
                        </a:lnTo>
                        <a:lnTo>
                          <a:pt x="71211" y="16673"/>
                        </a:lnTo>
                        <a:lnTo>
                          <a:pt x="71211" y="16701"/>
                        </a:lnTo>
                        <a:lnTo>
                          <a:pt x="71230" y="16701"/>
                        </a:lnTo>
                        <a:lnTo>
                          <a:pt x="71230" y="16719"/>
                        </a:lnTo>
                        <a:lnTo>
                          <a:pt x="71248" y="16719"/>
                        </a:lnTo>
                        <a:lnTo>
                          <a:pt x="71248" y="16738"/>
                        </a:lnTo>
                        <a:lnTo>
                          <a:pt x="71257" y="16738"/>
                        </a:lnTo>
                        <a:lnTo>
                          <a:pt x="71257" y="16747"/>
                        </a:lnTo>
                        <a:lnTo>
                          <a:pt x="71276" y="16747"/>
                        </a:lnTo>
                        <a:lnTo>
                          <a:pt x="71276" y="16766"/>
                        </a:lnTo>
                        <a:lnTo>
                          <a:pt x="71294" y="16766"/>
                        </a:lnTo>
                        <a:lnTo>
                          <a:pt x="71294" y="16784"/>
                        </a:lnTo>
                        <a:lnTo>
                          <a:pt x="71304" y="16784"/>
                        </a:lnTo>
                        <a:lnTo>
                          <a:pt x="71304" y="16793"/>
                        </a:lnTo>
                        <a:lnTo>
                          <a:pt x="71322" y="16793"/>
                        </a:lnTo>
                        <a:lnTo>
                          <a:pt x="71322" y="16830"/>
                        </a:lnTo>
                        <a:lnTo>
                          <a:pt x="71341" y="16830"/>
                        </a:lnTo>
                        <a:lnTo>
                          <a:pt x="71341" y="16840"/>
                        </a:lnTo>
                        <a:lnTo>
                          <a:pt x="71350" y="16840"/>
                        </a:lnTo>
                        <a:lnTo>
                          <a:pt x="71350" y="16877"/>
                        </a:lnTo>
                        <a:lnTo>
                          <a:pt x="71368" y="16877"/>
                        </a:lnTo>
                        <a:lnTo>
                          <a:pt x="71368" y="16886"/>
                        </a:lnTo>
                        <a:lnTo>
                          <a:pt x="71387" y="16886"/>
                        </a:lnTo>
                        <a:lnTo>
                          <a:pt x="71387" y="16923"/>
                        </a:lnTo>
                        <a:lnTo>
                          <a:pt x="71396" y="16923"/>
                        </a:lnTo>
                        <a:lnTo>
                          <a:pt x="71396" y="16951"/>
                        </a:lnTo>
                        <a:lnTo>
                          <a:pt x="71415" y="16951"/>
                        </a:lnTo>
                        <a:lnTo>
                          <a:pt x="71415" y="16969"/>
                        </a:lnTo>
                        <a:lnTo>
                          <a:pt x="71433" y="16969"/>
                        </a:lnTo>
                        <a:lnTo>
                          <a:pt x="71433" y="16997"/>
                        </a:lnTo>
                        <a:lnTo>
                          <a:pt x="71443" y="16997"/>
                        </a:lnTo>
                        <a:lnTo>
                          <a:pt x="71443" y="17025"/>
                        </a:lnTo>
                        <a:lnTo>
                          <a:pt x="71461" y="17025"/>
                        </a:lnTo>
                        <a:lnTo>
                          <a:pt x="71461" y="17062"/>
                        </a:lnTo>
                        <a:lnTo>
                          <a:pt x="71480" y="17062"/>
                        </a:lnTo>
                        <a:lnTo>
                          <a:pt x="71480" y="17108"/>
                        </a:lnTo>
                        <a:lnTo>
                          <a:pt x="71489" y="17108"/>
                        </a:lnTo>
                        <a:lnTo>
                          <a:pt x="71489" y="17136"/>
                        </a:lnTo>
                        <a:lnTo>
                          <a:pt x="71507" y="17136"/>
                        </a:lnTo>
                        <a:lnTo>
                          <a:pt x="71507" y="17182"/>
                        </a:lnTo>
                        <a:lnTo>
                          <a:pt x="71526" y="17182"/>
                        </a:lnTo>
                        <a:lnTo>
                          <a:pt x="71526" y="17229"/>
                        </a:lnTo>
                        <a:lnTo>
                          <a:pt x="71535" y="17229"/>
                        </a:lnTo>
                        <a:lnTo>
                          <a:pt x="71535" y="17256"/>
                        </a:lnTo>
                        <a:lnTo>
                          <a:pt x="71554" y="17256"/>
                        </a:lnTo>
                        <a:lnTo>
                          <a:pt x="71554" y="17349"/>
                        </a:lnTo>
                        <a:lnTo>
                          <a:pt x="71572" y="17349"/>
                        </a:lnTo>
                        <a:lnTo>
                          <a:pt x="71572" y="17442"/>
                        </a:lnTo>
                        <a:lnTo>
                          <a:pt x="71581" y="17442"/>
                        </a:lnTo>
                        <a:lnTo>
                          <a:pt x="71581" y="17812"/>
                        </a:lnTo>
                        <a:lnTo>
                          <a:pt x="71572" y="17812"/>
                        </a:lnTo>
                        <a:lnTo>
                          <a:pt x="71572" y="17896"/>
                        </a:lnTo>
                        <a:lnTo>
                          <a:pt x="71554" y="17896"/>
                        </a:lnTo>
                        <a:lnTo>
                          <a:pt x="71554" y="17970"/>
                        </a:lnTo>
                        <a:lnTo>
                          <a:pt x="71535" y="17970"/>
                        </a:lnTo>
                        <a:lnTo>
                          <a:pt x="71535" y="18035"/>
                        </a:lnTo>
                        <a:lnTo>
                          <a:pt x="71526" y="18035"/>
                        </a:lnTo>
                        <a:lnTo>
                          <a:pt x="71526" y="18081"/>
                        </a:lnTo>
                        <a:lnTo>
                          <a:pt x="71507" y="18081"/>
                        </a:lnTo>
                        <a:lnTo>
                          <a:pt x="71507" y="18127"/>
                        </a:lnTo>
                        <a:lnTo>
                          <a:pt x="71489" y="18127"/>
                        </a:lnTo>
                        <a:lnTo>
                          <a:pt x="71489" y="18155"/>
                        </a:lnTo>
                        <a:lnTo>
                          <a:pt x="71480" y="18155"/>
                        </a:lnTo>
                        <a:lnTo>
                          <a:pt x="71480" y="18173"/>
                        </a:lnTo>
                        <a:lnTo>
                          <a:pt x="71489" y="18173"/>
                        </a:lnTo>
                        <a:lnTo>
                          <a:pt x="71489" y="18155"/>
                        </a:lnTo>
                        <a:lnTo>
                          <a:pt x="71507" y="18155"/>
                        </a:lnTo>
                        <a:lnTo>
                          <a:pt x="71507" y="18136"/>
                        </a:lnTo>
                        <a:lnTo>
                          <a:pt x="71526" y="18136"/>
                        </a:lnTo>
                        <a:lnTo>
                          <a:pt x="71526" y="18127"/>
                        </a:lnTo>
                        <a:lnTo>
                          <a:pt x="71535" y="18127"/>
                        </a:lnTo>
                        <a:lnTo>
                          <a:pt x="71535" y="18109"/>
                        </a:lnTo>
                        <a:lnTo>
                          <a:pt x="71554" y="18109"/>
                        </a:lnTo>
                        <a:lnTo>
                          <a:pt x="71554" y="18090"/>
                        </a:lnTo>
                        <a:lnTo>
                          <a:pt x="71572" y="18090"/>
                        </a:lnTo>
                        <a:lnTo>
                          <a:pt x="71572" y="18081"/>
                        </a:lnTo>
                        <a:lnTo>
                          <a:pt x="71581" y="18081"/>
                        </a:lnTo>
                        <a:lnTo>
                          <a:pt x="71581" y="18062"/>
                        </a:lnTo>
                        <a:lnTo>
                          <a:pt x="71600" y="18062"/>
                        </a:lnTo>
                        <a:lnTo>
                          <a:pt x="71600" y="18044"/>
                        </a:lnTo>
                        <a:lnTo>
                          <a:pt x="71619" y="18044"/>
                        </a:lnTo>
                        <a:lnTo>
                          <a:pt x="71619" y="18035"/>
                        </a:lnTo>
                        <a:lnTo>
                          <a:pt x="71628" y="18035"/>
                        </a:lnTo>
                        <a:lnTo>
                          <a:pt x="71628" y="18016"/>
                        </a:lnTo>
                        <a:lnTo>
                          <a:pt x="71646" y="18016"/>
                        </a:lnTo>
                        <a:lnTo>
                          <a:pt x="71646" y="17997"/>
                        </a:lnTo>
                        <a:lnTo>
                          <a:pt x="71665" y="17997"/>
                        </a:lnTo>
                        <a:lnTo>
                          <a:pt x="71665" y="17988"/>
                        </a:lnTo>
                        <a:lnTo>
                          <a:pt x="71693" y="17988"/>
                        </a:lnTo>
                        <a:lnTo>
                          <a:pt x="71693" y="17970"/>
                        </a:lnTo>
                        <a:lnTo>
                          <a:pt x="71711" y="17970"/>
                        </a:lnTo>
                        <a:lnTo>
                          <a:pt x="71711" y="17951"/>
                        </a:lnTo>
                        <a:lnTo>
                          <a:pt x="71720" y="17951"/>
                        </a:lnTo>
                        <a:lnTo>
                          <a:pt x="71720" y="17942"/>
                        </a:lnTo>
                        <a:lnTo>
                          <a:pt x="71757" y="17942"/>
                        </a:lnTo>
                        <a:lnTo>
                          <a:pt x="71757" y="17923"/>
                        </a:lnTo>
                        <a:lnTo>
                          <a:pt x="71767" y="17923"/>
                        </a:lnTo>
                        <a:lnTo>
                          <a:pt x="71767" y="17905"/>
                        </a:lnTo>
                        <a:lnTo>
                          <a:pt x="71804" y="17905"/>
                        </a:lnTo>
                        <a:lnTo>
                          <a:pt x="71804" y="17896"/>
                        </a:lnTo>
                        <a:lnTo>
                          <a:pt x="71813" y="17896"/>
                        </a:lnTo>
                        <a:lnTo>
                          <a:pt x="71813" y="17877"/>
                        </a:lnTo>
                        <a:lnTo>
                          <a:pt x="71850" y="17877"/>
                        </a:lnTo>
                        <a:lnTo>
                          <a:pt x="71850" y="17859"/>
                        </a:lnTo>
                        <a:lnTo>
                          <a:pt x="71859" y="17859"/>
                        </a:lnTo>
                        <a:lnTo>
                          <a:pt x="71859" y="17849"/>
                        </a:lnTo>
                        <a:lnTo>
                          <a:pt x="71896" y="17849"/>
                        </a:lnTo>
                        <a:lnTo>
                          <a:pt x="71896" y="17831"/>
                        </a:lnTo>
                        <a:lnTo>
                          <a:pt x="71924" y="17831"/>
                        </a:lnTo>
                        <a:lnTo>
                          <a:pt x="71924" y="17812"/>
                        </a:lnTo>
                        <a:lnTo>
                          <a:pt x="71952" y="17812"/>
                        </a:lnTo>
                        <a:lnTo>
                          <a:pt x="71952" y="17803"/>
                        </a:lnTo>
                        <a:lnTo>
                          <a:pt x="71989" y="17803"/>
                        </a:lnTo>
                        <a:lnTo>
                          <a:pt x="71989" y="17784"/>
                        </a:lnTo>
                        <a:lnTo>
                          <a:pt x="72017" y="17784"/>
                        </a:lnTo>
                        <a:lnTo>
                          <a:pt x="72017" y="17766"/>
                        </a:lnTo>
                        <a:lnTo>
                          <a:pt x="72063" y="17766"/>
                        </a:lnTo>
                        <a:lnTo>
                          <a:pt x="72063" y="17757"/>
                        </a:lnTo>
                        <a:lnTo>
                          <a:pt x="72091" y="17757"/>
                        </a:lnTo>
                        <a:lnTo>
                          <a:pt x="72091" y="17738"/>
                        </a:lnTo>
                        <a:lnTo>
                          <a:pt x="72137" y="17738"/>
                        </a:lnTo>
                        <a:lnTo>
                          <a:pt x="72137" y="17720"/>
                        </a:lnTo>
                        <a:lnTo>
                          <a:pt x="72174" y="17720"/>
                        </a:lnTo>
                        <a:lnTo>
                          <a:pt x="72174" y="17710"/>
                        </a:lnTo>
                        <a:lnTo>
                          <a:pt x="72230" y="17710"/>
                        </a:lnTo>
                        <a:lnTo>
                          <a:pt x="72230" y="17692"/>
                        </a:lnTo>
                        <a:lnTo>
                          <a:pt x="72295" y="17692"/>
                        </a:lnTo>
                        <a:lnTo>
                          <a:pt x="72295" y="17673"/>
                        </a:lnTo>
                        <a:lnTo>
                          <a:pt x="72341" y="17673"/>
                        </a:lnTo>
                        <a:lnTo>
                          <a:pt x="72341" y="17664"/>
                        </a:lnTo>
                        <a:lnTo>
                          <a:pt x="72434" y="17664"/>
                        </a:lnTo>
                        <a:lnTo>
                          <a:pt x="72434" y="17646"/>
                        </a:lnTo>
                        <a:lnTo>
                          <a:pt x="72545" y="17646"/>
                        </a:lnTo>
                        <a:lnTo>
                          <a:pt x="72545" y="17627"/>
                        </a:lnTo>
                        <a:lnTo>
                          <a:pt x="72869" y="17627"/>
                        </a:lnTo>
                        <a:lnTo>
                          <a:pt x="72869" y="17646"/>
                        </a:lnTo>
                        <a:lnTo>
                          <a:pt x="72989" y="17646"/>
                        </a:lnTo>
                        <a:lnTo>
                          <a:pt x="72989" y="17664"/>
                        </a:lnTo>
                        <a:lnTo>
                          <a:pt x="73064" y="17664"/>
                        </a:lnTo>
                        <a:lnTo>
                          <a:pt x="73064" y="17673"/>
                        </a:lnTo>
                        <a:lnTo>
                          <a:pt x="73128" y="17673"/>
                        </a:lnTo>
                        <a:lnTo>
                          <a:pt x="73128" y="17692"/>
                        </a:lnTo>
                        <a:lnTo>
                          <a:pt x="73193" y="17692"/>
                        </a:lnTo>
                        <a:lnTo>
                          <a:pt x="73193" y="17710"/>
                        </a:lnTo>
                        <a:lnTo>
                          <a:pt x="73239" y="17710"/>
                        </a:lnTo>
                        <a:lnTo>
                          <a:pt x="73239" y="17720"/>
                        </a:lnTo>
                        <a:lnTo>
                          <a:pt x="73286" y="17720"/>
                        </a:lnTo>
                        <a:lnTo>
                          <a:pt x="73286" y="17738"/>
                        </a:lnTo>
                        <a:lnTo>
                          <a:pt x="73314" y="17738"/>
                        </a:lnTo>
                        <a:lnTo>
                          <a:pt x="73314" y="17757"/>
                        </a:lnTo>
                        <a:lnTo>
                          <a:pt x="73360" y="17757"/>
                        </a:lnTo>
                        <a:lnTo>
                          <a:pt x="73360" y="17766"/>
                        </a:lnTo>
                        <a:lnTo>
                          <a:pt x="73388" y="17766"/>
                        </a:lnTo>
                        <a:lnTo>
                          <a:pt x="73388" y="17784"/>
                        </a:lnTo>
                        <a:lnTo>
                          <a:pt x="73434" y="17784"/>
                        </a:lnTo>
                        <a:lnTo>
                          <a:pt x="73434" y="17803"/>
                        </a:lnTo>
                        <a:lnTo>
                          <a:pt x="73471" y="17803"/>
                        </a:lnTo>
                        <a:lnTo>
                          <a:pt x="73471" y="17812"/>
                        </a:lnTo>
                        <a:lnTo>
                          <a:pt x="73499" y="17812"/>
                        </a:lnTo>
                        <a:lnTo>
                          <a:pt x="73499" y="17831"/>
                        </a:lnTo>
                        <a:lnTo>
                          <a:pt x="73517" y="17831"/>
                        </a:lnTo>
                        <a:lnTo>
                          <a:pt x="73517" y="17849"/>
                        </a:lnTo>
                        <a:lnTo>
                          <a:pt x="73545" y="17849"/>
                        </a:lnTo>
                        <a:lnTo>
                          <a:pt x="73545" y="17859"/>
                        </a:lnTo>
                        <a:lnTo>
                          <a:pt x="73573" y="17859"/>
                        </a:lnTo>
                        <a:lnTo>
                          <a:pt x="73573" y="17877"/>
                        </a:lnTo>
                        <a:lnTo>
                          <a:pt x="73610" y="17877"/>
                        </a:lnTo>
                        <a:lnTo>
                          <a:pt x="73610" y="17896"/>
                        </a:lnTo>
                        <a:lnTo>
                          <a:pt x="73619" y="17896"/>
                        </a:lnTo>
                        <a:lnTo>
                          <a:pt x="73619" y="17905"/>
                        </a:lnTo>
                        <a:lnTo>
                          <a:pt x="73656" y="17905"/>
                        </a:lnTo>
                        <a:lnTo>
                          <a:pt x="73656" y="17923"/>
                        </a:lnTo>
                        <a:lnTo>
                          <a:pt x="73666" y="17923"/>
                        </a:lnTo>
                        <a:lnTo>
                          <a:pt x="73666" y="17942"/>
                        </a:lnTo>
                        <a:lnTo>
                          <a:pt x="73703" y="17942"/>
                        </a:lnTo>
                        <a:lnTo>
                          <a:pt x="73703" y="17905"/>
                        </a:lnTo>
                        <a:lnTo>
                          <a:pt x="73712" y="17905"/>
                        </a:lnTo>
                        <a:lnTo>
                          <a:pt x="73712" y="17877"/>
                        </a:lnTo>
                        <a:lnTo>
                          <a:pt x="73730" y="17877"/>
                        </a:lnTo>
                        <a:lnTo>
                          <a:pt x="73730" y="17859"/>
                        </a:lnTo>
                        <a:lnTo>
                          <a:pt x="73749" y="17859"/>
                        </a:lnTo>
                        <a:lnTo>
                          <a:pt x="73749" y="17831"/>
                        </a:lnTo>
                        <a:lnTo>
                          <a:pt x="73758" y="17831"/>
                        </a:lnTo>
                        <a:lnTo>
                          <a:pt x="73758" y="17812"/>
                        </a:lnTo>
                        <a:lnTo>
                          <a:pt x="73777" y="17812"/>
                        </a:lnTo>
                        <a:lnTo>
                          <a:pt x="73777" y="17803"/>
                        </a:lnTo>
                        <a:lnTo>
                          <a:pt x="73795" y="17803"/>
                        </a:lnTo>
                        <a:lnTo>
                          <a:pt x="73795" y="17766"/>
                        </a:lnTo>
                        <a:lnTo>
                          <a:pt x="73805" y="17766"/>
                        </a:lnTo>
                        <a:lnTo>
                          <a:pt x="73805" y="17757"/>
                        </a:lnTo>
                        <a:lnTo>
                          <a:pt x="73823" y="17757"/>
                        </a:lnTo>
                        <a:lnTo>
                          <a:pt x="73823" y="17738"/>
                        </a:lnTo>
                        <a:lnTo>
                          <a:pt x="73842" y="17738"/>
                        </a:lnTo>
                        <a:lnTo>
                          <a:pt x="73842" y="17720"/>
                        </a:lnTo>
                        <a:lnTo>
                          <a:pt x="73851" y="17720"/>
                        </a:lnTo>
                        <a:lnTo>
                          <a:pt x="73851" y="17710"/>
                        </a:lnTo>
                        <a:lnTo>
                          <a:pt x="73869" y="17710"/>
                        </a:lnTo>
                        <a:lnTo>
                          <a:pt x="73869" y="17692"/>
                        </a:lnTo>
                        <a:lnTo>
                          <a:pt x="73888" y="17692"/>
                        </a:lnTo>
                        <a:lnTo>
                          <a:pt x="73888" y="17673"/>
                        </a:lnTo>
                        <a:lnTo>
                          <a:pt x="73897" y="17673"/>
                        </a:lnTo>
                        <a:lnTo>
                          <a:pt x="73897" y="17664"/>
                        </a:lnTo>
                        <a:lnTo>
                          <a:pt x="73916" y="17664"/>
                        </a:lnTo>
                        <a:lnTo>
                          <a:pt x="73916" y="17646"/>
                        </a:lnTo>
                        <a:lnTo>
                          <a:pt x="73934" y="17646"/>
                        </a:lnTo>
                        <a:lnTo>
                          <a:pt x="73934" y="17627"/>
                        </a:lnTo>
                        <a:lnTo>
                          <a:pt x="73962" y="17627"/>
                        </a:lnTo>
                        <a:lnTo>
                          <a:pt x="73962" y="17618"/>
                        </a:lnTo>
                        <a:lnTo>
                          <a:pt x="73981" y="17618"/>
                        </a:lnTo>
                        <a:lnTo>
                          <a:pt x="73981" y="17599"/>
                        </a:lnTo>
                        <a:lnTo>
                          <a:pt x="73990" y="17599"/>
                        </a:lnTo>
                        <a:lnTo>
                          <a:pt x="73990" y="17581"/>
                        </a:lnTo>
                        <a:lnTo>
                          <a:pt x="74027" y="17581"/>
                        </a:lnTo>
                        <a:lnTo>
                          <a:pt x="74027" y="17571"/>
                        </a:lnTo>
                        <a:lnTo>
                          <a:pt x="74036" y="17571"/>
                        </a:lnTo>
                        <a:lnTo>
                          <a:pt x="74036" y="17553"/>
                        </a:lnTo>
                        <a:lnTo>
                          <a:pt x="74073" y="17553"/>
                        </a:lnTo>
                        <a:lnTo>
                          <a:pt x="74073" y="17534"/>
                        </a:lnTo>
                        <a:lnTo>
                          <a:pt x="74101" y="17534"/>
                        </a:lnTo>
                        <a:lnTo>
                          <a:pt x="74101" y="17525"/>
                        </a:lnTo>
                        <a:lnTo>
                          <a:pt x="74129" y="17525"/>
                        </a:lnTo>
                        <a:lnTo>
                          <a:pt x="74129" y="17507"/>
                        </a:lnTo>
                        <a:lnTo>
                          <a:pt x="74166" y="17507"/>
                        </a:lnTo>
                        <a:lnTo>
                          <a:pt x="74166" y="17488"/>
                        </a:lnTo>
                        <a:lnTo>
                          <a:pt x="74194" y="17488"/>
                        </a:lnTo>
                        <a:lnTo>
                          <a:pt x="74194" y="17479"/>
                        </a:lnTo>
                        <a:lnTo>
                          <a:pt x="74221" y="17479"/>
                        </a:lnTo>
                        <a:lnTo>
                          <a:pt x="74221" y="17460"/>
                        </a:lnTo>
                        <a:lnTo>
                          <a:pt x="74268" y="17460"/>
                        </a:lnTo>
                        <a:lnTo>
                          <a:pt x="74268" y="17442"/>
                        </a:lnTo>
                        <a:lnTo>
                          <a:pt x="74332" y="17442"/>
                        </a:lnTo>
                        <a:lnTo>
                          <a:pt x="74332" y="17432"/>
                        </a:lnTo>
                        <a:lnTo>
                          <a:pt x="74397" y="17432"/>
                        </a:lnTo>
                        <a:lnTo>
                          <a:pt x="74397" y="17414"/>
                        </a:lnTo>
                        <a:lnTo>
                          <a:pt x="74490" y="17414"/>
                        </a:lnTo>
                        <a:lnTo>
                          <a:pt x="74490" y="17395"/>
                        </a:lnTo>
                        <a:lnTo>
                          <a:pt x="74703" y="17395"/>
                        </a:lnTo>
                        <a:lnTo>
                          <a:pt x="74703" y="17414"/>
                        </a:lnTo>
                        <a:lnTo>
                          <a:pt x="74796" y="17414"/>
                        </a:lnTo>
                        <a:lnTo>
                          <a:pt x="74796" y="17432"/>
                        </a:lnTo>
                        <a:lnTo>
                          <a:pt x="74870" y="17432"/>
                        </a:lnTo>
                        <a:lnTo>
                          <a:pt x="74870" y="17442"/>
                        </a:lnTo>
                        <a:lnTo>
                          <a:pt x="74907" y="17442"/>
                        </a:lnTo>
                        <a:lnTo>
                          <a:pt x="74907" y="17460"/>
                        </a:lnTo>
                        <a:lnTo>
                          <a:pt x="74953" y="17460"/>
                        </a:lnTo>
                        <a:lnTo>
                          <a:pt x="74953" y="17479"/>
                        </a:lnTo>
                        <a:lnTo>
                          <a:pt x="74999" y="17479"/>
                        </a:lnTo>
                        <a:lnTo>
                          <a:pt x="74999" y="17488"/>
                        </a:lnTo>
                        <a:lnTo>
                          <a:pt x="75027" y="17488"/>
                        </a:lnTo>
                        <a:lnTo>
                          <a:pt x="75027" y="17507"/>
                        </a:lnTo>
                        <a:lnTo>
                          <a:pt x="75073" y="17507"/>
                        </a:lnTo>
                        <a:lnTo>
                          <a:pt x="75073" y="17525"/>
                        </a:lnTo>
                        <a:lnTo>
                          <a:pt x="75101" y="17525"/>
                        </a:lnTo>
                        <a:lnTo>
                          <a:pt x="75101" y="17534"/>
                        </a:lnTo>
                        <a:lnTo>
                          <a:pt x="75120" y="17534"/>
                        </a:lnTo>
                        <a:lnTo>
                          <a:pt x="75120" y="17553"/>
                        </a:lnTo>
                        <a:lnTo>
                          <a:pt x="75148" y="17553"/>
                        </a:lnTo>
                        <a:lnTo>
                          <a:pt x="75148" y="17571"/>
                        </a:lnTo>
                        <a:lnTo>
                          <a:pt x="75166" y="17571"/>
                        </a:lnTo>
                        <a:lnTo>
                          <a:pt x="75166" y="17581"/>
                        </a:lnTo>
                        <a:lnTo>
                          <a:pt x="75194" y="17581"/>
                        </a:lnTo>
                        <a:lnTo>
                          <a:pt x="75194" y="17599"/>
                        </a:lnTo>
                        <a:lnTo>
                          <a:pt x="75212" y="17599"/>
                        </a:lnTo>
                        <a:lnTo>
                          <a:pt x="75212" y="17618"/>
                        </a:lnTo>
                        <a:lnTo>
                          <a:pt x="75240" y="17618"/>
                        </a:lnTo>
                        <a:lnTo>
                          <a:pt x="75240" y="17627"/>
                        </a:lnTo>
                        <a:lnTo>
                          <a:pt x="75259" y="17627"/>
                        </a:lnTo>
                        <a:lnTo>
                          <a:pt x="75259" y="17646"/>
                        </a:lnTo>
                        <a:lnTo>
                          <a:pt x="75277" y="17646"/>
                        </a:lnTo>
                        <a:lnTo>
                          <a:pt x="75277" y="17664"/>
                        </a:lnTo>
                        <a:lnTo>
                          <a:pt x="75287" y="17664"/>
                        </a:lnTo>
                        <a:lnTo>
                          <a:pt x="75287" y="17673"/>
                        </a:lnTo>
                        <a:lnTo>
                          <a:pt x="75305" y="17673"/>
                        </a:lnTo>
                        <a:lnTo>
                          <a:pt x="75305" y="17692"/>
                        </a:lnTo>
                        <a:lnTo>
                          <a:pt x="75324" y="17692"/>
                        </a:lnTo>
                        <a:lnTo>
                          <a:pt x="75324" y="17710"/>
                        </a:lnTo>
                        <a:lnTo>
                          <a:pt x="75333" y="17710"/>
                        </a:lnTo>
                        <a:lnTo>
                          <a:pt x="75333" y="17720"/>
                        </a:lnTo>
                        <a:lnTo>
                          <a:pt x="75351" y="17720"/>
                        </a:lnTo>
                        <a:lnTo>
                          <a:pt x="75351" y="17738"/>
                        </a:lnTo>
                        <a:lnTo>
                          <a:pt x="75370" y="17738"/>
                        </a:lnTo>
                        <a:lnTo>
                          <a:pt x="75370" y="17757"/>
                        </a:lnTo>
                        <a:lnTo>
                          <a:pt x="75379" y="17757"/>
                        </a:lnTo>
                        <a:lnTo>
                          <a:pt x="75379" y="17766"/>
                        </a:lnTo>
                        <a:lnTo>
                          <a:pt x="75398" y="17766"/>
                        </a:lnTo>
                        <a:lnTo>
                          <a:pt x="75398" y="17784"/>
                        </a:lnTo>
                        <a:lnTo>
                          <a:pt x="75416" y="17784"/>
                        </a:lnTo>
                        <a:lnTo>
                          <a:pt x="75416" y="17803"/>
                        </a:lnTo>
                        <a:lnTo>
                          <a:pt x="75425" y="17803"/>
                        </a:lnTo>
                        <a:lnTo>
                          <a:pt x="75425" y="17831"/>
                        </a:lnTo>
                        <a:lnTo>
                          <a:pt x="75444" y="17831"/>
                        </a:lnTo>
                        <a:lnTo>
                          <a:pt x="75444" y="17849"/>
                        </a:lnTo>
                        <a:lnTo>
                          <a:pt x="75463" y="17849"/>
                        </a:lnTo>
                        <a:lnTo>
                          <a:pt x="75463" y="17859"/>
                        </a:lnTo>
                        <a:lnTo>
                          <a:pt x="75472" y="17859"/>
                        </a:lnTo>
                        <a:lnTo>
                          <a:pt x="75472" y="17896"/>
                        </a:lnTo>
                        <a:lnTo>
                          <a:pt x="75490" y="17896"/>
                        </a:lnTo>
                        <a:lnTo>
                          <a:pt x="75490" y="17923"/>
                        </a:lnTo>
                        <a:lnTo>
                          <a:pt x="75509" y="17923"/>
                        </a:lnTo>
                        <a:lnTo>
                          <a:pt x="75509" y="17970"/>
                        </a:lnTo>
                        <a:lnTo>
                          <a:pt x="75518" y="17970"/>
                        </a:lnTo>
                        <a:lnTo>
                          <a:pt x="75518" y="17997"/>
                        </a:lnTo>
                        <a:lnTo>
                          <a:pt x="75537" y="17997"/>
                        </a:lnTo>
                        <a:lnTo>
                          <a:pt x="75537" y="18035"/>
                        </a:lnTo>
                        <a:lnTo>
                          <a:pt x="75555" y="18035"/>
                        </a:lnTo>
                        <a:lnTo>
                          <a:pt x="75555" y="18081"/>
                        </a:lnTo>
                        <a:lnTo>
                          <a:pt x="75564" y="18081"/>
                        </a:lnTo>
                        <a:lnTo>
                          <a:pt x="75564" y="18155"/>
                        </a:lnTo>
                        <a:lnTo>
                          <a:pt x="75583" y="18155"/>
                        </a:lnTo>
                        <a:lnTo>
                          <a:pt x="75583" y="18248"/>
                        </a:lnTo>
                        <a:lnTo>
                          <a:pt x="75601" y="18248"/>
                        </a:lnTo>
                        <a:lnTo>
                          <a:pt x="75601" y="18479"/>
                        </a:lnTo>
                        <a:lnTo>
                          <a:pt x="75583" y="18479"/>
                        </a:lnTo>
                        <a:lnTo>
                          <a:pt x="75583" y="18600"/>
                        </a:lnTo>
                        <a:lnTo>
                          <a:pt x="75564" y="18600"/>
                        </a:lnTo>
                        <a:lnTo>
                          <a:pt x="75564" y="18646"/>
                        </a:lnTo>
                        <a:lnTo>
                          <a:pt x="75555" y="18646"/>
                        </a:lnTo>
                        <a:lnTo>
                          <a:pt x="75555" y="18692"/>
                        </a:lnTo>
                        <a:lnTo>
                          <a:pt x="75537" y="18692"/>
                        </a:lnTo>
                        <a:lnTo>
                          <a:pt x="75537" y="18711"/>
                        </a:lnTo>
                        <a:lnTo>
                          <a:pt x="75555" y="18711"/>
                        </a:lnTo>
                        <a:lnTo>
                          <a:pt x="75555" y="18692"/>
                        </a:lnTo>
                        <a:lnTo>
                          <a:pt x="75564" y="18692"/>
                        </a:lnTo>
                        <a:lnTo>
                          <a:pt x="75564" y="18664"/>
                        </a:lnTo>
                        <a:lnTo>
                          <a:pt x="75583" y="18664"/>
                        </a:lnTo>
                        <a:lnTo>
                          <a:pt x="75583" y="18646"/>
                        </a:lnTo>
                        <a:lnTo>
                          <a:pt x="75601" y="18646"/>
                        </a:lnTo>
                        <a:lnTo>
                          <a:pt x="75601" y="18637"/>
                        </a:lnTo>
                        <a:lnTo>
                          <a:pt x="75611" y="18637"/>
                        </a:lnTo>
                        <a:lnTo>
                          <a:pt x="75611" y="18600"/>
                        </a:lnTo>
                        <a:lnTo>
                          <a:pt x="75629" y="18600"/>
                        </a:lnTo>
                        <a:lnTo>
                          <a:pt x="75629" y="18590"/>
                        </a:lnTo>
                        <a:lnTo>
                          <a:pt x="75648" y="18590"/>
                        </a:lnTo>
                        <a:lnTo>
                          <a:pt x="75648" y="18572"/>
                        </a:lnTo>
                        <a:lnTo>
                          <a:pt x="75657" y="18572"/>
                        </a:lnTo>
                        <a:lnTo>
                          <a:pt x="75657" y="18553"/>
                        </a:lnTo>
                        <a:lnTo>
                          <a:pt x="75676" y="18553"/>
                        </a:lnTo>
                        <a:lnTo>
                          <a:pt x="75676" y="18525"/>
                        </a:lnTo>
                        <a:lnTo>
                          <a:pt x="75694" y="18525"/>
                        </a:lnTo>
                        <a:lnTo>
                          <a:pt x="75694" y="18507"/>
                        </a:lnTo>
                        <a:lnTo>
                          <a:pt x="75703" y="18507"/>
                        </a:lnTo>
                        <a:lnTo>
                          <a:pt x="75703" y="18498"/>
                        </a:lnTo>
                        <a:lnTo>
                          <a:pt x="75722" y="18498"/>
                        </a:lnTo>
                        <a:lnTo>
                          <a:pt x="75722" y="18461"/>
                        </a:lnTo>
                        <a:lnTo>
                          <a:pt x="75740" y="18461"/>
                        </a:lnTo>
                        <a:lnTo>
                          <a:pt x="75740" y="18451"/>
                        </a:lnTo>
                        <a:lnTo>
                          <a:pt x="75750" y="18451"/>
                        </a:lnTo>
                        <a:lnTo>
                          <a:pt x="75750" y="18433"/>
                        </a:lnTo>
                        <a:lnTo>
                          <a:pt x="75768" y="18433"/>
                        </a:lnTo>
                        <a:lnTo>
                          <a:pt x="75768" y="18414"/>
                        </a:lnTo>
                        <a:lnTo>
                          <a:pt x="75787" y="18414"/>
                        </a:lnTo>
                        <a:lnTo>
                          <a:pt x="75787" y="18405"/>
                        </a:lnTo>
                        <a:lnTo>
                          <a:pt x="75796" y="18405"/>
                        </a:lnTo>
                        <a:lnTo>
                          <a:pt x="75796" y="18368"/>
                        </a:lnTo>
                        <a:lnTo>
                          <a:pt x="75814" y="18368"/>
                        </a:lnTo>
                        <a:lnTo>
                          <a:pt x="75814" y="18359"/>
                        </a:lnTo>
                        <a:lnTo>
                          <a:pt x="75833" y="18359"/>
                        </a:lnTo>
                        <a:lnTo>
                          <a:pt x="75833" y="18340"/>
                        </a:lnTo>
                        <a:lnTo>
                          <a:pt x="75842" y="18340"/>
                        </a:lnTo>
                        <a:lnTo>
                          <a:pt x="75842" y="18322"/>
                        </a:lnTo>
                        <a:lnTo>
                          <a:pt x="75861" y="18322"/>
                        </a:lnTo>
                        <a:lnTo>
                          <a:pt x="75861" y="18312"/>
                        </a:lnTo>
                        <a:lnTo>
                          <a:pt x="75879" y="18312"/>
                        </a:lnTo>
                        <a:lnTo>
                          <a:pt x="75879" y="18294"/>
                        </a:lnTo>
                        <a:lnTo>
                          <a:pt x="75889" y="18294"/>
                        </a:lnTo>
                        <a:lnTo>
                          <a:pt x="75889" y="18275"/>
                        </a:lnTo>
                        <a:lnTo>
                          <a:pt x="75907" y="18275"/>
                        </a:lnTo>
                        <a:lnTo>
                          <a:pt x="75907" y="18266"/>
                        </a:lnTo>
                        <a:lnTo>
                          <a:pt x="75926" y="18266"/>
                        </a:lnTo>
                        <a:lnTo>
                          <a:pt x="75926" y="18248"/>
                        </a:lnTo>
                        <a:lnTo>
                          <a:pt x="75935" y="18248"/>
                        </a:lnTo>
                        <a:lnTo>
                          <a:pt x="75935" y="18220"/>
                        </a:lnTo>
                        <a:lnTo>
                          <a:pt x="75953" y="18220"/>
                        </a:lnTo>
                        <a:lnTo>
                          <a:pt x="75953" y="18201"/>
                        </a:lnTo>
                        <a:lnTo>
                          <a:pt x="75972" y="18201"/>
                        </a:lnTo>
                        <a:lnTo>
                          <a:pt x="75972" y="18183"/>
                        </a:lnTo>
                        <a:lnTo>
                          <a:pt x="75981" y="18183"/>
                        </a:lnTo>
                        <a:lnTo>
                          <a:pt x="75981" y="18173"/>
                        </a:lnTo>
                        <a:lnTo>
                          <a:pt x="76000" y="18173"/>
                        </a:lnTo>
                        <a:lnTo>
                          <a:pt x="76000" y="18155"/>
                        </a:lnTo>
                        <a:lnTo>
                          <a:pt x="76018" y="18155"/>
                        </a:lnTo>
                        <a:lnTo>
                          <a:pt x="76018" y="18136"/>
                        </a:lnTo>
                        <a:lnTo>
                          <a:pt x="76028" y="18136"/>
                        </a:lnTo>
                        <a:lnTo>
                          <a:pt x="76028" y="18127"/>
                        </a:lnTo>
                        <a:lnTo>
                          <a:pt x="76046" y="18127"/>
                        </a:lnTo>
                        <a:lnTo>
                          <a:pt x="76046" y="18109"/>
                        </a:lnTo>
                        <a:lnTo>
                          <a:pt x="76065" y="18109"/>
                        </a:lnTo>
                        <a:lnTo>
                          <a:pt x="76065" y="18090"/>
                        </a:lnTo>
                        <a:lnTo>
                          <a:pt x="76074" y="18090"/>
                        </a:lnTo>
                        <a:lnTo>
                          <a:pt x="76074" y="18081"/>
                        </a:lnTo>
                        <a:lnTo>
                          <a:pt x="76092" y="18081"/>
                        </a:lnTo>
                        <a:lnTo>
                          <a:pt x="76092" y="18062"/>
                        </a:lnTo>
                        <a:lnTo>
                          <a:pt x="76111" y="18062"/>
                        </a:lnTo>
                        <a:lnTo>
                          <a:pt x="76111" y="18044"/>
                        </a:lnTo>
                        <a:lnTo>
                          <a:pt x="76120" y="18044"/>
                        </a:lnTo>
                        <a:lnTo>
                          <a:pt x="76120" y="18035"/>
                        </a:lnTo>
                        <a:lnTo>
                          <a:pt x="76139" y="18035"/>
                        </a:lnTo>
                        <a:lnTo>
                          <a:pt x="76139" y="18016"/>
                        </a:lnTo>
                        <a:lnTo>
                          <a:pt x="76157" y="18016"/>
                        </a:lnTo>
                        <a:lnTo>
                          <a:pt x="76157" y="17997"/>
                        </a:lnTo>
                        <a:lnTo>
                          <a:pt x="76166" y="17997"/>
                        </a:lnTo>
                        <a:lnTo>
                          <a:pt x="76166" y="17988"/>
                        </a:lnTo>
                        <a:lnTo>
                          <a:pt x="76185" y="17988"/>
                        </a:lnTo>
                        <a:lnTo>
                          <a:pt x="76185" y="17970"/>
                        </a:lnTo>
                        <a:lnTo>
                          <a:pt x="76204" y="17970"/>
                        </a:lnTo>
                        <a:lnTo>
                          <a:pt x="76204" y="17951"/>
                        </a:lnTo>
                        <a:lnTo>
                          <a:pt x="76213" y="17951"/>
                        </a:lnTo>
                        <a:lnTo>
                          <a:pt x="76213" y="17942"/>
                        </a:lnTo>
                        <a:lnTo>
                          <a:pt x="76231" y="17942"/>
                        </a:lnTo>
                        <a:lnTo>
                          <a:pt x="76231" y="17923"/>
                        </a:lnTo>
                        <a:lnTo>
                          <a:pt x="76250" y="17923"/>
                        </a:lnTo>
                        <a:lnTo>
                          <a:pt x="76250" y="17905"/>
                        </a:lnTo>
                        <a:lnTo>
                          <a:pt x="76259" y="17905"/>
                        </a:lnTo>
                        <a:lnTo>
                          <a:pt x="76259" y="17896"/>
                        </a:lnTo>
                        <a:lnTo>
                          <a:pt x="76296" y="17896"/>
                        </a:lnTo>
                        <a:lnTo>
                          <a:pt x="76296" y="17877"/>
                        </a:lnTo>
                        <a:lnTo>
                          <a:pt x="76305" y="17877"/>
                        </a:lnTo>
                        <a:lnTo>
                          <a:pt x="76305" y="17859"/>
                        </a:lnTo>
                        <a:lnTo>
                          <a:pt x="76324" y="17859"/>
                        </a:lnTo>
                        <a:lnTo>
                          <a:pt x="76324" y="17849"/>
                        </a:lnTo>
                        <a:lnTo>
                          <a:pt x="76342" y="17849"/>
                        </a:lnTo>
                        <a:lnTo>
                          <a:pt x="76342" y="17831"/>
                        </a:lnTo>
                        <a:lnTo>
                          <a:pt x="76352" y="17831"/>
                        </a:lnTo>
                        <a:lnTo>
                          <a:pt x="76352" y="17812"/>
                        </a:lnTo>
                        <a:lnTo>
                          <a:pt x="76370" y="17812"/>
                        </a:lnTo>
                        <a:lnTo>
                          <a:pt x="76370" y="17803"/>
                        </a:lnTo>
                        <a:lnTo>
                          <a:pt x="76389" y="17803"/>
                        </a:lnTo>
                        <a:lnTo>
                          <a:pt x="76389" y="17784"/>
                        </a:lnTo>
                        <a:lnTo>
                          <a:pt x="76398" y="17784"/>
                        </a:lnTo>
                        <a:lnTo>
                          <a:pt x="76398" y="17766"/>
                        </a:lnTo>
                        <a:lnTo>
                          <a:pt x="76417" y="17766"/>
                        </a:lnTo>
                        <a:lnTo>
                          <a:pt x="76417" y="17757"/>
                        </a:lnTo>
                        <a:lnTo>
                          <a:pt x="76435" y="17757"/>
                        </a:lnTo>
                        <a:lnTo>
                          <a:pt x="76435" y="17738"/>
                        </a:lnTo>
                        <a:lnTo>
                          <a:pt x="76463" y="17738"/>
                        </a:lnTo>
                        <a:lnTo>
                          <a:pt x="76463" y="17720"/>
                        </a:lnTo>
                        <a:lnTo>
                          <a:pt x="76481" y="17720"/>
                        </a:lnTo>
                        <a:lnTo>
                          <a:pt x="76481" y="17710"/>
                        </a:lnTo>
                        <a:lnTo>
                          <a:pt x="76491" y="17710"/>
                        </a:lnTo>
                        <a:lnTo>
                          <a:pt x="76491" y="17692"/>
                        </a:lnTo>
                        <a:lnTo>
                          <a:pt x="76509" y="17692"/>
                        </a:lnTo>
                        <a:lnTo>
                          <a:pt x="76509" y="17673"/>
                        </a:lnTo>
                        <a:lnTo>
                          <a:pt x="76537" y="17673"/>
                        </a:lnTo>
                        <a:lnTo>
                          <a:pt x="76537" y="17664"/>
                        </a:lnTo>
                        <a:lnTo>
                          <a:pt x="76555" y="17664"/>
                        </a:lnTo>
                        <a:lnTo>
                          <a:pt x="76555" y="17646"/>
                        </a:lnTo>
                        <a:lnTo>
                          <a:pt x="76574" y="17646"/>
                        </a:lnTo>
                        <a:lnTo>
                          <a:pt x="76574" y="17627"/>
                        </a:lnTo>
                        <a:lnTo>
                          <a:pt x="76602" y="17627"/>
                        </a:lnTo>
                        <a:lnTo>
                          <a:pt x="76602" y="17618"/>
                        </a:lnTo>
                        <a:lnTo>
                          <a:pt x="76620" y="17618"/>
                        </a:lnTo>
                        <a:lnTo>
                          <a:pt x="76620" y="17599"/>
                        </a:lnTo>
                        <a:lnTo>
                          <a:pt x="76630" y="17599"/>
                        </a:lnTo>
                        <a:lnTo>
                          <a:pt x="76630" y="17581"/>
                        </a:lnTo>
                        <a:lnTo>
                          <a:pt x="76667" y="17581"/>
                        </a:lnTo>
                        <a:lnTo>
                          <a:pt x="76667" y="17571"/>
                        </a:lnTo>
                        <a:lnTo>
                          <a:pt x="76676" y="17571"/>
                        </a:lnTo>
                        <a:lnTo>
                          <a:pt x="76676" y="17553"/>
                        </a:lnTo>
                        <a:lnTo>
                          <a:pt x="76694" y="17553"/>
                        </a:lnTo>
                        <a:lnTo>
                          <a:pt x="76694" y="17534"/>
                        </a:lnTo>
                        <a:lnTo>
                          <a:pt x="76722" y="17534"/>
                        </a:lnTo>
                        <a:lnTo>
                          <a:pt x="76722" y="17525"/>
                        </a:lnTo>
                        <a:lnTo>
                          <a:pt x="76741" y="17525"/>
                        </a:lnTo>
                        <a:lnTo>
                          <a:pt x="76741" y="17507"/>
                        </a:lnTo>
                        <a:lnTo>
                          <a:pt x="76759" y="17507"/>
                        </a:lnTo>
                        <a:lnTo>
                          <a:pt x="76759" y="17488"/>
                        </a:lnTo>
                        <a:lnTo>
                          <a:pt x="76769" y="17488"/>
                        </a:lnTo>
                        <a:lnTo>
                          <a:pt x="76769" y="17479"/>
                        </a:lnTo>
                        <a:lnTo>
                          <a:pt x="76806" y="17479"/>
                        </a:lnTo>
                        <a:lnTo>
                          <a:pt x="76806" y="17460"/>
                        </a:lnTo>
                        <a:lnTo>
                          <a:pt x="76815" y="17460"/>
                        </a:lnTo>
                        <a:lnTo>
                          <a:pt x="76815" y="17442"/>
                        </a:lnTo>
                        <a:lnTo>
                          <a:pt x="76852" y="17442"/>
                        </a:lnTo>
                        <a:lnTo>
                          <a:pt x="76852" y="17432"/>
                        </a:lnTo>
                        <a:lnTo>
                          <a:pt x="76861" y="17432"/>
                        </a:lnTo>
                        <a:lnTo>
                          <a:pt x="76861" y="17414"/>
                        </a:lnTo>
                        <a:lnTo>
                          <a:pt x="76898" y="17414"/>
                        </a:lnTo>
                        <a:lnTo>
                          <a:pt x="76898" y="17395"/>
                        </a:lnTo>
                        <a:lnTo>
                          <a:pt x="76907" y="17395"/>
                        </a:lnTo>
                        <a:lnTo>
                          <a:pt x="76907" y="17386"/>
                        </a:lnTo>
                        <a:lnTo>
                          <a:pt x="76945" y="17386"/>
                        </a:lnTo>
                        <a:lnTo>
                          <a:pt x="76945" y="17368"/>
                        </a:lnTo>
                        <a:lnTo>
                          <a:pt x="76972" y="17368"/>
                        </a:lnTo>
                        <a:lnTo>
                          <a:pt x="76972" y="17349"/>
                        </a:lnTo>
                        <a:lnTo>
                          <a:pt x="76991" y="17349"/>
                        </a:lnTo>
                        <a:lnTo>
                          <a:pt x="76991" y="17340"/>
                        </a:lnTo>
                        <a:lnTo>
                          <a:pt x="77019" y="17340"/>
                        </a:lnTo>
                        <a:lnTo>
                          <a:pt x="77019" y="17321"/>
                        </a:lnTo>
                        <a:lnTo>
                          <a:pt x="77037" y="17321"/>
                        </a:lnTo>
                        <a:lnTo>
                          <a:pt x="77037" y="17303"/>
                        </a:lnTo>
                        <a:lnTo>
                          <a:pt x="77065" y="17303"/>
                        </a:lnTo>
                        <a:lnTo>
                          <a:pt x="77065" y="17294"/>
                        </a:lnTo>
                        <a:lnTo>
                          <a:pt x="77083" y="17294"/>
                        </a:lnTo>
                        <a:lnTo>
                          <a:pt x="77083" y="17275"/>
                        </a:lnTo>
                        <a:lnTo>
                          <a:pt x="77111" y="17275"/>
                        </a:lnTo>
                        <a:lnTo>
                          <a:pt x="77111" y="17256"/>
                        </a:lnTo>
                        <a:lnTo>
                          <a:pt x="77139" y="17256"/>
                        </a:lnTo>
                        <a:lnTo>
                          <a:pt x="77139" y="17247"/>
                        </a:lnTo>
                        <a:lnTo>
                          <a:pt x="77158" y="17247"/>
                        </a:lnTo>
                        <a:lnTo>
                          <a:pt x="77158" y="17229"/>
                        </a:lnTo>
                        <a:lnTo>
                          <a:pt x="77185" y="17229"/>
                        </a:lnTo>
                        <a:lnTo>
                          <a:pt x="77185" y="17210"/>
                        </a:lnTo>
                        <a:lnTo>
                          <a:pt x="77204" y="17210"/>
                        </a:lnTo>
                        <a:lnTo>
                          <a:pt x="77204" y="17201"/>
                        </a:lnTo>
                        <a:lnTo>
                          <a:pt x="77232" y="17201"/>
                        </a:lnTo>
                        <a:lnTo>
                          <a:pt x="77232" y="17182"/>
                        </a:lnTo>
                        <a:lnTo>
                          <a:pt x="77269" y="17182"/>
                        </a:lnTo>
                        <a:lnTo>
                          <a:pt x="77269" y="17164"/>
                        </a:lnTo>
                        <a:lnTo>
                          <a:pt x="77296" y="17164"/>
                        </a:lnTo>
                        <a:lnTo>
                          <a:pt x="77296" y="17155"/>
                        </a:lnTo>
                        <a:lnTo>
                          <a:pt x="77324" y="17155"/>
                        </a:lnTo>
                        <a:lnTo>
                          <a:pt x="77324" y="17136"/>
                        </a:lnTo>
                        <a:lnTo>
                          <a:pt x="77361" y="17136"/>
                        </a:lnTo>
                        <a:lnTo>
                          <a:pt x="77361" y="17118"/>
                        </a:lnTo>
                        <a:lnTo>
                          <a:pt x="77389" y="17118"/>
                        </a:lnTo>
                        <a:lnTo>
                          <a:pt x="77389" y="17108"/>
                        </a:lnTo>
                        <a:lnTo>
                          <a:pt x="77417" y="17108"/>
                        </a:lnTo>
                        <a:lnTo>
                          <a:pt x="77417" y="17090"/>
                        </a:lnTo>
                        <a:lnTo>
                          <a:pt x="77454" y="17090"/>
                        </a:lnTo>
                        <a:lnTo>
                          <a:pt x="77454" y="17071"/>
                        </a:lnTo>
                        <a:lnTo>
                          <a:pt x="77482" y="17071"/>
                        </a:lnTo>
                        <a:lnTo>
                          <a:pt x="77482" y="17062"/>
                        </a:lnTo>
                        <a:lnTo>
                          <a:pt x="77510" y="17062"/>
                        </a:lnTo>
                        <a:lnTo>
                          <a:pt x="77510" y="17043"/>
                        </a:lnTo>
                        <a:lnTo>
                          <a:pt x="77547" y="17043"/>
                        </a:lnTo>
                        <a:lnTo>
                          <a:pt x="77547" y="17025"/>
                        </a:lnTo>
                        <a:lnTo>
                          <a:pt x="77556" y="17025"/>
                        </a:lnTo>
                        <a:lnTo>
                          <a:pt x="77556" y="17016"/>
                        </a:lnTo>
                        <a:lnTo>
                          <a:pt x="77593" y="17016"/>
                        </a:lnTo>
                        <a:lnTo>
                          <a:pt x="77593" y="16997"/>
                        </a:lnTo>
                        <a:lnTo>
                          <a:pt x="77621" y="16997"/>
                        </a:lnTo>
                        <a:lnTo>
                          <a:pt x="77621" y="16979"/>
                        </a:lnTo>
                        <a:lnTo>
                          <a:pt x="77667" y="16979"/>
                        </a:lnTo>
                        <a:lnTo>
                          <a:pt x="77667" y="16969"/>
                        </a:lnTo>
                        <a:lnTo>
                          <a:pt x="77695" y="16969"/>
                        </a:lnTo>
                        <a:lnTo>
                          <a:pt x="77695" y="16951"/>
                        </a:lnTo>
                        <a:lnTo>
                          <a:pt x="77741" y="16951"/>
                        </a:lnTo>
                        <a:lnTo>
                          <a:pt x="77741" y="16932"/>
                        </a:lnTo>
                        <a:lnTo>
                          <a:pt x="77778" y="16932"/>
                        </a:lnTo>
                        <a:lnTo>
                          <a:pt x="77778" y="16923"/>
                        </a:lnTo>
                        <a:lnTo>
                          <a:pt x="77806" y="16923"/>
                        </a:lnTo>
                        <a:lnTo>
                          <a:pt x="77806" y="16905"/>
                        </a:lnTo>
                        <a:lnTo>
                          <a:pt x="77852" y="16905"/>
                        </a:lnTo>
                        <a:lnTo>
                          <a:pt x="77852" y="16886"/>
                        </a:lnTo>
                        <a:lnTo>
                          <a:pt x="77880" y="16886"/>
                        </a:lnTo>
                        <a:lnTo>
                          <a:pt x="77880" y="16877"/>
                        </a:lnTo>
                        <a:lnTo>
                          <a:pt x="77926" y="16877"/>
                        </a:lnTo>
                        <a:lnTo>
                          <a:pt x="77926" y="16858"/>
                        </a:lnTo>
                        <a:lnTo>
                          <a:pt x="77963" y="16858"/>
                        </a:lnTo>
                        <a:lnTo>
                          <a:pt x="77963" y="16840"/>
                        </a:lnTo>
                        <a:lnTo>
                          <a:pt x="78010" y="16840"/>
                        </a:lnTo>
                        <a:lnTo>
                          <a:pt x="78010" y="16830"/>
                        </a:lnTo>
                        <a:lnTo>
                          <a:pt x="78038" y="16830"/>
                        </a:lnTo>
                        <a:lnTo>
                          <a:pt x="78038" y="16812"/>
                        </a:lnTo>
                        <a:lnTo>
                          <a:pt x="78084" y="16812"/>
                        </a:lnTo>
                        <a:lnTo>
                          <a:pt x="78084" y="16793"/>
                        </a:lnTo>
                        <a:lnTo>
                          <a:pt x="78130" y="16793"/>
                        </a:lnTo>
                        <a:lnTo>
                          <a:pt x="78130" y="16784"/>
                        </a:lnTo>
                        <a:lnTo>
                          <a:pt x="78176" y="16784"/>
                        </a:lnTo>
                        <a:lnTo>
                          <a:pt x="78176" y="16766"/>
                        </a:lnTo>
                        <a:lnTo>
                          <a:pt x="78223" y="16766"/>
                        </a:lnTo>
                        <a:lnTo>
                          <a:pt x="78223" y="16747"/>
                        </a:lnTo>
                        <a:lnTo>
                          <a:pt x="78269" y="16747"/>
                        </a:lnTo>
                        <a:lnTo>
                          <a:pt x="78269" y="16738"/>
                        </a:lnTo>
                        <a:lnTo>
                          <a:pt x="78315" y="16738"/>
                        </a:lnTo>
                        <a:lnTo>
                          <a:pt x="78315" y="16719"/>
                        </a:lnTo>
                        <a:lnTo>
                          <a:pt x="78362" y="16719"/>
                        </a:lnTo>
                        <a:lnTo>
                          <a:pt x="78362" y="16701"/>
                        </a:lnTo>
                        <a:lnTo>
                          <a:pt x="78408" y="16701"/>
                        </a:lnTo>
                        <a:lnTo>
                          <a:pt x="78408" y="16691"/>
                        </a:lnTo>
                        <a:lnTo>
                          <a:pt x="78473" y="16691"/>
                        </a:lnTo>
                        <a:lnTo>
                          <a:pt x="78473" y="16673"/>
                        </a:lnTo>
                        <a:lnTo>
                          <a:pt x="78528" y="16673"/>
                        </a:lnTo>
                        <a:lnTo>
                          <a:pt x="78528" y="16654"/>
                        </a:lnTo>
                        <a:lnTo>
                          <a:pt x="78575" y="16654"/>
                        </a:lnTo>
                        <a:lnTo>
                          <a:pt x="78575" y="16645"/>
                        </a:lnTo>
                        <a:lnTo>
                          <a:pt x="78640" y="16645"/>
                        </a:lnTo>
                        <a:lnTo>
                          <a:pt x="78640" y="16627"/>
                        </a:lnTo>
                        <a:lnTo>
                          <a:pt x="78704" y="16627"/>
                        </a:lnTo>
                        <a:lnTo>
                          <a:pt x="78704" y="16608"/>
                        </a:lnTo>
                        <a:lnTo>
                          <a:pt x="78779" y="16608"/>
                        </a:lnTo>
                        <a:lnTo>
                          <a:pt x="78779" y="16599"/>
                        </a:lnTo>
                        <a:lnTo>
                          <a:pt x="78871" y="16599"/>
                        </a:lnTo>
                        <a:lnTo>
                          <a:pt x="78871" y="16580"/>
                        </a:lnTo>
                        <a:lnTo>
                          <a:pt x="78964" y="16580"/>
                        </a:lnTo>
                        <a:lnTo>
                          <a:pt x="78964" y="16562"/>
                        </a:lnTo>
                        <a:lnTo>
                          <a:pt x="79056" y="16562"/>
                        </a:lnTo>
                        <a:lnTo>
                          <a:pt x="79056" y="16553"/>
                        </a:lnTo>
                        <a:lnTo>
                          <a:pt x="79149" y="16553"/>
                        </a:lnTo>
                        <a:lnTo>
                          <a:pt x="79149" y="16534"/>
                        </a:lnTo>
                        <a:lnTo>
                          <a:pt x="79242" y="16534"/>
                        </a:lnTo>
                        <a:lnTo>
                          <a:pt x="79242" y="16515"/>
                        </a:lnTo>
                        <a:lnTo>
                          <a:pt x="79399" y="16515"/>
                        </a:lnTo>
                        <a:lnTo>
                          <a:pt x="79399" y="16506"/>
                        </a:lnTo>
                        <a:lnTo>
                          <a:pt x="79584" y="16506"/>
                        </a:lnTo>
                        <a:lnTo>
                          <a:pt x="79584" y="16488"/>
                        </a:lnTo>
                        <a:lnTo>
                          <a:pt x="80279" y="16488"/>
                        </a:lnTo>
                        <a:lnTo>
                          <a:pt x="80279" y="16506"/>
                        </a:lnTo>
                        <a:lnTo>
                          <a:pt x="80474" y="16506"/>
                        </a:lnTo>
                        <a:lnTo>
                          <a:pt x="80474" y="16515"/>
                        </a:lnTo>
                        <a:lnTo>
                          <a:pt x="80612" y="16515"/>
                        </a:lnTo>
                        <a:lnTo>
                          <a:pt x="80612" y="16534"/>
                        </a:lnTo>
                        <a:lnTo>
                          <a:pt x="80705" y="16534"/>
                        </a:lnTo>
                        <a:lnTo>
                          <a:pt x="80705" y="16553"/>
                        </a:lnTo>
                        <a:lnTo>
                          <a:pt x="80798" y="16553"/>
                        </a:lnTo>
                        <a:lnTo>
                          <a:pt x="80798" y="16562"/>
                        </a:lnTo>
                        <a:lnTo>
                          <a:pt x="80909" y="16562"/>
                        </a:lnTo>
                        <a:lnTo>
                          <a:pt x="80909" y="16580"/>
                        </a:lnTo>
                        <a:lnTo>
                          <a:pt x="81002" y="16580"/>
                        </a:lnTo>
                        <a:lnTo>
                          <a:pt x="81002" y="16599"/>
                        </a:lnTo>
                        <a:lnTo>
                          <a:pt x="81094" y="16599"/>
                        </a:lnTo>
                        <a:lnTo>
                          <a:pt x="81094" y="16608"/>
                        </a:lnTo>
                        <a:lnTo>
                          <a:pt x="81159" y="16608"/>
                        </a:lnTo>
                        <a:lnTo>
                          <a:pt x="81159" y="16627"/>
                        </a:lnTo>
                        <a:lnTo>
                          <a:pt x="81215" y="16627"/>
                        </a:lnTo>
                        <a:lnTo>
                          <a:pt x="81215" y="16645"/>
                        </a:lnTo>
                        <a:lnTo>
                          <a:pt x="81279" y="16645"/>
                        </a:lnTo>
                        <a:lnTo>
                          <a:pt x="81279" y="16654"/>
                        </a:lnTo>
                        <a:lnTo>
                          <a:pt x="81344" y="16654"/>
                        </a:lnTo>
                        <a:lnTo>
                          <a:pt x="81344" y="16673"/>
                        </a:lnTo>
                        <a:lnTo>
                          <a:pt x="81391" y="16673"/>
                        </a:lnTo>
                        <a:lnTo>
                          <a:pt x="81391" y="16691"/>
                        </a:lnTo>
                        <a:lnTo>
                          <a:pt x="81437" y="16691"/>
                        </a:lnTo>
                        <a:lnTo>
                          <a:pt x="81437" y="16701"/>
                        </a:lnTo>
                        <a:lnTo>
                          <a:pt x="81492" y="16701"/>
                        </a:lnTo>
                        <a:lnTo>
                          <a:pt x="81492" y="16719"/>
                        </a:lnTo>
                        <a:lnTo>
                          <a:pt x="81539" y="16719"/>
                        </a:lnTo>
                        <a:lnTo>
                          <a:pt x="81539" y="16738"/>
                        </a:lnTo>
                        <a:lnTo>
                          <a:pt x="81585" y="16738"/>
                        </a:lnTo>
                        <a:lnTo>
                          <a:pt x="81585" y="16747"/>
                        </a:lnTo>
                        <a:lnTo>
                          <a:pt x="81631" y="16747"/>
                        </a:lnTo>
                        <a:lnTo>
                          <a:pt x="81631" y="16766"/>
                        </a:lnTo>
                        <a:lnTo>
                          <a:pt x="81678" y="16766"/>
                        </a:lnTo>
                        <a:lnTo>
                          <a:pt x="81678" y="16784"/>
                        </a:lnTo>
                        <a:lnTo>
                          <a:pt x="81724" y="16784"/>
                        </a:lnTo>
                        <a:lnTo>
                          <a:pt x="81724" y="16793"/>
                        </a:lnTo>
                        <a:lnTo>
                          <a:pt x="81770" y="16793"/>
                        </a:lnTo>
                        <a:lnTo>
                          <a:pt x="81770" y="16812"/>
                        </a:lnTo>
                        <a:lnTo>
                          <a:pt x="81807" y="16812"/>
                        </a:lnTo>
                        <a:lnTo>
                          <a:pt x="81807" y="16830"/>
                        </a:lnTo>
                        <a:lnTo>
                          <a:pt x="81854" y="16830"/>
                        </a:lnTo>
                        <a:lnTo>
                          <a:pt x="81854" y="16840"/>
                        </a:lnTo>
                        <a:lnTo>
                          <a:pt x="81900" y="16840"/>
                        </a:lnTo>
                        <a:lnTo>
                          <a:pt x="81900" y="16858"/>
                        </a:lnTo>
                        <a:lnTo>
                          <a:pt x="81946" y="16858"/>
                        </a:lnTo>
                        <a:lnTo>
                          <a:pt x="81946" y="16877"/>
                        </a:lnTo>
                        <a:lnTo>
                          <a:pt x="81974" y="16877"/>
                        </a:lnTo>
                        <a:lnTo>
                          <a:pt x="81974" y="16886"/>
                        </a:lnTo>
                        <a:lnTo>
                          <a:pt x="82002" y="16886"/>
                        </a:lnTo>
                        <a:lnTo>
                          <a:pt x="82002" y="16905"/>
                        </a:lnTo>
                        <a:lnTo>
                          <a:pt x="82039" y="16905"/>
                        </a:lnTo>
                        <a:lnTo>
                          <a:pt x="82039" y="16923"/>
                        </a:lnTo>
                        <a:lnTo>
                          <a:pt x="82085" y="16923"/>
                        </a:lnTo>
                        <a:lnTo>
                          <a:pt x="82085" y="16932"/>
                        </a:lnTo>
                        <a:lnTo>
                          <a:pt x="82113" y="16932"/>
                        </a:lnTo>
                        <a:lnTo>
                          <a:pt x="82113" y="16951"/>
                        </a:lnTo>
                        <a:lnTo>
                          <a:pt x="82141" y="16951"/>
                        </a:lnTo>
                        <a:lnTo>
                          <a:pt x="82141" y="16969"/>
                        </a:lnTo>
                        <a:lnTo>
                          <a:pt x="82178" y="16969"/>
                        </a:lnTo>
                        <a:lnTo>
                          <a:pt x="82178" y="16979"/>
                        </a:lnTo>
                        <a:lnTo>
                          <a:pt x="82224" y="16979"/>
                        </a:lnTo>
                        <a:lnTo>
                          <a:pt x="82224" y="16997"/>
                        </a:lnTo>
                        <a:lnTo>
                          <a:pt x="82252" y="16997"/>
                        </a:lnTo>
                        <a:lnTo>
                          <a:pt x="82252" y="17016"/>
                        </a:lnTo>
                        <a:lnTo>
                          <a:pt x="82280" y="17016"/>
                        </a:lnTo>
                        <a:lnTo>
                          <a:pt x="82280" y="17025"/>
                        </a:lnTo>
                        <a:lnTo>
                          <a:pt x="82317" y="17025"/>
                        </a:lnTo>
                        <a:lnTo>
                          <a:pt x="82317" y="17043"/>
                        </a:lnTo>
                        <a:lnTo>
                          <a:pt x="82345" y="17043"/>
                        </a:lnTo>
                        <a:lnTo>
                          <a:pt x="82345" y="17062"/>
                        </a:lnTo>
                        <a:lnTo>
                          <a:pt x="82372" y="17062"/>
                        </a:lnTo>
                        <a:lnTo>
                          <a:pt x="82372" y="17071"/>
                        </a:lnTo>
                        <a:lnTo>
                          <a:pt x="82409" y="17071"/>
                        </a:lnTo>
                        <a:lnTo>
                          <a:pt x="82409" y="17090"/>
                        </a:lnTo>
                        <a:lnTo>
                          <a:pt x="82437" y="17090"/>
                        </a:lnTo>
                        <a:lnTo>
                          <a:pt x="82437" y="17108"/>
                        </a:lnTo>
                        <a:lnTo>
                          <a:pt x="82465" y="17108"/>
                        </a:lnTo>
                        <a:lnTo>
                          <a:pt x="82465" y="17118"/>
                        </a:lnTo>
                        <a:lnTo>
                          <a:pt x="82502" y="17118"/>
                        </a:lnTo>
                        <a:lnTo>
                          <a:pt x="82502" y="17136"/>
                        </a:lnTo>
                        <a:lnTo>
                          <a:pt x="82511" y="17136"/>
                        </a:lnTo>
                        <a:lnTo>
                          <a:pt x="82511" y="17155"/>
                        </a:lnTo>
                        <a:lnTo>
                          <a:pt x="82548" y="17155"/>
                        </a:lnTo>
                        <a:lnTo>
                          <a:pt x="82548" y="17164"/>
                        </a:lnTo>
                        <a:lnTo>
                          <a:pt x="82576" y="17164"/>
                        </a:lnTo>
                        <a:lnTo>
                          <a:pt x="82576" y="17182"/>
                        </a:lnTo>
                        <a:lnTo>
                          <a:pt x="82604" y="17182"/>
                        </a:lnTo>
                        <a:lnTo>
                          <a:pt x="82604" y="17201"/>
                        </a:lnTo>
                        <a:lnTo>
                          <a:pt x="82641" y="17201"/>
                        </a:lnTo>
                        <a:lnTo>
                          <a:pt x="82641" y="17210"/>
                        </a:lnTo>
                        <a:lnTo>
                          <a:pt x="82669" y="17210"/>
                        </a:lnTo>
                        <a:lnTo>
                          <a:pt x="82669" y="17229"/>
                        </a:lnTo>
                        <a:lnTo>
                          <a:pt x="82715" y="17229"/>
                        </a:lnTo>
                        <a:lnTo>
                          <a:pt x="82715" y="17247"/>
                        </a:lnTo>
                        <a:lnTo>
                          <a:pt x="82743" y="17247"/>
                        </a:lnTo>
                        <a:lnTo>
                          <a:pt x="82743" y="17256"/>
                        </a:lnTo>
                        <a:lnTo>
                          <a:pt x="82780" y="17256"/>
                        </a:lnTo>
                        <a:lnTo>
                          <a:pt x="82780" y="17275"/>
                        </a:lnTo>
                        <a:lnTo>
                          <a:pt x="82808" y="17275"/>
                        </a:lnTo>
                        <a:lnTo>
                          <a:pt x="82808" y="17294"/>
                        </a:lnTo>
                        <a:lnTo>
                          <a:pt x="82836" y="17294"/>
                        </a:lnTo>
                        <a:lnTo>
                          <a:pt x="82836" y="17303"/>
                        </a:lnTo>
                        <a:lnTo>
                          <a:pt x="82873" y="17303"/>
                        </a:lnTo>
                        <a:lnTo>
                          <a:pt x="82873" y="17321"/>
                        </a:lnTo>
                        <a:lnTo>
                          <a:pt x="82900" y="17321"/>
                        </a:lnTo>
                        <a:lnTo>
                          <a:pt x="82900" y="17340"/>
                        </a:lnTo>
                        <a:lnTo>
                          <a:pt x="82928" y="17340"/>
                        </a:lnTo>
                        <a:lnTo>
                          <a:pt x="82928" y="17349"/>
                        </a:lnTo>
                        <a:lnTo>
                          <a:pt x="82965" y="17349"/>
                        </a:lnTo>
                        <a:lnTo>
                          <a:pt x="82965" y="17368"/>
                        </a:lnTo>
                        <a:lnTo>
                          <a:pt x="82993" y="17368"/>
                        </a:lnTo>
                        <a:lnTo>
                          <a:pt x="82993" y="17386"/>
                        </a:lnTo>
                        <a:lnTo>
                          <a:pt x="83021" y="17386"/>
                        </a:lnTo>
                        <a:lnTo>
                          <a:pt x="83021" y="17395"/>
                        </a:lnTo>
                        <a:lnTo>
                          <a:pt x="83039" y="17395"/>
                        </a:lnTo>
                        <a:lnTo>
                          <a:pt x="83039" y="17414"/>
                        </a:lnTo>
                        <a:lnTo>
                          <a:pt x="83067" y="17414"/>
                        </a:lnTo>
                        <a:lnTo>
                          <a:pt x="83067" y="17432"/>
                        </a:lnTo>
                        <a:lnTo>
                          <a:pt x="83104" y="17432"/>
                        </a:lnTo>
                        <a:lnTo>
                          <a:pt x="83104" y="17442"/>
                        </a:lnTo>
                        <a:lnTo>
                          <a:pt x="83113" y="17442"/>
                        </a:lnTo>
                        <a:lnTo>
                          <a:pt x="83113" y="17460"/>
                        </a:lnTo>
                        <a:lnTo>
                          <a:pt x="83150" y="17460"/>
                        </a:lnTo>
                        <a:lnTo>
                          <a:pt x="83150" y="17479"/>
                        </a:lnTo>
                        <a:lnTo>
                          <a:pt x="83178" y="17479"/>
                        </a:lnTo>
                        <a:lnTo>
                          <a:pt x="83178" y="17488"/>
                        </a:lnTo>
                        <a:lnTo>
                          <a:pt x="83197" y="17488"/>
                        </a:lnTo>
                        <a:lnTo>
                          <a:pt x="83197" y="17507"/>
                        </a:lnTo>
                        <a:lnTo>
                          <a:pt x="83225" y="17507"/>
                        </a:lnTo>
                        <a:lnTo>
                          <a:pt x="83225" y="17525"/>
                        </a:lnTo>
                        <a:lnTo>
                          <a:pt x="83252" y="17525"/>
                        </a:lnTo>
                        <a:lnTo>
                          <a:pt x="83252" y="17534"/>
                        </a:lnTo>
                        <a:lnTo>
                          <a:pt x="83271" y="17534"/>
                        </a:lnTo>
                        <a:lnTo>
                          <a:pt x="83271" y="17553"/>
                        </a:lnTo>
                        <a:lnTo>
                          <a:pt x="83299" y="17553"/>
                        </a:lnTo>
                        <a:lnTo>
                          <a:pt x="83299" y="17571"/>
                        </a:lnTo>
                        <a:lnTo>
                          <a:pt x="83317" y="17571"/>
                        </a:lnTo>
                        <a:lnTo>
                          <a:pt x="83317" y="17581"/>
                        </a:lnTo>
                        <a:lnTo>
                          <a:pt x="83336" y="17581"/>
                        </a:lnTo>
                        <a:lnTo>
                          <a:pt x="83336" y="17599"/>
                        </a:lnTo>
                        <a:lnTo>
                          <a:pt x="83363" y="17599"/>
                        </a:lnTo>
                        <a:lnTo>
                          <a:pt x="83363" y="17618"/>
                        </a:lnTo>
                        <a:lnTo>
                          <a:pt x="83382" y="17618"/>
                        </a:lnTo>
                        <a:lnTo>
                          <a:pt x="83382" y="17627"/>
                        </a:lnTo>
                        <a:lnTo>
                          <a:pt x="83391" y="17627"/>
                        </a:lnTo>
                        <a:lnTo>
                          <a:pt x="83391" y="17646"/>
                        </a:lnTo>
                        <a:lnTo>
                          <a:pt x="83428" y="17646"/>
                        </a:lnTo>
                        <a:lnTo>
                          <a:pt x="83428" y="17664"/>
                        </a:lnTo>
                        <a:lnTo>
                          <a:pt x="83438" y="17664"/>
                        </a:lnTo>
                        <a:lnTo>
                          <a:pt x="83438" y="17673"/>
                        </a:lnTo>
                        <a:lnTo>
                          <a:pt x="83456" y="17673"/>
                        </a:lnTo>
                        <a:lnTo>
                          <a:pt x="83456" y="17692"/>
                        </a:lnTo>
                        <a:lnTo>
                          <a:pt x="83484" y="17692"/>
                        </a:lnTo>
                        <a:lnTo>
                          <a:pt x="83484" y="17710"/>
                        </a:lnTo>
                        <a:lnTo>
                          <a:pt x="83502" y="17710"/>
                        </a:lnTo>
                        <a:lnTo>
                          <a:pt x="83502" y="17720"/>
                        </a:lnTo>
                        <a:lnTo>
                          <a:pt x="83530" y="17720"/>
                        </a:lnTo>
                        <a:lnTo>
                          <a:pt x="83530" y="17738"/>
                        </a:lnTo>
                        <a:lnTo>
                          <a:pt x="83549" y="17738"/>
                        </a:lnTo>
                        <a:lnTo>
                          <a:pt x="83549" y="17757"/>
                        </a:lnTo>
                        <a:lnTo>
                          <a:pt x="83567" y="17757"/>
                        </a:lnTo>
                        <a:lnTo>
                          <a:pt x="83567" y="17766"/>
                        </a:lnTo>
                        <a:lnTo>
                          <a:pt x="83577" y="17766"/>
                        </a:lnTo>
                        <a:lnTo>
                          <a:pt x="83577" y="17784"/>
                        </a:lnTo>
                        <a:lnTo>
                          <a:pt x="83595" y="17784"/>
                        </a:lnTo>
                        <a:lnTo>
                          <a:pt x="83595" y="17803"/>
                        </a:lnTo>
                        <a:lnTo>
                          <a:pt x="83614" y="17803"/>
                        </a:lnTo>
                        <a:lnTo>
                          <a:pt x="83614" y="17812"/>
                        </a:lnTo>
                        <a:lnTo>
                          <a:pt x="83623" y="17812"/>
                        </a:lnTo>
                        <a:lnTo>
                          <a:pt x="83623" y="17831"/>
                        </a:lnTo>
                        <a:lnTo>
                          <a:pt x="83641" y="17831"/>
                        </a:lnTo>
                        <a:lnTo>
                          <a:pt x="83641" y="17849"/>
                        </a:lnTo>
                        <a:lnTo>
                          <a:pt x="83660" y="17849"/>
                        </a:lnTo>
                        <a:lnTo>
                          <a:pt x="83660" y="17859"/>
                        </a:lnTo>
                        <a:lnTo>
                          <a:pt x="83688" y="17859"/>
                        </a:lnTo>
                        <a:lnTo>
                          <a:pt x="83688" y="17877"/>
                        </a:lnTo>
                        <a:lnTo>
                          <a:pt x="83706" y="17877"/>
                        </a:lnTo>
                        <a:lnTo>
                          <a:pt x="83706" y="17896"/>
                        </a:lnTo>
                        <a:lnTo>
                          <a:pt x="83715" y="17896"/>
                        </a:lnTo>
                        <a:lnTo>
                          <a:pt x="83715" y="17905"/>
                        </a:lnTo>
                        <a:lnTo>
                          <a:pt x="83734" y="17905"/>
                        </a:lnTo>
                        <a:lnTo>
                          <a:pt x="83734" y="17923"/>
                        </a:lnTo>
                        <a:lnTo>
                          <a:pt x="83753" y="17923"/>
                        </a:lnTo>
                        <a:lnTo>
                          <a:pt x="83753" y="17942"/>
                        </a:lnTo>
                        <a:lnTo>
                          <a:pt x="83762" y="17942"/>
                        </a:lnTo>
                        <a:lnTo>
                          <a:pt x="83762" y="17951"/>
                        </a:lnTo>
                        <a:lnTo>
                          <a:pt x="83780" y="17951"/>
                        </a:lnTo>
                        <a:lnTo>
                          <a:pt x="83780" y="17970"/>
                        </a:lnTo>
                        <a:lnTo>
                          <a:pt x="83799" y="17970"/>
                        </a:lnTo>
                        <a:lnTo>
                          <a:pt x="83799" y="17988"/>
                        </a:lnTo>
                        <a:lnTo>
                          <a:pt x="83808" y="17988"/>
                        </a:lnTo>
                        <a:lnTo>
                          <a:pt x="83808" y="17997"/>
                        </a:lnTo>
                        <a:lnTo>
                          <a:pt x="83827" y="17997"/>
                        </a:lnTo>
                        <a:lnTo>
                          <a:pt x="83827" y="18016"/>
                        </a:lnTo>
                        <a:lnTo>
                          <a:pt x="83845" y="18016"/>
                        </a:lnTo>
                        <a:lnTo>
                          <a:pt x="83845" y="18035"/>
                        </a:lnTo>
                        <a:lnTo>
                          <a:pt x="83854" y="18035"/>
                        </a:lnTo>
                        <a:lnTo>
                          <a:pt x="83854" y="18044"/>
                        </a:lnTo>
                        <a:lnTo>
                          <a:pt x="83873" y="18044"/>
                        </a:lnTo>
                        <a:lnTo>
                          <a:pt x="83873" y="18062"/>
                        </a:lnTo>
                        <a:lnTo>
                          <a:pt x="83891" y="18062"/>
                        </a:lnTo>
                        <a:lnTo>
                          <a:pt x="83891" y="18090"/>
                        </a:lnTo>
                        <a:lnTo>
                          <a:pt x="83901" y="18090"/>
                        </a:lnTo>
                        <a:lnTo>
                          <a:pt x="83901" y="18109"/>
                        </a:lnTo>
                        <a:lnTo>
                          <a:pt x="83919" y="18109"/>
                        </a:lnTo>
                        <a:lnTo>
                          <a:pt x="83919" y="18127"/>
                        </a:lnTo>
                        <a:lnTo>
                          <a:pt x="83938" y="18127"/>
                        </a:lnTo>
                        <a:lnTo>
                          <a:pt x="83938" y="18136"/>
                        </a:lnTo>
                        <a:lnTo>
                          <a:pt x="83947" y="18136"/>
                        </a:lnTo>
                        <a:lnTo>
                          <a:pt x="83947" y="18155"/>
                        </a:lnTo>
                        <a:lnTo>
                          <a:pt x="83966" y="18155"/>
                        </a:lnTo>
                        <a:lnTo>
                          <a:pt x="83966" y="18173"/>
                        </a:lnTo>
                        <a:lnTo>
                          <a:pt x="83984" y="18173"/>
                        </a:lnTo>
                        <a:lnTo>
                          <a:pt x="83984" y="18183"/>
                        </a:lnTo>
                        <a:lnTo>
                          <a:pt x="83993" y="18183"/>
                        </a:lnTo>
                        <a:lnTo>
                          <a:pt x="83993" y="18201"/>
                        </a:lnTo>
                        <a:lnTo>
                          <a:pt x="84012" y="18201"/>
                        </a:lnTo>
                        <a:lnTo>
                          <a:pt x="84012" y="18229"/>
                        </a:lnTo>
                        <a:lnTo>
                          <a:pt x="84030" y="18229"/>
                        </a:lnTo>
                        <a:lnTo>
                          <a:pt x="84030" y="18248"/>
                        </a:lnTo>
                        <a:lnTo>
                          <a:pt x="84040" y="18248"/>
                        </a:lnTo>
                        <a:lnTo>
                          <a:pt x="84040" y="18266"/>
                        </a:lnTo>
                        <a:lnTo>
                          <a:pt x="84058" y="18266"/>
                        </a:lnTo>
                        <a:lnTo>
                          <a:pt x="84058" y="18294"/>
                        </a:lnTo>
                        <a:lnTo>
                          <a:pt x="84077" y="18294"/>
                        </a:lnTo>
                        <a:lnTo>
                          <a:pt x="84077" y="18312"/>
                        </a:lnTo>
                        <a:lnTo>
                          <a:pt x="84086" y="18312"/>
                        </a:lnTo>
                        <a:lnTo>
                          <a:pt x="84086" y="18322"/>
                        </a:lnTo>
                        <a:lnTo>
                          <a:pt x="84104" y="18322"/>
                        </a:lnTo>
                        <a:lnTo>
                          <a:pt x="84104" y="18359"/>
                        </a:lnTo>
                        <a:lnTo>
                          <a:pt x="84123" y="18359"/>
                        </a:lnTo>
                        <a:lnTo>
                          <a:pt x="84123" y="18368"/>
                        </a:lnTo>
                        <a:lnTo>
                          <a:pt x="84132" y="18368"/>
                        </a:lnTo>
                        <a:lnTo>
                          <a:pt x="84132" y="18405"/>
                        </a:lnTo>
                        <a:lnTo>
                          <a:pt x="84151" y="18405"/>
                        </a:lnTo>
                        <a:lnTo>
                          <a:pt x="84151" y="18414"/>
                        </a:lnTo>
                        <a:lnTo>
                          <a:pt x="84169" y="18414"/>
                        </a:lnTo>
                        <a:lnTo>
                          <a:pt x="84169" y="18433"/>
                        </a:lnTo>
                        <a:lnTo>
                          <a:pt x="84179" y="18433"/>
                        </a:lnTo>
                        <a:lnTo>
                          <a:pt x="84179" y="18461"/>
                        </a:lnTo>
                        <a:lnTo>
                          <a:pt x="84197" y="18461"/>
                        </a:lnTo>
                        <a:lnTo>
                          <a:pt x="84197" y="18479"/>
                        </a:lnTo>
                        <a:lnTo>
                          <a:pt x="84216" y="18479"/>
                        </a:lnTo>
                        <a:lnTo>
                          <a:pt x="84216" y="18507"/>
                        </a:lnTo>
                        <a:lnTo>
                          <a:pt x="84225" y="18507"/>
                        </a:lnTo>
                        <a:lnTo>
                          <a:pt x="84225" y="18525"/>
                        </a:lnTo>
                        <a:lnTo>
                          <a:pt x="84243" y="18525"/>
                        </a:lnTo>
                        <a:lnTo>
                          <a:pt x="84243" y="18553"/>
                        </a:lnTo>
                        <a:lnTo>
                          <a:pt x="84262" y="18553"/>
                        </a:lnTo>
                        <a:lnTo>
                          <a:pt x="84262" y="18590"/>
                        </a:lnTo>
                        <a:lnTo>
                          <a:pt x="84271" y="18590"/>
                        </a:lnTo>
                        <a:lnTo>
                          <a:pt x="84271" y="18600"/>
                        </a:lnTo>
                        <a:lnTo>
                          <a:pt x="84290" y="18600"/>
                        </a:lnTo>
                        <a:lnTo>
                          <a:pt x="84290" y="18637"/>
                        </a:lnTo>
                        <a:lnTo>
                          <a:pt x="84308" y="18637"/>
                        </a:lnTo>
                        <a:lnTo>
                          <a:pt x="84308" y="18664"/>
                        </a:lnTo>
                        <a:lnTo>
                          <a:pt x="84318" y="18664"/>
                        </a:lnTo>
                        <a:lnTo>
                          <a:pt x="84318" y="18692"/>
                        </a:lnTo>
                        <a:lnTo>
                          <a:pt x="84336" y="18692"/>
                        </a:lnTo>
                        <a:lnTo>
                          <a:pt x="84336" y="18711"/>
                        </a:lnTo>
                        <a:lnTo>
                          <a:pt x="84355" y="18711"/>
                        </a:lnTo>
                        <a:lnTo>
                          <a:pt x="84355" y="18738"/>
                        </a:lnTo>
                        <a:lnTo>
                          <a:pt x="84364" y="18738"/>
                        </a:lnTo>
                        <a:lnTo>
                          <a:pt x="84364" y="18776"/>
                        </a:lnTo>
                        <a:lnTo>
                          <a:pt x="84382" y="18776"/>
                        </a:lnTo>
                        <a:lnTo>
                          <a:pt x="84382" y="18803"/>
                        </a:lnTo>
                        <a:lnTo>
                          <a:pt x="84401" y="18803"/>
                        </a:lnTo>
                        <a:lnTo>
                          <a:pt x="84401" y="18831"/>
                        </a:lnTo>
                        <a:lnTo>
                          <a:pt x="84410" y="18831"/>
                        </a:lnTo>
                        <a:lnTo>
                          <a:pt x="84410" y="18868"/>
                        </a:lnTo>
                        <a:lnTo>
                          <a:pt x="84429" y="18868"/>
                        </a:lnTo>
                        <a:lnTo>
                          <a:pt x="84429" y="18896"/>
                        </a:lnTo>
                        <a:lnTo>
                          <a:pt x="84447" y="18896"/>
                        </a:lnTo>
                        <a:lnTo>
                          <a:pt x="84447" y="18924"/>
                        </a:lnTo>
                        <a:lnTo>
                          <a:pt x="84456" y="18924"/>
                        </a:lnTo>
                        <a:lnTo>
                          <a:pt x="84456" y="18961"/>
                        </a:lnTo>
                        <a:lnTo>
                          <a:pt x="84475" y="18961"/>
                        </a:lnTo>
                        <a:lnTo>
                          <a:pt x="84475" y="19007"/>
                        </a:lnTo>
                        <a:lnTo>
                          <a:pt x="84494" y="19007"/>
                        </a:lnTo>
                        <a:lnTo>
                          <a:pt x="84494" y="19035"/>
                        </a:lnTo>
                        <a:lnTo>
                          <a:pt x="84503" y="19035"/>
                        </a:lnTo>
                        <a:lnTo>
                          <a:pt x="84503" y="19063"/>
                        </a:lnTo>
                        <a:lnTo>
                          <a:pt x="84521" y="19063"/>
                        </a:lnTo>
                        <a:lnTo>
                          <a:pt x="84521" y="19109"/>
                        </a:lnTo>
                        <a:lnTo>
                          <a:pt x="84540" y="19109"/>
                        </a:lnTo>
                        <a:lnTo>
                          <a:pt x="84540" y="19146"/>
                        </a:lnTo>
                        <a:lnTo>
                          <a:pt x="84549" y="19146"/>
                        </a:lnTo>
                        <a:lnTo>
                          <a:pt x="84549" y="19174"/>
                        </a:lnTo>
                        <a:lnTo>
                          <a:pt x="84568" y="19174"/>
                        </a:lnTo>
                        <a:lnTo>
                          <a:pt x="84568" y="19202"/>
                        </a:lnTo>
                        <a:lnTo>
                          <a:pt x="84586" y="19202"/>
                        </a:lnTo>
                        <a:lnTo>
                          <a:pt x="84586" y="19220"/>
                        </a:lnTo>
                        <a:lnTo>
                          <a:pt x="84595" y="19220"/>
                        </a:lnTo>
                        <a:lnTo>
                          <a:pt x="84595" y="19248"/>
                        </a:lnTo>
                        <a:lnTo>
                          <a:pt x="84614" y="19248"/>
                        </a:lnTo>
                        <a:lnTo>
                          <a:pt x="84614" y="19285"/>
                        </a:lnTo>
                        <a:lnTo>
                          <a:pt x="84632" y="19285"/>
                        </a:lnTo>
                        <a:lnTo>
                          <a:pt x="84632" y="19313"/>
                        </a:lnTo>
                        <a:lnTo>
                          <a:pt x="84642" y="19313"/>
                        </a:lnTo>
                        <a:lnTo>
                          <a:pt x="84642" y="19341"/>
                        </a:lnTo>
                        <a:lnTo>
                          <a:pt x="84660" y="19341"/>
                        </a:lnTo>
                        <a:lnTo>
                          <a:pt x="84660" y="19378"/>
                        </a:lnTo>
                        <a:lnTo>
                          <a:pt x="84679" y="19378"/>
                        </a:lnTo>
                        <a:lnTo>
                          <a:pt x="84679" y="19405"/>
                        </a:lnTo>
                        <a:lnTo>
                          <a:pt x="84688" y="19405"/>
                        </a:lnTo>
                        <a:lnTo>
                          <a:pt x="84688" y="19433"/>
                        </a:lnTo>
                        <a:lnTo>
                          <a:pt x="84707" y="19433"/>
                        </a:lnTo>
                        <a:lnTo>
                          <a:pt x="84707" y="19470"/>
                        </a:lnTo>
                        <a:lnTo>
                          <a:pt x="84725" y="19470"/>
                        </a:lnTo>
                        <a:lnTo>
                          <a:pt x="84725" y="19517"/>
                        </a:lnTo>
                        <a:lnTo>
                          <a:pt x="84734" y="19517"/>
                        </a:lnTo>
                        <a:lnTo>
                          <a:pt x="84734" y="19544"/>
                        </a:lnTo>
                        <a:lnTo>
                          <a:pt x="84753" y="19544"/>
                        </a:lnTo>
                        <a:lnTo>
                          <a:pt x="84753" y="19572"/>
                        </a:lnTo>
                        <a:lnTo>
                          <a:pt x="84771" y="19572"/>
                        </a:lnTo>
                        <a:lnTo>
                          <a:pt x="84771" y="19609"/>
                        </a:lnTo>
                        <a:lnTo>
                          <a:pt x="84781" y="19609"/>
                        </a:lnTo>
                        <a:lnTo>
                          <a:pt x="84781" y="19591"/>
                        </a:lnTo>
                        <a:lnTo>
                          <a:pt x="84799" y="19591"/>
                        </a:lnTo>
                        <a:lnTo>
                          <a:pt x="84799" y="19572"/>
                        </a:lnTo>
                        <a:lnTo>
                          <a:pt x="84818" y="19572"/>
                        </a:lnTo>
                        <a:lnTo>
                          <a:pt x="84818" y="19563"/>
                        </a:lnTo>
                        <a:lnTo>
                          <a:pt x="84827" y="19563"/>
                        </a:lnTo>
                        <a:lnTo>
                          <a:pt x="84827" y="19544"/>
                        </a:lnTo>
                        <a:lnTo>
                          <a:pt x="84864" y="19544"/>
                        </a:lnTo>
                        <a:lnTo>
                          <a:pt x="84864" y="19526"/>
                        </a:lnTo>
                        <a:lnTo>
                          <a:pt x="84873" y="19526"/>
                        </a:lnTo>
                        <a:lnTo>
                          <a:pt x="84873" y="19517"/>
                        </a:lnTo>
                        <a:lnTo>
                          <a:pt x="84892" y="19517"/>
                        </a:lnTo>
                        <a:lnTo>
                          <a:pt x="84892" y="19498"/>
                        </a:lnTo>
                        <a:lnTo>
                          <a:pt x="84920" y="19498"/>
                        </a:lnTo>
                        <a:lnTo>
                          <a:pt x="84920" y="19479"/>
                        </a:lnTo>
                        <a:lnTo>
                          <a:pt x="84938" y="19479"/>
                        </a:lnTo>
                        <a:lnTo>
                          <a:pt x="84938" y="19470"/>
                        </a:lnTo>
                        <a:lnTo>
                          <a:pt x="84957" y="19470"/>
                        </a:lnTo>
                        <a:lnTo>
                          <a:pt x="84957" y="19452"/>
                        </a:lnTo>
                        <a:lnTo>
                          <a:pt x="84966" y="19452"/>
                        </a:lnTo>
                        <a:lnTo>
                          <a:pt x="84966" y="19433"/>
                        </a:lnTo>
                        <a:lnTo>
                          <a:pt x="85003" y="19433"/>
                        </a:lnTo>
                        <a:lnTo>
                          <a:pt x="85003" y="19424"/>
                        </a:lnTo>
                        <a:lnTo>
                          <a:pt x="85012" y="19424"/>
                        </a:lnTo>
                        <a:lnTo>
                          <a:pt x="85012" y="19405"/>
                        </a:lnTo>
                        <a:lnTo>
                          <a:pt x="85031" y="19405"/>
                        </a:lnTo>
                        <a:lnTo>
                          <a:pt x="85031" y="19387"/>
                        </a:lnTo>
                        <a:lnTo>
                          <a:pt x="85059" y="19387"/>
                        </a:lnTo>
                        <a:lnTo>
                          <a:pt x="85059" y="19378"/>
                        </a:lnTo>
                        <a:lnTo>
                          <a:pt x="85077" y="19378"/>
                        </a:lnTo>
                        <a:lnTo>
                          <a:pt x="85077" y="19359"/>
                        </a:lnTo>
                        <a:lnTo>
                          <a:pt x="85105" y="19359"/>
                        </a:lnTo>
                        <a:lnTo>
                          <a:pt x="85105" y="19341"/>
                        </a:lnTo>
                        <a:lnTo>
                          <a:pt x="85123" y="19341"/>
                        </a:lnTo>
                        <a:lnTo>
                          <a:pt x="85123" y="19331"/>
                        </a:lnTo>
                        <a:lnTo>
                          <a:pt x="85151" y="19331"/>
                        </a:lnTo>
                        <a:lnTo>
                          <a:pt x="85151" y="19313"/>
                        </a:lnTo>
                        <a:lnTo>
                          <a:pt x="85170" y="19313"/>
                        </a:lnTo>
                        <a:lnTo>
                          <a:pt x="85170" y="19294"/>
                        </a:lnTo>
                        <a:lnTo>
                          <a:pt x="85197" y="19294"/>
                        </a:lnTo>
                        <a:lnTo>
                          <a:pt x="85197" y="19285"/>
                        </a:lnTo>
                        <a:lnTo>
                          <a:pt x="85216" y="19285"/>
                        </a:lnTo>
                        <a:lnTo>
                          <a:pt x="85216" y="19266"/>
                        </a:lnTo>
                        <a:lnTo>
                          <a:pt x="85244" y="19266"/>
                        </a:lnTo>
                        <a:lnTo>
                          <a:pt x="85244" y="19248"/>
                        </a:lnTo>
                        <a:lnTo>
                          <a:pt x="85262" y="19248"/>
                        </a:lnTo>
                        <a:lnTo>
                          <a:pt x="85262" y="19239"/>
                        </a:lnTo>
                        <a:lnTo>
                          <a:pt x="85290" y="19239"/>
                        </a:lnTo>
                        <a:lnTo>
                          <a:pt x="85290" y="19220"/>
                        </a:lnTo>
                        <a:lnTo>
                          <a:pt x="85309" y="19220"/>
                        </a:lnTo>
                        <a:lnTo>
                          <a:pt x="85309" y="19202"/>
                        </a:lnTo>
                        <a:lnTo>
                          <a:pt x="85336" y="19202"/>
                        </a:lnTo>
                        <a:lnTo>
                          <a:pt x="85336" y="19192"/>
                        </a:lnTo>
                        <a:lnTo>
                          <a:pt x="85373" y="19192"/>
                        </a:lnTo>
                        <a:lnTo>
                          <a:pt x="85373" y="19174"/>
                        </a:lnTo>
                        <a:lnTo>
                          <a:pt x="85401" y="19174"/>
                        </a:lnTo>
                        <a:lnTo>
                          <a:pt x="85401" y="19155"/>
                        </a:lnTo>
                        <a:lnTo>
                          <a:pt x="85420" y="19155"/>
                        </a:lnTo>
                        <a:lnTo>
                          <a:pt x="85420" y="19146"/>
                        </a:lnTo>
                        <a:lnTo>
                          <a:pt x="85448" y="19146"/>
                        </a:lnTo>
                        <a:lnTo>
                          <a:pt x="85448" y="19128"/>
                        </a:lnTo>
                        <a:lnTo>
                          <a:pt x="85475" y="19128"/>
                        </a:lnTo>
                        <a:lnTo>
                          <a:pt x="85475" y="19109"/>
                        </a:lnTo>
                        <a:lnTo>
                          <a:pt x="85512" y="19109"/>
                        </a:lnTo>
                        <a:lnTo>
                          <a:pt x="85512" y="19100"/>
                        </a:lnTo>
                        <a:lnTo>
                          <a:pt x="85540" y="19100"/>
                        </a:lnTo>
                        <a:lnTo>
                          <a:pt x="85540" y="19081"/>
                        </a:lnTo>
                        <a:lnTo>
                          <a:pt x="85568" y="19081"/>
                        </a:lnTo>
                        <a:lnTo>
                          <a:pt x="85568" y="19063"/>
                        </a:lnTo>
                        <a:lnTo>
                          <a:pt x="85586" y="19063"/>
                        </a:lnTo>
                        <a:lnTo>
                          <a:pt x="85586" y="19053"/>
                        </a:lnTo>
                        <a:lnTo>
                          <a:pt x="85633" y="19053"/>
                        </a:lnTo>
                        <a:lnTo>
                          <a:pt x="85633" y="19035"/>
                        </a:lnTo>
                        <a:lnTo>
                          <a:pt x="85661" y="19035"/>
                        </a:lnTo>
                        <a:lnTo>
                          <a:pt x="85661" y="19016"/>
                        </a:lnTo>
                        <a:lnTo>
                          <a:pt x="85698" y="19016"/>
                        </a:lnTo>
                        <a:lnTo>
                          <a:pt x="85698" y="19007"/>
                        </a:lnTo>
                        <a:lnTo>
                          <a:pt x="85744" y="19007"/>
                        </a:lnTo>
                        <a:lnTo>
                          <a:pt x="85744" y="18989"/>
                        </a:lnTo>
                        <a:lnTo>
                          <a:pt x="85772" y="18989"/>
                        </a:lnTo>
                        <a:lnTo>
                          <a:pt x="85772" y="18970"/>
                        </a:lnTo>
                        <a:lnTo>
                          <a:pt x="85800" y="18970"/>
                        </a:lnTo>
                        <a:lnTo>
                          <a:pt x="85800" y="18961"/>
                        </a:lnTo>
                        <a:lnTo>
                          <a:pt x="85837" y="18961"/>
                        </a:lnTo>
                        <a:lnTo>
                          <a:pt x="85837" y="18942"/>
                        </a:lnTo>
                        <a:lnTo>
                          <a:pt x="85883" y="18942"/>
                        </a:lnTo>
                        <a:lnTo>
                          <a:pt x="85883" y="18924"/>
                        </a:lnTo>
                        <a:lnTo>
                          <a:pt x="85911" y="18924"/>
                        </a:lnTo>
                        <a:lnTo>
                          <a:pt x="85911" y="18914"/>
                        </a:lnTo>
                        <a:lnTo>
                          <a:pt x="85957" y="18914"/>
                        </a:lnTo>
                        <a:lnTo>
                          <a:pt x="85957" y="18896"/>
                        </a:lnTo>
                        <a:lnTo>
                          <a:pt x="86003" y="18896"/>
                        </a:lnTo>
                        <a:lnTo>
                          <a:pt x="86003" y="18877"/>
                        </a:lnTo>
                        <a:lnTo>
                          <a:pt x="86050" y="18877"/>
                        </a:lnTo>
                        <a:lnTo>
                          <a:pt x="86050" y="18868"/>
                        </a:lnTo>
                        <a:lnTo>
                          <a:pt x="86096" y="18868"/>
                        </a:lnTo>
                        <a:lnTo>
                          <a:pt x="86096" y="18850"/>
                        </a:lnTo>
                        <a:lnTo>
                          <a:pt x="86142" y="18850"/>
                        </a:lnTo>
                        <a:lnTo>
                          <a:pt x="86142" y="18831"/>
                        </a:lnTo>
                        <a:lnTo>
                          <a:pt x="86207" y="18831"/>
                        </a:lnTo>
                        <a:lnTo>
                          <a:pt x="86207" y="18822"/>
                        </a:lnTo>
                        <a:lnTo>
                          <a:pt x="86253" y="18822"/>
                        </a:lnTo>
                        <a:lnTo>
                          <a:pt x="86253" y="18803"/>
                        </a:lnTo>
                        <a:lnTo>
                          <a:pt x="86309" y="18803"/>
                        </a:lnTo>
                        <a:lnTo>
                          <a:pt x="86309" y="18785"/>
                        </a:lnTo>
                        <a:lnTo>
                          <a:pt x="86392" y="18785"/>
                        </a:lnTo>
                        <a:lnTo>
                          <a:pt x="86392" y="18776"/>
                        </a:lnTo>
                        <a:lnTo>
                          <a:pt x="86448" y="18776"/>
                        </a:lnTo>
                        <a:lnTo>
                          <a:pt x="86448" y="18757"/>
                        </a:lnTo>
                        <a:lnTo>
                          <a:pt x="86513" y="18757"/>
                        </a:lnTo>
                        <a:lnTo>
                          <a:pt x="86513" y="18738"/>
                        </a:lnTo>
                        <a:lnTo>
                          <a:pt x="86624" y="18738"/>
                        </a:lnTo>
                        <a:lnTo>
                          <a:pt x="86624" y="18729"/>
                        </a:lnTo>
                        <a:lnTo>
                          <a:pt x="86726" y="18729"/>
                        </a:lnTo>
                        <a:lnTo>
                          <a:pt x="86726" y="18711"/>
                        </a:lnTo>
                        <a:lnTo>
                          <a:pt x="86837" y="18711"/>
                        </a:lnTo>
                        <a:lnTo>
                          <a:pt x="86837" y="18692"/>
                        </a:lnTo>
                        <a:lnTo>
                          <a:pt x="87050" y="18692"/>
                        </a:lnTo>
                        <a:lnTo>
                          <a:pt x="87050" y="18683"/>
                        </a:lnTo>
                        <a:lnTo>
                          <a:pt x="87411" y="18683"/>
                        </a:lnTo>
                        <a:lnTo>
                          <a:pt x="87411" y="18692"/>
                        </a:lnTo>
                        <a:lnTo>
                          <a:pt x="87578" y="18692"/>
                        </a:lnTo>
                        <a:lnTo>
                          <a:pt x="87578" y="18711"/>
                        </a:lnTo>
                        <a:lnTo>
                          <a:pt x="87735" y="18711"/>
                        </a:lnTo>
                        <a:lnTo>
                          <a:pt x="87735" y="18729"/>
                        </a:lnTo>
                        <a:lnTo>
                          <a:pt x="87828" y="18729"/>
                        </a:lnTo>
                        <a:lnTo>
                          <a:pt x="87828" y="18738"/>
                        </a:lnTo>
                        <a:lnTo>
                          <a:pt x="87902" y="18738"/>
                        </a:lnTo>
                        <a:lnTo>
                          <a:pt x="87902" y="18757"/>
                        </a:lnTo>
                        <a:lnTo>
                          <a:pt x="87967" y="18757"/>
                        </a:lnTo>
                        <a:lnTo>
                          <a:pt x="87967" y="18776"/>
                        </a:lnTo>
                        <a:lnTo>
                          <a:pt x="88041" y="18776"/>
                        </a:lnTo>
                        <a:lnTo>
                          <a:pt x="88041" y="18785"/>
                        </a:lnTo>
                        <a:lnTo>
                          <a:pt x="88115" y="18785"/>
                        </a:lnTo>
                        <a:lnTo>
                          <a:pt x="88115" y="18803"/>
                        </a:lnTo>
                        <a:lnTo>
                          <a:pt x="88199" y="18803"/>
                        </a:lnTo>
                        <a:lnTo>
                          <a:pt x="88199" y="18822"/>
                        </a:lnTo>
                        <a:lnTo>
                          <a:pt x="88245" y="18822"/>
                        </a:lnTo>
                        <a:lnTo>
                          <a:pt x="88245" y="18831"/>
                        </a:lnTo>
                        <a:lnTo>
                          <a:pt x="88300" y="18831"/>
                        </a:lnTo>
                        <a:lnTo>
                          <a:pt x="88300" y="18850"/>
                        </a:lnTo>
                        <a:lnTo>
                          <a:pt x="88347" y="18850"/>
                        </a:lnTo>
                        <a:lnTo>
                          <a:pt x="88347" y="18868"/>
                        </a:lnTo>
                        <a:lnTo>
                          <a:pt x="88393" y="18868"/>
                        </a:lnTo>
                        <a:lnTo>
                          <a:pt x="88393" y="18877"/>
                        </a:lnTo>
                        <a:lnTo>
                          <a:pt x="88439" y="18877"/>
                        </a:lnTo>
                        <a:lnTo>
                          <a:pt x="88439" y="18896"/>
                        </a:lnTo>
                        <a:lnTo>
                          <a:pt x="88476" y="18896"/>
                        </a:lnTo>
                        <a:lnTo>
                          <a:pt x="88476" y="18914"/>
                        </a:lnTo>
                        <a:lnTo>
                          <a:pt x="88523" y="18914"/>
                        </a:lnTo>
                        <a:lnTo>
                          <a:pt x="88523" y="18924"/>
                        </a:lnTo>
                        <a:lnTo>
                          <a:pt x="88551" y="18924"/>
                        </a:lnTo>
                        <a:lnTo>
                          <a:pt x="88551" y="18942"/>
                        </a:lnTo>
                        <a:lnTo>
                          <a:pt x="88597" y="18942"/>
                        </a:lnTo>
                        <a:lnTo>
                          <a:pt x="88597" y="18961"/>
                        </a:lnTo>
                        <a:lnTo>
                          <a:pt x="88625" y="18961"/>
                        </a:lnTo>
                        <a:lnTo>
                          <a:pt x="88625" y="18970"/>
                        </a:lnTo>
                        <a:lnTo>
                          <a:pt x="88671" y="18970"/>
                        </a:lnTo>
                        <a:lnTo>
                          <a:pt x="88671" y="18989"/>
                        </a:lnTo>
                        <a:lnTo>
                          <a:pt x="88708" y="18989"/>
                        </a:lnTo>
                        <a:lnTo>
                          <a:pt x="88708" y="19007"/>
                        </a:lnTo>
                        <a:lnTo>
                          <a:pt x="88736" y="19007"/>
                        </a:lnTo>
                        <a:lnTo>
                          <a:pt x="88736" y="19016"/>
                        </a:lnTo>
                        <a:lnTo>
                          <a:pt x="88764" y="19016"/>
                        </a:lnTo>
                        <a:lnTo>
                          <a:pt x="88764" y="19035"/>
                        </a:lnTo>
                        <a:lnTo>
                          <a:pt x="88801" y="19035"/>
                        </a:lnTo>
                        <a:lnTo>
                          <a:pt x="88801" y="19053"/>
                        </a:lnTo>
                        <a:lnTo>
                          <a:pt x="88828" y="19053"/>
                        </a:lnTo>
                        <a:lnTo>
                          <a:pt x="88828" y="19063"/>
                        </a:lnTo>
                        <a:lnTo>
                          <a:pt x="88856" y="19063"/>
                        </a:lnTo>
                        <a:lnTo>
                          <a:pt x="88856" y="19081"/>
                        </a:lnTo>
                        <a:lnTo>
                          <a:pt x="88893" y="19081"/>
                        </a:lnTo>
                        <a:lnTo>
                          <a:pt x="88893" y="19100"/>
                        </a:lnTo>
                        <a:lnTo>
                          <a:pt x="88921" y="19100"/>
                        </a:lnTo>
                        <a:lnTo>
                          <a:pt x="88921" y="19109"/>
                        </a:lnTo>
                        <a:lnTo>
                          <a:pt x="88949" y="19109"/>
                        </a:lnTo>
                        <a:lnTo>
                          <a:pt x="88949" y="19128"/>
                        </a:lnTo>
                        <a:lnTo>
                          <a:pt x="88986" y="19128"/>
                        </a:lnTo>
                        <a:lnTo>
                          <a:pt x="88986" y="19146"/>
                        </a:lnTo>
                        <a:lnTo>
                          <a:pt x="89014" y="19146"/>
                        </a:lnTo>
                        <a:lnTo>
                          <a:pt x="89014" y="19155"/>
                        </a:lnTo>
                        <a:lnTo>
                          <a:pt x="89032" y="19155"/>
                        </a:lnTo>
                        <a:lnTo>
                          <a:pt x="89032" y="19174"/>
                        </a:lnTo>
                        <a:lnTo>
                          <a:pt x="89060" y="19174"/>
                        </a:lnTo>
                        <a:lnTo>
                          <a:pt x="89060" y="19192"/>
                        </a:lnTo>
                        <a:lnTo>
                          <a:pt x="89088" y="19192"/>
                        </a:lnTo>
                        <a:lnTo>
                          <a:pt x="89088" y="19202"/>
                        </a:lnTo>
                        <a:lnTo>
                          <a:pt x="89125" y="19202"/>
                        </a:lnTo>
                        <a:lnTo>
                          <a:pt x="89125" y="19220"/>
                        </a:lnTo>
                        <a:lnTo>
                          <a:pt x="89134" y="19220"/>
                        </a:lnTo>
                        <a:lnTo>
                          <a:pt x="89134" y="19239"/>
                        </a:lnTo>
                        <a:lnTo>
                          <a:pt x="89171" y="19239"/>
                        </a:lnTo>
                        <a:lnTo>
                          <a:pt x="89171" y="19248"/>
                        </a:lnTo>
                        <a:lnTo>
                          <a:pt x="89180" y="19248"/>
                        </a:lnTo>
                        <a:lnTo>
                          <a:pt x="89180" y="19266"/>
                        </a:lnTo>
                        <a:lnTo>
                          <a:pt x="89217" y="19266"/>
                        </a:lnTo>
                        <a:lnTo>
                          <a:pt x="89217" y="19285"/>
                        </a:lnTo>
                        <a:lnTo>
                          <a:pt x="89227" y="19285"/>
                        </a:lnTo>
                        <a:lnTo>
                          <a:pt x="89227" y="19294"/>
                        </a:lnTo>
                        <a:lnTo>
                          <a:pt x="89264" y="19294"/>
                        </a:lnTo>
                        <a:lnTo>
                          <a:pt x="89264" y="19313"/>
                        </a:lnTo>
                        <a:lnTo>
                          <a:pt x="89273" y="19313"/>
                        </a:lnTo>
                        <a:lnTo>
                          <a:pt x="89273" y="19331"/>
                        </a:lnTo>
                        <a:lnTo>
                          <a:pt x="89310" y="19331"/>
                        </a:lnTo>
                        <a:lnTo>
                          <a:pt x="89310" y="19341"/>
                        </a:lnTo>
                        <a:lnTo>
                          <a:pt x="89319" y="19341"/>
                        </a:lnTo>
                        <a:lnTo>
                          <a:pt x="89319" y="19359"/>
                        </a:lnTo>
                        <a:lnTo>
                          <a:pt x="89338" y="19359"/>
                        </a:lnTo>
                        <a:lnTo>
                          <a:pt x="89338" y="19378"/>
                        </a:lnTo>
                        <a:lnTo>
                          <a:pt x="89366" y="19378"/>
                        </a:lnTo>
                        <a:lnTo>
                          <a:pt x="89366" y="19387"/>
                        </a:lnTo>
                        <a:lnTo>
                          <a:pt x="89384" y="19387"/>
                        </a:lnTo>
                        <a:lnTo>
                          <a:pt x="89384" y="19405"/>
                        </a:lnTo>
                        <a:lnTo>
                          <a:pt x="89412" y="19405"/>
                        </a:lnTo>
                        <a:lnTo>
                          <a:pt x="89412" y="19424"/>
                        </a:lnTo>
                        <a:lnTo>
                          <a:pt x="89430" y="19424"/>
                        </a:lnTo>
                        <a:lnTo>
                          <a:pt x="89430" y="19433"/>
                        </a:lnTo>
                        <a:lnTo>
                          <a:pt x="89458" y="19433"/>
                        </a:lnTo>
                        <a:lnTo>
                          <a:pt x="89458" y="19452"/>
                        </a:lnTo>
                        <a:lnTo>
                          <a:pt x="89477" y="19452"/>
                        </a:lnTo>
                        <a:lnTo>
                          <a:pt x="89477" y="19470"/>
                        </a:lnTo>
                        <a:lnTo>
                          <a:pt x="89495" y="19470"/>
                        </a:lnTo>
                        <a:lnTo>
                          <a:pt x="89495" y="19479"/>
                        </a:lnTo>
                        <a:lnTo>
                          <a:pt x="89505" y="19479"/>
                        </a:lnTo>
                        <a:lnTo>
                          <a:pt x="89505" y="19498"/>
                        </a:lnTo>
                        <a:lnTo>
                          <a:pt x="89523" y="19498"/>
                        </a:lnTo>
                        <a:lnTo>
                          <a:pt x="89523" y="19517"/>
                        </a:lnTo>
                        <a:lnTo>
                          <a:pt x="89551" y="19517"/>
                        </a:lnTo>
                        <a:lnTo>
                          <a:pt x="89551" y="19526"/>
                        </a:lnTo>
                        <a:lnTo>
                          <a:pt x="89569" y="19526"/>
                        </a:lnTo>
                        <a:lnTo>
                          <a:pt x="89569" y="19544"/>
                        </a:lnTo>
                        <a:lnTo>
                          <a:pt x="89588" y="19544"/>
                        </a:lnTo>
                        <a:lnTo>
                          <a:pt x="89588" y="19563"/>
                        </a:lnTo>
                        <a:lnTo>
                          <a:pt x="89597" y="19563"/>
                        </a:lnTo>
                        <a:lnTo>
                          <a:pt x="89597" y="19572"/>
                        </a:lnTo>
                        <a:lnTo>
                          <a:pt x="89616" y="19572"/>
                        </a:lnTo>
                        <a:lnTo>
                          <a:pt x="89616" y="19591"/>
                        </a:lnTo>
                        <a:lnTo>
                          <a:pt x="89634" y="19591"/>
                        </a:lnTo>
                        <a:lnTo>
                          <a:pt x="89634" y="19609"/>
                        </a:lnTo>
                        <a:lnTo>
                          <a:pt x="89662" y="19609"/>
                        </a:lnTo>
                        <a:lnTo>
                          <a:pt x="89662" y="19618"/>
                        </a:lnTo>
                        <a:lnTo>
                          <a:pt x="89681" y="19618"/>
                        </a:lnTo>
                        <a:lnTo>
                          <a:pt x="89681" y="19637"/>
                        </a:lnTo>
                        <a:lnTo>
                          <a:pt x="89690" y="19637"/>
                        </a:lnTo>
                        <a:lnTo>
                          <a:pt x="89690" y="19655"/>
                        </a:lnTo>
                        <a:lnTo>
                          <a:pt x="89708" y="19655"/>
                        </a:lnTo>
                        <a:lnTo>
                          <a:pt x="89708" y="19665"/>
                        </a:lnTo>
                        <a:lnTo>
                          <a:pt x="89727" y="19665"/>
                        </a:lnTo>
                        <a:lnTo>
                          <a:pt x="89727" y="19683"/>
                        </a:lnTo>
                        <a:lnTo>
                          <a:pt x="89736" y="19683"/>
                        </a:lnTo>
                        <a:lnTo>
                          <a:pt x="89736" y="19702"/>
                        </a:lnTo>
                        <a:lnTo>
                          <a:pt x="89755" y="19702"/>
                        </a:lnTo>
                        <a:lnTo>
                          <a:pt x="89755" y="19711"/>
                        </a:lnTo>
                        <a:lnTo>
                          <a:pt x="89773" y="19711"/>
                        </a:lnTo>
                        <a:lnTo>
                          <a:pt x="89773" y="19730"/>
                        </a:lnTo>
                        <a:lnTo>
                          <a:pt x="89782" y="19730"/>
                        </a:lnTo>
                        <a:lnTo>
                          <a:pt x="89782" y="19748"/>
                        </a:lnTo>
                        <a:lnTo>
                          <a:pt x="89801" y="19748"/>
                        </a:lnTo>
                        <a:lnTo>
                          <a:pt x="89801" y="19757"/>
                        </a:lnTo>
                        <a:lnTo>
                          <a:pt x="89819" y="19757"/>
                        </a:lnTo>
                        <a:lnTo>
                          <a:pt x="89819" y="19776"/>
                        </a:lnTo>
                        <a:lnTo>
                          <a:pt x="89569" y="19776"/>
                        </a:lnTo>
                        <a:lnTo>
                          <a:pt x="89569" y="19794"/>
                        </a:lnTo>
                        <a:lnTo>
                          <a:pt x="88986" y="19794"/>
                        </a:lnTo>
                        <a:lnTo>
                          <a:pt x="88986" y="19804"/>
                        </a:lnTo>
                        <a:lnTo>
                          <a:pt x="88412" y="19804"/>
                        </a:lnTo>
                        <a:lnTo>
                          <a:pt x="88412" y="19822"/>
                        </a:lnTo>
                        <a:lnTo>
                          <a:pt x="87828" y="19822"/>
                        </a:lnTo>
                        <a:lnTo>
                          <a:pt x="87828" y="19841"/>
                        </a:lnTo>
                        <a:lnTo>
                          <a:pt x="87235" y="19841"/>
                        </a:lnTo>
                        <a:lnTo>
                          <a:pt x="87235" y="19850"/>
                        </a:lnTo>
                        <a:lnTo>
                          <a:pt x="86624" y="19850"/>
                        </a:lnTo>
                        <a:lnTo>
                          <a:pt x="86624" y="19869"/>
                        </a:lnTo>
                        <a:lnTo>
                          <a:pt x="85985" y="19869"/>
                        </a:lnTo>
                        <a:lnTo>
                          <a:pt x="85985" y="19887"/>
                        </a:lnTo>
                        <a:lnTo>
                          <a:pt x="85355" y="19887"/>
                        </a:lnTo>
                        <a:lnTo>
                          <a:pt x="85355" y="19896"/>
                        </a:lnTo>
                        <a:lnTo>
                          <a:pt x="84734" y="19896"/>
                        </a:lnTo>
                        <a:lnTo>
                          <a:pt x="84734" y="19915"/>
                        </a:lnTo>
                        <a:lnTo>
                          <a:pt x="84104" y="19915"/>
                        </a:lnTo>
                        <a:lnTo>
                          <a:pt x="84104" y="19933"/>
                        </a:lnTo>
                        <a:lnTo>
                          <a:pt x="83484" y="19933"/>
                        </a:lnTo>
                        <a:lnTo>
                          <a:pt x="83484" y="19943"/>
                        </a:lnTo>
                        <a:lnTo>
                          <a:pt x="82854" y="19943"/>
                        </a:lnTo>
                        <a:lnTo>
                          <a:pt x="82854" y="19961"/>
                        </a:lnTo>
                        <a:lnTo>
                          <a:pt x="82224" y="19961"/>
                        </a:lnTo>
                        <a:lnTo>
                          <a:pt x="82224" y="19980"/>
                        </a:lnTo>
                        <a:lnTo>
                          <a:pt x="81604" y="19980"/>
                        </a:lnTo>
                        <a:lnTo>
                          <a:pt x="81604" y="19989"/>
                        </a:lnTo>
                        <a:lnTo>
                          <a:pt x="80974" y="19989"/>
                        </a:lnTo>
                        <a:lnTo>
                          <a:pt x="80974" y="20007"/>
                        </a:lnTo>
                        <a:lnTo>
                          <a:pt x="80353" y="20007"/>
                        </a:lnTo>
                        <a:lnTo>
                          <a:pt x="80353" y="20026"/>
                        </a:lnTo>
                        <a:lnTo>
                          <a:pt x="79705" y="20026"/>
                        </a:lnTo>
                        <a:lnTo>
                          <a:pt x="79705" y="20035"/>
                        </a:lnTo>
                        <a:lnTo>
                          <a:pt x="79010" y="20035"/>
                        </a:lnTo>
                        <a:lnTo>
                          <a:pt x="79010" y="20054"/>
                        </a:lnTo>
                        <a:lnTo>
                          <a:pt x="78315" y="20054"/>
                        </a:lnTo>
                        <a:lnTo>
                          <a:pt x="78315" y="20072"/>
                        </a:lnTo>
                        <a:lnTo>
                          <a:pt x="77602" y="20072"/>
                        </a:lnTo>
                        <a:lnTo>
                          <a:pt x="77602" y="20082"/>
                        </a:lnTo>
                        <a:lnTo>
                          <a:pt x="76907" y="20082"/>
                        </a:lnTo>
                        <a:lnTo>
                          <a:pt x="76907" y="20100"/>
                        </a:lnTo>
                        <a:lnTo>
                          <a:pt x="76213" y="20100"/>
                        </a:lnTo>
                        <a:lnTo>
                          <a:pt x="76213" y="20119"/>
                        </a:lnTo>
                        <a:lnTo>
                          <a:pt x="75509" y="20119"/>
                        </a:lnTo>
                        <a:lnTo>
                          <a:pt x="75509" y="20128"/>
                        </a:lnTo>
                        <a:lnTo>
                          <a:pt x="74814" y="20128"/>
                        </a:lnTo>
                        <a:lnTo>
                          <a:pt x="74814" y="20146"/>
                        </a:lnTo>
                        <a:lnTo>
                          <a:pt x="74119" y="20146"/>
                        </a:lnTo>
                        <a:lnTo>
                          <a:pt x="74119" y="20165"/>
                        </a:lnTo>
                        <a:lnTo>
                          <a:pt x="73406" y="20165"/>
                        </a:lnTo>
                        <a:lnTo>
                          <a:pt x="73406" y="20174"/>
                        </a:lnTo>
                        <a:lnTo>
                          <a:pt x="72712" y="20174"/>
                        </a:lnTo>
                        <a:lnTo>
                          <a:pt x="72712" y="20193"/>
                        </a:lnTo>
                        <a:lnTo>
                          <a:pt x="72017" y="20193"/>
                        </a:lnTo>
                        <a:lnTo>
                          <a:pt x="72017" y="20211"/>
                        </a:lnTo>
                        <a:lnTo>
                          <a:pt x="71322" y="20211"/>
                        </a:lnTo>
                        <a:lnTo>
                          <a:pt x="71322" y="20220"/>
                        </a:lnTo>
                        <a:lnTo>
                          <a:pt x="70609" y="20220"/>
                        </a:lnTo>
                        <a:lnTo>
                          <a:pt x="70609" y="20239"/>
                        </a:lnTo>
                        <a:lnTo>
                          <a:pt x="69914" y="20239"/>
                        </a:lnTo>
                        <a:lnTo>
                          <a:pt x="69914" y="20258"/>
                        </a:lnTo>
                        <a:lnTo>
                          <a:pt x="69127" y="20258"/>
                        </a:lnTo>
                        <a:lnTo>
                          <a:pt x="69127" y="20267"/>
                        </a:lnTo>
                        <a:lnTo>
                          <a:pt x="68312" y="20267"/>
                        </a:lnTo>
                        <a:lnTo>
                          <a:pt x="68312" y="20285"/>
                        </a:lnTo>
                        <a:lnTo>
                          <a:pt x="67497" y="20285"/>
                        </a:lnTo>
                        <a:lnTo>
                          <a:pt x="67497" y="20304"/>
                        </a:lnTo>
                        <a:lnTo>
                          <a:pt x="66691" y="20304"/>
                        </a:lnTo>
                        <a:lnTo>
                          <a:pt x="66691" y="20313"/>
                        </a:lnTo>
                        <a:lnTo>
                          <a:pt x="65876" y="20313"/>
                        </a:lnTo>
                        <a:lnTo>
                          <a:pt x="65876" y="20332"/>
                        </a:lnTo>
                        <a:lnTo>
                          <a:pt x="65070" y="20332"/>
                        </a:lnTo>
                        <a:lnTo>
                          <a:pt x="65070" y="20350"/>
                        </a:lnTo>
                        <a:lnTo>
                          <a:pt x="64255" y="20350"/>
                        </a:lnTo>
                        <a:lnTo>
                          <a:pt x="64255" y="20359"/>
                        </a:lnTo>
                        <a:lnTo>
                          <a:pt x="63449" y="20359"/>
                        </a:lnTo>
                        <a:lnTo>
                          <a:pt x="63449" y="20378"/>
                        </a:lnTo>
                        <a:lnTo>
                          <a:pt x="62634" y="20378"/>
                        </a:lnTo>
                        <a:lnTo>
                          <a:pt x="62634" y="20396"/>
                        </a:lnTo>
                        <a:lnTo>
                          <a:pt x="61828" y="20396"/>
                        </a:lnTo>
                        <a:lnTo>
                          <a:pt x="61828" y="20406"/>
                        </a:lnTo>
                        <a:lnTo>
                          <a:pt x="61013" y="20406"/>
                        </a:lnTo>
                        <a:lnTo>
                          <a:pt x="61013" y="20424"/>
                        </a:lnTo>
                        <a:lnTo>
                          <a:pt x="60207" y="20424"/>
                        </a:lnTo>
                        <a:lnTo>
                          <a:pt x="60207" y="20443"/>
                        </a:lnTo>
                        <a:lnTo>
                          <a:pt x="59327" y="20443"/>
                        </a:lnTo>
                        <a:lnTo>
                          <a:pt x="59327" y="20452"/>
                        </a:lnTo>
                        <a:lnTo>
                          <a:pt x="58382" y="20452"/>
                        </a:lnTo>
                        <a:lnTo>
                          <a:pt x="58382" y="20471"/>
                        </a:lnTo>
                        <a:lnTo>
                          <a:pt x="57447" y="20471"/>
                        </a:lnTo>
                        <a:lnTo>
                          <a:pt x="57447" y="20489"/>
                        </a:lnTo>
                        <a:lnTo>
                          <a:pt x="56521" y="20489"/>
                        </a:lnTo>
                        <a:lnTo>
                          <a:pt x="56521" y="20498"/>
                        </a:lnTo>
                        <a:lnTo>
                          <a:pt x="55576" y="20498"/>
                        </a:lnTo>
                        <a:lnTo>
                          <a:pt x="55576" y="20517"/>
                        </a:lnTo>
                        <a:lnTo>
                          <a:pt x="54631" y="20517"/>
                        </a:lnTo>
                        <a:lnTo>
                          <a:pt x="54631" y="20535"/>
                        </a:lnTo>
                        <a:lnTo>
                          <a:pt x="53695" y="20535"/>
                        </a:lnTo>
                        <a:lnTo>
                          <a:pt x="53695" y="20545"/>
                        </a:lnTo>
                        <a:lnTo>
                          <a:pt x="52769" y="20545"/>
                        </a:lnTo>
                        <a:lnTo>
                          <a:pt x="52769" y="20563"/>
                        </a:lnTo>
                        <a:lnTo>
                          <a:pt x="51760" y="20563"/>
                        </a:lnTo>
                        <a:lnTo>
                          <a:pt x="51760" y="20582"/>
                        </a:lnTo>
                        <a:lnTo>
                          <a:pt x="50685" y="20582"/>
                        </a:lnTo>
                        <a:lnTo>
                          <a:pt x="50685" y="20591"/>
                        </a:lnTo>
                        <a:close/>
                        <a:moveTo>
                          <a:pt x="92163" y="19711"/>
                        </a:moveTo>
                        <a:lnTo>
                          <a:pt x="92163" y="19683"/>
                        </a:lnTo>
                        <a:lnTo>
                          <a:pt x="92209" y="19683"/>
                        </a:lnTo>
                        <a:lnTo>
                          <a:pt x="92209" y="19665"/>
                        </a:lnTo>
                        <a:lnTo>
                          <a:pt x="92237" y="19665"/>
                        </a:lnTo>
                        <a:lnTo>
                          <a:pt x="92237" y="19655"/>
                        </a:lnTo>
                        <a:lnTo>
                          <a:pt x="92283" y="19655"/>
                        </a:lnTo>
                        <a:lnTo>
                          <a:pt x="92283" y="19637"/>
                        </a:lnTo>
                        <a:lnTo>
                          <a:pt x="92320" y="19637"/>
                        </a:lnTo>
                        <a:lnTo>
                          <a:pt x="92320" y="19618"/>
                        </a:lnTo>
                        <a:lnTo>
                          <a:pt x="92367" y="19618"/>
                        </a:lnTo>
                        <a:lnTo>
                          <a:pt x="92367" y="19609"/>
                        </a:lnTo>
                        <a:lnTo>
                          <a:pt x="92413" y="19609"/>
                        </a:lnTo>
                        <a:lnTo>
                          <a:pt x="92413" y="19591"/>
                        </a:lnTo>
                        <a:lnTo>
                          <a:pt x="92459" y="19591"/>
                        </a:lnTo>
                        <a:lnTo>
                          <a:pt x="92459" y="19572"/>
                        </a:lnTo>
                        <a:lnTo>
                          <a:pt x="92515" y="19572"/>
                        </a:lnTo>
                        <a:lnTo>
                          <a:pt x="92515" y="19563"/>
                        </a:lnTo>
                        <a:lnTo>
                          <a:pt x="92561" y="19563"/>
                        </a:lnTo>
                        <a:lnTo>
                          <a:pt x="92561" y="19544"/>
                        </a:lnTo>
                        <a:lnTo>
                          <a:pt x="92626" y="19544"/>
                        </a:lnTo>
                        <a:lnTo>
                          <a:pt x="92626" y="19526"/>
                        </a:lnTo>
                        <a:lnTo>
                          <a:pt x="92672" y="19526"/>
                        </a:lnTo>
                        <a:lnTo>
                          <a:pt x="92672" y="19517"/>
                        </a:lnTo>
                        <a:lnTo>
                          <a:pt x="92746" y="19517"/>
                        </a:lnTo>
                        <a:lnTo>
                          <a:pt x="92746" y="19498"/>
                        </a:lnTo>
                        <a:lnTo>
                          <a:pt x="92839" y="19498"/>
                        </a:lnTo>
                        <a:lnTo>
                          <a:pt x="92839" y="19479"/>
                        </a:lnTo>
                        <a:lnTo>
                          <a:pt x="92932" y="19479"/>
                        </a:lnTo>
                        <a:lnTo>
                          <a:pt x="92932" y="19470"/>
                        </a:lnTo>
                        <a:lnTo>
                          <a:pt x="93089" y="19470"/>
                        </a:lnTo>
                        <a:lnTo>
                          <a:pt x="93089" y="19452"/>
                        </a:lnTo>
                        <a:lnTo>
                          <a:pt x="93525" y="19452"/>
                        </a:lnTo>
                        <a:lnTo>
                          <a:pt x="93525" y="19470"/>
                        </a:lnTo>
                        <a:lnTo>
                          <a:pt x="93663" y="19470"/>
                        </a:lnTo>
                        <a:lnTo>
                          <a:pt x="93663" y="19479"/>
                        </a:lnTo>
                        <a:lnTo>
                          <a:pt x="93765" y="19479"/>
                        </a:lnTo>
                        <a:lnTo>
                          <a:pt x="93765" y="19498"/>
                        </a:lnTo>
                        <a:lnTo>
                          <a:pt x="93858" y="19498"/>
                        </a:lnTo>
                        <a:lnTo>
                          <a:pt x="93858" y="19517"/>
                        </a:lnTo>
                        <a:lnTo>
                          <a:pt x="93876" y="19517"/>
                        </a:lnTo>
                        <a:lnTo>
                          <a:pt x="93876" y="19498"/>
                        </a:lnTo>
                        <a:lnTo>
                          <a:pt x="93858" y="19498"/>
                        </a:lnTo>
                        <a:lnTo>
                          <a:pt x="93858" y="19266"/>
                        </a:lnTo>
                        <a:lnTo>
                          <a:pt x="93876" y="19266"/>
                        </a:lnTo>
                        <a:lnTo>
                          <a:pt x="93876" y="19192"/>
                        </a:lnTo>
                        <a:lnTo>
                          <a:pt x="93895" y="19192"/>
                        </a:lnTo>
                        <a:lnTo>
                          <a:pt x="93895" y="19155"/>
                        </a:lnTo>
                        <a:lnTo>
                          <a:pt x="93904" y="19155"/>
                        </a:lnTo>
                        <a:lnTo>
                          <a:pt x="93904" y="19128"/>
                        </a:lnTo>
                        <a:lnTo>
                          <a:pt x="93923" y="19128"/>
                        </a:lnTo>
                        <a:lnTo>
                          <a:pt x="93923" y="19081"/>
                        </a:lnTo>
                        <a:lnTo>
                          <a:pt x="93941" y="19081"/>
                        </a:lnTo>
                        <a:lnTo>
                          <a:pt x="93941" y="19063"/>
                        </a:lnTo>
                        <a:lnTo>
                          <a:pt x="93951" y="19063"/>
                        </a:lnTo>
                        <a:lnTo>
                          <a:pt x="93951" y="19035"/>
                        </a:lnTo>
                        <a:lnTo>
                          <a:pt x="93969" y="19035"/>
                        </a:lnTo>
                        <a:lnTo>
                          <a:pt x="93969" y="19016"/>
                        </a:lnTo>
                        <a:lnTo>
                          <a:pt x="93988" y="19016"/>
                        </a:lnTo>
                        <a:lnTo>
                          <a:pt x="93988" y="18989"/>
                        </a:lnTo>
                        <a:lnTo>
                          <a:pt x="93997" y="18989"/>
                        </a:lnTo>
                        <a:lnTo>
                          <a:pt x="93997" y="18970"/>
                        </a:lnTo>
                        <a:lnTo>
                          <a:pt x="94015" y="18970"/>
                        </a:lnTo>
                        <a:lnTo>
                          <a:pt x="94015" y="18961"/>
                        </a:lnTo>
                        <a:lnTo>
                          <a:pt x="94034" y="18961"/>
                        </a:lnTo>
                        <a:lnTo>
                          <a:pt x="94034" y="18942"/>
                        </a:lnTo>
                        <a:lnTo>
                          <a:pt x="94043" y="18942"/>
                        </a:lnTo>
                        <a:lnTo>
                          <a:pt x="94043" y="18924"/>
                        </a:lnTo>
                        <a:lnTo>
                          <a:pt x="94080" y="18924"/>
                        </a:lnTo>
                        <a:lnTo>
                          <a:pt x="94080" y="18914"/>
                        </a:lnTo>
                        <a:lnTo>
                          <a:pt x="94090" y="18914"/>
                        </a:lnTo>
                        <a:lnTo>
                          <a:pt x="94090" y="18896"/>
                        </a:lnTo>
                        <a:lnTo>
                          <a:pt x="94108" y="18896"/>
                        </a:lnTo>
                        <a:lnTo>
                          <a:pt x="94108" y="18877"/>
                        </a:lnTo>
                        <a:lnTo>
                          <a:pt x="94136" y="18877"/>
                        </a:lnTo>
                        <a:lnTo>
                          <a:pt x="94136" y="18868"/>
                        </a:lnTo>
                        <a:lnTo>
                          <a:pt x="94173" y="18868"/>
                        </a:lnTo>
                        <a:lnTo>
                          <a:pt x="94173" y="18850"/>
                        </a:lnTo>
                        <a:lnTo>
                          <a:pt x="94201" y="18850"/>
                        </a:lnTo>
                        <a:lnTo>
                          <a:pt x="94201" y="18831"/>
                        </a:lnTo>
                        <a:lnTo>
                          <a:pt x="94228" y="18831"/>
                        </a:lnTo>
                        <a:lnTo>
                          <a:pt x="94228" y="18822"/>
                        </a:lnTo>
                        <a:lnTo>
                          <a:pt x="94275" y="18822"/>
                        </a:lnTo>
                        <a:lnTo>
                          <a:pt x="94275" y="18803"/>
                        </a:lnTo>
                        <a:lnTo>
                          <a:pt x="94321" y="18803"/>
                        </a:lnTo>
                        <a:lnTo>
                          <a:pt x="94321" y="18785"/>
                        </a:lnTo>
                        <a:lnTo>
                          <a:pt x="94414" y="18785"/>
                        </a:lnTo>
                        <a:lnTo>
                          <a:pt x="94414" y="18776"/>
                        </a:lnTo>
                        <a:lnTo>
                          <a:pt x="94525" y="18776"/>
                        </a:lnTo>
                        <a:lnTo>
                          <a:pt x="94525" y="18785"/>
                        </a:lnTo>
                        <a:lnTo>
                          <a:pt x="94571" y="18785"/>
                        </a:lnTo>
                        <a:lnTo>
                          <a:pt x="94571" y="18757"/>
                        </a:lnTo>
                        <a:lnTo>
                          <a:pt x="94553" y="18757"/>
                        </a:lnTo>
                        <a:lnTo>
                          <a:pt x="94553" y="18738"/>
                        </a:lnTo>
                        <a:lnTo>
                          <a:pt x="94543" y="18738"/>
                        </a:lnTo>
                        <a:lnTo>
                          <a:pt x="94543" y="18711"/>
                        </a:lnTo>
                        <a:lnTo>
                          <a:pt x="94525" y="18711"/>
                        </a:lnTo>
                        <a:lnTo>
                          <a:pt x="94525" y="18683"/>
                        </a:lnTo>
                        <a:lnTo>
                          <a:pt x="94506" y="18683"/>
                        </a:lnTo>
                        <a:lnTo>
                          <a:pt x="94506" y="18646"/>
                        </a:lnTo>
                        <a:lnTo>
                          <a:pt x="94497" y="18646"/>
                        </a:lnTo>
                        <a:lnTo>
                          <a:pt x="94497" y="18618"/>
                        </a:lnTo>
                        <a:lnTo>
                          <a:pt x="94479" y="18618"/>
                        </a:lnTo>
                        <a:lnTo>
                          <a:pt x="94479" y="18572"/>
                        </a:lnTo>
                        <a:lnTo>
                          <a:pt x="94460" y="18572"/>
                        </a:lnTo>
                        <a:lnTo>
                          <a:pt x="94460" y="18525"/>
                        </a:lnTo>
                        <a:lnTo>
                          <a:pt x="94451" y="18525"/>
                        </a:lnTo>
                        <a:lnTo>
                          <a:pt x="94451" y="18461"/>
                        </a:lnTo>
                        <a:lnTo>
                          <a:pt x="94432" y="18461"/>
                        </a:lnTo>
                        <a:lnTo>
                          <a:pt x="94432" y="18368"/>
                        </a:lnTo>
                        <a:lnTo>
                          <a:pt x="94414" y="18368"/>
                        </a:lnTo>
                        <a:lnTo>
                          <a:pt x="94414" y="18183"/>
                        </a:lnTo>
                        <a:lnTo>
                          <a:pt x="94432" y="18183"/>
                        </a:lnTo>
                        <a:lnTo>
                          <a:pt x="94432" y="18109"/>
                        </a:lnTo>
                        <a:lnTo>
                          <a:pt x="94451" y="18109"/>
                        </a:lnTo>
                        <a:lnTo>
                          <a:pt x="94451" y="18035"/>
                        </a:lnTo>
                        <a:lnTo>
                          <a:pt x="94460" y="18035"/>
                        </a:lnTo>
                        <a:lnTo>
                          <a:pt x="94460" y="17988"/>
                        </a:lnTo>
                        <a:lnTo>
                          <a:pt x="94479" y="17988"/>
                        </a:lnTo>
                        <a:lnTo>
                          <a:pt x="94479" y="17951"/>
                        </a:lnTo>
                        <a:lnTo>
                          <a:pt x="94497" y="17951"/>
                        </a:lnTo>
                        <a:lnTo>
                          <a:pt x="94497" y="17923"/>
                        </a:lnTo>
                        <a:lnTo>
                          <a:pt x="94506" y="17923"/>
                        </a:lnTo>
                        <a:lnTo>
                          <a:pt x="94506" y="17877"/>
                        </a:lnTo>
                        <a:lnTo>
                          <a:pt x="94525" y="17877"/>
                        </a:lnTo>
                        <a:lnTo>
                          <a:pt x="94525" y="17849"/>
                        </a:lnTo>
                        <a:lnTo>
                          <a:pt x="94543" y="17849"/>
                        </a:lnTo>
                        <a:lnTo>
                          <a:pt x="94543" y="17831"/>
                        </a:lnTo>
                        <a:lnTo>
                          <a:pt x="94553" y="17831"/>
                        </a:lnTo>
                        <a:lnTo>
                          <a:pt x="94553" y="17803"/>
                        </a:lnTo>
                        <a:lnTo>
                          <a:pt x="94571" y="17803"/>
                        </a:lnTo>
                        <a:lnTo>
                          <a:pt x="94571" y="17784"/>
                        </a:lnTo>
                        <a:lnTo>
                          <a:pt x="94590" y="17784"/>
                        </a:lnTo>
                        <a:lnTo>
                          <a:pt x="94590" y="17757"/>
                        </a:lnTo>
                        <a:lnTo>
                          <a:pt x="94599" y="17757"/>
                        </a:lnTo>
                        <a:lnTo>
                          <a:pt x="94599" y="17738"/>
                        </a:lnTo>
                        <a:lnTo>
                          <a:pt x="94617" y="17738"/>
                        </a:lnTo>
                        <a:lnTo>
                          <a:pt x="94617" y="17720"/>
                        </a:lnTo>
                        <a:lnTo>
                          <a:pt x="94636" y="17720"/>
                        </a:lnTo>
                        <a:lnTo>
                          <a:pt x="94636" y="17710"/>
                        </a:lnTo>
                        <a:lnTo>
                          <a:pt x="94645" y="17710"/>
                        </a:lnTo>
                        <a:lnTo>
                          <a:pt x="94645" y="17692"/>
                        </a:lnTo>
                        <a:lnTo>
                          <a:pt x="94664" y="17692"/>
                        </a:lnTo>
                        <a:lnTo>
                          <a:pt x="94664" y="17664"/>
                        </a:lnTo>
                        <a:lnTo>
                          <a:pt x="94682" y="17664"/>
                        </a:lnTo>
                        <a:lnTo>
                          <a:pt x="94682" y="17646"/>
                        </a:lnTo>
                        <a:lnTo>
                          <a:pt x="94692" y="17646"/>
                        </a:lnTo>
                        <a:lnTo>
                          <a:pt x="94692" y="17627"/>
                        </a:lnTo>
                        <a:lnTo>
                          <a:pt x="94710" y="17627"/>
                        </a:lnTo>
                        <a:lnTo>
                          <a:pt x="94710" y="17618"/>
                        </a:lnTo>
                        <a:lnTo>
                          <a:pt x="94738" y="17618"/>
                        </a:lnTo>
                        <a:lnTo>
                          <a:pt x="94738" y="17599"/>
                        </a:lnTo>
                        <a:lnTo>
                          <a:pt x="94756" y="17599"/>
                        </a:lnTo>
                        <a:lnTo>
                          <a:pt x="94756" y="17581"/>
                        </a:lnTo>
                        <a:lnTo>
                          <a:pt x="94775" y="17581"/>
                        </a:lnTo>
                        <a:lnTo>
                          <a:pt x="94775" y="17571"/>
                        </a:lnTo>
                        <a:lnTo>
                          <a:pt x="94784" y="17571"/>
                        </a:lnTo>
                        <a:lnTo>
                          <a:pt x="94784" y="17553"/>
                        </a:lnTo>
                        <a:lnTo>
                          <a:pt x="94821" y="17553"/>
                        </a:lnTo>
                        <a:lnTo>
                          <a:pt x="94821" y="17534"/>
                        </a:lnTo>
                        <a:lnTo>
                          <a:pt x="94849" y="17534"/>
                        </a:lnTo>
                        <a:lnTo>
                          <a:pt x="94849" y="17525"/>
                        </a:lnTo>
                        <a:lnTo>
                          <a:pt x="94868" y="17525"/>
                        </a:lnTo>
                        <a:lnTo>
                          <a:pt x="94868" y="17507"/>
                        </a:lnTo>
                        <a:lnTo>
                          <a:pt x="94895" y="17507"/>
                        </a:lnTo>
                        <a:lnTo>
                          <a:pt x="94895" y="17488"/>
                        </a:lnTo>
                        <a:lnTo>
                          <a:pt x="94923" y="17488"/>
                        </a:lnTo>
                        <a:lnTo>
                          <a:pt x="94923" y="17479"/>
                        </a:lnTo>
                        <a:lnTo>
                          <a:pt x="94960" y="17479"/>
                        </a:lnTo>
                        <a:lnTo>
                          <a:pt x="94960" y="17460"/>
                        </a:lnTo>
                        <a:lnTo>
                          <a:pt x="95007" y="17460"/>
                        </a:lnTo>
                        <a:lnTo>
                          <a:pt x="95007" y="17442"/>
                        </a:lnTo>
                        <a:lnTo>
                          <a:pt x="95034" y="17442"/>
                        </a:lnTo>
                        <a:lnTo>
                          <a:pt x="95034" y="17432"/>
                        </a:lnTo>
                        <a:lnTo>
                          <a:pt x="95099" y="17432"/>
                        </a:lnTo>
                        <a:lnTo>
                          <a:pt x="95099" y="17414"/>
                        </a:lnTo>
                        <a:lnTo>
                          <a:pt x="95155" y="17414"/>
                        </a:lnTo>
                        <a:lnTo>
                          <a:pt x="95155" y="17395"/>
                        </a:lnTo>
                        <a:lnTo>
                          <a:pt x="95266" y="17395"/>
                        </a:lnTo>
                        <a:lnTo>
                          <a:pt x="95266" y="17386"/>
                        </a:lnTo>
                        <a:lnTo>
                          <a:pt x="95423" y="17386"/>
                        </a:lnTo>
                        <a:lnTo>
                          <a:pt x="95423" y="17395"/>
                        </a:lnTo>
                        <a:lnTo>
                          <a:pt x="95544" y="17395"/>
                        </a:lnTo>
                        <a:lnTo>
                          <a:pt x="95544" y="17414"/>
                        </a:lnTo>
                        <a:lnTo>
                          <a:pt x="95590" y="17414"/>
                        </a:lnTo>
                        <a:lnTo>
                          <a:pt x="95590" y="17432"/>
                        </a:lnTo>
                        <a:lnTo>
                          <a:pt x="95655" y="17432"/>
                        </a:lnTo>
                        <a:lnTo>
                          <a:pt x="95655" y="17442"/>
                        </a:lnTo>
                        <a:lnTo>
                          <a:pt x="95701" y="17442"/>
                        </a:lnTo>
                        <a:lnTo>
                          <a:pt x="95701" y="17460"/>
                        </a:lnTo>
                        <a:lnTo>
                          <a:pt x="95729" y="17460"/>
                        </a:lnTo>
                        <a:lnTo>
                          <a:pt x="95729" y="17479"/>
                        </a:lnTo>
                        <a:lnTo>
                          <a:pt x="95757" y="17479"/>
                        </a:lnTo>
                        <a:lnTo>
                          <a:pt x="95757" y="17488"/>
                        </a:lnTo>
                        <a:lnTo>
                          <a:pt x="95794" y="17488"/>
                        </a:lnTo>
                        <a:lnTo>
                          <a:pt x="95794" y="17507"/>
                        </a:lnTo>
                        <a:lnTo>
                          <a:pt x="95822" y="17507"/>
                        </a:lnTo>
                        <a:lnTo>
                          <a:pt x="95822" y="17525"/>
                        </a:lnTo>
                        <a:lnTo>
                          <a:pt x="95849" y="17525"/>
                        </a:lnTo>
                        <a:lnTo>
                          <a:pt x="95849" y="17534"/>
                        </a:lnTo>
                        <a:lnTo>
                          <a:pt x="95868" y="17534"/>
                        </a:lnTo>
                        <a:lnTo>
                          <a:pt x="95868" y="17553"/>
                        </a:lnTo>
                        <a:lnTo>
                          <a:pt x="95896" y="17553"/>
                        </a:lnTo>
                        <a:lnTo>
                          <a:pt x="95896" y="17571"/>
                        </a:lnTo>
                        <a:lnTo>
                          <a:pt x="95914" y="17571"/>
                        </a:lnTo>
                        <a:lnTo>
                          <a:pt x="95914" y="17581"/>
                        </a:lnTo>
                        <a:lnTo>
                          <a:pt x="95933" y="17581"/>
                        </a:lnTo>
                        <a:lnTo>
                          <a:pt x="95933" y="17599"/>
                        </a:lnTo>
                        <a:lnTo>
                          <a:pt x="95942" y="17599"/>
                        </a:lnTo>
                        <a:lnTo>
                          <a:pt x="95942" y="17618"/>
                        </a:lnTo>
                        <a:lnTo>
                          <a:pt x="95961" y="17618"/>
                        </a:lnTo>
                        <a:lnTo>
                          <a:pt x="95961" y="17627"/>
                        </a:lnTo>
                        <a:lnTo>
                          <a:pt x="95988" y="17627"/>
                        </a:lnTo>
                        <a:lnTo>
                          <a:pt x="95988" y="17646"/>
                        </a:lnTo>
                        <a:lnTo>
                          <a:pt x="96007" y="17646"/>
                        </a:lnTo>
                        <a:lnTo>
                          <a:pt x="96007" y="17664"/>
                        </a:lnTo>
                        <a:lnTo>
                          <a:pt x="96025" y="17664"/>
                        </a:lnTo>
                        <a:lnTo>
                          <a:pt x="96025" y="17673"/>
                        </a:lnTo>
                        <a:lnTo>
                          <a:pt x="96035" y="17673"/>
                        </a:lnTo>
                        <a:lnTo>
                          <a:pt x="96035" y="17488"/>
                        </a:lnTo>
                        <a:lnTo>
                          <a:pt x="96053" y="17488"/>
                        </a:lnTo>
                        <a:lnTo>
                          <a:pt x="96053" y="17414"/>
                        </a:lnTo>
                        <a:lnTo>
                          <a:pt x="96072" y="17414"/>
                        </a:lnTo>
                        <a:lnTo>
                          <a:pt x="96072" y="17368"/>
                        </a:lnTo>
                        <a:lnTo>
                          <a:pt x="96081" y="17368"/>
                        </a:lnTo>
                        <a:lnTo>
                          <a:pt x="96081" y="17303"/>
                        </a:lnTo>
                        <a:lnTo>
                          <a:pt x="96099" y="17303"/>
                        </a:lnTo>
                        <a:lnTo>
                          <a:pt x="96099" y="17275"/>
                        </a:lnTo>
                        <a:lnTo>
                          <a:pt x="96118" y="17275"/>
                        </a:lnTo>
                        <a:lnTo>
                          <a:pt x="96118" y="17247"/>
                        </a:lnTo>
                        <a:lnTo>
                          <a:pt x="96127" y="17247"/>
                        </a:lnTo>
                        <a:lnTo>
                          <a:pt x="96127" y="17210"/>
                        </a:lnTo>
                        <a:lnTo>
                          <a:pt x="96146" y="17210"/>
                        </a:lnTo>
                        <a:lnTo>
                          <a:pt x="96146" y="17182"/>
                        </a:lnTo>
                        <a:lnTo>
                          <a:pt x="96164" y="17182"/>
                        </a:lnTo>
                        <a:lnTo>
                          <a:pt x="96164" y="17155"/>
                        </a:lnTo>
                        <a:lnTo>
                          <a:pt x="96174" y="17155"/>
                        </a:lnTo>
                        <a:lnTo>
                          <a:pt x="96174" y="17136"/>
                        </a:lnTo>
                        <a:lnTo>
                          <a:pt x="96192" y="17136"/>
                        </a:lnTo>
                        <a:lnTo>
                          <a:pt x="96192" y="17108"/>
                        </a:lnTo>
                        <a:lnTo>
                          <a:pt x="96211" y="17108"/>
                        </a:lnTo>
                        <a:lnTo>
                          <a:pt x="96211" y="17090"/>
                        </a:lnTo>
                        <a:lnTo>
                          <a:pt x="96220" y="17090"/>
                        </a:lnTo>
                        <a:lnTo>
                          <a:pt x="96220" y="17071"/>
                        </a:lnTo>
                        <a:lnTo>
                          <a:pt x="96238" y="17071"/>
                        </a:lnTo>
                        <a:lnTo>
                          <a:pt x="96238" y="17062"/>
                        </a:lnTo>
                        <a:lnTo>
                          <a:pt x="96257" y="17062"/>
                        </a:lnTo>
                        <a:lnTo>
                          <a:pt x="96257" y="17043"/>
                        </a:lnTo>
                        <a:lnTo>
                          <a:pt x="96266" y="17043"/>
                        </a:lnTo>
                        <a:lnTo>
                          <a:pt x="96266" y="17025"/>
                        </a:lnTo>
                        <a:lnTo>
                          <a:pt x="96285" y="17025"/>
                        </a:lnTo>
                        <a:lnTo>
                          <a:pt x="96285" y="17016"/>
                        </a:lnTo>
                        <a:lnTo>
                          <a:pt x="96303" y="17016"/>
                        </a:lnTo>
                        <a:lnTo>
                          <a:pt x="96303" y="16979"/>
                        </a:lnTo>
                        <a:lnTo>
                          <a:pt x="96313" y="16979"/>
                        </a:lnTo>
                        <a:lnTo>
                          <a:pt x="96313" y="16969"/>
                        </a:lnTo>
                        <a:lnTo>
                          <a:pt x="96350" y="16969"/>
                        </a:lnTo>
                        <a:lnTo>
                          <a:pt x="96350" y="16951"/>
                        </a:lnTo>
                        <a:lnTo>
                          <a:pt x="96359" y="16951"/>
                        </a:lnTo>
                        <a:lnTo>
                          <a:pt x="96359" y="16932"/>
                        </a:lnTo>
                        <a:lnTo>
                          <a:pt x="96377" y="16932"/>
                        </a:lnTo>
                        <a:lnTo>
                          <a:pt x="96377" y="16923"/>
                        </a:lnTo>
                        <a:lnTo>
                          <a:pt x="96405" y="16923"/>
                        </a:lnTo>
                        <a:lnTo>
                          <a:pt x="96405" y="16905"/>
                        </a:lnTo>
                        <a:lnTo>
                          <a:pt x="96424" y="16905"/>
                        </a:lnTo>
                        <a:lnTo>
                          <a:pt x="96424" y="16886"/>
                        </a:lnTo>
                        <a:lnTo>
                          <a:pt x="96442" y="16886"/>
                        </a:lnTo>
                        <a:lnTo>
                          <a:pt x="96442" y="16877"/>
                        </a:lnTo>
                        <a:lnTo>
                          <a:pt x="96470" y="16877"/>
                        </a:lnTo>
                        <a:lnTo>
                          <a:pt x="96470" y="16858"/>
                        </a:lnTo>
                        <a:lnTo>
                          <a:pt x="96489" y="16858"/>
                        </a:lnTo>
                        <a:lnTo>
                          <a:pt x="96489" y="16840"/>
                        </a:lnTo>
                        <a:lnTo>
                          <a:pt x="96535" y="16840"/>
                        </a:lnTo>
                        <a:lnTo>
                          <a:pt x="96535" y="16830"/>
                        </a:lnTo>
                        <a:lnTo>
                          <a:pt x="96563" y="16830"/>
                        </a:lnTo>
                        <a:lnTo>
                          <a:pt x="96563" y="16812"/>
                        </a:lnTo>
                        <a:lnTo>
                          <a:pt x="96590" y="16812"/>
                        </a:lnTo>
                        <a:lnTo>
                          <a:pt x="96590" y="16793"/>
                        </a:lnTo>
                        <a:lnTo>
                          <a:pt x="96637" y="16793"/>
                        </a:lnTo>
                        <a:lnTo>
                          <a:pt x="96637" y="16784"/>
                        </a:lnTo>
                        <a:lnTo>
                          <a:pt x="96674" y="16784"/>
                        </a:lnTo>
                        <a:lnTo>
                          <a:pt x="96674" y="16766"/>
                        </a:lnTo>
                        <a:lnTo>
                          <a:pt x="96729" y="16766"/>
                        </a:lnTo>
                        <a:lnTo>
                          <a:pt x="96729" y="16747"/>
                        </a:lnTo>
                        <a:lnTo>
                          <a:pt x="96813" y="16747"/>
                        </a:lnTo>
                        <a:lnTo>
                          <a:pt x="96813" y="16738"/>
                        </a:lnTo>
                        <a:lnTo>
                          <a:pt x="97091" y="16738"/>
                        </a:lnTo>
                        <a:lnTo>
                          <a:pt x="97091" y="16747"/>
                        </a:lnTo>
                        <a:lnTo>
                          <a:pt x="97165" y="16747"/>
                        </a:lnTo>
                        <a:lnTo>
                          <a:pt x="97165" y="16766"/>
                        </a:lnTo>
                        <a:lnTo>
                          <a:pt x="97230" y="16766"/>
                        </a:lnTo>
                        <a:lnTo>
                          <a:pt x="97230" y="16784"/>
                        </a:lnTo>
                        <a:lnTo>
                          <a:pt x="97276" y="16784"/>
                        </a:lnTo>
                        <a:lnTo>
                          <a:pt x="97276" y="16793"/>
                        </a:lnTo>
                        <a:lnTo>
                          <a:pt x="97304" y="16793"/>
                        </a:lnTo>
                        <a:lnTo>
                          <a:pt x="97304" y="16812"/>
                        </a:lnTo>
                        <a:lnTo>
                          <a:pt x="97331" y="16812"/>
                        </a:lnTo>
                        <a:lnTo>
                          <a:pt x="97331" y="16830"/>
                        </a:lnTo>
                        <a:lnTo>
                          <a:pt x="97378" y="16830"/>
                        </a:lnTo>
                        <a:lnTo>
                          <a:pt x="97378" y="16840"/>
                        </a:lnTo>
                        <a:lnTo>
                          <a:pt x="97396" y="16840"/>
                        </a:lnTo>
                        <a:lnTo>
                          <a:pt x="97396" y="16858"/>
                        </a:lnTo>
                        <a:lnTo>
                          <a:pt x="97424" y="16858"/>
                        </a:lnTo>
                        <a:lnTo>
                          <a:pt x="97424" y="16877"/>
                        </a:lnTo>
                        <a:lnTo>
                          <a:pt x="97461" y="16877"/>
                        </a:lnTo>
                        <a:lnTo>
                          <a:pt x="97461" y="16886"/>
                        </a:lnTo>
                        <a:lnTo>
                          <a:pt x="97470" y="16886"/>
                        </a:lnTo>
                        <a:lnTo>
                          <a:pt x="97470" y="16905"/>
                        </a:lnTo>
                        <a:lnTo>
                          <a:pt x="97507" y="16905"/>
                        </a:lnTo>
                        <a:lnTo>
                          <a:pt x="97507" y="16923"/>
                        </a:lnTo>
                        <a:lnTo>
                          <a:pt x="97517" y="16923"/>
                        </a:lnTo>
                        <a:lnTo>
                          <a:pt x="97517" y="16932"/>
                        </a:lnTo>
                        <a:lnTo>
                          <a:pt x="97535" y="16932"/>
                        </a:lnTo>
                        <a:lnTo>
                          <a:pt x="97535" y="16951"/>
                        </a:lnTo>
                        <a:lnTo>
                          <a:pt x="97554" y="16951"/>
                        </a:lnTo>
                        <a:lnTo>
                          <a:pt x="97554" y="16969"/>
                        </a:lnTo>
                        <a:lnTo>
                          <a:pt x="97582" y="16969"/>
                        </a:lnTo>
                        <a:lnTo>
                          <a:pt x="97582" y="16979"/>
                        </a:lnTo>
                        <a:lnTo>
                          <a:pt x="97600" y="16979"/>
                        </a:lnTo>
                        <a:lnTo>
                          <a:pt x="97600" y="16997"/>
                        </a:lnTo>
                        <a:lnTo>
                          <a:pt x="97609" y="16997"/>
                        </a:lnTo>
                        <a:lnTo>
                          <a:pt x="97609" y="17025"/>
                        </a:lnTo>
                        <a:lnTo>
                          <a:pt x="97628" y="17025"/>
                        </a:lnTo>
                        <a:lnTo>
                          <a:pt x="97628" y="17043"/>
                        </a:lnTo>
                        <a:lnTo>
                          <a:pt x="97646" y="17043"/>
                        </a:lnTo>
                        <a:lnTo>
                          <a:pt x="97646" y="17062"/>
                        </a:lnTo>
                        <a:lnTo>
                          <a:pt x="97656" y="17062"/>
                        </a:lnTo>
                        <a:lnTo>
                          <a:pt x="97656" y="17071"/>
                        </a:lnTo>
                        <a:lnTo>
                          <a:pt x="97674" y="17071"/>
                        </a:lnTo>
                        <a:lnTo>
                          <a:pt x="97674" y="17090"/>
                        </a:lnTo>
                        <a:lnTo>
                          <a:pt x="97693" y="17090"/>
                        </a:lnTo>
                        <a:lnTo>
                          <a:pt x="97693" y="17118"/>
                        </a:lnTo>
                        <a:lnTo>
                          <a:pt x="97702" y="17118"/>
                        </a:lnTo>
                        <a:lnTo>
                          <a:pt x="97702" y="17136"/>
                        </a:lnTo>
                        <a:lnTo>
                          <a:pt x="97720" y="17136"/>
                        </a:lnTo>
                        <a:lnTo>
                          <a:pt x="97720" y="17164"/>
                        </a:lnTo>
                        <a:lnTo>
                          <a:pt x="97739" y="17164"/>
                        </a:lnTo>
                        <a:lnTo>
                          <a:pt x="97739" y="17201"/>
                        </a:lnTo>
                        <a:lnTo>
                          <a:pt x="97748" y="17201"/>
                        </a:lnTo>
                        <a:lnTo>
                          <a:pt x="97748" y="17229"/>
                        </a:lnTo>
                        <a:lnTo>
                          <a:pt x="97767" y="17229"/>
                        </a:lnTo>
                        <a:lnTo>
                          <a:pt x="97767" y="17256"/>
                        </a:lnTo>
                        <a:lnTo>
                          <a:pt x="97785" y="17256"/>
                        </a:lnTo>
                        <a:lnTo>
                          <a:pt x="97785" y="17294"/>
                        </a:lnTo>
                        <a:lnTo>
                          <a:pt x="97795" y="17294"/>
                        </a:lnTo>
                        <a:lnTo>
                          <a:pt x="97795" y="17340"/>
                        </a:lnTo>
                        <a:lnTo>
                          <a:pt x="97813" y="17340"/>
                        </a:lnTo>
                        <a:lnTo>
                          <a:pt x="97813" y="17395"/>
                        </a:lnTo>
                        <a:lnTo>
                          <a:pt x="97832" y="17395"/>
                        </a:lnTo>
                        <a:lnTo>
                          <a:pt x="97832" y="17479"/>
                        </a:lnTo>
                        <a:lnTo>
                          <a:pt x="97841" y="17479"/>
                        </a:lnTo>
                        <a:lnTo>
                          <a:pt x="97841" y="17710"/>
                        </a:lnTo>
                        <a:lnTo>
                          <a:pt x="97859" y="17710"/>
                        </a:lnTo>
                        <a:lnTo>
                          <a:pt x="97859" y="17673"/>
                        </a:lnTo>
                        <a:lnTo>
                          <a:pt x="97878" y="17673"/>
                        </a:lnTo>
                        <a:lnTo>
                          <a:pt x="97878" y="17646"/>
                        </a:lnTo>
                        <a:lnTo>
                          <a:pt x="97887" y="17646"/>
                        </a:lnTo>
                        <a:lnTo>
                          <a:pt x="97887" y="17618"/>
                        </a:lnTo>
                        <a:lnTo>
                          <a:pt x="97906" y="17618"/>
                        </a:lnTo>
                        <a:lnTo>
                          <a:pt x="97906" y="17599"/>
                        </a:lnTo>
                        <a:lnTo>
                          <a:pt x="97924" y="17599"/>
                        </a:lnTo>
                        <a:lnTo>
                          <a:pt x="97924" y="17571"/>
                        </a:lnTo>
                        <a:lnTo>
                          <a:pt x="97933" y="17571"/>
                        </a:lnTo>
                        <a:lnTo>
                          <a:pt x="97933" y="17534"/>
                        </a:lnTo>
                        <a:lnTo>
                          <a:pt x="97952" y="17534"/>
                        </a:lnTo>
                        <a:lnTo>
                          <a:pt x="97952" y="17507"/>
                        </a:lnTo>
                        <a:lnTo>
                          <a:pt x="97971" y="17507"/>
                        </a:lnTo>
                        <a:lnTo>
                          <a:pt x="97971" y="17479"/>
                        </a:lnTo>
                        <a:lnTo>
                          <a:pt x="97980" y="17479"/>
                        </a:lnTo>
                        <a:lnTo>
                          <a:pt x="97980" y="17460"/>
                        </a:lnTo>
                        <a:lnTo>
                          <a:pt x="97998" y="17460"/>
                        </a:lnTo>
                        <a:lnTo>
                          <a:pt x="97998" y="17432"/>
                        </a:lnTo>
                        <a:lnTo>
                          <a:pt x="98017" y="17432"/>
                        </a:lnTo>
                        <a:lnTo>
                          <a:pt x="98017" y="17414"/>
                        </a:lnTo>
                        <a:lnTo>
                          <a:pt x="98026" y="17414"/>
                        </a:lnTo>
                        <a:lnTo>
                          <a:pt x="98026" y="17395"/>
                        </a:lnTo>
                        <a:lnTo>
                          <a:pt x="98045" y="17395"/>
                        </a:lnTo>
                        <a:lnTo>
                          <a:pt x="98045" y="17368"/>
                        </a:lnTo>
                        <a:lnTo>
                          <a:pt x="98063" y="17368"/>
                        </a:lnTo>
                        <a:lnTo>
                          <a:pt x="98063" y="17349"/>
                        </a:lnTo>
                        <a:lnTo>
                          <a:pt x="98072" y="17349"/>
                        </a:lnTo>
                        <a:lnTo>
                          <a:pt x="98072" y="17340"/>
                        </a:lnTo>
                        <a:lnTo>
                          <a:pt x="98091" y="17340"/>
                        </a:lnTo>
                        <a:lnTo>
                          <a:pt x="98091" y="17303"/>
                        </a:lnTo>
                        <a:lnTo>
                          <a:pt x="98109" y="17303"/>
                        </a:lnTo>
                        <a:lnTo>
                          <a:pt x="98109" y="17294"/>
                        </a:lnTo>
                        <a:lnTo>
                          <a:pt x="98119" y="17294"/>
                        </a:lnTo>
                        <a:lnTo>
                          <a:pt x="98119" y="17275"/>
                        </a:lnTo>
                        <a:lnTo>
                          <a:pt x="98137" y="17275"/>
                        </a:lnTo>
                        <a:lnTo>
                          <a:pt x="98137" y="17247"/>
                        </a:lnTo>
                        <a:lnTo>
                          <a:pt x="98156" y="17247"/>
                        </a:lnTo>
                        <a:lnTo>
                          <a:pt x="98156" y="17229"/>
                        </a:lnTo>
                        <a:lnTo>
                          <a:pt x="98165" y="17229"/>
                        </a:lnTo>
                        <a:lnTo>
                          <a:pt x="98165" y="17210"/>
                        </a:lnTo>
                        <a:lnTo>
                          <a:pt x="98184" y="17210"/>
                        </a:lnTo>
                        <a:lnTo>
                          <a:pt x="98184" y="17182"/>
                        </a:lnTo>
                        <a:lnTo>
                          <a:pt x="98202" y="17182"/>
                        </a:lnTo>
                        <a:lnTo>
                          <a:pt x="98202" y="17164"/>
                        </a:lnTo>
                        <a:lnTo>
                          <a:pt x="98211" y="17164"/>
                        </a:lnTo>
                        <a:lnTo>
                          <a:pt x="98211" y="17155"/>
                        </a:lnTo>
                        <a:lnTo>
                          <a:pt x="98230" y="17155"/>
                        </a:lnTo>
                        <a:lnTo>
                          <a:pt x="98230" y="17136"/>
                        </a:lnTo>
                        <a:lnTo>
                          <a:pt x="98248" y="17136"/>
                        </a:lnTo>
                        <a:lnTo>
                          <a:pt x="98248" y="17118"/>
                        </a:lnTo>
                        <a:lnTo>
                          <a:pt x="98258" y="17118"/>
                        </a:lnTo>
                        <a:lnTo>
                          <a:pt x="98258" y="17108"/>
                        </a:lnTo>
                        <a:lnTo>
                          <a:pt x="98276" y="17108"/>
                        </a:lnTo>
                        <a:lnTo>
                          <a:pt x="98276" y="17090"/>
                        </a:lnTo>
                        <a:lnTo>
                          <a:pt x="98295" y="17090"/>
                        </a:lnTo>
                        <a:lnTo>
                          <a:pt x="98295" y="17071"/>
                        </a:lnTo>
                        <a:lnTo>
                          <a:pt x="98304" y="17071"/>
                        </a:lnTo>
                        <a:lnTo>
                          <a:pt x="98304" y="17062"/>
                        </a:lnTo>
                        <a:lnTo>
                          <a:pt x="98323" y="17062"/>
                        </a:lnTo>
                        <a:lnTo>
                          <a:pt x="98323" y="17043"/>
                        </a:lnTo>
                        <a:lnTo>
                          <a:pt x="98341" y="17043"/>
                        </a:lnTo>
                        <a:lnTo>
                          <a:pt x="98341" y="17025"/>
                        </a:lnTo>
                        <a:lnTo>
                          <a:pt x="98350" y="17025"/>
                        </a:lnTo>
                        <a:lnTo>
                          <a:pt x="98350" y="17016"/>
                        </a:lnTo>
                        <a:lnTo>
                          <a:pt x="98369" y="17016"/>
                        </a:lnTo>
                        <a:lnTo>
                          <a:pt x="98369" y="16997"/>
                        </a:lnTo>
                        <a:lnTo>
                          <a:pt x="98387" y="16997"/>
                        </a:lnTo>
                        <a:lnTo>
                          <a:pt x="98387" y="16979"/>
                        </a:lnTo>
                        <a:lnTo>
                          <a:pt x="98397" y="16979"/>
                        </a:lnTo>
                        <a:lnTo>
                          <a:pt x="98397" y="16969"/>
                        </a:lnTo>
                        <a:lnTo>
                          <a:pt x="98415" y="16969"/>
                        </a:lnTo>
                        <a:lnTo>
                          <a:pt x="98415" y="16951"/>
                        </a:lnTo>
                        <a:lnTo>
                          <a:pt x="98434" y="16951"/>
                        </a:lnTo>
                        <a:lnTo>
                          <a:pt x="98434" y="16932"/>
                        </a:lnTo>
                        <a:lnTo>
                          <a:pt x="98443" y="16932"/>
                        </a:lnTo>
                        <a:lnTo>
                          <a:pt x="98443" y="16923"/>
                        </a:lnTo>
                        <a:lnTo>
                          <a:pt x="98461" y="16923"/>
                        </a:lnTo>
                        <a:lnTo>
                          <a:pt x="98461" y="16905"/>
                        </a:lnTo>
                        <a:lnTo>
                          <a:pt x="98480" y="16905"/>
                        </a:lnTo>
                        <a:lnTo>
                          <a:pt x="98480" y="16886"/>
                        </a:lnTo>
                        <a:lnTo>
                          <a:pt x="98489" y="16886"/>
                        </a:lnTo>
                        <a:lnTo>
                          <a:pt x="98489" y="16877"/>
                        </a:lnTo>
                        <a:lnTo>
                          <a:pt x="98508" y="16877"/>
                        </a:lnTo>
                        <a:lnTo>
                          <a:pt x="98508" y="16858"/>
                        </a:lnTo>
                        <a:lnTo>
                          <a:pt x="98526" y="16858"/>
                        </a:lnTo>
                        <a:lnTo>
                          <a:pt x="98526" y="16840"/>
                        </a:lnTo>
                        <a:lnTo>
                          <a:pt x="98554" y="16840"/>
                        </a:lnTo>
                        <a:lnTo>
                          <a:pt x="98554" y="16830"/>
                        </a:lnTo>
                        <a:lnTo>
                          <a:pt x="98573" y="16830"/>
                        </a:lnTo>
                        <a:lnTo>
                          <a:pt x="98573" y="16812"/>
                        </a:lnTo>
                        <a:lnTo>
                          <a:pt x="98582" y="16812"/>
                        </a:lnTo>
                        <a:lnTo>
                          <a:pt x="98582" y="16793"/>
                        </a:lnTo>
                        <a:lnTo>
                          <a:pt x="98619" y="16793"/>
                        </a:lnTo>
                        <a:lnTo>
                          <a:pt x="98619" y="16784"/>
                        </a:lnTo>
                        <a:lnTo>
                          <a:pt x="98628" y="16784"/>
                        </a:lnTo>
                        <a:lnTo>
                          <a:pt x="98628" y="16766"/>
                        </a:lnTo>
                        <a:lnTo>
                          <a:pt x="98647" y="16766"/>
                        </a:lnTo>
                        <a:lnTo>
                          <a:pt x="98647" y="16747"/>
                        </a:lnTo>
                        <a:lnTo>
                          <a:pt x="98674" y="16747"/>
                        </a:lnTo>
                        <a:lnTo>
                          <a:pt x="98674" y="16738"/>
                        </a:lnTo>
                        <a:lnTo>
                          <a:pt x="98693" y="16738"/>
                        </a:lnTo>
                        <a:lnTo>
                          <a:pt x="98693" y="16719"/>
                        </a:lnTo>
                        <a:lnTo>
                          <a:pt x="98712" y="16719"/>
                        </a:lnTo>
                        <a:lnTo>
                          <a:pt x="98712" y="16701"/>
                        </a:lnTo>
                        <a:lnTo>
                          <a:pt x="98739" y="16701"/>
                        </a:lnTo>
                        <a:lnTo>
                          <a:pt x="98739" y="16691"/>
                        </a:lnTo>
                        <a:lnTo>
                          <a:pt x="98758" y="16691"/>
                        </a:lnTo>
                        <a:lnTo>
                          <a:pt x="98758" y="16673"/>
                        </a:lnTo>
                        <a:lnTo>
                          <a:pt x="98767" y="16673"/>
                        </a:lnTo>
                        <a:lnTo>
                          <a:pt x="98767" y="16654"/>
                        </a:lnTo>
                        <a:lnTo>
                          <a:pt x="98804" y="16654"/>
                        </a:lnTo>
                        <a:lnTo>
                          <a:pt x="98804" y="16645"/>
                        </a:lnTo>
                        <a:lnTo>
                          <a:pt x="98813" y="16645"/>
                        </a:lnTo>
                        <a:lnTo>
                          <a:pt x="98813" y="16627"/>
                        </a:lnTo>
                        <a:lnTo>
                          <a:pt x="98850" y="16627"/>
                        </a:lnTo>
                        <a:lnTo>
                          <a:pt x="98850" y="16608"/>
                        </a:lnTo>
                        <a:lnTo>
                          <a:pt x="98878" y="16608"/>
                        </a:lnTo>
                        <a:lnTo>
                          <a:pt x="98878" y="16599"/>
                        </a:lnTo>
                        <a:lnTo>
                          <a:pt x="98906" y="16599"/>
                        </a:lnTo>
                        <a:lnTo>
                          <a:pt x="98906" y="16580"/>
                        </a:lnTo>
                        <a:lnTo>
                          <a:pt x="98943" y="16580"/>
                        </a:lnTo>
                        <a:lnTo>
                          <a:pt x="98943" y="16562"/>
                        </a:lnTo>
                        <a:lnTo>
                          <a:pt x="98971" y="16562"/>
                        </a:lnTo>
                        <a:lnTo>
                          <a:pt x="98971" y="16553"/>
                        </a:lnTo>
                        <a:lnTo>
                          <a:pt x="98989" y="16553"/>
                        </a:lnTo>
                        <a:lnTo>
                          <a:pt x="98989" y="16534"/>
                        </a:lnTo>
                        <a:lnTo>
                          <a:pt x="99017" y="16534"/>
                        </a:lnTo>
                        <a:lnTo>
                          <a:pt x="99017" y="16515"/>
                        </a:lnTo>
                        <a:lnTo>
                          <a:pt x="99045" y="16515"/>
                        </a:lnTo>
                        <a:lnTo>
                          <a:pt x="99045" y="16506"/>
                        </a:lnTo>
                        <a:lnTo>
                          <a:pt x="99082" y="16506"/>
                        </a:lnTo>
                        <a:lnTo>
                          <a:pt x="99082" y="16488"/>
                        </a:lnTo>
                        <a:lnTo>
                          <a:pt x="99110" y="16488"/>
                        </a:lnTo>
                        <a:lnTo>
                          <a:pt x="99110" y="16469"/>
                        </a:lnTo>
                        <a:lnTo>
                          <a:pt x="99138" y="16469"/>
                        </a:lnTo>
                        <a:lnTo>
                          <a:pt x="99138" y="16460"/>
                        </a:lnTo>
                        <a:lnTo>
                          <a:pt x="99175" y="16460"/>
                        </a:lnTo>
                        <a:lnTo>
                          <a:pt x="99175" y="16441"/>
                        </a:lnTo>
                        <a:lnTo>
                          <a:pt x="99221" y="16441"/>
                        </a:lnTo>
                        <a:lnTo>
                          <a:pt x="99221" y="16423"/>
                        </a:lnTo>
                        <a:lnTo>
                          <a:pt x="99267" y="16423"/>
                        </a:lnTo>
                        <a:lnTo>
                          <a:pt x="99267" y="16414"/>
                        </a:lnTo>
                        <a:lnTo>
                          <a:pt x="99295" y="16414"/>
                        </a:lnTo>
                        <a:lnTo>
                          <a:pt x="99295" y="16395"/>
                        </a:lnTo>
                        <a:lnTo>
                          <a:pt x="99341" y="16395"/>
                        </a:lnTo>
                        <a:lnTo>
                          <a:pt x="99341" y="16377"/>
                        </a:lnTo>
                        <a:lnTo>
                          <a:pt x="99388" y="16377"/>
                        </a:lnTo>
                        <a:lnTo>
                          <a:pt x="99388" y="16367"/>
                        </a:lnTo>
                        <a:lnTo>
                          <a:pt x="99415" y="16367"/>
                        </a:lnTo>
                        <a:lnTo>
                          <a:pt x="99415" y="16349"/>
                        </a:lnTo>
                        <a:lnTo>
                          <a:pt x="99462" y="16349"/>
                        </a:lnTo>
                        <a:lnTo>
                          <a:pt x="99462" y="16330"/>
                        </a:lnTo>
                        <a:lnTo>
                          <a:pt x="99508" y="16330"/>
                        </a:lnTo>
                        <a:lnTo>
                          <a:pt x="99508" y="16321"/>
                        </a:lnTo>
                        <a:lnTo>
                          <a:pt x="99573" y="16321"/>
                        </a:lnTo>
                        <a:lnTo>
                          <a:pt x="99573" y="16302"/>
                        </a:lnTo>
                        <a:lnTo>
                          <a:pt x="99647" y="16302"/>
                        </a:lnTo>
                        <a:lnTo>
                          <a:pt x="99647" y="16284"/>
                        </a:lnTo>
                        <a:lnTo>
                          <a:pt x="99730" y="16284"/>
                        </a:lnTo>
                        <a:lnTo>
                          <a:pt x="99730" y="16275"/>
                        </a:lnTo>
                        <a:lnTo>
                          <a:pt x="99786" y="16275"/>
                        </a:lnTo>
                        <a:lnTo>
                          <a:pt x="99786" y="16256"/>
                        </a:lnTo>
                        <a:lnTo>
                          <a:pt x="99869" y="16256"/>
                        </a:lnTo>
                        <a:lnTo>
                          <a:pt x="99869" y="16238"/>
                        </a:lnTo>
                        <a:lnTo>
                          <a:pt x="99990" y="16238"/>
                        </a:lnTo>
                        <a:lnTo>
                          <a:pt x="99990" y="16228"/>
                        </a:lnTo>
                        <a:lnTo>
                          <a:pt x="100147" y="16228"/>
                        </a:lnTo>
                        <a:lnTo>
                          <a:pt x="100147" y="16210"/>
                        </a:lnTo>
                        <a:lnTo>
                          <a:pt x="100425" y="16210"/>
                        </a:lnTo>
                        <a:lnTo>
                          <a:pt x="100425" y="16228"/>
                        </a:lnTo>
                        <a:lnTo>
                          <a:pt x="100610" y="16228"/>
                        </a:lnTo>
                        <a:lnTo>
                          <a:pt x="100610" y="16238"/>
                        </a:lnTo>
                        <a:lnTo>
                          <a:pt x="100712" y="16238"/>
                        </a:lnTo>
                        <a:lnTo>
                          <a:pt x="100712" y="16256"/>
                        </a:lnTo>
                        <a:lnTo>
                          <a:pt x="100805" y="16256"/>
                        </a:lnTo>
                        <a:lnTo>
                          <a:pt x="100805" y="16275"/>
                        </a:lnTo>
                        <a:lnTo>
                          <a:pt x="100888" y="16275"/>
                        </a:lnTo>
                        <a:lnTo>
                          <a:pt x="100888" y="16284"/>
                        </a:lnTo>
                        <a:lnTo>
                          <a:pt x="100935" y="16284"/>
                        </a:lnTo>
                        <a:lnTo>
                          <a:pt x="100935" y="16210"/>
                        </a:lnTo>
                        <a:lnTo>
                          <a:pt x="100944" y="16210"/>
                        </a:lnTo>
                        <a:lnTo>
                          <a:pt x="100944" y="16164"/>
                        </a:lnTo>
                        <a:lnTo>
                          <a:pt x="100962" y="16164"/>
                        </a:lnTo>
                        <a:lnTo>
                          <a:pt x="100962" y="16117"/>
                        </a:lnTo>
                        <a:lnTo>
                          <a:pt x="100981" y="16117"/>
                        </a:lnTo>
                        <a:lnTo>
                          <a:pt x="100981" y="16071"/>
                        </a:lnTo>
                        <a:lnTo>
                          <a:pt x="100990" y="16071"/>
                        </a:lnTo>
                        <a:lnTo>
                          <a:pt x="100990" y="16006"/>
                        </a:lnTo>
                        <a:lnTo>
                          <a:pt x="101009" y="16006"/>
                        </a:lnTo>
                        <a:lnTo>
                          <a:pt x="101009" y="15960"/>
                        </a:lnTo>
                        <a:lnTo>
                          <a:pt x="101027" y="15960"/>
                        </a:lnTo>
                        <a:lnTo>
                          <a:pt x="101027" y="15932"/>
                        </a:lnTo>
                        <a:lnTo>
                          <a:pt x="101036" y="15932"/>
                        </a:lnTo>
                        <a:lnTo>
                          <a:pt x="101036" y="15886"/>
                        </a:lnTo>
                        <a:lnTo>
                          <a:pt x="101055" y="15886"/>
                        </a:lnTo>
                        <a:lnTo>
                          <a:pt x="101055" y="15858"/>
                        </a:lnTo>
                        <a:lnTo>
                          <a:pt x="101073" y="15858"/>
                        </a:lnTo>
                        <a:lnTo>
                          <a:pt x="101073" y="15821"/>
                        </a:lnTo>
                        <a:lnTo>
                          <a:pt x="101083" y="15821"/>
                        </a:lnTo>
                        <a:lnTo>
                          <a:pt x="101083" y="15793"/>
                        </a:lnTo>
                        <a:lnTo>
                          <a:pt x="101101" y="15793"/>
                        </a:lnTo>
                        <a:lnTo>
                          <a:pt x="101101" y="15747"/>
                        </a:lnTo>
                        <a:lnTo>
                          <a:pt x="101120" y="15747"/>
                        </a:lnTo>
                        <a:lnTo>
                          <a:pt x="101120" y="15719"/>
                        </a:lnTo>
                        <a:lnTo>
                          <a:pt x="101129" y="15719"/>
                        </a:lnTo>
                        <a:lnTo>
                          <a:pt x="101129" y="15682"/>
                        </a:lnTo>
                        <a:lnTo>
                          <a:pt x="101148" y="15682"/>
                        </a:lnTo>
                        <a:lnTo>
                          <a:pt x="101148" y="15636"/>
                        </a:lnTo>
                        <a:lnTo>
                          <a:pt x="101166" y="15636"/>
                        </a:lnTo>
                        <a:lnTo>
                          <a:pt x="101166" y="15626"/>
                        </a:lnTo>
                        <a:lnTo>
                          <a:pt x="101175" y="15626"/>
                        </a:lnTo>
                        <a:lnTo>
                          <a:pt x="101175" y="15589"/>
                        </a:lnTo>
                        <a:lnTo>
                          <a:pt x="101194" y="15589"/>
                        </a:lnTo>
                        <a:lnTo>
                          <a:pt x="101194" y="15561"/>
                        </a:lnTo>
                        <a:lnTo>
                          <a:pt x="101212" y="15561"/>
                        </a:lnTo>
                        <a:lnTo>
                          <a:pt x="101212" y="15543"/>
                        </a:lnTo>
                        <a:lnTo>
                          <a:pt x="101222" y="15543"/>
                        </a:lnTo>
                        <a:lnTo>
                          <a:pt x="101222" y="15515"/>
                        </a:lnTo>
                        <a:lnTo>
                          <a:pt x="101240" y="15515"/>
                        </a:lnTo>
                        <a:lnTo>
                          <a:pt x="101240" y="15487"/>
                        </a:lnTo>
                        <a:lnTo>
                          <a:pt x="101259" y="15487"/>
                        </a:lnTo>
                        <a:lnTo>
                          <a:pt x="101259" y="15450"/>
                        </a:lnTo>
                        <a:lnTo>
                          <a:pt x="101268" y="15450"/>
                        </a:lnTo>
                        <a:lnTo>
                          <a:pt x="101268" y="15441"/>
                        </a:lnTo>
                        <a:lnTo>
                          <a:pt x="101287" y="15441"/>
                        </a:lnTo>
                        <a:lnTo>
                          <a:pt x="101287" y="15404"/>
                        </a:lnTo>
                        <a:lnTo>
                          <a:pt x="101305" y="15404"/>
                        </a:lnTo>
                        <a:lnTo>
                          <a:pt x="101305" y="15376"/>
                        </a:lnTo>
                        <a:lnTo>
                          <a:pt x="101314" y="15376"/>
                        </a:lnTo>
                        <a:lnTo>
                          <a:pt x="101314" y="15358"/>
                        </a:lnTo>
                        <a:lnTo>
                          <a:pt x="101333" y="15358"/>
                        </a:lnTo>
                        <a:lnTo>
                          <a:pt x="101333" y="15330"/>
                        </a:lnTo>
                        <a:lnTo>
                          <a:pt x="101351" y="15330"/>
                        </a:lnTo>
                        <a:lnTo>
                          <a:pt x="101351" y="15311"/>
                        </a:lnTo>
                        <a:lnTo>
                          <a:pt x="101361" y="15311"/>
                        </a:lnTo>
                        <a:lnTo>
                          <a:pt x="101361" y="15302"/>
                        </a:lnTo>
                        <a:lnTo>
                          <a:pt x="101379" y="15302"/>
                        </a:lnTo>
                        <a:lnTo>
                          <a:pt x="101379" y="15265"/>
                        </a:lnTo>
                        <a:lnTo>
                          <a:pt x="101398" y="15265"/>
                        </a:lnTo>
                        <a:lnTo>
                          <a:pt x="101398" y="15256"/>
                        </a:lnTo>
                        <a:lnTo>
                          <a:pt x="101407" y="15256"/>
                        </a:lnTo>
                        <a:lnTo>
                          <a:pt x="101407" y="15237"/>
                        </a:lnTo>
                        <a:lnTo>
                          <a:pt x="101425" y="15237"/>
                        </a:lnTo>
                        <a:lnTo>
                          <a:pt x="101425" y="15209"/>
                        </a:lnTo>
                        <a:lnTo>
                          <a:pt x="101444" y="15209"/>
                        </a:lnTo>
                        <a:lnTo>
                          <a:pt x="101444" y="15191"/>
                        </a:lnTo>
                        <a:lnTo>
                          <a:pt x="101453" y="15191"/>
                        </a:lnTo>
                        <a:lnTo>
                          <a:pt x="101453" y="15172"/>
                        </a:lnTo>
                        <a:lnTo>
                          <a:pt x="101472" y="15172"/>
                        </a:lnTo>
                        <a:lnTo>
                          <a:pt x="101472" y="15163"/>
                        </a:lnTo>
                        <a:lnTo>
                          <a:pt x="101490" y="15163"/>
                        </a:lnTo>
                        <a:lnTo>
                          <a:pt x="101490" y="15126"/>
                        </a:lnTo>
                        <a:lnTo>
                          <a:pt x="101500" y="15126"/>
                        </a:lnTo>
                        <a:lnTo>
                          <a:pt x="101500" y="15117"/>
                        </a:lnTo>
                        <a:lnTo>
                          <a:pt x="101518" y="15117"/>
                        </a:lnTo>
                        <a:lnTo>
                          <a:pt x="101518" y="15098"/>
                        </a:lnTo>
                        <a:lnTo>
                          <a:pt x="101537" y="15098"/>
                        </a:lnTo>
                        <a:lnTo>
                          <a:pt x="101537" y="15080"/>
                        </a:lnTo>
                        <a:lnTo>
                          <a:pt x="101546" y="15080"/>
                        </a:lnTo>
                        <a:lnTo>
                          <a:pt x="101546" y="15071"/>
                        </a:lnTo>
                        <a:lnTo>
                          <a:pt x="101564" y="15071"/>
                        </a:lnTo>
                        <a:lnTo>
                          <a:pt x="101564" y="15052"/>
                        </a:lnTo>
                        <a:lnTo>
                          <a:pt x="101583" y="15052"/>
                        </a:lnTo>
                        <a:lnTo>
                          <a:pt x="101583" y="15024"/>
                        </a:lnTo>
                        <a:lnTo>
                          <a:pt x="101592" y="15024"/>
                        </a:lnTo>
                        <a:lnTo>
                          <a:pt x="101592" y="15006"/>
                        </a:lnTo>
                        <a:lnTo>
                          <a:pt x="101611" y="15006"/>
                        </a:lnTo>
                        <a:lnTo>
                          <a:pt x="101611" y="14987"/>
                        </a:lnTo>
                        <a:lnTo>
                          <a:pt x="101629" y="14987"/>
                        </a:lnTo>
                        <a:lnTo>
                          <a:pt x="101629" y="14978"/>
                        </a:lnTo>
                        <a:lnTo>
                          <a:pt x="101639" y="14978"/>
                        </a:lnTo>
                        <a:lnTo>
                          <a:pt x="101639" y="14959"/>
                        </a:lnTo>
                        <a:lnTo>
                          <a:pt x="101657" y="14959"/>
                        </a:lnTo>
                        <a:lnTo>
                          <a:pt x="101657" y="14941"/>
                        </a:lnTo>
                        <a:lnTo>
                          <a:pt x="101676" y="14941"/>
                        </a:lnTo>
                        <a:lnTo>
                          <a:pt x="101676" y="14932"/>
                        </a:lnTo>
                        <a:lnTo>
                          <a:pt x="101685" y="14932"/>
                        </a:lnTo>
                        <a:lnTo>
                          <a:pt x="101685" y="14913"/>
                        </a:lnTo>
                        <a:lnTo>
                          <a:pt x="101703" y="14913"/>
                        </a:lnTo>
                        <a:lnTo>
                          <a:pt x="101703" y="14895"/>
                        </a:lnTo>
                        <a:lnTo>
                          <a:pt x="101722" y="14895"/>
                        </a:lnTo>
                        <a:lnTo>
                          <a:pt x="101722" y="14885"/>
                        </a:lnTo>
                        <a:lnTo>
                          <a:pt x="101731" y="14885"/>
                        </a:lnTo>
                        <a:lnTo>
                          <a:pt x="101731" y="14867"/>
                        </a:lnTo>
                        <a:lnTo>
                          <a:pt x="101750" y="14867"/>
                        </a:lnTo>
                        <a:lnTo>
                          <a:pt x="101750" y="14848"/>
                        </a:lnTo>
                        <a:lnTo>
                          <a:pt x="101768" y="14848"/>
                        </a:lnTo>
                        <a:lnTo>
                          <a:pt x="101768" y="14839"/>
                        </a:lnTo>
                        <a:lnTo>
                          <a:pt x="101796" y="14839"/>
                        </a:lnTo>
                        <a:lnTo>
                          <a:pt x="101796" y="14820"/>
                        </a:lnTo>
                        <a:lnTo>
                          <a:pt x="101814" y="14820"/>
                        </a:lnTo>
                        <a:lnTo>
                          <a:pt x="101814" y="14802"/>
                        </a:lnTo>
                        <a:lnTo>
                          <a:pt x="101824" y="14802"/>
                        </a:lnTo>
                        <a:lnTo>
                          <a:pt x="101824" y="14793"/>
                        </a:lnTo>
                        <a:lnTo>
                          <a:pt x="101842" y="14793"/>
                        </a:lnTo>
                        <a:lnTo>
                          <a:pt x="101842" y="14774"/>
                        </a:lnTo>
                        <a:lnTo>
                          <a:pt x="101861" y="14774"/>
                        </a:lnTo>
                        <a:lnTo>
                          <a:pt x="101861" y="14756"/>
                        </a:lnTo>
                        <a:lnTo>
                          <a:pt x="101889" y="14756"/>
                        </a:lnTo>
                        <a:lnTo>
                          <a:pt x="101889" y="14746"/>
                        </a:lnTo>
                        <a:lnTo>
                          <a:pt x="101907" y="14746"/>
                        </a:lnTo>
                        <a:lnTo>
                          <a:pt x="101907" y="14728"/>
                        </a:lnTo>
                        <a:lnTo>
                          <a:pt x="101916" y="14728"/>
                        </a:lnTo>
                        <a:lnTo>
                          <a:pt x="101916" y="14709"/>
                        </a:lnTo>
                        <a:lnTo>
                          <a:pt x="101935" y="14709"/>
                        </a:lnTo>
                        <a:lnTo>
                          <a:pt x="101935" y="14700"/>
                        </a:lnTo>
                        <a:lnTo>
                          <a:pt x="101953" y="14700"/>
                        </a:lnTo>
                        <a:lnTo>
                          <a:pt x="101953" y="14682"/>
                        </a:lnTo>
                        <a:lnTo>
                          <a:pt x="101981" y="14682"/>
                        </a:lnTo>
                        <a:lnTo>
                          <a:pt x="101981" y="14663"/>
                        </a:lnTo>
                        <a:lnTo>
                          <a:pt x="102000" y="14663"/>
                        </a:lnTo>
                        <a:lnTo>
                          <a:pt x="102000" y="14654"/>
                        </a:lnTo>
                        <a:lnTo>
                          <a:pt x="102009" y="14654"/>
                        </a:lnTo>
                        <a:lnTo>
                          <a:pt x="102009" y="14635"/>
                        </a:lnTo>
                        <a:lnTo>
                          <a:pt x="102046" y="14635"/>
                        </a:lnTo>
                        <a:lnTo>
                          <a:pt x="102046" y="14617"/>
                        </a:lnTo>
                        <a:lnTo>
                          <a:pt x="102055" y="14617"/>
                        </a:lnTo>
                        <a:lnTo>
                          <a:pt x="102055" y="14607"/>
                        </a:lnTo>
                        <a:lnTo>
                          <a:pt x="102092" y="14607"/>
                        </a:lnTo>
                        <a:lnTo>
                          <a:pt x="102092" y="14589"/>
                        </a:lnTo>
                        <a:lnTo>
                          <a:pt x="102102" y="14589"/>
                        </a:lnTo>
                        <a:lnTo>
                          <a:pt x="102102" y="14570"/>
                        </a:lnTo>
                        <a:lnTo>
                          <a:pt x="102139" y="14570"/>
                        </a:lnTo>
                        <a:lnTo>
                          <a:pt x="102139" y="14561"/>
                        </a:lnTo>
                        <a:lnTo>
                          <a:pt x="102166" y="14561"/>
                        </a:lnTo>
                        <a:lnTo>
                          <a:pt x="102166" y="14543"/>
                        </a:lnTo>
                        <a:lnTo>
                          <a:pt x="102185" y="14543"/>
                        </a:lnTo>
                        <a:lnTo>
                          <a:pt x="102185" y="14524"/>
                        </a:lnTo>
                        <a:lnTo>
                          <a:pt x="102213" y="14524"/>
                        </a:lnTo>
                        <a:lnTo>
                          <a:pt x="102213" y="14515"/>
                        </a:lnTo>
                        <a:lnTo>
                          <a:pt x="102231" y="14515"/>
                        </a:lnTo>
                        <a:lnTo>
                          <a:pt x="102231" y="14496"/>
                        </a:lnTo>
                        <a:lnTo>
                          <a:pt x="102259" y="14496"/>
                        </a:lnTo>
                        <a:lnTo>
                          <a:pt x="102259" y="14478"/>
                        </a:lnTo>
                        <a:lnTo>
                          <a:pt x="102278" y="14478"/>
                        </a:lnTo>
                        <a:lnTo>
                          <a:pt x="102278" y="14468"/>
                        </a:lnTo>
                        <a:lnTo>
                          <a:pt x="102305" y="14468"/>
                        </a:lnTo>
                        <a:lnTo>
                          <a:pt x="102305" y="14450"/>
                        </a:lnTo>
                        <a:lnTo>
                          <a:pt x="102333" y="14450"/>
                        </a:lnTo>
                        <a:lnTo>
                          <a:pt x="102333" y="14431"/>
                        </a:lnTo>
                        <a:lnTo>
                          <a:pt x="102370" y="14431"/>
                        </a:lnTo>
                        <a:lnTo>
                          <a:pt x="102370" y="14422"/>
                        </a:lnTo>
                        <a:lnTo>
                          <a:pt x="102398" y="14422"/>
                        </a:lnTo>
                        <a:lnTo>
                          <a:pt x="102398" y="14404"/>
                        </a:lnTo>
                        <a:lnTo>
                          <a:pt x="102426" y="14404"/>
                        </a:lnTo>
                        <a:lnTo>
                          <a:pt x="102426" y="14385"/>
                        </a:lnTo>
                        <a:lnTo>
                          <a:pt x="102463" y="14385"/>
                        </a:lnTo>
                        <a:lnTo>
                          <a:pt x="102463" y="14376"/>
                        </a:lnTo>
                        <a:lnTo>
                          <a:pt x="102491" y="14376"/>
                        </a:lnTo>
                        <a:lnTo>
                          <a:pt x="102491" y="14357"/>
                        </a:lnTo>
                        <a:lnTo>
                          <a:pt x="102518" y="14357"/>
                        </a:lnTo>
                        <a:lnTo>
                          <a:pt x="102518" y="14339"/>
                        </a:lnTo>
                        <a:lnTo>
                          <a:pt x="102556" y="14339"/>
                        </a:lnTo>
                        <a:lnTo>
                          <a:pt x="102556" y="14330"/>
                        </a:lnTo>
                        <a:lnTo>
                          <a:pt x="102602" y="14330"/>
                        </a:lnTo>
                        <a:lnTo>
                          <a:pt x="102602" y="14311"/>
                        </a:lnTo>
                        <a:lnTo>
                          <a:pt x="102630" y="14311"/>
                        </a:lnTo>
                        <a:lnTo>
                          <a:pt x="102630" y="14292"/>
                        </a:lnTo>
                        <a:lnTo>
                          <a:pt x="102676" y="14292"/>
                        </a:lnTo>
                        <a:lnTo>
                          <a:pt x="102676" y="14283"/>
                        </a:lnTo>
                        <a:lnTo>
                          <a:pt x="102722" y="14283"/>
                        </a:lnTo>
                        <a:lnTo>
                          <a:pt x="102722" y="14265"/>
                        </a:lnTo>
                        <a:lnTo>
                          <a:pt x="102769" y="14265"/>
                        </a:lnTo>
                        <a:lnTo>
                          <a:pt x="102769" y="14246"/>
                        </a:lnTo>
                        <a:lnTo>
                          <a:pt x="102815" y="14246"/>
                        </a:lnTo>
                        <a:lnTo>
                          <a:pt x="102815" y="14237"/>
                        </a:lnTo>
                        <a:lnTo>
                          <a:pt x="102861" y="14237"/>
                        </a:lnTo>
                        <a:lnTo>
                          <a:pt x="102861" y="14218"/>
                        </a:lnTo>
                        <a:lnTo>
                          <a:pt x="102907" y="14218"/>
                        </a:lnTo>
                        <a:lnTo>
                          <a:pt x="102907" y="14200"/>
                        </a:lnTo>
                        <a:lnTo>
                          <a:pt x="102954" y="14200"/>
                        </a:lnTo>
                        <a:lnTo>
                          <a:pt x="102954" y="14191"/>
                        </a:lnTo>
                        <a:lnTo>
                          <a:pt x="103019" y="14191"/>
                        </a:lnTo>
                        <a:lnTo>
                          <a:pt x="103019" y="14172"/>
                        </a:lnTo>
                        <a:lnTo>
                          <a:pt x="103074" y="14172"/>
                        </a:lnTo>
                        <a:lnTo>
                          <a:pt x="103074" y="14154"/>
                        </a:lnTo>
                        <a:lnTo>
                          <a:pt x="103158" y="14154"/>
                        </a:lnTo>
                        <a:lnTo>
                          <a:pt x="103158" y="14144"/>
                        </a:lnTo>
                        <a:lnTo>
                          <a:pt x="103232" y="14144"/>
                        </a:lnTo>
                        <a:lnTo>
                          <a:pt x="103232" y="14126"/>
                        </a:lnTo>
                        <a:lnTo>
                          <a:pt x="103343" y="14126"/>
                        </a:lnTo>
                        <a:lnTo>
                          <a:pt x="103343" y="14107"/>
                        </a:lnTo>
                        <a:lnTo>
                          <a:pt x="103463" y="14107"/>
                        </a:lnTo>
                        <a:lnTo>
                          <a:pt x="103463" y="14098"/>
                        </a:lnTo>
                        <a:lnTo>
                          <a:pt x="104000" y="14098"/>
                        </a:lnTo>
                        <a:lnTo>
                          <a:pt x="104000" y="14107"/>
                        </a:lnTo>
                        <a:lnTo>
                          <a:pt x="104158" y="14107"/>
                        </a:lnTo>
                        <a:lnTo>
                          <a:pt x="104158" y="14126"/>
                        </a:lnTo>
                        <a:lnTo>
                          <a:pt x="104232" y="14126"/>
                        </a:lnTo>
                        <a:lnTo>
                          <a:pt x="104232" y="14144"/>
                        </a:lnTo>
                        <a:lnTo>
                          <a:pt x="104315" y="14144"/>
                        </a:lnTo>
                        <a:lnTo>
                          <a:pt x="104315" y="14154"/>
                        </a:lnTo>
                        <a:lnTo>
                          <a:pt x="104389" y="14154"/>
                        </a:lnTo>
                        <a:lnTo>
                          <a:pt x="104389" y="14172"/>
                        </a:lnTo>
                        <a:lnTo>
                          <a:pt x="104464" y="14172"/>
                        </a:lnTo>
                        <a:lnTo>
                          <a:pt x="104464" y="14191"/>
                        </a:lnTo>
                        <a:lnTo>
                          <a:pt x="104528" y="14191"/>
                        </a:lnTo>
                        <a:lnTo>
                          <a:pt x="104528" y="14200"/>
                        </a:lnTo>
                        <a:lnTo>
                          <a:pt x="104575" y="14200"/>
                        </a:lnTo>
                        <a:lnTo>
                          <a:pt x="104575" y="14218"/>
                        </a:lnTo>
                        <a:lnTo>
                          <a:pt x="104621" y="14218"/>
                        </a:lnTo>
                        <a:lnTo>
                          <a:pt x="104621" y="14237"/>
                        </a:lnTo>
                        <a:lnTo>
                          <a:pt x="104667" y="14237"/>
                        </a:lnTo>
                        <a:lnTo>
                          <a:pt x="104667" y="14246"/>
                        </a:lnTo>
                        <a:lnTo>
                          <a:pt x="104714" y="14246"/>
                        </a:lnTo>
                        <a:lnTo>
                          <a:pt x="104714" y="14265"/>
                        </a:lnTo>
                        <a:lnTo>
                          <a:pt x="104760" y="14265"/>
                        </a:lnTo>
                        <a:lnTo>
                          <a:pt x="104760" y="14283"/>
                        </a:lnTo>
                        <a:lnTo>
                          <a:pt x="104806" y="14283"/>
                        </a:lnTo>
                        <a:lnTo>
                          <a:pt x="104806" y="14292"/>
                        </a:lnTo>
                        <a:lnTo>
                          <a:pt x="104834" y="14292"/>
                        </a:lnTo>
                        <a:lnTo>
                          <a:pt x="104834" y="14311"/>
                        </a:lnTo>
                        <a:lnTo>
                          <a:pt x="104880" y="14311"/>
                        </a:lnTo>
                        <a:lnTo>
                          <a:pt x="104880" y="14330"/>
                        </a:lnTo>
                        <a:lnTo>
                          <a:pt x="104917" y="14330"/>
                        </a:lnTo>
                        <a:lnTo>
                          <a:pt x="104917" y="14339"/>
                        </a:lnTo>
                        <a:lnTo>
                          <a:pt x="104945" y="14339"/>
                        </a:lnTo>
                        <a:lnTo>
                          <a:pt x="104945" y="14357"/>
                        </a:lnTo>
                        <a:lnTo>
                          <a:pt x="104973" y="14357"/>
                        </a:lnTo>
                        <a:lnTo>
                          <a:pt x="104973" y="14376"/>
                        </a:lnTo>
                        <a:lnTo>
                          <a:pt x="105010" y="14376"/>
                        </a:lnTo>
                        <a:lnTo>
                          <a:pt x="105010" y="14385"/>
                        </a:lnTo>
                        <a:lnTo>
                          <a:pt x="105056" y="14385"/>
                        </a:lnTo>
                        <a:lnTo>
                          <a:pt x="105056" y="14404"/>
                        </a:lnTo>
                        <a:lnTo>
                          <a:pt x="105084" y="14404"/>
                        </a:lnTo>
                        <a:lnTo>
                          <a:pt x="105084" y="14422"/>
                        </a:lnTo>
                        <a:lnTo>
                          <a:pt x="105112" y="14422"/>
                        </a:lnTo>
                        <a:lnTo>
                          <a:pt x="105112" y="14431"/>
                        </a:lnTo>
                        <a:lnTo>
                          <a:pt x="105149" y="14431"/>
                        </a:lnTo>
                        <a:lnTo>
                          <a:pt x="105149" y="14450"/>
                        </a:lnTo>
                        <a:lnTo>
                          <a:pt x="105158" y="14450"/>
                        </a:lnTo>
                        <a:lnTo>
                          <a:pt x="105158" y="14468"/>
                        </a:lnTo>
                        <a:lnTo>
                          <a:pt x="105177" y="14468"/>
                        </a:lnTo>
                        <a:lnTo>
                          <a:pt x="105177" y="14385"/>
                        </a:lnTo>
                        <a:lnTo>
                          <a:pt x="105158" y="14385"/>
                        </a:lnTo>
                        <a:lnTo>
                          <a:pt x="105158" y="14218"/>
                        </a:lnTo>
                        <a:lnTo>
                          <a:pt x="105177" y="14218"/>
                        </a:lnTo>
                        <a:lnTo>
                          <a:pt x="105177" y="13802"/>
                        </a:lnTo>
                        <a:lnTo>
                          <a:pt x="105195" y="13802"/>
                        </a:lnTo>
                        <a:lnTo>
                          <a:pt x="105195" y="13663"/>
                        </a:lnTo>
                        <a:lnTo>
                          <a:pt x="105205" y="13663"/>
                        </a:lnTo>
                        <a:lnTo>
                          <a:pt x="105205" y="13505"/>
                        </a:lnTo>
                        <a:lnTo>
                          <a:pt x="105223" y="13505"/>
                        </a:lnTo>
                        <a:lnTo>
                          <a:pt x="105223" y="13357"/>
                        </a:lnTo>
                        <a:lnTo>
                          <a:pt x="105242" y="13357"/>
                        </a:lnTo>
                        <a:lnTo>
                          <a:pt x="105242" y="13264"/>
                        </a:lnTo>
                        <a:lnTo>
                          <a:pt x="105251" y="13264"/>
                        </a:lnTo>
                        <a:lnTo>
                          <a:pt x="105251" y="13181"/>
                        </a:lnTo>
                        <a:lnTo>
                          <a:pt x="105269" y="13181"/>
                        </a:lnTo>
                        <a:lnTo>
                          <a:pt x="105269" y="13107"/>
                        </a:lnTo>
                        <a:lnTo>
                          <a:pt x="105288" y="13107"/>
                        </a:lnTo>
                        <a:lnTo>
                          <a:pt x="105288" y="13033"/>
                        </a:lnTo>
                        <a:lnTo>
                          <a:pt x="105297" y="13033"/>
                        </a:lnTo>
                        <a:lnTo>
                          <a:pt x="105297" y="12949"/>
                        </a:lnTo>
                        <a:lnTo>
                          <a:pt x="105316" y="12949"/>
                        </a:lnTo>
                        <a:lnTo>
                          <a:pt x="105316" y="12875"/>
                        </a:lnTo>
                        <a:lnTo>
                          <a:pt x="105334" y="12875"/>
                        </a:lnTo>
                        <a:lnTo>
                          <a:pt x="105334" y="12801"/>
                        </a:lnTo>
                        <a:lnTo>
                          <a:pt x="105344" y="12801"/>
                        </a:lnTo>
                        <a:lnTo>
                          <a:pt x="105344" y="12736"/>
                        </a:lnTo>
                        <a:lnTo>
                          <a:pt x="105362" y="12736"/>
                        </a:lnTo>
                        <a:lnTo>
                          <a:pt x="105362" y="12690"/>
                        </a:lnTo>
                        <a:lnTo>
                          <a:pt x="105381" y="12690"/>
                        </a:lnTo>
                        <a:lnTo>
                          <a:pt x="105381" y="12625"/>
                        </a:lnTo>
                        <a:lnTo>
                          <a:pt x="105390" y="12625"/>
                        </a:lnTo>
                        <a:lnTo>
                          <a:pt x="105390" y="12579"/>
                        </a:lnTo>
                        <a:lnTo>
                          <a:pt x="105408" y="12579"/>
                        </a:lnTo>
                        <a:lnTo>
                          <a:pt x="105408" y="12523"/>
                        </a:lnTo>
                        <a:lnTo>
                          <a:pt x="105427" y="12523"/>
                        </a:lnTo>
                        <a:lnTo>
                          <a:pt x="105427" y="12477"/>
                        </a:lnTo>
                        <a:lnTo>
                          <a:pt x="105436" y="12477"/>
                        </a:lnTo>
                        <a:lnTo>
                          <a:pt x="105436" y="12412"/>
                        </a:lnTo>
                        <a:lnTo>
                          <a:pt x="105455" y="12412"/>
                        </a:lnTo>
                        <a:lnTo>
                          <a:pt x="105455" y="12366"/>
                        </a:lnTo>
                        <a:lnTo>
                          <a:pt x="105473" y="12366"/>
                        </a:lnTo>
                        <a:lnTo>
                          <a:pt x="105473" y="12320"/>
                        </a:lnTo>
                        <a:lnTo>
                          <a:pt x="105482" y="12320"/>
                        </a:lnTo>
                        <a:lnTo>
                          <a:pt x="105482" y="12273"/>
                        </a:lnTo>
                        <a:lnTo>
                          <a:pt x="105501" y="12273"/>
                        </a:lnTo>
                        <a:lnTo>
                          <a:pt x="105501" y="12227"/>
                        </a:lnTo>
                        <a:lnTo>
                          <a:pt x="105520" y="12227"/>
                        </a:lnTo>
                        <a:lnTo>
                          <a:pt x="105520" y="12199"/>
                        </a:lnTo>
                        <a:lnTo>
                          <a:pt x="105529" y="12199"/>
                        </a:lnTo>
                        <a:lnTo>
                          <a:pt x="105529" y="12153"/>
                        </a:lnTo>
                        <a:lnTo>
                          <a:pt x="105547" y="12153"/>
                        </a:lnTo>
                        <a:lnTo>
                          <a:pt x="105547" y="12107"/>
                        </a:lnTo>
                        <a:lnTo>
                          <a:pt x="105566" y="12107"/>
                        </a:lnTo>
                        <a:lnTo>
                          <a:pt x="105566" y="12069"/>
                        </a:lnTo>
                        <a:lnTo>
                          <a:pt x="105575" y="12069"/>
                        </a:lnTo>
                        <a:lnTo>
                          <a:pt x="105575" y="12023"/>
                        </a:lnTo>
                        <a:lnTo>
                          <a:pt x="105594" y="12023"/>
                        </a:lnTo>
                        <a:lnTo>
                          <a:pt x="105594" y="11995"/>
                        </a:lnTo>
                        <a:lnTo>
                          <a:pt x="105612" y="11995"/>
                        </a:lnTo>
                        <a:lnTo>
                          <a:pt x="105612" y="11968"/>
                        </a:lnTo>
                        <a:lnTo>
                          <a:pt x="105621" y="11968"/>
                        </a:lnTo>
                        <a:lnTo>
                          <a:pt x="105621" y="11921"/>
                        </a:lnTo>
                        <a:lnTo>
                          <a:pt x="105640" y="11921"/>
                        </a:lnTo>
                        <a:lnTo>
                          <a:pt x="105640" y="11884"/>
                        </a:lnTo>
                        <a:lnTo>
                          <a:pt x="105658" y="11884"/>
                        </a:lnTo>
                        <a:lnTo>
                          <a:pt x="105658" y="11838"/>
                        </a:lnTo>
                        <a:lnTo>
                          <a:pt x="105668" y="11838"/>
                        </a:lnTo>
                        <a:lnTo>
                          <a:pt x="105668" y="11810"/>
                        </a:lnTo>
                        <a:lnTo>
                          <a:pt x="105686" y="11810"/>
                        </a:lnTo>
                        <a:lnTo>
                          <a:pt x="105686" y="11782"/>
                        </a:lnTo>
                        <a:lnTo>
                          <a:pt x="105705" y="11782"/>
                        </a:lnTo>
                        <a:lnTo>
                          <a:pt x="105705" y="11745"/>
                        </a:lnTo>
                        <a:lnTo>
                          <a:pt x="105714" y="11745"/>
                        </a:lnTo>
                        <a:lnTo>
                          <a:pt x="105714" y="11718"/>
                        </a:lnTo>
                        <a:lnTo>
                          <a:pt x="105733" y="11718"/>
                        </a:lnTo>
                        <a:lnTo>
                          <a:pt x="105733" y="11690"/>
                        </a:lnTo>
                        <a:lnTo>
                          <a:pt x="105751" y="11690"/>
                        </a:lnTo>
                        <a:lnTo>
                          <a:pt x="105751" y="11653"/>
                        </a:lnTo>
                        <a:lnTo>
                          <a:pt x="105760" y="11653"/>
                        </a:lnTo>
                        <a:lnTo>
                          <a:pt x="105760" y="11625"/>
                        </a:lnTo>
                        <a:lnTo>
                          <a:pt x="105779" y="11625"/>
                        </a:lnTo>
                        <a:lnTo>
                          <a:pt x="105779" y="11597"/>
                        </a:lnTo>
                        <a:lnTo>
                          <a:pt x="105797" y="11597"/>
                        </a:lnTo>
                        <a:lnTo>
                          <a:pt x="105797" y="11560"/>
                        </a:lnTo>
                        <a:lnTo>
                          <a:pt x="105807" y="11560"/>
                        </a:lnTo>
                        <a:lnTo>
                          <a:pt x="105807" y="11532"/>
                        </a:lnTo>
                        <a:lnTo>
                          <a:pt x="105825" y="11532"/>
                        </a:lnTo>
                        <a:lnTo>
                          <a:pt x="105825" y="11504"/>
                        </a:lnTo>
                        <a:lnTo>
                          <a:pt x="105844" y="11504"/>
                        </a:lnTo>
                        <a:lnTo>
                          <a:pt x="105844" y="11467"/>
                        </a:lnTo>
                        <a:lnTo>
                          <a:pt x="105853" y="11467"/>
                        </a:lnTo>
                        <a:lnTo>
                          <a:pt x="105853" y="11440"/>
                        </a:lnTo>
                        <a:lnTo>
                          <a:pt x="105871" y="11440"/>
                        </a:lnTo>
                        <a:lnTo>
                          <a:pt x="105871" y="11412"/>
                        </a:lnTo>
                        <a:lnTo>
                          <a:pt x="105890" y="11412"/>
                        </a:lnTo>
                        <a:lnTo>
                          <a:pt x="105890" y="11375"/>
                        </a:lnTo>
                        <a:lnTo>
                          <a:pt x="105899" y="11375"/>
                        </a:lnTo>
                        <a:lnTo>
                          <a:pt x="105899" y="11347"/>
                        </a:lnTo>
                        <a:lnTo>
                          <a:pt x="105918" y="11347"/>
                        </a:lnTo>
                        <a:lnTo>
                          <a:pt x="105918" y="11319"/>
                        </a:lnTo>
                        <a:lnTo>
                          <a:pt x="105936" y="11319"/>
                        </a:lnTo>
                        <a:lnTo>
                          <a:pt x="105936" y="11282"/>
                        </a:lnTo>
                        <a:lnTo>
                          <a:pt x="105946" y="11282"/>
                        </a:lnTo>
                        <a:lnTo>
                          <a:pt x="105946" y="11273"/>
                        </a:lnTo>
                        <a:lnTo>
                          <a:pt x="105964" y="11273"/>
                        </a:lnTo>
                        <a:lnTo>
                          <a:pt x="105964" y="11236"/>
                        </a:lnTo>
                        <a:lnTo>
                          <a:pt x="105983" y="11236"/>
                        </a:lnTo>
                        <a:lnTo>
                          <a:pt x="105983" y="11208"/>
                        </a:lnTo>
                        <a:lnTo>
                          <a:pt x="105992" y="11208"/>
                        </a:lnTo>
                        <a:lnTo>
                          <a:pt x="105992" y="11190"/>
                        </a:lnTo>
                        <a:lnTo>
                          <a:pt x="106010" y="11190"/>
                        </a:lnTo>
                        <a:lnTo>
                          <a:pt x="106010" y="11162"/>
                        </a:lnTo>
                        <a:lnTo>
                          <a:pt x="106029" y="11162"/>
                        </a:lnTo>
                        <a:lnTo>
                          <a:pt x="106029" y="11134"/>
                        </a:lnTo>
                        <a:lnTo>
                          <a:pt x="106038" y="11134"/>
                        </a:lnTo>
                        <a:lnTo>
                          <a:pt x="106038" y="11115"/>
                        </a:lnTo>
                        <a:lnTo>
                          <a:pt x="106057" y="11115"/>
                        </a:lnTo>
                        <a:lnTo>
                          <a:pt x="106057" y="11088"/>
                        </a:lnTo>
                        <a:lnTo>
                          <a:pt x="106075" y="11088"/>
                        </a:lnTo>
                        <a:lnTo>
                          <a:pt x="106075" y="11051"/>
                        </a:lnTo>
                        <a:lnTo>
                          <a:pt x="106085" y="11051"/>
                        </a:lnTo>
                        <a:lnTo>
                          <a:pt x="106085" y="11041"/>
                        </a:lnTo>
                        <a:lnTo>
                          <a:pt x="106103" y="11041"/>
                        </a:lnTo>
                        <a:lnTo>
                          <a:pt x="106103" y="11004"/>
                        </a:lnTo>
                        <a:lnTo>
                          <a:pt x="106122" y="11004"/>
                        </a:lnTo>
                        <a:lnTo>
                          <a:pt x="106122" y="10977"/>
                        </a:lnTo>
                        <a:lnTo>
                          <a:pt x="106131" y="10977"/>
                        </a:lnTo>
                        <a:lnTo>
                          <a:pt x="106131" y="10958"/>
                        </a:lnTo>
                        <a:lnTo>
                          <a:pt x="106149" y="10958"/>
                        </a:lnTo>
                        <a:lnTo>
                          <a:pt x="106149" y="10930"/>
                        </a:lnTo>
                        <a:lnTo>
                          <a:pt x="106168" y="10930"/>
                        </a:lnTo>
                        <a:lnTo>
                          <a:pt x="106168" y="10912"/>
                        </a:lnTo>
                        <a:lnTo>
                          <a:pt x="106177" y="10912"/>
                        </a:lnTo>
                        <a:lnTo>
                          <a:pt x="106177" y="10884"/>
                        </a:lnTo>
                        <a:lnTo>
                          <a:pt x="106196" y="10884"/>
                        </a:lnTo>
                        <a:lnTo>
                          <a:pt x="106196" y="10865"/>
                        </a:lnTo>
                        <a:lnTo>
                          <a:pt x="106214" y="10865"/>
                        </a:lnTo>
                        <a:lnTo>
                          <a:pt x="106214" y="10838"/>
                        </a:lnTo>
                        <a:lnTo>
                          <a:pt x="106223" y="10838"/>
                        </a:lnTo>
                        <a:lnTo>
                          <a:pt x="106223" y="10819"/>
                        </a:lnTo>
                        <a:lnTo>
                          <a:pt x="106242" y="10819"/>
                        </a:lnTo>
                        <a:lnTo>
                          <a:pt x="106242" y="10810"/>
                        </a:lnTo>
                        <a:lnTo>
                          <a:pt x="106261" y="10810"/>
                        </a:lnTo>
                        <a:lnTo>
                          <a:pt x="106261" y="10773"/>
                        </a:lnTo>
                        <a:lnTo>
                          <a:pt x="106270" y="10773"/>
                        </a:lnTo>
                        <a:lnTo>
                          <a:pt x="106270" y="10763"/>
                        </a:lnTo>
                        <a:lnTo>
                          <a:pt x="106288" y="10763"/>
                        </a:lnTo>
                        <a:lnTo>
                          <a:pt x="106288" y="10745"/>
                        </a:lnTo>
                        <a:lnTo>
                          <a:pt x="106307" y="10745"/>
                        </a:lnTo>
                        <a:lnTo>
                          <a:pt x="106307" y="10717"/>
                        </a:lnTo>
                        <a:lnTo>
                          <a:pt x="106316" y="10717"/>
                        </a:lnTo>
                        <a:lnTo>
                          <a:pt x="106316" y="10699"/>
                        </a:lnTo>
                        <a:lnTo>
                          <a:pt x="106335" y="10699"/>
                        </a:lnTo>
                        <a:lnTo>
                          <a:pt x="106335" y="10671"/>
                        </a:lnTo>
                        <a:lnTo>
                          <a:pt x="106353" y="10671"/>
                        </a:lnTo>
                        <a:lnTo>
                          <a:pt x="106353" y="10652"/>
                        </a:lnTo>
                        <a:lnTo>
                          <a:pt x="106362" y="10652"/>
                        </a:lnTo>
                        <a:lnTo>
                          <a:pt x="106362" y="10634"/>
                        </a:lnTo>
                        <a:lnTo>
                          <a:pt x="106381" y="10634"/>
                        </a:lnTo>
                        <a:lnTo>
                          <a:pt x="106381" y="10606"/>
                        </a:lnTo>
                        <a:lnTo>
                          <a:pt x="106399" y="10606"/>
                        </a:lnTo>
                        <a:lnTo>
                          <a:pt x="106399" y="10587"/>
                        </a:lnTo>
                        <a:lnTo>
                          <a:pt x="106409" y="10587"/>
                        </a:lnTo>
                        <a:lnTo>
                          <a:pt x="106409" y="10578"/>
                        </a:lnTo>
                        <a:lnTo>
                          <a:pt x="106427" y="10578"/>
                        </a:lnTo>
                        <a:lnTo>
                          <a:pt x="106427" y="10541"/>
                        </a:lnTo>
                        <a:lnTo>
                          <a:pt x="106446" y="10541"/>
                        </a:lnTo>
                        <a:lnTo>
                          <a:pt x="106446" y="10532"/>
                        </a:lnTo>
                        <a:lnTo>
                          <a:pt x="106455" y="10532"/>
                        </a:lnTo>
                        <a:lnTo>
                          <a:pt x="106455" y="10513"/>
                        </a:lnTo>
                        <a:lnTo>
                          <a:pt x="106474" y="10513"/>
                        </a:lnTo>
                        <a:lnTo>
                          <a:pt x="106474" y="10486"/>
                        </a:lnTo>
                        <a:lnTo>
                          <a:pt x="106492" y="10486"/>
                        </a:lnTo>
                        <a:lnTo>
                          <a:pt x="106492" y="10467"/>
                        </a:lnTo>
                        <a:lnTo>
                          <a:pt x="106501" y="10467"/>
                        </a:lnTo>
                        <a:lnTo>
                          <a:pt x="106501" y="10449"/>
                        </a:lnTo>
                        <a:lnTo>
                          <a:pt x="106520" y="10449"/>
                        </a:lnTo>
                        <a:lnTo>
                          <a:pt x="106520" y="10439"/>
                        </a:lnTo>
                        <a:lnTo>
                          <a:pt x="106538" y="10439"/>
                        </a:lnTo>
                        <a:lnTo>
                          <a:pt x="106538" y="10421"/>
                        </a:lnTo>
                        <a:lnTo>
                          <a:pt x="106548" y="10421"/>
                        </a:lnTo>
                        <a:lnTo>
                          <a:pt x="106548" y="10402"/>
                        </a:lnTo>
                        <a:lnTo>
                          <a:pt x="106566" y="10402"/>
                        </a:lnTo>
                        <a:lnTo>
                          <a:pt x="106566" y="10374"/>
                        </a:lnTo>
                        <a:lnTo>
                          <a:pt x="106585" y="10374"/>
                        </a:lnTo>
                        <a:lnTo>
                          <a:pt x="106585" y="10356"/>
                        </a:lnTo>
                        <a:lnTo>
                          <a:pt x="106594" y="10356"/>
                        </a:lnTo>
                        <a:lnTo>
                          <a:pt x="106594" y="10347"/>
                        </a:lnTo>
                        <a:lnTo>
                          <a:pt x="106613" y="10347"/>
                        </a:lnTo>
                        <a:lnTo>
                          <a:pt x="106613" y="10328"/>
                        </a:lnTo>
                        <a:lnTo>
                          <a:pt x="106631" y="10328"/>
                        </a:lnTo>
                        <a:lnTo>
                          <a:pt x="106631" y="10310"/>
                        </a:lnTo>
                        <a:lnTo>
                          <a:pt x="106640" y="10310"/>
                        </a:lnTo>
                        <a:lnTo>
                          <a:pt x="106640" y="10300"/>
                        </a:lnTo>
                        <a:lnTo>
                          <a:pt x="106659" y="10300"/>
                        </a:lnTo>
                        <a:lnTo>
                          <a:pt x="106659" y="10263"/>
                        </a:lnTo>
                        <a:lnTo>
                          <a:pt x="106677" y="10263"/>
                        </a:lnTo>
                        <a:lnTo>
                          <a:pt x="106677" y="10254"/>
                        </a:lnTo>
                        <a:lnTo>
                          <a:pt x="106687" y="10254"/>
                        </a:lnTo>
                        <a:lnTo>
                          <a:pt x="106687" y="10236"/>
                        </a:lnTo>
                        <a:lnTo>
                          <a:pt x="106705" y="10236"/>
                        </a:lnTo>
                        <a:lnTo>
                          <a:pt x="106705" y="10217"/>
                        </a:lnTo>
                        <a:lnTo>
                          <a:pt x="106724" y="10217"/>
                        </a:lnTo>
                        <a:lnTo>
                          <a:pt x="106724" y="10208"/>
                        </a:lnTo>
                        <a:lnTo>
                          <a:pt x="106733" y="10208"/>
                        </a:lnTo>
                        <a:lnTo>
                          <a:pt x="106733" y="10189"/>
                        </a:lnTo>
                        <a:lnTo>
                          <a:pt x="106751" y="10189"/>
                        </a:lnTo>
                        <a:lnTo>
                          <a:pt x="106751" y="10161"/>
                        </a:lnTo>
                        <a:lnTo>
                          <a:pt x="106770" y="10161"/>
                        </a:lnTo>
                        <a:lnTo>
                          <a:pt x="106770" y="10143"/>
                        </a:lnTo>
                        <a:lnTo>
                          <a:pt x="106779" y="10143"/>
                        </a:lnTo>
                        <a:lnTo>
                          <a:pt x="106779" y="10124"/>
                        </a:lnTo>
                        <a:lnTo>
                          <a:pt x="106798" y="10124"/>
                        </a:lnTo>
                        <a:lnTo>
                          <a:pt x="106798" y="10115"/>
                        </a:lnTo>
                        <a:lnTo>
                          <a:pt x="106816" y="10115"/>
                        </a:lnTo>
                        <a:lnTo>
                          <a:pt x="106816" y="10097"/>
                        </a:lnTo>
                        <a:lnTo>
                          <a:pt x="106826" y="10097"/>
                        </a:lnTo>
                        <a:lnTo>
                          <a:pt x="106826" y="10078"/>
                        </a:lnTo>
                        <a:lnTo>
                          <a:pt x="106844" y="10078"/>
                        </a:lnTo>
                        <a:lnTo>
                          <a:pt x="106844" y="10069"/>
                        </a:lnTo>
                        <a:lnTo>
                          <a:pt x="106863" y="10069"/>
                        </a:lnTo>
                        <a:lnTo>
                          <a:pt x="106863" y="10050"/>
                        </a:lnTo>
                        <a:lnTo>
                          <a:pt x="106872" y="10050"/>
                        </a:lnTo>
                        <a:lnTo>
                          <a:pt x="106872" y="10032"/>
                        </a:lnTo>
                        <a:lnTo>
                          <a:pt x="106890" y="10032"/>
                        </a:lnTo>
                        <a:lnTo>
                          <a:pt x="106890" y="10022"/>
                        </a:lnTo>
                        <a:lnTo>
                          <a:pt x="106909" y="10022"/>
                        </a:lnTo>
                        <a:lnTo>
                          <a:pt x="106909" y="10004"/>
                        </a:lnTo>
                        <a:lnTo>
                          <a:pt x="106918" y="10004"/>
                        </a:lnTo>
                        <a:lnTo>
                          <a:pt x="106918" y="9985"/>
                        </a:lnTo>
                        <a:lnTo>
                          <a:pt x="106937" y="9985"/>
                        </a:lnTo>
                        <a:lnTo>
                          <a:pt x="106937" y="9976"/>
                        </a:lnTo>
                        <a:lnTo>
                          <a:pt x="106955" y="9976"/>
                        </a:lnTo>
                        <a:lnTo>
                          <a:pt x="106955" y="9958"/>
                        </a:lnTo>
                        <a:lnTo>
                          <a:pt x="106964" y="9958"/>
                        </a:lnTo>
                        <a:lnTo>
                          <a:pt x="106964" y="9939"/>
                        </a:lnTo>
                        <a:lnTo>
                          <a:pt x="106983" y="9939"/>
                        </a:lnTo>
                        <a:lnTo>
                          <a:pt x="106983" y="9930"/>
                        </a:lnTo>
                        <a:lnTo>
                          <a:pt x="107002" y="9930"/>
                        </a:lnTo>
                        <a:lnTo>
                          <a:pt x="107002" y="9911"/>
                        </a:lnTo>
                        <a:lnTo>
                          <a:pt x="107011" y="9911"/>
                        </a:lnTo>
                        <a:lnTo>
                          <a:pt x="107011" y="9893"/>
                        </a:lnTo>
                        <a:lnTo>
                          <a:pt x="107029" y="9893"/>
                        </a:lnTo>
                        <a:lnTo>
                          <a:pt x="107029" y="9884"/>
                        </a:lnTo>
                        <a:lnTo>
                          <a:pt x="107048" y="9884"/>
                        </a:lnTo>
                        <a:lnTo>
                          <a:pt x="107048" y="9865"/>
                        </a:lnTo>
                        <a:lnTo>
                          <a:pt x="107057" y="9865"/>
                        </a:lnTo>
                        <a:lnTo>
                          <a:pt x="107057" y="9846"/>
                        </a:lnTo>
                        <a:lnTo>
                          <a:pt x="107076" y="9846"/>
                        </a:lnTo>
                        <a:lnTo>
                          <a:pt x="107076" y="9837"/>
                        </a:lnTo>
                        <a:lnTo>
                          <a:pt x="107094" y="9837"/>
                        </a:lnTo>
                        <a:lnTo>
                          <a:pt x="107094" y="9819"/>
                        </a:lnTo>
                        <a:lnTo>
                          <a:pt x="107103" y="9819"/>
                        </a:lnTo>
                        <a:lnTo>
                          <a:pt x="107103" y="9800"/>
                        </a:lnTo>
                        <a:lnTo>
                          <a:pt x="107122" y="9800"/>
                        </a:lnTo>
                        <a:lnTo>
                          <a:pt x="107122" y="9791"/>
                        </a:lnTo>
                        <a:lnTo>
                          <a:pt x="107140" y="9791"/>
                        </a:lnTo>
                        <a:lnTo>
                          <a:pt x="107140" y="9772"/>
                        </a:lnTo>
                        <a:lnTo>
                          <a:pt x="107150" y="9772"/>
                        </a:lnTo>
                        <a:lnTo>
                          <a:pt x="107150" y="9754"/>
                        </a:lnTo>
                        <a:lnTo>
                          <a:pt x="107187" y="9754"/>
                        </a:lnTo>
                        <a:lnTo>
                          <a:pt x="107187" y="9745"/>
                        </a:lnTo>
                        <a:lnTo>
                          <a:pt x="107196" y="9745"/>
                        </a:lnTo>
                        <a:lnTo>
                          <a:pt x="107196" y="9726"/>
                        </a:lnTo>
                        <a:lnTo>
                          <a:pt x="107215" y="9726"/>
                        </a:lnTo>
                        <a:lnTo>
                          <a:pt x="107215" y="9708"/>
                        </a:lnTo>
                        <a:lnTo>
                          <a:pt x="107233" y="9708"/>
                        </a:lnTo>
                        <a:lnTo>
                          <a:pt x="107233" y="9698"/>
                        </a:lnTo>
                        <a:lnTo>
                          <a:pt x="107242" y="9698"/>
                        </a:lnTo>
                        <a:lnTo>
                          <a:pt x="107242" y="9680"/>
                        </a:lnTo>
                        <a:lnTo>
                          <a:pt x="107279" y="9680"/>
                        </a:lnTo>
                        <a:lnTo>
                          <a:pt x="107279" y="9661"/>
                        </a:lnTo>
                        <a:lnTo>
                          <a:pt x="107289" y="9661"/>
                        </a:lnTo>
                        <a:lnTo>
                          <a:pt x="107289" y="9652"/>
                        </a:lnTo>
                        <a:lnTo>
                          <a:pt x="107307" y="9652"/>
                        </a:lnTo>
                        <a:lnTo>
                          <a:pt x="107307" y="9633"/>
                        </a:lnTo>
                        <a:lnTo>
                          <a:pt x="107326" y="9633"/>
                        </a:lnTo>
                        <a:lnTo>
                          <a:pt x="107326" y="9615"/>
                        </a:lnTo>
                        <a:lnTo>
                          <a:pt x="107335" y="9615"/>
                        </a:lnTo>
                        <a:lnTo>
                          <a:pt x="107335" y="9606"/>
                        </a:lnTo>
                        <a:lnTo>
                          <a:pt x="107372" y="9606"/>
                        </a:lnTo>
                        <a:lnTo>
                          <a:pt x="107372" y="9587"/>
                        </a:lnTo>
                        <a:lnTo>
                          <a:pt x="107381" y="9587"/>
                        </a:lnTo>
                        <a:lnTo>
                          <a:pt x="107381" y="9569"/>
                        </a:lnTo>
                        <a:lnTo>
                          <a:pt x="107400" y="9569"/>
                        </a:lnTo>
                        <a:lnTo>
                          <a:pt x="107400" y="9559"/>
                        </a:lnTo>
                        <a:lnTo>
                          <a:pt x="107418" y="9559"/>
                        </a:lnTo>
                        <a:lnTo>
                          <a:pt x="107418" y="9541"/>
                        </a:lnTo>
                        <a:lnTo>
                          <a:pt x="107428" y="9541"/>
                        </a:lnTo>
                        <a:lnTo>
                          <a:pt x="107428" y="9522"/>
                        </a:lnTo>
                        <a:lnTo>
                          <a:pt x="107465" y="9522"/>
                        </a:lnTo>
                        <a:lnTo>
                          <a:pt x="107465" y="9513"/>
                        </a:lnTo>
                        <a:lnTo>
                          <a:pt x="107474" y="9513"/>
                        </a:lnTo>
                        <a:lnTo>
                          <a:pt x="107474" y="9495"/>
                        </a:lnTo>
                        <a:lnTo>
                          <a:pt x="107492" y="9495"/>
                        </a:lnTo>
                        <a:lnTo>
                          <a:pt x="107492" y="9476"/>
                        </a:lnTo>
                        <a:lnTo>
                          <a:pt x="107511" y="9476"/>
                        </a:lnTo>
                        <a:lnTo>
                          <a:pt x="107511" y="9467"/>
                        </a:lnTo>
                        <a:lnTo>
                          <a:pt x="107520" y="9467"/>
                        </a:lnTo>
                        <a:lnTo>
                          <a:pt x="107520" y="9448"/>
                        </a:lnTo>
                        <a:lnTo>
                          <a:pt x="107557" y="9448"/>
                        </a:lnTo>
                        <a:lnTo>
                          <a:pt x="107557" y="9430"/>
                        </a:lnTo>
                        <a:lnTo>
                          <a:pt x="107567" y="9430"/>
                        </a:lnTo>
                        <a:lnTo>
                          <a:pt x="107567" y="9420"/>
                        </a:lnTo>
                        <a:lnTo>
                          <a:pt x="107585" y="9420"/>
                        </a:lnTo>
                        <a:lnTo>
                          <a:pt x="107585" y="9402"/>
                        </a:lnTo>
                        <a:lnTo>
                          <a:pt x="107613" y="9402"/>
                        </a:lnTo>
                        <a:lnTo>
                          <a:pt x="107613" y="9383"/>
                        </a:lnTo>
                        <a:lnTo>
                          <a:pt x="107631" y="9383"/>
                        </a:lnTo>
                        <a:lnTo>
                          <a:pt x="107631" y="9374"/>
                        </a:lnTo>
                        <a:lnTo>
                          <a:pt x="107659" y="9374"/>
                        </a:lnTo>
                        <a:lnTo>
                          <a:pt x="107659" y="9356"/>
                        </a:lnTo>
                        <a:lnTo>
                          <a:pt x="107678" y="9356"/>
                        </a:lnTo>
                        <a:lnTo>
                          <a:pt x="107678" y="9337"/>
                        </a:lnTo>
                        <a:lnTo>
                          <a:pt x="107696" y="9337"/>
                        </a:lnTo>
                        <a:lnTo>
                          <a:pt x="107696" y="9328"/>
                        </a:lnTo>
                        <a:lnTo>
                          <a:pt x="107724" y="9328"/>
                        </a:lnTo>
                        <a:lnTo>
                          <a:pt x="107724" y="9309"/>
                        </a:lnTo>
                        <a:lnTo>
                          <a:pt x="107743" y="9309"/>
                        </a:lnTo>
                        <a:lnTo>
                          <a:pt x="107743" y="9291"/>
                        </a:lnTo>
                        <a:lnTo>
                          <a:pt x="107752" y="9291"/>
                        </a:lnTo>
                        <a:lnTo>
                          <a:pt x="107752" y="9281"/>
                        </a:lnTo>
                        <a:lnTo>
                          <a:pt x="107789" y="9281"/>
                        </a:lnTo>
                        <a:lnTo>
                          <a:pt x="107789" y="9263"/>
                        </a:lnTo>
                        <a:lnTo>
                          <a:pt x="107798" y="9263"/>
                        </a:lnTo>
                        <a:lnTo>
                          <a:pt x="107798" y="9244"/>
                        </a:lnTo>
                        <a:lnTo>
                          <a:pt x="107835" y="9244"/>
                        </a:lnTo>
                        <a:lnTo>
                          <a:pt x="107835" y="9235"/>
                        </a:lnTo>
                        <a:lnTo>
                          <a:pt x="107844" y="9235"/>
                        </a:lnTo>
                        <a:lnTo>
                          <a:pt x="107844" y="9217"/>
                        </a:lnTo>
                        <a:lnTo>
                          <a:pt x="107863" y="9217"/>
                        </a:lnTo>
                        <a:lnTo>
                          <a:pt x="107863" y="9198"/>
                        </a:lnTo>
                        <a:lnTo>
                          <a:pt x="107891" y="9198"/>
                        </a:lnTo>
                        <a:lnTo>
                          <a:pt x="107891" y="9189"/>
                        </a:lnTo>
                        <a:lnTo>
                          <a:pt x="107909" y="9189"/>
                        </a:lnTo>
                        <a:lnTo>
                          <a:pt x="107909" y="9170"/>
                        </a:lnTo>
                        <a:lnTo>
                          <a:pt x="107937" y="9170"/>
                        </a:lnTo>
                        <a:lnTo>
                          <a:pt x="107937" y="9152"/>
                        </a:lnTo>
                        <a:lnTo>
                          <a:pt x="107974" y="9152"/>
                        </a:lnTo>
                        <a:lnTo>
                          <a:pt x="107974" y="9143"/>
                        </a:lnTo>
                        <a:lnTo>
                          <a:pt x="107983" y="9143"/>
                        </a:lnTo>
                        <a:lnTo>
                          <a:pt x="107983" y="9124"/>
                        </a:lnTo>
                        <a:lnTo>
                          <a:pt x="108020" y="9124"/>
                        </a:lnTo>
                        <a:lnTo>
                          <a:pt x="108020" y="9105"/>
                        </a:lnTo>
                        <a:lnTo>
                          <a:pt x="108030" y="9105"/>
                        </a:lnTo>
                        <a:lnTo>
                          <a:pt x="108030" y="9096"/>
                        </a:lnTo>
                        <a:lnTo>
                          <a:pt x="108067" y="9096"/>
                        </a:lnTo>
                        <a:lnTo>
                          <a:pt x="108067" y="9078"/>
                        </a:lnTo>
                        <a:lnTo>
                          <a:pt x="108076" y="9078"/>
                        </a:lnTo>
                        <a:lnTo>
                          <a:pt x="108076" y="9059"/>
                        </a:lnTo>
                        <a:lnTo>
                          <a:pt x="108113" y="9059"/>
                        </a:lnTo>
                        <a:lnTo>
                          <a:pt x="108113" y="9050"/>
                        </a:lnTo>
                        <a:lnTo>
                          <a:pt x="108122" y="9050"/>
                        </a:lnTo>
                        <a:lnTo>
                          <a:pt x="108122" y="9031"/>
                        </a:lnTo>
                        <a:lnTo>
                          <a:pt x="108159" y="9031"/>
                        </a:lnTo>
                        <a:lnTo>
                          <a:pt x="108159" y="9013"/>
                        </a:lnTo>
                        <a:lnTo>
                          <a:pt x="108187" y="9013"/>
                        </a:lnTo>
                        <a:lnTo>
                          <a:pt x="108187" y="9004"/>
                        </a:lnTo>
                        <a:lnTo>
                          <a:pt x="108206" y="9004"/>
                        </a:lnTo>
                        <a:lnTo>
                          <a:pt x="108206" y="8985"/>
                        </a:lnTo>
                        <a:lnTo>
                          <a:pt x="108233" y="8985"/>
                        </a:lnTo>
                        <a:lnTo>
                          <a:pt x="108233" y="8967"/>
                        </a:lnTo>
                        <a:lnTo>
                          <a:pt x="108261" y="8967"/>
                        </a:lnTo>
                        <a:lnTo>
                          <a:pt x="108261" y="8957"/>
                        </a:lnTo>
                        <a:lnTo>
                          <a:pt x="108280" y="8957"/>
                        </a:lnTo>
                        <a:lnTo>
                          <a:pt x="108280" y="8939"/>
                        </a:lnTo>
                        <a:lnTo>
                          <a:pt x="108308" y="8939"/>
                        </a:lnTo>
                        <a:lnTo>
                          <a:pt x="108308" y="8920"/>
                        </a:lnTo>
                        <a:lnTo>
                          <a:pt x="108345" y="8920"/>
                        </a:lnTo>
                        <a:lnTo>
                          <a:pt x="108345" y="8911"/>
                        </a:lnTo>
                        <a:lnTo>
                          <a:pt x="108354" y="8911"/>
                        </a:lnTo>
                        <a:lnTo>
                          <a:pt x="108354" y="8892"/>
                        </a:lnTo>
                        <a:lnTo>
                          <a:pt x="108391" y="8892"/>
                        </a:lnTo>
                        <a:lnTo>
                          <a:pt x="108391" y="8874"/>
                        </a:lnTo>
                        <a:lnTo>
                          <a:pt x="108419" y="8874"/>
                        </a:lnTo>
                        <a:lnTo>
                          <a:pt x="108419" y="8865"/>
                        </a:lnTo>
                        <a:lnTo>
                          <a:pt x="108446" y="8865"/>
                        </a:lnTo>
                        <a:lnTo>
                          <a:pt x="108446" y="8846"/>
                        </a:lnTo>
                        <a:lnTo>
                          <a:pt x="108484" y="8846"/>
                        </a:lnTo>
                        <a:lnTo>
                          <a:pt x="108484" y="8828"/>
                        </a:lnTo>
                        <a:lnTo>
                          <a:pt x="108511" y="8828"/>
                        </a:lnTo>
                        <a:lnTo>
                          <a:pt x="108511" y="8818"/>
                        </a:lnTo>
                        <a:lnTo>
                          <a:pt x="108539" y="8818"/>
                        </a:lnTo>
                        <a:lnTo>
                          <a:pt x="108539" y="8800"/>
                        </a:lnTo>
                        <a:lnTo>
                          <a:pt x="108576" y="8800"/>
                        </a:lnTo>
                        <a:lnTo>
                          <a:pt x="108576" y="8781"/>
                        </a:lnTo>
                        <a:lnTo>
                          <a:pt x="108604" y="8781"/>
                        </a:lnTo>
                        <a:lnTo>
                          <a:pt x="108604" y="8772"/>
                        </a:lnTo>
                        <a:lnTo>
                          <a:pt x="108632" y="8772"/>
                        </a:lnTo>
                        <a:lnTo>
                          <a:pt x="108632" y="8754"/>
                        </a:lnTo>
                        <a:lnTo>
                          <a:pt x="108669" y="8754"/>
                        </a:lnTo>
                        <a:lnTo>
                          <a:pt x="108669" y="8735"/>
                        </a:lnTo>
                        <a:lnTo>
                          <a:pt x="108697" y="8735"/>
                        </a:lnTo>
                        <a:lnTo>
                          <a:pt x="108697" y="8726"/>
                        </a:lnTo>
                        <a:lnTo>
                          <a:pt x="108724" y="8726"/>
                        </a:lnTo>
                        <a:lnTo>
                          <a:pt x="108724" y="8707"/>
                        </a:lnTo>
                        <a:lnTo>
                          <a:pt x="108761" y="8707"/>
                        </a:lnTo>
                        <a:lnTo>
                          <a:pt x="108761" y="8689"/>
                        </a:lnTo>
                        <a:lnTo>
                          <a:pt x="108789" y="8689"/>
                        </a:lnTo>
                        <a:lnTo>
                          <a:pt x="108789" y="8679"/>
                        </a:lnTo>
                        <a:lnTo>
                          <a:pt x="108836" y="8679"/>
                        </a:lnTo>
                        <a:lnTo>
                          <a:pt x="108836" y="8661"/>
                        </a:lnTo>
                        <a:lnTo>
                          <a:pt x="108863" y="8661"/>
                        </a:lnTo>
                        <a:lnTo>
                          <a:pt x="108863" y="8642"/>
                        </a:lnTo>
                        <a:lnTo>
                          <a:pt x="108910" y="8642"/>
                        </a:lnTo>
                        <a:lnTo>
                          <a:pt x="108910" y="8633"/>
                        </a:lnTo>
                        <a:lnTo>
                          <a:pt x="108947" y="8633"/>
                        </a:lnTo>
                        <a:lnTo>
                          <a:pt x="108947" y="8615"/>
                        </a:lnTo>
                        <a:lnTo>
                          <a:pt x="108993" y="8615"/>
                        </a:lnTo>
                        <a:lnTo>
                          <a:pt x="108993" y="8596"/>
                        </a:lnTo>
                        <a:lnTo>
                          <a:pt x="109021" y="8596"/>
                        </a:lnTo>
                        <a:lnTo>
                          <a:pt x="109021" y="8587"/>
                        </a:lnTo>
                        <a:lnTo>
                          <a:pt x="109067" y="8587"/>
                        </a:lnTo>
                        <a:lnTo>
                          <a:pt x="109067" y="8568"/>
                        </a:lnTo>
                        <a:lnTo>
                          <a:pt x="109095" y="8568"/>
                        </a:lnTo>
                        <a:lnTo>
                          <a:pt x="109095" y="8550"/>
                        </a:lnTo>
                        <a:lnTo>
                          <a:pt x="109141" y="8550"/>
                        </a:lnTo>
                        <a:lnTo>
                          <a:pt x="109141" y="8540"/>
                        </a:lnTo>
                        <a:lnTo>
                          <a:pt x="109187" y="8540"/>
                        </a:lnTo>
                        <a:lnTo>
                          <a:pt x="109187" y="8522"/>
                        </a:lnTo>
                        <a:lnTo>
                          <a:pt x="109234" y="8522"/>
                        </a:lnTo>
                        <a:lnTo>
                          <a:pt x="109234" y="8503"/>
                        </a:lnTo>
                        <a:lnTo>
                          <a:pt x="109280" y="8503"/>
                        </a:lnTo>
                        <a:lnTo>
                          <a:pt x="109280" y="8494"/>
                        </a:lnTo>
                        <a:lnTo>
                          <a:pt x="109326" y="8494"/>
                        </a:lnTo>
                        <a:lnTo>
                          <a:pt x="109326" y="8476"/>
                        </a:lnTo>
                        <a:lnTo>
                          <a:pt x="109391" y="8476"/>
                        </a:lnTo>
                        <a:lnTo>
                          <a:pt x="109391" y="8457"/>
                        </a:lnTo>
                        <a:lnTo>
                          <a:pt x="109438" y="8457"/>
                        </a:lnTo>
                        <a:lnTo>
                          <a:pt x="109438" y="8448"/>
                        </a:lnTo>
                        <a:lnTo>
                          <a:pt x="109484" y="8448"/>
                        </a:lnTo>
                        <a:lnTo>
                          <a:pt x="109484" y="8429"/>
                        </a:lnTo>
                        <a:lnTo>
                          <a:pt x="109530" y="8429"/>
                        </a:lnTo>
                        <a:lnTo>
                          <a:pt x="109530" y="8411"/>
                        </a:lnTo>
                        <a:lnTo>
                          <a:pt x="109577" y="8411"/>
                        </a:lnTo>
                        <a:lnTo>
                          <a:pt x="109577" y="8402"/>
                        </a:lnTo>
                        <a:lnTo>
                          <a:pt x="109651" y="8402"/>
                        </a:lnTo>
                        <a:lnTo>
                          <a:pt x="109651" y="8383"/>
                        </a:lnTo>
                        <a:lnTo>
                          <a:pt x="109715" y="8383"/>
                        </a:lnTo>
                        <a:lnTo>
                          <a:pt x="109715" y="8364"/>
                        </a:lnTo>
                        <a:lnTo>
                          <a:pt x="109780" y="8364"/>
                        </a:lnTo>
                        <a:lnTo>
                          <a:pt x="109780" y="8355"/>
                        </a:lnTo>
                        <a:lnTo>
                          <a:pt x="109836" y="8355"/>
                        </a:lnTo>
                        <a:lnTo>
                          <a:pt x="109836" y="8337"/>
                        </a:lnTo>
                        <a:lnTo>
                          <a:pt x="109919" y="8337"/>
                        </a:lnTo>
                        <a:lnTo>
                          <a:pt x="109919" y="8318"/>
                        </a:lnTo>
                        <a:lnTo>
                          <a:pt x="109975" y="8318"/>
                        </a:lnTo>
                        <a:lnTo>
                          <a:pt x="109975" y="8309"/>
                        </a:lnTo>
                        <a:lnTo>
                          <a:pt x="110058" y="8309"/>
                        </a:lnTo>
                        <a:lnTo>
                          <a:pt x="110058" y="8290"/>
                        </a:lnTo>
                        <a:lnTo>
                          <a:pt x="110151" y="8290"/>
                        </a:lnTo>
                        <a:lnTo>
                          <a:pt x="110151" y="8272"/>
                        </a:lnTo>
                        <a:lnTo>
                          <a:pt x="110243" y="8272"/>
                        </a:lnTo>
                        <a:lnTo>
                          <a:pt x="110243" y="8263"/>
                        </a:lnTo>
                        <a:lnTo>
                          <a:pt x="110336" y="8263"/>
                        </a:lnTo>
                        <a:lnTo>
                          <a:pt x="110336" y="8244"/>
                        </a:lnTo>
                        <a:lnTo>
                          <a:pt x="110429" y="8244"/>
                        </a:lnTo>
                        <a:lnTo>
                          <a:pt x="110429" y="8226"/>
                        </a:lnTo>
                        <a:lnTo>
                          <a:pt x="110577" y="8226"/>
                        </a:lnTo>
                        <a:lnTo>
                          <a:pt x="110577" y="8216"/>
                        </a:lnTo>
                        <a:lnTo>
                          <a:pt x="110734" y="8216"/>
                        </a:lnTo>
                        <a:lnTo>
                          <a:pt x="110734" y="8198"/>
                        </a:lnTo>
                        <a:lnTo>
                          <a:pt x="110892" y="8198"/>
                        </a:lnTo>
                        <a:lnTo>
                          <a:pt x="110892" y="8179"/>
                        </a:lnTo>
                        <a:lnTo>
                          <a:pt x="111244" y="8179"/>
                        </a:lnTo>
                        <a:lnTo>
                          <a:pt x="111244" y="8170"/>
                        </a:lnTo>
                        <a:lnTo>
                          <a:pt x="111522" y="8170"/>
                        </a:lnTo>
                        <a:lnTo>
                          <a:pt x="111522" y="8179"/>
                        </a:lnTo>
                        <a:lnTo>
                          <a:pt x="111846" y="8179"/>
                        </a:lnTo>
                        <a:lnTo>
                          <a:pt x="111846" y="8198"/>
                        </a:lnTo>
                        <a:lnTo>
                          <a:pt x="112013" y="8198"/>
                        </a:lnTo>
                        <a:lnTo>
                          <a:pt x="112013" y="8216"/>
                        </a:lnTo>
                        <a:lnTo>
                          <a:pt x="112152" y="8216"/>
                        </a:lnTo>
                        <a:lnTo>
                          <a:pt x="112152" y="8226"/>
                        </a:lnTo>
                        <a:lnTo>
                          <a:pt x="112290" y="8226"/>
                        </a:lnTo>
                        <a:lnTo>
                          <a:pt x="112290" y="8244"/>
                        </a:lnTo>
                        <a:lnTo>
                          <a:pt x="112429" y="8244"/>
                        </a:lnTo>
                        <a:lnTo>
                          <a:pt x="112429" y="8263"/>
                        </a:lnTo>
                        <a:lnTo>
                          <a:pt x="112522" y="8263"/>
                        </a:lnTo>
                        <a:lnTo>
                          <a:pt x="112522" y="8272"/>
                        </a:lnTo>
                        <a:lnTo>
                          <a:pt x="112605" y="8272"/>
                        </a:lnTo>
                        <a:lnTo>
                          <a:pt x="112605" y="8290"/>
                        </a:lnTo>
                        <a:lnTo>
                          <a:pt x="112679" y="8290"/>
                        </a:lnTo>
                        <a:lnTo>
                          <a:pt x="112679" y="8309"/>
                        </a:lnTo>
                        <a:lnTo>
                          <a:pt x="112772" y="8309"/>
                        </a:lnTo>
                        <a:lnTo>
                          <a:pt x="112772" y="8318"/>
                        </a:lnTo>
                        <a:lnTo>
                          <a:pt x="112846" y="8318"/>
                        </a:lnTo>
                        <a:lnTo>
                          <a:pt x="112846" y="8337"/>
                        </a:lnTo>
                        <a:lnTo>
                          <a:pt x="112930" y="8337"/>
                        </a:lnTo>
                        <a:lnTo>
                          <a:pt x="112930" y="8355"/>
                        </a:lnTo>
                        <a:lnTo>
                          <a:pt x="112985" y="8355"/>
                        </a:lnTo>
                        <a:lnTo>
                          <a:pt x="112985" y="8364"/>
                        </a:lnTo>
                        <a:lnTo>
                          <a:pt x="113050" y="8364"/>
                        </a:lnTo>
                        <a:lnTo>
                          <a:pt x="113050" y="8383"/>
                        </a:lnTo>
                        <a:lnTo>
                          <a:pt x="113115" y="8383"/>
                        </a:lnTo>
                        <a:lnTo>
                          <a:pt x="113115" y="8402"/>
                        </a:lnTo>
                        <a:lnTo>
                          <a:pt x="113170" y="8402"/>
                        </a:lnTo>
                        <a:lnTo>
                          <a:pt x="113170" y="8411"/>
                        </a:lnTo>
                        <a:lnTo>
                          <a:pt x="113217" y="8411"/>
                        </a:lnTo>
                        <a:lnTo>
                          <a:pt x="113217" y="8429"/>
                        </a:lnTo>
                        <a:lnTo>
                          <a:pt x="113282" y="8429"/>
                        </a:lnTo>
                        <a:lnTo>
                          <a:pt x="113282" y="8448"/>
                        </a:lnTo>
                        <a:lnTo>
                          <a:pt x="113346" y="8448"/>
                        </a:lnTo>
                        <a:lnTo>
                          <a:pt x="113346" y="8457"/>
                        </a:lnTo>
                        <a:lnTo>
                          <a:pt x="113402" y="8457"/>
                        </a:lnTo>
                        <a:lnTo>
                          <a:pt x="113402" y="8476"/>
                        </a:lnTo>
                        <a:lnTo>
                          <a:pt x="113448" y="8476"/>
                        </a:lnTo>
                        <a:lnTo>
                          <a:pt x="113448" y="8494"/>
                        </a:lnTo>
                        <a:lnTo>
                          <a:pt x="113495" y="8494"/>
                        </a:lnTo>
                        <a:lnTo>
                          <a:pt x="113495" y="8503"/>
                        </a:lnTo>
                        <a:lnTo>
                          <a:pt x="113541" y="8503"/>
                        </a:lnTo>
                        <a:lnTo>
                          <a:pt x="113541" y="8522"/>
                        </a:lnTo>
                        <a:lnTo>
                          <a:pt x="113578" y="8522"/>
                        </a:lnTo>
                        <a:lnTo>
                          <a:pt x="113578" y="8540"/>
                        </a:lnTo>
                        <a:lnTo>
                          <a:pt x="113624" y="8540"/>
                        </a:lnTo>
                        <a:lnTo>
                          <a:pt x="113624" y="8550"/>
                        </a:lnTo>
                        <a:lnTo>
                          <a:pt x="113671" y="8550"/>
                        </a:lnTo>
                        <a:lnTo>
                          <a:pt x="113671" y="8568"/>
                        </a:lnTo>
                        <a:lnTo>
                          <a:pt x="113717" y="8568"/>
                        </a:lnTo>
                        <a:lnTo>
                          <a:pt x="113717" y="8587"/>
                        </a:lnTo>
                        <a:lnTo>
                          <a:pt x="113763" y="8587"/>
                        </a:lnTo>
                        <a:lnTo>
                          <a:pt x="113763" y="8596"/>
                        </a:lnTo>
                        <a:lnTo>
                          <a:pt x="113791" y="8596"/>
                        </a:lnTo>
                        <a:lnTo>
                          <a:pt x="113791" y="8615"/>
                        </a:lnTo>
                        <a:lnTo>
                          <a:pt x="113837" y="8615"/>
                        </a:lnTo>
                        <a:lnTo>
                          <a:pt x="113837" y="8633"/>
                        </a:lnTo>
                        <a:lnTo>
                          <a:pt x="113884" y="8633"/>
                        </a:lnTo>
                        <a:lnTo>
                          <a:pt x="113884" y="8642"/>
                        </a:lnTo>
                        <a:lnTo>
                          <a:pt x="113930" y="8642"/>
                        </a:lnTo>
                        <a:lnTo>
                          <a:pt x="113930" y="8661"/>
                        </a:lnTo>
                        <a:lnTo>
                          <a:pt x="113958" y="8661"/>
                        </a:lnTo>
                        <a:lnTo>
                          <a:pt x="113958" y="8679"/>
                        </a:lnTo>
                        <a:lnTo>
                          <a:pt x="113995" y="8679"/>
                        </a:lnTo>
                        <a:lnTo>
                          <a:pt x="113995" y="8689"/>
                        </a:lnTo>
                        <a:lnTo>
                          <a:pt x="114023" y="8689"/>
                        </a:lnTo>
                        <a:lnTo>
                          <a:pt x="114023" y="8707"/>
                        </a:lnTo>
                        <a:lnTo>
                          <a:pt x="114050" y="8707"/>
                        </a:lnTo>
                        <a:lnTo>
                          <a:pt x="114050" y="8726"/>
                        </a:lnTo>
                        <a:lnTo>
                          <a:pt x="114097" y="8726"/>
                        </a:lnTo>
                        <a:lnTo>
                          <a:pt x="114097" y="8735"/>
                        </a:lnTo>
                        <a:lnTo>
                          <a:pt x="114134" y="8735"/>
                        </a:lnTo>
                        <a:lnTo>
                          <a:pt x="114134" y="8754"/>
                        </a:lnTo>
                        <a:lnTo>
                          <a:pt x="114161" y="8754"/>
                        </a:lnTo>
                        <a:lnTo>
                          <a:pt x="114161" y="8772"/>
                        </a:lnTo>
                        <a:lnTo>
                          <a:pt x="114189" y="8772"/>
                        </a:lnTo>
                        <a:lnTo>
                          <a:pt x="114189" y="8781"/>
                        </a:lnTo>
                        <a:lnTo>
                          <a:pt x="114226" y="8781"/>
                        </a:lnTo>
                        <a:lnTo>
                          <a:pt x="114226" y="8800"/>
                        </a:lnTo>
                        <a:lnTo>
                          <a:pt x="114254" y="8800"/>
                        </a:lnTo>
                        <a:lnTo>
                          <a:pt x="114254" y="8818"/>
                        </a:lnTo>
                        <a:lnTo>
                          <a:pt x="114300" y="8818"/>
                        </a:lnTo>
                        <a:lnTo>
                          <a:pt x="114300" y="8828"/>
                        </a:lnTo>
                        <a:lnTo>
                          <a:pt x="114328" y="8828"/>
                        </a:lnTo>
                        <a:lnTo>
                          <a:pt x="114328" y="8846"/>
                        </a:lnTo>
                        <a:lnTo>
                          <a:pt x="114365" y="8846"/>
                        </a:lnTo>
                        <a:lnTo>
                          <a:pt x="114365" y="8865"/>
                        </a:lnTo>
                        <a:lnTo>
                          <a:pt x="114393" y="8865"/>
                        </a:lnTo>
                        <a:lnTo>
                          <a:pt x="114393" y="8874"/>
                        </a:lnTo>
                        <a:lnTo>
                          <a:pt x="114412" y="8874"/>
                        </a:lnTo>
                        <a:lnTo>
                          <a:pt x="114412" y="8892"/>
                        </a:lnTo>
                        <a:lnTo>
                          <a:pt x="114439" y="8892"/>
                        </a:lnTo>
                        <a:lnTo>
                          <a:pt x="114439" y="8911"/>
                        </a:lnTo>
                        <a:lnTo>
                          <a:pt x="114467" y="8911"/>
                        </a:lnTo>
                        <a:lnTo>
                          <a:pt x="114467" y="8920"/>
                        </a:lnTo>
                        <a:lnTo>
                          <a:pt x="114504" y="8920"/>
                        </a:lnTo>
                        <a:lnTo>
                          <a:pt x="114504" y="8939"/>
                        </a:lnTo>
                        <a:lnTo>
                          <a:pt x="114513" y="8939"/>
                        </a:lnTo>
                        <a:lnTo>
                          <a:pt x="114513" y="8957"/>
                        </a:lnTo>
                        <a:lnTo>
                          <a:pt x="114551" y="8957"/>
                        </a:lnTo>
                        <a:lnTo>
                          <a:pt x="114551" y="8967"/>
                        </a:lnTo>
                        <a:lnTo>
                          <a:pt x="114578" y="8967"/>
                        </a:lnTo>
                        <a:lnTo>
                          <a:pt x="114578" y="8985"/>
                        </a:lnTo>
                        <a:lnTo>
                          <a:pt x="114606" y="8985"/>
                        </a:lnTo>
                        <a:lnTo>
                          <a:pt x="114606" y="9004"/>
                        </a:lnTo>
                        <a:lnTo>
                          <a:pt x="114625" y="9004"/>
                        </a:lnTo>
                        <a:lnTo>
                          <a:pt x="114625" y="9013"/>
                        </a:lnTo>
                        <a:lnTo>
                          <a:pt x="114652" y="9013"/>
                        </a:lnTo>
                        <a:lnTo>
                          <a:pt x="114652" y="9031"/>
                        </a:lnTo>
                        <a:lnTo>
                          <a:pt x="114689" y="9031"/>
                        </a:lnTo>
                        <a:lnTo>
                          <a:pt x="114689" y="9050"/>
                        </a:lnTo>
                        <a:lnTo>
                          <a:pt x="114699" y="9050"/>
                        </a:lnTo>
                        <a:lnTo>
                          <a:pt x="114699" y="9059"/>
                        </a:lnTo>
                        <a:lnTo>
                          <a:pt x="114736" y="9059"/>
                        </a:lnTo>
                        <a:lnTo>
                          <a:pt x="114736" y="9078"/>
                        </a:lnTo>
                        <a:lnTo>
                          <a:pt x="114764" y="9078"/>
                        </a:lnTo>
                        <a:lnTo>
                          <a:pt x="114764" y="9096"/>
                        </a:lnTo>
                        <a:lnTo>
                          <a:pt x="114791" y="9096"/>
                        </a:lnTo>
                        <a:lnTo>
                          <a:pt x="114791" y="9105"/>
                        </a:lnTo>
                        <a:lnTo>
                          <a:pt x="114810" y="9105"/>
                        </a:lnTo>
                        <a:lnTo>
                          <a:pt x="114810" y="9124"/>
                        </a:lnTo>
                        <a:lnTo>
                          <a:pt x="114838" y="9124"/>
                        </a:lnTo>
                        <a:lnTo>
                          <a:pt x="114838" y="9143"/>
                        </a:lnTo>
                        <a:lnTo>
                          <a:pt x="114856" y="9143"/>
                        </a:lnTo>
                        <a:lnTo>
                          <a:pt x="114856" y="9152"/>
                        </a:lnTo>
                        <a:lnTo>
                          <a:pt x="114875" y="9152"/>
                        </a:lnTo>
                        <a:lnTo>
                          <a:pt x="114875" y="9170"/>
                        </a:lnTo>
                        <a:lnTo>
                          <a:pt x="114903" y="9170"/>
                        </a:lnTo>
                        <a:lnTo>
                          <a:pt x="114903" y="9189"/>
                        </a:lnTo>
                        <a:lnTo>
                          <a:pt x="114921" y="9189"/>
                        </a:lnTo>
                        <a:lnTo>
                          <a:pt x="114921" y="9198"/>
                        </a:lnTo>
                        <a:lnTo>
                          <a:pt x="114949" y="9198"/>
                        </a:lnTo>
                        <a:lnTo>
                          <a:pt x="114949" y="9217"/>
                        </a:lnTo>
                        <a:lnTo>
                          <a:pt x="114967" y="9217"/>
                        </a:lnTo>
                        <a:lnTo>
                          <a:pt x="114967" y="9235"/>
                        </a:lnTo>
                        <a:lnTo>
                          <a:pt x="114995" y="9235"/>
                        </a:lnTo>
                        <a:lnTo>
                          <a:pt x="114995" y="9244"/>
                        </a:lnTo>
                        <a:lnTo>
                          <a:pt x="115014" y="9244"/>
                        </a:lnTo>
                        <a:lnTo>
                          <a:pt x="115014" y="9263"/>
                        </a:lnTo>
                        <a:lnTo>
                          <a:pt x="115023" y="9263"/>
                        </a:lnTo>
                        <a:lnTo>
                          <a:pt x="115023" y="9281"/>
                        </a:lnTo>
                        <a:lnTo>
                          <a:pt x="115041" y="9281"/>
                        </a:lnTo>
                        <a:lnTo>
                          <a:pt x="115041" y="9244"/>
                        </a:lnTo>
                        <a:lnTo>
                          <a:pt x="115023" y="9244"/>
                        </a:lnTo>
                        <a:lnTo>
                          <a:pt x="115023" y="9235"/>
                        </a:lnTo>
                        <a:lnTo>
                          <a:pt x="115014" y="9235"/>
                        </a:lnTo>
                        <a:lnTo>
                          <a:pt x="115014" y="9198"/>
                        </a:lnTo>
                        <a:lnTo>
                          <a:pt x="114995" y="9198"/>
                        </a:lnTo>
                        <a:lnTo>
                          <a:pt x="114995" y="9189"/>
                        </a:lnTo>
                        <a:lnTo>
                          <a:pt x="114977" y="9189"/>
                        </a:lnTo>
                        <a:lnTo>
                          <a:pt x="114977" y="9170"/>
                        </a:lnTo>
                        <a:lnTo>
                          <a:pt x="114967" y="9170"/>
                        </a:lnTo>
                        <a:lnTo>
                          <a:pt x="114967" y="9143"/>
                        </a:lnTo>
                        <a:lnTo>
                          <a:pt x="114949" y="9143"/>
                        </a:lnTo>
                        <a:lnTo>
                          <a:pt x="114949" y="9105"/>
                        </a:lnTo>
                        <a:lnTo>
                          <a:pt x="114930" y="9105"/>
                        </a:lnTo>
                        <a:lnTo>
                          <a:pt x="114930" y="9078"/>
                        </a:lnTo>
                        <a:lnTo>
                          <a:pt x="114921" y="9078"/>
                        </a:lnTo>
                        <a:lnTo>
                          <a:pt x="114921" y="9050"/>
                        </a:lnTo>
                        <a:lnTo>
                          <a:pt x="114903" y="9050"/>
                        </a:lnTo>
                        <a:lnTo>
                          <a:pt x="114903" y="9013"/>
                        </a:lnTo>
                        <a:lnTo>
                          <a:pt x="114884" y="9013"/>
                        </a:lnTo>
                        <a:lnTo>
                          <a:pt x="114884" y="8967"/>
                        </a:lnTo>
                        <a:lnTo>
                          <a:pt x="114875" y="8967"/>
                        </a:lnTo>
                        <a:lnTo>
                          <a:pt x="114875" y="8920"/>
                        </a:lnTo>
                        <a:lnTo>
                          <a:pt x="114856" y="8920"/>
                        </a:lnTo>
                        <a:lnTo>
                          <a:pt x="114856" y="8874"/>
                        </a:lnTo>
                        <a:lnTo>
                          <a:pt x="114838" y="8874"/>
                        </a:lnTo>
                        <a:lnTo>
                          <a:pt x="114838" y="8800"/>
                        </a:lnTo>
                        <a:lnTo>
                          <a:pt x="114828" y="8800"/>
                        </a:lnTo>
                        <a:lnTo>
                          <a:pt x="114828" y="8689"/>
                        </a:lnTo>
                        <a:lnTo>
                          <a:pt x="114810" y="8689"/>
                        </a:lnTo>
                        <a:lnTo>
                          <a:pt x="114810" y="8448"/>
                        </a:lnTo>
                        <a:lnTo>
                          <a:pt x="114828" y="8448"/>
                        </a:lnTo>
                        <a:lnTo>
                          <a:pt x="114828" y="8355"/>
                        </a:lnTo>
                        <a:lnTo>
                          <a:pt x="114838" y="8355"/>
                        </a:lnTo>
                        <a:lnTo>
                          <a:pt x="114838" y="8272"/>
                        </a:lnTo>
                        <a:lnTo>
                          <a:pt x="114856" y="8272"/>
                        </a:lnTo>
                        <a:lnTo>
                          <a:pt x="114856" y="8226"/>
                        </a:lnTo>
                        <a:lnTo>
                          <a:pt x="114875" y="8226"/>
                        </a:lnTo>
                        <a:lnTo>
                          <a:pt x="114875" y="8179"/>
                        </a:lnTo>
                        <a:lnTo>
                          <a:pt x="114884" y="8179"/>
                        </a:lnTo>
                        <a:lnTo>
                          <a:pt x="114884" y="8133"/>
                        </a:lnTo>
                        <a:lnTo>
                          <a:pt x="114903" y="8133"/>
                        </a:lnTo>
                        <a:lnTo>
                          <a:pt x="114903" y="8105"/>
                        </a:lnTo>
                        <a:lnTo>
                          <a:pt x="114921" y="8105"/>
                        </a:lnTo>
                        <a:lnTo>
                          <a:pt x="114921" y="8077"/>
                        </a:lnTo>
                        <a:lnTo>
                          <a:pt x="114930" y="8077"/>
                        </a:lnTo>
                        <a:lnTo>
                          <a:pt x="114930" y="8040"/>
                        </a:lnTo>
                        <a:lnTo>
                          <a:pt x="114949" y="8040"/>
                        </a:lnTo>
                        <a:lnTo>
                          <a:pt x="114949" y="8013"/>
                        </a:lnTo>
                        <a:lnTo>
                          <a:pt x="114967" y="8013"/>
                        </a:lnTo>
                        <a:lnTo>
                          <a:pt x="114967" y="7994"/>
                        </a:lnTo>
                        <a:lnTo>
                          <a:pt x="114977" y="7994"/>
                        </a:lnTo>
                        <a:lnTo>
                          <a:pt x="114977" y="7966"/>
                        </a:lnTo>
                        <a:lnTo>
                          <a:pt x="114995" y="7966"/>
                        </a:lnTo>
                        <a:lnTo>
                          <a:pt x="114995" y="7948"/>
                        </a:lnTo>
                        <a:lnTo>
                          <a:pt x="115014" y="7948"/>
                        </a:lnTo>
                        <a:lnTo>
                          <a:pt x="115014" y="7920"/>
                        </a:lnTo>
                        <a:lnTo>
                          <a:pt x="115023" y="7920"/>
                        </a:lnTo>
                        <a:lnTo>
                          <a:pt x="115023" y="7901"/>
                        </a:lnTo>
                        <a:lnTo>
                          <a:pt x="115041" y="7901"/>
                        </a:lnTo>
                        <a:lnTo>
                          <a:pt x="115041" y="7874"/>
                        </a:lnTo>
                        <a:lnTo>
                          <a:pt x="115060" y="7874"/>
                        </a:lnTo>
                        <a:lnTo>
                          <a:pt x="115060" y="7855"/>
                        </a:lnTo>
                        <a:lnTo>
                          <a:pt x="115069" y="7855"/>
                        </a:lnTo>
                        <a:lnTo>
                          <a:pt x="115069" y="7846"/>
                        </a:lnTo>
                        <a:lnTo>
                          <a:pt x="115088" y="7846"/>
                        </a:lnTo>
                        <a:lnTo>
                          <a:pt x="115088" y="7827"/>
                        </a:lnTo>
                        <a:lnTo>
                          <a:pt x="115106" y="7827"/>
                        </a:lnTo>
                        <a:lnTo>
                          <a:pt x="115106" y="7809"/>
                        </a:lnTo>
                        <a:lnTo>
                          <a:pt x="115116" y="7809"/>
                        </a:lnTo>
                        <a:lnTo>
                          <a:pt x="115116" y="7781"/>
                        </a:lnTo>
                        <a:lnTo>
                          <a:pt x="115134" y="7781"/>
                        </a:lnTo>
                        <a:lnTo>
                          <a:pt x="115134" y="7762"/>
                        </a:lnTo>
                        <a:lnTo>
                          <a:pt x="115153" y="7762"/>
                        </a:lnTo>
                        <a:lnTo>
                          <a:pt x="115153" y="7753"/>
                        </a:lnTo>
                        <a:lnTo>
                          <a:pt x="115162" y="7753"/>
                        </a:lnTo>
                        <a:lnTo>
                          <a:pt x="115162" y="7735"/>
                        </a:lnTo>
                        <a:lnTo>
                          <a:pt x="115199" y="7735"/>
                        </a:lnTo>
                        <a:lnTo>
                          <a:pt x="115199" y="7716"/>
                        </a:lnTo>
                        <a:lnTo>
                          <a:pt x="115208" y="7716"/>
                        </a:lnTo>
                        <a:lnTo>
                          <a:pt x="115208" y="7707"/>
                        </a:lnTo>
                        <a:lnTo>
                          <a:pt x="115227" y="7707"/>
                        </a:lnTo>
                        <a:lnTo>
                          <a:pt x="115227" y="7688"/>
                        </a:lnTo>
                        <a:lnTo>
                          <a:pt x="115245" y="7688"/>
                        </a:lnTo>
                        <a:lnTo>
                          <a:pt x="115245" y="7670"/>
                        </a:lnTo>
                        <a:lnTo>
                          <a:pt x="115254" y="7670"/>
                        </a:lnTo>
                        <a:lnTo>
                          <a:pt x="115254" y="7661"/>
                        </a:lnTo>
                        <a:lnTo>
                          <a:pt x="115273" y="7661"/>
                        </a:lnTo>
                        <a:lnTo>
                          <a:pt x="115273" y="7642"/>
                        </a:lnTo>
                        <a:lnTo>
                          <a:pt x="115301" y="7642"/>
                        </a:lnTo>
                        <a:lnTo>
                          <a:pt x="115301" y="7623"/>
                        </a:lnTo>
                        <a:lnTo>
                          <a:pt x="115319" y="7623"/>
                        </a:lnTo>
                        <a:lnTo>
                          <a:pt x="115319" y="7614"/>
                        </a:lnTo>
                        <a:lnTo>
                          <a:pt x="115347" y="7614"/>
                        </a:lnTo>
                        <a:lnTo>
                          <a:pt x="115347" y="7596"/>
                        </a:lnTo>
                        <a:lnTo>
                          <a:pt x="115366" y="7596"/>
                        </a:lnTo>
                        <a:lnTo>
                          <a:pt x="115366" y="7577"/>
                        </a:lnTo>
                        <a:lnTo>
                          <a:pt x="115393" y="7577"/>
                        </a:lnTo>
                        <a:lnTo>
                          <a:pt x="115393" y="7568"/>
                        </a:lnTo>
                        <a:lnTo>
                          <a:pt x="115430" y="7568"/>
                        </a:lnTo>
                        <a:lnTo>
                          <a:pt x="115430" y="7549"/>
                        </a:lnTo>
                        <a:lnTo>
                          <a:pt x="115458" y="7549"/>
                        </a:lnTo>
                        <a:lnTo>
                          <a:pt x="115458" y="7531"/>
                        </a:lnTo>
                        <a:lnTo>
                          <a:pt x="115486" y="7531"/>
                        </a:lnTo>
                        <a:lnTo>
                          <a:pt x="115486" y="7522"/>
                        </a:lnTo>
                        <a:lnTo>
                          <a:pt x="115523" y="7522"/>
                        </a:lnTo>
                        <a:lnTo>
                          <a:pt x="115523" y="7503"/>
                        </a:lnTo>
                        <a:lnTo>
                          <a:pt x="115569" y="7503"/>
                        </a:lnTo>
                        <a:lnTo>
                          <a:pt x="115569" y="7485"/>
                        </a:lnTo>
                        <a:lnTo>
                          <a:pt x="115597" y="7485"/>
                        </a:lnTo>
                        <a:lnTo>
                          <a:pt x="115597" y="7475"/>
                        </a:lnTo>
                        <a:lnTo>
                          <a:pt x="115644" y="7475"/>
                        </a:lnTo>
                        <a:lnTo>
                          <a:pt x="115644" y="7457"/>
                        </a:lnTo>
                        <a:lnTo>
                          <a:pt x="115708" y="7457"/>
                        </a:lnTo>
                        <a:lnTo>
                          <a:pt x="115708" y="7438"/>
                        </a:lnTo>
                        <a:lnTo>
                          <a:pt x="115801" y="7438"/>
                        </a:lnTo>
                        <a:lnTo>
                          <a:pt x="115801" y="7429"/>
                        </a:lnTo>
                        <a:lnTo>
                          <a:pt x="115903" y="7429"/>
                        </a:lnTo>
                        <a:lnTo>
                          <a:pt x="115903" y="7410"/>
                        </a:lnTo>
                        <a:lnTo>
                          <a:pt x="116107" y="7410"/>
                        </a:lnTo>
                        <a:lnTo>
                          <a:pt x="116107" y="7429"/>
                        </a:lnTo>
                        <a:lnTo>
                          <a:pt x="116199" y="7429"/>
                        </a:lnTo>
                        <a:lnTo>
                          <a:pt x="116199" y="7438"/>
                        </a:lnTo>
                        <a:lnTo>
                          <a:pt x="116292" y="7438"/>
                        </a:lnTo>
                        <a:lnTo>
                          <a:pt x="116292" y="7457"/>
                        </a:lnTo>
                        <a:lnTo>
                          <a:pt x="116357" y="7457"/>
                        </a:lnTo>
                        <a:lnTo>
                          <a:pt x="116357" y="7475"/>
                        </a:lnTo>
                        <a:lnTo>
                          <a:pt x="116403" y="7475"/>
                        </a:lnTo>
                        <a:lnTo>
                          <a:pt x="116403" y="7485"/>
                        </a:lnTo>
                        <a:lnTo>
                          <a:pt x="116449" y="7485"/>
                        </a:lnTo>
                        <a:lnTo>
                          <a:pt x="116449" y="7503"/>
                        </a:lnTo>
                        <a:lnTo>
                          <a:pt x="116477" y="7503"/>
                        </a:lnTo>
                        <a:lnTo>
                          <a:pt x="116477" y="7522"/>
                        </a:lnTo>
                        <a:lnTo>
                          <a:pt x="116505" y="7522"/>
                        </a:lnTo>
                        <a:lnTo>
                          <a:pt x="116505" y="7531"/>
                        </a:lnTo>
                        <a:lnTo>
                          <a:pt x="116542" y="7531"/>
                        </a:lnTo>
                        <a:lnTo>
                          <a:pt x="116542" y="7549"/>
                        </a:lnTo>
                        <a:lnTo>
                          <a:pt x="116570" y="7549"/>
                        </a:lnTo>
                        <a:lnTo>
                          <a:pt x="116570" y="7568"/>
                        </a:lnTo>
                        <a:lnTo>
                          <a:pt x="116598" y="7568"/>
                        </a:lnTo>
                        <a:lnTo>
                          <a:pt x="116598" y="7577"/>
                        </a:lnTo>
                        <a:lnTo>
                          <a:pt x="116635" y="7577"/>
                        </a:lnTo>
                        <a:lnTo>
                          <a:pt x="116635" y="7596"/>
                        </a:lnTo>
                        <a:lnTo>
                          <a:pt x="116644" y="7596"/>
                        </a:lnTo>
                        <a:lnTo>
                          <a:pt x="116644" y="7614"/>
                        </a:lnTo>
                        <a:lnTo>
                          <a:pt x="116681" y="7614"/>
                        </a:lnTo>
                        <a:lnTo>
                          <a:pt x="116681" y="7623"/>
                        </a:lnTo>
                        <a:lnTo>
                          <a:pt x="116690" y="7623"/>
                        </a:lnTo>
                        <a:lnTo>
                          <a:pt x="116690" y="7642"/>
                        </a:lnTo>
                        <a:lnTo>
                          <a:pt x="116727" y="7642"/>
                        </a:lnTo>
                        <a:lnTo>
                          <a:pt x="116727" y="7661"/>
                        </a:lnTo>
                        <a:lnTo>
                          <a:pt x="116736" y="7661"/>
                        </a:lnTo>
                        <a:lnTo>
                          <a:pt x="116736" y="7670"/>
                        </a:lnTo>
                        <a:lnTo>
                          <a:pt x="116755" y="7670"/>
                        </a:lnTo>
                        <a:lnTo>
                          <a:pt x="116755" y="7688"/>
                        </a:lnTo>
                        <a:lnTo>
                          <a:pt x="116774" y="7688"/>
                        </a:lnTo>
                        <a:lnTo>
                          <a:pt x="116774" y="7707"/>
                        </a:lnTo>
                        <a:lnTo>
                          <a:pt x="116801" y="7707"/>
                        </a:lnTo>
                        <a:lnTo>
                          <a:pt x="116801" y="7716"/>
                        </a:lnTo>
                        <a:lnTo>
                          <a:pt x="116820" y="7716"/>
                        </a:lnTo>
                        <a:lnTo>
                          <a:pt x="116820" y="7735"/>
                        </a:lnTo>
                        <a:lnTo>
                          <a:pt x="116829" y="7735"/>
                        </a:lnTo>
                        <a:lnTo>
                          <a:pt x="116829" y="7716"/>
                        </a:lnTo>
                        <a:lnTo>
                          <a:pt x="116848" y="7716"/>
                        </a:lnTo>
                        <a:lnTo>
                          <a:pt x="116848" y="7707"/>
                        </a:lnTo>
                        <a:lnTo>
                          <a:pt x="116866" y="7707"/>
                        </a:lnTo>
                        <a:lnTo>
                          <a:pt x="116866" y="7670"/>
                        </a:lnTo>
                        <a:lnTo>
                          <a:pt x="116875" y="7670"/>
                        </a:lnTo>
                        <a:lnTo>
                          <a:pt x="116875" y="7661"/>
                        </a:lnTo>
                        <a:lnTo>
                          <a:pt x="116894" y="7661"/>
                        </a:lnTo>
                        <a:lnTo>
                          <a:pt x="116894" y="7642"/>
                        </a:lnTo>
                        <a:lnTo>
                          <a:pt x="116912" y="7642"/>
                        </a:lnTo>
                        <a:lnTo>
                          <a:pt x="116912" y="7623"/>
                        </a:lnTo>
                        <a:lnTo>
                          <a:pt x="116922" y="7623"/>
                        </a:lnTo>
                        <a:lnTo>
                          <a:pt x="116922" y="7596"/>
                        </a:lnTo>
                        <a:lnTo>
                          <a:pt x="116940" y="7596"/>
                        </a:lnTo>
                        <a:lnTo>
                          <a:pt x="116940" y="7577"/>
                        </a:lnTo>
                        <a:lnTo>
                          <a:pt x="116959" y="7577"/>
                        </a:lnTo>
                        <a:lnTo>
                          <a:pt x="116959" y="7568"/>
                        </a:lnTo>
                        <a:lnTo>
                          <a:pt x="116968" y="7568"/>
                        </a:lnTo>
                        <a:lnTo>
                          <a:pt x="116968" y="7549"/>
                        </a:lnTo>
                        <a:lnTo>
                          <a:pt x="116987" y="7549"/>
                        </a:lnTo>
                        <a:lnTo>
                          <a:pt x="116987" y="7531"/>
                        </a:lnTo>
                        <a:lnTo>
                          <a:pt x="117005" y="7531"/>
                        </a:lnTo>
                        <a:lnTo>
                          <a:pt x="117005" y="7522"/>
                        </a:lnTo>
                        <a:lnTo>
                          <a:pt x="117014" y="7522"/>
                        </a:lnTo>
                        <a:lnTo>
                          <a:pt x="117014" y="7503"/>
                        </a:lnTo>
                        <a:lnTo>
                          <a:pt x="117033" y="7503"/>
                        </a:lnTo>
                        <a:lnTo>
                          <a:pt x="117033" y="7485"/>
                        </a:lnTo>
                        <a:lnTo>
                          <a:pt x="117051" y="7485"/>
                        </a:lnTo>
                        <a:lnTo>
                          <a:pt x="117051" y="7475"/>
                        </a:lnTo>
                        <a:lnTo>
                          <a:pt x="117061" y="7475"/>
                        </a:lnTo>
                        <a:lnTo>
                          <a:pt x="117061" y="7457"/>
                        </a:lnTo>
                        <a:lnTo>
                          <a:pt x="117079" y="7457"/>
                        </a:lnTo>
                        <a:lnTo>
                          <a:pt x="117079" y="7438"/>
                        </a:lnTo>
                        <a:lnTo>
                          <a:pt x="117098" y="7438"/>
                        </a:lnTo>
                        <a:lnTo>
                          <a:pt x="117098" y="7429"/>
                        </a:lnTo>
                        <a:lnTo>
                          <a:pt x="117107" y="7429"/>
                        </a:lnTo>
                        <a:lnTo>
                          <a:pt x="117107" y="7410"/>
                        </a:lnTo>
                        <a:lnTo>
                          <a:pt x="117126" y="7410"/>
                        </a:lnTo>
                        <a:lnTo>
                          <a:pt x="117126" y="7392"/>
                        </a:lnTo>
                        <a:lnTo>
                          <a:pt x="117144" y="7392"/>
                        </a:lnTo>
                        <a:lnTo>
                          <a:pt x="117144" y="7383"/>
                        </a:lnTo>
                        <a:lnTo>
                          <a:pt x="117153" y="7383"/>
                        </a:lnTo>
                        <a:lnTo>
                          <a:pt x="117153" y="7364"/>
                        </a:lnTo>
                        <a:lnTo>
                          <a:pt x="117172" y="7364"/>
                        </a:lnTo>
                        <a:lnTo>
                          <a:pt x="117172" y="7346"/>
                        </a:lnTo>
                        <a:lnTo>
                          <a:pt x="117200" y="7346"/>
                        </a:lnTo>
                        <a:lnTo>
                          <a:pt x="117200" y="7336"/>
                        </a:lnTo>
                        <a:lnTo>
                          <a:pt x="117218" y="7336"/>
                        </a:lnTo>
                        <a:lnTo>
                          <a:pt x="117218" y="7318"/>
                        </a:lnTo>
                        <a:lnTo>
                          <a:pt x="117237" y="7318"/>
                        </a:lnTo>
                        <a:lnTo>
                          <a:pt x="117237" y="7299"/>
                        </a:lnTo>
                        <a:lnTo>
                          <a:pt x="117264" y="7299"/>
                        </a:lnTo>
                        <a:lnTo>
                          <a:pt x="117264" y="7290"/>
                        </a:lnTo>
                        <a:lnTo>
                          <a:pt x="117283" y="7290"/>
                        </a:lnTo>
                        <a:lnTo>
                          <a:pt x="117283" y="7272"/>
                        </a:lnTo>
                        <a:lnTo>
                          <a:pt x="117292" y="7272"/>
                        </a:lnTo>
                        <a:lnTo>
                          <a:pt x="117292" y="7253"/>
                        </a:lnTo>
                        <a:lnTo>
                          <a:pt x="117311" y="7253"/>
                        </a:lnTo>
                        <a:lnTo>
                          <a:pt x="117311" y="7244"/>
                        </a:lnTo>
                        <a:lnTo>
                          <a:pt x="117339" y="7244"/>
                        </a:lnTo>
                        <a:lnTo>
                          <a:pt x="117339" y="7225"/>
                        </a:lnTo>
                        <a:lnTo>
                          <a:pt x="117376" y="7225"/>
                        </a:lnTo>
                        <a:lnTo>
                          <a:pt x="117376" y="7207"/>
                        </a:lnTo>
                        <a:lnTo>
                          <a:pt x="117385" y="7207"/>
                        </a:lnTo>
                        <a:lnTo>
                          <a:pt x="117385" y="7197"/>
                        </a:lnTo>
                        <a:lnTo>
                          <a:pt x="117422" y="7197"/>
                        </a:lnTo>
                        <a:lnTo>
                          <a:pt x="117422" y="7179"/>
                        </a:lnTo>
                        <a:lnTo>
                          <a:pt x="117450" y="7179"/>
                        </a:lnTo>
                        <a:lnTo>
                          <a:pt x="117450" y="7160"/>
                        </a:lnTo>
                        <a:lnTo>
                          <a:pt x="117468" y="7160"/>
                        </a:lnTo>
                        <a:lnTo>
                          <a:pt x="117468" y="7151"/>
                        </a:lnTo>
                        <a:lnTo>
                          <a:pt x="117496" y="7151"/>
                        </a:lnTo>
                        <a:lnTo>
                          <a:pt x="117496" y="7133"/>
                        </a:lnTo>
                        <a:lnTo>
                          <a:pt x="117524" y="7133"/>
                        </a:lnTo>
                        <a:lnTo>
                          <a:pt x="117524" y="7114"/>
                        </a:lnTo>
                        <a:lnTo>
                          <a:pt x="117561" y="7114"/>
                        </a:lnTo>
                        <a:lnTo>
                          <a:pt x="117561" y="7105"/>
                        </a:lnTo>
                        <a:lnTo>
                          <a:pt x="117589" y="7105"/>
                        </a:lnTo>
                        <a:lnTo>
                          <a:pt x="117589" y="7086"/>
                        </a:lnTo>
                        <a:lnTo>
                          <a:pt x="117616" y="7086"/>
                        </a:lnTo>
                        <a:lnTo>
                          <a:pt x="117616" y="7068"/>
                        </a:lnTo>
                        <a:lnTo>
                          <a:pt x="117663" y="7068"/>
                        </a:lnTo>
                        <a:lnTo>
                          <a:pt x="117663" y="7058"/>
                        </a:lnTo>
                        <a:lnTo>
                          <a:pt x="117700" y="7058"/>
                        </a:lnTo>
                        <a:lnTo>
                          <a:pt x="117700" y="7040"/>
                        </a:lnTo>
                        <a:lnTo>
                          <a:pt x="117728" y="7040"/>
                        </a:lnTo>
                        <a:lnTo>
                          <a:pt x="117728" y="7021"/>
                        </a:lnTo>
                        <a:lnTo>
                          <a:pt x="117774" y="7021"/>
                        </a:lnTo>
                        <a:lnTo>
                          <a:pt x="117774" y="7012"/>
                        </a:lnTo>
                        <a:lnTo>
                          <a:pt x="117839" y="7012"/>
                        </a:lnTo>
                        <a:lnTo>
                          <a:pt x="117839" y="6994"/>
                        </a:lnTo>
                        <a:lnTo>
                          <a:pt x="117885" y="6994"/>
                        </a:lnTo>
                        <a:lnTo>
                          <a:pt x="117885" y="6975"/>
                        </a:lnTo>
                        <a:lnTo>
                          <a:pt x="117931" y="6975"/>
                        </a:lnTo>
                        <a:lnTo>
                          <a:pt x="117931" y="6966"/>
                        </a:lnTo>
                        <a:lnTo>
                          <a:pt x="118005" y="6966"/>
                        </a:lnTo>
                        <a:lnTo>
                          <a:pt x="118005" y="6947"/>
                        </a:lnTo>
                        <a:lnTo>
                          <a:pt x="118080" y="6947"/>
                        </a:lnTo>
                        <a:lnTo>
                          <a:pt x="118080" y="6929"/>
                        </a:lnTo>
                        <a:lnTo>
                          <a:pt x="118172" y="6929"/>
                        </a:lnTo>
                        <a:lnTo>
                          <a:pt x="118172" y="6920"/>
                        </a:lnTo>
                        <a:lnTo>
                          <a:pt x="118654" y="6920"/>
                        </a:lnTo>
                        <a:lnTo>
                          <a:pt x="118654" y="6929"/>
                        </a:lnTo>
                        <a:lnTo>
                          <a:pt x="118746" y="6929"/>
                        </a:lnTo>
                        <a:lnTo>
                          <a:pt x="118746" y="6947"/>
                        </a:lnTo>
                        <a:lnTo>
                          <a:pt x="118821" y="6947"/>
                        </a:lnTo>
                        <a:lnTo>
                          <a:pt x="118821" y="6966"/>
                        </a:lnTo>
                        <a:lnTo>
                          <a:pt x="118904" y="6966"/>
                        </a:lnTo>
                        <a:lnTo>
                          <a:pt x="118904" y="6975"/>
                        </a:lnTo>
                        <a:lnTo>
                          <a:pt x="118960" y="6975"/>
                        </a:lnTo>
                        <a:lnTo>
                          <a:pt x="118960" y="6994"/>
                        </a:lnTo>
                        <a:lnTo>
                          <a:pt x="119006" y="6994"/>
                        </a:lnTo>
                        <a:lnTo>
                          <a:pt x="119006" y="7012"/>
                        </a:lnTo>
                        <a:lnTo>
                          <a:pt x="119043" y="7012"/>
                        </a:lnTo>
                        <a:lnTo>
                          <a:pt x="119043" y="7021"/>
                        </a:lnTo>
                        <a:lnTo>
                          <a:pt x="119089" y="7021"/>
                        </a:lnTo>
                        <a:lnTo>
                          <a:pt x="119089" y="7040"/>
                        </a:lnTo>
                        <a:lnTo>
                          <a:pt x="119135" y="7040"/>
                        </a:lnTo>
                        <a:lnTo>
                          <a:pt x="119135" y="7058"/>
                        </a:lnTo>
                        <a:lnTo>
                          <a:pt x="119182" y="7058"/>
                        </a:lnTo>
                        <a:lnTo>
                          <a:pt x="119182" y="7068"/>
                        </a:lnTo>
                        <a:lnTo>
                          <a:pt x="119210" y="7068"/>
                        </a:lnTo>
                        <a:lnTo>
                          <a:pt x="119210" y="7086"/>
                        </a:lnTo>
                        <a:lnTo>
                          <a:pt x="119237" y="7086"/>
                        </a:lnTo>
                        <a:lnTo>
                          <a:pt x="119237" y="7105"/>
                        </a:lnTo>
                        <a:lnTo>
                          <a:pt x="119274" y="7105"/>
                        </a:lnTo>
                        <a:lnTo>
                          <a:pt x="119274" y="7114"/>
                        </a:lnTo>
                        <a:lnTo>
                          <a:pt x="119302" y="7114"/>
                        </a:lnTo>
                        <a:lnTo>
                          <a:pt x="119302" y="7133"/>
                        </a:lnTo>
                        <a:lnTo>
                          <a:pt x="119330" y="7133"/>
                        </a:lnTo>
                        <a:lnTo>
                          <a:pt x="119330" y="7151"/>
                        </a:lnTo>
                        <a:lnTo>
                          <a:pt x="119349" y="7151"/>
                        </a:lnTo>
                        <a:lnTo>
                          <a:pt x="119349" y="7133"/>
                        </a:lnTo>
                        <a:lnTo>
                          <a:pt x="119330" y="7133"/>
                        </a:lnTo>
                        <a:lnTo>
                          <a:pt x="119330" y="7105"/>
                        </a:lnTo>
                        <a:lnTo>
                          <a:pt x="119321" y="7105"/>
                        </a:lnTo>
                        <a:lnTo>
                          <a:pt x="119321" y="7086"/>
                        </a:lnTo>
                        <a:lnTo>
                          <a:pt x="119302" y="7086"/>
                        </a:lnTo>
                        <a:lnTo>
                          <a:pt x="119302" y="7068"/>
                        </a:lnTo>
                        <a:lnTo>
                          <a:pt x="119284" y="7068"/>
                        </a:lnTo>
                        <a:lnTo>
                          <a:pt x="119284" y="7058"/>
                        </a:lnTo>
                        <a:lnTo>
                          <a:pt x="119274" y="7058"/>
                        </a:lnTo>
                        <a:lnTo>
                          <a:pt x="119274" y="7040"/>
                        </a:lnTo>
                        <a:lnTo>
                          <a:pt x="119256" y="7040"/>
                        </a:lnTo>
                        <a:lnTo>
                          <a:pt x="119256" y="7012"/>
                        </a:lnTo>
                        <a:lnTo>
                          <a:pt x="119237" y="7012"/>
                        </a:lnTo>
                        <a:lnTo>
                          <a:pt x="119237" y="6994"/>
                        </a:lnTo>
                        <a:lnTo>
                          <a:pt x="119228" y="6994"/>
                        </a:lnTo>
                        <a:lnTo>
                          <a:pt x="119228" y="6966"/>
                        </a:lnTo>
                        <a:lnTo>
                          <a:pt x="119210" y="6966"/>
                        </a:lnTo>
                        <a:lnTo>
                          <a:pt x="119210" y="6947"/>
                        </a:lnTo>
                        <a:lnTo>
                          <a:pt x="119191" y="6947"/>
                        </a:lnTo>
                        <a:lnTo>
                          <a:pt x="119191" y="6920"/>
                        </a:lnTo>
                        <a:lnTo>
                          <a:pt x="119182" y="6920"/>
                        </a:lnTo>
                        <a:lnTo>
                          <a:pt x="119182" y="6901"/>
                        </a:lnTo>
                        <a:lnTo>
                          <a:pt x="119163" y="6901"/>
                        </a:lnTo>
                        <a:lnTo>
                          <a:pt x="119163" y="6873"/>
                        </a:lnTo>
                        <a:lnTo>
                          <a:pt x="119145" y="6873"/>
                        </a:lnTo>
                        <a:lnTo>
                          <a:pt x="119145" y="6836"/>
                        </a:lnTo>
                        <a:lnTo>
                          <a:pt x="119135" y="6836"/>
                        </a:lnTo>
                        <a:lnTo>
                          <a:pt x="119135" y="6827"/>
                        </a:lnTo>
                        <a:lnTo>
                          <a:pt x="119117" y="6827"/>
                        </a:lnTo>
                        <a:lnTo>
                          <a:pt x="119117" y="6790"/>
                        </a:lnTo>
                        <a:lnTo>
                          <a:pt x="119098" y="6790"/>
                        </a:lnTo>
                        <a:lnTo>
                          <a:pt x="119098" y="6762"/>
                        </a:lnTo>
                        <a:lnTo>
                          <a:pt x="119089" y="6762"/>
                        </a:lnTo>
                        <a:lnTo>
                          <a:pt x="119089" y="6716"/>
                        </a:lnTo>
                        <a:lnTo>
                          <a:pt x="119071" y="6716"/>
                        </a:lnTo>
                        <a:lnTo>
                          <a:pt x="119071" y="6688"/>
                        </a:lnTo>
                        <a:lnTo>
                          <a:pt x="119052" y="6688"/>
                        </a:lnTo>
                        <a:lnTo>
                          <a:pt x="119052" y="6651"/>
                        </a:lnTo>
                        <a:lnTo>
                          <a:pt x="119043" y="6651"/>
                        </a:lnTo>
                        <a:lnTo>
                          <a:pt x="119043" y="6605"/>
                        </a:lnTo>
                        <a:lnTo>
                          <a:pt x="119024" y="6605"/>
                        </a:lnTo>
                        <a:lnTo>
                          <a:pt x="119024" y="6577"/>
                        </a:lnTo>
                        <a:lnTo>
                          <a:pt x="119006" y="6577"/>
                        </a:lnTo>
                        <a:lnTo>
                          <a:pt x="119006" y="6512"/>
                        </a:lnTo>
                        <a:lnTo>
                          <a:pt x="118997" y="6512"/>
                        </a:lnTo>
                        <a:lnTo>
                          <a:pt x="118997" y="6456"/>
                        </a:lnTo>
                        <a:lnTo>
                          <a:pt x="118978" y="6456"/>
                        </a:lnTo>
                        <a:lnTo>
                          <a:pt x="118978" y="6392"/>
                        </a:lnTo>
                        <a:lnTo>
                          <a:pt x="118960" y="6392"/>
                        </a:lnTo>
                        <a:lnTo>
                          <a:pt x="118960" y="6317"/>
                        </a:lnTo>
                        <a:lnTo>
                          <a:pt x="118950" y="6317"/>
                        </a:lnTo>
                        <a:lnTo>
                          <a:pt x="118950" y="6179"/>
                        </a:lnTo>
                        <a:lnTo>
                          <a:pt x="118932" y="6179"/>
                        </a:lnTo>
                        <a:lnTo>
                          <a:pt x="118932" y="5975"/>
                        </a:lnTo>
                        <a:lnTo>
                          <a:pt x="118950" y="5975"/>
                        </a:lnTo>
                        <a:lnTo>
                          <a:pt x="118950" y="5808"/>
                        </a:lnTo>
                        <a:lnTo>
                          <a:pt x="118960" y="5808"/>
                        </a:lnTo>
                        <a:lnTo>
                          <a:pt x="118960" y="5725"/>
                        </a:lnTo>
                        <a:lnTo>
                          <a:pt x="118978" y="5725"/>
                        </a:lnTo>
                        <a:lnTo>
                          <a:pt x="118978" y="5651"/>
                        </a:lnTo>
                        <a:lnTo>
                          <a:pt x="118997" y="5651"/>
                        </a:lnTo>
                        <a:lnTo>
                          <a:pt x="118997" y="5586"/>
                        </a:lnTo>
                        <a:lnTo>
                          <a:pt x="119006" y="5586"/>
                        </a:lnTo>
                        <a:lnTo>
                          <a:pt x="119006" y="5539"/>
                        </a:lnTo>
                        <a:lnTo>
                          <a:pt x="119024" y="5539"/>
                        </a:lnTo>
                        <a:lnTo>
                          <a:pt x="119024" y="5493"/>
                        </a:lnTo>
                        <a:lnTo>
                          <a:pt x="119043" y="5493"/>
                        </a:lnTo>
                        <a:lnTo>
                          <a:pt x="119043" y="5447"/>
                        </a:lnTo>
                        <a:lnTo>
                          <a:pt x="119052" y="5447"/>
                        </a:lnTo>
                        <a:lnTo>
                          <a:pt x="119052" y="5419"/>
                        </a:lnTo>
                        <a:lnTo>
                          <a:pt x="119071" y="5419"/>
                        </a:lnTo>
                        <a:lnTo>
                          <a:pt x="119071" y="5391"/>
                        </a:lnTo>
                        <a:lnTo>
                          <a:pt x="119089" y="5391"/>
                        </a:lnTo>
                        <a:lnTo>
                          <a:pt x="119089" y="5345"/>
                        </a:lnTo>
                        <a:lnTo>
                          <a:pt x="119098" y="5345"/>
                        </a:lnTo>
                        <a:lnTo>
                          <a:pt x="119098" y="5326"/>
                        </a:lnTo>
                        <a:lnTo>
                          <a:pt x="119117" y="5326"/>
                        </a:lnTo>
                        <a:lnTo>
                          <a:pt x="119117" y="5299"/>
                        </a:lnTo>
                        <a:lnTo>
                          <a:pt x="119135" y="5299"/>
                        </a:lnTo>
                        <a:lnTo>
                          <a:pt x="119135" y="5262"/>
                        </a:lnTo>
                        <a:lnTo>
                          <a:pt x="119145" y="5262"/>
                        </a:lnTo>
                        <a:lnTo>
                          <a:pt x="119145" y="5234"/>
                        </a:lnTo>
                        <a:lnTo>
                          <a:pt x="119163" y="5234"/>
                        </a:lnTo>
                        <a:lnTo>
                          <a:pt x="119163" y="5206"/>
                        </a:lnTo>
                        <a:lnTo>
                          <a:pt x="119182" y="5206"/>
                        </a:lnTo>
                        <a:lnTo>
                          <a:pt x="119182" y="5187"/>
                        </a:lnTo>
                        <a:lnTo>
                          <a:pt x="119191" y="5187"/>
                        </a:lnTo>
                        <a:lnTo>
                          <a:pt x="119191" y="5160"/>
                        </a:lnTo>
                        <a:lnTo>
                          <a:pt x="119210" y="5160"/>
                        </a:lnTo>
                        <a:lnTo>
                          <a:pt x="119210" y="5141"/>
                        </a:lnTo>
                        <a:lnTo>
                          <a:pt x="119228" y="5141"/>
                        </a:lnTo>
                        <a:lnTo>
                          <a:pt x="119228" y="5113"/>
                        </a:lnTo>
                        <a:lnTo>
                          <a:pt x="119237" y="5113"/>
                        </a:lnTo>
                        <a:lnTo>
                          <a:pt x="119237" y="5095"/>
                        </a:lnTo>
                        <a:lnTo>
                          <a:pt x="119256" y="5095"/>
                        </a:lnTo>
                        <a:lnTo>
                          <a:pt x="119256" y="5076"/>
                        </a:lnTo>
                        <a:lnTo>
                          <a:pt x="119274" y="5076"/>
                        </a:lnTo>
                        <a:lnTo>
                          <a:pt x="119274" y="5049"/>
                        </a:lnTo>
                        <a:lnTo>
                          <a:pt x="119284" y="5049"/>
                        </a:lnTo>
                        <a:lnTo>
                          <a:pt x="119284" y="5030"/>
                        </a:lnTo>
                        <a:lnTo>
                          <a:pt x="119302" y="5030"/>
                        </a:lnTo>
                        <a:lnTo>
                          <a:pt x="119302" y="5021"/>
                        </a:lnTo>
                        <a:lnTo>
                          <a:pt x="119321" y="5021"/>
                        </a:lnTo>
                        <a:lnTo>
                          <a:pt x="119321" y="5002"/>
                        </a:lnTo>
                        <a:lnTo>
                          <a:pt x="119330" y="5002"/>
                        </a:lnTo>
                        <a:lnTo>
                          <a:pt x="119330" y="4984"/>
                        </a:lnTo>
                        <a:lnTo>
                          <a:pt x="119349" y="4984"/>
                        </a:lnTo>
                        <a:lnTo>
                          <a:pt x="119349" y="4974"/>
                        </a:lnTo>
                        <a:lnTo>
                          <a:pt x="119367" y="4974"/>
                        </a:lnTo>
                        <a:lnTo>
                          <a:pt x="119367" y="4956"/>
                        </a:lnTo>
                        <a:lnTo>
                          <a:pt x="119376" y="4956"/>
                        </a:lnTo>
                        <a:lnTo>
                          <a:pt x="119376" y="4937"/>
                        </a:lnTo>
                        <a:lnTo>
                          <a:pt x="119395" y="4937"/>
                        </a:lnTo>
                        <a:lnTo>
                          <a:pt x="119395" y="4928"/>
                        </a:lnTo>
                        <a:lnTo>
                          <a:pt x="119413" y="4928"/>
                        </a:lnTo>
                        <a:lnTo>
                          <a:pt x="119413" y="4910"/>
                        </a:lnTo>
                        <a:lnTo>
                          <a:pt x="119423" y="4910"/>
                        </a:lnTo>
                        <a:lnTo>
                          <a:pt x="119423" y="4891"/>
                        </a:lnTo>
                        <a:lnTo>
                          <a:pt x="119441" y="4891"/>
                        </a:lnTo>
                        <a:lnTo>
                          <a:pt x="119441" y="4882"/>
                        </a:lnTo>
                        <a:lnTo>
                          <a:pt x="119460" y="4882"/>
                        </a:lnTo>
                        <a:lnTo>
                          <a:pt x="119460" y="4863"/>
                        </a:lnTo>
                        <a:lnTo>
                          <a:pt x="119469" y="4863"/>
                        </a:lnTo>
                        <a:lnTo>
                          <a:pt x="119469" y="4845"/>
                        </a:lnTo>
                        <a:lnTo>
                          <a:pt x="119487" y="4845"/>
                        </a:lnTo>
                        <a:lnTo>
                          <a:pt x="119487" y="4835"/>
                        </a:lnTo>
                        <a:lnTo>
                          <a:pt x="119506" y="4835"/>
                        </a:lnTo>
                        <a:lnTo>
                          <a:pt x="119506" y="4817"/>
                        </a:lnTo>
                        <a:lnTo>
                          <a:pt x="119515" y="4817"/>
                        </a:lnTo>
                        <a:lnTo>
                          <a:pt x="119515" y="4798"/>
                        </a:lnTo>
                        <a:lnTo>
                          <a:pt x="119552" y="4798"/>
                        </a:lnTo>
                        <a:lnTo>
                          <a:pt x="119552" y="4789"/>
                        </a:lnTo>
                        <a:lnTo>
                          <a:pt x="119562" y="4789"/>
                        </a:lnTo>
                        <a:lnTo>
                          <a:pt x="119562" y="4771"/>
                        </a:lnTo>
                        <a:lnTo>
                          <a:pt x="119580" y="4771"/>
                        </a:lnTo>
                        <a:lnTo>
                          <a:pt x="119580" y="4752"/>
                        </a:lnTo>
                        <a:lnTo>
                          <a:pt x="119608" y="4752"/>
                        </a:lnTo>
                        <a:lnTo>
                          <a:pt x="119608" y="4743"/>
                        </a:lnTo>
                        <a:lnTo>
                          <a:pt x="119626" y="4743"/>
                        </a:lnTo>
                        <a:lnTo>
                          <a:pt x="119626" y="4724"/>
                        </a:lnTo>
                        <a:lnTo>
                          <a:pt x="119645" y="4724"/>
                        </a:lnTo>
                        <a:lnTo>
                          <a:pt x="119645" y="4706"/>
                        </a:lnTo>
                        <a:lnTo>
                          <a:pt x="119673" y="4706"/>
                        </a:lnTo>
                        <a:lnTo>
                          <a:pt x="119673" y="4697"/>
                        </a:lnTo>
                        <a:lnTo>
                          <a:pt x="119691" y="4697"/>
                        </a:lnTo>
                        <a:lnTo>
                          <a:pt x="119691" y="4678"/>
                        </a:lnTo>
                        <a:lnTo>
                          <a:pt x="119701" y="4678"/>
                        </a:lnTo>
                        <a:lnTo>
                          <a:pt x="119701" y="4660"/>
                        </a:lnTo>
                        <a:lnTo>
                          <a:pt x="119738" y="4660"/>
                        </a:lnTo>
                        <a:lnTo>
                          <a:pt x="119738" y="4650"/>
                        </a:lnTo>
                        <a:lnTo>
                          <a:pt x="119765" y="4650"/>
                        </a:lnTo>
                        <a:lnTo>
                          <a:pt x="119765" y="4632"/>
                        </a:lnTo>
                        <a:lnTo>
                          <a:pt x="119793" y="4632"/>
                        </a:lnTo>
                        <a:lnTo>
                          <a:pt x="119793" y="4613"/>
                        </a:lnTo>
                        <a:lnTo>
                          <a:pt x="119830" y="4613"/>
                        </a:lnTo>
                        <a:lnTo>
                          <a:pt x="119830" y="4604"/>
                        </a:lnTo>
                        <a:lnTo>
                          <a:pt x="119858" y="4604"/>
                        </a:lnTo>
                        <a:lnTo>
                          <a:pt x="119858" y="4585"/>
                        </a:lnTo>
                        <a:lnTo>
                          <a:pt x="119886" y="4585"/>
                        </a:lnTo>
                        <a:lnTo>
                          <a:pt x="119886" y="4567"/>
                        </a:lnTo>
                        <a:lnTo>
                          <a:pt x="119923" y="4567"/>
                        </a:lnTo>
                        <a:lnTo>
                          <a:pt x="119923" y="4558"/>
                        </a:lnTo>
                        <a:lnTo>
                          <a:pt x="119951" y="4558"/>
                        </a:lnTo>
                        <a:lnTo>
                          <a:pt x="119951" y="4539"/>
                        </a:lnTo>
                        <a:lnTo>
                          <a:pt x="119997" y="4539"/>
                        </a:lnTo>
                        <a:lnTo>
                          <a:pt x="119997" y="4521"/>
                        </a:lnTo>
                        <a:lnTo>
                          <a:pt x="120043" y="4521"/>
                        </a:lnTo>
                        <a:lnTo>
                          <a:pt x="120043" y="4511"/>
                        </a:lnTo>
                        <a:lnTo>
                          <a:pt x="120071" y="4511"/>
                        </a:lnTo>
                        <a:lnTo>
                          <a:pt x="120071" y="4493"/>
                        </a:lnTo>
                        <a:lnTo>
                          <a:pt x="120117" y="4493"/>
                        </a:lnTo>
                        <a:lnTo>
                          <a:pt x="120117" y="4474"/>
                        </a:lnTo>
                        <a:lnTo>
                          <a:pt x="120182" y="4474"/>
                        </a:lnTo>
                        <a:lnTo>
                          <a:pt x="120182" y="4465"/>
                        </a:lnTo>
                        <a:lnTo>
                          <a:pt x="120247" y="4465"/>
                        </a:lnTo>
                        <a:lnTo>
                          <a:pt x="120247" y="4446"/>
                        </a:lnTo>
                        <a:lnTo>
                          <a:pt x="120349" y="4446"/>
                        </a:lnTo>
                        <a:lnTo>
                          <a:pt x="120349" y="4428"/>
                        </a:lnTo>
                        <a:lnTo>
                          <a:pt x="120460" y="4428"/>
                        </a:lnTo>
                        <a:lnTo>
                          <a:pt x="120460" y="4419"/>
                        </a:lnTo>
                        <a:lnTo>
                          <a:pt x="120766" y="4419"/>
                        </a:lnTo>
                        <a:lnTo>
                          <a:pt x="120766" y="4428"/>
                        </a:lnTo>
                        <a:lnTo>
                          <a:pt x="120895" y="4428"/>
                        </a:lnTo>
                        <a:lnTo>
                          <a:pt x="120895" y="4446"/>
                        </a:lnTo>
                        <a:lnTo>
                          <a:pt x="120969" y="4446"/>
                        </a:lnTo>
                        <a:lnTo>
                          <a:pt x="120969" y="4465"/>
                        </a:lnTo>
                        <a:lnTo>
                          <a:pt x="121044" y="4465"/>
                        </a:lnTo>
                        <a:lnTo>
                          <a:pt x="121044" y="4474"/>
                        </a:lnTo>
                        <a:lnTo>
                          <a:pt x="121090" y="4474"/>
                        </a:lnTo>
                        <a:lnTo>
                          <a:pt x="121090" y="4493"/>
                        </a:lnTo>
                        <a:lnTo>
                          <a:pt x="121136" y="4493"/>
                        </a:lnTo>
                        <a:lnTo>
                          <a:pt x="121136" y="4511"/>
                        </a:lnTo>
                        <a:lnTo>
                          <a:pt x="121183" y="4511"/>
                        </a:lnTo>
                        <a:lnTo>
                          <a:pt x="121183" y="4521"/>
                        </a:lnTo>
                        <a:lnTo>
                          <a:pt x="121229" y="4521"/>
                        </a:lnTo>
                        <a:lnTo>
                          <a:pt x="121229" y="4539"/>
                        </a:lnTo>
                        <a:lnTo>
                          <a:pt x="121275" y="4539"/>
                        </a:lnTo>
                        <a:lnTo>
                          <a:pt x="121275" y="4558"/>
                        </a:lnTo>
                        <a:lnTo>
                          <a:pt x="121312" y="4558"/>
                        </a:lnTo>
                        <a:lnTo>
                          <a:pt x="121312" y="4567"/>
                        </a:lnTo>
                        <a:lnTo>
                          <a:pt x="121340" y="4567"/>
                        </a:lnTo>
                        <a:lnTo>
                          <a:pt x="121340" y="4585"/>
                        </a:lnTo>
                        <a:lnTo>
                          <a:pt x="121368" y="4585"/>
                        </a:lnTo>
                        <a:lnTo>
                          <a:pt x="121368" y="4604"/>
                        </a:lnTo>
                        <a:lnTo>
                          <a:pt x="121405" y="4604"/>
                        </a:lnTo>
                        <a:lnTo>
                          <a:pt x="121405" y="4613"/>
                        </a:lnTo>
                        <a:lnTo>
                          <a:pt x="121433" y="4613"/>
                        </a:lnTo>
                        <a:lnTo>
                          <a:pt x="121433" y="4382"/>
                        </a:lnTo>
                        <a:lnTo>
                          <a:pt x="121451" y="4382"/>
                        </a:lnTo>
                        <a:lnTo>
                          <a:pt x="121451" y="4141"/>
                        </a:lnTo>
                        <a:lnTo>
                          <a:pt x="121460" y="4141"/>
                        </a:lnTo>
                        <a:lnTo>
                          <a:pt x="121460" y="4030"/>
                        </a:lnTo>
                        <a:lnTo>
                          <a:pt x="121479" y="4030"/>
                        </a:lnTo>
                        <a:lnTo>
                          <a:pt x="121479" y="3919"/>
                        </a:lnTo>
                        <a:lnTo>
                          <a:pt x="121497" y="3919"/>
                        </a:lnTo>
                        <a:lnTo>
                          <a:pt x="121497" y="3817"/>
                        </a:lnTo>
                        <a:lnTo>
                          <a:pt x="121507" y="3817"/>
                        </a:lnTo>
                        <a:lnTo>
                          <a:pt x="121507" y="3705"/>
                        </a:lnTo>
                        <a:lnTo>
                          <a:pt x="121525" y="3705"/>
                        </a:lnTo>
                        <a:lnTo>
                          <a:pt x="121525" y="3641"/>
                        </a:lnTo>
                        <a:lnTo>
                          <a:pt x="121544" y="3641"/>
                        </a:lnTo>
                        <a:lnTo>
                          <a:pt x="121544" y="3585"/>
                        </a:lnTo>
                        <a:lnTo>
                          <a:pt x="121553" y="3585"/>
                        </a:lnTo>
                        <a:lnTo>
                          <a:pt x="121553" y="3520"/>
                        </a:lnTo>
                        <a:lnTo>
                          <a:pt x="121572" y="3520"/>
                        </a:lnTo>
                        <a:lnTo>
                          <a:pt x="121572" y="3455"/>
                        </a:lnTo>
                        <a:lnTo>
                          <a:pt x="121590" y="3455"/>
                        </a:lnTo>
                        <a:lnTo>
                          <a:pt x="121590" y="3409"/>
                        </a:lnTo>
                        <a:lnTo>
                          <a:pt x="121599" y="3409"/>
                        </a:lnTo>
                        <a:lnTo>
                          <a:pt x="121599" y="3353"/>
                        </a:lnTo>
                        <a:lnTo>
                          <a:pt x="121618" y="3353"/>
                        </a:lnTo>
                        <a:lnTo>
                          <a:pt x="121618" y="3289"/>
                        </a:lnTo>
                        <a:lnTo>
                          <a:pt x="121636" y="3289"/>
                        </a:lnTo>
                        <a:lnTo>
                          <a:pt x="121636" y="3242"/>
                        </a:lnTo>
                        <a:lnTo>
                          <a:pt x="121646" y="3242"/>
                        </a:lnTo>
                        <a:lnTo>
                          <a:pt x="121646" y="3196"/>
                        </a:lnTo>
                        <a:lnTo>
                          <a:pt x="121664" y="3196"/>
                        </a:lnTo>
                        <a:lnTo>
                          <a:pt x="121664" y="3150"/>
                        </a:lnTo>
                        <a:lnTo>
                          <a:pt x="121683" y="3150"/>
                        </a:lnTo>
                        <a:lnTo>
                          <a:pt x="121683" y="3103"/>
                        </a:lnTo>
                        <a:lnTo>
                          <a:pt x="121692" y="3103"/>
                        </a:lnTo>
                        <a:lnTo>
                          <a:pt x="121692" y="3057"/>
                        </a:lnTo>
                        <a:lnTo>
                          <a:pt x="121710" y="3057"/>
                        </a:lnTo>
                        <a:lnTo>
                          <a:pt x="121710" y="3011"/>
                        </a:lnTo>
                        <a:lnTo>
                          <a:pt x="121729" y="3011"/>
                        </a:lnTo>
                        <a:lnTo>
                          <a:pt x="121729" y="2964"/>
                        </a:lnTo>
                        <a:lnTo>
                          <a:pt x="121738" y="2964"/>
                        </a:lnTo>
                        <a:lnTo>
                          <a:pt x="121738" y="2937"/>
                        </a:lnTo>
                        <a:lnTo>
                          <a:pt x="121757" y="2937"/>
                        </a:lnTo>
                        <a:lnTo>
                          <a:pt x="121757" y="2890"/>
                        </a:lnTo>
                        <a:lnTo>
                          <a:pt x="121775" y="2890"/>
                        </a:lnTo>
                        <a:lnTo>
                          <a:pt x="121775" y="2853"/>
                        </a:lnTo>
                        <a:lnTo>
                          <a:pt x="121785" y="2853"/>
                        </a:lnTo>
                        <a:lnTo>
                          <a:pt x="121785" y="2826"/>
                        </a:lnTo>
                        <a:lnTo>
                          <a:pt x="121803" y="2826"/>
                        </a:lnTo>
                        <a:lnTo>
                          <a:pt x="121803" y="2779"/>
                        </a:lnTo>
                        <a:lnTo>
                          <a:pt x="121822" y="2779"/>
                        </a:lnTo>
                        <a:lnTo>
                          <a:pt x="121822" y="2751"/>
                        </a:lnTo>
                        <a:lnTo>
                          <a:pt x="121831" y="2751"/>
                        </a:lnTo>
                        <a:lnTo>
                          <a:pt x="121831" y="2714"/>
                        </a:lnTo>
                        <a:lnTo>
                          <a:pt x="121849" y="2714"/>
                        </a:lnTo>
                        <a:lnTo>
                          <a:pt x="121849" y="2687"/>
                        </a:lnTo>
                        <a:lnTo>
                          <a:pt x="121868" y="2687"/>
                        </a:lnTo>
                        <a:lnTo>
                          <a:pt x="121868" y="2659"/>
                        </a:lnTo>
                        <a:lnTo>
                          <a:pt x="121877" y="2659"/>
                        </a:lnTo>
                        <a:lnTo>
                          <a:pt x="121877" y="2622"/>
                        </a:lnTo>
                        <a:lnTo>
                          <a:pt x="121896" y="2622"/>
                        </a:lnTo>
                        <a:lnTo>
                          <a:pt x="121896" y="2594"/>
                        </a:lnTo>
                        <a:lnTo>
                          <a:pt x="121914" y="2594"/>
                        </a:lnTo>
                        <a:lnTo>
                          <a:pt x="121914" y="2566"/>
                        </a:lnTo>
                        <a:lnTo>
                          <a:pt x="121924" y="2566"/>
                        </a:lnTo>
                        <a:lnTo>
                          <a:pt x="121924" y="2548"/>
                        </a:lnTo>
                        <a:lnTo>
                          <a:pt x="121942" y="2548"/>
                        </a:lnTo>
                        <a:lnTo>
                          <a:pt x="121942" y="2520"/>
                        </a:lnTo>
                        <a:lnTo>
                          <a:pt x="121961" y="2520"/>
                        </a:lnTo>
                        <a:lnTo>
                          <a:pt x="121961" y="2483"/>
                        </a:lnTo>
                        <a:lnTo>
                          <a:pt x="121970" y="2483"/>
                        </a:lnTo>
                        <a:lnTo>
                          <a:pt x="121970" y="2455"/>
                        </a:lnTo>
                        <a:lnTo>
                          <a:pt x="121988" y="2455"/>
                        </a:lnTo>
                        <a:lnTo>
                          <a:pt x="121988" y="2427"/>
                        </a:lnTo>
                        <a:lnTo>
                          <a:pt x="122007" y="2427"/>
                        </a:lnTo>
                        <a:lnTo>
                          <a:pt x="122007" y="2390"/>
                        </a:lnTo>
                        <a:lnTo>
                          <a:pt x="122016" y="2390"/>
                        </a:lnTo>
                        <a:lnTo>
                          <a:pt x="122016" y="2362"/>
                        </a:lnTo>
                        <a:lnTo>
                          <a:pt x="122035" y="2362"/>
                        </a:lnTo>
                        <a:lnTo>
                          <a:pt x="122035" y="2344"/>
                        </a:lnTo>
                        <a:lnTo>
                          <a:pt x="122053" y="2344"/>
                        </a:lnTo>
                        <a:lnTo>
                          <a:pt x="122053" y="2316"/>
                        </a:lnTo>
                        <a:lnTo>
                          <a:pt x="122062" y="2316"/>
                        </a:lnTo>
                        <a:lnTo>
                          <a:pt x="122062" y="2298"/>
                        </a:lnTo>
                        <a:lnTo>
                          <a:pt x="122081" y="2298"/>
                        </a:lnTo>
                        <a:lnTo>
                          <a:pt x="122081" y="2270"/>
                        </a:lnTo>
                        <a:lnTo>
                          <a:pt x="122100" y="2270"/>
                        </a:lnTo>
                        <a:lnTo>
                          <a:pt x="122100" y="2251"/>
                        </a:lnTo>
                        <a:lnTo>
                          <a:pt x="122109" y="2251"/>
                        </a:lnTo>
                        <a:lnTo>
                          <a:pt x="122109" y="2223"/>
                        </a:lnTo>
                        <a:lnTo>
                          <a:pt x="122127" y="2223"/>
                        </a:lnTo>
                        <a:lnTo>
                          <a:pt x="122127" y="2205"/>
                        </a:lnTo>
                        <a:lnTo>
                          <a:pt x="122146" y="2205"/>
                        </a:lnTo>
                        <a:lnTo>
                          <a:pt x="122146" y="2177"/>
                        </a:lnTo>
                        <a:lnTo>
                          <a:pt x="122155" y="2177"/>
                        </a:lnTo>
                        <a:lnTo>
                          <a:pt x="122155" y="2159"/>
                        </a:lnTo>
                        <a:lnTo>
                          <a:pt x="122174" y="2159"/>
                        </a:lnTo>
                        <a:lnTo>
                          <a:pt x="122174" y="2131"/>
                        </a:lnTo>
                        <a:lnTo>
                          <a:pt x="122192" y="2131"/>
                        </a:lnTo>
                        <a:lnTo>
                          <a:pt x="122192" y="2112"/>
                        </a:lnTo>
                        <a:lnTo>
                          <a:pt x="122201" y="2112"/>
                        </a:lnTo>
                        <a:lnTo>
                          <a:pt x="122201" y="2085"/>
                        </a:lnTo>
                        <a:lnTo>
                          <a:pt x="122220" y="2085"/>
                        </a:lnTo>
                        <a:lnTo>
                          <a:pt x="122220" y="2066"/>
                        </a:lnTo>
                        <a:lnTo>
                          <a:pt x="122238" y="2066"/>
                        </a:lnTo>
                        <a:lnTo>
                          <a:pt x="122238" y="2038"/>
                        </a:lnTo>
                        <a:lnTo>
                          <a:pt x="122248" y="2038"/>
                        </a:lnTo>
                        <a:lnTo>
                          <a:pt x="122248" y="2020"/>
                        </a:lnTo>
                        <a:lnTo>
                          <a:pt x="122266" y="2020"/>
                        </a:lnTo>
                        <a:lnTo>
                          <a:pt x="122266" y="1992"/>
                        </a:lnTo>
                        <a:lnTo>
                          <a:pt x="122285" y="1992"/>
                        </a:lnTo>
                        <a:lnTo>
                          <a:pt x="122285" y="1973"/>
                        </a:lnTo>
                        <a:lnTo>
                          <a:pt x="122294" y="1973"/>
                        </a:lnTo>
                        <a:lnTo>
                          <a:pt x="122294" y="1946"/>
                        </a:lnTo>
                        <a:lnTo>
                          <a:pt x="122313" y="1946"/>
                        </a:lnTo>
                        <a:lnTo>
                          <a:pt x="122313" y="1927"/>
                        </a:lnTo>
                        <a:lnTo>
                          <a:pt x="122331" y="1927"/>
                        </a:lnTo>
                        <a:lnTo>
                          <a:pt x="122331" y="1918"/>
                        </a:lnTo>
                        <a:lnTo>
                          <a:pt x="122340" y="1918"/>
                        </a:lnTo>
                        <a:lnTo>
                          <a:pt x="122340" y="1899"/>
                        </a:lnTo>
                        <a:lnTo>
                          <a:pt x="122359" y="1899"/>
                        </a:lnTo>
                        <a:lnTo>
                          <a:pt x="122359" y="1871"/>
                        </a:lnTo>
                        <a:lnTo>
                          <a:pt x="122377" y="1871"/>
                        </a:lnTo>
                        <a:lnTo>
                          <a:pt x="122377" y="1853"/>
                        </a:lnTo>
                        <a:lnTo>
                          <a:pt x="122387" y="1853"/>
                        </a:lnTo>
                        <a:lnTo>
                          <a:pt x="122387" y="1834"/>
                        </a:lnTo>
                        <a:lnTo>
                          <a:pt x="122405" y="1834"/>
                        </a:lnTo>
                        <a:lnTo>
                          <a:pt x="122405" y="1825"/>
                        </a:lnTo>
                        <a:lnTo>
                          <a:pt x="122424" y="1825"/>
                        </a:lnTo>
                        <a:lnTo>
                          <a:pt x="122424" y="1807"/>
                        </a:lnTo>
                        <a:lnTo>
                          <a:pt x="122433" y="1807"/>
                        </a:lnTo>
                        <a:lnTo>
                          <a:pt x="122433" y="1779"/>
                        </a:lnTo>
                        <a:lnTo>
                          <a:pt x="122451" y="1779"/>
                        </a:lnTo>
                        <a:lnTo>
                          <a:pt x="122451" y="1760"/>
                        </a:lnTo>
                        <a:lnTo>
                          <a:pt x="122470" y="1760"/>
                        </a:lnTo>
                        <a:lnTo>
                          <a:pt x="122470" y="1742"/>
                        </a:lnTo>
                        <a:lnTo>
                          <a:pt x="122479" y="1742"/>
                        </a:lnTo>
                        <a:lnTo>
                          <a:pt x="122479" y="1733"/>
                        </a:lnTo>
                        <a:lnTo>
                          <a:pt x="122498" y="1733"/>
                        </a:lnTo>
                        <a:lnTo>
                          <a:pt x="122498" y="1714"/>
                        </a:lnTo>
                        <a:lnTo>
                          <a:pt x="122516" y="1714"/>
                        </a:lnTo>
                        <a:lnTo>
                          <a:pt x="122516" y="1696"/>
                        </a:lnTo>
                        <a:lnTo>
                          <a:pt x="122526" y="1696"/>
                        </a:lnTo>
                        <a:lnTo>
                          <a:pt x="122526" y="1668"/>
                        </a:lnTo>
                        <a:lnTo>
                          <a:pt x="122544" y="1668"/>
                        </a:lnTo>
                        <a:lnTo>
                          <a:pt x="122544" y="1649"/>
                        </a:lnTo>
                        <a:lnTo>
                          <a:pt x="122563" y="1649"/>
                        </a:lnTo>
                        <a:lnTo>
                          <a:pt x="122563" y="1640"/>
                        </a:lnTo>
                        <a:lnTo>
                          <a:pt x="122572" y="1640"/>
                        </a:lnTo>
                        <a:lnTo>
                          <a:pt x="122572" y="1621"/>
                        </a:lnTo>
                        <a:lnTo>
                          <a:pt x="122590" y="1621"/>
                        </a:lnTo>
                        <a:lnTo>
                          <a:pt x="122590" y="1603"/>
                        </a:lnTo>
                        <a:lnTo>
                          <a:pt x="122609" y="1603"/>
                        </a:lnTo>
                        <a:lnTo>
                          <a:pt x="122609" y="1575"/>
                        </a:lnTo>
                        <a:lnTo>
                          <a:pt x="122618" y="1575"/>
                        </a:lnTo>
                        <a:lnTo>
                          <a:pt x="122618" y="1557"/>
                        </a:lnTo>
                        <a:lnTo>
                          <a:pt x="122637" y="1557"/>
                        </a:lnTo>
                        <a:lnTo>
                          <a:pt x="122637" y="1547"/>
                        </a:lnTo>
                        <a:lnTo>
                          <a:pt x="122655" y="1547"/>
                        </a:lnTo>
                        <a:lnTo>
                          <a:pt x="122655" y="1529"/>
                        </a:lnTo>
                        <a:lnTo>
                          <a:pt x="122665" y="1529"/>
                        </a:lnTo>
                        <a:lnTo>
                          <a:pt x="122665" y="1510"/>
                        </a:lnTo>
                        <a:lnTo>
                          <a:pt x="122683" y="1510"/>
                        </a:lnTo>
                        <a:lnTo>
                          <a:pt x="122683" y="1501"/>
                        </a:lnTo>
                        <a:lnTo>
                          <a:pt x="122702" y="1501"/>
                        </a:lnTo>
                        <a:lnTo>
                          <a:pt x="122702" y="1482"/>
                        </a:lnTo>
                        <a:lnTo>
                          <a:pt x="122711" y="1482"/>
                        </a:lnTo>
                        <a:lnTo>
                          <a:pt x="122711" y="1464"/>
                        </a:lnTo>
                        <a:lnTo>
                          <a:pt x="122729" y="1464"/>
                        </a:lnTo>
                        <a:lnTo>
                          <a:pt x="122729" y="1455"/>
                        </a:lnTo>
                        <a:lnTo>
                          <a:pt x="122748" y="1455"/>
                        </a:lnTo>
                        <a:lnTo>
                          <a:pt x="122748" y="1436"/>
                        </a:lnTo>
                        <a:lnTo>
                          <a:pt x="122757" y="1436"/>
                        </a:lnTo>
                        <a:lnTo>
                          <a:pt x="122757" y="1418"/>
                        </a:lnTo>
                        <a:lnTo>
                          <a:pt x="122776" y="1418"/>
                        </a:lnTo>
                        <a:lnTo>
                          <a:pt x="122776" y="1408"/>
                        </a:lnTo>
                        <a:lnTo>
                          <a:pt x="122794" y="1408"/>
                        </a:lnTo>
                        <a:lnTo>
                          <a:pt x="122794" y="1390"/>
                        </a:lnTo>
                        <a:lnTo>
                          <a:pt x="122803" y="1390"/>
                        </a:lnTo>
                        <a:lnTo>
                          <a:pt x="122803" y="1371"/>
                        </a:lnTo>
                        <a:lnTo>
                          <a:pt x="122822" y="1371"/>
                        </a:lnTo>
                        <a:lnTo>
                          <a:pt x="122822" y="1362"/>
                        </a:lnTo>
                        <a:lnTo>
                          <a:pt x="122841" y="1362"/>
                        </a:lnTo>
                        <a:lnTo>
                          <a:pt x="122841" y="1344"/>
                        </a:lnTo>
                        <a:lnTo>
                          <a:pt x="122850" y="1344"/>
                        </a:lnTo>
                        <a:lnTo>
                          <a:pt x="122850" y="1325"/>
                        </a:lnTo>
                        <a:lnTo>
                          <a:pt x="122868" y="1325"/>
                        </a:lnTo>
                        <a:lnTo>
                          <a:pt x="122868" y="1316"/>
                        </a:lnTo>
                        <a:lnTo>
                          <a:pt x="122896" y="1316"/>
                        </a:lnTo>
                        <a:lnTo>
                          <a:pt x="122896" y="1297"/>
                        </a:lnTo>
                        <a:lnTo>
                          <a:pt x="122915" y="1297"/>
                        </a:lnTo>
                        <a:lnTo>
                          <a:pt x="122915" y="1279"/>
                        </a:lnTo>
                        <a:lnTo>
                          <a:pt x="122933" y="1279"/>
                        </a:lnTo>
                        <a:lnTo>
                          <a:pt x="122933" y="1269"/>
                        </a:lnTo>
                        <a:lnTo>
                          <a:pt x="122942" y="1269"/>
                        </a:lnTo>
                        <a:lnTo>
                          <a:pt x="122942" y="1251"/>
                        </a:lnTo>
                        <a:lnTo>
                          <a:pt x="122961" y="1251"/>
                        </a:lnTo>
                        <a:lnTo>
                          <a:pt x="122961" y="1232"/>
                        </a:lnTo>
                        <a:lnTo>
                          <a:pt x="122979" y="1232"/>
                        </a:lnTo>
                        <a:lnTo>
                          <a:pt x="122979" y="1223"/>
                        </a:lnTo>
                        <a:lnTo>
                          <a:pt x="122989" y="1223"/>
                        </a:lnTo>
                        <a:lnTo>
                          <a:pt x="122989" y="1205"/>
                        </a:lnTo>
                        <a:lnTo>
                          <a:pt x="123007" y="1205"/>
                        </a:lnTo>
                        <a:lnTo>
                          <a:pt x="123007" y="1186"/>
                        </a:lnTo>
                        <a:lnTo>
                          <a:pt x="123035" y="1186"/>
                        </a:lnTo>
                        <a:lnTo>
                          <a:pt x="123035" y="1177"/>
                        </a:lnTo>
                        <a:lnTo>
                          <a:pt x="123054" y="1177"/>
                        </a:lnTo>
                        <a:lnTo>
                          <a:pt x="123054" y="1158"/>
                        </a:lnTo>
                        <a:lnTo>
                          <a:pt x="123072" y="1158"/>
                        </a:lnTo>
                        <a:lnTo>
                          <a:pt x="123072" y="1140"/>
                        </a:lnTo>
                        <a:lnTo>
                          <a:pt x="123081" y="1140"/>
                        </a:lnTo>
                        <a:lnTo>
                          <a:pt x="123081" y="1130"/>
                        </a:lnTo>
                        <a:lnTo>
                          <a:pt x="123118" y="1130"/>
                        </a:lnTo>
                        <a:lnTo>
                          <a:pt x="123118" y="1112"/>
                        </a:lnTo>
                        <a:lnTo>
                          <a:pt x="123128" y="1112"/>
                        </a:lnTo>
                        <a:lnTo>
                          <a:pt x="123128" y="1093"/>
                        </a:lnTo>
                        <a:lnTo>
                          <a:pt x="123146" y="1093"/>
                        </a:lnTo>
                        <a:lnTo>
                          <a:pt x="123146" y="1084"/>
                        </a:lnTo>
                        <a:lnTo>
                          <a:pt x="123174" y="1084"/>
                        </a:lnTo>
                        <a:lnTo>
                          <a:pt x="123174" y="1066"/>
                        </a:lnTo>
                        <a:lnTo>
                          <a:pt x="123192" y="1066"/>
                        </a:lnTo>
                        <a:lnTo>
                          <a:pt x="123192" y="1047"/>
                        </a:lnTo>
                        <a:lnTo>
                          <a:pt x="123211" y="1047"/>
                        </a:lnTo>
                        <a:lnTo>
                          <a:pt x="123211" y="1038"/>
                        </a:lnTo>
                        <a:lnTo>
                          <a:pt x="123239" y="1038"/>
                        </a:lnTo>
                        <a:lnTo>
                          <a:pt x="123239" y="1019"/>
                        </a:lnTo>
                        <a:lnTo>
                          <a:pt x="123257" y="1019"/>
                        </a:lnTo>
                        <a:lnTo>
                          <a:pt x="123257" y="1001"/>
                        </a:lnTo>
                        <a:lnTo>
                          <a:pt x="123267" y="1001"/>
                        </a:lnTo>
                        <a:lnTo>
                          <a:pt x="123267" y="992"/>
                        </a:lnTo>
                        <a:lnTo>
                          <a:pt x="123304" y="992"/>
                        </a:lnTo>
                        <a:lnTo>
                          <a:pt x="123304" y="973"/>
                        </a:lnTo>
                        <a:lnTo>
                          <a:pt x="123313" y="973"/>
                        </a:lnTo>
                        <a:lnTo>
                          <a:pt x="123313" y="955"/>
                        </a:lnTo>
                        <a:lnTo>
                          <a:pt x="123350" y="955"/>
                        </a:lnTo>
                        <a:lnTo>
                          <a:pt x="123350" y="945"/>
                        </a:lnTo>
                        <a:lnTo>
                          <a:pt x="123359" y="945"/>
                        </a:lnTo>
                        <a:lnTo>
                          <a:pt x="123359" y="927"/>
                        </a:lnTo>
                        <a:lnTo>
                          <a:pt x="123378" y="927"/>
                        </a:lnTo>
                        <a:lnTo>
                          <a:pt x="123378" y="908"/>
                        </a:lnTo>
                        <a:lnTo>
                          <a:pt x="123406" y="908"/>
                        </a:lnTo>
                        <a:lnTo>
                          <a:pt x="123406" y="899"/>
                        </a:lnTo>
                        <a:lnTo>
                          <a:pt x="123443" y="899"/>
                        </a:lnTo>
                        <a:lnTo>
                          <a:pt x="123443" y="880"/>
                        </a:lnTo>
                        <a:lnTo>
                          <a:pt x="123452" y="880"/>
                        </a:lnTo>
                        <a:lnTo>
                          <a:pt x="123452" y="862"/>
                        </a:lnTo>
                        <a:lnTo>
                          <a:pt x="123489" y="862"/>
                        </a:lnTo>
                        <a:lnTo>
                          <a:pt x="123489" y="853"/>
                        </a:lnTo>
                        <a:lnTo>
                          <a:pt x="123517" y="853"/>
                        </a:lnTo>
                        <a:lnTo>
                          <a:pt x="123517" y="834"/>
                        </a:lnTo>
                        <a:lnTo>
                          <a:pt x="123535" y="834"/>
                        </a:lnTo>
                        <a:lnTo>
                          <a:pt x="123535" y="816"/>
                        </a:lnTo>
                        <a:lnTo>
                          <a:pt x="123563" y="816"/>
                        </a:lnTo>
                        <a:lnTo>
                          <a:pt x="123563" y="806"/>
                        </a:lnTo>
                        <a:lnTo>
                          <a:pt x="123591" y="806"/>
                        </a:lnTo>
                        <a:lnTo>
                          <a:pt x="123591" y="788"/>
                        </a:lnTo>
                        <a:lnTo>
                          <a:pt x="123609" y="788"/>
                        </a:lnTo>
                        <a:lnTo>
                          <a:pt x="123609" y="769"/>
                        </a:lnTo>
                        <a:lnTo>
                          <a:pt x="123637" y="769"/>
                        </a:lnTo>
                        <a:lnTo>
                          <a:pt x="123637" y="760"/>
                        </a:lnTo>
                        <a:lnTo>
                          <a:pt x="123656" y="760"/>
                        </a:lnTo>
                        <a:lnTo>
                          <a:pt x="123656" y="741"/>
                        </a:lnTo>
                        <a:lnTo>
                          <a:pt x="123683" y="741"/>
                        </a:lnTo>
                        <a:lnTo>
                          <a:pt x="123683" y="723"/>
                        </a:lnTo>
                        <a:lnTo>
                          <a:pt x="123720" y="723"/>
                        </a:lnTo>
                        <a:lnTo>
                          <a:pt x="123720" y="714"/>
                        </a:lnTo>
                        <a:lnTo>
                          <a:pt x="123730" y="714"/>
                        </a:lnTo>
                        <a:lnTo>
                          <a:pt x="123730" y="695"/>
                        </a:lnTo>
                        <a:lnTo>
                          <a:pt x="123767" y="695"/>
                        </a:lnTo>
                        <a:lnTo>
                          <a:pt x="123767" y="677"/>
                        </a:lnTo>
                        <a:lnTo>
                          <a:pt x="123795" y="677"/>
                        </a:lnTo>
                        <a:lnTo>
                          <a:pt x="123795" y="667"/>
                        </a:lnTo>
                        <a:lnTo>
                          <a:pt x="123841" y="667"/>
                        </a:lnTo>
                        <a:lnTo>
                          <a:pt x="123841" y="649"/>
                        </a:lnTo>
                        <a:lnTo>
                          <a:pt x="123869" y="649"/>
                        </a:lnTo>
                        <a:lnTo>
                          <a:pt x="123869" y="630"/>
                        </a:lnTo>
                        <a:lnTo>
                          <a:pt x="123906" y="630"/>
                        </a:lnTo>
                        <a:lnTo>
                          <a:pt x="123906" y="621"/>
                        </a:lnTo>
                        <a:lnTo>
                          <a:pt x="123934" y="621"/>
                        </a:lnTo>
                        <a:lnTo>
                          <a:pt x="123934" y="603"/>
                        </a:lnTo>
                        <a:lnTo>
                          <a:pt x="123961" y="603"/>
                        </a:lnTo>
                        <a:lnTo>
                          <a:pt x="123961" y="584"/>
                        </a:lnTo>
                        <a:lnTo>
                          <a:pt x="123998" y="584"/>
                        </a:lnTo>
                        <a:lnTo>
                          <a:pt x="123998" y="575"/>
                        </a:lnTo>
                        <a:lnTo>
                          <a:pt x="124026" y="575"/>
                        </a:lnTo>
                        <a:lnTo>
                          <a:pt x="124026" y="556"/>
                        </a:lnTo>
                        <a:lnTo>
                          <a:pt x="124054" y="556"/>
                        </a:lnTo>
                        <a:lnTo>
                          <a:pt x="124054" y="538"/>
                        </a:lnTo>
                        <a:lnTo>
                          <a:pt x="124091" y="538"/>
                        </a:lnTo>
                        <a:lnTo>
                          <a:pt x="124091" y="528"/>
                        </a:lnTo>
                        <a:lnTo>
                          <a:pt x="124119" y="528"/>
                        </a:lnTo>
                        <a:lnTo>
                          <a:pt x="124119" y="510"/>
                        </a:lnTo>
                        <a:lnTo>
                          <a:pt x="124147" y="510"/>
                        </a:lnTo>
                        <a:lnTo>
                          <a:pt x="124147" y="491"/>
                        </a:lnTo>
                        <a:lnTo>
                          <a:pt x="124193" y="491"/>
                        </a:lnTo>
                        <a:lnTo>
                          <a:pt x="124193" y="482"/>
                        </a:lnTo>
                        <a:lnTo>
                          <a:pt x="124230" y="482"/>
                        </a:lnTo>
                        <a:lnTo>
                          <a:pt x="124230" y="464"/>
                        </a:lnTo>
                        <a:lnTo>
                          <a:pt x="124276" y="464"/>
                        </a:lnTo>
                        <a:lnTo>
                          <a:pt x="124276" y="445"/>
                        </a:lnTo>
                        <a:lnTo>
                          <a:pt x="124304" y="445"/>
                        </a:lnTo>
                        <a:lnTo>
                          <a:pt x="124304" y="436"/>
                        </a:lnTo>
                        <a:lnTo>
                          <a:pt x="124350" y="436"/>
                        </a:lnTo>
                        <a:lnTo>
                          <a:pt x="124350" y="417"/>
                        </a:lnTo>
                        <a:lnTo>
                          <a:pt x="124378" y="417"/>
                        </a:lnTo>
                        <a:lnTo>
                          <a:pt x="124378" y="399"/>
                        </a:lnTo>
                        <a:lnTo>
                          <a:pt x="124424" y="399"/>
                        </a:lnTo>
                        <a:lnTo>
                          <a:pt x="124424" y="389"/>
                        </a:lnTo>
                        <a:lnTo>
                          <a:pt x="124471" y="389"/>
                        </a:lnTo>
                        <a:lnTo>
                          <a:pt x="124471" y="371"/>
                        </a:lnTo>
                        <a:lnTo>
                          <a:pt x="124517" y="371"/>
                        </a:lnTo>
                        <a:lnTo>
                          <a:pt x="124517" y="352"/>
                        </a:lnTo>
                        <a:lnTo>
                          <a:pt x="124563" y="352"/>
                        </a:lnTo>
                        <a:lnTo>
                          <a:pt x="124563" y="343"/>
                        </a:lnTo>
                        <a:lnTo>
                          <a:pt x="124628" y="343"/>
                        </a:lnTo>
                        <a:lnTo>
                          <a:pt x="124628" y="325"/>
                        </a:lnTo>
                        <a:lnTo>
                          <a:pt x="124675" y="325"/>
                        </a:lnTo>
                        <a:lnTo>
                          <a:pt x="124675" y="306"/>
                        </a:lnTo>
                        <a:lnTo>
                          <a:pt x="124739" y="306"/>
                        </a:lnTo>
                        <a:lnTo>
                          <a:pt x="124739" y="297"/>
                        </a:lnTo>
                        <a:lnTo>
                          <a:pt x="124795" y="297"/>
                        </a:lnTo>
                        <a:lnTo>
                          <a:pt x="124795" y="278"/>
                        </a:lnTo>
                        <a:lnTo>
                          <a:pt x="124860" y="278"/>
                        </a:lnTo>
                        <a:lnTo>
                          <a:pt x="124860" y="260"/>
                        </a:lnTo>
                        <a:lnTo>
                          <a:pt x="124934" y="260"/>
                        </a:lnTo>
                        <a:lnTo>
                          <a:pt x="124934" y="251"/>
                        </a:lnTo>
                        <a:lnTo>
                          <a:pt x="125017" y="251"/>
                        </a:lnTo>
                        <a:lnTo>
                          <a:pt x="125017" y="232"/>
                        </a:lnTo>
                        <a:lnTo>
                          <a:pt x="125091" y="232"/>
                        </a:lnTo>
                        <a:lnTo>
                          <a:pt x="125091" y="214"/>
                        </a:lnTo>
                        <a:lnTo>
                          <a:pt x="125165" y="214"/>
                        </a:lnTo>
                        <a:lnTo>
                          <a:pt x="125165" y="204"/>
                        </a:lnTo>
                        <a:lnTo>
                          <a:pt x="125258" y="204"/>
                        </a:lnTo>
                        <a:lnTo>
                          <a:pt x="125258" y="186"/>
                        </a:lnTo>
                        <a:lnTo>
                          <a:pt x="125388" y="186"/>
                        </a:lnTo>
                        <a:lnTo>
                          <a:pt x="125388" y="167"/>
                        </a:lnTo>
                        <a:lnTo>
                          <a:pt x="125527" y="167"/>
                        </a:lnTo>
                        <a:lnTo>
                          <a:pt x="125527" y="158"/>
                        </a:lnTo>
                        <a:lnTo>
                          <a:pt x="125767" y="158"/>
                        </a:lnTo>
                        <a:lnTo>
                          <a:pt x="125767" y="139"/>
                        </a:lnTo>
                        <a:lnTo>
                          <a:pt x="126110" y="139"/>
                        </a:lnTo>
                        <a:lnTo>
                          <a:pt x="126110" y="158"/>
                        </a:lnTo>
                        <a:lnTo>
                          <a:pt x="126295" y="158"/>
                        </a:lnTo>
                        <a:lnTo>
                          <a:pt x="126295" y="167"/>
                        </a:lnTo>
                        <a:lnTo>
                          <a:pt x="126481" y="167"/>
                        </a:lnTo>
                        <a:lnTo>
                          <a:pt x="126481" y="186"/>
                        </a:lnTo>
                        <a:lnTo>
                          <a:pt x="126555" y="186"/>
                        </a:lnTo>
                        <a:lnTo>
                          <a:pt x="126555" y="204"/>
                        </a:lnTo>
                        <a:lnTo>
                          <a:pt x="126647" y="204"/>
                        </a:lnTo>
                        <a:lnTo>
                          <a:pt x="126647" y="214"/>
                        </a:lnTo>
                        <a:lnTo>
                          <a:pt x="126740" y="214"/>
                        </a:lnTo>
                        <a:lnTo>
                          <a:pt x="126740" y="232"/>
                        </a:lnTo>
                        <a:lnTo>
                          <a:pt x="126823" y="232"/>
                        </a:lnTo>
                        <a:lnTo>
                          <a:pt x="126823" y="251"/>
                        </a:lnTo>
                        <a:lnTo>
                          <a:pt x="126916" y="251"/>
                        </a:lnTo>
                        <a:lnTo>
                          <a:pt x="126916" y="260"/>
                        </a:lnTo>
                        <a:lnTo>
                          <a:pt x="126990" y="260"/>
                        </a:lnTo>
                        <a:lnTo>
                          <a:pt x="126990" y="278"/>
                        </a:lnTo>
                        <a:lnTo>
                          <a:pt x="127036" y="278"/>
                        </a:lnTo>
                        <a:lnTo>
                          <a:pt x="127036" y="297"/>
                        </a:lnTo>
                        <a:lnTo>
                          <a:pt x="127101" y="297"/>
                        </a:lnTo>
                        <a:lnTo>
                          <a:pt x="127101" y="306"/>
                        </a:lnTo>
                        <a:lnTo>
                          <a:pt x="127148" y="306"/>
                        </a:lnTo>
                        <a:lnTo>
                          <a:pt x="127148" y="325"/>
                        </a:lnTo>
                        <a:lnTo>
                          <a:pt x="127194" y="325"/>
                        </a:lnTo>
                        <a:lnTo>
                          <a:pt x="127194" y="343"/>
                        </a:lnTo>
                        <a:lnTo>
                          <a:pt x="127249" y="343"/>
                        </a:lnTo>
                        <a:lnTo>
                          <a:pt x="127249" y="352"/>
                        </a:lnTo>
                        <a:lnTo>
                          <a:pt x="127296" y="352"/>
                        </a:lnTo>
                        <a:lnTo>
                          <a:pt x="127296" y="371"/>
                        </a:lnTo>
                        <a:lnTo>
                          <a:pt x="127342" y="371"/>
                        </a:lnTo>
                        <a:lnTo>
                          <a:pt x="127342" y="389"/>
                        </a:lnTo>
                        <a:lnTo>
                          <a:pt x="127407" y="389"/>
                        </a:lnTo>
                        <a:lnTo>
                          <a:pt x="127407" y="399"/>
                        </a:lnTo>
                        <a:lnTo>
                          <a:pt x="127453" y="399"/>
                        </a:lnTo>
                        <a:lnTo>
                          <a:pt x="127453" y="417"/>
                        </a:lnTo>
                        <a:lnTo>
                          <a:pt x="127500" y="417"/>
                        </a:lnTo>
                        <a:lnTo>
                          <a:pt x="127500" y="436"/>
                        </a:lnTo>
                        <a:lnTo>
                          <a:pt x="127527" y="436"/>
                        </a:lnTo>
                        <a:lnTo>
                          <a:pt x="127527" y="445"/>
                        </a:lnTo>
                        <a:lnTo>
                          <a:pt x="127564" y="445"/>
                        </a:lnTo>
                        <a:lnTo>
                          <a:pt x="127564" y="464"/>
                        </a:lnTo>
                        <a:lnTo>
                          <a:pt x="127611" y="464"/>
                        </a:lnTo>
                        <a:lnTo>
                          <a:pt x="127611" y="482"/>
                        </a:lnTo>
                        <a:lnTo>
                          <a:pt x="127639" y="482"/>
                        </a:lnTo>
                        <a:lnTo>
                          <a:pt x="127639" y="491"/>
                        </a:lnTo>
                        <a:lnTo>
                          <a:pt x="127666" y="491"/>
                        </a:lnTo>
                        <a:lnTo>
                          <a:pt x="127666" y="510"/>
                        </a:lnTo>
                        <a:lnTo>
                          <a:pt x="127713" y="510"/>
                        </a:lnTo>
                        <a:lnTo>
                          <a:pt x="127713" y="528"/>
                        </a:lnTo>
                        <a:lnTo>
                          <a:pt x="127750" y="528"/>
                        </a:lnTo>
                        <a:lnTo>
                          <a:pt x="127750" y="538"/>
                        </a:lnTo>
                        <a:lnTo>
                          <a:pt x="127777" y="538"/>
                        </a:lnTo>
                        <a:lnTo>
                          <a:pt x="127777" y="556"/>
                        </a:lnTo>
                        <a:lnTo>
                          <a:pt x="127805" y="556"/>
                        </a:lnTo>
                        <a:lnTo>
                          <a:pt x="127805" y="575"/>
                        </a:lnTo>
                        <a:lnTo>
                          <a:pt x="127852" y="575"/>
                        </a:lnTo>
                        <a:lnTo>
                          <a:pt x="127852" y="584"/>
                        </a:lnTo>
                        <a:lnTo>
                          <a:pt x="127889" y="584"/>
                        </a:lnTo>
                        <a:lnTo>
                          <a:pt x="127889" y="603"/>
                        </a:lnTo>
                        <a:lnTo>
                          <a:pt x="127916" y="603"/>
                        </a:lnTo>
                        <a:lnTo>
                          <a:pt x="127916" y="621"/>
                        </a:lnTo>
                        <a:lnTo>
                          <a:pt x="127963" y="621"/>
                        </a:lnTo>
                        <a:lnTo>
                          <a:pt x="127963" y="630"/>
                        </a:lnTo>
                        <a:lnTo>
                          <a:pt x="127981" y="630"/>
                        </a:lnTo>
                        <a:lnTo>
                          <a:pt x="127981" y="649"/>
                        </a:lnTo>
                        <a:lnTo>
                          <a:pt x="128009" y="649"/>
                        </a:lnTo>
                        <a:lnTo>
                          <a:pt x="128009" y="667"/>
                        </a:lnTo>
                        <a:lnTo>
                          <a:pt x="128037" y="667"/>
                        </a:lnTo>
                        <a:lnTo>
                          <a:pt x="128037" y="677"/>
                        </a:lnTo>
                        <a:lnTo>
                          <a:pt x="128074" y="677"/>
                        </a:lnTo>
                        <a:lnTo>
                          <a:pt x="128074" y="695"/>
                        </a:lnTo>
                        <a:lnTo>
                          <a:pt x="128083" y="695"/>
                        </a:lnTo>
                        <a:lnTo>
                          <a:pt x="128083" y="714"/>
                        </a:lnTo>
                        <a:lnTo>
                          <a:pt x="128120" y="714"/>
                        </a:lnTo>
                        <a:lnTo>
                          <a:pt x="128120" y="723"/>
                        </a:lnTo>
                        <a:lnTo>
                          <a:pt x="128148" y="723"/>
                        </a:lnTo>
                        <a:lnTo>
                          <a:pt x="128148" y="741"/>
                        </a:lnTo>
                        <a:lnTo>
                          <a:pt x="128166" y="741"/>
                        </a:lnTo>
                        <a:lnTo>
                          <a:pt x="128166" y="760"/>
                        </a:lnTo>
                        <a:lnTo>
                          <a:pt x="128194" y="760"/>
                        </a:lnTo>
                        <a:lnTo>
                          <a:pt x="128194" y="769"/>
                        </a:lnTo>
                        <a:lnTo>
                          <a:pt x="128222" y="769"/>
                        </a:lnTo>
                        <a:lnTo>
                          <a:pt x="128222" y="788"/>
                        </a:lnTo>
                        <a:lnTo>
                          <a:pt x="128259" y="788"/>
                        </a:lnTo>
                        <a:lnTo>
                          <a:pt x="128259" y="806"/>
                        </a:lnTo>
                        <a:lnTo>
                          <a:pt x="128268" y="806"/>
                        </a:lnTo>
                        <a:lnTo>
                          <a:pt x="128268" y="816"/>
                        </a:lnTo>
                        <a:lnTo>
                          <a:pt x="128305" y="816"/>
                        </a:lnTo>
                        <a:lnTo>
                          <a:pt x="128305" y="834"/>
                        </a:lnTo>
                        <a:lnTo>
                          <a:pt x="128333" y="834"/>
                        </a:lnTo>
                        <a:lnTo>
                          <a:pt x="128333" y="853"/>
                        </a:lnTo>
                        <a:lnTo>
                          <a:pt x="128361" y="853"/>
                        </a:lnTo>
                        <a:lnTo>
                          <a:pt x="128361" y="862"/>
                        </a:lnTo>
                        <a:lnTo>
                          <a:pt x="128380" y="862"/>
                        </a:lnTo>
                        <a:lnTo>
                          <a:pt x="128380" y="880"/>
                        </a:lnTo>
                        <a:lnTo>
                          <a:pt x="128407" y="880"/>
                        </a:lnTo>
                        <a:lnTo>
                          <a:pt x="128407" y="899"/>
                        </a:lnTo>
                        <a:lnTo>
                          <a:pt x="128426" y="899"/>
                        </a:lnTo>
                        <a:lnTo>
                          <a:pt x="128426" y="908"/>
                        </a:lnTo>
                        <a:lnTo>
                          <a:pt x="128454" y="908"/>
                        </a:lnTo>
                        <a:lnTo>
                          <a:pt x="128454" y="927"/>
                        </a:lnTo>
                        <a:lnTo>
                          <a:pt x="128472" y="927"/>
                        </a:lnTo>
                        <a:lnTo>
                          <a:pt x="128472" y="945"/>
                        </a:lnTo>
                        <a:lnTo>
                          <a:pt x="128491" y="945"/>
                        </a:lnTo>
                        <a:lnTo>
                          <a:pt x="128491" y="955"/>
                        </a:lnTo>
                        <a:lnTo>
                          <a:pt x="128518" y="955"/>
                        </a:lnTo>
                        <a:lnTo>
                          <a:pt x="128518" y="973"/>
                        </a:lnTo>
                        <a:lnTo>
                          <a:pt x="128537" y="973"/>
                        </a:lnTo>
                        <a:lnTo>
                          <a:pt x="128537" y="992"/>
                        </a:lnTo>
                        <a:lnTo>
                          <a:pt x="128546" y="992"/>
                        </a:lnTo>
                        <a:lnTo>
                          <a:pt x="128546" y="1001"/>
                        </a:lnTo>
                        <a:lnTo>
                          <a:pt x="128583" y="1001"/>
                        </a:lnTo>
                        <a:lnTo>
                          <a:pt x="128583" y="1019"/>
                        </a:lnTo>
                        <a:lnTo>
                          <a:pt x="128593" y="1019"/>
                        </a:lnTo>
                        <a:lnTo>
                          <a:pt x="128593" y="1038"/>
                        </a:lnTo>
                        <a:lnTo>
                          <a:pt x="128611" y="1038"/>
                        </a:lnTo>
                        <a:lnTo>
                          <a:pt x="128611" y="1047"/>
                        </a:lnTo>
                        <a:lnTo>
                          <a:pt x="128639" y="1047"/>
                        </a:lnTo>
                        <a:lnTo>
                          <a:pt x="128639" y="1066"/>
                        </a:lnTo>
                        <a:lnTo>
                          <a:pt x="128657" y="1066"/>
                        </a:lnTo>
                        <a:lnTo>
                          <a:pt x="128657" y="1084"/>
                        </a:lnTo>
                        <a:lnTo>
                          <a:pt x="128676" y="1084"/>
                        </a:lnTo>
                        <a:lnTo>
                          <a:pt x="128676" y="1093"/>
                        </a:lnTo>
                        <a:lnTo>
                          <a:pt x="128704" y="1093"/>
                        </a:lnTo>
                        <a:lnTo>
                          <a:pt x="128704" y="1112"/>
                        </a:lnTo>
                        <a:lnTo>
                          <a:pt x="128722" y="1112"/>
                        </a:lnTo>
                        <a:lnTo>
                          <a:pt x="128722" y="1130"/>
                        </a:lnTo>
                        <a:lnTo>
                          <a:pt x="128732" y="1130"/>
                        </a:lnTo>
                        <a:lnTo>
                          <a:pt x="128732" y="1140"/>
                        </a:lnTo>
                        <a:lnTo>
                          <a:pt x="128769" y="1140"/>
                        </a:lnTo>
                        <a:lnTo>
                          <a:pt x="128769" y="1158"/>
                        </a:lnTo>
                        <a:lnTo>
                          <a:pt x="128778" y="1158"/>
                        </a:lnTo>
                        <a:lnTo>
                          <a:pt x="128778" y="1177"/>
                        </a:lnTo>
                        <a:lnTo>
                          <a:pt x="128796" y="1177"/>
                        </a:lnTo>
                        <a:lnTo>
                          <a:pt x="128796" y="1186"/>
                        </a:lnTo>
                        <a:lnTo>
                          <a:pt x="128824" y="1186"/>
                        </a:lnTo>
                        <a:lnTo>
                          <a:pt x="128824" y="1205"/>
                        </a:lnTo>
                        <a:lnTo>
                          <a:pt x="128843" y="1205"/>
                        </a:lnTo>
                        <a:lnTo>
                          <a:pt x="128843" y="1223"/>
                        </a:lnTo>
                        <a:lnTo>
                          <a:pt x="128861" y="1223"/>
                        </a:lnTo>
                        <a:lnTo>
                          <a:pt x="128861" y="1232"/>
                        </a:lnTo>
                        <a:lnTo>
                          <a:pt x="128870" y="1232"/>
                        </a:lnTo>
                        <a:lnTo>
                          <a:pt x="128870" y="1251"/>
                        </a:lnTo>
                        <a:lnTo>
                          <a:pt x="128889" y="1251"/>
                        </a:lnTo>
                        <a:lnTo>
                          <a:pt x="128889" y="1269"/>
                        </a:lnTo>
                        <a:lnTo>
                          <a:pt x="128907" y="1269"/>
                        </a:lnTo>
                        <a:lnTo>
                          <a:pt x="128907" y="1279"/>
                        </a:lnTo>
                        <a:lnTo>
                          <a:pt x="128917" y="1279"/>
                        </a:lnTo>
                        <a:lnTo>
                          <a:pt x="128917" y="1297"/>
                        </a:lnTo>
                        <a:lnTo>
                          <a:pt x="128935" y="1297"/>
                        </a:lnTo>
                        <a:lnTo>
                          <a:pt x="128935" y="1316"/>
                        </a:lnTo>
                        <a:lnTo>
                          <a:pt x="128954" y="1316"/>
                        </a:lnTo>
                        <a:lnTo>
                          <a:pt x="128954" y="1325"/>
                        </a:lnTo>
                        <a:lnTo>
                          <a:pt x="128963" y="1325"/>
                        </a:lnTo>
                        <a:lnTo>
                          <a:pt x="128963" y="1344"/>
                        </a:lnTo>
                        <a:lnTo>
                          <a:pt x="128982" y="1344"/>
                        </a:lnTo>
                        <a:lnTo>
                          <a:pt x="128982" y="1362"/>
                        </a:lnTo>
                        <a:lnTo>
                          <a:pt x="129000" y="1362"/>
                        </a:lnTo>
                        <a:lnTo>
                          <a:pt x="129000" y="1371"/>
                        </a:lnTo>
                        <a:lnTo>
                          <a:pt x="129009" y="1371"/>
                        </a:lnTo>
                        <a:lnTo>
                          <a:pt x="129009" y="1390"/>
                        </a:lnTo>
                        <a:lnTo>
                          <a:pt x="129028" y="1390"/>
                        </a:lnTo>
                        <a:lnTo>
                          <a:pt x="129028" y="1408"/>
                        </a:lnTo>
                        <a:lnTo>
                          <a:pt x="129046" y="1408"/>
                        </a:lnTo>
                        <a:lnTo>
                          <a:pt x="129046" y="1418"/>
                        </a:lnTo>
                        <a:lnTo>
                          <a:pt x="129056" y="1418"/>
                        </a:lnTo>
                        <a:lnTo>
                          <a:pt x="129056" y="1436"/>
                        </a:lnTo>
                        <a:lnTo>
                          <a:pt x="129074" y="1436"/>
                        </a:lnTo>
                        <a:lnTo>
                          <a:pt x="129074" y="1455"/>
                        </a:lnTo>
                        <a:lnTo>
                          <a:pt x="129093" y="1455"/>
                        </a:lnTo>
                        <a:lnTo>
                          <a:pt x="129093" y="1464"/>
                        </a:lnTo>
                        <a:lnTo>
                          <a:pt x="129102" y="1464"/>
                        </a:lnTo>
                        <a:lnTo>
                          <a:pt x="129102" y="1482"/>
                        </a:lnTo>
                        <a:lnTo>
                          <a:pt x="129139" y="1482"/>
                        </a:lnTo>
                        <a:lnTo>
                          <a:pt x="129139" y="1501"/>
                        </a:lnTo>
                        <a:lnTo>
                          <a:pt x="129148" y="1501"/>
                        </a:lnTo>
                        <a:lnTo>
                          <a:pt x="129148" y="1510"/>
                        </a:lnTo>
                        <a:lnTo>
                          <a:pt x="129167" y="1510"/>
                        </a:lnTo>
                        <a:lnTo>
                          <a:pt x="129167" y="1529"/>
                        </a:lnTo>
                        <a:lnTo>
                          <a:pt x="129185" y="1529"/>
                        </a:lnTo>
                        <a:lnTo>
                          <a:pt x="129185" y="1547"/>
                        </a:lnTo>
                        <a:lnTo>
                          <a:pt x="129195" y="1547"/>
                        </a:lnTo>
                        <a:lnTo>
                          <a:pt x="129195" y="1557"/>
                        </a:lnTo>
                        <a:lnTo>
                          <a:pt x="129213" y="1557"/>
                        </a:lnTo>
                        <a:lnTo>
                          <a:pt x="129213" y="1575"/>
                        </a:lnTo>
                        <a:lnTo>
                          <a:pt x="129232" y="1575"/>
                        </a:lnTo>
                        <a:lnTo>
                          <a:pt x="129232" y="1603"/>
                        </a:lnTo>
                        <a:lnTo>
                          <a:pt x="129241" y="1603"/>
                        </a:lnTo>
                        <a:lnTo>
                          <a:pt x="129241" y="1621"/>
                        </a:lnTo>
                        <a:lnTo>
                          <a:pt x="129259" y="1621"/>
                        </a:lnTo>
                        <a:lnTo>
                          <a:pt x="129259" y="1640"/>
                        </a:lnTo>
                        <a:lnTo>
                          <a:pt x="129278" y="1640"/>
                        </a:lnTo>
                        <a:lnTo>
                          <a:pt x="129278" y="1649"/>
                        </a:lnTo>
                        <a:lnTo>
                          <a:pt x="129287" y="1649"/>
                        </a:lnTo>
                        <a:lnTo>
                          <a:pt x="129287" y="1668"/>
                        </a:lnTo>
                        <a:lnTo>
                          <a:pt x="129306" y="1668"/>
                        </a:lnTo>
                        <a:lnTo>
                          <a:pt x="129306" y="1686"/>
                        </a:lnTo>
                        <a:lnTo>
                          <a:pt x="129324" y="1686"/>
                        </a:lnTo>
                        <a:lnTo>
                          <a:pt x="129324" y="1714"/>
                        </a:lnTo>
                        <a:lnTo>
                          <a:pt x="129334" y="1714"/>
                        </a:lnTo>
                        <a:lnTo>
                          <a:pt x="129334" y="1733"/>
                        </a:lnTo>
                        <a:lnTo>
                          <a:pt x="129352" y="1733"/>
                        </a:lnTo>
                        <a:lnTo>
                          <a:pt x="129352" y="1742"/>
                        </a:lnTo>
                        <a:lnTo>
                          <a:pt x="129371" y="1742"/>
                        </a:lnTo>
                        <a:lnTo>
                          <a:pt x="129371" y="1760"/>
                        </a:lnTo>
                        <a:lnTo>
                          <a:pt x="129380" y="1760"/>
                        </a:lnTo>
                        <a:lnTo>
                          <a:pt x="129380" y="1779"/>
                        </a:lnTo>
                        <a:lnTo>
                          <a:pt x="129398" y="1779"/>
                        </a:lnTo>
                        <a:lnTo>
                          <a:pt x="129398" y="1788"/>
                        </a:lnTo>
                        <a:lnTo>
                          <a:pt x="129417" y="1788"/>
                        </a:lnTo>
                        <a:lnTo>
                          <a:pt x="129417" y="1825"/>
                        </a:lnTo>
                        <a:lnTo>
                          <a:pt x="129426" y="1825"/>
                        </a:lnTo>
                        <a:lnTo>
                          <a:pt x="129426" y="1834"/>
                        </a:lnTo>
                        <a:lnTo>
                          <a:pt x="129445" y="1834"/>
                        </a:lnTo>
                        <a:lnTo>
                          <a:pt x="129445" y="1853"/>
                        </a:lnTo>
                        <a:lnTo>
                          <a:pt x="129463" y="1853"/>
                        </a:lnTo>
                        <a:lnTo>
                          <a:pt x="129463" y="1871"/>
                        </a:lnTo>
                        <a:lnTo>
                          <a:pt x="129473" y="1871"/>
                        </a:lnTo>
                        <a:lnTo>
                          <a:pt x="129473" y="1881"/>
                        </a:lnTo>
                        <a:lnTo>
                          <a:pt x="129491" y="1881"/>
                        </a:lnTo>
                        <a:lnTo>
                          <a:pt x="129491" y="1918"/>
                        </a:lnTo>
                        <a:lnTo>
                          <a:pt x="129510" y="1918"/>
                        </a:lnTo>
                        <a:lnTo>
                          <a:pt x="129510" y="1927"/>
                        </a:lnTo>
                        <a:lnTo>
                          <a:pt x="129519" y="1927"/>
                        </a:lnTo>
                        <a:lnTo>
                          <a:pt x="129519" y="1964"/>
                        </a:lnTo>
                        <a:lnTo>
                          <a:pt x="129537" y="1964"/>
                        </a:lnTo>
                        <a:lnTo>
                          <a:pt x="129537" y="1973"/>
                        </a:lnTo>
                        <a:lnTo>
                          <a:pt x="129584" y="1973"/>
                        </a:lnTo>
                        <a:lnTo>
                          <a:pt x="129584" y="1964"/>
                        </a:lnTo>
                        <a:lnTo>
                          <a:pt x="129602" y="1964"/>
                        </a:lnTo>
                        <a:lnTo>
                          <a:pt x="129602" y="1946"/>
                        </a:lnTo>
                        <a:lnTo>
                          <a:pt x="129611" y="1946"/>
                        </a:lnTo>
                        <a:lnTo>
                          <a:pt x="129611" y="1927"/>
                        </a:lnTo>
                        <a:lnTo>
                          <a:pt x="129649" y="1927"/>
                        </a:lnTo>
                        <a:lnTo>
                          <a:pt x="129649" y="1918"/>
                        </a:lnTo>
                        <a:lnTo>
                          <a:pt x="129658" y="1918"/>
                        </a:lnTo>
                        <a:lnTo>
                          <a:pt x="129658" y="1899"/>
                        </a:lnTo>
                        <a:lnTo>
                          <a:pt x="129695" y="1899"/>
                        </a:lnTo>
                        <a:lnTo>
                          <a:pt x="129695" y="1881"/>
                        </a:lnTo>
                        <a:lnTo>
                          <a:pt x="129704" y="1881"/>
                        </a:lnTo>
                        <a:lnTo>
                          <a:pt x="129704" y="1871"/>
                        </a:lnTo>
                        <a:lnTo>
                          <a:pt x="129741" y="1871"/>
                        </a:lnTo>
                        <a:lnTo>
                          <a:pt x="129741" y="1853"/>
                        </a:lnTo>
                        <a:lnTo>
                          <a:pt x="129750" y="1853"/>
                        </a:lnTo>
                        <a:lnTo>
                          <a:pt x="129750" y="1834"/>
                        </a:lnTo>
                        <a:lnTo>
                          <a:pt x="129787" y="1834"/>
                        </a:lnTo>
                        <a:lnTo>
                          <a:pt x="129787" y="1825"/>
                        </a:lnTo>
                        <a:lnTo>
                          <a:pt x="129797" y="1825"/>
                        </a:lnTo>
                        <a:lnTo>
                          <a:pt x="129797" y="1807"/>
                        </a:lnTo>
                        <a:lnTo>
                          <a:pt x="129834" y="1807"/>
                        </a:lnTo>
                        <a:lnTo>
                          <a:pt x="129834" y="1788"/>
                        </a:lnTo>
                        <a:lnTo>
                          <a:pt x="129843" y="1788"/>
                        </a:lnTo>
                        <a:lnTo>
                          <a:pt x="129843" y="1779"/>
                        </a:lnTo>
                        <a:lnTo>
                          <a:pt x="129880" y="1779"/>
                        </a:lnTo>
                        <a:lnTo>
                          <a:pt x="129880" y="1760"/>
                        </a:lnTo>
                        <a:lnTo>
                          <a:pt x="129908" y="1760"/>
                        </a:lnTo>
                        <a:lnTo>
                          <a:pt x="129908" y="1742"/>
                        </a:lnTo>
                        <a:lnTo>
                          <a:pt x="129936" y="1742"/>
                        </a:lnTo>
                        <a:lnTo>
                          <a:pt x="129936" y="1733"/>
                        </a:lnTo>
                        <a:lnTo>
                          <a:pt x="129954" y="1733"/>
                        </a:lnTo>
                        <a:lnTo>
                          <a:pt x="129954" y="1714"/>
                        </a:lnTo>
                        <a:lnTo>
                          <a:pt x="129982" y="1714"/>
                        </a:lnTo>
                        <a:lnTo>
                          <a:pt x="129982" y="1696"/>
                        </a:lnTo>
                        <a:lnTo>
                          <a:pt x="130019" y="1696"/>
                        </a:lnTo>
                        <a:lnTo>
                          <a:pt x="130019" y="1686"/>
                        </a:lnTo>
                        <a:lnTo>
                          <a:pt x="130047" y="1686"/>
                        </a:lnTo>
                        <a:lnTo>
                          <a:pt x="130047" y="1668"/>
                        </a:lnTo>
                        <a:lnTo>
                          <a:pt x="130065" y="1668"/>
                        </a:lnTo>
                        <a:lnTo>
                          <a:pt x="130065" y="1649"/>
                        </a:lnTo>
                        <a:lnTo>
                          <a:pt x="130093" y="1649"/>
                        </a:lnTo>
                        <a:lnTo>
                          <a:pt x="130093" y="1640"/>
                        </a:lnTo>
                        <a:lnTo>
                          <a:pt x="130121" y="1640"/>
                        </a:lnTo>
                        <a:lnTo>
                          <a:pt x="130121" y="1621"/>
                        </a:lnTo>
                        <a:lnTo>
                          <a:pt x="130158" y="1621"/>
                        </a:lnTo>
                        <a:lnTo>
                          <a:pt x="130158" y="1603"/>
                        </a:lnTo>
                        <a:lnTo>
                          <a:pt x="130186" y="1603"/>
                        </a:lnTo>
                        <a:lnTo>
                          <a:pt x="130186" y="1594"/>
                        </a:lnTo>
                        <a:lnTo>
                          <a:pt x="130214" y="1594"/>
                        </a:lnTo>
                        <a:lnTo>
                          <a:pt x="130214" y="1575"/>
                        </a:lnTo>
                        <a:lnTo>
                          <a:pt x="130251" y="1575"/>
                        </a:lnTo>
                        <a:lnTo>
                          <a:pt x="130251" y="1557"/>
                        </a:lnTo>
                        <a:lnTo>
                          <a:pt x="130278" y="1557"/>
                        </a:lnTo>
                        <a:lnTo>
                          <a:pt x="130278" y="1547"/>
                        </a:lnTo>
                        <a:lnTo>
                          <a:pt x="130306" y="1547"/>
                        </a:lnTo>
                        <a:lnTo>
                          <a:pt x="130306" y="1529"/>
                        </a:lnTo>
                        <a:lnTo>
                          <a:pt x="130352" y="1529"/>
                        </a:lnTo>
                        <a:lnTo>
                          <a:pt x="130352" y="1510"/>
                        </a:lnTo>
                        <a:lnTo>
                          <a:pt x="130390" y="1510"/>
                        </a:lnTo>
                        <a:lnTo>
                          <a:pt x="130390" y="1501"/>
                        </a:lnTo>
                        <a:lnTo>
                          <a:pt x="130417" y="1501"/>
                        </a:lnTo>
                        <a:lnTo>
                          <a:pt x="130417" y="1482"/>
                        </a:lnTo>
                        <a:lnTo>
                          <a:pt x="130445" y="1482"/>
                        </a:lnTo>
                        <a:lnTo>
                          <a:pt x="130445" y="1464"/>
                        </a:lnTo>
                        <a:lnTo>
                          <a:pt x="130491" y="1464"/>
                        </a:lnTo>
                        <a:lnTo>
                          <a:pt x="130491" y="1455"/>
                        </a:lnTo>
                        <a:lnTo>
                          <a:pt x="130528" y="1455"/>
                        </a:lnTo>
                        <a:lnTo>
                          <a:pt x="130528" y="1436"/>
                        </a:lnTo>
                        <a:lnTo>
                          <a:pt x="130575" y="1436"/>
                        </a:lnTo>
                        <a:lnTo>
                          <a:pt x="130575" y="1418"/>
                        </a:lnTo>
                        <a:lnTo>
                          <a:pt x="130621" y="1418"/>
                        </a:lnTo>
                        <a:lnTo>
                          <a:pt x="130621" y="1408"/>
                        </a:lnTo>
                        <a:lnTo>
                          <a:pt x="130649" y="1408"/>
                        </a:lnTo>
                        <a:lnTo>
                          <a:pt x="130649" y="1390"/>
                        </a:lnTo>
                        <a:lnTo>
                          <a:pt x="130695" y="1390"/>
                        </a:lnTo>
                        <a:lnTo>
                          <a:pt x="130695" y="1371"/>
                        </a:lnTo>
                        <a:lnTo>
                          <a:pt x="130741" y="1371"/>
                        </a:lnTo>
                        <a:lnTo>
                          <a:pt x="130741" y="1362"/>
                        </a:lnTo>
                        <a:lnTo>
                          <a:pt x="130788" y="1362"/>
                        </a:lnTo>
                        <a:lnTo>
                          <a:pt x="130788" y="1344"/>
                        </a:lnTo>
                        <a:lnTo>
                          <a:pt x="130834" y="1344"/>
                        </a:lnTo>
                        <a:lnTo>
                          <a:pt x="130834" y="1325"/>
                        </a:lnTo>
                        <a:lnTo>
                          <a:pt x="130899" y="1325"/>
                        </a:lnTo>
                        <a:lnTo>
                          <a:pt x="130899" y="1316"/>
                        </a:lnTo>
                        <a:lnTo>
                          <a:pt x="130945" y="1316"/>
                        </a:lnTo>
                        <a:lnTo>
                          <a:pt x="130945" y="1297"/>
                        </a:lnTo>
                        <a:lnTo>
                          <a:pt x="131001" y="1297"/>
                        </a:lnTo>
                        <a:lnTo>
                          <a:pt x="131001" y="1279"/>
                        </a:lnTo>
                        <a:lnTo>
                          <a:pt x="131047" y="1279"/>
                        </a:lnTo>
                        <a:lnTo>
                          <a:pt x="131047" y="1269"/>
                        </a:lnTo>
                        <a:lnTo>
                          <a:pt x="131112" y="1269"/>
                        </a:lnTo>
                        <a:lnTo>
                          <a:pt x="131112" y="1251"/>
                        </a:lnTo>
                        <a:lnTo>
                          <a:pt x="131186" y="1251"/>
                        </a:lnTo>
                        <a:lnTo>
                          <a:pt x="131186" y="1232"/>
                        </a:lnTo>
                        <a:lnTo>
                          <a:pt x="131269" y="1232"/>
                        </a:lnTo>
                        <a:lnTo>
                          <a:pt x="131269" y="1223"/>
                        </a:lnTo>
                        <a:lnTo>
                          <a:pt x="131344" y="1223"/>
                        </a:lnTo>
                        <a:lnTo>
                          <a:pt x="131344" y="1205"/>
                        </a:lnTo>
                        <a:lnTo>
                          <a:pt x="131418" y="1205"/>
                        </a:lnTo>
                        <a:lnTo>
                          <a:pt x="131418" y="1186"/>
                        </a:lnTo>
                        <a:lnTo>
                          <a:pt x="131557" y="1186"/>
                        </a:lnTo>
                        <a:lnTo>
                          <a:pt x="131557" y="1177"/>
                        </a:lnTo>
                        <a:lnTo>
                          <a:pt x="131686" y="1177"/>
                        </a:lnTo>
                        <a:lnTo>
                          <a:pt x="131686" y="1158"/>
                        </a:lnTo>
                        <a:lnTo>
                          <a:pt x="131881" y="1158"/>
                        </a:lnTo>
                        <a:lnTo>
                          <a:pt x="131881" y="1140"/>
                        </a:lnTo>
                        <a:lnTo>
                          <a:pt x="132316" y="1140"/>
                        </a:lnTo>
                        <a:lnTo>
                          <a:pt x="132316" y="1158"/>
                        </a:lnTo>
                        <a:lnTo>
                          <a:pt x="132529" y="1158"/>
                        </a:lnTo>
                        <a:lnTo>
                          <a:pt x="132529" y="1177"/>
                        </a:lnTo>
                        <a:lnTo>
                          <a:pt x="132640" y="1177"/>
                        </a:lnTo>
                        <a:lnTo>
                          <a:pt x="132640" y="1186"/>
                        </a:lnTo>
                        <a:lnTo>
                          <a:pt x="132751" y="1186"/>
                        </a:lnTo>
                        <a:lnTo>
                          <a:pt x="132751" y="1205"/>
                        </a:lnTo>
                        <a:lnTo>
                          <a:pt x="132853" y="1205"/>
                        </a:lnTo>
                        <a:lnTo>
                          <a:pt x="132853" y="1223"/>
                        </a:lnTo>
                        <a:lnTo>
                          <a:pt x="132937" y="1223"/>
                        </a:lnTo>
                        <a:lnTo>
                          <a:pt x="132937" y="1232"/>
                        </a:lnTo>
                        <a:lnTo>
                          <a:pt x="132992" y="1232"/>
                        </a:lnTo>
                        <a:lnTo>
                          <a:pt x="132992" y="1251"/>
                        </a:lnTo>
                        <a:lnTo>
                          <a:pt x="133076" y="1251"/>
                        </a:lnTo>
                        <a:lnTo>
                          <a:pt x="133076" y="1269"/>
                        </a:lnTo>
                        <a:lnTo>
                          <a:pt x="133131" y="1269"/>
                        </a:lnTo>
                        <a:lnTo>
                          <a:pt x="133131" y="1279"/>
                        </a:lnTo>
                        <a:lnTo>
                          <a:pt x="133196" y="1279"/>
                        </a:lnTo>
                        <a:lnTo>
                          <a:pt x="133196" y="1297"/>
                        </a:lnTo>
                        <a:lnTo>
                          <a:pt x="133270" y="1297"/>
                        </a:lnTo>
                        <a:lnTo>
                          <a:pt x="133270" y="1316"/>
                        </a:lnTo>
                        <a:lnTo>
                          <a:pt x="133316" y="1316"/>
                        </a:lnTo>
                        <a:lnTo>
                          <a:pt x="133316" y="1325"/>
                        </a:lnTo>
                        <a:lnTo>
                          <a:pt x="133363" y="1325"/>
                        </a:lnTo>
                        <a:lnTo>
                          <a:pt x="133363" y="1344"/>
                        </a:lnTo>
                        <a:lnTo>
                          <a:pt x="133409" y="1344"/>
                        </a:lnTo>
                        <a:lnTo>
                          <a:pt x="133409" y="1362"/>
                        </a:lnTo>
                        <a:lnTo>
                          <a:pt x="133446" y="1362"/>
                        </a:lnTo>
                        <a:lnTo>
                          <a:pt x="133446" y="1371"/>
                        </a:lnTo>
                        <a:lnTo>
                          <a:pt x="133492" y="1371"/>
                        </a:lnTo>
                        <a:lnTo>
                          <a:pt x="133492" y="1390"/>
                        </a:lnTo>
                        <a:lnTo>
                          <a:pt x="133539" y="1390"/>
                        </a:lnTo>
                        <a:lnTo>
                          <a:pt x="133539" y="1408"/>
                        </a:lnTo>
                        <a:lnTo>
                          <a:pt x="133585" y="1408"/>
                        </a:lnTo>
                        <a:lnTo>
                          <a:pt x="133585" y="1418"/>
                        </a:lnTo>
                        <a:lnTo>
                          <a:pt x="133631" y="1418"/>
                        </a:lnTo>
                        <a:lnTo>
                          <a:pt x="133631" y="1436"/>
                        </a:lnTo>
                        <a:lnTo>
                          <a:pt x="133678" y="1436"/>
                        </a:lnTo>
                        <a:lnTo>
                          <a:pt x="133678" y="1455"/>
                        </a:lnTo>
                        <a:lnTo>
                          <a:pt x="133706" y="1455"/>
                        </a:lnTo>
                        <a:lnTo>
                          <a:pt x="133706" y="1464"/>
                        </a:lnTo>
                        <a:lnTo>
                          <a:pt x="133733" y="1464"/>
                        </a:lnTo>
                        <a:lnTo>
                          <a:pt x="133733" y="1482"/>
                        </a:lnTo>
                        <a:lnTo>
                          <a:pt x="133770" y="1482"/>
                        </a:lnTo>
                        <a:lnTo>
                          <a:pt x="133770" y="1501"/>
                        </a:lnTo>
                        <a:lnTo>
                          <a:pt x="133817" y="1501"/>
                        </a:lnTo>
                        <a:lnTo>
                          <a:pt x="133817" y="1510"/>
                        </a:lnTo>
                        <a:lnTo>
                          <a:pt x="133844" y="1510"/>
                        </a:lnTo>
                        <a:lnTo>
                          <a:pt x="133844" y="1529"/>
                        </a:lnTo>
                        <a:lnTo>
                          <a:pt x="133872" y="1529"/>
                        </a:lnTo>
                        <a:lnTo>
                          <a:pt x="133872" y="1547"/>
                        </a:lnTo>
                        <a:lnTo>
                          <a:pt x="133919" y="1547"/>
                        </a:lnTo>
                        <a:lnTo>
                          <a:pt x="133919" y="1557"/>
                        </a:lnTo>
                        <a:lnTo>
                          <a:pt x="133956" y="1557"/>
                        </a:lnTo>
                        <a:lnTo>
                          <a:pt x="133956" y="1575"/>
                        </a:lnTo>
                        <a:lnTo>
                          <a:pt x="133983" y="1575"/>
                        </a:lnTo>
                        <a:lnTo>
                          <a:pt x="133983" y="1594"/>
                        </a:lnTo>
                        <a:lnTo>
                          <a:pt x="134011" y="1594"/>
                        </a:lnTo>
                        <a:lnTo>
                          <a:pt x="134011" y="1603"/>
                        </a:lnTo>
                        <a:lnTo>
                          <a:pt x="134048" y="1603"/>
                        </a:lnTo>
                        <a:lnTo>
                          <a:pt x="134048" y="1621"/>
                        </a:lnTo>
                        <a:lnTo>
                          <a:pt x="134076" y="1621"/>
                        </a:lnTo>
                        <a:lnTo>
                          <a:pt x="134076" y="1640"/>
                        </a:lnTo>
                        <a:lnTo>
                          <a:pt x="134095" y="1640"/>
                        </a:lnTo>
                        <a:lnTo>
                          <a:pt x="134095" y="1649"/>
                        </a:lnTo>
                        <a:lnTo>
                          <a:pt x="134122" y="1649"/>
                        </a:lnTo>
                        <a:lnTo>
                          <a:pt x="134122" y="1668"/>
                        </a:lnTo>
                        <a:lnTo>
                          <a:pt x="134150" y="1668"/>
                        </a:lnTo>
                        <a:lnTo>
                          <a:pt x="134150" y="1686"/>
                        </a:lnTo>
                        <a:lnTo>
                          <a:pt x="134187" y="1686"/>
                        </a:lnTo>
                        <a:lnTo>
                          <a:pt x="134187" y="1696"/>
                        </a:lnTo>
                        <a:lnTo>
                          <a:pt x="134196" y="1696"/>
                        </a:lnTo>
                        <a:lnTo>
                          <a:pt x="134196" y="1714"/>
                        </a:lnTo>
                        <a:lnTo>
                          <a:pt x="134233" y="1714"/>
                        </a:lnTo>
                        <a:lnTo>
                          <a:pt x="134233" y="1733"/>
                        </a:lnTo>
                        <a:lnTo>
                          <a:pt x="134261" y="1733"/>
                        </a:lnTo>
                        <a:lnTo>
                          <a:pt x="134261" y="1742"/>
                        </a:lnTo>
                        <a:lnTo>
                          <a:pt x="134289" y="1742"/>
                        </a:lnTo>
                        <a:lnTo>
                          <a:pt x="134289" y="1760"/>
                        </a:lnTo>
                        <a:lnTo>
                          <a:pt x="134326" y="1760"/>
                        </a:lnTo>
                        <a:lnTo>
                          <a:pt x="134326" y="1779"/>
                        </a:lnTo>
                        <a:lnTo>
                          <a:pt x="134335" y="1779"/>
                        </a:lnTo>
                        <a:lnTo>
                          <a:pt x="134335" y="1788"/>
                        </a:lnTo>
                        <a:lnTo>
                          <a:pt x="134372" y="1788"/>
                        </a:lnTo>
                        <a:lnTo>
                          <a:pt x="134372" y="1807"/>
                        </a:lnTo>
                        <a:lnTo>
                          <a:pt x="134382" y="1807"/>
                        </a:lnTo>
                        <a:lnTo>
                          <a:pt x="134382" y="1825"/>
                        </a:lnTo>
                        <a:lnTo>
                          <a:pt x="134419" y="1825"/>
                        </a:lnTo>
                        <a:lnTo>
                          <a:pt x="134419" y="1834"/>
                        </a:lnTo>
                        <a:lnTo>
                          <a:pt x="134428" y="1834"/>
                        </a:lnTo>
                        <a:lnTo>
                          <a:pt x="134428" y="1853"/>
                        </a:lnTo>
                        <a:lnTo>
                          <a:pt x="134465" y="1853"/>
                        </a:lnTo>
                        <a:lnTo>
                          <a:pt x="134465" y="1871"/>
                        </a:lnTo>
                        <a:lnTo>
                          <a:pt x="134474" y="1871"/>
                        </a:lnTo>
                        <a:lnTo>
                          <a:pt x="134474" y="1881"/>
                        </a:lnTo>
                        <a:lnTo>
                          <a:pt x="134493" y="1881"/>
                        </a:lnTo>
                        <a:lnTo>
                          <a:pt x="134493" y="1899"/>
                        </a:lnTo>
                        <a:lnTo>
                          <a:pt x="134521" y="1899"/>
                        </a:lnTo>
                        <a:lnTo>
                          <a:pt x="134521" y="1918"/>
                        </a:lnTo>
                        <a:lnTo>
                          <a:pt x="134539" y="1918"/>
                        </a:lnTo>
                        <a:lnTo>
                          <a:pt x="134539" y="1927"/>
                        </a:lnTo>
                        <a:lnTo>
                          <a:pt x="134567" y="1927"/>
                        </a:lnTo>
                        <a:lnTo>
                          <a:pt x="134567" y="1946"/>
                        </a:lnTo>
                        <a:lnTo>
                          <a:pt x="134585" y="1946"/>
                        </a:lnTo>
                        <a:lnTo>
                          <a:pt x="134585" y="1964"/>
                        </a:lnTo>
                        <a:lnTo>
                          <a:pt x="134613" y="1964"/>
                        </a:lnTo>
                        <a:lnTo>
                          <a:pt x="134613" y="1973"/>
                        </a:lnTo>
                        <a:lnTo>
                          <a:pt x="134632" y="1973"/>
                        </a:lnTo>
                        <a:lnTo>
                          <a:pt x="134632" y="1992"/>
                        </a:lnTo>
                        <a:lnTo>
                          <a:pt x="134650" y="1992"/>
                        </a:lnTo>
                        <a:lnTo>
                          <a:pt x="134650" y="2010"/>
                        </a:lnTo>
                        <a:lnTo>
                          <a:pt x="134678" y="2010"/>
                        </a:lnTo>
                        <a:lnTo>
                          <a:pt x="134678" y="2020"/>
                        </a:lnTo>
                        <a:lnTo>
                          <a:pt x="134697" y="2020"/>
                        </a:lnTo>
                        <a:lnTo>
                          <a:pt x="134697" y="2038"/>
                        </a:lnTo>
                        <a:lnTo>
                          <a:pt x="134706" y="2038"/>
                        </a:lnTo>
                        <a:lnTo>
                          <a:pt x="134706" y="2057"/>
                        </a:lnTo>
                        <a:lnTo>
                          <a:pt x="134724" y="2057"/>
                        </a:lnTo>
                        <a:lnTo>
                          <a:pt x="134724" y="2066"/>
                        </a:lnTo>
                        <a:lnTo>
                          <a:pt x="134752" y="2066"/>
                        </a:lnTo>
                        <a:lnTo>
                          <a:pt x="134752" y="2085"/>
                        </a:lnTo>
                        <a:lnTo>
                          <a:pt x="134771" y="2085"/>
                        </a:lnTo>
                        <a:lnTo>
                          <a:pt x="134771" y="2103"/>
                        </a:lnTo>
                        <a:lnTo>
                          <a:pt x="134789" y="2103"/>
                        </a:lnTo>
                        <a:lnTo>
                          <a:pt x="134789" y="2112"/>
                        </a:lnTo>
                        <a:lnTo>
                          <a:pt x="134798" y="2112"/>
                        </a:lnTo>
                        <a:lnTo>
                          <a:pt x="134798" y="2131"/>
                        </a:lnTo>
                        <a:lnTo>
                          <a:pt x="134836" y="2131"/>
                        </a:lnTo>
                        <a:lnTo>
                          <a:pt x="134836" y="2149"/>
                        </a:lnTo>
                        <a:lnTo>
                          <a:pt x="134845" y="2149"/>
                        </a:lnTo>
                        <a:lnTo>
                          <a:pt x="134845" y="2159"/>
                        </a:lnTo>
                        <a:lnTo>
                          <a:pt x="134863" y="2159"/>
                        </a:lnTo>
                        <a:lnTo>
                          <a:pt x="134863" y="2177"/>
                        </a:lnTo>
                        <a:lnTo>
                          <a:pt x="134882" y="2177"/>
                        </a:lnTo>
                        <a:lnTo>
                          <a:pt x="134882" y="2196"/>
                        </a:lnTo>
                        <a:lnTo>
                          <a:pt x="134891" y="2196"/>
                        </a:lnTo>
                        <a:lnTo>
                          <a:pt x="134891" y="2205"/>
                        </a:lnTo>
                        <a:lnTo>
                          <a:pt x="134910" y="2205"/>
                        </a:lnTo>
                        <a:lnTo>
                          <a:pt x="134910" y="2196"/>
                        </a:lnTo>
                        <a:lnTo>
                          <a:pt x="134891" y="2196"/>
                        </a:lnTo>
                        <a:lnTo>
                          <a:pt x="134891" y="2177"/>
                        </a:lnTo>
                        <a:lnTo>
                          <a:pt x="134882" y="2177"/>
                        </a:lnTo>
                        <a:lnTo>
                          <a:pt x="134882" y="2149"/>
                        </a:lnTo>
                        <a:lnTo>
                          <a:pt x="134863" y="2149"/>
                        </a:lnTo>
                        <a:lnTo>
                          <a:pt x="134863" y="2131"/>
                        </a:lnTo>
                        <a:lnTo>
                          <a:pt x="134845" y="2131"/>
                        </a:lnTo>
                        <a:lnTo>
                          <a:pt x="134845" y="2103"/>
                        </a:lnTo>
                        <a:lnTo>
                          <a:pt x="134836" y="2103"/>
                        </a:lnTo>
                        <a:lnTo>
                          <a:pt x="134836" y="2057"/>
                        </a:lnTo>
                        <a:lnTo>
                          <a:pt x="134817" y="2057"/>
                        </a:lnTo>
                        <a:lnTo>
                          <a:pt x="134817" y="2020"/>
                        </a:lnTo>
                        <a:lnTo>
                          <a:pt x="134798" y="2020"/>
                        </a:lnTo>
                        <a:lnTo>
                          <a:pt x="134798" y="1992"/>
                        </a:lnTo>
                        <a:lnTo>
                          <a:pt x="134789" y="1992"/>
                        </a:lnTo>
                        <a:lnTo>
                          <a:pt x="134789" y="1964"/>
                        </a:lnTo>
                        <a:lnTo>
                          <a:pt x="134771" y="1964"/>
                        </a:lnTo>
                        <a:lnTo>
                          <a:pt x="134771" y="1927"/>
                        </a:lnTo>
                        <a:lnTo>
                          <a:pt x="134752" y="1927"/>
                        </a:lnTo>
                        <a:lnTo>
                          <a:pt x="134752" y="1871"/>
                        </a:lnTo>
                        <a:lnTo>
                          <a:pt x="134743" y="1871"/>
                        </a:lnTo>
                        <a:lnTo>
                          <a:pt x="134743" y="1825"/>
                        </a:lnTo>
                        <a:lnTo>
                          <a:pt x="134724" y="1825"/>
                        </a:lnTo>
                        <a:lnTo>
                          <a:pt x="134724" y="1779"/>
                        </a:lnTo>
                        <a:lnTo>
                          <a:pt x="134706" y="1779"/>
                        </a:lnTo>
                        <a:lnTo>
                          <a:pt x="134706" y="1686"/>
                        </a:lnTo>
                        <a:lnTo>
                          <a:pt x="134697" y="1686"/>
                        </a:lnTo>
                        <a:lnTo>
                          <a:pt x="134697" y="1575"/>
                        </a:lnTo>
                        <a:lnTo>
                          <a:pt x="134678" y="1575"/>
                        </a:lnTo>
                        <a:lnTo>
                          <a:pt x="134678" y="1316"/>
                        </a:lnTo>
                        <a:lnTo>
                          <a:pt x="134697" y="1316"/>
                        </a:lnTo>
                        <a:lnTo>
                          <a:pt x="134697" y="1205"/>
                        </a:lnTo>
                        <a:lnTo>
                          <a:pt x="134706" y="1205"/>
                        </a:lnTo>
                        <a:lnTo>
                          <a:pt x="134706" y="1130"/>
                        </a:lnTo>
                        <a:lnTo>
                          <a:pt x="134724" y="1130"/>
                        </a:lnTo>
                        <a:lnTo>
                          <a:pt x="134724" y="1066"/>
                        </a:lnTo>
                        <a:lnTo>
                          <a:pt x="134743" y="1066"/>
                        </a:lnTo>
                        <a:lnTo>
                          <a:pt x="134743" y="1019"/>
                        </a:lnTo>
                        <a:lnTo>
                          <a:pt x="134752" y="1019"/>
                        </a:lnTo>
                        <a:lnTo>
                          <a:pt x="134752" y="973"/>
                        </a:lnTo>
                        <a:lnTo>
                          <a:pt x="134771" y="973"/>
                        </a:lnTo>
                        <a:lnTo>
                          <a:pt x="134771" y="927"/>
                        </a:lnTo>
                        <a:lnTo>
                          <a:pt x="134789" y="927"/>
                        </a:lnTo>
                        <a:lnTo>
                          <a:pt x="134789" y="899"/>
                        </a:lnTo>
                        <a:lnTo>
                          <a:pt x="134798" y="899"/>
                        </a:lnTo>
                        <a:lnTo>
                          <a:pt x="134798" y="862"/>
                        </a:lnTo>
                        <a:lnTo>
                          <a:pt x="134817" y="862"/>
                        </a:lnTo>
                        <a:lnTo>
                          <a:pt x="134817" y="834"/>
                        </a:lnTo>
                        <a:lnTo>
                          <a:pt x="134836" y="834"/>
                        </a:lnTo>
                        <a:lnTo>
                          <a:pt x="134836" y="806"/>
                        </a:lnTo>
                        <a:lnTo>
                          <a:pt x="134845" y="806"/>
                        </a:lnTo>
                        <a:lnTo>
                          <a:pt x="134845" y="769"/>
                        </a:lnTo>
                        <a:lnTo>
                          <a:pt x="134863" y="769"/>
                        </a:lnTo>
                        <a:lnTo>
                          <a:pt x="134863" y="741"/>
                        </a:lnTo>
                        <a:lnTo>
                          <a:pt x="134882" y="741"/>
                        </a:lnTo>
                        <a:lnTo>
                          <a:pt x="134882" y="714"/>
                        </a:lnTo>
                        <a:lnTo>
                          <a:pt x="134891" y="714"/>
                        </a:lnTo>
                        <a:lnTo>
                          <a:pt x="134891" y="695"/>
                        </a:lnTo>
                        <a:lnTo>
                          <a:pt x="134910" y="695"/>
                        </a:lnTo>
                        <a:lnTo>
                          <a:pt x="134910" y="677"/>
                        </a:lnTo>
                        <a:lnTo>
                          <a:pt x="134928" y="677"/>
                        </a:lnTo>
                        <a:lnTo>
                          <a:pt x="134928" y="649"/>
                        </a:lnTo>
                        <a:lnTo>
                          <a:pt x="134937" y="649"/>
                        </a:lnTo>
                        <a:lnTo>
                          <a:pt x="134937" y="630"/>
                        </a:lnTo>
                        <a:lnTo>
                          <a:pt x="134956" y="630"/>
                        </a:lnTo>
                        <a:lnTo>
                          <a:pt x="134956" y="621"/>
                        </a:lnTo>
                        <a:lnTo>
                          <a:pt x="134974" y="621"/>
                        </a:lnTo>
                        <a:lnTo>
                          <a:pt x="134974" y="584"/>
                        </a:lnTo>
                        <a:lnTo>
                          <a:pt x="134984" y="584"/>
                        </a:lnTo>
                        <a:lnTo>
                          <a:pt x="134984" y="575"/>
                        </a:lnTo>
                        <a:lnTo>
                          <a:pt x="135002" y="575"/>
                        </a:lnTo>
                        <a:lnTo>
                          <a:pt x="135002" y="556"/>
                        </a:lnTo>
                        <a:lnTo>
                          <a:pt x="135021" y="556"/>
                        </a:lnTo>
                        <a:lnTo>
                          <a:pt x="135021" y="538"/>
                        </a:lnTo>
                        <a:lnTo>
                          <a:pt x="135030" y="538"/>
                        </a:lnTo>
                        <a:lnTo>
                          <a:pt x="135030" y="528"/>
                        </a:lnTo>
                        <a:lnTo>
                          <a:pt x="135049" y="528"/>
                        </a:lnTo>
                        <a:lnTo>
                          <a:pt x="135049" y="510"/>
                        </a:lnTo>
                        <a:lnTo>
                          <a:pt x="135067" y="510"/>
                        </a:lnTo>
                        <a:lnTo>
                          <a:pt x="135067" y="491"/>
                        </a:lnTo>
                        <a:lnTo>
                          <a:pt x="135076" y="491"/>
                        </a:lnTo>
                        <a:lnTo>
                          <a:pt x="135076" y="482"/>
                        </a:lnTo>
                        <a:lnTo>
                          <a:pt x="135095" y="482"/>
                        </a:lnTo>
                        <a:lnTo>
                          <a:pt x="135095" y="464"/>
                        </a:lnTo>
                        <a:lnTo>
                          <a:pt x="135113" y="464"/>
                        </a:lnTo>
                        <a:lnTo>
                          <a:pt x="135113" y="445"/>
                        </a:lnTo>
                        <a:lnTo>
                          <a:pt x="135123" y="445"/>
                        </a:lnTo>
                        <a:lnTo>
                          <a:pt x="135123" y="436"/>
                        </a:lnTo>
                        <a:lnTo>
                          <a:pt x="135141" y="436"/>
                        </a:lnTo>
                        <a:lnTo>
                          <a:pt x="135141" y="417"/>
                        </a:lnTo>
                        <a:lnTo>
                          <a:pt x="135160" y="417"/>
                        </a:lnTo>
                        <a:lnTo>
                          <a:pt x="135160" y="399"/>
                        </a:lnTo>
                        <a:lnTo>
                          <a:pt x="135169" y="399"/>
                        </a:lnTo>
                        <a:lnTo>
                          <a:pt x="135169" y="389"/>
                        </a:lnTo>
                        <a:lnTo>
                          <a:pt x="135188" y="389"/>
                        </a:lnTo>
                        <a:lnTo>
                          <a:pt x="135188" y="371"/>
                        </a:lnTo>
                        <a:lnTo>
                          <a:pt x="135206" y="371"/>
                        </a:lnTo>
                        <a:lnTo>
                          <a:pt x="135206" y="352"/>
                        </a:lnTo>
                        <a:lnTo>
                          <a:pt x="135234" y="352"/>
                        </a:lnTo>
                        <a:lnTo>
                          <a:pt x="135234" y="343"/>
                        </a:lnTo>
                        <a:lnTo>
                          <a:pt x="135252" y="343"/>
                        </a:lnTo>
                        <a:lnTo>
                          <a:pt x="135252" y="325"/>
                        </a:lnTo>
                        <a:lnTo>
                          <a:pt x="135262" y="325"/>
                        </a:lnTo>
                        <a:lnTo>
                          <a:pt x="135262" y="306"/>
                        </a:lnTo>
                        <a:lnTo>
                          <a:pt x="135299" y="306"/>
                        </a:lnTo>
                        <a:lnTo>
                          <a:pt x="135299" y="297"/>
                        </a:lnTo>
                        <a:lnTo>
                          <a:pt x="135308" y="297"/>
                        </a:lnTo>
                        <a:lnTo>
                          <a:pt x="135308" y="278"/>
                        </a:lnTo>
                        <a:lnTo>
                          <a:pt x="135345" y="278"/>
                        </a:lnTo>
                        <a:lnTo>
                          <a:pt x="135345" y="260"/>
                        </a:lnTo>
                        <a:lnTo>
                          <a:pt x="135373" y="260"/>
                        </a:lnTo>
                        <a:lnTo>
                          <a:pt x="135373" y="251"/>
                        </a:lnTo>
                        <a:lnTo>
                          <a:pt x="135391" y="251"/>
                        </a:lnTo>
                        <a:lnTo>
                          <a:pt x="135391" y="232"/>
                        </a:lnTo>
                        <a:lnTo>
                          <a:pt x="135419" y="232"/>
                        </a:lnTo>
                        <a:lnTo>
                          <a:pt x="135419" y="214"/>
                        </a:lnTo>
                        <a:lnTo>
                          <a:pt x="135447" y="214"/>
                        </a:lnTo>
                        <a:lnTo>
                          <a:pt x="135447" y="204"/>
                        </a:lnTo>
                        <a:lnTo>
                          <a:pt x="135484" y="204"/>
                        </a:lnTo>
                        <a:lnTo>
                          <a:pt x="135484" y="186"/>
                        </a:lnTo>
                        <a:lnTo>
                          <a:pt x="135530" y="186"/>
                        </a:lnTo>
                        <a:lnTo>
                          <a:pt x="135530" y="167"/>
                        </a:lnTo>
                        <a:lnTo>
                          <a:pt x="135558" y="167"/>
                        </a:lnTo>
                        <a:lnTo>
                          <a:pt x="135558" y="158"/>
                        </a:lnTo>
                        <a:lnTo>
                          <a:pt x="135586" y="158"/>
                        </a:lnTo>
                        <a:lnTo>
                          <a:pt x="135586" y="139"/>
                        </a:lnTo>
                        <a:lnTo>
                          <a:pt x="135651" y="139"/>
                        </a:lnTo>
                        <a:lnTo>
                          <a:pt x="135651" y="121"/>
                        </a:lnTo>
                        <a:lnTo>
                          <a:pt x="135697" y="121"/>
                        </a:lnTo>
                        <a:lnTo>
                          <a:pt x="135697" y="112"/>
                        </a:lnTo>
                        <a:lnTo>
                          <a:pt x="135743" y="112"/>
                        </a:lnTo>
                        <a:lnTo>
                          <a:pt x="135743" y="93"/>
                        </a:lnTo>
                        <a:lnTo>
                          <a:pt x="135817" y="93"/>
                        </a:lnTo>
                        <a:lnTo>
                          <a:pt x="135817" y="75"/>
                        </a:lnTo>
                        <a:lnTo>
                          <a:pt x="135901" y="75"/>
                        </a:lnTo>
                        <a:lnTo>
                          <a:pt x="135901" y="65"/>
                        </a:lnTo>
                        <a:lnTo>
                          <a:pt x="136318" y="65"/>
                        </a:lnTo>
                        <a:lnTo>
                          <a:pt x="136318" y="75"/>
                        </a:lnTo>
                        <a:lnTo>
                          <a:pt x="136392" y="75"/>
                        </a:lnTo>
                        <a:lnTo>
                          <a:pt x="136392" y="93"/>
                        </a:lnTo>
                        <a:lnTo>
                          <a:pt x="136456" y="93"/>
                        </a:lnTo>
                        <a:lnTo>
                          <a:pt x="136456" y="112"/>
                        </a:lnTo>
                        <a:lnTo>
                          <a:pt x="136503" y="112"/>
                        </a:lnTo>
                        <a:lnTo>
                          <a:pt x="136503" y="121"/>
                        </a:lnTo>
                        <a:lnTo>
                          <a:pt x="136549" y="121"/>
                        </a:lnTo>
                        <a:lnTo>
                          <a:pt x="136549" y="139"/>
                        </a:lnTo>
                        <a:lnTo>
                          <a:pt x="136595" y="139"/>
                        </a:lnTo>
                        <a:lnTo>
                          <a:pt x="136595" y="158"/>
                        </a:lnTo>
                        <a:lnTo>
                          <a:pt x="136642" y="158"/>
                        </a:lnTo>
                        <a:lnTo>
                          <a:pt x="136642" y="167"/>
                        </a:lnTo>
                        <a:lnTo>
                          <a:pt x="136688" y="167"/>
                        </a:lnTo>
                        <a:lnTo>
                          <a:pt x="136688" y="186"/>
                        </a:lnTo>
                        <a:lnTo>
                          <a:pt x="136697" y="186"/>
                        </a:lnTo>
                        <a:lnTo>
                          <a:pt x="136697" y="204"/>
                        </a:lnTo>
                        <a:lnTo>
                          <a:pt x="136734" y="204"/>
                        </a:lnTo>
                        <a:lnTo>
                          <a:pt x="136734" y="214"/>
                        </a:lnTo>
                        <a:lnTo>
                          <a:pt x="136762" y="214"/>
                        </a:lnTo>
                        <a:lnTo>
                          <a:pt x="136762" y="232"/>
                        </a:lnTo>
                        <a:lnTo>
                          <a:pt x="136790" y="232"/>
                        </a:lnTo>
                        <a:lnTo>
                          <a:pt x="136790" y="251"/>
                        </a:lnTo>
                        <a:lnTo>
                          <a:pt x="136827" y="251"/>
                        </a:lnTo>
                        <a:lnTo>
                          <a:pt x="136827" y="260"/>
                        </a:lnTo>
                        <a:lnTo>
                          <a:pt x="136855" y="260"/>
                        </a:lnTo>
                        <a:lnTo>
                          <a:pt x="136855" y="278"/>
                        </a:lnTo>
                        <a:lnTo>
                          <a:pt x="136873" y="278"/>
                        </a:lnTo>
                        <a:lnTo>
                          <a:pt x="136873" y="297"/>
                        </a:lnTo>
                        <a:lnTo>
                          <a:pt x="136901" y="297"/>
                        </a:lnTo>
                        <a:lnTo>
                          <a:pt x="136901" y="306"/>
                        </a:lnTo>
                        <a:lnTo>
                          <a:pt x="136920" y="306"/>
                        </a:lnTo>
                        <a:lnTo>
                          <a:pt x="136920" y="325"/>
                        </a:lnTo>
                        <a:lnTo>
                          <a:pt x="136929" y="325"/>
                        </a:lnTo>
                        <a:lnTo>
                          <a:pt x="136929" y="343"/>
                        </a:lnTo>
                        <a:lnTo>
                          <a:pt x="136966" y="343"/>
                        </a:lnTo>
                        <a:lnTo>
                          <a:pt x="136966" y="352"/>
                        </a:lnTo>
                        <a:lnTo>
                          <a:pt x="136975" y="352"/>
                        </a:lnTo>
                        <a:lnTo>
                          <a:pt x="136975" y="371"/>
                        </a:lnTo>
                        <a:lnTo>
                          <a:pt x="137012" y="371"/>
                        </a:lnTo>
                        <a:lnTo>
                          <a:pt x="137012" y="389"/>
                        </a:lnTo>
                        <a:lnTo>
                          <a:pt x="137021" y="389"/>
                        </a:lnTo>
                        <a:lnTo>
                          <a:pt x="137021" y="399"/>
                        </a:lnTo>
                        <a:lnTo>
                          <a:pt x="137040" y="399"/>
                        </a:lnTo>
                        <a:lnTo>
                          <a:pt x="137040" y="417"/>
                        </a:lnTo>
                        <a:lnTo>
                          <a:pt x="137059" y="417"/>
                        </a:lnTo>
                        <a:lnTo>
                          <a:pt x="137059" y="436"/>
                        </a:lnTo>
                        <a:lnTo>
                          <a:pt x="137068" y="436"/>
                        </a:lnTo>
                        <a:lnTo>
                          <a:pt x="137068" y="445"/>
                        </a:lnTo>
                        <a:lnTo>
                          <a:pt x="137086" y="445"/>
                        </a:lnTo>
                        <a:lnTo>
                          <a:pt x="137086" y="464"/>
                        </a:lnTo>
                        <a:lnTo>
                          <a:pt x="137105" y="464"/>
                        </a:lnTo>
                        <a:lnTo>
                          <a:pt x="137105" y="482"/>
                        </a:lnTo>
                        <a:lnTo>
                          <a:pt x="137114" y="482"/>
                        </a:lnTo>
                        <a:lnTo>
                          <a:pt x="137114" y="491"/>
                        </a:lnTo>
                        <a:lnTo>
                          <a:pt x="137133" y="491"/>
                        </a:lnTo>
                        <a:lnTo>
                          <a:pt x="137133" y="510"/>
                        </a:lnTo>
                        <a:lnTo>
                          <a:pt x="137151" y="510"/>
                        </a:lnTo>
                        <a:lnTo>
                          <a:pt x="137151" y="528"/>
                        </a:lnTo>
                        <a:lnTo>
                          <a:pt x="137160" y="528"/>
                        </a:lnTo>
                        <a:lnTo>
                          <a:pt x="137160" y="538"/>
                        </a:lnTo>
                        <a:lnTo>
                          <a:pt x="137179" y="538"/>
                        </a:lnTo>
                        <a:lnTo>
                          <a:pt x="137179" y="575"/>
                        </a:lnTo>
                        <a:lnTo>
                          <a:pt x="137197" y="575"/>
                        </a:lnTo>
                        <a:lnTo>
                          <a:pt x="137197" y="584"/>
                        </a:lnTo>
                        <a:lnTo>
                          <a:pt x="137207" y="584"/>
                        </a:lnTo>
                        <a:lnTo>
                          <a:pt x="137207" y="603"/>
                        </a:lnTo>
                        <a:lnTo>
                          <a:pt x="137225" y="603"/>
                        </a:lnTo>
                        <a:lnTo>
                          <a:pt x="137225" y="630"/>
                        </a:lnTo>
                        <a:lnTo>
                          <a:pt x="137244" y="630"/>
                        </a:lnTo>
                        <a:lnTo>
                          <a:pt x="137244" y="649"/>
                        </a:lnTo>
                        <a:lnTo>
                          <a:pt x="137253" y="649"/>
                        </a:lnTo>
                        <a:lnTo>
                          <a:pt x="137253" y="667"/>
                        </a:lnTo>
                        <a:lnTo>
                          <a:pt x="137272" y="667"/>
                        </a:lnTo>
                        <a:lnTo>
                          <a:pt x="137272" y="695"/>
                        </a:lnTo>
                        <a:lnTo>
                          <a:pt x="137290" y="695"/>
                        </a:lnTo>
                        <a:lnTo>
                          <a:pt x="137290" y="723"/>
                        </a:lnTo>
                        <a:lnTo>
                          <a:pt x="137299" y="723"/>
                        </a:lnTo>
                        <a:lnTo>
                          <a:pt x="137299" y="741"/>
                        </a:lnTo>
                        <a:lnTo>
                          <a:pt x="137318" y="741"/>
                        </a:lnTo>
                        <a:lnTo>
                          <a:pt x="137318" y="769"/>
                        </a:lnTo>
                        <a:lnTo>
                          <a:pt x="137336" y="769"/>
                        </a:lnTo>
                        <a:lnTo>
                          <a:pt x="137336" y="806"/>
                        </a:lnTo>
                        <a:lnTo>
                          <a:pt x="137346" y="806"/>
                        </a:lnTo>
                        <a:lnTo>
                          <a:pt x="137346" y="834"/>
                        </a:lnTo>
                        <a:lnTo>
                          <a:pt x="137364" y="834"/>
                        </a:lnTo>
                        <a:lnTo>
                          <a:pt x="137364" y="862"/>
                        </a:lnTo>
                        <a:lnTo>
                          <a:pt x="137383" y="862"/>
                        </a:lnTo>
                        <a:lnTo>
                          <a:pt x="137383" y="899"/>
                        </a:lnTo>
                        <a:lnTo>
                          <a:pt x="137392" y="899"/>
                        </a:lnTo>
                        <a:lnTo>
                          <a:pt x="137392" y="927"/>
                        </a:lnTo>
                        <a:lnTo>
                          <a:pt x="137411" y="927"/>
                        </a:lnTo>
                        <a:lnTo>
                          <a:pt x="137411" y="973"/>
                        </a:lnTo>
                        <a:lnTo>
                          <a:pt x="137429" y="973"/>
                        </a:lnTo>
                        <a:lnTo>
                          <a:pt x="137429" y="1001"/>
                        </a:lnTo>
                        <a:lnTo>
                          <a:pt x="137438" y="1001"/>
                        </a:lnTo>
                        <a:lnTo>
                          <a:pt x="137438" y="955"/>
                        </a:lnTo>
                        <a:lnTo>
                          <a:pt x="137457" y="955"/>
                        </a:lnTo>
                        <a:lnTo>
                          <a:pt x="137457" y="927"/>
                        </a:lnTo>
                        <a:lnTo>
                          <a:pt x="137475" y="927"/>
                        </a:lnTo>
                        <a:lnTo>
                          <a:pt x="137475" y="880"/>
                        </a:lnTo>
                        <a:lnTo>
                          <a:pt x="137485" y="880"/>
                        </a:lnTo>
                        <a:lnTo>
                          <a:pt x="137485" y="853"/>
                        </a:lnTo>
                        <a:lnTo>
                          <a:pt x="137503" y="853"/>
                        </a:lnTo>
                        <a:lnTo>
                          <a:pt x="137503" y="806"/>
                        </a:lnTo>
                        <a:lnTo>
                          <a:pt x="137522" y="806"/>
                        </a:lnTo>
                        <a:lnTo>
                          <a:pt x="137522" y="788"/>
                        </a:lnTo>
                        <a:lnTo>
                          <a:pt x="137531" y="788"/>
                        </a:lnTo>
                        <a:lnTo>
                          <a:pt x="137531" y="760"/>
                        </a:lnTo>
                        <a:lnTo>
                          <a:pt x="137549" y="760"/>
                        </a:lnTo>
                        <a:lnTo>
                          <a:pt x="137549" y="723"/>
                        </a:lnTo>
                        <a:lnTo>
                          <a:pt x="137568" y="723"/>
                        </a:lnTo>
                        <a:lnTo>
                          <a:pt x="137568" y="714"/>
                        </a:lnTo>
                        <a:lnTo>
                          <a:pt x="137577" y="714"/>
                        </a:lnTo>
                        <a:lnTo>
                          <a:pt x="137577" y="677"/>
                        </a:lnTo>
                        <a:lnTo>
                          <a:pt x="137596" y="677"/>
                        </a:lnTo>
                        <a:lnTo>
                          <a:pt x="137596" y="649"/>
                        </a:lnTo>
                        <a:lnTo>
                          <a:pt x="137614" y="649"/>
                        </a:lnTo>
                        <a:lnTo>
                          <a:pt x="137614" y="621"/>
                        </a:lnTo>
                        <a:lnTo>
                          <a:pt x="137624" y="621"/>
                        </a:lnTo>
                        <a:lnTo>
                          <a:pt x="137624" y="603"/>
                        </a:lnTo>
                        <a:lnTo>
                          <a:pt x="137642" y="603"/>
                        </a:lnTo>
                        <a:lnTo>
                          <a:pt x="137642" y="584"/>
                        </a:lnTo>
                        <a:lnTo>
                          <a:pt x="137661" y="584"/>
                        </a:lnTo>
                        <a:lnTo>
                          <a:pt x="137661" y="575"/>
                        </a:lnTo>
                        <a:lnTo>
                          <a:pt x="137670" y="575"/>
                        </a:lnTo>
                        <a:lnTo>
                          <a:pt x="137670" y="538"/>
                        </a:lnTo>
                        <a:lnTo>
                          <a:pt x="137688" y="538"/>
                        </a:lnTo>
                        <a:lnTo>
                          <a:pt x="137688" y="528"/>
                        </a:lnTo>
                        <a:lnTo>
                          <a:pt x="137707" y="528"/>
                        </a:lnTo>
                        <a:lnTo>
                          <a:pt x="137707" y="510"/>
                        </a:lnTo>
                        <a:lnTo>
                          <a:pt x="137716" y="510"/>
                        </a:lnTo>
                        <a:lnTo>
                          <a:pt x="137716" y="491"/>
                        </a:lnTo>
                        <a:lnTo>
                          <a:pt x="137735" y="491"/>
                        </a:lnTo>
                        <a:lnTo>
                          <a:pt x="137735" y="482"/>
                        </a:lnTo>
                        <a:lnTo>
                          <a:pt x="137753" y="482"/>
                        </a:lnTo>
                        <a:lnTo>
                          <a:pt x="137753" y="445"/>
                        </a:lnTo>
                        <a:lnTo>
                          <a:pt x="137763" y="445"/>
                        </a:lnTo>
                        <a:lnTo>
                          <a:pt x="137763" y="436"/>
                        </a:lnTo>
                        <a:lnTo>
                          <a:pt x="137781" y="436"/>
                        </a:lnTo>
                        <a:lnTo>
                          <a:pt x="137781" y="417"/>
                        </a:lnTo>
                        <a:lnTo>
                          <a:pt x="137809" y="417"/>
                        </a:lnTo>
                        <a:lnTo>
                          <a:pt x="137809" y="399"/>
                        </a:lnTo>
                        <a:lnTo>
                          <a:pt x="137827" y="399"/>
                        </a:lnTo>
                        <a:lnTo>
                          <a:pt x="137827" y="389"/>
                        </a:lnTo>
                        <a:lnTo>
                          <a:pt x="137846" y="389"/>
                        </a:lnTo>
                        <a:lnTo>
                          <a:pt x="137846" y="371"/>
                        </a:lnTo>
                        <a:lnTo>
                          <a:pt x="137855" y="371"/>
                        </a:lnTo>
                        <a:lnTo>
                          <a:pt x="137855" y="352"/>
                        </a:lnTo>
                        <a:lnTo>
                          <a:pt x="137874" y="352"/>
                        </a:lnTo>
                        <a:lnTo>
                          <a:pt x="137874" y="343"/>
                        </a:lnTo>
                        <a:lnTo>
                          <a:pt x="137892" y="343"/>
                        </a:lnTo>
                        <a:lnTo>
                          <a:pt x="137892" y="325"/>
                        </a:lnTo>
                        <a:lnTo>
                          <a:pt x="137901" y="325"/>
                        </a:lnTo>
                        <a:lnTo>
                          <a:pt x="137901" y="306"/>
                        </a:lnTo>
                        <a:lnTo>
                          <a:pt x="137938" y="306"/>
                        </a:lnTo>
                        <a:lnTo>
                          <a:pt x="137938" y="297"/>
                        </a:lnTo>
                        <a:lnTo>
                          <a:pt x="137948" y="297"/>
                        </a:lnTo>
                        <a:lnTo>
                          <a:pt x="137948" y="278"/>
                        </a:lnTo>
                        <a:lnTo>
                          <a:pt x="137966" y="278"/>
                        </a:lnTo>
                        <a:lnTo>
                          <a:pt x="137966" y="260"/>
                        </a:lnTo>
                        <a:lnTo>
                          <a:pt x="137994" y="260"/>
                        </a:lnTo>
                        <a:lnTo>
                          <a:pt x="137994" y="251"/>
                        </a:lnTo>
                        <a:lnTo>
                          <a:pt x="138031" y="251"/>
                        </a:lnTo>
                        <a:lnTo>
                          <a:pt x="138031" y="232"/>
                        </a:lnTo>
                        <a:lnTo>
                          <a:pt x="138040" y="232"/>
                        </a:lnTo>
                        <a:lnTo>
                          <a:pt x="138040" y="214"/>
                        </a:lnTo>
                        <a:lnTo>
                          <a:pt x="138077" y="214"/>
                        </a:lnTo>
                        <a:lnTo>
                          <a:pt x="138077" y="204"/>
                        </a:lnTo>
                        <a:lnTo>
                          <a:pt x="138105" y="204"/>
                        </a:lnTo>
                        <a:lnTo>
                          <a:pt x="138105" y="186"/>
                        </a:lnTo>
                        <a:lnTo>
                          <a:pt x="138124" y="186"/>
                        </a:lnTo>
                        <a:lnTo>
                          <a:pt x="138124" y="167"/>
                        </a:lnTo>
                        <a:lnTo>
                          <a:pt x="138152" y="167"/>
                        </a:lnTo>
                        <a:lnTo>
                          <a:pt x="138152" y="158"/>
                        </a:lnTo>
                        <a:lnTo>
                          <a:pt x="138179" y="158"/>
                        </a:lnTo>
                        <a:lnTo>
                          <a:pt x="138179" y="139"/>
                        </a:lnTo>
                        <a:lnTo>
                          <a:pt x="138226" y="139"/>
                        </a:lnTo>
                        <a:lnTo>
                          <a:pt x="138226" y="121"/>
                        </a:lnTo>
                        <a:lnTo>
                          <a:pt x="138263" y="121"/>
                        </a:lnTo>
                        <a:lnTo>
                          <a:pt x="138263" y="112"/>
                        </a:lnTo>
                        <a:lnTo>
                          <a:pt x="138309" y="112"/>
                        </a:lnTo>
                        <a:lnTo>
                          <a:pt x="138309" y="93"/>
                        </a:lnTo>
                        <a:lnTo>
                          <a:pt x="138337" y="93"/>
                        </a:lnTo>
                        <a:lnTo>
                          <a:pt x="138337" y="75"/>
                        </a:lnTo>
                        <a:lnTo>
                          <a:pt x="138383" y="75"/>
                        </a:lnTo>
                        <a:lnTo>
                          <a:pt x="138383" y="65"/>
                        </a:lnTo>
                        <a:lnTo>
                          <a:pt x="138448" y="65"/>
                        </a:lnTo>
                        <a:lnTo>
                          <a:pt x="138448" y="47"/>
                        </a:lnTo>
                        <a:lnTo>
                          <a:pt x="138504" y="47"/>
                        </a:lnTo>
                        <a:lnTo>
                          <a:pt x="138504" y="28"/>
                        </a:lnTo>
                        <a:lnTo>
                          <a:pt x="138587" y="28"/>
                        </a:lnTo>
                        <a:lnTo>
                          <a:pt x="138587" y="19"/>
                        </a:lnTo>
                        <a:lnTo>
                          <a:pt x="138726" y="19"/>
                        </a:lnTo>
                        <a:lnTo>
                          <a:pt x="138726" y="0"/>
                        </a:lnTo>
                        <a:lnTo>
                          <a:pt x="138920" y="0"/>
                        </a:lnTo>
                        <a:lnTo>
                          <a:pt x="138920" y="19"/>
                        </a:lnTo>
                        <a:lnTo>
                          <a:pt x="139013" y="19"/>
                        </a:lnTo>
                        <a:lnTo>
                          <a:pt x="139013" y="28"/>
                        </a:lnTo>
                        <a:lnTo>
                          <a:pt x="139124" y="28"/>
                        </a:lnTo>
                        <a:lnTo>
                          <a:pt x="139124" y="47"/>
                        </a:lnTo>
                        <a:lnTo>
                          <a:pt x="139189" y="47"/>
                        </a:lnTo>
                        <a:lnTo>
                          <a:pt x="139189" y="65"/>
                        </a:lnTo>
                        <a:lnTo>
                          <a:pt x="139245" y="65"/>
                        </a:lnTo>
                        <a:lnTo>
                          <a:pt x="139245" y="75"/>
                        </a:lnTo>
                        <a:lnTo>
                          <a:pt x="139282" y="75"/>
                        </a:lnTo>
                        <a:lnTo>
                          <a:pt x="139282" y="93"/>
                        </a:lnTo>
                        <a:lnTo>
                          <a:pt x="139328" y="93"/>
                        </a:lnTo>
                        <a:lnTo>
                          <a:pt x="139328" y="112"/>
                        </a:lnTo>
                        <a:lnTo>
                          <a:pt x="139374" y="112"/>
                        </a:lnTo>
                        <a:lnTo>
                          <a:pt x="139374" y="121"/>
                        </a:lnTo>
                        <a:lnTo>
                          <a:pt x="139402" y="121"/>
                        </a:lnTo>
                        <a:lnTo>
                          <a:pt x="139402" y="139"/>
                        </a:lnTo>
                        <a:lnTo>
                          <a:pt x="139430" y="139"/>
                        </a:lnTo>
                        <a:lnTo>
                          <a:pt x="139430" y="158"/>
                        </a:lnTo>
                        <a:lnTo>
                          <a:pt x="139467" y="158"/>
                        </a:lnTo>
                        <a:lnTo>
                          <a:pt x="139467" y="167"/>
                        </a:lnTo>
                        <a:lnTo>
                          <a:pt x="139495" y="167"/>
                        </a:lnTo>
                        <a:lnTo>
                          <a:pt x="139495" y="186"/>
                        </a:lnTo>
                        <a:lnTo>
                          <a:pt x="139513" y="186"/>
                        </a:lnTo>
                        <a:lnTo>
                          <a:pt x="139513" y="204"/>
                        </a:lnTo>
                        <a:lnTo>
                          <a:pt x="139541" y="204"/>
                        </a:lnTo>
                        <a:lnTo>
                          <a:pt x="139541" y="214"/>
                        </a:lnTo>
                        <a:lnTo>
                          <a:pt x="139569" y="214"/>
                        </a:lnTo>
                        <a:lnTo>
                          <a:pt x="139569" y="232"/>
                        </a:lnTo>
                        <a:lnTo>
                          <a:pt x="139606" y="232"/>
                        </a:lnTo>
                        <a:lnTo>
                          <a:pt x="139606" y="251"/>
                        </a:lnTo>
                        <a:lnTo>
                          <a:pt x="139615" y="251"/>
                        </a:lnTo>
                        <a:lnTo>
                          <a:pt x="139615" y="260"/>
                        </a:lnTo>
                        <a:lnTo>
                          <a:pt x="139652" y="260"/>
                        </a:lnTo>
                        <a:lnTo>
                          <a:pt x="139652" y="278"/>
                        </a:lnTo>
                        <a:lnTo>
                          <a:pt x="139661" y="278"/>
                        </a:lnTo>
                        <a:lnTo>
                          <a:pt x="139661" y="297"/>
                        </a:lnTo>
                        <a:lnTo>
                          <a:pt x="139698" y="297"/>
                        </a:lnTo>
                        <a:lnTo>
                          <a:pt x="139698" y="306"/>
                        </a:lnTo>
                        <a:lnTo>
                          <a:pt x="139708" y="306"/>
                        </a:lnTo>
                        <a:lnTo>
                          <a:pt x="139708" y="325"/>
                        </a:lnTo>
                        <a:lnTo>
                          <a:pt x="139726" y="325"/>
                        </a:lnTo>
                        <a:lnTo>
                          <a:pt x="139726" y="343"/>
                        </a:lnTo>
                        <a:lnTo>
                          <a:pt x="139745" y="343"/>
                        </a:lnTo>
                        <a:lnTo>
                          <a:pt x="139745" y="352"/>
                        </a:lnTo>
                        <a:lnTo>
                          <a:pt x="139754" y="352"/>
                        </a:lnTo>
                        <a:lnTo>
                          <a:pt x="139754" y="371"/>
                        </a:lnTo>
                        <a:lnTo>
                          <a:pt x="139772" y="371"/>
                        </a:lnTo>
                        <a:lnTo>
                          <a:pt x="139772" y="389"/>
                        </a:lnTo>
                        <a:lnTo>
                          <a:pt x="139791" y="389"/>
                        </a:lnTo>
                        <a:lnTo>
                          <a:pt x="139791" y="399"/>
                        </a:lnTo>
                        <a:lnTo>
                          <a:pt x="139800" y="399"/>
                        </a:lnTo>
                        <a:lnTo>
                          <a:pt x="139800" y="417"/>
                        </a:lnTo>
                        <a:lnTo>
                          <a:pt x="139837" y="417"/>
                        </a:lnTo>
                        <a:lnTo>
                          <a:pt x="139837" y="436"/>
                        </a:lnTo>
                        <a:lnTo>
                          <a:pt x="139847" y="436"/>
                        </a:lnTo>
                        <a:lnTo>
                          <a:pt x="139847" y="445"/>
                        </a:lnTo>
                        <a:lnTo>
                          <a:pt x="139865" y="445"/>
                        </a:lnTo>
                        <a:lnTo>
                          <a:pt x="139865" y="464"/>
                        </a:lnTo>
                        <a:lnTo>
                          <a:pt x="139884" y="464"/>
                        </a:lnTo>
                        <a:lnTo>
                          <a:pt x="139884" y="491"/>
                        </a:lnTo>
                        <a:lnTo>
                          <a:pt x="139893" y="491"/>
                        </a:lnTo>
                        <a:lnTo>
                          <a:pt x="139893" y="510"/>
                        </a:lnTo>
                        <a:lnTo>
                          <a:pt x="139911" y="510"/>
                        </a:lnTo>
                        <a:lnTo>
                          <a:pt x="139911" y="528"/>
                        </a:lnTo>
                        <a:lnTo>
                          <a:pt x="139930" y="528"/>
                        </a:lnTo>
                        <a:lnTo>
                          <a:pt x="139930" y="556"/>
                        </a:lnTo>
                        <a:lnTo>
                          <a:pt x="139939" y="556"/>
                        </a:lnTo>
                        <a:lnTo>
                          <a:pt x="139939" y="575"/>
                        </a:lnTo>
                        <a:lnTo>
                          <a:pt x="139958" y="575"/>
                        </a:lnTo>
                        <a:lnTo>
                          <a:pt x="139958" y="584"/>
                        </a:lnTo>
                        <a:lnTo>
                          <a:pt x="139976" y="584"/>
                        </a:lnTo>
                        <a:lnTo>
                          <a:pt x="139976" y="621"/>
                        </a:lnTo>
                        <a:lnTo>
                          <a:pt x="139986" y="621"/>
                        </a:lnTo>
                        <a:lnTo>
                          <a:pt x="139986" y="630"/>
                        </a:lnTo>
                        <a:lnTo>
                          <a:pt x="140004" y="630"/>
                        </a:lnTo>
                        <a:lnTo>
                          <a:pt x="140004" y="649"/>
                        </a:lnTo>
                        <a:lnTo>
                          <a:pt x="140023" y="649"/>
                        </a:lnTo>
                        <a:lnTo>
                          <a:pt x="140023" y="667"/>
                        </a:lnTo>
                        <a:lnTo>
                          <a:pt x="140032" y="667"/>
                        </a:lnTo>
                        <a:lnTo>
                          <a:pt x="140032" y="695"/>
                        </a:lnTo>
                        <a:lnTo>
                          <a:pt x="140050" y="695"/>
                        </a:lnTo>
                        <a:lnTo>
                          <a:pt x="140050" y="741"/>
                        </a:lnTo>
                        <a:lnTo>
                          <a:pt x="140069" y="741"/>
                        </a:lnTo>
                        <a:lnTo>
                          <a:pt x="140069" y="769"/>
                        </a:lnTo>
                        <a:lnTo>
                          <a:pt x="140078" y="769"/>
                        </a:lnTo>
                        <a:lnTo>
                          <a:pt x="140078" y="806"/>
                        </a:lnTo>
                        <a:lnTo>
                          <a:pt x="140097" y="806"/>
                        </a:lnTo>
                        <a:lnTo>
                          <a:pt x="140097" y="834"/>
                        </a:lnTo>
                        <a:lnTo>
                          <a:pt x="140115" y="834"/>
                        </a:lnTo>
                        <a:lnTo>
                          <a:pt x="140115" y="862"/>
                        </a:lnTo>
                        <a:lnTo>
                          <a:pt x="140124" y="862"/>
                        </a:lnTo>
                        <a:lnTo>
                          <a:pt x="140124" y="899"/>
                        </a:lnTo>
                        <a:lnTo>
                          <a:pt x="140143" y="899"/>
                        </a:lnTo>
                        <a:lnTo>
                          <a:pt x="140143" y="927"/>
                        </a:lnTo>
                        <a:lnTo>
                          <a:pt x="140162" y="927"/>
                        </a:lnTo>
                        <a:lnTo>
                          <a:pt x="140162" y="992"/>
                        </a:lnTo>
                        <a:lnTo>
                          <a:pt x="140171" y="992"/>
                        </a:lnTo>
                        <a:lnTo>
                          <a:pt x="140171" y="1047"/>
                        </a:lnTo>
                        <a:lnTo>
                          <a:pt x="140189" y="1047"/>
                        </a:lnTo>
                        <a:lnTo>
                          <a:pt x="140189" y="1112"/>
                        </a:lnTo>
                        <a:lnTo>
                          <a:pt x="140208" y="1112"/>
                        </a:lnTo>
                        <a:lnTo>
                          <a:pt x="140208" y="1158"/>
                        </a:lnTo>
                        <a:lnTo>
                          <a:pt x="140217" y="1158"/>
                        </a:lnTo>
                        <a:lnTo>
                          <a:pt x="140217" y="1390"/>
                        </a:lnTo>
                        <a:lnTo>
                          <a:pt x="140236" y="1390"/>
                        </a:lnTo>
                        <a:lnTo>
                          <a:pt x="140236" y="1482"/>
                        </a:lnTo>
                        <a:lnTo>
                          <a:pt x="140217" y="1482"/>
                        </a:lnTo>
                        <a:lnTo>
                          <a:pt x="140217" y="1621"/>
                        </a:lnTo>
                        <a:lnTo>
                          <a:pt x="140208" y="1621"/>
                        </a:lnTo>
                        <a:lnTo>
                          <a:pt x="140208" y="1686"/>
                        </a:lnTo>
                        <a:lnTo>
                          <a:pt x="140236" y="1686"/>
                        </a:lnTo>
                        <a:lnTo>
                          <a:pt x="140236" y="1668"/>
                        </a:lnTo>
                        <a:lnTo>
                          <a:pt x="140263" y="1668"/>
                        </a:lnTo>
                        <a:lnTo>
                          <a:pt x="140263" y="1649"/>
                        </a:lnTo>
                        <a:lnTo>
                          <a:pt x="140282" y="1649"/>
                        </a:lnTo>
                        <a:lnTo>
                          <a:pt x="140282" y="1640"/>
                        </a:lnTo>
                        <a:lnTo>
                          <a:pt x="140310" y="1640"/>
                        </a:lnTo>
                        <a:lnTo>
                          <a:pt x="140310" y="1621"/>
                        </a:lnTo>
                        <a:lnTo>
                          <a:pt x="140356" y="1621"/>
                        </a:lnTo>
                        <a:lnTo>
                          <a:pt x="140356" y="1603"/>
                        </a:lnTo>
                        <a:lnTo>
                          <a:pt x="140393" y="1603"/>
                        </a:lnTo>
                        <a:lnTo>
                          <a:pt x="140393" y="1594"/>
                        </a:lnTo>
                        <a:lnTo>
                          <a:pt x="140421" y="1594"/>
                        </a:lnTo>
                        <a:lnTo>
                          <a:pt x="140421" y="1575"/>
                        </a:lnTo>
                        <a:lnTo>
                          <a:pt x="140486" y="1575"/>
                        </a:lnTo>
                        <a:lnTo>
                          <a:pt x="140486" y="1557"/>
                        </a:lnTo>
                        <a:lnTo>
                          <a:pt x="140541" y="1557"/>
                        </a:lnTo>
                        <a:lnTo>
                          <a:pt x="140541" y="1547"/>
                        </a:lnTo>
                        <a:lnTo>
                          <a:pt x="140625" y="1547"/>
                        </a:lnTo>
                        <a:lnTo>
                          <a:pt x="140625" y="1529"/>
                        </a:lnTo>
                        <a:lnTo>
                          <a:pt x="140884" y="1529"/>
                        </a:lnTo>
                        <a:lnTo>
                          <a:pt x="140884" y="1547"/>
                        </a:lnTo>
                        <a:lnTo>
                          <a:pt x="140977" y="1547"/>
                        </a:lnTo>
                        <a:lnTo>
                          <a:pt x="140977" y="1557"/>
                        </a:lnTo>
                        <a:lnTo>
                          <a:pt x="141041" y="1557"/>
                        </a:lnTo>
                        <a:lnTo>
                          <a:pt x="141041" y="1575"/>
                        </a:lnTo>
                        <a:lnTo>
                          <a:pt x="141088" y="1575"/>
                        </a:lnTo>
                        <a:lnTo>
                          <a:pt x="141088" y="1594"/>
                        </a:lnTo>
                        <a:lnTo>
                          <a:pt x="141134" y="1594"/>
                        </a:lnTo>
                        <a:lnTo>
                          <a:pt x="141134" y="1603"/>
                        </a:lnTo>
                        <a:lnTo>
                          <a:pt x="141162" y="1603"/>
                        </a:lnTo>
                        <a:lnTo>
                          <a:pt x="141162" y="1621"/>
                        </a:lnTo>
                        <a:lnTo>
                          <a:pt x="141190" y="1621"/>
                        </a:lnTo>
                        <a:lnTo>
                          <a:pt x="141190" y="1640"/>
                        </a:lnTo>
                        <a:lnTo>
                          <a:pt x="141227" y="1640"/>
                        </a:lnTo>
                        <a:lnTo>
                          <a:pt x="141227" y="1649"/>
                        </a:lnTo>
                        <a:lnTo>
                          <a:pt x="141236" y="1649"/>
                        </a:lnTo>
                        <a:lnTo>
                          <a:pt x="141236" y="1668"/>
                        </a:lnTo>
                        <a:lnTo>
                          <a:pt x="141273" y="1668"/>
                        </a:lnTo>
                        <a:lnTo>
                          <a:pt x="141273" y="1686"/>
                        </a:lnTo>
                        <a:lnTo>
                          <a:pt x="141301" y="1686"/>
                        </a:lnTo>
                        <a:lnTo>
                          <a:pt x="141301" y="1696"/>
                        </a:lnTo>
                        <a:lnTo>
                          <a:pt x="141319" y="1696"/>
                        </a:lnTo>
                        <a:lnTo>
                          <a:pt x="141319" y="1714"/>
                        </a:lnTo>
                        <a:lnTo>
                          <a:pt x="141329" y="1714"/>
                        </a:lnTo>
                        <a:lnTo>
                          <a:pt x="141329" y="1733"/>
                        </a:lnTo>
                        <a:lnTo>
                          <a:pt x="141347" y="1733"/>
                        </a:lnTo>
                        <a:lnTo>
                          <a:pt x="141347" y="1742"/>
                        </a:lnTo>
                        <a:lnTo>
                          <a:pt x="141366" y="1742"/>
                        </a:lnTo>
                        <a:lnTo>
                          <a:pt x="141366" y="1760"/>
                        </a:lnTo>
                        <a:lnTo>
                          <a:pt x="141393" y="1760"/>
                        </a:lnTo>
                        <a:lnTo>
                          <a:pt x="141393" y="1779"/>
                        </a:lnTo>
                        <a:lnTo>
                          <a:pt x="141412" y="1779"/>
                        </a:lnTo>
                        <a:lnTo>
                          <a:pt x="141412" y="1788"/>
                        </a:lnTo>
                        <a:lnTo>
                          <a:pt x="141421" y="1788"/>
                        </a:lnTo>
                        <a:lnTo>
                          <a:pt x="141421" y="1807"/>
                        </a:lnTo>
                        <a:lnTo>
                          <a:pt x="141440" y="1807"/>
                        </a:lnTo>
                        <a:lnTo>
                          <a:pt x="141440" y="1825"/>
                        </a:lnTo>
                        <a:lnTo>
                          <a:pt x="141458" y="1825"/>
                        </a:lnTo>
                        <a:lnTo>
                          <a:pt x="141458" y="1834"/>
                        </a:lnTo>
                        <a:lnTo>
                          <a:pt x="141468" y="1834"/>
                        </a:lnTo>
                        <a:lnTo>
                          <a:pt x="141468" y="1853"/>
                        </a:lnTo>
                        <a:lnTo>
                          <a:pt x="141486" y="1853"/>
                        </a:lnTo>
                        <a:lnTo>
                          <a:pt x="141486" y="1871"/>
                        </a:lnTo>
                        <a:lnTo>
                          <a:pt x="141505" y="1871"/>
                        </a:lnTo>
                        <a:lnTo>
                          <a:pt x="141505" y="1899"/>
                        </a:lnTo>
                        <a:lnTo>
                          <a:pt x="141514" y="1899"/>
                        </a:lnTo>
                        <a:lnTo>
                          <a:pt x="141514" y="1918"/>
                        </a:lnTo>
                        <a:lnTo>
                          <a:pt x="141532" y="1918"/>
                        </a:lnTo>
                        <a:lnTo>
                          <a:pt x="141532" y="1946"/>
                        </a:lnTo>
                        <a:lnTo>
                          <a:pt x="141551" y="1946"/>
                        </a:lnTo>
                        <a:lnTo>
                          <a:pt x="141551" y="1973"/>
                        </a:lnTo>
                        <a:lnTo>
                          <a:pt x="141560" y="1973"/>
                        </a:lnTo>
                        <a:lnTo>
                          <a:pt x="141560" y="1992"/>
                        </a:lnTo>
                        <a:lnTo>
                          <a:pt x="141579" y="1992"/>
                        </a:lnTo>
                        <a:lnTo>
                          <a:pt x="141579" y="2020"/>
                        </a:lnTo>
                        <a:lnTo>
                          <a:pt x="141597" y="2020"/>
                        </a:lnTo>
                        <a:lnTo>
                          <a:pt x="141597" y="2057"/>
                        </a:lnTo>
                        <a:lnTo>
                          <a:pt x="141606" y="2057"/>
                        </a:lnTo>
                        <a:lnTo>
                          <a:pt x="141606" y="2066"/>
                        </a:lnTo>
                        <a:lnTo>
                          <a:pt x="141625" y="2066"/>
                        </a:lnTo>
                        <a:lnTo>
                          <a:pt x="141625" y="2112"/>
                        </a:lnTo>
                        <a:lnTo>
                          <a:pt x="141644" y="2112"/>
                        </a:lnTo>
                        <a:lnTo>
                          <a:pt x="141644" y="2159"/>
                        </a:lnTo>
                        <a:lnTo>
                          <a:pt x="141653" y="2159"/>
                        </a:lnTo>
                        <a:lnTo>
                          <a:pt x="141653" y="2205"/>
                        </a:lnTo>
                        <a:lnTo>
                          <a:pt x="141671" y="2205"/>
                        </a:lnTo>
                        <a:lnTo>
                          <a:pt x="141671" y="2270"/>
                        </a:lnTo>
                        <a:lnTo>
                          <a:pt x="141690" y="2270"/>
                        </a:lnTo>
                        <a:lnTo>
                          <a:pt x="141690" y="2288"/>
                        </a:lnTo>
                        <a:lnTo>
                          <a:pt x="141699" y="2288"/>
                        </a:lnTo>
                        <a:lnTo>
                          <a:pt x="141699" y="2270"/>
                        </a:lnTo>
                        <a:lnTo>
                          <a:pt x="141736" y="2270"/>
                        </a:lnTo>
                        <a:lnTo>
                          <a:pt x="141736" y="2251"/>
                        </a:lnTo>
                        <a:lnTo>
                          <a:pt x="141745" y="2251"/>
                        </a:lnTo>
                        <a:lnTo>
                          <a:pt x="141745" y="2242"/>
                        </a:lnTo>
                        <a:lnTo>
                          <a:pt x="141782" y="2242"/>
                        </a:lnTo>
                        <a:lnTo>
                          <a:pt x="141782" y="2223"/>
                        </a:lnTo>
                        <a:lnTo>
                          <a:pt x="141792" y="2223"/>
                        </a:lnTo>
                        <a:lnTo>
                          <a:pt x="141792" y="2205"/>
                        </a:lnTo>
                        <a:lnTo>
                          <a:pt x="141829" y="2205"/>
                        </a:lnTo>
                        <a:lnTo>
                          <a:pt x="141829" y="2196"/>
                        </a:lnTo>
                        <a:lnTo>
                          <a:pt x="141838" y="2196"/>
                        </a:lnTo>
                        <a:lnTo>
                          <a:pt x="141838" y="2177"/>
                        </a:lnTo>
                        <a:lnTo>
                          <a:pt x="141875" y="2177"/>
                        </a:lnTo>
                        <a:lnTo>
                          <a:pt x="141875" y="2159"/>
                        </a:lnTo>
                        <a:lnTo>
                          <a:pt x="141884" y="2159"/>
                        </a:lnTo>
                        <a:lnTo>
                          <a:pt x="141884" y="2149"/>
                        </a:lnTo>
                        <a:lnTo>
                          <a:pt x="141921" y="2149"/>
                        </a:lnTo>
                        <a:lnTo>
                          <a:pt x="141921" y="2131"/>
                        </a:lnTo>
                        <a:lnTo>
                          <a:pt x="141931" y="2131"/>
                        </a:lnTo>
                        <a:lnTo>
                          <a:pt x="141931" y="2112"/>
                        </a:lnTo>
                        <a:lnTo>
                          <a:pt x="141968" y="2112"/>
                        </a:lnTo>
                        <a:lnTo>
                          <a:pt x="141968" y="2103"/>
                        </a:lnTo>
                        <a:lnTo>
                          <a:pt x="141995" y="2103"/>
                        </a:lnTo>
                        <a:lnTo>
                          <a:pt x="141995" y="2085"/>
                        </a:lnTo>
                        <a:lnTo>
                          <a:pt x="142023" y="2085"/>
                        </a:lnTo>
                        <a:lnTo>
                          <a:pt x="142023" y="2066"/>
                        </a:lnTo>
                        <a:lnTo>
                          <a:pt x="142042" y="2066"/>
                        </a:lnTo>
                        <a:lnTo>
                          <a:pt x="142042" y="2057"/>
                        </a:lnTo>
                        <a:lnTo>
                          <a:pt x="142070" y="2057"/>
                        </a:lnTo>
                        <a:lnTo>
                          <a:pt x="142070" y="2038"/>
                        </a:lnTo>
                        <a:lnTo>
                          <a:pt x="142107" y="2038"/>
                        </a:lnTo>
                        <a:lnTo>
                          <a:pt x="142107" y="2020"/>
                        </a:lnTo>
                        <a:lnTo>
                          <a:pt x="142134" y="2020"/>
                        </a:lnTo>
                        <a:lnTo>
                          <a:pt x="142134" y="2010"/>
                        </a:lnTo>
                        <a:lnTo>
                          <a:pt x="142162" y="2010"/>
                        </a:lnTo>
                        <a:lnTo>
                          <a:pt x="142162" y="1992"/>
                        </a:lnTo>
                        <a:lnTo>
                          <a:pt x="142181" y="1992"/>
                        </a:lnTo>
                        <a:lnTo>
                          <a:pt x="142181" y="1973"/>
                        </a:lnTo>
                        <a:lnTo>
                          <a:pt x="142209" y="1973"/>
                        </a:lnTo>
                        <a:lnTo>
                          <a:pt x="142209" y="1964"/>
                        </a:lnTo>
                        <a:lnTo>
                          <a:pt x="142246" y="1964"/>
                        </a:lnTo>
                        <a:lnTo>
                          <a:pt x="142246" y="1946"/>
                        </a:lnTo>
                        <a:lnTo>
                          <a:pt x="142273" y="1946"/>
                        </a:lnTo>
                        <a:lnTo>
                          <a:pt x="142273" y="1927"/>
                        </a:lnTo>
                        <a:lnTo>
                          <a:pt x="142301" y="1927"/>
                        </a:lnTo>
                        <a:lnTo>
                          <a:pt x="142301" y="1918"/>
                        </a:lnTo>
                        <a:lnTo>
                          <a:pt x="142338" y="1918"/>
                        </a:lnTo>
                        <a:lnTo>
                          <a:pt x="142338" y="1899"/>
                        </a:lnTo>
                        <a:lnTo>
                          <a:pt x="142385" y="1899"/>
                        </a:lnTo>
                        <a:lnTo>
                          <a:pt x="142385" y="1881"/>
                        </a:lnTo>
                        <a:lnTo>
                          <a:pt x="142412" y="1881"/>
                        </a:lnTo>
                        <a:lnTo>
                          <a:pt x="142412" y="1871"/>
                        </a:lnTo>
                        <a:lnTo>
                          <a:pt x="142440" y="1871"/>
                        </a:lnTo>
                        <a:lnTo>
                          <a:pt x="142440" y="1853"/>
                        </a:lnTo>
                        <a:lnTo>
                          <a:pt x="142477" y="1853"/>
                        </a:lnTo>
                        <a:lnTo>
                          <a:pt x="142477" y="1834"/>
                        </a:lnTo>
                        <a:lnTo>
                          <a:pt x="142505" y="1834"/>
                        </a:lnTo>
                        <a:lnTo>
                          <a:pt x="142505" y="1825"/>
                        </a:lnTo>
                        <a:lnTo>
                          <a:pt x="142551" y="1825"/>
                        </a:lnTo>
                        <a:lnTo>
                          <a:pt x="142551" y="1807"/>
                        </a:lnTo>
                        <a:lnTo>
                          <a:pt x="142579" y="1807"/>
                        </a:lnTo>
                        <a:lnTo>
                          <a:pt x="142579" y="1788"/>
                        </a:lnTo>
                        <a:lnTo>
                          <a:pt x="142625" y="1788"/>
                        </a:lnTo>
                        <a:lnTo>
                          <a:pt x="142625" y="1779"/>
                        </a:lnTo>
                        <a:lnTo>
                          <a:pt x="142672" y="1779"/>
                        </a:lnTo>
                        <a:lnTo>
                          <a:pt x="142672" y="1760"/>
                        </a:lnTo>
                        <a:lnTo>
                          <a:pt x="142709" y="1760"/>
                        </a:lnTo>
                        <a:lnTo>
                          <a:pt x="142709" y="1742"/>
                        </a:lnTo>
                        <a:lnTo>
                          <a:pt x="142755" y="1742"/>
                        </a:lnTo>
                        <a:lnTo>
                          <a:pt x="142755" y="1733"/>
                        </a:lnTo>
                        <a:lnTo>
                          <a:pt x="142801" y="1733"/>
                        </a:lnTo>
                        <a:lnTo>
                          <a:pt x="142801" y="1714"/>
                        </a:lnTo>
                        <a:lnTo>
                          <a:pt x="142848" y="1714"/>
                        </a:lnTo>
                        <a:lnTo>
                          <a:pt x="142848" y="1696"/>
                        </a:lnTo>
                        <a:lnTo>
                          <a:pt x="142894" y="1696"/>
                        </a:lnTo>
                        <a:lnTo>
                          <a:pt x="142894" y="1686"/>
                        </a:lnTo>
                        <a:lnTo>
                          <a:pt x="142940" y="1686"/>
                        </a:lnTo>
                        <a:lnTo>
                          <a:pt x="142940" y="1668"/>
                        </a:lnTo>
                        <a:lnTo>
                          <a:pt x="142996" y="1668"/>
                        </a:lnTo>
                        <a:lnTo>
                          <a:pt x="142996" y="1649"/>
                        </a:lnTo>
                        <a:lnTo>
                          <a:pt x="143042" y="1649"/>
                        </a:lnTo>
                        <a:lnTo>
                          <a:pt x="143042" y="1640"/>
                        </a:lnTo>
                        <a:lnTo>
                          <a:pt x="143107" y="1640"/>
                        </a:lnTo>
                        <a:lnTo>
                          <a:pt x="143107" y="1621"/>
                        </a:lnTo>
                        <a:lnTo>
                          <a:pt x="143172" y="1621"/>
                        </a:lnTo>
                        <a:lnTo>
                          <a:pt x="143172" y="1603"/>
                        </a:lnTo>
                        <a:lnTo>
                          <a:pt x="143227" y="1603"/>
                        </a:lnTo>
                        <a:lnTo>
                          <a:pt x="143227" y="1594"/>
                        </a:lnTo>
                        <a:lnTo>
                          <a:pt x="143311" y="1594"/>
                        </a:lnTo>
                        <a:lnTo>
                          <a:pt x="143311" y="1575"/>
                        </a:lnTo>
                        <a:lnTo>
                          <a:pt x="143385" y="1575"/>
                        </a:lnTo>
                        <a:lnTo>
                          <a:pt x="143385" y="1557"/>
                        </a:lnTo>
                        <a:lnTo>
                          <a:pt x="143459" y="1557"/>
                        </a:lnTo>
                        <a:lnTo>
                          <a:pt x="143459" y="1547"/>
                        </a:lnTo>
                        <a:lnTo>
                          <a:pt x="143589" y="1547"/>
                        </a:lnTo>
                        <a:lnTo>
                          <a:pt x="143589" y="1529"/>
                        </a:lnTo>
                        <a:lnTo>
                          <a:pt x="143709" y="1529"/>
                        </a:lnTo>
                        <a:lnTo>
                          <a:pt x="143709" y="1510"/>
                        </a:lnTo>
                        <a:lnTo>
                          <a:pt x="143848" y="1510"/>
                        </a:lnTo>
                        <a:lnTo>
                          <a:pt x="143848" y="1501"/>
                        </a:lnTo>
                        <a:lnTo>
                          <a:pt x="144469" y="1501"/>
                        </a:lnTo>
                        <a:lnTo>
                          <a:pt x="144469" y="1510"/>
                        </a:lnTo>
                        <a:lnTo>
                          <a:pt x="144617" y="1510"/>
                        </a:lnTo>
                        <a:lnTo>
                          <a:pt x="144617" y="1529"/>
                        </a:lnTo>
                        <a:lnTo>
                          <a:pt x="144774" y="1529"/>
                        </a:lnTo>
                        <a:lnTo>
                          <a:pt x="144774" y="1547"/>
                        </a:lnTo>
                        <a:lnTo>
                          <a:pt x="144867" y="1547"/>
                        </a:lnTo>
                        <a:lnTo>
                          <a:pt x="144867" y="1557"/>
                        </a:lnTo>
                        <a:lnTo>
                          <a:pt x="144941" y="1557"/>
                        </a:lnTo>
                        <a:lnTo>
                          <a:pt x="144941" y="1575"/>
                        </a:lnTo>
                        <a:lnTo>
                          <a:pt x="145024" y="1575"/>
                        </a:lnTo>
                        <a:lnTo>
                          <a:pt x="145024" y="1594"/>
                        </a:lnTo>
                        <a:lnTo>
                          <a:pt x="145098" y="1594"/>
                        </a:lnTo>
                        <a:lnTo>
                          <a:pt x="145098" y="1603"/>
                        </a:lnTo>
                        <a:lnTo>
                          <a:pt x="145173" y="1603"/>
                        </a:lnTo>
                        <a:lnTo>
                          <a:pt x="145173" y="1621"/>
                        </a:lnTo>
                        <a:lnTo>
                          <a:pt x="145191" y="1621"/>
                        </a:lnTo>
                        <a:lnTo>
                          <a:pt x="145191" y="16747"/>
                        </a:lnTo>
                        <a:lnTo>
                          <a:pt x="145080" y="16747"/>
                        </a:lnTo>
                        <a:lnTo>
                          <a:pt x="145080" y="16766"/>
                        </a:lnTo>
                        <a:lnTo>
                          <a:pt x="144682" y="16766"/>
                        </a:lnTo>
                        <a:lnTo>
                          <a:pt x="144682" y="16784"/>
                        </a:lnTo>
                        <a:lnTo>
                          <a:pt x="144376" y="16784"/>
                        </a:lnTo>
                        <a:lnTo>
                          <a:pt x="144376" y="16793"/>
                        </a:lnTo>
                        <a:lnTo>
                          <a:pt x="144080" y="16793"/>
                        </a:lnTo>
                        <a:lnTo>
                          <a:pt x="144080" y="16812"/>
                        </a:lnTo>
                        <a:lnTo>
                          <a:pt x="143774" y="16812"/>
                        </a:lnTo>
                        <a:lnTo>
                          <a:pt x="143774" y="16830"/>
                        </a:lnTo>
                        <a:lnTo>
                          <a:pt x="143478" y="16830"/>
                        </a:lnTo>
                        <a:lnTo>
                          <a:pt x="143478" y="16840"/>
                        </a:lnTo>
                        <a:lnTo>
                          <a:pt x="143218" y="16840"/>
                        </a:lnTo>
                        <a:lnTo>
                          <a:pt x="143218" y="16858"/>
                        </a:lnTo>
                        <a:lnTo>
                          <a:pt x="142996" y="16858"/>
                        </a:lnTo>
                        <a:lnTo>
                          <a:pt x="142996" y="16877"/>
                        </a:lnTo>
                        <a:lnTo>
                          <a:pt x="142783" y="16877"/>
                        </a:lnTo>
                        <a:lnTo>
                          <a:pt x="142783" y="16886"/>
                        </a:lnTo>
                        <a:lnTo>
                          <a:pt x="142551" y="16886"/>
                        </a:lnTo>
                        <a:lnTo>
                          <a:pt x="142551" y="16905"/>
                        </a:lnTo>
                        <a:lnTo>
                          <a:pt x="142338" y="16905"/>
                        </a:lnTo>
                        <a:lnTo>
                          <a:pt x="142338" y="16923"/>
                        </a:lnTo>
                        <a:lnTo>
                          <a:pt x="142107" y="16923"/>
                        </a:lnTo>
                        <a:lnTo>
                          <a:pt x="142107" y="16932"/>
                        </a:lnTo>
                        <a:lnTo>
                          <a:pt x="141884" y="16932"/>
                        </a:lnTo>
                        <a:lnTo>
                          <a:pt x="141884" y="16951"/>
                        </a:lnTo>
                        <a:lnTo>
                          <a:pt x="141653" y="16951"/>
                        </a:lnTo>
                        <a:lnTo>
                          <a:pt x="141653" y="16969"/>
                        </a:lnTo>
                        <a:lnTo>
                          <a:pt x="141458" y="16969"/>
                        </a:lnTo>
                        <a:lnTo>
                          <a:pt x="141458" y="16979"/>
                        </a:lnTo>
                        <a:lnTo>
                          <a:pt x="141282" y="16979"/>
                        </a:lnTo>
                        <a:lnTo>
                          <a:pt x="141282" y="16997"/>
                        </a:lnTo>
                        <a:lnTo>
                          <a:pt x="141097" y="16997"/>
                        </a:lnTo>
                        <a:lnTo>
                          <a:pt x="141097" y="17016"/>
                        </a:lnTo>
                        <a:lnTo>
                          <a:pt x="140930" y="17016"/>
                        </a:lnTo>
                        <a:lnTo>
                          <a:pt x="140930" y="17025"/>
                        </a:lnTo>
                        <a:lnTo>
                          <a:pt x="140764" y="17025"/>
                        </a:lnTo>
                        <a:lnTo>
                          <a:pt x="140764" y="17043"/>
                        </a:lnTo>
                        <a:lnTo>
                          <a:pt x="140588" y="17043"/>
                        </a:lnTo>
                        <a:lnTo>
                          <a:pt x="140588" y="17062"/>
                        </a:lnTo>
                        <a:lnTo>
                          <a:pt x="140421" y="17062"/>
                        </a:lnTo>
                        <a:lnTo>
                          <a:pt x="140421" y="17071"/>
                        </a:lnTo>
                        <a:lnTo>
                          <a:pt x="140236" y="17071"/>
                        </a:lnTo>
                        <a:lnTo>
                          <a:pt x="140236" y="17090"/>
                        </a:lnTo>
                        <a:lnTo>
                          <a:pt x="140069" y="17090"/>
                        </a:lnTo>
                        <a:lnTo>
                          <a:pt x="140069" y="17108"/>
                        </a:lnTo>
                        <a:lnTo>
                          <a:pt x="139893" y="17108"/>
                        </a:lnTo>
                        <a:lnTo>
                          <a:pt x="139893" y="17118"/>
                        </a:lnTo>
                        <a:lnTo>
                          <a:pt x="139726" y="17118"/>
                        </a:lnTo>
                        <a:lnTo>
                          <a:pt x="139726" y="17136"/>
                        </a:lnTo>
                        <a:lnTo>
                          <a:pt x="139569" y="17136"/>
                        </a:lnTo>
                        <a:lnTo>
                          <a:pt x="139569" y="17155"/>
                        </a:lnTo>
                        <a:lnTo>
                          <a:pt x="139421" y="17155"/>
                        </a:lnTo>
                        <a:lnTo>
                          <a:pt x="139421" y="17164"/>
                        </a:lnTo>
                        <a:lnTo>
                          <a:pt x="139282" y="17164"/>
                        </a:lnTo>
                        <a:lnTo>
                          <a:pt x="139282" y="17182"/>
                        </a:lnTo>
                        <a:lnTo>
                          <a:pt x="139143" y="17182"/>
                        </a:lnTo>
                        <a:lnTo>
                          <a:pt x="139143" y="17201"/>
                        </a:lnTo>
                        <a:lnTo>
                          <a:pt x="139004" y="17201"/>
                        </a:lnTo>
                        <a:lnTo>
                          <a:pt x="139004" y="17210"/>
                        </a:lnTo>
                        <a:lnTo>
                          <a:pt x="138846" y="17210"/>
                        </a:lnTo>
                        <a:lnTo>
                          <a:pt x="138846" y="17229"/>
                        </a:lnTo>
                        <a:lnTo>
                          <a:pt x="138707" y="17229"/>
                        </a:lnTo>
                        <a:lnTo>
                          <a:pt x="138707" y="17247"/>
                        </a:lnTo>
                        <a:lnTo>
                          <a:pt x="138568" y="17247"/>
                        </a:lnTo>
                        <a:lnTo>
                          <a:pt x="138568" y="17256"/>
                        </a:lnTo>
                        <a:lnTo>
                          <a:pt x="138411" y="17256"/>
                        </a:lnTo>
                        <a:lnTo>
                          <a:pt x="138411" y="17275"/>
                        </a:lnTo>
                        <a:lnTo>
                          <a:pt x="138272" y="17275"/>
                        </a:lnTo>
                        <a:lnTo>
                          <a:pt x="138272" y="17294"/>
                        </a:lnTo>
                        <a:lnTo>
                          <a:pt x="138133" y="17294"/>
                        </a:lnTo>
                        <a:lnTo>
                          <a:pt x="138133" y="17303"/>
                        </a:lnTo>
                        <a:lnTo>
                          <a:pt x="137994" y="17303"/>
                        </a:lnTo>
                        <a:lnTo>
                          <a:pt x="137994" y="17321"/>
                        </a:lnTo>
                        <a:lnTo>
                          <a:pt x="137846" y="17321"/>
                        </a:lnTo>
                        <a:lnTo>
                          <a:pt x="137846" y="17340"/>
                        </a:lnTo>
                        <a:lnTo>
                          <a:pt x="137716" y="17340"/>
                        </a:lnTo>
                        <a:lnTo>
                          <a:pt x="137716" y="17349"/>
                        </a:lnTo>
                        <a:lnTo>
                          <a:pt x="137596" y="17349"/>
                        </a:lnTo>
                        <a:lnTo>
                          <a:pt x="137596" y="17368"/>
                        </a:lnTo>
                        <a:lnTo>
                          <a:pt x="137475" y="17368"/>
                        </a:lnTo>
                        <a:lnTo>
                          <a:pt x="137475" y="17386"/>
                        </a:lnTo>
                        <a:lnTo>
                          <a:pt x="137346" y="17386"/>
                        </a:lnTo>
                        <a:lnTo>
                          <a:pt x="137346" y="17395"/>
                        </a:lnTo>
                        <a:lnTo>
                          <a:pt x="137225" y="17395"/>
                        </a:lnTo>
                        <a:lnTo>
                          <a:pt x="137225" y="17414"/>
                        </a:lnTo>
                        <a:lnTo>
                          <a:pt x="137105" y="17414"/>
                        </a:lnTo>
                        <a:lnTo>
                          <a:pt x="137105" y="17432"/>
                        </a:lnTo>
                        <a:lnTo>
                          <a:pt x="136975" y="17432"/>
                        </a:lnTo>
                        <a:lnTo>
                          <a:pt x="136975" y="17442"/>
                        </a:lnTo>
                        <a:lnTo>
                          <a:pt x="136855" y="17442"/>
                        </a:lnTo>
                        <a:lnTo>
                          <a:pt x="136855" y="17460"/>
                        </a:lnTo>
                        <a:lnTo>
                          <a:pt x="136734" y="17460"/>
                        </a:lnTo>
                        <a:lnTo>
                          <a:pt x="136734" y="17479"/>
                        </a:lnTo>
                        <a:lnTo>
                          <a:pt x="136605" y="17479"/>
                        </a:lnTo>
                        <a:lnTo>
                          <a:pt x="136605" y="17488"/>
                        </a:lnTo>
                        <a:lnTo>
                          <a:pt x="136484" y="17488"/>
                        </a:lnTo>
                        <a:lnTo>
                          <a:pt x="136484" y="17507"/>
                        </a:lnTo>
                        <a:lnTo>
                          <a:pt x="136364" y="17507"/>
                        </a:lnTo>
                        <a:lnTo>
                          <a:pt x="136364" y="17525"/>
                        </a:lnTo>
                        <a:lnTo>
                          <a:pt x="136234" y="17525"/>
                        </a:lnTo>
                        <a:lnTo>
                          <a:pt x="136234" y="17534"/>
                        </a:lnTo>
                        <a:lnTo>
                          <a:pt x="136114" y="17534"/>
                        </a:lnTo>
                        <a:lnTo>
                          <a:pt x="136114" y="17553"/>
                        </a:lnTo>
                        <a:lnTo>
                          <a:pt x="135993" y="17553"/>
                        </a:lnTo>
                        <a:lnTo>
                          <a:pt x="135993" y="17571"/>
                        </a:lnTo>
                        <a:lnTo>
                          <a:pt x="135864" y="17571"/>
                        </a:lnTo>
                        <a:lnTo>
                          <a:pt x="135864" y="17581"/>
                        </a:lnTo>
                        <a:lnTo>
                          <a:pt x="135762" y="17581"/>
                        </a:lnTo>
                        <a:lnTo>
                          <a:pt x="135762" y="17599"/>
                        </a:lnTo>
                        <a:lnTo>
                          <a:pt x="135651" y="17599"/>
                        </a:lnTo>
                        <a:lnTo>
                          <a:pt x="135651" y="17618"/>
                        </a:lnTo>
                        <a:lnTo>
                          <a:pt x="135530" y="17618"/>
                        </a:lnTo>
                        <a:lnTo>
                          <a:pt x="135530" y="17627"/>
                        </a:lnTo>
                        <a:lnTo>
                          <a:pt x="135419" y="17627"/>
                        </a:lnTo>
                        <a:lnTo>
                          <a:pt x="135419" y="17646"/>
                        </a:lnTo>
                        <a:lnTo>
                          <a:pt x="135308" y="17646"/>
                        </a:lnTo>
                        <a:lnTo>
                          <a:pt x="135308" y="17664"/>
                        </a:lnTo>
                        <a:lnTo>
                          <a:pt x="135206" y="17664"/>
                        </a:lnTo>
                        <a:lnTo>
                          <a:pt x="135206" y="17673"/>
                        </a:lnTo>
                        <a:lnTo>
                          <a:pt x="135095" y="17673"/>
                        </a:lnTo>
                        <a:lnTo>
                          <a:pt x="135095" y="17692"/>
                        </a:lnTo>
                        <a:lnTo>
                          <a:pt x="134984" y="17692"/>
                        </a:lnTo>
                        <a:lnTo>
                          <a:pt x="134984" y="17710"/>
                        </a:lnTo>
                        <a:lnTo>
                          <a:pt x="134882" y="17710"/>
                        </a:lnTo>
                        <a:lnTo>
                          <a:pt x="134882" y="17720"/>
                        </a:lnTo>
                        <a:lnTo>
                          <a:pt x="134771" y="17720"/>
                        </a:lnTo>
                        <a:lnTo>
                          <a:pt x="134771" y="17738"/>
                        </a:lnTo>
                        <a:lnTo>
                          <a:pt x="134650" y="17738"/>
                        </a:lnTo>
                        <a:lnTo>
                          <a:pt x="134650" y="17757"/>
                        </a:lnTo>
                        <a:lnTo>
                          <a:pt x="134539" y="17757"/>
                        </a:lnTo>
                        <a:lnTo>
                          <a:pt x="134539" y="17766"/>
                        </a:lnTo>
                        <a:lnTo>
                          <a:pt x="134428" y="17766"/>
                        </a:lnTo>
                        <a:lnTo>
                          <a:pt x="134428" y="17784"/>
                        </a:lnTo>
                        <a:lnTo>
                          <a:pt x="134326" y="17784"/>
                        </a:lnTo>
                        <a:lnTo>
                          <a:pt x="134326" y="17803"/>
                        </a:lnTo>
                        <a:lnTo>
                          <a:pt x="134215" y="17803"/>
                        </a:lnTo>
                        <a:lnTo>
                          <a:pt x="134215" y="17812"/>
                        </a:lnTo>
                        <a:lnTo>
                          <a:pt x="134104" y="17812"/>
                        </a:lnTo>
                        <a:lnTo>
                          <a:pt x="134104" y="17831"/>
                        </a:lnTo>
                        <a:lnTo>
                          <a:pt x="134002" y="17831"/>
                        </a:lnTo>
                        <a:lnTo>
                          <a:pt x="134002" y="17849"/>
                        </a:lnTo>
                        <a:lnTo>
                          <a:pt x="133891" y="17849"/>
                        </a:lnTo>
                        <a:lnTo>
                          <a:pt x="133891" y="17859"/>
                        </a:lnTo>
                        <a:lnTo>
                          <a:pt x="133798" y="17859"/>
                        </a:lnTo>
                        <a:lnTo>
                          <a:pt x="133798" y="17877"/>
                        </a:lnTo>
                        <a:lnTo>
                          <a:pt x="133687" y="17877"/>
                        </a:lnTo>
                        <a:lnTo>
                          <a:pt x="133687" y="17896"/>
                        </a:lnTo>
                        <a:lnTo>
                          <a:pt x="133594" y="17896"/>
                        </a:lnTo>
                        <a:lnTo>
                          <a:pt x="133594" y="17905"/>
                        </a:lnTo>
                        <a:lnTo>
                          <a:pt x="133492" y="17905"/>
                        </a:lnTo>
                        <a:lnTo>
                          <a:pt x="133492" y="17923"/>
                        </a:lnTo>
                        <a:lnTo>
                          <a:pt x="133400" y="17923"/>
                        </a:lnTo>
                        <a:lnTo>
                          <a:pt x="133400" y="17942"/>
                        </a:lnTo>
                        <a:lnTo>
                          <a:pt x="133289" y="17942"/>
                        </a:lnTo>
                        <a:lnTo>
                          <a:pt x="133289" y="17951"/>
                        </a:lnTo>
                        <a:lnTo>
                          <a:pt x="133196" y="17951"/>
                        </a:lnTo>
                        <a:lnTo>
                          <a:pt x="133196" y="17970"/>
                        </a:lnTo>
                        <a:lnTo>
                          <a:pt x="133085" y="17970"/>
                        </a:lnTo>
                        <a:lnTo>
                          <a:pt x="133085" y="17988"/>
                        </a:lnTo>
                        <a:lnTo>
                          <a:pt x="132992" y="17988"/>
                        </a:lnTo>
                        <a:lnTo>
                          <a:pt x="132992" y="17997"/>
                        </a:lnTo>
                        <a:lnTo>
                          <a:pt x="132900" y="17997"/>
                        </a:lnTo>
                        <a:lnTo>
                          <a:pt x="132900" y="18016"/>
                        </a:lnTo>
                        <a:lnTo>
                          <a:pt x="132798" y="18016"/>
                        </a:lnTo>
                        <a:lnTo>
                          <a:pt x="132798" y="18035"/>
                        </a:lnTo>
                        <a:lnTo>
                          <a:pt x="132705" y="18035"/>
                        </a:lnTo>
                        <a:lnTo>
                          <a:pt x="132705" y="18044"/>
                        </a:lnTo>
                        <a:lnTo>
                          <a:pt x="132594" y="18044"/>
                        </a:lnTo>
                        <a:lnTo>
                          <a:pt x="132594" y="18062"/>
                        </a:lnTo>
                        <a:lnTo>
                          <a:pt x="132501" y="18062"/>
                        </a:lnTo>
                        <a:lnTo>
                          <a:pt x="132501" y="18081"/>
                        </a:lnTo>
                        <a:lnTo>
                          <a:pt x="132390" y="18081"/>
                        </a:lnTo>
                        <a:lnTo>
                          <a:pt x="132390" y="18090"/>
                        </a:lnTo>
                        <a:lnTo>
                          <a:pt x="132298" y="18090"/>
                        </a:lnTo>
                        <a:lnTo>
                          <a:pt x="132298" y="18109"/>
                        </a:lnTo>
                        <a:lnTo>
                          <a:pt x="132196" y="18109"/>
                        </a:lnTo>
                        <a:lnTo>
                          <a:pt x="132196" y="18127"/>
                        </a:lnTo>
                        <a:lnTo>
                          <a:pt x="132103" y="18127"/>
                        </a:lnTo>
                        <a:lnTo>
                          <a:pt x="132103" y="18136"/>
                        </a:lnTo>
                        <a:lnTo>
                          <a:pt x="132010" y="18136"/>
                        </a:lnTo>
                        <a:lnTo>
                          <a:pt x="132010" y="18155"/>
                        </a:lnTo>
                        <a:lnTo>
                          <a:pt x="131918" y="18155"/>
                        </a:lnTo>
                        <a:lnTo>
                          <a:pt x="131918" y="18173"/>
                        </a:lnTo>
                        <a:lnTo>
                          <a:pt x="131825" y="18173"/>
                        </a:lnTo>
                        <a:lnTo>
                          <a:pt x="131825" y="18183"/>
                        </a:lnTo>
                        <a:lnTo>
                          <a:pt x="131733" y="18183"/>
                        </a:lnTo>
                        <a:lnTo>
                          <a:pt x="131733" y="18201"/>
                        </a:lnTo>
                        <a:lnTo>
                          <a:pt x="131621" y="18201"/>
                        </a:lnTo>
                        <a:lnTo>
                          <a:pt x="131621" y="18220"/>
                        </a:lnTo>
                        <a:lnTo>
                          <a:pt x="131529" y="18220"/>
                        </a:lnTo>
                        <a:lnTo>
                          <a:pt x="131529" y="18229"/>
                        </a:lnTo>
                        <a:lnTo>
                          <a:pt x="131436" y="18229"/>
                        </a:lnTo>
                        <a:lnTo>
                          <a:pt x="131436" y="18248"/>
                        </a:lnTo>
                        <a:lnTo>
                          <a:pt x="131344" y="18248"/>
                        </a:lnTo>
                        <a:lnTo>
                          <a:pt x="131344" y="18266"/>
                        </a:lnTo>
                        <a:lnTo>
                          <a:pt x="131251" y="18266"/>
                        </a:lnTo>
                        <a:lnTo>
                          <a:pt x="131251" y="18275"/>
                        </a:lnTo>
                        <a:lnTo>
                          <a:pt x="131158" y="18275"/>
                        </a:lnTo>
                        <a:lnTo>
                          <a:pt x="131158" y="18294"/>
                        </a:lnTo>
                        <a:lnTo>
                          <a:pt x="131066" y="18294"/>
                        </a:lnTo>
                        <a:lnTo>
                          <a:pt x="131066" y="18312"/>
                        </a:lnTo>
                        <a:lnTo>
                          <a:pt x="130973" y="18312"/>
                        </a:lnTo>
                        <a:lnTo>
                          <a:pt x="130973" y="18322"/>
                        </a:lnTo>
                        <a:lnTo>
                          <a:pt x="130880" y="18322"/>
                        </a:lnTo>
                        <a:lnTo>
                          <a:pt x="130880" y="18340"/>
                        </a:lnTo>
                        <a:lnTo>
                          <a:pt x="130788" y="18340"/>
                        </a:lnTo>
                        <a:lnTo>
                          <a:pt x="130788" y="18359"/>
                        </a:lnTo>
                        <a:lnTo>
                          <a:pt x="130695" y="18359"/>
                        </a:lnTo>
                        <a:lnTo>
                          <a:pt x="130695" y="18368"/>
                        </a:lnTo>
                        <a:lnTo>
                          <a:pt x="130603" y="18368"/>
                        </a:lnTo>
                        <a:lnTo>
                          <a:pt x="130603" y="18387"/>
                        </a:lnTo>
                        <a:lnTo>
                          <a:pt x="130510" y="18387"/>
                        </a:lnTo>
                        <a:lnTo>
                          <a:pt x="130510" y="18405"/>
                        </a:lnTo>
                        <a:lnTo>
                          <a:pt x="130436" y="18405"/>
                        </a:lnTo>
                        <a:lnTo>
                          <a:pt x="130436" y="18414"/>
                        </a:lnTo>
                        <a:lnTo>
                          <a:pt x="130343" y="18414"/>
                        </a:lnTo>
                        <a:lnTo>
                          <a:pt x="130343" y="18433"/>
                        </a:lnTo>
                        <a:lnTo>
                          <a:pt x="130251" y="18433"/>
                        </a:lnTo>
                        <a:lnTo>
                          <a:pt x="130251" y="18451"/>
                        </a:lnTo>
                        <a:lnTo>
                          <a:pt x="130093" y="18451"/>
                        </a:lnTo>
                        <a:lnTo>
                          <a:pt x="130093" y="18461"/>
                        </a:lnTo>
                        <a:lnTo>
                          <a:pt x="129695" y="18461"/>
                        </a:lnTo>
                        <a:lnTo>
                          <a:pt x="129695" y="18479"/>
                        </a:lnTo>
                        <a:lnTo>
                          <a:pt x="129306" y="18479"/>
                        </a:lnTo>
                        <a:lnTo>
                          <a:pt x="129306" y="18498"/>
                        </a:lnTo>
                        <a:lnTo>
                          <a:pt x="128907" y="18498"/>
                        </a:lnTo>
                        <a:lnTo>
                          <a:pt x="128907" y="18507"/>
                        </a:lnTo>
                        <a:lnTo>
                          <a:pt x="128500" y="18507"/>
                        </a:lnTo>
                        <a:lnTo>
                          <a:pt x="128500" y="18525"/>
                        </a:lnTo>
                        <a:lnTo>
                          <a:pt x="128120" y="18525"/>
                        </a:lnTo>
                        <a:lnTo>
                          <a:pt x="128120" y="18544"/>
                        </a:lnTo>
                        <a:lnTo>
                          <a:pt x="127713" y="18544"/>
                        </a:lnTo>
                        <a:lnTo>
                          <a:pt x="127713" y="18553"/>
                        </a:lnTo>
                        <a:lnTo>
                          <a:pt x="127314" y="18553"/>
                        </a:lnTo>
                        <a:lnTo>
                          <a:pt x="127314" y="18572"/>
                        </a:lnTo>
                        <a:lnTo>
                          <a:pt x="126916" y="18572"/>
                        </a:lnTo>
                        <a:lnTo>
                          <a:pt x="126916" y="18590"/>
                        </a:lnTo>
                        <a:lnTo>
                          <a:pt x="126481" y="18590"/>
                        </a:lnTo>
                        <a:lnTo>
                          <a:pt x="126481" y="18600"/>
                        </a:lnTo>
                        <a:lnTo>
                          <a:pt x="126045" y="18600"/>
                        </a:lnTo>
                        <a:lnTo>
                          <a:pt x="126045" y="18618"/>
                        </a:lnTo>
                        <a:lnTo>
                          <a:pt x="125619" y="18618"/>
                        </a:lnTo>
                        <a:lnTo>
                          <a:pt x="125619" y="18637"/>
                        </a:lnTo>
                        <a:lnTo>
                          <a:pt x="125165" y="18637"/>
                        </a:lnTo>
                        <a:lnTo>
                          <a:pt x="125165" y="18646"/>
                        </a:lnTo>
                        <a:lnTo>
                          <a:pt x="124739" y="18646"/>
                        </a:lnTo>
                        <a:lnTo>
                          <a:pt x="124739" y="18664"/>
                        </a:lnTo>
                        <a:lnTo>
                          <a:pt x="124304" y="18664"/>
                        </a:lnTo>
                        <a:lnTo>
                          <a:pt x="124304" y="18683"/>
                        </a:lnTo>
                        <a:lnTo>
                          <a:pt x="123869" y="18683"/>
                        </a:lnTo>
                        <a:lnTo>
                          <a:pt x="123869" y="18692"/>
                        </a:lnTo>
                        <a:lnTo>
                          <a:pt x="123443" y="18692"/>
                        </a:lnTo>
                        <a:lnTo>
                          <a:pt x="123443" y="18711"/>
                        </a:lnTo>
                        <a:lnTo>
                          <a:pt x="123007" y="18711"/>
                        </a:lnTo>
                        <a:lnTo>
                          <a:pt x="123007" y="18729"/>
                        </a:lnTo>
                        <a:lnTo>
                          <a:pt x="122563" y="18729"/>
                        </a:lnTo>
                        <a:lnTo>
                          <a:pt x="122563" y="18738"/>
                        </a:lnTo>
                        <a:lnTo>
                          <a:pt x="122127" y="18738"/>
                        </a:lnTo>
                        <a:lnTo>
                          <a:pt x="122127" y="18757"/>
                        </a:lnTo>
                        <a:lnTo>
                          <a:pt x="121692" y="18757"/>
                        </a:lnTo>
                        <a:lnTo>
                          <a:pt x="121692" y="18776"/>
                        </a:lnTo>
                        <a:lnTo>
                          <a:pt x="121266" y="18776"/>
                        </a:lnTo>
                        <a:lnTo>
                          <a:pt x="121266" y="18785"/>
                        </a:lnTo>
                        <a:lnTo>
                          <a:pt x="120831" y="18785"/>
                        </a:lnTo>
                        <a:lnTo>
                          <a:pt x="120831" y="18803"/>
                        </a:lnTo>
                        <a:lnTo>
                          <a:pt x="120395" y="18803"/>
                        </a:lnTo>
                        <a:lnTo>
                          <a:pt x="120395" y="18822"/>
                        </a:lnTo>
                        <a:lnTo>
                          <a:pt x="119951" y="18822"/>
                        </a:lnTo>
                        <a:lnTo>
                          <a:pt x="119951" y="18831"/>
                        </a:lnTo>
                        <a:lnTo>
                          <a:pt x="119515" y="18831"/>
                        </a:lnTo>
                        <a:lnTo>
                          <a:pt x="119515" y="18850"/>
                        </a:lnTo>
                        <a:lnTo>
                          <a:pt x="119089" y="18850"/>
                        </a:lnTo>
                        <a:lnTo>
                          <a:pt x="119089" y="18868"/>
                        </a:lnTo>
                        <a:lnTo>
                          <a:pt x="118654" y="18868"/>
                        </a:lnTo>
                        <a:lnTo>
                          <a:pt x="118654" y="18877"/>
                        </a:lnTo>
                        <a:lnTo>
                          <a:pt x="118219" y="18877"/>
                        </a:lnTo>
                        <a:lnTo>
                          <a:pt x="118219" y="18896"/>
                        </a:lnTo>
                        <a:lnTo>
                          <a:pt x="117774" y="18896"/>
                        </a:lnTo>
                        <a:lnTo>
                          <a:pt x="117774" y="18914"/>
                        </a:lnTo>
                        <a:lnTo>
                          <a:pt x="117339" y="18914"/>
                        </a:lnTo>
                        <a:lnTo>
                          <a:pt x="117339" y="18924"/>
                        </a:lnTo>
                        <a:lnTo>
                          <a:pt x="116912" y="18924"/>
                        </a:lnTo>
                        <a:lnTo>
                          <a:pt x="116912" y="18942"/>
                        </a:lnTo>
                        <a:lnTo>
                          <a:pt x="116477" y="18942"/>
                        </a:lnTo>
                        <a:lnTo>
                          <a:pt x="116477" y="18961"/>
                        </a:lnTo>
                        <a:lnTo>
                          <a:pt x="116042" y="18961"/>
                        </a:lnTo>
                        <a:lnTo>
                          <a:pt x="116042" y="18970"/>
                        </a:lnTo>
                        <a:lnTo>
                          <a:pt x="115616" y="18970"/>
                        </a:lnTo>
                        <a:lnTo>
                          <a:pt x="115616" y="18989"/>
                        </a:lnTo>
                        <a:lnTo>
                          <a:pt x="115162" y="18989"/>
                        </a:lnTo>
                        <a:lnTo>
                          <a:pt x="115162" y="19007"/>
                        </a:lnTo>
                        <a:lnTo>
                          <a:pt x="114736" y="19007"/>
                        </a:lnTo>
                        <a:lnTo>
                          <a:pt x="114736" y="19016"/>
                        </a:lnTo>
                        <a:lnTo>
                          <a:pt x="114300" y="19016"/>
                        </a:lnTo>
                        <a:lnTo>
                          <a:pt x="114300" y="19035"/>
                        </a:lnTo>
                        <a:lnTo>
                          <a:pt x="113865" y="19035"/>
                        </a:lnTo>
                        <a:lnTo>
                          <a:pt x="113865" y="19053"/>
                        </a:lnTo>
                        <a:lnTo>
                          <a:pt x="113439" y="19053"/>
                        </a:lnTo>
                        <a:lnTo>
                          <a:pt x="113439" y="19063"/>
                        </a:lnTo>
                        <a:lnTo>
                          <a:pt x="113004" y="19063"/>
                        </a:lnTo>
                        <a:lnTo>
                          <a:pt x="113004" y="19081"/>
                        </a:lnTo>
                        <a:lnTo>
                          <a:pt x="112559" y="19081"/>
                        </a:lnTo>
                        <a:lnTo>
                          <a:pt x="112559" y="19100"/>
                        </a:lnTo>
                        <a:lnTo>
                          <a:pt x="112124" y="19100"/>
                        </a:lnTo>
                        <a:lnTo>
                          <a:pt x="112124" y="19109"/>
                        </a:lnTo>
                        <a:lnTo>
                          <a:pt x="111688" y="19109"/>
                        </a:lnTo>
                        <a:lnTo>
                          <a:pt x="111688" y="19128"/>
                        </a:lnTo>
                        <a:lnTo>
                          <a:pt x="111262" y="19128"/>
                        </a:lnTo>
                        <a:lnTo>
                          <a:pt x="111262" y="19146"/>
                        </a:lnTo>
                        <a:lnTo>
                          <a:pt x="110762" y="19146"/>
                        </a:lnTo>
                        <a:lnTo>
                          <a:pt x="110762" y="19155"/>
                        </a:lnTo>
                        <a:lnTo>
                          <a:pt x="110271" y="19155"/>
                        </a:lnTo>
                        <a:lnTo>
                          <a:pt x="110271" y="19174"/>
                        </a:lnTo>
                        <a:lnTo>
                          <a:pt x="109762" y="19174"/>
                        </a:lnTo>
                        <a:lnTo>
                          <a:pt x="109762" y="19192"/>
                        </a:lnTo>
                        <a:lnTo>
                          <a:pt x="109271" y="19192"/>
                        </a:lnTo>
                        <a:lnTo>
                          <a:pt x="109271" y="19202"/>
                        </a:lnTo>
                        <a:lnTo>
                          <a:pt x="108771" y="19202"/>
                        </a:lnTo>
                        <a:lnTo>
                          <a:pt x="108771" y="19220"/>
                        </a:lnTo>
                        <a:lnTo>
                          <a:pt x="108261" y="19220"/>
                        </a:lnTo>
                        <a:lnTo>
                          <a:pt x="108261" y="19239"/>
                        </a:lnTo>
                        <a:lnTo>
                          <a:pt x="107770" y="19239"/>
                        </a:lnTo>
                        <a:lnTo>
                          <a:pt x="107770" y="19248"/>
                        </a:lnTo>
                        <a:lnTo>
                          <a:pt x="107261" y="19248"/>
                        </a:lnTo>
                        <a:lnTo>
                          <a:pt x="107261" y="19266"/>
                        </a:lnTo>
                        <a:lnTo>
                          <a:pt x="106770" y="19266"/>
                        </a:lnTo>
                        <a:lnTo>
                          <a:pt x="106770" y="19285"/>
                        </a:lnTo>
                        <a:lnTo>
                          <a:pt x="106261" y="19285"/>
                        </a:lnTo>
                        <a:lnTo>
                          <a:pt x="106261" y="19294"/>
                        </a:lnTo>
                        <a:lnTo>
                          <a:pt x="105760" y="19294"/>
                        </a:lnTo>
                        <a:lnTo>
                          <a:pt x="105760" y="19313"/>
                        </a:lnTo>
                        <a:lnTo>
                          <a:pt x="105269" y="19313"/>
                        </a:lnTo>
                        <a:lnTo>
                          <a:pt x="105269" y="19331"/>
                        </a:lnTo>
                        <a:lnTo>
                          <a:pt x="104760" y="19331"/>
                        </a:lnTo>
                        <a:lnTo>
                          <a:pt x="104760" y="19341"/>
                        </a:lnTo>
                        <a:lnTo>
                          <a:pt x="104269" y="19341"/>
                        </a:lnTo>
                        <a:lnTo>
                          <a:pt x="104269" y="19359"/>
                        </a:lnTo>
                        <a:lnTo>
                          <a:pt x="103760" y="19359"/>
                        </a:lnTo>
                        <a:lnTo>
                          <a:pt x="103760" y="19378"/>
                        </a:lnTo>
                        <a:lnTo>
                          <a:pt x="103259" y="19378"/>
                        </a:lnTo>
                        <a:lnTo>
                          <a:pt x="103259" y="19387"/>
                        </a:lnTo>
                        <a:lnTo>
                          <a:pt x="102769" y="19387"/>
                        </a:lnTo>
                        <a:lnTo>
                          <a:pt x="102769" y="19405"/>
                        </a:lnTo>
                        <a:lnTo>
                          <a:pt x="102259" y="19405"/>
                        </a:lnTo>
                        <a:lnTo>
                          <a:pt x="102259" y="19424"/>
                        </a:lnTo>
                        <a:lnTo>
                          <a:pt x="101768" y="19424"/>
                        </a:lnTo>
                        <a:lnTo>
                          <a:pt x="101768" y="19433"/>
                        </a:lnTo>
                        <a:lnTo>
                          <a:pt x="101259" y="19433"/>
                        </a:lnTo>
                        <a:lnTo>
                          <a:pt x="101259" y="19452"/>
                        </a:lnTo>
                        <a:lnTo>
                          <a:pt x="100759" y="19452"/>
                        </a:lnTo>
                        <a:lnTo>
                          <a:pt x="100759" y="19470"/>
                        </a:lnTo>
                        <a:lnTo>
                          <a:pt x="100249" y="19470"/>
                        </a:lnTo>
                        <a:lnTo>
                          <a:pt x="100249" y="19479"/>
                        </a:lnTo>
                        <a:lnTo>
                          <a:pt x="99758" y="19479"/>
                        </a:lnTo>
                        <a:lnTo>
                          <a:pt x="99758" y="19498"/>
                        </a:lnTo>
                        <a:lnTo>
                          <a:pt x="99267" y="19498"/>
                        </a:lnTo>
                        <a:lnTo>
                          <a:pt x="99267" y="19517"/>
                        </a:lnTo>
                        <a:lnTo>
                          <a:pt x="98758" y="19517"/>
                        </a:lnTo>
                        <a:lnTo>
                          <a:pt x="98758" y="19526"/>
                        </a:lnTo>
                        <a:lnTo>
                          <a:pt x="98258" y="19526"/>
                        </a:lnTo>
                        <a:lnTo>
                          <a:pt x="98258" y="19544"/>
                        </a:lnTo>
                        <a:lnTo>
                          <a:pt x="97748" y="19544"/>
                        </a:lnTo>
                        <a:lnTo>
                          <a:pt x="97748" y="19563"/>
                        </a:lnTo>
                        <a:lnTo>
                          <a:pt x="97257" y="19563"/>
                        </a:lnTo>
                        <a:lnTo>
                          <a:pt x="97257" y="19572"/>
                        </a:lnTo>
                        <a:lnTo>
                          <a:pt x="96766" y="19572"/>
                        </a:lnTo>
                        <a:lnTo>
                          <a:pt x="96766" y="19591"/>
                        </a:lnTo>
                        <a:lnTo>
                          <a:pt x="96257" y="19591"/>
                        </a:lnTo>
                        <a:lnTo>
                          <a:pt x="96257" y="19609"/>
                        </a:lnTo>
                        <a:lnTo>
                          <a:pt x="95757" y="19609"/>
                        </a:lnTo>
                        <a:lnTo>
                          <a:pt x="95757" y="19618"/>
                        </a:lnTo>
                        <a:lnTo>
                          <a:pt x="95247" y="19618"/>
                        </a:lnTo>
                        <a:lnTo>
                          <a:pt x="95247" y="19637"/>
                        </a:lnTo>
                        <a:lnTo>
                          <a:pt x="94682" y="19637"/>
                        </a:lnTo>
                        <a:lnTo>
                          <a:pt x="94682" y="19655"/>
                        </a:lnTo>
                        <a:lnTo>
                          <a:pt x="94127" y="19655"/>
                        </a:lnTo>
                        <a:lnTo>
                          <a:pt x="94127" y="19665"/>
                        </a:lnTo>
                        <a:lnTo>
                          <a:pt x="93552" y="19665"/>
                        </a:lnTo>
                        <a:lnTo>
                          <a:pt x="93552" y="19683"/>
                        </a:lnTo>
                        <a:lnTo>
                          <a:pt x="92978" y="19683"/>
                        </a:lnTo>
                        <a:lnTo>
                          <a:pt x="92978" y="19702"/>
                        </a:lnTo>
                        <a:lnTo>
                          <a:pt x="92422" y="19702"/>
                        </a:lnTo>
                        <a:lnTo>
                          <a:pt x="92422" y="19711"/>
                        </a:lnTo>
                        <a:close/>
                        <a:moveTo>
                          <a:pt x="57539" y="18525"/>
                        </a:moveTo>
                        <a:lnTo>
                          <a:pt x="57549" y="18525"/>
                        </a:lnTo>
                        <a:lnTo>
                          <a:pt x="57549" y="18507"/>
                        </a:lnTo>
                        <a:lnTo>
                          <a:pt x="57539" y="1850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835" name="Google Shape;835;p32"/>
                <p:cNvSpPr/>
                <p:nvPr/>
              </p:nvSpPr>
              <p:spPr>
                <a:xfrm rot="322871">
                  <a:off x="6178773" y="3536266"/>
                  <a:ext cx="1669634" cy="781058"/>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6" name="Google Shape;836;p32"/>
                <p:cNvSpPr/>
                <p:nvPr/>
              </p:nvSpPr>
              <p:spPr>
                <a:xfrm rot="900115">
                  <a:off x="4720752" y="3786003"/>
                  <a:ext cx="1470693" cy="781040"/>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grpSp>
          <p:nvGrpSpPr>
            <p:cNvPr id="837" name="Google Shape;837;p32"/>
            <p:cNvGrpSpPr/>
            <p:nvPr/>
          </p:nvGrpSpPr>
          <p:grpSpPr>
            <a:xfrm rot="-555193">
              <a:off x="5262741" y="4003312"/>
              <a:ext cx="2269404" cy="238328"/>
              <a:chOff x="2827700" y="4514769"/>
              <a:chExt cx="2269375" cy="238325"/>
            </a:xfrm>
          </p:grpSpPr>
          <p:sp>
            <p:nvSpPr>
              <p:cNvPr id="838" name="Google Shape;838;p32"/>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9" name="Google Shape;839;p32"/>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0" name="Google Shape;840;p32"/>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1" name="Google Shape;841;p32"/>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2" name="Google Shape;842;p32"/>
              <p:cNvSpPr/>
              <p:nvPr/>
            </p:nvSpPr>
            <p:spPr>
              <a:xfrm>
                <a:off x="3954600" y="4543244"/>
                <a:ext cx="286425" cy="209850"/>
              </a:xfrm>
              <a:custGeom>
                <a:avLst/>
                <a:gdLst/>
                <a:ahLst/>
                <a:cxnLst/>
                <a:rect l="l" t="t" r="r" b="b"/>
                <a:pathLst>
                  <a:path w="11457" h="8394" extrusionOk="0">
                    <a:moveTo>
                      <a:pt x="5733" y="0"/>
                    </a:moveTo>
                    <a:cubicBezTo>
                      <a:pt x="2565" y="0"/>
                      <a:pt x="0" y="2431"/>
                      <a:pt x="0" y="5417"/>
                    </a:cubicBezTo>
                    <a:cubicBezTo>
                      <a:pt x="0" y="6518"/>
                      <a:pt x="355" y="7542"/>
                      <a:pt x="957" y="8393"/>
                    </a:cubicBezTo>
                    <a:lnTo>
                      <a:pt x="10509" y="8393"/>
                    </a:lnTo>
                    <a:cubicBezTo>
                      <a:pt x="11102" y="7542"/>
                      <a:pt x="11456" y="6518"/>
                      <a:pt x="11456" y="5417"/>
                    </a:cubicBezTo>
                    <a:cubicBezTo>
                      <a:pt x="11456" y="2431"/>
                      <a:pt x="8891" y="0"/>
                      <a:pt x="5733" y="0"/>
                    </a:cubicBezTo>
                    <a:close/>
                  </a:path>
                </a:pathLst>
              </a:custGeom>
              <a:solidFill>
                <a:srgbClr val="97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3" name="Google Shape;843;p32"/>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4" name="Google Shape;844;p32"/>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5" name="Google Shape;845;p32"/>
              <p:cNvSpPr/>
              <p:nvPr/>
            </p:nvSpPr>
            <p:spPr>
              <a:xfrm>
                <a:off x="3888325" y="4578894"/>
                <a:ext cx="460825" cy="174200"/>
              </a:xfrm>
              <a:custGeom>
                <a:avLst/>
                <a:gdLst/>
                <a:ahLst/>
                <a:cxnLst/>
                <a:rect l="l" t="t" r="r" b="b"/>
                <a:pathLst>
                  <a:path w="18433" h="6968" extrusionOk="0">
                    <a:moveTo>
                      <a:pt x="9217" y="0"/>
                    </a:moveTo>
                    <a:cubicBezTo>
                      <a:pt x="4125" y="0"/>
                      <a:pt x="0" y="2106"/>
                      <a:pt x="0" y="4699"/>
                    </a:cubicBezTo>
                    <a:cubicBezTo>
                      <a:pt x="0" y="5522"/>
                      <a:pt x="422" y="6298"/>
                      <a:pt x="1149" y="6967"/>
                    </a:cubicBezTo>
                    <a:lnTo>
                      <a:pt x="17294" y="6967"/>
                    </a:lnTo>
                    <a:cubicBezTo>
                      <a:pt x="18021" y="6298"/>
                      <a:pt x="18433" y="5522"/>
                      <a:pt x="18433" y="4699"/>
                    </a:cubicBezTo>
                    <a:cubicBezTo>
                      <a:pt x="18433" y="2106"/>
                      <a:pt x="14308" y="0"/>
                      <a:pt x="9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6" name="Google Shape;846;p32"/>
              <p:cNvSpPr/>
              <p:nvPr/>
            </p:nvSpPr>
            <p:spPr>
              <a:xfrm>
                <a:off x="4590075" y="4564769"/>
                <a:ext cx="272300" cy="188325"/>
              </a:xfrm>
              <a:custGeom>
                <a:avLst/>
                <a:gdLst/>
                <a:ahLst/>
                <a:cxnLst/>
                <a:rect l="l" t="t" r="r" b="b"/>
                <a:pathLst>
                  <a:path w="10892" h="7533" extrusionOk="0">
                    <a:moveTo>
                      <a:pt x="5446" y="1"/>
                    </a:moveTo>
                    <a:cubicBezTo>
                      <a:pt x="2441" y="1"/>
                      <a:pt x="0" y="2039"/>
                      <a:pt x="0" y="4556"/>
                    </a:cubicBezTo>
                    <a:cubicBezTo>
                      <a:pt x="0" y="5695"/>
                      <a:pt x="507" y="6738"/>
                      <a:pt x="1330" y="7532"/>
                    </a:cubicBezTo>
                    <a:lnTo>
                      <a:pt x="9561" y="7532"/>
                    </a:lnTo>
                    <a:cubicBezTo>
                      <a:pt x="10384" y="6738"/>
                      <a:pt x="10891" y="5695"/>
                      <a:pt x="10891" y="4556"/>
                    </a:cubicBezTo>
                    <a:cubicBezTo>
                      <a:pt x="10891" y="2039"/>
                      <a:pt x="8451" y="1"/>
                      <a:pt x="5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7" name="Google Shape;847;p32"/>
              <p:cNvSpPr/>
              <p:nvPr/>
            </p:nvSpPr>
            <p:spPr>
              <a:xfrm>
                <a:off x="4771675" y="4614544"/>
                <a:ext cx="237350" cy="138550"/>
              </a:xfrm>
              <a:custGeom>
                <a:avLst/>
                <a:gdLst/>
                <a:ahLst/>
                <a:cxnLst/>
                <a:rect l="l" t="t" r="r" b="b"/>
                <a:pathLst>
                  <a:path w="9494" h="5542" extrusionOk="0">
                    <a:moveTo>
                      <a:pt x="4747" y="0"/>
                    </a:moveTo>
                    <a:cubicBezTo>
                      <a:pt x="2125" y="0"/>
                      <a:pt x="0" y="1723"/>
                      <a:pt x="0" y="3848"/>
                    </a:cubicBezTo>
                    <a:cubicBezTo>
                      <a:pt x="0" y="4460"/>
                      <a:pt x="182" y="5025"/>
                      <a:pt x="498" y="5541"/>
                    </a:cubicBezTo>
                    <a:lnTo>
                      <a:pt x="8996" y="5541"/>
                    </a:lnTo>
                    <a:cubicBezTo>
                      <a:pt x="9312" y="5025"/>
                      <a:pt x="9494" y="4460"/>
                      <a:pt x="9494" y="3848"/>
                    </a:cubicBezTo>
                    <a:cubicBezTo>
                      <a:pt x="9494" y="1723"/>
                      <a:pt x="7369"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8" name="Google Shape;848;p32"/>
              <p:cNvSpPr/>
              <p:nvPr/>
            </p:nvSpPr>
            <p:spPr>
              <a:xfrm>
                <a:off x="4234050" y="4529119"/>
                <a:ext cx="244300" cy="223975"/>
              </a:xfrm>
              <a:custGeom>
                <a:avLst/>
                <a:gdLst/>
                <a:ahLst/>
                <a:cxnLst/>
                <a:rect l="l" t="t" r="r" b="b"/>
                <a:pathLst>
                  <a:path w="9772" h="8959" extrusionOk="0">
                    <a:moveTo>
                      <a:pt x="4881" y="1"/>
                    </a:moveTo>
                    <a:cubicBezTo>
                      <a:pt x="2183" y="1"/>
                      <a:pt x="1" y="2355"/>
                      <a:pt x="1" y="5264"/>
                    </a:cubicBezTo>
                    <a:cubicBezTo>
                      <a:pt x="1" y="6709"/>
                      <a:pt x="537" y="8011"/>
                      <a:pt x="1398" y="8958"/>
                    </a:cubicBezTo>
                    <a:lnTo>
                      <a:pt x="8365" y="8958"/>
                    </a:lnTo>
                    <a:cubicBezTo>
                      <a:pt x="9236" y="8011"/>
                      <a:pt x="9772" y="6709"/>
                      <a:pt x="9772" y="5264"/>
                    </a:cubicBezTo>
                    <a:cubicBezTo>
                      <a:pt x="9772" y="2355"/>
                      <a:pt x="7580" y="1"/>
                      <a:pt x="4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9" name="Google Shape;849;p32"/>
              <p:cNvSpPr/>
              <p:nvPr/>
            </p:nvSpPr>
            <p:spPr>
              <a:xfrm>
                <a:off x="4306075" y="4678669"/>
                <a:ext cx="540025" cy="74425"/>
              </a:xfrm>
              <a:custGeom>
                <a:avLst/>
                <a:gdLst/>
                <a:ahLst/>
                <a:cxnLst/>
                <a:rect l="l" t="t" r="r" b="b"/>
                <a:pathLst>
                  <a:path w="21601" h="2977" extrusionOk="0">
                    <a:moveTo>
                      <a:pt x="10805" y="0"/>
                    </a:moveTo>
                    <a:cubicBezTo>
                      <a:pt x="5254" y="0"/>
                      <a:pt x="689" y="1292"/>
                      <a:pt x="0" y="2976"/>
                    </a:cubicBezTo>
                    <a:lnTo>
                      <a:pt x="21600" y="2976"/>
                    </a:lnTo>
                    <a:cubicBezTo>
                      <a:pt x="20921" y="1292"/>
                      <a:pt x="16346" y="0"/>
                      <a:pt x="10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0" name="Google Shape;850;p32"/>
              <p:cNvSpPr/>
              <p:nvPr/>
            </p:nvSpPr>
            <p:spPr>
              <a:xfrm>
                <a:off x="4373550" y="4564769"/>
                <a:ext cx="293350" cy="188325"/>
              </a:xfrm>
              <a:custGeom>
                <a:avLst/>
                <a:gdLst/>
                <a:ahLst/>
                <a:cxnLst/>
                <a:rect l="l" t="t" r="r" b="b"/>
                <a:pathLst>
                  <a:path w="11734" h="7533" extrusionOk="0">
                    <a:moveTo>
                      <a:pt x="5867" y="1"/>
                    </a:moveTo>
                    <a:cubicBezTo>
                      <a:pt x="2632" y="1"/>
                      <a:pt x="0" y="1781"/>
                      <a:pt x="0" y="3982"/>
                    </a:cubicBezTo>
                    <a:cubicBezTo>
                      <a:pt x="0" y="5532"/>
                      <a:pt x="1311" y="6872"/>
                      <a:pt x="3206" y="7532"/>
                    </a:cubicBezTo>
                    <a:lnTo>
                      <a:pt x="8527" y="7532"/>
                    </a:lnTo>
                    <a:cubicBezTo>
                      <a:pt x="10432" y="6872"/>
                      <a:pt x="11733" y="5532"/>
                      <a:pt x="11733" y="3982"/>
                    </a:cubicBezTo>
                    <a:cubicBezTo>
                      <a:pt x="11733" y="1781"/>
                      <a:pt x="9111" y="1"/>
                      <a:pt x="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1" name="Google Shape;851;p32"/>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2" name="Google Shape;852;p32"/>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3" name="Google Shape;853;p32"/>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4" name="Google Shape;854;p32"/>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5" name="Google Shape;855;p32"/>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6" name="Google Shape;856;p32"/>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7" name="Google Shape;857;p32"/>
              <p:cNvSpPr/>
              <p:nvPr/>
            </p:nvSpPr>
            <p:spPr>
              <a:xfrm>
                <a:off x="3974700" y="4561844"/>
                <a:ext cx="291675" cy="152000"/>
              </a:xfrm>
              <a:custGeom>
                <a:avLst/>
                <a:gdLst/>
                <a:ahLst/>
                <a:cxnLst/>
                <a:rect l="l" t="t" r="r" b="b"/>
                <a:pathLst>
                  <a:path w="11667" h="6080" extrusionOk="0">
                    <a:moveTo>
                      <a:pt x="5069" y="1"/>
                    </a:moveTo>
                    <a:cubicBezTo>
                      <a:pt x="2910" y="1"/>
                      <a:pt x="1003" y="961"/>
                      <a:pt x="0" y="2443"/>
                    </a:cubicBezTo>
                    <a:cubicBezTo>
                      <a:pt x="1127" y="1813"/>
                      <a:pt x="2481" y="1455"/>
                      <a:pt x="3933" y="1455"/>
                    </a:cubicBezTo>
                    <a:cubicBezTo>
                      <a:pt x="4245" y="1455"/>
                      <a:pt x="4562" y="1472"/>
                      <a:pt x="4881" y="1505"/>
                    </a:cubicBezTo>
                    <a:cubicBezTo>
                      <a:pt x="7992" y="1831"/>
                      <a:pt x="10480" y="3707"/>
                      <a:pt x="11332" y="6080"/>
                    </a:cubicBezTo>
                    <a:cubicBezTo>
                      <a:pt x="11351" y="5956"/>
                      <a:pt x="11379" y="5831"/>
                      <a:pt x="11389" y="5697"/>
                    </a:cubicBezTo>
                    <a:cubicBezTo>
                      <a:pt x="11667" y="2922"/>
                      <a:pt x="9188" y="395"/>
                      <a:pt x="5838" y="41"/>
                    </a:cubicBezTo>
                    <a:cubicBezTo>
                      <a:pt x="5579" y="14"/>
                      <a:pt x="5322" y="1"/>
                      <a:pt x="5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8" name="Google Shape;858;p32"/>
              <p:cNvSpPr/>
              <p:nvPr/>
            </p:nvSpPr>
            <p:spPr>
              <a:xfrm>
                <a:off x="4578575" y="4656844"/>
                <a:ext cx="211300" cy="90750"/>
              </a:xfrm>
              <a:custGeom>
                <a:avLst/>
                <a:gdLst/>
                <a:ahLst/>
                <a:cxnLst/>
                <a:rect l="l" t="t" r="r" b="b"/>
                <a:pathLst>
                  <a:path w="8452" h="3630" extrusionOk="0">
                    <a:moveTo>
                      <a:pt x="4197" y="1"/>
                    </a:moveTo>
                    <a:cubicBezTo>
                      <a:pt x="4085" y="1"/>
                      <a:pt x="3972" y="5"/>
                      <a:pt x="3858" y="12"/>
                    </a:cubicBezTo>
                    <a:cubicBezTo>
                      <a:pt x="2078" y="117"/>
                      <a:pt x="604" y="1103"/>
                      <a:pt x="1" y="2404"/>
                    </a:cubicBezTo>
                    <a:cubicBezTo>
                      <a:pt x="881" y="1706"/>
                      <a:pt x="2049" y="1237"/>
                      <a:pt x="3350" y="1160"/>
                    </a:cubicBezTo>
                    <a:cubicBezTo>
                      <a:pt x="3489" y="1151"/>
                      <a:pt x="3627" y="1147"/>
                      <a:pt x="3764" y="1147"/>
                    </a:cubicBezTo>
                    <a:cubicBezTo>
                      <a:pt x="5831" y="1147"/>
                      <a:pt x="7625" y="2148"/>
                      <a:pt x="8442" y="3629"/>
                    </a:cubicBezTo>
                    <a:cubicBezTo>
                      <a:pt x="8442" y="3534"/>
                      <a:pt x="8451" y="3438"/>
                      <a:pt x="8442" y="3352"/>
                    </a:cubicBezTo>
                    <a:cubicBezTo>
                      <a:pt x="8332" y="1446"/>
                      <a:pt x="6460" y="1"/>
                      <a:pt x="4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9" name="Google Shape;859;p32"/>
              <p:cNvSpPr/>
              <p:nvPr/>
            </p:nvSpPr>
            <p:spPr>
              <a:xfrm>
                <a:off x="4785300" y="4617419"/>
                <a:ext cx="211300" cy="90925"/>
              </a:xfrm>
              <a:custGeom>
                <a:avLst/>
                <a:gdLst/>
                <a:ahLst/>
                <a:cxnLst/>
                <a:rect l="l" t="t" r="r" b="b"/>
                <a:pathLst>
                  <a:path w="8452" h="3637" extrusionOk="0">
                    <a:moveTo>
                      <a:pt x="4177" y="0"/>
                    </a:moveTo>
                    <a:cubicBezTo>
                      <a:pt x="4072" y="0"/>
                      <a:pt x="3965" y="3"/>
                      <a:pt x="3857" y="10"/>
                    </a:cubicBezTo>
                    <a:cubicBezTo>
                      <a:pt x="2077" y="125"/>
                      <a:pt x="603" y="1110"/>
                      <a:pt x="1" y="2412"/>
                    </a:cubicBezTo>
                    <a:cubicBezTo>
                      <a:pt x="881" y="1713"/>
                      <a:pt x="2049" y="1244"/>
                      <a:pt x="3350" y="1158"/>
                    </a:cubicBezTo>
                    <a:cubicBezTo>
                      <a:pt x="3481" y="1150"/>
                      <a:pt x="3610" y="1146"/>
                      <a:pt x="3739" y="1146"/>
                    </a:cubicBezTo>
                    <a:cubicBezTo>
                      <a:pt x="5817" y="1146"/>
                      <a:pt x="7621" y="2150"/>
                      <a:pt x="8442" y="3637"/>
                    </a:cubicBezTo>
                    <a:cubicBezTo>
                      <a:pt x="8442" y="3541"/>
                      <a:pt x="8451" y="3445"/>
                      <a:pt x="8442" y="3350"/>
                    </a:cubicBezTo>
                    <a:cubicBezTo>
                      <a:pt x="8323" y="1448"/>
                      <a:pt x="6448" y="0"/>
                      <a:pt x="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0" name="Google Shape;860;p32"/>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1" name="Google Shape;861;p32"/>
              <p:cNvSpPr/>
              <p:nvPr/>
            </p:nvSpPr>
            <p:spPr>
              <a:xfrm>
                <a:off x="4373550" y="4564769"/>
                <a:ext cx="293350" cy="108400"/>
              </a:xfrm>
              <a:custGeom>
                <a:avLst/>
                <a:gdLst/>
                <a:ahLst/>
                <a:cxnLst/>
                <a:rect l="l" t="t" r="r" b="b"/>
                <a:pathLst>
                  <a:path w="11734" h="4336" extrusionOk="0">
                    <a:moveTo>
                      <a:pt x="5867" y="1"/>
                    </a:moveTo>
                    <a:cubicBezTo>
                      <a:pt x="2632" y="1"/>
                      <a:pt x="0" y="1781"/>
                      <a:pt x="0" y="3982"/>
                    </a:cubicBezTo>
                    <a:cubicBezTo>
                      <a:pt x="0" y="4106"/>
                      <a:pt x="10" y="4221"/>
                      <a:pt x="29" y="4336"/>
                    </a:cubicBezTo>
                    <a:cubicBezTo>
                      <a:pt x="297" y="2307"/>
                      <a:pt x="2804" y="709"/>
                      <a:pt x="5867" y="709"/>
                    </a:cubicBezTo>
                    <a:cubicBezTo>
                      <a:pt x="8929" y="709"/>
                      <a:pt x="11446" y="2307"/>
                      <a:pt x="11705" y="4336"/>
                    </a:cubicBezTo>
                    <a:cubicBezTo>
                      <a:pt x="11724" y="4221"/>
                      <a:pt x="11733" y="4106"/>
                      <a:pt x="11733" y="3982"/>
                    </a:cubicBezTo>
                    <a:cubicBezTo>
                      <a:pt x="11733" y="1781"/>
                      <a:pt x="9111" y="1"/>
                      <a:pt x="5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2" name="Google Shape;862;p32"/>
              <p:cNvSpPr/>
              <p:nvPr/>
            </p:nvSpPr>
            <p:spPr>
              <a:xfrm>
                <a:off x="2827700" y="4683194"/>
                <a:ext cx="588125" cy="68475"/>
              </a:xfrm>
              <a:custGeom>
                <a:avLst/>
                <a:gdLst/>
                <a:ahLst/>
                <a:cxnLst/>
                <a:rect l="l" t="t" r="r" b="b"/>
                <a:pathLst>
                  <a:path w="23525" h="2739" extrusionOk="0">
                    <a:moveTo>
                      <a:pt x="4269" y="1"/>
                    </a:moveTo>
                    <a:cubicBezTo>
                      <a:pt x="2393" y="1"/>
                      <a:pt x="766" y="1121"/>
                      <a:pt x="0" y="2738"/>
                    </a:cubicBezTo>
                    <a:lnTo>
                      <a:pt x="23524" y="2738"/>
                    </a:lnTo>
                    <a:cubicBezTo>
                      <a:pt x="22912" y="1283"/>
                      <a:pt x="21256" y="240"/>
                      <a:pt x="19304" y="240"/>
                    </a:cubicBezTo>
                    <a:cubicBezTo>
                      <a:pt x="18394" y="240"/>
                      <a:pt x="17552" y="470"/>
                      <a:pt x="16844" y="853"/>
                    </a:cubicBezTo>
                    <a:cubicBezTo>
                      <a:pt x="16126" y="738"/>
                      <a:pt x="15361" y="671"/>
                      <a:pt x="14576" y="671"/>
                    </a:cubicBezTo>
                    <a:cubicBezTo>
                      <a:pt x="12011" y="671"/>
                      <a:pt x="9752" y="1350"/>
                      <a:pt x="8355" y="2384"/>
                    </a:cubicBezTo>
                    <a:cubicBezTo>
                      <a:pt x="7532" y="958"/>
                      <a:pt x="601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3" name="Google Shape;863;p32"/>
              <p:cNvSpPr/>
              <p:nvPr/>
            </p:nvSpPr>
            <p:spPr>
              <a:xfrm>
                <a:off x="3445450" y="4706644"/>
                <a:ext cx="174450" cy="45025"/>
              </a:xfrm>
              <a:custGeom>
                <a:avLst/>
                <a:gdLst/>
                <a:ahLst/>
                <a:cxnLst/>
                <a:rect l="l" t="t" r="r" b="b"/>
                <a:pathLst>
                  <a:path w="6978" h="1801" extrusionOk="0">
                    <a:moveTo>
                      <a:pt x="3494" y="1"/>
                    </a:moveTo>
                    <a:cubicBezTo>
                      <a:pt x="2011" y="1"/>
                      <a:pt x="719" y="719"/>
                      <a:pt x="1" y="1800"/>
                    </a:cubicBezTo>
                    <a:lnTo>
                      <a:pt x="6978" y="1800"/>
                    </a:lnTo>
                    <a:cubicBezTo>
                      <a:pt x="6269" y="719"/>
                      <a:pt x="4977" y="1"/>
                      <a:pt x="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4" name="Google Shape;864;p32"/>
              <p:cNvSpPr/>
              <p:nvPr/>
            </p:nvSpPr>
            <p:spPr>
              <a:xfrm>
                <a:off x="4788400" y="4709519"/>
                <a:ext cx="308675" cy="42150"/>
              </a:xfrm>
              <a:custGeom>
                <a:avLst/>
                <a:gdLst/>
                <a:ahLst/>
                <a:cxnLst/>
                <a:rect l="l" t="t" r="r" b="b"/>
                <a:pathLst>
                  <a:path w="12347" h="1686" extrusionOk="0">
                    <a:moveTo>
                      <a:pt x="6174" y="1"/>
                    </a:moveTo>
                    <a:cubicBezTo>
                      <a:pt x="3638" y="1"/>
                      <a:pt x="1398" y="661"/>
                      <a:pt x="1" y="1685"/>
                    </a:cubicBezTo>
                    <a:lnTo>
                      <a:pt x="12347" y="1685"/>
                    </a:lnTo>
                    <a:cubicBezTo>
                      <a:pt x="10949" y="661"/>
                      <a:pt x="8710" y="1"/>
                      <a:pt x="6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5" name="Google Shape;865;p32"/>
              <p:cNvSpPr/>
              <p:nvPr/>
            </p:nvSpPr>
            <p:spPr>
              <a:xfrm>
                <a:off x="3678725" y="4671969"/>
                <a:ext cx="1039375" cy="79700"/>
              </a:xfrm>
              <a:custGeom>
                <a:avLst/>
                <a:gdLst/>
                <a:ahLst/>
                <a:cxnLst/>
                <a:rect l="l" t="t" r="r" b="b"/>
                <a:pathLst>
                  <a:path w="41575" h="3188" extrusionOk="0">
                    <a:moveTo>
                      <a:pt x="16625" y="0"/>
                    </a:moveTo>
                    <a:cubicBezTo>
                      <a:pt x="14931" y="0"/>
                      <a:pt x="13476" y="938"/>
                      <a:pt x="12863" y="2287"/>
                    </a:cubicBezTo>
                    <a:cubicBezTo>
                      <a:pt x="12538" y="2249"/>
                      <a:pt x="12213" y="2230"/>
                      <a:pt x="11887" y="2230"/>
                    </a:cubicBezTo>
                    <a:cubicBezTo>
                      <a:pt x="10681" y="2230"/>
                      <a:pt x="9552" y="2441"/>
                      <a:pt x="8605" y="2804"/>
                    </a:cubicBezTo>
                    <a:cubicBezTo>
                      <a:pt x="7533" y="2259"/>
                      <a:pt x="6145" y="1924"/>
                      <a:pt x="4623" y="1924"/>
                    </a:cubicBezTo>
                    <a:cubicBezTo>
                      <a:pt x="2776" y="1924"/>
                      <a:pt x="1130" y="2412"/>
                      <a:pt x="1" y="3187"/>
                    </a:cubicBezTo>
                    <a:lnTo>
                      <a:pt x="41574" y="3187"/>
                    </a:lnTo>
                    <a:cubicBezTo>
                      <a:pt x="40857" y="2594"/>
                      <a:pt x="39899" y="2230"/>
                      <a:pt x="38856" y="2230"/>
                    </a:cubicBezTo>
                    <a:cubicBezTo>
                      <a:pt x="38005" y="2230"/>
                      <a:pt x="37210" y="2469"/>
                      <a:pt x="36559" y="2881"/>
                    </a:cubicBezTo>
                    <a:cubicBezTo>
                      <a:pt x="35363" y="1436"/>
                      <a:pt x="32674" y="421"/>
                      <a:pt x="29535" y="421"/>
                    </a:cubicBezTo>
                    <a:cubicBezTo>
                      <a:pt x="27410" y="421"/>
                      <a:pt x="25487" y="890"/>
                      <a:pt x="24099" y="1637"/>
                    </a:cubicBezTo>
                    <a:cubicBezTo>
                      <a:pt x="23707" y="1608"/>
                      <a:pt x="23295" y="1579"/>
                      <a:pt x="22883" y="1579"/>
                    </a:cubicBezTo>
                    <a:cubicBezTo>
                      <a:pt x="21917" y="1579"/>
                      <a:pt x="20998" y="1684"/>
                      <a:pt x="20146" y="1857"/>
                    </a:cubicBezTo>
                    <a:cubicBezTo>
                      <a:pt x="19448" y="747"/>
                      <a:pt x="18127" y="0"/>
                      <a:pt x="16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66" name="Google Shape;866;p32"/>
            <p:cNvGrpSpPr/>
            <p:nvPr/>
          </p:nvGrpSpPr>
          <p:grpSpPr>
            <a:xfrm rot="1064275" flipH="1">
              <a:off x="8627529" y="4002481"/>
              <a:ext cx="598910" cy="283646"/>
              <a:chOff x="178125" y="4425125"/>
              <a:chExt cx="544675" cy="257975"/>
            </a:xfrm>
          </p:grpSpPr>
          <p:sp>
            <p:nvSpPr>
              <p:cNvPr id="867" name="Google Shape;867;p32"/>
              <p:cNvSpPr/>
              <p:nvPr/>
            </p:nvSpPr>
            <p:spPr>
              <a:xfrm>
                <a:off x="178125" y="4425125"/>
                <a:ext cx="384200" cy="257975"/>
              </a:xfrm>
              <a:custGeom>
                <a:avLst/>
                <a:gdLst/>
                <a:ahLst/>
                <a:cxnLst/>
                <a:rect l="l" t="t" r="r" b="b"/>
                <a:pathLst>
                  <a:path w="15368" h="10319" extrusionOk="0">
                    <a:moveTo>
                      <a:pt x="5178" y="1"/>
                    </a:moveTo>
                    <a:cubicBezTo>
                      <a:pt x="4309" y="1"/>
                      <a:pt x="3434" y="243"/>
                      <a:pt x="2659" y="741"/>
                    </a:cubicBezTo>
                    <a:cubicBezTo>
                      <a:pt x="770" y="1954"/>
                      <a:pt x="1" y="4335"/>
                      <a:pt x="825" y="6419"/>
                    </a:cubicBezTo>
                    <a:lnTo>
                      <a:pt x="14673" y="10318"/>
                    </a:lnTo>
                    <a:cubicBezTo>
                      <a:pt x="15117" y="10124"/>
                      <a:pt x="15368" y="9651"/>
                      <a:pt x="15266" y="9179"/>
                    </a:cubicBezTo>
                    <a:cubicBezTo>
                      <a:pt x="15173" y="8697"/>
                      <a:pt x="14766" y="8355"/>
                      <a:pt x="14275" y="8345"/>
                    </a:cubicBezTo>
                    <a:cubicBezTo>
                      <a:pt x="14590" y="7827"/>
                      <a:pt x="14627" y="7197"/>
                      <a:pt x="14386" y="6641"/>
                    </a:cubicBezTo>
                    <a:cubicBezTo>
                      <a:pt x="14145" y="6085"/>
                      <a:pt x="13654" y="5687"/>
                      <a:pt x="13061" y="5567"/>
                    </a:cubicBezTo>
                    <a:cubicBezTo>
                      <a:pt x="13571" y="5066"/>
                      <a:pt x="13589" y="4251"/>
                      <a:pt x="13098" y="3733"/>
                    </a:cubicBezTo>
                    <a:cubicBezTo>
                      <a:pt x="12842" y="3467"/>
                      <a:pt x="12499" y="3332"/>
                      <a:pt x="12155" y="3332"/>
                    </a:cubicBezTo>
                    <a:cubicBezTo>
                      <a:pt x="11872" y="3332"/>
                      <a:pt x="11590" y="3423"/>
                      <a:pt x="11356" y="3607"/>
                    </a:cubicBezTo>
                    <a:lnTo>
                      <a:pt x="11356" y="3607"/>
                    </a:lnTo>
                    <a:cubicBezTo>
                      <a:pt x="11861" y="3148"/>
                      <a:pt x="12059" y="2438"/>
                      <a:pt x="11857" y="1778"/>
                    </a:cubicBezTo>
                    <a:cubicBezTo>
                      <a:pt x="11653" y="1083"/>
                      <a:pt x="11042" y="593"/>
                      <a:pt x="10329" y="518"/>
                    </a:cubicBezTo>
                    <a:cubicBezTo>
                      <a:pt x="10274" y="514"/>
                      <a:pt x="10220" y="511"/>
                      <a:pt x="10166" y="511"/>
                    </a:cubicBezTo>
                    <a:cubicBezTo>
                      <a:pt x="9503" y="511"/>
                      <a:pt x="8886" y="872"/>
                      <a:pt x="8578" y="1463"/>
                    </a:cubicBezTo>
                    <a:cubicBezTo>
                      <a:pt x="7666" y="502"/>
                      <a:pt x="6428" y="1"/>
                      <a:pt x="5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8" name="Google Shape;868;p32"/>
              <p:cNvSpPr/>
              <p:nvPr/>
            </p:nvSpPr>
            <p:spPr>
              <a:xfrm>
                <a:off x="495375" y="4538075"/>
                <a:ext cx="227425" cy="129275"/>
              </a:xfrm>
              <a:custGeom>
                <a:avLst/>
                <a:gdLst/>
                <a:ahLst/>
                <a:cxnLst/>
                <a:rect l="l" t="t" r="r" b="b"/>
                <a:pathLst>
                  <a:path w="9097" h="5171" extrusionOk="0">
                    <a:moveTo>
                      <a:pt x="4805" y="1"/>
                    </a:moveTo>
                    <a:cubicBezTo>
                      <a:pt x="4703" y="1"/>
                      <a:pt x="4601" y="16"/>
                      <a:pt x="4502" y="48"/>
                    </a:cubicBezTo>
                    <a:cubicBezTo>
                      <a:pt x="4123" y="178"/>
                      <a:pt x="3854" y="521"/>
                      <a:pt x="3826" y="919"/>
                    </a:cubicBezTo>
                    <a:cubicBezTo>
                      <a:pt x="3508" y="787"/>
                      <a:pt x="3175" y="724"/>
                      <a:pt x="2845" y="724"/>
                    </a:cubicBezTo>
                    <a:cubicBezTo>
                      <a:pt x="1996" y="724"/>
                      <a:pt x="1171" y="1144"/>
                      <a:pt x="677" y="1891"/>
                    </a:cubicBezTo>
                    <a:cubicBezTo>
                      <a:pt x="1" y="2929"/>
                      <a:pt x="149" y="4300"/>
                      <a:pt x="1038" y="5170"/>
                    </a:cubicBezTo>
                    <a:lnTo>
                      <a:pt x="8902" y="4013"/>
                    </a:lnTo>
                    <a:cubicBezTo>
                      <a:pt x="9078" y="3818"/>
                      <a:pt x="9097" y="3522"/>
                      <a:pt x="8939" y="3299"/>
                    </a:cubicBezTo>
                    <a:cubicBezTo>
                      <a:pt x="8827" y="3147"/>
                      <a:pt x="8654" y="3062"/>
                      <a:pt x="8473" y="3062"/>
                    </a:cubicBezTo>
                    <a:cubicBezTo>
                      <a:pt x="8400" y="3062"/>
                      <a:pt x="8326" y="3076"/>
                      <a:pt x="8254" y="3105"/>
                    </a:cubicBezTo>
                    <a:cubicBezTo>
                      <a:pt x="8291" y="2781"/>
                      <a:pt x="8170" y="2447"/>
                      <a:pt x="7929" y="2225"/>
                    </a:cubicBezTo>
                    <a:cubicBezTo>
                      <a:pt x="7732" y="2049"/>
                      <a:pt x="7476" y="1954"/>
                      <a:pt x="7218" y="1954"/>
                    </a:cubicBezTo>
                    <a:cubicBezTo>
                      <a:pt x="7149" y="1954"/>
                      <a:pt x="7080" y="1961"/>
                      <a:pt x="7012" y="1975"/>
                    </a:cubicBezTo>
                    <a:cubicBezTo>
                      <a:pt x="7161" y="1614"/>
                      <a:pt x="6985" y="1197"/>
                      <a:pt x="6623" y="1049"/>
                    </a:cubicBezTo>
                    <a:cubicBezTo>
                      <a:pt x="6534" y="1012"/>
                      <a:pt x="6442" y="995"/>
                      <a:pt x="6350" y="995"/>
                    </a:cubicBezTo>
                    <a:cubicBezTo>
                      <a:pt x="6091" y="995"/>
                      <a:pt x="5843" y="1135"/>
                      <a:pt x="5714" y="1374"/>
                    </a:cubicBezTo>
                    <a:lnTo>
                      <a:pt x="5714" y="1374"/>
                    </a:lnTo>
                    <a:cubicBezTo>
                      <a:pt x="5867" y="1032"/>
                      <a:pt x="5804" y="626"/>
                      <a:pt x="5558" y="345"/>
                    </a:cubicBezTo>
                    <a:cubicBezTo>
                      <a:pt x="5368" y="120"/>
                      <a:pt x="5087" y="1"/>
                      <a:pt x="4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9" name="Google Shape;869;p32"/>
              <p:cNvSpPr/>
              <p:nvPr/>
            </p:nvSpPr>
            <p:spPr>
              <a:xfrm>
                <a:off x="325650" y="4613825"/>
                <a:ext cx="176250" cy="36150"/>
              </a:xfrm>
              <a:custGeom>
                <a:avLst/>
                <a:gdLst/>
                <a:ahLst/>
                <a:cxnLst/>
                <a:rect l="l" t="t" r="r" b="b"/>
                <a:pathLst>
                  <a:path w="7050" h="1446" extrusionOk="0">
                    <a:moveTo>
                      <a:pt x="4502" y="1"/>
                    </a:moveTo>
                    <a:cubicBezTo>
                      <a:pt x="3270" y="1"/>
                      <a:pt x="1723" y="66"/>
                      <a:pt x="0" y="297"/>
                    </a:cubicBezTo>
                    <a:lnTo>
                      <a:pt x="4057" y="1446"/>
                    </a:lnTo>
                    <a:cubicBezTo>
                      <a:pt x="5428" y="825"/>
                      <a:pt x="6475" y="473"/>
                      <a:pt x="7049" y="297"/>
                    </a:cubicBezTo>
                    <a:cubicBezTo>
                      <a:pt x="7049" y="232"/>
                      <a:pt x="7049" y="167"/>
                      <a:pt x="7049" y="103"/>
                    </a:cubicBezTo>
                    <a:cubicBezTo>
                      <a:pt x="6549" y="56"/>
                      <a:pt x="5660" y="1"/>
                      <a:pt x="4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0" name="Google Shape;870;p32"/>
              <p:cNvSpPr/>
              <p:nvPr/>
            </p:nvSpPr>
            <p:spPr>
              <a:xfrm>
                <a:off x="501875" y="4616375"/>
                <a:ext cx="11825" cy="4900"/>
              </a:xfrm>
              <a:custGeom>
                <a:avLst/>
                <a:gdLst/>
                <a:ahLst/>
                <a:cxnLst/>
                <a:rect l="l" t="t" r="r" b="b"/>
                <a:pathLst>
                  <a:path w="473" h="196" extrusionOk="0">
                    <a:moveTo>
                      <a:pt x="0" y="1"/>
                    </a:moveTo>
                    <a:cubicBezTo>
                      <a:pt x="0" y="65"/>
                      <a:pt x="0" y="130"/>
                      <a:pt x="0" y="195"/>
                    </a:cubicBezTo>
                    <a:cubicBezTo>
                      <a:pt x="306" y="93"/>
                      <a:pt x="472" y="56"/>
                      <a:pt x="472" y="56"/>
                    </a:cubicBezTo>
                    <a:cubicBezTo>
                      <a:pt x="472" y="56"/>
                      <a:pt x="306" y="3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71" name="Google Shape;871;p32"/>
            <p:cNvGrpSpPr/>
            <p:nvPr/>
          </p:nvGrpSpPr>
          <p:grpSpPr>
            <a:xfrm>
              <a:off x="-477432" y="3997399"/>
              <a:ext cx="10098879" cy="1212219"/>
              <a:chOff x="242500" y="3821600"/>
              <a:chExt cx="7135000" cy="856450"/>
            </a:xfrm>
          </p:grpSpPr>
          <p:sp>
            <p:nvSpPr>
              <p:cNvPr id="872" name="Google Shape;872;p32"/>
              <p:cNvSpPr/>
              <p:nvPr/>
            </p:nvSpPr>
            <p:spPr>
              <a:xfrm>
                <a:off x="1563750" y="3966175"/>
                <a:ext cx="3627550" cy="508150"/>
              </a:xfrm>
              <a:custGeom>
                <a:avLst/>
                <a:gdLst/>
                <a:ahLst/>
                <a:cxnLst/>
                <a:rect l="l" t="t" r="r" b="b"/>
                <a:pathLst>
                  <a:path w="145102" h="20326" extrusionOk="0">
                    <a:moveTo>
                      <a:pt x="42411" y="0"/>
                    </a:moveTo>
                    <a:cubicBezTo>
                      <a:pt x="19149" y="0"/>
                      <a:pt x="0" y="4192"/>
                      <a:pt x="0" y="8696"/>
                    </a:cubicBezTo>
                    <a:cubicBezTo>
                      <a:pt x="0" y="15114"/>
                      <a:pt x="28209" y="20326"/>
                      <a:pt x="63002" y="20326"/>
                    </a:cubicBezTo>
                    <a:cubicBezTo>
                      <a:pt x="97794" y="20326"/>
                      <a:pt x="145102" y="8696"/>
                      <a:pt x="138684" y="8696"/>
                    </a:cubicBezTo>
                    <a:cubicBezTo>
                      <a:pt x="116698" y="8696"/>
                      <a:pt x="106546" y="8482"/>
                      <a:pt x="73144" y="2570"/>
                    </a:cubicBezTo>
                    <a:cubicBezTo>
                      <a:pt x="62927" y="757"/>
                      <a:pt x="52297" y="0"/>
                      <a:pt x="42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3" name="Google Shape;873;p32"/>
              <p:cNvSpPr/>
              <p:nvPr/>
            </p:nvSpPr>
            <p:spPr>
              <a:xfrm>
                <a:off x="242500" y="3821600"/>
                <a:ext cx="7135000" cy="589775"/>
              </a:xfrm>
              <a:custGeom>
                <a:avLst/>
                <a:gdLst/>
                <a:ahLst/>
                <a:cxnLst/>
                <a:rect l="l" t="t" r="r" b="b"/>
                <a:pathLst>
                  <a:path w="285400" h="23591" extrusionOk="0">
                    <a:moveTo>
                      <a:pt x="234028" y="0"/>
                    </a:moveTo>
                    <a:cubicBezTo>
                      <a:pt x="208570" y="0"/>
                      <a:pt x="165406" y="13108"/>
                      <a:pt x="139948" y="13108"/>
                    </a:cubicBezTo>
                    <a:cubicBezTo>
                      <a:pt x="113965" y="13108"/>
                      <a:pt x="68690" y="15218"/>
                      <a:pt x="42708" y="15218"/>
                    </a:cubicBezTo>
                    <a:cubicBezTo>
                      <a:pt x="31720" y="15218"/>
                      <a:pt x="0" y="10045"/>
                      <a:pt x="0" y="10045"/>
                    </a:cubicBezTo>
                    <a:lnTo>
                      <a:pt x="0" y="23590"/>
                    </a:lnTo>
                    <a:lnTo>
                      <a:pt x="285400" y="23590"/>
                    </a:lnTo>
                    <a:lnTo>
                      <a:pt x="285400" y="10045"/>
                    </a:lnTo>
                    <a:cubicBezTo>
                      <a:pt x="285400" y="10045"/>
                      <a:pt x="242945" y="0"/>
                      <a:pt x="234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4" name="Google Shape;874;p32"/>
              <p:cNvSpPr/>
              <p:nvPr/>
            </p:nvSpPr>
            <p:spPr>
              <a:xfrm>
                <a:off x="242500" y="4019725"/>
                <a:ext cx="7135000" cy="484025"/>
              </a:xfrm>
              <a:custGeom>
                <a:avLst/>
                <a:gdLst/>
                <a:ahLst/>
                <a:cxnLst/>
                <a:rect l="l" t="t" r="r" b="b"/>
                <a:pathLst>
                  <a:path w="285400" h="19361" extrusionOk="0">
                    <a:moveTo>
                      <a:pt x="51372" y="0"/>
                    </a:moveTo>
                    <a:cubicBezTo>
                      <a:pt x="42455" y="0"/>
                      <a:pt x="0" y="8246"/>
                      <a:pt x="0" y="8246"/>
                    </a:cubicBezTo>
                    <a:lnTo>
                      <a:pt x="0" y="19360"/>
                    </a:lnTo>
                    <a:lnTo>
                      <a:pt x="285400" y="19360"/>
                    </a:lnTo>
                    <a:lnTo>
                      <a:pt x="285400" y="8246"/>
                    </a:lnTo>
                    <a:cubicBezTo>
                      <a:pt x="285400" y="8246"/>
                      <a:pt x="252436" y="5523"/>
                      <a:pt x="241457" y="5523"/>
                    </a:cubicBezTo>
                    <a:cubicBezTo>
                      <a:pt x="215465" y="5523"/>
                      <a:pt x="171609" y="7614"/>
                      <a:pt x="145627" y="7614"/>
                    </a:cubicBezTo>
                    <a:cubicBezTo>
                      <a:pt x="120169" y="7614"/>
                      <a:pt x="76829" y="0"/>
                      <a:pt x="51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5" name="Google Shape;875;p32"/>
              <p:cNvSpPr/>
              <p:nvPr/>
            </p:nvSpPr>
            <p:spPr>
              <a:xfrm>
                <a:off x="242500" y="4248850"/>
                <a:ext cx="7135000" cy="254900"/>
              </a:xfrm>
              <a:custGeom>
                <a:avLst/>
                <a:gdLst/>
                <a:ahLst/>
                <a:cxnLst/>
                <a:rect l="l" t="t" r="r" b="b"/>
                <a:pathLst>
                  <a:path w="285400" h="10196" extrusionOk="0">
                    <a:moveTo>
                      <a:pt x="127756" y="0"/>
                    </a:moveTo>
                    <a:cubicBezTo>
                      <a:pt x="105189" y="0"/>
                      <a:pt x="67465" y="1705"/>
                      <a:pt x="49466" y="3097"/>
                    </a:cubicBezTo>
                    <a:cubicBezTo>
                      <a:pt x="48295" y="3188"/>
                      <a:pt x="46575" y="3227"/>
                      <a:pt x="44469" y="3227"/>
                    </a:cubicBezTo>
                    <a:cubicBezTo>
                      <a:pt x="30592" y="3227"/>
                      <a:pt x="0" y="1512"/>
                      <a:pt x="0" y="1512"/>
                    </a:cubicBezTo>
                    <a:lnTo>
                      <a:pt x="0" y="10195"/>
                    </a:lnTo>
                    <a:lnTo>
                      <a:pt x="285400" y="10195"/>
                    </a:lnTo>
                    <a:lnTo>
                      <a:pt x="285400" y="1512"/>
                    </a:lnTo>
                    <a:cubicBezTo>
                      <a:pt x="285400" y="1512"/>
                      <a:pt x="242605" y="987"/>
                      <a:pt x="224829" y="559"/>
                    </a:cubicBezTo>
                    <a:cubicBezTo>
                      <a:pt x="223832" y="535"/>
                      <a:pt x="222775" y="524"/>
                      <a:pt x="221666" y="524"/>
                    </a:cubicBezTo>
                    <a:cubicBezTo>
                      <a:pt x="201745" y="524"/>
                      <a:pt x="164741" y="4168"/>
                      <a:pt x="149922" y="4168"/>
                    </a:cubicBezTo>
                    <a:cubicBezTo>
                      <a:pt x="144050" y="4168"/>
                      <a:pt x="141662" y="3596"/>
                      <a:pt x="145199" y="1998"/>
                    </a:cubicBezTo>
                    <a:cubicBezTo>
                      <a:pt x="148422" y="545"/>
                      <a:pt x="140509" y="0"/>
                      <a:pt x="127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6" name="Google Shape;876;p32"/>
              <p:cNvSpPr/>
              <p:nvPr/>
            </p:nvSpPr>
            <p:spPr>
              <a:xfrm>
                <a:off x="242500" y="4287975"/>
                <a:ext cx="7135000" cy="218925"/>
              </a:xfrm>
              <a:custGeom>
                <a:avLst/>
                <a:gdLst/>
                <a:ahLst/>
                <a:cxnLst/>
                <a:rect l="l" t="t" r="r" b="b"/>
                <a:pathLst>
                  <a:path w="285400" h="8757" extrusionOk="0">
                    <a:moveTo>
                      <a:pt x="216773" y="1"/>
                    </a:moveTo>
                    <a:cubicBezTo>
                      <a:pt x="215983" y="1"/>
                      <a:pt x="215219" y="5"/>
                      <a:pt x="214483" y="15"/>
                    </a:cubicBezTo>
                    <a:cubicBezTo>
                      <a:pt x="178105" y="501"/>
                      <a:pt x="153377" y="4148"/>
                      <a:pt x="147202" y="4148"/>
                    </a:cubicBezTo>
                    <a:cubicBezTo>
                      <a:pt x="121220" y="4148"/>
                      <a:pt x="157782" y="151"/>
                      <a:pt x="131799" y="151"/>
                    </a:cubicBezTo>
                    <a:cubicBezTo>
                      <a:pt x="106342" y="151"/>
                      <a:pt x="49242" y="3457"/>
                      <a:pt x="23795" y="3457"/>
                    </a:cubicBezTo>
                    <a:cubicBezTo>
                      <a:pt x="14868" y="3457"/>
                      <a:pt x="0" y="2222"/>
                      <a:pt x="0" y="2222"/>
                    </a:cubicBezTo>
                    <a:lnTo>
                      <a:pt x="0" y="8757"/>
                    </a:lnTo>
                    <a:lnTo>
                      <a:pt x="285400" y="8757"/>
                    </a:lnTo>
                    <a:lnTo>
                      <a:pt x="285400" y="2222"/>
                    </a:lnTo>
                    <a:cubicBezTo>
                      <a:pt x="285400" y="2222"/>
                      <a:pt x="281928" y="2261"/>
                      <a:pt x="276094" y="2349"/>
                    </a:cubicBezTo>
                    <a:cubicBezTo>
                      <a:pt x="275872" y="2352"/>
                      <a:pt x="275637" y="2353"/>
                      <a:pt x="275390" y="2353"/>
                    </a:cubicBezTo>
                    <a:cubicBezTo>
                      <a:pt x="265313" y="2353"/>
                      <a:pt x="234557" y="1"/>
                      <a:pt x="216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7" name="Google Shape;877;p32"/>
              <p:cNvSpPr/>
              <p:nvPr/>
            </p:nvSpPr>
            <p:spPr>
              <a:xfrm>
                <a:off x="242500" y="4327225"/>
                <a:ext cx="7135000" cy="316800"/>
              </a:xfrm>
              <a:custGeom>
                <a:avLst/>
                <a:gdLst/>
                <a:ahLst/>
                <a:cxnLst/>
                <a:rect l="l" t="t" r="r" b="b"/>
                <a:pathLst>
                  <a:path w="285400" h="12672" extrusionOk="0">
                    <a:moveTo>
                      <a:pt x="62632" y="1"/>
                    </a:moveTo>
                    <a:cubicBezTo>
                      <a:pt x="53715" y="1"/>
                      <a:pt x="18145" y="4425"/>
                      <a:pt x="0" y="4425"/>
                    </a:cubicBezTo>
                    <a:lnTo>
                      <a:pt x="0" y="12671"/>
                    </a:lnTo>
                    <a:lnTo>
                      <a:pt x="285400" y="12671"/>
                    </a:lnTo>
                    <a:lnTo>
                      <a:pt x="285400" y="4425"/>
                    </a:lnTo>
                    <a:cubicBezTo>
                      <a:pt x="276960" y="4425"/>
                      <a:pt x="237470" y="594"/>
                      <a:pt x="226492" y="594"/>
                    </a:cubicBezTo>
                    <a:cubicBezTo>
                      <a:pt x="200500" y="594"/>
                      <a:pt x="171609" y="5991"/>
                      <a:pt x="145627" y="5991"/>
                    </a:cubicBezTo>
                    <a:cubicBezTo>
                      <a:pt x="120169" y="5991"/>
                      <a:pt x="88090" y="1"/>
                      <a:pt x="62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8" name="Google Shape;878;p32"/>
              <p:cNvSpPr/>
              <p:nvPr/>
            </p:nvSpPr>
            <p:spPr>
              <a:xfrm>
                <a:off x="242500" y="4531200"/>
                <a:ext cx="7135000" cy="146850"/>
              </a:xfrm>
              <a:custGeom>
                <a:avLst/>
                <a:gdLst/>
                <a:ahLst/>
                <a:cxnLst/>
                <a:rect l="l" t="t" r="r" b="b"/>
                <a:pathLst>
                  <a:path w="285400" h="5874" extrusionOk="0">
                    <a:moveTo>
                      <a:pt x="145627" y="0"/>
                    </a:moveTo>
                    <a:cubicBezTo>
                      <a:pt x="120169" y="0"/>
                      <a:pt x="61135" y="1459"/>
                      <a:pt x="35677" y="1459"/>
                    </a:cubicBezTo>
                    <a:lnTo>
                      <a:pt x="0" y="1459"/>
                    </a:lnTo>
                    <a:lnTo>
                      <a:pt x="0" y="5874"/>
                    </a:lnTo>
                    <a:lnTo>
                      <a:pt x="285400" y="5874"/>
                    </a:lnTo>
                    <a:lnTo>
                      <a:pt x="285400" y="1459"/>
                    </a:lnTo>
                    <a:lnTo>
                      <a:pt x="241457" y="1459"/>
                    </a:lnTo>
                    <a:cubicBezTo>
                      <a:pt x="215465" y="1459"/>
                      <a:pt x="171609" y="0"/>
                      <a:pt x="145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79" name="Google Shape;879;p32"/>
            <p:cNvGrpSpPr/>
            <p:nvPr/>
          </p:nvGrpSpPr>
          <p:grpSpPr>
            <a:xfrm>
              <a:off x="181225" y="3945162"/>
              <a:ext cx="384563" cy="798895"/>
              <a:chOff x="252000" y="1393475"/>
              <a:chExt cx="262250" cy="544800"/>
            </a:xfrm>
          </p:grpSpPr>
          <p:sp>
            <p:nvSpPr>
              <p:cNvPr id="880" name="Google Shape;880;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1" name="Google Shape;881;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2" name="Google Shape;882;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3" name="Google Shape;883;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4" name="Google Shape;884;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5" name="Google Shape;885;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6" name="Google Shape;886;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7" name="Google Shape;887;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8" name="Google Shape;888;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9" name="Google Shape;889;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0" name="Google Shape;890;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1" name="Google Shape;891;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92" name="Google Shape;892;p32"/>
            <p:cNvGrpSpPr/>
            <p:nvPr/>
          </p:nvGrpSpPr>
          <p:grpSpPr>
            <a:xfrm>
              <a:off x="5030340" y="4194330"/>
              <a:ext cx="200307" cy="416118"/>
              <a:chOff x="252000" y="1393475"/>
              <a:chExt cx="262250" cy="544800"/>
            </a:xfrm>
          </p:grpSpPr>
          <p:sp>
            <p:nvSpPr>
              <p:cNvPr id="893" name="Google Shape;893;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4" name="Google Shape;894;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5" name="Google Shape;895;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6" name="Google Shape;896;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7" name="Google Shape;897;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8" name="Google Shape;898;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9" name="Google Shape;899;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0" name="Google Shape;900;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1" name="Google Shape;901;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2" name="Google Shape;902;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3" name="Google Shape;903;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4" name="Google Shape;904;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05" name="Google Shape;905;p32"/>
            <p:cNvGrpSpPr/>
            <p:nvPr/>
          </p:nvGrpSpPr>
          <p:grpSpPr>
            <a:xfrm>
              <a:off x="2876019" y="4194318"/>
              <a:ext cx="117261" cy="243365"/>
              <a:chOff x="2159825" y="1687275"/>
              <a:chExt cx="231375" cy="480200"/>
            </a:xfrm>
          </p:grpSpPr>
          <p:sp>
            <p:nvSpPr>
              <p:cNvPr id="906" name="Google Shape;906;p32"/>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7" name="Google Shape;907;p32"/>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8" name="Google Shape;908;p32"/>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9" name="Google Shape;909;p32"/>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0" name="Google Shape;910;p32"/>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1" name="Google Shape;911;p32"/>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2" name="Google Shape;912;p32"/>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3" name="Google Shape;913;p32"/>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4" name="Google Shape;914;p32"/>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5" name="Google Shape;915;p32"/>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6" name="Google Shape;916;p32"/>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7" name="Google Shape;917;p32"/>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18" name="Google Shape;918;p32"/>
            <p:cNvGrpSpPr/>
            <p:nvPr/>
          </p:nvGrpSpPr>
          <p:grpSpPr>
            <a:xfrm>
              <a:off x="8759431" y="4216126"/>
              <a:ext cx="384563" cy="799004"/>
              <a:chOff x="252000" y="1393475"/>
              <a:chExt cx="262250" cy="544800"/>
            </a:xfrm>
          </p:grpSpPr>
          <p:sp>
            <p:nvSpPr>
              <p:cNvPr id="919" name="Google Shape;919;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0" name="Google Shape;920;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1" name="Google Shape;921;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2" name="Google Shape;922;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3" name="Google Shape;923;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4" name="Google Shape;924;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5" name="Google Shape;925;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6" name="Google Shape;926;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7" name="Google Shape;927;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8" name="Google Shape;928;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9" name="Google Shape;929;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0" name="Google Shape;930;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31" name="Google Shape;931;p32"/>
            <p:cNvGrpSpPr/>
            <p:nvPr/>
          </p:nvGrpSpPr>
          <p:grpSpPr>
            <a:xfrm>
              <a:off x="5295021" y="4531190"/>
              <a:ext cx="369771" cy="172865"/>
              <a:chOff x="5468225" y="5335850"/>
              <a:chExt cx="647925" cy="302900"/>
            </a:xfrm>
          </p:grpSpPr>
          <p:sp>
            <p:nvSpPr>
              <p:cNvPr id="932" name="Google Shape;932;p32"/>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3" name="Google Shape;933;p32"/>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4" name="Google Shape;934;p32"/>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5" name="Google Shape;935;p32"/>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6" name="Google Shape;936;p32"/>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37" name="Google Shape;937;p32"/>
            <p:cNvGrpSpPr/>
            <p:nvPr/>
          </p:nvGrpSpPr>
          <p:grpSpPr>
            <a:xfrm rot="-633927">
              <a:off x="937789" y="4316060"/>
              <a:ext cx="511394" cy="262551"/>
              <a:chOff x="184850" y="4810650"/>
              <a:chExt cx="579175" cy="297350"/>
            </a:xfrm>
          </p:grpSpPr>
          <p:sp>
            <p:nvSpPr>
              <p:cNvPr id="938" name="Google Shape;938;p32"/>
              <p:cNvSpPr/>
              <p:nvPr/>
            </p:nvSpPr>
            <p:spPr>
              <a:xfrm>
                <a:off x="304350" y="4903750"/>
                <a:ext cx="142900" cy="185050"/>
              </a:xfrm>
              <a:custGeom>
                <a:avLst/>
                <a:gdLst/>
                <a:ahLst/>
                <a:cxnLst/>
                <a:rect l="l" t="t" r="r" b="b"/>
                <a:pathLst>
                  <a:path w="5716" h="7402" extrusionOk="0">
                    <a:moveTo>
                      <a:pt x="1491" y="0"/>
                    </a:moveTo>
                    <a:cubicBezTo>
                      <a:pt x="1491" y="0"/>
                      <a:pt x="3381" y="2631"/>
                      <a:pt x="2344" y="5419"/>
                    </a:cubicBezTo>
                    <a:cubicBezTo>
                      <a:pt x="2158" y="3566"/>
                      <a:pt x="584" y="3224"/>
                      <a:pt x="584" y="3224"/>
                    </a:cubicBezTo>
                    <a:lnTo>
                      <a:pt x="584" y="3224"/>
                    </a:lnTo>
                    <a:cubicBezTo>
                      <a:pt x="584" y="3224"/>
                      <a:pt x="1778" y="3863"/>
                      <a:pt x="1232" y="5688"/>
                    </a:cubicBezTo>
                    <a:cubicBezTo>
                      <a:pt x="811" y="4242"/>
                      <a:pt x="20" y="4233"/>
                      <a:pt x="0" y="4233"/>
                    </a:cubicBezTo>
                    <a:cubicBezTo>
                      <a:pt x="0" y="4233"/>
                      <a:pt x="0" y="4233"/>
                      <a:pt x="0" y="4233"/>
                    </a:cubicBezTo>
                    <a:cubicBezTo>
                      <a:pt x="0" y="4233"/>
                      <a:pt x="1408" y="5419"/>
                      <a:pt x="593" y="7401"/>
                    </a:cubicBezTo>
                    <a:lnTo>
                      <a:pt x="5270" y="6864"/>
                    </a:lnTo>
                    <a:cubicBezTo>
                      <a:pt x="4381" y="3177"/>
                      <a:pt x="5715" y="297"/>
                      <a:pt x="5715" y="297"/>
                    </a:cubicBezTo>
                    <a:lnTo>
                      <a:pt x="5715" y="297"/>
                    </a:lnTo>
                    <a:cubicBezTo>
                      <a:pt x="5715" y="297"/>
                      <a:pt x="4409" y="1844"/>
                      <a:pt x="4168" y="4511"/>
                    </a:cubicBezTo>
                    <a:cubicBezTo>
                      <a:pt x="3631" y="2770"/>
                      <a:pt x="3816" y="1399"/>
                      <a:pt x="3816" y="1399"/>
                    </a:cubicBezTo>
                    <a:lnTo>
                      <a:pt x="3816" y="1399"/>
                    </a:lnTo>
                    <a:cubicBezTo>
                      <a:pt x="3816" y="1399"/>
                      <a:pt x="3427" y="2381"/>
                      <a:pt x="3446" y="3233"/>
                    </a:cubicBezTo>
                    <a:cubicBezTo>
                      <a:pt x="3242" y="1408"/>
                      <a:pt x="1491" y="0"/>
                      <a:pt x="1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9" name="Google Shape;939;p32"/>
              <p:cNvSpPr/>
              <p:nvPr/>
            </p:nvSpPr>
            <p:spPr>
              <a:xfrm>
                <a:off x="404150" y="4903275"/>
                <a:ext cx="203100" cy="195475"/>
              </a:xfrm>
              <a:custGeom>
                <a:avLst/>
                <a:gdLst/>
                <a:ahLst/>
                <a:cxnLst/>
                <a:rect l="l" t="t" r="r" b="b"/>
                <a:pathLst>
                  <a:path w="8124" h="7819" extrusionOk="0">
                    <a:moveTo>
                      <a:pt x="4696" y="1"/>
                    </a:moveTo>
                    <a:lnTo>
                      <a:pt x="4696" y="1"/>
                    </a:lnTo>
                    <a:cubicBezTo>
                      <a:pt x="4696" y="1"/>
                      <a:pt x="4900" y="3224"/>
                      <a:pt x="2538" y="5040"/>
                    </a:cubicBezTo>
                    <a:cubicBezTo>
                      <a:pt x="3372" y="3372"/>
                      <a:pt x="2223" y="2242"/>
                      <a:pt x="2223" y="2242"/>
                    </a:cubicBezTo>
                    <a:lnTo>
                      <a:pt x="2223" y="2242"/>
                    </a:lnTo>
                    <a:cubicBezTo>
                      <a:pt x="2223" y="2242"/>
                      <a:pt x="2890" y="3419"/>
                      <a:pt x="1454" y="4669"/>
                    </a:cubicBezTo>
                    <a:cubicBezTo>
                      <a:pt x="1871" y="3206"/>
                      <a:pt x="1186" y="2780"/>
                      <a:pt x="1186" y="2780"/>
                    </a:cubicBezTo>
                    <a:lnTo>
                      <a:pt x="1186" y="2780"/>
                    </a:lnTo>
                    <a:cubicBezTo>
                      <a:pt x="1186" y="2780"/>
                      <a:pt x="1751" y="4539"/>
                      <a:pt x="0" y="5781"/>
                    </a:cubicBezTo>
                    <a:lnTo>
                      <a:pt x="4243" y="7818"/>
                    </a:lnTo>
                    <a:cubicBezTo>
                      <a:pt x="5456" y="4225"/>
                      <a:pt x="8123" y="2492"/>
                      <a:pt x="8124" y="2492"/>
                    </a:cubicBezTo>
                    <a:lnTo>
                      <a:pt x="8124" y="2492"/>
                    </a:lnTo>
                    <a:cubicBezTo>
                      <a:pt x="8123" y="2492"/>
                      <a:pt x="6188" y="3104"/>
                      <a:pt x="4567" y="5234"/>
                    </a:cubicBezTo>
                    <a:cubicBezTo>
                      <a:pt x="5039" y="3474"/>
                      <a:pt x="5919" y="2409"/>
                      <a:pt x="5919" y="2409"/>
                    </a:cubicBezTo>
                    <a:lnTo>
                      <a:pt x="5919" y="2409"/>
                    </a:lnTo>
                    <a:cubicBezTo>
                      <a:pt x="5919" y="2409"/>
                      <a:pt x="5076" y="3039"/>
                      <a:pt x="4641" y="3771"/>
                    </a:cubicBezTo>
                    <a:cubicBezTo>
                      <a:pt x="5437" y="2113"/>
                      <a:pt x="4696" y="1"/>
                      <a:pt x="4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0" name="Google Shape;940;p32"/>
              <p:cNvSpPr/>
              <p:nvPr/>
            </p:nvSpPr>
            <p:spPr>
              <a:xfrm>
                <a:off x="425900" y="4912550"/>
                <a:ext cx="202875" cy="195450"/>
              </a:xfrm>
              <a:custGeom>
                <a:avLst/>
                <a:gdLst/>
                <a:ahLst/>
                <a:cxnLst/>
                <a:rect l="l" t="t" r="r" b="b"/>
                <a:pathLst>
                  <a:path w="8115" h="7818" extrusionOk="0">
                    <a:moveTo>
                      <a:pt x="4697" y="0"/>
                    </a:moveTo>
                    <a:lnTo>
                      <a:pt x="4697" y="0"/>
                    </a:lnTo>
                    <a:cubicBezTo>
                      <a:pt x="4697" y="0"/>
                      <a:pt x="4892" y="3233"/>
                      <a:pt x="2530" y="5039"/>
                    </a:cubicBezTo>
                    <a:cubicBezTo>
                      <a:pt x="3363" y="3372"/>
                      <a:pt x="2215" y="2242"/>
                      <a:pt x="2215" y="2242"/>
                    </a:cubicBezTo>
                    <a:lnTo>
                      <a:pt x="2215" y="2242"/>
                    </a:lnTo>
                    <a:cubicBezTo>
                      <a:pt x="2215" y="2242"/>
                      <a:pt x="2882" y="3418"/>
                      <a:pt x="1446" y="4678"/>
                    </a:cubicBezTo>
                    <a:cubicBezTo>
                      <a:pt x="1872" y="3205"/>
                      <a:pt x="1177" y="2788"/>
                      <a:pt x="1177" y="2788"/>
                    </a:cubicBezTo>
                    <a:lnTo>
                      <a:pt x="1177" y="2788"/>
                    </a:lnTo>
                    <a:cubicBezTo>
                      <a:pt x="1177" y="2788"/>
                      <a:pt x="1742" y="4539"/>
                      <a:pt x="1" y="5789"/>
                    </a:cubicBezTo>
                    <a:lnTo>
                      <a:pt x="4234" y="7818"/>
                    </a:lnTo>
                    <a:cubicBezTo>
                      <a:pt x="5447" y="4224"/>
                      <a:pt x="8115" y="2492"/>
                      <a:pt x="8115" y="2492"/>
                    </a:cubicBezTo>
                    <a:lnTo>
                      <a:pt x="8115" y="2492"/>
                    </a:lnTo>
                    <a:cubicBezTo>
                      <a:pt x="8115" y="2492"/>
                      <a:pt x="6188" y="3113"/>
                      <a:pt x="4558" y="5234"/>
                    </a:cubicBezTo>
                    <a:cubicBezTo>
                      <a:pt x="5030" y="3474"/>
                      <a:pt x="5920" y="2418"/>
                      <a:pt x="5920" y="2418"/>
                    </a:cubicBezTo>
                    <a:lnTo>
                      <a:pt x="5920" y="2418"/>
                    </a:lnTo>
                    <a:cubicBezTo>
                      <a:pt x="5920" y="2418"/>
                      <a:pt x="5068" y="3038"/>
                      <a:pt x="4632" y="3770"/>
                    </a:cubicBezTo>
                    <a:cubicBezTo>
                      <a:pt x="5429" y="2121"/>
                      <a:pt x="4697" y="0"/>
                      <a:pt x="4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1" name="Google Shape;941;p32"/>
              <p:cNvSpPr/>
              <p:nvPr/>
            </p:nvSpPr>
            <p:spPr>
              <a:xfrm>
                <a:off x="497000" y="4896800"/>
                <a:ext cx="142900" cy="185050"/>
              </a:xfrm>
              <a:custGeom>
                <a:avLst/>
                <a:gdLst/>
                <a:ahLst/>
                <a:cxnLst/>
                <a:rect l="l" t="t" r="r" b="b"/>
                <a:pathLst>
                  <a:path w="5716" h="7402" extrusionOk="0">
                    <a:moveTo>
                      <a:pt x="1492" y="0"/>
                    </a:moveTo>
                    <a:cubicBezTo>
                      <a:pt x="1492" y="1"/>
                      <a:pt x="3381" y="2631"/>
                      <a:pt x="2344" y="5419"/>
                    </a:cubicBezTo>
                    <a:cubicBezTo>
                      <a:pt x="2159" y="3567"/>
                      <a:pt x="584" y="3224"/>
                      <a:pt x="584" y="3224"/>
                    </a:cubicBezTo>
                    <a:lnTo>
                      <a:pt x="584" y="3224"/>
                    </a:lnTo>
                    <a:cubicBezTo>
                      <a:pt x="584" y="3224"/>
                      <a:pt x="1779" y="3863"/>
                      <a:pt x="1232" y="5688"/>
                    </a:cubicBezTo>
                    <a:cubicBezTo>
                      <a:pt x="812" y="4233"/>
                      <a:pt x="21" y="4224"/>
                      <a:pt x="1" y="4224"/>
                    </a:cubicBezTo>
                    <a:cubicBezTo>
                      <a:pt x="1" y="4224"/>
                      <a:pt x="1" y="4224"/>
                      <a:pt x="1" y="4224"/>
                    </a:cubicBezTo>
                    <a:cubicBezTo>
                      <a:pt x="1" y="4224"/>
                      <a:pt x="1408" y="5419"/>
                      <a:pt x="593" y="7401"/>
                    </a:cubicBezTo>
                    <a:lnTo>
                      <a:pt x="5271" y="6864"/>
                    </a:lnTo>
                    <a:cubicBezTo>
                      <a:pt x="4382" y="3178"/>
                      <a:pt x="5715" y="297"/>
                      <a:pt x="5716" y="297"/>
                    </a:cubicBezTo>
                    <a:lnTo>
                      <a:pt x="5716" y="297"/>
                    </a:lnTo>
                    <a:cubicBezTo>
                      <a:pt x="5715" y="297"/>
                      <a:pt x="4410" y="1844"/>
                      <a:pt x="4169" y="4502"/>
                    </a:cubicBezTo>
                    <a:cubicBezTo>
                      <a:pt x="3631" y="2770"/>
                      <a:pt x="3817" y="1390"/>
                      <a:pt x="3817" y="1390"/>
                    </a:cubicBezTo>
                    <a:lnTo>
                      <a:pt x="3817" y="1390"/>
                    </a:lnTo>
                    <a:cubicBezTo>
                      <a:pt x="3817" y="1390"/>
                      <a:pt x="3428" y="2372"/>
                      <a:pt x="3446" y="3224"/>
                    </a:cubicBezTo>
                    <a:cubicBezTo>
                      <a:pt x="3242" y="1399"/>
                      <a:pt x="1492" y="1"/>
                      <a:pt x="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2" name="Google Shape;942;p32"/>
              <p:cNvSpPr/>
              <p:nvPr/>
            </p:nvSpPr>
            <p:spPr>
              <a:xfrm>
                <a:off x="561150" y="4893325"/>
                <a:ext cx="202875" cy="195475"/>
              </a:xfrm>
              <a:custGeom>
                <a:avLst/>
                <a:gdLst/>
                <a:ahLst/>
                <a:cxnLst/>
                <a:rect l="l" t="t" r="r" b="b"/>
                <a:pathLst>
                  <a:path w="8115" h="7819" extrusionOk="0">
                    <a:moveTo>
                      <a:pt x="4696" y="1"/>
                    </a:moveTo>
                    <a:lnTo>
                      <a:pt x="4696" y="1"/>
                    </a:lnTo>
                    <a:cubicBezTo>
                      <a:pt x="4696" y="1"/>
                      <a:pt x="4900" y="3224"/>
                      <a:pt x="2538" y="5039"/>
                    </a:cubicBezTo>
                    <a:cubicBezTo>
                      <a:pt x="3363" y="3372"/>
                      <a:pt x="2214" y="2242"/>
                      <a:pt x="2214" y="2242"/>
                    </a:cubicBezTo>
                    <a:lnTo>
                      <a:pt x="2214" y="2242"/>
                    </a:lnTo>
                    <a:cubicBezTo>
                      <a:pt x="2214" y="2242"/>
                      <a:pt x="2890" y="3409"/>
                      <a:pt x="1454" y="4669"/>
                    </a:cubicBezTo>
                    <a:cubicBezTo>
                      <a:pt x="1871" y="3196"/>
                      <a:pt x="1186" y="2779"/>
                      <a:pt x="1186" y="2779"/>
                    </a:cubicBezTo>
                    <a:lnTo>
                      <a:pt x="1186" y="2779"/>
                    </a:lnTo>
                    <a:cubicBezTo>
                      <a:pt x="1186" y="2779"/>
                      <a:pt x="1742" y="4539"/>
                      <a:pt x="0" y="5780"/>
                    </a:cubicBezTo>
                    <a:lnTo>
                      <a:pt x="4243" y="7818"/>
                    </a:lnTo>
                    <a:cubicBezTo>
                      <a:pt x="5456" y="4215"/>
                      <a:pt x="8114" y="2492"/>
                      <a:pt x="8114" y="2492"/>
                    </a:cubicBezTo>
                    <a:lnTo>
                      <a:pt x="8114" y="2492"/>
                    </a:lnTo>
                    <a:cubicBezTo>
                      <a:pt x="8114" y="2492"/>
                      <a:pt x="6188" y="3104"/>
                      <a:pt x="4567" y="5234"/>
                    </a:cubicBezTo>
                    <a:cubicBezTo>
                      <a:pt x="5039" y="3474"/>
                      <a:pt x="5919" y="2409"/>
                      <a:pt x="5919" y="2409"/>
                    </a:cubicBezTo>
                    <a:lnTo>
                      <a:pt x="5919" y="2409"/>
                    </a:lnTo>
                    <a:cubicBezTo>
                      <a:pt x="5919" y="2409"/>
                      <a:pt x="5076" y="3029"/>
                      <a:pt x="4641" y="3770"/>
                    </a:cubicBezTo>
                    <a:cubicBezTo>
                      <a:pt x="5428" y="2112"/>
                      <a:pt x="4696" y="1"/>
                      <a:pt x="4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3" name="Google Shape;943;p32"/>
              <p:cNvSpPr/>
              <p:nvPr/>
            </p:nvSpPr>
            <p:spPr>
              <a:xfrm>
                <a:off x="184850" y="4822475"/>
                <a:ext cx="237850" cy="229275"/>
              </a:xfrm>
              <a:custGeom>
                <a:avLst/>
                <a:gdLst/>
                <a:ahLst/>
                <a:cxnLst/>
                <a:rect l="l" t="t" r="r" b="b"/>
                <a:pathLst>
                  <a:path w="9514" h="9171" extrusionOk="0">
                    <a:moveTo>
                      <a:pt x="5503" y="0"/>
                    </a:moveTo>
                    <a:cubicBezTo>
                      <a:pt x="5503" y="0"/>
                      <a:pt x="5743" y="3789"/>
                      <a:pt x="2974" y="5910"/>
                    </a:cubicBezTo>
                    <a:cubicBezTo>
                      <a:pt x="3946" y="3955"/>
                      <a:pt x="2594" y="2631"/>
                      <a:pt x="2594" y="2631"/>
                    </a:cubicBezTo>
                    <a:lnTo>
                      <a:pt x="2594" y="2631"/>
                    </a:lnTo>
                    <a:cubicBezTo>
                      <a:pt x="2594" y="2631"/>
                      <a:pt x="3381" y="4011"/>
                      <a:pt x="1705" y="5484"/>
                    </a:cubicBezTo>
                    <a:cubicBezTo>
                      <a:pt x="2196" y="3761"/>
                      <a:pt x="1390" y="3261"/>
                      <a:pt x="1390" y="3261"/>
                    </a:cubicBezTo>
                    <a:lnTo>
                      <a:pt x="1390" y="3261"/>
                    </a:lnTo>
                    <a:cubicBezTo>
                      <a:pt x="1390" y="3261"/>
                      <a:pt x="2048" y="5326"/>
                      <a:pt x="1" y="6780"/>
                    </a:cubicBezTo>
                    <a:lnTo>
                      <a:pt x="4975" y="9170"/>
                    </a:lnTo>
                    <a:cubicBezTo>
                      <a:pt x="6392" y="4956"/>
                      <a:pt x="9513" y="2927"/>
                      <a:pt x="9513" y="2927"/>
                    </a:cubicBezTo>
                    <a:lnTo>
                      <a:pt x="9513" y="2927"/>
                    </a:lnTo>
                    <a:cubicBezTo>
                      <a:pt x="9513" y="2927"/>
                      <a:pt x="7253" y="3640"/>
                      <a:pt x="5354" y="6141"/>
                    </a:cubicBezTo>
                    <a:cubicBezTo>
                      <a:pt x="5901" y="4076"/>
                      <a:pt x="6938" y="2825"/>
                      <a:pt x="6938" y="2825"/>
                    </a:cubicBezTo>
                    <a:lnTo>
                      <a:pt x="6938" y="2825"/>
                    </a:lnTo>
                    <a:cubicBezTo>
                      <a:pt x="6938" y="2825"/>
                      <a:pt x="5947" y="3566"/>
                      <a:pt x="5438" y="4418"/>
                    </a:cubicBezTo>
                    <a:cubicBezTo>
                      <a:pt x="6364" y="2483"/>
                      <a:pt x="5503" y="0"/>
                      <a:pt x="5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4" name="Google Shape;944;p32"/>
              <p:cNvSpPr/>
              <p:nvPr/>
            </p:nvSpPr>
            <p:spPr>
              <a:xfrm>
                <a:off x="210100" y="4833575"/>
                <a:ext cx="238075" cy="229050"/>
              </a:xfrm>
              <a:custGeom>
                <a:avLst/>
                <a:gdLst/>
                <a:ahLst/>
                <a:cxnLst/>
                <a:rect l="l" t="t" r="r" b="b"/>
                <a:pathLst>
                  <a:path w="9523" h="9162" extrusionOk="0">
                    <a:moveTo>
                      <a:pt x="5511" y="1"/>
                    </a:moveTo>
                    <a:cubicBezTo>
                      <a:pt x="5511" y="1"/>
                      <a:pt x="5743" y="3780"/>
                      <a:pt x="2974" y="5910"/>
                    </a:cubicBezTo>
                    <a:cubicBezTo>
                      <a:pt x="3946" y="3947"/>
                      <a:pt x="2603" y="2622"/>
                      <a:pt x="2603" y="2622"/>
                    </a:cubicBezTo>
                    <a:lnTo>
                      <a:pt x="2603" y="2622"/>
                    </a:lnTo>
                    <a:cubicBezTo>
                      <a:pt x="2603" y="2622"/>
                      <a:pt x="3390" y="4002"/>
                      <a:pt x="1705" y="5475"/>
                    </a:cubicBezTo>
                    <a:cubicBezTo>
                      <a:pt x="2195" y="3752"/>
                      <a:pt x="1390" y="3261"/>
                      <a:pt x="1390" y="3261"/>
                    </a:cubicBezTo>
                    <a:lnTo>
                      <a:pt x="1390" y="3261"/>
                    </a:lnTo>
                    <a:cubicBezTo>
                      <a:pt x="1390" y="3261"/>
                      <a:pt x="2047" y="5317"/>
                      <a:pt x="0" y="6781"/>
                    </a:cubicBezTo>
                    <a:lnTo>
                      <a:pt x="4974" y="9161"/>
                    </a:lnTo>
                    <a:cubicBezTo>
                      <a:pt x="6391" y="4947"/>
                      <a:pt x="9522" y="2919"/>
                      <a:pt x="9522" y="2918"/>
                    </a:cubicBezTo>
                    <a:lnTo>
                      <a:pt x="9522" y="2918"/>
                    </a:lnTo>
                    <a:cubicBezTo>
                      <a:pt x="9522" y="2919"/>
                      <a:pt x="7262" y="3641"/>
                      <a:pt x="5354" y="6133"/>
                    </a:cubicBezTo>
                    <a:cubicBezTo>
                      <a:pt x="5910" y="4067"/>
                      <a:pt x="6947" y="2826"/>
                      <a:pt x="6947" y="2826"/>
                    </a:cubicBezTo>
                    <a:lnTo>
                      <a:pt x="6947" y="2826"/>
                    </a:lnTo>
                    <a:cubicBezTo>
                      <a:pt x="6947" y="2826"/>
                      <a:pt x="5956" y="3558"/>
                      <a:pt x="5437" y="4419"/>
                    </a:cubicBezTo>
                    <a:cubicBezTo>
                      <a:pt x="6373" y="2474"/>
                      <a:pt x="5511" y="1"/>
                      <a:pt x="5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5" name="Google Shape;945;p32"/>
              <p:cNvSpPr/>
              <p:nvPr/>
            </p:nvSpPr>
            <p:spPr>
              <a:xfrm>
                <a:off x="293700" y="4815050"/>
                <a:ext cx="167425" cy="216775"/>
              </a:xfrm>
              <a:custGeom>
                <a:avLst/>
                <a:gdLst/>
                <a:ahLst/>
                <a:cxnLst/>
                <a:rect l="l" t="t" r="r" b="b"/>
                <a:pathLst>
                  <a:path w="6697" h="8671" extrusionOk="0">
                    <a:moveTo>
                      <a:pt x="1751" y="1"/>
                    </a:moveTo>
                    <a:cubicBezTo>
                      <a:pt x="1751" y="1"/>
                      <a:pt x="3964" y="3076"/>
                      <a:pt x="2751" y="6355"/>
                    </a:cubicBezTo>
                    <a:cubicBezTo>
                      <a:pt x="2529" y="4178"/>
                      <a:pt x="686" y="3771"/>
                      <a:pt x="685" y="3771"/>
                    </a:cubicBezTo>
                    <a:lnTo>
                      <a:pt x="685" y="3771"/>
                    </a:lnTo>
                    <a:cubicBezTo>
                      <a:pt x="685" y="3771"/>
                      <a:pt x="2084" y="4521"/>
                      <a:pt x="1445" y="6661"/>
                    </a:cubicBezTo>
                    <a:cubicBezTo>
                      <a:pt x="941" y="4956"/>
                      <a:pt x="20" y="4947"/>
                      <a:pt x="0" y="4947"/>
                    </a:cubicBezTo>
                    <a:cubicBezTo>
                      <a:pt x="0" y="4947"/>
                      <a:pt x="0" y="4947"/>
                      <a:pt x="0" y="4947"/>
                    </a:cubicBezTo>
                    <a:cubicBezTo>
                      <a:pt x="0" y="4947"/>
                      <a:pt x="1649" y="6346"/>
                      <a:pt x="695" y="8670"/>
                    </a:cubicBezTo>
                    <a:lnTo>
                      <a:pt x="6169" y="8050"/>
                    </a:lnTo>
                    <a:cubicBezTo>
                      <a:pt x="5131" y="3715"/>
                      <a:pt x="6697" y="344"/>
                      <a:pt x="6697" y="344"/>
                    </a:cubicBezTo>
                    <a:lnTo>
                      <a:pt x="6697" y="344"/>
                    </a:lnTo>
                    <a:cubicBezTo>
                      <a:pt x="6697" y="344"/>
                      <a:pt x="5169" y="2150"/>
                      <a:pt x="4881" y="5280"/>
                    </a:cubicBezTo>
                    <a:cubicBezTo>
                      <a:pt x="4252" y="3233"/>
                      <a:pt x="4465" y="1631"/>
                      <a:pt x="4465" y="1631"/>
                    </a:cubicBezTo>
                    <a:lnTo>
                      <a:pt x="4465" y="1631"/>
                    </a:lnTo>
                    <a:cubicBezTo>
                      <a:pt x="4465" y="1631"/>
                      <a:pt x="4020" y="2780"/>
                      <a:pt x="4038" y="3780"/>
                    </a:cubicBezTo>
                    <a:cubicBezTo>
                      <a:pt x="3798" y="1640"/>
                      <a:pt x="1751" y="1"/>
                      <a:pt x="1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6" name="Google Shape;946;p32"/>
              <p:cNvSpPr/>
              <p:nvPr/>
            </p:nvSpPr>
            <p:spPr>
              <a:xfrm>
                <a:off x="368725" y="4810650"/>
                <a:ext cx="238050" cy="229275"/>
              </a:xfrm>
              <a:custGeom>
                <a:avLst/>
                <a:gdLst/>
                <a:ahLst/>
                <a:cxnLst/>
                <a:rect l="l" t="t" r="r" b="b"/>
                <a:pathLst>
                  <a:path w="9522" h="9171" extrusionOk="0">
                    <a:moveTo>
                      <a:pt x="5511" y="1"/>
                    </a:moveTo>
                    <a:cubicBezTo>
                      <a:pt x="5511" y="1"/>
                      <a:pt x="5743" y="3789"/>
                      <a:pt x="2973" y="5910"/>
                    </a:cubicBezTo>
                    <a:cubicBezTo>
                      <a:pt x="3946" y="3956"/>
                      <a:pt x="2603" y="2631"/>
                      <a:pt x="2603" y="2631"/>
                    </a:cubicBezTo>
                    <a:lnTo>
                      <a:pt x="2603" y="2631"/>
                    </a:lnTo>
                    <a:cubicBezTo>
                      <a:pt x="2603" y="2631"/>
                      <a:pt x="3390" y="4012"/>
                      <a:pt x="1704" y="5484"/>
                    </a:cubicBezTo>
                    <a:cubicBezTo>
                      <a:pt x="2195" y="3761"/>
                      <a:pt x="1390" y="3261"/>
                      <a:pt x="1389" y="3261"/>
                    </a:cubicBezTo>
                    <a:lnTo>
                      <a:pt x="1389" y="3261"/>
                    </a:lnTo>
                    <a:cubicBezTo>
                      <a:pt x="1389" y="3261"/>
                      <a:pt x="2047" y="5327"/>
                      <a:pt x="0" y="6781"/>
                    </a:cubicBezTo>
                    <a:lnTo>
                      <a:pt x="4974" y="9171"/>
                    </a:lnTo>
                    <a:cubicBezTo>
                      <a:pt x="6391" y="4956"/>
                      <a:pt x="9522" y="2928"/>
                      <a:pt x="9522" y="2928"/>
                    </a:cubicBezTo>
                    <a:lnTo>
                      <a:pt x="9522" y="2928"/>
                    </a:lnTo>
                    <a:cubicBezTo>
                      <a:pt x="9522" y="2928"/>
                      <a:pt x="7262" y="3641"/>
                      <a:pt x="5354" y="6142"/>
                    </a:cubicBezTo>
                    <a:cubicBezTo>
                      <a:pt x="5910" y="4076"/>
                      <a:pt x="6947" y="2826"/>
                      <a:pt x="6947" y="2826"/>
                    </a:cubicBezTo>
                    <a:lnTo>
                      <a:pt x="6947" y="2826"/>
                    </a:lnTo>
                    <a:cubicBezTo>
                      <a:pt x="6947" y="2826"/>
                      <a:pt x="5956" y="3567"/>
                      <a:pt x="5437" y="4419"/>
                    </a:cubicBezTo>
                    <a:cubicBezTo>
                      <a:pt x="6373" y="2483"/>
                      <a:pt x="5511" y="1"/>
                      <a:pt x="5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47" name="Google Shape;947;p32"/>
            <p:cNvGrpSpPr/>
            <p:nvPr/>
          </p:nvGrpSpPr>
          <p:grpSpPr>
            <a:xfrm>
              <a:off x="2219505" y="4839118"/>
              <a:ext cx="656880" cy="280621"/>
              <a:chOff x="6280775" y="5375900"/>
              <a:chExt cx="981150" cy="419150"/>
            </a:xfrm>
          </p:grpSpPr>
          <p:sp>
            <p:nvSpPr>
              <p:cNvPr id="948" name="Google Shape;948;p32"/>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9" name="Google Shape;949;p32"/>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0" name="Google Shape;950;p32"/>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1" name="Google Shape;951;p32"/>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2" name="Google Shape;952;p32"/>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3" name="Google Shape;953;p32"/>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4" name="Google Shape;954;p32"/>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5" name="Google Shape;955;p32"/>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6" name="Google Shape;956;p32"/>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7" name="Google Shape;957;p32"/>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58" name="Google Shape;958;p32"/>
            <p:cNvGrpSpPr/>
            <p:nvPr/>
          </p:nvGrpSpPr>
          <p:grpSpPr>
            <a:xfrm>
              <a:off x="7108936" y="4859906"/>
              <a:ext cx="511407" cy="239079"/>
              <a:chOff x="5468225" y="5335850"/>
              <a:chExt cx="647925" cy="302900"/>
            </a:xfrm>
          </p:grpSpPr>
          <p:sp>
            <p:nvSpPr>
              <p:cNvPr id="959" name="Google Shape;959;p32"/>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0" name="Google Shape;960;p32"/>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1" name="Google Shape;961;p32"/>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2" name="Google Shape;962;p32"/>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3" name="Google Shape;963;p32"/>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sp>
        <p:nvSpPr>
          <p:cNvPr id="964" name="Google Shape;964;p32"/>
          <p:cNvSpPr/>
          <p:nvPr/>
        </p:nvSpPr>
        <p:spPr>
          <a:xfrm>
            <a:off x="3371009" y="273356"/>
            <a:ext cx="2600674" cy="121219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5" name="Google Shape;965;p32"/>
          <p:cNvSpPr txBox="1">
            <a:spLocks noGrp="1"/>
          </p:cNvSpPr>
          <p:nvPr>
            <p:ph type="title"/>
          </p:nvPr>
        </p:nvSpPr>
        <p:spPr>
          <a:xfrm>
            <a:off x="652951" y="1561750"/>
            <a:ext cx="7874837" cy="662400"/>
          </a:xfrm>
          <a:prstGeom prst="rect">
            <a:avLst/>
          </a:prstGeom>
        </p:spPr>
        <p:txBody>
          <a:bodyPr spcFirstLastPara="1" wrap="square" lIns="91425" tIns="91425" rIns="91425" bIns="91425" anchor="t" anchorCtr="0">
            <a:noAutofit/>
          </a:bodyPr>
          <a:lstStyle/>
          <a:p>
            <a:pPr lvl="0">
              <a:lnSpc>
                <a:spcPct val="150000"/>
              </a:lnSpc>
              <a:buSzPts val="1100"/>
            </a:pPr>
            <a:r>
              <a:rPr lang="vi-VN" b="1">
                <a:latin typeface="+mn-lt"/>
              </a:rPr>
              <a:t>TRAO ĐỔI VỀ NHỮNG ĐIỂM CẦN LƯU Ý KHI VIẾT ĐOẠN VĂN TƯỞNG TƯỢNG</a:t>
            </a:r>
          </a:p>
        </p:txBody>
      </p:sp>
      <p:sp>
        <p:nvSpPr>
          <p:cNvPr id="967" name="Google Shape;967;p32"/>
          <p:cNvSpPr txBox="1">
            <a:spLocks noGrp="1"/>
          </p:cNvSpPr>
          <p:nvPr>
            <p:ph type="title" idx="2"/>
          </p:nvPr>
        </p:nvSpPr>
        <p:spPr>
          <a:xfrm>
            <a:off x="3693038" y="610450"/>
            <a:ext cx="1499400" cy="79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03</a:t>
            </a:r>
            <a:endParaRPr b="1">
              <a:latin typeface="+mj-lt"/>
            </a:endParaRPr>
          </a:p>
        </p:txBody>
      </p:sp>
      <p:sp>
        <p:nvSpPr>
          <p:cNvPr id="968" name="Google Shape;968;p32"/>
          <p:cNvSpPr/>
          <p:nvPr/>
        </p:nvSpPr>
        <p:spPr>
          <a:xfrm>
            <a:off x="6975893" y="1054868"/>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9" name="Google Shape;969;p32"/>
          <p:cNvSpPr/>
          <p:nvPr/>
        </p:nvSpPr>
        <p:spPr>
          <a:xfrm>
            <a:off x="464300" y="29637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0" name="Google Shape;970;p32"/>
          <p:cNvSpPr/>
          <p:nvPr/>
        </p:nvSpPr>
        <p:spPr>
          <a:xfrm>
            <a:off x="7881350" y="785475"/>
            <a:ext cx="511400" cy="22037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1" name="Google Shape;971;p32"/>
          <p:cNvSpPr/>
          <p:nvPr/>
        </p:nvSpPr>
        <p:spPr>
          <a:xfrm>
            <a:off x="287500" y="163200"/>
            <a:ext cx="865000" cy="376800"/>
          </a:xfrm>
          <a:custGeom>
            <a:avLst/>
            <a:gdLst/>
            <a:ahLst/>
            <a:cxnLst/>
            <a:rect l="l" t="t" r="r" b="b"/>
            <a:pathLst>
              <a:path w="34600" h="15072" extrusionOk="0">
                <a:moveTo>
                  <a:pt x="19501" y="1"/>
                </a:moveTo>
                <a:cubicBezTo>
                  <a:pt x="17200" y="1"/>
                  <a:pt x="15336" y="1866"/>
                  <a:pt x="15336" y="4167"/>
                </a:cubicBezTo>
                <a:cubicBezTo>
                  <a:pt x="15336" y="4294"/>
                  <a:pt x="15345" y="4412"/>
                  <a:pt x="15354" y="4540"/>
                </a:cubicBezTo>
                <a:cubicBezTo>
                  <a:pt x="15054" y="4412"/>
                  <a:pt x="14726" y="4339"/>
                  <a:pt x="14381" y="4339"/>
                </a:cubicBezTo>
                <a:cubicBezTo>
                  <a:pt x="13698" y="4339"/>
                  <a:pt x="13089" y="4612"/>
                  <a:pt x="12634" y="5058"/>
                </a:cubicBezTo>
                <a:cubicBezTo>
                  <a:pt x="11734" y="4239"/>
                  <a:pt x="10551" y="3730"/>
                  <a:pt x="9242" y="3730"/>
                </a:cubicBezTo>
                <a:cubicBezTo>
                  <a:pt x="6459" y="3730"/>
                  <a:pt x="4203" y="5986"/>
                  <a:pt x="4203" y="8769"/>
                </a:cubicBezTo>
                <a:cubicBezTo>
                  <a:pt x="4203" y="8924"/>
                  <a:pt x="4212" y="9069"/>
                  <a:pt x="4221" y="9215"/>
                </a:cubicBezTo>
                <a:cubicBezTo>
                  <a:pt x="3866" y="9060"/>
                  <a:pt x="3466" y="8978"/>
                  <a:pt x="3048" y="8978"/>
                </a:cubicBezTo>
                <a:cubicBezTo>
                  <a:pt x="1365" y="8978"/>
                  <a:pt x="1" y="10342"/>
                  <a:pt x="1" y="12025"/>
                </a:cubicBezTo>
                <a:cubicBezTo>
                  <a:pt x="1" y="13708"/>
                  <a:pt x="1365" y="15072"/>
                  <a:pt x="3048" y="15072"/>
                </a:cubicBezTo>
                <a:lnTo>
                  <a:pt x="24458" y="15072"/>
                </a:lnTo>
                <a:cubicBezTo>
                  <a:pt x="26141" y="15072"/>
                  <a:pt x="27505" y="13708"/>
                  <a:pt x="27505" y="12025"/>
                </a:cubicBezTo>
                <a:cubicBezTo>
                  <a:pt x="27505" y="10888"/>
                  <a:pt x="26878" y="9897"/>
                  <a:pt x="25959" y="9378"/>
                </a:cubicBezTo>
                <a:lnTo>
                  <a:pt x="32080" y="9378"/>
                </a:lnTo>
                <a:cubicBezTo>
                  <a:pt x="33472" y="9378"/>
                  <a:pt x="34600" y="8250"/>
                  <a:pt x="34600" y="6859"/>
                </a:cubicBezTo>
                <a:cubicBezTo>
                  <a:pt x="34600" y="5467"/>
                  <a:pt x="33472" y="4339"/>
                  <a:pt x="32080" y="4339"/>
                </a:cubicBezTo>
                <a:cubicBezTo>
                  <a:pt x="31989" y="4339"/>
                  <a:pt x="31898" y="4349"/>
                  <a:pt x="31807" y="4358"/>
                </a:cubicBezTo>
                <a:cubicBezTo>
                  <a:pt x="31816" y="4294"/>
                  <a:pt x="31826" y="4230"/>
                  <a:pt x="31826" y="4167"/>
                </a:cubicBezTo>
                <a:cubicBezTo>
                  <a:pt x="31826" y="2539"/>
                  <a:pt x="30498" y="1220"/>
                  <a:pt x="28870" y="1220"/>
                </a:cubicBezTo>
                <a:cubicBezTo>
                  <a:pt x="28015" y="1220"/>
                  <a:pt x="27251" y="1584"/>
                  <a:pt x="26714" y="2166"/>
                </a:cubicBezTo>
                <a:cubicBezTo>
                  <a:pt x="26159" y="1947"/>
                  <a:pt x="25559" y="1829"/>
                  <a:pt x="24922" y="1829"/>
                </a:cubicBezTo>
                <a:cubicBezTo>
                  <a:pt x="24295" y="1829"/>
                  <a:pt x="23703" y="1947"/>
                  <a:pt x="23149" y="2157"/>
                </a:cubicBezTo>
                <a:cubicBezTo>
                  <a:pt x="22439" y="874"/>
                  <a:pt x="21075" y="1"/>
                  <a:pt x="19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2" name="Google Shape;972;p32"/>
          <p:cNvSpPr/>
          <p:nvPr/>
        </p:nvSpPr>
        <p:spPr>
          <a:xfrm>
            <a:off x="2263800" y="91680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3" name="Google Shape;973;p32"/>
          <p:cNvSpPr/>
          <p:nvPr/>
        </p:nvSpPr>
        <p:spPr>
          <a:xfrm>
            <a:off x="8657050" y="3459700"/>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Tree>
    <p:extLst>
      <p:ext uri="{BB962C8B-B14F-4D97-AF65-F5344CB8AC3E}">
        <p14:creationId xmlns:p14="http://schemas.microsoft.com/office/powerpoint/2010/main" val="173562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5"/>
                                        </p:tgtEl>
                                        <p:attrNameLst>
                                          <p:attrName>style.visibility</p:attrName>
                                        </p:attrNameLst>
                                      </p:cBhvr>
                                      <p:to>
                                        <p:strVal val="visible"/>
                                      </p:to>
                                    </p:set>
                                    <p:anim calcmode="lin" valueType="num">
                                      <p:cBhvr additive="base">
                                        <p:cTn id="7" dur="500" fill="hold"/>
                                        <p:tgtEl>
                                          <p:spTgt spid="965"/>
                                        </p:tgtEl>
                                        <p:attrNameLst>
                                          <p:attrName>ppt_x</p:attrName>
                                        </p:attrNameLst>
                                      </p:cBhvr>
                                      <p:tavLst>
                                        <p:tav tm="0">
                                          <p:val>
                                            <p:strVal val="#ppt_x"/>
                                          </p:val>
                                        </p:tav>
                                        <p:tav tm="100000">
                                          <p:val>
                                            <p:strVal val="#ppt_x"/>
                                          </p:val>
                                        </p:tav>
                                      </p:tavLst>
                                    </p:anim>
                                    <p:anim calcmode="lin" valueType="num">
                                      <p:cBhvr additive="base">
                                        <p:cTn id="8" dur="500" fill="hold"/>
                                        <p:tgtEl>
                                          <p:spTgt spid="96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67"/>
                                        </p:tgtEl>
                                        <p:attrNameLst>
                                          <p:attrName>style.visibility</p:attrName>
                                        </p:attrNameLst>
                                      </p:cBhvr>
                                      <p:to>
                                        <p:strVal val="visible"/>
                                      </p:to>
                                    </p:set>
                                    <p:anim calcmode="lin" valueType="num">
                                      <p:cBhvr additive="base">
                                        <p:cTn id="11" dur="500" fill="hold"/>
                                        <p:tgtEl>
                                          <p:spTgt spid="967"/>
                                        </p:tgtEl>
                                        <p:attrNameLst>
                                          <p:attrName>ppt_x</p:attrName>
                                        </p:attrNameLst>
                                      </p:cBhvr>
                                      <p:tavLst>
                                        <p:tav tm="0">
                                          <p:val>
                                            <p:strVal val="#ppt_x"/>
                                          </p:val>
                                        </p:tav>
                                        <p:tav tm="100000">
                                          <p:val>
                                            <p:strVal val="#ppt_x"/>
                                          </p:val>
                                        </p:tav>
                                      </p:tavLst>
                                    </p:anim>
                                    <p:anim calcmode="lin" valueType="num">
                                      <p:cBhvr additive="base">
                                        <p:cTn id="12" dur="500" fill="hold"/>
                                        <p:tgtEl>
                                          <p:spTgt spid="9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64"/>
                                        </p:tgtEl>
                                        <p:attrNameLst>
                                          <p:attrName>style.visibility</p:attrName>
                                        </p:attrNameLst>
                                      </p:cBhvr>
                                      <p:to>
                                        <p:strVal val="visible"/>
                                      </p:to>
                                    </p:set>
                                    <p:anim calcmode="lin" valueType="num">
                                      <p:cBhvr additive="base">
                                        <p:cTn id="15" dur="500" fill="hold"/>
                                        <p:tgtEl>
                                          <p:spTgt spid="964"/>
                                        </p:tgtEl>
                                        <p:attrNameLst>
                                          <p:attrName>ppt_x</p:attrName>
                                        </p:attrNameLst>
                                      </p:cBhvr>
                                      <p:tavLst>
                                        <p:tav tm="0">
                                          <p:val>
                                            <p:strVal val="#ppt_x"/>
                                          </p:val>
                                        </p:tav>
                                        <p:tav tm="100000">
                                          <p:val>
                                            <p:strVal val="#ppt_x"/>
                                          </p:val>
                                        </p:tav>
                                      </p:tavLst>
                                    </p:anim>
                                    <p:anim calcmode="lin" valueType="num">
                                      <p:cBhvr additive="base">
                                        <p:cTn id="16" dur="500" fill="hold"/>
                                        <p:tgtEl>
                                          <p:spTgt spid="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 grpId="0" animBg="1"/>
      <p:bldP spid="965" grpId="0"/>
      <p:bldP spid="9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grpSp>
        <p:nvGrpSpPr>
          <p:cNvPr id="1484" name="Google Shape;1484;p37"/>
          <p:cNvGrpSpPr/>
          <p:nvPr/>
        </p:nvGrpSpPr>
        <p:grpSpPr>
          <a:xfrm>
            <a:off x="-1030100" y="3617425"/>
            <a:ext cx="11204212" cy="1526065"/>
            <a:chOff x="-1030100" y="3617425"/>
            <a:chExt cx="11204212" cy="1526065"/>
          </a:xfrm>
        </p:grpSpPr>
        <p:sp>
          <p:nvSpPr>
            <p:cNvPr id="1485" name="Google Shape;1485;p37"/>
            <p:cNvSpPr/>
            <p:nvPr/>
          </p:nvSpPr>
          <p:spPr>
            <a:xfrm flipH="1">
              <a:off x="6787475" y="3840063"/>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1030100" y="3915938"/>
              <a:ext cx="11204212" cy="373603"/>
            </a:xfrm>
            <a:custGeom>
              <a:avLst/>
              <a:gdLst/>
              <a:ahLst/>
              <a:cxnLst/>
              <a:rect l="l" t="t" r="r" b="b"/>
              <a:pathLst>
                <a:path w="285494" h="7259" extrusionOk="0">
                  <a:moveTo>
                    <a:pt x="153829" y="1"/>
                  </a:moveTo>
                  <a:cubicBezTo>
                    <a:pt x="153601" y="1"/>
                    <a:pt x="153410" y="248"/>
                    <a:pt x="153334" y="582"/>
                  </a:cubicBezTo>
                  <a:cubicBezTo>
                    <a:pt x="153210" y="553"/>
                    <a:pt x="153058" y="534"/>
                    <a:pt x="152905" y="534"/>
                  </a:cubicBezTo>
                  <a:cubicBezTo>
                    <a:pt x="152820" y="534"/>
                    <a:pt x="152743" y="534"/>
                    <a:pt x="152667" y="553"/>
                  </a:cubicBezTo>
                  <a:cubicBezTo>
                    <a:pt x="152315" y="353"/>
                    <a:pt x="151677" y="220"/>
                    <a:pt x="150934" y="220"/>
                  </a:cubicBezTo>
                  <a:cubicBezTo>
                    <a:pt x="150057" y="220"/>
                    <a:pt x="149314" y="410"/>
                    <a:pt x="149048" y="668"/>
                  </a:cubicBezTo>
                  <a:cubicBezTo>
                    <a:pt x="148600" y="610"/>
                    <a:pt x="148086" y="572"/>
                    <a:pt x="147524" y="572"/>
                  </a:cubicBezTo>
                  <a:cubicBezTo>
                    <a:pt x="145923" y="572"/>
                    <a:pt x="144628" y="839"/>
                    <a:pt x="144628" y="1172"/>
                  </a:cubicBezTo>
                  <a:cubicBezTo>
                    <a:pt x="144628" y="1258"/>
                    <a:pt x="144723" y="1334"/>
                    <a:pt x="144876" y="1411"/>
                  </a:cubicBezTo>
                  <a:cubicBezTo>
                    <a:pt x="144771" y="1439"/>
                    <a:pt x="144666" y="1477"/>
                    <a:pt x="144571" y="1525"/>
                  </a:cubicBezTo>
                  <a:cubicBezTo>
                    <a:pt x="144447" y="1125"/>
                    <a:pt x="144133" y="839"/>
                    <a:pt x="143752" y="839"/>
                  </a:cubicBezTo>
                  <a:cubicBezTo>
                    <a:pt x="143390" y="839"/>
                    <a:pt x="143076" y="1115"/>
                    <a:pt x="142942" y="1496"/>
                  </a:cubicBezTo>
                  <a:cubicBezTo>
                    <a:pt x="142723" y="1258"/>
                    <a:pt x="142323" y="1106"/>
                    <a:pt x="141875" y="1106"/>
                  </a:cubicBezTo>
                  <a:cubicBezTo>
                    <a:pt x="141713" y="1106"/>
                    <a:pt x="141561" y="1125"/>
                    <a:pt x="141418" y="1163"/>
                  </a:cubicBezTo>
                  <a:cubicBezTo>
                    <a:pt x="141304" y="868"/>
                    <a:pt x="141037" y="668"/>
                    <a:pt x="140732" y="668"/>
                  </a:cubicBezTo>
                  <a:cubicBezTo>
                    <a:pt x="140570" y="668"/>
                    <a:pt x="140428" y="715"/>
                    <a:pt x="140313" y="810"/>
                  </a:cubicBezTo>
                  <a:cubicBezTo>
                    <a:pt x="140123" y="696"/>
                    <a:pt x="139894" y="620"/>
                    <a:pt x="139637" y="620"/>
                  </a:cubicBezTo>
                  <a:cubicBezTo>
                    <a:pt x="139218" y="620"/>
                    <a:pt x="138865" y="810"/>
                    <a:pt x="138665" y="1096"/>
                  </a:cubicBezTo>
                  <a:cubicBezTo>
                    <a:pt x="138361" y="906"/>
                    <a:pt x="137951" y="801"/>
                    <a:pt x="137494" y="801"/>
                  </a:cubicBezTo>
                  <a:cubicBezTo>
                    <a:pt x="136941" y="801"/>
                    <a:pt x="136465" y="963"/>
                    <a:pt x="136151" y="1210"/>
                  </a:cubicBezTo>
                  <a:cubicBezTo>
                    <a:pt x="136008" y="896"/>
                    <a:pt x="135646" y="668"/>
                    <a:pt x="135217" y="668"/>
                  </a:cubicBezTo>
                  <a:cubicBezTo>
                    <a:pt x="134703" y="668"/>
                    <a:pt x="134274" y="991"/>
                    <a:pt x="134217" y="1420"/>
                  </a:cubicBezTo>
                  <a:cubicBezTo>
                    <a:pt x="134103" y="1430"/>
                    <a:pt x="133979" y="1449"/>
                    <a:pt x="133874" y="1468"/>
                  </a:cubicBezTo>
                  <a:cubicBezTo>
                    <a:pt x="133665" y="1182"/>
                    <a:pt x="132931" y="972"/>
                    <a:pt x="132065" y="972"/>
                  </a:cubicBezTo>
                  <a:cubicBezTo>
                    <a:pt x="131855" y="972"/>
                    <a:pt x="131665" y="982"/>
                    <a:pt x="131484" y="1010"/>
                  </a:cubicBezTo>
                  <a:cubicBezTo>
                    <a:pt x="131445" y="591"/>
                    <a:pt x="131226" y="268"/>
                    <a:pt x="130969" y="268"/>
                  </a:cubicBezTo>
                  <a:cubicBezTo>
                    <a:pt x="130741" y="268"/>
                    <a:pt x="130550" y="506"/>
                    <a:pt x="130474" y="839"/>
                  </a:cubicBezTo>
                  <a:cubicBezTo>
                    <a:pt x="130341" y="810"/>
                    <a:pt x="130198" y="801"/>
                    <a:pt x="130045" y="801"/>
                  </a:cubicBezTo>
                  <a:cubicBezTo>
                    <a:pt x="129960" y="801"/>
                    <a:pt x="129883" y="801"/>
                    <a:pt x="129798" y="810"/>
                  </a:cubicBezTo>
                  <a:cubicBezTo>
                    <a:pt x="129445" y="620"/>
                    <a:pt x="128807" y="487"/>
                    <a:pt x="128074" y="487"/>
                  </a:cubicBezTo>
                  <a:cubicBezTo>
                    <a:pt x="127226" y="487"/>
                    <a:pt x="126512" y="668"/>
                    <a:pt x="126216" y="906"/>
                  </a:cubicBezTo>
                  <a:lnTo>
                    <a:pt x="126188" y="906"/>
                  </a:lnTo>
                  <a:cubicBezTo>
                    <a:pt x="126140" y="906"/>
                    <a:pt x="126102" y="915"/>
                    <a:pt x="126064" y="925"/>
                  </a:cubicBezTo>
                  <a:cubicBezTo>
                    <a:pt x="125645" y="868"/>
                    <a:pt x="125169" y="839"/>
                    <a:pt x="124654" y="839"/>
                  </a:cubicBezTo>
                  <a:cubicBezTo>
                    <a:pt x="123063" y="839"/>
                    <a:pt x="121768" y="1106"/>
                    <a:pt x="121768" y="1430"/>
                  </a:cubicBezTo>
                  <a:cubicBezTo>
                    <a:pt x="121768" y="1506"/>
                    <a:pt x="121835" y="1563"/>
                    <a:pt x="121940" y="1630"/>
                  </a:cubicBezTo>
                  <a:cubicBezTo>
                    <a:pt x="121920" y="1668"/>
                    <a:pt x="121911" y="1706"/>
                    <a:pt x="121901" y="1753"/>
                  </a:cubicBezTo>
                  <a:cubicBezTo>
                    <a:pt x="121662" y="1523"/>
                    <a:pt x="121270" y="1381"/>
                    <a:pt x="120830" y="1381"/>
                  </a:cubicBezTo>
                  <a:cubicBezTo>
                    <a:pt x="120816" y="1381"/>
                    <a:pt x="120801" y="1382"/>
                    <a:pt x="120787" y="1382"/>
                  </a:cubicBezTo>
                  <a:cubicBezTo>
                    <a:pt x="120635" y="1382"/>
                    <a:pt x="120482" y="1411"/>
                    <a:pt x="120339" y="1449"/>
                  </a:cubicBezTo>
                  <a:cubicBezTo>
                    <a:pt x="120209" y="1169"/>
                    <a:pt x="119933" y="972"/>
                    <a:pt x="119636" y="972"/>
                  </a:cubicBezTo>
                  <a:cubicBezTo>
                    <a:pt x="119629" y="972"/>
                    <a:pt x="119622" y="972"/>
                    <a:pt x="119615" y="972"/>
                  </a:cubicBezTo>
                  <a:cubicBezTo>
                    <a:pt x="119454" y="972"/>
                    <a:pt x="119311" y="1030"/>
                    <a:pt x="119206" y="1125"/>
                  </a:cubicBezTo>
                  <a:cubicBezTo>
                    <a:pt x="119018" y="1018"/>
                    <a:pt x="118798" y="952"/>
                    <a:pt x="118567" y="952"/>
                  </a:cubicBezTo>
                  <a:cubicBezTo>
                    <a:pt x="118551" y="952"/>
                    <a:pt x="118536" y="953"/>
                    <a:pt x="118520" y="953"/>
                  </a:cubicBezTo>
                  <a:cubicBezTo>
                    <a:pt x="118101" y="963"/>
                    <a:pt x="117758" y="1153"/>
                    <a:pt x="117587" y="1449"/>
                  </a:cubicBezTo>
                  <a:cubicBezTo>
                    <a:pt x="117276" y="1275"/>
                    <a:pt x="116879" y="1172"/>
                    <a:pt x="116444" y="1172"/>
                  </a:cubicBezTo>
                  <a:cubicBezTo>
                    <a:pt x="116425" y="1172"/>
                    <a:pt x="116406" y="1172"/>
                    <a:pt x="116386" y="1172"/>
                  </a:cubicBezTo>
                  <a:cubicBezTo>
                    <a:pt x="115844" y="1191"/>
                    <a:pt x="115377" y="1363"/>
                    <a:pt x="115091" y="1620"/>
                  </a:cubicBezTo>
                  <a:cubicBezTo>
                    <a:pt x="114914" y="1312"/>
                    <a:pt x="114545" y="1096"/>
                    <a:pt x="114127" y="1096"/>
                  </a:cubicBezTo>
                  <a:cubicBezTo>
                    <a:pt x="114118" y="1096"/>
                    <a:pt x="114109" y="1096"/>
                    <a:pt x="114100" y="1096"/>
                  </a:cubicBezTo>
                  <a:cubicBezTo>
                    <a:pt x="113586" y="1106"/>
                    <a:pt x="113196" y="1449"/>
                    <a:pt x="113177" y="1868"/>
                  </a:cubicBezTo>
                  <a:cubicBezTo>
                    <a:pt x="113053" y="1887"/>
                    <a:pt x="112938" y="1906"/>
                    <a:pt x="112834" y="1925"/>
                  </a:cubicBezTo>
                  <a:cubicBezTo>
                    <a:pt x="112616" y="1661"/>
                    <a:pt x="111921" y="1476"/>
                    <a:pt x="111097" y="1476"/>
                  </a:cubicBezTo>
                  <a:cubicBezTo>
                    <a:pt x="111057" y="1476"/>
                    <a:pt x="111017" y="1476"/>
                    <a:pt x="110976" y="1477"/>
                  </a:cubicBezTo>
                  <a:cubicBezTo>
                    <a:pt x="110776" y="1477"/>
                    <a:pt x="110586" y="1496"/>
                    <a:pt x="110405" y="1525"/>
                  </a:cubicBezTo>
                  <a:cubicBezTo>
                    <a:pt x="110329" y="1106"/>
                    <a:pt x="110081" y="791"/>
                    <a:pt x="109824" y="791"/>
                  </a:cubicBezTo>
                  <a:cubicBezTo>
                    <a:pt x="109595" y="801"/>
                    <a:pt x="109424" y="1049"/>
                    <a:pt x="109386" y="1382"/>
                  </a:cubicBezTo>
                  <a:cubicBezTo>
                    <a:pt x="109252" y="1353"/>
                    <a:pt x="109100" y="1344"/>
                    <a:pt x="108947" y="1344"/>
                  </a:cubicBezTo>
                  <a:cubicBezTo>
                    <a:pt x="108862" y="1344"/>
                    <a:pt x="108786" y="1353"/>
                    <a:pt x="108709" y="1363"/>
                  </a:cubicBezTo>
                  <a:cubicBezTo>
                    <a:pt x="108365" y="1195"/>
                    <a:pt x="107783" y="1085"/>
                    <a:pt x="107115" y="1085"/>
                  </a:cubicBezTo>
                  <a:cubicBezTo>
                    <a:pt x="107063" y="1085"/>
                    <a:pt x="107010" y="1085"/>
                    <a:pt x="106957" y="1087"/>
                  </a:cubicBezTo>
                  <a:cubicBezTo>
                    <a:pt x="106195" y="1096"/>
                    <a:pt x="105557" y="1249"/>
                    <a:pt x="105233" y="1468"/>
                  </a:cubicBezTo>
                  <a:cubicBezTo>
                    <a:pt x="105147" y="1487"/>
                    <a:pt x="105061" y="1515"/>
                    <a:pt x="104985" y="1563"/>
                  </a:cubicBezTo>
                  <a:cubicBezTo>
                    <a:pt x="104658" y="1533"/>
                    <a:pt x="104296" y="1509"/>
                    <a:pt x="103908" y="1509"/>
                  </a:cubicBezTo>
                  <a:cubicBezTo>
                    <a:pt x="103799" y="1509"/>
                    <a:pt x="103688" y="1511"/>
                    <a:pt x="103575" y="1515"/>
                  </a:cubicBezTo>
                  <a:cubicBezTo>
                    <a:pt x="103080" y="1525"/>
                    <a:pt x="102613" y="1563"/>
                    <a:pt x="102213" y="1620"/>
                  </a:cubicBezTo>
                  <a:cubicBezTo>
                    <a:pt x="102108" y="1563"/>
                    <a:pt x="101994" y="1534"/>
                    <a:pt x="101880" y="1534"/>
                  </a:cubicBezTo>
                  <a:cubicBezTo>
                    <a:pt x="101651" y="1534"/>
                    <a:pt x="101451" y="1639"/>
                    <a:pt x="101299" y="1801"/>
                  </a:cubicBezTo>
                  <a:cubicBezTo>
                    <a:pt x="101089" y="1868"/>
                    <a:pt x="100927" y="1934"/>
                    <a:pt x="100832" y="2011"/>
                  </a:cubicBezTo>
                  <a:cubicBezTo>
                    <a:pt x="100613" y="1877"/>
                    <a:pt x="100318" y="1801"/>
                    <a:pt x="99994" y="1801"/>
                  </a:cubicBezTo>
                  <a:cubicBezTo>
                    <a:pt x="99832" y="1801"/>
                    <a:pt x="99689" y="1820"/>
                    <a:pt x="99546" y="1858"/>
                  </a:cubicBezTo>
                  <a:cubicBezTo>
                    <a:pt x="99432" y="1563"/>
                    <a:pt x="99165" y="1363"/>
                    <a:pt x="98851" y="1363"/>
                  </a:cubicBezTo>
                  <a:cubicBezTo>
                    <a:pt x="98699" y="1363"/>
                    <a:pt x="98556" y="1420"/>
                    <a:pt x="98432" y="1506"/>
                  </a:cubicBezTo>
                  <a:cubicBezTo>
                    <a:pt x="98241" y="1391"/>
                    <a:pt x="98013" y="1315"/>
                    <a:pt x="97756" y="1315"/>
                  </a:cubicBezTo>
                  <a:cubicBezTo>
                    <a:pt x="97346" y="1325"/>
                    <a:pt x="96984" y="1515"/>
                    <a:pt x="96784" y="1792"/>
                  </a:cubicBezTo>
                  <a:cubicBezTo>
                    <a:pt x="96479" y="1611"/>
                    <a:pt x="96070" y="1496"/>
                    <a:pt x="95612" y="1496"/>
                  </a:cubicBezTo>
                  <a:cubicBezTo>
                    <a:pt x="95070" y="1496"/>
                    <a:pt x="94584" y="1668"/>
                    <a:pt x="94279" y="1915"/>
                  </a:cubicBezTo>
                  <a:cubicBezTo>
                    <a:pt x="94127" y="1601"/>
                    <a:pt x="93765" y="1372"/>
                    <a:pt x="93336" y="1372"/>
                  </a:cubicBezTo>
                  <a:cubicBezTo>
                    <a:pt x="92822" y="1372"/>
                    <a:pt x="92403" y="1706"/>
                    <a:pt x="92345" y="2125"/>
                  </a:cubicBezTo>
                  <a:cubicBezTo>
                    <a:pt x="92222" y="2144"/>
                    <a:pt x="92107" y="2153"/>
                    <a:pt x="92002" y="2173"/>
                  </a:cubicBezTo>
                  <a:cubicBezTo>
                    <a:pt x="91793" y="1887"/>
                    <a:pt x="91059" y="1687"/>
                    <a:pt x="90183" y="1687"/>
                  </a:cubicBezTo>
                  <a:cubicBezTo>
                    <a:pt x="89983" y="1687"/>
                    <a:pt x="89793" y="1696"/>
                    <a:pt x="89612" y="1715"/>
                  </a:cubicBezTo>
                  <a:cubicBezTo>
                    <a:pt x="89564" y="1306"/>
                    <a:pt x="89345" y="982"/>
                    <a:pt x="89088" y="982"/>
                  </a:cubicBezTo>
                  <a:cubicBezTo>
                    <a:pt x="88859" y="982"/>
                    <a:pt x="88669" y="1220"/>
                    <a:pt x="88602" y="1553"/>
                  </a:cubicBezTo>
                  <a:cubicBezTo>
                    <a:pt x="88469" y="1525"/>
                    <a:pt x="88316" y="1515"/>
                    <a:pt x="88173" y="1515"/>
                  </a:cubicBezTo>
                  <a:cubicBezTo>
                    <a:pt x="88088" y="1515"/>
                    <a:pt x="88002" y="1515"/>
                    <a:pt x="87926" y="1525"/>
                  </a:cubicBezTo>
                  <a:cubicBezTo>
                    <a:pt x="87585" y="1341"/>
                    <a:pt x="86978" y="1210"/>
                    <a:pt x="86267" y="1210"/>
                  </a:cubicBezTo>
                  <a:cubicBezTo>
                    <a:pt x="86242" y="1210"/>
                    <a:pt x="86217" y="1210"/>
                    <a:pt x="86192" y="1210"/>
                  </a:cubicBezTo>
                  <a:cubicBezTo>
                    <a:pt x="85316" y="1210"/>
                    <a:pt x="84582" y="1391"/>
                    <a:pt x="84306" y="1649"/>
                  </a:cubicBezTo>
                  <a:cubicBezTo>
                    <a:pt x="83859" y="1601"/>
                    <a:pt x="83344" y="1563"/>
                    <a:pt x="82782" y="1563"/>
                  </a:cubicBezTo>
                  <a:cubicBezTo>
                    <a:pt x="81182" y="1563"/>
                    <a:pt x="79896" y="1839"/>
                    <a:pt x="79896" y="2163"/>
                  </a:cubicBezTo>
                  <a:cubicBezTo>
                    <a:pt x="79763" y="2296"/>
                    <a:pt x="79668" y="2468"/>
                    <a:pt x="79610" y="2658"/>
                  </a:cubicBezTo>
                  <a:cubicBezTo>
                    <a:pt x="79375" y="2541"/>
                    <a:pt x="79089" y="2458"/>
                    <a:pt x="78767" y="2458"/>
                  </a:cubicBezTo>
                  <a:cubicBezTo>
                    <a:pt x="78750" y="2458"/>
                    <a:pt x="78732" y="2458"/>
                    <a:pt x="78715" y="2458"/>
                  </a:cubicBezTo>
                  <a:cubicBezTo>
                    <a:pt x="78372" y="2458"/>
                    <a:pt x="78058" y="2534"/>
                    <a:pt x="77820" y="2658"/>
                  </a:cubicBezTo>
                  <a:cubicBezTo>
                    <a:pt x="77696" y="2258"/>
                    <a:pt x="77372" y="1972"/>
                    <a:pt x="77001" y="1972"/>
                  </a:cubicBezTo>
                  <a:cubicBezTo>
                    <a:pt x="76639" y="1972"/>
                    <a:pt x="76324" y="2249"/>
                    <a:pt x="76191" y="2630"/>
                  </a:cubicBezTo>
                  <a:cubicBezTo>
                    <a:pt x="75972" y="2392"/>
                    <a:pt x="75572" y="2239"/>
                    <a:pt x="75115" y="2239"/>
                  </a:cubicBezTo>
                  <a:cubicBezTo>
                    <a:pt x="74962" y="2239"/>
                    <a:pt x="74810" y="2258"/>
                    <a:pt x="74667" y="2296"/>
                  </a:cubicBezTo>
                  <a:cubicBezTo>
                    <a:pt x="74553" y="2001"/>
                    <a:pt x="74286" y="1801"/>
                    <a:pt x="73981" y="1801"/>
                  </a:cubicBezTo>
                  <a:cubicBezTo>
                    <a:pt x="73819" y="1801"/>
                    <a:pt x="73676" y="1858"/>
                    <a:pt x="73553" y="1944"/>
                  </a:cubicBezTo>
                  <a:cubicBezTo>
                    <a:pt x="73362" y="1830"/>
                    <a:pt x="73133" y="1763"/>
                    <a:pt x="72886" y="1763"/>
                  </a:cubicBezTo>
                  <a:cubicBezTo>
                    <a:pt x="72467" y="1763"/>
                    <a:pt x="72105" y="1953"/>
                    <a:pt x="71914" y="2230"/>
                  </a:cubicBezTo>
                  <a:cubicBezTo>
                    <a:pt x="71600" y="2049"/>
                    <a:pt x="71190" y="1934"/>
                    <a:pt x="70733" y="1934"/>
                  </a:cubicBezTo>
                  <a:cubicBezTo>
                    <a:pt x="70190" y="1944"/>
                    <a:pt x="69714" y="2106"/>
                    <a:pt x="69400" y="2353"/>
                  </a:cubicBezTo>
                  <a:cubicBezTo>
                    <a:pt x="69247" y="2039"/>
                    <a:pt x="68885" y="1811"/>
                    <a:pt x="68457" y="1811"/>
                  </a:cubicBezTo>
                  <a:cubicBezTo>
                    <a:pt x="67942" y="1811"/>
                    <a:pt x="67523" y="2144"/>
                    <a:pt x="67466" y="2573"/>
                  </a:cubicBezTo>
                  <a:cubicBezTo>
                    <a:pt x="67352" y="2582"/>
                    <a:pt x="67237" y="2601"/>
                    <a:pt x="67123" y="2611"/>
                  </a:cubicBezTo>
                  <a:cubicBezTo>
                    <a:pt x="66914" y="2334"/>
                    <a:pt x="66180" y="2125"/>
                    <a:pt x="65304" y="2125"/>
                  </a:cubicBezTo>
                  <a:cubicBezTo>
                    <a:pt x="65104" y="2125"/>
                    <a:pt x="64913" y="2134"/>
                    <a:pt x="64732" y="2163"/>
                  </a:cubicBezTo>
                  <a:cubicBezTo>
                    <a:pt x="64685" y="1744"/>
                    <a:pt x="64466" y="1420"/>
                    <a:pt x="64209" y="1420"/>
                  </a:cubicBezTo>
                  <a:cubicBezTo>
                    <a:pt x="63980" y="1420"/>
                    <a:pt x="63789" y="1658"/>
                    <a:pt x="63723" y="2001"/>
                  </a:cubicBezTo>
                  <a:cubicBezTo>
                    <a:pt x="63589" y="1963"/>
                    <a:pt x="63447" y="1953"/>
                    <a:pt x="63294" y="1953"/>
                  </a:cubicBezTo>
                  <a:cubicBezTo>
                    <a:pt x="63208" y="1953"/>
                    <a:pt x="63123" y="1953"/>
                    <a:pt x="63046" y="1963"/>
                  </a:cubicBezTo>
                  <a:cubicBezTo>
                    <a:pt x="62694" y="1772"/>
                    <a:pt x="62056" y="1649"/>
                    <a:pt x="61322" y="1649"/>
                  </a:cubicBezTo>
                  <a:cubicBezTo>
                    <a:pt x="60437" y="1649"/>
                    <a:pt x="59703" y="1839"/>
                    <a:pt x="59427" y="2096"/>
                  </a:cubicBezTo>
                  <a:cubicBezTo>
                    <a:pt x="58979" y="2039"/>
                    <a:pt x="58465" y="2001"/>
                    <a:pt x="57903" y="2001"/>
                  </a:cubicBezTo>
                  <a:cubicBezTo>
                    <a:pt x="57255" y="2001"/>
                    <a:pt x="56665" y="2049"/>
                    <a:pt x="56179" y="2125"/>
                  </a:cubicBezTo>
                  <a:cubicBezTo>
                    <a:pt x="55998" y="1868"/>
                    <a:pt x="55722" y="1706"/>
                    <a:pt x="55407" y="1706"/>
                  </a:cubicBezTo>
                  <a:cubicBezTo>
                    <a:pt x="54969" y="1706"/>
                    <a:pt x="54598" y="2030"/>
                    <a:pt x="54464" y="2487"/>
                  </a:cubicBezTo>
                  <a:cubicBezTo>
                    <a:pt x="54226" y="2353"/>
                    <a:pt x="53912" y="2277"/>
                    <a:pt x="53569" y="2277"/>
                  </a:cubicBezTo>
                  <a:cubicBezTo>
                    <a:pt x="53226" y="2277"/>
                    <a:pt x="52921" y="2353"/>
                    <a:pt x="52683" y="2487"/>
                  </a:cubicBezTo>
                  <a:cubicBezTo>
                    <a:pt x="52561" y="2093"/>
                    <a:pt x="52246" y="1801"/>
                    <a:pt x="51882" y="1801"/>
                  </a:cubicBezTo>
                  <a:cubicBezTo>
                    <a:pt x="51876" y="1801"/>
                    <a:pt x="51870" y="1801"/>
                    <a:pt x="51864" y="1801"/>
                  </a:cubicBezTo>
                  <a:cubicBezTo>
                    <a:pt x="51493" y="1801"/>
                    <a:pt x="51178" y="2068"/>
                    <a:pt x="51054" y="2458"/>
                  </a:cubicBezTo>
                  <a:cubicBezTo>
                    <a:pt x="50826" y="2220"/>
                    <a:pt x="50435" y="2068"/>
                    <a:pt x="49978" y="2068"/>
                  </a:cubicBezTo>
                  <a:cubicBezTo>
                    <a:pt x="49816" y="2068"/>
                    <a:pt x="49664" y="2087"/>
                    <a:pt x="49530" y="2125"/>
                  </a:cubicBezTo>
                  <a:cubicBezTo>
                    <a:pt x="49407" y="1830"/>
                    <a:pt x="49149" y="1630"/>
                    <a:pt x="48835" y="1630"/>
                  </a:cubicBezTo>
                  <a:cubicBezTo>
                    <a:pt x="48683" y="1630"/>
                    <a:pt x="48530" y="1677"/>
                    <a:pt x="48416" y="1772"/>
                  </a:cubicBezTo>
                  <a:cubicBezTo>
                    <a:pt x="48226" y="1658"/>
                    <a:pt x="47997" y="1582"/>
                    <a:pt x="47740" y="1582"/>
                  </a:cubicBezTo>
                  <a:cubicBezTo>
                    <a:pt x="47330" y="1582"/>
                    <a:pt x="46968" y="1772"/>
                    <a:pt x="46768" y="2058"/>
                  </a:cubicBezTo>
                  <a:cubicBezTo>
                    <a:pt x="46463" y="1877"/>
                    <a:pt x="46054" y="1763"/>
                    <a:pt x="45597" y="1763"/>
                  </a:cubicBezTo>
                  <a:cubicBezTo>
                    <a:pt x="45054" y="1763"/>
                    <a:pt x="44568" y="1925"/>
                    <a:pt x="44263" y="2182"/>
                  </a:cubicBezTo>
                  <a:cubicBezTo>
                    <a:pt x="44114" y="1865"/>
                    <a:pt x="43763" y="1639"/>
                    <a:pt x="43346" y="1639"/>
                  </a:cubicBezTo>
                  <a:cubicBezTo>
                    <a:pt x="43337" y="1639"/>
                    <a:pt x="43329" y="1639"/>
                    <a:pt x="43320" y="1639"/>
                  </a:cubicBezTo>
                  <a:cubicBezTo>
                    <a:pt x="42806" y="1639"/>
                    <a:pt x="42387" y="1963"/>
                    <a:pt x="42330" y="2392"/>
                  </a:cubicBezTo>
                  <a:cubicBezTo>
                    <a:pt x="42206" y="2401"/>
                    <a:pt x="42091" y="2420"/>
                    <a:pt x="41987" y="2439"/>
                  </a:cubicBezTo>
                  <a:cubicBezTo>
                    <a:pt x="41777" y="2153"/>
                    <a:pt x="41044" y="1944"/>
                    <a:pt x="40167" y="1944"/>
                  </a:cubicBezTo>
                  <a:cubicBezTo>
                    <a:pt x="39967" y="1944"/>
                    <a:pt x="39767" y="1963"/>
                    <a:pt x="39586" y="1982"/>
                  </a:cubicBezTo>
                  <a:cubicBezTo>
                    <a:pt x="39548" y="1563"/>
                    <a:pt x="39329" y="1249"/>
                    <a:pt x="39063" y="1249"/>
                  </a:cubicBezTo>
                  <a:cubicBezTo>
                    <a:pt x="38843" y="1249"/>
                    <a:pt x="38653" y="1487"/>
                    <a:pt x="38577" y="1820"/>
                  </a:cubicBezTo>
                  <a:cubicBezTo>
                    <a:pt x="38443" y="1792"/>
                    <a:pt x="38301" y="1772"/>
                    <a:pt x="38148" y="1772"/>
                  </a:cubicBezTo>
                  <a:cubicBezTo>
                    <a:pt x="38062" y="1772"/>
                    <a:pt x="37986" y="1782"/>
                    <a:pt x="37910" y="1792"/>
                  </a:cubicBezTo>
                  <a:cubicBezTo>
                    <a:pt x="37558" y="1601"/>
                    <a:pt x="36910" y="1468"/>
                    <a:pt x="36176" y="1468"/>
                  </a:cubicBezTo>
                  <a:cubicBezTo>
                    <a:pt x="35300" y="1468"/>
                    <a:pt x="34557" y="1658"/>
                    <a:pt x="34290" y="1915"/>
                  </a:cubicBezTo>
                  <a:cubicBezTo>
                    <a:pt x="33843" y="1858"/>
                    <a:pt x="33328" y="1830"/>
                    <a:pt x="32766" y="1830"/>
                  </a:cubicBezTo>
                  <a:cubicBezTo>
                    <a:pt x="31662" y="1830"/>
                    <a:pt x="30719" y="1963"/>
                    <a:pt x="30233" y="2144"/>
                  </a:cubicBezTo>
                  <a:cubicBezTo>
                    <a:pt x="30052" y="1963"/>
                    <a:pt x="29814" y="1849"/>
                    <a:pt x="29557" y="1849"/>
                  </a:cubicBezTo>
                  <a:cubicBezTo>
                    <a:pt x="29118" y="1849"/>
                    <a:pt x="28756" y="2173"/>
                    <a:pt x="28614" y="2620"/>
                  </a:cubicBezTo>
                  <a:cubicBezTo>
                    <a:pt x="28375" y="2496"/>
                    <a:pt x="28071" y="2420"/>
                    <a:pt x="27718" y="2420"/>
                  </a:cubicBezTo>
                  <a:cubicBezTo>
                    <a:pt x="27375" y="2420"/>
                    <a:pt x="27071" y="2496"/>
                    <a:pt x="26832" y="2630"/>
                  </a:cubicBezTo>
                  <a:cubicBezTo>
                    <a:pt x="26709" y="2220"/>
                    <a:pt x="26385" y="1934"/>
                    <a:pt x="26013" y="1934"/>
                  </a:cubicBezTo>
                  <a:cubicBezTo>
                    <a:pt x="25642" y="1944"/>
                    <a:pt x="25337" y="2211"/>
                    <a:pt x="25204" y="2601"/>
                  </a:cubicBezTo>
                  <a:cubicBezTo>
                    <a:pt x="24981" y="2370"/>
                    <a:pt x="24606" y="2210"/>
                    <a:pt x="24166" y="2210"/>
                  </a:cubicBezTo>
                  <a:cubicBezTo>
                    <a:pt x="24153" y="2210"/>
                    <a:pt x="24140" y="2210"/>
                    <a:pt x="24127" y="2211"/>
                  </a:cubicBezTo>
                  <a:cubicBezTo>
                    <a:pt x="23965" y="2211"/>
                    <a:pt x="23823" y="2230"/>
                    <a:pt x="23680" y="2268"/>
                  </a:cubicBezTo>
                  <a:cubicBezTo>
                    <a:pt x="23568" y="1979"/>
                    <a:pt x="23310" y="1772"/>
                    <a:pt x="23005" y="1772"/>
                  </a:cubicBezTo>
                  <a:cubicBezTo>
                    <a:pt x="22998" y="1772"/>
                    <a:pt x="22991" y="1772"/>
                    <a:pt x="22984" y="1772"/>
                  </a:cubicBezTo>
                  <a:cubicBezTo>
                    <a:pt x="22832" y="1772"/>
                    <a:pt x="22689" y="1820"/>
                    <a:pt x="22565" y="1915"/>
                  </a:cubicBezTo>
                  <a:cubicBezTo>
                    <a:pt x="22375" y="1801"/>
                    <a:pt x="22146" y="1725"/>
                    <a:pt x="21889" y="1725"/>
                  </a:cubicBezTo>
                  <a:cubicBezTo>
                    <a:pt x="21479" y="1725"/>
                    <a:pt x="21117" y="1915"/>
                    <a:pt x="20917" y="2201"/>
                  </a:cubicBezTo>
                  <a:cubicBezTo>
                    <a:pt x="20613" y="2020"/>
                    <a:pt x="20203" y="1906"/>
                    <a:pt x="19746" y="1906"/>
                  </a:cubicBezTo>
                  <a:cubicBezTo>
                    <a:pt x="19203" y="1906"/>
                    <a:pt x="18717" y="2068"/>
                    <a:pt x="18412" y="2325"/>
                  </a:cubicBezTo>
                  <a:cubicBezTo>
                    <a:pt x="18260" y="2001"/>
                    <a:pt x="17898" y="1772"/>
                    <a:pt x="17469" y="1772"/>
                  </a:cubicBezTo>
                  <a:cubicBezTo>
                    <a:pt x="16955" y="1782"/>
                    <a:pt x="16536" y="2106"/>
                    <a:pt x="16479" y="2534"/>
                  </a:cubicBezTo>
                  <a:cubicBezTo>
                    <a:pt x="16355" y="2544"/>
                    <a:pt x="16241" y="2563"/>
                    <a:pt x="16136" y="2582"/>
                  </a:cubicBezTo>
                  <a:cubicBezTo>
                    <a:pt x="15926" y="2296"/>
                    <a:pt x="15193" y="2087"/>
                    <a:pt x="14317" y="2087"/>
                  </a:cubicBezTo>
                  <a:cubicBezTo>
                    <a:pt x="14117" y="2087"/>
                    <a:pt x="13926" y="2106"/>
                    <a:pt x="13736" y="2125"/>
                  </a:cubicBezTo>
                  <a:cubicBezTo>
                    <a:pt x="13697" y="1706"/>
                    <a:pt x="13478" y="1391"/>
                    <a:pt x="13221" y="1391"/>
                  </a:cubicBezTo>
                  <a:cubicBezTo>
                    <a:pt x="12993" y="1391"/>
                    <a:pt x="12802" y="1630"/>
                    <a:pt x="12735" y="1963"/>
                  </a:cubicBezTo>
                  <a:cubicBezTo>
                    <a:pt x="12602" y="1934"/>
                    <a:pt x="12450" y="1915"/>
                    <a:pt x="12297" y="1915"/>
                  </a:cubicBezTo>
                  <a:cubicBezTo>
                    <a:pt x="12221" y="1915"/>
                    <a:pt x="12135" y="1925"/>
                    <a:pt x="12059" y="1934"/>
                  </a:cubicBezTo>
                  <a:cubicBezTo>
                    <a:pt x="11707" y="1744"/>
                    <a:pt x="11069" y="1611"/>
                    <a:pt x="10326" y="1611"/>
                  </a:cubicBezTo>
                  <a:cubicBezTo>
                    <a:pt x="9449" y="1611"/>
                    <a:pt x="8706" y="1801"/>
                    <a:pt x="8440" y="2058"/>
                  </a:cubicBezTo>
                  <a:cubicBezTo>
                    <a:pt x="7992" y="2001"/>
                    <a:pt x="7478" y="1972"/>
                    <a:pt x="6916" y="1972"/>
                  </a:cubicBezTo>
                  <a:cubicBezTo>
                    <a:pt x="6316" y="1972"/>
                    <a:pt x="5754" y="2011"/>
                    <a:pt x="5287" y="2077"/>
                  </a:cubicBezTo>
                  <a:cubicBezTo>
                    <a:pt x="4420" y="1506"/>
                    <a:pt x="2391" y="1096"/>
                    <a:pt x="20" y="1096"/>
                  </a:cubicBezTo>
                  <a:cubicBezTo>
                    <a:pt x="0" y="1096"/>
                    <a:pt x="10" y="5735"/>
                    <a:pt x="20" y="7259"/>
                  </a:cubicBezTo>
                  <a:lnTo>
                    <a:pt x="285493" y="7259"/>
                  </a:lnTo>
                  <a:lnTo>
                    <a:pt x="285493" y="1096"/>
                  </a:lnTo>
                  <a:cubicBezTo>
                    <a:pt x="283674" y="1096"/>
                    <a:pt x="282055" y="1334"/>
                    <a:pt x="281017" y="1706"/>
                  </a:cubicBezTo>
                  <a:cubicBezTo>
                    <a:pt x="280788" y="1658"/>
                    <a:pt x="280540" y="1630"/>
                    <a:pt x="280274" y="1630"/>
                  </a:cubicBezTo>
                  <a:cubicBezTo>
                    <a:pt x="279731" y="1630"/>
                    <a:pt x="279245" y="1744"/>
                    <a:pt x="278892" y="1915"/>
                  </a:cubicBezTo>
                  <a:cubicBezTo>
                    <a:pt x="278721" y="1544"/>
                    <a:pt x="278388" y="1277"/>
                    <a:pt x="277997" y="1277"/>
                  </a:cubicBezTo>
                  <a:cubicBezTo>
                    <a:pt x="277559" y="1277"/>
                    <a:pt x="277188" y="1611"/>
                    <a:pt x="277054" y="2058"/>
                  </a:cubicBezTo>
                  <a:cubicBezTo>
                    <a:pt x="276816" y="1934"/>
                    <a:pt x="276502" y="1849"/>
                    <a:pt x="276159" y="1849"/>
                  </a:cubicBezTo>
                  <a:cubicBezTo>
                    <a:pt x="275816" y="1849"/>
                    <a:pt x="275502" y="1934"/>
                    <a:pt x="275263" y="2058"/>
                  </a:cubicBezTo>
                  <a:cubicBezTo>
                    <a:pt x="275140" y="1658"/>
                    <a:pt x="274825" y="1372"/>
                    <a:pt x="274454" y="1372"/>
                  </a:cubicBezTo>
                  <a:cubicBezTo>
                    <a:pt x="274082" y="1372"/>
                    <a:pt x="273768" y="1639"/>
                    <a:pt x="273635" y="2030"/>
                  </a:cubicBezTo>
                  <a:cubicBezTo>
                    <a:pt x="273416" y="1792"/>
                    <a:pt x="273016" y="1630"/>
                    <a:pt x="272568" y="1630"/>
                  </a:cubicBezTo>
                  <a:cubicBezTo>
                    <a:pt x="272406" y="1630"/>
                    <a:pt x="272254" y="1658"/>
                    <a:pt x="272111" y="1687"/>
                  </a:cubicBezTo>
                  <a:cubicBezTo>
                    <a:pt x="271996" y="1401"/>
                    <a:pt x="271739" y="1191"/>
                    <a:pt x="271425" y="1191"/>
                  </a:cubicBezTo>
                  <a:cubicBezTo>
                    <a:pt x="271272" y="1191"/>
                    <a:pt x="271120" y="1249"/>
                    <a:pt x="271006" y="1334"/>
                  </a:cubicBezTo>
                  <a:cubicBezTo>
                    <a:pt x="270815" y="1220"/>
                    <a:pt x="270587" y="1144"/>
                    <a:pt x="270330" y="1144"/>
                  </a:cubicBezTo>
                  <a:cubicBezTo>
                    <a:pt x="269920" y="1144"/>
                    <a:pt x="269558" y="1344"/>
                    <a:pt x="269358" y="1620"/>
                  </a:cubicBezTo>
                  <a:cubicBezTo>
                    <a:pt x="269053" y="1439"/>
                    <a:pt x="268644" y="1325"/>
                    <a:pt x="268186" y="1325"/>
                  </a:cubicBezTo>
                  <a:cubicBezTo>
                    <a:pt x="267643" y="1325"/>
                    <a:pt x="267158" y="1487"/>
                    <a:pt x="266843" y="1744"/>
                  </a:cubicBezTo>
                  <a:cubicBezTo>
                    <a:pt x="266700" y="1420"/>
                    <a:pt x="266339" y="1191"/>
                    <a:pt x="265910" y="1191"/>
                  </a:cubicBezTo>
                  <a:cubicBezTo>
                    <a:pt x="265396" y="1191"/>
                    <a:pt x="264976" y="1525"/>
                    <a:pt x="264910" y="1944"/>
                  </a:cubicBezTo>
                  <a:cubicBezTo>
                    <a:pt x="264795" y="1963"/>
                    <a:pt x="264681" y="1972"/>
                    <a:pt x="264567" y="1992"/>
                  </a:cubicBezTo>
                  <a:cubicBezTo>
                    <a:pt x="264357" y="1715"/>
                    <a:pt x="263633" y="1496"/>
                    <a:pt x="262757" y="1496"/>
                  </a:cubicBezTo>
                  <a:cubicBezTo>
                    <a:pt x="262548" y="1496"/>
                    <a:pt x="262357" y="1515"/>
                    <a:pt x="262176" y="1534"/>
                  </a:cubicBezTo>
                  <a:cubicBezTo>
                    <a:pt x="262138" y="1115"/>
                    <a:pt x="261919" y="801"/>
                    <a:pt x="261662" y="801"/>
                  </a:cubicBezTo>
                  <a:cubicBezTo>
                    <a:pt x="261433" y="801"/>
                    <a:pt x="261243" y="1039"/>
                    <a:pt x="261166" y="1372"/>
                  </a:cubicBezTo>
                  <a:cubicBezTo>
                    <a:pt x="261033" y="1344"/>
                    <a:pt x="260890" y="1325"/>
                    <a:pt x="260738" y="1325"/>
                  </a:cubicBezTo>
                  <a:cubicBezTo>
                    <a:pt x="260652" y="1325"/>
                    <a:pt x="260576" y="1334"/>
                    <a:pt x="260500" y="1344"/>
                  </a:cubicBezTo>
                  <a:cubicBezTo>
                    <a:pt x="260147" y="1144"/>
                    <a:pt x="259509" y="1020"/>
                    <a:pt x="258766" y="1020"/>
                  </a:cubicBezTo>
                  <a:cubicBezTo>
                    <a:pt x="257890" y="1020"/>
                    <a:pt x="257147" y="1201"/>
                    <a:pt x="256871" y="1458"/>
                  </a:cubicBezTo>
                  <a:cubicBezTo>
                    <a:pt x="256433" y="1401"/>
                    <a:pt x="255918" y="1372"/>
                    <a:pt x="255356" y="1372"/>
                  </a:cubicBezTo>
                  <a:cubicBezTo>
                    <a:pt x="254204" y="1372"/>
                    <a:pt x="253213" y="1506"/>
                    <a:pt x="252756" y="1706"/>
                  </a:cubicBezTo>
                  <a:cubicBezTo>
                    <a:pt x="252565" y="1449"/>
                    <a:pt x="252289" y="1277"/>
                    <a:pt x="251984" y="1277"/>
                  </a:cubicBezTo>
                  <a:cubicBezTo>
                    <a:pt x="251546" y="1277"/>
                    <a:pt x="251175" y="1611"/>
                    <a:pt x="251032" y="2058"/>
                  </a:cubicBezTo>
                  <a:cubicBezTo>
                    <a:pt x="250794" y="1934"/>
                    <a:pt x="250489" y="1849"/>
                    <a:pt x="250137" y="1849"/>
                  </a:cubicBezTo>
                  <a:cubicBezTo>
                    <a:pt x="249803" y="1849"/>
                    <a:pt x="249489" y="1934"/>
                    <a:pt x="249251" y="2058"/>
                  </a:cubicBezTo>
                  <a:cubicBezTo>
                    <a:pt x="249127" y="1658"/>
                    <a:pt x="248813" y="1372"/>
                    <a:pt x="248432" y="1372"/>
                  </a:cubicBezTo>
                  <a:cubicBezTo>
                    <a:pt x="248070" y="1372"/>
                    <a:pt x="247755" y="1639"/>
                    <a:pt x="247622" y="2030"/>
                  </a:cubicBezTo>
                  <a:cubicBezTo>
                    <a:pt x="247393" y="1792"/>
                    <a:pt x="247003" y="1630"/>
                    <a:pt x="246546" y="1630"/>
                  </a:cubicBezTo>
                  <a:cubicBezTo>
                    <a:pt x="246393" y="1630"/>
                    <a:pt x="246241" y="1658"/>
                    <a:pt x="246098" y="1687"/>
                  </a:cubicBezTo>
                  <a:cubicBezTo>
                    <a:pt x="245984" y="1401"/>
                    <a:pt x="245717" y="1191"/>
                    <a:pt x="245412" y="1191"/>
                  </a:cubicBezTo>
                  <a:cubicBezTo>
                    <a:pt x="245250" y="1191"/>
                    <a:pt x="245107" y="1249"/>
                    <a:pt x="244983" y="1334"/>
                  </a:cubicBezTo>
                  <a:cubicBezTo>
                    <a:pt x="244803" y="1220"/>
                    <a:pt x="244564" y="1144"/>
                    <a:pt x="244317" y="1144"/>
                  </a:cubicBezTo>
                  <a:cubicBezTo>
                    <a:pt x="243898" y="1144"/>
                    <a:pt x="243545" y="1344"/>
                    <a:pt x="243345" y="1620"/>
                  </a:cubicBezTo>
                  <a:cubicBezTo>
                    <a:pt x="243040" y="1439"/>
                    <a:pt x="242621" y="1325"/>
                    <a:pt x="242174" y="1325"/>
                  </a:cubicBezTo>
                  <a:cubicBezTo>
                    <a:pt x="241621" y="1325"/>
                    <a:pt x="241145" y="1487"/>
                    <a:pt x="240831" y="1744"/>
                  </a:cubicBezTo>
                  <a:cubicBezTo>
                    <a:pt x="240688" y="1420"/>
                    <a:pt x="240316" y="1191"/>
                    <a:pt x="239888" y="1191"/>
                  </a:cubicBezTo>
                  <a:cubicBezTo>
                    <a:pt x="239373" y="1191"/>
                    <a:pt x="238954" y="1525"/>
                    <a:pt x="238897" y="1944"/>
                  </a:cubicBezTo>
                  <a:cubicBezTo>
                    <a:pt x="238773" y="1963"/>
                    <a:pt x="238659" y="1972"/>
                    <a:pt x="238554" y="1992"/>
                  </a:cubicBezTo>
                  <a:cubicBezTo>
                    <a:pt x="238345" y="1715"/>
                    <a:pt x="237611" y="1496"/>
                    <a:pt x="236735" y="1496"/>
                  </a:cubicBezTo>
                  <a:cubicBezTo>
                    <a:pt x="236535" y="1496"/>
                    <a:pt x="236344" y="1515"/>
                    <a:pt x="236163" y="1534"/>
                  </a:cubicBezTo>
                  <a:cubicBezTo>
                    <a:pt x="236116" y="1115"/>
                    <a:pt x="235906" y="801"/>
                    <a:pt x="235639" y="801"/>
                  </a:cubicBezTo>
                  <a:cubicBezTo>
                    <a:pt x="235420" y="801"/>
                    <a:pt x="235230" y="1039"/>
                    <a:pt x="235154" y="1372"/>
                  </a:cubicBezTo>
                  <a:cubicBezTo>
                    <a:pt x="235020" y="1344"/>
                    <a:pt x="234877" y="1325"/>
                    <a:pt x="234725" y="1325"/>
                  </a:cubicBezTo>
                  <a:cubicBezTo>
                    <a:pt x="234639" y="1325"/>
                    <a:pt x="234554" y="1334"/>
                    <a:pt x="234477" y="1344"/>
                  </a:cubicBezTo>
                  <a:cubicBezTo>
                    <a:pt x="234125" y="1144"/>
                    <a:pt x="233487" y="1020"/>
                    <a:pt x="232753" y="1020"/>
                  </a:cubicBezTo>
                  <a:cubicBezTo>
                    <a:pt x="231877" y="1020"/>
                    <a:pt x="231134" y="1201"/>
                    <a:pt x="230858" y="1458"/>
                  </a:cubicBezTo>
                  <a:cubicBezTo>
                    <a:pt x="230420" y="1401"/>
                    <a:pt x="229896" y="1372"/>
                    <a:pt x="229334" y="1372"/>
                  </a:cubicBezTo>
                  <a:cubicBezTo>
                    <a:pt x="228486" y="1372"/>
                    <a:pt x="227724" y="1449"/>
                    <a:pt x="227200" y="1563"/>
                  </a:cubicBezTo>
                  <a:cubicBezTo>
                    <a:pt x="227124" y="1553"/>
                    <a:pt x="227048" y="1544"/>
                    <a:pt x="226972" y="1544"/>
                  </a:cubicBezTo>
                  <a:cubicBezTo>
                    <a:pt x="226553" y="1544"/>
                    <a:pt x="226200" y="1734"/>
                    <a:pt x="226000" y="2020"/>
                  </a:cubicBezTo>
                  <a:cubicBezTo>
                    <a:pt x="225695" y="1839"/>
                    <a:pt x="225276" y="1725"/>
                    <a:pt x="224829" y="1725"/>
                  </a:cubicBezTo>
                  <a:cubicBezTo>
                    <a:pt x="224276" y="1725"/>
                    <a:pt x="223800" y="1887"/>
                    <a:pt x="223486" y="2134"/>
                  </a:cubicBezTo>
                  <a:cubicBezTo>
                    <a:pt x="223343" y="1820"/>
                    <a:pt x="222971" y="1591"/>
                    <a:pt x="222552" y="1591"/>
                  </a:cubicBezTo>
                  <a:cubicBezTo>
                    <a:pt x="222028" y="1591"/>
                    <a:pt x="221609" y="1915"/>
                    <a:pt x="221552" y="2344"/>
                  </a:cubicBezTo>
                  <a:cubicBezTo>
                    <a:pt x="221438" y="2353"/>
                    <a:pt x="221314" y="2373"/>
                    <a:pt x="221209" y="2392"/>
                  </a:cubicBezTo>
                  <a:cubicBezTo>
                    <a:pt x="221000" y="2106"/>
                    <a:pt x="220266" y="1896"/>
                    <a:pt x="219390" y="1896"/>
                  </a:cubicBezTo>
                  <a:cubicBezTo>
                    <a:pt x="219190" y="1896"/>
                    <a:pt x="218999" y="1906"/>
                    <a:pt x="218818" y="1934"/>
                  </a:cubicBezTo>
                  <a:cubicBezTo>
                    <a:pt x="218780" y="1515"/>
                    <a:pt x="218561" y="1191"/>
                    <a:pt x="218304" y="1191"/>
                  </a:cubicBezTo>
                  <a:cubicBezTo>
                    <a:pt x="218075" y="1191"/>
                    <a:pt x="217885" y="1430"/>
                    <a:pt x="217809" y="1763"/>
                  </a:cubicBezTo>
                  <a:cubicBezTo>
                    <a:pt x="217675" y="1734"/>
                    <a:pt x="217532" y="1725"/>
                    <a:pt x="217380" y="1725"/>
                  </a:cubicBezTo>
                  <a:cubicBezTo>
                    <a:pt x="217294" y="1725"/>
                    <a:pt x="217218" y="1725"/>
                    <a:pt x="217132" y="1734"/>
                  </a:cubicBezTo>
                  <a:cubicBezTo>
                    <a:pt x="216780" y="1544"/>
                    <a:pt x="216142" y="1411"/>
                    <a:pt x="215408" y="1411"/>
                  </a:cubicBezTo>
                  <a:cubicBezTo>
                    <a:pt x="214532" y="1411"/>
                    <a:pt x="213789" y="1601"/>
                    <a:pt x="213513" y="1858"/>
                  </a:cubicBezTo>
                  <a:cubicBezTo>
                    <a:pt x="213075" y="1801"/>
                    <a:pt x="212551" y="1763"/>
                    <a:pt x="211989" y="1763"/>
                  </a:cubicBezTo>
                  <a:cubicBezTo>
                    <a:pt x="211913" y="1763"/>
                    <a:pt x="211827" y="1772"/>
                    <a:pt x="211751" y="1772"/>
                  </a:cubicBezTo>
                  <a:cubicBezTo>
                    <a:pt x="211722" y="1772"/>
                    <a:pt x="211703" y="1763"/>
                    <a:pt x="211684" y="1763"/>
                  </a:cubicBezTo>
                  <a:cubicBezTo>
                    <a:pt x="211656" y="1763"/>
                    <a:pt x="211627" y="1772"/>
                    <a:pt x="211598" y="1772"/>
                  </a:cubicBezTo>
                  <a:cubicBezTo>
                    <a:pt x="210189" y="1811"/>
                    <a:pt x="209103" y="2058"/>
                    <a:pt x="209103" y="2353"/>
                  </a:cubicBezTo>
                  <a:cubicBezTo>
                    <a:pt x="209103" y="2392"/>
                    <a:pt x="209122" y="2420"/>
                    <a:pt x="209150" y="2458"/>
                  </a:cubicBezTo>
                  <a:cubicBezTo>
                    <a:pt x="209084" y="2477"/>
                    <a:pt x="209017" y="2506"/>
                    <a:pt x="208960" y="2544"/>
                  </a:cubicBezTo>
                  <a:cubicBezTo>
                    <a:pt x="208836" y="2134"/>
                    <a:pt x="208512" y="1849"/>
                    <a:pt x="208141" y="1849"/>
                  </a:cubicBezTo>
                  <a:cubicBezTo>
                    <a:pt x="207769" y="1849"/>
                    <a:pt x="207455" y="2125"/>
                    <a:pt x="207331" y="2506"/>
                  </a:cubicBezTo>
                  <a:cubicBezTo>
                    <a:pt x="207103" y="2277"/>
                    <a:pt x="206712" y="2115"/>
                    <a:pt x="206255" y="2115"/>
                  </a:cubicBezTo>
                  <a:cubicBezTo>
                    <a:pt x="206093" y="2115"/>
                    <a:pt x="205941" y="2134"/>
                    <a:pt x="205798" y="2173"/>
                  </a:cubicBezTo>
                  <a:cubicBezTo>
                    <a:pt x="205693" y="1877"/>
                    <a:pt x="205426" y="1677"/>
                    <a:pt x="205112" y="1677"/>
                  </a:cubicBezTo>
                  <a:cubicBezTo>
                    <a:pt x="204959" y="1677"/>
                    <a:pt x="204817" y="1734"/>
                    <a:pt x="204693" y="1820"/>
                  </a:cubicBezTo>
                  <a:cubicBezTo>
                    <a:pt x="204502" y="1706"/>
                    <a:pt x="204274" y="1630"/>
                    <a:pt x="204016" y="1630"/>
                  </a:cubicBezTo>
                  <a:cubicBezTo>
                    <a:pt x="203607" y="1630"/>
                    <a:pt x="203245" y="1820"/>
                    <a:pt x="203045" y="2106"/>
                  </a:cubicBezTo>
                  <a:cubicBezTo>
                    <a:pt x="202740" y="1925"/>
                    <a:pt x="202331" y="1811"/>
                    <a:pt x="201873" y="1811"/>
                  </a:cubicBezTo>
                  <a:cubicBezTo>
                    <a:pt x="201330" y="1811"/>
                    <a:pt x="200845" y="1972"/>
                    <a:pt x="200530" y="2230"/>
                  </a:cubicBezTo>
                  <a:cubicBezTo>
                    <a:pt x="200387" y="1906"/>
                    <a:pt x="200025" y="1677"/>
                    <a:pt x="199597" y="1677"/>
                  </a:cubicBezTo>
                  <a:cubicBezTo>
                    <a:pt x="199083" y="1677"/>
                    <a:pt x="198663" y="2011"/>
                    <a:pt x="198606" y="2430"/>
                  </a:cubicBezTo>
                  <a:cubicBezTo>
                    <a:pt x="198482" y="2449"/>
                    <a:pt x="198368" y="2458"/>
                    <a:pt x="198263" y="2477"/>
                  </a:cubicBezTo>
                  <a:cubicBezTo>
                    <a:pt x="198044" y="2192"/>
                    <a:pt x="197320" y="1982"/>
                    <a:pt x="196444" y="1982"/>
                  </a:cubicBezTo>
                  <a:cubicBezTo>
                    <a:pt x="196244" y="1982"/>
                    <a:pt x="196054" y="2001"/>
                    <a:pt x="195863" y="2020"/>
                  </a:cubicBezTo>
                  <a:cubicBezTo>
                    <a:pt x="195825" y="1601"/>
                    <a:pt x="195606" y="1277"/>
                    <a:pt x="195349" y="1277"/>
                  </a:cubicBezTo>
                  <a:cubicBezTo>
                    <a:pt x="195120" y="1277"/>
                    <a:pt x="194930" y="1525"/>
                    <a:pt x="194853" y="1858"/>
                  </a:cubicBezTo>
                  <a:cubicBezTo>
                    <a:pt x="194730" y="1830"/>
                    <a:pt x="194577" y="1811"/>
                    <a:pt x="194425" y="1811"/>
                  </a:cubicBezTo>
                  <a:cubicBezTo>
                    <a:pt x="194349" y="1811"/>
                    <a:pt x="194263" y="1811"/>
                    <a:pt x="194187" y="1820"/>
                  </a:cubicBezTo>
                  <a:cubicBezTo>
                    <a:pt x="193834" y="1630"/>
                    <a:pt x="193196" y="1496"/>
                    <a:pt x="192463" y="1496"/>
                  </a:cubicBezTo>
                  <a:cubicBezTo>
                    <a:pt x="191634" y="1496"/>
                    <a:pt x="190939" y="1668"/>
                    <a:pt x="190624" y="1896"/>
                  </a:cubicBezTo>
                  <a:cubicBezTo>
                    <a:pt x="190443" y="1582"/>
                    <a:pt x="190139" y="1372"/>
                    <a:pt x="189786" y="1372"/>
                  </a:cubicBezTo>
                  <a:cubicBezTo>
                    <a:pt x="189453" y="1372"/>
                    <a:pt x="189157" y="1563"/>
                    <a:pt x="188976" y="1858"/>
                  </a:cubicBezTo>
                  <a:cubicBezTo>
                    <a:pt x="188214" y="1858"/>
                    <a:pt x="187519" y="1925"/>
                    <a:pt x="187014" y="2020"/>
                  </a:cubicBezTo>
                  <a:cubicBezTo>
                    <a:pt x="186862" y="1687"/>
                    <a:pt x="186576" y="1458"/>
                    <a:pt x="186243" y="1458"/>
                  </a:cubicBezTo>
                  <a:cubicBezTo>
                    <a:pt x="185871" y="1458"/>
                    <a:pt x="185557" y="1725"/>
                    <a:pt x="185433" y="2115"/>
                  </a:cubicBezTo>
                  <a:cubicBezTo>
                    <a:pt x="185205" y="1877"/>
                    <a:pt x="184805" y="1725"/>
                    <a:pt x="184357" y="1725"/>
                  </a:cubicBezTo>
                  <a:cubicBezTo>
                    <a:pt x="184195" y="1725"/>
                    <a:pt x="184043" y="1744"/>
                    <a:pt x="183900" y="1782"/>
                  </a:cubicBezTo>
                  <a:cubicBezTo>
                    <a:pt x="183785" y="1487"/>
                    <a:pt x="183528" y="1277"/>
                    <a:pt x="183214" y="1277"/>
                  </a:cubicBezTo>
                  <a:cubicBezTo>
                    <a:pt x="183061" y="1277"/>
                    <a:pt x="182909" y="1334"/>
                    <a:pt x="182795" y="1430"/>
                  </a:cubicBezTo>
                  <a:cubicBezTo>
                    <a:pt x="182604" y="1306"/>
                    <a:pt x="182376" y="1239"/>
                    <a:pt x="182118" y="1239"/>
                  </a:cubicBezTo>
                  <a:cubicBezTo>
                    <a:pt x="181709" y="1239"/>
                    <a:pt x="181347" y="1430"/>
                    <a:pt x="181147" y="1706"/>
                  </a:cubicBezTo>
                  <a:cubicBezTo>
                    <a:pt x="180842" y="1525"/>
                    <a:pt x="180433" y="1411"/>
                    <a:pt x="179975" y="1411"/>
                  </a:cubicBezTo>
                  <a:cubicBezTo>
                    <a:pt x="179432" y="1411"/>
                    <a:pt x="178947" y="1582"/>
                    <a:pt x="178632" y="1830"/>
                  </a:cubicBezTo>
                  <a:cubicBezTo>
                    <a:pt x="178489" y="1506"/>
                    <a:pt x="178128" y="1277"/>
                    <a:pt x="177699" y="1277"/>
                  </a:cubicBezTo>
                  <a:cubicBezTo>
                    <a:pt x="177185" y="1277"/>
                    <a:pt x="176765" y="1611"/>
                    <a:pt x="176699" y="2039"/>
                  </a:cubicBezTo>
                  <a:cubicBezTo>
                    <a:pt x="176584" y="2049"/>
                    <a:pt x="176470" y="2068"/>
                    <a:pt x="176356" y="2087"/>
                  </a:cubicBezTo>
                  <a:cubicBezTo>
                    <a:pt x="176146" y="1801"/>
                    <a:pt x="175422" y="1591"/>
                    <a:pt x="174546" y="1591"/>
                  </a:cubicBezTo>
                  <a:lnTo>
                    <a:pt x="174346" y="1591"/>
                  </a:lnTo>
                  <a:cubicBezTo>
                    <a:pt x="174260" y="1411"/>
                    <a:pt x="174070" y="1249"/>
                    <a:pt x="173803" y="1115"/>
                  </a:cubicBezTo>
                  <a:cubicBezTo>
                    <a:pt x="173708" y="972"/>
                    <a:pt x="173584" y="887"/>
                    <a:pt x="173451" y="887"/>
                  </a:cubicBezTo>
                  <a:cubicBezTo>
                    <a:pt x="173384" y="887"/>
                    <a:pt x="173327" y="906"/>
                    <a:pt x="173279" y="934"/>
                  </a:cubicBezTo>
                  <a:cubicBezTo>
                    <a:pt x="173022" y="877"/>
                    <a:pt x="172736" y="839"/>
                    <a:pt x="172441" y="839"/>
                  </a:cubicBezTo>
                  <a:cubicBezTo>
                    <a:pt x="171898" y="839"/>
                    <a:pt x="171412" y="953"/>
                    <a:pt x="171060" y="1125"/>
                  </a:cubicBezTo>
                  <a:cubicBezTo>
                    <a:pt x="170889" y="753"/>
                    <a:pt x="170555" y="487"/>
                    <a:pt x="170165" y="487"/>
                  </a:cubicBezTo>
                  <a:cubicBezTo>
                    <a:pt x="169726" y="487"/>
                    <a:pt x="169355" y="810"/>
                    <a:pt x="169222" y="1268"/>
                  </a:cubicBezTo>
                  <a:cubicBezTo>
                    <a:pt x="168984" y="1144"/>
                    <a:pt x="168669" y="1058"/>
                    <a:pt x="168326" y="1058"/>
                  </a:cubicBezTo>
                  <a:cubicBezTo>
                    <a:pt x="167983" y="1058"/>
                    <a:pt x="167679" y="1134"/>
                    <a:pt x="167431" y="1268"/>
                  </a:cubicBezTo>
                  <a:cubicBezTo>
                    <a:pt x="167307" y="868"/>
                    <a:pt x="166993" y="572"/>
                    <a:pt x="166621" y="572"/>
                  </a:cubicBezTo>
                  <a:cubicBezTo>
                    <a:pt x="166250" y="572"/>
                    <a:pt x="165936" y="849"/>
                    <a:pt x="165802" y="1230"/>
                  </a:cubicBezTo>
                  <a:cubicBezTo>
                    <a:pt x="165583" y="1001"/>
                    <a:pt x="165183" y="839"/>
                    <a:pt x="164735" y="839"/>
                  </a:cubicBezTo>
                  <a:cubicBezTo>
                    <a:pt x="164573" y="839"/>
                    <a:pt x="164421" y="858"/>
                    <a:pt x="164278" y="896"/>
                  </a:cubicBezTo>
                  <a:cubicBezTo>
                    <a:pt x="164164" y="601"/>
                    <a:pt x="163907" y="401"/>
                    <a:pt x="163592" y="401"/>
                  </a:cubicBezTo>
                  <a:cubicBezTo>
                    <a:pt x="163440" y="401"/>
                    <a:pt x="163288" y="458"/>
                    <a:pt x="163173" y="544"/>
                  </a:cubicBezTo>
                  <a:cubicBezTo>
                    <a:pt x="162983" y="429"/>
                    <a:pt x="162754" y="353"/>
                    <a:pt x="162497" y="353"/>
                  </a:cubicBezTo>
                  <a:cubicBezTo>
                    <a:pt x="162087" y="353"/>
                    <a:pt x="161725" y="544"/>
                    <a:pt x="161525" y="829"/>
                  </a:cubicBezTo>
                  <a:cubicBezTo>
                    <a:pt x="161221" y="649"/>
                    <a:pt x="160811" y="534"/>
                    <a:pt x="160354" y="534"/>
                  </a:cubicBezTo>
                  <a:cubicBezTo>
                    <a:pt x="159811" y="534"/>
                    <a:pt x="159325" y="696"/>
                    <a:pt x="159011" y="953"/>
                  </a:cubicBezTo>
                  <a:cubicBezTo>
                    <a:pt x="158868" y="629"/>
                    <a:pt x="158506" y="401"/>
                    <a:pt x="158077" y="401"/>
                  </a:cubicBezTo>
                  <a:cubicBezTo>
                    <a:pt x="157563" y="401"/>
                    <a:pt x="157144" y="734"/>
                    <a:pt x="157077" y="1153"/>
                  </a:cubicBezTo>
                  <a:cubicBezTo>
                    <a:pt x="156963" y="1172"/>
                    <a:pt x="156849" y="1182"/>
                    <a:pt x="156744" y="1201"/>
                  </a:cubicBezTo>
                  <a:cubicBezTo>
                    <a:pt x="156525" y="915"/>
                    <a:pt x="155801" y="706"/>
                    <a:pt x="154925" y="706"/>
                  </a:cubicBezTo>
                  <a:cubicBezTo>
                    <a:pt x="154725" y="706"/>
                    <a:pt x="154525" y="725"/>
                    <a:pt x="154344" y="744"/>
                  </a:cubicBezTo>
                  <a:cubicBezTo>
                    <a:pt x="154305" y="325"/>
                    <a:pt x="154086" y="1"/>
                    <a:pt x="1538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7" name="Google Shape;1487;p37"/>
            <p:cNvGrpSpPr/>
            <p:nvPr/>
          </p:nvGrpSpPr>
          <p:grpSpPr>
            <a:xfrm>
              <a:off x="3878528" y="3983989"/>
              <a:ext cx="2269375" cy="238325"/>
              <a:chOff x="2827700" y="4514769"/>
              <a:chExt cx="2269375" cy="238325"/>
            </a:xfrm>
          </p:grpSpPr>
          <p:sp>
            <p:nvSpPr>
              <p:cNvPr id="1488" name="Google Shape;1488;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3954600" y="4543244"/>
                <a:ext cx="286425" cy="209850"/>
              </a:xfrm>
              <a:custGeom>
                <a:avLst/>
                <a:gdLst/>
                <a:ahLst/>
                <a:cxnLst/>
                <a:rect l="l" t="t" r="r" b="b"/>
                <a:pathLst>
                  <a:path w="11457" h="8394" extrusionOk="0">
                    <a:moveTo>
                      <a:pt x="5733" y="0"/>
                    </a:moveTo>
                    <a:cubicBezTo>
                      <a:pt x="2565" y="0"/>
                      <a:pt x="0" y="2431"/>
                      <a:pt x="0" y="5417"/>
                    </a:cubicBezTo>
                    <a:cubicBezTo>
                      <a:pt x="0" y="6518"/>
                      <a:pt x="355" y="7542"/>
                      <a:pt x="957" y="8393"/>
                    </a:cubicBezTo>
                    <a:lnTo>
                      <a:pt x="10509" y="8393"/>
                    </a:lnTo>
                    <a:cubicBezTo>
                      <a:pt x="11102" y="7542"/>
                      <a:pt x="11456" y="6518"/>
                      <a:pt x="11456" y="5417"/>
                    </a:cubicBezTo>
                    <a:cubicBezTo>
                      <a:pt x="11456" y="2431"/>
                      <a:pt x="8891" y="0"/>
                      <a:pt x="5733" y="0"/>
                    </a:cubicBezTo>
                    <a:close/>
                  </a:path>
                </a:pathLst>
              </a:custGeom>
              <a:solidFill>
                <a:srgbClr val="97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3888325" y="4578894"/>
                <a:ext cx="460825" cy="174200"/>
              </a:xfrm>
              <a:custGeom>
                <a:avLst/>
                <a:gdLst/>
                <a:ahLst/>
                <a:cxnLst/>
                <a:rect l="l" t="t" r="r" b="b"/>
                <a:pathLst>
                  <a:path w="18433" h="6968" extrusionOk="0">
                    <a:moveTo>
                      <a:pt x="9217" y="0"/>
                    </a:moveTo>
                    <a:cubicBezTo>
                      <a:pt x="4125" y="0"/>
                      <a:pt x="0" y="2106"/>
                      <a:pt x="0" y="4699"/>
                    </a:cubicBezTo>
                    <a:cubicBezTo>
                      <a:pt x="0" y="5522"/>
                      <a:pt x="422" y="6298"/>
                      <a:pt x="1149" y="6967"/>
                    </a:cubicBezTo>
                    <a:lnTo>
                      <a:pt x="17294" y="6967"/>
                    </a:lnTo>
                    <a:cubicBezTo>
                      <a:pt x="18021" y="6298"/>
                      <a:pt x="18433" y="5522"/>
                      <a:pt x="18433" y="4699"/>
                    </a:cubicBezTo>
                    <a:cubicBezTo>
                      <a:pt x="18433" y="2106"/>
                      <a:pt x="14308" y="0"/>
                      <a:pt x="9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4590075" y="4564769"/>
                <a:ext cx="272300" cy="188325"/>
              </a:xfrm>
              <a:custGeom>
                <a:avLst/>
                <a:gdLst/>
                <a:ahLst/>
                <a:cxnLst/>
                <a:rect l="l" t="t" r="r" b="b"/>
                <a:pathLst>
                  <a:path w="10892" h="7533" extrusionOk="0">
                    <a:moveTo>
                      <a:pt x="5446" y="1"/>
                    </a:moveTo>
                    <a:cubicBezTo>
                      <a:pt x="2441" y="1"/>
                      <a:pt x="0" y="2039"/>
                      <a:pt x="0" y="4556"/>
                    </a:cubicBezTo>
                    <a:cubicBezTo>
                      <a:pt x="0" y="5695"/>
                      <a:pt x="507" y="6738"/>
                      <a:pt x="1330" y="7532"/>
                    </a:cubicBezTo>
                    <a:lnTo>
                      <a:pt x="9561" y="7532"/>
                    </a:lnTo>
                    <a:cubicBezTo>
                      <a:pt x="10384" y="6738"/>
                      <a:pt x="10891" y="5695"/>
                      <a:pt x="10891" y="4556"/>
                    </a:cubicBezTo>
                    <a:cubicBezTo>
                      <a:pt x="10891" y="2039"/>
                      <a:pt x="8451" y="1"/>
                      <a:pt x="5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4771675" y="4614544"/>
                <a:ext cx="237350" cy="138550"/>
              </a:xfrm>
              <a:custGeom>
                <a:avLst/>
                <a:gdLst/>
                <a:ahLst/>
                <a:cxnLst/>
                <a:rect l="l" t="t" r="r" b="b"/>
                <a:pathLst>
                  <a:path w="9494" h="5542" extrusionOk="0">
                    <a:moveTo>
                      <a:pt x="4747" y="0"/>
                    </a:moveTo>
                    <a:cubicBezTo>
                      <a:pt x="2125" y="0"/>
                      <a:pt x="0" y="1723"/>
                      <a:pt x="0" y="3848"/>
                    </a:cubicBezTo>
                    <a:cubicBezTo>
                      <a:pt x="0" y="4460"/>
                      <a:pt x="182" y="5025"/>
                      <a:pt x="498" y="5541"/>
                    </a:cubicBezTo>
                    <a:lnTo>
                      <a:pt x="8996" y="5541"/>
                    </a:lnTo>
                    <a:cubicBezTo>
                      <a:pt x="9312" y="5025"/>
                      <a:pt x="9494" y="4460"/>
                      <a:pt x="9494" y="3848"/>
                    </a:cubicBezTo>
                    <a:cubicBezTo>
                      <a:pt x="9494" y="1723"/>
                      <a:pt x="7369"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4234050" y="4529119"/>
                <a:ext cx="244300" cy="223975"/>
              </a:xfrm>
              <a:custGeom>
                <a:avLst/>
                <a:gdLst/>
                <a:ahLst/>
                <a:cxnLst/>
                <a:rect l="l" t="t" r="r" b="b"/>
                <a:pathLst>
                  <a:path w="9772" h="8959" extrusionOk="0">
                    <a:moveTo>
                      <a:pt x="4881" y="1"/>
                    </a:moveTo>
                    <a:cubicBezTo>
                      <a:pt x="2183" y="1"/>
                      <a:pt x="1" y="2355"/>
                      <a:pt x="1" y="5264"/>
                    </a:cubicBezTo>
                    <a:cubicBezTo>
                      <a:pt x="1" y="6709"/>
                      <a:pt x="537" y="8011"/>
                      <a:pt x="1398" y="8958"/>
                    </a:cubicBezTo>
                    <a:lnTo>
                      <a:pt x="8365" y="8958"/>
                    </a:lnTo>
                    <a:cubicBezTo>
                      <a:pt x="9236" y="8011"/>
                      <a:pt x="9772" y="6709"/>
                      <a:pt x="9772" y="5264"/>
                    </a:cubicBezTo>
                    <a:cubicBezTo>
                      <a:pt x="9772" y="2355"/>
                      <a:pt x="7580" y="1"/>
                      <a:pt x="4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4306075" y="4678669"/>
                <a:ext cx="540025" cy="74425"/>
              </a:xfrm>
              <a:custGeom>
                <a:avLst/>
                <a:gdLst/>
                <a:ahLst/>
                <a:cxnLst/>
                <a:rect l="l" t="t" r="r" b="b"/>
                <a:pathLst>
                  <a:path w="21601" h="2977" extrusionOk="0">
                    <a:moveTo>
                      <a:pt x="10805" y="0"/>
                    </a:moveTo>
                    <a:cubicBezTo>
                      <a:pt x="5254" y="0"/>
                      <a:pt x="689" y="1292"/>
                      <a:pt x="0" y="2976"/>
                    </a:cubicBezTo>
                    <a:lnTo>
                      <a:pt x="21600" y="2976"/>
                    </a:lnTo>
                    <a:cubicBezTo>
                      <a:pt x="20921" y="1292"/>
                      <a:pt x="16346" y="0"/>
                      <a:pt x="10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4373550" y="4564769"/>
                <a:ext cx="293350" cy="188325"/>
              </a:xfrm>
              <a:custGeom>
                <a:avLst/>
                <a:gdLst/>
                <a:ahLst/>
                <a:cxnLst/>
                <a:rect l="l" t="t" r="r" b="b"/>
                <a:pathLst>
                  <a:path w="11734" h="7533" extrusionOk="0">
                    <a:moveTo>
                      <a:pt x="5867" y="1"/>
                    </a:moveTo>
                    <a:cubicBezTo>
                      <a:pt x="2632" y="1"/>
                      <a:pt x="0" y="1781"/>
                      <a:pt x="0" y="3982"/>
                    </a:cubicBezTo>
                    <a:cubicBezTo>
                      <a:pt x="0" y="5532"/>
                      <a:pt x="1311" y="6872"/>
                      <a:pt x="3206" y="7532"/>
                    </a:cubicBezTo>
                    <a:lnTo>
                      <a:pt x="8527" y="7532"/>
                    </a:lnTo>
                    <a:cubicBezTo>
                      <a:pt x="10432" y="6872"/>
                      <a:pt x="11733" y="5532"/>
                      <a:pt x="11733" y="3982"/>
                    </a:cubicBezTo>
                    <a:cubicBezTo>
                      <a:pt x="11733" y="1781"/>
                      <a:pt x="9111" y="1"/>
                      <a:pt x="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3974700" y="4561844"/>
                <a:ext cx="291675" cy="152000"/>
              </a:xfrm>
              <a:custGeom>
                <a:avLst/>
                <a:gdLst/>
                <a:ahLst/>
                <a:cxnLst/>
                <a:rect l="l" t="t" r="r" b="b"/>
                <a:pathLst>
                  <a:path w="11667" h="6080" extrusionOk="0">
                    <a:moveTo>
                      <a:pt x="5069" y="1"/>
                    </a:moveTo>
                    <a:cubicBezTo>
                      <a:pt x="2910" y="1"/>
                      <a:pt x="1003" y="961"/>
                      <a:pt x="0" y="2443"/>
                    </a:cubicBezTo>
                    <a:cubicBezTo>
                      <a:pt x="1127" y="1813"/>
                      <a:pt x="2481" y="1455"/>
                      <a:pt x="3933" y="1455"/>
                    </a:cubicBezTo>
                    <a:cubicBezTo>
                      <a:pt x="4245" y="1455"/>
                      <a:pt x="4562" y="1472"/>
                      <a:pt x="4881" y="1505"/>
                    </a:cubicBezTo>
                    <a:cubicBezTo>
                      <a:pt x="7992" y="1831"/>
                      <a:pt x="10480" y="3707"/>
                      <a:pt x="11332" y="6080"/>
                    </a:cubicBezTo>
                    <a:cubicBezTo>
                      <a:pt x="11351" y="5956"/>
                      <a:pt x="11379" y="5831"/>
                      <a:pt x="11389" y="5697"/>
                    </a:cubicBezTo>
                    <a:cubicBezTo>
                      <a:pt x="11667" y="2922"/>
                      <a:pt x="9188" y="395"/>
                      <a:pt x="5838" y="41"/>
                    </a:cubicBezTo>
                    <a:cubicBezTo>
                      <a:pt x="5579" y="14"/>
                      <a:pt x="5322" y="1"/>
                      <a:pt x="5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578575" y="4656844"/>
                <a:ext cx="211300" cy="90750"/>
              </a:xfrm>
              <a:custGeom>
                <a:avLst/>
                <a:gdLst/>
                <a:ahLst/>
                <a:cxnLst/>
                <a:rect l="l" t="t" r="r" b="b"/>
                <a:pathLst>
                  <a:path w="8452" h="3630" extrusionOk="0">
                    <a:moveTo>
                      <a:pt x="4197" y="1"/>
                    </a:moveTo>
                    <a:cubicBezTo>
                      <a:pt x="4085" y="1"/>
                      <a:pt x="3972" y="5"/>
                      <a:pt x="3858" y="12"/>
                    </a:cubicBezTo>
                    <a:cubicBezTo>
                      <a:pt x="2078" y="117"/>
                      <a:pt x="604" y="1103"/>
                      <a:pt x="1" y="2404"/>
                    </a:cubicBezTo>
                    <a:cubicBezTo>
                      <a:pt x="881" y="1706"/>
                      <a:pt x="2049" y="1237"/>
                      <a:pt x="3350" y="1160"/>
                    </a:cubicBezTo>
                    <a:cubicBezTo>
                      <a:pt x="3489" y="1151"/>
                      <a:pt x="3627" y="1147"/>
                      <a:pt x="3764" y="1147"/>
                    </a:cubicBezTo>
                    <a:cubicBezTo>
                      <a:pt x="5831" y="1147"/>
                      <a:pt x="7625" y="2148"/>
                      <a:pt x="8442" y="3629"/>
                    </a:cubicBezTo>
                    <a:cubicBezTo>
                      <a:pt x="8442" y="3534"/>
                      <a:pt x="8451" y="3438"/>
                      <a:pt x="8442" y="3352"/>
                    </a:cubicBezTo>
                    <a:cubicBezTo>
                      <a:pt x="8332" y="1446"/>
                      <a:pt x="6460" y="1"/>
                      <a:pt x="4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785300" y="4617419"/>
                <a:ext cx="211300" cy="90925"/>
              </a:xfrm>
              <a:custGeom>
                <a:avLst/>
                <a:gdLst/>
                <a:ahLst/>
                <a:cxnLst/>
                <a:rect l="l" t="t" r="r" b="b"/>
                <a:pathLst>
                  <a:path w="8452" h="3637" extrusionOk="0">
                    <a:moveTo>
                      <a:pt x="4177" y="0"/>
                    </a:moveTo>
                    <a:cubicBezTo>
                      <a:pt x="4072" y="0"/>
                      <a:pt x="3965" y="3"/>
                      <a:pt x="3857" y="10"/>
                    </a:cubicBezTo>
                    <a:cubicBezTo>
                      <a:pt x="2077" y="125"/>
                      <a:pt x="603" y="1110"/>
                      <a:pt x="1" y="2412"/>
                    </a:cubicBezTo>
                    <a:cubicBezTo>
                      <a:pt x="881" y="1713"/>
                      <a:pt x="2049" y="1244"/>
                      <a:pt x="3350" y="1158"/>
                    </a:cubicBezTo>
                    <a:cubicBezTo>
                      <a:pt x="3481" y="1150"/>
                      <a:pt x="3610" y="1146"/>
                      <a:pt x="3739" y="1146"/>
                    </a:cubicBezTo>
                    <a:cubicBezTo>
                      <a:pt x="5817" y="1146"/>
                      <a:pt x="7621" y="2150"/>
                      <a:pt x="8442" y="3637"/>
                    </a:cubicBezTo>
                    <a:cubicBezTo>
                      <a:pt x="8442" y="3541"/>
                      <a:pt x="8451" y="3445"/>
                      <a:pt x="8442" y="3350"/>
                    </a:cubicBezTo>
                    <a:cubicBezTo>
                      <a:pt x="8323" y="1448"/>
                      <a:pt x="6448" y="0"/>
                      <a:pt x="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373550" y="4564769"/>
                <a:ext cx="293350" cy="108400"/>
              </a:xfrm>
              <a:custGeom>
                <a:avLst/>
                <a:gdLst/>
                <a:ahLst/>
                <a:cxnLst/>
                <a:rect l="l" t="t" r="r" b="b"/>
                <a:pathLst>
                  <a:path w="11734" h="4336" extrusionOk="0">
                    <a:moveTo>
                      <a:pt x="5867" y="1"/>
                    </a:moveTo>
                    <a:cubicBezTo>
                      <a:pt x="2632" y="1"/>
                      <a:pt x="0" y="1781"/>
                      <a:pt x="0" y="3982"/>
                    </a:cubicBezTo>
                    <a:cubicBezTo>
                      <a:pt x="0" y="4106"/>
                      <a:pt x="10" y="4221"/>
                      <a:pt x="29" y="4336"/>
                    </a:cubicBezTo>
                    <a:cubicBezTo>
                      <a:pt x="297" y="2307"/>
                      <a:pt x="2804" y="709"/>
                      <a:pt x="5867" y="709"/>
                    </a:cubicBezTo>
                    <a:cubicBezTo>
                      <a:pt x="8929" y="709"/>
                      <a:pt x="11446" y="2307"/>
                      <a:pt x="11705" y="4336"/>
                    </a:cubicBezTo>
                    <a:cubicBezTo>
                      <a:pt x="11724" y="4221"/>
                      <a:pt x="11733" y="4106"/>
                      <a:pt x="11733" y="3982"/>
                    </a:cubicBezTo>
                    <a:cubicBezTo>
                      <a:pt x="11733" y="1781"/>
                      <a:pt x="9111" y="1"/>
                      <a:pt x="5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2827700" y="4683194"/>
                <a:ext cx="588125" cy="68475"/>
              </a:xfrm>
              <a:custGeom>
                <a:avLst/>
                <a:gdLst/>
                <a:ahLst/>
                <a:cxnLst/>
                <a:rect l="l" t="t" r="r" b="b"/>
                <a:pathLst>
                  <a:path w="23525" h="2739" extrusionOk="0">
                    <a:moveTo>
                      <a:pt x="4269" y="1"/>
                    </a:moveTo>
                    <a:cubicBezTo>
                      <a:pt x="2393" y="1"/>
                      <a:pt x="766" y="1121"/>
                      <a:pt x="0" y="2738"/>
                    </a:cubicBezTo>
                    <a:lnTo>
                      <a:pt x="23524" y="2738"/>
                    </a:lnTo>
                    <a:cubicBezTo>
                      <a:pt x="22912" y="1283"/>
                      <a:pt x="21256" y="240"/>
                      <a:pt x="19304" y="240"/>
                    </a:cubicBezTo>
                    <a:cubicBezTo>
                      <a:pt x="18394" y="240"/>
                      <a:pt x="17552" y="470"/>
                      <a:pt x="16844" y="853"/>
                    </a:cubicBezTo>
                    <a:cubicBezTo>
                      <a:pt x="16126" y="738"/>
                      <a:pt x="15361" y="671"/>
                      <a:pt x="14576" y="671"/>
                    </a:cubicBezTo>
                    <a:cubicBezTo>
                      <a:pt x="12011" y="671"/>
                      <a:pt x="9752" y="1350"/>
                      <a:pt x="8355" y="2384"/>
                    </a:cubicBezTo>
                    <a:cubicBezTo>
                      <a:pt x="7532" y="958"/>
                      <a:pt x="601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3445450" y="4706644"/>
                <a:ext cx="174450" cy="45025"/>
              </a:xfrm>
              <a:custGeom>
                <a:avLst/>
                <a:gdLst/>
                <a:ahLst/>
                <a:cxnLst/>
                <a:rect l="l" t="t" r="r" b="b"/>
                <a:pathLst>
                  <a:path w="6978" h="1801" extrusionOk="0">
                    <a:moveTo>
                      <a:pt x="3494" y="1"/>
                    </a:moveTo>
                    <a:cubicBezTo>
                      <a:pt x="2011" y="1"/>
                      <a:pt x="719" y="719"/>
                      <a:pt x="1" y="1800"/>
                    </a:cubicBezTo>
                    <a:lnTo>
                      <a:pt x="6978" y="1800"/>
                    </a:lnTo>
                    <a:cubicBezTo>
                      <a:pt x="6269" y="719"/>
                      <a:pt x="4977" y="1"/>
                      <a:pt x="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4788400" y="4709519"/>
                <a:ext cx="308675" cy="42150"/>
              </a:xfrm>
              <a:custGeom>
                <a:avLst/>
                <a:gdLst/>
                <a:ahLst/>
                <a:cxnLst/>
                <a:rect l="l" t="t" r="r" b="b"/>
                <a:pathLst>
                  <a:path w="12347" h="1686" extrusionOk="0">
                    <a:moveTo>
                      <a:pt x="6174" y="1"/>
                    </a:moveTo>
                    <a:cubicBezTo>
                      <a:pt x="3638" y="1"/>
                      <a:pt x="1398" y="661"/>
                      <a:pt x="1" y="1685"/>
                    </a:cubicBezTo>
                    <a:lnTo>
                      <a:pt x="12347" y="1685"/>
                    </a:lnTo>
                    <a:cubicBezTo>
                      <a:pt x="10949" y="661"/>
                      <a:pt x="8710" y="1"/>
                      <a:pt x="6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3678725" y="4671969"/>
                <a:ext cx="1039375" cy="79700"/>
              </a:xfrm>
              <a:custGeom>
                <a:avLst/>
                <a:gdLst/>
                <a:ahLst/>
                <a:cxnLst/>
                <a:rect l="l" t="t" r="r" b="b"/>
                <a:pathLst>
                  <a:path w="41575" h="3188" extrusionOk="0">
                    <a:moveTo>
                      <a:pt x="16625" y="0"/>
                    </a:moveTo>
                    <a:cubicBezTo>
                      <a:pt x="14931" y="0"/>
                      <a:pt x="13476" y="938"/>
                      <a:pt x="12863" y="2287"/>
                    </a:cubicBezTo>
                    <a:cubicBezTo>
                      <a:pt x="12538" y="2249"/>
                      <a:pt x="12213" y="2230"/>
                      <a:pt x="11887" y="2230"/>
                    </a:cubicBezTo>
                    <a:cubicBezTo>
                      <a:pt x="10681" y="2230"/>
                      <a:pt x="9552" y="2441"/>
                      <a:pt x="8605" y="2804"/>
                    </a:cubicBezTo>
                    <a:cubicBezTo>
                      <a:pt x="7533" y="2259"/>
                      <a:pt x="6145" y="1924"/>
                      <a:pt x="4623" y="1924"/>
                    </a:cubicBezTo>
                    <a:cubicBezTo>
                      <a:pt x="2776" y="1924"/>
                      <a:pt x="1130" y="2412"/>
                      <a:pt x="1" y="3187"/>
                    </a:cubicBezTo>
                    <a:lnTo>
                      <a:pt x="41574" y="3187"/>
                    </a:lnTo>
                    <a:cubicBezTo>
                      <a:pt x="40857" y="2594"/>
                      <a:pt x="39899" y="2230"/>
                      <a:pt x="38856" y="2230"/>
                    </a:cubicBezTo>
                    <a:cubicBezTo>
                      <a:pt x="38005" y="2230"/>
                      <a:pt x="37210" y="2469"/>
                      <a:pt x="36559" y="2881"/>
                    </a:cubicBezTo>
                    <a:cubicBezTo>
                      <a:pt x="35363" y="1436"/>
                      <a:pt x="32674" y="421"/>
                      <a:pt x="29535" y="421"/>
                    </a:cubicBezTo>
                    <a:cubicBezTo>
                      <a:pt x="27410" y="421"/>
                      <a:pt x="25487" y="890"/>
                      <a:pt x="24099" y="1637"/>
                    </a:cubicBezTo>
                    <a:cubicBezTo>
                      <a:pt x="23707" y="1608"/>
                      <a:pt x="23295" y="1579"/>
                      <a:pt x="22883" y="1579"/>
                    </a:cubicBezTo>
                    <a:cubicBezTo>
                      <a:pt x="21917" y="1579"/>
                      <a:pt x="20998" y="1684"/>
                      <a:pt x="20146" y="1857"/>
                    </a:cubicBezTo>
                    <a:cubicBezTo>
                      <a:pt x="19448" y="747"/>
                      <a:pt x="18127" y="0"/>
                      <a:pt x="16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37"/>
            <p:cNvGrpSpPr/>
            <p:nvPr/>
          </p:nvGrpSpPr>
          <p:grpSpPr>
            <a:xfrm>
              <a:off x="-576800" y="4164763"/>
              <a:ext cx="10297588" cy="978728"/>
              <a:chOff x="-576800" y="4164763"/>
              <a:chExt cx="10297588" cy="978728"/>
            </a:xfrm>
          </p:grpSpPr>
          <p:sp>
            <p:nvSpPr>
              <p:cNvPr id="1517" name="Google Shape;1517;p37"/>
              <p:cNvSpPr/>
              <p:nvPr/>
            </p:nvSpPr>
            <p:spPr>
              <a:xfrm>
                <a:off x="-576800" y="4164763"/>
                <a:ext cx="10297588" cy="572683"/>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76800" y="4327876"/>
                <a:ext cx="10297588" cy="676916"/>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576800" y="4628600"/>
                <a:ext cx="10297588" cy="373603"/>
              </a:xfrm>
              <a:custGeom>
                <a:avLst/>
                <a:gdLst/>
                <a:ahLst/>
                <a:cxnLst/>
                <a:rect l="l" t="t" r="r" b="b"/>
                <a:pathLst>
                  <a:path w="285489" h="14161" extrusionOk="0">
                    <a:moveTo>
                      <a:pt x="104048" y="1"/>
                    </a:moveTo>
                    <a:cubicBezTo>
                      <a:pt x="83271" y="1"/>
                      <a:pt x="30927" y="5075"/>
                      <a:pt x="10150" y="5075"/>
                    </a:cubicBezTo>
                    <a:lnTo>
                      <a:pt x="0" y="5075"/>
                    </a:lnTo>
                    <a:lnTo>
                      <a:pt x="0" y="14161"/>
                    </a:lnTo>
                    <a:lnTo>
                      <a:pt x="285489" y="14161"/>
                    </a:lnTo>
                    <a:lnTo>
                      <a:pt x="285489" y="5075"/>
                    </a:lnTo>
                    <a:lnTo>
                      <a:pt x="261385" y="5075"/>
                    </a:lnTo>
                    <a:cubicBezTo>
                      <a:pt x="219354" y="5075"/>
                      <a:pt x="146079" y="1"/>
                      <a:pt x="104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576800" y="4815758"/>
                <a:ext cx="10297588" cy="327732"/>
              </a:xfrm>
              <a:custGeom>
                <a:avLst/>
                <a:gdLst/>
                <a:ahLst/>
                <a:cxnLst/>
                <a:rect l="l" t="t" r="r" b="b"/>
                <a:pathLst>
                  <a:path w="285489" h="9086" extrusionOk="0">
                    <a:moveTo>
                      <a:pt x="181441" y="0"/>
                    </a:moveTo>
                    <a:cubicBezTo>
                      <a:pt x="139418" y="0"/>
                      <a:pt x="66135" y="5075"/>
                      <a:pt x="24112" y="5075"/>
                    </a:cubicBezTo>
                    <a:lnTo>
                      <a:pt x="0" y="5075"/>
                    </a:lnTo>
                    <a:lnTo>
                      <a:pt x="0" y="9086"/>
                    </a:lnTo>
                    <a:lnTo>
                      <a:pt x="285489" y="9086"/>
                    </a:lnTo>
                    <a:lnTo>
                      <a:pt x="285489" y="5075"/>
                    </a:lnTo>
                    <a:lnTo>
                      <a:pt x="275339" y="5075"/>
                    </a:lnTo>
                    <a:cubicBezTo>
                      <a:pt x="254562" y="5075"/>
                      <a:pt x="202218" y="0"/>
                      <a:pt x="1814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37"/>
            <p:cNvGrpSpPr/>
            <p:nvPr/>
          </p:nvGrpSpPr>
          <p:grpSpPr>
            <a:xfrm>
              <a:off x="6541744" y="4531381"/>
              <a:ext cx="1001178" cy="214921"/>
              <a:chOff x="2872425" y="4514769"/>
              <a:chExt cx="1110200" cy="238325"/>
            </a:xfrm>
          </p:grpSpPr>
          <p:sp>
            <p:nvSpPr>
              <p:cNvPr id="1522" name="Google Shape;1522;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5" name="Google Shape;1535;p37"/>
            <p:cNvSpPr/>
            <p:nvPr/>
          </p:nvSpPr>
          <p:spPr>
            <a:xfrm>
              <a:off x="-125900" y="3617425"/>
              <a:ext cx="818150" cy="553975"/>
            </a:xfrm>
            <a:custGeom>
              <a:avLst/>
              <a:gdLst/>
              <a:ahLst/>
              <a:cxnLst/>
              <a:rect l="l" t="t" r="r" b="b"/>
              <a:pathLst>
                <a:path w="32726" h="22159" extrusionOk="0">
                  <a:moveTo>
                    <a:pt x="18216" y="1"/>
                  </a:moveTo>
                  <a:cubicBezTo>
                    <a:pt x="17420" y="1"/>
                    <a:pt x="16621" y="200"/>
                    <a:pt x="15895" y="605"/>
                  </a:cubicBezTo>
                  <a:cubicBezTo>
                    <a:pt x="14200" y="1559"/>
                    <a:pt x="13255" y="3439"/>
                    <a:pt x="13505" y="5365"/>
                  </a:cubicBezTo>
                  <a:cubicBezTo>
                    <a:pt x="12872" y="4727"/>
                    <a:pt x="12029" y="4398"/>
                    <a:pt x="11182" y="4398"/>
                  </a:cubicBezTo>
                  <a:cubicBezTo>
                    <a:pt x="10579" y="4398"/>
                    <a:pt x="9974" y="4564"/>
                    <a:pt x="9439" y="4902"/>
                  </a:cubicBezTo>
                  <a:cubicBezTo>
                    <a:pt x="8443" y="4122"/>
                    <a:pt x="7251" y="3737"/>
                    <a:pt x="6061" y="3737"/>
                  </a:cubicBezTo>
                  <a:cubicBezTo>
                    <a:pt x="4696" y="3737"/>
                    <a:pt x="3334" y="4245"/>
                    <a:pt x="2279" y="5245"/>
                  </a:cubicBezTo>
                  <a:cubicBezTo>
                    <a:pt x="306" y="7116"/>
                    <a:pt x="1" y="10145"/>
                    <a:pt x="1557" y="12368"/>
                  </a:cubicBezTo>
                  <a:lnTo>
                    <a:pt x="6605" y="20862"/>
                  </a:lnTo>
                  <a:lnTo>
                    <a:pt x="31364" y="22158"/>
                  </a:lnTo>
                  <a:cubicBezTo>
                    <a:pt x="32401" y="21343"/>
                    <a:pt x="32725" y="19917"/>
                    <a:pt x="32160" y="18731"/>
                  </a:cubicBezTo>
                  <a:cubicBezTo>
                    <a:pt x="31686" y="17736"/>
                    <a:pt x="30682" y="17125"/>
                    <a:pt x="29616" y="17125"/>
                  </a:cubicBezTo>
                  <a:cubicBezTo>
                    <a:pt x="29463" y="17125"/>
                    <a:pt x="29309" y="17138"/>
                    <a:pt x="29155" y="17164"/>
                  </a:cubicBezTo>
                  <a:lnTo>
                    <a:pt x="29155" y="17164"/>
                  </a:lnTo>
                  <a:cubicBezTo>
                    <a:pt x="31275" y="16708"/>
                    <a:pt x="32699" y="14678"/>
                    <a:pt x="32364" y="12507"/>
                  </a:cubicBezTo>
                  <a:cubicBezTo>
                    <a:pt x="32057" y="10471"/>
                    <a:pt x="30301" y="8999"/>
                    <a:pt x="28292" y="8999"/>
                  </a:cubicBezTo>
                  <a:cubicBezTo>
                    <a:pt x="28117" y="8999"/>
                    <a:pt x="27939" y="9010"/>
                    <a:pt x="27760" y="9033"/>
                  </a:cubicBezTo>
                  <a:cubicBezTo>
                    <a:pt x="28159" y="8413"/>
                    <a:pt x="28187" y="7626"/>
                    <a:pt x="27825" y="6986"/>
                  </a:cubicBezTo>
                  <a:cubicBezTo>
                    <a:pt x="27468" y="6355"/>
                    <a:pt x="26795" y="5967"/>
                    <a:pt x="26072" y="5967"/>
                  </a:cubicBezTo>
                  <a:cubicBezTo>
                    <a:pt x="26064" y="5967"/>
                    <a:pt x="26055" y="5967"/>
                    <a:pt x="26047" y="5968"/>
                  </a:cubicBezTo>
                  <a:cubicBezTo>
                    <a:pt x="25315" y="5986"/>
                    <a:pt x="24648" y="6412"/>
                    <a:pt x="24315" y="7070"/>
                  </a:cubicBezTo>
                  <a:cubicBezTo>
                    <a:pt x="24454" y="6653"/>
                    <a:pt x="24287" y="6199"/>
                    <a:pt x="23917" y="5977"/>
                  </a:cubicBezTo>
                  <a:cubicBezTo>
                    <a:pt x="23769" y="5888"/>
                    <a:pt x="23605" y="5845"/>
                    <a:pt x="23441" y="5845"/>
                  </a:cubicBezTo>
                  <a:cubicBezTo>
                    <a:pt x="23193" y="5845"/>
                    <a:pt x="22947" y="5944"/>
                    <a:pt x="22768" y="6134"/>
                  </a:cubicBezTo>
                  <a:cubicBezTo>
                    <a:pt x="23333" y="4282"/>
                    <a:pt x="22712" y="2263"/>
                    <a:pt x="21203" y="1049"/>
                  </a:cubicBezTo>
                  <a:cubicBezTo>
                    <a:pt x="20334" y="355"/>
                    <a:pt x="19278" y="1"/>
                    <a:pt x="18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6" name="Google Shape;1536;p37"/>
            <p:cNvGrpSpPr/>
            <p:nvPr/>
          </p:nvGrpSpPr>
          <p:grpSpPr>
            <a:xfrm>
              <a:off x="743044" y="4558881"/>
              <a:ext cx="1001178" cy="214921"/>
              <a:chOff x="2872425" y="4514769"/>
              <a:chExt cx="1110200" cy="238325"/>
            </a:xfrm>
          </p:grpSpPr>
          <p:sp>
            <p:nvSpPr>
              <p:cNvPr id="1537" name="Google Shape;1537;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37"/>
            <p:cNvGrpSpPr/>
            <p:nvPr/>
          </p:nvGrpSpPr>
          <p:grpSpPr>
            <a:xfrm>
              <a:off x="1727150" y="4815750"/>
              <a:ext cx="459900" cy="214925"/>
              <a:chOff x="1627275" y="4986875"/>
              <a:chExt cx="459900" cy="214925"/>
            </a:xfrm>
          </p:grpSpPr>
          <p:sp>
            <p:nvSpPr>
              <p:cNvPr id="1551" name="Google Shape;1551;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7"/>
            <p:cNvGrpSpPr/>
            <p:nvPr/>
          </p:nvGrpSpPr>
          <p:grpSpPr>
            <a:xfrm>
              <a:off x="7179650" y="4610793"/>
              <a:ext cx="981150" cy="419150"/>
              <a:chOff x="6280775" y="5375900"/>
              <a:chExt cx="981150" cy="419150"/>
            </a:xfrm>
          </p:grpSpPr>
          <p:sp>
            <p:nvSpPr>
              <p:cNvPr id="1557" name="Google Shape;1557;p37"/>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7" name="Google Shape;1567;p37"/>
            <p:cNvSpPr/>
            <p:nvPr/>
          </p:nvSpPr>
          <p:spPr>
            <a:xfrm>
              <a:off x="8802875" y="4538413"/>
              <a:ext cx="818150" cy="553975"/>
            </a:xfrm>
            <a:custGeom>
              <a:avLst/>
              <a:gdLst/>
              <a:ahLst/>
              <a:cxnLst/>
              <a:rect l="l" t="t" r="r" b="b"/>
              <a:pathLst>
                <a:path w="32726" h="22159" extrusionOk="0">
                  <a:moveTo>
                    <a:pt x="18216" y="1"/>
                  </a:moveTo>
                  <a:cubicBezTo>
                    <a:pt x="17420" y="1"/>
                    <a:pt x="16621" y="200"/>
                    <a:pt x="15895" y="605"/>
                  </a:cubicBezTo>
                  <a:cubicBezTo>
                    <a:pt x="14200" y="1559"/>
                    <a:pt x="13255" y="3439"/>
                    <a:pt x="13505" y="5365"/>
                  </a:cubicBezTo>
                  <a:cubicBezTo>
                    <a:pt x="12872" y="4727"/>
                    <a:pt x="12029" y="4398"/>
                    <a:pt x="11182" y="4398"/>
                  </a:cubicBezTo>
                  <a:cubicBezTo>
                    <a:pt x="10579" y="4398"/>
                    <a:pt x="9974" y="4564"/>
                    <a:pt x="9439" y="4902"/>
                  </a:cubicBezTo>
                  <a:cubicBezTo>
                    <a:pt x="8443" y="4122"/>
                    <a:pt x="7251" y="3737"/>
                    <a:pt x="6061" y="3737"/>
                  </a:cubicBezTo>
                  <a:cubicBezTo>
                    <a:pt x="4696" y="3737"/>
                    <a:pt x="3334" y="4245"/>
                    <a:pt x="2279" y="5245"/>
                  </a:cubicBezTo>
                  <a:cubicBezTo>
                    <a:pt x="306" y="7116"/>
                    <a:pt x="1" y="10145"/>
                    <a:pt x="1557" y="12368"/>
                  </a:cubicBezTo>
                  <a:lnTo>
                    <a:pt x="6605" y="20862"/>
                  </a:lnTo>
                  <a:lnTo>
                    <a:pt x="31364" y="22158"/>
                  </a:lnTo>
                  <a:cubicBezTo>
                    <a:pt x="32401" y="21343"/>
                    <a:pt x="32725" y="19917"/>
                    <a:pt x="32160" y="18731"/>
                  </a:cubicBezTo>
                  <a:cubicBezTo>
                    <a:pt x="31686" y="17736"/>
                    <a:pt x="30682" y="17125"/>
                    <a:pt x="29616" y="17125"/>
                  </a:cubicBezTo>
                  <a:cubicBezTo>
                    <a:pt x="29463" y="17125"/>
                    <a:pt x="29309" y="17138"/>
                    <a:pt x="29155" y="17164"/>
                  </a:cubicBezTo>
                  <a:lnTo>
                    <a:pt x="29155" y="17164"/>
                  </a:lnTo>
                  <a:cubicBezTo>
                    <a:pt x="31275" y="16708"/>
                    <a:pt x="32699" y="14678"/>
                    <a:pt x="32364" y="12507"/>
                  </a:cubicBezTo>
                  <a:cubicBezTo>
                    <a:pt x="32057" y="10471"/>
                    <a:pt x="30301" y="8999"/>
                    <a:pt x="28292" y="8999"/>
                  </a:cubicBezTo>
                  <a:cubicBezTo>
                    <a:pt x="28117" y="8999"/>
                    <a:pt x="27939" y="9010"/>
                    <a:pt x="27760" y="9033"/>
                  </a:cubicBezTo>
                  <a:cubicBezTo>
                    <a:pt x="28159" y="8413"/>
                    <a:pt x="28187" y="7626"/>
                    <a:pt x="27825" y="6986"/>
                  </a:cubicBezTo>
                  <a:cubicBezTo>
                    <a:pt x="27468" y="6355"/>
                    <a:pt x="26795" y="5967"/>
                    <a:pt x="26072" y="5967"/>
                  </a:cubicBezTo>
                  <a:cubicBezTo>
                    <a:pt x="26064" y="5967"/>
                    <a:pt x="26055" y="5967"/>
                    <a:pt x="26047" y="5968"/>
                  </a:cubicBezTo>
                  <a:cubicBezTo>
                    <a:pt x="25315" y="5986"/>
                    <a:pt x="24648" y="6412"/>
                    <a:pt x="24315" y="7070"/>
                  </a:cubicBezTo>
                  <a:cubicBezTo>
                    <a:pt x="24454" y="6653"/>
                    <a:pt x="24287" y="6199"/>
                    <a:pt x="23917" y="5977"/>
                  </a:cubicBezTo>
                  <a:cubicBezTo>
                    <a:pt x="23769" y="5888"/>
                    <a:pt x="23605" y="5845"/>
                    <a:pt x="23441" y="5845"/>
                  </a:cubicBezTo>
                  <a:cubicBezTo>
                    <a:pt x="23193" y="5845"/>
                    <a:pt x="22947" y="5944"/>
                    <a:pt x="22768" y="6134"/>
                  </a:cubicBezTo>
                  <a:cubicBezTo>
                    <a:pt x="23333" y="4282"/>
                    <a:pt x="22712" y="2263"/>
                    <a:pt x="21203" y="1049"/>
                  </a:cubicBezTo>
                  <a:cubicBezTo>
                    <a:pt x="20334" y="355"/>
                    <a:pt x="19278" y="1"/>
                    <a:pt x="18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8" name="Google Shape;1568;p37"/>
            <p:cNvGrpSpPr/>
            <p:nvPr/>
          </p:nvGrpSpPr>
          <p:grpSpPr>
            <a:xfrm>
              <a:off x="175678" y="4136388"/>
              <a:ext cx="418026" cy="868411"/>
              <a:chOff x="252000" y="1393475"/>
              <a:chExt cx="262250" cy="544800"/>
            </a:xfrm>
          </p:grpSpPr>
          <p:sp>
            <p:nvSpPr>
              <p:cNvPr id="1569" name="Google Shape;1569;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7"/>
            <p:cNvGrpSpPr/>
            <p:nvPr/>
          </p:nvGrpSpPr>
          <p:grpSpPr>
            <a:xfrm>
              <a:off x="6819177" y="3915536"/>
              <a:ext cx="179825" cy="373624"/>
              <a:chOff x="252000" y="1393475"/>
              <a:chExt cx="262250" cy="544800"/>
            </a:xfrm>
          </p:grpSpPr>
          <p:sp>
            <p:nvSpPr>
              <p:cNvPr id="1582" name="Google Shape;1582;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7"/>
            <p:cNvGrpSpPr/>
            <p:nvPr/>
          </p:nvGrpSpPr>
          <p:grpSpPr>
            <a:xfrm>
              <a:off x="5142034" y="4284793"/>
              <a:ext cx="306859" cy="637416"/>
              <a:chOff x="252000" y="1393475"/>
              <a:chExt cx="262250" cy="544800"/>
            </a:xfrm>
          </p:grpSpPr>
          <p:sp>
            <p:nvSpPr>
              <p:cNvPr id="1595" name="Google Shape;1595;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37"/>
            <p:cNvGrpSpPr/>
            <p:nvPr/>
          </p:nvGrpSpPr>
          <p:grpSpPr>
            <a:xfrm>
              <a:off x="3060775" y="4458677"/>
              <a:ext cx="459900" cy="214925"/>
              <a:chOff x="1627275" y="4986875"/>
              <a:chExt cx="459900" cy="214925"/>
            </a:xfrm>
          </p:grpSpPr>
          <p:sp>
            <p:nvSpPr>
              <p:cNvPr id="1608" name="Google Shape;1608;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3" name="Google Shape;1613;p37"/>
            <p:cNvGrpSpPr/>
            <p:nvPr/>
          </p:nvGrpSpPr>
          <p:grpSpPr>
            <a:xfrm>
              <a:off x="7924558" y="4198056"/>
              <a:ext cx="306891" cy="143419"/>
              <a:chOff x="1627275" y="4986875"/>
              <a:chExt cx="459900" cy="214925"/>
            </a:xfrm>
          </p:grpSpPr>
          <p:sp>
            <p:nvSpPr>
              <p:cNvPr id="1614" name="Google Shape;1614;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37"/>
            <p:cNvGrpSpPr/>
            <p:nvPr/>
          </p:nvGrpSpPr>
          <p:grpSpPr>
            <a:xfrm>
              <a:off x="4394208" y="4702815"/>
              <a:ext cx="306891" cy="143419"/>
              <a:chOff x="1627275" y="4986875"/>
              <a:chExt cx="459900" cy="214925"/>
            </a:xfrm>
          </p:grpSpPr>
          <p:sp>
            <p:nvSpPr>
              <p:cNvPr id="1620" name="Google Shape;1620;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37"/>
            <p:cNvSpPr/>
            <p:nvPr/>
          </p:nvSpPr>
          <p:spPr>
            <a:xfrm rot="-899900">
              <a:off x="3579395" y="4253556"/>
              <a:ext cx="135536" cy="130597"/>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6" name="Google Shape;1626;p37"/>
            <p:cNvGrpSpPr/>
            <p:nvPr/>
          </p:nvGrpSpPr>
          <p:grpSpPr>
            <a:xfrm>
              <a:off x="1437333" y="4230510"/>
              <a:ext cx="306891" cy="143419"/>
              <a:chOff x="1627275" y="4986875"/>
              <a:chExt cx="459900" cy="214925"/>
            </a:xfrm>
          </p:grpSpPr>
          <p:sp>
            <p:nvSpPr>
              <p:cNvPr id="1627" name="Google Shape;1627;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2" name="Google Shape;1632;p37"/>
            <p:cNvSpPr/>
            <p:nvPr/>
          </p:nvSpPr>
          <p:spPr>
            <a:xfrm rot="-899974">
              <a:off x="2569120" y="4676437"/>
              <a:ext cx="138585" cy="133555"/>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7"/>
          <p:cNvGrpSpPr/>
          <p:nvPr/>
        </p:nvGrpSpPr>
        <p:grpSpPr>
          <a:xfrm>
            <a:off x="3060763" y="3347571"/>
            <a:ext cx="352939" cy="732593"/>
            <a:chOff x="2159825" y="1687275"/>
            <a:chExt cx="231375" cy="480200"/>
          </a:xfrm>
        </p:grpSpPr>
        <p:sp>
          <p:nvSpPr>
            <p:cNvPr id="1634" name="Google Shape;1634;p37"/>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7"/>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6" name="Google Shape;1656;p37"/>
          <p:cNvSpPr/>
          <p:nvPr/>
        </p:nvSpPr>
        <p:spPr>
          <a:xfrm flipH="1">
            <a:off x="208600" y="29686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flipH="1">
            <a:off x="8073400" y="148765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453650" y="1169200"/>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Rectangle 199">
            <a:extLst>
              <a:ext uri="{FF2B5EF4-FFF2-40B4-BE49-F238E27FC236}">
                <a16:creationId xmlns:a16="http://schemas.microsoft.com/office/drawing/2014/main" id="{1C7F2A0F-12FF-B796-5B8B-C1854B0B4A08}"/>
              </a:ext>
            </a:extLst>
          </p:cNvPr>
          <p:cNvSpPr/>
          <p:nvPr/>
        </p:nvSpPr>
        <p:spPr>
          <a:xfrm>
            <a:off x="593665" y="1169200"/>
            <a:ext cx="8109447" cy="3539118"/>
          </a:xfrm>
          <a:prstGeom prst="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en-US" sz="2200" b="1">
                <a:solidFill>
                  <a:schemeClr val="bg2">
                    <a:lumMod val="50000"/>
                  </a:schemeClr>
                </a:solidFill>
                <a:latin typeface="Arial" panose="020B0604020202020204" pitchFamily="34" charset="0"/>
                <a:cs typeface="Arial" panose="020B0604020202020204" pitchFamily="34" charset="0"/>
              </a:rPr>
              <a:t>Trao đổi về những điểm cần lưu ý khi viết đoạn văn tưởng tượng </a:t>
            </a:r>
            <a:endParaRPr lang="en-US" sz="2200">
              <a:solidFill>
                <a:schemeClr val="bg2">
                  <a:lumMod val="50000"/>
                </a:schemeClr>
              </a:solidFill>
              <a:cs typeface="Arial" panose="020B0604020202020204" pitchFamily="34" charset="0"/>
            </a:endParaRPr>
          </a:p>
          <a:p>
            <a:pPr marL="342900" indent="-342900">
              <a:lnSpc>
                <a:spcPct val="150000"/>
              </a:lnSpc>
              <a:buFont typeface="Arial" panose="020B0604020202020204" pitchFamily="34" charset="0"/>
              <a:buChar char="•"/>
            </a:pPr>
            <a:r>
              <a:rPr lang="vi-VN" sz="2200">
                <a:solidFill>
                  <a:schemeClr val="bg2">
                    <a:lumMod val="50000"/>
                  </a:schemeClr>
                </a:solidFill>
                <a:cs typeface="Arial" panose="020B0604020202020204" pitchFamily="34" charset="0"/>
              </a:rPr>
              <a:t>Theo em, còn những cách viết đoạn văn tưởng tượng nào khác ngoài những cách được nêu ở bài tập 2?</a:t>
            </a:r>
          </a:p>
          <a:p>
            <a:pPr marL="342900" indent="-342900">
              <a:lnSpc>
                <a:spcPct val="150000"/>
              </a:lnSpc>
              <a:buFont typeface="Arial" panose="020B0604020202020204" pitchFamily="34" charset="0"/>
              <a:buChar char="•"/>
            </a:pPr>
            <a:r>
              <a:rPr lang="vi-VN" sz="2200">
                <a:solidFill>
                  <a:schemeClr val="bg2">
                    <a:lumMod val="50000"/>
                  </a:schemeClr>
                </a:solidFill>
                <a:cs typeface="Arial" panose="020B0604020202020204" pitchFamily="34" charset="0"/>
              </a:rPr>
              <a:t>Làm thế nào để viết được đoạn văn tưởng tượng thú vị, hấp dẫn?</a:t>
            </a:r>
          </a:p>
        </p:txBody>
      </p:sp>
      <p:sp>
        <p:nvSpPr>
          <p:cNvPr id="201" name="Arrow: Pentagon 18">
            <a:extLst>
              <a:ext uri="{FF2B5EF4-FFF2-40B4-BE49-F238E27FC236}">
                <a16:creationId xmlns:a16="http://schemas.microsoft.com/office/drawing/2014/main" id="{ED9E9F7A-14C3-7A04-524B-A681E3CB78F7}"/>
              </a:ext>
            </a:extLst>
          </p:cNvPr>
          <p:cNvSpPr/>
          <p:nvPr/>
        </p:nvSpPr>
        <p:spPr>
          <a:xfrm>
            <a:off x="1026039" y="854290"/>
            <a:ext cx="3877819" cy="602159"/>
          </a:xfrm>
          <a:prstGeom prst="homePlate">
            <a:avLst>
              <a:gd name="adj" fmla="val 85161"/>
            </a:avLst>
          </a:prstGeom>
          <a:solidFill>
            <a:schemeClr val="bg2">
              <a:lumMod val="75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a:t>
            </a:r>
            <a:endParaRPr lang="en-US" sz="2400" b="1" i="1" dirty="0">
              <a:solidFill>
                <a:srgbClr val="FFFFFF"/>
              </a:solidFill>
              <a:latin typeface="+mj-lt"/>
              <a:cs typeface="Arial" panose="020B0604020202020204" pitchFamily="34" charset="0"/>
            </a:endParaRPr>
          </a:p>
        </p:txBody>
      </p:sp>
      <p:sp>
        <p:nvSpPr>
          <p:cNvPr id="202" name="TextBox 11">
            <a:extLst>
              <a:ext uri="{FF2B5EF4-FFF2-40B4-BE49-F238E27FC236}">
                <a16:creationId xmlns:a16="http://schemas.microsoft.com/office/drawing/2014/main" id="{27DF2B8C-8F3D-55D7-8C03-55D41324E176}"/>
              </a:ext>
            </a:extLst>
          </p:cNvPr>
          <p:cNvSpPr txBox="1"/>
          <p:nvPr/>
        </p:nvSpPr>
        <p:spPr>
          <a:xfrm>
            <a:off x="2535933" y="166495"/>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3 </a:t>
            </a:r>
          </a:p>
        </p:txBody>
      </p:sp>
    </p:spTree>
    <p:extLst>
      <p:ext uri="{BB962C8B-B14F-4D97-AF65-F5344CB8AC3E}">
        <p14:creationId xmlns:p14="http://schemas.microsoft.com/office/powerpoint/2010/main" val="6351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0"/>
                                        </p:tgtEl>
                                        <p:attrNameLst>
                                          <p:attrName>style.visibility</p:attrName>
                                        </p:attrNameLst>
                                      </p:cBhvr>
                                      <p:to>
                                        <p:strVal val="visible"/>
                                      </p:to>
                                    </p:set>
                                    <p:animEffect transition="in" filter="fade">
                                      <p:cBhvr>
                                        <p:cTn id="10"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2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grpSp>
        <p:nvGrpSpPr>
          <p:cNvPr id="1484" name="Google Shape;1484;p37"/>
          <p:cNvGrpSpPr/>
          <p:nvPr/>
        </p:nvGrpSpPr>
        <p:grpSpPr>
          <a:xfrm>
            <a:off x="-1030100" y="3617425"/>
            <a:ext cx="11204212" cy="1526065"/>
            <a:chOff x="-1030100" y="3617425"/>
            <a:chExt cx="11204212" cy="1526065"/>
          </a:xfrm>
        </p:grpSpPr>
        <p:sp>
          <p:nvSpPr>
            <p:cNvPr id="1485" name="Google Shape;1485;p37"/>
            <p:cNvSpPr/>
            <p:nvPr/>
          </p:nvSpPr>
          <p:spPr>
            <a:xfrm flipH="1">
              <a:off x="6787475" y="3840063"/>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1030100" y="3915938"/>
              <a:ext cx="11204212" cy="373603"/>
            </a:xfrm>
            <a:custGeom>
              <a:avLst/>
              <a:gdLst/>
              <a:ahLst/>
              <a:cxnLst/>
              <a:rect l="l" t="t" r="r" b="b"/>
              <a:pathLst>
                <a:path w="285494" h="7259" extrusionOk="0">
                  <a:moveTo>
                    <a:pt x="153829" y="1"/>
                  </a:moveTo>
                  <a:cubicBezTo>
                    <a:pt x="153601" y="1"/>
                    <a:pt x="153410" y="248"/>
                    <a:pt x="153334" y="582"/>
                  </a:cubicBezTo>
                  <a:cubicBezTo>
                    <a:pt x="153210" y="553"/>
                    <a:pt x="153058" y="534"/>
                    <a:pt x="152905" y="534"/>
                  </a:cubicBezTo>
                  <a:cubicBezTo>
                    <a:pt x="152820" y="534"/>
                    <a:pt x="152743" y="534"/>
                    <a:pt x="152667" y="553"/>
                  </a:cubicBezTo>
                  <a:cubicBezTo>
                    <a:pt x="152315" y="353"/>
                    <a:pt x="151677" y="220"/>
                    <a:pt x="150934" y="220"/>
                  </a:cubicBezTo>
                  <a:cubicBezTo>
                    <a:pt x="150057" y="220"/>
                    <a:pt x="149314" y="410"/>
                    <a:pt x="149048" y="668"/>
                  </a:cubicBezTo>
                  <a:cubicBezTo>
                    <a:pt x="148600" y="610"/>
                    <a:pt x="148086" y="572"/>
                    <a:pt x="147524" y="572"/>
                  </a:cubicBezTo>
                  <a:cubicBezTo>
                    <a:pt x="145923" y="572"/>
                    <a:pt x="144628" y="839"/>
                    <a:pt x="144628" y="1172"/>
                  </a:cubicBezTo>
                  <a:cubicBezTo>
                    <a:pt x="144628" y="1258"/>
                    <a:pt x="144723" y="1334"/>
                    <a:pt x="144876" y="1411"/>
                  </a:cubicBezTo>
                  <a:cubicBezTo>
                    <a:pt x="144771" y="1439"/>
                    <a:pt x="144666" y="1477"/>
                    <a:pt x="144571" y="1525"/>
                  </a:cubicBezTo>
                  <a:cubicBezTo>
                    <a:pt x="144447" y="1125"/>
                    <a:pt x="144133" y="839"/>
                    <a:pt x="143752" y="839"/>
                  </a:cubicBezTo>
                  <a:cubicBezTo>
                    <a:pt x="143390" y="839"/>
                    <a:pt x="143076" y="1115"/>
                    <a:pt x="142942" y="1496"/>
                  </a:cubicBezTo>
                  <a:cubicBezTo>
                    <a:pt x="142723" y="1258"/>
                    <a:pt x="142323" y="1106"/>
                    <a:pt x="141875" y="1106"/>
                  </a:cubicBezTo>
                  <a:cubicBezTo>
                    <a:pt x="141713" y="1106"/>
                    <a:pt x="141561" y="1125"/>
                    <a:pt x="141418" y="1163"/>
                  </a:cubicBezTo>
                  <a:cubicBezTo>
                    <a:pt x="141304" y="868"/>
                    <a:pt x="141037" y="668"/>
                    <a:pt x="140732" y="668"/>
                  </a:cubicBezTo>
                  <a:cubicBezTo>
                    <a:pt x="140570" y="668"/>
                    <a:pt x="140428" y="715"/>
                    <a:pt x="140313" y="810"/>
                  </a:cubicBezTo>
                  <a:cubicBezTo>
                    <a:pt x="140123" y="696"/>
                    <a:pt x="139894" y="620"/>
                    <a:pt x="139637" y="620"/>
                  </a:cubicBezTo>
                  <a:cubicBezTo>
                    <a:pt x="139218" y="620"/>
                    <a:pt x="138865" y="810"/>
                    <a:pt x="138665" y="1096"/>
                  </a:cubicBezTo>
                  <a:cubicBezTo>
                    <a:pt x="138361" y="906"/>
                    <a:pt x="137951" y="801"/>
                    <a:pt x="137494" y="801"/>
                  </a:cubicBezTo>
                  <a:cubicBezTo>
                    <a:pt x="136941" y="801"/>
                    <a:pt x="136465" y="963"/>
                    <a:pt x="136151" y="1210"/>
                  </a:cubicBezTo>
                  <a:cubicBezTo>
                    <a:pt x="136008" y="896"/>
                    <a:pt x="135646" y="668"/>
                    <a:pt x="135217" y="668"/>
                  </a:cubicBezTo>
                  <a:cubicBezTo>
                    <a:pt x="134703" y="668"/>
                    <a:pt x="134274" y="991"/>
                    <a:pt x="134217" y="1420"/>
                  </a:cubicBezTo>
                  <a:cubicBezTo>
                    <a:pt x="134103" y="1430"/>
                    <a:pt x="133979" y="1449"/>
                    <a:pt x="133874" y="1468"/>
                  </a:cubicBezTo>
                  <a:cubicBezTo>
                    <a:pt x="133665" y="1182"/>
                    <a:pt x="132931" y="972"/>
                    <a:pt x="132065" y="972"/>
                  </a:cubicBezTo>
                  <a:cubicBezTo>
                    <a:pt x="131855" y="972"/>
                    <a:pt x="131665" y="982"/>
                    <a:pt x="131484" y="1010"/>
                  </a:cubicBezTo>
                  <a:cubicBezTo>
                    <a:pt x="131445" y="591"/>
                    <a:pt x="131226" y="268"/>
                    <a:pt x="130969" y="268"/>
                  </a:cubicBezTo>
                  <a:cubicBezTo>
                    <a:pt x="130741" y="268"/>
                    <a:pt x="130550" y="506"/>
                    <a:pt x="130474" y="839"/>
                  </a:cubicBezTo>
                  <a:cubicBezTo>
                    <a:pt x="130341" y="810"/>
                    <a:pt x="130198" y="801"/>
                    <a:pt x="130045" y="801"/>
                  </a:cubicBezTo>
                  <a:cubicBezTo>
                    <a:pt x="129960" y="801"/>
                    <a:pt x="129883" y="801"/>
                    <a:pt x="129798" y="810"/>
                  </a:cubicBezTo>
                  <a:cubicBezTo>
                    <a:pt x="129445" y="620"/>
                    <a:pt x="128807" y="487"/>
                    <a:pt x="128074" y="487"/>
                  </a:cubicBezTo>
                  <a:cubicBezTo>
                    <a:pt x="127226" y="487"/>
                    <a:pt x="126512" y="668"/>
                    <a:pt x="126216" y="906"/>
                  </a:cubicBezTo>
                  <a:lnTo>
                    <a:pt x="126188" y="906"/>
                  </a:lnTo>
                  <a:cubicBezTo>
                    <a:pt x="126140" y="906"/>
                    <a:pt x="126102" y="915"/>
                    <a:pt x="126064" y="925"/>
                  </a:cubicBezTo>
                  <a:cubicBezTo>
                    <a:pt x="125645" y="868"/>
                    <a:pt x="125169" y="839"/>
                    <a:pt x="124654" y="839"/>
                  </a:cubicBezTo>
                  <a:cubicBezTo>
                    <a:pt x="123063" y="839"/>
                    <a:pt x="121768" y="1106"/>
                    <a:pt x="121768" y="1430"/>
                  </a:cubicBezTo>
                  <a:cubicBezTo>
                    <a:pt x="121768" y="1506"/>
                    <a:pt x="121835" y="1563"/>
                    <a:pt x="121940" y="1630"/>
                  </a:cubicBezTo>
                  <a:cubicBezTo>
                    <a:pt x="121920" y="1668"/>
                    <a:pt x="121911" y="1706"/>
                    <a:pt x="121901" y="1753"/>
                  </a:cubicBezTo>
                  <a:cubicBezTo>
                    <a:pt x="121662" y="1523"/>
                    <a:pt x="121270" y="1381"/>
                    <a:pt x="120830" y="1381"/>
                  </a:cubicBezTo>
                  <a:cubicBezTo>
                    <a:pt x="120816" y="1381"/>
                    <a:pt x="120801" y="1382"/>
                    <a:pt x="120787" y="1382"/>
                  </a:cubicBezTo>
                  <a:cubicBezTo>
                    <a:pt x="120635" y="1382"/>
                    <a:pt x="120482" y="1411"/>
                    <a:pt x="120339" y="1449"/>
                  </a:cubicBezTo>
                  <a:cubicBezTo>
                    <a:pt x="120209" y="1169"/>
                    <a:pt x="119933" y="972"/>
                    <a:pt x="119636" y="972"/>
                  </a:cubicBezTo>
                  <a:cubicBezTo>
                    <a:pt x="119629" y="972"/>
                    <a:pt x="119622" y="972"/>
                    <a:pt x="119615" y="972"/>
                  </a:cubicBezTo>
                  <a:cubicBezTo>
                    <a:pt x="119454" y="972"/>
                    <a:pt x="119311" y="1030"/>
                    <a:pt x="119206" y="1125"/>
                  </a:cubicBezTo>
                  <a:cubicBezTo>
                    <a:pt x="119018" y="1018"/>
                    <a:pt x="118798" y="952"/>
                    <a:pt x="118567" y="952"/>
                  </a:cubicBezTo>
                  <a:cubicBezTo>
                    <a:pt x="118551" y="952"/>
                    <a:pt x="118536" y="953"/>
                    <a:pt x="118520" y="953"/>
                  </a:cubicBezTo>
                  <a:cubicBezTo>
                    <a:pt x="118101" y="963"/>
                    <a:pt x="117758" y="1153"/>
                    <a:pt x="117587" y="1449"/>
                  </a:cubicBezTo>
                  <a:cubicBezTo>
                    <a:pt x="117276" y="1275"/>
                    <a:pt x="116879" y="1172"/>
                    <a:pt x="116444" y="1172"/>
                  </a:cubicBezTo>
                  <a:cubicBezTo>
                    <a:pt x="116425" y="1172"/>
                    <a:pt x="116406" y="1172"/>
                    <a:pt x="116386" y="1172"/>
                  </a:cubicBezTo>
                  <a:cubicBezTo>
                    <a:pt x="115844" y="1191"/>
                    <a:pt x="115377" y="1363"/>
                    <a:pt x="115091" y="1620"/>
                  </a:cubicBezTo>
                  <a:cubicBezTo>
                    <a:pt x="114914" y="1312"/>
                    <a:pt x="114545" y="1096"/>
                    <a:pt x="114127" y="1096"/>
                  </a:cubicBezTo>
                  <a:cubicBezTo>
                    <a:pt x="114118" y="1096"/>
                    <a:pt x="114109" y="1096"/>
                    <a:pt x="114100" y="1096"/>
                  </a:cubicBezTo>
                  <a:cubicBezTo>
                    <a:pt x="113586" y="1106"/>
                    <a:pt x="113196" y="1449"/>
                    <a:pt x="113177" y="1868"/>
                  </a:cubicBezTo>
                  <a:cubicBezTo>
                    <a:pt x="113053" y="1887"/>
                    <a:pt x="112938" y="1906"/>
                    <a:pt x="112834" y="1925"/>
                  </a:cubicBezTo>
                  <a:cubicBezTo>
                    <a:pt x="112616" y="1661"/>
                    <a:pt x="111921" y="1476"/>
                    <a:pt x="111097" y="1476"/>
                  </a:cubicBezTo>
                  <a:cubicBezTo>
                    <a:pt x="111057" y="1476"/>
                    <a:pt x="111017" y="1476"/>
                    <a:pt x="110976" y="1477"/>
                  </a:cubicBezTo>
                  <a:cubicBezTo>
                    <a:pt x="110776" y="1477"/>
                    <a:pt x="110586" y="1496"/>
                    <a:pt x="110405" y="1525"/>
                  </a:cubicBezTo>
                  <a:cubicBezTo>
                    <a:pt x="110329" y="1106"/>
                    <a:pt x="110081" y="791"/>
                    <a:pt x="109824" y="791"/>
                  </a:cubicBezTo>
                  <a:cubicBezTo>
                    <a:pt x="109595" y="801"/>
                    <a:pt x="109424" y="1049"/>
                    <a:pt x="109386" y="1382"/>
                  </a:cubicBezTo>
                  <a:cubicBezTo>
                    <a:pt x="109252" y="1353"/>
                    <a:pt x="109100" y="1344"/>
                    <a:pt x="108947" y="1344"/>
                  </a:cubicBezTo>
                  <a:cubicBezTo>
                    <a:pt x="108862" y="1344"/>
                    <a:pt x="108786" y="1353"/>
                    <a:pt x="108709" y="1363"/>
                  </a:cubicBezTo>
                  <a:cubicBezTo>
                    <a:pt x="108365" y="1195"/>
                    <a:pt x="107783" y="1085"/>
                    <a:pt x="107115" y="1085"/>
                  </a:cubicBezTo>
                  <a:cubicBezTo>
                    <a:pt x="107063" y="1085"/>
                    <a:pt x="107010" y="1085"/>
                    <a:pt x="106957" y="1087"/>
                  </a:cubicBezTo>
                  <a:cubicBezTo>
                    <a:pt x="106195" y="1096"/>
                    <a:pt x="105557" y="1249"/>
                    <a:pt x="105233" y="1468"/>
                  </a:cubicBezTo>
                  <a:cubicBezTo>
                    <a:pt x="105147" y="1487"/>
                    <a:pt x="105061" y="1515"/>
                    <a:pt x="104985" y="1563"/>
                  </a:cubicBezTo>
                  <a:cubicBezTo>
                    <a:pt x="104658" y="1533"/>
                    <a:pt x="104296" y="1509"/>
                    <a:pt x="103908" y="1509"/>
                  </a:cubicBezTo>
                  <a:cubicBezTo>
                    <a:pt x="103799" y="1509"/>
                    <a:pt x="103688" y="1511"/>
                    <a:pt x="103575" y="1515"/>
                  </a:cubicBezTo>
                  <a:cubicBezTo>
                    <a:pt x="103080" y="1525"/>
                    <a:pt x="102613" y="1563"/>
                    <a:pt x="102213" y="1620"/>
                  </a:cubicBezTo>
                  <a:cubicBezTo>
                    <a:pt x="102108" y="1563"/>
                    <a:pt x="101994" y="1534"/>
                    <a:pt x="101880" y="1534"/>
                  </a:cubicBezTo>
                  <a:cubicBezTo>
                    <a:pt x="101651" y="1534"/>
                    <a:pt x="101451" y="1639"/>
                    <a:pt x="101299" y="1801"/>
                  </a:cubicBezTo>
                  <a:cubicBezTo>
                    <a:pt x="101089" y="1868"/>
                    <a:pt x="100927" y="1934"/>
                    <a:pt x="100832" y="2011"/>
                  </a:cubicBezTo>
                  <a:cubicBezTo>
                    <a:pt x="100613" y="1877"/>
                    <a:pt x="100318" y="1801"/>
                    <a:pt x="99994" y="1801"/>
                  </a:cubicBezTo>
                  <a:cubicBezTo>
                    <a:pt x="99832" y="1801"/>
                    <a:pt x="99689" y="1820"/>
                    <a:pt x="99546" y="1858"/>
                  </a:cubicBezTo>
                  <a:cubicBezTo>
                    <a:pt x="99432" y="1563"/>
                    <a:pt x="99165" y="1363"/>
                    <a:pt x="98851" y="1363"/>
                  </a:cubicBezTo>
                  <a:cubicBezTo>
                    <a:pt x="98699" y="1363"/>
                    <a:pt x="98556" y="1420"/>
                    <a:pt x="98432" y="1506"/>
                  </a:cubicBezTo>
                  <a:cubicBezTo>
                    <a:pt x="98241" y="1391"/>
                    <a:pt x="98013" y="1315"/>
                    <a:pt x="97756" y="1315"/>
                  </a:cubicBezTo>
                  <a:cubicBezTo>
                    <a:pt x="97346" y="1325"/>
                    <a:pt x="96984" y="1515"/>
                    <a:pt x="96784" y="1792"/>
                  </a:cubicBezTo>
                  <a:cubicBezTo>
                    <a:pt x="96479" y="1611"/>
                    <a:pt x="96070" y="1496"/>
                    <a:pt x="95612" y="1496"/>
                  </a:cubicBezTo>
                  <a:cubicBezTo>
                    <a:pt x="95070" y="1496"/>
                    <a:pt x="94584" y="1668"/>
                    <a:pt x="94279" y="1915"/>
                  </a:cubicBezTo>
                  <a:cubicBezTo>
                    <a:pt x="94127" y="1601"/>
                    <a:pt x="93765" y="1372"/>
                    <a:pt x="93336" y="1372"/>
                  </a:cubicBezTo>
                  <a:cubicBezTo>
                    <a:pt x="92822" y="1372"/>
                    <a:pt x="92403" y="1706"/>
                    <a:pt x="92345" y="2125"/>
                  </a:cubicBezTo>
                  <a:cubicBezTo>
                    <a:pt x="92222" y="2144"/>
                    <a:pt x="92107" y="2153"/>
                    <a:pt x="92002" y="2173"/>
                  </a:cubicBezTo>
                  <a:cubicBezTo>
                    <a:pt x="91793" y="1887"/>
                    <a:pt x="91059" y="1687"/>
                    <a:pt x="90183" y="1687"/>
                  </a:cubicBezTo>
                  <a:cubicBezTo>
                    <a:pt x="89983" y="1687"/>
                    <a:pt x="89793" y="1696"/>
                    <a:pt x="89612" y="1715"/>
                  </a:cubicBezTo>
                  <a:cubicBezTo>
                    <a:pt x="89564" y="1306"/>
                    <a:pt x="89345" y="982"/>
                    <a:pt x="89088" y="982"/>
                  </a:cubicBezTo>
                  <a:cubicBezTo>
                    <a:pt x="88859" y="982"/>
                    <a:pt x="88669" y="1220"/>
                    <a:pt x="88602" y="1553"/>
                  </a:cubicBezTo>
                  <a:cubicBezTo>
                    <a:pt x="88469" y="1525"/>
                    <a:pt x="88316" y="1515"/>
                    <a:pt x="88173" y="1515"/>
                  </a:cubicBezTo>
                  <a:cubicBezTo>
                    <a:pt x="88088" y="1515"/>
                    <a:pt x="88002" y="1515"/>
                    <a:pt x="87926" y="1525"/>
                  </a:cubicBezTo>
                  <a:cubicBezTo>
                    <a:pt x="87585" y="1341"/>
                    <a:pt x="86978" y="1210"/>
                    <a:pt x="86267" y="1210"/>
                  </a:cubicBezTo>
                  <a:cubicBezTo>
                    <a:pt x="86242" y="1210"/>
                    <a:pt x="86217" y="1210"/>
                    <a:pt x="86192" y="1210"/>
                  </a:cubicBezTo>
                  <a:cubicBezTo>
                    <a:pt x="85316" y="1210"/>
                    <a:pt x="84582" y="1391"/>
                    <a:pt x="84306" y="1649"/>
                  </a:cubicBezTo>
                  <a:cubicBezTo>
                    <a:pt x="83859" y="1601"/>
                    <a:pt x="83344" y="1563"/>
                    <a:pt x="82782" y="1563"/>
                  </a:cubicBezTo>
                  <a:cubicBezTo>
                    <a:pt x="81182" y="1563"/>
                    <a:pt x="79896" y="1839"/>
                    <a:pt x="79896" y="2163"/>
                  </a:cubicBezTo>
                  <a:cubicBezTo>
                    <a:pt x="79763" y="2296"/>
                    <a:pt x="79668" y="2468"/>
                    <a:pt x="79610" y="2658"/>
                  </a:cubicBezTo>
                  <a:cubicBezTo>
                    <a:pt x="79375" y="2541"/>
                    <a:pt x="79089" y="2458"/>
                    <a:pt x="78767" y="2458"/>
                  </a:cubicBezTo>
                  <a:cubicBezTo>
                    <a:pt x="78750" y="2458"/>
                    <a:pt x="78732" y="2458"/>
                    <a:pt x="78715" y="2458"/>
                  </a:cubicBezTo>
                  <a:cubicBezTo>
                    <a:pt x="78372" y="2458"/>
                    <a:pt x="78058" y="2534"/>
                    <a:pt x="77820" y="2658"/>
                  </a:cubicBezTo>
                  <a:cubicBezTo>
                    <a:pt x="77696" y="2258"/>
                    <a:pt x="77372" y="1972"/>
                    <a:pt x="77001" y="1972"/>
                  </a:cubicBezTo>
                  <a:cubicBezTo>
                    <a:pt x="76639" y="1972"/>
                    <a:pt x="76324" y="2249"/>
                    <a:pt x="76191" y="2630"/>
                  </a:cubicBezTo>
                  <a:cubicBezTo>
                    <a:pt x="75972" y="2392"/>
                    <a:pt x="75572" y="2239"/>
                    <a:pt x="75115" y="2239"/>
                  </a:cubicBezTo>
                  <a:cubicBezTo>
                    <a:pt x="74962" y="2239"/>
                    <a:pt x="74810" y="2258"/>
                    <a:pt x="74667" y="2296"/>
                  </a:cubicBezTo>
                  <a:cubicBezTo>
                    <a:pt x="74553" y="2001"/>
                    <a:pt x="74286" y="1801"/>
                    <a:pt x="73981" y="1801"/>
                  </a:cubicBezTo>
                  <a:cubicBezTo>
                    <a:pt x="73819" y="1801"/>
                    <a:pt x="73676" y="1858"/>
                    <a:pt x="73553" y="1944"/>
                  </a:cubicBezTo>
                  <a:cubicBezTo>
                    <a:pt x="73362" y="1830"/>
                    <a:pt x="73133" y="1763"/>
                    <a:pt x="72886" y="1763"/>
                  </a:cubicBezTo>
                  <a:cubicBezTo>
                    <a:pt x="72467" y="1763"/>
                    <a:pt x="72105" y="1953"/>
                    <a:pt x="71914" y="2230"/>
                  </a:cubicBezTo>
                  <a:cubicBezTo>
                    <a:pt x="71600" y="2049"/>
                    <a:pt x="71190" y="1934"/>
                    <a:pt x="70733" y="1934"/>
                  </a:cubicBezTo>
                  <a:cubicBezTo>
                    <a:pt x="70190" y="1944"/>
                    <a:pt x="69714" y="2106"/>
                    <a:pt x="69400" y="2353"/>
                  </a:cubicBezTo>
                  <a:cubicBezTo>
                    <a:pt x="69247" y="2039"/>
                    <a:pt x="68885" y="1811"/>
                    <a:pt x="68457" y="1811"/>
                  </a:cubicBezTo>
                  <a:cubicBezTo>
                    <a:pt x="67942" y="1811"/>
                    <a:pt x="67523" y="2144"/>
                    <a:pt x="67466" y="2573"/>
                  </a:cubicBezTo>
                  <a:cubicBezTo>
                    <a:pt x="67352" y="2582"/>
                    <a:pt x="67237" y="2601"/>
                    <a:pt x="67123" y="2611"/>
                  </a:cubicBezTo>
                  <a:cubicBezTo>
                    <a:pt x="66914" y="2334"/>
                    <a:pt x="66180" y="2125"/>
                    <a:pt x="65304" y="2125"/>
                  </a:cubicBezTo>
                  <a:cubicBezTo>
                    <a:pt x="65104" y="2125"/>
                    <a:pt x="64913" y="2134"/>
                    <a:pt x="64732" y="2163"/>
                  </a:cubicBezTo>
                  <a:cubicBezTo>
                    <a:pt x="64685" y="1744"/>
                    <a:pt x="64466" y="1420"/>
                    <a:pt x="64209" y="1420"/>
                  </a:cubicBezTo>
                  <a:cubicBezTo>
                    <a:pt x="63980" y="1420"/>
                    <a:pt x="63789" y="1658"/>
                    <a:pt x="63723" y="2001"/>
                  </a:cubicBezTo>
                  <a:cubicBezTo>
                    <a:pt x="63589" y="1963"/>
                    <a:pt x="63447" y="1953"/>
                    <a:pt x="63294" y="1953"/>
                  </a:cubicBezTo>
                  <a:cubicBezTo>
                    <a:pt x="63208" y="1953"/>
                    <a:pt x="63123" y="1953"/>
                    <a:pt x="63046" y="1963"/>
                  </a:cubicBezTo>
                  <a:cubicBezTo>
                    <a:pt x="62694" y="1772"/>
                    <a:pt x="62056" y="1649"/>
                    <a:pt x="61322" y="1649"/>
                  </a:cubicBezTo>
                  <a:cubicBezTo>
                    <a:pt x="60437" y="1649"/>
                    <a:pt x="59703" y="1839"/>
                    <a:pt x="59427" y="2096"/>
                  </a:cubicBezTo>
                  <a:cubicBezTo>
                    <a:pt x="58979" y="2039"/>
                    <a:pt x="58465" y="2001"/>
                    <a:pt x="57903" y="2001"/>
                  </a:cubicBezTo>
                  <a:cubicBezTo>
                    <a:pt x="57255" y="2001"/>
                    <a:pt x="56665" y="2049"/>
                    <a:pt x="56179" y="2125"/>
                  </a:cubicBezTo>
                  <a:cubicBezTo>
                    <a:pt x="55998" y="1868"/>
                    <a:pt x="55722" y="1706"/>
                    <a:pt x="55407" y="1706"/>
                  </a:cubicBezTo>
                  <a:cubicBezTo>
                    <a:pt x="54969" y="1706"/>
                    <a:pt x="54598" y="2030"/>
                    <a:pt x="54464" y="2487"/>
                  </a:cubicBezTo>
                  <a:cubicBezTo>
                    <a:pt x="54226" y="2353"/>
                    <a:pt x="53912" y="2277"/>
                    <a:pt x="53569" y="2277"/>
                  </a:cubicBezTo>
                  <a:cubicBezTo>
                    <a:pt x="53226" y="2277"/>
                    <a:pt x="52921" y="2353"/>
                    <a:pt x="52683" y="2487"/>
                  </a:cubicBezTo>
                  <a:cubicBezTo>
                    <a:pt x="52561" y="2093"/>
                    <a:pt x="52246" y="1801"/>
                    <a:pt x="51882" y="1801"/>
                  </a:cubicBezTo>
                  <a:cubicBezTo>
                    <a:pt x="51876" y="1801"/>
                    <a:pt x="51870" y="1801"/>
                    <a:pt x="51864" y="1801"/>
                  </a:cubicBezTo>
                  <a:cubicBezTo>
                    <a:pt x="51493" y="1801"/>
                    <a:pt x="51178" y="2068"/>
                    <a:pt x="51054" y="2458"/>
                  </a:cubicBezTo>
                  <a:cubicBezTo>
                    <a:pt x="50826" y="2220"/>
                    <a:pt x="50435" y="2068"/>
                    <a:pt x="49978" y="2068"/>
                  </a:cubicBezTo>
                  <a:cubicBezTo>
                    <a:pt x="49816" y="2068"/>
                    <a:pt x="49664" y="2087"/>
                    <a:pt x="49530" y="2125"/>
                  </a:cubicBezTo>
                  <a:cubicBezTo>
                    <a:pt x="49407" y="1830"/>
                    <a:pt x="49149" y="1630"/>
                    <a:pt x="48835" y="1630"/>
                  </a:cubicBezTo>
                  <a:cubicBezTo>
                    <a:pt x="48683" y="1630"/>
                    <a:pt x="48530" y="1677"/>
                    <a:pt x="48416" y="1772"/>
                  </a:cubicBezTo>
                  <a:cubicBezTo>
                    <a:pt x="48226" y="1658"/>
                    <a:pt x="47997" y="1582"/>
                    <a:pt x="47740" y="1582"/>
                  </a:cubicBezTo>
                  <a:cubicBezTo>
                    <a:pt x="47330" y="1582"/>
                    <a:pt x="46968" y="1772"/>
                    <a:pt x="46768" y="2058"/>
                  </a:cubicBezTo>
                  <a:cubicBezTo>
                    <a:pt x="46463" y="1877"/>
                    <a:pt x="46054" y="1763"/>
                    <a:pt x="45597" y="1763"/>
                  </a:cubicBezTo>
                  <a:cubicBezTo>
                    <a:pt x="45054" y="1763"/>
                    <a:pt x="44568" y="1925"/>
                    <a:pt x="44263" y="2182"/>
                  </a:cubicBezTo>
                  <a:cubicBezTo>
                    <a:pt x="44114" y="1865"/>
                    <a:pt x="43763" y="1639"/>
                    <a:pt x="43346" y="1639"/>
                  </a:cubicBezTo>
                  <a:cubicBezTo>
                    <a:pt x="43337" y="1639"/>
                    <a:pt x="43329" y="1639"/>
                    <a:pt x="43320" y="1639"/>
                  </a:cubicBezTo>
                  <a:cubicBezTo>
                    <a:pt x="42806" y="1639"/>
                    <a:pt x="42387" y="1963"/>
                    <a:pt x="42330" y="2392"/>
                  </a:cubicBezTo>
                  <a:cubicBezTo>
                    <a:pt x="42206" y="2401"/>
                    <a:pt x="42091" y="2420"/>
                    <a:pt x="41987" y="2439"/>
                  </a:cubicBezTo>
                  <a:cubicBezTo>
                    <a:pt x="41777" y="2153"/>
                    <a:pt x="41044" y="1944"/>
                    <a:pt x="40167" y="1944"/>
                  </a:cubicBezTo>
                  <a:cubicBezTo>
                    <a:pt x="39967" y="1944"/>
                    <a:pt x="39767" y="1963"/>
                    <a:pt x="39586" y="1982"/>
                  </a:cubicBezTo>
                  <a:cubicBezTo>
                    <a:pt x="39548" y="1563"/>
                    <a:pt x="39329" y="1249"/>
                    <a:pt x="39063" y="1249"/>
                  </a:cubicBezTo>
                  <a:cubicBezTo>
                    <a:pt x="38843" y="1249"/>
                    <a:pt x="38653" y="1487"/>
                    <a:pt x="38577" y="1820"/>
                  </a:cubicBezTo>
                  <a:cubicBezTo>
                    <a:pt x="38443" y="1792"/>
                    <a:pt x="38301" y="1772"/>
                    <a:pt x="38148" y="1772"/>
                  </a:cubicBezTo>
                  <a:cubicBezTo>
                    <a:pt x="38062" y="1772"/>
                    <a:pt x="37986" y="1782"/>
                    <a:pt x="37910" y="1792"/>
                  </a:cubicBezTo>
                  <a:cubicBezTo>
                    <a:pt x="37558" y="1601"/>
                    <a:pt x="36910" y="1468"/>
                    <a:pt x="36176" y="1468"/>
                  </a:cubicBezTo>
                  <a:cubicBezTo>
                    <a:pt x="35300" y="1468"/>
                    <a:pt x="34557" y="1658"/>
                    <a:pt x="34290" y="1915"/>
                  </a:cubicBezTo>
                  <a:cubicBezTo>
                    <a:pt x="33843" y="1858"/>
                    <a:pt x="33328" y="1830"/>
                    <a:pt x="32766" y="1830"/>
                  </a:cubicBezTo>
                  <a:cubicBezTo>
                    <a:pt x="31662" y="1830"/>
                    <a:pt x="30719" y="1963"/>
                    <a:pt x="30233" y="2144"/>
                  </a:cubicBezTo>
                  <a:cubicBezTo>
                    <a:pt x="30052" y="1963"/>
                    <a:pt x="29814" y="1849"/>
                    <a:pt x="29557" y="1849"/>
                  </a:cubicBezTo>
                  <a:cubicBezTo>
                    <a:pt x="29118" y="1849"/>
                    <a:pt x="28756" y="2173"/>
                    <a:pt x="28614" y="2620"/>
                  </a:cubicBezTo>
                  <a:cubicBezTo>
                    <a:pt x="28375" y="2496"/>
                    <a:pt x="28071" y="2420"/>
                    <a:pt x="27718" y="2420"/>
                  </a:cubicBezTo>
                  <a:cubicBezTo>
                    <a:pt x="27375" y="2420"/>
                    <a:pt x="27071" y="2496"/>
                    <a:pt x="26832" y="2630"/>
                  </a:cubicBezTo>
                  <a:cubicBezTo>
                    <a:pt x="26709" y="2220"/>
                    <a:pt x="26385" y="1934"/>
                    <a:pt x="26013" y="1934"/>
                  </a:cubicBezTo>
                  <a:cubicBezTo>
                    <a:pt x="25642" y="1944"/>
                    <a:pt x="25337" y="2211"/>
                    <a:pt x="25204" y="2601"/>
                  </a:cubicBezTo>
                  <a:cubicBezTo>
                    <a:pt x="24981" y="2370"/>
                    <a:pt x="24606" y="2210"/>
                    <a:pt x="24166" y="2210"/>
                  </a:cubicBezTo>
                  <a:cubicBezTo>
                    <a:pt x="24153" y="2210"/>
                    <a:pt x="24140" y="2210"/>
                    <a:pt x="24127" y="2211"/>
                  </a:cubicBezTo>
                  <a:cubicBezTo>
                    <a:pt x="23965" y="2211"/>
                    <a:pt x="23823" y="2230"/>
                    <a:pt x="23680" y="2268"/>
                  </a:cubicBezTo>
                  <a:cubicBezTo>
                    <a:pt x="23568" y="1979"/>
                    <a:pt x="23310" y="1772"/>
                    <a:pt x="23005" y="1772"/>
                  </a:cubicBezTo>
                  <a:cubicBezTo>
                    <a:pt x="22998" y="1772"/>
                    <a:pt x="22991" y="1772"/>
                    <a:pt x="22984" y="1772"/>
                  </a:cubicBezTo>
                  <a:cubicBezTo>
                    <a:pt x="22832" y="1772"/>
                    <a:pt x="22689" y="1820"/>
                    <a:pt x="22565" y="1915"/>
                  </a:cubicBezTo>
                  <a:cubicBezTo>
                    <a:pt x="22375" y="1801"/>
                    <a:pt x="22146" y="1725"/>
                    <a:pt x="21889" y="1725"/>
                  </a:cubicBezTo>
                  <a:cubicBezTo>
                    <a:pt x="21479" y="1725"/>
                    <a:pt x="21117" y="1915"/>
                    <a:pt x="20917" y="2201"/>
                  </a:cubicBezTo>
                  <a:cubicBezTo>
                    <a:pt x="20613" y="2020"/>
                    <a:pt x="20203" y="1906"/>
                    <a:pt x="19746" y="1906"/>
                  </a:cubicBezTo>
                  <a:cubicBezTo>
                    <a:pt x="19203" y="1906"/>
                    <a:pt x="18717" y="2068"/>
                    <a:pt x="18412" y="2325"/>
                  </a:cubicBezTo>
                  <a:cubicBezTo>
                    <a:pt x="18260" y="2001"/>
                    <a:pt x="17898" y="1772"/>
                    <a:pt x="17469" y="1772"/>
                  </a:cubicBezTo>
                  <a:cubicBezTo>
                    <a:pt x="16955" y="1782"/>
                    <a:pt x="16536" y="2106"/>
                    <a:pt x="16479" y="2534"/>
                  </a:cubicBezTo>
                  <a:cubicBezTo>
                    <a:pt x="16355" y="2544"/>
                    <a:pt x="16241" y="2563"/>
                    <a:pt x="16136" y="2582"/>
                  </a:cubicBezTo>
                  <a:cubicBezTo>
                    <a:pt x="15926" y="2296"/>
                    <a:pt x="15193" y="2087"/>
                    <a:pt x="14317" y="2087"/>
                  </a:cubicBezTo>
                  <a:cubicBezTo>
                    <a:pt x="14117" y="2087"/>
                    <a:pt x="13926" y="2106"/>
                    <a:pt x="13736" y="2125"/>
                  </a:cubicBezTo>
                  <a:cubicBezTo>
                    <a:pt x="13697" y="1706"/>
                    <a:pt x="13478" y="1391"/>
                    <a:pt x="13221" y="1391"/>
                  </a:cubicBezTo>
                  <a:cubicBezTo>
                    <a:pt x="12993" y="1391"/>
                    <a:pt x="12802" y="1630"/>
                    <a:pt x="12735" y="1963"/>
                  </a:cubicBezTo>
                  <a:cubicBezTo>
                    <a:pt x="12602" y="1934"/>
                    <a:pt x="12450" y="1915"/>
                    <a:pt x="12297" y="1915"/>
                  </a:cubicBezTo>
                  <a:cubicBezTo>
                    <a:pt x="12221" y="1915"/>
                    <a:pt x="12135" y="1925"/>
                    <a:pt x="12059" y="1934"/>
                  </a:cubicBezTo>
                  <a:cubicBezTo>
                    <a:pt x="11707" y="1744"/>
                    <a:pt x="11069" y="1611"/>
                    <a:pt x="10326" y="1611"/>
                  </a:cubicBezTo>
                  <a:cubicBezTo>
                    <a:pt x="9449" y="1611"/>
                    <a:pt x="8706" y="1801"/>
                    <a:pt x="8440" y="2058"/>
                  </a:cubicBezTo>
                  <a:cubicBezTo>
                    <a:pt x="7992" y="2001"/>
                    <a:pt x="7478" y="1972"/>
                    <a:pt x="6916" y="1972"/>
                  </a:cubicBezTo>
                  <a:cubicBezTo>
                    <a:pt x="6316" y="1972"/>
                    <a:pt x="5754" y="2011"/>
                    <a:pt x="5287" y="2077"/>
                  </a:cubicBezTo>
                  <a:cubicBezTo>
                    <a:pt x="4420" y="1506"/>
                    <a:pt x="2391" y="1096"/>
                    <a:pt x="20" y="1096"/>
                  </a:cubicBezTo>
                  <a:cubicBezTo>
                    <a:pt x="0" y="1096"/>
                    <a:pt x="10" y="5735"/>
                    <a:pt x="20" y="7259"/>
                  </a:cubicBezTo>
                  <a:lnTo>
                    <a:pt x="285493" y="7259"/>
                  </a:lnTo>
                  <a:lnTo>
                    <a:pt x="285493" y="1096"/>
                  </a:lnTo>
                  <a:cubicBezTo>
                    <a:pt x="283674" y="1096"/>
                    <a:pt x="282055" y="1334"/>
                    <a:pt x="281017" y="1706"/>
                  </a:cubicBezTo>
                  <a:cubicBezTo>
                    <a:pt x="280788" y="1658"/>
                    <a:pt x="280540" y="1630"/>
                    <a:pt x="280274" y="1630"/>
                  </a:cubicBezTo>
                  <a:cubicBezTo>
                    <a:pt x="279731" y="1630"/>
                    <a:pt x="279245" y="1744"/>
                    <a:pt x="278892" y="1915"/>
                  </a:cubicBezTo>
                  <a:cubicBezTo>
                    <a:pt x="278721" y="1544"/>
                    <a:pt x="278388" y="1277"/>
                    <a:pt x="277997" y="1277"/>
                  </a:cubicBezTo>
                  <a:cubicBezTo>
                    <a:pt x="277559" y="1277"/>
                    <a:pt x="277188" y="1611"/>
                    <a:pt x="277054" y="2058"/>
                  </a:cubicBezTo>
                  <a:cubicBezTo>
                    <a:pt x="276816" y="1934"/>
                    <a:pt x="276502" y="1849"/>
                    <a:pt x="276159" y="1849"/>
                  </a:cubicBezTo>
                  <a:cubicBezTo>
                    <a:pt x="275816" y="1849"/>
                    <a:pt x="275502" y="1934"/>
                    <a:pt x="275263" y="2058"/>
                  </a:cubicBezTo>
                  <a:cubicBezTo>
                    <a:pt x="275140" y="1658"/>
                    <a:pt x="274825" y="1372"/>
                    <a:pt x="274454" y="1372"/>
                  </a:cubicBezTo>
                  <a:cubicBezTo>
                    <a:pt x="274082" y="1372"/>
                    <a:pt x="273768" y="1639"/>
                    <a:pt x="273635" y="2030"/>
                  </a:cubicBezTo>
                  <a:cubicBezTo>
                    <a:pt x="273416" y="1792"/>
                    <a:pt x="273016" y="1630"/>
                    <a:pt x="272568" y="1630"/>
                  </a:cubicBezTo>
                  <a:cubicBezTo>
                    <a:pt x="272406" y="1630"/>
                    <a:pt x="272254" y="1658"/>
                    <a:pt x="272111" y="1687"/>
                  </a:cubicBezTo>
                  <a:cubicBezTo>
                    <a:pt x="271996" y="1401"/>
                    <a:pt x="271739" y="1191"/>
                    <a:pt x="271425" y="1191"/>
                  </a:cubicBezTo>
                  <a:cubicBezTo>
                    <a:pt x="271272" y="1191"/>
                    <a:pt x="271120" y="1249"/>
                    <a:pt x="271006" y="1334"/>
                  </a:cubicBezTo>
                  <a:cubicBezTo>
                    <a:pt x="270815" y="1220"/>
                    <a:pt x="270587" y="1144"/>
                    <a:pt x="270330" y="1144"/>
                  </a:cubicBezTo>
                  <a:cubicBezTo>
                    <a:pt x="269920" y="1144"/>
                    <a:pt x="269558" y="1344"/>
                    <a:pt x="269358" y="1620"/>
                  </a:cubicBezTo>
                  <a:cubicBezTo>
                    <a:pt x="269053" y="1439"/>
                    <a:pt x="268644" y="1325"/>
                    <a:pt x="268186" y="1325"/>
                  </a:cubicBezTo>
                  <a:cubicBezTo>
                    <a:pt x="267643" y="1325"/>
                    <a:pt x="267158" y="1487"/>
                    <a:pt x="266843" y="1744"/>
                  </a:cubicBezTo>
                  <a:cubicBezTo>
                    <a:pt x="266700" y="1420"/>
                    <a:pt x="266339" y="1191"/>
                    <a:pt x="265910" y="1191"/>
                  </a:cubicBezTo>
                  <a:cubicBezTo>
                    <a:pt x="265396" y="1191"/>
                    <a:pt x="264976" y="1525"/>
                    <a:pt x="264910" y="1944"/>
                  </a:cubicBezTo>
                  <a:cubicBezTo>
                    <a:pt x="264795" y="1963"/>
                    <a:pt x="264681" y="1972"/>
                    <a:pt x="264567" y="1992"/>
                  </a:cubicBezTo>
                  <a:cubicBezTo>
                    <a:pt x="264357" y="1715"/>
                    <a:pt x="263633" y="1496"/>
                    <a:pt x="262757" y="1496"/>
                  </a:cubicBezTo>
                  <a:cubicBezTo>
                    <a:pt x="262548" y="1496"/>
                    <a:pt x="262357" y="1515"/>
                    <a:pt x="262176" y="1534"/>
                  </a:cubicBezTo>
                  <a:cubicBezTo>
                    <a:pt x="262138" y="1115"/>
                    <a:pt x="261919" y="801"/>
                    <a:pt x="261662" y="801"/>
                  </a:cubicBezTo>
                  <a:cubicBezTo>
                    <a:pt x="261433" y="801"/>
                    <a:pt x="261243" y="1039"/>
                    <a:pt x="261166" y="1372"/>
                  </a:cubicBezTo>
                  <a:cubicBezTo>
                    <a:pt x="261033" y="1344"/>
                    <a:pt x="260890" y="1325"/>
                    <a:pt x="260738" y="1325"/>
                  </a:cubicBezTo>
                  <a:cubicBezTo>
                    <a:pt x="260652" y="1325"/>
                    <a:pt x="260576" y="1334"/>
                    <a:pt x="260500" y="1344"/>
                  </a:cubicBezTo>
                  <a:cubicBezTo>
                    <a:pt x="260147" y="1144"/>
                    <a:pt x="259509" y="1020"/>
                    <a:pt x="258766" y="1020"/>
                  </a:cubicBezTo>
                  <a:cubicBezTo>
                    <a:pt x="257890" y="1020"/>
                    <a:pt x="257147" y="1201"/>
                    <a:pt x="256871" y="1458"/>
                  </a:cubicBezTo>
                  <a:cubicBezTo>
                    <a:pt x="256433" y="1401"/>
                    <a:pt x="255918" y="1372"/>
                    <a:pt x="255356" y="1372"/>
                  </a:cubicBezTo>
                  <a:cubicBezTo>
                    <a:pt x="254204" y="1372"/>
                    <a:pt x="253213" y="1506"/>
                    <a:pt x="252756" y="1706"/>
                  </a:cubicBezTo>
                  <a:cubicBezTo>
                    <a:pt x="252565" y="1449"/>
                    <a:pt x="252289" y="1277"/>
                    <a:pt x="251984" y="1277"/>
                  </a:cubicBezTo>
                  <a:cubicBezTo>
                    <a:pt x="251546" y="1277"/>
                    <a:pt x="251175" y="1611"/>
                    <a:pt x="251032" y="2058"/>
                  </a:cubicBezTo>
                  <a:cubicBezTo>
                    <a:pt x="250794" y="1934"/>
                    <a:pt x="250489" y="1849"/>
                    <a:pt x="250137" y="1849"/>
                  </a:cubicBezTo>
                  <a:cubicBezTo>
                    <a:pt x="249803" y="1849"/>
                    <a:pt x="249489" y="1934"/>
                    <a:pt x="249251" y="2058"/>
                  </a:cubicBezTo>
                  <a:cubicBezTo>
                    <a:pt x="249127" y="1658"/>
                    <a:pt x="248813" y="1372"/>
                    <a:pt x="248432" y="1372"/>
                  </a:cubicBezTo>
                  <a:cubicBezTo>
                    <a:pt x="248070" y="1372"/>
                    <a:pt x="247755" y="1639"/>
                    <a:pt x="247622" y="2030"/>
                  </a:cubicBezTo>
                  <a:cubicBezTo>
                    <a:pt x="247393" y="1792"/>
                    <a:pt x="247003" y="1630"/>
                    <a:pt x="246546" y="1630"/>
                  </a:cubicBezTo>
                  <a:cubicBezTo>
                    <a:pt x="246393" y="1630"/>
                    <a:pt x="246241" y="1658"/>
                    <a:pt x="246098" y="1687"/>
                  </a:cubicBezTo>
                  <a:cubicBezTo>
                    <a:pt x="245984" y="1401"/>
                    <a:pt x="245717" y="1191"/>
                    <a:pt x="245412" y="1191"/>
                  </a:cubicBezTo>
                  <a:cubicBezTo>
                    <a:pt x="245250" y="1191"/>
                    <a:pt x="245107" y="1249"/>
                    <a:pt x="244983" y="1334"/>
                  </a:cubicBezTo>
                  <a:cubicBezTo>
                    <a:pt x="244803" y="1220"/>
                    <a:pt x="244564" y="1144"/>
                    <a:pt x="244317" y="1144"/>
                  </a:cubicBezTo>
                  <a:cubicBezTo>
                    <a:pt x="243898" y="1144"/>
                    <a:pt x="243545" y="1344"/>
                    <a:pt x="243345" y="1620"/>
                  </a:cubicBezTo>
                  <a:cubicBezTo>
                    <a:pt x="243040" y="1439"/>
                    <a:pt x="242621" y="1325"/>
                    <a:pt x="242174" y="1325"/>
                  </a:cubicBezTo>
                  <a:cubicBezTo>
                    <a:pt x="241621" y="1325"/>
                    <a:pt x="241145" y="1487"/>
                    <a:pt x="240831" y="1744"/>
                  </a:cubicBezTo>
                  <a:cubicBezTo>
                    <a:pt x="240688" y="1420"/>
                    <a:pt x="240316" y="1191"/>
                    <a:pt x="239888" y="1191"/>
                  </a:cubicBezTo>
                  <a:cubicBezTo>
                    <a:pt x="239373" y="1191"/>
                    <a:pt x="238954" y="1525"/>
                    <a:pt x="238897" y="1944"/>
                  </a:cubicBezTo>
                  <a:cubicBezTo>
                    <a:pt x="238773" y="1963"/>
                    <a:pt x="238659" y="1972"/>
                    <a:pt x="238554" y="1992"/>
                  </a:cubicBezTo>
                  <a:cubicBezTo>
                    <a:pt x="238345" y="1715"/>
                    <a:pt x="237611" y="1496"/>
                    <a:pt x="236735" y="1496"/>
                  </a:cubicBezTo>
                  <a:cubicBezTo>
                    <a:pt x="236535" y="1496"/>
                    <a:pt x="236344" y="1515"/>
                    <a:pt x="236163" y="1534"/>
                  </a:cubicBezTo>
                  <a:cubicBezTo>
                    <a:pt x="236116" y="1115"/>
                    <a:pt x="235906" y="801"/>
                    <a:pt x="235639" y="801"/>
                  </a:cubicBezTo>
                  <a:cubicBezTo>
                    <a:pt x="235420" y="801"/>
                    <a:pt x="235230" y="1039"/>
                    <a:pt x="235154" y="1372"/>
                  </a:cubicBezTo>
                  <a:cubicBezTo>
                    <a:pt x="235020" y="1344"/>
                    <a:pt x="234877" y="1325"/>
                    <a:pt x="234725" y="1325"/>
                  </a:cubicBezTo>
                  <a:cubicBezTo>
                    <a:pt x="234639" y="1325"/>
                    <a:pt x="234554" y="1334"/>
                    <a:pt x="234477" y="1344"/>
                  </a:cubicBezTo>
                  <a:cubicBezTo>
                    <a:pt x="234125" y="1144"/>
                    <a:pt x="233487" y="1020"/>
                    <a:pt x="232753" y="1020"/>
                  </a:cubicBezTo>
                  <a:cubicBezTo>
                    <a:pt x="231877" y="1020"/>
                    <a:pt x="231134" y="1201"/>
                    <a:pt x="230858" y="1458"/>
                  </a:cubicBezTo>
                  <a:cubicBezTo>
                    <a:pt x="230420" y="1401"/>
                    <a:pt x="229896" y="1372"/>
                    <a:pt x="229334" y="1372"/>
                  </a:cubicBezTo>
                  <a:cubicBezTo>
                    <a:pt x="228486" y="1372"/>
                    <a:pt x="227724" y="1449"/>
                    <a:pt x="227200" y="1563"/>
                  </a:cubicBezTo>
                  <a:cubicBezTo>
                    <a:pt x="227124" y="1553"/>
                    <a:pt x="227048" y="1544"/>
                    <a:pt x="226972" y="1544"/>
                  </a:cubicBezTo>
                  <a:cubicBezTo>
                    <a:pt x="226553" y="1544"/>
                    <a:pt x="226200" y="1734"/>
                    <a:pt x="226000" y="2020"/>
                  </a:cubicBezTo>
                  <a:cubicBezTo>
                    <a:pt x="225695" y="1839"/>
                    <a:pt x="225276" y="1725"/>
                    <a:pt x="224829" y="1725"/>
                  </a:cubicBezTo>
                  <a:cubicBezTo>
                    <a:pt x="224276" y="1725"/>
                    <a:pt x="223800" y="1887"/>
                    <a:pt x="223486" y="2134"/>
                  </a:cubicBezTo>
                  <a:cubicBezTo>
                    <a:pt x="223343" y="1820"/>
                    <a:pt x="222971" y="1591"/>
                    <a:pt x="222552" y="1591"/>
                  </a:cubicBezTo>
                  <a:cubicBezTo>
                    <a:pt x="222028" y="1591"/>
                    <a:pt x="221609" y="1915"/>
                    <a:pt x="221552" y="2344"/>
                  </a:cubicBezTo>
                  <a:cubicBezTo>
                    <a:pt x="221438" y="2353"/>
                    <a:pt x="221314" y="2373"/>
                    <a:pt x="221209" y="2392"/>
                  </a:cubicBezTo>
                  <a:cubicBezTo>
                    <a:pt x="221000" y="2106"/>
                    <a:pt x="220266" y="1896"/>
                    <a:pt x="219390" y="1896"/>
                  </a:cubicBezTo>
                  <a:cubicBezTo>
                    <a:pt x="219190" y="1896"/>
                    <a:pt x="218999" y="1906"/>
                    <a:pt x="218818" y="1934"/>
                  </a:cubicBezTo>
                  <a:cubicBezTo>
                    <a:pt x="218780" y="1515"/>
                    <a:pt x="218561" y="1191"/>
                    <a:pt x="218304" y="1191"/>
                  </a:cubicBezTo>
                  <a:cubicBezTo>
                    <a:pt x="218075" y="1191"/>
                    <a:pt x="217885" y="1430"/>
                    <a:pt x="217809" y="1763"/>
                  </a:cubicBezTo>
                  <a:cubicBezTo>
                    <a:pt x="217675" y="1734"/>
                    <a:pt x="217532" y="1725"/>
                    <a:pt x="217380" y="1725"/>
                  </a:cubicBezTo>
                  <a:cubicBezTo>
                    <a:pt x="217294" y="1725"/>
                    <a:pt x="217218" y="1725"/>
                    <a:pt x="217132" y="1734"/>
                  </a:cubicBezTo>
                  <a:cubicBezTo>
                    <a:pt x="216780" y="1544"/>
                    <a:pt x="216142" y="1411"/>
                    <a:pt x="215408" y="1411"/>
                  </a:cubicBezTo>
                  <a:cubicBezTo>
                    <a:pt x="214532" y="1411"/>
                    <a:pt x="213789" y="1601"/>
                    <a:pt x="213513" y="1858"/>
                  </a:cubicBezTo>
                  <a:cubicBezTo>
                    <a:pt x="213075" y="1801"/>
                    <a:pt x="212551" y="1763"/>
                    <a:pt x="211989" y="1763"/>
                  </a:cubicBezTo>
                  <a:cubicBezTo>
                    <a:pt x="211913" y="1763"/>
                    <a:pt x="211827" y="1772"/>
                    <a:pt x="211751" y="1772"/>
                  </a:cubicBezTo>
                  <a:cubicBezTo>
                    <a:pt x="211722" y="1772"/>
                    <a:pt x="211703" y="1763"/>
                    <a:pt x="211684" y="1763"/>
                  </a:cubicBezTo>
                  <a:cubicBezTo>
                    <a:pt x="211656" y="1763"/>
                    <a:pt x="211627" y="1772"/>
                    <a:pt x="211598" y="1772"/>
                  </a:cubicBezTo>
                  <a:cubicBezTo>
                    <a:pt x="210189" y="1811"/>
                    <a:pt x="209103" y="2058"/>
                    <a:pt x="209103" y="2353"/>
                  </a:cubicBezTo>
                  <a:cubicBezTo>
                    <a:pt x="209103" y="2392"/>
                    <a:pt x="209122" y="2420"/>
                    <a:pt x="209150" y="2458"/>
                  </a:cubicBezTo>
                  <a:cubicBezTo>
                    <a:pt x="209084" y="2477"/>
                    <a:pt x="209017" y="2506"/>
                    <a:pt x="208960" y="2544"/>
                  </a:cubicBezTo>
                  <a:cubicBezTo>
                    <a:pt x="208836" y="2134"/>
                    <a:pt x="208512" y="1849"/>
                    <a:pt x="208141" y="1849"/>
                  </a:cubicBezTo>
                  <a:cubicBezTo>
                    <a:pt x="207769" y="1849"/>
                    <a:pt x="207455" y="2125"/>
                    <a:pt x="207331" y="2506"/>
                  </a:cubicBezTo>
                  <a:cubicBezTo>
                    <a:pt x="207103" y="2277"/>
                    <a:pt x="206712" y="2115"/>
                    <a:pt x="206255" y="2115"/>
                  </a:cubicBezTo>
                  <a:cubicBezTo>
                    <a:pt x="206093" y="2115"/>
                    <a:pt x="205941" y="2134"/>
                    <a:pt x="205798" y="2173"/>
                  </a:cubicBezTo>
                  <a:cubicBezTo>
                    <a:pt x="205693" y="1877"/>
                    <a:pt x="205426" y="1677"/>
                    <a:pt x="205112" y="1677"/>
                  </a:cubicBezTo>
                  <a:cubicBezTo>
                    <a:pt x="204959" y="1677"/>
                    <a:pt x="204817" y="1734"/>
                    <a:pt x="204693" y="1820"/>
                  </a:cubicBezTo>
                  <a:cubicBezTo>
                    <a:pt x="204502" y="1706"/>
                    <a:pt x="204274" y="1630"/>
                    <a:pt x="204016" y="1630"/>
                  </a:cubicBezTo>
                  <a:cubicBezTo>
                    <a:pt x="203607" y="1630"/>
                    <a:pt x="203245" y="1820"/>
                    <a:pt x="203045" y="2106"/>
                  </a:cubicBezTo>
                  <a:cubicBezTo>
                    <a:pt x="202740" y="1925"/>
                    <a:pt x="202331" y="1811"/>
                    <a:pt x="201873" y="1811"/>
                  </a:cubicBezTo>
                  <a:cubicBezTo>
                    <a:pt x="201330" y="1811"/>
                    <a:pt x="200845" y="1972"/>
                    <a:pt x="200530" y="2230"/>
                  </a:cubicBezTo>
                  <a:cubicBezTo>
                    <a:pt x="200387" y="1906"/>
                    <a:pt x="200025" y="1677"/>
                    <a:pt x="199597" y="1677"/>
                  </a:cubicBezTo>
                  <a:cubicBezTo>
                    <a:pt x="199083" y="1677"/>
                    <a:pt x="198663" y="2011"/>
                    <a:pt x="198606" y="2430"/>
                  </a:cubicBezTo>
                  <a:cubicBezTo>
                    <a:pt x="198482" y="2449"/>
                    <a:pt x="198368" y="2458"/>
                    <a:pt x="198263" y="2477"/>
                  </a:cubicBezTo>
                  <a:cubicBezTo>
                    <a:pt x="198044" y="2192"/>
                    <a:pt x="197320" y="1982"/>
                    <a:pt x="196444" y="1982"/>
                  </a:cubicBezTo>
                  <a:cubicBezTo>
                    <a:pt x="196244" y="1982"/>
                    <a:pt x="196054" y="2001"/>
                    <a:pt x="195863" y="2020"/>
                  </a:cubicBezTo>
                  <a:cubicBezTo>
                    <a:pt x="195825" y="1601"/>
                    <a:pt x="195606" y="1277"/>
                    <a:pt x="195349" y="1277"/>
                  </a:cubicBezTo>
                  <a:cubicBezTo>
                    <a:pt x="195120" y="1277"/>
                    <a:pt x="194930" y="1525"/>
                    <a:pt x="194853" y="1858"/>
                  </a:cubicBezTo>
                  <a:cubicBezTo>
                    <a:pt x="194730" y="1830"/>
                    <a:pt x="194577" y="1811"/>
                    <a:pt x="194425" y="1811"/>
                  </a:cubicBezTo>
                  <a:cubicBezTo>
                    <a:pt x="194349" y="1811"/>
                    <a:pt x="194263" y="1811"/>
                    <a:pt x="194187" y="1820"/>
                  </a:cubicBezTo>
                  <a:cubicBezTo>
                    <a:pt x="193834" y="1630"/>
                    <a:pt x="193196" y="1496"/>
                    <a:pt x="192463" y="1496"/>
                  </a:cubicBezTo>
                  <a:cubicBezTo>
                    <a:pt x="191634" y="1496"/>
                    <a:pt x="190939" y="1668"/>
                    <a:pt x="190624" y="1896"/>
                  </a:cubicBezTo>
                  <a:cubicBezTo>
                    <a:pt x="190443" y="1582"/>
                    <a:pt x="190139" y="1372"/>
                    <a:pt x="189786" y="1372"/>
                  </a:cubicBezTo>
                  <a:cubicBezTo>
                    <a:pt x="189453" y="1372"/>
                    <a:pt x="189157" y="1563"/>
                    <a:pt x="188976" y="1858"/>
                  </a:cubicBezTo>
                  <a:cubicBezTo>
                    <a:pt x="188214" y="1858"/>
                    <a:pt x="187519" y="1925"/>
                    <a:pt x="187014" y="2020"/>
                  </a:cubicBezTo>
                  <a:cubicBezTo>
                    <a:pt x="186862" y="1687"/>
                    <a:pt x="186576" y="1458"/>
                    <a:pt x="186243" y="1458"/>
                  </a:cubicBezTo>
                  <a:cubicBezTo>
                    <a:pt x="185871" y="1458"/>
                    <a:pt x="185557" y="1725"/>
                    <a:pt x="185433" y="2115"/>
                  </a:cubicBezTo>
                  <a:cubicBezTo>
                    <a:pt x="185205" y="1877"/>
                    <a:pt x="184805" y="1725"/>
                    <a:pt x="184357" y="1725"/>
                  </a:cubicBezTo>
                  <a:cubicBezTo>
                    <a:pt x="184195" y="1725"/>
                    <a:pt x="184043" y="1744"/>
                    <a:pt x="183900" y="1782"/>
                  </a:cubicBezTo>
                  <a:cubicBezTo>
                    <a:pt x="183785" y="1487"/>
                    <a:pt x="183528" y="1277"/>
                    <a:pt x="183214" y="1277"/>
                  </a:cubicBezTo>
                  <a:cubicBezTo>
                    <a:pt x="183061" y="1277"/>
                    <a:pt x="182909" y="1334"/>
                    <a:pt x="182795" y="1430"/>
                  </a:cubicBezTo>
                  <a:cubicBezTo>
                    <a:pt x="182604" y="1306"/>
                    <a:pt x="182376" y="1239"/>
                    <a:pt x="182118" y="1239"/>
                  </a:cubicBezTo>
                  <a:cubicBezTo>
                    <a:pt x="181709" y="1239"/>
                    <a:pt x="181347" y="1430"/>
                    <a:pt x="181147" y="1706"/>
                  </a:cubicBezTo>
                  <a:cubicBezTo>
                    <a:pt x="180842" y="1525"/>
                    <a:pt x="180433" y="1411"/>
                    <a:pt x="179975" y="1411"/>
                  </a:cubicBezTo>
                  <a:cubicBezTo>
                    <a:pt x="179432" y="1411"/>
                    <a:pt x="178947" y="1582"/>
                    <a:pt x="178632" y="1830"/>
                  </a:cubicBezTo>
                  <a:cubicBezTo>
                    <a:pt x="178489" y="1506"/>
                    <a:pt x="178128" y="1277"/>
                    <a:pt x="177699" y="1277"/>
                  </a:cubicBezTo>
                  <a:cubicBezTo>
                    <a:pt x="177185" y="1277"/>
                    <a:pt x="176765" y="1611"/>
                    <a:pt x="176699" y="2039"/>
                  </a:cubicBezTo>
                  <a:cubicBezTo>
                    <a:pt x="176584" y="2049"/>
                    <a:pt x="176470" y="2068"/>
                    <a:pt x="176356" y="2087"/>
                  </a:cubicBezTo>
                  <a:cubicBezTo>
                    <a:pt x="176146" y="1801"/>
                    <a:pt x="175422" y="1591"/>
                    <a:pt x="174546" y="1591"/>
                  </a:cubicBezTo>
                  <a:lnTo>
                    <a:pt x="174346" y="1591"/>
                  </a:lnTo>
                  <a:cubicBezTo>
                    <a:pt x="174260" y="1411"/>
                    <a:pt x="174070" y="1249"/>
                    <a:pt x="173803" y="1115"/>
                  </a:cubicBezTo>
                  <a:cubicBezTo>
                    <a:pt x="173708" y="972"/>
                    <a:pt x="173584" y="887"/>
                    <a:pt x="173451" y="887"/>
                  </a:cubicBezTo>
                  <a:cubicBezTo>
                    <a:pt x="173384" y="887"/>
                    <a:pt x="173327" y="906"/>
                    <a:pt x="173279" y="934"/>
                  </a:cubicBezTo>
                  <a:cubicBezTo>
                    <a:pt x="173022" y="877"/>
                    <a:pt x="172736" y="839"/>
                    <a:pt x="172441" y="839"/>
                  </a:cubicBezTo>
                  <a:cubicBezTo>
                    <a:pt x="171898" y="839"/>
                    <a:pt x="171412" y="953"/>
                    <a:pt x="171060" y="1125"/>
                  </a:cubicBezTo>
                  <a:cubicBezTo>
                    <a:pt x="170889" y="753"/>
                    <a:pt x="170555" y="487"/>
                    <a:pt x="170165" y="487"/>
                  </a:cubicBezTo>
                  <a:cubicBezTo>
                    <a:pt x="169726" y="487"/>
                    <a:pt x="169355" y="810"/>
                    <a:pt x="169222" y="1268"/>
                  </a:cubicBezTo>
                  <a:cubicBezTo>
                    <a:pt x="168984" y="1144"/>
                    <a:pt x="168669" y="1058"/>
                    <a:pt x="168326" y="1058"/>
                  </a:cubicBezTo>
                  <a:cubicBezTo>
                    <a:pt x="167983" y="1058"/>
                    <a:pt x="167679" y="1134"/>
                    <a:pt x="167431" y="1268"/>
                  </a:cubicBezTo>
                  <a:cubicBezTo>
                    <a:pt x="167307" y="868"/>
                    <a:pt x="166993" y="572"/>
                    <a:pt x="166621" y="572"/>
                  </a:cubicBezTo>
                  <a:cubicBezTo>
                    <a:pt x="166250" y="572"/>
                    <a:pt x="165936" y="849"/>
                    <a:pt x="165802" y="1230"/>
                  </a:cubicBezTo>
                  <a:cubicBezTo>
                    <a:pt x="165583" y="1001"/>
                    <a:pt x="165183" y="839"/>
                    <a:pt x="164735" y="839"/>
                  </a:cubicBezTo>
                  <a:cubicBezTo>
                    <a:pt x="164573" y="839"/>
                    <a:pt x="164421" y="858"/>
                    <a:pt x="164278" y="896"/>
                  </a:cubicBezTo>
                  <a:cubicBezTo>
                    <a:pt x="164164" y="601"/>
                    <a:pt x="163907" y="401"/>
                    <a:pt x="163592" y="401"/>
                  </a:cubicBezTo>
                  <a:cubicBezTo>
                    <a:pt x="163440" y="401"/>
                    <a:pt x="163288" y="458"/>
                    <a:pt x="163173" y="544"/>
                  </a:cubicBezTo>
                  <a:cubicBezTo>
                    <a:pt x="162983" y="429"/>
                    <a:pt x="162754" y="353"/>
                    <a:pt x="162497" y="353"/>
                  </a:cubicBezTo>
                  <a:cubicBezTo>
                    <a:pt x="162087" y="353"/>
                    <a:pt x="161725" y="544"/>
                    <a:pt x="161525" y="829"/>
                  </a:cubicBezTo>
                  <a:cubicBezTo>
                    <a:pt x="161221" y="649"/>
                    <a:pt x="160811" y="534"/>
                    <a:pt x="160354" y="534"/>
                  </a:cubicBezTo>
                  <a:cubicBezTo>
                    <a:pt x="159811" y="534"/>
                    <a:pt x="159325" y="696"/>
                    <a:pt x="159011" y="953"/>
                  </a:cubicBezTo>
                  <a:cubicBezTo>
                    <a:pt x="158868" y="629"/>
                    <a:pt x="158506" y="401"/>
                    <a:pt x="158077" y="401"/>
                  </a:cubicBezTo>
                  <a:cubicBezTo>
                    <a:pt x="157563" y="401"/>
                    <a:pt x="157144" y="734"/>
                    <a:pt x="157077" y="1153"/>
                  </a:cubicBezTo>
                  <a:cubicBezTo>
                    <a:pt x="156963" y="1172"/>
                    <a:pt x="156849" y="1182"/>
                    <a:pt x="156744" y="1201"/>
                  </a:cubicBezTo>
                  <a:cubicBezTo>
                    <a:pt x="156525" y="915"/>
                    <a:pt x="155801" y="706"/>
                    <a:pt x="154925" y="706"/>
                  </a:cubicBezTo>
                  <a:cubicBezTo>
                    <a:pt x="154725" y="706"/>
                    <a:pt x="154525" y="725"/>
                    <a:pt x="154344" y="744"/>
                  </a:cubicBezTo>
                  <a:cubicBezTo>
                    <a:pt x="154305" y="325"/>
                    <a:pt x="154086" y="1"/>
                    <a:pt x="1538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7" name="Google Shape;1487;p37"/>
            <p:cNvGrpSpPr/>
            <p:nvPr/>
          </p:nvGrpSpPr>
          <p:grpSpPr>
            <a:xfrm>
              <a:off x="3878528" y="3983989"/>
              <a:ext cx="2269375" cy="238325"/>
              <a:chOff x="2827700" y="4514769"/>
              <a:chExt cx="2269375" cy="238325"/>
            </a:xfrm>
          </p:grpSpPr>
          <p:sp>
            <p:nvSpPr>
              <p:cNvPr id="1488" name="Google Shape;1488;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3954600" y="4543244"/>
                <a:ext cx="286425" cy="209850"/>
              </a:xfrm>
              <a:custGeom>
                <a:avLst/>
                <a:gdLst/>
                <a:ahLst/>
                <a:cxnLst/>
                <a:rect l="l" t="t" r="r" b="b"/>
                <a:pathLst>
                  <a:path w="11457" h="8394" extrusionOk="0">
                    <a:moveTo>
                      <a:pt x="5733" y="0"/>
                    </a:moveTo>
                    <a:cubicBezTo>
                      <a:pt x="2565" y="0"/>
                      <a:pt x="0" y="2431"/>
                      <a:pt x="0" y="5417"/>
                    </a:cubicBezTo>
                    <a:cubicBezTo>
                      <a:pt x="0" y="6518"/>
                      <a:pt x="355" y="7542"/>
                      <a:pt x="957" y="8393"/>
                    </a:cubicBezTo>
                    <a:lnTo>
                      <a:pt x="10509" y="8393"/>
                    </a:lnTo>
                    <a:cubicBezTo>
                      <a:pt x="11102" y="7542"/>
                      <a:pt x="11456" y="6518"/>
                      <a:pt x="11456" y="5417"/>
                    </a:cubicBezTo>
                    <a:cubicBezTo>
                      <a:pt x="11456" y="2431"/>
                      <a:pt x="8891" y="0"/>
                      <a:pt x="5733" y="0"/>
                    </a:cubicBezTo>
                    <a:close/>
                  </a:path>
                </a:pathLst>
              </a:custGeom>
              <a:solidFill>
                <a:srgbClr val="97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3888325" y="4578894"/>
                <a:ext cx="460825" cy="174200"/>
              </a:xfrm>
              <a:custGeom>
                <a:avLst/>
                <a:gdLst/>
                <a:ahLst/>
                <a:cxnLst/>
                <a:rect l="l" t="t" r="r" b="b"/>
                <a:pathLst>
                  <a:path w="18433" h="6968" extrusionOk="0">
                    <a:moveTo>
                      <a:pt x="9217" y="0"/>
                    </a:moveTo>
                    <a:cubicBezTo>
                      <a:pt x="4125" y="0"/>
                      <a:pt x="0" y="2106"/>
                      <a:pt x="0" y="4699"/>
                    </a:cubicBezTo>
                    <a:cubicBezTo>
                      <a:pt x="0" y="5522"/>
                      <a:pt x="422" y="6298"/>
                      <a:pt x="1149" y="6967"/>
                    </a:cubicBezTo>
                    <a:lnTo>
                      <a:pt x="17294" y="6967"/>
                    </a:lnTo>
                    <a:cubicBezTo>
                      <a:pt x="18021" y="6298"/>
                      <a:pt x="18433" y="5522"/>
                      <a:pt x="18433" y="4699"/>
                    </a:cubicBezTo>
                    <a:cubicBezTo>
                      <a:pt x="18433" y="2106"/>
                      <a:pt x="14308" y="0"/>
                      <a:pt x="9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4590075" y="4564769"/>
                <a:ext cx="272300" cy="188325"/>
              </a:xfrm>
              <a:custGeom>
                <a:avLst/>
                <a:gdLst/>
                <a:ahLst/>
                <a:cxnLst/>
                <a:rect l="l" t="t" r="r" b="b"/>
                <a:pathLst>
                  <a:path w="10892" h="7533" extrusionOk="0">
                    <a:moveTo>
                      <a:pt x="5446" y="1"/>
                    </a:moveTo>
                    <a:cubicBezTo>
                      <a:pt x="2441" y="1"/>
                      <a:pt x="0" y="2039"/>
                      <a:pt x="0" y="4556"/>
                    </a:cubicBezTo>
                    <a:cubicBezTo>
                      <a:pt x="0" y="5695"/>
                      <a:pt x="507" y="6738"/>
                      <a:pt x="1330" y="7532"/>
                    </a:cubicBezTo>
                    <a:lnTo>
                      <a:pt x="9561" y="7532"/>
                    </a:lnTo>
                    <a:cubicBezTo>
                      <a:pt x="10384" y="6738"/>
                      <a:pt x="10891" y="5695"/>
                      <a:pt x="10891" y="4556"/>
                    </a:cubicBezTo>
                    <a:cubicBezTo>
                      <a:pt x="10891" y="2039"/>
                      <a:pt x="8451" y="1"/>
                      <a:pt x="5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4771675" y="4614544"/>
                <a:ext cx="237350" cy="138550"/>
              </a:xfrm>
              <a:custGeom>
                <a:avLst/>
                <a:gdLst/>
                <a:ahLst/>
                <a:cxnLst/>
                <a:rect l="l" t="t" r="r" b="b"/>
                <a:pathLst>
                  <a:path w="9494" h="5542" extrusionOk="0">
                    <a:moveTo>
                      <a:pt x="4747" y="0"/>
                    </a:moveTo>
                    <a:cubicBezTo>
                      <a:pt x="2125" y="0"/>
                      <a:pt x="0" y="1723"/>
                      <a:pt x="0" y="3848"/>
                    </a:cubicBezTo>
                    <a:cubicBezTo>
                      <a:pt x="0" y="4460"/>
                      <a:pt x="182" y="5025"/>
                      <a:pt x="498" y="5541"/>
                    </a:cubicBezTo>
                    <a:lnTo>
                      <a:pt x="8996" y="5541"/>
                    </a:lnTo>
                    <a:cubicBezTo>
                      <a:pt x="9312" y="5025"/>
                      <a:pt x="9494" y="4460"/>
                      <a:pt x="9494" y="3848"/>
                    </a:cubicBezTo>
                    <a:cubicBezTo>
                      <a:pt x="9494" y="1723"/>
                      <a:pt x="7369"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4234050" y="4529119"/>
                <a:ext cx="244300" cy="223975"/>
              </a:xfrm>
              <a:custGeom>
                <a:avLst/>
                <a:gdLst/>
                <a:ahLst/>
                <a:cxnLst/>
                <a:rect l="l" t="t" r="r" b="b"/>
                <a:pathLst>
                  <a:path w="9772" h="8959" extrusionOk="0">
                    <a:moveTo>
                      <a:pt x="4881" y="1"/>
                    </a:moveTo>
                    <a:cubicBezTo>
                      <a:pt x="2183" y="1"/>
                      <a:pt x="1" y="2355"/>
                      <a:pt x="1" y="5264"/>
                    </a:cubicBezTo>
                    <a:cubicBezTo>
                      <a:pt x="1" y="6709"/>
                      <a:pt x="537" y="8011"/>
                      <a:pt x="1398" y="8958"/>
                    </a:cubicBezTo>
                    <a:lnTo>
                      <a:pt x="8365" y="8958"/>
                    </a:lnTo>
                    <a:cubicBezTo>
                      <a:pt x="9236" y="8011"/>
                      <a:pt x="9772" y="6709"/>
                      <a:pt x="9772" y="5264"/>
                    </a:cubicBezTo>
                    <a:cubicBezTo>
                      <a:pt x="9772" y="2355"/>
                      <a:pt x="7580" y="1"/>
                      <a:pt x="4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4306075" y="4678669"/>
                <a:ext cx="540025" cy="74425"/>
              </a:xfrm>
              <a:custGeom>
                <a:avLst/>
                <a:gdLst/>
                <a:ahLst/>
                <a:cxnLst/>
                <a:rect l="l" t="t" r="r" b="b"/>
                <a:pathLst>
                  <a:path w="21601" h="2977" extrusionOk="0">
                    <a:moveTo>
                      <a:pt x="10805" y="0"/>
                    </a:moveTo>
                    <a:cubicBezTo>
                      <a:pt x="5254" y="0"/>
                      <a:pt x="689" y="1292"/>
                      <a:pt x="0" y="2976"/>
                    </a:cubicBezTo>
                    <a:lnTo>
                      <a:pt x="21600" y="2976"/>
                    </a:lnTo>
                    <a:cubicBezTo>
                      <a:pt x="20921" y="1292"/>
                      <a:pt x="16346" y="0"/>
                      <a:pt x="10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4373550" y="4564769"/>
                <a:ext cx="293350" cy="188325"/>
              </a:xfrm>
              <a:custGeom>
                <a:avLst/>
                <a:gdLst/>
                <a:ahLst/>
                <a:cxnLst/>
                <a:rect l="l" t="t" r="r" b="b"/>
                <a:pathLst>
                  <a:path w="11734" h="7533" extrusionOk="0">
                    <a:moveTo>
                      <a:pt x="5867" y="1"/>
                    </a:moveTo>
                    <a:cubicBezTo>
                      <a:pt x="2632" y="1"/>
                      <a:pt x="0" y="1781"/>
                      <a:pt x="0" y="3982"/>
                    </a:cubicBezTo>
                    <a:cubicBezTo>
                      <a:pt x="0" y="5532"/>
                      <a:pt x="1311" y="6872"/>
                      <a:pt x="3206" y="7532"/>
                    </a:cubicBezTo>
                    <a:lnTo>
                      <a:pt x="8527" y="7532"/>
                    </a:lnTo>
                    <a:cubicBezTo>
                      <a:pt x="10432" y="6872"/>
                      <a:pt x="11733" y="5532"/>
                      <a:pt x="11733" y="3982"/>
                    </a:cubicBezTo>
                    <a:cubicBezTo>
                      <a:pt x="11733" y="1781"/>
                      <a:pt x="9111" y="1"/>
                      <a:pt x="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3974700" y="4561844"/>
                <a:ext cx="291675" cy="152000"/>
              </a:xfrm>
              <a:custGeom>
                <a:avLst/>
                <a:gdLst/>
                <a:ahLst/>
                <a:cxnLst/>
                <a:rect l="l" t="t" r="r" b="b"/>
                <a:pathLst>
                  <a:path w="11667" h="6080" extrusionOk="0">
                    <a:moveTo>
                      <a:pt x="5069" y="1"/>
                    </a:moveTo>
                    <a:cubicBezTo>
                      <a:pt x="2910" y="1"/>
                      <a:pt x="1003" y="961"/>
                      <a:pt x="0" y="2443"/>
                    </a:cubicBezTo>
                    <a:cubicBezTo>
                      <a:pt x="1127" y="1813"/>
                      <a:pt x="2481" y="1455"/>
                      <a:pt x="3933" y="1455"/>
                    </a:cubicBezTo>
                    <a:cubicBezTo>
                      <a:pt x="4245" y="1455"/>
                      <a:pt x="4562" y="1472"/>
                      <a:pt x="4881" y="1505"/>
                    </a:cubicBezTo>
                    <a:cubicBezTo>
                      <a:pt x="7992" y="1831"/>
                      <a:pt x="10480" y="3707"/>
                      <a:pt x="11332" y="6080"/>
                    </a:cubicBezTo>
                    <a:cubicBezTo>
                      <a:pt x="11351" y="5956"/>
                      <a:pt x="11379" y="5831"/>
                      <a:pt x="11389" y="5697"/>
                    </a:cubicBezTo>
                    <a:cubicBezTo>
                      <a:pt x="11667" y="2922"/>
                      <a:pt x="9188" y="395"/>
                      <a:pt x="5838" y="41"/>
                    </a:cubicBezTo>
                    <a:cubicBezTo>
                      <a:pt x="5579" y="14"/>
                      <a:pt x="5322" y="1"/>
                      <a:pt x="5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578575" y="4656844"/>
                <a:ext cx="211300" cy="90750"/>
              </a:xfrm>
              <a:custGeom>
                <a:avLst/>
                <a:gdLst/>
                <a:ahLst/>
                <a:cxnLst/>
                <a:rect l="l" t="t" r="r" b="b"/>
                <a:pathLst>
                  <a:path w="8452" h="3630" extrusionOk="0">
                    <a:moveTo>
                      <a:pt x="4197" y="1"/>
                    </a:moveTo>
                    <a:cubicBezTo>
                      <a:pt x="4085" y="1"/>
                      <a:pt x="3972" y="5"/>
                      <a:pt x="3858" y="12"/>
                    </a:cubicBezTo>
                    <a:cubicBezTo>
                      <a:pt x="2078" y="117"/>
                      <a:pt x="604" y="1103"/>
                      <a:pt x="1" y="2404"/>
                    </a:cubicBezTo>
                    <a:cubicBezTo>
                      <a:pt x="881" y="1706"/>
                      <a:pt x="2049" y="1237"/>
                      <a:pt x="3350" y="1160"/>
                    </a:cubicBezTo>
                    <a:cubicBezTo>
                      <a:pt x="3489" y="1151"/>
                      <a:pt x="3627" y="1147"/>
                      <a:pt x="3764" y="1147"/>
                    </a:cubicBezTo>
                    <a:cubicBezTo>
                      <a:pt x="5831" y="1147"/>
                      <a:pt x="7625" y="2148"/>
                      <a:pt x="8442" y="3629"/>
                    </a:cubicBezTo>
                    <a:cubicBezTo>
                      <a:pt x="8442" y="3534"/>
                      <a:pt x="8451" y="3438"/>
                      <a:pt x="8442" y="3352"/>
                    </a:cubicBezTo>
                    <a:cubicBezTo>
                      <a:pt x="8332" y="1446"/>
                      <a:pt x="6460" y="1"/>
                      <a:pt x="4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785300" y="4617419"/>
                <a:ext cx="211300" cy="90925"/>
              </a:xfrm>
              <a:custGeom>
                <a:avLst/>
                <a:gdLst/>
                <a:ahLst/>
                <a:cxnLst/>
                <a:rect l="l" t="t" r="r" b="b"/>
                <a:pathLst>
                  <a:path w="8452" h="3637" extrusionOk="0">
                    <a:moveTo>
                      <a:pt x="4177" y="0"/>
                    </a:moveTo>
                    <a:cubicBezTo>
                      <a:pt x="4072" y="0"/>
                      <a:pt x="3965" y="3"/>
                      <a:pt x="3857" y="10"/>
                    </a:cubicBezTo>
                    <a:cubicBezTo>
                      <a:pt x="2077" y="125"/>
                      <a:pt x="603" y="1110"/>
                      <a:pt x="1" y="2412"/>
                    </a:cubicBezTo>
                    <a:cubicBezTo>
                      <a:pt x="881" y="1713"/>
                      <a:pt x="2049" y="1244"/>
                      <a:pt x="3350" y="1158"/>
                    </a:cubicBezTo>
                    <a:cubicBezTo>
                      <a:pt x="3481" y="1150"/>
                      <a:pt x="3610" y="1146"/>
                      <a:pt x="3739" y="1146"/>
                    </a:cubicBezTo>
                    <a:cubicBezTo>
                      <a:pt x="5817" y="1146"/>
                      <a:pt x="7621" y="2150"/>
                      <a:pt x="8442" y="3637"/>
                    </a:cubicBezTo>
                    <a:cubicBezTo>
                      <a:pt x="8442" y="3541"/>
                      <a:pt x="8451" y="3445"/>
                      <a:pt x="8442" y="3350"/>
                    </a:cubicBezTo>
                    <a:cubicBezTo>
                      <a:pt x="8323" y="1448"/>
                      <a:pt x="6448" y="0"/>
                      <a:pt x="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373550" y="4564769"/>
                <a:ext cx="293350" cy="108400"/>
              </a:xfrm>
              <a:custGeom>
                <a:avLst/>
                <a:gdLst/>
                <a:ahLst/>
                <a:cxnLst/>
                <a:rect l="l" t="t" r="r" b="b"/>
                <a:pathLst>
                  <a:path w="11734" h="4336" extrusionOk="0">
                    <a:moveTo>
                      <a:pt x="5867" y="1"/>
                    </a:moveTo>
                    <a:cubicBezTo>
                      <a:pt x="2632" y="1"/>
                      <a:pt x="0" y="1781"/>
                      <a:pt x="0" y="3982"/>
                    </a:cubicBezTo>
                    <a:cubicBezTo>
                      <a:pt x="0" y="4106"/>
                      <a:pt x="10" y="4221"/>
                      <a:pt x="29" y="4336"/>
                    </a:cubicBezTo>
                    <a:cubicBezTo>
                      <a:pt x="297" y="2307"/>
                      <a:pt x="2804" y="709"/>
                      <a:pt x="5867" y="709"/>
                    </a:cubicBezTo>
                    <a:cubicBezTo>
                      <a:pt x="8929" y="709"/>
                      <a:pt x="11446" y="2307"/>
                      <a:pt x="11705" y="4336"/>
                    </a:cubicBezTo>
                    <a:cubicBezTo>
                      <a:pt x="11724" y="4221"/>
                      <a:pt x="11733" y="4106"/>
                      <a:pt x="11733" y="3982"/>
                    </a:cubicBezTo>
                    <a:cubicBezTo>
                      <a:pt x="11733" y="1781"/>
                      <a:pt x="9111" y="1"/>
                      <a:pt x="5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2827700" y="4683194"/>
                <a:ext cx="588125" cy="68475"/>
              </a:xfrm>
              <a:custGeom>
                <a:avLst/>
                <a:gdLst/>
                <a:ahLst/>
                <a:cxnLst/>
                <a:rect l="l" t="t" r="r" b="b"/>
                <a:pathLst>
                  <a:path w="23525" h="2739" extrusionOk="0">
                    <a:moveTo>
                      <a:pt x="4269" y="1"/>
                    </a:moveTo>
                    <a:cubicBezTo>
                      <a:pt x="2393" y="1"/>
                      <a:pt x="766" y="1121"/>
                      <a:pt x="0" y="2738"/>
                    </a:cubicBezTo>
                    <a:lnTo>
                      <a:pt x="23524" y="2738"/>
                    </a:lnTo>
                    <a:cubicBezTo>
                      <a:pt x="22912" y="1283"/>
                      <a:pt x="21256" y="240"/>
                      <a:pt x="19304" y="240"/>
                    </a:cubicBezTo>
                    <a:cubicBezTo>
                      <a:pt x="18394" y="240"/>
                      <a:pt x="17552" y="470"/>
                      <a:pt x="16844" y="853"/>
                    </a:cubicBezTo>
                    <a:cubicBezTo>
                      <a:pt x="16126" y="738"/>
                      <a:pt x="15361" y="671"/>
                      <a:pt x="14576" y="671"/>
                    </a:cubicBezTo>
                    <a:cubicBezTo>
                      <a:pt x="12011" y="671"/>
                      <a:pt x="9752" y="1350"/>
                      <a:pt x="8355" y="2384"/>
                    </a:cubicBezTo>
                    <a:cubicBezTo>
                      <a:pt x="7532" y="958"/>
                      <a:pt x="601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3445450" y="4706644"/>
                <a:ext cx="174450" cy="45025"/>
              </a:xfrm>
              <a:custGeom>
                <a:avLst/>
                <a:gdLst/>
                <a:ahLst/>
                <a:cxnLst/>
                <a:rect l="l" t="t" r="r" b="b"/>
                <a:pathLst>
                  <a:path w="6978" h="1801" extrusionOk="0">
                    <a:moveTo>
                      <a:pt x="3494" y="1"/>
                    </a:moveTo>
                    <a:cubicBezTo>
                      <a:pt x="2011" y="1"/>
                      <a:pt x="719" y="719"/>
                      <a:pt x="1" y="1800"/>
                    </a:cubicBezTo>
                    <a:lnTo>
                      <a:pt x="6978" y="1800"/>
                    </a:lnTo>
                    <a:cubicBezTo>
                      <a:pt x="6269" y="719"/>
                      <a:pt x="4977" y="1"/>
                      <a:pt x="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4788400" y="4709519"/>
                <a:ext cx="308675" cy="42150"/>
              </a:xfrm>
              <a:custGeom>
                <a:avLst/>
                <a:gdLst/>
                <a:ahLst/>
                <a:cxnLst/>
                <a:rect l="l" t="t" r="r" b="b"/>
                <a:pathLst>
                  <a:path w="12347" h="1686" extrusionOk="0">
                    <a:moveTo>
                      <a:pt x="6174" y="1"/>
                    </a:moveTo>
                    <a:cubicBezTo>
                      <a:pt x="3638" y="1"/>
                      <a:pt x="1398" y="661"/>
                      <a:pt x="1" y="1685"/>
                    </a:cubicBezTo>
                    <a:lnTo>
                      <a:pt x="12347" y="1685"/>
                    </a:lnTo>
                    <a:cubicBezTo>
                      <a:pt x="10949" y="661"/>
                      <a:pt x="8710" y="1"/>
                      <a:pt x="6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3678725" y="4671969"/>
                <a:ext cx="1039375" cy="79700"/>
              </a:xfrm>
              <a:custGeom>
                <a:avLst/>
                <a:gdLst/>
                <a:ahLst/>
                <a:cxnLst/>
                <a:rect l="l" t="t" r="r" b="b"/>
                <a:pathLst>
                  <a:path w="41575" h="3188" extrusionOk="0">
                    <a:moveTo>
                      <a:pt x="16625" y="0"/>
                    </a:moveTo>
                    <a:cubicBezTo>
                      <a:pt x="14931" y="0"/>
                      <a:pt x="13476" y="938"/>
                      <a:pt x="12863" y="2287"/>
                    </a:cubicBezTo>
                    <a:cubicBezTo>
                      <a:pt x="12538" y="2249"/>
                      <a:pt x="12213" y="2230"/>
                      <a:pt x="11887" y="2230"/>
                    </a:cubicBezTo>
                    <a:cubicBezTo>
                      <a:pt x="10681" y="2230"/>
                      <a:pt x="9552" y="2441"/>
                      <a:pt x="8605" y="2804"/>
                    </a:cubicBezTo>
                    <a:cubicBezTo>
                      <a:pt x="7533" y="2259"/>
                      <a:pt x="6145" y="1924"/>
                      <a:pt x="4623" y="1924"/>
                    </a:cubicBezTo>
                    <a:cubicBezTo>
                      <a:pt x="2776" y="1924"/>
                      <a:pt x="1130" y="2412"/>
                      <a:pt x="1" y="3187"/>
                    </a:cubicBezTo>
                    <a:lnTo>
                      <a:pt x="41574" y="3187"/>
                    </a:lnTo>
                    <a:cubicBezTo>
                      <a:pt x="40857" y="2594"/>
                      <a:pt x="39899" y="2230"/>
                      <a:pt x="38856" y="2230"/>
                    </a:cubicBezTo>
                    <a:cubicBezTo>
                      <a:pt x="38005" y="2230"/>
                      <a:pt x="37210" y="2469"/>
                      <a:pt x="36559" y="2881"/>
                    </a:cubicBezTo>
                    <a:cubicBezTo>
                      <a:pt x="35363" y="1436"/>
                      <a:pt x="32674" y="421"/>
                      <a:pt x="29535" y="421"/>
                    </a:cubicBezTo>
                    <a:cubicBezTo>
                      <a:pt x="27410" y="421"/>
                      <a:pt x="25487" y="890"/>
                      <a:pt x="24099" y="1637"/>
                    </a:cubicBezTo>
                    <a:cubicBezTo>
                      <a:pt x="23707" y="1608"/>
                      <a:pt x="23295" y="1579"/>
                      <a:pt x="22883" y="1579"/>
                    </a:cubicBezTo>
                    <a:cubicBezTo>
                      <a:pt x="21917" y="1579"/>
                      <a:pt x="20998" y="1684"/>
                      <a:pt x="20146" y="1857"/>
                    </a:cubicBezTo>
                    <a:cubicBezTo>
                      <a:pt x="19448" y="747"/>
                      <a:pt x="18127" y="0"/>
                      <a:pt x="16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37"/>
            <p:cNvGrpSpPr/>
            <p:nvPr/>
          </p:nvGrpSpPr>
          <p:grpSpPr>
            <a:xfrm>
              <a:off x="-576800" y="4164763"/>
              <a:ext cx="10297588" cy="978728"/>
              <a:chOff x="-576800" y="4164763"/>
              <a:chExt cx="10297588" cy="978728"/>
            </a:xfrm>
          </p:grpSpPr>
          <p:sp>
            <p:nvSpPr>
              <p:cNvPr id="1517" name="Google Shape;1517;p37"/>
              <p:cNvSpPr/>
              <p:nvPr/>
            </p:nvSpPr>
            <p:spPr>
              <a:xfrm>
                <a:off x="-576800" y="4164763"/>
                <a:ext cx="10297588" cy="572683"/>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76800" y="4327876"/>
                <a:ext cx="10297588" cy="676916"/>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576800" y="4628600"/>
                <a:ext cx="10297588" cy="373603"/>
              </a:xfrm>
              <a:custGeom>
                <a:avLst/>
                <a:gdLst/>
                <a:ahLst/>
                <a:cxnLst/>
                <a:rect l="l" t="t" r="r" b="b"/>
                <a:pathLst>
                  <a:path w="285489" h="14161" extrusionOk="0">
                    <a:moveTo>
                      <a:pt x="104048" y="1"/>
                    </a:moveTo>
                    <a:cubicBezTo>
                      <a:pt x="83271" y="1"/>
                      <a:pt x="30927" y="5075"/>
                      <a:pt x="10150" y="5075"/>
                    </a:cubicBezTo>
                    <a:lnTo>
                      <a:pt x="0" y="5075"/>
                    </a:lnTo>
                    <a:lnTo>
                      <a:pt x="0" y="14161"/>
                    </a:lnTo>
                    <a:lnTo>
                      <a:pt x="285489" y="14161"/>
                    </a:lnTo>
                    <a:lnTo>
                      <a:pt x="285489" y="5075"/>
                    </a:lnTo>
                    <a:lnTo>
                      <a:pt x="261385" y="5075"/>
                    </a:lnTo>
                    <a:cubicBezTo>
                      <a:pt x="219354" y="5075"/>
                      <a:pt x="146079" y="1"/>
                      <a:pt x="104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576800" y="4815758"/>
                <a:ext cx="10297588" cy="327732"/>
              </a:xfrm>
              <a:custGeom>
                <a:avLst/>
                <a:gdLst/>
                <a:ahLst/>
                <a:cxnLst/>
                <a:rect l="l" t="t" r="r" b="b"/>
                <a:pathLst>
                  <a:path w="285489" h="9086" extrusionOk="0">
                    <a:moveTo>
                      <a:pt x="181441" y="0"/>
                    </a:moveTo>
                    <a:cubicBezTo>
                      <a:pt x="139418" y="0"/>
                      <a:pt x="66135" y="5075"/>
                      <a:pt x="24112" y="5075"/>
                    </a:cubicBezTo>
                    <a:lnTo>
                      <a:pt x="0" y="5075"/>
                    </a:lnTo>
                    <a:lnTo>
                      <a:pt x="0" y="9086"/>
                    </a:lnTo>
                    <a:lnTo>
                      <a:pt x="285489" y="9086"/>
                    </a:lnTo>
                    <a:lnTo>
                      <a:pt x="285489" y="5075"/>
                    </a:lnTo>
                    <a:lnTo>
                      <a:pt x="275339" y="5075"/>
                    </a:lnTo>
                    <a:cubicBezTo>
                      <a:pt x="254562" y="5075"/>
                      <a:pt x="202218" y="0"/>
                      <a:pt x="1814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37"/>
            <p:cNvGrpSpPr/>
            <p:nvPr/>
          </p:nvGrpSpPr>
          <p:grpSpPr>
            <a:xfrm>
              <a:off x="6541744" y="4531381"/>
              <a:ext cx="1001178" cy="214921"/>
              <a:chOff x="2872425" y="4514769"/>
              <a:chExt cx="1110200" cy="238325"/>
            </a:xfrm>
          </p:grpSpPr>
          <p:sp>
            <p:nvSpPr>
              <p:cNvPr id="1522" name="Google Shape;1522;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5" name="Google Shape;1535;p37"/>
            <p:cNvSpPr/>
            <p:nvPr/>
          </p:nvSpPr>
          <p:spPr>
            <a:xfrm>
              <a:off x="-125900" y="3617425"/>
              <a:ext cx="818150" cy="553975"/>
            </a:xfrm>
            <a:custGeom>
              <a:avLst/>
              <a:gdLst/>
              <a:ahLst/>
              <a:cxnLst/>
              <a:rect l="l" t="t" r="r" b="b"/>
              <a:pathLst>
                <a:path w="32726" h="22159" extrusionOk="0">
                  <a:moveTo>
                    <a:pt x="18216" y="1"/>
                  </a:moveTo>
                  <a:cubicBezTo>
                    <a:pt x="17420" y="1"/>
                    <a:pt x="16621" y="200"/>
                    <a:pt x="15895" y="605"/>
                  </a:cubicBezTo>
                  <a:cubicBezTo>
                    <a:pt x="14200" y="1559"/>
                    <a:pt x="13255" y="3439"/>
                    <a:pt x="13505" y="5365"/>
                  </a:cubicBezTo>
                  <a:cubicBezTo>
                    <a:pt x="12872" y="4727"/>
                    <a:pt x="12029" y="4398"/>
                    <a:pt x="11182" y="4398"/>
                  </a:cubicBezTo>
                  <a:cubicBezTo>
                    <a:pt x="10579" y="4398"/>
                    <a:pt x="9974" y="4564"/>
                    <a:pt x="9439" y="4902"/>
                  </a:cubicBezTo>
                  <a:cubicBezTo>
                    <a:pt x="8443" y="4122"/>
                    <a:pt x="7251" y="3737"/>
                    <a:pt x="6061" y="3737"/>
                  </a:cubicBezTo>
                  <a:cubicBezTo>
                    <a:pt x="4696" y="3737"/>
                    <a:pt x="3334" y="4245"/>
                    <a:pt x="2279" y="5245"/>
                  </a:cubicBezTo>
                  <a:cubicBezTo>
                    <a:pt x="306" y="7116"/>
                    <a:pt x="1" y="10145"/>
                    <a:pt x="1557" y="12368"/>
                  </a:cubicBezTo>
                  <a:lnTo>
                    <a:pt x="6605" y="20862"/>
                  </a:lnTo>
                  <a:lnTo>
                    <a:pt x="31364" y="22158"/>
                  </a:lnTo>
                  <a:cubicBezTo>
                    <a:pt x="32401" y="21343"/>
                    <a:pt x="32725" y="19917"/>
                    <a:pt x="32160" y="18731"/>
                  </a:cubicBezTo>
                  <a:cubicBezTo>
                    <a:pt x="31686" y="17736"/>
                    <a:pt x="30682" y="17125"/>
                    <a:pt x="29616" y="17125"/>
                  </a:cubicBezTo>
                  <a:cubicBezTo>
                    <a:pt x="29463" y="17125"/>
                    <a:pt x="29309" y="17138"/>
                    <a:pt x="29155" y="17164"/>
                  </a:cubicBezTo>
                  <a:lnTo>
                    <a:pt x="29155" y="17164"/>
                  </a:lnTo>
                  <a:cubicBezTo>
                    <a:pt x="31275" y="16708"/>
                    <a:pt x="32699" y="14678"/>
                    <a:pt x="32364" y="12507"/>
                  </a:cubicBezTo>
                  <a:cubicBezTo>
                    <a:pt x="32057" y="10471"/>
                    <a:pt x="30301" y="8999"/>
                    <a:pt x="28292" y="8999"/>
                  </a:cubicBezTo>
                  <a:cubicBezTo>
                    <a:pt x="28117" y="8999"/>
                    <a:pt x="27939" y="9010"/>
                    <a:pt x="27760" y="9033"/>
                  </a:cubicBezTo>
                  <a:cubicBezTo>
                    <a:pt x="28159" y="8413"/>
                    <a:pt x="28187" y="7626"/>
                    <a:pt x="27825" y="6986"/>
                  </a:cubicBezTo>
                  <a:cubicBezTo>
                    <a:pt x="27468" y="6355"/>
                    <a:pt x="26795" y="5967"/>
                    <a:pt x="26072" y="5967"/>
                  </a:cubicBezTo>
                  <a:cubicBezTo>
                    <a:pt x="26064" y="5967"/>
                    <a:pt x="26055" y="5967"/>
                    <a:pt x="26047" y="5968"/>
                  </a:cubicBezTo>
                  <a:cubicBezTo>
                    <a:pt x="25315" y="5986"/>
                    <a:pt x="24648" y="6412"/>
                    <a:pt x="24315" y="7070"/>
                  </a:cubicBezTo>
                  <a:cubicBezTo>
                    <a:pt x="24454" y="6653"/>
                    <a:pt x="24287" y="6199"/>
                    <a:pt x="23917" y="5977"/>
                  </a:cubicBezTo>
                  <a:cubicBezTo>
                    <a:pt x="23769" y="5888"/>
                    <a:pt x="23605" y="5845"/>
                    <a:pt x="23441" y="5845"/>
                  </a:cubicBezTo>
                  <a:cubicBezTo>
                    <a:pt x="23193" y="5845"/>
                    <a:pt x="22947" y="5944"/>
                    <a:pt x="22768" y="6134"/>
                  </a:cubicBezTo>
                  <a:cubicBezTo>
                    <a:pt x="23333" y="4282"/>
                    <a:pt x="22712" y="2263"/>
                    <a:pt x="21203" y="1049"/>
                  </a:cubicBezTo>
                  <a:cubicBezTo>
                    <a:pt x="20334" y="355"/>
                    <a:pt x="19278" y="1"/>
                    <a:pt x="18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6" name="Google Shape;1536;p37"/>
            <p:cNvGrpSpPr/>
            <p:nvPr/>
          </p:nvGrpSpPr>
          <p:grpSpPr>
            <a:xfrm>
              <a:off x="743044" y="4558881"/>
              <a:ext cx="1001178" cy="214921"/>
              <a:chOff x="2872425" y="4514769"/>
              <a:chExt cx="1110200" cy="238325"/>
            </a:xfrm>
          </p:grpSpPr>
          <p:sp>
            <p:nvSpPr>
              <p:cNvPr id="1537" name="Google Shape;1537;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37"/>
            <p:cNvGrpSpPr/>
            <p:nvPr/>
          </p:nvGrpSpPr>
          <p:grpSpPr>
            <a:xfrm>
              <a:off x="1727150" y="4815750"/>
              <a:ext cx="459900" cy="214925"/>
              <a:chOff x="1627275" y="4986875"/>
              <a:chExt cx="459900" cy="214925"/>
            </a:xfrm>
          </p:grpSpPr>
          <p:sp>
            <p:nvSpPr>
              <p:cNvPr id="1551" name="Google Shape;1551;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7"/>
            <p:cNvGrpSpPr/>
            <p:nvPr/>
          </p:nvGrpSpPr>
          <p:grpSpPr>
            <a:xfrm>
              <a:off x="7179650" y="4610793"/>
              <a:ext cx="981150" cy="419150"/>
              <a:chOff x="6280775" y="5375900"/>
              <a:chExt cx="981150" cy="419150"/>
            </a:xfrm>
          </p:grpSpPr>
          <p:sp>
            <p:nvSpPr>
              <p:cNvPr id="1557" name="Google Shape;1557;p37"/>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7" name="Google Shape;1567;p37"/>
            <p:cNvSpPr/>
            <p:nvPr/>
          </p:nvSpPr>
          <p:spPr>
            <a:xfrm>
              <a:off x="8802875" y="4538413"/>
              <a:ext cx="818150" cy="553975"/>
            </a:xfrm>
            <a:custGeom>
              <a:avLst/>
              <a:gdLst/>
              <a:ahLst/>
              <a:cxnLst/>
              <a:rect l="l" t="t" r="r" b="b"/>
              <a:pathLst>
                <a:path w="32726" h="22159" extrusionOk="0">
                  <a:moveTo>
                    <a:pt x="18216" y="1"/>
                  </a:moveTo>
                  <a:cubicBezTo>
                    <a:pt x="17420" y="1"/>
                    <a:pt x="16621" y="200"/>
                    <a:pt x="15895" y="605"/>
                  </a:cubicBezTo>
                  <a:cubicBezTo>
                    <a:pt x="14200" y="1559"/>
                    <a:pt x="13255" y="3439"/>
                    <a:pt x="13505" y="5365"/>
                  </a:cubicBezTo>
                  <a:cubicBezTo>
                    <a:pt x="12872" y="4727"/>
                    <a:pt x="12029" y="4398"/>
                    <a:pt x="11182" y="4398"/>
                  </a:cubicBezTo>
                  <a:cubicBezTo>
                    <a:pt x="10579" y="4398"/>
                    <a:pt x="9974" y="4564"/>
                    <a:pt x="9439" y="4902"/>
                  </a:cubicBezTo>
                  <a:cubicBezTo>
                    <a:pt x="8443" y="4122"/>
                    <a:pt x="7251" y="3737"/>
                    <a:pt x="6061" y="3737"/>
                  </a:cubicBezTo>
                  <a:cubicBezTo>
                    <a:pt x="4696" y="3737"/>
                    <a:pt x="3334" y="4245"/>
                    <a:pt x="2279" y="5245"/>
                  </a:cubicBezTo>
                  <a:cubicBezTo>
                    <a:pt x="306" y="7116"/>
                    <a:pt x="1" y="10145"/>
                    <a:pt x="1557" y="12368"/>
                  </a:cubicBezTo>
                  <a:lnTo>
                    <a:pt x="6605" y="20862"/>
                  </a:lnTo>
                  <a:lnTo>
                    <a:pt x="31364" y="22158"/>
                  </a:lnTo>
                  <a:cubicBezTo>
                    <a:pt x="32401" y="21343"/>
                    <a:pt x="32725" y="19917"/>
                    <a:pt x="32160" y="18731"/>
                  </a:cubicBezTo>
                  <a:cubicBezTo>
                    <a:pt x="31686" y="17736"/>
                    <a:pt x="30682" y="17125"/>
                    <a:pt x="29616" y="17125"/>
                  </a:cubicBezTo>
                  <a:cubicBezTo>
                    <a:pt x="29463" y="17125"/>
                    <a:pt x="29309" y="17138"/>
                    <a:pt x="29155" y="17164"/>
                  </a:cubicBezTo>
                  <a:lnTo>
                    <a:pt x="29155" y="17164"/>
                  </a:lnTo>
                  <a:cubicBezTo>
                    <a:pt x="31275" y="16708"/>
                    <a:pt x="32699" y="14678"/>
                    <a:pt x="32364" y="12507"/>
                  </a:cubicBezTo>
                  <a:cubicBezTo>
                    <a:pt x="32057" y="10471"/>
                    <a:pt x="30301" y="8999"/>
                    <a:pt x="28292" y="8999"/>
                  </a:cubicBezTo>
                  <a:cubicBezTo>
                    <a:pt x="28117" y="8999"/>
                    <a:pt x="27939" y="9010"/>
                    <a:pt x="27760" y="9033"/>
                  </a:cubicBezTo>
                  <a:cubicBezTo>
                    <a:pt x="28159" y="8413"/>
                    <a:pt x="28187" y="7626"/>
                    <a:pt x="27825" y="6986"/>
                  </a:cubicBezTo>
                  <a:cubicBezTo>
                    <a:pt x="27468" y="6355"/>
                    <a:pt x="26795" y="5967"/>
                    <a:pt x="26072" y="5967"/>
                  </a:cubicBezTo>
                  <a:cubicBezTo>
                    <a:pt x="26064" y="5967"/>
                    <a:pt x="26055" y="5967"/>
                    <a:pt x="26047" y="5968"/>
                  </a:cubicBezTo>
                  <a:cubicBezTo>
                    <a:pt x="25315" y="5986"/>
                    <a:pt x="24648" y="6412"/>
                    <a:pt x="24315" y="7070"/>
                  </a:cubicBezTo>
                  <a:cubicBezTo>
                    <a:pt x="24454" y="6653"/>
                    <a:pt x="24287" y="6199"/>
                    <a:pt x="23917" y="5977"/>
                  </a:cubicBezTo>
                  <a:cubicBezTo>
                    <a:pt x="23769" y="5888"/>
                    <a:pt x="23605" y="5845"/>
                    <a:pt x="23441" y="5845"/>
                  </a:cubicBezTo>
                  <a:cubicBezTo>
                    <a:pt x="23193" y="5845"/>
                    <a:pt x="22947" y="5944"/>
                    <a:pt x="22768" y="6134"/>
                  </a:cubicBezTo>
                  <a:cubicBezTo>
                    <a:pt x="23333" y="4282"/>
                    <a:pt x="22712" y="2263"/>
                    <a:pt x="21203" y="1049"/>
                  </a:cubicBezTo>
                  <a:cubicBezTo>
                    <a:pt x="20334" y="355"/>
                    <a:pt x="19278" y="1"/>
                    <a:pt x="18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8" name="Google Shape;1568;p37"/>
            <p:cNvGrpSpPr/>
            <p:nvPr/>
          </p:nvGrpSpPr>
          <p:grpSpPr>
            <a:xfrm>
              <a:off x="175678" y="4136388"/>
              <a:ext cx="418026" cy="868411"/>
              <a:chOff x="252000" y="1393475"/>
              <a:chExt cx="262250" cy="544800"/>
            </a:xfrm>
          </p:grpSpPr>
          <p:sp>
            <p:nvSpPr>
              <p:cNvPr id="1569" name="Google Shape;1569;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7"/>
            <p:cNvGrpSpPr/>
            <p:nvPr/>
          </p:nvGrpSpPr>
          <p:grpSpPr>
            <a:xfrm>
              <a:off x="6819177" y="3915536"/>
              <a:ext cx="179825" cy="373624"/>
              <a:chOff x="252000" y="1393475"/>
              <a:chExt cx="262250" cy="544800"/>
            </a:xfrm>
          </p:grpSpPr>
          <p:sp>
            <p:nvSpPr>
              <p:cNvPr id="1582" name="Google Shape;1582;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7"/>
            <p:cNvGrpSpPr/>
            <p:nvPr/>
          </p:nvGrpSpPr>
          <p:grpSpPr>
            <a:xfrm>
              <a:off x="5142034" y="4284793"/>
              <a:ext cx="306859" cy="637416"/>
              <a:chOff x="252000" y="1393475"/>
              <a:chExt cx="262250" cy="544800"/>
            </a:xfrm>
          </p:grpSpPr>
          <p:sp>
            <p:nvSpPr>
              <p:cNvPr id="1595" name="Google Shape;1595;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37"/>
            <p:cNvGrpSpPr/>
            <p:nvPr/>
          </p:nvGrpSpPr>
          <p:grpSpPr>
            <a:xfrm>
              <a:off x="3060775" y="4458677"/>
              <a:ext cx="459900" cy="214925"/>
              <a:chOff x="1627275" y="4986875"/>
              <a:chExt cx="459900" cy="214925"/>
            </a:xfrm>
          </p:grpSpPr>
          <p:sp>
            <p:nvSpPr>
              <p:cNvPr id="1608" name="Google Shape;1608;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3" name="Google Shape;1613;p37"/>
            <p:cNvGrpSpPr/>
            <p:nvPr/>
          </p:nvGrpSpPr>
          <p:grpSpPr>
            <a:xfrm>
              <a:off x="7924558" y="4198056"/>
              <a:ext cx="306891" cy="143419"/>
              <a:chOff x="1627275" y="4986875"/>
              <a:chExt cx="459900" cy="214925"/>
            </a:xfrm>
          </p:grpSpPr>
          <p:sp>
            <p:nvSpPr>
              <p:cNvPr id="1614" name="Google Shape;1614;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37"/>
            <p:cNvGrpSpPr/>
            <p:nvPr/>
          </p:nvGrpSpPr>
          <p:grpSpPr>
            <a:xfrm>
              <a:off x="4394208" y="4702815"/>
              <a:ext cx="306891" cy="143419"/>
              <a:chOff x="1627275" y="4986875"/>
              <a:chExt cx="459900" cy="214925"/>
            </a:xfrm>
          </p:grpSpPr>
          <p:sp>
            <p:nvSpPr>
              <p:cNvPr id="1620" name="Google Shape;1620;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37"/>
            <p:cNvSpPr/>
            <p:nvPr/>
          </p:nvSpPr>
          <p:spPr>
            <a:xfrm rot="-899900">
              <a:off x="3579395" y="4253556"/>
              <a:ext cx="135536" cy="130597"/>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6" name="Google Shape;1626;p37"/>
            <p:cNvGrpSpPr/>
            <p:nvPr/>
          </p:nvGrpSpPr>
          <p:grpSpPr>
            <a:xfrm>
              <a:off x="1437333" y="4230510"/>
              <a:ext cx="306891" cy="143419"/>
              <a:chOff x="1627275" y="4986875"/>
              <a:chExt cx="459900" cy="214925"/>
            </a:xfrm>
          </p:grpSpPr>
          <p:sp>
            <p:nvSpPr>
              <p:cNvPr id="1627" name="Google Shape;1627;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2" name="Google Shape;1632;p37"/>
            <p:cNvSpPr/>
            <p:nvPr/>
          </p:nvSpPr>
          <p:spPr>
            <a:xfrm rot="-899974">
              <a:off x="2569120" y="4676437"/>
              <a:ext cx="138585" cy="133555"/>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7"/>
          <p:cNvGrpSpPr/>
          <p:nvPr/>
        </p:nvGrpSpPr>
        <p:grpSpPr>
          <a:xfrm>
            <a:off x="3060763" y="3347571"/>
            <a:ext cx="352939" cy="732593"/>
            <a:chOff x="2159825" y="1687275"/>
            <a:chExt cx="231375" cy="480200"/>
          </a:xfrm>
        </p:grpSpPr>
        <p:sp>
          <p:nvSpPr>
            <p:cNvPr id="1634" name="Google Shape;1634;p37"/>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7"/>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6" name="Google Shape;1656;p37"/>
          <p:cNvSpPr/>
          <p:nvPr/>
        </p:nvSpPr>
        <p:spPr>
          <a:xfrm flipH="1">
            <a:off x="208600" y="29686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flipH="1">
            <a:off x="8073400" y="148765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453650" y="1169200"/>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TextBox 11">
            <a:extLst>
              <a:ext uri="{FF2B5EF4-FFF2-40B4-BE49-F238E27FC236}">
                <a16:creationId xmlns:a16="http://schemas.microsoft.com/office/drawing/2014/main" id="{27DF2B8C-8F3D-55D7-8C03-55D41324E176}"/>
              </a:ext>
            </a:extLst>
          </p:cNvPr>
          <p:cNvSpPr txBox="1"/>
          <p:nvPr/>
        </p:nvSpPr>
        <p:spPr>
          <a:xfrm>
            <a:off x="2535933" y="166495"/>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3 </a:t>
            </a:r>
          </a:p>
        </p:txBody>
      </p:sp>
      <p:sp>
        <p:nvSpPr>
          <p:cNvPr id="170" name="Rectangle 169"/>
          <p:cNvSpPr/>
          <p:nvPr/>
        </p:nvSpPr>
        <p:spPr>
          <a:xfrm>
            <a:off x="596824" y="835097"/>
            <a:ext cx="7999018" cy="577850"/>
          </a:xfrm>
          <a:prstGeom prst="rect">
            <a:avLst/>
          </a:prstGeom>
        </p:spPr>
        <p:txBody>
          <a:bodyPr wrap="square">
            <a:spAutoFit/>
          </a:bodyPr>
          <a:lstStyle/>
          <a:p>
            <a:pPr algn="ctr">
              <a:lnSpc>
                <a:spcPct val="150000"/>
              </a:lnSpc>
            </a:pPr>
            <a:r>
              <a:rPr lang="nl-NL" sz="2400" b="1" u="sng" kern="1200">
                <a:solidFill>
                  <a:schemeClr val="tx1"/>
                </a:solidFill>
                <a:latin typeface="Arial" panose="020B0604020202020204" pitchFamily="34" charset="0"/>
                <a:ea typeface="+mn-ea"/>
                <a:cs typeface="Arial" panose="020B0604020202020204" pitchFamily="34" charset="0"/>
              </a:rPr>
              <a:t>Gợi ý:</a:t>
            </a:r>
            <a:endParaRPr lang="en-US" sz="2400" b="1" u="sng" kern="1200">
              <a:solidFill>
                <a:schemeClr val="tx1"/>
              </a:solidFill>
              <a:latin typeface="Arial" panose="020B0604020202020204" pitchFamily="34" charset="0"/>
              <a:ea typeface="+mn-ea"/>
              <a:cs typeface="Arial" panose="020B0604020202020204" pitchFamily="34" charset="0"/>
            </a:endParaRPr>
          </a:p>
        </p:txBody>
      </p:sp>
      <p:sp>
        <p:nvSpPr>
          <p:cNvPr id="172" name="Rounded Rectangle 171"/>
          <p:cNvSpPr/>
          <p:nvPr/>
        </p:nvSpPr>
        <p:spPr>
          <a:xfrm>
            <a:off x="555645" y="1645417"/>
            <a:ext cx="8099300" cy="27901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57109" y="1735797"/>
            <a:ext cx="7274340" cy="2631490"/>
          </a:xfrm>
          <a:prstGeom prst="rect">
            <a:avLst/>
          </a:prstGeom>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Ngoài những cách viết đoạn văn tưởng tượng đã được gợi ý ở bài tập 2, chúng ta có thể bổ sung thêm</a:t>
            </a:r>
            <a:r>
              <a:rPr lang="en-US" sz="2200" i="1">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những cách sau:</a:t>
            </a:r>
          </a:p>
          <a:p>
            <a:pPr marL="571500" indent="-571500" algn="just">
              <a:lnSpc>
                <a:spcPct val="150000"/>
              </a:lnSpc>
              <a:buFont typeface="Arial" panose="020B0604020202020204" pitchFamily="34" charset="0"/>
              <a:buChar char="•"/>
            </a:pPr>
            <a:r>
              <a:rPr lang="en-US" sz="2200" b="1" i="1">
                <a:latin typeface="Arial" panose="020B0604020202020204" pitchFamily="34" charset="0"/>
                <a:cs typeface="Arial" panose="020B0604020202020204" pitchFamily="34" charset="0"/>
              </a:rPr>
              <a:t>Chọn một cách mở đầu khác.</a:t>
            </a:r>
          </a:p>
          <a:p>
            <a:pPr marL="571500" indent="-571500" algn="just">
              <a:lnSpc>
                <a:spcPct val="150000"/>
              </a:lnSpc>
              <a:buFont typeface="Arial" panose="020B0604020202020204" pitchFamily="34" charset="0"/>
              <a:buChar char="•"/>
            </a:pPr>
            <a:r>
              <a:rPr lang="en-US" sz="2200" b="1" i="1">
                <a:latin typeface="Arial" panose="020B0604020202020204" pitchFamily="34" charset="0"/>
                <a:cs typeface="Arial" panose="020B0604020202020204" pitchFamily="34" charset="0"/>
              </a:rPr>
              <a:t>Phát triển một vài chi tiết quan trọng.                                                                          </a:t>
            </a:r>
            <a:endParaRPr lang="en-US" sz="2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88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fade">
                                      <p:cBhvr>
                                        <p:cTn id="13"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2"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grpSp>
        <p:nvGrpSpPr>
          <p:cNvPr id="1484" name="Google Shape;1484;p37"/>
          <p:cNvGrpSpPr/>
          <p:nvPr/>
        </p:nvGrpSpPr>
        <p:grpSpPr>
          <a:xfrm>
            <a:off x="-1030100" y="3617425"/>
            <a:ext cx="11204212" cy="1526065"/>
            <a:chOff x="-1030100" y="3617425"/>
            <a:chExt cx="11204212" cy="1526065"/>
          </a:xfrm>
        </p:grpSpPr>
        <p:sp>
          <p:nvSpPr>
            <p:cNvPr id="1485" name="Google Shape;1485;p37"/>
            <p:cNvSpPr/>
            <p:nvPr/>
          </p:nvSpPr>
          <p:spPr>
            <a:xfrm flipH="1">
              <a:off x="6787475" y="3840063"/>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1030100" y="3915938"/>
              <a:ext cx="11204212" cy="373603"/>
            </a:xfrm>
            <a:custGeom>
              <a:avLst/>
              <a:gdLst/>
              <a:ahLst/>
              <a:cxnLst/>
              <a:rect l="l" t="t" r="r" b="b"/>
              <a:pathLst>
                <a:path w="285494" h="7259" extrusionOk="0">
                  <a:moveTo>
                    <a:pt x="153829" y="1"/>
                  </a:moveTo>
                  <a:cubicBezTo>
                    <a:pt x="153601" y="1"/>
                    <a:pt x="153410" y="248"/>
                    <a:pt x="153334" y="582"/>
                  </a:cubicBezTo>
                  <a:cubicBezTo>
                    <a:pt x="153210" y="553"/>
                    <a:pt x="153058" y="534"/>
                    <a:pt x="152905" y="534"/>
                  </a:cubicBezTo>
                  <a:cubicBezTo>
                    <a:pt x="152820" y="534"/>
                    <a:pt x="152743" y="534"/>
                    <a:pt x="152667" y="553"/>
                  </a:cubicBezTo>
                  <a:cubicBezTo>
                    <a:pt x="152315" y="353"/>
                    <a:pt x="151677" y="220"/>
                    <a:pt x="150934" y="220"/>
                  </a:cubicBezTo>
                  <a:cubicBezTo>
                    <a:pt x="150057" y="220"/>
                    <a:pt x="149314" y="410"/>
                    <a:pt x="149048" y="668"/>
                  </a:cubicBezTo>
                  <a:cubicBezTo>
                    <a:pt x="148600" y="610"/>
                    <a:pt x="148086" y="572"/>
                    <a:pt x="147524" y="572"/>
                  </a:cubicBezTo>
                  <a:cubicBezTo>
                    <a:pt x="145923" y="572"/>
                    <a:pt x="144628" y="839"/>
                    <a:pt x="144628" y="1172"/>
                  </a:cubicBezTo>
                  <a:cubicBezTo>
                    <a:pt x="144628" y="1258"/>
                    <a:pt x="144723" y="1334"/>
                    <a:pt x="144876" y="1411"/>
                  </a:cubicBezTo>
                  <a:cubicBezTo>
                    <a:pt x="144771" y="1439"/>
                    <a:pt x="144666" y="1477"/>
                    <a:pt x="144571" y="1525"/>
                  </a:cubicBezTo>
                  <a:cubicBezTo>
                    <a:pt x="144447" y="1125"/>
                    <a:pt x="144133" y="839"/>
                    <a:pt x="143752" y="839"/>
                  </a:cubicBezTo>
                  <a:cubicBezTo>
                    <a:pt x="143390" y="839"/>
                    <a:pt x="143076" y="1115"/>
                    <a:pt x="142942" y="1496"/>
                  </a:cubicBezTo>
                  <a:cubicBezTo>
                    <a:pt x="142723" y="1258"/>
                    <a:pt x="142323" y="1106"/>
                    <a:pt x="141875" y="1106"/>
                  </a:cubicBezTo>
                  <a:cubicBezTo>
                    <a:pt x="141713" y="1106"/>
                    <a:pt x="141561" y="1125"/>
                    <a:pt x="141418" y="1163"/>
                  </a:cubicBezTo>
                  <a:cubicBezTo>
                    <a:pt x="141304" y="868"/>
                    <a:pt x="141037" y="668"/>
                    <a:pt x="140732" y="668"/>
                  </a:cubicBezTo>
                  <a:cubicBezTo>
                    <a:pt x="140570" y="668"/>
                    <a:pt x="140428" y="715"/>
                    <a:pt x="140313" y="810"/>
                  </a:cubicBezTo>
                  <a:cubicBezTo>
                    <a:pt x="140123" y="696"/>
                    <a:pt x="139894" y="620"/>
                    <a:pt x="139637" y="620"/>
                  </a:cubicBezTo>
                  <a:cubicBezTo>
                    <a:pt x="139218" y="620"/>
                    <a:pt x="138865" y="810"/>
                    <a:pt x="138665" y="1096"/>
                  </a:cubicBezTo>
                  <a:cubicBezTo>
                    <a:pt x="138361" y="906"/>
                    <a:pt x="137951" y="801"/>
                    <a:pt x="137494" y="801"/>
                  </a:cubicBezTo>
                  <a:cubicBezTo>
                    <a:pt x="136941" y="801"/>
                    <a:pt x="136465" y="963"/>
                    <a:pt x="136151" y="1210"/>
                  </a:cubicBezTo>
                  <a:cubicBezTo>
                    <a:pt x="136008" y="896"/>
                    <a:pt x="135646" y="668"/>
                    <a:pt x="135217" y="668"/>
                  </a:cubicBezTo>
                  <a:cubicBezTo>
                    <a:pt x="134703" y="668"/>
                    <a:pt x="134274" y="991"/>
                    <a:pt x="134217" y="1420"/>
                  </a:cubicBezTo>
                  <a:cubicBezTo>
                    <a:pt x="134103" y="1430"/>
                    <a:pt x="133979" y="1449"/>
                    <a:pt x="133874" y="1468"/>
                  </a:cubicBezTo>
                  <a:cubicBezTo>
                    <a:pt x="133665" y="1182"/>
                    <a:pt x="132931" y="972"/>
                    <a:pt x="132065" y="972"/>
                  </a:cubicBezTo>
                  <a:cubicBezTo>
                    <a:pt x="131855" y="972"/>
                    <a:pt x="131665" y="982"/>
                    <a:pt x="131484" y="1010"/>
                  </a:cubicBezTo>
                  <a:cubicBezTo>
                    <a:pt x="131445" y="591"/>
                    <a:pt x="131226" y="268"/>
                    <a:pt x="130969" y="268"/>
                  </a:cubicBezTo>
                  <a:cubicBezTo>
                    <a:pt x="130741" y="268"/>
                    <a:pt x="130550" y="506"/>
                    <a:pt x="130474" y="839"/>
                  </a:cubicBezTo>
                  <a:cubicBezTo>
                    <a:pt x="130341" y="810"/>
                    <a:pt x="130198" y="801"/>
                    <a:pt x="130045" y="801"/>
                  </a:cubicBezTo>
                  <a:cubicBezTo>
                    <a:pt x="129960" y="801"/>
                    <a:pt x="129883" y="801"/>
                    <a:pt x="129798" y="810"/>
                  </a:cubicBezTo>
                  <a:cubicBezTo>
                    <a:pt x="129445" y="620"/>
                    <a:pt x="128807" y="487"/>
                    <a:pt x="128074" y="487"/>
                  </a:cubicBezTo>
                  <a:cubicBezTo>
                    <a:pt x="127226" y="487"/>
                    <a:pt x="126512" y="668"/>
                    <a:pt x="126216" y="906"/>
                  </a:cubicBezTo>
                  <a:lnTo>
                    <a:pt x="126188" y="906"/>
                  </a:lnTo>
                  <a:cubicBezTo>
                    <a:pt x="126140" y="906"/>
                    <a:pt x="126102" y="915"/>
                    <a:pt x="126064" y="925"/>
                  </a:cubicBezTo>
                  <a:cubicBezTo>
                    <a:pt x="125645" y="868"/>
                    <a:pt x="125169" y="839"/>
                    <a:pt x="124654" y="839"/>
                  </a:cubicBezTo>
                  <a:cubicBezTo>
                    <a:pt x="123063" y="839"/>
                    <a:pt x="121768" y="1106"/>
                    <a:pt x="121768" y="1430"/>
                  </a:cubicBezTo>
                  <a:cubicBezTo>
                    <a:pt x="121768" y="1506"/>
                    <a:pt x="121835" y="1563"/>
                    <a:pt x="121940" y="1630"/>
                  </a:cubicBezTo>
                  <a:cubicBezTo>
                    <a:pt x="121920" y="1668"/>
                    <a:pt x="121911" y="1706"/>
                    <a:pt x="121901" y="1753"/>
                  </a:cubicBezTo>
                  <a:cubicBezTo>
                    <a:pt x="121662" y="1523"/>
                    <a:pt x="121270" y="1381"/>
                    <a:pt x="120830" y="1381"/>
                  </a:cubicBezTo>
                  <a:cubicBezTo>
                    <a:pt x="120816" y="1381"/>
                    <a:pt x="120801" y="1382"/>
                    <a:pt x="120787" y="1382"/>
                  </a:cubicBezTo>
                  <a:cubicBezTo>
                    <a:pt x="120635" y="1382"/>
                    <a:pt x="120482" y="1411"/>
                    <a:pt x="120339" y="1449"/>
                  </a:cubicBezTo>
                  <a:cubicBezTo>
                    <a:pt x="120209" y="1169"/>
                    <a:pt x="119933" y="972"/>
                    <a:pt x="119636" y="972"/>
                  </a:cubicBezTo>
                  <a:cubicBezTo>
                    <a:pt x="119629" y="972"/>
                    <a:pt x="119622" y="972"/>
                    <a:pt x="119615" y="972"/>
                  </a:cubicBezTo>
                  <a:cubicBezTo>
                    <a:pt x="119454" y="972"/>
                    <a:pt x="119311" y="1030"/>
                    <a:pt x="119206" y="1125"/>
                  </a:cubicBezTo>
                  <a:cubicBezTo>
                    <a:pt x="119018" y="1018"/>
                    <a:pt x="118798" y="952"/>
                    <a:pt x="118567" y="952"/>
                  </a:cubicBezTo>
                  <a:cubicBezTo>
                    <a:pt x="118551" y="952"/>
                    <a:pt x="118536" y="953"/>
                    <a:pt x="118520" y="953"/>
                  </a:cubicBezTo>
                  <a:cubicBezTo>
                    <a:pt x="118101" y="963"/>
                    <a:pt x="117758" y="1153"/>
                    <a:pt x="117587" y="1449"/>
                  </a:cubicBezTo>
                  <a:cubicBezTo>
                    <a:pt x="117276" y="1275"/>
                    <a:pt x="116879" y="1172"/>
                    <a:pt x="116444" y="1172"/>
                  </a:cubicBezTo>
                  <a:cubicBezTo>
                    <a:pt x="116425" y="1172"/>
                    <a:pt x="116406" y="1172"/>
                    <a:pt x="116386" y="1172"/>
                  </a:cubicBezTo>
                  <a:cubicBezTo>
                    <a:pt x="115844" y="1191"/>
                    <a:pt x="115377" y="1363"/>
                    <a:pt x="115091" y="1620"/>
                  </a:cubicBezTo>
                  <a:cubicBezTo>
                    <a:pt x="114914" y="1312"/>
                    <a:pt x="114545" y="1096"/>
                    <a:pt x="114127" y="1096"/>
                  </a:cubicBezTo>
                  <a:cubicBezTo>
                    <a:pt x="114118" y="1096"/>
                    <a:pt x="114109" y="1096"/>
                    <a:pt x="114100" y="1096"/>
                  </a:cubicBezTo>
                  <a:cubicBezTo>
                    <a:pt x="113586" y="1106"/>
                    <a:pt x="113196" y="1449"/>
                    <a:pt x="113177" y="1868"/>
                  </a:cubicBezTo>
                  <a:cubicBezTo>
                    <a:pt x="113053" y="1887"/>
                    <a:pt x="112938" y="1906"/>
                    <a:pt x="112834" y="1925"/>
                  </a:cubicBezTo>
                  <a:cubicBezTo>
                    <a:pt x="112616" y="1661"/>
                    <a:pt x="111921" y="1476"/>
                    <a:pt x="111097" y="1476"/>
                  </a:cubicBezTo>
                  <a:cubicBezTo>
                    <a:pt x="111057" y="1476"/>
                    <a:pt x="111017" y="1476"/>
                    <a:pt x="110976" y="1477"/>
                  </a:cubicBezTo>
                  <a:cubicBezTo>
                    <a:pt x="110776" y="1477"/>
                    <a:pt x="110586" y="1496"/>
                    <a:pt x="110405" y="1525"/>
                  </a:cubicBezTo>
                  <a:cubicBezTo>
                    <a:pt x="110329" y="1106"/>
                    <a:pt x="110081" y="791"/>
                    <a:pt x="109824" y="791"/>
                  </a:cubicBezTo>
                  <a:cubicBezTo>
                    <a:pt x="109595" y="801"/>
                    <a:pt x="109424" y="1049"/>
                    <a:pt x="109386" y="1382"/>
                  </a:cubicBezTo>
                  <a:cubicBezTo>
                    <a:pt x="109252" y="1353"/>
                    <a:pt x="109100" y="1344"/>
                    <a:pt x="108947" y="1344"/>
                  </a:cubicBezTo>
                  <a:cubicBezTo>
                    <a:pt x="108862" y="1344"/>
                    <a:pt x="108786" y="1353"/>
                    <a:pt x="108709" y="1363"/>
                  </a:cubicBezTo>
                  <a:cubicBezTo>
                    <a:pt x="108365" y="1195"/>
                    <a:pt x="107783" y="1085"/>
                    <a:pt x="107115" y="1085"/>
                  </a:cubicBezTo>
                  <a:cubicBezTo>
                    <a:pt x="107063" y="1085"/>
                    <a:pt x="107010" y="1085"/>
                    <a:pt x="106957" y="1087"/>
                  </a:cubicBezTo>
                  <a:cubicBezTo>
                    <a:pt x="106195" y="1096"/>
                    <a:pt x="105557" y="1249"/>
                    <a:pt x="105233" y="1468"/>
                  </a:cubicBezTo>
                  <a:cubicBezTo>
                    <a:pt x="105147" y="1487"/>
                    <a:pt x="105061" y="1515"/>
                    <a:pt x="104985" y="1563"/>
                  </a:cubicBezTo>
                  <a:cubicBezTo>
                    <a:pt x="104658" y="1533"/>
                    <a:pt x="104296" y="1509"/>
                    <a:pt x="103908" y="1509"/>
                  </a:cubicBezTo>
                  <a:cubicBezTo>
                    <a:pt x="103799" y="1509"/>
                    <a:pt x="103688" y="1511"/>
                    <a:pt x="103575" y="1515"/>
                  </a:cubicBezTo>
                  <a:cubicBezTo>
                    <a:pt x="103080" y="1525"/>
                    <a:pt x="102613" y="1563"/>
                    <a:pt x="102213" y="1620"/>
                  </a:cubicBezTo>
                  <a:cubicBezTo>
                    <a:pt x="102108" y="1563"/>
                    <a:pt x="101994" y="1534"/>
                    <a:pt x="101880" y="1534"/>
                  </a:cubicBezTo>
                  <a:cubicBezTo>
                    <a:pt x="101651" y="1534"/>
                    <a:pt x="101451" y="1639"/>
                    <a:pt x="101299" y="1801"/>
                  </a:cubicBezTo>
                  <a:cubicBezTo>
                    <a:pt x="101089" y="1868"/>
                    <a:pt x="100927" y="1934"/>
                    <a:pt x="100832" y="2011"/>
                  </a:cubicBezTo>
                  <a:cubicBezTo>
                    <a:pt x="100613" y="1877"/>
                    <a:pt x="100318" y="1801"/>
                    <a:pt x="99994" y="1801"/>
                  </a:cubicBezTo>
                  <a:cubicBezTo>
                    <a:pt x="99832" y="1801"/>
                    <a:pt x="99689" y="1820"/>
                    <a:pt x="99546" y="1858"/>
                  </a:cubicBezTo>
                  <a:cubicBezTo>
                    <a:pt x="99432" y="1563"/>
                    <a:pt x="99165" y="1363"/>
                    <a:pt x="98851" y="1363"/>
                  </a:cubicBezTo>
                  <a:cubicBezTo>
                    <a:pt x="98699" y="1363"/>
                    <a:pt x="98556" y="1420"/>
                    <a:pt x="98432" y="1506"/>
                  </a:cubicBezTo>
                  <a:cubicBezTo>
                    <a:pt x="98241" y="1391"/>
                    <a:pt x="98013" y="1315"/>
                    <a:pt x="97756" y="1315"/>
                  </a:cubicBezTo>
                  <a:cubicBezTo>
                    <a:pt x="97346" y="1325"/>
                    <a:pt x="96984" y="1515"/>
                    <a:pt x="96784" y="1792"/>
                  </a:cubicBezTo>
                  <a:cubicBezTo>
                    <a:pt x="96479" y="1611"/>
                    <a:pt x="96070" y="1496"/>
                    <a:pt x="95612" y="1496"/>
                  </a:cubicBezTo>
                  <a:cubicBezTo>
                    <a:pt x="95070" y="1496"/>
                    <a:pt x="94584" y="1668"/>
                    <a:pt x="94279" y="1915"/>
                  </a:cubicBezTo>
                  <a:cubicBezTo>
                    <a:pt x="94127" y="1601"/>
                    <a:pt x="93765" y="1372"/>
                    <a:pt x="93336" y="1372"/>
                  </a:cubicBezTo>
                  <a:cubicBezTo>
                    <a:pt x="92822" y="1372"/>
                    <a:pt x="92403" y="1706"/>
                    <a:pt x="92345" y="2125"/>
                  </a:cubicBezTo>
                  <a:cubicBezTo>
                    <a:pt x="92222" y="2144"/>
                    <a:pt x="92107" y="2153"/>
                    <a:pt x="92002" y="2173"/>
                  </a:cubicBezTo>
                  <a:cubicBezTo>
                    <a:pt x="91793" y="1887"/>
                    <a:pt x="91059" y="1687"/>
                    <a:pt x="90183" y="1687"/>
                  </a:cubicBezTo>
                  <a:cubicBezTo>
                    <a:pt x="89983" y="1687"/>
                    <a:pt x="89793" y="1696"/>
                    <a:pt x="89612" y="1715"/>
                  </a:cubicBezTo>
                  <a:cubicBezTo>
                    <a:pt x="89564" y="1306"/>
                    <a:pt x="89345" y="982"/>
                    <a:pt x="89088" y="982"/>
                  </a:cubicBezTo>
                  <a:cubicBezTo>
                    <a:pt x="88859" y="982"/>
                    <a:pt x="88669" y="1220"/>
                    <a:pt x="88602" y="1553"/>
                  </a:cubicBezTo>
                  <a:cubicBezTo>
                    <a:pt x="88469" y="1525"/>
                    <a:pt x="88316" y="1515"/>
                    <a:pt x="88173" y="1515"/>
                  </a:cubicBezTo>
                  <a:cubicBezTo>
                    <a:pt x="88088" y="1515"/>
                    <a:pt x="88002" y="1515"/>
                    <a:pt x="87926" y="1525"/>
                  </a:cubicBezTo>
                  <a:cubicBezTo>
                    <a:pt x="87585" y="1341"/>
                    <a:pt x="86978" y="1210"/>
                    <a:pt x="86267" y="1210"/>
                  </a:cubicBezTo>
                  <a:cubicBezTo>
                    <a:pt x="86242" y="1210"/>
                    <a:pt x="86217" y="1210"/>
                    <a:pt x="86192" y="1210"/>
                  </a:cubicBezTo>
                  <a:cubicBezTo>
                    <a:pt x="85316" y="1210"/>
                    <a:pt x="84582" y="1391"/>
                    <a:pt x="84306" y="1649"/>
                  </a:cubicBezTo>
                  <a:cubicBezTo>
                    <a:pt x="83859" y="1601"/>
                    <a:pt x="83344" y="1563"/>
                    <a:pt x="82782" y="1563"/>
                  </a:cubicBezTo>
                  <a:cubicBezTo>
                    <a:pt x="81182" y="1563"/>
                    <a:pt x="79896" y="1839"/>
                    <a:pt x="79896" y="2163"/>
                  </a:cubicBezTo>
                  <a:cubicBezTo>
                    <a:pt x="79763" y="2296"/>
                    <a:pt x="79668" y="2468"/>
                    <a:pt x="79610" y="2658"/>
                  </a:cubicBezTo>
                  <a:cubicBezTo>
                    <a:pt x="79375" y="2541"/>
                    <a:pt x="79089" y="2458"/>
                    <a:pt x="78767" y="2458"/>
                  </a:cubicBezTo>
                  <a:cubicBezTo>
                    <a:pt x="78750" y="2458"/>
                    <a:pt x="78732" y="2458"/>
                    <a:pt x="78715" y="2458"/>
                  </a:cubicBezTo>
                  <a:cubicBezTo>
                    <a:pt x="78372" y="2458"/>
                    <a:pt x="78058" y="2534"/>
                    <a:pt x="77820" y="2658"/>
                  </a:cubicBezTo>
                  <a:cubicBezTo>
                    <a:pt x="77696" y="2258"/>
                    <a:pt x="77372" y="1972"/>
                    <a:pt x="77001" y="1972"/>
                  </a:cubicBezTo>
                  <a:cubicBezTo>
                    <a:pt x="76639" y="1972"/>
                    <a:pt x="76324" y="2249"/>
                    <a:pt x="76191" y="2630"/>
                  </a:cubicBezTo>
                  <a:cubicBezTo>
                    <a:pt x="75972" y="2392"/>
                    <a:pt x="75572" y="2239"/>
                    <a:pt x="75115" y="2239"/>
                  </a:cubicBezTo>
                  <a:cubicBezTo>
                    <a:pt x="74962" y="2239"/>
                    <a:pt x="74810" y="2258"/>
                    <a:pt x="74667" y="2296"/>
                  </a:cubicBezTo>
                  <a:cubicBezTo>
                    <a:pt x="74553" y="2001"/>
                    <a:pt x="74286" y="1801"/>
                    <a:pt x="73981" y="1801"/>
                  </a:cubicBezTo>
                  <a:cubicBezTo>
                    <a:pt x="73819" y="1801"/>
                    <a:pt x="73676" y="1858"/>
                    <a:pt x="73553" y="1944"/>
                  </a:cubicBezTo>
                  <a:cubicBezTo>
                    <a:pt x="73362" y="1830"/>
                    <a:pt x="73133" y="1763"/>
                    <a:pt x="72886" y="1763"/>
                  </a:cubicBezTo>
                  <a:cubicBezTo>
                    <a:pt x="72467" y="1763"/>
                    <a:pt x="72105" y="1953"/>
                    <a:pt x="71914" y="2230"/>
                  </a:cubicBezTo>
                  <a:cubicBezTo>
                    <a:pt x="71600" y="2049"/>
                    <a:pt x="71190" y="1934"/>
                    <a:pt x="70733" y="1934"/>
                  </a:cubicBezTo>
                  <a:cubicBezTo>
                    <a:pt x="70190" y="1944"/>
                    <a:pt x="69714" y="2106"/>
                    <a:pt x="69400" y="2353"/>
                  </a:cubicBezTo>
                  <a:cubicBezTo>
                    <a:pt x="69247" y="2039"/>
                    <a:pt x="68885" y="1811"/>
                    <a:pt x="68457" y="1811"/>
                  </a:cubicBezTo>
                  <a:cubicBezTo>
                    <a:pt x="67942" y="1811"/>
                    <a:pt x="67523" y="2144"/>
                    <a:pt x="67466" y="2573"/>
                  </a:cubicBezTo>
                  <a:cubicBezTo>
                    <a:pt x="67352" y="2582"/>
                    <a:pt x="67237" y="2601"/>
                    <a:pt x="67123" y="2611"/>
                  </a:cubicBezTo>
                  <a:cubicBezTo>
                    <a:pt x="66914" y="2334"/>
                    <a:pt x="66180" y="2125"/>
                    <a:pt x="65304" y="2125"/>
                  </a:cubicBezTo>
                  <a:cubicBezTo>
                    <a:pt x="65104" y="2125"/>
                    <a:pt x="64913" y="2134"/>
                    <a:pt x="64732" y="2163"/>
                  </a:cubicBezTo>
                  <a:cubicBezTo>
                    <a:pt x="64685" y="1744"/>
                    <a:pt x="64466" y="1420"/>
                    <a:pt x="64209" y="1420"/>
                  </a:cubicBezTo>
                  <a:cubicBezTo>
                    <a:pt x="63980" y="1420"/>
                    <a:pt x="63789" y="1658"/>
                    <a:pt x="63723" y="2001"/>
                  </a:cubicBezTo>
                  <a:cubicBezTo>
                    <a:pt x="63589" y="1963"/>
                    <a:pt x="63447" y="1953"/>
                    <a:pt x="63294" y="1953"/>
                  </a:cubicBezTo>
                  <a:cubicBezTo>
                    <a:pt x="63208" y="1953"/>
                    <a:pt x="63123" y="1953"/>
                    <a:pt x="63046" y="1963"/>
                  </a:cubicBezTo>
                  <a:cubicBezTo>
                    <a:pt x="62694" y="1772"/>
                    <a:pt x="62056" y="1649"/>
                    <a:pt x="61322" y="1649"/>
                  </a:cubicBezTo>
                  <a:cubicBezTo>
                    <a:pt x="60437" y="1649"/>
                    <a:pt x="59703" y="1839"/>
                    <a:pt x="59427" y="2096"/>
                  </a:cubicBezTo>
                  <a:cubicBezTo>
                    <a:pt x="58979" y="2039"/>
                    <a:pt x="58465" y="2001"/>
                    <a:pt x="57903" y="2001"/>
                  </a:cubicBezTo>
                  <a:cubicBezTo>
                    <a:pt x="57255" y="2001"/>
                    <a:pt x="56665" y="2049"/>
                    <a:pt x="56179" y="2125"/>
                  </a:cubicBezTo>
                  <a:cubicBezTo>
                    <a:pt x="55998" y="1868"/>
                    <a:pt x="55722" y="1706"/>
                    <a:pt x="55407" y="1706"/>
                  </a:cubicBezTo>
                  <a:cubicBezTo>
                    <a:pt x="54969" y="1706"/>
                    <a:pt x="54598" y="2030"/>
                    <a:pt x="54464" y="2487"/>
                  </a:cubicBezTo>
                  <a:cubicBezTo>
                    <a:pt x="54226" y="2353"/>
                    <a:pt x="53912" y="2277"/>
                    <a:pt x="53569" y="2277"/>
                  </a:cubicBezTo>
                  <a:cubicBezTo>
                    <a:pt x="53226" y="2277"/>
                    <a:pt x="52921" y="2353"/>
                    <a:pt x="52683" y="2487"/>
                  </a:cubicBezTo>
                  <a:cubicBezTo>
                    <a:pt x="52561" y="2093"/>
                    <a:pt x="52246" y="1801"/>
                    <a:pt x="51882" y="1801"/>
                  </a:cubicBezTo>
                  <a:cubicBezTo>
                    <a:pt x="51876" y="1801"/>
                    <a:pt x="51870" y="1801"/>
                    <a:pt x="51864" y="1801"/>
                  </a:cubicBezTo>
                  <a:cubicBezTo>
                    <a:pt x="51493" y="1801"/>
                    <a:pt x="51178" y="2068"/>
                    <a:pt x="51054" y="2458"/>
                  </a:cubicBezTo>
                  <a:cubicBezTo>
                    <a:pt x="50826" y="2220"/>
                    <a:pt x="50435" y="2068"/>
                    <a:pt x="49978" y="2068"/>
                  </a:cubicBezTo>
                  <a:cubicBezTo>
                    <a:pt x="49816" y="2068"/>
                    <a:pt x="49664" y="2087"/>
                    <a:pt x="49530" y="2125"/>
                  </a:cubicBezTo>
                  <a:cubicBezTo>
                    <a:pt x="49407" y="1830"/>
                    <a:pt x="49149" y="1630"/>
                    <a:pt x="48835" y="1630"/>
                  </a:cubicBezTo>
                  <a:cubicBezTo>
                    <a:pt x="48683" y="1630"/>
                    <a:pt x="48530" y="1677"/>
                    <a:pt x="48416" y="1772"/>
                  </a:cubicBezTo>
                  <a:cubicBezTo>
                    <a:pt x="48226" y="1658"/>
                    <a:pt x="47997" y="1582"/>
                    <a:pt x="47740" y="1582"/>
                  </a:cubicBezTo>
                  <a:cubicBezTo>
                    <a:pt x="47330" y="1582"/>
                    <a:pt x="46968" y="1772"/>
                    <a:pt x="46768" y="2058"/>
                  </a:cubicBezTo>
                  <a:cubicBezTo>
                    <a:pt x="46463" y="1877"/>
                    <a:pt x="46054" y="1763"/>
                    <a:pt x="45597" y="1763"/>
                  </a:cubicBezTo>
                  <a:cubicBezTo>
                    <a:pt x="45054" y="1763"/>
                    <a:pt x="44568" y="1925"/>
                    <a:pt x="44263" y="2182"/>
                  </a:cubicBezTo>
                  <a:cubicBezTo>
                    <a:pt x="44114" y="1865"/>
                    <a:pt x="43763" y="1639"/>
                    <a:pt x="43346" y="1639"/>
                  </a:cubicBezTo>
                  <a:cubicBezTo>
                    <a:pt x="43337" y="1639"/>
                    <a:pt x="43329" y="1639"/>
                    <a:pt x="43320" y="1639"/>
                  </a:cubicBezTo>
                  <a:cubicBezTo>
                    <a:pt x="42806" y="1639"/>
                    <a:pt x="42387" y="1963"/>
                    <a:pt x="42330" y="2392"/>
                  </a:cubicBezTo>
                  <a:cubicBezTo>
                    <a:pt x="42206" y="2401"/>
                    <a:pt x="42091" y="2420"/>
                    <a:pt x="41987" y="2439"/>
                  </a:cubicBezTo>
                  <a:cubicBezTo>
                    <a:pt x="41777" y="2153"/>
                    <a:pt x="41044" y="1944"/>
                    <a:pt x="40167" y="1944"/>
                  </a:cubicBezTo>
                  <a:cubicBezTo>
                    <a:pt x="39967" y="1944"/>
                    <a:pt x="39767" y="1963"/>
                    <a:pt x="39586" y="1982"/>
                  </a:cubicBezTo>
                  <a:cubicBezTo>
                    <a:pt x="39548" y="1563"/>
                    <a:pt x="39329" y="1249"/>
                    <a:pt x="39063" y="1249"/>
                  </a:cubicBezTo>
                  <a:cubicBezTo>
                    <a:pt x="38843" y="1249"/>
                    <a:pt x="38653" y="1487"/>
                    <a:pt x="38577" y="1820"/>
                  </a:cubicBezTo>
                  <a:cubicBezTo>
                    <a:pt x="38443" y="1792"/>
                    <a:pt x="38301" y="1772"/>
                    <a:pt x="38148" y="1772"/>
                  </a:cubicBezTo>
                  <a:cubicBezTo>
                    <a:pt x="38062" y="1772"/>
                    <a:pt x="37986" y="1782"/>
                    <a:pt x="37910" y="1792"/>
                  </a:cubicBezTo>
                  <a:cubicBezTo>
                    <a:pt x="37558" y="1601"/>
                    <a:pt x="36910" y="1468"/>
                    <a:pt x="36176" y="1468"/>
                  </a:cubicBezTo>
                  <a:cubicBezTo>
                    <a:pt x="35300" y="1468"/>
                    <a:pt x="34557" y="1658"/>
                    <a:pt x="34290" y="1915"/>
                  </a:cubicBezTo>
                  <a:cubicBezTo>
                    <a:pt x="33843" y="1858"/>
                    <a:pt x="33328" y="1830"/>
                    <a:pt x="32766" y="1830"/>
                  </a:cubicBezTo>
                  <a:cubicBezTo>
                    <a:pt x="31662" y="1830"/>
                    <a:pt x="30719" y="1963"/>
                    <a:pt x="30233" y="2144"/>
                  </a:cubicBezTo>
                  <a:cubicBezTo>
                    <a:pt x="30052" y="1963"/>
                    <a:pt x="29814" y="1849"/>
                    <a:pt x="29557" y="1849"/>
                  </a:cubicBezTo>
                  <a:cubicBezTo>
                    <a:pt x="29118" y="1849"/>
                    <a:pt x="28756" y="2173"/>
                    <a:pt x="28614" y="2620"/>
                  </a:cubicBezTo>
                  <a:cubicBezTo>
                    <a:pt x="28375" y="2496"/>
                    <a:pt x="28071" y="2420"/>
                    <a:pt x="27718" y="2420"/>
                  </a:cubicBezTo>
                  <a:cubicBezTo>
                    <a:pt x="27375" y="2420"/>
                    <a:pt x="27071" y="2496"/>
                    <a:pt x="26832" y="2630"/>
                  </a:cubicBezTo>
                  <a:cubicBezTo>
                    <a:pt x="26709" y="2220"/>
                    <a:pt x="26385" y="1934"/>
                    <a:pt x="26013" y="1934"/>
                  </a:cubicBezTo>
                  <a:cubicBezTo>
                    <a:pt x="25642" y="1944"/>
                    <a:pt x="25337" y="2211"/>
                    <a:pt x="25204" y="2601"/>
                  </a:cubicBezTo>
                  <a:cubicBezTo>
                    <a:pt x="24981" y="2370"/>
                    <a:pt x="24606" y="2210"/>
                    <a:pt x="24166" y="2210"/>
                  </a:cubicBezTo>
                  <a:cubicBezTo>
                    <a:pt x="24153" y="2210"/>
                    <a:pt x="24140" y="2210"/>
                    <a:pt x="24127" y="2211"/>
                  </a:cubicBezTo>
                  <a:cubicBezTo>
                    <a:pt x="23965" y="2211"/>
                    <a:pt x="23823" y="2230"/>
                    <a:pt x="23680" y="2268"/>
                  </a:cubicBezTo>
                  <a:cubicBezTo>
                    <a:pt x="23568" y="1979"/>
                    <a:pt x="23310" y="1772"/>
                    <a:pt x="23005" y="1772"/>
                  </a:cubicBezTo>
                  <a:cubicBezTo>
                    <a:pt x="22998" y="1772"/>
                    <a:pt x="22991" y="1772"/>
                    <a:pt x="22984" y="1772"/>
                  </a:cubicBezTo>
                  <a:cubicBezTo>
                    <a:pt x="22832" y="1772"/>
                    <a:pt x="22689" y="1820"/>
                    <a:pt x="22565" y="1915"/>
                  </a:cubicBezTo>
                  <a:cubicBezTo>
                    <a:pt x="22375" y="1801"/>
                    <a:pt x="22146" y="1725"/>
                    <a:pt x="21889" y="1725"/>
                  </a:cubicBezTo>
                  <a:cubicBezTo>
                    <a:pt x="21479" y="1725"/>
                    <a:pt x="21117" y="1915"/>
                    <a:pt x="20917" y="2201"/>
                  </a:cubicBezTo>
                  <a:cubicBezTo>
                    <a:pt x="20613" y="2020"/>
                    <a:pt x="20203" y="1906"/>
                    <a:pt x="19746" y="1906"/>
                  </a:cubicBezTo>
                  <a:cubicBezTo>
                    <a:pt x="19203" y="1906"/>
                    <a:pt x="18717" y="2068"/>
                    <a:pt x="18412" y="2325"/>
                  </a:cubicBezTo>
                  <a:cubicBezTo>
                    <a:pt x="18260" y="2001"/>
                    <a:pt x="17898" y="1772"/>
                    <a:pt x="17469" y="1772"/>
                  </a:cubicBezTo>
                  <a:cubicBezTo>
                    <a:pt x="16955" y="1782"/>
                    <a:pt x="16536" y="2106"/>
                    <a:pt x="16479" y="2534"/>
                  </a:cubicBezTo>
                  <a:cubicBezTo>
                    <a:pt x="16355" y="2544"/>
                    <a:pt x="16241" y="2563"/>
                    <a:pt x="16136" y="2582"/>
                  </a:cubicBezTo>
                  <a:cubicBezTo>
                    <a:pt x="15926" y="2296"/>
                    <a:pt x="15193" y="2087"/>
                    <a:pt x="14317" y="2087"/>
                  </a:cubicBezTo>
                  <a:cubicBezTo>
                    <a:pt x="14117" y="2087"/>
                    <a:pt x="13926" y="2106"/>
                    <a:pt x="13736" y="2125"/>
                  </a:cubicBezTo>
                  <a:cubicBezTo>
                    <a:pt x="13697" y="1706"/>
                    <a:pt x="13478" y="1391"/>
                    <a:pt x="13221" y="1391"/>
                  </a:cubicBezTo>
                  <a:cubicBezTo>
                    <a:pt x="12993" y="1391"/>
                    <a:pt x="12802" y="1630"/>
                    <a:pt x="12735" y="1963"/>
                  </a:cubicBezTo>
                  <a:cubicBezTo>
                    <a:pt x="12602" y="1934"/>
                    <a:pt x="12450" y="1915"/>
                    <a:pt x="12297" y="1915"/>
                  </a:cubicBezTo>
                  <a:cubicBezTo>
                    <a:pt x="12221" y="1915"/>
                    <a:pt x="12135" y="1925"/>
                    <a:pt x="12059" y="1934"/>
                  </a:cubicBezTo>
                  <a:cubicBezTo>
                    <a:pt x="11707" y="1744"/>
                    <a:pt x="11069" y="1611"/>
                    <a:pt x="10326" y="1611"/>
                  </a:cubicBezTo>
                  <a:cubicBezTo>
                    <a:pt x="9449" y="1611"/>
                    <a:pt x="8706" y="1801"/>
                    <a:pt x="8440" y="2058"/>
                  </a:cubicBezTo>
                  <a:cubicBezTo>
                    <a:pt x="7992" y="2001"/>
                    <a:pt x="7478" y="1972"/>
                    <a:pt x="6916" y="1972"/>
                  </a:cubicBezTo>
                  <a:cubicBezTo>
                    <a:pt x="6316" y="1972"/>
                    <a:pt x="5754" y="2011"/>
                    <a:pt x="5287" y="2077"/>
                  </a:cubicBezTo>
                  <a:cubicBezTo>
                    <a:pt x="4420" y="1506"/>
                    <a:pt x="2391" y="1096"/>
                    <a:pt x="20" y="1096"/>
                  </a:cubicBezTo>
                  <a:cubicBezTo>
                    <a:pt x="0" y="1096"/>
                    <a:pt x="10" y="5735"/>
                    <a:pt x="20" y="7259"/>
                  </a:cubicBezTo>
                  <a:lnTo>
                    <a:pt x="285493" y="7259"/>
                  </a:lnTo>
                  <a:lnTo>
                    <a:pt x="285493" y="1096"/>
                  </a:lnTo>
                  <a:cubicBezTo>
                    <a:pt x="283674" y="1096"/>
                    <a:pt x="282055" y="1334"/>
                    <a:pt x="281017" y="1706"/>
                  </a:cubicBezTo>
                  <a:cubicBezTo>
                    <a:pt x="280788" y="1658"/>
                    <a:pt x="280540" y="1630"/>
                    <a:pt x="280274" y="1630"/>
                  </a:cubicBezTo>
                  <a:cubicBezTo>
                    <a:pt x="279731" y="1630"/>
                    <a:pt x="279245" y="1744"/>
                    <a:pt x="278892" y="1915"/>
                  </a:cubicBezTo>
                  <a:cubicBezTo>
                    <a:pt x="278721" y="1544"/>
                    <a:pt x="278388" y="1277"/>
                    <a:pt x="277997" y="1277"/>
                  </a:cubicBezTo>
                  <a:cubicBezTo>
                    <a:pt x="277559" y="1277"/>
                    <a:pt x="277188" y="1611"/>
                    <a:pt x="277054" y="2058"/>
                  </a:cubicBezTo>
                  <a:cubicBezTo>
                    <a:pt x="276816" y="1934"/>
                    <a:pt x="276502" y="1849"/>
                    <a:pt x="276159" y="1849"/>
                  </a:cubicBezTo>
                  <a:cubicBezTo>
                    <a:pt x="275816" y="1849"/>
                    <a:pt x="275502" y="1934"/>
                    <a:pt x="275263" y="2058"/>
                  </a:cubicBezTo>
                  <a:cubicBezTo>
                    <a:pt x="275140" y="1658"/>
                    <a:pt x="274825" y="1372"/>
                    <a:pt x="274454" y="1372"/>
                  </a:cubicBezTo>
                  <a:cubicBezTo>
                    <a:pt x="274082" y="1372"/>
                    <a:pt x="273768" y="1639"/>
                    <a:pt x="273635" y="2030"/>
                  </a:cubicBezTo>
                  <a:cubicBezTo>
                    <a:pt x="273416" y="1792"/>
                    <a:pt x="273016" y="1630"/>
                    <a:pt x="272568" y="1630"/>
                  </a:cubicBezTo>
                  <a:cubicBezTo>
                    <a:pt x="272406" y="1630"/>
                    <a:pt x="272254" y="1658"/>
                    <a:pt x="272111" y="1687"/>
                  </a:cubicBezTo>
                  <a:cubicBezTo>
                    <a:pt x="271996" y="1401"/>
                    <a:pt x="271739" y="1191"/>
                    <a:pt x="271425" y="1191"/>
                  </a:cubicBezTo>
                  <a:cubicBezTo>
                    <a:pt x="271272" y="1191"/>
                    <a:pt x="271120" y="1249"/>
                    <a:pt x="271006" y="1334"/>
                  </a:cubicBezTo>
                  <a:cubicBezTo>
                    <a:pt x="270815" y="1220"/>
                    <a:pt x="270587" y="1144"/>
                    <a:pt x="270330" y="1144"/>
                  </a:cubicBezTo>
                  <a:cubicBezTo>
                    <a:pt x="269920" y="1144"/>
                    <a:pt x="269558" y="1344"/>
                    <a:pt x="269358" y="1620"/>
                  </a:cubicBezTo>
                  <a:cubicBezTo>
                    <a:pt x="269053" y="1439"/>
                    <a:pt x="268644" y="1325"/>
                    <a:pt x="268186" y="1325"/>
                  </a:cubicBezTo>
                  <a:cubicBezTo>
                    <a:pt x="267643" y="1325"/>
                    <a:pt x="267158" y="1487"/>
                    <a:pt x="266843" y="1744"/>
                  </a:cubicBezTo>
                  <a:cubicBezTo>
                    <a:pt x="266700" y="1420"/>
                    <a:pt x="266339" y="1191"/>
                    <a:pt x="265910" y="1191"/>
                  </a:cubicBezTo>
                  <a:cubicBezTo>
                    <a:pt x="265396" y="1191"/>
                    <a:pt x="264976" y="1525"/>
                    <a:pt x="264910" y="1944"/>
                  </a:cubicBezTo>
                  <a:cubicBezTo>
                    <a:pt x="264795" y="1963"/>
                    <a:pt x="264681" y="1972"/>
                    <a:pt x="264567" y="1992"/>
                  </a:cubicBezTo>
                  <a:cubicBezTo>
                    <a:pt x="264357" y="1715"/>
                    <a:pt x="263633" y="1496"/>
                    <a:pt x="262757" y="1496"/>
                  </a:cubicBezTo>
                  <a:cubicBezTo>
                    <a:pt x="262548" y="1496"/>
                    <a:pt x="262357" y="1515"/>
                    <a:pt x="262176" y="1534"/>
                  </a:cubicBezTo>
                  <a:cubicBezTo>
                    <a:pt x="262138" y="1115"/>
                    <a:pt x="261919" y="801"/>
                    <a:pt x="261662" y="801"/>
                  </a:cubicBezTo>
                  <a:cubicBezTo>
                    <a:pt x="261433" y="801"/>
                    <a:pt x="261243" y="1039"/>
                    <a:pt x="261166" y="1372"/>
                  </a:cubicBezTo>
                  <a:cubicBezTo>
                    <a:pt x="261033" y="1344"/>
                    <a:pt x="260890" y="1325"/>
                    <a:pt x="260738" y="1325"/>
                  </a:cubicBezTo>
                  <a:cubicBezTo>
                    <a:pt x="260652" y="1325"/>
                    <a:pt x="260576" y="1334"/>
                    <a:pt x="260500" y="1344"/>
                  </a:cubicBezTo>
                  <a:cubicBezTo>
                    <a:pt x="260147" y="1144"/>
                    <a:pt x="259509" y="1020"/>
                    <a:pt x="258766" y="1020"/>
                  </a:cubicBezTo>
                  <a:cubicBezTo>
                    <a:pt x="257890" y="1020"/>
                    <a:pt x="257147" y="1201"/>
                    <a:pt x="256871" y="1458"/>
                  </a:cubicBezTo>
                  <a:cubicBezTo>
                    <a:pt x="256433" y="1401"/>
                    <a:pt x="255918" y="1372"/>
                    <a:pt x="255356" y="1372"/>
                  </a:cubicBezTo>
                  <a:cubicBezTo>
                    <a:pt x="254204" y="1372"/>
                    <a:pt x="253213" y="1506"/>
                    <a:pt x="252756" y="1706"/>
                  </a:cubicBezTo>
                  <a:cubicBezTo>
                    <a:pt x="252565" y="1449"/>
                    <a:pt x="252289" y="1277"/>
                    <a:pt x="251984" y="1277"/>
                  </a:cubicBezTo>
                  <a:cubicBezTo>
                    <a:pt x="251546" y="1277"/>
                    <a:pt x="251175" y="1611"/>
                    <a:pt x="251032" y="2058"/>
                  </a:cubicBezTo>
                  <a:cubicBezTo>
                    <a:pt x="250794" y="1934"/>
                    <a:pt x="250489" y="1849"/>
                    <a:pt x="250137" y="1849"/>
                  </a:cubicBezTo>
                  <a:cubicBezTo>
                    <a:pt x="249803" y="1849"/>
                    <a:pt x="249489" y="1934"/>
                    <a:pt x="249251" y="2058"/>
                  </a:cubicBezTo>
                  <a:cubicBezTo>
                    <a:pt x="249127" y="1658"/>
                    <a:pt x="248813" y="1372"/>
                    <a:pt x="248432" y="1372"/>
                  </a:cubicBezTo>
                  <a:cubicBezTo>
                    <a:pt x="248070" y="1372"/>
                    <a:pt x="247755" y="1639"/>
                    <a:pt x="247622" y="2030"/>
                  </a:cubicBezTo>
                  <a:cubicBezTo>
                    <a:pt x="247393" y="1792"/>
                    <a:pt x="247003" y="1630"/>
                    <a:pt x="246546" y="1630"/>
                  </a:cubicBezTo>
                  <a:cubicBezTo>
                    <a:pt x="246393" y="1630"/>
                    <a:pt x="246241" y="1658"/>
                    <a:pt x="246098" y="1687"/>
                  </a:cubicBezTo>
                  <a:cubicBezTo>
                    <a:pt x="245984" y="1401"/>
                    <a:pt x="245717" y="1191"/>
                    <a:pt x="245412" y="1191"/>
                  </a:cubicBezTo>
                  <a:cubicBezTo>
                    <a:pt x="245250" y="1191"/>
                    <a:pt x="245107" y="1249"/>
                    <a:pt x="244983" y="1334"/>
                  </a:cubicBezTo>
                  <a:cubicBezTo>
                    <a:pt x="244803" y="1220"/>
                    <a:pt x="244564" y="1144"/>
                    <a:pt x="244317" y="1144"/>
                  </a:cubicBezTo>
                  <a:cubicBezTo>
                    <a:pt x="243898" y="1144"/>
                    <a:pt x="243545" y="1344"/>
                    <a:pt x="243345" y="1620"/>
                  </a:cubicBezTo>
                  <a:cubicBezTo>
                    <a:pt x="243040" y="1439"/>
                    <a:pt x="242621" y="1325"/>
                    <a:pt x="242174" y="1325"/>
                  </a:cubicBezTo>
                  <a:cubicBezTo>
                    <a:pt x="241621" y="1325"/>
                    <a:pt x="241145" y="1487"/>
                    <a:pt x="240831" y="1744"/>
                  </a:cubicBezTo>
                  <a:cubicBezTo>
                    <a:pt x="240688" y="1420"/>
                    <a:pt x="240316" y="1191"/>
                    <a:pt x="239888" y="1191"/>
                  </a:cubicBezTo>
                  <a:cubicBezTo>
                    <a:pt x="239373" y="1191"/>
                    <a:pt x="238954" y="1525"/>
                    <a:pt x="238897" y="1944"/>
                  </a:cubicBezTo>
                  <a:cubicBezTo>
                    <a:pt x="238773" y="1963"/>
                    <a:pt x="238659" y="1972"/>
                    <a:pt x="238554" y="1992"/>
                  </a:cubicBezTo>
                  <a:cubicBezTo>
                    <a:pt x="238345" y="1715"/>
                    <a:pt x="237611" y="1496"/>
                    <a:pt x="236735" y="1496"/>
                  </a:cubicBezTo>
                  <a:cubicBezTo>
                    <a:pt x="236535" y="1496"/>
                    <a:pt x="236344" y="1515"/>
                    <a:pt x="236163" y="1534"/>
                  </a:cubicBezTo>
                  <a:cubicBezTo>
                    <a:pt x="236116" y="1115"/>
                    <a:pt x="235906" y="801"/>
                    <a:pt x="235639" y="801"/>
                  </a:cubicBezTo>
                  <a:cubicBezTo>
                    <a:pt x="235420" y="801"/>
                    <a:pt x="235230" y="1039"/>
                    <a:pt x="235154" y="1372"/>
                  </a:cubicBezTo>
                  <a:cubicBezTo>
                    <a:pt x="235020" y="1344"/>
                    <a:pt x="234877" y="1325"/>
                    <a:pt x="234725" y="1325"/>
                  </a:cubicBezTo>
                  <a:cubicBezTo>
                    <a:pt x="234639" y="1325"/>
                    <a:pt x="234554" y="1334"/>
                    <a:pt x="234477" y="1344"/>
                  </a:cubicBezTo>
                  <a:cubicBezTo>
                    <a:pt x="234125" y="1144"/>
                    <a:pt x="233487" y="1020"/>
                    <a:pt x="232753" y="1020"/>
                  </a:cubicBezTo>
                  <a:cubicBezTo>
                    <a:pt x="231877" y="1020"/>
                    <a:pt x="231134" y="1201"/>
                    <a:pt x="230858" y="1458"/>
                  </a:cubicBezTo>
                  <a:cubicBezTo>
                    <a:pt x="230420" y="1401"/>
                    <a:pt x="229896" y="1372"/>
                    <a:pt x="229334" y="1372"/>
                  </a:cubicBezTo>
                  <a:cubicBezTo>
                    <a:pt x="228486" y="1372"/>
                    <a:pt x="227724" y="1449"/>
                    <a:pt x="227200" y="1563"/>
                  </a:cubicBezTo>
                  <a:cubicBezTo>
                    <a:pt x="227124" y="1553"/>
                    <a:pt x="227048" y="1544"/>
                    <a:pt x="226972" y="1544"/>
                  </a:cubicBezTo>
                  <a:cubicBezTo>
                    <a:pt x="226553" y="1544"/>
                    <a:pt x="226200" y="1734"/>
                    <a:pt x="226000" y="2020"/>
                  </a:cubicBezTo>
                  <a:cubicBezTo>
                    <a:pt x="225695" y="1839"/>
                    <a:pt x="225276" y="1725"/>
                    <a:pt x="224829" y="1725"/>
                  </a:cubicBezTo>
                  <a:cubicBezTo>
                    <a:pt x="224276" y="1725"/>
                    <a:pt x="223800" y="1887"/>
                    <a:pt x="223486" y="2134"/>
                  </a:cubicBezTo>
                  <a:cubicBezTo>
                    <a:pt x="223343" y="1820"/>
                    <a:pt x="222971" y="1591"/>
                    <a:pt x="222552" y="1591"/>
                  </a:cubicBezTo>
                  <a:cubicBezTo>
                    <a:pt x="222028" y="1591"/>
                    <a:pt x="221609" y="1915"/>
                    <a:pt x="221552" y="2344"/>
                  </a:cubicBezTo>
                  <a:cubicBezTo>
                    <a:pt x="221438" y="2353"/>
                    <a:pt x="221314" y="2373"/>
                    <a:pt x="221209" y="2392"/>
                  </a:cubicBezTo>
                  <a:cubicBezTo>
                    <a:pt x="221000" y="2106"/>
                    <a:pt x="220266" y="1896"/>
                    <a:pt x="219390" y="1896"/>
                  </a:cubicBezTo>
                  <a:cubicBezTo>
                    <a:pt x="219190" y="1896"/>
                    <a:pt x="218999" y="1906"/>
                    <a:pt x="218818" y="1934"/>
                  </a:cubicBezTo>
                  <a:cubicBezTo>
                    <a:pt x="218780" y="1515"/>
                    <a:pt x="218561" y="1191"/>
                    <a:pt x="218304" y="1191"/>
                  </a:cubicBezTo>
                  <a:cubicBezTo>
                    <a:pt x="218075" y="1191"/>
                    <a:pt x="217885" y="1430"/>
                    <a:pt x="217809" y="1763"/>
                  </a:cubicBezTo>
                  <a:cubicBezTo>
                    <a:pt x="217675" y="1734"/>
                    <a:pt x="217532" y="1725"/>
                    <a:pt x="217380" y="1725"/>
                  </a:cubicBezTo>
                  <a:cubicBezTo>
                    <a:pt x="217294" y="1725"/>
                    <a:pt x="217218" y="1725"/>
                    <a:pt x="217132" y="1734"/>
                  </a:cubicBezTo>
                  <a:cubicBezTo>
                    <a:pt x="216780" y="1544"/>
                    <a:pt x="216142" y="1411"/>
                    <a:pt x="215408" y="1411"/>
                  </a:cubicBezTo>
                  <a:cubicBezTo>
                    <a:pt x="214532" y="1411"/>
                    <a:pt x="213789" y="1601"/>
                    <a:pt x="213513" y="1858"/>
                  </a:cubicBezTo>
                  <a:cubicBezTo>
                    <a:pt x="213075" y="1801"/>
                    <a:pt x="212551" y="1763"/>
                    <a:pt x="211989" y="1763"/>
                  </a:cubicBezTo>
                  <a:cubicBezTo>
                    <a:pt x="211913" y="1763"/>
                    <a:pt x="211827" y="1772"/>
                    <a:pt x="211751" y="1772"/>
                  </a:cubicBezTo>
                  <a:cubicBezTo>
                    <a:pt x="211722" y="1772"/>
                    <a:pt x="211703" y="1763"/>
                    <a:pt x="211684" y="1763"/>
                  </a:cubicBezTo>
                  <a:cubicBezTo>
                    <a:pt x="211656" y="1763"/>
                    <a:pt x="211627" y="1772"/>
                    <a:pt x="211598" y="1772"/>
                  </a:cubicBezTo>
                  <a:cubicBezTo>
                    <a:pt x="210189" y="1811"/>
                    <a:pt x="209103" y="2058"/>
                    <a:pt x="209103" y="2353"/>
                  </a:cubicBezTo>
                  <a:cubicBezTo>
                    <a:pt x="209103" y="2392"/>
                    <a:pt x="209122" y="2420"/>
                    <a:pt x="209150" y="2458"/>
                  </a:cubicBezTo>
                  <a:cubicBezTo>
                    <a:pt x="209084" y="2477"/>
                    <a:pt x="209017" y="2506"/>
                    <a:pt x="208960" y="2544"/>
                  </a:cubicBezTo>
                  <a:cubicBezTo>
                    <a:pt x="208836" y="2134"/>
                    <a:pt x="208512" y="1849"/>
                    <a:pt x="208141" y="1849"/>
                  </a:cubicBezTo>
                  <a:cubicBezTo>
                    <a:pt x="207769" y="1849"/>
                    <a:pt x="207455" y="2125"/>
                    <a:pt x="207331" y="2506"/>
                  </a:cubicBezTo>
                  <a:cubicBezTo>
                    <a:pt x="207103" y="2277"/>
                    <a:pt x="206712" y="2115"/>
                    <a:pt x="206255" y="2115"/>
                  </a:cubicBezTo>
                  <a:cubicBezTo>
                    <a:pt x="206093" y="2115"/>
                    <a:pt x="205941" y="2134"/>
                    <a:pt x="205798" y="2173"/>
                  </a:cubicBezTo>
                  <a:cubicBezTo>
                    <a:pt x="205693" y="1877"/>
                    <a:pt x="205426" y="1677"/>
                    <a:pt x="205112" y="1677"/>
                  </a:cubicBezTo>
                  <a:cubicBezTo>
                    <a:pt x="204959" y="1677"/>
                    <a:pt x="204817" y="1734"/>
                    <a:pt x="204693" y="1820"/>
                  </a:cubicBezTo>
                  <a:cubicBezTo>
                    <a:pt x="204502" y="1706"/>
                    <a:pt x="204274" y="1630"/>
                    <a:pt x="204016" y="1630"/>
                  </a:cubicBezTo>
                  <a:cubicBezTo>
                    <a:pt x="203607" y="1630"/>
                    <a:pt x="203245" y="1820"/>
                    <a:pt x="203045" y="2106"/>
                  </a:cubicBezTo>
                  <a:cubicBezTo>
                    <a:pt x="202740" y="1925"/>
                    <a:pt x="202331" y="1811"/>
                    <a:pt x="201873" y="1811"/>
                  </a:cubicBezTo>
                  <a:cubicBezTo>
                    <a:pt x="201330" y="1811"/>
                    <a:pt x="200845" y="1972"/>
                    <a:pt x="200530" y="2230"/>
                  </a:cubicBezTo>
                  <a:cubicBezTo>
                    <a:pt x="200387" y="1906"/>
                    <a:pt x="200025" y="1677"/>
                    <a:pt x="199597" y="1677"/>
                  </a:cubicBezTo>
                  <a:cubicBezTo>
                    <a:pt x="199083" y="1677"/>
                    <a:pt x="198663" y="2011"/>
                    <a:pt x="198606" y="2430"/>
                  </a:cubicBezTo>
                  <a:cubicBezTo>
                    <a:pt x="198482" y="2449"/>
                    <a:pt x="198368" y="2458"/>
                    <a:pt x="198263" y="2477"/>
                  </a:cubicBezTo>
                  <a:cubicBezTo>
                    <a:pt x="198044" y="2192"/>
                    <a:pt x="197320" y="1982"/>
                    <a:pt x="196444" y="1982"/>
                  </a:cubicBezTo>
                  <a:cubicBezTo>
                    <a:pt x="196244" y="1982"/>
                    <a:pt x="196054" y="2001"/>
                    <a:pt x="195863" y="2020"/>
                  </a:cubicBezTo>
                  <a:cubicBezTo>
                    <a:pt x="195825" y="1601"/>
                    <a:pt x="195606" y="1277"/>
                    <a:pt x="195349" y="1277"/>
                  </a:cubicBezTo>
                  <a:cubicBezTo>
                    <a:pt x="195120" y="1277"/>
                    <a:pt x="194930" y="1525"/>
                    <a:pt x="194853" y="1858"/>
                  </a:cubicBezTo>
                  <a:cubicBezTo>
                    <a:pt x="194730" y="1830"/>
                    <a:pt x="194577" y="1811"/>
                    <a:pt x="194425" y="1811"/>
                  </a:cubicBezTo>
                  <a:cubicBezTo>
                    <a:pt x="194349" y="1811"/>
                    <a:pt x="194263" y="1811"/>
                    <a:pt x="194187" y="1820"/>
                  </a:cubicBezTo>
                  <a:cubicBezTo>
                    <a:pt x="193834" y="1630"/>
                    <a:pt x="193196" y="1496"/>
                    <a:pt x="192463" y="1496"/>
                  </a:cubicBezTo>
                  <a:cubicBezTo>
                    <a:pt x="191634" y="1496"/>
                    <a:pt x="190939" y="1668"/>
                    <a:pt x="190624" y="1896"/>
                  </a:cubicBezTo>
                  <a:cubicBezTo>
                    <a:pt x="190443" y="1582"/>
                    <a:pt x="190139" y="1372"/>
                    <a:pt x="189786" y="1372"/>
                  </a:cubicBezTo>
                  <a:cubicBezTo>
                    <a:pt x="189453" y="1372"/>
                    <a:pt x="189157" y="1563"/>
                    <a:pt x="188976" y="1858"/>
                  </a:cubicBezTo>
                  <a:cubicBezTo>
                    <a:pt x="188214" y="1858"/>
                    <a:pt x="187519" y="1925"/>
                    <a:pt x="187014" y="2020"/>
                  </a:cubicBezTo>
                  <a:cubicBezTo>
                    <a:pt x="186862" y="1687"/>
                    <a:pt x="186576" y="1458"/>
                    <a:pt x="186243" y="1458"/>
                  </a:cubicBezTo>
                  <a:cubicBezTo>
                    <a:pt x="185871" y="1458"/>
                    <a:pt x="185557" y="1725"/>
                    <a:pt x="185433" y="2115"/>
                  </a:cubicBezTo>
                  <a:cubicBezTo>
                    <a:pt x="185205" y="1877"/>
                    <a:pt x="184805" y="1725"/>
                    <a:pt x="184357" y="1725"/>
                  </a:cubicBezTo>
                  <a:cubicBezTo>
                    <a:pt x="184195" y="1725"/>
                    <a:pt x="184043" y="1744"/>
                    <a:pt x="183900" y="1782"/>
                  </a:cubicBezTo>
                  <a:cubicBezTo>
                    <a:pt x="183785" y="1487"/>
                    <a:pt x="183528" y="1277"/>
                    <a:pt x="183214" y="1277"/>
                  </a:cubicBezTo>
                  <a:cubicBezTo>
                    <a:pt x="183061" y="1277"/>
                    <a:pt x="182909" y="1334"/>
                    <a:pt x="182795" y="1430"/>
                  </a:cubicBezTo>
                  <a:cubicBezTo>
                    <a:pt x="182604" y="1306"/>
                    <a:pt x="182376" y="1239"/>
                    <a:pt x="182118" y="1239"/>
                  </a:cubicBezTo>
                  <a:cubicBezTo>
                    <a:pt x="181709" y="1239"/>
                    <a:pt x="181347" y="1430"/>
                    <a:pt x="181147" y="1706"/>
                  </a:cubicBezTo>
                  <a:cubicBezTo>
                    <a:pt x="180842" y="1525"/>
                    <a:pt x="180433" y="1411"/>
                    <a:pt x="179975" y="1411"/>
                  </a:cubicBezTo>
                  <a:cubicBezTo>
                    <a:pt x="179432" y="1411"/>
                    <a:pt x="178947" y="1582"/>
                    <a:pt x="178632" y="1830"/>
                  </a:cubicBezTo>
                  <a:cubicBezTo>
                    <a:pt x="178489" y="1506"/>
                    <a:pt x="178128" y="1277"/>
                    <a:pt x="177699" y="1277"/>
                  </a:cubicBezTo>
                  <a:cubicBezTo>
                    <a:pt x="177185" y="1277"/>
                    <a:pt x="176765" y="1611"/>
                    <a:pt x="176699" y="2039"/>
                  </a:cubicBezTo>
                  <a:cubicBezTo>
                    <a:pt x="176584" y="2049"/>
                    <a:pt x="176470" y="2068"/>
                    <a:pt x="176356" y="2087"/>
                  </a:cubicBezTo>
                  <a:cubicBezTo>
                    <a:pt x="176146" y="1801"/>
                    <a:pt x="175422" y="1591"/>
                    <a:pt x="174546" y="1591"/>
                  </a:cubicBezTo>
                  <a:lnTo>
                    <a:pt x="174346" y="1591"/>
                  </a:lnTo>
                  <a:cubicBezTo>
                    <a:pt x="174260" y="1411"/>
                    <a:pt x="174070" y="1249"/>
                    <a:pt x="173803" y="1115"/>
                  </a:cubicBezTo>
                  <a:cubicBezTo>
                    <a:pt x="173708" y="972"/>
                    <a:pt x="173584" y="887"/>
                    <a:pt x="173451" y="887"/>
                  </a:cubicBezTo>
                  <a:cubicBezTo>
                    <a:pt x="173384" y="887"/>
                    <a:pt x="173327" y="906"/>
                    <a:pt x="173279" y="934"/>
                  </a:cubicBezTo>
                  <a:cubicBezTo>
                    <a:pt x="173022" y="877"/>
                    <a:pt x="172736" y="839"/>
                    <a:pt x="172441" y="839"/>
                  </a:cubicBezTo>
                  <a:cubicBezTo>
                    <a:pt x="171898" y="839"/>
                    <a:pt x="171412" y="953"/>
                    <a:pt x="171060" y="1125"/>
                  </a:cubicBezTo>
                  <a:cubicBezTo>
                    <a:pt x="170889" y="753"/>
                    <a:pt x="170555" y="487"/>
                    <a:pt x="170165" y="487"/>
                  </a:cubicBezTo>
                  <a:cubicBezTo>
                    <a:pt x="169726" y="487"/>
                    <a:pt x="169355" y="810"/>
                    <a:pt x="169222" y="1268"/>
                  </a:cubicBezTo>
                  <a:cubicBezTo>
                    <a:pt x="168984" y="1144"/>
                    <a:pt x="168669" y="1058"/>
                    <a:pt x="168326" y="1058"/>
                  </a:cubicBezTo>
                  <a:cubicBezTo>
                    <a:pt x="167983" y="1058"/>
                    <a:pt x="167679" y="1134"/>
                    <a:pt x="167431" y="1268"/>
                  </a:cubicBezTo>
                  <a:cubicBezTo>
                    <a:pt x="167307" y="868"/>
                    <a:pt x="166993" y="572"/>
                    <a:pt x="166621" y="572"/>
                  </a:cubicBezTo>
                  <a:cubicBezTo>
                    <a:pt x="166250" y="572"/>
                    <a:pt x="165936" y="849"/>
                    <a:pt x="165802" y="1230"/>
                  </a:cubicBezTo>
                  <a:cubicBezTo>
                    <a:pt x="165583" y="1001"/>
                    <a:pt x="165183" y="839"/>
                    <a:pt x="164735" y="839"/>
                  </a:cubicBezTo>
                  <a:cubicBezTo>
                    <a:pt x="164573" y="839"/>
                    <a:pt x="164421" y="858"/>
                    <a:pt x="164278" y="896"/>
                  </a:cubicBezTo>
                  <a:cubicBezTo>
                    <a:pt x="164164" y="601"/>
                    <a:pt x="163907" y="401"/>
                    <a:pt x="163592" y="401"/>
                  </a:cubicBezTo>
                  <a:cubicBezTo>
                    <a:pt x="163440" y="401"/>
                    <a:pt x="163288" y="458"/>
                    <a:pt x="163173" y="544"/>
                  </a:cubicBezTo>
                  <a:cubicBezTo>
                    <a:pt x="162983" y="429"/>
                    <a:pt x="162754" y="353"/>
                    <a:pt x="162497" y="353"/>
                  </a:cubicBezTo>
                  <a:cubicBezTo>
                    <a:pt x="162087" y="353"/>
                    <a:pt x="161725" y="544"/>
                    <a:pt x="161525" y="829"/>
                  </a:cubicBezTo>
                  <a:cubicBezTo>
                    <a:pt x="161221" y="649"/>
                    <a:pt x="160811" y="534"/>
                    <a:pt x="160354" y="534"/>
                  </a:cubicBezTo>
                  <a:cubicBezTo>
                    <a:pt x="159811" y="534"/>
                    <a:pt x="159325" y="696"/>
                    <a:pt x="159011" y="953"/>
                  </a:cubicBezTo>
                  <a:cubicBezTo>
                    <a:pt x="158868" y="629"/>
                    <a:pt x="158506" y="401"/>
                    <a:pt x="158077" y="401"/>
                  </a:cubicBezTo>
                  <a:cubicBezTo>
                    <a:pt x="157563" y="401"/>
                    <a:pt x="157144" y="734"/>
                    <a:pt x="157077" y="1153"/>
                  </a:cubicBezTo>
                  <a:cubicBezTo>
                    <a:pt x="156963" y="1172"/>
                    <a:pt x="156849" y="1182"/>
                    <a:pt x="156744" y="1201"/>
                  </a:cubicBezTo>
                  <a:cubicBezTo>
                    <a:pt x="156525" y="915"/>
                    <a:pt x="155801" y="706"/>
                    <a:pt x="154925" y="706"/>
                  </a:cubicBezTo>
                  <a:cubicBezTo>
                    <a:pt x="154725" y="706"/>
                    <a:pt x="154525" y="725"/>
                    <a:pt x="154344" y="744"/>
                  </a:cubicBezTo>
                  <a:cubicBezTo>
                    <a:pt x="154305" y="325"/>
                    <a:pt x="154086" y="1"/>
                    <a:pt x="1538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7" name="Google Shape;1487;p37"/>
            <p:cNvGrpSpPr/>
            <p:nvPr/>
          </p:nvGrpSpPr>
          <p:grpSpPr>
            <a:xfrm>
              <a:off x="3878528" y="3983989"/>
              <a:ext cx="2269375" cy="238325"/>
              <a:chOff x="2827700" y="4514769"/>
              <a:chExt cx="2269375" cy="238325"/>
            </a:xfrm>
          </p:grpSpPr>
          <p:sp>
            <p:nvSpPr>
              <p:cNvPr id="1488" name="Google Shape;1488;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3954600" y="4543244"/>
                <a:ext cx="286425" cy="209850"/>
              </a:xfrm>
              <a:custGeom>
                <a:avLst/>
                <a:gdLst/>
                <a:ahLst/>
                <a:cxnLst/>
                <a:rect l="l" t="t" r="r" b="b"/>
                <a:pathLst>
                  <a:path w="11457" h="8394" extrusionOk="0">
                    <a:moveTo>
                      <a:pt x="5733" y="0"/>
                    </a:moveTo>
                    <a:cubicBezTo>
                      <a:pt x="2565" y="0"/>
                      <a:pt x="0" y="2431"/>
                      <a:pt x="0" y="5417"/>
                    </a:cubicBezTo>
                    <a:cubicBezTo>
                      <a:pt x="0" y="6518"/>
                      <a:pt x="355" y="7542"/>
                      <a:pt x="957" y="8393"/>
                    </a:cubicBezTo>
                    <a:lnTo>
                      <a:pt x="10509" y="8393"/>
                    </a:lnTo>
                    <a:cubicBezTo>
                      <a:pt x="11102" y="7542"/>
                      <a:pt x="11456" y="6518"/>
                      <a:pt x="11456" y="5417"/>
                    </a:cubicBezTo>
                    <a:cubicBezTo>
                      <a:pt x="11456" y="2431"/>
                      <a:pt x="8891" y="0"/>
                      <a:pt x="5733" y="0"/>
                    </a:cubicBezTo>
                    <a:close/>
                  </a:path>
                </a:pathLst>
              </a:custGeom>
              <a:solidFill>
                <a:srgbClr val="97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3888325" y="4578894"/>
                <a:ext cx="460825" cy="174200"/>
              </a:xfrm>
              <a:custGeom>
                <a:avLst/>
                <a:gdLst/>
                <a:ahLst/>
                <a:cxnLst/>
                <a:rect l="l" t="t" r="r" b="b"/>
                <a:pathLst>
                  <a:path w="18433" h="6968" extrusionOk="0">
                    <a:moveTo>
                      <a:pt x="9217" y="0"/>
                    </a:moveTo>
                    <a:cubicBezTo>
                      <a:pt x="4125" y="0"/>
                      <a:pt x="0" y="2106"/>
                      <a:pt x="0" y="4699"/>
                    </a:cubicBezTo>
                    <a:cubicBezTo>
                      <a:pt x="0" y="5522"/>
                      <a:pt x="422" y="6298"/>
                      <a:pt x="1149" y="6967"/>
                    </a:cubicBezTo>
                    <a:lnTo>
                      <a:pt x="17294" y="6967"/>
                    </a:lnTo>
                    <a:cubicBezTo>
                      <a:pt x="18021" y="6298"/>
                      <a:pt x="18433" y="5522"/>
                      <a:pt x="18433" y="4699"/>
                    </a:cubicBezTo>
                    <a:cubicBezTo>
                      <a:pt x="18433" y="2106"/>
                      <a:pt x="14308" y="0"/>
                      <a:pt x="9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4590075" y="4564769"/>
                <a:ext cx="272300" cy="188325"/>
              </a:xfrm>
              <a:custGeom>
                <a:avLst/>
                <a:gdLst/>
                <a:ahLst/>
                <a:cxnLst/>
                <a:rect l="l" t="t" r="r" b="b"/>
                <a:pathLst>
                  <a:path w="10892" h="7533" extrusionOk="0">
                    <a:moveTo>
                      <a:pt x="5446" y="1"/>
                    </a:moveTo>
                    <a:cubicBezTo>
                      <a:pt x="2441" y="1"/>
                      <a:pt x="0" y="2039"/>
                      <a:pt x="0" y="4556"/>
                    </a:cubicBezTo>
                    <a:cubicBezTo>
                      <a:pt x="0" y="5695"/>
                      <a:pt x="507" y="6738"/>
                      <a:pt x="1330" y="7532"/>
                    </a:cubicBezTo>
                    <a:lnTo>
                      <a:pt x="9561" y="7532"/>
                    </a:lnTo>
                    <a:cubicBezTo>
                      <a:pt x="10384" y="6738"/>
                      <a:pt x="10891" y="5695"/>
                      <a:pt x="10891" y="4556"/>
                    </a:cubicBezTo>
                    <a:cubicBezTo>
                      <a:pt x="10891" y="2039"/>
                      <a:pt x="8451" y="1"/>
                      <a:pt x="5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4771675" y="4614544"/>
                <a:ext cx="237350" cy="138550"/>
              </a:xfrm>
              <a:custGeom>
                <a:avLst/>
                <a:gdLst/>
                <a:ahLst/>
                <a:cxnLst/>
                <a:rect l="l" t="t" r="r" b="b"/>
                <a:pathLst>
                  <a:path w="9494" h="5542" extrusionOk="0">
                    <a:moveTo>
                      <a:pt x="4747" y="0"/>
                    </a:moveTo>
                    <a:cubicBezTo>
                      <a:pt x="2125" y="0"/>
                      <a:pt x="0" y="1723"/>
                      <a:pt x="0" y="3848"/>
                    </a:cubicBezTo>
                    <a:cubicBezTo>
                      <a:pt x="0" y="4460"/>
                      <a:pt x="182" y="5025"/>
                      <a:pt x="498" y="5541"/>
                    </a:cubicBezTo>
                    <a:lnTo>
                      <a:pt x="8996" y="5541"/>
                    </a:lnTo>
                    <a:cubicBezTo>
                      <a:pt x="9312" y="5025"/>
                      <a:pt x="9494" y="4460"/>
                      <a:pt x="9494" y="3848"/>
                    </a:cubicBezTo>
                    <a:cubicBezTo>
                      <a:pt x="9494" y="1723"/>
                      <a:pt x="7369"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4234050" y="4529119"/>
                <a:ext cx="244300" cy="223975"/>
              </a:xfrm>
              <a:custGeom>
                <a:avLst/>
                <a:gdLst/>
                <a:ahLst/>
                <a:cxnLst/>
                <a:rect l="l" t="t" r="r" b="b"/>
                <a:pathLst>
                  <a:path w="9772" h="8959" extrusionOk="0">
                    <a:moveTo>
                      <a:pt x="4881" y="1"/>
                    </a:moveTo>
                    <a:cubicBezTo>
                      <a:pt x="2183" y="1"/>
                      <a:pt x="1" y="2355"/>
                      <a:pt x="1" y="5264"/>
                    </a:cubicBezTo>
                    <a:cubicBezTo>
                      <a:pt x="1" y="6709"/>
                      <a:pt x="537" y="8011"/>
                      <a:pt x="1398" y="8958"/>
                    </a:cubicBezTo>
                    <a:lnTo>
                      <a:pt x="8365" y="8958"/>
                    </a:lnTo>
                    <a:cubicBezTo>
                      <a:pt x="9236" y="8011"/>
                      <a:pt x="9772" y="6709"/>
                      <a:pt x="9772" y="5264"/>
                    </a:cubicBezTo>
                    <a:cubicBezTo>
                      <a:pt x="9772" y="2355"/>
                      <a:pt x="7580" y="1"/>
                      <a:pt x="4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4306075" y="4678669"/>
                <a:ext cx="540025" cy="74425"/>
              </a:xfrm>
              <a:custGeom>
                <a:avLst/>
                <a:gdLst/>
                <a:ahLst/>
                <a:cxnLst/>
                <a:rect l="l" t="t" r="r" b="b"/>
                <a:pathLst>
                  <a:path w="21601" h="2977" extrusionOk="0">
                    <a:moveTo>
                      <a:pt x="10805" y="0"/>
                    </a:moveTo>
                    <a:cubicBezTo>
                      <a:pt x="5254" y="0"/>
                      <a:pt x="689" y="1292"/>
                      <a:pt x="0" y="2976"/>
                    </a:cubicBezTo>
                    <a:lnTo>
                      <a:pt x="21600" y="2976"/>
                    </a:lnTo>
                    <a:cubicBezTo>
                      <a:pt x="20921" y="1292"/>
                      <a:pt x="16346" y="0"/>
                      <a:pt x="10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4373550" y="4564769"/>
                <a:ext cx="293350" cy="188325"/>
              </a:xfrm>
              <a:custGeom>
                <a:avLst/>
                <a:gdLst/>
                <a:ahLst/>
                <a:cxnLst/>
                <a:rect l="l" t="t" r="r" b="b"/>
                <a:pathLst>
                  <a:path w="11734" h="7533" extrusionOk="0">
                    <a:moveTo>
                      <a:pt x="5867" y="1"/>
                    </a:moveTo>
                    <a:cubicBezTo>
                      <a:pt x="2632" y="1"/>
                      <a:pt x="0" y="1781"/>
                      <a:pt x="0" y="3982"/>
                    </a:cubicBezTo>
                    <a:cubicBezTo>
                      <a:pt x="0" y="5532"/>
                      <a:pt x="1311" y="6872"/>
                      <a:pt x="3206" y="7532"/>
                    </a:cubicBezTo>
                    <a:lnTo>
                      <a:pt x="8527" y="7532"/>
                    </a:lnTo>
                    <a:cubicBezTo>
                      <a:pt x="10432" y="6872"/>
                      <a:pt x="11733" y="5532"/>
                      <a:pt x="11733" y="3982"/>
                    </a:cubicBezTo>
                    <a:cubicBezTo>
                      <a:pt x="11733" y="1781"/>
                      <a:pt x="9111" y="1"/>
                      <a:pt x="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3974700" y="4561844"/>
                <a:ext cx="291675" cy="152000"/>
              </a:xfrm>
              <a:custGeom>
                <a:avLst/>
                <a:gdLst/>
                <a:ahLst/>
                <a:cxnLst/>
                <a:rect l="l" t="t" r="r" b="b"/>
                <a:pathLst>
                  <a:path w="11667" h="6080" extrusionOk="0">
                    <a:moveTo>
                      <a:pt x="5069" y="1"/>
                    </a:moveTo>
                    <a:cubicBezTo>
                      <a:pt x="2910" y="1"/>
                      <a:pt x="1003" y="961"/>
                      <a:pt x="0" y="2443"/>
                    </a:cubicBezTo>
                    <a:cubicBezTo>
                      <a:pt x="1127" y="1813"/>
                      <a:pt x="2481" y="1455"/>
                      <a:pt x="3933" y="1455"/>
                    </a:cubicBezTo>
                    <a:cubicBezTo>
                      <a:pt x="4245" y="1455"/>
                      <a:pt x="4562" y="1472"/>
                      <a:pt x="4881" y="1505"/>
                    </a:cubicBezTo>
                    <a:cubicBezTo>
                      <a:pt x="7992" y="1831"/>
                      <a:pt x="10480" y="3707"/>
                      <a:pt x="11332" y="6080"/>
                    </a:cubicBezTo>
                    <a:cubicBezTo>
                      <a:pt x="11351" y="5956"/>
                      <a:pt x="11379" y="5831"/>
                      <a:pt x="11389" y="5697"/>
                    </a:cubicBezTo>
                    <a:cubicBezTo>
                      <a:pt x="11667" y="2922"/>
                      <a:pt x="9188" y="395"/>
                      <a:pt x="5838" y="41"/>
                    </a:cubicBezTo>
                    <a:cubicBezTo>
                      <a:pt x="5579" y="14"/>
                      <a:pt x="5322" y="1"/>
                      <a:pt x="5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578575" y="4656844"/>
                <a:ext cx="211300" cy="90750"/>
              </a:xfrm>
              <a:custGeom>
                <a:avLst/>
                <a:gdLst/>
                <a:ahLst/>
                <a:cxnLst/>
                <a:rect l="l" t="t" r="r" b="b"/>
                <a:pathLst>
                  <a:path w="8452" h="3630" extrusionOk="0">
                    <a:moveTo>
                      <a:pt x="4197" y="1"/>
                    </a:moveTo>
                    <a:cubicBezTo>
                      <a:pt x="4085" y="1"/>
                      <a:pt x="3972" y="5"/>
                      <a:pt x="3858" y="12"/>
                    </a:cubicBezTo>
                    <a:cubicBezTo>
                      <a:pt x="2078" y="117"/>
                      <a:pt x="604" y="1103"/>
                      <a:pt x="1" y="2404"/>
                    </a:cubicBezTo>
                    <a:cubicBezTo>
                      <a:pt x="881" y="1706"/>
                      <a:pt x="2049" y="1237"/>
                      <a:pt x="3350" y="1160"/>
                    </a:cubicBezTo>
                    <a:cubicBezTo>
                      <a:pt x="3489" y="1151"/>
                      <a:pt x="3627" y="1147"/>
                      <a:pt x="3764" y="1147"/>
                    </a:cubicBezTo>
                    <a:cubicBezTo>
                      <a:pt x="5831" y="1147"/>
                      <a:pt x="7625" y="2148"/>
                      <a:pt x="8442" y="3629"/>
                    </a:cubicBezTo>
                    <a:cubicBezTo>
                      <a:pt x="8442" y="3534"/>
                      <a:pt x="8451" y="3438"/>
                      <a:pt x="8442" y="3352"/>
                    </a:cubicBezTo>
                    <a:cubicBezTo>
                      <a:pt x="8332" y="1446"/>
                      <a:pt x="6460" y="1"/>
                      <a:pt x="4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785300" y="4617419"/>
                <a:ext cx="211300" cy="90925"/>
              </a:xfrm>
              <a:custGeom>
                <a:avLst/>
                <a:gdLst/>
                <a:ahLst/>
                <a:cxnLst/>
                <a:rect l="l" t="t" r="r" b="b"/>
                <a:pathLst>
                  <a:path w="8452" h="3637" extrusionOk="0">
                    <a:moveTo>
                      <a:pt x="4177" y="0"/>
                    </a:moveTo>
                    <a:cubicBezTo>
                      <a:pt x="4072" y="0"/>
                      <a:pt x="3965" y="3"/>
                      <a:pt x="3857" y="10"/>
                    </a:cubicBezTo>
                    <a:cubicBezTo>
                      <a:pt x="2077" y="125"/>
                      <a:pt x="603" y="1110"/>
                      <a:pt x="1" y="2412"/>
                    </a:cubicBezTo>
                    <a:cubicBezTo>
                      <a:pt x="881" y="1713"/>
                      <a:pt x="2049" y="1244"/>
                      <a:pt x="3350" y="1158"/>
                    </a:cubicBezTo>
                    <a:cubicBezTo>
                      <a:pt x="3481" y="1150"/>
                      <a:pt x="3610" y="1146"/>
                      <a:pt x="3739" y="1146"/>
                    </a:cubicBezTo>
                    <a:cubicBezTo>
                      <a:pt x="5817" y="1146"/>
                      <a:pt x="7621" y="2150"/>
                      <a:pt x="8442" y="3637"/>
                    </a:cubicBezTo>
                    <a:cubicBezTo>
                      <a:pt x="8442" y="3541"/>
                      <a:pt x="8451" y="3445"/>
                      <a:pt x="8442" y="3350"/>
                    </a:cubicBezTo>
                    <a:cubicBezTo>
                      <a:pt x="8323" y="1448"/>
                      <a:pt x="6448" y="0"/>
                      <a:pt x="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373550" y="4564769"/>
                <a:ext cx="293350" cy="108400"/>
              </a:xfrm>
              <a:custGeom>
                <a:avLst/>
                <a:gdLst/>
                <a:ahLst/>
                <a:cxnLst/>
                <a:rect l="l" t="t" r="r" b="b"/>
                <a:pathLst>
                  <a:path w="11734" h="4336" extrusionOk="0">
                    <a:moveTo>
                      <a:pt x="5867" y="1"/>
                    </a:moveTo>
                    <a:cubicBezTo>
                      <a:pt x="2632" y="1"/>
                      <a:pt x="0" y="1781"/>
                      <a:pt x="0" y="3982"/>
                    </a:cubicBezTo>
                    <a:cubicBezTo>
                      <a:pt x="0" y="4106"/>
                      <a:pt x="10" y="4221"/>
                      <a:pt x="29" y="4336"/>
                    </a:cubicBezTo>
                    <a:cubicBezTo>
                      <a:pt x="297" y="2307"/>
                      <a:pt x="2804" y="709"/>
                      <a:pt x="5867" y="709"/>
                    </a:cubicBezTo>
                    <a:cubicBezTo>
                      <a:pt x="8929" y="709"/>
                      <a:pt x="11446" y="2307"/>
                      <a:pt x="11705" y="4336"/>
                    </a:cubicBezTo>
                    <a:cubicBezTo>
                      <a:pt x="11724" y="4221"/>
                      <a:pt x="11733" y="4106"/>
                      <a:pt x="11733" y="3982"/>
                    </a:cubicBezTo>
                    <a:cubicBezTo>
                      <a:pt x="11733" y="1781"/>
                      <a:pt x="9111" y="1"/>
                      <a:pt x="5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2827700" y="4683194"/>
                <a:ext cx="588125" cy="68475"/>
              </a:xfrm>
              <a:custGeom>
                <a:avLst/>
                <a:gdLst/>
                <a:ahLst/>
                <a:cxnLst/>
                <a:rect l="l" t="t" r="r" b="b"/>
                <a:pathLst>
                  <a:path w="23525" h="2739" extrusionOk="0">
                    <a:moveTo>
                      <a:pt x="4269" y="1"/>
                    </a:moveTo>
                    <a:cubicBezTo>
                      <a:pt x="2393" y="1"/>
                      <a:pt x="766" y="1121"/>
                      <a:pt x="0" y="2738"/>
                    </a:cubicBezTo>
                    <a:lnTo>
                      <a:pt x="23524" y="2738"/>
                    </a:lnTo>
                    <a:cubicBezTo>
                      <a:pt x="22912" y="1283"/>
                      <a:pt x="21256" y="240"/>
                      <a:pt x="19304" y="240"/>
                    </a:cubicBezTo>
                    <a:cubicBezTo>
                      <a:pt x="18394" y="240"/>
                      <a:pt x="17552" y="470"/>
                      <a:pt x="16844" y="853"/>
                    </a:cubicBezTo>
                    <a:cubicBezTo>
                      <a:pt x="16126" y="738"/>
                      <a:pt x="15361" y="671"/>
                      <a:pt x="14576" y="671"/>
                    </a:cubicBezTo>
                    <a:cubicBezTo>
                      <a:pt x="12011" y="671"/>
                      <a:pt x="9752" y="1350"/>
                      <a:pt x="8355" y="2384"/>
                    </a:cubicBezTo>
                    <a:cubicBezTo>
                      <a:pt x="7532" y="958"/>
                      <a:pt x="601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3445450" y="4706644"/>
                <a:ext cx="174450" cy="45025"/>
              </a:xfrm>
              <a:custGeom>
                <a:avLst/>
                <a:gdLst/>
                <a:ahLst/>
                <a:cxnLst/>
                <a:rect l="l" t="t" r="r" b="b"/>
                <a:pathLst>
                  <a:path w="6978" h="1801" extrusionOk="0">
                    <a:moveTo>
                      <a:pt x="3494" y="1"/>
                    </a:moveTo>
                    <a:cubicBezTo>
                      <a:pt x="2011" y="1"/>
                      <a:pt x="719" y="719"/>
                      <a:pt x="1" y="1800"/>
                    </a:cubicBezTo>
                    <a:lnTo>
                      <a:pt x="6978" y="1800"/>
                    </a:lnTo>
                    <a:cubicBezTo>
                      <a:pt x="6269" y="719"/>
                      <a:pt x="4977" y="1"/>
                      <a:pt x="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4788400" y="4709519"/>
                <a:ext cx="308675" cy="42150"/>
              </a:xfrm>
              <a:custGeom>
                <a:avLst/>
                <a:gdLst/>
                <a:ahLst/>
                <a:cxnLst/>
                <a:rect l="l" t="t" r="r" b="b"/>
                <a:pathLst>
                  <a:path w="12347" h="1686" extrusionOk="0">
                    <a:moveTo>
                      <a:pt x="6174" y="1"/>
                    </a:moveTo>
                    <a:cubicBezTo>
                      <a:pt x="3638" y="1"/>
                      <a:pt x="1398" y="661"/>
                      <a:pt x="1" y="1685"/>
                    </a:cubicBezTo>
                    <a:lnTo>
                      <a:pt x="12347" y="1685"/>
                    </a:lnTo>
                    <a:cubicBezTo>
                      <a:pt x="10949" y="661"/>
                      <a:pt x="8710" y="1"/>
                      <a:pt x="6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3678725" y="4671969"/>
                <a:ext cx="1039375" cy="79700"/>
              </a:xfrm>
              <a:custGeom>
                <a:avLst/>
                <a:gdLst/>
                <a:ahLst/>
                <a:cxnLst/>
                <a:rect l="l" t="t" r="r" b="b"/>
                <a:pathLst>
                  <a:path w="41575" h="3188" extrusionOk="0">
                    <a:moveTo>
                      <a:pt x="16625" y="0"/>
                    </a:moveTo>
                    <a:cubicBezTo>
                      <a:pt x="14931" y="0"/>
                      <a:pt x="13476" y="938"/>
                      <a:pt x="12863" y="2287"/>
                    </a:cubicBezTo>
                    <a:cubicBezTo>
                      <a:pt x="12538" y="2249"/>
                      <a:pt x="12213" y="2230"/>
                      <a:pt x="11887" y="2230"/>
                    </a:cubicBezTo>
                    <a:cubicBezTo>
                      <a:pt x="10681" y="2230"/>
                      <a:pt x="9552" y="2441"/>
                      <a:pt x="8605" y="2804"/>
                    </a:cubicBezTo>
                    <a:cubicBezTo>
                      <a:pt x="7533" y="2259"/>
                      <a:pt x="6145" y="1924"/>
                      <a:pt x="4623" y="1924"/>
                    </a:cubicBezTo>
                    <a:cubicBezTo>
                      <a:pt x="2776" y="1924"/>
                      <a:pt x="1130" y="2412"/>
                      <a:pt x="1" y="3187"/>
                    </a:cubicBezTo>
                    <a:lnTo>
                      <a:pt x="41574" y="3187"/>
                    </a:lnTo>
                    <a:cubicBezTo>
                      <a:pt x="40857" y="2594"/>
                      <a:pt x="39899" y="2230"/>
                      <a:pt x="38856" y="2230"/>
                    </a:cubicBezTo>
                    <a:cubicBezTo>
                      <a:pt x="38005" y="2230"/>
                      <a:pt x="37210" y="2469"/>
                      <a:pt x="36559" y="2881"/>
                    </a:cubicBezTo>
                    <a:cubicBezTo>
                      <a:pt x="35363" y="1436"/>
                      <a:pt x="32674" y="421"/>
                      <a:pt x="29535" y="421"/>
                    </a:cubicBezTo>
                    <a:cubicBezTo>
                      <a:pt x="27410" y="421"/>
                      <a:pt x="25487" y="890"/>
                      <a:pt x="24099" y="1637"/>
                    </a:cubicBezTo>
                    <a:cubicBezTo>
                      <a:pt x="23707" y="1608"/>
                      <a:pt x="23295" y="1579"/>
                      <a:pt x="22883" y="1579"/>
                    </a:cubicBezTo>
                    <a:cubicBezTo>
                      <a:pt x="21917" y="1579"/>
                      <a:pt x="20998" y="1684"/>
                      <a:pt x="20146" y="1857"/>
                    </a:cubicBezTo>
                    <a:cubicBezTo>
                      <a:pt x="19448" y="747"/>
                      <a:pt x="18127" y="0"/>
                      <a:pt x="16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37"/>
            <p:cNvGrpSpPr/>
            <p:nvPr/>
          </p:nvGrpSpPr>
          <p:grpSpPr>
            <a:xfrm>
              <a:off x="-576800" y="4164763"/>
              <a:ext cx="10297588" cy="978728"/>
              <a:chOff x="-576800" y="4164763"/>
              <a:chExt cx="10297588" cy="978728"/>
            </a:xfrm>
          </p:grpSpPr>
          <p:sp>
            <p:nvSpPr>
              <p:cNvPr id="1517" name="Google Shape;1517;p37"/>
              <p:cNvSpPr/>
              <p:nvPr/>
            </p:nvSpPr>
            <p:spPr>
              <a:xfrm>
                <a:off x="-576800" y="4164763"/>
                <a:ext cx="10297588" cy="572683"/>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76800" y="4327876"/>
                <a:ext cx="10297588" cy="676916"/>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576800" y="4628600"/>
                <a:ext cx="10297588" cy="373603"/>
              </a:xfrm>
              <a:custGeom>
                <a:avLst/>
                <a:gdLst/>
                <a:ahLst/>
                <a:cxnLst/>
                <a:rect l="l" t="t" r="r" b="b"/>
                <a:pathLst>
                  <a:path w="285489" h="14161" extrusionOk="0">
                    <a:moveTo>
                      <a:pt x="104048" y="1"/>
                    </a:moveTo>
                    <a:cubicBezTo>
                      <a:pt x="83271" y="1"/>
                      <a:pt x="30927" y="5075"/>
                      <a:pt x="10150" y="5075"/>
                    </a:cubicBezTo>
                    <a:lnTo>
                      <a:pt x="0" y="5075"/>
                    </a:lnTo>
                    <a:lnTo>
                      <a:pt x="0" y="14161"/>
                    </a:lnTo>
                    <a:lnTo>
                      <a:pt x="285489" y="14161"/>
                    </a:lnTo>
                    <a:lnTo>
                      <a:pt x="285489" y="5075"/>
                    </a:lnTo>
                    <a:lnTo>
                      <a:pt x="261385" y="5075"/>
                    </a:lnTo>
                    <a:cubicBezTo>
                      <a:pt x="219354" y="5075"/>
                      <a:pt x="146079" y="1"/>
                      <a:pt x="104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576800" y="4815758"/>
                <a:ext cx="10297588" cy="327732"/>
              </a:xfrm>
              <a:custGeom>
                <a:avLst/>
                <a:gdLst/>
                <a:ahLst/>
                <a:cxnLst/>
                <a:rect l="l" t="t" r="r" b="b"/>
                <a:pathLst>
                  <a:path w="285489" h="9086" extrusionOk="0">
                    <a:moveTo>
                      <a:pt x="181441" y="0"/>
                    </a:moveTo>
                    <a:cubicBezTo>
                      <a:pt x="139418" y="0"/>
                      <a:pt x="66135" y="5075"/>
                      <a:pt x="24112" y="5075"/>
                    </a:cubicBezTo>
                    <a:lnTo>
                      <a:pt x="0" y="5075"/>
                    </a:lnTo>
                    <a:lnTo>
                      <a:pt x="0" y="9086"/>
                    </a:lnTo>
                    <a:lnTo>
                      <a:pt x="285489" y="9086"/>
                    </a:lnTo>
                    <a:lnTo>
                      <a:pt x="285489" y="5075"/>
                    </a:lnTo>
                    <a:lnTo>
                      <a:pt x="275339" y="5075"/>
                    </a:lnTo>
                    <a:cubicBezTo>
                      <a:pt x="254562" y="5075"/>
                      <a:pt x="202218" y="0"/>
                      <a:pt x="1814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37"/>
            <p:cNvGrpSpPr/>
            <p:nvPr/>
          </p:nvGrpSpPr>
          <p:grpSpPr>
            <a:xfrm>
              <a:off x="6541744" y="4531381"/>
              <a:ext cx="1001178" cy="214921"/>
              <a:chOff x="2872425" y="4514769"/>
              <a:chExt cx="1110200" cy="238325"/>
            </a:xfrm>
          </p:grpSpPr>
          <p:sp>
            <p:nvSpPr>
              <p:cNvPr id="1522" name="Google Shape;1522;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5" name="Google Shape;1535;p37"/>
            <p:cNvSpPr/>
            <p:nvPr/>
          </p:nvSpPr>
          <p:spPr>
            <a:xfrm>
              <a:off x="-125900" y="3617425"/>
              <a:ext cx="818150" cy="553975"/>
            </a:xfrm>
            <a:custGeom>
              <a:avLst/>
              <a:gdLst/>
              <a:ahLst/>
              <a:cxnLst/>
              <a:rect l="l" t="t" r="r" b="b"/>
              <a:pathLst>
                <a:path w="32726" h="22159" extrusionOk="0">
                  <a:moveTo>
                    <a:pt x="18216" y="1"/>
                  </a:moveTo>
                  <a:cubicBezTo>
                    <a:pt x="17420" y="1"/>
                    <a:pt x="16621" y="200"/>
                    <a:pt x="15895" y="605"/>
                  </a:cubicBezTo>
                  <a:cubicBezTo>
                    <a:pt x="14200" y="1559"/>
                    <a:pt x="13255" y="3439"/>
                    <a:pt x="13505" y="5365"/>
                  </a:cubicBezTo>
                  <a:cubicBezTo>
                    <a:pt x="12872" y="4727"/>
                    <a:pt x="12029" y="4398"/>
                    <a:pt x="11182" y="4398"/>
                  </a:cubicBezTo>
                  <a:cubicBezTo>
                    <a:pt x="10579" y="4398"/>
                    <a:pt x="9974" y="4564"/>
                    <a:pt x="9439" y="4902"/>
                  </a:cubicBezTo>
                  <a:cubicBezTo>
                    <a:pt x="8443" y="4122"/>
                    <a:pt x="7251" y="3737"/>
                    <a:pt x="6061" y="3737"/>
                  </a:cubicBezTo>
                  <a:cubicBezTo>
                    <a:pt x="4696" y="3737"/>
                    <a:pt x="3334" y="4245"/>
                    <a:pt x="2279" y="5245"/>
                  </a:cubicBezTo>
                  <a:cubicBezTo>
                    <a:pt x="306" y="7116"/>
                    <a:pt x="1" y="10145"/>
                    <a:pt x="1557" y="12368"/>
                  </a:cubicBezTo>
                  <a:lnTo>
                    <a:pt x="6605" y="20862"/>
                  </a:lnTo>
                  <a:lnTo>
                    <a:pt x="31364" y="22158"/>
                  </a:lnTo>
                  <a:cubicBezTo>
                    <a:pt x="32401" y="21343"/>
                    <a:pt x="32725" y="19917"/>
                    <a:pt x="32160" y="18731"/>
                  </a:cubicBezTo>
                  <a:cubicBezTo>
                    <a:pt x="31686" y="17736"/>
                    <a:pt x="30682" y="17125"/>
                    <a:pt x="29616" y="17125"/>
                  </a:cubicBezTo>
                  <a:cubicBezTo>
                    <a:pt x="29463" y="17125"/>
                    <a:pt x="29309" y="17138"/>
                    <a:pt x="29155" y="17164"/>
                  </a:cubicBezTo>
                  <a:lnTo>
                    <a:pt x="29155" y="17164"/>
                  </a:lnTo>
                  <a:cubicBezTo>
                    <a:pt x="31275" y="16708"/>
                    <a:pt x="32699" y="14678"/>
                    <a:pt x="32364" y="12507"/>
                  </a:cubicBezTo>
                  <a:cubicBezTo>
                    <a:pt x="32057" y="10471"/>
                    <a:pt x="30301" y="8999"/>
                    <a:pt x="28292" y="8999"/>
                  </a:cubicBezTo>
                  <a:cubicBezTo>
                    <a:pt x="28117" y="8999"/>
                    <a:pt x="27939" y="9010"/>
                    <a:pt x="27760" y="9033"/>
                  </a:cubicBezTo>
                  <a:cubicBezTo>
                    <a:pt x="28159" y="8413"/>
                    <a:pt x="28187" y="7626"/>
                    <a:pt x="27825" y="6986"/>
                  </a:cubicBezTo>
                  <a:cubicBezTo>
                    <a:pt x="27468" y="6355"/>
                    <a:pt x="26795" y="5967"/>
                    <a:pt x="26072" y="5967"/>
                  </a:cubicBezTo>
                  <a:cubicBezTo>
                    <a:pt x="26064" y="5967"/>
                    <a:pt x="26055" y="5967"/>
                    <a:pt x="26047" y="5968"/>
                  </a:cubicBezTo>
                  <a:cubicBezTo>
                    <a:pt x="25315" y="5986"/>
                    <a:pt x="24648" y="6412"/>
                    <a:pt x="24315" y="7070"/>
                  </a:cubicBezTo>
                  <a:cubicBezTo>
                    <a:pt x="24454" y="6653"/>
                    <a:pt x="24287" y="6199"/>
                    <a:pt x="23917" y="5977"/>
                  </a:cubicBezTo>
                  <a:cubicBezTo>
                    <a:pt x="23769" y="5888"/>
                    <a:pt x="23605" y="5845"/>
                    <a:pt x="23441" y="5845"/>
                  </a:cubicBezTo>
                  <a:cubicBezTo>
                    <a:pt x="23193" y="5845"/>
                    <a:pt x="22947" y="5944"/>
                    <a:pt x="22768" y="6134"/>
                  </a:cubicBezTo>
                  <a:cubicBezTo>
                    <a:pt x="23333" y="4282"/>
                    <a:pt x="22712" y="2263"/>
                    <a:pt x="21203" y="1049"/>
                  </a:cubicBezTo>
                  <a:cubicBezTo>
                    <a:pt x="20334" y="355"/>
                    <a:pt x="19278" y="1"/>
                    <a:pt x="18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6" name="Google Shape;1536;p37"/>
            <p:cNvGrpSpPr/>
            <p:nvPr/>
          </p:nvGrpSpPr>
          <p:grpSpPr>
            <a:xfrm>
              <a:off x="743044" y="4558881"/>
              <a:ext cx="1001178" cy="214921"/>
              <a:chOff x="2872425" y="4514769"/>
              <a:chExt cx="1110200" cy="238325"/>
            </a:xfrm>
          </p:grpSpPr>
          <p:sp>
            <p:nvSpPr>
              <p:cNvPr id="1537" name="Google Shape;1537;p37"/>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37"/>
            <p:cNvGrpSpPr/>
            <p:nvPr/>
          </p:nvGrpSpPr>
          <p:grpSpPr>
            <a:xfrm>
              <a:off x="1727150" y="4815750"/>
              <a:ext cx="459900" cy="214925"/>
              <a:chOff x="1627275" y="4986875"/>
              <a:chExt cx="459900" cy="214925"/>
            </a:xfrm>
          </p:grpSpPr>
          <p:sp>
            <p:nvSpPr>
              <p:cNvPr id="1551" name="Google Shape;1551;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7"/>
            <p:cNvGrpSpPr/>
            <p:nvPr/>
          </p:nvGrpSpPr>
          <p:grpSpPr>
            <a:xfrm>
              <a:off x="7179650" y="4610793"/>
              <a:ext cx="981150" cy="419150"/>
              <a:chOff x="6280775" y="5375900"/>
              <a:chExt cx="981150" cy="419150"/>
            </a:xfrm>
          </p:grpSpPr>
          <p:sp>
            <p:nvSpPr>
              <p:cNvPr id="1557" name="Google Shape;1557;p37"/>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7" name="Google Shape;1567;p37"/>
            <p:cNvSpPr/>
            <p:nvPr/>
          </p:nvSpPr>
          <p:spPr>
            <a:xfrm>
              <a:off x="8802875" y="4538413"/>
              <a:ext cx="818150" cy="553975"/>
            </a:xfrm>
            <a:custGeom>
              <a:avLst/>
              <a:gdLst/>
              <a:ahLst/>
              <a:cxnLst/>
              <a:rect l="l" t="t" r="r" b="b"/>
              <a:pathLst>
                <a:path w="32726" h="22159" extrusionOk="0">
                  <a:moveTo>
                    <a:pt x="18216" y="1"/>
                  </a:moveTo>
                  <a:cubicBezTo>
                    <a:pt x="17420" y="1"/>
                    <a:pt x="16621" y="200"/>
                    <a:pt x="15895" y="605"/>
                  </a:cubicBezTo>
                  <a:cubicBezTo>
                    <a:pt x="14200" y="1559"/>
                    <a:pt x="13255" y="3439"/>
                    <a:pt x="13505" y="5365"/>
                  </a:cubicBezTo>
                  <a:cubicBezTo>
                    <a:pt x="12872" y="4727"/>
                    <a:pt x="12029" y="4398"/>
                    <a:pt x="11182" y="4398"/>
                  </a:cubicBezTo>
                  <a:cubicBezTo>
                    <a:pt x="10579" y="4398"/>
                    <a:pt x="9974" y="4564"/>
                    <a:pt x="9439" y="4902"/>
                  </a:cubicBezTo>
                  <a:cubicBezTo>
                    <a:pt x="8443" y="4122"/>
                    <a:pt x="7251" y="3737"/>
                    <a:pt x="6061" y="3737"/>
                  </a:cubicBezTo>
                  <a:cubicBezTo>
                    <a:pt x="4696" y="3737"/>
                    <a:pt x="3334" y="4245"/>
                    <a:pt x="2279" y="5245"/>
                  </a:cubicBezTo>
                  <a:cubicBezTo>
                    <a:pt x="306" y="7116"/>
                    <a:pt x="1" y="10145"/>
                    <a:pt x="1557" y="12368"/>
                  </a:cubicBezTo>
                  <a:lnTo>
                    <a:pt x="6605" y="20862"/>
                  </a:lnTo>
                  <a:lnTo>
                    <a:pt x="31364" y="22158"/>
                  </a:lnTo>
                  <a:cubicBezTo>
                    <a:pt x="32401" y="21343"/>
                    <a:pt x="32725" y="19917"/>
                    <a:pt x="32160" y="18731"/>
                  </a:cubicBezTo>
                  <a:cubicBezTo>
                    <a:pt x="31686" y="17736"/>
                    <a:pt x="30682" y="17125"/>
                    <a:pt x="29616" y="17125"/>
                  </a:cubicBezTo>
                  <a:cubicBezTo>
                    <a:pt x="29463" y="17125"/>
                    <a:pt x="29309" y="17138"/>
                    <a:pt x="29155" y="17164"/>
                  </a:cubicBezTo>
                  <a:lnTo>
                    <a:pt x="29155" y="17164"/>
                  </a:lnTo>
                  <a:cubicBezTo>
                    <a:pt x="31275" y="16708"/>
                    <a:pt x="32699" y="14678"/>
                    <a:pt x="32364" y="12507"/>
                  </a:cubicBezTo>
                  <a:cubicBezTo>
                    <a:pt x="32057" y="10471"/>
                    <a:pt x="30301" y="8999"/>
                    <a:pt x="28292" y="8999"/>
                  </a:cubicBezTo>
                  <a:cubicBezTo>
                    <a:pt x="28117" y="8999"/>
                    <a:pt x="27939" y="9010"/>
                    <a:pt x="27760" y="9033"/>
                  </a:cubicBezTo>
                  <a:cubicBezTo>
                    <a:pt x="28159" y="8413"/>
                    <a:pt x="28187" y="7626"/>
                    <a:pt x="27825" y="6986"/>
                  </a:cubicBezTo>
                  <a:cubicBezTo>
                    <a:pt x="27468" y="6355"/>
                    <a:pt x="26795" y="5967"/>
                    <a:pt x="26072" y="5967"/>
                  </a:cubicBezTo>
                  <a:cubicBezTo>
                    <a:pt x="26064" y="5967"/>
                    <a:pt x="26055" y="5967"/>
                    <a:pt x="26047" y="5968"/>
                  </a:cubicBezTo>
                  <a:cubicBezTo>
                    <a:pt x="25315" y="5986"/>
                    <a:pt x="24648" y="6412"/>
                    <a:pt x="24315" y="7070"/>
                  </a:cubicBezTo>
                  <a:cubicBezTo>
                    <a:pt x="24454" y="6653"/>
                    <a:pt x="24287" y="6199"/>
                    <a:pt x="23917" y="5977"/>
                  </a:cubicBezTo>
                  <a:cubicBezTo>
                    <a:pt x="23769" y="5888"/>
                    <a:pt x="23605" y="5845"/>
                    <a:pt x="23441" y="5845"/>
                  </a:cubicBezTo>
                  <a:cubicBezTo>
                    <a:pt x="23193" y="5845"/>
                    <a:pt x="22947" y="5944"/>
                    <a:pt x="22768" y="6134"/>
                  </a:cubicBezTo>
                  <a:cubicBezTo>
                    <a:pt x="23333" y="4282"/>
                    <a:pt x="22712" y="2263"/>
                    <a:pt x="21203" y="1049"/>
                  </a:cubicBezTo>
                  <a:cubicBezTo>
                    <a:pt x="20334" y="355"/>
                    <a:pt x="19278" y="1"/>
                    <a:pt x="18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8" name="Google Shape;1568;p37"/>
            <p:cNvGrpSpPr/>
            <p:nvPr/>
          </p:nvGrpSpPr>
          <p:grpSpPr>
            <a:xfrm>
              <a:off x="175678" y="4136388"/>
              <a:ext cx="418026" cy="868411"/>
              <a:chOff x="252000" y="1393475"/>
              <a:chExt cx="262250" cy="544800"/>
            </a:xfrm>
          </p:grpSpPr>
          <p:sp>
            <p:nvSpPr>
              <p:cNvPr id="1569" name="Google Shape;1569;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7"/>
            <p:cNvGrpSpPr/>
            <p:nvPr/>
          </p:nvGrpSpPr>
          <p:grpSpPr>
            <a:xfrm>
              <a:off x="6819177" y="3915536"/>
              <a:ext cx="179825" cy="373624"/>
              <a:chOff x="252000" y="1393475"/>
              <a:chExt cx="262250" cy="544800"/>
            </a:xfrm>
          </p:grpSpPr>
          <p:sp>
            <p:nvSpPr>
              <p:cNvPr id="1582" name="Google Shape;1582;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7"/>
            <p:cNvGrpSpPr/>
            <p:nvPr/>
          </p:nvGrpSpPr>
          <p:grpSpPr>
            <a:xfrm>
              <a:off x="5142034" y="4284793"/>
              <a:ext cx="306859" cy="637416"/>
              <a:chOff x="252000" y="1393475"/>
              <a:chExt cx="262250" cy="544800"/>
            </a:xfrm>
          </p:grpSpPr>
          <p:sp>
            <p:nvSpPr>
              <p:cNvPr id="1595" name="Google Shape;1595;p37"/>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7"/>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37"/>
            <p:cNvGrpSpPr/>
            <p:nvPr/>
          </p:nvGrpSpPr>
          <p:grpSpPr>
            <a:xfrm>
              <a:off x="3060775" y="4458677"/>
              <a:ext cx="459900" cy="214925"/>
              <a:chOff x="1627275" y="4986875"/>
              <a:chExt cx="459900" cy="214925"/>
            </a:xfrm>
          </p:grpSpPr>
          <p:sp>
            <p:nvSpPr>
              <p:cNvPr id="1608" name="Google Shape;1608;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3" name="Google Shape;1613;p37"/>
            <p:cNvGrpSpPr/>
            <p:nvPr/>
          </p:nvGrpSpPr>
          <p:grpSpPr>
            <a:xfrm>
              <a:off x="7924558" y="4198056"/>
              <a:ext cx="306891" cy="143419"/>
              <a:chOff x="1627275" y="4986875"/>
              <a:chExt cx="459900" cy="214925"/>
            </a:xfrm>
          </p:grpSpPr>
          <p:sp>
            <p:nvSpPr>
              <p:cNvPr id="1614" name="Google Shape;1614;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37"/>
            <p:cNvGrpSpPr/>
            <p:nvPr/>
          </p:nvGrpSpPr>
          <p:grpSpPr>
            <a:xfrm>
              <a:off x="4394208" y="4702815"/>
              <a:ext cx="306891" cy="143419"/>
              <a:chOff x="1627275" y="4986875"/>
              <a:chExt cx="459900" cy="214925"/>
            </a:xfrm>
          </p:grpSpPr>
          <p:sp>
            <p:nvSpPr>
              <p:cNvPr id="1620" name="Google Shape;1620;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37"/>
            <p:cNvSpPr/>
            <p:nvPr/>
          </p:nvSpPr>
          <p:spPr>
            <a:xfrm rot="-899900">
              <a:off x="3579395" y="4253556"/>
              <a:ext cx="135536" cy="130597"/>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6" name="Google Shape;1626;p37"/>
            <p:cNvGrpSpPr/>
            <p:nvPr/>
          </p:nvGrpSpPr>
          <p:grpSpPr>
            <a:xfrm>
              <a:off x="1437333" y="4230510"/>
              <a:ext cx="306891" cy="143419"/>
              <a:chOff x="1627275" y="4986875"/>
              <a:chExt cx="459900" cy="214925"/>
            </a:xfrm>
          </p:grpSpPr>
          <p:sp>
            <p:nvSpPr>
              <p:cNvPr id="1627" name="Google Shape;1627;p37"/>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2" name="Google Shape;1632;p37"/>
            <p:cNvSpPr/>
            <p:nvPr/>
          </p:nvSpPr>
          <p:spPr>
            <a:xfrm rot="-899974">
              <a:off x="2569120" y="4676437"/>
              <a:ext cx="138585" cy="133555"/>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7"/>
          <p:cNvGrpSpPr/>
          <p:nvPr/>
        </p:nvGrpSpPr>
        <p:grpSpPr>
          <a:xfrm>
            <a:off x="3060763" y="3347571"/>
            <a:ext cx="352939" cy="732593"/>
            <a:chOff x="2159825" y="1687275"/>
            <a:chExt cx="231375" cy="480200"/>
          </a:xfrm>
        </p:grpSpPr>
        <p:sp>
          <p:nvSpPr>
            <p:cNvPr id="1634" name="Google Shape;1634;p37"/>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7"/>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6" name="Google Shape;1656;p37"/>
          <p:cNvSpPr/>
          <p:nvPr/>
        </p:nvSpPr>
        <p:spPr>
          <a:xfrm flipH="1">
            <a:off x="208600" y="29686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flipH="1">
            <a:off x="8073400" y="148765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453650" y="1169200"/>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Rounded Rectangle 171"/>
          <p:cNvSpPr/>
          <p:nvPr/>
        </p:nvSpPr>
        <p:spPr>
          <a:xfrm>
            <a:off x="555645" y="952093"/>
            <a:ext cx="8099300" cy="348343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1">
            <a:extLst>
              <a:ext uri="{FF2B5EF4-FFF2-40B4-BE49-F238E27FC236}">
                <a16:creationId xmlns:a16="http://schemas.microsoft.com/office/drawing/2014/main" id="{27DF2B8C-8F3D-55D7-8C03-55D41324E176}"/>
              </a:ext>
            </a:extLst>
          </p:cNvPr>
          <p:cNvSpPr txBox="1"/>
          <p:nvPr/>
        </p:nvSpPr>
        <p:spPr>
          <a:xfrm>
            <a:off x="2521893" y="139539"/>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GHI NHỚ </a:t>
            </a:r>
          </a:p>
        </p:txBody>
      </p:sp>
      <p:sp>
        <p:nvSpPr>
          <p:cNvPr id="3" name="Rectangle 2"/>
          <p:cNvSpPr/>
          <p:nvPr/>
        </p:nvSpPr>
        <p:spPr>
          <a:xfrm>
            <a:off x="641961" y="1105330"/>
            <a:ext cx="7770520" cy="3293209"/>
          </a:xfrm>
          <a:prstGeom prst="rect">
            <a:avLst/>
          </a:prstGeom>
        </p:spPr>
        <p:txBody>
          <a:bodyPr wrap="square">
            <a:spAutoFit/>
          </a:bodyPr>
          <a:lstStyle/>
          <a:p>
            <a:pPr marL="571500" indent="-571500" algn="just">
              <a:lnSpc>
                <a:spcPct val="150000"/>
              </a:lnSpc>
              <a:spcAft>
                <a:spcPts val="1200"/>
              </a:spcAft>
              <a:buFont typeface="Arial" panose="020B0604020202020204" pitchFamily="34" charset="0"/>
              <a:buChar char="•"/>
            </a:pPr>
            <a:r>
              <a:rPr lang="en-US" sz="2200">
                <a:solidFill>
                  <a:schemeClr val="tx1"/>
                </a:solidFill>
                <a:latin typeface="Arial" panose="020B0604020202020204" pitchFamily="34" charset="0"/>
                <a:cs typeface="Arial" panose="020B0604020202020204" pitchFamily="34" charset="0"/>
                <a:sym typeface="Wingdings" panose="05000000000000000000" pitchFamily="2" charset="2"/>
              </a:rPr>
              <a:t>Khi viết đoạn văn tưởng tượng dựa vào một câu chuyện đã đọc hoặc đã nghe, người viết cần phát huy trí tưởng tượng để thay đổi, bổ sung chi tiết cho câu chuyện.</a:t>
            </a:r>
          </a:p>
          <a:p>
            <a:pPr marL="571500" indent="-571500" algn="just">
              <a:lnSpc>
                <a:spcPct val="150000"/>
              </a:lnSpc>
              <a:spcAft>
                <a:spcPts val="1200"/>
              </a:spcAft>
              <a:buFont typeface="Arial" panose="020B0604020202020204" pitchFamily="34" charset="0"/>
              <a:buChar char="•"/>
            </a:pPr>
            <a:r>
              <a:rPr lang="en-US" sz="2200">
                <a:solidFill>
                  <a:schemeClr val="tx1"/>
                </a:solidFill>
                <a:latin typeface="Arial" panose="020B0604020202020204" pitchFamily="34" charset="0"/>
                <a:cs typeface="Arial" panose="020B0604020202020204" pitchFamily="34" charset="0"/>
                <a:sym typeface="Wingdings" panose="05000000000000000000" pitchFamily="2" charset="2"/>
              </a:rPr>
              <a:t>Có nhiều cách viết đoạn văn tưởng tượng như: bổ sung chi tiết (lời kể, tả,…), bổ sung lời thoại của nhân vật, thay hoặc viết tiếp đoạn kết,…</a:t>
            </a:r>
            <a:endParaRPr lang="en-US" sz="2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29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p:cTn id="7" dur="500" fill="hold"/>
                                        <p:tgtEl>
                                          <p:spTgt spid="171"/>
                                        </p:tgtEl>
                                        <p:attrNameLst>
                                          <p:attrName>ppt_w</p:attrName>
                                        </p:attrNameLst>
                                      </p:cBhvr>
                                      <p:tavLst>
                                        <p:tav tm="0">
                                          <p:val>
                                            <p:fltVal val="0"/>
                                          </p:val>
                                        </p:tav>
                                        <p:tav tm="100000">
                                          <p:val>
                                            <p:strVal val="#ppt_w"/>
                                          </p:val>
                                        </p:tav>
                                      </p:tavLst>
                                    </p:anim>
                                    <p:anim calcmode="lin" valueType="num">
                                      <p:cBhvr>
                                        <p:cTn id="8" dur="500" fill="hold"/>
                                        <p:tgtEl>
                                          <p:spTgt spid="171"/>
                                        </p:tgtEl>
                                        <p:attrNameLst>
                                          <p:attrName>ppt_h</p:attrName>
                                        </p:attrNameLst>
                                      </p:cBhvr>
                                      <p:tavLst>
                                        <p:tav tm="0">
                                          <p:val>
                                            <p:fltVal val="0"/>
                                          </p:val>
                                        </p:tav>
                                        <p:tav tm="100000">
                                          <p:val>
                                            <p:strVal val="#ppt_h"/>
                                          </p:val>
                                        </p:tav>
                                      </p:tavLst>
                                    </p:anim>
                                    <p:animEffect transition="in" filter="fade">
                                      <p:cBhvr>
                                        <p:cTn id="9" dur="500"/>
                                        <p:tgtEl>
                                          <p:spTgt spid="17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2"/>
                                        </p:tgtEl>
                                        <p:attrNameLst>
                                          <p:attrName>style.visibility</p:attrName>
                                        </p:attrNameLst>
                                      </p:cBhvr>
                                      <p:to>
                                        <p:strVal val="visible"/>
                                      </p:to>
                                    </p:set>
                                    <p:animEffect transition="in" filter="fade">
                                      <p:cBhvr>
                                        <p:cTn id="14" dur="500"/>
                                        <p:tgtEl>
                                          <p:spTgt spid="17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1"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grpSp>
        <p:nvGrpSpPr>
          <p:cNvPr id="809" name="Google Shape;809;p32"/>
          <p:cNvGrpSpPr/>
          <p:nvPr/>
        </p:nvGrpSpPr>
        <p:grpSpPr>
          <a:xfrm>
            <a:off x="-477432" y="3417603"/>
            <a:ext cx="10098879" cy="1792015"/>
            <a:chOff x="-477432" y="3417603"/>
            <a:chExt cx="10098879" cy="1792015"/>
          </a:xfrm>
        </p:grpSpPr>
        <p:grpSp>
          <p:nvGrpSpPr>
            <p:cNvPr id="810" name="Google Shape;810;p32"/>
            <p:cNvGrpSpPr/>
            <p:nvPr/>
          </p:nvGrpSpPr>
          <p:grpSpPr>
            <a:xfrm>
              <a:off x="782213" y="4123807"/>
              <a:ext cx="1026602" cy="220379"/>
              <a:chOff x="2872425" y="4514769"/>
              <a:chExt cx="1110200" cy="238325"/>
            </a:xfrm>
          </p:grpSpPr>
          <p:sp>
            <p:nvSpPr>
              <p:cNvPr id="811" name="Google Shape;811;p32"/>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2" name="Google Shape;812;p32"/>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3" name="Google Shape;813;p32"/>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4" name="Google Shape;814;p32"/>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5" name="Google Shape;815;p32"/>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6" name="Google Shape;816;p32"/>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7" name="Google Shape;817;p32"/>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8" name="Google Shape;818;p32"/>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9" name="Google Shape;819;p32"/>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0" name="Google Shape;820;p32"/>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1" name="Google Shape;821;p32"/>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2" name="Google Shape;822;p32"/>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3" name="Google Shape;823;p32"/>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24" name="Google Shape;824;p32"/>
            <p:cNvGrpSpPr/>
            <p:nvPr/>
          </p:nvGrpSpPr>
          <p:grpSpPr>
            <a:xfrm>
              <a:off x="-347595" y="3417603"/>
              <a:ext cx="9755938" cy="1685096"/>
              <a:chOff x="-347595" y="3417603"/>
              <a:chExt cx="9755938" cy="1685096"/>
            </a:xfrm>
          </p:grpSpPr>
          <p:sp>
            <p:nvSpPr>
              <p:cNvPr id="825" name="Google Shape;825;p32"/>
              <p:cNvSpPr/>
              <p:nvPr/>
            </p:nvSpPr>
            <p:spPr>
              <a:xfrm>
                <a:off x="-347595" y="3791978"/>
                <a:ext cx="5179172" cy="1310721"/>
              </a:xfrm>
              <a:custGeom>
                <a:avLst/>
                <a:gdLst/>
                <a:ahLst/>
                <a:cxnLst/>
                <a:rect l="l" t="t" r="r" b="b"/>
                <a:pathLst>
                  <a:path w="149331" h="37792" extrusionOk="0">
                    <a:moveTo>
                      <a:pt x="144014" y="37792"/>
                    </a:moveTo>
                    <a:lnTo>
                      <a:pt x="144014" y="37773"/>
                    </a:lnTo>
                    <a:lnTo>
                      <a:pt x="141439" y="37773"/>
                    </a:lnTo>
                    <a:lnTo>
                      <a:pt x="141439" y="37764"/>
                    </a:lnTo>
                    <a:lnTo>
                      <a:pt x="139142" y="37764"/>
                    </a:lnTo>
                    <a:lnTo>
                      <a:pt x="139142" y="37746"/>
                    </a:lnTo>
                    <a:lnTo>
                      <a:pt x="138058" y="37746"/>
                    </a:lnTo>
                    <a:lnTo>
                      <a:pt x="138058" y="37727"/>
                    </a:lnTo>
                    <a:lnTo>
                      <a:pt x="136975" y="37727"/>
                    </a:lnTo>
                    <a:lnTo>
                      <a:pt x="136975" y="37718"/>
                    </a:lnTo>
                    <a:lnTo>
                      <a:pt x="135882" y="37718"/>
                    </a:lnTo>
                    <a:lnTo>
                      <a:pt x="135882" y="37699"/>
                    </a:lnTo>
                    <a:lnTo>
                      <a:pt x="134798" y="37699"/>
                    </a:lnTo>
                    <a:lnTo>
                      <a:pt x="134798" y="37681"/>
                    </a:lnTo>
                    <a:lnTo>
                      <a:pt x="133955" y="37681"/>
                    </a:lnTo>
                    <a:lnTo>
                      <a:pt x="133955" y="37671"/>
                    </a:lnTo>
                    <a:lnTo>
                      <a:pt x="133270" y="37671"/>
                    </a:lnTo>
                    <a:lnTo>
                      <a:pt x="133270" y="37653"/>
                    </a:lnTo>
                    <a:lnTo>
                      <a:pt x="132575" y="37653"/>
                    </a:lnTo>
                    <a:lnTo>
                      <a:pt x="132575" y="37634"/>
                    </a:lnTo>
                    <a:lnTo>
                      <a:pt x="131899" y="37634"/>
                    </a:lnTo>
                    <a:lnTo>
                      <a:pt x="131899" y="37625"/>
                    </a:lnTo>
                    <a:lnTo>
                      <a:pt x="131204" y="37625"/>
                    </a:lnTo>
                    <a:lnTo>
                      <a:pt x="131204" y="37607"/>
                    </a:lnTo>
                    <a:lnTo>
                      <a:pt x="130528" y="37607"/>
                    </a:lnTo>
                    <a:lnTo>
                      <a:pt x="130528" y="37588"/>
                    </a:lnTo>
                    <a:lnTo>
                      <a:pt x="129833" y="37588"/>
                    </a:lnTo>
                    <a:lnTo>
                      <a:pt x="129833" y="37579"/>
                    </a:lnTo>
                    <a:lnTo>
                      <a:pt x="129213" y="37579"/>
                    </a:lnTo>
                    <a:lnTo>
                      <a:pt x="129213" y="37560"/>
                    </a:lnTo>
                    <a:lnTo>
                      <a:pt x="128722" y="37560"/>
                    </a:lnTo>
                    <a:lnTo>
                      <a:pt x="128722" y="37542"/>
                    </a:lnTo>
                    <a:lnTo>
                      <a:pt x="128212" y="37542"/>
                    </a:lnTo>
                    <a:lnTo>
                      <a:pt x="128212" y="37532"/>
                    </a:lnTo>
                    <a:lnTo>
                      <a:pt x="127712" y="37532"/>
                    </a:lnTo>
                    <a:lnTo>
                      <a:pt x="127712" y="37514"/>
                    </a:lnTo>
                    <a:lnTo>
                      <a:pt x="127203" y="37514"/>
                    </a:lnTo>
                    <a:lnTo>
                      <a:pt x="127203" y="37495"/>
                    </a:lnTo>
                    <a:lnTo>
                      <a:pt x="126693" y="37495"/>
                    </a:lnTo>
                    <a:lnTo>
                      <a:pt x="126693" y="37486"/>
                    </a:lnTo>
                    <a:lnTo>
                      <a:pt x="126202" y="37486"/>
                    </a:lnTo>
                    <a:lnTo>
                      <a:pt x="126202" y="37468"/>
                    </a:lnTo>
                    <a:lnTo>
                      <a:pt x="125693" y="37468"/>
                    </a:lnTo>
                    <a:lnTo>
                      <a:pt x="125693" y="37449"/>
                    </a:lnTo>
                    <a:lnTo>
                      <a:pt x="125202" y="37449"/>
                    </a:lnTo>
                    <a:lnTo>
                      <a:pt x="125202" y="37440"/>
                    </a:lnTo>
                    <a:lnTo>
                      <a:pt x="124693" y="37440"/>
                    </a:lnTo>
                    <a:lnTo>
                      <a:pt x="124693" y="37421"/>
                    </a:lnTo>
                    <a:lnTo>
                      <a:pt x="124239" y="37421"/>
                    </a:lnTo>
                    <a:lnTo>
                      <a:pt x="124239" y="37403"/>
                    </a:lnTo>
                    <a:lnTo>
                      <a:pt x="123840" y="37403"/>
                    </a:lnTo>
                    <a:lnTo>
                      <a:pt x="123840" y="37394"/>
                    </a:lnTo>
                    <a:lnTo>
                      <a:pt x="123451" y="37394"/>
                    </a:lnTo>
                    <a:lnTo>
                      <a:pt x="123451" y="37375"/>
                    </a:lnTo>
                    <a:lnTo>
                      <a:pt x="123053" y="37375"/>
                    </a:lnTo>
                    <a:lnTo>
                      <a:pt x="123053" y="37356"/>
                    </a:lnTo>
                    <a:lnTo>
                      <a:pt x="122655" y="37356"/>
                    </a:lnTo>
                    <a:lnTo>
                      <a:pt x="122655" y="37347"/>
                    </a:lnTo>
                    <a:lnTo>
                      <a:pt x="122266" y="37347"/>
                    </a:lnTo>
                    <a:lnTo>
                      <a:pt x="122266" y="37329"/>
                    </a:lnTo>
                    <a:lnTo>
                      <a:pt x="121868" y="37329"/>
                    </a:lnTo>
                    <a:lnTo>
                      <a:pt x="121868" y="37310"/>
                    </a:lnTo>
                    <a:lnTo>
                      <a:pt x="121460" y="37310"/>
                    </a:lnTo>
                    <a:lnTo>
                      <a:pt x="121460" y="37301"/>
                    </a:lnTo>
                    <a:lnTo>
                      <a:pt x="121080" y="37301"/>
                    </a:lnTo>
                    <a:lnTo>
                      <a:pt x="121080" y="37282"/>
                    </a:lnTo>
                    <a:lnTo>
                      <a:pt x="120673" y="37282"/>
                    </a:lnTo>
                    <a:lnTo>
                      <a:pt x="120673" y="37264"/>
                    </a:lnTo>
                    <a:lnTo>
                      <a:pt x="120293" y="37264"/>
                    </a:lnTo>
                    <a:lnTo>
                      <a:pt x="120293" y="37255"/>
                    </a:lnTo>
                    <a:lnTo>
                      <a:pt x="119885" y="37255"/>
                    </a:lnTo>
                    <a:lnTo>
                      <a:pt x="119885" y="37236"/>
                    </a:lnTo>
                    <a:lnTo>
                      <a:pt x="119487" y="37236"/>
                    </a:lnTo>
                    <a:lnTo>
                      <a:pt x="119487" y="37218"/>
                    </a:lnTo>
                    <a:lnTo>
                      <a:pt x="119163" y="37218"/>
                    </a:lnTo>
                    <a:lnTo>
                      <a:pt x="119163" y="37208"/>
                    </a:lnTo>
                    <a:lnTo>
                      <a:pt x="118839" y="37208"/>
                    </a:lnTo>
                    <a:lnTo>
                      <a:pt x="118839" y="37190"/>
                    </a:lnTo>
                    <a:lnTo>
                      <a:pt x="118514" y="37190"/>
                    </a:lnTo>
                    <a:lnTo>
                      <a:pt x="118514" y="37171"/>
                    </a:lnTo>
                    <a:lnTo>
                      <a:pt x="118172" y="37171"/>
                    </a:lnTo>
                    <a:lnTo>
                      <a:pt x="118172" y="37162"/>
                    </a:lnTo>
                    <a:lnTo>
                      <a:pt x="117848" y="37162"/>
                    </a:lnTo>
                    <a:lnTo>
                      <a:pt x="117848" y="37143"/>
                    </a:lnTo>
                    <a:lnTo>
                      <a:pt x="117523" y="37143"/>
                    </a:lnTo>
                    <a:lnTo>
                      <a:pt x="117523" y="37125"/>
                    </a:lnTo>
                    <a:lnTo>
                      <a:pt x="117199" y="37125"/>
                    </a:lnTo>
                    <a:lnTo>
                      <a:pt x="117199" y="37116"/>
                    </a:lnTo>
                    <a:lnTo>
                      <a:pt x="116875" y="37116"/>
                    </a:lnTo>
                    <a:lnTo>
                      <a:pt x="116875" y="37097"/>
                    </a:lnTo>
                    <a:lnTo>
                      <a:pt x="116551" y="37097"/>
                    </a:lnTo>
                    <a:lnTo>
                      <a:pt x="116551" y="37079"/>
                    </a:lnTo>
                    <a:lnTo>
                      <a:pt x="116217" y="37079"/>
                    </a:lnTo>
                    <a:lnTo>
                      <a:pt x="116217" y="37069"/>
                    </a:lnTo>
                    <a:lnTo>
                      <a:pt x="115893" y="37069"/>
                    </a:lnTo>
                    <a:lnTo>
                      <a:pt x="115893" y="37051"/>
                    </a:lnTo>
                    <a:lnTo>
                      <a:pt x="115569" y="37051"/>
                    </a:lnTo>
                    <a:lnTo>
                      <a:pt x="115569" y="37032"/>
                    </a:lnTo>
                    <a:lnTo>
                      <a:pt x="115245" y="37032"/>
                    </a:lnTo>
                    <a:lnTo>
                      <a:pt x="115245" y="37023"/>
                    </a:lnTo>
                    <a:lnTo>
                      <a:pt x="114921" y="37023"/>
                    </a:lnTo>
                    <a:lnTo>
                      <a:pt x="114921" y="37005"/>
                    </a:lnTo>
                    <a:lnTo>
                      <a:pt x="114578" y="37005"/>
                    </a:lnTo>
                    <a:lnTo>
                      <a:pt x="114578" y="36986"/>
                    </a:lnTo>
                    <a:lnTo>
                      <a:pt x="114300" y="36986"/>
                    </a:lnTo>
                    <a:lnTo>
                      <a:pt x="114300" y="36977"/>
                    </a:lnTo>
                    <a:lnTo>
                      <a:pt x="114022" y="36977"/>
                    </a:lnTo>
                    <a:lnTo>
                      <a:pt x="114022" y="36958"/>
                    </a:lnTo>
                    <a:lnTo>
                      <a:pt x="113744" y="36958"/>
                    </a:lnTo>
                    <a:lnTo>
                      <a:pt x="113744" y="36940"/>
                    </a:lnTo>
                    <a:lnTo>
                      <a:pt x="113466" y="36940"/>
                    </a:lnTo>
                    <a:lnTo>
                      <a:pt x="113466" y="36930"/>
                    </a:lnTo>
                    <a:lnTo>
                      <a:pt x="113188" y="36930"/>
                    </a:lnTo>
                    <a:lnTo>
                      <a:pt x="113188" y="36912"/>
                    </a:lnTo>
                    <a:lnTo>
                      <a:pt x="112911" y="36912"/>
                    </a:lnTo>
                    <a:lnTo>
                      <a:pt x="112911" y="36893"/>
                    </a:lnTo>
                    <a:lnTo>
                      <a:pt x="112633" y="36893"/>
                    </a:lnTo>
                    <a:lnTo>
                      <a:pt x="112633" y="36884"/>
                    </a:lnTo>
                    <a:lnTo>
                      <a:pt x="112355" y="36884"/>
                    </a:lnTo>
                    <a:lnTo>
                      <a:pt x="112355" y="36866"/>
                    </a:lnTo>
                    <a:lnTo>
                      <a:pt x="112077" y="36866"/>
                    </a:lnTo>
                    <a:lnTo>
                      <a:pt x="112077" y="36847"/>
                    </a:lnTo>
                    <a:lnTo>
                      <a:pt x="111799" y="36847"/>
                    </a:lnTo>
                    <a:lnTo>
                      <a:pt x="111799" y="36838"/>
                    </a:lnTo>
                    <a:lnTo>
                      <a:pt x="111521" y="36838"/>
                    </a:lnTo>
                    <a:lnTo>
                      <a:pt x="111521" y="36819"/>
                    </a:lnTo>
                    <a:lnTo>
                      <a:pt x="111243" y="36819"/>
                    </a:lnTo>
                    <a:lnTo>
                      <a:pt x="111243" y="36801"/>
                    </a:lnTo>
                    <a:lnTo>
                      <a:pt x="110965" y="36801"/>
                    </a:lnTo>
                    <a:lnTo>
                      <a:pt x="110965" y="36791"/>
                    </a:lnTo>
                    <a:lnTo>
                      <a:pt x="110688" y="36791"/>
                    </a:lnTo>
                    <a:lnTo>
                      <a:pt x="110688" y="36773"/>
                    </a:lnTo>
                    <a:lnTo>
                      <a:pt x="110410" y="36773"/>
                    </a:lnTo>
                    <a:lnTo>
                      <a:pt x="110410" y="36754"/>
                    </a:lnTo>
                    <a:lnTo>
                      <a:pt x="110132" y="36754"/>
                    </a:lnTo>
                    <a:lnTo>
                      <a:pt x="110132" y="36745"/>
                    </a:lnTo>
                    <a:lnTo>
                      <a:pt x="109854" y="36745"/>
                    </a:lnTo>
                    <a:lnTo>
                      <a:pt x="109854" y="36727"/>
                    </a:lnTo>
                    <a:lnTo>
                      <a:pt x="109576" y="36727"/>
                    </a:lnTo>
                    <a:lnTo>
                      <a:pt x="109576" y="36708"/>
                    </a:lnTo>
                    <a:lnTo>
                      <a:pt x="109326" y="36708"/>
                    </a:lnTo>
                    <a:lnTo>
                      <a:pt x="109326" y="36699"/>
                    </a:lnTo>
                    <a:lnTo>
                      <a:pt x="109085" y="36699"/>
                    </a:lnTo>
                    <a:lnTo>
                      <a:pt x="109085" y="36680"/>
                    </a:lnTo>
                    <a:lnTo>
                      <a:pt x="108835" y="36680"/>
                    </a:lnTo>
                    <a:lnTo>
                      <a:pt x="108835" y="36662"/>
                    </a:lnTo>
                    <a:lnTo>
                      <a:pt x="108604" y="36662"/>
                    </a:lnTo>
                    <a:lnTo>
                      <a:pt x="108604" y="36653"/>
                    </a:lnTo>
                    <a:lnTo>
                      <a:pt x="108353" y="36653"/>
                    </a:lnTo>
                    <a:lnTo>
                      <a:pt x="108353" y="36634"/>
                    </a:lnTo>
                    <a:lnTo>
                      <a:pt x="108113" y="36634"/>
                    </a:lnTo>
                    <a:lnTo>
                      <a:pt x="108113" y="36615"/>
                    </a:lnTo>
                    <a:lnTo>
                      <a:pt x="107881" y="36615"/>
                    </a:lnTo>
                    <a:lnTo>
                      <a:pt x="107881" y="36606"/>
                    </a:lnTo>
                    <a:lnTo>
                      <a:pt x="107631" y="36606"/>
                    </a:lnTo>
                    <a:lnTo>
                      <a:pt x="107631" y="36588"/>
                    </a:lnTo>
                    <a:lnTo>
                      <a:pt x="107381" y="36588"/>
                    </a:lnTo>
                    <a:lnTo>
                      <a:pt x="107381" y="36569"/>
                    </a:lnTo>
                    <a:lnTo>
                      <a:pt x="107149" y="36569"/>
                    </a:lnTo>
                    <a:lnTo>
                      <a:pt x="107149" y="36560"/>
                    </a:lnTo>
                    <a:lnTo>
                      <a:pt x="106908" y="36560"/>
                    </a:lnTo>
                    <a:lnTo>
                      <a:pt x="106908" y="36541"/>
                    </a:lnTo>
                    <a:lnTo>
                      <a:pt x="106658" y="36541"/>
                    </a:lnTo>
                    <a:lnTo>
                      <a:pt x="106658" y="36523"/>
                    </a:lnTo>
                    <a:lnTo>
                      <a:pt x="106427" y="36523"/>
                    </a:lnTo>
                    <a:lnTo>
                      <a:pt x="106427" y="36514"/>
                    </a:lnTo>
                    <a:lnTo>
                      <a:pt x="106177" y="36514"/>
                    </a:lnTo>
                    <a:lnTo>
                      <a:pt x="106177" y="36495"/>
                    </a:lnTo>
                    <a:lnTo>
                      <a:pt x="105936" y="36495"/>
                    </a:lnTo>
                    <a:lnTo>
                      <a:pt x="105936" y="36477"/>
                    </a:lnTo>
                    <a:lnTo>
                      <a:pt x="105704" y="36477"/>
                    </a:lnTo>
                    <a:lnTo>
                      <a:pt x="105704" y="36467"/>
                    </a:lnTo>
                    <a:lnTo>
                      <a:pt x="105454" y="36467"/>
                    </a:lnTo>
                    <a:lnTo>
                      <a:pt x="105454" y="36449"/>
                    </a:lnTo>
                    <a:lnTo>
                      <a:pt x="105204" y="36449"/>
                    </a:lnTo>
                    <a:lnTo>
                      <a:pt x="105204" y="36430"/>
                    </a:lnTo>
                    <a:lnTo>
                      <a:pt x="104973" y="36430"/>
                    </a:lnTo>
                    <a:lnTo>
                      <a:pt x="104973" y="36421"/>
                    </a:lnTo>
                    <a:lnTo>
                      <a:pt x="104732" y="36421"/>
                    </a:lnTo>
                    <a:lnTo>
                      <a:pt x="104732" y="36402"/>
                    </a:lnTo>
                    <a:lnTo>
                      <a:pt x="104500" y="36402"/>
                    </a:lnTo>
                    <a:lnTo>
                      <a:pt x="104500" y="36384"/>
                    </a:lnTo>
                    <a:lnTo>
                      <a:pt x="104278" y="36384"/>
                    </a:lnTo>
                    <a:lnTo>
                      <a:pt x="104278" y="36375"/>
                    </a:lnTo>
                    <a:lnTo>
                      <a:pt x="104083" y="36375"/>
                    </a:lnTo>
                    <a:lnTo>
                      <a:pt x="104083" y="36356"/>
                    </a:lnTo>
                    <a:lnTo>
                      <a:pt x="103861" y="36356"/>
                    </a:lnTo>
                    <a:lnTo>
                      <a:pt x="103861" y="36338"/>
                    </a:lnTo>
                    <a:lnTo>
                      <a:pt x="103648" y="36338"/>
                    </a:lnTo>
                    <a:lnTo>
                      <a:pt x="103648" y="36328"/>
                    </a:lnTo>
                    <a:lnTo>
                      <a:pt x="103435" y="36328"/>
                    </a:lnTo>
                    <a:lnTo>
                      <a:pt x="103435" y="36310"/>
                    </a:lnTo>
                    <a:lnTo>
                      <a:pt x="103213" y="36310"/>
                    </a:lnTo>
                    <a:lnTo>
                      <a:pt x="103213" y="36291"/>
                    </a:lnTo>
                    <a:lnTo>
                      <a:pt x="103000" y="36291"/>
                    </a:lnTo>
                    <a:lnTo>
                      <a:pt x="103000" y="36282"/>
                    </a:lnTo>
                    <a:lnTo>
                      <a:pt x="102787" y="36282"/>
                    </a:lnTo>
                    <a:lnTo>
                      <a:pt x="102787" y="36264"/>
                    </a:lnTo>
                    <a:lnTo>
                      <a:pt x="102564" y="36264"/>
                    </a:lnTo>
                    <a:lnTo>
                      <a:pt x="102564" y="36245"/>
                    </a:lnTo>
                    <a:lnTo>
                      <a:pt x="102370" y="36245"/>
                    </a:lnTo>
                    <a:lnTo>
                      <a:pt x="102370" y="36236"/>
                    </a:lnTo>
                    <a:lnTo>
                      <a:pt x="102148" y="36236"/>
                    </a:lnTo>
                    <a:lnTo>
                      <a:pt x="102148" y="36217"/>
                    </a:lnTo>
                    <a:lnTo>
                      <a:pt x="101934" y="36217"/>
                    </a:lnTo>
                    <a:lnTo>
                      <a:pt x="101934" y="36199"/>
                    </a:lnTo>
                    <a:lnTo>
                      <a:pt x="101721" y="36199"/>
                    </a:lnTo>
                    <a:lnTo>
                      <a:pt x="101721" y="36189"/>
                    </a:lnTo>
                    <a:lnTo>
                      <a:pt x="101499" y="36189"/>
                    </a:lnTo>
                    <a:lnTo>
                      <a:pt x="101499" y="36171"/>
                    </a:lnTo>
                    <a:lnTo>
                      <a:pt x="101286" y="36171"/>
                    </a:lnTo>
                    <a:lnTo>
                      <a:pt x="101286" y="36152"/>
                    </a:lnTo>
                    <a:lnTo>
                      <a:pt x="101073" y="36152"/>
                    </a:lnTo>
                    <a:lnTo>
                      <a:pt x="101073" y="36143"/>
                    </a:lnTo>
                    <a:lnTo>
                      <a:pt x="100869" y="36143"/>
                    </a:lnTo>
                    <a:lnTo>
                      <a:pt x="100869" y="36125"/>
                    </a:lnTo>
                    <a:lnTo>
                      <a:pt x="100656" y="36125"/>
                    </a:lnTo>
                    <a:lnTo>
                      <a:pt x="100656" y="36106"/>
                    </a:lnTo>
                    <a:lnTo>
                      <a:pt x="100434" y="36106"/>
                    </a:lnTo>
                    <a:lnTo>
                      <a:pt x="100434" y="36097"/>
                    </a:lnTo>
                    <a:lnTo>
                      <a:pt x="100221" y="36097"/>
                    </a:lnTo>
                    <a:lnTo>
                      <a:pt x="100221" y="36078"/>
                    </a:lnTo>
                    <a:lnTo>
                      <a:pt x="100008" y="36078"/>
                    </a:lnTo>
                    <a:lnTo>
                      <a:pt x="100008" y="36060"/>
                    </a:lnTo>
                    <a:lnTo>
                      <a:pt x="99786" y="36060"/>
                    </a:lnTo>
                    <a:lnTo>
                      <a:pt x="99786" y="36050"/>
                    </a:lnTo>
                    <a:lnTo>
                      <a:pt x="99591" y="36050"/>
                    </a:lnTo>
                    <a:lnTo>
                      <a:pt x="99591" y="36032"/>
                    </a:lnTo>
                    <a:lnTo>
                      <a:pt x="99387" y="36032"/>
                    </a:lnTo>
                    <a:lnTo>
                      <a:pt x="99387" y="36013"/>
                    </a:lnTo>
                    <a:lnTo>
                      <a:pt x="99202" y="36013"/>
                    </a:lnTo>
                    <a:lnTo>
                      <a:pt x="99202" y="36004"/>
                    </a:lnTo>
                    <a:lnTo>
                      <a:pt x="99017" y="36004"/>
                    </a:lnTo>
                    <a:lnTo>
                      <a:pt x="99017" y="35986"/>
                    </a:lnTo>
                    <a:lnTo>
                      <a:pt x="98813" y="35986"/>
                    </a:lnTo>
                    <a:lnTo>
                      <a:pt x="98813" y="35967"/>
                    </a:lnTo>
                    <a:lnTo>
                      <a:pt x="98628" y="35967"/>
                    </a:lnTo>
                    <a:lnTo>
                      <a:pt x="98628" y="35958"/>
                    </a:lnTo>
                    <a:lnTo>
                      <a:pt x="98433" y="35958"/>
                    </a:lnTo>
                    <a:lnTo>
                      <a:pt x="98433" y="35939"/>
                    </a:lnTo>
                    <a:lnTo>
                      <a:pt x="98248" y="35939"/>
                    </a:lnTo>
                    <a:lnTo>
                      <a:pt x="98248" y="35921"/>
                    </a:lnTo>
                    <a:lnTo>
                      <a:pt x="98044" y="35921"/>
                    </a:lnTo>
                    <a:lnTo>
                      <a:pt x="98044" y="35912"/>
                    </a:lnTo>
                    <a:lnTo>
                      <a:pt x="97859" y="35912"/>
                    </a:lnTo>
                    <a:lnTo>
                      <a:pt x="97859" y="35893"/>
                    </a:lnTo>
                    <a:lnTo>
                      <a:pt x="97674" y="35893"/>
                    </a:lnTo>
                    <a:lnTo>
                      <a:pt x="97674" y="35874"/>
                    </a:lnTo>
                    <a:lnTo>
                      <a:pt x="97470" y="35874"/>
                    </a:lnTo>
                    <a:lnTo>
                      <a:pt x="97470" y="35865"/>
                    </a:lnTo>
                    <a:lnTo>
                      <a:pt x="97285" y="35865"/>
                    </a:lnTo>
                    <a:lnTo>
                      <a:pt x="97285" y="35847"/>
                    </a:lnTo>
                    <a:lnTo>
                      <a:pt x="97090" y="35847"/>
                    </a:lnTo>
                    <a:lnTo>
                      <a:pt x="97090" y="35828"/>
                    </a:lnTo>
                    <a:lnTo>
                      <a:pt x="96905" y="35828"/>
                    </a:lnTo>
                    <a:lnTo>
                      <a:pt x="96905" y="35819"/>
                    </a:lnTo>
                    <a:lnTo>
                      <a:pt x="96701" y="35819"/>
                    </a:lnTo>
                    <a:lnTo>
                      <a:pt x="96701" y="35800"/>
                    </a:lnTo>
                    <a:lnTo>
                      <a:pt x="96516" y="35800"/>
                    </a:lnTo>
                    <a:lnTo>
                      <a:pt x="96516" y="35782"/>
                    </a:lnTo>
                    <a:lnTo>
                      <a:pt x="96331" y="35782"/>
                    </a:lnTo>
                    <a:lnTo>
                      <a:pt x="96331" y="35773"/>
                    </a:lnTo>
                    <a:lnTo>
                      <a:pt x="96127" y="35773"/>
                    </a:lnTo>
                    <a:lnTo>
                      <a:pt x="96127" y="35754"/>
                    </a:lnTo>
                    <a:lnTo>
                      <a:pt x="95942" y="35754"/>
                    </a:lnTo>
                    <a:lnTo>
                      <a:pt x="95942" y="35736"/>
                    </a:lnTo>
                    <a:lnTo>
                      <a:pt x="95747" y="35736"/>
                    </a:lnTo>
                    <a:lnTo>
                      <a:pt x="95747" y="35726"/>
                    </a:lnTo>
                    <a:lnTo>
                      <a:pt x="95562" y="35726"/>
                    </a:lnTo>
                    <a:lnTo>
                      <a:pt x="95562" y="35708"/>
                    </a:lnTo>
                    <a:lnTo>
                      <a:pt x="95358" y="35708"/>
                    </a:lnTo>
                    <a:lnTo>
                      <a:pt x="95358" y="35689"/>
                    </a:lnTo>
                    <a:lnTo>
                      <a:pt x="95173" y="35689"/>
                    </a:lnTo>
                    <a:lnTo>
                      <a:pt x="95173" y="35680"/>
                    </a:lnTo>
                    <a:lnTo>
                      <a:pt x="94988" y="35680"/>
                    </a:lnTo>
                    <a:lnTo>
                      <a:pt x="94988" y="35661"/>
                    </a:lnTo>
                    <a:lnTo>
                      <a:pt x="94784" y="35661"/>
                    </a:lnTo>
                    <a:lnTo>
                      <a:pt x="94784" y="35643"/>
                    </a:lnTo>
                    <a:lnTo>
                      <a:pt x="94599" y="35643"/>
                    </a:lnTo>
                    <a:lnTo>
                      <a:pt x="94599" y="35634"/>
                    </a:lnTo>
                    <a:lnTo>
                      <a:pt x="94432" y="35634"/>
                    </a:lnTo>
                    <a:lnTo>
                      <a:pt x="94432" y="35615"/>
                    </a:lnTo>
                    <a:lnTo>
                      <a:pt x="94265" y="35615"/>
                    </a:lnTo>
                    <a:lnTo>
                      <a:pt x="94265" y="35597"/>
                    </a:lnTo>
                    <a:lnTo>
                      <a:pt x="94089" y="35597"/>
                    </a:lnTo>
                    <a:lnTo>
                      <a:pt x="94089" y="35587"/>
                    </a:lnTo>
                    <a:lnTo>
                      <a:pt x="93904" y="35587"/>
                    </a:lnTo>
                    <a:lnTo>
                      <a:pt x="93904" y="35569"/>
                    </a:lnTo>
                    <a:lnTo>
                      <a:pt x="93737" y="35569"/>
                    </a:lnTo>
                    <a:lnTo>
                      <a:pt x="93737" y="35550"/>
                    </a:lnTo>
                    <a:lnTo>
                      <a:pt x="93570" y="35550"/>
                    </a:lnTo>
                    <a:lnTo>
                      <a:pt x="93570" y="35541"/>
                    </a:lnTo>
                    <a:lnTo>
                      <a:pt x="93394" y="35541"/>
                    </a:lnTo>
                    <a:lnTo>
                      <a:pt x="93394" y="35523"/>
                    </a:lnTo>
                    <a:lnTo>
                      <a:pt x="93209" y="35523"/>
                    </a:lnTo>
                    <a:lnTo>
                      <a:pt x="93209" y="35504"/>
                    </a:lnTo>
                    <a:lnTo>
                      <a:pt x="93042" y="35504"/>
                    </a:lnTo>
                    <a:lnTo>
                      <a:pt x="93042" y="35495"/>
                    </a:lnTo>
                    <a:lnTo>
                      <a:pt x="92876" y="35495"/>
                    </a:lnTo>
                    <a:lnTo>
                      <a:pt x="92876" y="35476"/>
                    </a:lnTo>
                    <a:lnTo>
                      <a:pt x="92690" y="35476"/>
                    </a:lnTo>
                    <a:lnTo>
                      <a:pt x="92690" y="35458"/>
                    </a:lnTo>
                    <a:lnTo>
                      <a:pt x="92514" y="35458"/>
                    </a:lnTo>
                    <a:lnTo>
                      <a:pt x="92514" y="35448"/>
                    </a:lnTo>
                    <a:lnTo>
                      <a:pt x="92348" y="35448"/>
                    </a:lnTo>
                    <a:lnTo>
                      <a:pt x="92348" y="35430"/>
                    </a:lnTo>
                    <a:lnTo>
                      <a:pt x="92181" y="35430"/>
                    </a:lnTo>
                    <a:lnTo>
                      <a:pt x="92181" y="35411"/>
                    </a:lnTo>
                    <a:lnTo>
                      <a:pt x="91996" y="35411"/>
                    </a:lnTo>
                    <a:lnTo>
                      <a:pt x="91996" y="35402"/>
                    </a:lnTo>
                    <a:lnTo>
                      <a:pt x="91820" y="35402"/>
                    </a:lnTo>
                    <a:lnTo>
                      <a:pt x="91820" y="35384"/>
                    </a:lnTo>
                    <a:lnTo>
                      <a:pt x="91653" y="35384"/>
                    </a:lnTo>
                    <a:lnTo>
                      <a:pt x="91653" y="35365"/>
                    </a:lnTo>
                    <a:lnTo>
                      <a:pt x="91486" y="35365"/>
                    </a:lnTo>
                    <a:lnTo>
                      <a:pt x="91486" y="35356"/>
                    </a:lnTo>
                    <a:lnTo>
                      <a:pt x="91301" y="35356"/>
                    </a:lnTo>
                    <a:lnTo>
                      <a:pt x="91301" y="35337"/>
                    </a:lnTo>
                    <a:lnTo>
                      <a:pt x="91125" y="35337"/>
                    </a:lnTo>
                    <a:lnTo>
                      <a:pt x="91125" y="35319"/>
                    </a:lnTo>
                    <a:lnTo>
                      <a:pt x="90958" y="35319"/>
                    </a:lnTo>
                    <a:lnTo>
                      <a:pt x="90958" y="35309"/>
                    </a:lnTo>
                    <a:lnTo>
                      <a:pt x="90792" y="35309"/>
                    </a:lnTo>
                    <a:lnTo>
                      <a:pt x="90792" y="35291"/>
                    </a:lnTo>
                    <a:lnTo>
                      <a:pt x="90606" y="35291"/>
                    </a:lnTo>
                    <a:lnTo>
                      <a:pt x="90606" y="35272"/>
                    </a:lnTo>
                    <a:lnTo>
                      <a:pt x="90430" y="35272"/>
                    </a:lnTo>
                    <a:lnTo>
                      <a:pt x="90430" y="35263"/>
                    </a:lnTo>
                    <a:lnTo>
                      <a:pt x="90264" y="35263"/>
                    </a:lnTo>
                    <a:lnTo>
                      <a:pt x="90264" y="35245"/>
                    </a:lnTo>
                    <a:lnTo>
                      <a:pt x="90097" y="35245"/>
                    </a:lnTo>
                    <a:lnTo>
                      <a:pt x="90097" y="35226"/>
                    </a:lnTo>
                    <a:lnTo>
                      <a:pt x="89912" y="35226"/>
                    </a:lnTo>
                    <a:lnTo>
                      <a:pt x="89912" y="35217"/>
                    </a:lnTo>
                    <a:lnTo>
                      <a:pt x="89736" y="35217"/>
                    </a:lnTo>
                    <a:lnTo>
                      <a:pt x="89736" y="35198"/>
                    </a:lnTo>
                    <a:lnTo>
                      <a:pt x="89587" y="35198"/>
                    </a:lnTo>
                    <a:lnTo>
                      <a:pt x="89587" y="35180"/>
                    </a:lnTo>
                    <a:lnTo>
                      <a:pt x="89412" y="35180"/>
                    </a:lnTo>
                    <a:lnTo>
                      <a:pt x="89412" y="35171"/>
                    </a:lnTo>
                    <a:lnTo>
                      <a:pt x="89263" y="35171"/>
                    </a:lnTo>
                    <a:lnTo>
                      <a:pt x="89263" y="35152"/>
                    </a:lnTo>
                    <a:lnTo>
                      <a:pt x="89106" y="35152"/>
                    </a:lnTo>
                    <a:lnTo>
                      <a:pt x="89106" y="35133"/>
                    </a:lnTo>
                    <a:lnTo>
                      <a:pt x="88948" y="35133"/>
                    </a:lnTo>
                    <a:lnTo>
                      <a:pt x="88948" y="35124"/>
                    </a:lnTo>
                    <a:lnTo>
                      <a:pt x="88782" y="35124"/>
                    </a:lnTo>
                    <a:lnTo>
                      <a:pt x="88782" y="35106"/>
                    </a:lnTo>
                    <a:lnTo>
                      <a:pt x="88624" y="35106"/>
                    </a:lnTo>
                    <a:lnTo>
                      <a:pt x="88624" y="35087"/>
                    </a:lnTo>
                    <a:lnTo>
                      <a:pt x="88476" y="35087"/>
                    </a:lnTo>
                    <a:lnTo>
                      <a:pt x="88476" y="35078"/>
                    </a:lnTo>
                    <a:lnTo>
                      <a:pt x="88300" y="35078"/>
                    </a:lnTo>
                    <a:lnTo>
                      <a:pt x="88300" y="35059"/>
                    </a:lnTo>
                    <a:lnTo>
                      <a:pt x="88152" y="35059"/>
                    </a:lnTo>
                    <a:lnTo>
                      <a:pt x="88152" y="35041"/>
                    </a:lnTo>
                    <a:lnTo>
                      <a:pt x="87994" y="35041"/>
                    </a:lnTo>
                    <a:lnTo>
                      <a:pt x="87994" y="35032"/>
                    </a:lnTo>
                    <a:lnTo>
                      <a:pt x="87837" y="35032"/>
                    </a:lnTo>
                    <a:lnTo>
                      <a:pt x="87837" y="35013"/>
                    </a:lnTo>
                    <a:lnTo>
                      <a:pt x="87670" y="35013"/>
                    </a:lnTo>
                    <a:lnTo>
                      <a:pt x="87670" y="34995"/>
                    </a:lnTo>
                    <a:lnTo>
                      <a:pt x="87513" y="34995"/>
                    </a:lnTo>
                    <a:lnTo>
                      <a:pt x="87513" y="34985"/>
                    </a:lnTo>
                    <a:lnTo>
                      <a:pt x="87364" y="34985"/>
                    </a:lnTo>
                    <a:lnTo>
                      <a:pt x="87364" y="34967"/>
                    </a:lnTo>
                    <a:lnTo>
                      <a:pt x="87188" y="34967"/>
                    </a:lnTo>
                    <a:lnTo>
                      <a:pt x="87188" y="34948"/>
                    </a:lnTo>
                    <a:lnTo>
                      <a:pt x="87040" y="34948"/>
                    </a:lnTo>
                    <a:lnTo>
                      <a:pt x="87040" y="34939"/>
                    </a:lnTo>
                    <a:lnTo>
                      <a:pt x="86883" y="34939"/>
                    </a:lnTo>
                    <a:lnTo>
                      <a:pt x="86883" y="34920"/>
                    </a:lnTo>
                    <a:lnTo>
                      <a:pt x="86725" y="34920"/>
                    </a:lnTo>
                    <a:lnTo>
                      <a:pt x="86725" y="34902"/>
                    </a:lnTo>
                    <a:lnTo>
                      <a:pt x="86559" y="34902"/>
                    </a:lnTo>
                    <a:lnTo>
                      <a:pt x="86559" y="34893"/>
                    </a:lnTo>
                    <a:lnTo>
                      <a:pt x="86401" y="34893"/>
                    </a:lnTo>
                    <a:lnTo>
                      <a:pt x="86401" y="34874"/>
                    </a:lnTo>
                    <a:lnTo>
                      <a:pt x="86253" y="34874"/>
                    </a:lnTo>
                    <a:lnTo>
                      <a:pt x="86253" y="34856"/>
                    </a:lnTo>
                    <a:lnTo>
                      <a:pt x="86077" y="34856"/>
                    </a:lnTo>
                    <a:lnTo>
                      <a:pt x="86077" y="34846"/>
                    </a:lnTo>
                    <a:lnTo>
                      <a:pt x="85929" y="34846"/>
                    </a:lnTo>
                    <a:lnTo>
                      <a:pt x="85929" y="34828"/>
                    </a:lnTo>
                    <a:lnTo>
                      <a:pt x="85771" y="34828"/>
                    </a:lnTo>
                    <a:lnTo>
                      <a:pt x="85771" y="34809"/>
                    </a:lnTo>
                    <a:lnTo>
                      <a:pt x="85605" y="34809"/>
                    </a:lnTo>
                    <a:lnTo>
                      <a:pt x="85605" y="34800"/>
                    </a:lnTo>
                    <a:lnTo>
                      <a:pt x="85447" y="34800"/>
                    </a:lnTo>
                    <a:lnTo>
                      <a:pt x="85447" y="34782"/>
                    </a:lnTo>
                    <a:lnTo>
                      <a:pt x="85290" y="34782"/>
                    </a:lnTo>
                    <a:lnTo>
                      <a:pt x="85290" y="34763"/>
                    </a:lnTo>
                    <a:lnTo>
                      <a:pt x="85141" y="34763"/>
                    </a:lnTo>
                    <a:lnTo>
                      <a:pt x="85141" y="34754"/>
                    </a:lnTo>
                    <a:lnTo>
                      <a:pt x="84965" y="34754"/>
                    </a:lnTo>
                    <a:lnTo>
                      <a:pt x="84965" y="34735"/>
                    </a:lnTo>
                    <a:lnTo>
                      <a:pt x="84817" y="34735"/>
                    </a:lnTo>
                    <a:lnTo>
                      <a:pt x="84817" y="34717"/>
                    </a:lnTo>
                    <a:lnTo>
                      <a:pt x="84660" y="34717"/>
                    </a:lnTo>
                    <a:lnTo>
                      <a:pt x="84660" y="34707"/>
                    </a:lnTo>
                    <a:lnTo>
                      <a:pt x="84521" y="34707"/>
                    </a:lnTo>
                    <a:lnTo>
                      <a:pt x="84521" y="34689"/>
                    </a:lnTo>
                    <a:lnTo>
                      <a:pt x="84382" y="34689"/>
                    </a:lnTo>
                    <a:lnTo>
                      <a:pt x="84382" y="34670"/>
                    </a:lnTo>
                    <a:lnTo>
                      <a:pt x="84224" y="34670"/>
                    </a:lnTo>
                    <a:lnTo>
                      <a:pt x="84224" y="34661"/>
                    </a:lnTo>
                    <a:lnTo>
                      <a:pt x="84086" y="34661"/>
                    </a:lnTo>
                    <a:lnTo>
                      <a:pt x="84086" y="34643"/>
                    </a:lnTo>
                    <a:lnTo>
                      <a:pt x="83937" y="34643"/>
                    </a:lnTo>
                    <a:lnTo>
                      <a:pt x="83937" y="34624"/>
                    </a:lnTo>
                    <a:lnTo>
                      <a:pt x="83798" y="34624"/>
                    </a:lnTo>
                    <a:lnTo>
                      <a:pt x="83798" y="34615"/>
                    </a:lnTo>
                    <a:lnTo>
                      <a:pt x="83641" y="34615"/>
                    </a:lnTo>
                    <a:lnTo>
                      <a:pt x="83641" y="34596"/>
                    </a:lnTo>
                    <a:lnTo>
                      <a:pt x="83502" y="34596"/>
                    </a:lnTo>
                    <a:lnTo>
                      <a:pt x="83502" y="34578"/>
                    </a:lnTo>
                    <a:lnTo>
                      <a:pt x="83345" y="34578"/>
                    </a:lnTo>
                    <a:lnTo>
                      <a:pt x="83345" y="34568"/>
                    </a:lnTo>
                    <a:lnTo>
                      <a:pt x="83206" y="34568"/>
                    </a:lnTo>
                    <a:lnTo>
                      <a:pt x="83206" y="34550"/>
                    </a:lnTo>
                    <a:lnTo>
                      <a:pt x="83057" y="34550"/>
                    </a:lnTo>
                    <a:lnTo>
                      <a:pt x="83057" y="34531"/>
                    </a:lnTo>
                    <a:lnTo>
                      <a:pt x="82918" y="34531"/>
                    </a:lnTo>
                    <a:lnTo>
                      <a:pt x="82918" y="34522"/>
                    </a:lnTo>
                    <a:lnTo>
                      <a:pt x="82761" y="34522"/>
                    </a:lnTo>
                    <a:lnTo>
                      <a:pt x="82761" y="34504"/>
                    </a:lnTo>
                    <a:lnTo>
                      <a:pt x="82622" y="34504"/>
                    </a:lnTo>
                    <a:lnTo>
                      <a:pt x="82622" y="34485"/>
                    </a:lnTo>
                    <a:lnTo>
                      <a:pt x="82465" y="34485"/>
                    </a:lnTo>
                    <a:lnTo>
                      <a:pt x="82465" y="34476"/>
                    </a:lnTo>
                    <a:lnTo>
                      <a:pt x="82326" y="34476"/>
                    </a:lnTo>
                    <a:lnTo>
                      <a:pt x="82326" y="34457"/>
                    </a:lnTo>
                    <a:lnTo>
                      <a:pt x="82177" y="34457"/>
                    </a:lnTo>
                    <a:lnTo>
                      <a:pt x="82177" y="34439"/>
                    </a:lnTo>
                    <a:lnTo>
                      <a:pt x="82039" y="34439"/>
                    </a:lnTo>
                    <a:lnTo>
                      <a:pt x="82039" y="34430"/>
                    </a:lnTo>
                    <a:lnTo>
                      <a:pt x="81881" y="34430"/>
                    </a:lnTo>
                    <a:lnTo>
                      <a:pt x="81881" y="34411"/>
                    </a:lnTo>
                    <a:lnTo>
                      <a:pt x="81742" y="34411"/>
                    </a:lnTo>
                    <a:lnTo>
                      <a:pt x="81742" y="34392"/>
                    </a:lnTo>
                    <a:lnTo>
                      <a:pt x="81603" y="34392"/>
                    </a:lnTo>
                    <a:lnTo>
                      <a:pt x="81603" y="34383"/>
                    </a:lnTo>
                    <a:lnTo>
                      <a:pt x="81446" y="34383"/>
                    </a:lnTo>
                    <a:lnTo>
                      <a:pt x="81446" y="34365"/>
                    </a:lnTo>
                    <a:lnTo>
                      <a:pt x="81307" y="34365"/>
                    </a:lnTo>
                    <a:lnTo>
                      <a:pt x="81307" y="34346"/>
                    </a:lnTo>
                    <a:lnTo>
                      <a:pt x="81159" y="34346"/>
                    </a:lnTo>
                    <a:lnTo>
                      <a:pt x="81159" y="34337"/>
                    </a:lnTo>
                    <a:lnTo>
                      <a:pt x="81020" y="34337"/>
                    </a:lnTo>
                    <a:lnTo>
                      <a:pt x="81020" y="34318"/>
                    </a:lnTo>
                    <a:lnTo>
                      <a:pt x="80862" y="34318"/>
                    </a:lnTo>
                    <a:lnTo>
                      <a:pt x="80862" y="34300"/>
                    </a:lnTo>
                    <a:lnTo>
                      <a:pt x="80723" y="34300"/>
                    </a:lnTo>
                    <a:lnTo>
                      <a:pt x="80723" y="34291"/>
                    </a:lnTo>
                    <a:lnTo>
                      <a:pt x="80566" y="34291"/>
                    </a:lnTo>
                    <a:lnTo>
                      <a:pt x="80566" y="34272"/>
                    </a:lnTo>
                    <a:lnTo>
                      <a:pt x="80427" y="34272"/>
                    </a:lnTo>
                    <a:lnTo>
                      <a:pt x="80427" y="34254"/>
                    </a:lnTo>
                    <a:lnTo>
                      <a:pt x="80279" y="34254"/>
                    </a:lnTo>
                    <a:lnTo>
                      <a:pt x="80279" y="34244"/>
                    </a:lnTo>
                    <a:lnTo>
                      <a:pt x="80140" y="34244"/>
                    </a:lnTo>
                    <a:lnTo>
                      <a:pt x="80140" y="34226"/>
                    </a:lnTo>
                    <a:lnTo>
                      <a:pt x="79982" y="34226"/>
                    </a:lnTo>
                    <a:lnTo>
                      <a:pt x="79982" y="34207"/>
                    </a:lnTo>
                    <a:lnTo>
                      <a:pt x="79843" y="34207"/>
                    </a:lnTo>
                    <a:lnTo>
                      <a:pt x="79843" y="34198"/>
                    </a:lnTo>
                    <a:lnTo>
                      <a:pt x="79704" y="34198"/>
                    </a:lnTo>
                    <a:lnTo>
                      <a:pt x="79704" y="34179"/>
                    </a:lnTo>
                    <a:lnTo>
                      <a:pt x="79565" y="34179"/>
                    </a:lnTo>
                    <a:lnTo>
                      <a:pt x="79565" y="34161"/>
                    </a:lnTo>
                    <a:lnTo>
                      <a:pt x="79445" y="34161"/>
                    </a:lnTo>
                    <a:lnTo>
                      <a:pt x="79445" y="34152"/>
                    </a:lnTo>
                    <a:lnTo>
                      <a:pt x="79306" y="34152"/>
                    </a:lnTo>
                    <a:lnTo>
                      <a:pt x="79306" y="34133"/>
                    </a:lnTo>
                    <a:lnTo>
                      <a:pt x="79167" y="34133"/>
                    </a:lnTo>
                    <a:lnTo>
                      <a:pt x="79167" y="34115"/>
                    </a:lnTo>
                    <a:lnTo>
                      <a:pt x="79028" y="34115"/>
                    </a:lnTo>
                    <a:lnTo>
                      <a:pt x="79028" y="34105"/>
                    </a:lnTo>
                    <a:lnTo>
                      <a:pt x="78898" y="34105"/>
                    </a:lnTo>
                    <a:lnTo>
                      <a:pt x="78898" y="34087"/>
                    </a:lnTo>
                    <a:lnTo>
                      <a:pt x="78760" y="34087"/>
                    </a:lnTo>
                    <a:lnTo>
                      <a:pt x="78760" y="34068"/>
                    </a:lnTo>
                    <a:lnTo>
                      <a:pt x="78621" y="34068"/>
                    </a:lnTo>
                    <a:lnTo>
                      <a:pt x="78621" y="34059"/>
                    </a:lnTo>
                    <a:lnTo>
                      <a:pt x="78482" y="34059"/>
                    </a:lnTo>
                    <a:lnTo>
                      <a:pt x="78482" y="34041"/>
                    </a:lnTo>
                    <a:lnTo>
                      <a:pt x="78343" y="34041"/>
                    </a:lnTo>
                    <a:lnTo>
                      <a:pt x="78343" y="34022"/>
                    </a:lnTo>
                    <a:lnTo>
                      <a:pt x="78222" y="34022"/>
                    </a:lnTo>
                    <a:lnTo>
                      <a:pt x="78222" y="34013"/>
                    </a:lnTo>
                    <a:lnTo>
                      <a:pt x="78083" y="34013"/>
                    </a:lnTo>
                    <a:lnTo>
                      <a:pt x="78083" y="33994"/>
                    </a:lnTo>
                    <a:lnTo>
                      <a:pt x="77944" y="33994"/>
                    </a:lnTo>
                    <a:lnTo>
                      <a:pt x="77944" y="33976"/>
                    </a:lnTo>
                    <a:lnTo>
                      <a:pt x="77806" y="33976"/>
                    </a:lnTo>
                    <a:lnTo>
                      <a:pt x="77806" y="33966"/>
                    </a:lnTo>
                    <a:lnTo>
                      <a:pt x="77685" y="33966"/>
                    </a:lnTo>
                    <a:lnTo>
                      <a:pt x="77685" y="33948"/>
                    </a:lnTo>
                    <a:lnTo>
                      <a:pt x="77546" y="33948"/>
                    </a:lnTo>
                    <a:lnTo>
                      <a:pt x="77546" y="33929"/>
                    </a:lnTo>
                    <a:lnTo>
                      <a:pt x="77407" y="33929"/>
                    </a:lnTo>
                    <a:lnTo>
                      <a:pt x="77407" y="33920"/>
                    </a:lnTo>
                    <a:lnTo>
                      <a:pt x="77268" y="33920"/>
                    </a:lnTo>
                    <a:lnTo>
                      <a:pt x="77268" y="33902"/>
                    </a:lnTo>
                    <a:lnTo>
                      <a:pt x="77129" y="33902"/>
                    </a:lnTo>
                    <a:lnTo>
                      <a:pt x="77129" y="33883"/>
                    </a:lnTo>
                    <a:lnTo>
                      <a:pt x="77000" y="33883"/>
                    </a:lnTo>
                    <a:lnTo>
                      <a:pt x="77000" y="33874"/>
                    </a:lnTo>
                    <a:lnTo>
                      <a:pt x="76861" y="33874"/>
                    </a:lnTo>
                    <a:lnTo>
                      <a:pt x="76861" y="33855"/>
                    </a:lnTo>
                    <a:lnTo>
                      <a:pt x="76722" y="33855"/>
                    </a:lnTo>
                    <a:lnTo>
                      <a:pt x="76722" y="33837"/>
                    </a:lnTo>
                    <a:lnTo>
                      <a:pt x="76583" y="33837"/>
                    </a:lnTo>
                    <a:lnTo>
                      <a:pt x="76583" y="33827"/>
                    </a:lnTo>
                    <a:lnTo>
                      <a:pt x="76462" y="33827"/>
                    </a:lnTo>
                    <a:lnTo>
                      <a:pt x="76462" y="33809"/>
                    </a:lnTo>
                    <a:lnTo>
                      <a:pt x="76324" y="33809"/>
                    </a:lnTo>
                    <a:lnTo>
                      <a:pt x="76324" y="33790"/>
                    </a:lnTo>
                    <a:lnTo>
                      <a:pt x="76185" y="33790"/>
                    </a:lnTo>
                    <a:lnTo>
                      <a:pt x="76185" y="33781"/>
                    </a:lnTo>
                    <a:lnTo>
                      <a:pt x="76046" y="33781"/>
                    </a:lnTo>
                    <a:lnTo>
                      <a:pt x="76046" y="33763"/>
                    </a:lnTo>
                    <a:lnTo>
                      <a:pt x="75907" y="33763"/>
                    </a:lnTo>
                    <a:lnTo>
                      <a:pt x="75907" y="33744"/>
                    </a:lnTo>
                    <a:lnTo>
                      <a:pt x="75786" y="33744"/>
                    </a:lnTo>
                    <a:lnTo>
                      <a:pt x="75786" y="33735"/>
                    </a:lnTo>
                    <a:lnTo>
                      <a:pt x="75647" y="33735"/>
                    </a:lnTo>
                    <a:lnTo>
                      <a:pt x="75647" y="33716"/>
                    </a:lnTo>
                    <a:lnTo>
                      <a:pt x="75508" y="33716"/>
                    </a:lnTo>
                    <a:lnTo>
                      <a:pt x="75508" y="33698"/>
                    </a:lnTo>
                    <a:lnTo>
                      <a:pt x="75369" y="33698"/>
                    </a:lnTo>
                    <a:lnTo>
                      <a:pt x="75369" y="33689"/>
                    </a:lnTo>
                    <a:lnTo>
                      <a:pt x="75240" y="33689"/>
                    </a:lnTo>
                    <a:lnTo>
                      <a:pt x="75240" y="33670"/>
                    </a:lnTo>
                    <a:lnTo>
                      <a:pt x="75101" y="33670"/>
                    </a:lnTo>
                    <a:lnTo>
                      <a:pt x="75101" y="33651"/>
                    </a:lnTo>
                    <a:lnTo>
                      <a:pt x="74962" y="33651"/>
                    </a:lnTo>
                    <a:lnTo>
                      <a:pt x="74962" y="33642"/>
                    </a:lnTo>
                    <a:lnTo>
                      <a:pt x="74841" y="33642"/>
                    </a:lnTo>
                    <a:lnTo>
                      <a:pt x="74841" y="33624"/>
                    </a:lnTo>
                    <a:lnTo>
                      <a:pt x="74721" y="33624"/>
                    </a:lnTo>
                    <a:lnTo>
                      <a:pt x="74721" y="33605"/>
                    </a:lnTo>
                    <a:lnTo>
                      <a:pt x="74582" y="33605"/>
                    </a:lnTo>
                    <a:lnTo>
                      <a:pt x="74582" y="33596"/>
                    </a:lnTo>
                    <a:lnTo>
                      <a:pt x="74452" y="33596"/>
                    </a:lnTo>
                    <a:lnTo>
                      <a:pt x="74452" y="33577"/>
                    </a:lnTo>
                    <a:lnTo>
                      <a:pt x="74332" y="33577"/>
                    </a:lnTo>
                    <a:lnTo>
                      <a:pt x="74332" y="33559"/>
                    </a:lnTo>
                    <a:lnTo>
                      <a:pt x="74212" y="33559"/>
                    </a:lnTo>
                    <a:lnTo>
                      <a:pt x="74212" y="33550"/>
                    </a:lnTo>
                    <a:lnTo>
                      <a:pt x="74082" y="33550"/>
                    </a:lnTo>
                    <a:lnTo>
                      <a:pt x="74082" y="33531"/>
                    </a:lnTo>
                    <a:lnTo>
                      <a:pt x="73943" y="33531"/>
                    </a:lnTo>
                    <a:lnTo>
                      <a:pt x="73943" y="33513"/>
                    </a:lnTo>
                    <a:lnTo>
                      <a:pt x="73823" y="33513"/>
                    </a:lnTo>
                    <a:lnTo>
                      <a:pt x="73823" y="33503"/>
                    </a:lnTo>
                    <a:lnTo>
                      <a:pt x="73702" y="33503"/>
                    </a:lnTo>
                    <a:lnTo>
                      <a:pt x="73702" y="33485"/>
                    </a:lnTo>
                    <a:lnTo>
                      <a:pt x="73573" y="33485"/>
                    </a:lnTo>
                    <a:lnTo>
                      <a:pt x="73573" y="33466"/>
                    </a:lnTo>
                    <a:lnTo>
                      <a:pt x="73452" y="33466"/>
                    </a:lnTo>
                    <a:lnTo>
                      <a:pt x="73452" y="33457"/>
                    </a:lnTo>
                    <a:lnTo>
                      <a:pt x="73332" y="33457"/>
                    </a:lnTo>
                    <a:lnTo>
                      <a:pt x="73332" y="33438"/>
                    </a:lnTo>
                    <a:lnTo>
                      <a:pt x="73193" y="33438"/>
                    </a:lnTo>
                    <a:lnTo>
                      <a:pt x="73193" y="33420"/>
                    </a:lnTo>
                    <a:lnTo>
                      <a:pt x="73063" y="33420"/>
                    </a:lnTo>
                    <a:lnTo>
                      <a:pt x="73063" y="33411"/>
                    </a:lnTo>
                    <a:lnTo>
                      <a:pt x="72943" y="33411"/>
                    </a:lnTo>
                    <a:lnTo>
                      <a:pt x="72943" y="33392"/>
                    </a:lnTo>
                    <a:lnTo>
                      <a:pt x="72822" y="33392"/>
                    </a:lnTo>
                    <a:lnTo>
                      <a:pt x="72822" y="33374"/>
                    </a:lnTo>
                    <a:lnTo>
                      <a:pt x="72693" y="33374"/>
                    </a:lnTo>
                    <a:lnTo>
                      <a:pt x="72693" y="33364"/>
                    </a:lnTo>
                    <a:lnTo>
                      <a:pt x="72572" y="33364"/>
                    </a:lnTo>
                    <a:lnTo>
                      <a:pt x="72572" y="33346"/>
                    </a:lnTo>
                    <a:lnTo>
                      <a:pt x="72433" y="33346"/>
                    </a:lnTo>
                    <a:lnTo>
                      <a:pt x="72433" y="33327"/>
                    </a:lnTo>
                    <a:lnTo>
                      <a:pt x="72313" y="33327"/>
                    </a:lnTo>
                    <a:lnTo>
                      <a:pt x="72313" y="33318"/>
                    </a:lnTo>
                    <a:lnTo>
                      <a:pt x="72183" y="33318"/>
                    </a:lnTo>
                    <a:lnTo>
                      <a:pt x="72183" y="33300"/>
                    </a:lnTo>
                    <a:lnTo>
                      <a:pt x="72063" y="33300"/>
                    </a:lnTo>
                    <a:lnTo>
                      <a:pt x="72063" y="33281"/>
                    </a:lnTo>
                    <a:lnTo>
                      <a:pt x="71942" y="33281"/>
                    </a:lnTo>
                    <a:lnTo>
                      <a:pt x="71942" y="33272"/>
                    </a:lnTo>
                    <a:lnTo>
                      <a:pt x="71813" y="33272"/>
                    </a:lnTo>
                    <a:lnTo>
                      <a:pt x="71813" y="33253"/>
                    </a:lnTo>
                    <a:lnTo>
                      <a:pt x="71674" y="33253"/>
                    </a:lnTo>
                    <a:lnTo>
                      <a:pt x="71674" y="33235"/>
                    </a:lnTo>
                    <a:lnTo>
                      <a:pt x="71553" y="33235"/>
                    </a:lnTo>
                    <a:lnTo>
                      <a:pt x="71553" y="33225"/>
                    </a:lnTo>
                    <a:lnTo>
                      <a:pt x="71433" y="33225"/>
                    </a:lnTo>
                    <a:lnTo>
                      <a:pt x="71433" y="33207"/>
                    </a:lnTo>
                    <a:lnTo>
                      <a:pt x="71303" y="33207"/>
                    </a:lnTo>
                    <a:lnTo>
                      <a:pt x="71303" y="33188"/>
                    </a:lnTo>
                    <a:lnTo>
                      <a:pt x="71183" y="33188"/>
                    </a:lnTo>
                    <a:lnTo>
                      <a:pt x="71183" y="33179"/>
                    </a:lnTo>
                    <a:lnTo>
                      <a:pt x="71062" y="33179"/>
                    </a:lnTo>
                    <a:lnTo>
                      <a:pt x="71062" y="33161"/>
                    </a:lnTo>
                    <a:lnTo>
                      <a:pt x="70923" y="33161"/>
                    </a:lnTo>
                    <a:lnTo>
                      <a:pt x="70923" y="33142"/>
                    </a:lnTo>
                    <a:lnTo>
                      <a:pt x="70794" y="33142"/>
                    </a:lnTo>
                    <a:lnTo>
                      <a:pt x="70794" y="33133"/>
                    </a:lnTo>
                    <a:lnTo>
                      <a:pt x="70673" y="33133"/>
                    </a:lnTo>
                    <a:lnTo>
                      <a:pt x="70673" y="33114"/>
                    </a:lnTo>
                    <a:lnTo>
                      <a:pt x="70553" y="33114"/>
                    </a:lnTo>
                    <a:lnTo>
                      <a:pt x="70553" y="33096"/>
                    </a:lnTo>
                    <a:lnTo>
                      <a:pt x="70423" y="33096"/>
                    </a:lnTo>
                    <a:lnTo>
                      <a:pt x="70423" y="33086"/>
                    </a:lnTo>
                    <a:lnTo>
                      <a:pt x="70284" y="33086"/>
                    </a:lnTo>
                    <a:lnTo>
                      <a:pt x="70284" y="33068"/>
                    </a:lnTo>
                    <a:lnTo>
                      <a:pt x="70164" y="33068"/>
                    </a:lnTo>
                    <a:lnTo>
                      <a:pt x="70164" y="33049"/>
                    </a:lnTo>
                    <a:lnTo>
                      <a:pt x="70043" y="33049"/>
                    </a:lnTo>
                    <a:lnTo>
                      <a:pt x="70043" y="33040"/>
                    </a:lnTo>
                    <a:lnTo>
                      <a:pt x="69914" y="33040"/>
                    </a:lnTo>
                    <a:lnTo>
                      <a:pt x="69914" y="33022"/>
                    </a:lnTo>
                    <a:lnTo>
                      <a:pt x="69812" y="33022"/>
                    </a:lnTo>
                    <a:lnTo>
                      <a:pt x="69812" y="33003"/>
                    </a:lnTo>
                    <a:lnTo>
                      <a:pt x="69682" y="33003"/>
                    </a:lnTo>
                    <a:lnTo>
                      <a:pt x="69682" y="32994"/>
                    </a:lnTo>
                    <a:lnTo>
                      <a:pt x="69562" y="32994"/>
                    </a:lnTo>
                    <a:lnTo>
                      <a:pt x="69562" y="32975"/>
                    </a:lnTo>
                    <a:lnTo>
                      <a:pt x="69451" y="32975"/>
                    </a:lnTo>
                    <a:lnTo>
                      <a:pt x="69451" y="32957"/>
                    </a:lnTo>
                    <a:lnTo>
                      <a:pt x="69330" y="32957"/>
                    </a:lnTo>
                    <a:lnTo>
                      <a:pt x="69330" y="32948"/>
                    </a:lnTo>
                    <a:lnTo>
                      <a:pt x="69210" y="32948"/>
                    </a:lnTo>
                    <a:lnTo>
                      <a:pt x="69210" y="32929"/>
                    </a:lnTo>
                    <a:lnTo>
                      <a:pt x="69099" y="32929"/>
                    </a:lnTo>
                    <a:lnTo>
                      <a:pt x="69099" y="32910"/>
                    </a:lnTo>
                    <a:lnTo>
                      <a:pt x="68978" y="32910"/>
                    </a:lnTo>
                    <a:lnTo>
                      <a:pt x="68978" y="32901"/>
                    </a:lnTo>
                    <a:lnTo>
                      <a:pt x="68867" y="32901"/>
                    </a:lnTo>
                    <a:lnTo>
                      <a:pt x="68867" y="32883"/>
                    </a:lnTo>
                    <a:lnTo>
                      <a:pt x="68747" y="32883"/>
                    </a:lnTo>
                    <a:lnTo>
                      <a:pt x="68747" y="32864"/>
                    </a:lnTo>
                    <a:lnTo>
                      <a:pt x="68617" y="32864"/>
                    </a:lnTo>
                    <a:lnTo>
                      <a:pt x="68617" y="32855"/>
                    </a:lnTo>
                    <a:lnTo>
                      <a:pt x="68515" y="32855"/>
                    </a:lnTo>
                    <a:lnTo>
                      <a:pt x="68515" y="32836"/>
                    </a:lnTo>
                    <a:lnTo>
                      <a:pt x="68385" y="32836"/>
                    </a:lnTo>
                    <a:lnTo>
                      <a:pt x="68385" y="32818"/>
                    </a:lnTo>
                    <a:lnTo>
                      <a:pt x="68265" y="32818"/>
                    </a:lnTo>
                    <a:lnTo>
                      <a:pt x="68265" y="32809"/>
                    </a:lnTo>
                    <a:lnTo>
                      <a:pt x="68154" y="32809"/>
                    </a:lnTo>
                    <a:lnTo>
                      <a:pt x="68154" y="32790"/>
                    </a:lnTo>
                    <a:lnTo>
                      <a:pt x="68034" y="32790"/>
                    </a:lnTo>
                    <a:lnTo>
                      <a:pt x="68034" y="32772"/>
                    </a:lnTo>
                    <a:lnTo>
                      <a:pt x="67913" y="32772"/>
                    </a:lnTo>
                    <a:lnTo>
                      <a:pt x="67913" y="32762"/>
                    </a:lnTo>
                    <a:lnTo>
                      <a:pt x="67802" y="32762"/>
                    </a:lnTo>
                    <a:lnTo>
                      <a:pt x="67802" y="32744"/>
                    </a:lnTo>
                    <a:lnTo>
                      <a:pt x="67682" y="32744"/>
                    </a:lnTo>
                    <a:lnTo>
                      <a:pt x="67682" y="32725"/>
                    </a:lnTo>
                    <a:lnTo>
                      <a:pt x="67552" y="32725"/>
                    </a:lnTo>
                    <a:lnTo>
                      <a:pt x="67552" y="32716"/>
                    </a:lnTo>
                    <a:lnTo>
                      <a:pt x="67450" y="32716"/>
                    </a:lnTo>
                    <a:lnTo>
                      <a:pt x="67450" y="32697"/>
                    </a:lnTo>
                    <a:lnTo>
                      <a:pt x="67320" y="32697"/>
                    </a:lnTo>
                    <a:lnTo>
                      <a:pt x="67320" y="32679"/>
                    </a:lnTo>
                    <a:lnTo>
                      <a:pt x="67200" y="32679"/>
                    </a:lnTo>
                    <a:lnTo>
                      <a:pt x="67200" y="32670"/>
                    </a:lnTo>
                    <a:lnTo>
                      <a:pt x="67089" y="32670"/>
                    </a:lnTo>
                    <a:lnTo>
                      <a:pt x="67089" y="32651"/>
                    </a:lnTo>
                    <a:lnTo>
                      <a:pt x="66968" y="32651"/>
                    </a:lnTo>
                    <a:lnTo>
                      <a:pt x="66968" y="32633"/>
                    </a:lnTo>
                    <a:lnTo>
                      <a:pt x="66857" y="32633"/>
                    </a:lnTo>
                    <a:lnTo>
                      <a:pt x="66857" y="32623"/>
                    </a:lnTo>
                    <a:lnTo>
                      <a:pt x="66737" y="32623"/>
                    </a:lnTo>
                    <a:lnTo>
                      <a:pt x="66737" y="32605"/>
                    </a:lnTo>
                    <a:lnTo>
                      <a:pt x="66616" y="32605"/>
                    </a:lnTo>
                    <a:lnTo>
                      <a:pt x="66616" y="32586"/>
                    </a:lnTo>
                    <a:lnTo>
                      <a:pt x="66505" y="32586"/>
                    </a:lnTo>
                    <a:lnTo>
                      <a:pt x="66505" y="32577"/>
                    </a:lnTo>
                    <a:lnTo>
                      <a:pt x="66385" y="32577"/>
                    </a:lnTo>
                    <a:lnTo>
                      <a:pt x="66385" y="32559"/>
                    </a:lnTo>
                    <a:lnTo>
                      <a:pt x="66255" y="32559"/>
                    </a:lnTo>
                    <a:lnTo>
                      <a:pt x="66255" y="32540"/>
                    </a:lnTo>
                    <a:lnTo>
                      <a:pt x="66153" y="32540"/>
                    </a:lnTo>
                    <a:lnTo>
                      <a:pt x="66153" y="32531"/>
                    </a:lnTo>
                    <a:lnTo>
                      <a:pt x="66024" y="32531"/>
                    </a:lnTo>
                    <a:lnTo>
                      <a:pt x="66024" y="32512"/>
                    </a:lnTo>
                    <a:lnTo>
                      <a:pt x="65903" y="32512"/>
                    </a:lnTo>
                    <a:lnTo>
                      <a:pt x="65903" y="32494"/>
                    </a:lnTo>
                    <a:lnTo>
                      <a:pt x="65792" y="32494"/>
                    </a:lnTo>
                    <a:lnTo>
                      <a:pt x="65792" y="32484"/>
                    </a:lnTo>
                    <a:lnTo>
                      <a:pt x="65672" y="32484"/>
                    </a:lnTo>
                    <a:lnTo>
                      <a:pt x="65672" y="32466"/>
                    </a:lnTo>
                    <a:lnTo>
                      <a:pt x="65551" y="32466"/>
                    </a:lnTo>
                    <a:lnTo>
                      <a:pt x="65551" y="32447"/>
                    </a:lnTo>
                    <a:lnTo>
                      <a:pt x="65440" y="32447"/>
                    </a:lnTo>
                    <a:lnTo>
                      <a:pt x="65440" y="32438"/>
                    </a:lnTo>
                    <a:lnTo>
                      <a:pt x="65320" y="32438"/>
                    </a:lnTo>
                    <a:lnTo>
                      <a:pt x="65320" y="32420"/>
                    </a:lnTo>
                    <a:lnTo>
                      <a:pt x="65190" y="32420"/>
                    </a:lnTo>
                    <a:lnTo>
                      <a:pt x="65190" y="32401"/>
                    </a:lnTo>
                    <a:lnTo>
                      <a:pt x="65088" y="32401"/>
                    </a:lnTo>
                    <a:lnTo>
                      <a:pt x="65088" y="32392"/>
                    </a:lnTo>
                    <a:lnTo>
                      <a:pt x="64977" y="32392"/>
                    </a:lnTo>
                    <a:lnTo>
                      <a:pt x="64977" y="32373"/>
                    </a:lnTo>
                    <a:lnTo>
                      <a:pt x="64866" y="32373"/>
                    </a:lnTo>
                    <a:lnTo>
                      <a:pt x="64866" y="32355"/>
                    </a:lnTo>
                    <a:lnTo>
                      <a:pt x="64745" y="32355"/>
                    </a:lnTo>
                    <a:lnTo>
                      <a:pt x="64745" y="32345"/>
                    </a:lnTo>
                    <a:lnTo>
                      <a:pt x="64634" y="32345"/>
                    </a:lnTo>
                    <a:lnTo>
                      <a:pt x="64634" y="32327"/>
                    </a:lnTo>
                    <a:lnTo>
                      <a:pt x="64532" y="32327"/>
                    </a:lnTo>
                    <a:lnTo>
                      <a:pt x="64532" y="32308"/>
                    </a:lnTo>
                    <a:lnTo>
                      <a:pt x="64421" y="32308"/>
                    </a:lnTo>
                    <a:lnTo>
                      <a:pt x="64421" y="32299"/>
                    </a:lnTo>
                    <a:lnTo>
                      <a:pt x="64310" y="32299"/>
                    </a:lnTo>
                    <a:lnTo>
                      <a:pt x="64310" y="32281"/>
                    </a:lnTo>
                    <a:lnTo>
                      <a:pt x="64190" y="32281"/>
                    </a:lnTo>
                    <a:lnTo>
                      <a:pt x="64190" y="32262"/>
                    </a:lnTo>
                    <a:lnTo>
                      <a:pt x="64078" y="32262"/>
                    </a:lnTo>
                    <a:lnTo>
                      <a:pt x="64078" y="32253"/>
                    </a:lnTo>
                    <a:lnTo>
                      <a:pt x="63977" y="32253"/>
                    </a:lnTo>
                    <a:lnTo>
                      <a:pt x="63977" y="32234"/>
                    </a:lnTo>
                    <a:lnTo>
                      <a:pt x="63865" y="32234"/>
                    </a:lnTo>
                    <a:lnTo>
                      <a:pt x="63865" y="32216"/>
                    </a:lnTo>
                    <a:lnTo>
                      <a:pt x="63754" y="32216"/>
                    </a:lnTo>
                    <a:lnTo>
                      <a:pt x="63754" y="32207"/>
                    </a:lnTo>
                    <a:lnTo>
                      <a:pt x="63652" y="32207"/>
                    </a:lnTo>
                    <a:lnTo>
                      <a:pt x="63652" y="32188"/>
                    </a:lnTo>
                    <a:lnTo>
                      <a:pt x="63523" y="32188"/>
                    </a:lnTo>
                    <a:lnTo>
                      <a:pt x="63523" y="32169"/>
                    </a:lnTo>
                    <a:lnTo>
                      <a:pt x="63421" y="32169"/>
                    </a:lnTo>
                    <a:lnTo>
                      <a:pt x="63421" y="32160"/>
                    </a:lnTo>
                    <a:lnTo>
                      <a:pt x="63310" y="32160"/>
                    </a:lnTo>
                    <a:lnTo>
                      <a:pt x="63310" y="32142"/>
                    </a:lnTo>
                    <a:lnTo>
                      <a:pt x="63198" y="32142"/>
                    </a:lnTo>
                    <a:lnTo>
                      <a:pt x="63198" y="32123"/>
                    </a:lnTo>
                    <a:lnTo>
                      <a:pt x="63097" y="32123"/>
                    </a:lnTo>
                    <a:lnTo>
                      <a:pt x="63097" y="32114"/>
                    </a:lnTo>
                    <a:lnTo>
                      <a:pt x="62967" y="32114"/>
                    </a:lnTo>
                    <a:lnTo>
                      <a:pt x="62967" y="32095"/>
                    </a:lnTo>
                    <a:lnTo>
                      <a:pt x="62865" y="32095"/>
                    </a:lnTo>
                    <a:lnTo>
                      <a:pt x="62865" y="32077"/>
                    </a:lnTo>
                    <a:lnTo>
                      <a:pt x="62754" y="32077"/>
                    </a:lnTo>
                    <a:lnTo>
                      <a:pt x="62754" y="32068"/>
                    </a:lnTo>
                    <a:lnTo>
                      <a:pt x="62643" y="32068"/>
                    </a:lnTo>
                    <a:lnTo>
                      <a:pt x="62643" y="32049"/>
                    </a:lnTo>
                    <a:lnTo>
                      <a:pt x="62541" y="32049"/>
                    </a:lnTo>
                    <a:lnTo>
                      <a:pt x="62541" y="32031"/>
                    </a:lnTo>
                    <a:lnTo>
                      <a:pt x="62430" y="32031"/>
                    </a:lnTo>
                    <a:lnTo>
                      <a:pt x="62430" y="32021"/>
                    </a:lnTo>
                    <a:lnTo>
                      <a:pt x="62309" y="32021"/>
                    </a:lnTo>
                    <a:lnTo>
                      <a:pt x="62309" y="32003"/>
                    </a:lnTo>
                    <a:lnTo>
                      <a:pt x="62198" y="32003"/>
                    </a:lnTo>
                    <a:lnTo>
                      <a:pt x="62198" y="31984"/>
                    </a:lnTo>
                    <a:lnTo>
                      <a:pt x="62087" y="31984"/>
                    </a:lnTo>
                    <a:lnTo>
                      <a:pt x="62087" y="31975"/>
                    </a:lnTo>
                    <a:lnTo>
                      <a:pt x="61985" y="31975"/>
                    </a:lnTo>
                    <a:lnTo>
                      <a:pt x="61985" y="31956"/>
                    </a:lnTo>
                    <a:lnTo>
                      <a:pt x="61874" y="31956"/>
                    </a:lnTo>
                    <a:lnTo>
                      <a:pt x="61874" y="31938"/>
                    </a:lnTo>
                    <a:lnTo>
                      <a:pt x="61753" y="31938"/>
                    </a:lnTo>
                    <a:lnTo>
                      <a:pt x="61753" y="31929"/>
                    </a:lnTo>
                    <a:lnTo>
                      <a:pt x="61642" y="31929"/>
                    </a:lnTo>
                    <a:lnTo>
                      <a:pt x="61642" y="31910"/>
                    </a:lnTo>
                    <a:lnTo>
                      <a:pt x="61531" y="31910"/>
                    </a:lnTo>
                    <a:lnTo>
                      <a:pt x="61531" y="31892"/>
                    </a:lnTo>
                    <a:lnTo>
                      <a:pt x="61429" y="31892"/>
                    </a:lnTo>
                    <a:lnTo>
                      <a:pt x="61429" y="31882"/>
                    </a:lnTo>
                    <a:lnTo>
                      <a:pt x="61318" y="31882"/>
                    </a:lnTo>
                    <a:lnTo>
                      <a:pt x="61318" y="31864"/>
                    </a:lnTo>
                    <a:lnTo>
                      <a:pt x="61207" y="31864"/>
                    </a:lnTo>
                    <a:lnTo>
                      <a:pt x="61207" y="31845"/>
                    </a:lnTo>
                    <a:lnTo>
                      <a:pt x="61087" y="31845"/>
                    </a:lnTo>
                    <a:lnTo>
                      <a:pt x="61087" y="31836"/>
                    </a:lnTo>
                    <a:lnTo>
                      <a:pt x="60975" y="31836"/>
                    </a:lnTo>
                    <a:lnTo>
                      <a:pt x="60975" y="31818"/>
                    </a:lnTo>
                    <a:lnTo>
                      <a:pt x="60874" y="31818"/>
                    </a:lnTo>
                    <a:lnTo>
                      <a:pt x="60874" y="31799"/>
                    </a:lnTo>
                    <a:lnTo>
                      <a:pt x="60762" y="31799"/>
                    </a:lnTo>
                    <a:lnTo>
                      <a:pt x="60762" y="31790"/>
                    </a:lnTo>
                    <a:lnTo>
                      <a:pt x="60651" y="31790"/>
                    </a:lnTo>
                    <a:lnTo>
                      <a:pt x="60651" y="31771"/>
                    </a:lnTo>
                    <a:lnTo>
                      <a:pt x="60531" y="31771"/>
                    </a:lnTo>
                    <a:lnTo>
                      <a:pt x="60531" y="31753"/>
                    </a:lnTo>
                    <a:lnTo>
                      <a:pt x="60420" y="31753"/>
                    </a:lnTo>
                    <a:lnTo>
                      <a:pt x="60420" y="31743"/>
                    </a:lnTo>
                    <a:lnTo>
                      <a:pt x="60318" y="31743"/>
                    </a:lnTo>
                    <a:lnTo>
                      <a:pt x="60318" y="31725"/>
                    </a:lnTo>
                    <a:lnTo>
                      <a:pt x="60207" y="31725"/>
                    </a:lnTo>
                    <a:lnTo>
                      <a:pt x="60207" y="31706"/>
                    </a:lnTo>
                    <a:lnTo>
                      <a:pt x="60095" y="31706"/>
                    </a:lnTo>
                    <a:lnTo>
                      <a:pt x="60095" y="31697"/>
                    </a:lnTo>
                    <a:lnTo>
                      <a:pt x="59994" y="31697"/>
                    </a:lnTo>
                    <a:lnTo>
                      <a:pt x="59994" y="31679"/>
                    </a:lnTo>
                    <a:lnTo>
                      <a:pt x="59882" y="31679"/>
                    </a:lnTo>
                    <a:lnTo>
                      <a:pt x="59882" y="31660"/>
                    </a:lnTo>
                    <a:lnTo>
                      <a:pt x="59790" y="31660"/>
                    </a:lnTo>
                    <a:lnTo>
                      <a:pt x="59790" y="31651"/>
                    </a:lnTo>
                    <a:lnTo>
                      <a:pt x="59679" y="31651"/>
                    </a:lnTo>
                    <a:lnTo>
                      <a:pt x="59679" y="31632"/>
                    </a:lnTo>
                    <a:lnTo>
                      <a:pt x="59577" y="31632"/>
                    </a:lnTo>
                    <a:lnTo>
                      <a:pt x="59577" y="31614"/>
                    </a:lnTo>
                    <a:lnTo>
                      <a:pt x="59466" y="31614"/>
                    </a:lnTo>
                    <a:lnTo>
                      <a:pt x="59466" y="31604"/>
                    </a:lnTo>
                    <a:lnTo>
                      <a:pt x="59373" y="31604"/>
                    </a:lnTo>
                    <a:lnTo>
                      <a:pt x="59373" y="31586"/>
                    </a:lnTo>
                    <a:lnTo>
                      <a:pt x="59262" y="31586"/>
                    </a:lnTo>
                    <a:lnTo>
                      <a:pt x="59262" y="31567"/>
                    </a:lnTo>
                    <a:lnTo>
                      <a:pt x="59160" y="31567"/>
                    </a:lnTo>
                    <a:lnTo>
                      <a:pt x="59160" y="31558"/>
                    </a:lnTo>
                    <a:lnTo>
                      <a:pt x="59049" y="31558"/>
                    </a:lnTo>
                    <a:lnTo>
                      <a:pt x="59049" y="31540"/>
                    </a:lnTo>
                    <a:lnTo>
                      <a:pt x="58956" y="31540"/>
                    </a:lnTo>
                    <a:lnTo>
                      <a:pt x="58956" y="31521"/>
                    </a:lnTo>
                    <a:lnTo>
                      <a:pt x="58845" y="31521"/>
                    </a:lnTo>
                    <a:lnTo>
                      <a:pt x="58845" y="31512"/>
                    </a:lnTo>
                    <a:lnTo>
                      <a:pt x="58743" y="31512"/>
                    </a:lnTo>
                    <a:lnTo>
                      <a:pt x="58743" y="31493"/>
                    </a:lnTo>
                    <a:lnTo>
                      <a:pt x="58632" y="31493"/>
                    </a:lnTo>
                    <a:lnTo>
                      <a:pt x="58632" y="31475"/>
                    </a:lnTo>
                    <a:lnTo>
                      <a:pt x="58521" y="31475"/>
                    </a:lnTo>
                    <a:lnTo>
                      <a:pt x="58521" y="31466"/>
                    </a:lnTo>
                    <a:lnTo>
                      <a:pt x="58428" y="31466"/>
                    </a:lnTo>
                    <a:lnTo>
                      <a:pt x="58428" y="31447"/>
                    </a:lnTo>
                    <a:lnTo>
                      <a:pt x="58326" y="31447"/>
                    </a:lnTo>
                    <a:lnTo>
                      <a:pt x="58326" y="31428"/>
                    </a:lnTo>
                    <a:lnTo>
                      <a:pt x="58215" y="31428"/>
                    </a:lnTo>
                    <a:lnTo>
                      <a:pt x="58215" y="31419"/>
                    </a:lnTo>
                    <a:lnTo>
                      <a:pt x="58104" y="31419"/>
                    </a:lnTo>
                    <a:lnTo>
                      <a:pt x="58104" y="31401"/>
                    </a:lnTo>
                    <a:lnTo>
                      <a:pt x="58011" y="31401"/>
                    </a:lnTo>
                    <a:lnTo>
                      <a:pt x="58011" y="31382"/>
                    </a:lnTo>
                    <a:lnTo>
                      <a:pt x="57910" y="31382"/>
                    </a:lnTo>
                    <a:lnTo>
                      <a:pt x="57910" y="31373"/>
                    </a:lnTo>
                    <a:lnTo>
                      <a:pt x="57798" y="31373"/>
                    </a:lnTo>
                    <a:lnTo>
                      <a:pt x="57798" y="31354"/>
                    </a:lnTo>
                    <a:lnTo>
                      <a:pt x="57687" y="31354"/>
                    </a:lnTo>
                    <a:lnTo>
                      <a:pt x="57687" y="31336"/>
                    </a:lnTo>
                    <a:lnTo>
                      <a:pt x="57595" y="31336"/>
                    </a:lnTo>
                    <a:lnTo>
                      <a:pt x="57595" y="31327"/>
                    </a:lnTo>
                    <a:lnTo>
                      <a:pt x="57493" y="31327"/>
                    </a:lnTo>
                    <a:lnTo>
                      <a:pt x="57493" y="31308"/>
                    </a:lnTo>
                    <a:lnTo>
                      <a:pt x="57382" y="31308"/>
                    </a:lnTo>
                    <a:lnTo>
                      <a:pt x="57382" y="31290"/>
                    </a:lnTo>
                    <a:lnTo>
                      <a:pt x="57270" y="31290"/>
                    </a:lnTo>
                    <a:lnTo>
                      <a:pt x="57270" y="31280"/>
                    </a:lnTo>
                    <a:lnTo>
                      <a:pt x="57169" y="31280"/>
                    </a:lnTo>
                    <a:lnTo>
                      <a:pt x="57169" y="31262"/>
                    </a:lnTo>
                    <a:lnTo>
                      <a:pt x="57076" y="31262"/>
                    </a:lnTo>
                    <a:lnTo>
                      <a:pt x="57076" y="31243"/>
                    </a:lnTo>
                    <a:lnTo>
                      <a:pt x="56965" y="31243"/>
                    </a:lnTo>
                    <a:lnTo>
                      <a:pt x="56965" y="31234"/>
                    </a:lnTo>
                    <a:lnTo>
                      <a:pt x="56854" y="31234"/>
                    </a:lnTo>
                    <a:lnTo>
                      <a:pt x="56854" y="31215"/>
                    </a:lnTo>
                    <a:lnTo>
                      <a:pt x="56752" y="31215"/>
                    </a:lnTo>
                    <a:lnTo>
                      <a:pt x="56752" y="31197"/>
                    </a:lnTo>
                    <a:lnTo>
                      <a:pt x="56659" y="31197"/>
                    </a:lnTo>
                    <a:lnTo>
                      <a:pt x="56659" y="31188"/>
                    </a:lnTo>
                    <a:lnTo>
                      <a:pt x="56548" y="31188"/>
                    </a:lnTo>
                    <a:lnTo>
                      <a:pt x="56548" y="31169"/>
                    </a:lnTo>
                    <a:lnTo>
                      <a:pt x="56437" y="31169"/>
                    </a:lnTo>
                    <a:lnTo>
                      <a:pt x="56437" y="31151"/>
                    </a:lnTo>
                    <a:lnTo>
                      <a:pt x="56335" y="31151"/>
                    </a:lnTo>
                    <a:lnTo>
                      <a:pt x="56335" y="31141"/>
                    </a:lnTo>
                    <a:lnTo>
                      <a:pt x="56242" y="31141"/>
                    </a:lnTo>
                    <a:lnTo>
                      <a:pt x="56242" y="31123"/>
                    </a:lnTo>
                    <a:lnTo>
                      <a:pt x="56131" y="31123"/>
                    </a:lnTo>
                    <a:lnTo>
                      <a:pt x="56131" y="31104"/>
                    </a:lnTo>
                    <a:lnTo>
                      <a:pt x="56020" y="31104"/>
                    </a:lnTo>
                    <a:lnTo>
                      <a:pt x="56020" y="31095"/>
                    </a:lnTo>
                    <a:lnTo>
                      <a:pt x="55918" y="31095"/>
                    </a:lnTo>
                    <a:lnTo>
                      <a:pt x="55918" y="31077"/>
                    </a:lnTo>
                    <a:lnTo>
                      <a:pt x="55807" y="31077"/>
                    </a:lnTo>
                    <a:lnTo>
                      <a:pt x="55807" y="31058"/>
                    </a:lnTo>
                    <a:lnTo>
                      <a:pt x="55714" y="31058"/>
                    </a:lnTo>
                    <a:lnTo>
                      <a:pt x="55714" y="31049"/>
                    </a:lnTo>
                    <a:lnTo>
                      <a:pt x="55603" y="31049"/>
                    </a:lnTo>
                    <a:lnTo>
                      <a:pt x="55603" y="31030"/>
                    </a:lnTo>
                    <a:lnTo>
                      <a:pt x="55501" y="31030"/>
                    </a:lnTo>
                    <a:lnTo>
                      <a:pt x="55501" y="31012"/>
                    </a:lnTo>
                    <a:lnTo>
                      <a:pt x="55390" y="31012"/>
                    </a:lnTo>
                    <a:lnTo>
                      <a:pt x="55390" y="31002"/>
                    </a:lnTo>
                    <a:lnTo>
                      <a:pt x="55297" y="31002"/>
                    </a:lnTo>
                    <a:lnTo>
                      <a:pt x="55297" y="30984"/>
                    </a:lnTo>
                    <a:lnTo>
                      <a:pt x="55186" y="30984"/>
                    </a:lnTo>
                    <a:lnTo>
                      <a:pt x="55186" y="30965"/>
                    </a:lnTo>
                    <a:lnTo>
                      <a:pt x="55094" y="30965"/>
                    </a:lnTo>
                    <a:lnTo>
                      <a:pt x="55094" y="30956"/>
                    </a:lnTo>
                    <a:lnTo>
                      <a:pt x="54992" y="30956"/>
                    </a:lnTo>
                    <a:lnTo>
                      <a:pt x="54992" y="30938"/>
                    </a:lnTo>
                    <a:lnTo>
                      <a:pt x="54899" y="30938"/>
                    </a:lnTo>
                    <a:lnTo>
                      <a:pt x="54899" y="30919"/>
                    </a:lnTo>
                    <a:lnTo>
                      <a:pt x="54807" y="30919"/>
                    </a:lnTo>
                    <a:lnTo>
                      <a:pt x="54807" y="30910"/>
                    </a:lnTo>
                    <a:lnTo>
                      <a:pt x="54695" y="30910"/>
                    </a:lnTo>
                    <a:lnTo>
                      <a:pt x="54695" y="30891"/>
                    </a:lnTo>
                    <a:lnTo>
                      <a:pt x="54603" y="30891"/>
                    </a:lnTo>
                    <a:lnTo>
                      <a:pt x="54603" y="30873"/>
                    </a:lnTo>
                    <a:lnTo>
                      <a:pt x="54492" y="30873"/>
                    </a:lnTo>
                    <a:lnTo>
                      <a:pt x="54492" y="30863"/>
                    </a:lnTo>
                    <a:lnTo>
                      <a:pt x="54399" y="30863"/>
                    </a:lnTo>
                    <a:lnTo>
                      <a:pt x="54399" y="30845"/>
                    </a:lnTo>
                    <a:lnTo>
                      <a:pt x="54297" y="30845"/>
                    </a:lnTo>
                    <a:lnTo>
                      <a:pt x="54297" y="30826"/>
                    </a:lnTo>
                    <a:lnTo>
                      <a:pt x="54205" y="30826"/>
                    </a:lnTo>
                    <a:lnTo>
                      <a:pt x="54205" y="30817"/>
                    </a:lnTo>
                    <a:lnTo>
                      <a:pt x="54112" y="30817"/>
                    </a:lnTo>
                    <a:lnTo>
                      <a:pt x="54112" y="30799"/>
                    </a:lnTo>
                    <a:lnTo>
                      <a:pt x="54001" y="30799"/>
                    </a:lnTo>
                    <a:lnTo>
                      <a:pt x="54001" y="30780"/>
                    </a:lnTo>
                    <a:lnTo>
                      <a:pt x="53908" y="30780"/>
                    </a:lnTo>
                    <a:lnTo>
                      <a:pt x="53908" y="30771"/>
                    </a:lnTo>
                    <a:lnTo>
                      <a:pt x="53797" y="30771"/>
                    </a:lnTo>
                    <a:lnTo>
                      <a:pt x="53797" y="30752"/>
                    </a:lnTo>
                    <a:lnTo>
                      <a:pt x="53704" y="30752"/>
                    </a:lnTo>
                    <a:lnTo>
                      <a:pt x="53704" y="30734"/>
                    </a:lnTo>
                    <a:lnTo>
                      <a:pt x="53612" y="30734"/>
                    </a:lnTo>
                    <a:lnTo>
                      <a:pt x="53612" y="30725"/>
                    </a:lnTo>
                    <a:lnTo>
                      <a:pt x="53510" y="30725"/>
                    </a:lnTo>
                    <a:lnTo>
                      <a:pt x="53510" y="30706"/>
                    </a:lnTo>
                    <a:lnTo>
                      <a:pt x="53417" y="30706"/>
                    </a:lnTo>
                    <a:lnTo>
                      <a:pt x="53417" y="30687"/>
                    </a:lnTo>
                    <a:lnTo>
                      <a:pt x="53306" y="30687"/>
                    </a:lnTo>
                    <a:lnTo>
                      <a:pt x="53306" y="30678"/>
                    </a:lnTo>
                    <a:lnTo>
                      <a:pt x="53213" y="30678"/>
                    </a:lnTo>
                    <a:lnTo>
                      <a:pt x="53213" y="30660"/>
                    </a:lnTo>
                    <a:lnTo>
                      <a:pt x="53121" y="30660"/>
                    </a:lnTo>
                    <a:lnTo>
                      <a:pt x="53121" y="30641"/>
                    </a:lnTo>
                    <a:lnTo>
                      <a:pt x="53010" y="30641"/>
                    </a:lnTo>
                    <a:lnTo>
                      <a:pt x="53010" y="30632"/>
                    </a:lnTo>
                    <a:lnTo>
                      <a:pt x="52917" y="30632"/>
                    </a:lnTo>
                    <a:lnTo>
                      <a:pt x="52917" y="30613"/>
                    </a:lnTo>
                    <a:lnTo>
                      <a:pt x="52815" y="30613"/>
                    </a:lnTo>
                    <a:lnTo>
                      <a:pt x="52815" y="30595"/>
                    </a:lnTo>
                    <a:lnTo>
                      <a:pt x="52722" y="30595"/>
                    </a:lnTo>
                    <a:lnTo>
                      <a:pt x="52722" y="30586"/>
                    </a:lnTo>
                    <a:lnTo>
                      <a:pt x="52630" y="30586"/>
                    </a:lnTo>
                    <a:lnTo>
                      <a:pt x="52630" y="30567"/>
                    </a:lnTo>
                    <a:lnTo>
                      <a:pt x="52519" y="30567"/>
                    </a:lnTo>
                    <a:lnTo>
                      <a:pt x="52519" y="30549"/>
                    </a:lnTo>
                    <a:lnTo>
                      <a:pt x="52426" y="30549"/>
                    </a:lnTo>
                    <a:lnTo>
                      <a:pt x="52426" y="30539"/>
                    </a:lnTo>
                    <a:lnTo>
                      <a:pt x="52315" y="30539"/>
                    </a:lnTo>
                    <a:lnTo>
                      <a:pt x="52315" y="30521"/>
                    </a:lnTo>
                    <a:lnTo>
                      <a:pt x="52222" y="30521"/>
                    </a:lnTo>
                    <a:lnTo>
                      <a:pt x="52222" y="30502"/>
                    </a:lnTo>
                    <a:lnTo>
                      <a:pt x="52130" y="30502"/>
                    </a:lnTo>
                    <a:lnTo>
                      <a:pt x="52130" y="30493"/>
                    </a:lnTo>
                    <a:lnTo>
                      <a:pt x="52028" y="30493"/>
                    </a:lnTo>
                    <a:lnTo>
                      <a:pt x="52028" y="30474"/>
                    </a:lnTo>
                    <a:lnTo>
                      <a:pt x="51935" y="30474"/>
                    </a:lnTo>
                    <a:lnTo>
                      <a:pt x="51935" y="30456"/>
                    </a:lnTo>
                    <a:lnTo>
                      <a:pt x="51824" y="30456"/>
                    </a:lnTo>
                    <a:lnTo>
                      <a:pt x="51824" y="30447"/>
                    </a:lnTo>
                    <a:lnTo>
                      <a:pt x="51731" y="30447"/>
                    </a:lnTo>
                    <a:lnTo>
                      <a:pt x="51731" y="30428"/>
                    </a:lnTo>
                    <a:lnTo>
                      <a:pt x="51639" y="30428"/>
                    </a:lnTo>
                    <a:lnTo>
                      <a:pt x="51639" y="30410"/>
                    </a:lnTo>
                    <a:lnTo>
                      <a:pt x="51528" y="30410"/>
                    </a:lnTo>
                    <a:lnTo>
                      <a:pt x="51528" y="30400"/>
                    </a:lnTo>
                    <a:lnTo>
                      <a:pt x="51435" y="30400"/>
                    </a:lnTo>
                    <a:lnTo>
                      <a:pt x="51435" y="30382"/>
                    </a:lnTo>
                    <a:lnTo>
                      <a:pt x="51333" y="30382"/>
                    </a:lnTo>
                    <a:lnTo>
                      <a:pt x="51333" y="30363"/>
                    </a:lnTo>
                    <a:lnTo>
                      <a:pt x="51240" y="30363"/>
                    </a:lnTo>
                    <a:lnTo>
                      <a:pt x="51240" y="30354"/>
                    </a:lnTo>
                    <a:lnTo>
                      <a:pt x="51148" y="30354"/>
                    </a:lnTo>
                    <a:lnTo>
                      <a:pt x="51148" y="30336"/>
                    </a:lnTo>
                    <a:lnTo>
                      <a:pt x="51037" y="30336"/>
                    </a:lnTo>
                    <a:lnTo>
                      <a:pt x="51037" y="30317"/>
                    </a:lnTo>
                    <a:lnTo>
                      <a:pt x="50944" y="30317"/>
                    </a:lnTo>
                    <a:lnTo>
                      <a:pt x="50944" y="30308"/>
                    </a:lnTo>
                    <a:lnTo>
                      <a:pt x="50833" y="30308"/>
                    </a:lnTo>
                    <a:lnTo>
                      <a:pt x="50833" y="30289"/>
                    </a:lnTo>
                    <a:lnTo>
                      <a:pt x="50740" y="30289"/>
                    </a:lnTo>
                    <a:lnTo>
                      <a:pt x="50740" y="30271"/>
                    </a:lnTo>
                    <a:lnTo>
                      <a:pt x="50648" y="30271"/>
                    </a:lnTo>
                    <a:lnTo>
                      <a:pt x="50648" y="30261"/>
                    </a:lnTo>
                    <a:lnTo>
                      <a:pt x="50546" y="30261"/>
                    </a:lnTo>
                    <a:lnTo>
                      <a:pt x="50546" y="30243"/>
                    </a:lnTo>
                    <a:lnTo>
                      <a:pt x="50453" y="30243"/>
                    </a:lnTo>
                    <a:lnTo>
                      <a:pt x="50453" y="30224"/>
                    </a:lnTo>
                    <a:lnTo>
                      <a:pt x="50342" y="30224"/>
                    </a:lnTo>
                    <a:lnTo>
                      <a:pt x="50342" y="30215"/>
                    </a:lnTo>
                    <a:lnTo>
                      <a:pt x="50249" y="30215"/>
                    </a:lnTo>
                    <a:lnTo>
                      <a:pt x="50249" y="30197"/>
                    </a:lnTo>
                    <a:lnTo>
                      <a:pt x="50157" y="30197"/>
                    </a:lnTo>
                    <a:lnTo>
                      <a:pt x="50157" y="30178"/>
                    </a:lnTo>
                    <a:lnTo>
                      <a:pt x="50064" y="30178"/>
                    </a:lnTo>
                    <a:lnTo>
                      <a:pt x="50064" y="30169"/>
                    </a:lnTo>
                    <a:lnTo>
                      <a:pt x="49972" y="30169"/>
                    </a:lnTo>
                    <a:lnTo>
                      <a:pt x="49972" y="30150"/>
                    </a:lnTo>
                    <a:lnTo>
                      <a:pt x="49879" y="30150"/>
                    </a:lnTo>
                    <a:lnTo>
                      <a:pt x="49879" y="30132"/>
                    </a:lnTo>
                    <a:lnTo>
                      <a:pt x="49786" y="30132"/>
                    </a:lnTo>
                    <a:lnTo>
                      <a:pt x="49786" y="30122"/>
                    </a:lnTo>
                    <a:lnTo>
                      <a:pt x="49694" y="30122"/>
                    </a:lnTo>
                    <a:lnTo>
                      <a:pt x="49694" y="30104"/>
                    </a:lnTo>
                    <a:lnTo>
                      <a:pt x="49601" y="30104"/>
                    </a:lnTo>
                    <a:lnTo>
                      <a:pt x="49601" y="30085"/>
                    </a:lnTo>
                    <a:lnTo>
                      <a:pt x="49508" y="30085"/>
                    </a:lnTo>
                    <a:lnTo>
                      <a:pt x="49508" y="30076"/>
                    </a:lnTo>
                    <a:lnTo>
                      <a:pt x="49416" y="30076"/>
                    </a:lnTo>
                    <a:lnTo>
                      <a:pt x="49416" y="30058"/>
                    </a:lnTo>
                    <a:lnTo>
                      <a:pt x="49323" y="30058"/>
                    </a:lnTo>
                    <a:lnTo>
                      <a:pt x="49323" y="30039"/>
                    </a:lnTo>
                    <a:lnTo>
                      <a:pt x="49231" y="30039"/>
                    </a:lnTo>
                    <a:lnTo>
                      <a:pt x="49231" y="30030"/>
                    </a:lnTo>
                    <a:lnTo>
                      <a:pt x="49138" y="30030"/>
                    </a:lnTo>
                    <a:lnTo>
                      <a:pt x="49138" y="30011"/>
                    </a:lnTo>
                    <a:lnTo>
                      <a:pt x="49027" y="30011"/>
                    </a:lnTo>
                    <a:lnTo>
                      <a:pt x="49027" y="29993"/>
                    </a:lnTo>
                    <a:lnTo>
                      <a:pt x="48934" y="29993"/>
                    </a:lnTo>
                    <a:lnTo>
                      <a:pt x="48934" y="29984"/>
                    </a:lnTo>
                    <a:lnTo>
                      <a:pt x="48841" y="29984"/>
                    </a:lnTo>
                    <a:lnTo>
                      <a:pt x="48841" y="29965"/>
                    </a:lnTo>
                    <a:lnTo>
                      <a:pt x="48749" y="29965"/>
                    </a:lnTo>
                    <a:lnTo>
                      <a:pt x="48749" y="29946"/>
                    </a:lnTo>
                    <a:lnTo>
                      <a:pt x="48656" y="29946"/>
                    </a:lnTo>
                    <a:lnTo>
                      <a:pt x="48656" y="29937"/>
                    </a:lnTo>
                    <a:lnTo>
                      <a:pt x="48564" y="29937"/>
                    </a:lnTo>
                    <a:lnTo>
                      <a:pt x="48564" y="29919"/>
                    </a:lnTo>
                    <a:lnTo>
                      <a:pt x="48471" y="29919"/>
                    </a:lnTo>
                    <a:lnTo>
                      <a:pt x="48471" y="29900"/>
                    </a:lnTo>
                    <a:lnTo>
                      <a:pt x="48378" y="29900"/>
                    </a:lnTo>
                    <a:lnTo>
                      <a:pt x="48378" y="29891"/>
                    </a:lnTo>
                    <a:lnTo>
                      <a:pt x="48286" y="29891"/>
                    </a:lnTo>
                    <a:lnTo>
                      <a:pt x="48286" y="29872"/>
                    </a:lnTo>
                    <a:lnTo>
                      <a:pt x="48193" y="29872"/>
                    </a:lnTo>
                    <a:lnTo>
                      <a:pt x="48193" y="29854"/>
                    </a:lnTo>
                    <a:lnTo>
                      <a:pt x="48100" y="29854"/>
                    </a:lnTo>
                    <a:lnTo>
                      <a:pt x="48100" y="29845"/>
                    </a:lnTo>
                    <a:lnTo>
                      <a:pt x="48008" y="29845"/>
                    </a:lnTo>
                    <a:lnTo>
                      <a:pt x="48008" y="29826"/>
                    </a:lnTo>
                    <a:lnTo>
                      <a:pt x="47915" y="29826"/>
                    </a:lnTo>
                    <a:lnTo>
                      <a:pt x="47915" y="29808"/>
                    </a:lnTo>
                    <a:lnTo>
                      <a:pt x="47823" y="29808"/>
                    </a:lnTo>
                    <a:lnTo>
                      <a:pt x="47823" y="29798"/>
                    </a:lnTo>
                    <a:lnTo>
                      <a:pt x="47721" y="29798"/>
                    </a:lnTo>
                    <a:lnTo>
                      <a:pt x="47721" y="29780"/>
                    </a:lnTo>
                    <a:lnTo>
                      <a:pt x="47628" y="29780"/>
                    </a:lnTo>
                    <a:lnTo>
                      <a:pt x="47628" y="29761"/>
                    </a:lnTo>
                    <a:lnTo>
                      <a:pt x="47535" y="29761"/>
                    </a:lnTo>
                    <a:lnTo>
                      <a:pt x="47535" y="29752"/>
                    </a:lnTo>
                    <a:lnTo>
                      <a:pt x="47443" y="29752"/>
                    </a:lnTo>
                    <a:lnTo>
                      <a:pt x="47443" y="29733"/>
                    </a:lnTo>
                    <a:lnTo>
                      <a:pt x="47350" y="29733"/>
                    </a:lnTo>
                    <a:lnTo>
                      <a:pt x="47350" y="29715"/>
                    </a:lnTo>
                    <a:lnTo>
                      <a:pt x="47258" y="29715"/>
                    </a:lnTo>
                    <a:lnTo>
                      <a:pt x="47258" y="29706"/>
                    </a:lnTo>
                    <a:lnTo>
                      <a:pt x="47165" y="29706"/>
                    </a:lnTo>
                    <a:lnTo>
                      <a:pt x="47165" y="29687"/>
                    </a:lnTo>
                    <a:lnTo>
                      <a:pt x="47072" y="29687"/>
                    </a:lnTo>
                    <a:lnTo>
                      <a:pt x="47072" y="29669"/>
                    </a:lnTo>
                    <a:lnTo>
                      <a:pt x="46980" y="29669"/>
                    </a:lnTo>
                    <a:lnTo>
                      <a:pt x="46980" y="29659"/>
                    </a:lnTo>
                    <a:lnTo>
                      <a:pt x="46887" y="29659"/>
                    </a:lnTo>
                    <a:lnTo>
                      <a:pt x="46887" y="29641"/>
                    </a:lnTo>
                    <a:lnTo>
                      <a:pt x="46794" y="29641"/>
                    </a:lnTo>
                    <a:lnTo>
                      <a:pt x="46794" y="29622"/>
                    </a:lnTo>
                    <a:lnTo>
                      <a:pt x="46702" y="29622"/>
                    </a:lnTo>
                    <a:lnTo>
                      <a:pt x="46702" y="29613"/>
                    </a:lnTo>
                    <a:lnTo>
                      <a:pt x="46609" y="29613"/>
                    </a:lnTo>
                    <a:lnTo>
                      <a:pt x="46609" y="29595"/>
                    </a:lnTo>
                    <a:lnTo>
                      <a:pt x="46517" y="29595"/>
                    </a:lnTo>
                    <a:lnTo>
                      <a:pt x="46517" y="29576"/>
                    </a:lnTo>
                    <a:lnTo>
                      <a:pt x="46424" y="29576"/>
                    </a:lnTo>
                    <a:lnTo>
                      <a:pt x="46424" y="29567"/>
                    </a:lnTo>
                    <a:lnTo>
                      <a:pt x="46313" y="29567"/>
                    </a:lnTo>
                    <a:lnTo>
                      <a:pt x="46313" y="29548"/>
                    </a:lnTo>
                    <a:lnTo>
                      <a:pt x="46220" y="29548"/>
                    </a:lnTo>
                    <a:lnTo>
                      <a:pt x="46220" y="29530"/>
                    </a:lnTo>
                    <a:lnTo>
                      <a:pt x="46128" y="29530"/>
                    </a:lnTo>
                    <a:lnTo>
                      <a:pt x="46128" y="29520"/>
                    </a:lnTo>
                    <a:lnTo>
                      <a:pt x="46035" y="29520"/>
                    </a:lnTo>
                    <a:lnTo>
                      <a:pt x="46035" y="29502"/>
                    </a:lnTo>
                    <a:lnTo>
                      <a:pt x="45942" y="29502"/>
                    </a:lnTo>
                    <a:lnTo>
                      <a:pt x="45942" y="29483"/>
                    </a:lnTo>
                    <a:lnTo>
                      <a:pt x="45850" y="29483"/>
                    </a:lnTo>
                    <a:lnTo>
                      <a:pt x="45850" y="29474"/>
                    </a:lnTo>
                    <a:lnTo>
                      <a:pt x="45757" y="29474"/>
                    </a:lnTo>
                    <a:lnTo>
                      <a:pt x="45757" y="29456"/>
                    </a:lnTo>
                    <a:lnTo>
                      <a:pt x="45664" y="29456"/>
                    </a:lnTo>
                    <a:lnTo>
                      <a:pt x="45664" y="29437"/>
                    </a:lnTo>
                    <a:lnTo>
                      <a:pt x="45572" y="29437"/>
                    </a:lnTo>
                    <a:lnTo>
                      <a:pt x="45572" y="29428"/>
                    </a:lnTo>
                    <a:lnTo>
                      <a:pt x="45479" y="29428"/>
                    </a:lnTo>
                    <a:lnTo>
                      <a:pt x="45479" y="29409"/>
                    </a:lnTo>
                    <a:lnTo>
                      <a:pt x="45387" y="29409"/>
                    </a:lnTo>
                    <a:lnTo>
                      <a:pt x="45387" y="29391"/>
                    </a:lnTo>
                    <a:lnTo>
                      <a:pt x="45294" y="29391"/>
                    </a:lnTo>
                    <a:lnTo>
                      <a:pt x="45294" y="29381"/>
                    </a:lnTo>
                    <a:lnTo>
                      <a:pt x="45201" y="29381"/>
                    </a:lnTo>
                    <a:lnTo>
                      <a:pt x="45201" y="29363"/>
                    </a:lnTo>
                    <a:lnTo>
                      <a:pt x="45127" y="29363"/>
                    </a:lnTo>
                    <a:lnTo>
                      <a:pt x="45127" y="29344"/>
                    </a:lnTo>
                    <a:lnTo>
                      <a:pt x="45035" y="29344"/>
                    </a:lnTo>
                    <a:lnTo>
                      <a:pt x="45035" y="29335"/>
                    </a:lnTo>
                    <a:lnTo>
                      <a:pt x="44942" y="29335"/>
                    </a:lnTo>
                    <a:lnTo>
                      <a:pt x="44942" y="29317"/>
                    </a:lnTo>
                    <a:lnTo>
                      <a:pt x="44849" y="29317"/>
                    </a:lnTo>
                    <a:lnTo>
                      <a:pt x="44849" y="29298"/>
                    </a:lnTo>
                    <a:lnTo>
                      <a:pt x="44766" y="29298"/>
                    </a:lnTo>
                    <a:lnTo>
                      <a:pt x="44766" y="29289"/>
                    </a:lnTo>
                    <a:lnTo>
                      <a:pt x="44673" y="29289"/>
                    </a:lnTo>
                    <a:lnTo>
                      <a:pt x="44673" y="29270"/>
                    </a:lnTo>
                    <a:lnTo>
                      <a:pt x="44581" y="29270"/>
                    </a:lnTo>
                    <a:lnTo>
                      <a:pt x="44581" y="29252"/>
                    </a:lnTo>
                    <a:lnTo>
                      <a:pt x="44488" y="29252"/>
                    </a:lnTo>
                    <a:lnTo>
                      <a:pt x="44488" y="29243"/>
                    </a:lnTo>
                    <a:lnTo>
                      <a:pt x="44414" y="29243"/>
                    </a:lnTo>
                    <a:lnTo>
                      <a:pt x="44414" y="29224"/>
                    </a:lnTo>
                    <a:lnTo>
                      <a:pt x="44321" y="29224"/>
                    </a:lnTo>
                    <a:lnTo>
                      <a:pt x="44321" y="29205"/>
                    </a:lnTo>
                    <a:lnTo>
                      <a:pt x="44229" y="29205"/>
                    </a:lnTo>
                    <a:lnTo>
                      <a:pt x="44229" y="29196"/>
                    </a:lnTo>
                    <a:lnTo>
                      <a:pt x="44136" y="29196"/>
                    </a:lnTo>
                    <a:lnTo>
                      <a:pt x="44136" y="29178"/>
                    </a:lnTo>
                    <a:lnTo>
                      <a:pt x="44043" y="29178"/>
                    </a:lnTo>
                    <a:lnTo>
                      <a:pt x="44043" y="29159"/>
                    </a:lnTo>
                    <a:lnTo>
                      <a:pt x="43969" y="29159"/>
                    </a:lnTo>
                    <a:lnTo>
                      <a:pt x="43969" y="29150"/>
                    </a:lnTo>
                    <a:lnTo>
                      <a:pt x="43877" y="29150"/>
                    </a:lnTo>
                    <a:lnTo>
                      <a:pt x="43877" y="29131"/>
                    </a:lnTo>
                    <a:lnTo>
                      <a:pt x="43784" y="29131"/>
                    </a:lnTo>
                    <a:lnTo>
                      <a:pt x="43784" y="29113"/>
                    </a:lnTo>
                    <a:lnTo>
                      <a:pt x="43692" y="29113"/>
                    </a:lnTo>
                    <a:lnTo>
                      <a:pt x="43692" y="29104"/>
                    </a:lnTo>
                    <a:lnTo>
                      <a:pt x="43608" y="29104"/>
                    </a:lnTo>
                    <a:lnTo>
                      <a:pt x="43608" y="29085"/>
                    </a:lnTo>
                    <a:lnTo>
                      <a:pt x="43516" y="29085"/>
                    </a:lnTo>
                    <a:lnTo>
                      <a:pt x="43516" y="29067"/>
                    </a:lnTo>
                    <a:lnTo>
                      <a:pt x="43423" y="29067"/>
                    </a:lnTo>
                    <a:lnTo>
                      <a:pt x="43423" y="29057"/>
                    </a:lnTo>
                    <a:lnTo>
                      <a:pt x="43330" y="29057"/>
                    </a:lnTo>
                    <a:lnTo>
                      <a:pt x="43330" y="29039"/>
                    </a:lnTo>
                    <a:lnTo>
                      <a:pt x="43256" y="29039"/>
                    </a:lnTo>
                    <a:lnTo>
                      <a:pt x="43256" y="29020"/>
                    </a:lnTo>
                    <a:lnTo>
                      <a:pt x="43164" y="29020"/>
                    </a:lnTo>
                    <a:lnTo>
                      <a:pt x="43164" y="29011"/>
                    </a:lnTo>
                    <a:lnTo>
                      <a:pt x="43071" y="29011"/>
                    </a:lnTo>
                    <a:lnTo>
                      <a:pt x="43071" y="28992"/>
                    </a:lnTo>
                    <a:lnTo>
                      <a:pt x="42978" y="28992"/>
                    </a:lnTo>
                    <a:lnTo>
                      <a:pt x="42978" y="28974"/>
                    </a:lnTo>
                    <a:lnTo>
                      <a:pt x="42886" y="28974"/>
                    </a:lnTo>
                    <a:lnTo>
                      <a:pt x="42886" y="28965"/>
                    </a:lnTo>
                    <a:lnTo>
                      <a:pt x="42812" y="28965"/>
                    </a:lnTo>
                    <a:lnTo>
                      <a:pt x="42812" y="28946"/>
                    </a:lnTo>
                    <a:lnTo>
                      <a:pt x="42719" y="28946"/>
                    </a:lnTo>
                    <a:lnTo>
                      <a:pt x="42719" y="28928"/>
                    </a:lnTo>
                    <a:lnTo>
                      <a:pt x="42626" y="28928"/>
                    </a:lnTo>
                    <a:lnTo>
                      <a:pt x="42626" y="28918"/>
                    </a:lnTo>
                    <a:lnTo>
                      <a:pt x="42534" y="28918"/>
                    </a:lnTo>
                    <a:lnTo>
                      <a:pt x="42534" y="28900"/>
                    </a:lnTo>
                    <a:lnTo>
                      <a:pt x="42450" y="28900"/>
                    </a:lnTo>
                    <a:lnTo>
                      <a:pt x="42450" y="28881"/>
                    </a:lnTo>
                    <a:lnTo>
                      <a:pt x="42358" y="28881"/>
                    </a:lnTo>
                    <a:lnTo>
                      <a:pt x="42358" y="28872"/>
                    </a:lnTo>
                    <a:lnTo>
                      <a:pt x="42265" y="28872"/>
                    </a:lnTo>
                    <a:lnTo>
                      <a:pt x="42265" y="28854"/>
                    </a:lnTo>
                    <a:lnTo>
                      <a:pt x="42172" y="28854"/>
                    </a:lnTo>
                    <a:lnTo>
                      <a:pt x="42172" y="28835"/>
                    </a:lnTo>
                    <a:lnTo>
                      <a:pt x="42080" y="28835"/>
                    </a:lnTo>
                    <a:lnTo>
                      <a:pt x="42080" y="28826"/>
                    </a:lnTo>
                    <a:lnTo>
                      <a:pt x="42006" y="28826"/>
                    </a:lnTo>
                    <a:lnTo>
                      <a:pt x="42006" y="28807"/>
                    </a:lnTo>
                    <a:lnTo>
                      <a:pt x="41913" y="28807"/>
                    </a:lnTo>
                    <a:lnTo>
                      <a:pt x="41913" y="28789"/>
                    </a:lnTo>
                    <a:lnTo>
                      <a:pt x="41820" y="28789"/>
                    </a:lnTo>
                    <a:lnTo>
                      <a:pt x="41820" y="28779"/>
                    </a:lnTo>
                    <a:lnTo>
                      <a:pt x="41728" y="28779"/>
                    </a:lnTo>
                    <a:lnTo>
                      <a:pt x="41728" y="28761"/>
                    </a:lnTo>
                    <a:lnTo>
                      <a:pt x="41654" y="28761"/>
                    </a:lnTo>
                    <a:lnTo>
                      <a:pt x="41654" y="28742"/>
                    </a:lnTo>
                    <a:lnTo>
                      <a:pt x="41561" y="28742"/>
                    </a:lnTo>
                    <a:lnTo>
                      <a:pt x="41561" y="28733"/>
                    </a:lnTo>
                    <a:lnTo>
                      <a:pt x="41468" y="28733"/>
                    </a:lnTo>
                    <a:lnTo>
                      <a:pt x="41468" y="28715"/>
                    </a:lnTo>
                    <a:lnTo>
                      <a:pt x="41376" y="28715"/>
                    </a:lnTo>
                    <a:lnTo>
                      <a:pt x="41376" y="28696"/>
                    </a:lnTo>
                    <a:lnTo>
                      <a:pt x="41292" y="28696"/>
                    </a:lnTo>
                    <a:lnTo>
                      <a:pt x="41292" y="28687"/>
                    </a:lnTo>
                    <a:lnTo>
                      <a:pt x="41200" y="28687"/>
                    </a:lnTo>
                    <a:lnTo>
                      <a:pt x="41200" y="28668"/>
                    </a:lnTo>
                    <a:lnTo>
                      <a:pt x="41107" y="28668"/>
                    </a:lnTo>
                    <a:lnTo>
                      <a:pt x="41107" y="28650"/>
                    </a:lnTo>
                    <a:lnTo>
                      <a:pt x="41015" y="28650"/>
                    </a:lnTo>
                    <a:lnTo>
                      <a:pt x="41015" y="28640"/>
                    </a:lnTo>
                    <a:lnTo>
                      <a:pt x="40922" y="28640"/>
                    </a:lnTo>
                    <a:lnTo>
                      <a:pt x="40922" y="28622"/>
                    </a:lnTo>
                    <a:lnTo>
                      <a:pt x="40848" y="28622"/>
                    </a:lnTo>
                    <a:lnTo>
                      <a:pt x="40848" y="28603"/>
                    </a:lnTo>
                    <a:lnTo>
                      <a:pt x="40755" y="28603"/>
                    </a:lnTo>
                    <a:lnTo>
                      <a:pt x="40755" y="28594"/>
                    </a:lnTo>
                    <a:lnTo>
                      <a:pt x="40663" y="28594"/>
                    </a:lnTo>
                    <a:lnTo>
                      <a:pt x="40663" y="28576"/>
                    </a:lnTo>
                    <a:lnTo>
                      <a:pt x="40570" y="28576"/>
                    </a:lnTo>
                    <a:lnTo>
                      <a:pt x="40570" y="28557"/>
                    </a:lnTo>
                    <a:lnTo>
                      <a:pt x="40496" y="28557"/>
                    </a:lnTo>
                    <a:lnTo>
                      <a:pt x="40496" y="28548"/>
                    </a:lnTo>
                    <a:lnTo>
                      <a:pt x="40403" y="28548"/>
                    </a:lnTo>
                    <a:lnTo>
                      <a:pt x="40403" y="28529"/>
                    </a:lnTo>
                    <a:lnTo>
                      <a:pt x="40320" y="28529"/>
                    </a:lnTo>
                    <a:lnTo>
                      <a:pt x="40320" y="28511"/>
                    </a:lnTo>
                    <a:lnTo>
                      <a:pt x="40227" y="28511"/>
                    </a:lnTo>
                    <a:lnTo>
                      <a:pt x="40227" y="28502"/>
                    </a:lnTo>
                    <a:lnTo>
                      <a:pt x="40153" y="28502"/>
                    </a:lnTo>
                    <a:lnTo>
                      <a:pt x="40153" y="28483"/>
                    </a:lnTo>
                    <a:lnTo>
                      <a:pt x="40061" y="28483"/>
                    </a:lnTo>
                    <a:lnTo>
                      <a:pt x="40061" y="28464"/>
                    </a:lnTo>
                    <a:lnTo>
                      <a:pt x="39986" y="28464"/>
                    </a:lnTo>
                    <a:lnTo>
                      <a:pt x="39986" y="28455"/>
                    </a:lnTo>
                    <a:lnTo>
                      <a:pt x="39894" y="28455"/>
                    </a:lnTo>
                    <a:lnTo>
                      <a:pt x="39894" y="28437"/>
                    </a:lnTo>
                    <a:lnTo>
                      <a:pt x="39810" y="28437"/>
                    </a:lnTo>
                    <a:lnTo>
                      <a:pt x="39810" y="28418"/>
                    </a:lnTo>
                    <a:lnTo>
                      <a:pt x="39718" y="28418"/>
                    </a:lnTo>
                    <a:lnTo>
                      <a:pt x="39718" y="28409"/>
                    </a:lnTo>
                    <a:lnTo>
                      <a:pt x="39644" y="28409"/>
                    </a:lnTo>
                    <a:lnTo>
                      <a:pt x="39644" y="28390"/>
                    </a:lnTo>
                    <a:lnTo>
                      <a:pt x="39551" y="28390"/>
                    </a:lnTo>
                    <a:lnTo>
                      <a:pt x="39551" y="28372"/>
                    </a:lnTo>
                    <a:lnTo>
                      <a:pt x="39477" y="28372"/>
                    </a:lnTo>
                    <a:lnTo>
                      <a:pt x="39477" y="28363"/>
                    </a:lnTo>
                    <a:lnTo>
                      <a:pt x="39384" y="28363"/>
                    </a:lnTo>
                    <a:lnTo>
                      <a:pt x="39384" y="28344"/>
                    </a:lnTo>
                    <a:lnTo>
                      <a:pt x="39301" y="28344"/>
                    </a:lnTo>
                    <a:lnTo>
                      <a:pt x="39301" y="28326"/>
                    </a:lnTo>
                    <a:lnTo>
                      <a:pt x="39208" y="28326"/>
                    </a:lnTo>
                    <a:lnTo>
                      <a:pt x="39208" y="28316"/>
                    </a:lnTo>
                    <a:lnTo>
                      <a:pt x="39134" y="28316"/>
                    </a:lnTo>
                    <a:lnTo>
                      <a:pt x="39134" y="28298"/>
                    </a:lnTo>
                    <a:lnTo>
                      <a:pt x="39042" y="28298"/>
                    </a:lnTo>
                    <a:lnTo>
                      <a:pt x="39042" y="28279"/>
                    </a:lnTo>
                    <a:lnTo>
                      <a:pt x="38968" y="28279"/>
                    </a:lnTo>
                    <a:lnTo>
                      <a:pt x="38968" y="28270"/>
                    </a:lnTo>
                    <a:lnTo>
                      <a:pt x="38875" y="28270"/>
                    </a:lnTo>
                    <a:lnTo>
                      <a:pt x="38875" y="28251"/>
                    </a:lnTo>
                    <a:lnTo>
                      <a:pt x="38792" y="28251"/>
                    </a:lnTo>
                    <a:lnTo>
                      <a:pt x="38792" y="28233"/>
                    </a:lnTo>
                    <a:lnTo>
                      <a:pt x="38699" y="28233"/>
                    </a:lnTo>
                    <a:lnTo>
                      <a:pt x="38699" y="28224"/>
                    </a:lnTo>
                    <a:lnTo>
                      <a:pt x="38625" y="28224"/>
                    </a:lnTo>
                    <a:lnTo>
                      <a:pt x="38625" y="28205"/>
                    </a:lnTo>
                    <a:lnTo>
                      <a:pt x="38532" y="28205"/>
                    </a:lnTo>
                    <a:lnTo>
                      <a:pt x="38532" y="28187"/>
                    </a:lnTo>
                    <a:lnTo>
                      <a:pt x="38458" y="28187"/>
                    </a:lnTo>
                    <a:lnTo>
                      <a:pt x="38458" y="28177"/>
                    </a:lnTo>
                    <a:lnTo>
                      <a:pt x="38366" y="28177"/>
                    </a:lnTo>
                    <a:lnTo>
                      <a:pt x="38366" y="28159"/>
                    </a:lnTo>
                    <a:lnTo>
                      <a:pt x="38282" y="28159"/>
                    </a:lnTo>
                    <a:lnTo>
                      <a:pt x="38282" y="28140"/>
                    </a:lnTo>
                    <a:lnTo>
                      <a:pt x="38190" y="28140"/>
                    </a:lnTo>
                    <a:lnTo>
                      <a:pt x="38190" y="28131"/>
                    </a:lnTo>
                    <a:lnTo>
                      <a:pt x="38115" y="28131"/>
                    </a:lnTo>
                    <a:lnTo>
                      <a:pt x="38115" y="28113"/>
                    </a:lnTo>
                    <a:lnTo>
                      <a:pt x="38023" y="28113"/>
                    </a:lnTo>
                    <a:lnTo>
                      <a:pt x="38023" y="28094"/>
                    </a:lnTo>
                    <a:lnTo>
                      <a:pt x="37949" y="28094"/>
                    </a:lnTo>
                    <a:lnTo>
                      <a:pt x="37949" y="28085"/>
                    </a:lnTo>
                    <a:lnTo>
                      <a:pt x="37856" y="28085"/>
                    </a:lnTo>
                    <a:lnTo>
                      <a:pt x="37856" y="28066"/>
                    </a:lnTo>
                    <a:lnTo>
                      <a:pt x="37773" y="28066"/>
                    </a:lnTo>
                    <a:lnTo>
                      <a:pt x="37773" y="28048"/>
                    </a:lnTo>
                    <a:lnTo>
                      <a:pt x="37680" y="28048"/>
                    </a:lnTo>
                    <a:lnTo>
                      <a:pt x="37680" y="28038"/>
                    </a:lnTo>
                    <a:lnTo>
                      <a:pt x="37606" y="28038"/>
                    </a:lnTo>
                    <a:lnTo>
                      <a:pt x="37606" y="28020"/>
                    </a:lnTo>
                    <a:lnTo>
                      <a:pt x="37513" y="28020"/>
                    </a:lnTo>
                    <a:lnTo>
                      <a:pt x="37513" y="28001"/>
                    </a:lnTo>
                    <a:lnTo>
                      <a:pt x="37439" y="28001"/>
                    </a:lnTo>
                    <a:lnTo>
                      <a:pt x="37439" y="27992"/>
                    </a:lnTo>
                    <a:lnTo>
                      <a:pt x="37347" y="27992"/>
                    </a:lnTo>
                    <a:lnTo>
                      <a:pt x="37347" y="27974"/>
                    </a:lnTo>
                    <a:lnTo>
                      <a:pt x="37263" y="27974"/>
                    </a:lnTo>
                    <a:lnTo>
                      <a:pt x="37263" y="27955"/>
                    </a:lnTo>
                    <a:lnTo>
                      <a:pt x="37171" y="27955"/>
                    </a:lnTo>
                    <a:lnTo>
                      <a:pt x="37171" y="27946"/>
                    </a:lnTo>
                    <a:lnTo>
                      <a:pt x="37097" y="27946"/>
                    </a:lnTo>
                    <a:lnTo>
                      <a:pt x="37097" y="27927"/>
                    </a:lnTo>
                    <a:lnTo>
                      <a:pt x="37004" y="27927"/>
                    </a:lnTo>
                    <a:lnTo>
                      <a:pt x="37004" y="27909"/>
                    </a:lnTo>
                    <a:lnTo>
                      <a:pt x="36930" y="27909"/>
                    </a:lnTo>
                    <a:lnTo>
                      <a:pt x="36930" y="27899"/>
                    </a:lnTo>
                    <a:lnTo>
                      <a:pt x="36837" y="27899"/>
                    </a:lnTo>
                    <a:lnTo>
                      <a:pt x="36837" y="27881"/>
                    </a:lnTo>
                    <a:lnTo>
                      <a:pt x="36754" y="27881"/>
                    </a:lnTo>
                    <a:lnTo>
                      <a:pt x="36754" y="27862"/>
                    </a:lnTo>
                    <a:lnTo>
                      <a:pt x="36661" y="27862"/>
                    </a:lnTo>
                    <a:lnTo>
                      <a:pt x="36661" y="27853"/>
                    </a:lnTo>
                    <a:lnTo>
                      <a:pt x="36587" y="27853"/>
                    </a:lnTo>
                    <a:lnTo>
                      <a:pt x="36587" y="27835"/>
                    </a:lnTo>
                    <a:lnTo>
                      <a:pt x="36494" y="27835"/>
                    </a:lnTo>
                    <a:lnTo>
                      <a:pt x="36494" y="27816"/>
                    </a:lnTo>
                    <a:lnTo>
                      <a:pt x="36420" y="27816"/>
                    </a:lnTo>
                    <a:lnTo>
                      <a:pt x="36420" y="27807"/>
                    </a:lnTo>
                    <a:lnTo>
                      <a:pt x="36328" y="27807"/>
                    </a:lnTo>
                    <a:lnTo>
                      <a:pt x="36328" y="27788"/>
                    </a:lnTo>
                    <a:lnTo>
                      <a:pt x="36244" y="27788"/>
                    </a:lnTo>
                    <a:lnTo>
                      <a:pt x="36244" y="27770"/>
                    </a:lnTo>
                    <a:lnTo>
                      <a:pt x="36152" y="27770"/>
                    </a:lnTo>
                    <a:lnTo>
                      <a:pt x="36152" y="27761"/>
                    </a:lnTo>
                    <a:lnTo>
                      <a:pt x="36078" y="27761"/>
                    </a:lnTo>
                    <a:lnTo>
                      <a:pt x="36078" y="27742"/>
                    </a:lnTo>
                    <a:lnTo>
                      <a:pt x="35985" y="27742"/>
                    </a:lnTo>
                    <a:lnTo>
                      <a:pt x="35985" y="27723"/>
                    </a:lnTo>
                    <a:lnTo>
                      <a:pt x="35911" y="27723"/>
                    </a:lnTo>
                    <a:lnTo>
                      <a:pt x="35911" y="27714"/>
                    </a:lnTo>
                    <a:lnTo>
                      <a:pt x="35818" y="27714"/>
                    </a:lnTo>
                    <a:lnTo>
                      <a:pt x="35818" y="27696"/>
                    </a:lnTo>
                    <a:lnTo>
                      <a:pt x="35735" y="27696"/>
                    </a:lnTo>
                    <a:lnTo>
                      <a:pt x="35735" y="27677"/>
                    </a:lnTo>
                    <a:lnTo>
                      <a:pt x="35661" y="27677"/>
                    </a:lnTo>
                    <a:lnTo>
                      <a:pt x="35661" y="27668"/>
                    </a:lnTo>
                    <a:lnTo>
                      <a:pt x="35568" y="27668"/>
                    </a:lnTo>
                    <a:lnTo>
                      <a:pt x="35568" y="27649"/>
                    </a:lnTo>
                    <a:lnTo>
                      <a:pt x="35494" y="27649"/>
                    </a:lnTo>
                    <a:lnTo>
                      <a:pt x="35494" y="27631"/>
                    </a:lnTo>
                    <a:lnTo>
                      <a:pt x="35411" y="27631"/>
                    </a:lnTo>
                    <a:lnTo>
                      <a:pt x="35411" y="27622"/>
                    </a:lnTo>
                    <a:lnTo>
                      <a:pt x="35337" y="27622"/>
                    </a:lnTo>
                    <a:lnTo>
                      <a:pt x="35337" y="27603"/>
                    </a:lnTo>
                    <a:lnTo>
                      <a:pt x="35244" y="27603"/>
                    </a:lnTo>
                    <a:lnTo>
                      <a:pt x="35244" y="27585"/>
                    </a:lnTo>
                    <a:lnTo>
                      <a:pt x="35170" y="27585"/>
                    </a:lnTo>
                    <a:lnTo>
                      <a:pt x="35170" y="27575"/>
                    </a:lnTo>
                    <a:lnTo>
                      <a:pt x="35087" y="27575"/>
                    </a:lnTo>
                    <a:lnTo>
                      <a:pt x="35087" y="27557"/>
                    </a:lnTo>
                    <a:lnTo>
                      <a:pt x="35012" y="27557"/>
                    </a:lnTo>
                    <a:lnTo>
                      <a:pt x="35012" y="27538"/>
                    </a:lnTo>
                    <a:lnTo>
                      <a:pt x="34920" y="27538"/>
                    </a:lnTo>
                    <a:lnTo>
                      <a:pt x="34920" y="27529"/>
                    </a:lnTo>
                    <a:lnTo>
                      <a:pt x="34846" y="27529"/>
                    </a:lnTo>
                    <a:lnTo>
                      <a:pt x="34846" y="27510"/>
                    </a:lnTo>
                    <a:lnTo>
                      <a:pt x="34762" y="27510"/>
                    </a:lnTo>
                    <a:lnTo>
                      <a:pt x="34762" y="27492"/>
                    </a:lnTo>
                    <a:lnTo>
                      <a:pt x="34688" y="27492"/>
                    </a:lnTo>
                    <a:lnTo>
                      <a:pt x="34688" y="27483"/>
                    </a:lnTo>
                    <a:lnTo>
                      <a:pt x="34596" y="27483"/>
                    </a:lnTo>
                    <a:lnTo>
                      <a:pt x="34596" y="27464"/>
                    </a:lnTo>
                    <a:lnTo>
                      <a:pt x="34522" y="27464"/>
                    </a:lnTo>
                    <a:lnTo>
                      <a:pt x="34522" y="27446"/>
                    </a:lnTo>
                    <a:lnTo>
                      <a:pt x="34438" y="27446"/>
                    </a:lnTo>
                    <a:lnTo>
                      <a:pt x="34438" y="27436"/>
                    </a:lnTo>
                    <a:lnTo>
                      <a:pt x="34364" y="27436"/>
                    </a:lnTo>
                    <a:lnTo>
                      <a:pt x="34364" y="27418"/>
                    </a:lnTo>
                    <a:lnTo>
                      <a:pt x="34271" y="27418"/>
                    </a:lnTo>
                    <a:lnTo>
                      <a:pt x="34271" y="27399"/>
                    </a:lnTo>
                    <a:lnTo>
                      <a:pt x="34197" y="27399"/>
                    </a:lnTo>
                    <a:lnTo>
                      <a:pt x="34197" y="27390"/>
                    </a:lnTo>
                    <a:lnTo>
                      <a:pt x="34114" y="27390"/>
                    </a:lnTo>
                    <a:lnTo>
                      <a:pt x="34114" y="27372"/>
                    </a:lnTo>
                    <a:lnTo>
                      <a:pt x="34040" y="27372"/>
                    </a:lnTo>
                    <a:lnTo>
                      <a:pt x="34040" y="27353"/>
                    </a:lnTo>
                    <a:lnTo>
                      <a:pt x="33947" y="27353"/>
                    </a:lnTo>
                    <a:lnTo>
                      <a:pt x="33947" y="27344"/>
                    </a:lnTo>
                    <a:lnTo>
                      <a:pt x="33873" y="27344"/>
                    </a:lnTo>
                    <a:lnTo>
                      <a:pt x="33873" y="27325"/>
                    </a:lnTo>
                    <a:lnTo>
                      <a:pt x="33790" y="27325"/>
                    </a:lnTo>
                    <a:lnTo>
                      <a:pt x="33790" y="27307"/>
                    </a:lnTo>
                    <a:lnTo>
                      <a:pt x="33716" y="27307"/>
                    </a:lnTo>
                    <a:lnTo>
                      <a:pt x="33716" y="27297"/>
                    </a:lnTo>
                    <a:lnTo>
                      <a:pt x="33623" y="27297"/>
                    </a:lnTo>
                    <a:lnTo>
                      <a:pt x="33623" y="27279"/>
                    </a:lnTo>
                    <a:lnTo>
                      <a:pt x="33549" y="27279"/>
                    </a:lnTo>
                    <a:lnTo>
                      <a:pt x="33549" y="27260"/>
                    </a:lnTo>
                    <a:lnTo>
                      <a:pt x="33466" y="27260"/>
                    </a:lnTo>
                    <a:lnTo>
                      <a:pt x="33466" y="27251"/>
                    </a:lnTo>
                    <a:lnTo>
                      <a:pt x="33392" y="27251"/>
                    </a:lnTo>
                    <a:lnTo>
                      <a:pt x="33392" y="27233"/>
                    </a:lnTo>
                    <a:lnTo>
                      <a:pt x="33299" y="27233"/>
                    </a:lnTo>
                    <a:lnTo>
                      <a:pt x="33299" y="27214"/>
                    </a:lnTo>
                    <a:lnTo>
                      <a:pt x="33225" y="27214"/>
                    </a:lnTo>
                    <a:lnTo>
                      <a:pt x="33225" y="27205"/>
                    </a:lnTo>
                    <a:lnTo>
                      <a:pt x="33141" y="27205"/>
                    </a:lnTo>
                    <a:lnTo>
                      <a:pt x="33141" y="27186"/>
                    </a:lnTo>
                    <a:lnTo>
                      <a:pt x="33067" y="27186"/>
                    </a:lnTo>
                    <a:lnTo>
                      <a:pt x="33067" y="27168"/>
                    </a:lnTo>
                    <a:lnTo>
                      <a:pt x="32975" y="27168"/>
                    </a:lnTo>
                    <a:lnTo>
                      <a:pt x="32975" y="27158"/>
                    </a:lnTo>
                    <a:lnTo>
                      <a:pt x="32901" y="27158"/>
                    </a:lnTo>
                    <a:lnTo>
                      <a:pt x="32901" y="27140"/>
                    </a:lnTo>
                    <a:lnTo>
                      <a:pt x="32817" y="27140"/>
                    </a:lnTo>
                    <a:lnTo>
                      <a:pt x="32817" y="27121"/>
                    </a:lnTo>
                    <a:lnTo>
                      <a:pt x="32743" y="27121"/>
                    </a:lnTo>
                    <a:lnTo>
                      <a:pt x="32743" y="27112"/>
                    </a:lnTo>
                    <a:lnTo>
                      <a:pt x="32651" y="27112"/>
                    </a:lnTo>
                    <a:lnTo>
                      <a:pt x="32651" y="27094"/>
                    </a:lnTo>
                    <a:lnTo>
                      <a:pt x="32576" y="27094"/>
                    </a:lnTo>
                    <a:lnTo>
                      <a:pt x="32576" y="27075"/>
                    </a:lnTo>
                    <a:lnTo>
                      <a:pt x="32493" y="27075"/>
                    </a:lnTo>
                    <a:lnTo>
                      <a:pt x="32493" y="27066"/>
                    </a:lnTo>
                    <a:lnTo>
                      <a:pt x="32419" y="27066"/>
                    </a:lnTo>
                    <a:lnTo>
                      <a:pt x="32419" y="27047"/>
                    </a:lnTo>
                    <a:lnTo>
                      <a:pt x="32326" y="27047"/>
                    </a:lnTo>
                    <a:lnTo>
                      <a:pt x="32326" y="27029"/>
                    </a:lnTo>
                    <a:lnTo>
                      <a:pt x="32252" y="27029"/>
                    </a:lnTo>
                    <a:lnTo>
                      <a:pt x="32252" y="27020"/>
                    </a:lnTo>
                    <a:lnTo>
                      <a:pt x="32169" y="27020"/>
                    </a:lnTo>
                    <a:lnTo>
                      <a:pt x="32169" y="27001"/>
                    </a:lnTo>
                    <a:lnTo>
                      <a:pt x="32095" y="27001"/>
                    </a:lnTo>
                    <a:lnTo>
                      <a:pt x="32095" y="26982"/>
                    </a:lnTo>
                    <a:lnTo>
                      <a:pt x="32002" y="26982"/>
                    </a:lnTo>
                    <a:lnTo>
                      <a:pt x="32002" y="26973"/>
                    </a:lnTo>
                    <a:lnTo>
                      <a:pt x="31928" y="26973"/>
                    </a:lnTo>
                    <a:lnTo>
                      <a:pt x="31928" y="26955"/>
                    </a:lnTo>
                    <a:lnTo>
                      <a:pt x="31845" y="26955"/>
                    </a:lnTo>
                    <a:lnTo>
                      <a:pt x="31845" y="26936"/>
                    </a:lnTo>
                    <a:lnTo>
                      <a:pt x="31771" y="26936"/>
                    </a:lnTo>
                    <a:lnTo>
                      <a:pt x="31771" y="26927"/>
                    </a:lnTo>
                    <a:lnTo>
                      <a:pt x="31678" y="26927"/>
                    </a:lnTo>
                    <a:lnTo>
                      <a:pt x="31678" y="26908"/>
                    </a:lnTo>
                    <a:lnTo>
                      <a:pt x="31604" y="26908"/>
                    </a:lnTo>
                    <a:lnTo>
                      <a:pt x="31604" y="26890"/>
                    </a:lnTo>
                    <a:lnTo>
                      <a:pt x="31520" y="26890"/>
                    </a:lnTo>
                    <a:lnTo>
                      <a:pt x="31520" y="26881"/>
                    </a:lnTo>
                    <a:lnTo>
                      <a:pt x="31446" y="26881"/>
                    </a:lnTo>
                    <a:lnTo>
                      <a:pt x="31446" y="26862"/>
                    </a:lnTo>
                    <a:lnTo>
                      <a:pt x="31354" y="26862"/>
                    </a:lnTo>
                    <a:lnTo>
                      <a:pt x="31354" y="26844"/>
                    </a:lnTo>
                    <a:lnTo>
                      <a:pt x="31280" y="26844"/>
                    </a:lnTo>
                    <a:lnTo>
                      <a:pt x="31280" y="26834"/>
                    </a:lnTo>
                    <a:lnTo>
                      <a:pt x="31196" y="26834"/>
                    </a:lnTo>
                    <a:lnTo>
                      <a:pt x="31196" y="26816"/>
                    </a:lnTo>
                    <a:lnTo>
                      <a:pt x="31122" y="26816"/>
                    </a:lnTo>
                    <a:lnTo>
                      <a:pt x="31122" y="26797"/>
                    </a:lnTo>
                    <a:lnTo>
                      <a:pt x="31030" y="26797"/>
                    </a:lnTo>
                    <a:lnTo>
                      <a:pt x="31030" y="26788"/>
                    </a:lnTo>
                    <a:lnTo>
                      <a:pt x="30955" y="26788"/>
                    </a:lnTo>
                    <a:lnTo>
                      <a:pt x="30955" y="26769"/>
                    </a:lnTo>
                    <a:lnTo>
                      <a:pt x="30872" y="26769"/>
                    </a:lnTo>
                    <a:lnTo>
                      <a:pt x="30872" y="26751"/>
                    </a:lnTo>
                    <a:lnTo>
                      <a:pt x="30798" y="26751"/>
                    </a:lnTo>
                    <a:lnTo>
                      <a:pt x="30798" y="26742"/>
                    </a:lnTo>
                    <a:lnTo>
                      <a:pt x="30724" y="26742"/>
                    </a:lnTo>
                    <a:lnTo>
                      <a:pt x="30724" y="26723"/>
                    </a:lnTo>
                    <a:lnTo>
                      <a:pt x="30641" y="26723"/>
                    </a:lnTo>
                    <a:lnTo>
                      <a:pt x="30641" y="26705"/>
                    </a:lnTo>
                    <a:lnTo>
                      <a:pt x="30566" y="26705"/>
                    </a:lnTo>
                    <a:lnTo>
                      <a:pt x="30566" y="26695"/>
                    </a:lnTo>
                    <a:lnTo>
                      <a:pt x="30492" y="26695"/>
                    </a:lnTo>
                    <a:lnTo>
                      <a:pt x="30492" y="26677"/>
                    </a:lnTo>
                    <a:lnTo>
                      <a:pt x="30400" y="26677"/>
                    </a:lnTo>
                    <a:lnTo>
                      <a:pt x="30400" y="26658"/>
                    </a:lnTo>
                    <a:lnTo>
                      <a:pt x="30316" y="26658"/>
                    </a:lnTo>
                    <a:lnTo>
                      <a:pt x="30316" y="26649"/>
                    </a:lnTo>
                    <a:lnTo>
                      <a:pt x="30242" y="26649"/>
                    </a:lnTo>
                    <a:lnTo>
                      <a:pt x="30242" y="26631"/>
                    </a:lnTo>
                    <a:lnTo>
                      <a:pt x="30168" y="26631"/>
                    </a:lnTo>
                    <a:lnTo>
                      <a:pt x="30168" y="26612"/>
                    </a:lnTo>
                    <a:lnTo>
                      <a:pt x="30085" y="26612"/>
                    </a:lnTo>
                    <a:lnTo>
                      <a:pt x="30085" y="26603"/>
                    </a:lnTo>
                    <a:lnTo>
                      <a:pt x="30011" y="26603"/>
                    </a:lnTo>
                    <a:lnTo>
                      <a:pt x="30011" y="26584"/>
                    </a:lnTo>
                    <a:lnTo>
                      <a:pt x="29937" y="26584"/>
                    </a:lnTo>
                    <a:lnTo>
                      <a:pt x="29937" y="26566"/>
                    </a:lnTo>
                    <a:lnTo>
                      <a:pt x="29853" y="26566"/>
                    </a:lnTo>
                    <a:lnTo>
                      <a:pt x="29853" y="26556"/>
                    </a:lnTo>
                    <a:lnTo>
                      <a:pt x="29779" y="26556"/>
                    </a:lnTo>
                    <a:lnTo>
                      <a:pt x="29779" y="26538"/>
                    </a:lnTo>
                    <a:lnTo>
                      <a:pt x="29705" y="26538"/>
                    </a:lnTo>
                    <a:lnTo>
                      <a:pt x="29705" y="26519"/>
                    </a:lnTo>
                    <a:lnTo>
                      <a:pt x="29622" y="26519"/>
                    </a:lnTo>
                    <a:lnTo>
                      <a:pt x="29622" y="26510"/>
                    </a:lnTo>
                    <a:lnTo>
                      <a:pt x="29548" y="26510"/>
                    </a:lnTo>
                    <a:lnTo>
                      <a:pt x="29548" y="26492"/>
                    </a:lnTo>
                    <a:lnTo>
                      <a:pt x="29473" y="26492"/>
                    </a:lnTo>
                    <a:lnTo>
                      <a:pt x="29473" y="26473"/>
                    </a:lnTo>
                    <a:lnTo>
                      <a:pt x="29390" y="26473"/>
                    </a:lnTo>
                    <a:lnTo>
                      <a:pt x="29390" y="26464"/>
                    </a:lnTo>
                    <a:lnTo>
                      <a:pt x="29316" y="26464"/>
                    </a:lnTo>
                    <a:lnTo>
                      <a:pt x="29316" y="26445"/>
                    </a:lnTo>
                    <a:lnTo>
                      <a:pt x="29242" y="26445"/>
                    </a:lnTo>
                    <a:lnTo>
                      <a:pt x="29242" y="26427"/>
                    </a:lnTo>
                    <a:lnTo>
                      <a:pt x="29159" y="26427"/>
                    </a:lnTo>
                    <a:lnTo>
                      <a:pt x="29159" y="26417"/>
                    </a:lnTo>
                    <a:lnTo>
                      <a:pt x="29084" y="26417"/>
                    </a:lnTo>
                    <a:lnTo>
                      <a:pt x="29084" y="26399"/>
                    </a:lnTo>
                    <a:lnTo>
                      <a:pt x="29010" y="26399"/>
                    </a:lnTo>
                    <a:lnTo>
                      <a:pt x="29010" y="26380"/>
                    </a:lnTo>
                    <a:lnTo>
                      <a:pt x="28927" y="26380"/>
                    </a:lnTo>
                    <a:lnTo>
                      <a:pt x="28927" y="26371"/>
                    </a:lnTo>
                    <a:lnTo>
                      <a:pt x="28853" y="26371"/>
                    </a:lnTo>
                    <a:lnTo>
                      <a:pt x="28853" y="26353"/>
                    </a:lnTo>
                    <a:lnTo>
                      <a:pt x="28779" y="26353"/>
                    </a:lnTo>
                    <a:lnTo>
                      <a:pt x="28779" y="26334"/>
                    </a:lnTo>
                    <a:lnTo>
                      <a:pt x="28695" y="26334"/>
                    </a:lnTo>
                    <a:lnTo>
                      <a:pt x="28695" y="26325"/>
                    </a:lnTo>
                    <a:lnTo>
                      <a:pt x="28621" y="26325"/>
                    </a:lnTo>
                    <a:lnTo>
                      <a:pt x="28621" y="26306"/>
                    </a:lnTo>
                    <a:lnTo>
                      <a:pt x="28547" y="26306"/>
                    </a:lnTo>
                    <a:lnTo>
                      <a:pt x="28547" y="26288"/>
                    </a:lnTo>
                    <a:lnTo>
                      <a:pt x="28464" y="26288"/>
                    </a:lnTo>
                    <a:lnTo>
                      <a:pt x="28464" y="26279"/>
                    </a:lnTo>
                    <a:lnTo>
                      <a:pt x="28390" y="26279"/>
                    </a:lnTo>
                    <a:lnTo>
                      <a:pt x="28390" y="26260"/>
                    </a:lnTo>
                    <a:lnTo>
                      <a:pt x="28316" y="26260"/>
                    </a:lnTo>
                    <a:lnTo>
                      <a:pt x="28316" y="26241"/>
                    </a:lnTo>
                    <a:lnTo>
                      <a:pt x="28232" y="26241"/>
                    </a:lnTo>
                    <a:lnTo>
                      <a:pt x="28232" y="26232"/>
                    </a:lnTo>
                    <a:lnTo>
                      <a:pt x="28158" y="26232"/>
                    </a:lnTo>
                    <a:lnTo>
                      <a:pt x="28158" y="26214"/>
                    </a:lnTo>
                    <a:lnTo>
                      <a:pt x="28084" y="26214"/>
                    </a:lnTo>
                    <a:lnTo>
                      <a:pt x="28084" y="26195"/>
                    </a:lnTo>
                    <a:lnTo>
                      <a:pt x="28001" y="26195"/>
                    </a:lnTo>
                    <a:lnTo>
                      <a:pt x="28001" y="26186"/>
                    </a:lnTo>
                    <a:lnTo>
                      <a:pt x="27927" y="26186"/>
                    </a:lnTo>
                    <a:lnTo>
                      <a:pt x="27927" y="26167"/>
                    </a:lnTo>
                    <a:lnTo>
                      <a:pt x="27853" y="26167"/>
                    </a:lnTo>
                    <a:lnTo>
                      <a:pt x="27853" y="26149"/>
                    </a:lnTo>
                    <a:lnTo>
                      <a:pt x="27769" y="26149"/>
                    </a:lnTo>
                    <a:lnTo>
                      <a:pt x="27769" y="26140"/>
                    </a:lnTo>
                    <a:lnTo>
                      <a:pt x="27695" y="26140"/>
                    </a:lnTo>
                    <a:lnTo>
                      <a:pt x="27695" y="26121"/>
                    </a:lnTo>
                    <a:lnTo>
                      <a:pt x="27621" y="26121"/>
                    </a:lnTo>
                    <a:lnTo>
                      <a:pt x="27621" y="26103"/>
                    </a:lnTo>
                    <a:lnTo>
                      <a:pt x="27538" y="26103"/>
                    </a:lnTo>
                    <a:lnTo>
                      <a:pt x="27538" y="26093"/>
                    </a:lnTo>
                    <a:lnTo>
                      <a:pt x="27463" y="26093"/>
                    </a:lnTo>
                    <a:lnTo>
                      <a:pt x="27463" y="26075"/>
                    </a:lnTo>
                    <a:lnTo>
                      <a:pt x="27389" y="26075"/>
                    </a:lnTo>
                    <a:lnTo>
                      <a:pt x="27389" y="26056"/>
                    </a:lnTo>
                    <a:lnTo>
                      <a:pt x="27306" y="26056"/>
                    </a:lnTo>
                    <a:lnTo>
                      <a:pt x="27306" y="26047"/>
                    </a:lnTo>
                    <a:lnTo>
                      <a:pt x="27232" y="26047"/>
                    </a:lnTo>
                    <a:lnTo>
                      <a:pt x="27232" y="26028"/>
                    </a:lnTo>
                    <a:lnTo>
                      <a:pt x="27158" y="26028"/>
                    </a:lnTo>
                    <a:lnTo>
                      <a:pt x="27158" y="26010"/>
                    </a:lnTo>
                    <a:lnTo>
                      <a:pt x="27074" y="26010"/>
                    </a:lnTo>
                    <a:lnTo>
                      <a:pt x="27074" y="26001"/>
                    </a:lnTo>
                    <a:lnTo>
                      <a:pt x="26982" y="26001"/>
                    </a:lnTo>
                    <a:lnTo>
                      <a:pt x="26982" y="25982"/>
                    </a:lnTo>
                    <a:lnTo>
                      <a:pt x="26908" y="25982"/>
                    </a:lnTo>
                    <a:lnTo>
                      <a:pt x="26908" y="25964"/>
                    </a:lnTo>
                    <a:lnTo>
                      <a:pt x="26834" y="25964"/>
                    </a:lnTo>
                    <a:lnTo>
                      <a:pt x="26834" y="25954"/>
                    </a:lnTo>
                    <a:lnTo>
                      <a:pt x="26750" y="25954"/>
                    </a:lnTo>
                    <a:lnTo>
                      <a:pt x="26750" y="25936"/>
                    </a:lnTo>
                    <a:lnTo>
                      <a:pt x="26676" y="25936"/>
                    </a:lnTo>
                    <a:lnTo>
                      <a:pt x="26676" y="25917"/>
                    </a:lnTo>
                    <a:lnTo>
                      <a:pt x="26602" y="25917"/>
                    </a:lnTo>
                    <a:lnTo>
                      <a:pt x="26602" y="25908"/>
                    </a:lnTo>
                    <a:lnTo>
                      <a:pt x="26519" y="25908"/>
                    </a:lnTo>
                    <a:lnTo>
                      <a:pt x="26519" y="25890"/>
                    </a:lnTo>
                    <a:lnTo>
                      <a:pt x="26445" y="25890"/>
                    </a:lnTo>
                    <a:lnTo>
                      <a:pt x="26445" y="25871"/>
                    </a:lnTo>
                    <a:lnTo>
                      <a:pt x="26371" y="25871"/>
                    </a:lnTo>
                    <a:lnTo>
                      <a:pt x="26371" y="25862"/>
                    </a:lnTo>
                    <a:lnTo>
                      <a:pt x="26287" y="25862"/>
                    </a:lnTo>
                    <a:lnTo>
                      <a:pt x="26287" y="25843"/>
                    </a:lnTo>
                    <a:lnTo>
                      <a:pt x="26213" y="25843"/>
                    </a:lnTo>
                    <a:lnTo>
                      <a:pt x="26213" y="25825"/>
                    </a:lnTo>
                    <a:lnTo>
                      <a:pt x="26139" y="25825"/>
                    </a:lnTo>
                    <a:lnTo>
                      <a:pt x="26139" y="25815"/>
                    </a:lnTo>
                    <a:lnTo>
                      <a:pt x="26056" y="25815"/>
                    </a:lnTo>
                    <a:lnTo>
                      <a:pt x="26056" y="25797"/>
                    </a:lnTo>
                    <a:lnTo>
                      <a:pt x="25981" y="25797"/>
                    </a:lnTo>
                    <a:lnTo>
                      <a:pt x="25981" y="25778"/>
                    </a:lnTo>
                    <a:lnTo>
                      <a:pt x="25907" y="25778"/>
                    </a:lnTo>
                    <a:lnTo>
                      <a:pt x="25907" y="25769"/>
                    </a:lnTo>
                    <a:lnTo>
                      <a:pt x="25824" y="25769"/>
                    </a:lnTo>
                    <a:lnTo>
                      <a:pt x="25824" y="25751"/>
                    </a:lnTo>
                    <a:lnTo>
                      <a:pt x="25768" y="25751"/>
                    </a:lnTo>
                    <a:lnTo>
                      <a:pt x="25768" y="25732"/>
                    </a:lnTo>
                    <a:lnTo>
                      <a:pt x="25685" y="25732"/>
                    </a:lnTo>
                    <a:lnTo>
                      <a:pt x="25685" y="25723"/>
                    </a:lnTo>
                    <a:lnTo>
                      <a:pt x="25611" y="25723"/>
                    </a:lnTo>
                    <a:lnTo>
                      <a:pt x="25611" y="25704"/>
                    </a:lnTo>
                    <a:lnTo>
                      <a:pt x="25537" y="25704"/>
                    </a:lnTo>
                    <a:lnTo>
                      <a:pt x="25537" y="25686"/>
                    </a:lnTo>
                    <a:lnTo>
                      <a:pt x="25454" y="25686"/>
                    </a:lnTo>
                    <a:lnTo>
                      <a:pt x="25454" y="25676"/>
                    </a:lnTo>
                    <a:lnTo>
                      <a:pt x="25398" y="25676"/>
                    </a:lnTo>
                    <a:lnTo>
                      <a:pt x="25398" y="25658"/>
                    </a:lnTo>
                    <a:lnTo>
                      <a:pt x="25315" y="25658"/>
                    </a:lnTo>
                    <a:lnTo>
                      <a:pt x="25315" y="25639"/>
                    </a:lnTo>
                    <a:lnTo>
                      <a:pt x="25240" y="25639"/>
                    </a:lnTo>
                    <a:lnTo>
                      <a:pt x="25240" y="25630"/>
                    </a:lnTo>
                    <a:lnTo>
                      <a:pt x="25166" y="25630"/>
                    </a:lnTo>
                    <a:lnTo>
                      <a:pt x="25166" y="25612"/>
                    </a:lnTo>
                    <a:lnTo>
                      <a:pt x="25083" y="25612"/>
                    </a:lnTo>
                    <a:lnTo>
                      <a:pt x="25083" y="25593"/>
                    </a:lnTo>
                    <a:lnTo>
                      <a:pt x="25027" y="25593"/>
                    </a:lnTo>
                    <a:lnTo>
                      <a:pt x="25027" y="25584"/>
                    </a:lnTo>
                    <a:lnTo>
                      <a:pt x="24944" y="25584"/>
                    </a:lnTo>
                    <a:lnTo>
                      <a:pt x="24944" y="25565"/>
                    </a:lnTo>
                    <a:lnTo>
                      <a:pt x="24870" y="25565"/>
                    </a:lnTo>
                    <a:lnTo>
                      <a:pt x="24870" y="25547"/>
                    </a:lnTo>
                    <a:lnTo>
                      <a:pt x="24796" y="25547"/>
                    </a:lnTo>
                    <a:lnTo>
                      <a:pt x="24796" y="25538"/>
                    </a:lnTo>
                    <a:lnTo>
                      <a:pt x="24713" y="25538"/>
                    </a:lnTo>
                    <a:lnTo>
                      <a:pt x="24713" y="25519"/>
                    </a:lnTo>
                    <a:lnTo>
                      <a:pt x="24638" y="25519"/>
                    </a:lnTo>
                    <a:lnTo>
                      <a:pt x="24638" y="25500"/>
                    </a:lnTo>
                    <a:lnTo>
                      <a:pt x="24574" y="25500"/>
                    </a:lnTo>
                    <a:lnTo>
                      <a:pt x="24574" y="25491"/>
                    </a:lnTo>
                    <a:lnTo>
                      <a:pt x="24499" y="25491"/>
                    </a:lnTo>
                    <a:lnTo>
                      <a:pt x="24499" y="25473"/>
                    </a:lnTo>
                    <a:lnTo>
                      <a:pt x="24425" y="25473"/>
                    </a:lnTo>
                    <a:lnTo>
                      <a:pt x="24425" y="25454"/>
                    </a:lnTo>
                    <a:lnTo>
                      <a:pt x="24342" y="25454"/>
                    </a:lnTo>
                    <a:lnTo>
                      <a:pt x="24342" y="25445"/>
                    </a:lnTo>
                    <a:lnTo>
                      <a:pt x="24268" y="25445"/>
                    </a:lnTo>
                    <a:lnTo>
                      <a:pt x="24268" y="25426"/>
                    </a:lnTo>
                    <a:lnTo>
                      <a:pt x="24203" y="25426"/>
                    </a:lnTo>
                    <a:lnTo>
                      <a:pt x="24203" y="25408"/>
                    </a:lnTo>
                    <a:lnTo>
                      <a:pt x="24129" y="25408"/>
                    </a:lnTo>
                    <a:lnTo>
                      <a:pt x="24129" y="25399"/>
                    </a:lnTo>
                    <a:lnTo>
                      <a:pt x="24055" y="25399"/>
                    </a:lnTo>
                    <a:lnTo>
                      <a:pt x="24055" y="25380"/>
                    </a:lnTo>
                    <a:lnTo>
                      <a:pt x="23972" y="25380"/>
                    </a:lnTo>
                    <a:lnTo>
                      <a:pt x="23972" y="25362"/>
                    </a:lnTo>
                    <a:lnTo>
                      <a:pt x="23897" y="25362"/>
                    </a:lnTo>
                    <a:lnTo>
                      <a:pt x="23897" y="25352"/>
                    </a:lnTo>
                    <a:lnTo>
                      <a:pt x="23833" y="25352"/>
                    </a:lnTo>
                    <a:lnTo>
                      <a:pt x="23833" y="25334"/>
                    </a:lnTo>
                    <a:lnTo>
                      <a:pt x="23758" y="25334"/>
                    </a:lnTo>
                    <a:lnTo>
                      <a:pt x="23758" y="25315"/>
                    </a:lnTo>
                    <a:lnTo>
                      <a:pt x="23684" y="25315"/>
                    </a:lnTo>
                    <a:lnTo>
                      <a:pt x="23684" y="25306"/>
                    </a:lnTo>
                    <a:lnTo>
                      <a:pt x="23601" y="25306"/>
                    </a:lnTo>
                    <a:lnTo>
                      <a:pt x="23601" y="25287"/>
                    </a:lnTo>
                    <a:lnTo>
                      <a:pt x="23527" y="25287"/>
                    </a:lnTo>
                    <a:lnTo>
                      <a:pt x="23527" y="25269"/>
                    </a:lnTo>
                    <a:lnTo>
                      <a:pt x="23453" y="25269"/>
                    </a:lnTo>
                    <a:lnTo>
                      <a:pt x="23453" y="25260"/>
                    </a:lnTo>
                    <a:lnTo>
                      <a:pt x="23388" y="25260"/>
                    </a:lnTo>
                    <a:lnTo>
                      <a:pt x="23388" y="25241"/>
                    </a:lnTo>
                    <a:lnTo>
                      <a:pt x="23314" y="25241"/>
                    </a:lnTo>
                    <a:lnTo>
                      <a:pt x="23314" y="25223"/>
                    </a:lnTo>
                    <a:lnTo>
                      <a:pt x="23231" y="25223"/>
                    </a:lnTo>
                    <a:lnTo>
                      <a:pt x="23231" y="25213"/>
                    </a:lnTo>
                    <a:lnTo>
                      <a:pt x="23156" y="25213"/>
                    </a:lnTo>
                    <a:lnTo>
                      <a:pt x="23156" y="25195"/>
                    </a:lnTo>
                    <a:lnTo>
                      <a:pt x="23082" y="25195"/>
                    </a:lnTo>
                    <a:lnTo>
                      <a:pt x="23082" y="25176"/>
                    </a:lnTo>
                    <a:lnTo>
                      <a:pt x="23017" y="25176"/>
                    </a:lnTo>
                    <a:lnTo>
                      <a:pt x="23017" y="25167"/>
                    </a:lnTo>
                    <a:lnTo>
                      <a:pt x="22943" y="25167"/>
                    </a:lnTo>
                    <a:lnTo>
                      <a:pt x="22943" y="25149"/>
                    </a:lnTo>
                    <a:lnTo>
                      <a:pt x="22860" y="25149"/>
                    </a:lnTo>
                    <a:lnTo>
                      <a:pt x="22860" y="25130"/>
                    </a:lnTo>
                    <a:lnTo>
                      <a:pt x="22786" y="25130"/>
                    </a:lnTo>
                    <a:lnTo>
                      <a:pt x="22786" y="25121"/>
                    </a:lnTo>
                    <a:lnTo>
                      <a:pt x="22712" y="25121"/>
                    </a:lnTo>
                    <a:lnTo>
                      <a:pt x="22712" y="25102"/>
                    </a:lnTo>
                    <a:lnTo>
                      <a:pt x="22628" y="25102"/>
                    </a:lnTo>
                    <a:lnTo>
                      <a:pt x="22628" y="25084"/>
                    </a:lnTo>
                    <a:lnTo>
                      <a:pt x="22573" y="25084"/>
                    </a:lnTo>
                    <a:lnTo>
                      <a:pt x="22573" y="25074"/>
                    </a:lnTo>
                    <a:lnTo>
                      <a:pt x="22489" y="25074"/>
                    </a:lnTo>
                    <a:lnTo>
                      <a:pt x="22489" y="25056"/>
                    </a:lnTo>
                    <a:lnTo>
                      <a:pt x="22415" y="25056"/>
                    </a:lnTo>
                    <a:lnTo>
                      <a:pt x="22415" y="25037"/>
                    </a:lnTo>
                    <a:lnTo>
                      <a:pt x="22341" y="25037"/>
                    </a:lnTo>
                    <a:lnTo>
                      <a:pt x="22341" y="25028"/>
                    </a:lnTo>
                    <a:lnTo>
                      <a:pt x="22258" y="25028"/>
                    </a:lnTo>
                    <a:lnTo>
                      <a:pt x="22258" y="25010"/>
                    </a:lnTo>
                    <a:lnTo>
                      <a:pt x="22202" y="25010"/>
                    </a:lnTo>
                    <a:lnTo>
                      <a:pt x="22202" y="24991"/>
                    </a:lnTo>
                    <a:lnTo>
                      <a:pt x="22119" y="24991"/>
                    </a:lnTo>
                    <a:lnTo>
                      <a:pt x="22119" y="24982"/>
                    </a:lnTo>
                    <a:lnTo>
                      <a:pt x="22045" y="24982"/>
                    </a:lnTo>
                    <a:lnTo>
                      <a:pt x="22045" y="24963"/>
                    </a:lnTo>
                    <a:lnTo>
                      <a:pt x="21971" y="24963"/>
                    </a:lnTo>
                    <a:lnTo>
                      <a:pt x="21971" y="24945"/>
                    </a:lnTo>
                    <a:lnTo>
                      <a:pt x="21887" y="24945"/>
                    </a:lnTo>
                    <a:lnTo>
                      <a:pt x="21887" y="24935"/>
                    </a:lnTo>
                    <a:lnTo>
                      <a:pt x="21832" y="24935"/>
                    </a:lnTo>
                    <a:lnTo>
                      <a:pt x="21832" y="24917"/>
                    </a:lnTo>
                    <a:lnTo>
                      <a:pt x="21748" y="24917"/>
                    </a:lnTo>
                    <a:lnTo>
                      <a:pt x="21748" y="24898"/>
                    </a:lnTo>
                    <a:lnTo>
                      <a:pt x="21674" y="24898"/>
                    </a:lnTo>
                    <a:lnTo>
                      <a:pt x="21674" y="24889"/>
                    </a:lnTo>
                    <a:lnTo>
                      <a:pt x="21600" y="24889"/>
                    </a:lnTo>
                    <a:lnTo>
                      <a:pt x="21600" y="24871"/>
                    </a:lnTo>
                    <a:lnTo>
                      <a:pt x="21517" y="24871"/>
                    </a:lnTo>
                    <a:lnTo>
                      <a:pt x="21517" y="24852"/>
                    </a:lnTo>
                    <a:lnTo>
                      <a:pt x="21443" y="24852"/>
                    </a:lnTo>
                    <a:lnTo>
                      <a:pt x="21443" y="24843"/>
                    </a:lnTo>
                    <a:lnTo>
                      <a:pt x="21378" y="24843"/>
                    </a:lnTo>
                    <a:lnTo>
                      <a:pt x="21378" y="24824"/>
                    </a:lnTo>
                    <a:lnTo>
                      <a:pt x="21304" y="24824"/>
                    </a:lnTo>
                    <a:lnTo>
                      <a:pt x="21304" y="24806"/>
                    </a:lnTo>
                    <a:lnTo>
                      <a:pt x="21230" y="24806"/>
                    </a:lnTo>
                    <a:lnTo>
                      <a:pt x="21230" y="24797"/>
                    </a:lnTo>
                    <a:lnTo>
                      <a:pt x="21146" y="24797"/>
                    </a:lnTo>
                    <a:lnTo>
                      <a:pt x="21146" y="24778"/>
                    </a:lnTo>
                    <a:lnTo>
                      <a:pt x="21072" y="24778"/>
                    </a:lnTo>
                    <a:lnTo>
                      <a:pt x="21072" y="24759"/>
                    </a:lnTo>
                    <a:lnTo>
                      <a:pt x="21007" y="24759"/>
                    </a:lnTo>
                    <a:lnTo>
                      <a:pt x="21007" y="24750"/>
                    </a:lnTo>
                    <a:lnTo>
                      <a:pt x="20933" y="24750"/>
                    </a:lnTo>
                    <a:lnTo>
                      <a:pt x="20933" y="24732"/>
                    </a:lnTo>
                    <a:lnTo>
                      <a:pt x="20869" y="24732"/>
                    </a:lnTo>
                    <a:lnTo>
                      <a:pt x="20869" y="24713"/>
                    </a:lnTo>
                    <a:lnTo>
                      <a:pt x="20794" y="24713"/>
                    </a:lnTo>
                    <a:lnTo>
                      <a:pt x="20794" y="24704"/>
                    </a:lnTo>
                    <a:lnTo>
                      <a:pt x="20720" y="24704"/>
                    </a:lnTo>
                    <a:lnTo>
                      <a:pt x="20720" y="24685"/>
                    </a:lnTo>
                    <a:lnTo>
                      <a:pt x="20656" y="24685"/>
                    </a:lnTo>
                    <a:lnTo>
                      <a:pt x="20656" y="24667"/>
                    </a:lnTo>
                    <a:lnTo>
                      <a:pt x="20581" y="24667"/>
                    </a:lnTo>
                    <a:lnTo>
                      <a:pt x="20581" y="24658"/>
                    </a:lnTo>
                    <a:lnTo>
                      <a:pt x="20498" y="24658"/>
                    </a:lnTo>
                    <a:lnTo>
                      <a:pt x="20498" y="24639"/>
                    </a:lnTo>
                    <a:lnTo>
                      <a:pt x="20442" y="24639"/>
                    </a:lnTo>
                    <a:lnTo>
                      <a:pt x="20442" y="24621"/>
                    </a:lnTo>
                    <a:lnTo>
                      <a:pt x="20359" y="24621"/>
                    </a:lnTo>
                    <a:lnTo>
                      <a:pt x="20359" y="24611"/>
                    </a:lnTo>
                    <a:lnTo>
                      <a:pt x="20304" y="24611"/>
                    </a:lnTo>
                    <a:lnTo>
                      <a:pt x="20304" y="24593"/>
                    </a:lnTo>
                    <a:lnTo>
                      <a:pt x="20220" y="24593"/>
                    </a:lnTo>
                    <a:lnTo>
                      <a:pt x="20220" y="24574"/>
                    </a:lnTo>
                    <a:lnTo>
                      <a:pt x="20146" y="24574"/>
                    </a:lnTo>
                    <a:lnTo>
                      <a:pt x="20146" y="24565"/>
                    </a:lnTo>
                    <a:lnTo>
                      <a:pt x="20081" y="24565"/>
                    </a:lnTo>
                    <a:lnTo>
                      <a:pt x="20081" y="24546"/>
                    </a:lnTo>
                    <a:lnTo>
                      <a:pt x="20007" y="24546"/>
                    </a:lnTo>
                    <a:lnTo>
                      <a:pt x="20007" y="24528"/>
                    </a:lnTo>
                    <a:lnTo>
                      <a:pt x="19942" y="24528"/>
                    </a:lnTo>
                    <a:lnTo>
                      <a:pt x="19942" y="24519"/>
                    </a:lnTo>
                    <a:lnTo>
                      <a:pt x="19868" y="24519"/>
                    </a:lnTo>
                    <a:lnTo>
                      <a:pt x="19868" y="24500"/>
                    </a:lnTo>
                    <a:lnTo>
                      <a:pt x="19794" y="24500"/>
                    </a:lnTo>
                    <a:lnTo>
                      <a:pt x="19794" y="24482"/>
                    </a:lnTo>
                    <a:lnTo>
                      <a:pt x="19729" y="24482"/>
                    </a:lnTo>
                    <a:lnTo>
                      <a:pt x="19729" y="24472"/>
                    </a:lnTo>
                    <a:lnTo>
                      <a:pt x="19655" y="24472"/>
                    </a:lnTo>
                    <a:lnTo>
                      <a:pt x="19655" y="24454"/>
                    </a:lnTo>
                    <a:lnTo>
                      <a:pt x="19572" y="24454"/>
                    </a:lnTo>
                    <a:lnTo>
                      <a:pt x="19572" y="24435"/>
                    </a:lnTo>
                    <a:lnTo>
                      <a:pt x="19516" y="24435"/>
                    </a:lnTo>
                    <a:lnTo>
                      <a:pt x="19516" y="24426"/>
                    </a:lnTo>
                    <a:lnTo>
                      <a:pt x="19433" y="24426"/>
                    </a:lnTo>
                    <a:lnTo>
                      <a:pt x="19433" y="24408"/>
                    </a:lnTo>
                    <a:lnTo>
                      <a:pt x="19377" y="24408"/>
                    </a:lnTo>
                    <a:lnTo>
                      <a:pt x="19377" y="24389"/>
                    </a:lnTo>
                    <a:lnTo>
                      <a:pt x="19294" y="24389"/>
                    </a:lnTo>
                    <a:lnTo>
                      <a:pt x="19294" y="24380"/>
                    </a:lnTo>
                    <a:lnTo>
                      <a:pt x="19220" y="24380"/>
                    </a:lnTo>
                    <a:lnTo>
                      <a:pt x="19220" y="24361"/>
                    </a:lnTo>
                    <a:lnTo>
                      <a:pt x="19155" y="24361"/>
                    </a:lnTo>
                    <a:lnTo>
                      <a:pt x="19155" y="24343"/>
                    </a:lnTo>
                    <a:lnTo>
                      <a:pt x="19081" y="24343"/>
                    </a:lnTo>
                    <a:lnTo>
                      <a:pt x="19081" y="24333"/>
                    </a:lnTo>
                    <a:lnTo>
                      <a:pt x="19007" y="24333"/>
                    </a:lnTo>
                    <a:lnTo>
                      <a:pt x="19007" y="24315"/>
                    </a:lnTo>
                    <a:lnTo>
                      <a:pt x="18942" y="24315"/>
                    </a:lnTo>
                    <a:lnTo>
                      <a:pt x="18942" y="24296"/>
                    </a:lnTo>
                    <a:lnTo>
                      <a:pt x="18868" y="24296"/>
                    </a:lnTo>
                    <a:lnTo>
                      <a:pt x="18868" y="24287"/>
                    </a:lnTo>
                    <a:lnTo>
                      <a:pt x="18803" y="24287"/>
                    </a:lnTo>
                    <a:lnTo>
                      <a:pt x="18803" y="24269"/>
                    </a:lnTo>
                    <a:lnTo>
                      <a:pt x="18729" y="24269"/>
                    </a:lnTo>
                    <a:lnTo>
                      <a:pt x="18729" y="24250"/>
                    </a:lnTo>
                    <a:lnTo>
                      <a:pt x="18646" y="24250"/>
                    </a:lnTo>
                    <a:lnTo>
                      <a:pt x="18646" y="24241"/>
                    </a:lnTo>
                    <a:lnTo>
                      <a:pt x="18590" y="24241"/>
                    </a:lnTo>
                    <a:lnTo>
                      <a:pt x="18590" y="24222"/>
                    </a:lnTo>
                    <a:lnTo>
                      <a:pt x="18507" y="24222"/>
                    </a:lnTo>
                    <a:lnTo>
                      <a:pt x="18507" y="24204"/>
                    </a:lnTo>
                    <a:lnTo>
                      <a:pt x="18432" y="24204"/>
                    </a:lnTo>
                    <a:lnTo>
                      <a:pt x="18432" y="24194"/>
                    </a:lnTo>
                    <a:lnTo>
                      <a:pt x="18368" y="24194"/>
                    </a:lnTo>
                    <a:lnTo>
                      <a:pt x="18368" y="24176"/>
                    </a:lnTo>
                    <a:lnTo>
                      <a:pt x="18294" y="24176"/>
                    </a:lnTo>
                    <a:lnTo>
                      <a:pt x="18294" y="24157"/>
                    </a:lnTo>
                    <a:lnTo>
                      <a:pt x="18229" y="24157"/>
                    </a:lnTo>
                    <a:lnTo>
                      <a:pt x="18229" y="24148"/>
                    </a:lnTo>
                    <a:lnTo>
                      <a:pt x="18155" y="24148"/>
                    </a:lnTo>
                    <a:lnTo>
                      <a:pt x="18155" y="24130"/>
                    </a:lnTo>
                    <a:lnTo>
                      <a:pt x="18081" y="24130"/>
                    </a:lnTo>
                    <a:lnTo>
                      <a:pt x="18081" y="24111"/>
                    </a:lnTo>
                    <a:lnTo>
                      <a:pt x="18016" y="24111"/>
                    </a:lnTo>
                    <a:lnTo>
                      <a:pt x="18016" y="24102"/>
                    </a:lnTo>
                    <a:lnTo>
                      <a:pt x="17942" y="24102"/>
                    </a:lnTo>
                    <a:lnTo>
                      <a:pt x="17942" y="24083"/>
                    </a:lnTo>
                    <a:lnTo>
                      <a:pt x="17877" y="24083"/>
                    </a:lnTo>
                    <a:lnTo>
                      <a:pt x="17877" y="24065"/>
                    </a:lnTo>
                    <a:lnTo>
                      <a:pt x="17803" y="24065"/>
                    </a:lnTo>
                    <a:lnTo>
                      <a:pt x="17803" y="24056"/>
                    </a:lnTo>
                    <a:lnTo>
                      <a:pt x="17719" y="24056"/>
                    </a:lnTo>
                    <a:lnTo>
                      <a:pt x="17719" y="24037"/>
                    </a:lnTo>
                    <a:lnTo>
                      <a:pt x="17664" y="24037"/>
                    </a:lnTo>
                    <a:lnTo>
                      <a:pt x="17664" y="24018"/>
                    </a:lnTo>
                    <a:lnTo>
                      <a:pt x="17580" y="24018"/>
                    </a:lnTo>
                    <a:lnTo>
                      <a:pt x="17580" y="24009"/>
                    </a:lnTo>
                    <a:lnTo>
                      <a:pt x="17506" y="24009"/>
                    </a:lnTo>
                    <a:lnTo>
                      <a:pt x="17506" y="23991"/>
                    </a:lnTo>
                    <a:lnTo>
                      <a:pt x="17441" y="23991"/>
                    </a:lnTo>
                    <a:lnTo>
                      <a:pt x="17441" y="23972"/>
                    </a:lnTo>
                    <a:lnTo>
                      <a:pt x="17367" y="23972"/>
                    </a:lnTo>
                    <a:lnTo>
                      <a:pt x="17367" y="23963"/>
                    </a:lnTo>
                    <a:lnTo>
                      <a:pt x="17302" y="23963"/>
                    </a:lnTo>
                    <a:lnTo>
                      <a:pt x="17302" y="23944"/>
                    </a:lnTo>
                    <a:lnTo>
                      <a:pt x="17228" y="23944"/>
                    </a:lnTo>
                    <a:lnTo>
                      <a:pt x="17228" y="23926"/>
                    </a:lnTo>
                    <a:lnTo>
                      <a:pt x="17154" y="23926"/>
                    </a:lnTo>
                    <a:lnTo>
                      <a:pt x="17154" y="23917"/>
                    </a:lnTo>
                    <a:lnTo>
                      <a:pt x="17089" y="23917"/>
                    </a:lnTo>
                    <a:lnTo>
                      <a:pt x="17089" y="23898"/>
                    </a:lnTo>
                    <a:lnTo>
                      <a:pt x="17015" y="23898"/>
                    </a:lnTo>
                    <a:lnTo>
                      <a:pt x="17015" y="23880"/>
                    </a:lnTo>
                    <a:lnTo>
                      <a:pt x="16932" y="23880"/>
                    </a:lnTo>
                    <a:lnTo>
                      <a:pt x="16932" y="23870"/>
                    </a:lnTo>
                    <a:lnTo>
                      <a:pt x="16876" y="23870"/>
                    </a:lnTo>
                    <a:lnTo>
                      <a:pt x="16876" y="23852"/>
                    </a:lnTo>
                    <a:lnTo>
                      <a:pt x="16793" y="23852"/>
                    </a:lnTo>
                    <a:lnTo>
                      <a:pt x="16793" y="23833"/>
                    </a:lnTo>
                    <a:lnTo>
                      <a:pt x="16737" y="23833"/>
                    </a:lnTo>
                    <a:lnTo>
                      <a:pt x="16737" y="23824"/>
                    </a:lnTo>
                    <a:lnTo>
                      <a:pt x="16654" y="23824"/>
                    </a:lnTo>
                    <a:lnTo>
                      <a:pt x="16654" y="23805"/>
                    </a:lnTo>
                    <a:lnTo>
                      <a:pt x="16580" y="23805"/>
                    </a:lnTo>
                    <a:lnTo>
                      <a:pt x="16580" y="23787"/>
                    </a:lnTo>
                    <a:lnTo>
                      <a:pt x="16515" y="23787"/>
                    </a:lnTo>
                    <a:lnTo>
                      <a:pt x="16515" y="23778"/>
                    </a:lnTo>
                    <a:lnTo>
                      <a:pt x="16441" y="23778"/>
                    </a:lnTo>
                    <a:lnTo>
                      <a:pt x="16441" y="23759"/>
                    </a:lnTo>
                    <a:lnTo>
                      <a:pt x="16367" y="23759"/>
                    </a:lnTo>
                    <a:lnTo>
                      <a:pt x="16367" y="23741"/>
                    </a:lnTo>
                    <a:lnTo>
                      <a:pt x="16302" y="23741"/>
                    </a:lnTo>
                    <a:lnTo>
                      <a:pt x="16302" y="23731"/>
                    </a:lnTo>
                    <a:lnTo>
                      <a:pt x="16228" y="23731"/>
                    </a:lnTo>
                    <a:lnTo>
                      <a:pt x="16228" y="23713"/>
                    </a:lnTo>
                    <a:lnTo>
                      <a:pt x="16163" y="23713"/>
                    </a:lnTo>
                    <a:lnTo>
                      <a:pt x="16163" y="23694"/>
                    </a:lnTo>
                    <a:lnTo>
                      <a:pt x="16089" y="23694"/>
                    </a:lnTo>
                    <a:lnTo>
                      <a:pt x="16089" y="23685"/>
                    </a:lnTo>
                    <a:lnTo>
                      <a:pt x="16024" y="23685"/>
                    </a:lnTo>
                    <a:lnTo>
                      <a:pt x="16024" y="23667"/>
                    </a:lnTo>
                    <a:lnTo>
                      <a:pt x="15950" y="23667"/>
                    </a:lnTo>
                    <a:lnTo>
                      <a:pt x="15950" y="23648"/>
                    </a:lnTo>
                    <a:lnTo>
                      <a:pt x="15885" y="23648"/>
                    </a:lnTo>
                    <a:lnTo>
                      <a:pt x="15885" y="23639"/>
                    </a:lnTo>
                    <a:lnTo>
                      <a:pt x="15820" y="23639"/>
                    </a:lnTo>
                    <a:lnTo>
                      <a:pt x="15820" y="23620"/>
                    </a:lnTo>
                    <a:lnTo>
                      <a:pt x="15746" y="23620"/>
                    </a:lnTo>
                    <a:lnTo>
                      <a:pt x="15746" y="23602"/>
                    </a:lnTo>
                    <a:lnTo>
                      <a:pt x="15682" y="23602"/>
                    </a:lnTo>
                    <a:lnTo>
                      <a:pt x="15682" y="23592"/>
                    </a:lnTo>
                    <a:lnTo>
                      <a:pt x="15607" y="23592"/>
                    </a:lnTo>
                    <a:lnTo>
                      <a:pt x="15607" y="23574"/>
                    </a:lnTo>
                    <a:lnTo>
                      <a:pt x="15543" y="23574"/>
                    </a:lnTo>
                    <a:lnTo>
                      <a:pt x="15543" y="23555"/>
                    </a:lnTo>
                    <a:lnTo>
                      <a:pt x="15468" y="23555"/>
                    </a:lnTo>
                    <a:lnTo>
                      <a:pt x="15468" y="23546"/>
                    </a:lnTo>
                    <a:lnTo>
                      <a:pt x="15404" y="23546"/>
                    </a:lnTo>
                    <a:lnTo>
                      <a:pt x="15404" y="23528"/>
                    </a:lnTo>
                    <a:lnTo>
                      <a:pt x="15348" y="23528"/>
                    </a:lnTo>
                    <a:lnTo>
                      <a:pt x="15348" y="23509"/>
                    </a:lnTo>
                    <a:lnTo>
                      <a:pt x="15265" y="23509"/>
                    </a:lnTo>
                    <a:lnTo>
                      <a:pt x="15265" y="23500"/>
                    </a:lnTo>
                    <a:lnTo>
                      <a:pt x="15209" y="23500"/>
                    </a:lnTo>
                    <a:lnTo>
                      <a:pt x="15209" y="23481"/>
                    </a:lnTo>
                    <a:lnTo>
                      <a:pt x="15126" y="23481"/>
                    </a:lnTo>
                    <a:lnTo>
                      <a:pt x="15126" y="23463"/>
                    </a:lnTo>
                    <a:lnTo>
                      <a:pt x="15070" y="23463"/>
                    </a:lnTo>
                    <a:lnTo>
                      <a:pt x="15070" y="23453"/>
                    </a:lnTo>
                    <a:lnTo>
                      <a:pt x="14987" y="23453"/>
                    </a:lnTo>
                    <a:lnTo>
                      <a:pt x="14987" y="23435"/>
                    </a:lnTo>
                    <a:lnTo>
                      <a:pt x="14931" y="23435"/>
                    </a:lnTo>
                    <a:lnTo>
                      <a:pt x="14931" y="23416"/>
                    </a:lnTo>
                    <a:lnTo>
                      <a:pt x="14848" y="23416"/>
                    </a:lnTo>
                    <a:lnTo>
                      <a:pt x="14848" y="23407"/>
                    </a:lnTo>
                    <a:lnTo>
                      <a:pt x="14792" y="23407"/>
                    </a:lnTo>
                    <a:lnTo>
                      <a:pt x="14792" y="23389"/>
                    </a:lnTo>
                    <a:lnTo>
                      <a:pt x="14727" y="23389"/>
                    </a:lnTo>
                    <a:lnTo>
                      <a:pt x="14727" y="23370"/>
                    </a:lnTo>
                    <a:lnTo>
                      <a:pt x="14653" y="23370"/>
                    </a:lnTo>
                    <a:lnTo>
                      <a:pt x="14653" y="23361"/>
                    </a:lnTo>
                    <a:lnTo>
                      <a:pt x="14589" y="23361"/>
                    </a:lnTo>
                    <a:lnTo>
                      <a:pt x="14589" y="23342"/>
                    </a:lnTo>
                    <a:lnTo>
                      <a:pt x="14514" y="23342"/>
                    </a:lnTo>
                    <a:lnTo>
                      <a:pt x="14514" y="23324"/>
                    </a:lnTo>
                    <a:lnTo>
                      <a:pt x="14450" y="23324"/>
                    </a:lnTo>
                    <a:lnTo>
                      <a:pt x="14450" y="23315"/>
                    </a:lnTo>
                    <a:lnTo>
                      <a:pt x="14375" y="23315"/>
                    </a:lnTo>
                    <a:lnTo>
                      <a:pt x="14375" y="23296"/>
                    </a:lnTo>
                    <a:lnTo>
                      <a:pt x="14311" y="23296"/>
                    </a:lnTo>
                    <a:lnTo>
                      <a:pt x="14311" y="23277"/>
                    </a:lnTo>
                    <a:lnTo>
                      <a:pt x="14237" y="23277"/>
                    </a:lnTo>
                    <a:lnTo>
                      <a:pt x="14237" y="23268"/>
                    </a:lnTo>
                    <a:lnTo>
                      <a:pt x="14172" y="23268"/>
                    </a:lnTo>
                    <a:lnTo>
                      <a:pt x="14172" y="23250"/>
                    </a:lnTo>
                    <a:lnTo>
                      <a:pt x="14107" y="23250"/>
                    </a:lnTo>
                    <a:lnTo>
                      <a:pt x="14107" y="23231"/>
                    </a:lnTo>
                    <a:lnTo>
                      <a:pt x="14033" y="23231"/>
                    </a:lnTo>
                    <a:lnTo>
                      <a:pt x="14033" y="23222"/>
                    </a:lnTo>
                    <a:lnTo>
                      <a:pt x="13968" y="23222"/>
                    </a:lnTo>
                    <a:lnTo>
                      <a:pt x="13968" y="23203"/>
                    </a:lnTo>
                    <a:lnTo>
                      <a:pt x="13894" y="23203"/>
                    </a:lnTo>
                    <a:lnTo>
                      <a:pt x="13894" y="23185"/>
                    </a:lnTo>
                    <a:lnTo>
                      <a:pt x="13829" y="23185"/>
                    </a:lnTo>
                    <a:lnTo>
                      <a:pt x="13829" y="23176"/>
                    </a:lnTo>
                    <a:lnTo>
                      <a:pt x="13755" y="23176"/>
                    </a:lnTo>
                    <a:lnTo>
                      <a:pt x="13755" y="23157"/>
                    </a:lnTo>
                    <a:lnTo>
                      <a:pt x="13690" y="23157"/>
                    </a:lnTo>
                    <a:lnTo>
                      <a:pt x="13690" y="23139"/>
                    </a:lnTo>
                    <a:lnTo>
                      <a:pt x="13616" y="23139"/>
                    </a:lnTo>
                    <a:lnTo>
                      <a:pt x="13616" y="23129"/>
                    </a:lnTo>
                    <a:lnTo>
                      <a:pt x="13551" y="23129"/>
                    </a:lnTo>
                    <a:lnTo>
                      <a:pt x="13551" y="23111"/>
                    </a:lnTo>
                    <a:lnTo>
                      <a:pt x="13496" y="23111"/>
                    </a:lnTo>
                    <a:lnTo>
                      <a:pt x="13496" y="23092"/>
                    </a:lnTo>
                    <a:lnTo>
                      <a:pt x="13412" y="23092"/>
                    </a:lnTo>
                    <a:lnTo>
                      <a:pt x="13412" y="23083"/>
                    </a:lnTo>
                    <a:lnTo>
                      <a:pt x="13357" y="23083"/>
                    </a:lnTo>
                    <a:lnTo>
                      <a:pt x="13357" y="23064"/>
                    </a:lnTo>
                    <a:lnTo>
                      <a:pt x="13273" y="23064"/>
                    </a:lnTo>
                    <a:lnTo>
                      <a:pt x="13273" y="23046"/>
                    </a:lnTo>
                    <a:lnTo>
                      <a:pt x="13218" y="23046"/>
                    </a:lnTo>
                    <a:lnTo>
                      <a:pt x="13218" y="23037"/>
                    </a:lnTo>
                    <a:lnTo>
                      <a:pt x="13134" y="23037"/>
                    </a:lnTo>
                    <a:lnTo>
                      <a:pt x="13134" y="23018"/>
                    </a:lnTo>
                    <a:lnTo>
                      <a:pt x="13079" y="23018"/>
                    </a:lnTo>
                    <a:lnTo>
                      <a:pt x="13079" y="23000"/>
                    </a:lnTo>
                    <a:lnTo>
                      <a:pt x="13014" y="23000"/>
                    </a:lnTo>
                    <a:lnTo>
                      <a:pt x="13014" y="22990"/>
                    </a:lnTo>
                    <a:lnTo>
                      <a:pt x="12940" y="22990"/>
                    </a:lnTo>
                    <a:lnTo>
                      <a:pt x="12940" y="22972"/>
                    </a:lnTo>
                    <a:lnTo>
                      <a:pt x="12875" y="22972"/>
                    </a:lnTo>
                    <a:lnTo>
                      <a:pt x="12875" y="22953"/>
                    </a:lnTo>
                    <a:lnTo>
                      <a:pt x="12801" y="22953"/>
                    </a:lnTo>
                    <a:lnTo>
                      <a:pt x="12801" y="22944"/>
                    </a:lnTo>
                    <a:lnTo>
                      <a:pt x="12736" y="22944"/>
                    </a:lnTo>
                    <a:lnTo>
                      <a:pt x="12736" y="22926"/>
                    </a:lnTo>
                    <a:lnTo>
                      <a:pt x="12662" y="22926"/>
                    </a:lnTo>
                    <a:lnTo>
                      <a:pt x="12662" y="22907"/>
                    </a:lnTo>
                    <a:lnTo>
                      <a:pt x="12597" y="22907"/>
                    </a:lnTo>
                    <a:lnTo>
                      <a:pt x="12597" y="22898"/>
                    </a:lnTo>
                    <a:lnTo>
                      <a:pt x="12523" y="22898"/>
                    </a:lnTo>
                    <a:lnTo>
                      <a:pt x="12523" y="22879"/>
                    </a:lnTo>
                    <a:lnTo>
                      <a:pt x="12458" y="22879"/>
                    </a:lnTo>
                    <a:lnTo>
                      <a:pt x="12458" y="22861"/>
                    </a:lnTo>
                    <a:lnTo>
                      <a:pt x="12393" y="22861"/>
                    </a:lnTo>
                    <a:lnTo>
                      <a:pt x="12393" y="22851"/>
                    </a:lnTo>
                    <a:lnTo>
                      <a:pt x="12319" y="22851"/>
                    </a:lnTo>
                    <a:lnTo>
                      <a:pt x="12319" y="22833"/>
                    </a:lnTo>
                    <a:lnTo>
                      <a:pt x="12254" y="22833"/>
                    </a:lnTo>
                    <a:lnTo>
                      <a:pt x="12254" y="22814"/>
                    </a:lnTo>
                    <a:lnTo>
                      <a:pt x="12180" y="22814"/>
                    </a:lnTo>
                    <a:lnTo>
                      <a:pt x="12180" y="22805"/>
                    </a:lnTo>
                    <a:lnTo>
                      <a:pt x="12115" y="22805"/>
                    </a:lnTo>
                    <a:lnTo>
                      <a:pt x="12115" y="22787"/>
                    </a:lnTo>
                    <a:lnTo>
                      <a:pt x="12041" y="22787"/>
                    </a:lnTo>
                    <a:lnTo>
                      <a:pt x="12041" y="22768"/>
                    </a:lnTo>
                    <a:lnTo>
                      <a:pt x="11976" y="22768"/>
                    </a:lnTo>
                    <a:lnTo>
                      <a:pt x="11976" y="22759"/>
                    </a:lnTo>
                    <a:lnTo>
                      <a:pt x="11902" y="22759"/>
                    </a:lnTo>
                    <a:lnTo>
                      <a:pt x="11902" y="22740"/>
                    </a:lnTo>
                    <a:lnTo>
                      <a:pt x="11838" y="22740"/>
                    </a:lnTo>
                    <a:lnTo>
                      <a:pt x="11838" y="22722"/>
                    </a:lnTo>
                    <a:lnTo>
                      <a:pt x="11782" y="22722"/>
                    </a:lnTo>
                    <a:lnTo>
                      <a:pt x="11782" y="22712"/>
                    </a:lnTo>
                    <a:lnTo>
                      <a:pt x="11699" y="22712"/>
                    </a:lnTo>
                    <a:lnTo>
                      <a:pt x="11699" y="22694"/>
                    </a:lnTo>
                    <a:lnTo>
                      <a:pt x="11643" y="22694"/>
                    </a:lnTo>
                    <a:lnTo>
                      <a:pt x="11643" y="22675"/>
                    </a:lnTo>
                    <a:lnTo>
                      <a:pt x="11560" y="22675"/>
                    </a:lnTo>
                    <a:lnTo>
                      <a:pt x="11560" y="22666"/>
                    </a:lnTo>
                    <a:lnTo>
                      <a:pt x="11504" y="22666"/>
                    </a:lnTo>
                    <a:lnTo>
                      <a:pt x="11504" y="22648"/>
                    </a:lnTo>
                    <a:lnTo>
                      <a:pt x="11421" y="22648"/>
                    </a:lnTo>
                    <a:lnTo>
                      <a:pt x="11421" y="22629"/>
                    </a:lnTo>
                    <a:lnTo>
                      <a:pt x="11365" y="22629"/>
                    </a:lnTo>
                    <a:lnTo>
                      <a:pt x="11365" y="22620"/>
                    </a:lnTo>
                    <a:lnTo>
                      <a:pt x="11300" y="22620"/>
                    </a:lnTo>
                    <a:lnTo>
                      <a:pt x="11300" y="22601"/>
                    </a:lnTo>
                    <a:lnTo>
                      <a:pt x="11226" y="22601"/>
                    </a:lnTo>
                    <a:lnTo>
                      <a:pt x="11226" y="22583"/>
                    </a:lnTo>
                    <a:lnTo>
                      <a:pt x="11161" y="22583"/>
                    </a:lnTo>
                    <a:lnTo>
                      <a:pt x="11161" y="22574"/>
                    </a:lnTo>
                    <a:lnTo>
                      <a:pt x="11097" y="22574"/>
                    </a:lnTo>
                    <a:lnTo>
                      <a:pt x="11097" y="22555"/>
                    </a:lnTo>
                    <a:lnTo>
                      <a:pt x="11041" y="22555"/>
                    </a:lnTo>
                    <a:lnTo>
                      <a:pt x="11041" y="22536"/>
                    </a:lnTo>
                    <a:lnTo>
                      <a:pt x="10958" y="22536"/>
                    </a:lnTo>
                    <a:lnTo>
                      <a:pt x="10958" y="22527"/>
                    </a:lnTo>
                    <a:lnTo>
                      <a:pt x="10902" y="22527"/>
                    </a:lnTo>
                    <a:lnTo>
                      <a:pt x="10902" y="22509"/>
                    </a:lnTo>
                    <a:lnTo>
                      <a:pt x="10837" y="22509"/>
                    </a:lnTo>
                    <a:lnTo>
                      <a:pt x="10837" y="22490"/>
                    </a:lnTo>
                    <a:lnTo>
                      <a:pt x="10763" y="22490"/>
                    </a:lnTo>
                    <a:lnTo>
                      <a:pt x="10763" y="22481"/>
                    </a:lnTo>
                    <a:lnTo>
                      <a:pt x="10698" y="22481"/>
                    </a:lnTo>
                    <a:lnTo>
                      <a:pt x="10698" y="22462"/>
                    </a:lnTo>
                    <a:lnTo>
                      <a:pt x="10633" y="22462"/>
                    </a:lnTo>
                    <a:lnTo>
                      <a:pt x="10633" y="22444"/>
                    </a:lnTo>
                    <a:lnTo>
                      <a:pt x="10578" y="22444"/>
                    </a:lnTo>
                    <a:lnTo>
                      <a:pt x="10578" y="22435"/>
                    </a:lnTo>
                    <a:lnTo>
                      <a:pt x="10494" y="22435"/>
                    </a:lnTo>
                    <a:lnTo>
                      <a:pt x="10494" y="22416"/>
                    </a:lnTo>
                    <a:lnTo>
                      <a:pt x="10439" y="22416"/>
                    </a:lnTo>
                    <a:lnTo>
                      <a:pt x="10439" y="22398"/>
                    </a:lnTo>
                    <a:lnTo>
                      <a:pt x="10374" y="22398"/>
                    </a:lnTo>
                    <a:lnTo>
                      <a:pt x="10374" y="22388"/>
                    </a:lnTo>
                    <a:lnTo>
                      <a:pt x="10309" y="22388"/>
                    </a:lnTo>
                    <a:lnTo>
                      <a:pt x="10309" y="22370"/>
                    </a:lnTo>
                    <a:lnTo>
                      <a:pt x="10235" y="22370"/>
                    </a:lnTo>
                    <a:lnTo>
                      <a:pt x="10235" y="22351"/>
                    </a:lnTo>
                    <a:lnTo>
                      <a:pt x="10170" y="22351"/>
                    </a:lnTo>
                    <a:lnTo>
                      <a:pt x="10170" y="22342"/>
                    </a:lnTo>
                    <a:lnTo>
                      <a:pt x="10115" y="22342"/>
                    </a:lnTo>
                    <a:lnTo>
                      <a:pt x="10115" y="22323"/>
                    </a:lnTo>
                    <a:lnTo>
                      <a:pt x="10031" y="22323"/>
                    </a:lnTo>
                    <a:lnTo>
                      <a:pt x="10031" y="22305"/>
                    </a:lnTo>
                    <a:lnTo>
                      <a:pt x="9976" y="22305"/>
                    </a:lnTo>
                    <a:lnTo>
                      <a:pt x="9976" y="22296"/>
                    </a:lnTo>
                    <a:lnTo>
                      <a:pt x="9911" y="22296"/>
                    </a:lnTo>
                    <a:lnTo>
                      <a:pt x="9911" y="22277"/>
                    </a:lnTo>
                    <a:lnTo>
                      <a:pt x="9846" y="22277"/>
                    </a:lnTo>
                    <a:lnTo>
                      <a:pt x="9846" y="22259"/>
                    </a:lnTo>
                    <a:lnTo>
                      <a:pt x="9772" y="22259"/>
                    </a:lnTo>
                    <a:lnTo>
                      <a:pt x="9772" y="22249"/>
                    </a:lnTo>
                    <a:lnTo>
                      <a:pt x="9707" y="22249"/>
                    </a:lnTo>
                    <a:lnTo>
                      <a:pt x="9707" y="22231"/>
                    </a:lnTo>
                    <a:lnTo>
                      <a:pt x="9652" y="22231"/>
                    </a:lnTo>
                    <a:lnTo>
                      <a:pt x="9652" y="22212"/>
                    </a:lnTo>
                    <a:lnTo>
                      <a:pt x="9587" y="22212"/>
                    </a:lnTo>
                    <a:lnTo>
                      <a:pt x="9587" y="22203"/>
                    </a:lnTo>
                    <a:lnTo>
                      <a:pt x="9513" y="22203"/>
                    </a:lnTo>
                    <a:lnTo>
                      <a:pt x="9513" y="22185"/>
                    </a:lnTo>
                    <a:lnTo>
                      <a:pt x="9448" y="22185"/>
                    </a:lnTo>
                    <a:lnTo>
                      <a:pt x="9448" y="22166"/>
                    </a:lnTo>
                    <a:lnTo>
                      <a:pt x="9383" y="22166"/>
                    </a:lnTo>
                    <a:lnTo>
                      <a:pt x="9383" y="22157"/>
                    </a:lnTo>
                    <a:lnTo>
                      <a:pt x="9309" y="22157"/>
                    </a:lnTo>
                    <a:lnTo>
                      <a:pt x="9309" y="22138"/>
                    </a:lnTo>
                    <a:lnTo>
                      <a:pt x="9244" y="22138"/>
                    </a:lnTo>
                    <a:lnTo>
                      <a:pt x="9244" y="22120"/>
                    </a:lnTo>
                    <a:lnTo>
                      <a:pt x="9188" y="22120"/>
                    </a:lnTo>
                    <a:lnTo>
                      <a:pt x="9188" y="22110"/>
                    </a:lnTo>
                    <a:lnTo>
                      <a:pt x="9124" y="22110"/>
                    </a:lnTo>
                    <a:lnTo>
                      <a:pt x="9124" y="22092"/>
                    </a:lnTo>
                    <a:lnTo>
                      <a:pt x="9050" y="22092"/>
                    </a:lnTo>
                    <a:lnTo>
                      <a:pt x="9050" y="22073"/>
                    </a:lnTo>
                    <a:lnTo>
                      <a:pt x="8985" y="22073"/>
                    </a:lnTo>
                    <a:lnTo>
                      <a:pt x="8985" y="22064"/>
                    </a:lnTo>
                    <a:lnTo>
                      <a:pt x="8920" y="22064"/>
                    </a:lnTo>
                    <a:lnTo>
                      <a:pt x="8920" y="22046"/>
                    </a:lnTo>
                    <a:lnTo>
                      <a:pt x="8864" y="22046"/>
                    </a:lnTo>
                    <a:lnTo>
                      <a:pt x="8864" y="22027"/>
                    </a:lnTo>
                    <a:lnTo>
                      <a:pt x="8781" y="22027"/>
                    </a:lnTo>
                    <a:lnTo>
                      <a:pt x="8781" y="22018"/>
                    </a:lnTo>
                    <a:lnTo>
                      <a:pt x="8725" y="22018"/>
                    </a:lnTo>
                    <a:lnTo>
                      <a:pt x="8725" y="21999"/>
                    </a:lnTo>
                    <a:lnTo>
                      <a:pt x="8660" y="21999"/>
                    </a:lnTo>
                    <a:lnTo>
                      <a:pt x="8660" y="21981"/>
                    </a:lnTo>
                    <a:lnTo>
                      <a:pt x="8586" y="21981"/>
                    </a:lnTo>
                    <a:lnTo>
                      <a:pt x="8586" y="21971"/>
                    </a:lnTo>
                    <a:lnTo>
                      <a:pt x="8522" y="21971"/>
                    </a:lnTo>
                    <a:lnTo>
                      <a:pt x="8522" y="21953"/>
                    </a:lnTo>
                    <a:lnTo>
                      <a:pt x="8457" y="21953"/>
                    </a:lnTo>
                    <a:lnTo>
                      <a:pt x="8457" y="21934"/>
                    </a:lnTo>
                    <a:lnTo>
                      <a:pt x="8401" y="21934"/>
                    </a:lnTo>
                    <a:lnTo>
                      <a:pt x="8401" y="21925"/>
                    </a:lnTo>
                    <a:lnTo>
                      <a:pt x="8318" y="21925"/>
                    </a:lnTo>
                    <a:lnTo>
                      <a:pt x="8318" y="21907"/>
                    </a:lnTo>
                    <a:lnTo>
                      <a:pt x="8262" y="21907"/>
                    </a:lnTo>
                    <a:lnTo>
                      <a:pt x="8262" y="21888"/>
                    </a:lnTo>
                    <a:lnTo>
                      <a:pt x="8197" y="21888"/>
                    </a:lnTo>
                    <a:lnTo>
                      <a:pt x="8197" y="21879"/>
                    </a:lnTo>
                    <a:lnTo>
                      <a:pt x="8133" y="21879"/>
                    </a:lnTo>
                    <a:lnTo>
                      <a:pt x="8133" y="21860"/>
                    </a:lnTo>
                    <a:lnTo>
                      <a:pt x="8058" y="21860"/>
                    </a:lnTo>
                    <a:lnTo>
                      <a:pt x="8058" y="21842"/>
                    </a:lnTo>
                    <a:lnTo>
                      <a:pt x="7994" y="21842"/>
                    </a:lnTo>
                    <a:lnTo>
                      <a:pt x="7994" y="21833"/>
                    </a:lnTo>
                    <a:lnTo>
                      <a:pt x="7938" y="21833"/>
                    </a:lnTo>
                    <a:lnTo>
                      <a:pt x="7938" y="21814"/>
                    </a:lnTo>
                    <a:lnTo>
                      <a:pt x="7855" y="21814"/>
                    </a:lnTo>
                    <a:lnTo>
                      <a:pt x="7855" y="21795"/>
                    </a:lnTo>
                    <a:lnTo>
                      <a:pt x="7799" y="21795"/>
                    </a:lnTo>
                    <a:lnTo>
                      <a:pt x="7799" y="21786"/>
                    </a:lnTo>
                    <a:lnTo>
                      <a:pt x="7734" y="21786"/>
                    </a:lnTo>
                    <a:lnTo>
                      <a:pt x="7734" y="21768"/>
                    </a:lnTo>
                    <a:lnTo>
                      <a:pt x="7669" y="21768"/>
                    </a:lnTo>
                    <a:lnTo>
                      <a:pt x="7669" y="21749"/>
                    </a:lnTo>
                    <a:lnTo>
                      <a:pt x="7595" y="21749"/>
                    </a:lnTo>
                    <a:lnTo>
                      <a:pt x="7595" y="21740"/>
                    </a:lnTo>
                    <a:lnTo>
                      <a:pt x="7530" y="21740"/>
                    </a:lnTo>
                    <a:lnTo>
                      <a:pt x="7530" y="21721"/>
                    </a:lnTo>
                    <a:lnTo>
                      <a:pt x="7475" y="21721"/>
                    </a:lnTo>
                    <a:lnTo>
                      <a:pt x="7475" y="21703"/>
                    </a:lnTo>
                    <a:lnTo>
                      <a:pt x="7410" y="21703"/>
                    </a:lnTo>
                    <a:lnTo>
                      <a:pt x="7410" y="21694"/>
                    </a:lnTo>
                    <a:lnTo>
                      <a:pt x="7336" y="21694"/>
                    </a:lnTo>
                    <a:lnTo>
                      <a:pt x="7336" y="21675"/>
                    </a:lnTo>
                    <a:lnTo>
                      <a:pt x="7271" y="21675"/>
                    </a:lnTo>
                    <a:lnTo>
                      <a:pt x="7271" y="21657"/>
                    </a:lnTo>
                    <a:lnTo>
                      <a:pt x="7206" y="21657"/>
                    </a:lnTo>
                    <a:lnTo>
                      <a:pt x="7206" y="21647"/>
                    </a:lnTo>
                    <a:lnTo>
                      <a:pt x="7132" y="21647"/>
                    </a:lnTo>
                    <a:lnTo>
                      <a:pt x="7132" y="21629"/>
                    </a:lnTo>
                    <a:lnTo>
                      <a:pt x="7067" y="21629"/>
                    </a:lnTo>
                    <a:lnTo>
                      <a:pt x="7067" y="21610"/>
                    </a:lnTo>
                    <a:lnTo>
                      <a:pt x="7012" y="21610"/>
                    </a:lnTo>
                    <a:lnTo>
                      <a:pt x="7012" y="21601"/>
                    </a:lnTo>
                    <a:lnTo>
                      <a:pt x="6947" y="21601"/>
                    </a:lnTo>
                    <a:lnTo>
                      <a:pt x="6947" y="21582"/>
                    </a:lnTo>
                    <a:lnTo>
                      <a:pt x="6873" y="21582"/>
                    </a:lnTo>
                    <a:lnTo>
                      <a:pt x="6873" y="21564"/>
                    </a:lnTo>
                    <a:lnTo>
                      <a:pt x="6808" y="21564"/>
                    </a:lnTo>
                    <a:lnTo>
                      <a:pt x="6808" y="21555"/>
                    </a:lnTo>
                    <a:lnTo>
                      <a:pt x="6743" y="21555"/>
                    </a:lnTo>
                    <a:lnTo>
                      <a:pt x="6743" y="21536"/>
                    </a:lnTo>
                    <a:lnTo>
                      <a:pt x="6688" y="21536"/>
                    </a:lnTo>
                    <a:lnTo>
                      <a:pt x="6688" y="21518"/>
                    </a:lnTo>
                    <a:lnTo>
                      <a:pt x="6604" y="21518"/>
                    </a:lnTo>
                    <a:lnTo>
                      <a:pt x="6604" y="21508"/>
                    </a:lnTo>
                    <a:lnTo>
                      <a:pt x="6549" y="21508"/>
                    </a:lnTo>
                    <a:lnTo>
                      <a:pt x="6549" y="21490"/>
                    </a:lnTo>
                    <a:lnTo>
                      <a:pt x="6484" y="21490"/>
                    </a:lnTo>
                    <a:lnTo>
                      <a:pt x="6484" y="21471"/>
                    </a:lnTo>
                    <a:lnTo>
                      <a:pt x="6419" y="21471"/>
                    </a:lnTo>
                    <a:lnTo>
                      <a:pt x="6419" y="21462"/>
                    </a:lnTo>
                    <a:lnTo>
                      <a:pt x="6363" y="21462"/>
                    </a:lnTo>
                    <a:lnTo>
                      <a:pt x="6363" y="21444"/>
                    </a:lnTo>
                    <a:lnTo>
                      <a:pt x="6280" y="21444"/>
                    </a:lnTo>
                    <a:lnTo>
                      <a:pt x="6280" y="21425"/>
                    </a:lnTo>
                    <a:lnTo>
                      <a:pt x="6224" y="21425"/>
                    </a:lnTo>
                    <a:lnTo>
                      <a:pt x="6224" y="21416"/>
                    </a:lnTo>
                    <a:lnTo>
                      <a:pt x="6160" y="21416"/>
                    </a:lnTo>
                    <a:lnTo>
                      <a:pt x="6160" y="21397"/>
                    </a:lnTo>
                    <a:lnTo>
                      <a:pt x="6095" y="21397"/>
                    </a:lnTo>
                    <a:lnTo>
                      <a:pt x="6095" y="21379"/>
                    </a:lnTo>
                    <a:lnTo>
                      <a:pt x="6039" y="21379"/>
                    </a:lnTo>
                    <a:lnTo>
                      <a:pt x="6039" y="21369"/>
                    </a:lnTo>
                    <a:lnTo>
                      <a:pt x="5974" y="21369"/>
                    </a:lnTo>
                    <a:lnTo>
                      <a:pt x="5974" y="21351"/>
                    </a:lnTo>
                    <a:lnTo>
                      <a:pt x="5910" y="21351"/>
                    </a:lnTo>
                    <a:lnTo>
                      <a:pt x="5910" y="21332"/>
                    </a:lnTo>
                    <a:lnTo>
                      <a:pt x="5854" y="21332"/>
                    </a:lnTo>
                    <a:lnTo>
                      <a:pt x="5854" y="21323"/>
                    </a:lnTo>
                    <a:lnTo>
                      <a:pt x="5771" y="21323"/>
                    </a:lnTo>
                    <a:lnTo>
                      <a:pt x="5771" y="21305"/>
                    </a:lnTo>
                    <a:lnTo>
                      <a:pt x="5715" y="21305"/>
                    </a:lnTo>
                    <a:lnTo>
                      <a:pt x="5715" y="21286"/>
                    </a:lnTo>
                    <a:lnTo>
                      <a:pt x="5650" y="21286"/>
                    </a:lnTo>
                    <a:lnTo>
                      <a:pt x="5650" y="21277"/>
                    </a:lnTo>
                    <a:lnTo>
                      <a:pt x="5585" y="21277"/>
                    </a:lnTo>
                    <a:lnTo>
                      <a:pt x="5585" y="21258"/>
                    </a:lnTo>
                    <a:lnTo>
                      <a:pt x="5530" y="21258"/>
                    </a:lnTo>
                    <a:lnTo>
                      <a:pt x="5530" y="21240"/>
                    </a:lnTo>
                    <a:lnTo>
                      <a:pt x="5465" y="21240"/>
                    </a:lnTo>
                    <a:lnTo>
                      <a:pt x="5465" y="21230"/>
                    </a:lnTo>
                    <a:lnTo>
                      <a:pt x="5400" y="21230"/>
                    </a:lnTo>
                    <a:lnTo>
                      <a:pt x="5400" y="21212"/>
                    </a:lnTo>
                    <a:lnTo>
                      <a:pt x="5344" y="21212"/>
                    </a:lnTo>
                    <a:lnTo>
                      <a:pt x="5344" y="21193"/>
                    </a:lnTo>
                    <a:lnTo>
                      <a:pt x="5280" y="21193"/>
                    </a:lnTo>
                    <a:lnTo>
                      <a:pt x="5280" y="21184"/>
                    </a:lnTo>
                    <a:lnTo>
                      <a:pt x="5206" y="21184"/>
                    </a:lnTo>
                    <a:lnTo>
                      <a:pt x="5206" y="21166"/>
                    </a:lnTo>
                    <a:lnTo>
                      <a:pt x="5141" y="21166"/>
                    </a:lnTo>
                    <a:lnTo>
                      <a:pt x="5141" y="21147"/>
                    </a:lnTo>
                    <a:lnTo>
                      <a:pt x="5076" y="21147"/>
                    </a:lnTo>
                    <a:lnTo>
                      <a:pt x="5076" y="21138"/>
                    </a:lnTo>
                    <a:lnTo>
                      <a:pt x="5020" y="21138"/>
                    </a:lnTo>
                    <a:lnTo>
                      <a:pt x="5020" y="21119"/>
                    </a:lnTo>
                    <a:lnTo>
                      <a:pt x="4955" y="21119"/>
                    </a:lnTo>
                    <a:lnTo>
                      <a:pt x="4955" y="21101"/>
                    </a:lnTo>
                    <a:lnTo>
                      <a:pt x="4891" y="21101"/>
                    </a:lnTo>
                    <a:lnTo>
                      <a:pt x="4891" y="21092"/>
                    </a:lnTo>
                    <a:lnTo>
                      <a:pt x="4835" y="21092"/>
                    </a:lnTo>
                    <a:lnTo>
                      <a:pt x="4835" y="21073"/>
                    </a:lnTo>
                    <a:lnTo>
                      <a:pt x="4770" y="21073"/>
                    </a:lnTo>
                    <a:lnTo>
                      <a:pt x="4770" y="21054"/>
                    </a:lnTo>
                    <a:lnTo>
                      <a:pt x="4696" y="21054"/>
                    </a:lnTo>
                    <a:lnTo>
                      <a:pt x="4696" y="21045"/>
                    </a:lnTo>
                    <a:lnTo>
                      <a:pt x="4631" y="21045"/>
                    </a:lnTo>
                    <a:lnTo>
                      <a:pt x="4631" y="21027"/>
                    </a:lnTo>
                    <a:lnTo>
                      <a:pt x="4566" y="21027"/>
                    </a:lnTo>
                    <a:lnTo>
                      <a:pt x="4566" y="21008"/>
                    </a:lnTo>
                    <a:lnTo>
                      <a:pt x="4511" y="21008"/>
                    </a:lnTo>
                    <a:lnTo>
                      <a:pt x="4511" y="20999"/>
                    </a:lnTo>
                    <a:lnTo>
                      <a:pt x="4446" y="20999"/>
                    </a:lnTo>
                    <a:lnTo>
                      <a:pt x="4446" y="20980"/>
                    </a:lnTo>
                    <a:lnTo>
                      <a:pt x="4381" y="20980"/>
                    </a:lnTo>
                    <a:lnTo>
                      <a:pt x="4381" y="20962"/>
                    </a:lnTo>
                    <a:lnTo>
                      <a:pt x="4326" y="20962"/>
                    </a:lnTo>
                    <a:lnTo>
                      <a:pt x="4326" y="20953"/>
                    </a:lnTo>
                    <a:lnTo>
                      <a:pt x="4261" y="20953"/>
                    </a:lnTo>
                    <a:lnTo>
                      <a:pt x="4261" y="20934"/>
                    </a:lnTo>
                    <a:lnTo>
                      <a:pt x="4187" y="20934"/>
                    </a:lnTo>
                    <a:lnTo>
                      <a:pt x="4187" y="20916"/>
                    </a:lnTo>
                    <a:lnTo>
                      <a:pt x="4122" y="20916"/>
                    </a:lnTo>
                    <a:lnTo>
                      <a:pt x="4122" y="20906"/>
                    </a:lnTo>
                    <a:lnTo>
                      <a:pt x="4057" y="20906"/>
                    </a:lnTo>
                    <a:lnTo>
                      <a:pt x="4057" y="20888"/>
                    </a:lnTo>
                    <a:lnTo>
                      <a:pt x="4001" y="20888"/>
                    </a:lnTo>
                    <a:lnTo>
                      <a:pt x="4001" y="20869"/>
                    </a:lnTo>
                    <a:lnTo>
                      <a:pt x="3937" y="20869"/>
                    </a:lnTo>
                    <a:lnTo>
                      <a:pt x="3937" y="20860"/>
                    </a:lnTo>
                    <a:lnTo>
                      <a:pt x="3872" y="20860"/>
                    </a:lnTo>
                    <a:lnTo>
                      <a:pt x="3872" y="20841"/>
                    </a:lnTo>
                    <a:lnTo>
                      <a:pt x="3816" y="20841"/>
                    </a:lnTo>
                    <a:lnTo>
                      <a:pt x="3816" y="20823"/>
                    </a:lnTo>
                    <a:lnTo>
                      <a:pt x="3751" y="20823"/>
                    </a:lnTo>
                    <a:lnTo>
                      <a:pt x="3751" y="20814"/>
                    </a:lnTo>
                    <a:lnTo>
                      <a:pt x="3686" y="20814"/>
                    </a:lnTo>
                    <a:lnTo>
                      <a:pt x="3686" y="20795"/>
                    </a:lnTo>
                    <a:lnTo>
                      <a:pt x="3612" y="20795"/>
                    </a:lnTo>
                    <a:lnTo>
                      <a:pt x="3612" y="20777"/>
                    </a:lnTo>
                    <a:lnTo>
                      <a:pt x="3548" y="20777"/>
                    </a:lnTo>
                    <a:lnTo>
                      <a:pt x="3548" y="20767"/>
                    </a:lnTo>
                    <a:lnTo>
                      <a:pt x="3492" y="20767"/>
                    </a:lnTo>
                    <a:lnTo>
                      <a:pt x="3492" y="20749"/>
                    </a:lnTo>
                    <a:lnTo>
                      <a:pt x="3427" y="20749"/>
                    </a:lnTo>
                    <a:lnTo>
                      <a:pt x="3427" y="20730"/>
                    </a:lnTo>
                    <a:lnTo>
                      <a:pt x="3362" y="20730"/>
                    </a:lnTo>
                    <a:lnTo>
                      <a:pt x="3362" y="20721"/>
                    </a:lnTo>
                    <a:lnTo>
                      <a:pt x="3307" y="20721"/>
                    </a:lnTo>
                    <a:lnTo>
                      <a:pt x="3307" y="20703"/>
                    </a:lnTo>
                    <a:lnTo>
                      <a:pt x="3242" y="20703"/>
                    </a:lnTo>
                    <a:lnTo>
                      <a:pt x="3242" y="20684"/>
                    </a:lnTo>
                    <a:lnTo>
                      <a:pt x="3177" y="20684"/>
                    </a:lnTo>
                    <a:lnTo>
                      <a:pt x="3177" y="20675"/>
                    </a:lnTo>
                    <a:lnTo>
                      <a:pt x="3103" y="20675"/>
                    </a:lnTo>
                    <a:lnTo>
                      <a:pt x="3103" y="20656"/>
                    </a:lnTo>
                    <a:lnTo>
                      <a:pt x="3038" y="20656"/>
                    </a:lnTo>
                    <a:lnTo>
                      <a:pt x="3038" y="20638"/>
                    </a:lnTo>
                    <a:lnTo>
                      <a:pt x="2983" y="20638"/>
                    </a:lnTo>
                    <a:lnTo>
                      <a:pt x="2983" y="20628"/>
                    </a:lnTo>
                    <a:lnTo>
                      <a:pt x="2918" y="20628"/>
                    </a:lnTo>
                    <a:lnTo>
                      <a:pt x="2918" y="20610"/>
                    </a:lnTo>
                    <a:lnTo>
                      <a:pt x="2853" y="20610"/>
                    </a:lnTo>
                    <a:lnTo>
                      <a:pt x="2853" y="20591"/>
                    </a:lnTo>
                    <a:lnTo>
                      <a:pt x="2797" y="20591"/>
                    </a:lnTo>
                    <a:lnTo>
                      <a:pt x="2797" y="20582"/>
                    </a:lnTo>
                    <a:lnTo>
                      <a:pt x="2732" y="20582"/>
                    </a:lnTo>
                    <a:lnTo>
                      <a:pt x="2732" y="20564"/>
                    </a:lnTo>
                    <a:lnTo>
                      <a:pt x="2668" y="20564"/>
                    </a:lnTo>
                    <a:lnTo>
                      <a:pt x="2668" y="20545"/>
                    </a:lnTo>
                    <a:lnTo>
                      <a:pt x="2594" y="20545"/>
                    </a:lnTo>
                    <a:lnTo>
                      <a:pt x="2594" y="20536"/>
                    </a:lnTo>
                    <a:lnTo>
                      <a:pt x="2529" y="20536"/>
                    </a:lnTo>
                    <a:lnTo>
                      <a:pt x="2529" y="20517"/>
                    </a:lnTo>
                    <a:lnTo>
                      <a:pt x="2473" y="20517"/>
                    </a:lnTo>
                    <a:lnTo>
                      <a:pt x="2473" y="20499"/>
                    </a:lnTo>
                    <a:lnTo>
                      <a:pt x="2408" y="20499"/>
                    </a:lnTo>
                    <a:lnTo>
                      <a:pt x="2408" y="20489"/>
                    </a:lnTo>
                    <a:lnTo>
                      <a:pt x="2343" y="20489"/>
                    </a:lnTo>
                    <a:lnTo>
                      <a:pt x="2343" y="20471"/>
                    </a:lnTo>
                    <a:lnTo>
                      <a:pt x="2288" y="20471"/>
                    </a:lnTo>
                    <a:lnTo>
                      <a:pt x="2288" y="20452"/>
                    </a:lnTo>
                    <a:lnTo>
                      <a:pt x="2223" y="20452"/>
                    </a:lnTo>
                    <a:lnTo>
                      <a:pt x="2223" y="20443"/>
                    </a:lnTo>
                    <a:lnTo>
                      <a:pt x="2158" y="20443"/>
                    </a:lnTo>
                    <a:lnTo>
                      <a:pt x="2158" y="20425"/>
                    </a:lnTo>
                    <a:lnTo>
                      <a:pt x="2103" y="20425"/>
                    </a:lnTo>
                    <a:lnTo>
                      <a:pt x="2103" y="20406"/>
                    </a:lnTo>
                    <a:lnTo>
                      <a:pt x="2019" y="20406"/>
                    </a:lnTo>
                    <a:lnTo>
                      <a:pt x="2019" y="20397"/>
                    </a:lnTo>
                    <a:lnTo>
                      <a:pt x="1964" y="20397"/>
                    </a:lnTo>
                    <a:lnTo>
                      <a:pt x="1964" y="20378"/>
                    </a:lnTo>
                    <a:lnTo>
                      <a:pt x="1899" y="20378"/>
                    </a:lnTo>
                    <a:lnTo>
                      <a:pt x="1899" y="20360"/>
                    </a:lnTo>
                    <a:lnTo>
                      <a:pt x="1834" y="20360"/>
                    </a:lnTo>
                    <a:lnTo>
                      <a:pt x="1834" y="20351"/>
                    </a:lnTo>
                    <a:lnTo>
                      <a:pt x="1778" y="20351"/>
                    </a:lnTo>
                    <a:lnTo>
                      <a:pt x="1778" y="20332"/>
                    </a:lnTo>
                    <a:lnTo>
                      <a:pt x="1714" y="20332"/>
                    </a:lnTo>
                    <a:lnTo>
                      <a:pt x="1714" y="20313"/>
                    </a:lnTo>
                    <a:lnTo>
                      <a:pt x="1649" y="20313"/>
                    </a:lnTo>
                    <a:lnTo>
                      <a:pt x="1649" y="20304"/>
                    </a:lnTo>
                    <a:lnTo>
                      <a:pt x="1593" y="20304"/>
                    </a:lnTo>
                    <a:lnTo>
                      <a:pt x="1593" y="20286"/>
                    </a:lnTo>
                    <a:lnTo>
                      <a:pt x="1528" y="20286"/>
                    </a:lnTo>
                    <a:lnTo>
                      <a:pt x="1528" y="20267"/>
                    </a:lnTo>
                    <a:lnTo>
                      <a:pt x="1463" y="20267"/>
                    </a:lnTo>
                    <a:lnTo>
                      <a:pt x="1463" y="20258"/>
                    </a:lnTo>
                    <a:lnTo>
                      <a:pt x="1408" y="20258"/>
                    </a:lnTo>
                    <a:lnTo>
                      <a:pt x="1408" y="20239"/>
                    </a:lnTo>
                    <a:lnTo>
                      <a:pt x="1343" y="20239"/>
                    </a:lnTo>
                    <a:lnTo>
                      <a:pt x="1343" y="20221"/>
                    </a:lnTo>
                    <a:lnTo>
                      <a:pt x="1278" y="20221"/>
                    </a:lnTo>
                    <a:lnTo>
                      <a:pt x="1278" y="20212"/>
                    </a:lnTo>
                    <a:lnTo>
                      <a:pt x="1223" y="20212"/>
                    </a:lnTo>
                    <a:lnTo>
                      <a:pt x="1223" y="20193"/>
                    </a:lnTo>
                    <a:lnTo>
                      <a:pt x="1158" y="20193"/>
                    </a:lnTo>
                    <a:lnTo>
                      <a:pt x="1158" y="20175"/>
                    </a:lnTo>
                    <a:lnTo>
                      <a:pt x="1093" y="20175"/>
                    </a:lnTo>
                    <a:lnTo>
                      <a:pt x="1093" y="20165"/>
                    </a:lnTo>
                    <a:lnTo>
                      <a:pt x="1037" y="20165"/>
                    </a:lnTo>
                    <a:lnTo>
                      <a:pt x="1037" y="20147"/>
                    </a:lnTo>
                    <a:lnTo>
                      <a:pt x="973" y="20147"/>
                    </a:lnTo>
                    <a:lnTo>
                      <a:pt x="973" y="20128"/>
                    </a:lnTo>
                    <a:lnTo>
                      <a:pt x="908" y="20128"/>
                    </a:lnTo>
                    <a:lnTo>
                      <a:pt x="908" y="20119"/>
                    </a:lnTo>
                    <a:lnTo>
                      <a:pt x="852" y="20119"/>
                    </a:lnTo>
                    <a:lnTo>
                      <a:pt x="852" y="20100"/>
                    </a:lnTo>
                    <a:lnTo>
                      <a:pt x="787" y="20100"/>
                    </a:lnTo>
                    <a:lnTo>
                      <a:pt x="787" y="20082"/>
                    </a:lnTo>
                    <a:lnTo>
                      <a:pt x="722" y="20082"/>
                    </a:lnTo>
                    <a:lnTo>
                      <a:pt x="722" y="20073"/>
                    </a:lnTo>
                    <a:lnTo>
                      <a:pt x="667" y="20073"/>
                    </a:lnTo>
                    <a:lnTo>
                      <a:pt x="667" y="20054"/>
                    </a:lnTo>
                    <a:lnTo>
                      <a:pt x="602" y="20054"/>
                    </a:lnTo>
                    <a:lnTo>
                      <a:pt x="602" y="20036"/>
                    </a:lnTo>
                    <a:lnTo>
                      <a:pt x="537" y="20036"/>
                    </a:lnTo>
                    <a:lnTo>
                      <a:pt x="537" y="20026"/>
                    </a:lnTo>
                    <a:lnTo>
                      <a:pt x="482" y="20026"/>
                    </a:lnTo>
                    <a:lnTo>
                      <a:pt x="482" y="20008"/>
                    </a:lnTo>
                    <a:lnTo>
                      <a:pt x="417" y="20008"/>
                    </a:lnTo>
                    <a:lnTo>
                      <a:pt x="417" y="19989"/>
                    </a:lnTo>
                    <a:lnTo>
                      <a:pt x="352" y="19989"/>
                    </a:lnTo>
                    <a:lnTo>
                      <a:pt x="352" y="19980"/>
                    </a:lnTo>
                    <a:lnTo>
                      <a:pt x="296" y="19980"/>
                    </a:lnTo>
                    <a:lnTo>
                      <a:pt x="296" y="19962"/>
                    </a:lnTo>
                    <a:lnTo>
                      <a:pt x="232" y="19962"/>
                    </a:lnTo>
                    <a:lnTo>
                      <a:pt x="232" y="19943"/>
                    </a:lnTo>
                    <a:lnTo>
                      <a:pt x="167" y="19943"/>
                    </a:lnTo>
                    <a:lnTo>
                      <a:pt x="167" y="19934"/>
                    </a:lnTo>
                    <a:lnTo>
                      <a:pt x="111" y="19934"/>
                    </a:lnTo>
                    <a:lnTo>
                      <a:pt x="111" y="19915"/>
                    </a:lnTo>
                    <a:lnTo>
                      <a:pt x="46" y="19915"/>
                    </a:lnTo>
                    <a:lnTo>
                      <a:pt x="46" y="19897"/>
                    </a:lnTo>
                    <a:lnTo>
                      <a:pt x="0" y="19897"/>
                    </a:lnTo>
                    <a:lnTo>
                      <a:pt x="0" y="2965"/>
                    </a:lnTo>
                    <a:lnTo>
                      <a:pt x="19" y="2965"/>
                    </a:lnTo>
                    <a:lnTo>
                      <a:pt x="19" y="2946"/>
                    </a:lnTo>
                    <a:lnTo>
                      <a:pt x="28" y="2946"/>
                    </a:lnTo>
                    <a:lnTo>
                      <a:pt x="28" y="2919"/>
                    </a:lnTo>
                    <a:lnTo>
                      <a:pt x="46" y="2919"/>
                    </a:lnTo>
                    <a:lnTo>
                      <a:pt x="46" y="2900"/>
                    </a:lnTo>
                    <a:lnTo>
                      <a:pt x="65" y="2900"/>
                    </a:lnTo>
                    <a:lnTo>
                      <a:pt x="65" y="2872"/>
                    </a:lnTo>
                    <a:lnTo>
                      <a:pt x="74" y="2872"/>
                    </a:lnTo>
                    <a:lnTo>
                      <a:pt x="74" y="2854"/>
                    </a:lnTo>
                    <a:lnTo>
                      <a:pt x="93" y="2854"/>
                    </a:lnTo>
                    <a:lnTo>
                      <a:pt x="93" y="2826"/>
                    </a:lnTo>
                    <a:lnTo>
                      <a:pt x="111" y="2826"/>
                    </a:lnTo>
                    <a:lnTo>
                      <a:pt x="111" y="2807"/>
                    </a:lnTo>
                    <a:lnTo>
                      <a:pt x="120" y="2807"/>
                    </a:lnTo>
                    <a:lnTo>
                      <a:pt x="120" y="2780"/>
                    </a:lnTo>
                    <a:lnTo>
                      <a:pt x="139" y="2780"/>
                    </a:lnTo>
                    <a:lnTo>
                      <a:pt x="139" y="2761"/>
                    </a:lnTo>
                    <a:lnTo>
                      <a:pt x="157" y="2761"/>
                    </a:lnTo>
                    <a:lnTo>
                      <a:pt x="157" y="2733"/>
                    </a:lnTo>
                    <a:lnTo>
                      <a:pt x="167" y="2733"/>
                    </a:lnTo>
                    <a:lnTo>
                      <a:pt x="167" y="2715"/>
                    </a:lnTo>
                    <a:lnTo>
                      <a:pt x="185" y="2715"/>
                    </a:lnTo>
                    <a:lnTo>
                      <a:pt x="185" y="2705"/>
                    </a:lnTo>
                    <a:lnTo>
                      <a:pt x="204" y="2705"/>
                    </a:lnTo>
                    <a:lnTo>
                      <a:pt x="204" y="2668"/>
                    </a:lnTo>
                    <a:lnTo>
                      <a:pt x="213" y="2668"/>
                    </a:lnTo>
                    <a:lnTo>
                      <a:pt x="213" y="2659"/>
                    </a:lnTo>
                    <a:lnTo>
                      <a:pt x="232" y="2659"/>
                    </a:lnTo>
                    <a:lnTo>
                      <a:pt x="232" y="2641"/>
                    </a:lnTo>
                    <a:lnTo>
                      <a:pt x="250" y="2641"/>
                    </a:lnTo>
                    <a:lnTo>
                      <a:pt x="250" y="2622"/>
                    </a:lnTo>
                    <a:lnTo>
                      <a:pt x="259" y="2622"/>
                    </a:lnTo>
                    <a:lnTo>
                      <a:pt x="259" y="2594"/>
                    </a:lnTo>
                    <a:lnTo>
                      <a:pt x="278" y="2594"/>
                    </a:lnTo>
                    <a:lnTo>
                      <a:pt x="278" y="2576"/>
                    </a:lnTo>
                    <a:lnTo>
                      <a:pt x="296" y="2576"/>
                    </a:lnTo>
                    <a:lnTo>
                      <a:pt x="296" y="2567"/>
                    </a:lnTo>
                    <a:lnTo>
                      <a:pt x="306" y="2567"/>
                    </a:lnTo>
                    <a:lnTo>
                      <a:pt x="306" y="2530"/>
                    </a:lnTo>
                    <a:lnTo>
                      <a:pt x="324" y="2530"/>
                    </a:lnTo>
                    <a:lnTo>
                      <a:pt x="324" y="2520"/>
                    </a:lnTo>
                    <a:lnTo>
                      <a:pt x="343" y="2520"/>
                    </a:lnTo>
                    <a:lnTo>
                      <a:pt x="343" y="2502"/>
                    </a:lnTo>
                    <a:lnTo>
                      <a:pt x="352" y="2502"/>
                    </a:lnTo>
                    <a:lnTo>
                      <a:pt x="352" y="2483"/>
                    </a:lnTo>
                    <a:lnTo>
                      <a:pt x="371" y="2483"/>
                    </a:lnTo>
                    <a:lnTo>
                      <a:pt x="371" y="2474"/>
                    </a:lnTo>
                    <a:lnTo>
                      <a:pt x="389" y="2474"/>
                    </a:lnTo>
                    <a:lnTo>
                      <a:pt x="389" y="2455"/>
                    </a:lnTo>
                    <a:lnTo>
                      <a:pt x="398" y="2455"/>
                    </a:lnTo>
                    <a:lnTo>
                      <a:pt x="398" y="2428"/>
                    </a:lnTo>
                    <a:lnTo>
                      <a:pt x="417" y="2428"/>
                    </a:lnTo>
                    <a:lnTo>
                      <a:pt x="417" y="2409"/>
                    </a:lnTo>
                    <a:lnTo>
                      <a:pt x="435" y="2409"/>
                    </a:lnTo>
                    <a:lnTo>
                      <a:pt x="435" y="2391"/>
                    </a:lnTo>
                    <a:lnTo>
                      <a:pt x="445" y="2391"/>
                    </a:lnTo>
                    <a:lnTo>
                      <a:pt x="445" y="2381"/>
                    </a:lnTo>
                    <a:lnTo>
                      <a:pt x="463" y="2381"/>
                    </a:lnTo>
                    <a:lnTo>
                      <a:pt x="463" y="2363"/>
                    </a:lnTo>
                    <a:lnTo>
                      <a:pt x="482" y="2363"/>
                    </a:lnTo>
                    <a:lnTo>
                      <a:pt x="482" y="2344"/>
                    </a:lnTo>
                    <a:lnTo>
                      <a:pt x="491" y="2344"/>
                    </a:lnTo>
                    <a:lnTo>
                      <a:pt x="491" y="2316"/>
                    </a:lnTo>
                    <a:lnTo>
                      <a:pt x="509" y="2316"/>
                    </a:lnTo>
                    <a:lnTo>
                      <a:pt x="509" y="2298"/>
                    </a:lnTo>
                    <a:lnTo>
                      <a:pt x="528" y="2298"/>
                    </a:lnTo>
                    <a:lnTo>
                      <a:pt x="528" y="2289"/>
                    </a:lnTo>
                    <a:lnTo>
                      <a:pt x="537" y="2289"/>
                    </a:lnTo>
                    <a:lnTo>
                      <a:pt x="537" y="2270"/>
                    </a:lnTo>
                    <a:lnTo>
                      <a:pt x="556" y="2270"/>
                    </a:lnTo>
                    <a:lnTo>
                      <a:pt x="556" y="2252"/>
                    </a:lnTo>
                    <a:lnTo>
                      <a:pt x="574" y="2252"/>
                    </a:lnTo>
                    <a:lnTo>
                      <a:pt x="574" y="2242"/>
                    </a:lnTo>
                    <a:lnTo>
                      <a:pt x="584" y="2242"/>
                    </a:lnTo>
                    <a:lnTo>
                      <a:pt x="584" y="2224"/>
                    </a:lnTo>
                    <a:lnTo>
                      <a:pt x="602" y="2224"/>
                    </a:lnTo>
                    <a:lnTo>
                      <a:pt x="602" y="2205"/>
                    </a:lnTo>
                    <a:lnTo>
                      <a:pt x="621" y="2205"/>
                    </a:lnTo>
                    <a:lnTo>
                      <a:pt x="621" y="2196"/>
                    </a:lnTo>
                    <a:lnTo>
                      <a:pt x="630" y="2196"/>
                    </a:lnTo>
                    <a:lnTo>
                      <a:pt x="630" y="2178"/>
                    </a:lnTo>
                    <a:lnTo>
                      <a:pt x="648" y="2178"/>
                    </a:lnTo>
                    <a:lnTo>
                      <a:pt x="648" y="2159"/>
                    </a:lnTo>
                    <a:lnTo>
                      <a:pt x="667" y="2159"/>
                    </a:lnTo>
                    <a:lnTo>
                      <a:pt x="667" y="2150"/>
                    </a:lnTo>
                    <a:lnTo>
                      <a:pt x="676" y="2150"/>
                    </a:lnTo>
                    <a:lnTo>
                      <a:pt x="676" y="2131"/>
                    </a:lnTo>
                    <a:lnTo>
                      <a:pt x="695" y="2131"/>
                    </a:lnTo>
                    <a:lnTo>
                      <a:pt x="695" y="2113"/>
                    </a:lnTo>
                    <a:lnTo>
                      <a:pt x="713" y="2113"/>
                    </a:lnTo>
                    <a:lnTo>
                      <a:pt x="713" y="2103"/>
                    </a:lnTo>
                    <a:lnTo>
                      <a:pt x="722" y="2103"/>
                    </a:lnTo>
                    <a:lnTo>
                      <a:pt x="722" y="2085"/>
                    </a:lnTo>
                    <a:lnTo>
                      <a:pt x="741" y="2085"/>
                    </a:lnTo>
                    <a:lnTo>
                      <a:pt x="741" y="2066"/>
                    </a:lnTo>
                    <a:lnTo>
                      <a:pt x="769" y="2066"/>
                    </a:lnTo>
                    <a:lnTo>
                      <a:pt x="769" y="2057"/>
                    </a:lnTo>
                    <a:lnTo>
                      <a:pt x="787" y="2057"/>
                    </a:lnTo>
                    <a:lnTo>
                      <a:pt x="787" y="2039"/>
                    </a:lnTo>
                    <a:lnTo>
                      <a:pt x="806" y="2039"/>
                    </a:lnTo>
                    <a:lnTo>
                      <a:pt x="806" y="2020"/>
                    </a:lnTo>
                    <a:lnTo>
                      <a:pt x="815" y="2020"/>
                    </a:lnTo>
                    <a:lnTo>
                      <a:pt x="815" y="2011"/>
                    </a:lnTo>
                    <a:lnTo>
                      <a:pt x="834" y="2011"/>
                    </a:lnTo>
                    <a:lnTo>
                      <a:pt x="834" y="1992"/>
                    </a:lnTo>
                    <a:lnTo>
                      <a:pt x="852" y="1992"/>
                    </a:lnTo>
                    <a:lnTo>
                      <a:pt x="852" y="1974"/>
                    </a:lnTo>
                    <a:lnTo>
                      <a:pt x="861" y="1974"/>
                    </a:lnTo>
                    <a:lnTo>
                      <a:pt x="861" y="1964"/>
                    </a:lnTo>
                    <a:lnTo>
                      <a:pt x="880" y="1964"/>
                    </a:lnTo>
                    <a:lnTo>
                      <a:pt x="880" y="1946"/>
                    </a:lnTo>
                    <a:lnTo>
                      <a:pt x="898" y="1946"/>
                    </a:lnTo>
                    <a:lnTo>
                      <a:pt x="898" y="1927"/>
                    </a:lnTo>
                    <a:lnTo>
                      <a:pt x="926" y="1927"/>
                    </a:lnTo>
                    <a:lnTo>
                      <a:pt x="926" y="1918"/>
                    </a:lnTo>
                    <a:lnTo>
                      <a:pt x="945" y="1918"/>
                    </a:lnTo>
                    <a:lnTo>
                      <a:pt x="945" y="1900"/>
                    </a:lnTo>
                    <a:lnTo>
                      <a:pt x="954" y="1900"/>
                    </a:lnTo>
                    <a:lnTo>
                      <a:pt x="954" y="1881"/>
                    </a:lnTo>
                    <a:lnTo>
                      <a:pt x="973" y="1881"/>
                    </a:lnTo>
                    <a:lnTo>
                      <a:pt x="973" y="1872"/>
                    </a:lnTo>
                    <a:lnTo>
                      <a:pt x="1000" y="1872"/>
                    </a:lnTo>
                    <a:lnTo>
                      <a:pt x="1000" y="1853"/>
                    </a:lnTo>
                    <a:lnTo>
                      <a:pt x="1019" y="1853"/>
                    </a:lnTo>
                    <a:lnTo>
                      <a:pt x="1019" y="1835"/>
                    </a:lnTo>
                    <a:lnTo>
                      <a:pt x="1037" y="1835"/>
                    </a:lnTo>
                    <a:lnTo>
                      <a:pt x="1037" y="1826"/>
                    </a:lnTo>
                    <a:lnTo>
                      <a:pt x="1047" y="1826"/>
                    </a:lnTo>
                    <a:lnTo>
                      <a:pt x="1047" y="1807"/>
                    </a:lnTo>
                    <a:lnTo>
                      <a:pt x="1084" y="1807"/>
                    </a:lnTo>
                    <a:lnTo>
                      <a:pt x="1084" y="1789"/>
                    </a:lnTo>
                    <a:lnTo>
                      <a:pt x="1093" y="1789"/>
                    </a:lnTo>
                    <a:lnTo>
                      <a:pt x="1093" y="1779"/>
                    </a:lnTo>
                    <a:lnTo>
                      <a:pt x="1112" y="1779"/>
                    </a:lnTo>
                    <a:lnTo>
                      <a:pt x="1112" y="1761"/>
                    </a:lnTo>
                    <a:lnTo>
                      <a:pt x="1130" y="1761"/>
                    </a:lnTo>
                    <a:lnTo>
                      <a:pt x="1130" y="1742"/>
                    </a:lnTo>
                    <a:lnTo>
                      <a:pt x="1158" y="1742"/>
                    </a:lnTo>
                    <a:lnTo>
                      <a:pt x="1158" y="1733"/>
                    </a:lnTo>
                    <a:lnTo>
                      <a:pt x="1176" y="1733"/>
                    </a:lnTo>
                    <a:lnTo>
                      <a:pt x="1176" y="1714"/>
                    </a:lnTo>
                    <a:lnTo>
                      <a:pt x="1186" y="1714"/>
                    </a:lnTo>
                    <a:lnTo>
                      <a:pt x="1186" y="1696"/>
                    </a:lnTo>
                    <a:lnTo>
                      <a:pt x="1223" y="1696"/>
                    </a:lnTo>
                    <a:lnTo>
                      <a:pt x="1223" y="1687"/>
                    </a:lnTo>
                    <a:lnTo>
                      <a:pt x="1232" y="1687"/>
                    </a:lnTo>
                    <a:lnTo>
                      <a:pt x="1232" y="1668"/>
                    </a:lnTo>
                    <a:lnTo>
                      <a:pt x="1269" y="1668"/>
                    </a:lnTo>
                    <a:lnTo>
                      <a:pt x="1269" y="1650"/>
                    </a:lnTo>
                    <a:lnTo>
                      <a:pt x="1278" y="1650"/>
                    </a:lnTo>
                    <a:lnTo>
                      <a:pt x="1278" y="1640"/>
                    </a:lnTo>
                    <a:lnTo>
                      <a:pt x="1315" y="1640"/>
                    </a:lnTo>
                    <a:lnTo>
                      <a:pt x="1315" y="1622"/>
                    </a:lnTo>
                    <a:lnTo>
                      <a:pt x="1325" y="1622"/>
                    </a:lnTo>
                    <a:lnTo>
                      <a:pt x="1325" y="1603"/>
                    </a:lnTo>
                    <a:lnTo>
                      <a:pt x="1362" y="1603"/>
                    </a:lnTo>
                    <a:lnTo>
                      <a:pt x="1362" y="1594"/>
                    </a:lnTo>
                    <a:lnTo>
                      <a:pt x="1371" y="1594"/>
                    </a:lnTo>
                    <a:lnTo>
                      <a:pt x="1371" y="1575"/>
                    </a:lnTo>
                    <a:lnTo>
                      <a:pt x="1389" y="1575"/>
                    </a:lnTo>
                    <a:lnTo>
                      <a:pt x="1389" y="1557"/>
                    </a:lnTo>
                    <a:lnTo>
                      <a:pt x="1417" y="1557"/>
                    </a:lnTo>
                    <a:lnTo>
                      <a:pt x="1417" y="1548"/>
                    </a:lnTo>
                    <a:lnTo>
                      <a:pt x="1454" y="1548"/>
                    </a:lnTo>
                    <a:lnTo>
                      <a:pt x="1454" y="1529"/>
                    </a:lnTo>
                    <a:lnTo>
                      <a:pt x="1463" y="1529"/>
                    </a:lnTo>
                    <a:lnTo>
                      <a:pt x="1463" y="1511"/>
                    </a:lnTo>
                    <a:lnTo>
                      <a:pt x="1501" y="1511"/>
                    </a:lnTo>
                    <a:lnTo>
                      <a:pt x="1501" y="1501"/>
                    </a:lnTo>
                    <a:lnTo>
                      <a:pt x="1510" y="1501"/>
                    </a:lnTo>
                    <a:lnTo>
                      <a:pt x="1510" y="1483"/>
                    </a:lnTo>
                    <a:lnTo>
                      <a:pt x="1547" y="1483"/>
                    </a:lnTo>
                    <a:lnTo>
                      <a:pt x="1547" y="1464"/>
                    </a:lnTo>
                    <a:lnTo>
                      <a:pt x="1575" y="1464"/>
                    </a:lnTo>
                    <a:lnTo>
                      <a:pt x="1575" y="1455"/>
                    </a:lnTo>
                    <a:lnTo>
                      <a:pt x="1593" y="1455"/>
                    </a:lnTo>
                    <a:lnTo>
                      <a:pt x="1593" y="1437"/>
                    </a:lnTo>
                    <a:lnTo>
                      <a:pt x="1621" y="1437"/>
                    </a:lnTo>
                    <a:lnTo>
                      <a:pt x="1621" y="1418"/>
                    </a:lnTo>
                    <a:lnTo>
                      <a:pt x="1649" y="1418"/>
                    </a:lnTo>
                    <a:lnTo>
                      <a:pt x="1649" y="1409"/>
                    </a:lnTo>
                    <a:lnTo>
                      <a:pt x="1667" y="1409"/>
                    </a:lnTo>
                    <a:lnTo>
                      <a:pt x="1667" y="1390"/>
                    </a:lnTo>
                    <a:lnTo>
                      <a:pt x="1649" y="1390"/>
                    </a:lnTo>
                    <a:lnTo>
                      <a:pt x="1649" y="1140"/>
                    </a:lnTo>
                    <a:lnTo>
                      <a:pt x="1667" y="1140"/>
                    </a:lnTo>
                    <a:lnTo>
                      <a:pt x="1667" y="1020"/>
                    </a:lnTo>
                    <a:lnTo>
                      <a:pt x="1686" y="1020"/>
                    </a:lnTo>
                    <a:lnTo>
                      <a:pt x="1686" y="955"/>
                    </a:lnTo>
                    <a:lnTo>
                      <a:pt x="1695" y="955"/>
                    </a:lnTo>
                    <a:lnTo>
                      <a:pt x="1695" y="899"/>
                    </a:lnTo>
                    <a:lnTo>
                      <a:pt x="1714" y="899"/>
                    </a:lnTo>
                    <a:lnTo>
                      <a:pt x="1714" y="853"/>
                    </a:lnTo>
                    <a:lnTo>
                      <a:pt x="1732" y="853"/>
                    </a:lnTo>
                    <a:lnTo>
                      <a:pt x="1732" y="807"/>
                    </a:lnTo>
                    <a:lnTo>
                      <a:pt x="1741" y="807"/>
                    </a:lnTo>
                    <a:lnTo>
                      <a:pt x="1741" y="760"/>
                    </a:lnTo>
                    <a:lnTo>
                      <a:pt x="1760" y="760"/>
                    </a:lnTo>
                    <a:lnTo>
                      <a:pt x="1760" y="723"/>
                    </a:lnTo>
                    <a:lnTo>
                      <a:pt x="1778" y="723"/>
                    </a:lnTo>
                    <a:lnTo>
                      <a:pt x="1778" y="696"/>
                    </a:lnTo>
                    <a:lnTo>
                      <a:pt x="1788" y="696"/>
                    </a:lnTo>
                    <a:lnTo>
                      <a:pt x="1788" y="668"/>
                    </a:lnTo>
                    <a:lnTo>
                      <a:pt x="1806" y="668"/>
                    </a:lnTo>
                    <a:lnTo>
                      <a:pt x="1806" y="631"/>
                    </a:lnTo>
                    <a:lnTo>
                      <a:pt x="1825" y="631"/>
                    </a:lnTo>
                    <a:lnTo>
                      <a:pt x="1825" y="621"/>
                    </a:lnTo>
                    <a:lnTo>
                      <a:pt x="1834" y="621"/>
                    </a:lnTo>
                    <a:lnTo>
                      <a:pt x="1834" y="584"/>
                    </a:lnTo>
                    <a:lnTo>
                      <a:pt x="1853" y="584"/>
                    </a:lnTo>
                    <a:lnTo>
                      <a:pt x="1853" y="575"/>
                    </a:lnTo>
                    <a:lnTo>
                      <a:pt x="1871" y="575"/>
                    </a:lnTo>
                    <a:lnTo>
                      <a:pt x="1871" y="538"/>
                    </a:lnTo>
                    <a:lnTo>
                      <a:pt x="1880" y="538"/>
                    </a:lnTo>
                    <a:lnTo>
                      <a:pt x="1880" y="529"/>
                    </a:lnTo>
                    <a:lnTo>
                      <a:pt x="1899" y="529"/>
                    </a:lnTo>
                    <a:lnTo>
                      <a:pt x="1899" y="492"/>
                    </a:lnTo>
                    <a:lnTo>
                      <a:pt x="1917" y="492"/>
                    </a:lnTo>
                    <a:lnTo>
                      <a:pt x="1917" y="482"/>
                    </a:lnTo>
                    <a:lnTo>
                      <a:pt x="1927" y="482"/>
                    </a:lnTo>
                    <a:lnTo>
                      <a:pt x="1927" y="464"/>
                    </a:lnTo>
                    <a:lnTo>
                      <a:pt x="1945" y="464"/>
                    </a:lnTo>
                    <a:lnTo>
                      <a:pt x="1945" y="445"/>
                    </a:lnTo>
                    <a:lnTo>
                      <a:pt x="1964" y="445"/>
                    </a:lnTo>
                    <a:lnTo>
                      <a:pt x="1964" y="418"/>
                    </a:lnTo>
                    <a:lnTo>
                      <a:pt x="1973" y="418"/>
                    </a:lnTo>
                    <a:lnTo>
                      <a:pt x="1973" y="399"/>
                    </a:lnTo>
                    <a:lnTo>
                      <a:pt x="1991" y="399"/>
                    </a:lnTo>
                    <a:lnTo>
                      <a:pt x="1991" y="390"/>
                    </a:lnTo>
                    <a:lnTo>
                      <a:pt x="2010" y="390"/>
                    </a:lnTo>
                    <a:lnTo>
                      <a:pt x="2010" y="371"/>
                    </a:lnTo>
                    <a:lnTo>
                      <a:pt x="2019" y="371"/>
                    </a:lnTo>
                    <a:lnTo>
                      <a:pt x="2019" y="353"/>
                    </a:lnTo>
                    <a:lnTo>
                      <a:pt x="2038" y="353"/>
                    </a:lnTo>
                    <a:lnTo>
                      <a:pt x="2038" y="344"/>
                    </a:lnTo>
                    <a:lnTo>
                      <a:pt x="2056" y="344"/>
                    </a:lnTo>
                    <a:lnTo>
                      <a:pt x="2056" y="325"/>
                    </a:lnTo>
                    <a:lnTo>
                      <a:pt x="2066" y="325"/>
                    </a:lnTo>
                    <a:lnTo>
                      <a:pt x="2066" y="307"/>
                    </a:lnTo>
                    <a:lnTo>
                      <a:pt x="2103" y="307"/>
                    </a:lnTo>
                    <a:lnTo>
                      <a:pt x="2103" y="297"/>
                    </a:lnTo>
                    <a:lnTo>
                      <a:pt x="2112" y="297"/>
                    </a:lnTo>
                    <a:lnTo>
                      <a:pt x="2112" y="279"/>
                    </a:lnTo>
                    <a:lnTo>
                      <a:pt x="2130" y="279"/>
                    </a:lnTo>
                    <a:lnTo>
                      <a:pt x="2130" y="260"/>
                    </a:lnTo>
                    <a:lnTo>
                      <a:pt x="2149" y="260"/>
                    </a:lnTo>
                    <a:lnTo>
                      <a:pt x="2149" y="251"/>
                    </a:lnTo>
                    <a:lnTo>
                      <a:pt x="2158" y="251"/>
                    </a:lnTo>
                    <a:lnTo>
                      <a:pt x="2158" y="232"/>
                    </a:lnTo>
                    <a:lnTo>
                      <a:pt x="2195" y="232"/>
                    </a:lnTo>
                    <a:lnTo>
                      <a:pt x="2195" y="214"/>
                    </a:lnTo>
                    <a:lnTo>
                      <a:pt x="2204" y="214"/>
                    </a:lnTo>
                    <a:lnTo>
                      <a:pt x="2204" y="205"/>
                    </a:lnTo>
                    <a:lnTo>
                      <a:pt x="2242" y="205"/>
                    </a:lnTo>
                    <a:lnTo>
                      <a:pt x="2242" y="186"/>
                    </a:lnTo>
                    <a:lnTo>
                      <a:pt x="2269" y="186"/>
                    </a:lnTo>
                    <a:lnTo>
                      <a:pt x="2269" y="168"/>
                    </a:lnTo>
                    <a:lnTo>
                      <a:pt x="2288" y="168"/>
                    </a:lnTo>
                    <a:lnTo>
                      <a:pt x="2288" y="158"/>
                    </a:lnTo>
                    <a:lnTo>
                      <a:pt x="2316" y="158"/>
                    </a:lnTo>
                    <a:lnTo>
                      <a:pt x="2316" y="140"/>
                    </a:lnTo>
                    <a:lnTo>
                      <a:pt x="2343" y="140"/>
                    </a:lnTo>
                    <a:lnTo>
                      <a:pt x="2343" y="121"/>
                    </a:lnTo>
                    <a:lnTo>
                      <a:pt x="2380" y="121"/>
                    </a:lnTo>
                    <a:lnTo>
                      <a:pt x="2380" y="112"/>
                    </a:lnTo>
                    <a:lnTo>
                      <a:pt x="2427" y="112"/>
                    </a:lnTo>
                    <a:lnTo>
                      <a:pt x="2427" y="93"/>
                    </a:lnTo>
                    <a:lnTo>
                      <a:pt x="2455" y="93"/>
                    </a:lnTo>
                    <a:lnTo>
                      <a:pt x="2455" y="75"/>
                    </a:lnTo>
                    <a:lnTo>
                      <a:pt x="2482" y="75"/>
                    </a:lnTo>
                    <a:lnTo>
                      <a:pt x="2482" y="66"/>
                    </a:lnTo>
                    <a:lnTo>
                      <a:pt x="2547" y="66"/>
                    </a:lnTo>
                    <a:lnTo>
                      <a:pt x="2547" y="47"/>
                    </a:lnTo>
                    <a:lnTo>
                      <a:pt x="2594" y="47"/>
                    </a:lnTo>
                    <a:lnTo>
                      <a:pt x="2594" y="29"/>
                    </a:lnTo>
                    <a:lnTo>
                      <a:pt x="2658" y="29"/>
                    </a:lnTo>
                    <a:lnTo>
                      <a:pt x="2658" y="19"/>
                    </a:lnTo>
                    <a:lnTo>
                      <a:pt x="2751" y="19"/>
                    </a:lnTo>
                    <a:lnTo>
                      <a:pt x="2751" y="1"/>
                    </a:lnTo>
                    <a:lnTo>
                      <a:pt x="3131" y="1"/>
                    </a:lnTo>
                    <a:lnTo>
                      <a:pt x="3131" y="19"/>
                    </a:lnTo>
                    <a:lnTo>
                      <a:pt x="3223" y="19"/>
                    </a:lnTo>
                    <a:lnTo>
                      <a:pt x="3223" y="29"/>
                    </a:lnTo>
                    <a:lnTo>
                      <a:pt x="3288" y="29"/>
                    </a:lnTo>
                    <a:lnTo>
                      <a:pt x="3288" y="47"/>
                    </a:lnTo>
                    <a:lnTo>
                      <a:pt x="3353" y="47"/>
                    </a:lnTo>
                    <a:lnTo>
                      <a:pt x="3353" y="66"/>
                    </a:lnTo>
                    <a:lnTo>
                      <a:pt x="3399" y="66"/>
                    </a:lnTo>
                    <a:lnTo>
                      <a:pt x="3399" y="75"/>
                    </a:lnTo>
                    <a:lnTo>
                      <a:pt x="3446" y="75"/>
                    </a:lnTo>
                    <a:lnTo>
                      <a:pt x="3446" y="93"/>
                    </a:lnTo>
                    <a:lnTo>
                      <a:pt x="3473" y="93"/>
                    </a:lnTo>
                    <a:lnTo>
                      <a:pt x="3473" y="112"/>
                    </a:lnTo>
                    <a:lnTo>
                      <a:pt x="3501" y="112"/>
                    </a:lnTo>
                    <a:lnTo>
                      <a:pt x="3501" y="121"/>
                    </a:lnTo>
                    <a:lnTo>
                      <a:pt x="3538" y="121"/>
                    </a:lnTo>
                    <a:lnTo>
                      <a:pt x="3538" y="140"/>
                    </a:lnTo>
                    <a:lnTo>
                      <a:pt x="3566" y="140"/>
                    </a:lnTo>
                    <a:lnTo>
                      <a:pt x="3566" y="158"/>
                    </a:lnTo>
                    <a:lnTo>
                      <a:pt x="3594" y="158"/>
                    </a:lnTo>
                    <a:lnTo>
                      <a:pt x="3594" y="168"/>
                    </a:lnTo>
                    <a:lnTo>
                      <a:pt x="3631" y="168"/>
                    </a:lnTo>
                    <a:lnTo>
                      <a:pt x="3631" y="186"/>
                    </a:lnTo>
                    <a:lnTo>
                      <a:pt x="3640" y="186"/>
                    </a:lnTo>
                    <a:lnTo>
                      <a:pt x="3640" y="205"/>
                    </a:lnTo>
                    <a:lnTo>
                      <a:pt x="3677" y="205"/>
                    </a:lnTo>
                    <a:lnTo>
                      <a:pt x="3677" y="214"/>
                    </a:lnTo>
                    <a:lnTo>
                      <a:pt x="3686" y="214"/>
                    </a:lnTo>
                    <a:lnTo>
                      <a:pt x="3686" y="232"/>
                    </a:lnTo>
                    <a:lnTo>
                      <a:pt x="3724" y="232"/>
                    </a:lnTo>
                    <a:lnTo>
                      <a:pt x="3724" y="251"/>
                    </a:lnTo>
                    <a:lnTo>
                      <a:pt x="3733" y="251"/>
                    </a:lnTo>
                    <a:lnTo>
                      <a:pt x="3733" y="260"/>
                    </a:lnTo>
                    <a:lnTo>
                      <a:pt x="3751" y="260"/>
                    </a:lnTo>
                    <a:lnTo>
                      <a:pt x="3751" y="279"/>
                    </a:lnTo>
                    <a:lnTo>
                      <a:pt x="3779" y="279"/>
                    </a:lnTo>
                    <a:lnTo>
                      <a:pt x="3779" y="297"/>
                    </a:lnTo>
                    <a:lnTo>
                      <a:pt x="3798" y="297"/>
                    </a:lnTo>
                    <a:lnTo>
                      <a:pt x="3798" y="307"/>
                    </a:lnTo>
                    <a:lnTo>
                      <a:pt x="3816" y="307"/>
                    </a:lnTo>
                    <a:lnTo>
                      <a:pt x="3816" y="325"/>
                    </a:lnTo>
                    <a:lnTo>
                      <a:pt x="3825" y="325"/>
                    </a:lnTo>
                    <a:lnTo>
                      <a:pt x="3825" y="344"/>
                    </a:lnTo>
                    <a:lnTo>
                      <a:pt x="3844" y="344"/>
                    </a:lnTo>
                    <a:lnTo>
                      <a:pt x="3844" y="353"/>
                    </a:lnTo>
                    <a:lnTo>
                      <a:pt x="3862" y="353"/>
                    </a:lnTo>
                    <a:lnTo>
                      <a:pt x="3862" y="371"/>
                    </a:lnTo>
                    <a:lnTo>
                      <a:pt x="3872" y="371"/>
                    </a:lnTo>
                    <a:lnTo>
                      <a:pt x="3872" y="390"/>
                    </a:lnTo>
                    <a:lnTo>
                      <a:pt x="3890" y="390"/>
                    </a:lnTo>
                    <a:lnTo>
                      <a:pt x="3890" y="399"/>
                    </a:lnTo>
                    <a:lnTo>
                      <a:pt x="3909" y="399"/>
                    </a:lnTo>
                    <a:lnTo>
                      <a:pt x="3909" y="418"/>
                    </a:lnTo>
                    <a:lnTo>
                      <a:pt x="3918" y="418"/>
                    </a:lnTo>
                    <a:lnTo>
                      <a:pt x="3918" y="436"/>
                    </a:lnTo>
                    <a:lnTo>
                      <a:pt x="3937" y="436"/>
                    </a:lnTo>
                    <a:lnTo>
                      <a:pt x="3937" y="445"/>
                    </a:lnTo>
                    <a:lnTo>
                      <a:pt x="3955" y="445"/>
                    </a:lnTo>
                    <a:lnTo>
                      <a:pt x="3955" y="464"/>
                    </a:lnTo>
                    <a:lnTo>
                      <a:pt x="3964" y="464"/>
                    </a:lnTo>
                    <a:lnTo>
                      <a:pt x="3964" y="492"/>
                    </a:lnTo>
                    <a:lnTo>
                      <a:pt x="3983" y="492"/>
                    </a:lnTo>
                    <a:lnTo>
                      <a:pt x="3983" y="510"/>
                    </a:lnTo>
                    <a:lnTo>
                      <a:pt x="4001" y="510"/>
                    </a:lnTo>
                    <a:lnTo>
                      <a:pt x="4001" y="529"/>
                    </a:lnTo>
                    <a:lnTo>
                      <a:pt x="4011" y="529"/>
                    </a:lnTo>
                    <a:lnTo>
                      <a:pt x="4011" y="538"/>
                    </a:lnTo>
                    <a:lnTo>
                      <a:pt x="4029" y="538"/>
                    </a:lnTo>
                    <a:lnTo>
                      <a:pt x="4029" y="575"/>
                    </a:lnTo>
                    <a:lnTo>
                      <a:pt x="4048" y="575"/>
                    </a:lnTo>
                    <a:lnTo>
                      <a:pt x="4048" y="603"/>
                    </a:lnTo>
                    <a:lnTo>
                      <a:pt x="4057" y="603"/>
                    </a:lnTo>
                    <a:lnTo>
                      <a:pt x="4057" y="621"/>
                    </a:lnTo>
                    <a:lnTo>
                      <a:pt x="4076" y="621"/>
                    </a:lnTo>
                    <a:lnTo>
                      <a:pt x="4076" y="649"/>
                    </a:lnTo>
                    <a:lnTo>
                      <a:pt x="4094" y="649"/>
                    </a:lnTo>
                    <a:lnTo>
                      <a:pt x="4094" y="677"/>
                    </a:lnTo>
                    <a:lnTo>
                      <a:pt x="4103" y="677"/>
                    </a:lnTo>
                    <a:lnTo>
                      <a:pt x="4103" y="714"/>
                    </a:lnTo>
                    <a:lnTo>
                      <a:pt x="4122" y="714"/>
                    </a:lnTo>
                    <a:lnTo>
                      <a:pt x="4122" y="742"/>
                    </a:lnTo>
                    <a:lnTo>
                      <a:pt x="4140" y="742"/>
                    </a:lnTo>
                    <a:lnTo>
                      <a:pt x="4140" y="770"/>
                    </a:lnTo>
                    <a:lnTo>
                      <a:pt x="4150" y="770"/>
                    </a:lnTo>
                    <a:lnTo>
                      <a:pt x="4150" y="807"/>
                    </a:lnTo>
                    <a:lnTo>
                      <a:pt x="4168" y="807"/>
                    </a:lnTo>
                    <a:lnTo>
                      <a:pt x="4168" y="853"/>
                    </a:lnTo>
                    <a:lnTo>
                      <a:pt x="4187" y="853"/>
                    </a:lnTo>
                    <a:lnTo>
                      <a:pt x="4187" y="899"/>
                    </a:lnTo>
                    <a:lnTo>
                      <a:pt x="4196" y="899"/>
                    </a:lnTo>
                    <a:lnTo>
                      <a:pt x="4196" y="946"/>
                    </a:lnTo>
                    <a:lnTo>
                      <a:pt x="4214" y="946"/>
                    </a:lnTo>
                    <a:lnTo>
                      <a:pt x="4214" y="1001"/>
                    </a:lnTo>
                    <a:lnTo>
                      <a:pt x="4233" y="1001"/>
                    </a:lnTo>
                    <a:lnTo>
                      <a:pt x="4233" y="1085"/>
                    </a:lnTo>
                    <a:lnTo>
                      <a:pt x="4242" y="1085"/>
                    </a:lnTo>
                    <a:lnTo>
                      <a:pt x="4242" y="1140"/>
                    </a:lnTo>
                    <a:lnTo>
                      <a:pt x="4261" y="1140"/>
                    </a:lnTo>
                    <a:lnTo>
                      <a:pt x="4261" y="1112"/>
                    </a:lnTo>
                    <a:lnTo>
                      <a:pt x="4279" y="1112"/>
                    </a:lnTo>
                    <a:lnTo>
                      <a:pt x="4279" y="1094"/>
                    </a:lnTo>
                    <a:lnTo>
                      <a:pt x="4289" y="1094"/>
                    </a:lnTo>
                    <a:lnTo>
                      <a:pt x="4289" y="1085"/>
                    </a:lnTo>
                    <a:lnTo>
                      <a:pt x="4307" y="1085"/>
                    </a:lnTo>
                    <a:lnTo>
                      <a:pt x="4307" y="1066"/>
                    </a:lnTo>
                    <a:lnTo>
                      <a:pt x="4326" y="1066"/>
                    </a:lnTo>
                    <a:lnTo>
                      <a:pt x="4326" y="1048"/>
                    </a:lnTo>
                    <a:lnTo>
                      <a:pt x="4335" y="1048"/>
                    </a:lnTo>
                    <a:lnTo>
                      <a:pt x="4335" y="1038"/>
                    </a:lnTo>
                    <a:lnTo>
                      <a:pt x="4353" y="1038"/>
                    </a:lnTo>
                    <a:lnTo>
                      <a:pt x="4353" y="1020"/>
                    </a:lnTo>
                    <a:lnTo>
                      <a:pt x="4372" y="1020"/>
                    </a:lnTo>
                    <a:lnTo>
                      <a:pt x="4372" y="1001"/>
                    </a:lnTo>
                    <a:lnTo>
                      <a:pt x="4381" y="1001"/>
                    </a:lnTo>
                    <a:lnTo>
                      <a:pt x="4381" y="992"/>
                    </a:lnTo>
                    <a:lnTo>
                      <a:pt x="4400" y="992"/>
                    </a:lnTo>
                    <a:lnTo>
                      <a:pt x="4400" y="973"/>
                    </a:lnTo>
                    <a:lnTo>
                      <a:pt x="4418" y="973"/>
                    </a:lnTo>
                    <a:lnTo>
                      <a:pt x="4418" y="955"/>
                    </a:lnTo>
                    <a:lnTo>
                      <a:pt x="4428" y="955"/>
                    </a:lnTo>
                    <a:lnTo>
                      <a:pt x="4428" y="946"/>
                    </a:lnTo>
                    <a:lnTo>
                      <a:pt x="4465" y="946"/>
                    </a:lnTo>
                    <a:lnTo>
                      <a:pt x="4465" y="927"/>
                    </a:lnTo>
                    <a:lnTo>
                      <a:pt x="4474" y="927"/>
                    </a:lnTo>
                    <a:lnTo>
                      <a:pt x="4474" y="909"/>
                    </a:lnTo>
                    <a:lnTo>
                      <a:pt x="4511" y="909"/>
                    </a:lnTo>
                    <a:lnTo>
                      <a:pt x="4511" y="899"/>
                    </a:lnTo>
                    <a:lnTo>
                      <a:pt x="4520" y="899"/>
                    </a:lnTo>
                    <a:lnTo>
                      <a:pt x="4520" y="881"/>
                    </a:lnTo>
                    <a:lnTo>
                      <a:pt x="4557" y="881"/>
                    </a:lnTo>
                    <a:lnTo>
                      <a:pt x="4557" y="862"/>
                    </a:lnTo>
                    <a:lnTo>
                      <a:pt x="4566" y="862"/>
                    </a:lnTo>
                    <a:lnTo>
                      <a:pt x="4566" y="853"/>
                    </a:lnTo>
                    <a:lnTo>
                      <a:pt x="4603" y="853"/>
                    </a:lnTo>
                    <a:lnTo>
                      <a:pt x="4603" y="834"/>
                    </a:lnTo>
                    <a:lnTo>
                      <a:pt x="4613" y="834"/>
                    </a:lnTo>
                    <a:lnTo>
                      <a:pt x="4613" y="816"/>
                    </a:lnTo>
                    <a:lnTo>
                      <a:pt x="4631" y="816"/>
                    </a:lnTo>
                    <a:lnTo>
                      <a:pt x="4631" y="807"/>
                    </a:lnTo>
                    <a:lnTo>
                      <a:pt x="4659" y="807"/>
                    </a:lnTo>
                    <a:lnTo>
                      <a:pt x="4659" y="788"/>
                    </a:lnTo>
                    <a:lnTo>
                      <a:pt x="4696" y="788"/>
                    </a:lnTo>
                    <a:lnTo>
                      <a:pt x="4696" y="770"/>
                    </a:lnTo>
                    <a:lnTo>
                      <a:pt x="4724" y="770"/>
                    </a:lnTo>
                    <a:lnTo>
                      <a:pt x="4724" y="760"/>
                    </a:lnTo>
                    <a:lnTo>
                      <a:pt x="4770" y="760"/>
                    </a:lnTo>
                    <a:lnTo>
                      <a:pt x="4770" y="742"/>
                    </a:lnTo>
                    <a:lnTo>
                      <a:pt x="4798" y="742"/>
                    </a:lnTo>
                    <a:lnTo>
                      <a:pt x="4798" y="723"/>
                    </a:lnTo>
                    <a:lnTo>
                      <a:pt x="4835" y="723"/>
                    </a:lnTo>
                    <a:lnTo>
                      <a:pt x="4835" y="714"/>
                    </a:lnTo>
                    <a:lnTo>
                      <a:pt x="4881" y="714"/>
                    </a:lnTo>
                    <a:lnTo>
                      <a:pt x="4881" y="696"/>
                    </a:lnTo>
                    <a:lnTo>
                      <a:pt x="4909" y="696"/>
                    </a:lnTo>
                    <a:lnTo>
                      <a:pt x="4909" y="677"/>
                    </a:lnTo>
                    <a:lnTo>
                      <a:pt x="4955" y="677"/>
                    </a:lnTo>
                    <a:lnTo>
                      <a:pt x="4955" y="668"/>
                    </a:lnTo>
                    <a:lnTo>
                      <a:pt x="5020" y="668"/>
                    </a:lnTo>
                    <a:lnTo>
                      <a:pt x="5020" y="649"/>
                    </a:lnTo>
                    <a:lnTo>
                      <a:pt x="5094" y="649"/>
                    </a:lnTo>
                    <a:lnTo>
                      <a:pt x="5094" y="631"/>
                    </a:lnTo>
                    <a:lnTo>
                      <a:pt x="5159" y="631"/>
                    </a:lnTo>
                    <a:lnTo>
                      <a:pt x="5159" y="621"/>
                    </a:lnTo>
                    <a:lnTo>
                      <a:pt x="5558" y="621"/>
                    </a:lnTo>
                    <a:lnTo>
                      <a:pt x="5558" y="631"/>
                    </a:lnTo>
                    <a:lnTo>
                      <a:pt x="5622" y="631"/>
                    </a:lnTo>
                    <a:lnTo>
                      <a:pt x="5622" y="649"/>
                    </a:lnTo>
                    <a:lnTo>
                      <a:pt x="5678" y="649"/>
                    </a:lnTo>
                    <a:lnTo>
                      <a:pt x="5678" y="668"/>
                    </a:lnTo>
                    <a:lnTo>
                      <a:pt x="5743" y="668"/>
                    </a:lnTo>
                    <a:lnTo>
                      <a:pt x="5743" y="677"/>
                    </a:lnTo>
                    <a:lnTo>
                      <a:pt x="5808" y="677"/>
                    </a:lnTo>
                    <a:lnTo>
                      <a:pt x="5808" y="696"/>
                    </a:lnTo>
                    <a:lnTo>
                      <a:pt x="5854" y="696"/>
                    </a:lnTo>
                    <a:lnTo>
                      <a:pt x="5854" y="714"/>
                    </a:lnTo>
                    <a:lnTo>
                      <a:pt x="5900" y="714"/>
                    </a:lnTo>
                    <a:lnTo>
                      <a:pt x="5900" y="723"/>
                    </a:lnTo>
                    <a:lnTo>
                      <a:pt x="5928" y="723"/>
                    </a:lnTo>
                    <a:lnTo>
                      <a:pt x="5928" y="742"/>
                    </a:lnTo>
                    <a:lnTo>
                      <a:pt x="5956" y="742"/>
                    </a:lnTo>
                    <a:lnTo>
                      <a:pt x="5956" y="760"/>
                    </a:lnTo>
                    <a:lnTo>
                      <a:pt x="5993" y="760"/>
                    </a:lnTo>
                    <a:lnTo>
                      <a:pt x="5993" y="770"/>
                    </a:lnTo>
                    <a:lnTo>
                      <a:pt x="6021" y="770"/>
                    </a:lnTo>
                    <a:lnTo>
                      <a:pt x="6021" y="788"/>
                    </a:lnTo>
                    <a:lnTo>
                      <a:pt x="6048" y="788"/>
                    </a:lnTo>
                    <a:lnTo>
                      <a:pt x="6048" y="807"/>
                    </a:lnTo>
                    <a:lnTo>
                      <a:pt x="6086" y="807"/>
                    </a:lnTo>
                    <a:lnTo>
                      <a:pt x="6086" y="816"/>
                    </a:lnTo>
                    <a:lnTo>
                      <a:pt x="6113" y="816"/>
                    </a:lnTo>
                    <a:lnTo>
                      <a:pt x="6113" y="834"/>
                    </a:lnTo>
                    <a:lnTo>
                      <a:pt x="6141" y="834"/>
                    </a:lnTo>
                    <a:lnTo>
                      <a:pt x="6141" y="853"/>
                    </a:lnTo>
                    <a:lnTo>
                      <a:pt x="6160" y="853"/>
                    </a:lnTo>
                    <a:lnTo>
                      <a:pt x="6160" y="862"/>
                    </a:lnTo>
                    <a:lnTo>
                      <a:pt x="6178" y="862"/>
                    </a:lnTo>
                    <a:lnTo>
                      <a:pt x="6178" y="881"/>
                    </a:lnTo>
                    <a:lnTo>
                      <a:pt x="6206" y="881"/>
                    </a:lnTo>
                    <a:lnTo>
                      <a:pt x="6206" y="899"/>
                    </a:lnTo>
                    <a:lnTo>
                      <a:pt x="6224" y="899"/>
                    </a:lnTo>
                    <a:lnTo>
                      <a:pt x="6224" y="909"/>
                    </a:lnTo>
                    <a:lnTo>
                      <a:pt x="6252" y="909"/>
                    </a:lnTo>
                    <a:lnTo>
                      <a:pt x="6252" y="927"/>
                    </a:lnTo>
                    <a:lnTo>
                      <a:pt x="6271" y="927"/>
                    </a:lnTo>
                    <a:lnTo>
                      <a:pt x="6271" y="946"/>
                    </a:lnTo>
                    <a:lnTo>
                      <a:pt x="6299" y="946"/>
                    </a:lnTo>
                    <a:lnTo>
                      <a:pt x="6299" y="955"/>
                    </a:lnTo>
                    <a:lnTo>
                      <a:pt x="6317" y="955"/>
                    </a:lnTo>
                    <a:lnTo>
                      <a:pt x="6317" y="973"/>
                    </a:lnTo>
                    <a:lnTo>
                      <a:pt x="6326" y="973"/>
                    </a:lnTo>
                    <a:lnTo>
                      <a:pt x="6326" y="992"/>
                    </a:lnTo>
                    <a:lnTo>
                      <a:pt x="6363" y="992"/>
                    </a:lnTo>
                    <a:lnTo>
                      <a:pt x="6363" y="973"/>
                    </a:lnTo>
                    <a:lnTo>
                      <a:pt x="6373" y="973"/>
                    </a:lnTo>
                    <a:lnTo>
                      <a:pt x="6373" y="955"/>
                    </a:lnTo>
                    <a:lnTo>
                      <a:pt x="6391" y="955"/>
                    </a:lnTo>
                    <a:lnTo>
                      <a:pt x="6391" y="946"/>
                    </a:lnTo>
                    <a:lnTo>
                      <a:pt x="6410" y="946"/>
                    </a:lnTo>
                    <a:lnTo>
                      <a:pt x="6410" y="927"/>
                    </a:lnTo>
                    <a:lnTo>
                      <a:pt x="6437" y="927"/>
                    </a:lnTo>
                    <a:lnTo>
                      <a:pt x="6437" y="909"/>
                    </a:lnTo>
                    <a:lnTo>
                      <a:pt x="6456" y="909"/>
                    </a:lnTo>
                    <a:lnTo>
                      <a:pt x="6456" y="899"/>
                    </a:lnTo>
                    <a:lnTo>
                      <a:pt x="6484" y="899"/>
                    </a:lnTo>
                    <a:lnTo>
                      <a:pt x="6484" y="881"/>
                    </a:lnTo>
                    <a:lnTo>
                      <a:pt x="6502" y="881"/>
                    </a:lnTo>
                    <a:lnTo>
                      <a:pt x="6502" y="862"/>
                    </a:lnTo>
                    <a:lnTo>
                      <a:pt x="6530" y="862"/>
                    </a:lnTo>
                    <a:lnTo>
                      <a:pt x="6530" y="853"/>
                    </a:lnTo>
                    <a:lnTo>
                      <a:pt x="6549" y="853"/>
                    </a:lnTo>
                    <a:lnTo>
                      <a:pt x="6549" y="834"/>
                    </a:lnTo>
                    <a:lnTo>
                      <a:pt x="6576" y="834"/>
                    </a:lnTo>
                    <a:lnTo>
                      <a:pt x="6576" y="816"/>
                    </a:lnTo>
                    <a:lnTo>
                      <a:pt x="6595" y="816"/>
                    </a:lnTo>
                    <a:lnTo>
                      <a:pt x="6595" y="807"/>
                    </a:lnTo>
                    <a:lnTo>
                      <a:pt x="6623" y="807"/>
                    </a:lnTo>
                    <a:lnTo>
                      <a:pt x="6623" y="788"/>
                    </a:lnTo>
                    <a:lnTo>
                      <a:pt x="6641" y="788"/>
                    </a:lnTo>
                    <a:lnTo>
                      <a:pt x="6641" y="770"/>
                    </a:lnTo>
                    <a:lnTo>
                      <a:pt x="6669" y="770"/>
                    </a:lnTo>
                    <a:lnTo>
                      <a:pt x="6669" y="760"/>
                    </a:lnTo>
                    <a:lnTo>
                      <a:pt x="6688" y="760"/>
                    </a:lnTo>
                    <a:lnTo>
                      <a:pt x="6688" y="742"/>
                    </a:lnTo>
                    <a:lnTo>
                      <a:pt x="6715" y="742"/>
                    </a:lnTo>
                    <a:lnTo>
                      <a:pt x="6715" y="723"/>
                    </a:lnTo>
                    <a:lnTo>
                      <a:pt x="6743" y="723"/>
                    </a:lnTo>
                    <a:lnTo>
                      <a:pt x="6743" y="714"/>
                    </a:lnTo>
                    <a:lnTo>
                      <a:pt x="6762" y="714"/>
                    </a:lnTo>
                    <a:lnTo>
                      <a:pt x="6762" y="696"/>
                    </a:lnTo>
                    <a:lnTo>
                      <a:pt x="6789" y="696"/>
                    </a:lnTo>
                    <a:lnTo>
                      <a:pt x="6789" y="677"/>
                    </a:lnTo>
                    <a:lnTo>
                      <a:pt x="6827" y="677"/>
                    </a:lnTo>
                    <a:lnTo>
                      <a:pt x="6827" y="668"/>
                    </a:lnTo>
                    <a:lnTo>
                      <a:pt x="6854" y="668"/>
                    </a:lnTo>
                    <a:lnTo>
                      <a:pt x="6854" y="649"/>
                    </a:lnTo>
                    <a:lnTo>
                      <a:pt x="6882" y="649"/>
                    </a:lnTo>
                    <a:lnTo>
                      <a:pt x="6882" y="631"/>
                    </a:lnTo>
                    <a:lnTo>
                      <a:pt x="6919" y="631"/>
                    </a:lnTo>
                    <a:lnTo>
                      <a:pt x="6919" y="621"/>
                    </a:lnTo>
                    <a:lnTo>
                      <a:pt x="6947" y="621"/>
                    </a:lnTo>
                    <a:lnTo>
                      <a:pt x="6947" y="603"/>
                    </a:lnTo>
                    <a:lnTo>
                      <a:pt x="6975" y="603"/>
                    </a:lnTo>
                    <a:lnTo>
                      <a:pt x="6975" y="584"/>
                    </a:lnTo>
                    <a:lnTo>
                      <a:pt x="7012" y="584"/>
                    </a:lnTo>
                    <a:lnTo>
                      <a:pt x="7012" y="575"/>
                    </a:lnTo>
                    <a:lnTo>
                      <a:pt x="7058" y="575"/>
                    </a:lnTo>
                    <a:lnTo>
                      <a:pt x="7058" y="557"/>
                    </a:lnTo>
                    <a:lnTo>
                      <a:pt x="7086" y="557"/>
                    </a:lnTo>
                    <a:lnTo>
                      <a:pt x="7086" y="538"/>
                    </a:lnTo>
                    <a:lnTo>
                      <a:pt x="7114" y="538"/>
                    </a:lnTo>
                    <a:lnTo>
                      <a:pt x="7114" y="529"/>
                    </a:lnTo>
                    <a:lnTo>
                      <a:pt x="7151" y="529"/>
                    </a:lnTo>
                    <a:lnTo>
                      <a:pt x="7151" y="510"/>
                    </a:lnTo>
                    <a:lnTo>
                      <a:pt x="7178" y="510"/>
                    </a:lnTo>
                    <a:lnTo>
                      <a:pt x="7178" y="492"/>
                    </a:lnTo>
                    <a:lnTo>
                      <a:pt x="7206" y="492"/>
                    </a:lnTo>
                    <a:lnTo>
                      <a:pt x="7206" y="482"/>
                    </a:lnTo>
                    <a:lnTo>
                      <a:pt x="7243" y="482"/>
                    </a:lnTo>
                    <a:lnTo>
                      <a:pt x="7243" y="464"/>
                    </a:lnTo>
                    <a:lnTo>
                      <a:pt x="7290" y="464"/>
                    </a:lnTo>
                    <a:lnTo>
                      <a:pt x="7290" y="445"/>
                    </a:lnTo>
                    <a:lnTo>
                      <a:pt x="7336" y="445"/>
                    </a:lnTo>
                    <a:lnTo>
                      <a:pt x="7336" y="436"/>
                    </a:lnTo>
                    <a:lnTo>
                      <a:pt x="7382" y="436"/>
                    </a:lnTo>
                    <a:lnTo>
                      <a:pt x="7382" y="418"/>
                    </a:lnTo>
                    <a:lnTo>
                      <a:pt x="7429" y="418"/>
                    </a:lnTo>
                    <a:lnTo>
                      <a:pt x="7429" y="399"/>
                    </a:lnTo>
                    <a:lnTo>
                      <a:pt x="7475" y="399"/>
                    </a:lnTo>
                    <a:lnTo>
                      <a:pt x="7475" y="390"/>
                    </a:lnTo>
                    <a:lnTo>
                      <a:pt x="7530" y="390"/>
                    </a:lnTo>
                    <a:lnTo>
                      <a:pt x="7530" y="371"/>
                    </a:lnTo>
                    <a:lnTo>
                      <a:pt x="7577" y="371"/>
                    </a:lnTo>
                    <a:lnTo>
                      <a:pt x="7577" y="353"/>
                    </a:lnTo>
                    <a:lnTo>
                      <a:pt x="7623" y="353"/>
                    </a:lnTo>
                    <a:lnTo>
                      <a:pt x="7623" y="344"/>
                    </a:lnTo>
                    <a:lnTo>
                      <a:pt x="7669" y="344"/>
                    </a:lnTo>
                    <a:lnTo>
                      <a:pt x="7669" y="325"/>
                    </a:lnTo>
                    <a:lnTo>
                      <a:pt x="7734" y="325"/>
                    </a:lnTo>
                    <a:lnTo>
                      <a:pt x="7734" y="307"/>
                    </a:lnTo>
                    <a:lnTo>
                      <a:pt x="7799" y="307"/>
                    </a:lnTo>
                    <a:lnTo>
                      <a:pt x="7799" y="297"/>
                    </a:lnTo>
                    <a:lnTo>
                      <a:pt x="7873" y="297"/>
                    </a:lnTo>
                    <a:lnTo>
                      <a:pt x="7873" y="279"/>
                    </a:lnTo>
                    <a:lnTo>
                      <a:pt x="7947" y="279"/>
                    </a:lnTo>
                    <a:lnTo>
                      <a:pt x="7947" y="260"/>
                    </a:lnTo>
                    <a:lnTo>
                      <a:pt x="8040" y="260"/>
                    </a:lnTo>
                    <a:lnTo>
                      <a:pt x="8040" y="251"/>
                    </a:lnTo>
                    <a:lnTo>
                      <a:pt x="8123" y="251"/>
                    </a:lnTo>
                    <a:lnTo>
                      <a:pt x="8123" y="232"/>
                    </a:lnTo>
                    <a:lnTo>
                      <a:pt x="8271" y="232"/>
                    </a:lnTo>
                    <a:lnTo>
                      <a:pt x="8271" y="214"/>
                    </a:lnTo>
                    <a:lnTo>
                      <a:pt x="8892" y="214"/>
                    </a:lnTo>
                    <a:lnTo>
                      <a:pt x="8892" y="232"/>
                    </a:lnTo>
                    <a:lnTo>
                      <a:pt x="9059" y="232"/>
                    </a:lnTo>
                    <a:lnTo>
                      <a:pt x="9059" y="251"/>
                    </a:lnTo>
                    <a:lnTo>
                      <a:pt x="9198" y="251"/>
                    </a:lnTo>
                    <a:lnTo>
                      <a:pt x="9198" y="260"/>
                    </a:lnTo>
                    <a:lnTo>
                      <a:pt x="9290" y="260"/>
                    </a:lnTo>
                    <a:lnTo>
                      <a:pt x="9290" y="279"/>
                    </a:lnTo>
                    <a:lnTo>
                      <a:pt x="9374" y="279"/>
                    </a:lnTo>
                    <a:lnTo>
                      <a:pt x="9374" y="297"/>
                    </a:lnTo>
                    <a:lnTo>
                      <a:pt x="9429" y="297"/>
                    </a:lnTo>
                    <a:lnTo>
                      <a:pt x="9429" y="307"/>
                    </a:lnTo>
                    <a:lnTo>
                      <a:pt x="9494" y="307"/>
                    </a:lnTo>
                    <a:lnTo>
                      <a:pt x="9494" y="325"/>
                    </a:lnTo>
                    <a:lnTo>
                      <a:pt x="9559" y="325"/>
                    </a:lnTo>
                    <a:lnTo>
                      <a:pt x="9559" y="344"/>
                    </a:lnTo>
                    <a:lnTo>
                      <a:pt x="9615" y="344"/>
                    </a:lnTo>
                    <a:lnTo>
                      <a:pt x="9615" y="353"/>
                    </a:lnTo>
                    <a:lnTo>
                      <a:pt x="9661" y="353"/>
                    </a:lnTo>
                    <a:lnTo>
                      <a:pt x="9661" y="371"/>
                    </a:lnTo>
                    <a:lnTo>
                      <a:pt x="9707" y="371"/>
                    </a:lnTo>
                    <a:lnTo>
                      <a:pt x="9707" y="390"/>
                    </a:lnTo>
                    <a:lnTo>
                      <a:pt x="9753" y="390"/>
                    </a:lnTo>
                    <a:lnTo>
                      <a:pt x="9753" y="399"/>
                    </a:lnTo>
                    <a:lnTo>
                      <a:pt x="9800" y="399"/>
                    </a:lnTo>
                    <a:lnTo>
                      <a:pt x="9800" y="418"/>
                    </a:lnTo>
                    <a:lnTo>
                      <a:pt x="9846" y="418"/>
                    </a:lnTo>
                    <a:lnTo>
                      <a:pt x="9846" y="436"/>
                    </a:lnTo>
                    <a:lnTo>
                      <a:pt x="9892" y="436"/>
                    </a:lnTo>
                    <a:lnTo>
                      <a:pt x="9892" y="445"/>
                    </a:lnTo>
                    <a:lnTo>
                      <a:pt x="9939" y="445"/>
                    </a:lnTo>
                    <a:lnTo>
                      <a:pt x="9939" y="464"/>
                    </a:lnTo>
                    <a:lnTo>
                      <a:pt x="9976" y="464"/>
                    </a:lnTo>
                    <a:lnTo>
                      <a:pt x="9976" y="482"/>
                    </a:lnTo>
                    <a:lnTo>
                      <a:pt x="10004" y="482"/>
                    </a:lnTo>
                    <a:lnTo>
                      <a:pt x="10004" y="492"/>
                    </a:lnTo>
                    <a:lnTo>
                      <a:pt x="10050" y="492"/>
                    </a:lnTo>
                    <a:lnTo>
                      <a:pt x="10050" y="510"/>
                    </a:lnTo>
                    <a:lnTo>
                      <a:pt x="10078" y="510"/>
                    </a:lnTo>
                    <a:lnTo>
                      <a:pt x="10078" y="529"/>
                    </a:lnTo>
                    <a:lnTo>
                      <a:pt x="10115" y="529"/>
                    </a:lnTo>
                    <a:lnTo>
                      <a:pt x="10115" y="538"/>
                    </a:lnTo>
                    <a:lnTo>
                      <a:pt x="10143" y="538"/>
                    </a:lnTo>
                    <a:lnTo>
                      <a:pt x="10143" y="557"/>
                    </a:lnTo>
                    <a:lnTo>
                      <a:pt x="10189" y="557"/>
                    </a:lnTo>
                    <a:lnTo>
                      <a:pt x="10189" y="575"/>
                    </a:lnTo>
                    <a:lnTo>
                      <a:pt x="10217" y="575"/>
                    </a:lnTo>
                    <a:lnTo>
                      <a:pt x="10217" y="584"/>
                    </a:lnTo>
                    <a:lnTo>
                      <a:pt x="10254" y="584"/>
                    </a:lnTo>
                    <a:lnTo>
                      <a:pt x="10254" y="603"/>
                    </a:lnTo>
                    <a:lnTo>
                      <a:pt x="10281" y="603"/>
                    </a:lnTo>
                    <a:lnTo>
                      <a:pt x="10281" y="621"/>
                    </a:lnTo>
                    <a:lnTo>
                      <a:pt x="10309" y="621"/>
                    </a:lnTo>
                    <a:lnTo>
                      <a:pt x="10309" y="631"/>
                    </a:lnTo>
                    <a:lnTo>
                      <a:pt x="10346" y="631"/>
                    </a:lnTo>
                    <a:lnTo>
                      <a:pt x="10346" y="649"/>
                    </a:lnTo>
                    <a:lnTo>
                      <a:pt x="10374" y="649"/>
                    </a:lnTo>
                    <a:lnTo>
                      <a:pt x="10374" y="668"/>
                    </a:lnTo>
                    <a:lnTo>
                      <a:pt x="10402" y="668"/>
                    </a:lnTo>
                    <a:lnTo>
                      <a:pt x="10402" y="677"/>
                    </a:lnTo>
                    <a:lnTo>
                      <a:pt x="10420" y="677"/>
                    </a:lnTo>
                    <a:lnTo>
                      <a:pt x="10420" y="696"/>
                    </a:lnTo>
                    <a:lnTo>
                      <a:pt x="10448" y="696"/>
                    </a:lnTo>
                    <a:lnTo>
                      <a:pt x="10448" y="714"/>
                    </a:lnTo>
                    <a:lnTo>
                      <a:pt x="10485" y="714"/>
                    </a:lnTo>
                    <a:lnTo>
                      <a:pt x="10485" y="723"/>
                    </a:lnTo>
                    <a:lnTo>
                      <a:pt x="10513" y="723"/>
                    </a:lnTo>
                    <a:lnTo>
                      <a:pt x="10513" y="742"/>
                    </a:lnTo>
                    <a:lnTo>
                      <a:pt x="10541" y="742"/>
                    </a:lnTo>
                    <a:lnTo>
                      <a:pt x="10541" y="760"/>
                    </a:lnTo>
                    <a:lnTo>
                      <a:pt x="10559" y="760"/>
                    </a:lnTo>
                    <a:lnTo>
                      <a:pt x="10559" y="770"/>
                    </a:lnTo>
                    <a:lnTo>
                      <a:pt x="10587" y="770"/>
                    </a:lnTo>
                    <a:lnTo>
                      <a:pt x="10587" y="788"/>
                    </a:lnTo>
                    <a:lnTo>
                      <a:pt x="10624" y="788"/>
                    </a:lnTo>
                    <a:lnTo>
                      <a:pt x="10624" y="807"/>
                    </a:lnTo>
                    <a:lnTo>
                      <a:pt x="10633" y="807"/>
                    </a:lnTo>
                    <a:lnTo>
                      <a:pt x="10633" y="816"/>
                    </a:lnTo>
                    <a:lnTo>
                      <a:pt x="10670" y="816"/>
                    </a:lnTo>
                    <a:lnTo>
                      <a:pt x="10670" y="834"/>
                    </a:lnTo>
                    <a:lnTo>
                      <a:pt x="10680" y="834"/>
                    </a:lnTo>
                    <a:lnTo>
                      <a:pt x="10680" y="853"/>
                    </a:lnTo>
                    <a:lnTo>
                      <a:pt x="10717" y="853"/>
                    </a:lnTo>
                    <a:lnTo>
                      <a:pt x="10717" y="862"/>
                    </a:lnTo>
                    <a:lnTo>
                      <a:pt x="10726" y="862"/>
                    </a:lnTo>
                    <a:lnTo>
                      <a:pt x="10726" y="881"/>
                    </a:lnTo>
                    <a:lnTo>
                      <a:pt x="10763" y="881"/>
                    </a:lnTo>
                    <a:lnTo>
                      <a:pt x="10763" y="899"/>
                    </a:lnTo>
                    <a:lnTo>
                      <a:pt x="10772" y="899"/>
                    </a:lnTo>
                    <a:lnTo>
                      <a:pt x="10772" y="909"/>
                    </a:lnTo>
                    <a:lnTo>
                      <a:pt x="10791" y="909"/>
                    </a:lnTo>
                    <a:lnTo>
                      <a:pt x="10791" y="927"/>
                    </a:lnTo>
                    <a:lnTo>
                      <a:pt x="10819" y="927"/>
                    </a:lnTo>
                    <a:lnTo>
                      <a:pt x="10819" y="946"/>
                    </a:lnTo>
                    <a:lnTo>
                      <a:pt x="10837" y="946"/>
                    </a:lnTo>
                    <a:lnTo>
                      <a:pt x="10837" y="955"/>
                    </a:lnTo>
                    <a:lnTo>
                      <a:pt x="10856" y="955"/>
                    </a:lnTo>
                    <a:lnTo>
                      <a:pt x="10856" y="973"/>
                    </a:lnTo>
                    <a:lnTo>
                      <a:pt x="10884" y="973"/>
                    </a:lnTo>
                    <a:lnTo>
                      <a:pt x="10884" y="992"/>
                    </a:lnTo>
                    <a:lnTo>
                      <a:pt x="10902" y="992"/>
                    </a:lnTo>
                    <a:lnTo>
                      <a:pt x="10902" y="1001"/>
                    </a:lnTo>
                    <a:lnTo>
                      <a:pt x="10911" y="1001"/>
                    </a:lnTo>
                    <a:lnTo>
                      <a:pt x="10911" y="1020"/>
                    </a:lnTo>
                    <a:lnTo>
                      <a:pt x="10930" y="1020"/>
                    </a:lnTo>
                    <a:lnTo>
                      <a:pt x="10930" y="1038"/>
                    </a:lnTo>
                    <a:lnTo>
                      <a:pt x="10958" y="1038"/>
                    </a:lnTo>
                    <a:lnTo>
                      <a:pt x="10958" y="1048"/>
                    </a:lnTo>
                    <a:lnTo>
                      <a:pt x="10976" y="1048"/>
                    </a:lnTo>
                    <a:lnTo>
                      <a:pt x="10976" y="1066"/>
                    </a:lnTo>
                    <a:lnTo>
                      <a:pt x="10995" y="1066"/>
                    </a:lnTo>
                    <a:lnTo>
                      <a:pt x="10995" y="1085"/>
                    </a:lnTo>
                    <a:lnTo>
                      <a:pt x="11004" y="1085"/>
                    </a:lnTo>
                    <a:lnTo>
                      <a:pt x="11004" y="1094"/>
                    </a:lnTo>
                    <a:lnTo>
                      <a:pt x="11022" y="1094"/>
                    </a:lnTo>
                    <a:lnTo>
                      <a:pt x="11022" y="1112"/>
                    </a:lnTo>
                    <a:lnTo>
                      <a:pt x="11050" y="1112"/>
                    </a:lnTo>
                    <a:lnTo>
                      <a:pt x="11050" y="1131"/>
                    </a:lnTo>
                    <a:lnTo>
                      <a:pt x="11069" y="1131"/>
                    </a:lnTo>
                    <a:lnTo>
                      <a:pt x="11069" y="1140"/>
                    </a:lnTo>
                    <a:lnTo>
                      <a:pt x="11087" y="1140"/>
                    </a:lnTo>
                    <a:lnTo>
                      <a:pt x="11087" y="1159"/>
                    </a:lnTo>
                    <a:lnTo>
                      <a:pt x="11097" y="1159"/>
                    </a:lnTo>
                    <a:lnTo>
                      <a:pt x="11097" y="1177"/>
                    </a:lnTo>
                    <a:lnTo>
                      <a:pt x="11115" y="1177"/>
                    </a:lnTo>
                    <a:lnTo>
                      <a:pt x="11115" y="1186"/>
                    </a:lnTo>
                    <a:lnTo>
                      <a:pt x="11134" y="1186"/>
                    </a:lnTo>
                    <a:lnTo>
                      <a:pt x="11134" y="1205"/>
                    </a:lnTo>
                    <a:lnTo>
                      <a:pt x="11143" y="1205"/>
                    </a:lnTo>
                    <a:lnTo>
                      <a:pt x="11143" y="1223"/>
                    </a:lnTo>
                    <a:lnTo>
                      <a:pt x="11161" y="1223"/>
                    </a:lnTo>
                    <a:lnTo>
                      <a:pt x="11161" y="1233"/>
                    </a:lnTo>
                    <a:lnTo>
                      <a:pt x="11180" y="1233"/>
                    </a:lnTo>
                    <a:lnTo>
                      <a:pt x="11180" y="1251"/>
                    </a:lnTo>
                    <a:lnTo>
                      <a:pt x="11189" y="1251"/>
                    </a:lnTo>
                    <a:lnTo>
                      <a:pt x="11189" y="1270"/>
                    </a:lnTo>
                    <a:lnTo>
                      <a:pt x="11208" y="1270"/>
                    </a:lnTo>
                    <a:lnTo>
                      <a:pt x="11208" y="1279"/>
                    </a:lnTo>
                    <a:lnTo>
                      <a:pt x="11226" y="1279"/>
                    </a:lnTo>
                    <a:lnTo>
                      <a:pt x="11226" y="1298"/>
                    </a:lnTo>
                    <a:lnTo>
                      <a:pt x="11235" y="1298"/>
                    </a:lnTo>
                    <a:lnTo>
                      <a:pt x="11235" y="1316"/>
                    </a:lnTo>
                    <a:lnTo>
                      <a:pt x="11254" y="1316"/>
                    </a:lnTo>
                    <a:lnTo>
                      <a:pt x="11254" y="1325"/>
                    </a:lnTo>
                    <a:lnTo>
                      <a:pt x="11273" y="1325"/>
                    </a:lnTo>
                    <a:lnTo>
                      <a:pt x="11273" y="1344"/>
                    </a:lnTo>
                    <a:lnTo>
                      <a:pt x="11282" y="1344"/>
                    </a:lnTo>
                    <a:lnTo>
                      <a:pt x="11282" y="1362"/>
                    </a:lnTo>
                    <a:lnTo>
                      <a:pt x="11300" y="1362"/>
                    </a:lnTo>
                    <a:lnTo>
                      <a:pt x="11300" y="1372"/>
                    </a:lnTo>
                    <a:lnTo>
                      <a:pt x="11319" y="1372"/>
                    </a:lnTo>
                    <a:lnTo>
                      <a:pt x="11319" y="1390"/>
                    </a:lnTo>
                    <a:lnTo>
                      <a:pt x="11328" y="1390"/>
                    </a:lnTo>
                    <a:lnTo>
                      <a:pt x="11328" y="1409"/>
                    </a:lnTo>
                    <a:lnTo>
                      <a:pt x="11347" y="1409"/>
                    </a:lnTo>
                    <a:lnTo>
                      <a:pt x="11347" y="1418"/>
                    </a:lnTo>
                    <a:lnTo>
                      <a:pt x="11365" y="1418"/>
                    </a:lnTo>
                    <a:lnTo>
                      <a:pt x="11365" y="1437"/>
                    </a:lnTo>
                    <a:lnTo>
                      <a:pt x="11374" y="1437"/>
                    </a:lnTo>
                    <a:lnTo>
                      <a:pt x="11374" y="1455"/>
                    </a:lnTo>
                    <a:lnTo>
                      <a:pt x="11393" y="1455"/>
                    </a:lnTo>
                    <a:lnTo>
                      <a:pt x="11393" y="1464"/>
                    </a:lnTo>
                    <a:lnTo>
                      <a:pt x="11411" y="1464"/>
                    </a:lnTo>
                    <a:lnTo>
                      <a:pt x="11411" y="1501"/>
                    </a:lnTo>
                    <a:lnTo>
                      <a:pt x="11421" y="1501"/>
                    </a:lnTo>
                    <a:lnTo>
                      <a:pt x="11421" y="1511"/>
                    </a:lnTo>
                    <a:lnTo>
                      <a:pt x="11439" y="1511"/>
                    </a:lnTo>
                    <a:lnTo>
                      <a:pt x="11439" y="1529"/>
                    </a:lnTo>
                    <a:lnTo>
                      <a:pt x="11458" y="1529"/>
                    </a:lnTo>
                    <a:lnTo>
                      <a:pt x="11458" y="1548"/>
                    </a:lnTo>
                    <a:lnTo>
                      <a:pt x="11467" y="1548"/>
                    </a:lnTo>
                    <a:lnTo>
                      <a:pt x="11467" y="1557"/>
                    </a:lnTo>
                    <a:lnTo>
                      <a:pt x="11486" y="1557"/>
                    </a:lnTo>
                    <a:lnTo>
                      <a:pt x="11486" y="1594"/>
                    </a:lnTo>
                    <a:lnTo>
                      <a:pt x="11504" y="1594"/>
                    </a:lnTo>
                    <a:lnTo>
                      <a:pt x="11504" y="1603"/>
                    </a:lnTo>
                    <a:lnTo>
                      <a:pt x="11513" y="1603"/>
                    </a:lnTo>
                    <a:lnTo>
                      <a:pt x="11513" y="1622"/>
                    </a:lnTo>
                    <a:lnTo>
                      <a:pt x="11532" y="1622"/>
                    </a:lnTo>
                    <a:lnTo>
                      <a:pt x="11532" y="1650"/>
                    </a:lnTo>
                    <a:lnTo>
                      <a:pt x="11550" y="1650"/>
                    </a:lnTo>
                    <a:lnTo>
                      <a:pt x="11550" y="1668"/>
                    </a:lnTo>
                    <a:lnTo>
                      <a:pt x="11560" y="1668"/>
                    </a:lnTo>
                    <a:lnTo>
                      <a:pt x="11560" y="1687"/>
                    </a:lnTo>
                    <a:lnTo>
                      <a:pt x="11578" y="1687"/>
                    </a:lnTo>
                    <a:lnTo>
                      <a:pt x="11578" y="1696"/>
                    </a:lnTo>
                    <a:lnTo>
                      <a:pt x="11597" y="1696"/>
                    </a:lnTo>
                    <a:lnTo>
                      <a:pt x="11597" y="1733"/>
                    </a:lnTo>
                    <a:lnTo>
                      <a:pt x="11606" y="1733"/>
                    </a:lnTo>
                    <a:lnTo>
                      <a:pt x="11606" y="1742"/>
                    </a:lnTo>
                    <a:lnTo>
                      <a:pt x="11625" y="1742"/>
                    </a:lnTo>
                    <a:lnTo>
                      <a:pt x="11625" y="1779"/>
                    </a:lnTo>
                    <a:lnTo>
                      <a:pt x="11643" y="1779"/>
                    </a:lnTo>
                    <a:lnTo>
                      <a:pt x="11643" y="1789"/>
                    </a:lnTo>
                    <a:lnTo>
                      <a:pt x="11652" y="1789"/>
                    </a:lnTo>
                    <a:lnTo>
                      <a:pt x="11652" y="1826"/>
                    </a:lnTo>
                    <a:lnTo>
                      <a:pt x="11671" y="1826"/>
                    </a:lnTo>
                    <a:lnTo>
                      <a:pt x="11671" y="1835"/>
                    </a:lnTo>
                    <a:lnTo>
                      <a:pt x="11689" y="1835"/>
                    </a:lnTo>
                    <a:lnTo>
                      <a:pt x="11689" y="1872"/>
                    </a:lnTo>
                    <a:lnTo>
                      <a:pt x="11699" y="1872"/>
                    </a:lnTo>
                    <a:lnTo>
                      <a:pt x="11699" y="1881"/>
                    </a:lnTo>
                    <a:lnTo>
                      <a:pt x="11717" y="1881"/>
                    </a:lnTo>
                    <a:lnTo>
                      <a:pt x="11717" y="1918"/>
                    </a:lnTo>
                    <a:lnTo>
                      <a:pt x="11736" y="1918"/>
                    </a:lnTo>
                    <a:lnTo>
                      <a:pt x="11736" y="1927"/>
                    </a:lnTo>
                    <a:lnTo>
                      <a:pt x="11745" y="1927"/>
                    </a:lnTo>
                    <a:lnTo>
                      <a:pt x="11745" y="1964"/>
                    </a:lnTo>
                    <a:lnTo>
                      <a:pt x="11763" y="1964"/>
                    </a:lnTo>
                    <a:lnTo>
                      <a:pt x="11763" y="1974"/>
                    </a:lnTo>
                    <a:lnTo>
                      <a:pt x="11782" y="1974"/>
                    </a:lnTo>
                    <a:lnTo>
                      <a:pt x="11782" y="2011"/>
                    </a:lnTo>
                    <a:lnTo>
                      <a:pt x="11791" y="2011"/>
                    </a:lnTo>
                    <a:lnTo>
                      <a:pt x="11791" y="2039"/>
                    </a:lnTo>
                    <a:lnTo>
                      <a:pt x="11810" y="2039"/>
                    </a:lnTo>
                    <a:lnTo>
                      <a:pt x="11810" y="2066"/>
                    </a:lnTo>
                    <a:lnTo>
                      <a:pt x="11828" y="2066"/>
                    </a:lnTo>
                    <a:lnTo>
                      <a:pt x="11828" y="2103"/>
                    </a:lnTo>
                    <a:lnTo>
                      <a:pt x="11838" y="2103"/>
                    </a:lnTo>
                    <a:lnTo>
                      <a:pt x="11838" y="2131"/>
                    </a:lnTo>
                    <a:lnTo>
                      <a:pt x="11856" y="2131"/>
                    </a:lnTo>
                    <a:lnTo>
                      <a:pt x="11856" y="2150"/>
                    </a:lnTo>
                    <a:lnTo>
                      <a:pt x="11875" y="2150"/>
                    </a:lnTo>
                    <a:lnTo>
                      <a:pt x="11875" y="2178"/>
                    </a:lnTo>
                    <a:lnTo>
                      <a:pt x="11884" y="2178"/>
                    </a:lnTo>
                    <a:lnTo>
                      <a:pt x="11884" y="2205"/>
                    </a:lnTo>
                    <a:lnTo>
                      <a:pt x="11902" y="2205"/>
                    </a:lnTo>
                    <a:lnTo>
                      <a:pt x="11902" y="2242"/>
                    </a:lnTo>
                    <a:lnTo>
                      <a:pt x="11921" y="2242"/>
                    </a:lnTo>
                    <a:lnTo>
                      <a:pt x="11921" y="2270"/>
                    </a:lnTo>
                    <a:lnTo>
                      <a:pt x="11930" y="2270"/>
                    </a:lnTo>
                    <a:lnTo>
                      <a:pt x="11930" y="2298"/>
                    </a:lnTo>
                    <a:lnTo>
                      <a:pt x="11949" y="2298"/>
                    </a:lnTo>
                    <a:lnTo>
                      <a:pt x="11949" y="2344"/>
                    </a:lnTo>
                    <a:lnTo>
                      <a:pt x="11967" y="2344"/>
                    </a:lnTo>
                    <a:lnTo>
                      <a:pt x="11967" y="2381"/>
                    </a:lnTo>
                    <a:lnTo>
                      <a:pt x="11976" y="2381"/>
                    </a:lnTo>
                    <a:lnTo>
                      <a:pt x="11976" y="2409"/>
                    </a:lnTo>
                    <a:lnTo>
                      <a:pt x="11995" y="2409"/>
                    </a:lnTo>
                    <a:lnTo>
                      <a:pt x="11995" y="2437"/>
                    </a:lnTo>
                    <a:lnTo>
                      <a:pt x="12014" y="2437"/>
                    </a:lnTo>
                    <a:lnTo>
                      <a:pt x="12014" y="2483"/>
                    </a:lnTo>
                    <a:lnTo>
                      <a:pt x="12023" y="2483"/>
                    </a:lnTo>
                    <a:lnTo>
                      <a:pt x="12023" y="2520"/>
                    </a:lnTo>
                    <a:lnTo>
                      <a:pt x="12041" y="2520"/>
                    </a:lnTo>
                    <a:lnTo>
                      <a:pt x="12041" y="2567"/>
                    </a:lnTo>
                    <a:lnTo>
                      <a:pt x="12060" y="2567"/>
                    </a:lnTo>
                    <a:lnTo>
                      <a:pt x="12060" y="2613"/>
                    </a:lnTo>
                    <a:lnTo>
                      <a:pt x="12069" y="2613"/>
                    </a:lnTo>
                    <a:lnTo>
                      <a:pt x="12069" y="2659"/>
                    </a:lnTo>
                    <a:lnTo>
                      <a:pt x="12088" y="2659"/>
                    </a:lnTo>
                    <a:lnTo>
                      <a:pt x="12088" y="2705"/>
                    </a:lnTo>
                    <a:lnTo>
                      <a:pt x="12106" y="2705"/>
                    </a:lnTo>
                    <a:lnTo>
                      <a:pt x="12106" y="2733"/>
                    </a:lnTo>
                    <a:lnTo>
                      <a:pt x="12115" y="2733"/>
                    </a:lnTo>
                    <a:lnTo>
                      <a:pt x="12115" y="2780"/>
                    </a:lnTo>
                    <a:lnTo>
                      <a:pt x="12134" y="2780"/>
                    </a:lnTo>
                    <a:lnTo>
                      <a:pt x="12134" y="2844"/>
                    </a:lnTo>
                    <a:lnTo>
                      <a:pt x="12152" y="2844"/>
                    </a:lnTo>
                    <a:lnTo>
                      <a:pt x="12152" y="2900"/>
                    </a:lnTo>
                    <a:lnTo>
                      <a:pt x="12162" y="2900"/>
                    </a:lnTo>
                    <a:lnTo>
                      <a:pt x="12162" y="2965"/>
                    </a:lnTo>
                    <a:lnTo>
                      <a:pt x="12180" y="2965"/>
                    </a:lnTo>
                    <a:lnTo>
                      <a:pt x="12180" y="3030"/>
                    </a:lnTo>
                    <a:lnTo>
                      <a:pt x="12199" y="3030"/>
                    </a:lnTo>
                    <a:lnTo>
                      <a:pt x="12199" y="3104"/>
                    </a:lnTo>
                    <a:lnTo>
                      <a:pt x="12208" y="3104"/>
                    </a:lnTo>
                    <a:lnTo>
                      <a:pt x="12208" y="3178"/>
                    </a:lnTo>
                    <a:lnTo>
                      <a:pt x="12227" y="3178"/>
                    </a:lnTo>
                    <a:lnTo>
                      <a:pt x="12227" y="3271"/>
                    </a:lnTo>
                    <a:lnTo>
                      <a:pt x="12245" y="3271"/>
                    </a:lnTo>
                    <a:lnTo>
                      <a:pt x="12245" y="3382"/>
                    </a:lnTo>
                    <a:lnTo>
                      <a:pt x="12254" y="3382"/>
                    </a:lnTo>
                    <a:lnTo>
                      <a:pt x="12254" y="3567"/>
                    </a:lnTo>
                    <a:lnTo>
                      <a:pt x="12273" y="3567"/>
                    </a:lnTo>
                    <a:lnTo>
                      <a:pt x="12273" y="4030"/>
                    </a:lnTo>
                    <a:lnTo>
                      <a:pt x="12254" y="4030"/>
                    </a:lnTo>
                    <a:lnTo>
                      <a:pt x="12254" y="4215"/>
                    </a:lnTo>
                    <a:lnTo>
                      <a:pt x="12245" y="4215"/>
                    </a:lnTo>
                    <a:lnTo>
                      <a:pt x="12245" y="4326"/>
                    </a:lnTo>
                    <a:lnTo>
                      <a:pt x="12227" y="4326"/>
                    </a:lnTo>
                    <a:lnTo>
                      <a:pt x="12227" y="4419"/>
                    </a:lnTo>
                    <a:lnTo>
                      <a:pt x="12208" y="4419"/>
                    </a:lnTo>
                    <a:lnTo>
                      <a:pt x="12208" y="4512"/>
                    </a:lnTo>
                    <a:lnTo>
                      <a:pt x="12199" y="4512"/>
                    </a:lnTo>
                    <a:lnTo>
                      <a:pt x="12199" y="4567"/>
                    </a:lnTo>
                    <a:lnTo>
                      <a:pt x="12180" y="4567"/>
                    </a:lnTo>
                    <a:lnTo>
                      <a:pt x="12180" y="4632"/>
                    </a:lnTo>
                    <a:lnTo>
                      <a:pt x="12162" y="4632"/>
                    </a:lnTo>
                    <a:lnTo>
                      <a:pt x="12162" y="4697"/>
                    </a:lnTo>
                    <a:lnTo>
                      <a:pt x="12152" y="4697"/>
                    </a:lnTo>
                    <a:lnTo>
                      <a:pt x="12152" y="4743"/>
                    </a:lnTo>
                    <a:lnTo>
                      <a:pt x="12134" y="4743"/>
                    </a:lnTo>
                    <a:lnTo>
                      <a:pt x="12134" y="4799"/>
                    </a:lnTo>
                    <a:lnTo>
                      <a:pt x="12115" y="4799"/>
                    </a:lnTo>
                    <a:lnTo>
                      <a:pt x="12115" y="4845"/>
                    </a:lnTo>
                    <a:lnTo>
                      <a:pt x="12106" y="4845"/>
                    </a:lnTo>
                    <a:lnTo>
                      <a:pt x="12106" y="4891"/>
                    </a:lnTo>
                    <a:lnTo>
                      <a:pt x="12088" y="4891"/>
                    </a:lnTo>
                    <a:lnTo>
                      <a:pt x="12088" y="4938"/>
                    </a:lnTo>
                    <a:lnTo>
                      <a:pt x="12069" y="4938"/>
                    </a:lnTo>
                    <a:lnTo>
                      <a:pt x="12069" y="4984"/>
                    </a:lnTo>
                    <a:lnTo>
                      <a:pt x="12060" y="4984"/>
                    </a:lnTo>
                    <a:lnTo>
                      <a:pt x="12060" y="5030"/>
                    </a:lnTo>
                    <a:lnTo>
                      <a:pt x="12041" y="5030"/>
                    </a:lnTo>
                    <a:lnTo>
                      <a:pt x="12041" y="5049"/>
                    </a:lnTo>
                    <a:lnTo>
                      <a:pt x="12069" y="5049"/>
                    </a:lnTo>
                    <a:lnTo>
                      <a:pt x="12069" y="5030"/>
                    </a:lnTo>
                    <a:lnTo>
                      <a:pt x="12115" y="5030"/>
                    </a:lnTo>
                    <a:lnTo>
                      <a:pt x="12115" y="5021"/>
                    </a:lnTo>
                    <a:lnTo>
                      <a:pt x="12152" y="5021"/>
                    </a:lnTo>
                    <a:lnTo>
                      <a:pt x="12152" y="5003"/>
                    </a:lnTo>
                    <a:lnTo>
                      <a:pt x="12199" y="5003"/>
                    </a:lnTo>
                    <a:lnTo>
                      <a:pt x="12199" y="4984"/>
                    </a:lnTo>
                    <a:lnTo>
                      <a:pt x="12254" y="4984"/>
                    </a:lnTo>
                    <a:lnTo>
                      <a:pt x="12254" y="4975"/>
                    </a:lnTo>
                    <a:lnTo>
                      <a:pt x="12319" y="4975"/>
                    </a:lnTo>
                    <a:lnTo>
                      <a:pt x="12319" y="4956"/>
                    </a:lnTo>
                    <a:lnTo>
                      <a:pt x="12393" y="4956"/>
                    </a:lnTo>
                    <a:lnTo>
                      <a:pt x="12393" y="4938"/>
                    </a:lnTo>
                    <a:lnTo>
                      <a:pt x="12551" y="4938"/>
                    </a:lnTo>
                    <a:lnTo>
                      <a:pt x="12551" y="4928"/>
                    </a:lnTo>
                    <a:lnTo>
                      <a:pt x="12708" y="4928"/>
                    </a:lnTo>
                    <a:lnTo>
                      <a:pt x="12708" y="4938"/>
                    </a:lnTo>
                    <a:lnTo>
                      <a:pt x="12847" y="4938"/>
                    </a:lnTo>
                    <a:lnTo>
                      <a:pt x="12847" y="4956"/>
                    </a:lnTo>
                    <a:lnTo>
                      <a:pt x="12921" y="4956"/>
                    </a:lnTo>
                    <a:lnTo>
                      <a:pt x="12921" y="4975"/>
                    </a:lnTo>
                    <a:lnTo>
                      <a:pt x="12986" y="4975"/>
                    </a:lnTo>
                    <a:lnTo>
                      <a:pt x="12986" y="4984"/>
                    </a:lnTo>
                    <a:lnTo>
                      <a:pt x="13032" y="4984"/>
                    </a:lnTo>
                    <a:lnTo>
                      <a:pt x="13032" y="5003"/>
                    </a:lnTo>
                    <a:lnTo>
                      <a:pt x="13088" y="5003"/>
                    </a:lnTo>
                    <a:lnTo>
                      <a:pt x="13088" y="5021"/>
                    </a:lnTo>
                    <a:lnTo>
                      <a:pt x="13125" y="5021"/>
                    </a:lnTo>
                    <a:lnTo>
                      <a:pt x="13125" y="5030"/>
                    </a:lnTo>
                    <a:lnTo>
                      <a:pt x="13153" y="5030"/>
                    </a:lnTo>
                    <a:lnTo>
                      <a:pt x="13153" y="5049"/>
                    </a:lnTo>
                    <a:lnTo>
                      <a:pt x="13181" y="5049"/>
                    </a:lnTo>
                    <a:lnTo>
                      <a:pt x="13181" y="5067"/>
                    </a:lnTo>
                    <a:lnTo>
                      <a:pt x="13218" y="5067"/>
                    </a:lnTo>
                    <a:lnTo>
                      <a:pt x="13218" y="5077"/>
                    </a:lnTo>
                    <a:lnTo>
                      <a:pt x="13264" y="5077"/>
                    </a:lnTo>
                    <a:lnTo>
                      <a:pt x="13264" y="5095"/>
                    </a:lnTo>
                    <a:lnTo>
                      <a:pt x="13292" y="5095"/>
                    </a:lnTo>
                    <a:lnTo>
                      <a:pt x="13292" y="5114"/>
                    </a:lnTo>
                    <a:lnTo>
                      <a:pt x="13310" y="5114"/>
                    </a:lnTo>
                    <a:lnTo>
                      <a:pt x="13310" y="5123"/>
                    </a:lnTo>
                    <a:lnTo>
                      <a:pt x="13338" y="5123"/>
                    </a:lnTo>
                    <a:lnTo>
                      <a:pt x="13338" y="5142"/>
                    </a:lnTo>
                    <a:lnTo>
                      <a:pt x="13357" y="5142"/>
                    </a:lnTo>
                    <a:lnTo>
                      <a:pt x="13357" y="5160"/>
                    </a:lnTo>
                    <a:lnTo>
                      <a:pt x="13384" y="5160"/>
                    </a:lnTo>
                    <a:lnTo>
                      <a:pt x="13384" y="5169"/>
                    </a:lnTo>
                    <a:lnTo>
                      <a:pt x="13403" y="5169"/>
                    </a:lnTo>
                    <a:lnTo>
                      <a:pt x="13403" y="5188"/>
                    </a:lnTo>
                    <a:lnTo>
                      <a:pt x="13412" y="5188"/>
                    </a:lnTo>
                    <a:lnTo>
                      <a:pt x="13412" y="5206"/>
                    </a:lnTo>
                    <a:lnTo>
                      <a:pt x="13449" y="5206"/>
                    </a:lnTo>
                    <a:lnTo>
                      <a:pt x="13449" y="5216"/>
                    </a:lnTo>
                    <a:lnTo>
                      <a:pt x="13459" y="5216"/>
                    </a:lnTo>
                    <a:lnTo>
                      <a:pt x="13459" y="5234"/>
                    </a:lnTo>
                    <a:lnTo>
                      <a:pt x="13477" y="5234"/>
                    </a:lnTo>
                    <a:lnTo>
                      <a:pt x="13477" y="5253"/>
                    </a:lnTo>
                    <a:lnTo>
                      <a:pt x="13496" y="5253"/>
                    </a:lnTo>
                    <a:lnTo>
                      <a:pt x="13496" y="5262"/>
                    </a:lnTo>
                    <a:lnTo>
                      <a:pt x="13523" y="5262"/>
                    </a:lnTo>
                    <a:lnTo>
                      <a:pt x="13523" y="5280"/>
                    </a:lnTo>
                    <a:lnTo>
                      <a:pt x="13542" y="5280"/>
                    </a:lnTo>
                    <a:lnTo>
                      <a:pt x="13542" y="5299"/>
                    </a:lnTo>
                    <a:lnTo>
                      <a:pt x="13551" y="5299"/>
                    </a:lnTo>
                    <a:lnTo>
                      <a:pt x="13551" y="5308"/>
                    </a:lnTo>
                    <a:lnTo>
                      <a:pt x="13570" y="5308"/>
                    </a:lnTo>
                    <a:lnTo>
                      <a:pt x="13570" y="5327"/>
                    </a:lnTo>
                    <a:lnTo>
                      <a:pt x="13588" y="5327"/>
                    </a:lnTo>
                    <a:lnTo>
                      <a:pt x="13588" y="5345"/>
                    </a:lnTo>
                    <a:lnTo>
                      <a:pt x="13597" y="5345"/>
                    </a:lnTo>
                    <a:lnTo>
                      <a:pt x="13597" y="5355"/>
                    </a:lnTo>
                    <a:lnTo>
                      <a:pt x="13616" y="5355"/>
                    </a:lnTo>
                    <a:lnTo>
                      <a:pt x="13616" y="5345"/>
                    </a:lnTo>
                    <a:lnTo>
                      <a:pt x="13634" y="5345"/>
                    </a:lnTo>
                    <a:lnTo>
                      <a:pt x="13634" y="5308"/>
                    </a:lnTo>
                    <a:lnTo>
                      <a:pt x="13644" y="5308"/>
                    </a:lnTo>
                    <a:lnTo>
                      <a:pt x="13644" y="5299"/>
                    </a:lnTo>
                    <a:lnTo>
                      <a:pt x="13662" y="5299"/>
                    </a:lnTo>
                    <a:lnTo>
                      <a:pt x="13662" y="5280"/>
                    </a:lnTo>
                    <a:lnTo>
                      <a:pt x="13681" y="5280"/>
                    </a:lnTo>
                    <a:lnTo>
                      <a:pt x="13681" y="5262"/>
                    </a:lnTo>
                    <a:lnTo>
                      <a:pt x="13690" y="5262"/>
                    </a:lnTo>
                    <a:lnTo>
                      <a:pt x="13690" y="5253"/>
                    </a:lnTo>
                    <a:lnTo>
                      <a:pt x="13709" y="5253"/>
                    </a:lnTo>
                    <a:lnTo>
                      <a:pt x="13709" y="5234"/>
                    </a:lnTo>
                    <a:lnTo>
                      <a:pt x="13727" y="5234"/>
                    </a:lnTo>
                    <a:lnTo>
                      <a:pt x="13727" y="5216"/>
                    </a:lnTo>
                    <a:lnTo>
                      <a:pt x="13736" y="5216"/>
                    </a:lnTo>
                    <a:lnTo>
                      <a:pt x="13736" y="5206"/>
                    </a:lnTo>
                    <a:lnTo>
                      <a:pt x="13755" y="5206"/>
                    </a:lnTo>
                    <a:lnTo>
                      <a:pt x="13755" y="5188"/>
                    </a:lnTo>
                    <a:lnTo>
                      <a:pt x="13773" y="5188"/>
                    </a:lnTo>
                    <a:lnTo>
                      <a:pt x="13773" y="5169"/>
                    </a:lnTo>
                    <a:lnTo>
                      <a:pt x="13783" y="5169"/>
                    </a:lnTo>
                    <a:lnTo>
                      <a:pt x="13783" y="5142"/>
                    </a:lnTo>
                    <a:lnTo>
                      <a:pt x="13801" y="5142"/>
                    </a:lnTo>
                    <a:lnTo>
                      <a:pt x="13801" y="5123"/>
                    </a:lnTo>
                    <a:lnTo>
                      <a:pt x="13820" y="5123"/>
                    </a:lnTo>
                    <a:lnTo>
                      <a:pt x="13820" y="5114"/>
                    </a:lnTo>
                    <a:lnTo>
                      <a:pt x="13829" y="5114"/>
                    </a:lnTo>
                    <a:lnTo>
                      <a:pt x="13829" y="5095"/>
                    </a:lnTo>
                    <a:lnTo>
                      <a:pt x="13848" y="5095"/>
                    </a:lnTo>
                    <a:lnTo>
                      <a:pt x="13848" y="5077"/>
                    </a:lnTo>
                    <a:lnTo>
                      <a:pt x="13875" y="5077"/>
                    </a:lnTo>
                    <a:lnTo>
                      <a:pt x="13875" y="5067"/>
                    </a:lnTo>
                    <a:lnTo>
                      <a:pt x="13894" y="5067"/>
                    </a:lnTo>
                    <a:lnTo>
                      <a:pt x="13894" y="5049"/>
                    </a:lnTo>
                    <a:lnTo>
                      <a:pt x="13912" y="5049"/>
                    </a:lnTo>
                    <a:lnTo>
                      <a:pt x="13912" y="5030"/>
                    </a:lnTo>
                    <a:lnTo>
                      <a:pt x="13922" y="5030"/>
                    </a:lnTo>
                    <a:lnTo>
                      <a:pt x="13922" y="5021"/>
                    </a:lnTo>
                    <a:lnTo>
                      <a:pt x="13959" y="5021"/>
                    </a:lnTo>
                    <a:lnTo>
                      <a:pt x="13959" y="5003"/>
                    </a:lnTo>
                    <a:lnTo>
                      <a:pt x="13968" y="5003"/>
                    </a:lnTo>
                    <a:lnTo>
                      <a:pt x="13968" y="4984"/>
                    </a:lnTo>
                    <a:lnTo>
                      <a:pt x="13986" y="4984"/>
                    </a:lnTo>
                    <a:lnTo>
                      <a:pt x="13986" y="4975"/>
                    </a:lnTo>
                    <a:lnTo>
                      <a:pt x="14005" y="4975"/>
                    </a:lnTo>
                    <a:lnTo>
                      <a:pt x="14005" y="4956"/>
                    </a:lnTo>
                    <a:lnTo>
                      <a:pt x="14014" y="4956"/>
                    </a:lnTo>
                    <a:lnTo>
                      <a:pt x="14014" y="4938"/>
                    </a:lnTo>
                    <a:lnTo>
                      <a:pt x="14051" y="4938"/>
                    </a:lnTo>
                    <a:lnTo>
                      <a:pt x="14051" y="4928"/>
                    </a:lnTo>
                    <a:lnTo>
                      <a:pt x="14061" y="4928"/>
                    </a:lnTo>
                    <a:lnTo>
                      <a:pt x="14061" y="4910"/>
                    </a:lnTo>
                    <a:lnTo>
                      <a:pt x="14079" y="4910"/>
                    </a:lnTo>
                    <a:lnTo>
                      <a:pt x="14079" y="4891"/>
                    </a:lnTo>
                    <a:lnTo>
                      <a:pt x="14098" y="4891"/>
                    </a:lnTo>
                    <a:lnTo>
                      <a:pt x="14098" y="4882"/>
                    </a:lnTo>
                    <a:lnTo>
                      <a:pt x="14125" y="4882"/>
                    </a:lnTo>
                    <a:lnTo>
                      <a:pt x="14125" y="4864"/>
                    </a:lnTo>
                    <a:lnTo>
                      <a:pt x="14144" y="4864"/>
                    </a:lnTo>
                    <a:lnTo>
                      <a:pt x="14144" y="4845"/>
                    </a:lnTo>
                    <a:lnTo>
                      <a:pt x="14172" y="4845"/>
                    </a:lnTo>
                    <a:lnTo>
                      <a:pt x="14172" y="4836"/>
                    </a:lnTo>
                    <a:lnTo>
                      <a:pt x="14200" y="4836"/>
                    </a:lnTo>
                    <a:lnTo>
                      <a:pt x="14200" y="4817"/>
                    </a:lnTo>
                    <a:lnTo>
                      <a:pt x="14218" y="4817"/>
                    </a:lnTo>
                    <a:lnTo>
                      <a:pt x="14218" y="4799"/>
                    </a:lnTo>
                    <a:lnTo>
                      <a:pt x="14246" y="4799"/>
                    </a:lnTo>
                    <a:lnTo>
                      <a:pt x="14246" y="4790"/>
                    </a:lnTo>
                    <a:lnTo>
                      <a:pt x="14283" y="4790"/>
                    </a:lnTo>
                    <a:lnTo>
                      <a:pt x="14283" y="4771"/>
                    </a:lnTo>
                    <a:lnTo>
                      <a:pt x="14292" y="4771"/>
                    </a:lnTo>
                    <a:lnTo>
                      <a:pt x="14292" y="4753"/>
                    </a:lnTo>
                    <a:lnTo>
                      <a:pt x="14329" y="4753"/>
                    </a:lnTo>
                    <a:lnTo>
                      <a:pt x="14329" y="4743"/>
                    </a:lnTo>
                    <a:lnTo>
                      <a:pt x="14357" y="4743"/>
                    </a:lnTo>
                    <a:lnTo>
                      <a:pt x="14357" y="4725"/>
                    </a:lnTo>
                    <a:lnTo>
                      <a:pt x="14385" y="4725"/>
                    </a:lnTo>
                    <a:lnTo>
                      <a:pt x="14385" y="4706"/>
                    </a:lnTo>
                    <a:lnTo>
                      <a:pt x="14403" y="4706"/>
                    </a:lnTo>
                    <a:lnTo>
                      <a:pt x="14403" y="4697"/>
                    </a:lnTo>
                    <a:lnTo>
                      <a:pt x="14431" y="4697"/>
                    </a:lnTo>
                    <a:lnTo>
                      <a:pt x="14431" y="4678"/>
                    </a:lnTo>
                    <a:lnTo>
                      <a:pt x="14477" y="4678"/>
                    </a:lnTo>
                    <a:lnTo>
                      <a:pt x="14477" y="4660"/>
                    </a:lnTo>
                    <a:lnTo>
                      <a:pt x="14514" y="4660"/>
                    </a:lnTo>
                    <a:lnTo>
                      <a:pt x="14514" y="4651"/>
                    </a:lnTo>
                    <a:lnTo>
                      <a:pt x="14561" y="4651"/>
                    </a:lnTo>
                    <a:lnTo>
                      <a:pt x="14561" y="4632"/>
                    </a:lnTo>
                    <a:lnTo>
                      <a:pt x="14589" y="4632"/>
                    </a:lnTo>
                    <a:lnTo>
                      <a:pt x="14589" y="4614"/>
                    </a:lnTo>
                    <a:lnTo>
                      <a:pt x="14635" y="4614"/>
                    </a:lnTo>
                    <a:lnTo>
                      <a:pt x="14635" y="4604"/>
                    </a:lnTo>
                    <a:lnTo>
                      <a:pt x="14663" y="4604"/>
                    </a:lnTo>
                    <a:lnTo>
                      <a:pt x="14663" y="4586"/>
                    </a:lnTo>
                    <a:lnTo>
                      <a:pt x="14709" y="4586"/>
                    </a:lnTo>
                    <a:lnTo>
                      <a:pt x="14709" y="4567"/>
                    </a:lnTo>
                    <a:lnTo>
                      <a:pt x="14746" y="4567"/>
                    </a:lnTo>
                    <a:lnTo>
                      <a:pt x="14746" y="4558"/>
                    </a:lnTo>
                    <a:lnTo>
                      <a:pt x="14802" y="4558"/>
                    </a:lnTo>
                    <a:lnTo>
                      <a:pt x="14802" y="4539"/>
                    </a:lnTo>
                    <a:lnTo>
                      <a:pt x="14885" y="4539"/>
                    </a:lnTo>
                    <a:lnTo>
                      <a:pt x="14885" y="4521"/>
                    </a:lnTo>
                    <a:lnTo>
                      <a:pt x="14941" y="4521"/>
                    </a:lnTo>
                    <a:lnTo>
                      <a:pt x="14941" y="4512"/>
                    </a:lnTo>
                    <a:lnTo>
                      <a:pt x="15005" y="4512"/>
                    </a:lnTo>
                    <a:lnTo>
                      <a:pt x="15005" y="4493"/>
                    </a:lnTo>
                    <a:lnTo>
                      <a:pt x="15079" y="4493"/>
                    </a:lnTo>
                    <a:lnTo>
                      <a:pt x="15079" y="4475"/>
                    </a:lnTo>
                    <a:lnTo>
                      <a:pt x="15237" y="4475"/>
                    </a:lnTo>
                    <a:lnTo>
                      <a:pt x="15237" y="4465"/>
                    </a:lnTo>
                    <a:lnTo>
                      <a:pt x="15441" y="4465"/>
                    </a:lnTo>
                    <a:lnTo>
                      <a:pt x="15441" y="4447"/>
                    </a:lnTo>
                    <a:lnTo>
                      <a:pt x="15496" y="4447"/>
                    </a:lnTo>
                    <a:lnTo>
                      <a:pt x="15496" y="4465"/>
                    </a:lnTo>
                    <a:lnTo>
                      <a:pt x="15700" y="4465"/>
                    </a:lnTo>
                    <a:lnTo>
                      <a:pt x="15700" y="4475"/>
                    </a:lnTo>
                    <a:lnTo>
                      <a:pt x="15858" y="4475"/>
                    </a:lnTo>
                    <a:lnTo>
                      <a:pt x="15858" y="4493"/>
                    </a:lnTo>
                    <a:lnTo>
                      <a:pt x="15932" y="4493"/>
                    </a:lnTo>
                    <a:lnTo>
                      <a:pt x="15932" y="4512"/>
                    </a:lnTo>
                    <a:lnTo>
                      <a:pt x="16006" y="4512"/>
                    </a:lnTo>
                    <a:lnTo>
                      <a:pt x="16006" y="4521"/>
                    </a:lnTo>
                    <a:lnTo>
                      <a:pt x="16089" y="4521"/>
                    </a:lnTo>
                    <a:lnTo>
                      <a:pt x="16089" y="4539"/>
                    </a:lnTo>
                    <a:lnTo>
                      <a:pt x="16135" y="4539"/>
                    </a:lnTo>
                    <a:lnTo>
                      <a:pt x="16135" y="4558"/>
                    </a:lnTo>
                    <a:lnTo>
                      <a:pt x="16191" y="4558"/>
                    </a:lnTo>
                    <a:lnTo>
                      <a:pt x="16191" y="4521"/>
                    </a:lnTo>
                    <a:lnTo>
                      <a:pt x="16209" y="4521"/>
                    </a:lnTo>
                    <a:lnTo>
                      <a:pt x="16209" y="4475"/>
                    </a:lnTo>
                    <a:lnTo>
                      <a:pt x="16228" y="4475"/>
                    </a:lnTo>
                    <a:lnTo>
                      <a:pt x="16228" y="4447"/>
                    </a:lnTo>
                    <a:lnTo>
                      <a:pt x="16237" y="4447"/>
                    </a:lnTo>
                    <a:lnTo>
                      <a:pt x="16237" y="4419"/>
                    </a:lnTo>
                    <a:lnTo>
                      <a:pt x="16256" y="4419"/>
                    </a:lnTo>
                    <a:lnTo>
                      <a:pt x="16256" y="4382"/>
                    </a:lnTo>
                    <a:lnTo>
                      <a:pt x="16274" y="4382"/>
                    </a:lnTo>
                    <a:lnTo>
                      <a:pt x="16274" y="4336"/>
                    </a:lnTo>
                    <a:lnTo>
                      <a:pt x="16284" y="4336"/>
                    </a:lnTo>
                    <a:lnTo>
                      <a:pt x="16284" y="4308"/>
                    </a:lnTo>
                    <a:lnTo>
                      <a:pt x="16302" y="4308"/>
                    </a:lnTo>
                    <a:lnTo>
                      <a:pt x="16302" y="4289"/>
                    </a:lnTo>
                    <a:lnTo>
                      <a:pt x="16321" y="4289"/>
                    </a:lnTo>
                    <a:lnTo>
                      <a:pt x="16321" y="4262"/>
                    </a:lnTo>
                    <a:lnTo>
                      <a:pt x="16330" y="4262"/>
                    </a:lnTo>
                    <a:lnTo>
                      <a:pt x="16330" y="4234"/>
                    </a:lnTo>
                    <a:lnTo>
                      <a:pt x="16348" y="4234"/>
                    </a:lnTo>
                    <a:lnTo>
                      <a:pt x="16348" y="4197"/>
                    </a:lnTo>
                    <a:lnTo>
                      <a:pt x="16367" y="4197"/>
                    </a:lnTo>
                    <a:lnTo>
                      <a:pt x="16367" y="4187"/>
                    </a:lnTo>
                    <a:lnTo>
                      <a:pt x="16376" y="4187"/>
                    </a:lnTo>
                    <a:lnTo>
                      <a:pt x="16376" y="4150"/>
                    </a:lnTo>
                    <a:lnTo>
                      <a:pt x="16395" y="4150"/>
                    </a:lnTo>
                    <a:lnTo>
                      <a:pt x="16395" y="4123"/>
                    </a:lnTo>
                    <a:lnTo>
                      <a:pt x="16413" y="4123"/>
                    </a:lnTo>
                    <a:lnTo>
                      <a:pt x="16413" y="4095"/>
                    </a:lnTo>
                    <a:lnTo>
                      <a:pt x="16423" y="4095"/>
                    </a:lnTo>
                    <a:lnTo>
                      <a:pt x="16423" y="4076"/>
                    </a:lnTo>
                    <a:lnTo>
                      <a:pt x="16441" y="4076"/>
                    </a:lnTo>
                    <a:lnTo>
                      <a:pt x="16441" y="4058"/>
                    </a:lnTo>
                    <a:lnTo>
                      <a:pt x="16460" y="4058"/>
                    </a:lnTo>
                    <a:lnTo>
                      <a:pt x="16460" y="4030"/>
                    </a:lnTo>
                    <a:lnTo>
                      <a:pt x="16469" y="4030"/>
                    </a:lnTo>
                    <a:lnTo>
                      <a:pt x="16469" y="4012"/>
                    </a:lnTo>
                    <a:lnTo>
                      <a:pt x="16487" y="4012"/>
                    </a:lnTo>
                    <a:lnTo>
                      <a:pt x="16487" y="4002"/>
                    </a:lnTo>
                    <a:lnTo>
                      <a:pt x="16506" y="4002"/>
                    </a:lnTo>
                    <a:lnTo>
                      <a:pt x="16506" y="3965"/>
                    </a:lnTo>
                    <a:lnTo>
                      <a:pt x="16515" y="3965"/>
                    </a:lnTo>
                    <a:lnTo>
                      <a:pt x="16515" y="3956"/>
                    </a:lnTo>
                    <a:lnTo>
                      <a:pt x="16534" y="3956"/>
                    </a:lnTo>
                    <a:lnTo>
                      <a:pt x="16534" y="3937"/>
                    </a:lnTo>
                    <a:lnTo>
                      <a:pt x="16552" y="3937"/>
                    </a:lnTo>
                    <a:lnTo>
                      <a:pt x="16552" y="3910"/>
                    </a:lnTo>
                    <a:lnTo>
                      <a:pt x="16561" y="3910"/>
                    </a:lnTo>
                    <a:lnTo>
                      <a:pt x="16561" y="3891"/>
                    </a:lnTo>
                    <a:lnTo>
                      <a:pt x="16580" y="3891"/>
                    </a:lnTo>
                    <a:lnTo>
                      <a:pt x="16580" y="3873"/>
                    </a:lnTo>
                    <a:lnTo>
                      <a:pt x="16599" y="3873"/>
                    </a:lnTo>
                    <a:lnTo>
                      <a:pt x="16599" y="3863"/>
                    </a:lnTo>
                    <a:lnTo>
                      <a:pt x="16608" y="3863"/>
                    </a:lnTo>
                    <a:lnTo>
                      <a:pt x="16608" y="3845"/>
                    </a:lnTo>
                    <a:lnTo>
                      <a:pt x="16626" y="3845"/>
                    </a:lnTo>
                    <a:lnTo>
                      <a:pt x="16626" y="3826"/>
                    </a:lnTo>
                    <a:lnTo>
                      <a:pt x="16645" y="3826"/>
                    </a:lnTo>
                    <a:lnTo>
                      <a:pt x="16645" y="3798"/>
                    </a:lnTo>
                    <a:lnTo>
                      <a:pt x="16654" y="3798"/>
                    </a:lnTo>
                    <a:lnTo>
                      <a:pt x="16654" y="3780"/>
                    </a:lnTo>
                    <a:lnTo>
                      <a:pt x="16673" y="3780"/>
                    </a:lnTo>
                    <a:lnTo>
                      <a:pt x="16673" y="3771"/>
                    </a:lnTo>
                    <a:lnTo>
                      <a:pt x="16691" y="3771"/>
                    </a:lnTo>
                    <a:lnTo>
                      <a:pt x="16691" y="3752"/>
                    </a:lnTo>
                    <a:lnTo>
                      <a:pt x="16700" y="3752"/>
                    </a:lnTo>
                    <a:lnTo>
                      <a:pt x="16700" y="3734"/>
                    </a:lnTo>
                    <a:lnTo>
                      <a:pt x="16719" y="3734"/>
                    </a:lnTo>
                    <a:lnTo>
                      <a:pt x="16719" y="3724"/>
                    </a:lnTo>
                    <a:lnTo>
                      <a:pt x="16737" y="3724"/>
                    </a:lnTo>
                    <a:lnTo>
                      <a:pt x="16737" y="3706"/>
                    </a:lnTo>
                    <a:lnTo>
                      <a:pt x="16747" y="3706"/>
                    </a:lnTo>
                    <a:lnTo>
                      <a:pt x="16747" y="3687"/>
                    </a:lnTo>
                    <a:lnTo>
                      <a:pt x="16765" y="3687"/>
                    </a:lnTo>
                    <a:lnTo>
                      <a:pt x="16765" y="3678"/>
                    </a:lnTo>
                    <a:lnTo>
                      <a:pt x="16784" y="3678"/>
                    </a:lnTo>
                    <a:lnTo>
                      <a:pt x="16784" y="3660"/>
                    </a:lnTo>
                    <a:lnTo>
                      <a:pt x="16793" y="3660"/>
                    </a:lnTo>
                    <a:lnTo>
                      <a:pt x="16793" y="3641"/>
                    </a:lnTo>
                    <a:lnTo>
                      <a:pt x="16830" y="3641"/>
                    </a:lnTo>
                    <a:lnTo>
                      <a:pt x="16830" y="3632"/>
                    </a:lnTo>
                    <a:lnTo>
                      <a:pt x="16839" y="3632"/>
                    </a:lnTo>
                    <a:lnTo>
                      <a:pt x="16839" y="3613"/>
                    </a:lnTo>
                    <a:lnTo>
                      <a:pt x="16858" y="3613"/>
                    </a:lnTo>
                    <a:lnTo>
                      <a:pt x="16858" y="3595"/>
                    </a:lnTo>
                    <a:lnTo>
                      <a:pt x="16876" y="3595"/>
                    </a:lnTo>
                    <a:lnTo>
                      <a:pt x="16876" y="3585"/>
                    </a:lnTo>
                    <a:lnTo>
                      <a:pt x="16886" y="3585"/>
                    </a:lnTo>
                    <a:lnTo>
                      <a:pt x="16886" y="3567"/>
                    </a:lnTo>
                    <a:lnTo>
                      <a:pt x="16923" y="3567"/>
                    </a:lnTo>
                    <a:lnTo>
                      <a:pt x="16923" y="3548"/>
                    </a:lnTo>
                    <a:lnTo>
                      <a:pt x="16932" y="3548"/>
                    </a:lnTo>
                    <a:lnTo>
                      <a:pt x="16932" y="3539"/>
                    </a:lnTo>
                    <a:lnTo>
                      <a:pt x="16950" y="3539"/>
                    </a:lnTo>
                    <a:lnTo>
                      <a:pt x="16950" y="3521"/>
                    </a:lnTo>
                    <a:lnTo>
                      <a:pt x="16969" y="3521"/>
                    </a:lnTo>
                    <a:lnTo>
                      <a:pt x="16969" y="3502"/>
                    </a:lnTo>
                    <a:lnTo>
                      <a:pt x="16997" y="3502"/>
                    </a:lnTo>
                    <a:lnTo>
                      <a:pt x="16997" y="3493"/>
                    </a:lnTo>
                    <a:lnTo>
                      <a:pt x="17015" y="3493"/>
                    </a:lnTo>
                    <a:lnTo>
                      <a:pt x="17015" y="3474"/>
                    </a:lnTo>
                    <a:lnTo>
                      <a:pt x="17043" y="3474"/>
                    </a:lnTo>
                    <a:lnTo>
                      <a:pt x="17043" y="3456"/>
                    </a:lnTo>
                    <a:lnTo>
                      <a:pt x="17062" y="3456"/>
                    </a:lnTo>
                    <a:lnTo>
                      <a:pt x="17062" y="3446"/>
                    </a:lnTo>
                    <a:lnTo>
                      <a:pt x="17089" y="3446"/>
                    </a:lnTo>
                    <a:lnTo>
                      <a:pt x="17089" y="3428"/>
                    </a:lnTo>
                    <a:lnTo>
                      <a:pt x="17108" y="3428"/>
                    </a:lnTo>
                    <a:lnTo>
                      <a:pt x="17108" y="3409"/>
                    </a:lnTo>
                    <a:lnTo>
                      <a:pt x="17136" y="3409"/>
                    </a:lnTo>
                    <a:lnTo>
                      <a:pt x="17136" y="3400"/>
                    </a:lnTo>
                    <a:lnTo>
                      <a:pt x="17154" y="3400"/>
                    </a:lnTo>
                    <a:lnTo>
                      <a:pt x="17154" y="3382"/>
                    </a:lnTo>
                    <a:lnTo>
                      <a:pt x="17182" y="3382"/>
                    </a:lnTo>
                    <a:lnTo>
                      <a:pt x="17182" y="3363"/>
                    </a:lnTo>
                    <a:lnTo>
                      <a:pt x="17210" y="3363"/>
                    </a:lnTo>
                    <a:lnTo>
                      <a:pt x="17210" y="3354"/>
                    </a:lnTo>
                    <a:lnTo>
                      <a:pt x="17247" y="3354"/>
                    </a:lnTo>
                    <a:lnTo>
                      <a:pt x="17247" y="3335"/>
                    </a:lnTo>
                    <a:lnTo>
                      <a:pt x="17275" y="3335"/>
                    </a:lnTo>
                    <a:lnTo>
                      <a:pt x="17275" y="3317"/>
                    </a:lnTo>
                    <a:lnTo>
                      <a:pt x="17302" y="3317"/>
                    </a:lnTo>
                    <a:lnTo>
                      <a:pt x="17302" y="3308"/>
                    </a:lnTo>
                    <a:lnTo>
                      <a:pt x="17340" y="3308"/>
                    </a:lnTo>
                    <a:lnTo>
                      <a:pt x="17340" y="3289"/>
                    </a:lnTo>
                    <a:lnTo>
                      <a:pt x="17367" y="3289"/>
                    </a:lnTo>
                    <a:lnTo>
                      <a:pt x="17367" y="3271"/>
                    </a:lnTo>
                    <a:lnTo>
                      <a:pt x="17395" y="3271"/>
                    </a:lnTo>
                    <a:lnTo>
                      <a:pt x="17395" y="3261"/>
                    </a:lnTo>
                    <a:lnTo>
                      <a:pt x="17432" y="3261"/>
                    </a:lnTo>
                    <a:lnTo>
                      <a:pt x="17432" y="3243"/>
                    </a:lnTo>
                    <a:lnTo>
                      <a:pt x="17460" y="3243"/>
                    </a:lnTo>
                    <a:lnTo>
                      <a:pt x="17460" y="3224"/>
                    </a:lnTo>
                    <a:lnTo>
                      <a:pt x="17506" y="3224"/>
                    </a:lnTo>
                    <a:lnTo>
                      <a:pt x="17506" y="3215"/>
                    </a:lnTo>
                    <a:lnTo>
                      <a:pt x="17534" y="3215"/>
                    </a:lnTo>
                    <a:lnTo>
                      <a:pt x="17534" y="3196"/>
                    </a:lnTo>
                    <a:lnTo>
                      <a:pt x="17580" y="3196"/>
                    </a:lnTo>
                    <a:lnTo>
                      <a:pt x="17580" y="3178"/>
                    </a:lnTo>
                    <a:lnTo>
                      <a:pt x="17627" y="3178"/>
                    </a:lnTo>
                    <a:lnTo>
                      <a:pt x="17627" y="3169"/>
                    </a:lnTo>
                    <a:lnTo>
                      <a:pt x="17673" y="3169"/>
                    </a:lnTo>
                    <a:lnTo>
                      <a:pt x="17673" y="3150"/>
                    </a:lnTo>
                    <a:lnTo>
                      <a:pt x="17719" y="3150"/>
                    </a:lnTo>
                    <a:lnTo>
                      <a:pt x="17719" y="3132"/>
                    </a:lnTo>
                    <a:lnTo>
                      <a:pt x="17803" y="3132"/>
                    </a:lnTo>
                    <a:lnTo>
                      <a:pt x="17803" y="3122"/>
                    </a:lnTo>
                    <a:lnTo>
                      <a:pt x="17858" y="3122"/>
                    </a:lnTo>
                    <a:lnTo>
                      <a:pt x="17858" y="3104"/>
                    </a:lnTo>
                    <a:lnTo>
                      <a:pt x="17942" y="3104"/>
                    </a:lnTo>
                    <a:lnTo>
                      <a:pt x="17942" y="3085"/>
                    </a:lnTo>
                    <a:lnTo>
                      <a:pt x="18016" y="3085"/>
                    </a:lnTo>
                    <a:lnTo>
                      <a:pt x="18016" y="3076"/>
                    </a:lnTo>
                    <a:lnTo>
                      <a:pt x="18182" y="3076"/>
                    </a:lnTo>
                    <a:lnTo>
                      <a:pt x="18182" y="3057"/>
                    </a:lnTo>
                    <a:lnTo>
                      <a:pt x="18571" y="3057"/>
                    </a:lnTo>
                    <a:lnTo>
                      <a:pt x="18571" y="3076"/>
                    </a:lnTo>
                    <a:lnTo>
                      <a:pt x="18710" y="3076"/>
                    </a:lnTo>
                    <a:lnTo>
                      <a:pt x="18710" y="3085"/>
                    </a:lnTo>
                    <a:lnTo>
                      <a:pt x="18784" y="3085"/>
                    </a:lnTo>
                    <a:lnTo>
                      <a:pt x="18784" y="3104"/>
                    </a:lnTo>
                    <a:lnTo>
                      <a:pt x="18849" y="3104"/>
                    </a:lnTo>
                    <a:lnTo>
                      <a:pt x="18849" y="3122"/>
                    </a:lnTo>
                    <a:lnTo>
                      <a:pt x="18923" y="3122"/>
                    </a:lnTo>
                    <a:lnTo>
                      <a:pt x="18923" y="3132"/>
                    </a:lnTo>
                    <a:lnTo>
                      <a:pt x="19007" y="3132"/>
                    </a:lnTo>
                    <a:lnTo>
                      <a:pt x="19007" y="3150"/>
                    </a:lnTo>
                    <a:lnTo>
                      <a:pt x="19053" y="3150"/>
                    </a:lnTo>
                    <a:lnTo>
                      <a:pt x="19053" y="3169"/>
                    </a:lnTo>
                    <a:lnTo>
                      <a:pt x="19099" y="3169"/>
                    </a:lnTo>
                    <a:lnTo>
                      <a:pt x="19099" y="3178"/>
                    </a:lnTo>
                    <a:lnTo>
                      <a:pt x="19146" y="3178"/>
                    </a:lnTo>
                    <a:lnTo>
                      <a:pt x="19146" y="3196"/>
                    </a:lnTo>
                    <a:lnTo>
                      <a:pt x="19174" y="3196"/>
                    </a:lnTo>
                    <a:lnTo>
                      <a:pt x="19174" y="3215"/>
                    </a:lnTo>
                    <a:lnTo>
                      <a:pt x="19220" y="3215"/>
                    </a:lnTo>
                    <a:lnTo>
                      <a:pt x="19220" y="3224"/>
                    </a:lnTo>
                    <a:lnTo>
                      <a:pt x="19266" y="3224"/>
                    </a:lnTo>
                    <a:lnTo>
                      <a:pt x="19266" y="3243"/>
                    </a:lnTo>
                    <a:lnTo>
                      <a:pt x="19294" y="3243"/>
                    </a:lnTo>
                    <a:lnTo>
                      <a:pt x="19294" y="3261"/>
                    </a:lnTo>
                    <a:lnTo>
                      <a:pt x="19340" y="3261"/>
                    </a:lnTo>
                    <a:lnTo>
                      <a:pt x="19340" y="3271"/>
                    </a:lnTo>
                    <a:lnTo>
                      <a:pt x="19377" y="3271"/>
                    </a:lnTo>
                    <a:lnTo>
                      <a:pt x="19377" y="3289"/>
                    </a:lnTo>
                    <a:lnTo>
                      <a:pt x="19405" y="3289"/>
                    </a:lnTo>
                    <a:lnTo>
                      <a:pt x="19405" y="3308"/>
                    </a:lnTo>
                    <a:lnTo>
                      <a:pt x="19433" y="3308"/>
                    </a:lnTo>
                    <a:lnTo>
                      <a:pt x="19433" y="3317"/>
                    </a:lnTo>
                    <a:lnTo>
                      <a:pt x="19470" y="3317"/>
                    </a:lnTo>
                    <a:lnTo>
                      <a:pt x="19470" y="3335"/>
                    </a:lnTo>
                    <a:lnTo>
                      <a:pt x="19479" y="3335"/>
                    </a:lnTo>
                    <a:lnTo>
                      <a:pt x="19479" y="3354"/>
                    </a:lnTo>
                    <a:lnTo>
                      <a:pt x="19516" y="3354"/>
                    </a:lnTo>
                    <a:lnTo>
                      <a:pt x="19516" y="3363"/>
                    </a:lnTo>
                    <a:lnTo>
                      <a:pt x="19544" y="3363"/>
                    </a:lnTo>
                    <a:lnTo>
                      <a:pt x="19544" y="3382"/>
                    </a:lnTo>
                    <a:lnTo>
                      <a:pt x="19572" y="3382"/>
                    </a:lnTo>
                    <a:lnTo>
                      <a:pt x="19572" y="3400"/>
                    </a:lnTo>
                    <a:lnTo>
                      <a:pt x="19609" y="3400"/>
                    </a:lnTo>
                    <a:lnTo>
                      <a:pt x="19609" y="3409"/>
                    </a:lnTo>
                    <a:lnTo>
                      <a:pt x="19637" y="3409"/>
                    </a:lnTo>
                    <a:lnTo>
                      <a:pt x="19637" y="3428"/>
                    </a:lnTo>
                    <a:lnTo>
                      <a:pt x="19655" y="3428"/>
                    </a:lnTo>
                    <a:lnTo>
                      <a:pt x="19655" y="3446"/>
                    </a:lnTo>
                    <a:lnTo>
                      <a:pt x="19664" y="3446"/>
                    </a:lnTo>
                    <a:lnTo>
                      <a:pt x="19664" y="3456"/>
                    </a:lnTo>
                    <a:lnTo>
                      <a:pt x="19701" y="3456"/>
                    </a:lnTo>
                    <a:lnTo>
                      <a:pt x="19701" y="3474"/>
                    </a:lnTo>
                    <a:lnTo>
                      <a:pt x="19711" y="3474"/>
                    </a:lnTo>
                    <a:lnTo>
                      <a:pt x="19711" y="3493"/>
                    </a:lnTo>
                    <a:lnTo>
                      <a:pt x="19748" y="3493"/>
                    </a:lnTo>
                    <a:lnTo>
                      <a:pt x="19748" y="3502"/>
                    </a:lnTo>
                    <a:lnTo>
                      <a:pt x="19757" y="3502"/>
                    </a:lnTo>
                    <a:lnTo>
                      <a:pt x="19757" y="3521"/>
                    </a:lnTo>
                    <a:lnTo>
                      <a:pt x="19776" y="3521"/>
                    </a:lnTo>
                    <a:lnTo>
                      <a:pt x="19776" y="3539"/>
                    </a:lnTo>
                    <a:lnTo>
                      <a:pt x="19803" y="3539"/>
                    </a:lnTo>
                    <a:lnTo>
                      <a:pt x="19803" y="3548"/>
                    </a:lnTo>
                    <a:lnTo>
                      <a:pt x="19822" y="3548"/>
                    </a:lnTo>
                    <a:lnTo>
                      <a:pt x="19822" y="3567"/>
                    </a:lnTo>
                    <a:lnTo>
                      <a:pt x="19850" y="3567"/>
                    </a:lnTo>
                    <a:lnTo>
                      <a:pt x="19850" y="3585"/>
                    </a:lnTo>
                    <a:lnTo>
                      <a:pt x="19868" y="3585"/>
                    </a:lnTo>
                    <a:lnTo>
                      <a:pt x="19868" y="3595"/>
                    </a:lnTo>
                    <a:lnTo>
                      <a:pt x="19887" y="3595"/>
                    </a:lnTo>
                    <a:lnTo>
                      <a:pt x="19887" y="3613"/>
                    </a:lnTo>
                    <a:lnTo>
                      <a:pt x="19896" y="3613"/>
                    </a:lnTo>
                    <a:lnTo>
                      <a:pt x="19896" y="3632"/>
                    </a:lnTo>
                    <a:lnTo>
                      <a:pt x="19915" y="3632"/>
                    </a:lnTo>
                    <a:lnTo>
                      <a:pt x="19915" y="3641"/>
                    </a:lnTo>
                    <a:lnTo>
                      <a:pt x="19933" y="3641"/>
                    </a:lnTo>
                    <a:lnTo>
                      <a:pt x="19933" y="3660"/>
                    </a:lnTo>
                    <a:lnTo>
                      <a:pt x="19961" y="3660"/>
                    </a:lnTo>
                    <a:lnTo>
                      <a:pt x="19961" y="3678"/>
                    </a:lnTo>
                    <a:lnTo>
                      <a:pt x="19979" y="3678"/>
                    </a:lnTo>
                    <a:lnTo>
                      <a:pt x="19979" y="3687"/>
                    </a:lnTo>
                    <a:lnTo>
                      <a:pt x="19989" y="3687"/>
                    </a:lnTo>
                    <a:lnTo>
                      <a:pt x="19989" y="3706"/>
                    </a:lnTo>
                    <a:lnTo>
                      <a:pt x="20007" y="3706"/>
                    </a:lnTo>
                    <a:lnTo>
                      <a:pt x="20007" y="3724"/>
                    </a:lnTo>
                    <a:lnTo>
                      <a:pt x="20026" y="3724"/>
                    </a:lnTo>
                    <a:lnTo>
                      <a:pt x="20026" y="3734"/>
                    </a:lnTo>
                    <a:lnTo>
                      <a:pt x="20035" y="3734"/>
                    </a:lnTo>
                    <a:lnTo>
                      <a:pt x="20035" y="3752"/>
                    </a:lnTo>
                    <a:lnTo>
                      <a:pt x="20053" y="3752"/>
                    </a:lnTo>
                    <a:lnTo>
                      <a:pt x="20053" y="3771"/>
                    </a:lnTo>
                    <a:lnTo>
                      <a:pt x="20072" y="3771"/>
                    </a:lnTo>
                    <a:lnTo>
                      <a:pt x="20072" y="3780"/>
                    </a:lnTo>
                    <a:lnTo>
                      <a:pt x="20081" y="3780"/>
                    </a:lnTo>
                    <a:lnTo>
                      <a:pt x="20081" y="3798"/>
                    </a:lnTo>
                    <a:lnTo>
                      <a:pt x="20100" y="3798"/>
                    </a:lnTo>
                    <a:lnTo>
                      <a:pt x="20100" y="3817"/>
                    </a:lnTo>
                    <a:lnTo>
                      <a:pt x="20118" y="3817"/>
                    </a:lnTo>
                    <a:lnTo>
                      <a:pt x="20118" y="3826"/>
                    </a:lnTo>
                    <a:lnTo>
                      <a:pt x="20128" y="3826"/>
                    </a:lnTo>
                    <a:lnTo>
                      <a:pt x="20128" y="3845"/>
                    </a:lnTo>
                    <a:lnTo>
                      <a:pt x="20146" y="3845"/>
                    </a:lnTo>
                    <a:lnTo>
                      <a:pt x="20146" y="3863"/>
                    </a:lnTo>
                    <a:lnTo>
                      <a:pt x="20165" y="3863"/>
                    </a:lnTo>
                    <a:lnTo>
                      <a:pt x="20165" y="3891"/>
                    </a:lnTo>
                    <a:lnTo>
                      <a:pt x="20174" y="3891"/>
                    </a:lnTo>
                    <a:lnTo>
                      <a:pt x="20174" y="3910"/>
                    </a:lnTo>
                    <a:lnTo>
                      <a:pt x="20192" y="3910"/>
                    </a:lnTo>
                    <a:lnTo>
                      <a:pt x="20192" y="3919"/>
                    </a:lnTo>
                    <a:lnTo>
                      <a:pt x="20211" y="3919"/>
                    </a:lnTo>
                    <a:lnTo>
                      <a:pt x="20211" y="3937"/>
                    </a:lnTo>
                    <a:lnTo>
                      <a:pt x="20220" y="3937"/>
                    </a:lnTo>
                    <a:lnTo>
                      <a:pt x="20220" y="3965"/>
                    </a:lnTo>
                    <a:lnTo>
                      <a:pt x="20239" y="3965"/>
                    </a:lnTo>
                    <a:lnTo>
                      <a:pt x="20239" y="3984"/>
                    </a:lnTo>
                    <a:lnTo>
                      <a:pt x="20257" y="3984"/>
                    </a:lnTo>
                    <a:lnTo>
                      <a:pt x="20257" y="4002"/>
                    </a:lnTo>
                    <a:lnTo>
                      <a:pt x="20266" y="4002"/>
                    </a:lnTo>
                    <a:lnTo>
                      <a:pt x="20266" y="4012"/>
                    </a:lnTo>
                    <a:lnTo>
                      <a:pt x="20285" y="4012"/>
                    </a:lnTo>
                    <a:lnTo>
                      <a:pt x="20285" y="4049"/>
                    </a:lnTo>
                    <a:lnTo>
                      <a:pt x="20304" y="4049"/>
                    </a:lnTo>
                    <a:lnTo>
                      <a:pt x="20304" y="4058"/>
                    </a:lnTo>
                    <a:lnTo>
                      <a:pt x="20313" y="4058"/>
                    </a:lnTo>
                    <a:lnTo>
                      <a:pt x="20313" y="4076"/>
                    </a:lnTo>
                    <a:lnTo>
                      <a:pt x="20331" y="4076"/>
                    </a:lnTo>
                    <a:lnTo>
                      <a:pt x="20331" y="4104"/>
                    </a:lnTo>
                    <a:lnTo>
                      <a:pt x="20350" y="4104"/>
                    </a:lnTo>
                    <a:lnTo>
                      <a:pt x="20350" y="4123"/>
                    </a:lnTo>
                    <a:lnTo>
                      <a:pt x="20359" y="4123"/>
                    </a:lnTo>
                    <a:lnTo>
                      <a:pt x="20359" y="4150"/>
                    </a:lnTo>
                    <a:lnTo>
                      <a:pt x="20378" y="4150"/>
                    </a:lnTo>
                    <a:lnTo>
                      <a:pt x="20378" y="4169"/>
                    </a:lnTo>
                    <a:lnTo>
                      <a:pt x="20396" y="4169"/>
                    </a:lnTo>
                    <a:lnTo>
                      <a:pt x="20396" y="4197"/>
                    </a:lnTo>
                    <a:lnTo>
                      <a:pt x="20405" y="4197"/>
                    </a:lnTo>
                    <a:lnTo>
                      <a:pt x="20405" y="4234"/>
                    </a:lnTo>
                    <a:lnTo>
                      <a:pt x="20424" y="4234"/>
                    </a:lnTo>
                    <a:lnTo>
                      <a:pt x="20424" y="4243"/>
                    </a:lnTo>
                    <a:lnTo>
                      <a:pt x="20442" y="4243"/>
                    </a:lnTo>
                    <a:lnTo>
                      <a:pt x="20442" y="4280"/>
                    </a:lnTo>
                    <a:lnTo>
                      <a:pt x="20452" y="4280"/>
                    </a:lnTo>
                    <a:lnTo>
                      <a:pt x="20452" y="4308"/>
                    </a:lnTo>
                    <a:lnTo>
                      <a:pt x="20470" y="4308"/>
                    </a:lnTo>
                    <a:lnTo>
                      <a:pt x="20470" y="4336"/>
                    </a:lnTo>
                    <a:lnTo>
                      <a:pt x="20489" y="4336"/>
                    </a:lnTo>
                    <a:lnTo>
                      <a:pt x="20489" y="4373"/>
                    </a:lnTo>
                    <a:lnTo>
                      <a:pt x="20498" y="4373"/>
                    </a:lnTo>
                    <a:lnTo>
                      <a:pt x="20498" y="4401"/>
                    </a:lnTo>
                    <a:lnTo>
                      <a:pt x="20517" y="4401"/>
                    </a:lnTo>
                    <a:lnTo>
                      <a:pt x="20517" y="4428"/>
                    </a:lnTo>
                    <a:lnTo>
                      <a:pt x="20535" y="4428"/>
                    </a:lnTo>
                    <a:lnTo>
                      <a:pt x="20535" y="4465"/>
                    </a:lnTo>
                    <a:lnTo>
                      <a:pt x="20544" y="4465"/>
                    </a:lnTo>
                    <a:lnTo>
                      <a:pt x="20544" y="4512"/>
                    </a:lnTo>
                    <a:lnTo>
                      <a:pt x="20563" y="4512"/>
                    </a:lnTo>
                    <a:lnTo>
                      <a:pt x="20563" y="4539"/>
                    </a:lnTo>
                    <a:lnTo>
                      <a:pt x="20581" y="4539"/>
                    </a:lnTo>
                    <a:lnTo>
                      <a:pt x="20581" y="4567"/>
                    </a:lnTo>
                    <a:lnTo>
                      <a:pt x="20637" y="4567"/>
                    </a:lnTo>
                    <a:lnTo>
                      <a:pt x="20637" y="4586"/>
                    </a:lnTo>
                    <a:lnTo>
                      <a:pt x="20702" y="4586"/>
                    </a:lnTo>
                    <a:lnTo>
                      <a:pt x="20702" y="4604"/>
                    </a:lnTo>
                    <a:lnTo>
                      <a:pt x="20767" y="4604"/>
                    </a:lnTo>
                    <a:lnTo>
                      <a:pt x="20767" y="4614"/>
                    </a:lnTo>
                    <a:lnTo>
                      <a:pt x="20813" y="4614"/>
                    </a:lnTo>
                    <a:lnTo>
                      <a:pt x="20813" y="4632"/>
                    </a:lnTo>
                    <a:lnTo>
                      <a:pt x="20869" y="4632"/>
                    </a:lnTo>
                    <a:lnTo>
                      <a:pt x="20869" y="4651"/>
                    </a:lnTo>
                    <a:lnTo>
                      <a:pt x="20915" y="4651"/>
                    </a:lnTo>
                    <a:lnTo>
                      <a:pt x="20915" y="4660"/>
                    </a:lnTo>
                    <a:lnTo>
                      <a:pt x="20961" y="4660"/>
                    </a:lnTo>
                    <a:lnTo>
                      <a:pt x="20961" y="4678"/>
                    </a:lnTo>
                    <a:lnTo>
                      <a:pt x="21007" y="4678"/>
                    </a:lnTo>
                    <a:lnTo>
                      <a:pt x="21007" y="4697"/>
                    </a:lnTo>
                    <a:lnTo>
                      <a:pt x="21054" y="4697"/>
                    </a:lnTo>
                    <a:lnTo>
                      <a:pt x="21054" y="4706"/>
                    </a:lnTo>
                    <a:lnTo>
                      <a:pt x="21091" y="4706"/>
                    </a:lnTo>
                    <a:lnTo>
                      <a:pt x="21091" y="4725"/>
                    </a:lnTo>
                    <a:lnTo>
                      <a:pt x="21137" y="4725"/>
                    </a:lnTo>
                    <a:lnTo>
                      <a:pt x="21137" y="4743"/>
                    </a:lnTo>
                    <a:lnTo>
                      <a:pt x="21165" y="4743"/>
                    </a:lnTo>
                    <a:lnTo>
                      <a:pt x="21165" y="4753"/>
                    </a:lnTo>
                    <a:lnTo>
                      <a:pt x="21193" y="4753"/>
                    </a:lnTo>
                    <a:lnTo>
                      <a:pt x="21193" y="4771"/>
                    </a:lnTo>
                    <a:lnTo>
                      <a:pt x="21239" y="4771"/>
                    </a:lnTo>
                    <a:lnTo>
                      <a:pt x="21239" y="4790"/>
                    </a:lnTo>
                    <a:lnTo>
                      <a:pt x="21276" y="4790"/>
                    </a:lnTo>
                    <a:lnTo>
                      <a:pt x="21276" y="4799"/>
                    </a:lnTo>
                    <a:lnTo>
                      <a:pt x="21304" y="4799"/>
                    </a:lnTo>
                    <a:lnTo>
                      <a:pt x="21304" y="4817"/>
                    </a:lnTo>
                    <a:lnTo>
                      <a:pt x="21350" y="4817"/>
                    </a:lnTo>
                    <a:lnTo>
                      <a:pt x="21350" y="4836"/>
                    </a:lnTo>
                    <a:lnTo>
                      <a:pt x="21378" y="4836"/>
                    </a:lnTo>
                    <a:lnTo>
                      <a:pt x="21378" y="4845"/>
                    </a:lnTo>
                    <a:lnTo>
                      <a:pt x="21415" y="4845"/>
                    </a:lnTo>
                    <a:lnTo>
                      <a:pt x="21415" y="4864"/>
                    </a:lnTo>
                    <a:lnTo>
                      <a:pt x="21443" y="4864"/>
                    </a:lnTo>
                    <a:lnTo>
                      <a:pt x="21443" y="4882"/>
                    </a:lnTo>
                    <a:lnTo>
                      <a:pt x="21461" y="4882"/>
                    </a:lnTo>
                    <a:lnTo>
                      <a:pt x="21461" y="4891"/>
                    </a:lnTo>
                    <a:lnTo>
                      <a:pt x="21489" y="4891"/>
                    </a:lnTo>
                    <a:lnTo>
                      <a:pt x="21489" y="4910"/>
                    </a:lnTo>
                    <a:lnTo>
                      <a:pt x="21517" y="4910"/>
                    </a:lnTo>
                    <a:lnTo>
                      <a:pt x="21517" y="4928"/>
                    </a:lnTo>
                    <a:lnTo>
                      <a:pt x="21554" y="4928"/>
                    </a:lnTo>
                    <a:lnTo>
                      <a:pt x="21554" y="4938"/>
                    </a:lnTo>
                    <a:lnTo>
                      <a:pt x="21563" y="4938"/>
                    </a:lnTo>
                    <a:lnTo>
                      <a:pt x="21563" y="4956"/>
                    </a:lnTo>
                    <a:lnTo>
                      <a:pt x="21600" y="4956"/>
                    </a:lnTo>
                    <a:lnTo>
                      <a:pt x="21600" y="4975"/>
                    </a:lnTo>
                    <a:lnTo>
                      <a:pt x="21628" y="4975"/>
                    </a:lnTo>
                    <a:lnTo>
                      <a:pt x="21628" y="4984"/>
                    </a:lnTo>
                    <a:lnTo>
                      <a:pt x="21647" y="4984"/>
                    </a:lnTo>
                    <a:lnTo>
                      <a:pt x="21647" y="5003"/>
                    </a:lnTo>
                    <a:lnTo>
                      <a:pt x="21674" y="5003"/>
                    </a:lnTo>
                    <a:lnTo>
                      <a:pt x="21674" y="5021"/>
                    </a:lnTo>
                    <a:lnTo>
                      <a:pt x="21702" y="5021"/>
                    </a:lnTo>
                    <a:lnTo>
                      <a:pt x="21702" y="5030"/>
                    </a:lnTo>
                    <a:lnTo>
                      <a:pt x="21721" y="5030"/>
                    </a:lnTo>
                    <a:lnTo>
                      <a:pt x="21721" y="5049"/>
                    </a:lnTo>
                    <a:lnTo>
                      <a:pt x="21748" y="5049"/>
                    </a:lnTo>
                    <a:lnTo>
                      <a:pt x="21748" y="5067"/>
                    </a:lnTo>
                    <a:lnTo>
                      <a:pt x="21786" y="5067"/>
                    </a:lnTo>
                    <a:lnTo>
                      <a:pt x="21786" y="5077"/>
                    </a:lnTo>
                    <a:lnTo>
                      <a:pt x="21795" y="5077"/>
                    </a:lnTo>
                    <a:lnTo>
                      <a:pt x="21795" y="5095"/>
                    </a:lnTo>
                    <a:lnTo>
                      <a:pt x="21813" y="5095"/>
                    </a:lnTo>
                    <a:lnTo>
                      <a:pt x="21813" y="5114"/>
                    </a:lnTo>
                    <a:lnTo>
                      <a:pt x="21832" y="5114"/>
                    </a:lnTo>
                    <a:lnTo>
                      <a:pt x="21832" y="5123"/>
                    </a:lnTo>
                    <a:lnTo>
                      <a:pt x="21860" y="5123"/>
                    </a:lnTo>
                    <a:lnTo>
                      <a:pt x="21860" y="5142"/>
                    </a:lnTo>
                    <a:lnTo>
                      <a:pt x="21878" y="5142"/>
                    </a:lnTo>
                    <a:lnTo>
                      <a:pt x="21878" y="5160"/>
                    </a:lnTo>
                    <a:lnTo>
                      <a:pt x="21887" y="5160"/>
                    </a:lnTo>
                    <a:lnTo>
                      <a:pt x="21887" y="5169"/>
                    </a:lnTo>
                    <a:lnTo>
                      <a:pt x="21906" y="5169"/>
                    </a:lnTo>
                    <a:lnTo>
                      <a:pt x="21906" y="5188"/>
                    </a:lnTo>
                    <a:lnTo>
                      <a:pt x="21934" y="5188"/>
                    </a:lnTo>
                    <a:lnTo>
                      <a:pt x="21934" y="5206"/>
                    </a:lnTo>
                    <a:lnTo>
                      <a:pt x="21952" y="5206"/>
                    </a:lnTo>
                    <a:lnTo>
                      <a:pt x="21952" y="5216"/>
                    </a:lnTo>
                    <a:lnTo>
                      <a:pt x="21971" y="5216"/>
                    </a:lnTo>
                    <a:lnTo>
                      <a:pt x="21971" y="5234"/>
                    </a:lnTo>
                    <a:lnTo>
                      <a:pt x="21999" y="5234"/>
                    </a:lnTo>
                    <a:lnTo>
                      <a:pt x="21999" y="5253"/>
                    </a:lnTo>
                    <a:lnTo>
                      <a:pt x="22017" y="5253"/>
                    </a:lnTo>
                    <a:lnTo>
                      <a:pt x="22017" y="5262"/>
                    </a:lnTo>
                    <a:lnTo>
                      <a:pt x="22026" y="5262"/>
                    </a:lnTo>
                    <a:lnTo>
                      <a:pt x="22026" y="5280"/>
                    </a:lnTo>
                    <a:lnTo>
                      <a:pt x="22045" y="5280"/>
                    </a:lnTo>
                    <a:lnTo>
                      <a:pt x="22045" y="5299"/>
                    </a:lnTo>
                    <a:lnTo>
                      <a:pt x="22073" y="5299"/>
                    </a:lnTo>
                    <a:lnTo>
                      <a:pt x="22073" y="5308"/>
                    </a:lnTo>
                    <a:lnTo>
                      <a:pt x="22091" y="5308"/>
                    </a:lnTo>
                    <a:lnTo>
                      <a:pt x="22091" y="5327"/>
                    </a:lnTo>
                    <a:lnTo>
                      <a:pt x="22110" y="5327"/>
                    </a:lnTo>
                    <a:lnTo>
                      <a:pt x="22110" y="5345"/>
                    </a:lnTo>
                    <a:lnTo>
                      <a:pt x="22119" y="5345"/>
                    </a:lnTo>
                    <a:lnTo>
                      <a:pt x="22119" y="5355"/>
                    </a:lnTo>
                    <a:lnTo>
                      <a:pt x="22138" y="5355"/>
                    </a:lnTo>
                    <a:lnTo>
                      <a:pt x="22138" y="5373"/>
                    </a:lnTo>
                    <a:lnTo>
                      <a:pt x="22156" y="5373"/>
                    </a:lnTo>
                    <a:lnTo>
                      <a:pt x="22156" y="5392"/>
                    </a:lnTo>
                    <a:lnTo>
                      <a:pt x="22165" y="5392"/>
                    </a:lnTo>
                    <a:lnTo>
                      <a:pt x="22165" y="5401"/>
                    </a:lnTo>
                    <a:lnTo>
                      <a:pt x="22184" y="5401"/>
                    </a:lnTo>
                    <a:lnTo>
                      <a:pt x="22184" y="5419"/>
                    </a:lnTo>
                    <a:lnTo>
                      <a:pt x="22202" y="5419"/>
                    </a:lnTo>
                    <a:lnTo>
                      <a:pt x="22202" y="5438"/>
                    </a:lnTo>
                    <a:lnTo>
                      <a:pt x="22212" y="5438"/>
                    </a:lnTo>
                    <a:lnTo>
                      <a:pt x="22212" y="5447"/>
                    </a:lnTo>
                    <a:lnTo>
                      <a:pt x="22230" y="5447"/>
                    </a:lnTo>
                    <a:lnTo>
                      <a:pt x="22230" y="5466"/>
                    </a:lnTo>
                    <a:lnTo>
                      <a:pt x="22249" y="5466"/>
                    </a:lnTo>
                    <a:lnTo>
                      <a:pt x="22249" y="5484"/>
                    </a:lnTo>
                    <a:lnTo>
                      <a:pt x="22258" y="5484"/>
                    </a:lnTo>
                    <a:lnTo>
                      <a:pt x="22258" y="5494"/>
                    </a:lnTo>
                    <a:lnTo>
                      <a:pt x="22276" y="5494"/>
                    </a:lnTo>
                    <a:lnTo>
                      <a:pt x="22276" y="5512"/>
                    </a:lnTo>
                    <a:lnTo>
                      <a:pt x="22295" y="5512"/>
                    </a:lnTo>
                    <a:lnTo>
                      <a:pt x="22295" y="5531"/>
                    </a:lnTo>
                    <a:lnTo>
                      <a:pt x="22304" y="5531"/>
                    </a:lnTo>
                    <a:lnTo>
                      <a:pt x="22304" y="5540"/>
                    </a:lnTo>
                    <a:lnTo>
                      <a:pt x="22323" y="5540"/>
                    </a:lnTo>
                    <a:lnTo>
                      <a:pt x="22323" y="5558"/>
                    </a:lnTo>
                    <a:lnTo>
                      <a:pt x="22341" y="5558"/>
                    </a:lnTo>
                    <a:lnTo>
                      <a:pt x="22341" y="5586"/>
                    </a:lnTo>
                    <a:lnTo>
                      <a:pt x="22351" y="5586"/>
                    </a:lnTo>
                    <a:lnTo>
                      <a:pt x="22351" y="5605"/>
                    </a:lnTo>
                    <a:lnTo>
                      <a:pt x="22369" y="5605"/>
                    </a:lnTo>
                    <a:lnTo>
                      <a:pt x="22369" y="5623"/>
                    </a:lnTo>
                    <a:lnTo>
                      <a:pt x="22388" y="5623"/>
                    </a:lnTo>
                    <a:lnTo>
                      <a:pt x="22388" y="5632"/>
                    </a:lnTo>
                    <a:lnTo>
                      <a:pt x="22397" y="5632"/>
                    </a:lnTo>
                    <a:lnTo>
                      <a:pt x="22397" y="5651"/>
                    </a:lnTo>
                    <a:lnTo>
                      <a:pt x="22415" y="5651"/>
                    </a:lnTo>
                    <a:lnTo>
                      <a:pt x="22415" y="5669"/>
                    </a:lnTo>
                    <a:lnTo>
                      <a:pt x="22434" y="5669"/>
                    </a:lnTo>
                    <a:lnTo>
                      <a:pt x="22434" y="5697"/>
                    </a:lnTo>
                    <a:lnTo>
                      <a:pt x="22443" y="5697"/>
                    </a:lnTo>
                    <a:lnTo>
                      <a:pt x="22443" y="5716"/>
                    </a:lnTo>
                    <a:lnTo>
                      <a:pt x="22462" y="5716"/>
                    </a:lnTo>
                    <a:lnTo>
                      <a:pt x="22462" y="5725"/>
                    </a:lnTo>
                    <a:lnTo>
                      <a:pt x="22480" y="5725"/>
                    </a:lnTo>
                    <a:lnTo>
                      <a:pt x="22480" y="5762"/>
                    </a:lnTo>
                    <a:lnTo>
                      <a:pt x="22489" y="5762"/>
                    </a:lnTo>
                    <a:lnTo>
                      <a:pt x="22489" y="5771"/>
                    </a:lnTo>
                    <a:lnTo>
                      <a:pt x="22508" y="5771"/>
                    </a:lnTo>
                    <a:lnTo>
                      <a:pt x="22508" y="5790"/>
                    </a:lnTo>
                    <a:lnTo>
                      <a:pt x="22527" y="5790"/>
                    </a:lnTo>
                    <a:lnTo>
                      <a:pt x="22527" y="5818"/>
                    </a:lnTo>
                    <a:lnTo>
                      <a:pt x="22536" y="5818"/>
                    </a:lnTo>
                    <a:lnTo>
                      <a:pt x="22536" y="5836"/>
                    </a:lnTo>
                    <a:lnTo>
                      <a:pt x="22554" y="5836"/>
                    </a:lnTo>
                    <a:lnTo>
                      <a:pt x="22554" y="5864"/>
                    </a:lnTo>
                    <a:lnTo>
                      <a:pt x="22573" y="5864"/>
                    </a:lnTo>
                    <a:lnTo>
                      <a:pt x="22573" y="5883"/>
                    </a:lnTo>
                    <a:lnTo>
                      <a:pt x="22582" y="5883"/>
                    </a:lnTo>
                    <a:lnTo>
                      <a:pt x="22582" y="5901"/>
                    </a:lnTo>
                    <a:lnTo>
                      <a:pt x="22601" y="5901"/>
                    </a:lnTo>
                    <a:lnTo>
                      <a:pt x="22601" y="5929"/>
                    </a:lnTo>
                    <a:lnTo>
                      <a:pt x="22619" y="5929"/>
                    </a:lnTo>
                    <a:lnTo>
                      <a:pt x="22619" y="5947"/>
                    </a:lnTo>
                    <a:lnTo>
                      <a:pt x="22628" y="5947"/>
                    </a:lnTo>
                    <a:lnTo>
                      <a:pt x="22628" y="5957"/>
                    </a:lnTo>
                    <a:lnTo>
                      <a:pt x="22647" y="5957"/>
                    </a:lnTo>
                    <a:lnTo>
                      <a:pt x="22647" y="5994"/>
                    </a:lnTo>
                    <a:lnTo>
                      <a:pt x="22665" y="5994"/>
                    </a:lnTo>
                    <a:lnTo>
                      <a:pt x="22665" y="6021"/>
                    </a:lnTo>
                    <a:lnTo>
                      <a:pt x="22675" y="6021"/>
                    </a:lnTo>
                    <a:lnTo>
                      <a:pt x="22675" y="6049"/>
                    </a:lnTo>
                    <a:lnTo>
                      <a:pt x="22693" y="6049"/>
                    </a:lnTo>
                    <a:lnTo>
                      <a:pt x="22693" y="6086"/>
                    </a:lnTo>
                    <a:lnTo>
                      <a:pt x="22712" y="6086"/>
                    </a:lnTo>
                    <a:lnTo>
                      <a:pt x="22712" y="6096"/>
                    </a:lnTo>
                    <a:lnTo>
                      <a:pt x="22721" y="6096"/>
                    </a:lnTo>
                    <a:lnTo>
                      <a:pt x="22721" y="6133"/>
                    </a:lnTo>
                    <a:lnTo>
                      <a:pt x="22740" y="6133"/>
                    </a:lnTo>
                    <a:lnTo>
                      <a:pt x="22740" y="6160"/>
                    </a:lnTo>
                    <a:lnTo>
                      <a:pt x="22758" y="6160"/>
                    </a:lnTo>
                    <a:lnTo>
                      <a:pt x="22758" y="6188"/>
                    </a:lnTo>
                    <a:lnTo>
                      <a:pt x="22767" y="6188"/>
                    </a:lnTo>
                    <a:lnTo>
                      <a:pt x="22767" y="6225"/>
                    </a:lnTo>
                    <a:lnTo>
                      <a:pt x="22786" y="6225"/>
                    </a:lnTo>
                    <a:lnTo>
                      <a:pt x="22786" y="6253"/>
                    </a:lnTo>
                    <a:lnTo>
                      <a:pt x="22804" y="6253"/>
                    </a:lnTo>
                    <a:lnTo>
                      <a:pt x="22804" y="6272"/>
                    </a:lnTo>
                    <a:lnTo>
                      <a:pt x="22814" y="6272"/>
                    </a:lnTo>
                    <a:lnTo>
                      <a:pt x="22814" y="6299"/>
                    </a:lnTo>
                    <a:lnTo>
                      <a:pt x="22832" y="6299"/>
                    </a:lnTo>
                    <a:lnTo>
                      <a:pt x="22832" y="6327"/>
                    </a:lnTo>
                    <a:lnTo>
                      <a:pt x="22851" y="6327"/>
                    </a:lnTo>
                    <a:lnTo>
                      <a:pt x="22851" y="6364"/>
                    </a:lnTo>
                    <a:lnTo>
                      <a:pt x="22860" y="6364"/>
                    </a:lnTo>
                    <a:lnTo>
                      <a:pt x="22860" y="6410"/>
                    </a:lnTo>
                    <a:lnTo>
                      <a:pt x="22879" y="6410"/>
                    </a:lnTo>
                    <a:lnTo>
                      <a:pt x="22879" y="6438"/>
                    </a:lnTo>
                    <a:lnTo>
                      <a:pt x="22897" y="6438"/>
                    </a:lnTo>
                    <a:lnTo>
                      <a:pt x="22897" y="6485"/>
                    </a:lnTo>
                    <a:lnTo>
                      <a:pt x="22906" y="6485"/>
                    </a:lnTo>
                    <a:lnTo>
                      <a:pt x="22906" y="6512"/>
                    </a:lnTo>
                    <a:lnTo>
                      <a:pt x="22925" y="6512"/>
                    </a:lnTo>
                    <a:lnTo>
                      <a:pt x="22925" y="6559"/>
                    </a:lnTo>
                    <a:lnTo>
                      <a:pt x="22943" y="6559"/>
                    </a:lnTo>
                    <a:lnTo>
                      <a:pt x="22943" y="6596"/>
                    </a:lnTo>
                    <a:lnTo>
                      <a:pt x="22953" y="6596"/>
                    </a:lnTo>
                    <a:lnTo>
                      <a:pt x="22953" y="6642"/>
                    </a:lnTo>
                    <a:lnTo>
                      <a:pt x="22971" y="6642"/>
                    </a:lnTo>
                    <a:lnTo>
                      <a:pt x="22971" y="6688"/>
                    </a:lnTo>
                    <a:lnTo>
                      <a:pt x="22990" y="6688"/>
                    </a:lnTo>
                    <a:lnTo>
                      <a:pt x="22990" y="6735"/>
                    </a:lnTo>
                    <a:lnTo>
                      <a:pt x="22999" y="6735"/>
                    </a:lnTo>
                    <a:lnTo>
                      <a:pt x="22999" y="6781"/>
                    </a:lnTo>
                    <a:lnTo>
                      <a:pt x="23017" y="6781"/>
                    </a:lnTo>
                    <a:lnTo>
                      <a:pt x="23017" y="6837"/>
                    </a:lnTo>
                    <a:lnTo>
                      <a:pt x="23036" y="6837"/>
                    </a:lnTo>
                    <a:lnTo>
                      <a:pt x="23036" y="6920"/>
                    </a:lnTo>
                    <a:lnTo>
                      <a:pt x="23045" y="6920"/>
                    </a:lnTo>
                    <a:lnTo>
                      <a:pt x="23045" y="6994"/>
                    </a:lnTo>
                    <a:lnTo>
                      <a:pt x="23064" y="6994"/>
                    </a:lnTo>
                    <a:lnTo>
                      <a:pt x="23064" y="7068"/>
                    </a:lnTo>
                    <a:lnTo>
                      <a:pt x="23082" y="7068"/>
                    </a:lnTo>
                    <a:lnTo>
                      <a:pt x="23082" y="7151"/>
                    </a:lnTo>
                    <a:lnTo>
                      <a:pt x="23092" y="7151"/>
                    </a:lnTo>
                    <a:lnTo>
                      <a:pt x="23092" y="7318"/>
                    </a:lnTo>
                    <a:lnTo>
                      <a:pt x="23110" y="7318"/>
                    </a:lnTo>
                    <a:lnTo>
                      <a:pt x="23110" y="7503"/>
                    </a:lnTo>
                    <a:lnTo>
                      <a:pt x="23129" y="7503"/>
                    </a:lnTo>
                    <a:lnTo>
                      <a:pt x="23129" y="7670"/>
                    </a:lnTo>
                    <a:lnTo>
                      <a:pt x="23110" y="7670"/>
                    </a:lnTo>
                    <a:lnTo>
                      <a:pt x="23110" y="7920"/>
                    </a:lnTo>
                    <a:lnTo>
                      <a:pt x="23092" y="7920"/>
                    </a:lnTo>
                    <a:lnTo>
                      <a:pt x="23092" y="8059"/>
                    </a:lnTo>
                    <a:lnTo>
                      <a:pt x="23082" y="8059"/>
                    </a:lnTo>
                    <a:lnTo>
                      <a:pt x="23082" y="8133"/>
                    </a:lnTo>
                    <a:lnTo>
                      <a:pt x="23064" y="8133"/>
                    </a:lnTo>
                    <a:lnTo>
                      <a:pt x="23064" y="8217"/>
                    </a:lnTo>
                    <a:lnTo>
                      <a:pt x="23045" y="8217"/>
                    </a:lnTo>
                    <a:lnTo>
                      <a:pt x="23045" y="8291"/>
                    </a:lnTo>
                    <a:lnTo>
                      <a:pt x="23036" y="8291"/>
                    </a:lnTo>
                    <a:lnTo>
                      <a:pt x="23036" y="8365"/>
                    </a:lnTo>
                    <a:lnTo>
                      <a:pt x="23017" y="8365"/>
                    </a:lnTo>
                    <a:lnTo>
                      <a:pt x="23017" y="8430"/>
                    </a:lnTo>
                    <a:lnTo>
                      <a:pt x="22999" y="8430"/>
                    </a:lnTo>
                    <a:lnTo>
                      <a:pt x="22999" y="8476"/>
                    </a:lnTo>
                    <a:lnTo>
                      <a:pt x="22990" y="8476"/>
                    </a:lnTo>
                    <a:lnTo>
                      <a:pt x="22990" y="8504"/>
                    </a:lnTo>
                    <a:lnTo>
                      <a:pt x="22971" y="8504"/>
                    </a:lnTo>
                    <a:lnTo>
                      <a:pt x="22971" y="8550"/>
                    </a:lnTo>
                    <a:lnTo>
                      <a:pt x="22953" y="8550"/>
                    </a:lnTo>
                    <a:lnTo>
                      <a:pt x="22953" y="8596"/>
                    </a:lnTo>
                    <a:lnTo>
                      <a:pt x="22943" y="8596"/>
                    </a:lnTo>
                    <a:lnTo>
                      <a:pt x="22943" y="8643"/>
                    </a:lnTo>
                    <a:lnTo>
                      <a:pt x="22925" y="8643"/>
                    </a:lnTo>
                    <a:lnTo>
                      <a:pt x="22925" y="8689"/>
                    </a:lnTo>
                    <a:lnTo>
                      <a:pt x="22906" y="8689"/>
                    </a:lnTo>
                    <a:lnTo>
                      <a:pt x="22906" y="8735"/>
                    </a:lnTo>
                    <a:lnTo>
                      <a:pt x="22897" y="8735"/>
                    </a:lnTo>
                    <a:lnTo>
                      <a:pt x="22897" y="8772"/>
                    </a:lnTo>
                    <a:lnTo>
                      <a:pt x="22879" y="8772"/>
                    </a:lnTo>
                    <a:lnTo>
                      <a:pt x="22879" y="8819"/>
                    </a:lnTo>
                    <a:lnTo>
                      <a:pt x="22860" y="8819"/>
                    </a:lnTo>
                    <a:lnTo>
                      <a:pt x="22860" y="8847"/>
                    </a:lnTo>
                    <a:lnTo>
                      <a:pt x="22851" y="8847"/>
                    </a:lnTo>
                    <a:lnTo>
                      <a:pt x="22851" y="8874"/>
                    </a:lnTo>
                    <a:lnTo>
                      <a:pt x="22832" y="8874"/>
                    </a:lnTo>
                    <a:lnTo>
                      <a:pt x="22832" y="8911"/>
                    </a:lnTo>
                    <a:lnTo>
                      <a:pt x="22814" y="8911"/>
                    </a:lnTo>
                    <a:lnTo>
                      <a:pt x="22814" y="8939"/>
                    </a:lnTo>
                    <a:lnTo>
                      <a:pt x="22804" y="8939"/>
                    </a:lnTo>
                    <a:lnTo>
                      <a:pt x="22804" y="8967"/>
                    </a:lnTo>
                    <a:lnTo>
                      <a:pt x="22786" y="8967"/>
                    </a:lnTo>
                    <a:lnTo>
                      <a:pt x="22786" y="8985"/>
                    </a:lnTo>
                    <a:lnTo>
                      <a:pt x="22767" y="8985"/>
                    </a:lnTo>
                    <a:lnTo>
                      <a:pt x="22767" y="9013"/>
                    </a:lnTo>
                    <a:lnTo>
                      <a:pt x="22758" y="9013"/>
                    </a:lnTo>
                    <a:lnTo>
                      <a:pt x="22758" y="9050"/>
                    </a:lnTo>
                    <a:lnTo>
                      <a:pt x="22740" y="9050"/>
                    </a:lnTo>
                    <a:lnTo>
                      <a:pt x="22740" y="9078"/>
                    </a:lnTo>
                    <a:lnTo>
                      <a:pt x="22721" y="9078"/>
                    </a:lnTo>
                    <a:lnTo>
                      <a:pt x="22721" y="9106"/>
                    </a:lnTo>
                    <a:lnTo>
                      <a:pt x="22712" y="9106"/>
                    </a:lnTo>
                    <a:lnTo>
                      <a:pt x="22712" y="9143"/>
                    </a:lnTo>
                    <a:lnTo>
                      <a:pt x="22693" y="9143"/>
                    </a:lnTo>
                    <a:lnTo>
                      <a:pt x="22693" y="9171"/>
                    </a:lnTo>
                    <a:lnTo>
                      <a:pt x="22675" y="9171"/>
                    </a:lnTo>
                    <a:lnTo>
                      <a:pt x="22675" y="9189"/>
                    </a:lnTo>
                    <a:lnTo>
                      <a:pt x="22665" y="9189"/>
                    </a:lnTo>
                    <a:lnTo>
                      <a:pt x="22665" y="9217"/>
                    </a:lnTo>
                    <a:lnTo>
                      <a:pt x="22647" y="9217"/>
                    </a:lnTo>
                    <a:lnTo>
                      <a:pt x="22647" y="9236"/>
                    </a:lnTo>
                    <a:lnTo>
                      <a:pt x="22628" y="9236"/>
                    </a:lnTo>
                    <a:lnTo>
                      <a:pt x="22628" y="9263"/>
                    </a:lnTo>
                    <a:lnTo>
                      <a:pt x="22619" y="9263"/>
                    </a:lnTo>
                    <a:lnTo>
                      <a:pt x="22619" y="9282"/>
                    </a:lnTo>
                    <a:lnTo>
                      <a:pt x="22601" y="9282"/>
                    </a:lnTo>
                    <a:lnTo>
                      <a:pt x="22601" y="9291"/>
                    </a:lnTo>
                    <a:lnTo>
                      <a:pt x="22582" y="9291"/>
                    </a:lnTo>
                    <a:lnTo>
                      <a:pt x="22582" y="9328"/>
                    </a:lnTo>
                    <a:lnTo>
                      <a:pt x="22573" y="9328"/>
                    </a:lnTo>
                    <a:lnTo>
                      <a:pt x="22573" y="9337"/>
                    </a:lnTo>
                    <a:lnTo>
                      <a:pt x="22554" y="9337"/>
                    </a:lnTo>
                    <a:lnTo>
                      <a:pt x="22554" y="9374"/>
                    </a:lnTo>
                    <a:lnTo>
                      <a:pt x="22536" y="9374"/>
                    </a:lnTo>
                    <a:lnTo>
                      <a:pt x="22536" y="9384"/>
                    </a:lnTo>
                    <a:lnTo>
                      <a:pt x="22527" y="9384"/>
                    </a:lnTo>
                    <a:lnTo>
                      <a:pt x="22527" y="9402"/>
                    </a:lnTo>
                    <a:lnTo>
                      <a:pt x="22508" y="9402"/>
                    </a:lnTo>
                    <a:lnTo>
                      <a:pt x="22508" y="9430"/>
                    </a:lnTo>
                    <a:lnTo>
                      <a:pt x="22489" y="9430"/>
                    </a:lnTo>
                    <a:lnTo>
                      <a:pt x="22489" y="9449"/>
                    </a:lnTo>
                    <a:lnTo>
                      <a:pt x="22480" y="9449"/>
                    </a:lnTo>
                    <a:lnTo>
                      <a:pt x="22480" y="9476"/>
                    </a:lnTo>
                    <a:lnTo>
                      <a:pt x="22462" y="9476"/>
                    </a:lnTo>
                    <a:lnTo>
                      <a:pt x="22462" y="9495"/>
                    </a:lnTo>
                    <a:lnTo>
                      <a:pt x="22443" y="9495"/>
                    </a:lnTo>
                    <a:lnTo>
                      <a:pt x="22443" y="9513"/>
                    </a:lnTo>
                    <a:lnTo>
                      <a:pt x="22434" y="9513"/>
                    </a:lnTo>
                    <a:lnTo>
                      <a:pt x="22434" y="9541"/>
                    </a:lnTo>
                    <a:lnTo>
                      <a:pt x="22415" y="9541"/>
                    </a:lnTo>
                    <a:lnTo>
                      <a:pt x="22415" y="9560"/>
                    </a:lnTo>
                    <a:lnTo>
                      <a:pt x="22397" y="9560"/>
                    </a:lnTo>
                    <a:lnTo>
                      <a:pt x="22397" y="9569"/>
                    </a:lnTo>
                    <a:lnTo>
                      <a:pt x="22388" y="9569"/>
                    </a:lnTo>
                    <a:lnTo>
                      <a:pt x="22388" y="9588"/>
                    </a:lnTo>
                    <a:lnTo>
                      <a:pt x="22369" y="9588"/>
                    </a:lnTo>
                    <a:lnTo>
                      <a:pt x="22369" y="9606"/>
                    </a:lnTo>
                    <a:lnTo>
                      <a:pt x="22351" y="9606"/>
                    </a:lnTo>
                    <a:lnTo>
                      <a:pt x="22351" y="9615"/>
                    </a:lnTo>
                    <a:lnTo>
                      <a:pt x="22341" y="9615"/>
                    </a:lnTo>
                    <a:lnTo>
                      <a:pt x="22341" y="9634"/>
                    </a:lnTo>
                    <a:lnTo>
                      <a:pt x="22323" y="9634"/>
                    </a:lnTo>
                    <a:lnTo>
                      <a:pt x="22323" y="9652"/>
                    </a:lnTo>
                    <a:lnTo>
                      <a:pt x="22304" y="9652"/>
                    </a:lnTo>
                    <a:lnTo>
                      <a:pt x="22304" y="9662"/>
                    </a:lnTo>
                    <a:lnTo>
                      <a:pt x="22295" y="9662"/>
                    </a:lnTo>
                    <a:lnTo>
                      <a:pt x="22295" y="9680"/>
                    </a:lnTo>
                    <a:lnTo>
                      <a:pt x="22276" y="9680"/>
                    </a:lnTo>
                    <a:lnTo>
                      <a:pt x="22276" y="9699"/>
                    </a:lnTo>
                    <a:lnTo>
                      <a:pt x="22258" y="9699"/>
                    </a:lnTo>
                    <a:lnTo>
                      <a:pt x="22258" y="9726"/>
                    </a:lnTo>
                    <a:lnTo>
                      <a:pt x="22249" y="9726"/>
                    </a:lnTo>
                    <a:lnTo>
                      <a:pt x="22249" y="9745"/>
                    </a:lnTo>
                    <a:lnTo>
                      <a:pt x="22230" y="9745"/>
                    </a:lnTo>
                    <a:lnTo>
                      <a:pt x="22230" y="9754"/>
                    </a:lnTo>
                    <a:lnTo>
                      <a:pt x="22212" y="9754"/>
                    </a:lnTo>
                    <a:lnTo>
                      <a:pt x="22212" y="9773"/>
                    </a:lnTo>
                    <a:lnTo>
                      <a:pt x="22202" y="9773"/>
                    </a:lnTo>
                    <a:lnTo>
                      <a:pt x="22202" y="9791"/>
                    </a:lnTo>
                    <a:lnTo>
                      <a:pt x="22184" y="9791"/>
                    </a:lnTo>
                    <a:lnTo>
                      <a:pt x="22184" y="9801"/>
                    </a:lnTo>
                    <a:lnTo>
                      <a:pt x="22212" y="9801"/>
                    </a:lnTo>
                    <a:lnTo>
                      <a:pt x="22212" y="9791"/>
                    </a:lnTo>
                    <a:lnTo>
                      <a:pt x="22304" y="9791"/>
                    </a:lnTo>
                    <a:lnTo>
                      <a:pt x="22304" y="9773"/>
                    </a:lnTo>
                    <a:lnTo>
                      <a:pt x="22351" y="9773"/>
                    </a:lnTo>
                    <a:lnTo>
                      <a:pt x="22351" y="9791"/>
                    </a:lnTo>
                    <a:lnTo>
                      <a:pt x="22554" y="9791"/>
                    </a:lnTo>
                    <a:lnTo>
                      <a:pt x="22554" y="9801"/>
                    </a:lnTo>
                    <a:lnTo>
                      <a:pt x="22601" y="9801"/>
                    </a:lnTo>
                    <a:lnTo>
                      <a:pt x="22601" y="9819"/>
                    </a:lnTo>
                    <a:lnTo>
                      <a:pt x="22647" y="9819"/>
                    </a:lnTo>
                    <a:lnTo>
                      <a:pt x="22647" y="9838"/>
                    </a:lnTo>
                    <a:lnTo>
                      <a:pt x="22712" y="9838"/>
                    </a:lnTo>
                    <a:lnTo>
                      <a:pt x="22712" y="9847"/>
                    </a:lnTo>
                    <a:lnTo>
                      <a:pt x="22740" y="9847"/>
                    </a:lnTo>
                    <a:lnTo>
                      <a:pt x="22740" y="9865"/>
                    </a:lnTo>
                    <a:lnTo>
                      <a:pt x="22767" y="9865"/>
                    </a:lnTo>
                    <a:lnTo>
                      <a:pt x="22767" y="9884"/>
                    </a:lnTo>
                    <a:lnTo>
                      <a:pt x="22786" y="9884"/>
                    </a:lnTo>
                    <a:lnTo>
                      <a:pt x="22786" y="9893"/>
                    </a:lnTo>
                    <a:lnTo>
                      <a:pt x="22814" y="9893"/>
                    </a:lnTo>
                    <a:lnTo>
                      <a:pt x="22814" y="9912"/>
                    </a:lnTo>
                    <a:lnTo>
                      <a:pt x="22851" y="9912"/>
                    </a:lnTo>
                    <a:lnTo>
                      <a:pt x="22851" y="9930"/>
                    </a:lnTo>
                    <a:lnTo>
                      <a:pt x="22860" y="9930"/>
                    </a:lnTo>
                    <a:lnTo>
                      <a:pt x="22860" y="9939"/>
                    </a:lnTo>
                    <a:lnTo>
                      <a:pt x="22879" y="9939"/>
                    </a:lnTo>
                    <a:lnTo>
                      <a:pt x="22879" y="9958"/>
                    </a:lnTo>
                    <a:lnTo>
                      <a:pt x="22906" y="9958"/>
                    </a:lnTo>
                    <a:lnTo>
                      <a:pt x="22906" y="9977"/>
                    </a:lnTo>
                    <a:lnTo>
                      <a:pt x="22925" y="9977"/>
                    </a:lnTo>
                    <a:lnTo>
                      <a:pt x="22925" y="9986"/>
                    </a:lnTo>
                    <a:lnTo>
                      <a:pt x="22943" y="9986"/>
                    </a:lnTo>
                    <a:lnTo>
                      <a:pt x="22943" y="10004"/>
                    </a:lnTo>
                    <a:lnTo>
                      <a:pt x="22953" y="10004"/>
                    </a:lnTo>
                    <a:lnTo>
                      <a:pt x="22953" y="10023"/>
                    </a:lnTo>
                    <a:lnTo>
                      <a:pt x="22971" y="10023"/>
                    </a:lnTo>
                    <a:lnTo>
                      <a:pt x="22971" y="10032"/>
                    </a:lnTo>
                    <a:lnTo>
                      <a:pt x="22990" y="10032"/>
                    </a:lnTo>
                    <a:lnTo>
                      <a:pt x="22990" y="10051"/>
                    </a:lnTo>
                    <a:lnTo>
                      <a:pt x="22999" y="10051"/>
                    </a:lnTo>
                    <a:lnTo>
                      <a:pt x="22999" y="10078"/>
                    </a:lnTo>
                    <a:lnTo>
                      <a:pt x="23017" y="10078"/>
                    </a:lnTo>
                    <a:lnTo>
                      <a:pt x="23017" y="10097"/>
                    </a:lnTo>
                    <a:lnTo>
                      <a:pt x="23036" y="10097"/>
                    </a:lnTo>
                    <a:lnTo>
                      <a:pt x="23036" y="10125"/>
                    </a:lnTo>
                    <a:lnTo>
                      <a:pt x="23045" y="10125"/>
                    </a:lnTo>
                    <a:lnTo>
                      <a:pt x="23045" y="10143"/>
                    </a:lnTo>
                    <a:lnTo>
                      <a:pt x="23064" y="10143"/>
                    </a:lnTo>
                    <a:lnTo>
                      <a:pt x="23064" y="10171"/>
                    </a:lnTo>
                    <a:lnTo>
                      <a:pt x="23082" y="10171"/>
                    </a:lnTo>
                    <a:lnTo>
                      <a:pt x="23082" y="10208"/>
                    </a:lnTo>
                    <a:lnTo>
                      <a:pt x="23092" y="10208"/>
                    </a:lnTo>
                    <a:lnTo>
                      <a:pt x="23092" y="10217"/>
                    </a:lnTo>
                    <a:lnTo>
                      <a:pt x="23110" y="10217"/>
                    </a:lnTo>
                    <a:lnTo>
                      <a:pt x="23110" y="10254"/>
                    </a:lnTo>
                    <a:lnTo>
                      <a:pt x="23129" y="10254"/>
                    </a:lnTo>
                    <a:lnTo>
                      <a:pt x="23129" y="10310"/>
                    </a:lnTo>
                    <a:lnTo>
                      <a:pt x="23138" y="10310"/>
                    </a:lnTo>
                    <a:lnTo>
                      <a:pt x="23138" y="10356"/>
                    </a:lnTo>
                    <a:lnTo>
                      <a:pt x="23156" y="10356"/>
                    </a:lnTo>
                    <a:lnTo>
                      <a:pt x="23156" y="10421"/>
                    </a:lnTo>
                    <a:lnTo>
                      <a:pt x="23175" y="10421"/>
                    </a:lnTo>
                    <a:lnTo>
                      <a:pt x="23175" y="10606"/>
                    </a:lnTo>
                    <a:lnTo>
                      <a:pt x="23184" y="10606"/>
                    </a:lnTo>
                    <a:lnTo>
                      <a:pt x="23184" y="10588"/>
                    </a:lnTo>
                    <a:lnTo>
                      <a:pt x="23203" y="10588"/>
                    </a:lnTo>
                    <a:lnTo>
                      <a:pt x="23203" y="10560"/>
                    </a:lnTo>
                    <a:lnTo>
                      <a:pt x="23221" y="10560"/>
                    </a:lnTo>
                    <a:lnTo>
                      <a:pt x="23221" y="10542"/>
                    </a:lnTo>
                    <a:lnTo>
                      <a:pt x="23231" y="10542"/>
                    </a:lnTo>
                    <a:lnTo>
                      <a:pt x="23231" y="10532"/>
                    </a:lnTo>
                    <a:lnTo>
                      <a:pt x="23249" y="10532"/>
                    </a:lnTo>
                    <a:lnTo>
                      <a:pt x="23249" y="10514"/>
                    </a:lnTo>
                    <a:lnTo>
                      <a:pt x="23268" y="10514"/>
                    </a:lnTo>
                    <a:lnTo>
                      <a:pt x="23268" y="10495"/>
                    </a:lnTo>
                    <a:lnTo>
                      <a:pt x="23277" y="10495"/>
                    </a:lnTo>
                    <a:lnTo>
                      <a:pt x="23277" y="10486"/>
                    </a:lnTo>
                    <a:lnTo>
                      <a:pt x="23295" y="10486"/>
                    </a:lnTo>
                    <a:lnTo>
                      <a:pt x="23295" y="10467"/>
                    </a:lnTo>
                    <a:lnTo>
                      <a:pt x="23314" y="10467"/>
                    </a:lnTo>
                    <a:lnTo>
                      <a:pt x="23314" y="10449"/>
                    </a:lnTo>
                    <a:lnTo>
                      <a:pt x="23323" y="10449"/>
                    </a:lnTo>
                    <a:lnTo>
                      <a:pt x="23323" y="10440"/>
                    </a:lnTo>
                    <a:lnTo>
                      <a:pt x="23342" y="10440"/>
                    </a:lnTo>
                    <a:lnTo>
                      <a:pt x="23342" y="10421"/>
                    </a:lnTo>
                    <a:lnTo>
                      <a:pt x="23360" y="10421"/>
                    </a:lnTo>
                    <a:lnTo>
                      <a:pt x="23360" y="10403"/>
                    </a:lnTo>
                    <a:lnTo>
                      <a:pt x="23369" y="10403"/>
                    </a:lnTo>
                    <a:lnTo>
                      <a:pt x="23369" y="10393"/>
                    </a:lnTo>
                    <a:lnTo>
                      <a:pt x="23388" y="10393"/>
                    </a:lnTo>
                    <a:lnTo>
                      <a:pt x="23388" y="10375"/>
                    </a:lnTo>
                    <a:lnTo>
                      <a:pt x="23406" y="10375"/>
                    </a:lnTo>
                    <a:lnTo>
                      <a:pt x="23406" y="10356"/>
                    </a:lnTo>
                    <a:lnTo>
                      <a:pt x="23416" y="10356"/>
                    </a:lnTo>
                    <a:lnTo>
                      <a:pt x="23416" y="10347"/>
                    </a:lnTo>
                    <a:lnTo>
                      <a:pt x="23434" y="10347"/>
                    </a:lnTo>
                    <a:lnTo>
                      <a:pt x="23434" y="10329"/>
                    </a:lnTo>
                    <a:lnTo>
                      <a:pt x="23453" y="10329"/>
                    </a:lnTo>
                    <a:lnTo>
                      <a:pt x="23453" y="10310"/>
                    </a:lnTo>
                    <a:lnTo>
                      <a:pt x="23462" y="10310"/>
                    </a:lnTo>
                    <a:lnTo>
                      <a:pt x="23462" y="10301"/>
                    </a:lnTo>
                    <a:lnTo>
                      <a:pt x="23499" y="10301"/>
                    </a:lnTo>
                    <a:lnTo>
                      <a:pt x="23499" y="10282"/>
                    </a:lnTo>
                    <a:lnTo>
                      <a:pt x="23508" y="10282"/>
                    </a:lnTo>
                    <a:lnTo>
                      <a:pt x="23508" y="10264"/>
                    </a:lnTo>
                    <a:lnTo>
                      <a:pt x="23527" y="10264"/>
                    </a:lnTo>
                    <a:lnTo>
                      <a:pt x="23527" y="10254"/>
                    </a:lnTo>
                    <a:lnTo>
                      <a:pt x="23545" y="10254"/>
                    </a:lnTo>
                    <a:lnTo>
                      <a:pt x="23545" y="10236"/>
                    </a:lnTo>
                    <a:lnTo>
                      <a:pt x="23573" y="10236"/>
                    </a:lnTo>
                    <a:lnTo>
                      <a:pt x="23573" y="10217"/>
                    </a:lnTo>
                    <a:lnTo>
                      <a:pt x="23592" y="10217"/>
                    </a:lnTo>
                    <a:lnTo>
                      <a:pt x="23592" y="10208"/>
                    </a:lnTo>
                    <a:lnTo>
                      <a:pt x="23601" y="10208"/>
                    </a:lnTo>
                    <a:lnTo>
                      <a:pt x="23601" y="10190"/>
                    </a:lnTo>
                    <a:lnTo>
                      <a:pt x="23620" y="10190"/>
                    </a:lnTo>
                    <a:lnTo>
                      <a:pt x="23620" y="10171"/>
                    </a:lnTo>
                    <a:lnTo>
                      <a:pt x="23647" y="10171"/>
                    </a:lnTo>
                    <a:lnTo>
                      <a:pt x="23647" y="10162"/>
                    </a:lnTo>
                    <a:lnTo>
                      <a:pt x="23666" y="10162"/>
                    </a:lnTo>
                    <a:lnTo>
                      <a:pt x="23666" y="10143"/>
                    </a:lnTo>
                    <a:lnTo>
                      <a:pt x="23684" y="10143"/>
                    </a:lnTo>
                    <a:lnTo>
                      <a:pt x="23684" y="10125"/>
                    </a:lnTo>
                    <a:lnTo>
                      <a:pt x="23694" y="10125"/>
                    </a:lnTo>
                    <a:lnTo>
                      <a:pt x="23694" y="10115"/>
                    </a:lnTo>
                    <a:lnTo>
                      <a:pt x="23731" y="10115"/>
                    </a:lnTo>
                    <a:lnTo>
                      <a:pt x="23731" y="10097"/>
                    </a:lnTo>
                    <a:lnTo>
                      <a:pt x="23740" y="10097"/>
                    </a:lnTo>
                    <a:lnTo>
                      <a:pt x="23740" y="10078"/>
                    </a:lnTo>
                    <a:lnTo>
                      <a:pt x="23758" y="10078"/>
                    </a:lnTo>
                    <a:lnTo>
                      <a:pt x="23758" y="10069"/>
                    </a:lnTo>
                    <a:lnTo>
                      <a:pt x="23786" y="10069"/>
                    </a:lnTo>
                    <a:lnTo>
                      <a:pt x="23786" y="10051"/>
                    </a:lnTo>
                    <a:lnTo>
                      <a:pt x="23805" y="10051"/>
                    </a:lnTo>
                    <a:lnTo>
                      <a:pt x="23805" y="10032"/>
                    </a:lnTo>
                    <a:lnTo>
                      <a:pt x="23823" y="10032"/>
                    </a:lnTo>
                    <a:lnTo>
                      <a:pt x="23823" y="10023"/>
                    </a:lnTo>
                    <a:lnTo>
                      <a:pt x="23833" y="10023"/>
                    </a:lnTo>
                    <a:lnTo>
                      <a:pt x="23833" y="10004"/>
                    </a:lnTo>
                    <a:lnTo>
                      <a:pt x="23870" y="10004"/>
                    </a:lnTo>
                    <a:lnTo>
                      <a:pt x="23870" y="9986"/>
                    </a:lnTo>
                    <a:lnTo>
                      <a:pt x="23879" y="9986"/>
                    </a:lnTo>
                    <a:lnTo>
                      <a:pt x="23879" y="9977"/>
                    </a:lnTo>
                    <a:lnTo>
                      <a:pt x="23916" y="9977"/>
                    </a:lnTo>
                    <a:lnTo>
                      <a:pt x="23916" y="9958"/>
                    </a:lnTo>
                    <a:lnTo>
                      <a:pt x="23944" y="9958"/>
                    </a:lnTo>
                    <a:lnTo>
                      <a:pt x="23944" y="9939"/>
                    </a:lnTo>
                    <a:lnTo>
                      <a:pt x="23962" y="9939"/>
                    </a:lnTo>
                    <a:lnTo>
                      <a:pt x="23962" y="9930"/>
                    </a:lnTo>
                    <a:lnTo>
                      <a:pt x="23990" y="9930"/>
                    </a:lnTo>
                    <a:lnTo>
                      <a:pt x="23990" y="9912"/>
                    </a:lnTo>
                    <a:lnTo>
                      <a:pt x="24018" y="9912"/>
                    </a:lnTo>
                    <a:lnTo>
                      <a:pt x="24018" y="9893"/>
                    </a:lnTo>
                    <a:lnTo>
                      <a:pt x="24036" y="9893"/>
                    </a:lnTo>
                    <a:lnTo>
                      <a:pt x="24036" y="9884"/>
                    </a:lnTo>
                    <a:lnTo>
                      <a:pt x="24064" y="9884"/>
                    </a:lnTo>
                    <a:lnTo>
                      <a:pt x="24064" y="9865"/>
                    </a:lnTo>
                    <a:lnTo>
                      <a:pt x="24101" y="9865"/>
                    </a:lnTo>
                    <a:lnTo>
                      <a:pt x="24101" y="9847"/>
                    </a:lnTo>
                    <a:lnTo>
                      <a:pt x="24110" y="9847"/>
                    </a:lnTo>
                    <a:lnTo>
                      <a:pt x="24110" y="9838"/>
                    </a:lnTo>
                    <a:lnTo>
                      <a:pt x="24147" y="9838"/>
                    </a:lnTo>
                    <a:lnTo>
                      <a:pt x="24147" y="9819"/>
                    </a:lnTo>
                    <a:lnTo>
                      <a:pt x="24175" y="9819"/>
                    </a:lnTo>
                    <a:lnTo>
                      <a:pt x="24175" y="9801"/>
                    </a:lnTo>
                    <a:lnTo>
                      <a:pt x="24194" y="9801"/>
                    </a:lnTo>
                    <a:lnTo>
                      <a:pt x="24194" y="9791"/>
                    </a:lnTo>
                    <a:lnTo>
                      <a:pt x="24222" y="9791"/>
                    </a:lnTo>
                    <a:lnTo>
                      <a:pt x="24222" y="9773"/>
                    </a:lnTo>
                    <a:lnTo>
                      <a:pt x="24240" y="9773"/>
                    </a:lnTo>
                    <a:lnTo>
                      <a:pt x="24240" y="9754"/>
                    </a:lnTo>
                    <a:lnTo>
                      <a:pt x="24286" y="9754"/>
                    </a:lnTo>
                    <a:lnTo>
                      <a:pt x="24286" y="9745"/>
                    </a:lnTo>
                    <a:lnTo>
                      <a:pt x="24314" y="9745"/>
                    </a:lnTo>
                    <a:lnTo>
                      <a:pt x="24314" y="9726"/>
                    </a:lnTo>
                    <a:lnTo>
                      <a:pt x="24342" y="9726"/>
                    </a:lnTo>
                    <a:lnTo>
                      <a:pt x="24342" y="9708"/>
                    </a:lnTo>
                    <a:lnTo>
                      <a:pt x="24379" y="9708"/>
                    </a:lnTo>
                    <a:lnTo>
                      <a:pt x="24379" y="9699"/>
                    </a:lnTo>
                    <a:lnTo>
                      <a:pt x="24407" y="9699"/>
                    </a:lnTo>
                    <a:lnTo>
                      <a:pt x="24407" y="9680"/>
                    </a:lnTo>
                    <a:lnTo>
                      <a:pt x="24453" y="9680"/>
                    </a:lnTo>
                    <a:lnTo>
                      <a:pt x="24453" y="9662"/>
                    </a:lnTo>
                    <a:lnTo>
                      <a:pt x="24481" y="9662"/>
                    </a:lnTo>
                    <a:lnTo>
                      <a:pt x="24481" y="9652"/>
                    </a:lnTo>
                    <a:lnTo>
                      <a:pt x="24518" y="9652"/>
                    </a:lnTo>
                    <a:lnTo>
                      <a:pt x="24518" y="9634"/>
                    </a:lnTo>
                    <a:lnTo>
                      <a:pt x="24546" y="9634"/>
                    </a:lnTo>
                    <a:lnTo>
                      <a:pt x="24546" y="9615"/>
                    </a:lnTo>
                    <a:lnTo>
                      <a:pt x="24592" y="9615"/>
                    </a:lnTo>
                    <a:lnTo>
                      <a:pt x="24592" y="9606"/>
                    </a:lnTo>
                    <a:lnTo>
                      <a:pt x="24620" y="9606"/>
                    </a:lnTo>
                    <a:lnTo>
                      <a:pt x="24620" y="9588"/>
                    </a:lnTo>
                    <a:lnTo>
                      <a:pt x="24657" y="9588"/>
                    </a:lnTo>
                    <a:lnTo>
                      <a:pt x="24657" y="9569"/>
                    </a:lnTo>
                    <a:lnTo>
                      <a:pt x="24703" y="9569"/>
                    </a:lnTo>
                    <a:lnTo>
                      <a:pt x="24703" y="9560"/>
                    </a:lnTo>
                    <a:lnTo>
                      <a:pt x="24750" y="9560"/>
                    </a:lnTo>
                    <a:lnTo>
                      <a:pt x="24750" y="9541"/>
                    </a:lnTo>
                    <a:lnTo>
                      <a:pt x="24796" y="9541"/>
                    </a:lnTo>
                    <a:lnTo>
                      <a:pt x="24796" y="9523"/>
                    </a:lnTo>
                    <a:lnTo>
                      <a:pt x="24842" y="9523"/>
                    </a:lnTo>
                    <a:lnTo>
                      <a:pt x="24842" y="9513"/>
                    </a:lnTo>
                    <a:lnTo>
                      <a:pt x="24898" y="9513"/>
                    </a:lnTo>
                    <a:lnTo>
                      <a:pt x="24898" y="9495"/>
                    </a:lnTo>
                    <a:lnTo>
                      <a:pt x="24944" y="9495"/>
                    </a:lnTo>
                    <a:lnTo>
                      <a:pt x="24944" y="9476"/>
                    </a:lnTo>
                    <a:lnTo>
                      <a:pt x="24990" y="9476"/>
                    </a:lnTo>
                    <a:lnTo>
                      <a:pt x="24990" y="9467"/>
                    </a:lnTo>
                    <a:lnTo>
                      <a:pt x="25037" y="9467"/>
                    </a:lnTo>
                    <a:lnTo>
                      <a:pt x="25037" y="9449"/>
                    </a:lnTo>
                    <a:lnTo>
                      <a:pt x="25083" y="9449"/>
                    </a:lnTo>
                    <a:lnTo>
                      <a:pt x="25083" y="9430"/>
                    </a:lnTo>
                    <a:lnTo>
                      <a:pt x="25166" y="9430"/>
                    </a:lnTo>
                    <a:lnTo>
                      <a:pt x="25166" y="9421"/>
                    </a:lnTo>
                    <a:lnTo>
                      <a:pt x="25240" y="9421"/>
                    </a:lnTo>
                    <a:lnTo>
                      <a:pt x="25240" y="9402"/>
                    </a:lnTo>
                    <a:lnTo>
                      <a:pt x="25315" y="9402"/>
                    </a:lnTo>
                    <a:lnTo>
                      <a:pt x="25315" y="9384"/>
                    </a:lnTo>
                    <a:lnTo>
                      <a:pt x="25407" y="9384"/>
                    </a:lnTo>
                    <a:lnTo>
                      <a:pt x="25407" y="9374"/>
                    </a:lnTo>
                    <a:lnTo>
                      <a:pt x="25491" y="9374"/>
                    </a:lnTo>
                    <a:lnTo>
                      <a:pt x="25491" y="9356"/>
                    </a:lnTo>
                    <a:lnTo>
                      <a:pt x="25583" y="9356"/>
                    </a:lnTo>
                    <a:lnTo>
                      <a:pt x="25583" y="9337"/>
                    </a:lnTo>
                    <a:lnTo>
                      <a:pt x="25815" y="9337"/>
                    </a:lnTo>
                    <a:lnTo>
                      <a:pt x="25815" y="9328"/>
                    </a:lnTo>
                    <a:lnTo>
                      <a:pt x="26426" y="9328"/>
                    </a:lnTo>
                    <a:lnTo>
                      <a:pt x="26426" y="9337"/>
                    </a:lnTo>
                    <a:lnTo>
                      <a:pt x="26519" y="9337"/>
                    </a:lnTo>
                    <a:lnTo>
                      <a:pt x="26519" y="9310"/>
                    </a:lnTo>
                    <a:lnTo>
                      <a:pt x="26509" y="9310"/>
                    </a:lnTo>
                    <a:lnTo>
                      <a:pt x="26509" y="9245"/>
                    </a:lnTo>
                    <a:lnTo>
                      <a:pt x="26491" y="9245"/>
                    </a:lnTo>
                    <a:lnTo>
                      <a:pt x="26491" y="9189"/>
                    </a:lnTo>
                    <a:lnTo>
                      <a:pt x="26472" y="9189"/>
                    </a:lnTo>
                    <a:lnTo>
                      <a:pt x="26472" y="9124"/>
                    </a:lnTo>
                    <a:lnTo>
                      <a:pt x="26463" y="9124"/>
                    </a:lnTo>
                    <a:lnTo>
                      <a:pt x="26463" y="9060"/>
                    </a:lnTo>
                    <a:lnTo>
                      <a:pt x="26445" y="9060"/>
                    </a:lnTo>
                    <a:lnTo>
                      <a:pt x="26445" y="8911"/>
                    </a:lnTo>
                    <a:lnTo>
                      <a:pt x="26426" y="8911"/>
                    </a:lnTo>
                    <a:lnTo>
                      <a:pt x="26426" y="8754"/>
                    </a:lnTo>
                    <a:lnTo>
                      <a:pt x="26417" y="8754"/>
                    </a:lnTo>
                    <a:lnTo>
                      <a:pt x="26417" y="8708"/>
                    </a:lnTo>
                    <a:lnTo>
                      <a:pt x="26426" y="8708"/>
                    </a:lnTo>
                    <a:lnTo>
                      <a:pt x="26426" y="8430"/>
                    </a:lnTo>
                    <a:lnTo>
                      <a:pt x="26445" y="8430"/>
                    </a:lnTo>
                    <a:lnTo>
                      <a:pt x="26445" y="8356"/>
                    </a:lnTo>
                    <a:lnTo>
                      <a:pt x="26463" y="8356"/>
                    </a:lnTo>
                    <a:lnTo>
                      <a:pt x="26463" y="8272"/>
                    </a:lnTo>
                    <a:lnTo>
                      <a:pt x="26472" y="8272"/>
                    </a:lnTo>
                    <a:lnTo>
                      <a:pt x="26472" y="8198"/>
                    </a:lnTo>
                    <a:lnTo>
                      <a:pt x="26491" y="8198"/>
                    </a:lnTo>
                    <a:lnTo>
                      <a:pt x="26491" y="8133"/>
                    </a:lnTo>
                    <a:lnTo>
                      <a:pt x="26509" y="8133"/>
                    </a:lnTo>
                    <a:lnTo>
                      <a:pt x="26509" y="8087"/>
                    </a:lnTo>
                    <a:lnTo>
                      <a:pt x="26519" y="8087"/>
                    </a:lnTo>
                    <a:lnTo>
                      <a:pt x="26519" y="8041"/>
                    </a:lnTo>
                    <a:lnTo>
                      <a:pt x="26537" y="8041"/>
                    </a:lnTo>
                    <a:lnTo>
                      <a:pt x="26537" y="8013"/>
                    </a:lnTo>
                    <a:lnTo>
                      <a:pt x="26556" y="8013"/>
                    </a:lnTo>
                    <a:lnTo>
                      <a:pt x="26556" y="7967"/>
                    </a:lnTo>
                    <a:lnTo>
                      <a:pt x="26565" y="7967"/>
                    </a:lnTo>
                    <a:lnTo>
                      <a:pt x="26565" y="7920"/>
                    </a:lnTo>
                    <a:lnTo>
                      <a:pt x="26584" y="7920"/>
                    </a:lnTo>
                    <a:lnTo>
                      <a:pt x="26584" y="7892"/>
                    </a:lnTo>
                    <a:lnTo>
                      <a:pt x="26602" y="7892"/>
                    </a:lnTo>
                    <a:lnTo>
                      <a:pt x="26602" y="7846"/>
                    </a:lnTo>
                    <a:lnTo>
                      <a:pt x="26611" y="7846"/>
                    </a:lnTo>
                    <a:lnTo>
                      <a:pt x="26611" y="7809"/>
                    </a:lnTo>
                    <a:lnTo>
                      <a:pt x="26630" y="7809"/>
                    </a:lnTo>
                    <a:lnTo>
                      <a:pt x="26630" y="7800"/>
                    </a:lnTo>
                    <a:lnTo>
                      <a:pt x="26648" y="7800"/>
                    </a:lnTo>
                    <a:lnTo>
                      <a:pt x="26648" y="7763"/>
                    </a:lnTo>
                    <a:lnTo>
                      <a:pt x="26658" y="7763"/>
                    </a:lnTo>
                    <a:lnTo>
                      <a:pt x="26658" y="7735"/>
                    </a:lnTo>
                    <a:lnTo>
                      <a:pt x="26676" y="7735"/>
                    </a:lnTo>
                    <a:lnTo>
                      <a:pt x="26676" y="7707"/>
                    </a:lnTo>
                    <a:lnTo>
                      <a:pt x="26695" y="7707"/>
                    </a:lnTo>
                    <a:lnTo>
                      <a:pt x="26695" y="7670"/>
                    </a:lnTo>
                    <a:lnTo>
                      <a:pt x="26704" y="7670"/>
                    </a:lnTo>
                    <a:lnTo>
                      <a:pt x="26704" y="7661"/>
                    </a:lnTo>
                    <a:lnTo>
                      <a:pt x="26722" y="7661"/>
                    </a:lnTo>
                    <a:lnTo>
                      <a:pt x="26722" y="7624"/>
                    </a:lnTo>
                    <a:lnTo>
                      <a:pt x="26741" y="7624"/>
                    </a:lnTo>
                    <a:lnTo>
                      <a:pt x="26741" y="7596"/>
                    </a:lnTo>
                    <a:lnTo>
                      <a:pt x="26750" y="7596"/>
                    </a:lnTo>
                    <a:lnTo>
                      <a:pt x="26750" y="7568"/>
                    </a:lnTo>
                    <a:lnTo>
                      <a:pt x="26769" y="7568"/>
                    </a:lnTo>
                    <a:lnTo>
                      <a:pt x="26769" y="7550"/>
                    </a:lnTo>
                    <a:lnTo>
                      <a:pt x="26787" y="7550"/>
                    </a:lnTo>
                    <a:lnTo>
                      <a:pt x="26787" y="7531"/>
                    </a:lnTo>
                    <a:lnTo>
                      <a:pt x="26797" y="7531"/>
                    </a:lnTo>
                    <a:lnTo>
                      <a:pt x="26797" y="7522"/>
                    </a:lnTo>
                    <a:lnTo>
                      <a:pt x="26815" y="7522"/>
                    </a:lnTo>
                    <a:lnTo>
                      <a:pt x="26815" y="7485"/>
                    </a:lnTo>
                    <a:lnTo>
                      <a:pt x="26834" y="7485"/>
                    </a:lnTo>
                    <a:lnTo>
                      <a:pt x="26834" y="7476"/>
                    </a:lnTo>
                    <a:lnTo>
                      <a:pt x="26843" y="7476"/>
                    </a:lnTo>
                    <a:lnTo>
                      <a:pt x="26843" y="7457"/>
                    </a:lnTo>
                    <a:lnTo>
                      <a:pt x="26861" y="7457"/>
                    </a:lnTo>
                    <a:lnTo>
                      <a:pt x="26861" y="7439"/>
                    </a:lnTo>
                    <a:lnTo>
                      <a:pt x="26880" y="7439"/>
                    </a:lnTo>
                    <a:lnTo>
                      <a:pt x="26880" y="7411"/>
                    </a:lnTo>
                    <a:lnTo>
                      <a:pt x="26889" y="7411"/>
                    </a:lnTo>
                    <a:lnTo>
                      <a:pt x="26889" y="7392"/>
                    </a:lnTo>
                    <a:lnTo>
                      <a:pt x="26908" y="7392"/>
                    </a:lnTo>
                    <a:lnTo>
                      <a:pt x="26908" y="7383"/>
                    </a:lnTo>
                    <a:lnTo>
                      <a:pt x="26926" y="7383"/>
                    </a:lnTo>
                    <a:lnTo>
                      <a:pt x="26926" y="7365"/>
                    </a:lnTo>
                    <a:lnTo>
                      <a:pt x="26936" y="7365"/>
                    </a:lnTo>
                    <a:lnTo>
                      <a:pt x="26936" y="7337"/>
                    </a:lnTo>
                    <a:lnTo>
                      <a:pt x="26954" y="7337"/>
                    </a:lnTo>
                    <a:lnTo>
                      <a:pt x="26954" y="7318"/>
                    </a:lnTo>
                    <a:lnTo>
                      <a:pt x="26973" y="7318"/>
                    </a:lnTo>
                    <a:lnTo>
                      <a:pt x="26973" y="7300"/>
                    </a:lnTo>
                    <a:lnTo>
                      <a:pt x="26982" y="7300"/>
                    </a:lnTo>
                    <a:lnTo>
                      <a:pt x="26982" y="7290"/>
                    </a:lnTo>
                    <a:lnTo>
                      <a:pt x="27000" y="7290"/>
                    </a:lnTo>
                    <a:lnTo>
                      <a:pt x="27000" y="7272"/>
                    </a:lnTo>
                    <a:lnTo>
                      <a:pt x="27019" y="7272"/>
                    </a:lnTo>
                    <a:lnTo>
                      <a:pt x="27019" y="7253"/>
                    </a:lnTo>
                    <a:lnTo>
                      <a:pt x="27028" y="7253"/>
                    </a:lnTo>
                    <a:lnTo>
                      <a:pt x="27028" y="7244"/>
                    </a:lnTo>
                    <a:lnTo>
                      <a:pt x="27047" y="7244"/>
                    </a:lnTo>
                    <a:lnTo>
                      <a:pt x="27047" y="7226"/>
                    </a:lnTo>
                    <a:lnTo>
                      <a:pt x="27065" y="7226"/>
                    </a:lnTo>
                    <a:lnTo>
                      <a:pt x="27065" y="7207"/>
                    </a:lnTo>
                    <a:lnTo>
                      <a:pt x="27074" y="7207"/>
                    </a:lnTo>
                    <a:lnTo>
                      <a:pt x="27074" y="7198"/>
                    </a:lnTo>
                    <a:lnTo>
                      <a:pt x="27093" y="7198"/>
                    </a:lnTo>
                    <a:lnTo>
                      <a:pt x="27093" y="7179"/>
                    </a:lnTo>
                    <a:lnTo>
                      <a:pt x="27112" y="7179"/>
                    </a:lnTo>
                    <a:lnTo>
                      <a:pt x="27112" y="7161"/>
                    </a:lnTo>
                    <a:lnTo>
                      <a:pt x="27139" y="7161"/>
                    </a:lnTo>
                    <a:lnTo>
                      <a:pt x="27139" y="7151"/>
                    </a:lnTo>
                    <a:lnTo>
                      <a:pt x="27158" y="7151"/>
                    </a:lnTo>
                    <a:lnTo>
                      <a:pt x="27158" y="7133"/>
                    </a:lnTo>
                    <a:lnTo>
                      <a:pt x="27167" y="7133"/>
                    </a:lnTo>
                    <a:lnTo>
                      <a:pt x="27167" y="7114"/>
                    </a:lnTo>
                    <a:lnTo>
                      <a:pt x="27186" y="7114"/>
                    </a:lnTo>
                    <a:lnTo>
                      <a:pt x="27186" y="7105"/>
                    </a:lnTo>
                    <a:lnTo>
                      <a:pt x="27213" y="7105"/>
                    </a:lnTo>
                    <a:lnTo>
                      <a:pt x="27213" y="7087"/>
                    </a:lnTo>
                    <a:lnTo>
                      <a:pt x="27232" y="7087"/>
                    </a:lnTo>
                    <a:lnTo>
                      <a:pt x="27232" y="7068"/>
                    </a:lnTo>
                    <a:lnTo>
                      <a:pt x="27250" y="7068"/>
                    </a:lnTo>
                    <a:lnTo>
                      <a:pt x="27250" y="7059"/>
                    </a:lnTo>
                    <a:lnTo>
                      <a:pt x="27278" y="7059"/>
                    </a:lnTo>
                    <a:lnTo>
                      <a:pt x="27278" y="7040"/>
                    </a:lnTo>
                    <a:lnTo>
                      <a:pt x="27297" y="7040"/>
                    </a:lnTo>
                    <a:lnTo>
                      <a:pt x="27297" y="7022"/>
                    </a:lnTo>
                    <a:lnTo>
                      <a:pt x="27325" y="7022"/>
                    </a:lnTo>
                    <a:lnTo>
                      <a:pt x="27325" y="7013"/>
                    </a:lnTo>
                    <a:lnTo>
                      <a:pt x="27343" y="7013"/>
                    </a:lnTo>
                    <a:lnTo>
                      <a:pt x="27343" y="6994"/>
                    </a:lnTo>
                    <a:lnTo>
                      <a:pt x="27371" y="6994"/>
                    </a:lnTo>
                    <a:lnTo>
                      <a:pt x="27371" y="6976"/>
                    </a:lnTo>
                    <a:lnTo>
                      <a:pt x="27389" y="6976"/>
                    </a:lnTo>
                    <a:lnTo>
                      <a:pt x="27389" y="6966"/>
                    </a:lnTo>
                    <a:lnTo>
                      <a:pt x="27417" y="6966"/>
                    </a:lnTo>
                    <a:lnTo>
                      <a:pt x="27417" y="6948"/>
                    </a:lnTo>
                    <a:lnTo>
                      <a:pt x="27445" y="6948"/>
                    </a:lnTo>
                    <a:lnTo>
                      <a:pt x="27445" y="6929"/>
                    </a:lnTo>
                    <a:lnTo>
                      <a:pt x="27482" y="6929"/>
                    </a:lnTo>
                    <a:lnTo>
                      <a:pt x="27482" y="6920"/>
                    </a:lnTo>
                    <a:lnTo>
                      <a:pt x="27510" y="6920"/>
                    </a:lnTo>
                    <a:lnTo>
                      <a:pt x="27510" y="6901"/>
                    </a:lnTo>
                    <a:lnTo>
                      <a:pt x="27538" y="6901"/>
                    </a:lnTo>
                    <a:lnTo>
                      <a:pt x="27538" y="6883"/>
                    </a:lnTo>
                    <a:lnTo>
                      <a:pt x="27575" y="6883"/>
                    </a:lnTo>
                    <a:lnTo>
                      <a:pt x="27575" y="6874"/>
                    </a:lnTo>
                    <a:lnTo>
                      <a:pt x="27602" y="6874"/>
                    </a:lnTo>
                    <a:lnTo>
                      <a:pt x="27602" y="6855"/>
                    </a:lnTo>
                    <a:lnTo>
                      <a:pt x="27630" y="6855"/>
                    </a:lnTo>
                    <a:lnTo>
                      <a:pt x="27630" y="6837"/>
                    </a:lnTo>
                    <a:lnTo>
                      <a:pt x="27667" y="6837"/>
                    </a:lnTo>
                    <a:lnTo>
                      <a:pt x="27667" y="6827"/>
                    </a:lnTo>
                    <a:lnTo>
                      <a:pt x="27714" y="6827"/>
                    </a:lnTo>
                    <a:lnTo>
                      <a:pt x="27714" y="6809"/>
                    </a:lnTo>
                    <a:lnTo>
                      <a:pt x="27760" y="6809"/>
                    </a:lnTo>
                    <a:lnTo>
                      <a:pt x="27760" y="6790"/>
                    </a:lnTo>
                    <a:lnTo>
                      <a:pt x="27788" y="6790"/>
                    </a:lnTo>
                    <a:lnTo>
                      <a:pt x="27788" y="6781"/>
                    </a:lnTo>
                    <a:lnTo>
                      <a:pt x="27834" y="6781"/>
                    </a:lnTo>
                    <a:lnTo>
                      <a:pt x="27834" y="6762"/>
                    </a:lnTo>
                    <a:lnTo>
                      <a:pt x="27880" y="6762"/>
                    </a:lnTo>
                    <a:lnTo>
                      <a:pt x="27880" y="6744"/>
                    </a:lnTo>
                    <a:lnTo>
                      <a:pt x="27945" y="6744"/>
                    </a:lnTo>
                    <a:lnTo>
                      <a:pt x="27945" y="6735"/>
                    </a:lnTo>
                    <a:lnTo>
                      <a:pt x="28001" y="6735"/>
                    </a:lnTo>
                    <a:lnTo>
                      <a:pt x="28001" y="6716"/>
                    </a:lnTo>
                    <a:lnTo>
                      <a:pt x="28047" y="6716"/>
                    </a:lnTo>
                    <a:lnTo>
                      <a:pt x="28047" y="6698"/>
                    </a:lnTo>
                    <a:lnTo>
                      <a:pt x="28140" y="6698"/>
                    </a:lnTo>
                    <a:lnTo>
                      <a:pt x="28140" y="6688"/>
                    </a:lnTo>
                    <a:lnTo>
                      <a:pt x="28269" y="6688"/>
                    </a:lnTo>
                    <a:lnTo>
                      <a:pt x="28269" y="6670"/>
                    </a:lnTo>
                    <a:lnTo>
                      <a:pt x="28640" y="6670"/>
                    </a:lnTo>
                    <a:lnTo>
                      <a:pt x="28640" y="6688"/>
                    </a:lnTo>
                    <a:lnTo>
                      <a:pt x="28807" y="6688"/>
                    </a:lnTo>
                    <a:lnTo>
                      <a:pt x="28807" y="6698"/>
                    </a:lnTo>
                    <a:lnTo>
                      <a:pt x="28918" y="6698"/>
                    </a:lnTo>
                    <a:lnTo>
                      <a:pt x="28918" y="6716"/>
                    </a:lnTo>
                    <a:lnTo>
                      <a:pt x="28964" y="6716"/>
                    </a:lnTo>
                    <a:lnTo>
                      <a:pt x="28964" y="6735"/>
                    </a:lnTo>
                    <a:lnTo>
                      <a:pt x="29020" y="6735"/>
                    </a:lnTo>
                    <a:lnTo>
                      <a:pt x="29020" y="6744"/>
                    </a:lnTo>
                    <a:lnTo>
                      <a:pt x="29084" y="6744"/>
                    </a:lnTo>
                    <a:lnTo>
                      <a:pt x="29084" y="6762"/>
                    </a:lnTo>
                    <a:lnTo>
                      <a:pt x="29149" y="6762"/>
                    </a:lnTo>
                    <a:lnTo>
                      <a:pt x="29149" y="6781"/>
                    </a:lnTo>
                    <a:lnTo>
                      <a:pt x="29196" y="6781"/>
                    </a:lnTo>
                    <a:lnTo>
                      <a:pt x="29196" y="6790"/>
                    </a:lnTo>
                    <a:lnTo>
                      <a:pt x="29242" y="6790"/>
                    </a:lnTo>
                    <a:lnTo>
                      <a:pt x="29242" y="6809"/>
                    </a:lnTo>
                    <a:lnTo>
                      <a:pt x="29288" y="6809"/>
                    </a:lnTo>
                    <a:lnTo>
                      <a:pt x="29288" y="6827"/>
                    </a:lnTo>
                    <a:lnTo>
                      <a:pt x="29316" y="6827"/>
                    </a:lnTo>
                    <a:lnTo>
                      <a:pt x="29316" y="6837"/>
                    </a:lnTo>
                    <a:lnTo>
                      <a:pt x="29344" y="6837"/>
                    </a:lnTo>
                    <a:lnTo>
                      <a:pt x="29344" y="6855"/>
                    </a:lnTo>
                    <a:lnTo>
                      <a:pt x="29390" y="6855"/>
                    </a:lnTo>
                    <a:lnTo>
                      <a:pt x="29390" y="6874"/>
                    </a:lnTo>
                    <a:lnTo>
                      <a:pt x="29427" y="6874"/>
                    </a:lnTo>
                    <a:lnTo>
                      <a:pt x="29427" y="6883"/>
                    </a:lnTo>
                    <a:lnTo>
                      <a:pt x="29455" y="6883"/>
                    </a:lnTo>
                    <a:lnTo>
                      <a:pt x="29455" y="6901"/>
                    </a:lnTo>
                    <a:lnTo>
                      <a:pt x="29483" y="6901"/>
                    </a:lnTo>
                    <a:lnTo>
                      <a:pt x="29483" y="6920"/>
                    </a:lnTo>
                    <a:lnTo>
                      <a:pt x="29520" y="6920"/>
                    </a:lnTo>
                    <a:lnTo>
                      <a:pt x="29520" y="6929"/>
                    </a:lnTo>
                    <a:lnTo>
                      <a:pt x="29548" y="6929"/>
                    </a:lnTo>
                    <a:lnTo>
                      <a:pt x="29548" y="6948"/>
                    </a:lnTo>
                    <a:lnTo>
                      <a:pt x="29566" y="6948"/>
                    </a:lnTo>
                    <a:lnTo>
                      <a:pt x="29566" y="6929"/>
                    </a:lnTo>
                    <a:lnTo>
                      <a:pt x="29575" y="6929"/>
                    </a:lnTo>
                    <a:lnTo>
                      <a:pt x="29575" y="6901"/>
                    </a:lnTo>
                    <a:lnTo>
                      <a:pt x="29594" y="6901"/>
                    </a:lnTo>
                    <a:lnTo>
                      <a:pt x="29594" y="6883"/>
                    </a:lnTo>
                    <a:lnTo>
                      <a:pt x="29612" y="6883"/>
                    </a:lnTo>
                    <a:lnTo>
                      <a:pt x="29612" y="6855"/>
                    </a:lnTo>
                    <a:lnTo>
                      <a:pt x="29622" y="6855"/>
                    </a:lnTo>
                    <a:lnTo>
                      <a:pt x="29622" y="6837"/>
                    </a:lnTo>
                    <a:lnTo>
                      <a:pt x="29640" y="6837"/>
                    </a:lnTo>
                    <a:lnTo>
                      <a:pt x="29640" y="6827"/>
                    </a:lnTo>
                    <a:lnTo>
                      <a:pt x="29659" y="6827"/>
                    </a:lnTo>
                    <a:lnTo>
                      <a:pt x="29659" y="6809"/>
                    </a:lnTo>
                    <a:lnTo>
                      <a:pt x="29668" y="6809"/>
                    </a:lnTo>
                    <a:lnTo>
                      <a:pt x="29668" y="6781"/>
                    </a:lnTo>
                    <a:lnTo>
                      <a:pt x="29687" y="6781"/>
                    </a:lnTo>
                    <a:lnTo>
                      <a:pt x="29687" y="6762"/>
                    </a:lnTo>
                    <a:lnTo>
                      <a:pt x="29705" y="6762"/>
                    </a:lnTo>
                    <a:lnTo>
                      <a:pt x="29705" y="6744"/>
                    </a:lnTo>
                    <a:lnTo>
                      <a:pt x="29714" y="6744"/>
                    </a:lnTo>
                    <a:lnTo>
                      <a:pt x="29714" y="6735"/>
                    </a:lnTo>
                    <a:lnTo>
                      <a:pt x="29733" y="6735"/>
                    </a:lnTo>
                    <a:lnTo>
                      <a:pt x="29733" y="6716"/>
                    </a:lnTo>
                    <a:lnTo>
                      <a:pt x="29751" y="6716"/>
                    </a:lnTo>
                    <a:lnTo>
                      <a:pt x="29751" y="6698"/>
                    </a:lnTo>
                    <a:lnTo>
                      <a:pt x="29761" y="6698"/>
                    </a:lnTo>
                    <a:lnTo>
                      <a:pt x="29761" y="6688"/>
                    </a:lnTo>
                    <a:lnTo>
                      <a:pt x="29779" y="6688"/>
                    </a:lnTo>
                    <a:lnTo>
                      <a:pt x="29779" y="6670"/>
                    </a:lnTo>
                    <a:lnTo>
                      <a:pt x="29798" y="6670"/>
                    </a:lnTo>
                    <a:lnTo>
                      <a:pt x="29798" y="6651"/>
                    </a:lnTo>
                    <a:lnTo>
                      <a:pt x="29825" y="6651"/>
                    </a:lnTo>
                    <a:lnTo>
                      <a:pt x="29825" y="6642"/>
                    </a:lnTo>
                    <a:lnTo>
                      <a:pt x="29844" y="6642"/>
                    </a:lnTo>
                    <a:lnTo>
                      <a:pt x="29844" y="6624"/>
                    </a:lnTo>
                    <a:lnTo>
                      <a:pt x="29853" y="6624"/>
                    </a:lnTo>
                    <a:lnTo>
                      <a:pt x="29853" y="6605"/>
                    </a:lnTo>
                    <a:lnTo>
                      <a:pt x="29890" y="6605"/>
                    </a:lnTo>
                    <a:lnTo>
                      <a:pt x="29890" y="6596"/>
                    </a:lnTo>
                    <a:lnTo>
                      <a:pt x="29900" y="6596"/>
                    </a:lnTo>
                    <a:lnTo>
                      <a:pt x="29900" y="6577"/>
                    </a:lnTo>
                    <a:lnTo>
                      <a:pt x="29918" y="6577"/>
                    </a:lnTo>
                    <a:lnTo>
                      <a:pt x="29918" y="6559"/>
                    </a:lnTo>
                    <a:lnTo>
                      <a:pt x="29946" y="6559"/>
                    </a:lnTo>
                    <a:lnTo>
                      <a:pt x="29946" y="6549"/>
                    </a:lnTo>
                    <a:lnTo>
                      <a:pt x="29964" y="6549"/>
                    </a:lnTo>
                    <a:lnTo>
                      <a:pt x="29964" y="6531"/>
                    </a:lnTo>
                    <a:lnTo>
                      <a:pt x="29992" y="6531"/>
                    </a:lnTo>
                    <a:lnTo>
                      <a:pt x="29992" y="6512"/>
                    </a:lnTo>
                    <a:lnTo>
                      <a:pt x="30029" y="6512"/>
                    </a:lnTo>
                    <a:lnTo>
                      <a:pt x="30029" y="6503"/>
                    </a:lnTo>
                    <a:lnTo>
                      <a:pt x="30057" y="6503"/>
                    </a:lnTo>
                    <a:lnTo>
                      <a:pt x="30057" y="6485"/>
                    </a:lnTo>
                    <a:lnTo>
                      <a:pt x="30085" y="6485"/>
                    </a:lnTo>
                    <a:lnTo>
                      <a:pt x="30085" y="6466"/>
                    </a:lnTo>
                    <a:lnTo>
                      <a:pt x="30122" y="6466"/>
                    </a:lnTo>
                    <a:lnTo>
                      <a:pt x="30122" y="6457"/>
                    </a:lnTo>
                    <a:lnTo>
                      <a:pt x="30150" y="6457"/>
                    </a:lnTo>
                    <a:lnTo>
                      <a:pt x="30150" y="6438"/>
                    </a:lnTo>
                    <a:lnTo>
                      <a:pt x="30196" y="6438"/>
                    </a:lnTo>
                    <a:lnTo>
                      <a:pt x="30196" y="6420"/>
                    </a:lnTo>
                    <a:lnTo>
                      <a:pt x="30242" y="6420"/>
                    </a:lnTo>
                    <a:lnTo>
                      <a:pt x="30242" y="6410"/>
                    </a:lnTo>
                    <a:lnTo>
                      <a:pt x="30289" y="6410"/>
                    </a:lnTo>
                    <a:lnTo>
                      <a:pt x="30289" y="6392"/>
                    </a:lnTo>
                    <a:lnTo>
                      <a:pt x="30353" y="6392"/>
                    </a:lnTo>
                    <a:lnTo>
                      <a:pt x="30353" y="6373"/>
                    </a:lnTo>
                    <a:lnTo>
                      <a:pt x="30428" y="6373"/>
                    </a:lnTo>
                    <a:lnTo>
                      <a:pt x="30428" y="6364"/>
                    </a:lnTo>
                    <a:lnTo>
                      <a:pt x="30585" y="6364"/>
                    </a:lnTo>
                    <a:lnTo>
                      <a:pt x="30585" y="6346"/>
                    </a:lnTo>
                    <a:lnTo>
                      <a:pt x="30752" y="6346"/>
                    </a:lnTo>
                    <a:lnTo>
                      <a:pt x="30752" y="6364"/>
                    </a:lnTo>
                    <a:lnTo>
                      <a:pt x="30891" y="6364"/>
                    </a:lnTo>
                    <a:lnTo>
                      <a:pt x="30891" y="6373"/>
                    </a:lnTo>
                    <a:lnTo>
                      <a:pt x="30955" y="6373"/>
                    </a:lnTo>
                    <a:lnTo>
                      <a:pt x="30955" y="6392"/>
                    </a:lnTo>
                    <a:lnTo>
                      <a:pt x="31011" y="6392"/>
                    </a:lnTo>
                    <a:lnTo>
                      <a:pt x="31011" y="6410"/>
                    </a:lnTo>
                    <a:lnTo>
                      <a:pt x="31057" y="6410"/>
                    </a:lnTo>
                    <a:lnTo>
                      <a:pt x="31057" y="6420"/>
                    </a:lnTo>
                    <a:lnTo>
                      <a:pt x="31104" y="6420"/>
                    </a:lnTo>
                    <a:lnTo>
                      <a:pt x="31104" y="6438"/>
                    </a:lnTo>
                    <a:lnTo>
                      <a:pt x="31141" y="6438"/>
                    </a:lnTo>
                    <a:lnTo>
                      <a:pt x="31141" y="6457"/>
                    </a:lnTo>
                    <a:lnTo>
                      <a:pt x="31187" y="6457"/>
                    </a:lnTo>
                    <a:lnTo>
                      <a:pt x="31187" y="6466"/>
                    </a:lnTo>
                    <a:lnTo>
                      <a:pt x="31215" y="6466"/>
                    </a:lnTo>
                    <a:lnTo>
                      <a:pt x="31215" y="6485"/>
                    </a:lnTo>
                    <a:lnTo>
                      <a:pt x="31243" y="6485"/>
                    </a:lnTo>
                    <a:lnTo>
                      <a:pt x="31243" y="6503"/>
                    </a:lnTo>
                    <a:lnTo>
                      <a:pt x="31280" y="6503"/>
                    </a:lnTo>
                    <a:lnTo>
                      <a:pt x="31280" y="6512"/>
                    </a:lnTo>
                    <a:lnTo>
                      <a:pt x="31307" y="6512"/>
                    </a:lnTo>
                    <a:lnTo>
                      <a:pt x="31307" y="6531"/>
                    </a:lnTo>
                    <a:lnTo>
                      <a:pt x="31335" y="6531"/>
                    </a:lnTo>
                    <a:lnTo>
                      <a:pt x="31335" y="6549"/>
                    </a:lnTo>
                    <a:lnTo>
                      <a:pt x="31354" y="6549"/>
                    </a:lnTo>
                    <a:lnTo>
                      <a:pt x="31354" y="6559"/>
                    </a:lnTo>
                    <a:lnTo>
                      <a:pt x="31372" y="6559"/>
                    </a:lnTo>
                    <a:lnTo>
                      <a:pt x="31372" y="6577"/>
                    </a:lnTo>
                    <a:lnTo>
                      <a:pt x="31400" y="6577"/>
                    </a:lnTo>
                    <a:lnTo>
                      <a:pt x="31400" y="6596"/>
                    </a:lnTo>
                    <a:lnTo>
                      <a:pt x="31419" y="6596"/>
                    </a:lnTo>
                    <a:lnTo>
                      <a:pt x="31419" y="6605"/>
                    </a:lnTo>
                    <a:lnTo>
                      <a:pt x="31446" y="6605"/>
                    </a:lnTo>
                    <a:lnTo>
                      <a:pt x="31446" y="6624"/>
                    </a:lnTo>
                    <a:lnTo>
                      <a:pt x="31465" y="6624"/>
                    </a:lnTo>
                    <a:lnTo>
                      <a:pt x="31465" y="6642"/>
                    </a:lnTo>
                    <a:lnTo>
                      <a:pt x="31474" y="6642"/>
                    </a:lnTo>
                    <a:lnTo>
                      <a:pt x="31474" y="6651"/>
                    </a:lnTo>
                    <a:lnTo>
                      <a:pt x="31493" y="6651"/>
                    </a:lnTo>
                    <a:lnTo>
                      <a:pt x="31493" y="6670"/>
                    </a:lnTo>
                    <a:lnTo>
                      <a:pt x="31511" y="6670"/>
                    </a:lnTo>
                    <a:lnTo>
                      <a:pt x="31511" y="6688"/>
                    </a:lnTo>
                    <a:lnTo>
                      <a:pt x="31520" y="6688"/>
                    </a:lnTo>
                    <a:lnTo>
                      <a:pt x="31520" y="6698"/>
                    </a:lnTo>
                    <a:lnTo>
                      <a:pt x="31558" y="6698"/>
                    </a:lnTo>
                    <a:lnTo>
                      <a:pt x="31558" y="6716"/>
                    </a:lnTo>
                    <a:lnTo>
                      <a:pt x="31567" y="6716"/>
                    </a:lnTo>
                    <a:lnTo>
                      <a:pt x="31567" y="6735"/>
                    </a:lnTo>
                    <a:lnTo>
                      <a:pt x="31585" y="6735"/>
                    </a:lnTo>
                    <a:lnTo>
                      <a:pt x="31585" y="6744"/>
                    </a:lnTo>
                    <a:lnTo>
                      <a:pt x="31604" y="6744"/>
                    </a:lnTo>
                    <a:lnTo>
                      <a:pt x="31604" y="6781"/>
                    </a:lnTo>
                    <a:lnTo>
                      <a:pt x="31613" y="6781"/>
                    </a:lnTo>
                    <a:lnTo>
                      <a:pt x="31613" y="6790"/>
                    </a:lnTo>
                    <a:lnTo>
                      <a:pt x="31632" y="6790"/>
                    </a:lnTo>
                    <a:lnTo>
                      <a:pt x="31632" y="6809"/>
                    </a:lnTo>
                    <a:lnTo>
                      <a:pt x="31650" y="6809"/>
                    </a:lnTo>
                    <a:lnTo>
                      <a:pt x="31650" y="6827"/>
                    </a:lnTo>
                    <a:lnTo>
                      <a:pt x="31659" y="6827"/>
                    </a:lnTo>
                    <a:lnTo>
                      <a:pt x="31659" y="6837"/>
                    </a:lnTo>
                    <a:lnTo>
                      <a:pt x="31678" y="6837"/>
                    </a:lnTo>
                    <a:lnTo>
                      <a:pt x="31678" y="6874"/>
                    </a:lnTo>
                    <a:lnTo>
                      <a:pt x="31696" y="6874"/>
                    </a:lnTo>
                    <a:lnTo>
                      <a:pt x="31696" y="6883"/>
                    </a:lnTo>
                    <a:lnTo>
                      <a:pt x="31706" y="6883"/>
                    </a:lnTo>
                    <a:lnTo>
                      <a:pt x="31706" y="6901"/>
                    </a:lnTo>
                    <a:lnTo>
                      <a:pt x="31724" y="6901"/>
                    </a:lnTo>
                    <a:lnTo>
                      <a:pt x="31724" y="6929"/>
                    </a:lnTo>
                    <a:lnTo>
                      <a:pt x="31743" y="6929"/>
                    </a:lnTo>
                    <a:lnTo>
                      <a:pt x="31743" y="6948"/>
                    </a:lnTo>
                    <a:lnTo>
                      <a:pt x="31752" y="6948"/>
                    </a:lnTo>
                    <a:lnTo>
                      <a:pt x="31752" y="6976"/>
                    </a:lnTo>
                    <a:lnTo>
                      <a:pt x="31771" y="6976"/>
                    </a:lnTo>
                    <a:lnTo>
                      <a:pt x="31771" y="7013"/>
                    </a:lnTo>
                    <a:lnTo>
                      <a:pt x="31789" y="7013"/>
                    </a:lnTo>
                    <a:lnTo>
                      <a:pt x="31789" y="7040"/>
                    </a:lnTo>
                    <a:lnTo>
                      <a:pt x="31798" y="7040"/>
                    </a:lnTo>
                    <a:lnTo>
                      <a:pt x="31798" y="7068"/>
                    </a:lnTo>
                    <a:lnTo>
                      <a:pt x="31817" y="7068"/>
                    </a:lnTo>
                    <a:lnTo>
                      <a:pt x="31817" y="7105"/>
                    </a:lnTo>
                    <a:lnTo>
                      <a:pt x="31835" y="7105"/>
                    </a:lnTo>
                    <a:lnTo>
                      <a:pt x="31835" y="7133"/>
                    </a:lnTo>
                    <a:lnTo>
                      <a:pt x="31845" y="7133"/>
                    </a:lnTo>
                    <a:lnTo>
                      <a:pt x="31845" y="7179"/>
                    </a:lnTo>
                    <a:lnTo>
                      <a:pt x="31863" y="7179"/>
                    </a:lnTo>
                    <a:lnTo>
                      <a:pt x="31863" y="7244"/>
                    </a:lnTo>
                    <a:lnTo>
                      <a:pt x="31882" y="7244"/>
                    </a:lnTo>
                    <a:lnTo>
                      <a:pt x="31882" y="7290"/>
                    </a:lnTo>
                    <a:lnTo>
                      <a:pt x="31891" y="7290"/>
                    </a:lnTo>
                    <a:lnTo>
                      <a:pt x="31891" y="7337"/>
                    </a:lnTo>
                    <a:lnTo>
                      <a:pt x="31910" y="7337"/>
                    </a:lnTo>
                    <a:lnTo>
                      <a:pt x="31910" y="7392"/>
                    </a:lnTo>
                    <a:lnTo>
                      <a:pt x="31928" y="7392"/>
                    </a:lnTo>
                    <a:lnTo>
                      <a:pt x="31928" y="7383"/>
                    </a:lnTo>
                    <a:lnTo>
                      <a:pt x="31956" y="7383"/>
                    </a:lnTo>
                    <a:lnTo>
                      <a:pt x="31956" y="7365"/>
                    </a:lnTo>
                    <a:lnTo>
                      <a:pt x="31984" y="7365"/>
                    </a:lnTo>
                    <a:lnTo>
                      <a:pt x="31984" y="7346"/>
                    </a:lnTo>
                    <a:lnTo>
                      <a:pt x="32021" y="7346"/>
                    </a:lnTo>
                    <a:lnTo>
                      <a:pt x="32021" y="7337"/>
                    </a:lnTo>
                    <a:lnTo>
                      <a:pt x="32048" y="7337"/>
                    </a:lnTo>
                    <a:lnTo>
                      <a:pt x="32048" y="7318"/>
                    </a:lnTo>
                    <a:lnTo>
                      <a:pt x="32095" y="7318"/>
                    </a:lnTo>
                    <a:lnTo>
                      <a:pt x="32095" y="7300"/>
                    </a:lnTo>
                    <a:lnTo>
                      <a:pt x="32123" y="7300"/>
                    </a:lnTo>
                    <a:lnTo>
                      <a:pt x="32123" y="7290"/>
                    </a:lnTo>
                    <a:lnTo>
                      <a:pt x="32160" y="7290"/>
                    </a:lnTo>
                    <a:lnTo>
                      <a:pt x="32160" y="7272"/>
                    </a:lnTo>
                    <a:lnTo>
                      <a:pt x="32206" y="7272"/>
                    </a:lnTo>
                    <a:lnTo>
                      <a:pt x="32206" y="7253"/>
                    </a:lnTo>
                    <a:lnTo>
                      <a:pt x="32234" y="7253"/>
                    </a:lnTo>
                    <a:lnTo>
                      <a:pt x="32234" y="7244"/>
                    </a:lnTo>
                    <a:lnTo>
                      <a:pt x="32280" y="7244"/>
                    </a:lnTo>
                    <a:lnTo>
                      <a:pt x="32280" y="7226"/>
                    </a:lnTo>
                    <a:lnTo>
                      <a:pt x="32326" y="7226"/>
                    </a:lnTo>
                    <a:lnTo>
                      <a:pt x="32326" y="7207"/>
                    </a:lnTo>
                    <a:lnTo>
                      <a:pt x="32373" y="7207"/>
                    </a:lnTo>
                    <a:lnTo>
                      <a:pt x="32373" y="7198"/>
                    </a:lnTo>
                    <a:lnTo>
                      <a:pt x="32400" y="7198"/>
                    </a:lnTo>
                    <a:lnTo>
                      <a:pt x="32400" y="7179"/>
                    </a:lnTo>
                    <a:lnTo>
                      <a:pt x="32447" y="7179"/>
                    </a:lnTo>
                    <a:lnTo>
                      <a:pt x="32447" y="7161"/>
                    </a:lnTo>
                    <a:lnTo>
                      <a:pt x="32493" y="7161"/>
                    </a:lnTo>
                    <a:lnTo>
                      <a:pt x="32493" y="7151"/>
                    </a:lnTo>
                    <a:lnTo>
                      <a:pt x="32539" y="7151"/>
                    </a:lnTo>
                    <a:lnTo>
                      <a:pt x="32539" y="7133"/>
                    </a:lnTo>
                    <a:lnTo>
                      <a:pt x="32604" y="7133"/>
                    </a:lnTo>
                    <a:lnTo>
                      <a:pt x="32604" y="7114"/>
                    </a:lnTo>
                    <a:lnTo>
                      <a:pt x="32651" y="7114"/>
                    </a:lnTo>
                    <a:lnTo>
                      <a:pt x="32651" y="7105"/>
                    </a:lnTo>
                    <a:lnTo>
                      <a:pt x="32715" y="7105"/>
                    </a:lnTo>
                    <a:lnTo>
                      <a:pt x="32715" y="7087"/>
                    </a:lnTo>
                    <a:lnTo>
                      <a:pt x="32762" y="7087"/>
                    </a:lnTo>
                    <a:lnTo>
                      <a:pt x="32762" y="7068"/>
                    </a:lnTo>
                    <a:lnTo>
                      <a:pt x="32817" y="7068"/>
                    </a:lnTo>
                    <a:lnTo>
                      <a:pt x="32817" y="7059"/>
                    </a:lnTo>
                    <a:lnTo>
                      <a:pt x="32882" y="7059"/>
                    </a:lnTo>
                    <a:lnTo>
                      <a:pt x="32882" y="7040"/>
                    </a:lnTo>
                    <a:lnTo>
                      <a:pt x="32956" y="7040"/>
                    </a:lnTo>
                    <a:lnTo>
                      <a:pt x="32956" y="7022"/>
                    </a:lnTo>
                    <a:lnTo>
                      <a:pt x="33021" y="7022"/>
                    </a:lnTo>
                    <a:lnTo>
                      <a:pt x="33021" y="7013"/>
                    </a:lnTo>
                    <a:lnTo>
                      <a:pt x="33095" y="7013"/>
                    </a:lnTo>
                    <a:lnTo>
                      <a:pt x="33095" y="6994"/>
                    </a:lnTo>
                    <a:lnTo>
                      <a:pt x="33206" y="6994"/>
                    </a:lnTo>
                    <a:lnTo>
                      <a:pt x="33206" y="6976"/>
                    </a:lnTo>
                    <a:lnTo>
                      <a:pt x="33299" y="6976"/>
                    </a:lnTo>
                    <a:lnTo>
                      <a:pt x="33299" y="6966"/>
                    </a:lnTo>
                    <a:lnTo>
                      <a:pt x="33410" y="6966"/>
                    </a:lnTo>
                    <a:lnTo>
                      <a:pt x="33410" y="6948"/>
                    </a:lnTo>
                    <a:lnTo>
                      <a:pt x="33595" y="6948"/>
                    </a:lnTo>
                    <a:lnTo>
                      <a:pt x="33595" y="6929"/>
                    </a:lnTo>
                    <a:lnTo>
                      <a:pt x="33994" y="6929"/>
                    </a:lnTo>
                    <a:lnTo>
                      <a:pt x="33994" y="6920"/>
                    </a:lnTo>
                    <a:lnTo>
                      <a:pt x="34058" y="6920"/>
                    </a:lnTo>
                    <a:lnTo>
                      <a:pt x="34058" y="6929"/>
                    </a:lnTo>
                    <a:lnTo>
                      <a:pt x="34364" y="6929"/>
                    </a:lnTo>
                    <a:lnTo>
                      <a:pt x="34364" y="6948"/>
                    </a:lnTo>
                    <a:lnTo>
                      <a:pt x="34503" y="6948"/>
                    </a:lnTo>
                    <a:lnTo>
                      <a:pt x="34503" y="6966"/>
                    </a:lnTo>
                    <a:lnTo>
                      <a:pt x="34623" y="6966"/>
                    </a:lnTo>
                    <a:lnTo>
                      <a:pt x="34623" y="6976"/>
                    </a:lnTo>
                    <a:lnTo>
                      <a:pt x="34716" y="6976"/>
                    </a:lnTo>
                    <a:lnTo>
                      <a:pt x="34716" y="6994"/>
                    </a:lnTo>
                    <a:lnTo>
                      <a:pt x="34809" y="6994"/>
                    </a:lnTo>
                    <a:lnTo>
                      <a:pt x="34809" y="7013"/>
                    </a:lnTo>
                    <a:lnTo>
                      <a:pt x="34892" y="7013"/>
                    </a:lnTo>
                    <a:lnTo>
                      <a:pt x="34892" y="7022"/>
                    </a:lnTo>
                    <a:lnTo>
                      <a:pt x="34985" y="7022"/>
                    </a:lnTo>
                    <a:lnTo>
                      <a:pt x="34985" y="7040"/>
                    </a:lnTo>
                    <a:lnTo>
                      <a:pt x="35040" y="7040"/>
                    </a:lnTo>
                    <a:lnTo>
                      <a:pt x="35040" y="7059"/>
                    </a:lnTo>
                    <a:lnTo>
                      <a:pt x="35105" y="7059"/>
                    </a:lnTo>
                    <a:lnTo>
                      <a:pt x="35105" y="7068"/>
                    </a:lnTo>
                    <a:lnTo>
                      <a:pt x="35151" y="7068"/>
                    </a:lnTo>
                    <a:lnTo>
                      <a:pt x="35151" y="7087"/>
                    </a:lnTo>
                    <a:lnTo>
                      <a:pt x="35216" y="7087"/>
                    </a:lnTo>
                    <a:lnTo>
                      <a:pt x="35216" y="7105"/>
                    </a:lnTo>
                    <a:lnTo>
                      <a:pt x="35272" y="7105"/>
                    </a:lnTo>
                    <a:lnTo>
                      <a:pt x="35272" y="7114"/>
                    </a:lnTo>
                    <a:lnTo>
                      <a:pt x="35318" y="7114"/>
                    </a:lnTo>
                    <a:lnTo>
                      <a:pt x="35318" y="7133"/>
                    </a:lnTo>
                    <a:lnTo>
                      <a:pt x="35364" y="7133"/>
                    </a:lnTo>
                    <a:lnTo>
                      <a:pt x="35364" y="7151"/>
                    </a:lnTo>
                    <a:lnTo>
                      <a:pt x="35411" y="7151"/>
                    </a:lnTo>
                    <a:lnTo>
                      <a:pt x="35411" y="7161"/>
                    </a:lnTo>
                    <a:lnTo>
                      <a:pt x="35476" y="7161"/>
                    </a:lnTo>
                    <a:lnTo>
                      <a:pt x="35476" y="7179"/>
                    </a:lnTo>
                    <a:lnTo>
                      <a:pt x="35522" y="7179"/>
                    </a:lnTo>
                    <a:lnTo>
                      <a:pt x="35522" y="7198"/>
                    </a:lnTo>
                    <a:lnTo>
                      <a:pt x="35568" y="7198"/>
                    </a:lnTo>
                    <a:lnTo>
                      <a:pt x="35568" y="7207"/>
                    </a:lnTo>
                    <a:lnTo>
                      <a:pt x="35596" y="7207"/>
                    </a:lnTo>
                    <a:lnTo>
                      <a:pt x="35596" y="7226"/>
                    </a:lnTo>
                    <a:lnTo>
                      <a:pt x="35642" y="7226"/>
                    </a:lnTo>
                    <a:lnTo>
                      <a:pt x="35642" y="7244"/>
                    </a:lnTo>
                    <a:lnTo>
                      <a:pt x="35679" y="7244"/>
                    </a:lnTo>
                    <a:lnTo>
                      <a:pt x="35679" y="7253"/>
                    </a:lnTo>
                    <a:lnTo>
                      <a:pt x="35726" y="7253"/>
                    </a:lnTo>
                    <a:lnTo>
                      <a:pt x="35726" y="7272"/>
                    </a:lnTo>
                    <a:lnTo>
                      <a:pt x="35753" y="7272"/>
                    </a:lnTo>
                    <a:lnTo>
                      <a:pt x="35753" y="7290"/>
                    </a:lnTo>
                    <a:lnTo>
                      <a:pt x="35800" y="7290"/>
                    </a:lnTo>
                    <a:lnTo>
                      <a:pt x="35800" y="7300"/>
                    </a:lnTo>
                    <a:lnTo>
                      <a:pt x="35828" y="7300"/>
                    </a:lnTo>
                    <a:lnTo>
                      <a:pt x="35828" y="7318"/>
                    </a:lnTo>
                    <a:lnTo>
                      <a:pt x="35874" y="7318"/>
                    </a:lnTo>
                    <a:lnTo>
                      <a:pt x="35874" y="7337"/>
                    </a:lnTo>
                    <a:lnTo>
                      <a:pt x="35911" y="7337"/>
                    </a:lnTo>
                    <a:lnTo>
                      <a:pt x="35911" y="7346"/>
                    </a:lnTo>
                    <a:lnTo>
                      <a:pt x="35939" y="7346"/>
                    </a:lnTo>
                    <a:lnTo>
                      <a:pt x="35939" y="7365"/>
                    </a:lnTo>
                    <a:lnTo>
                      <a:pt x="35967" y="7365"/>
                    </a:lnTo>
                    <a:lnTo>
                      <a:pt x="35967" y="7383"/>
                    </a:lnTo>
                    <a:lnTo>
                      <a:pt x="36004" y="7383"/>
                    </a:lnTo>
                    <a:lnTo>
                      <a:pt x="36004" y="7392"/>
                    </a:lnTo>
                    <a:lnTo>
                      <a:pt x="36031" y="7392"/>
                    </a:lnTo>
                    <a:lnTo>
                      <a:pt x="36031" y="7411"/>
                    </a:lnTo>
                    <a:lnTo>
                      <a:pt x="36059" y="7411"/>
                    </a:lnTo>
                    <a:lnTo>
                      <a:pt x="36059" y="7429"/>
                    </a:lnTo>
                    <a:lnTo>
                      <a:pt x="36096" y="7429"/>
                    </a:lnTo>
                    <a:lnTo>
                      <a:pt x="36096" y="7439"/>
                    </a:lnTo>
                    <a:lnTo>
                      <a:pt x="36124" y="7439"/>
                    </a:lnTo>
                    <a:lnTo>
                      <a:pt x="36124" y="7457"/>
                    </a:lnTo>
                    <a:lnTo>
                      <a:pt x="36152" y="7457"/>
                    </a:lnTo>
                    <a:lnTo>
                      <a:pt x="36152" y="7476"/>
                    </a:lnTo>
                    <a:lnTo>
                      <a:pt x="36189" y="7476"/>
                    </a:lnTo>
                    <a:lnTo>
                      <a:pt x="36189" y="7485"/>
                    </a:lnTo>
                    <a:lnTo>
                      <a:pt x="36217" y="7485"/>
                    </a:lnTo>
                    <a:lnTo>
                      <a:pt x="36217" y="7503"/>
                    </a:lnTo>
                    <a:lnTo>
                      <a:pt x="36235" y="7503"/>
                    </a:lnTo>
                    <a:lnTo>
                      <a:pt x="36235" y="7522"/>
                    </a:lnTo>
                    <a:lnTo>
                      <a:pt x="36263" y="7522"/>
                    </a:lnTo>
                    <a:lnTo>
                      <a:pt x="36263" y="7531"/>
                    </a:lnTo>
                    <a:lnTo>
                      <a:pt x="36291" y="7531"/>
                    </a:lnTo>
                    <a:lnTo>
                      <a:pt x="36291" y="7550"/>
                    </a:lnTo>
                    <a:lnTo>
                      <a:pt x="36328" y="7550"/>
                    </a:lnTo>
                    <a:lnTo>
                      <a:pt x="36328" y="7568"/>
                    </a:lnTo>
                    <a:lnTo>
                      <a:pt x="36337" y="7568"/>
                    </a:lnTo>
                    <a:lnTo>
                      <a:pt x="36337" y="7578"/>
                    </a:lnTo>
                    <a:lnTo>
                      <a:pt x="36374" y="7578"/>
                    </a:lnTo>
                    <a:lnTo>
                      <a:pt x="36374" y="7596"/>
                    </a:lnTo>
                    <a:lnTo>
                      <a:pt x="36402" y="7596"/>
                    </a:lnTo>
                    <a:lnTo>
                      <a:pt x="36402" y="7615"/>
                    </a:lnTo>
                    <a:lnTo>
                      <a:pt x="36430" y="7615"/>
                    </a:lnTo>
                    <a:lnTo>
                      <a:pt x="36430" y="7624"/>
                    </a:lnTo>
                    <a:lnTo>
                      <a:pt x="36448" y="7624"/>
                    </a:lnTo>
                    <a:lnTo>
                      <a:pt x="36448" y="7642"/>
                    </a:lnTo>
                    <a:lnTo>
                      <a:pt x="36476" y="7642"/>
                    </a:lnTo>
                    <a:lnTo>
                      <a:pt x="36476" y="7661"/>
                    </a:lnTo>
                    <a:lnTo>
                      <a:pt x="36494" y="7661"/>
                    </a:lnTo>
                    <a:lnTo>
                      <a:pt x="36494" y="7670"/>
                    </a:lnTo>
                    <a:lnTo>
                      <a:pt x="36522" y="7670"/>
                    </a:lnTo>
                    <a:lnTo>
                      <a:pt x="36522" y="7689"/>
                    </a:lnTo>
                    <a:lnTo>
                      <a:pt x="36541" y="7689"/>
                    </a:lnTo>
                    <a:lnTo>
                      <a:pt x="36541" y="7707"/>
                    </a:lnTo>
                    <a:lnTo>
                      <a:pt x="36569" y="7707"/>
                    </a:lnTo>
                    <a:lnTo>
                      <a:pt x="36569" y="7717"/>
                    </a:lnTo>
                    <a:lnTo>
                      <a:pt x="36606" y="7717"/>
                    </a:lnTo>
                    <a:lnTo>
                      <a:pt x="36606" y="7735"/>
                    </a:lnTo>
                    <a:lnTo>
                      <a:pt x="36615" y="7735"/>
                    </a:lnTo>
                    <a:lnTo>
                      <a:pt x="36615" y="7754"/>
                    </a:lnTo>
                    <a:lnTo>
                      <a:pt x="36652" y="7754"/>
                    </a:lnTo>
                    <a:lnTo>
                      <a:pt x="36652" y="7763"/>
                    </a:lnTo>
                    <a:lnTo>
                      <a:pt x="36661" y="7763"/>
                    </a:lnTo>
                    <a:lnTo>
                      <a:pt x="36661" y="7781"/>
                    </a:lnTo>
                    <a:lnTo>
                      <a:pt x="36680" y="7781"/>
                    </a:lnTo>
                    <a:lnTo>
                      <a:pt x="36680" y="7800"/>
                    </a:lnTo>
                    <a:lnTo>
                      <a:pt x="36708" y="7800"/>
                    </a:lnTo>
                    <a:lnTo>
                      <a:pt x="36708" y="7809"/>
                    </a:lnTo>
                    <a:lnTo>
                      <a:pt x="36726" y="7809"/>
                    </a:lnTo>
                    <a:lnTo>
                      <a:pt x="36726" y="7828"/>
                    </a:lnTo>
                    <a:lnTo>
                      <a:pt x="36754" y="7828"/>
                    </a:lnTo>
                    <a:lnTo>
                      <a:pt x="36754" y="7846"/>
                    </a:lnTo>
                    <a:lnTo>
                      <a:pt x="36772" y="7846"/>
                    </a:lnTo>
                    <a:lnTo>
                      <a:pt x="36772" y="7855"/>
                    </a:lnTo>
                    <a:lnTo>
                      <a:pt x="36791" y="7855"/>
                    </a:lnTo>
                    <a:lnTo>
                      <a:pt x="36791" y="7874"/>
                    </a:lnTo>
                    <a:lnTo>
                      <a:pt x="36800" y="7874"/>
                    </a:lnTo>
                    <a:lnTo>
                      <a:pt x="36800" y="7892"/>
                    </a:lnTo>
                    <a:lnTo>
                      <a:pt x="36837" y="7892"/>
                    </a:lnTo>
                    <a:lnTo>
                      <a:pt x="36837" y="7902"/>
                    </a:lnTo>
                    <a:lnTo>
                      <a:pt x="36846" y="7902"/>
                    </a:lnTo>
                    <a:lnTo>
                      <a:pt x="36846" y="7920"/>
                    </a:lnTo>
                    <a:lnTo>
                      <a:pt x="36865" y="7920"/>
                    </a:lnTo>
                    <a:lnTo>
                      <a:pt x="36865" y="7939"/>
                    </a:lnTo>
                    <a:lnTo>
                      <a:pt x="36884" y="7939"/>
                    </a:lnTo>
                    <a:lnTo>
                      <a:pt x="36884" y="7948"/>
                    </a:lnTo>
                    <a:lnTo>
                      <a:pt x="36911" y="7948"/>
                    </a:lnTo>
                    <a:lnTo>
                      <a:pt x="36911" y="7967"/>
                    </a:lnTo>
                    <a:lnTo>
                      <a:pt x="36930" y="7967"/>
                    </a:lnTo>
                    <a:lnTo>
                      <a:pt x="36930" y="7985"/>
                    </a:lnTo>
                    <a:lnTo>
                      <a:pt x="36939" y="7985"/>
                    </a:lnTo>
                    <a:lnTo>
                      <a:pt x="36939" y="7994"/>
                    </a:lnTo>
                    <a:lnTo>
                      <a:pt x="36958" y="7994"/>
                    </a:lnTo>
                    <a:lnTo>
                      <a:pt x="36958" y="8013"/>
                    </a:lnTo>
                    <a:lnTo>
                      <a:pt x="36985" y="8013"/>
                    </a:lnTo>
                    <a:lnTo>
                      <a:pt x="36985" y="8031"/>
                    </a:lnTo>
                    <a:lnTo>
                      <a:pt x="37004" y="8031"/>
                    </a:lnTo>
                    <a:lnTo>
                      <a:pt x="37004" y="8041"/>
                    </a:lnTo>
                    <a:lnTo>
                      <a:pt x="37022" y="8041"/>
                    </a:lnTo>
                    <a:lnTo>
                      <a:pt x="37022" y="8059"/>
                    </a:lnTo>
                    <a:lnTo>
                      <a:pt x="37032" y="8059"/>
                    </a:lnTo>
                    <a:lnTo>
                      <a:pt x="37032" y="8078"/>
                    </a:lnTo>
                    <a:lnTo>
                      <a:pt x="37050" y="8078"/>
                    </a:lnTo>
                    <a:lnTo>
                      <a:pt x="37050" y="8087"/>
                    </a:lnTo>
                    <a:lnTo>
                      <a:pt x="37069" y="8087"/>
                    </a:lnTo>
                    <a:lnTo>
                      <a:pt x="37069" y="8106"/>
                    </a:lnTo>
                    <a:lnTo>
                      <a:pt x="37078" y="8106"/>
                    </a:lnTo>
                    <a:lnTo>
                      <a:pt x="37078" y="8124"/>
                    </a:lnTo>
                    <a:lnTo>
                      <a:pt x="37115" y="8124"/>
                    </a:lnTo>
                    <a:lnTo>
                      <a:pt x="37115" y="8133"/>
                    </a:lnTo>
                    <a:lnTo>
                      <a:pt x="37124" y="8133"/>
                    </a:lnTo>
                    <a:lnTo>
                      <a:pt x="37124" y="8152"/>
                    </a:lnTo>
                    <a:lnTo>
                      <a:pt x="37143" y="8152"/>
                    </a:lnTo>
                    <a:lnTo>
                      <a:pt x="37143" y="8170"/>
                    </a:lnTo>
                    <a:lnTo>
                      <a:pt x="37161" y="8170"/>
                    </a:lnTo>
                    <a:lnTo>
                      <a:pt x="37161" y="8180"/>
                    </a:lnTo>
                    <a:lnTo>
                      <a:pt x="37171" y="8180"/>
                    </a:lnTo>
                    <a:lnTo>
                      <a:pt x="37171" y="8198"/>
                    </a:lnTo>
                    <a:lnTo>
                      <a:pt x="37189" y="8198"/>
                    </a:lnTo>
                    <a:lnTo>
                      <a:pt x="37189" y="8217"/>
                    </a:lnTo>
                    <a:lnTo>
                      <a:pt x="37208" y="8217"/>
                    </a:lnTo>
                    <a:lnTo>
                      <a:pt x="37208" y="8226"/>
                    </a:lnTo>
                    <a:lnTo>
                      <a:pt x="37217" y="8226"/>
                    </a:lnTo>
                    <a:lnTo>
                      <a:pt x="37217" y="8244"/>
                    </a:lnTo>
                    <a:lnTo>
                      <a:pt x="37235" y="8244"/>
                    </a:lnTo>
                    <a:lnTo>
                      <a:pt x="37235" y="8263"/>
                    </a:lnTo>
                    <a:lnTo>
                      <a:pt x="37254" y="8263"/>
                    </a:lnTo>
                    <a:lnTo>
                      <a:pt x="37254" y="8272"/>
                    </a:lnTo>
                    <a:lnTo>
                      <a:pt x="37263" y="8272"/>
                    </a:lnTo>
                    <a:lnTo>
                      <a:pt x="37263" y="8291"/>
                    </a:lnTo>
                    <a:lnTo>
                      <a:pt x="37282" y="8291"/>
                    </a:lnTo>
                    <a:lnTo>
                      <a:pt x="37282" y="8309"/>
                    </a:lnTo>
                    <a:lnTo>
                      <a:pt x="37300" y="8309"/>
                    </a:lnTo>
                    <a:lnTo>
                      <a:pt x="37300" y="8319"/>
                    </a:lnTo>
                    <a:lnTo>
                      <a:pt x="37310" y="8319"/>
                    </a:lnTo>
                    <a:lnTo>
                      <a:pt x="37310" y="8337"/>
                    </a:lnTo>
                    <a:lnTo>
                      <a:pt x="37328" y="8337"/>
                    </a:lnTo>
                    <a:lnTo>
                      <a:pt x="37328" y="8356"/>
                    </a:lnTo>
                    <a:lnTo>
                      <a:pt x="37347" y="8356"/>
                    </a:lnTo>
                    <a:lnTo>
                      <a:pt x="37347" y="8365"/>
                    </a:lnTo>
                    <a:lnTo>
                      <a:pt x="37356" y="8365"/>
                    </a:lnTo>
                    <a:lnTo>
                      <a:pt x="37356" y="8383"/>
                    </a:lnTo>
                    <a:lnTo>
                      <a:pt x="37374" y="8383"/>
                    </a:lnTo>
                    <a:lnTo>
                      <a:pt x="37374" y="8402"/>
                    </a:lnTo>
                    <a:lnTo>
                      <a:pt x="37393" y="8402"/>
                    </a:lnTo>
                    <a:lnTo>
                      <a:pt x="37393" y="8411"/>
                    </a:lnTo>
                    <a:lnTo>
                      <a:pt x="37402" y="8411"/>
                    </a:lnTo>
                    <a:lnTo>
                      <a:pt x="37402" y="8430"/>
                    </a:lnTo>
                    <a:lnTo>
                      <a:pt x="37421" y="8430"/>
                    </a:lnTo>
                    <a:lnTo>
                      <a:pt x="37421" y="8448"/>
                    </a:lnTo>
                    <a:lnTo>
                      <a:pt x="37439" y="8448"/>
                    </a:lnTo>
                    <a:lnTo>
                      <a:pt x="37439" y="8457"/>
                    </a:lnTo>
                    <a:lnTo>
                      <a:pt x="37449" y="8457"/>
                    </a:lnTo>
                    <a:lnTo>
                      <a:pt x="37449" y="8495"/>
                    </a:lnTo>
                    <a:lnTo>
                      <a:pt x="37467" y="8495"/>
                    </a:lnTo>
                    <a:lnTo>
                      <a:pt x="37467" y="8504"/>
                    </a:lnTo>
                    <a:lnTo>
                      <a:pt x="37486" y="8504"/>
                    </a:lnTo>
                    <a:lnTo>
                      <a:pt x="37486" y="8522"/>
                    </a:lnTo>
                    <a:lnTo>
                      <a:pt x="37495" y="8522"/>
                    </a:lnTo>
                    <a:lnTo>
                      <a:pt x="37495" y="8541"/>
                    </a:lnTo>
                    <a:lnTo>
                      <a:pt x="37513" y="8541"/>
                    </a:lnTo>
                    <a:lnTo>
                      <a:pt x="37513" y="8550"/>
                    </a:lnTo>
                    <a:lnTo>
                      <a:pt x="37532" y="8550"/>
                    </a:lnTo>
                    <a:lnTo>
                      <a:pt x="37532" y="8569"/>
                    </a:lnTo>
                    <a:lnTo>
                      <a:pt x="37541" y="8569"/>
                    </a:lnTo>
                    <a:lnTo>
                      <a:pt x="37541" y="8596"/>
                    </a:lnTo>
                    <a:lnTo>
                      <a:pt x="37560" y="8596"/>
                    </a:lnTo>
                    <a:lnTo>
                      <a:pt x="37560" y="8615"/>
                    </a:lnTo>
                    <a:lnTo>
                      <a:pt x="37578" y="8615"/>
                    </a:lnTo>
                    <a:lnTo>
                      <a:pt x="37578" y="8633"/>
                    </a:lnTo>
                    <a:lnTo>
                      <a:pt x="37587" y="8633"/>
                    </a:lnTo>
                    <a:lnTo>
                      <a:pt x="37587" y="8643"/>
                    </a:lnTo>
                    <a:lnTo>
                      <a:pt x="37606" y="8643"/>
                    </a:lnTo>
                    <a:lnTo>
                      <a:pt x="37606" y="8661"/>
                    </a:lnTo>
                    <a:lnTo>
                      <a:pt x="37625" y="8661"/>
                    </a:lnTo>
                    <a:lnTo>
                      <a:pt x="37625" y="8689"/>
                    </a:lnTo>
                    <a:lnTo>
                      <a:pt x="37634" y="8689"/>
                    </a:lnTo>
                    <a:lnTo>
                      <a:pt x="37634" y="8708"/>
                    </a:lnTo>
                    <a:lnTo>
                      <a:pt x="37652" y="8708"/>
                    </a:lnTo>
                    <a:lnTo>
                      <a:pt x="37652" y="8726"/>
                    </a:lnTo>
                    <a:lnTo>
                      <a:pt x="37671" y="8726"/>
                    </a:lnTo>
                    <a:lnTo>
                      <a:pt x="37671" y="8754"/>
                    </a:lnTo>
                    <a:lnTo>
                      <a:pt x="37680" y="8754"/>
                    </a:lnTo>
                    <a:lnTo>
                      <a:pt x="37680" y="8772"/>
                    </a:lnTo>
                    <a:lnTo>
                      <a:pt x="37699" y="8772"/>
                    </a:lnTo>
                    <a:lnTo>
                      <a:pt x="37699" y="8782"/>
                    </a:lnTo>
                    <a:lnTo>
                      <a:pt x="37717" y="8782"/>
                    </a:lnTo>
                    <a:lnTo>
                      <a:pt x="37717" y="8819"/>
                    </a:lnTo>
                    <a:lnTo>
                      <a:pt x="37726" y="8819"/>
                    </a:lnTo>
                    <a:lnTo>
                      <a:pt x="37726" y="8828"/>
                    </a:lnTo>
                    <a:lnTo>
                      <a:pt x="37745" y="8828"/>
                    </a:lnTo>
                    <a:lnTo>
                      <a:pt x="37745" y="8847"/>
                    </a:lnTo>
                    <a:lnTo>
                      <a:pt x="37763" y="8847"/>
                    </a:lnTo>
                    <a:lnTo>
                      <a:pt x="37763" y="8874"/>
                    </a:lnTo>
                    <a:lnTo>
                      <a:pt x="37773" y="8874"/>
                    </a:lnTo>
                    <a:lnTo>
                      <a:pt x="37773" y="8893"/>
                    </a:lnTo>
                    <a:lnTo>
                      <a:pt x="37791" y="8893"/>
                    </a:lnTo>
                    <a:lnTo>
                      <a:pt x="37791" y="8911"/>
                    </a:lnTo>
                    <a:lnTo>
                      <a:pt x="37810" y="8911"/>
                    </a:lnTo>
                    <a:lnTo>
                      <a:pt x="37810" y="8939"/>
                    </a:lnTo>
                    <a:lnTo>
                      <a:pt x="37819" y="8939"/>
                    </a:lnTo>
                    <a:lnTo>
                      <a:pt x="37819" y="8958"/>
                    </a:lnTo>
                    <a:lnTo>
                      <a:pt x="37838" y="8958"/>
                    </a:lnTo>
                    <a:lnTo>
                      <a:pt x="37838" y="8985"/>
                    </a:lnTo>
                    <a:lnTo>
                      <a:pt x="37856" y="8985"/>
                    </a:lnTo>
                    <a:lnTo>
                      <a:pt x="37856" y="9004"/>
                    </a:lnTo>
                    <a:lnTo>
                      <a:pt x="37865" y="9004"/>
                    </a:lnTo>
                    <a:lnTo>
                      <a:pt x="37865" y="9032"/>
                    </a:lnTo>
                    <a:lnTo>
                      <a:pt x="37884" y="9032"/>
                    </a:lnTo>
                    <a:lnTo>
                      <a:pt x="37884" y="9060"/>
                    </a:lnTo>
                    <a:lnTo>
                      <a:pt x="37902" y="9060"/>
                    </a:lnTo>
                    <a:lnTo>
                      <a:pt x="37902" y="9078"/>
                    </a:lnTo>
                    <a:lnTo>
                      <a:pt x="37912" y="9078"/>
                    </a:lnTo>
                    <a:lnTo>
                      <a:pt x="37912" y="9106"/>
                    </a:lnTo>
                    <a:lnTo>
                      <a:pt x="37930" y="9106"/>
                    </a:lnTo>
                    <a:lnTo>
                      <a:pt x="37930" y="9124"/>
                    </a:lnTo>
                    <a:lnTo>
                      <a:pt x="37949" y="9124"/>
                    </a:lnTo>
                    <a:lnTo>
                      <a:pt x="37949" y="9152"/>
                    </a:lnTo>
                    <a:lnTo>
                      <a:pt x="37958" y="9152"/>
                    </a:lnTo>
                    <a:lnTo>
                      <a:pt x="37958" y="9171"/>
                    </a:lnTo>
                    <a:lnTo>
                      <a:pt x="37977" y="9171"/>
                    </a:lnTo>
                    <a:lnTo>
                      <a:pt x="37977" y="9198"/>
                    </a:lnTo>
                    <a:lnTo>
                      <a:pt x="37995" y="9198"/>
                    </a:lnTo>
                    <a:lnTo>
                      <a:pt x="37995" y="9236"/>
                    </a:lnTo>
                    <a:lnTo>
                      <a:pt x="38004" y="9236"/>
                    </a:lnTo>
                    <a:lnTo>
                      <a:pt x="38004" y="9263"/>
                    </a:lnTo>
                    <a:lnTo>
                      <a:pt x="38023" y="9263"/>
                    </a:lnTo>
                    <a:lnTo>
                      <a:pt x="38023" y="9291"/>
                    </a:lnTo>
                    <a:lnTo>
                      <a:pt x="38041" y="9291"/>
                    </a:lnTo>
                    <a:lnTo>
                      <a:pt x="38041" y="9310"/>
                    </a:lnTo>
                    <a:lnTo>
                      <a:pt x="38051" y="9310"/>
                    </a:lnTo>
                    <a:lnTo>
                      <a:pt x="38051" y="9337"/>
                    </a:lnTo>
                    <a:lnTo>
                      <a:pt x="38069" y="9337"/>
                    </a:lnTo>
                    <a:lnTo>
                      <a:pt x="38069" y="9374"/>
                    </a:lnTo>
                    <a:lnTo>
                      <a:pt x="38088" y="9374"/>
                    </a:lnTo>
                    <a:lnTo>
                      <a:pt x="38088" y="9402"/>
                    </a:lnTo>
                    <a:lnTo>
                      <a:pt x="38097" y="9402"/>
                    </a:lnTo>
                    <a:lnTo>
                      <a:pt x="38097" y="9430"/>
                    </a:lnTo>
                    <a:lnTo>
                      <a:pt x="38115" y="9430"/>
                    </a:lnTo>
                    <a:lnTo>
                      <a:pt x="38115" y="9467"/>
                    </a:lnTo>
                    <a:lnTo>
                      <a:pt x="38134" y="9467"/>
                    </a:lnTo>
                    <a:lnTo>
                      <a:pt x="38134" y="9495"/>
                    </a:lnTo>
                    <a:lnTo>
                      <a:pt x="38143" y="9495"/>
                    </a:lnTo>
                    <a:lnTo>
                      <a:pt x="38143" y="9523"/>
                    </a:lnTo>
                    <a:lnTo>
                      <a:pt x="38162" y="9523"/>
                    </a:lnTo>
                    <a:lnTo>
                      <a:pt x="38162" y="9560"/>
                    </a:lnTo>
                    <a:lnTo>
                      <a:pt x="38180" y="9560"/>
                    </a:lnTo>
                    <a:lnTo>
                      <a:pt x="38180" y="9588"/>
                    </a:lnTo>
                    <a:lnTo>
                      <a:pt x="38190" y="9588"/>
                    </a:lnTo>
                    <a:lnTo>
                      <a:pt x="38190" y="9615"/>
                    </a:lnTo>
                    <a:lnTo>
                      <a:pt x="38208" y="9615"/>
                    </a:lnTo>
                    <a:lnTo>
                      <a:pt x="38208" y="9652"/>
                    </a:lnTo>
                    <a:lnTo>
                      <a:pt x="38227" y="9652"/>
                    </a:lnTo>
                    <a:lnTo>
                      <a:pt x="38227" y="9699"/>
                    </a:lnTo>
                    <a:lnTo>
                      <a:pt x="38236" y="9699"/>
                    </a:lnTo>
                    <a:lnTo>
                      <a:pt x="38236" y="9726"/>
                    </a:lnTo>
                    <a:lnTo>
                      <a:pt x="38254" y="9726"/>
                    </a:lnTo>
                    <a:lnTo>
                      <a:pt x="38254" y="9754"/>
                    </a:lnTo>
                    <a:lnTo>
                      <a:pt x="38273" y="9754"/>
                    </a:lnTo>
                    <a:lnTo>
                      <a:pt x="38273" y="9801"/>
                    </a:lnTo>
                    <a:lnTo>
                      <a:pt x="38282" y="9801"/>
                    </a:lnTo>
                    <a:lnTo>
                      <a:pt x="38282" y="9838"/>
                    </a:lnTo>
                    <a:lnTo>
                      <a:pt x="38301" y="9838"/>
                    </a:lnTo>
                    <a:lnTo>
                      <a:pt x="38301" y="9884"/>
                    </a:lnTo>
                    <a:lnTo>
                      <a:pt x="38319" y="9884"/>
                    </a:lnTo>
                    <a:lnTo>
                      <a:pt x="38319" y="9930"/>
                    </a:lnTo>
                    <a:lnTo>
                      <a:pt x="38328" y="9930"/>
                    </a:lnTo>
                    <a:lnTo>
                      <a:pt x="38328" y="9958"/>
                    </a:lnTo>
                    <a:lnTo>
                      <a:pt x="38347" y="9958"/>
                    </a:lnTo>
                    <a:lnTo>
                      <a:pt x="38347" y="10004"/>
                    </a:lnTo>
                    <a:lnTo>
                      <a:pt x="38366" y="10004"/>
                    </a:lnTo>
                    <a:lnTo>
                      <a:pt x="38366" y="10051"/>
                    </a:lnTo>
                    <a:lnTo>
                      <a:pt x="38375" y="10051"/>
                    </a:lnTo>
                    <a:lnTo>
                      <a:pt x="38375" y="10097"/>
                    </a:lnTo>
                    <a:lnTo>
                      <a:pt x="38393" y="10097"/>
                    </a:lnTo>
                    <a:lnTo>
                      <a:pt x="38393" y="10143"/>
                    </a:lnTo>
                    <a:lnTo>
                      <a:pt x="38412" y="10143"/>
                    </a:lnTo>
                    <a:lnTo>
                      <a:pt x="38412" y="10208"/>
                    </a:lnTo>
                    <a:lnTo>
                      <a:pt x="38421" y="10208"/>
                    </a:lnTo>
                    <a:lnTo>
                      <a:pt x="38421" y="10254"/>
                    </a:lnTo>
                    <a:lnTo>
                      <a:pt x="38440" y="10254"/>
                    </a:lnTo>
                    <a:lnTo>
                      <a:pt x="38440" y="10301"/>
                    </a:lnTo>
                    <a:lnTo>
                      <a:pt x="38458" y="10301"/>
                    </a:lnTo>
                    <a:lnTo>
                      <a:pt x="38458" y="10356"/>
                    </a:lnTo>
                    <a:lnTo>
                      <a:pt x="38467" y="10356"/>
                    </a:lnTo>
                    <a:lnTo>
                      <a:pt x="38467" y="10440"/>
                    </a:lnTo>
                    <a:lnTo>
                      <a:pt x="38486" y="10440"/>
                    </a:lnTo>
                    <a:lnTo>
                      <a:pt x="38486" y="10495"/>
                    </a:lnTo>
                    <a:lnTo>
                      <a:pt x="38504" y="10495"/>
                    </a:lnTo>
                    <a:lnTo>
                      <a:pt x="38504" y="10560"/>
                    </a:lnTo>
                    <a:lnTo>
                      <a:pt x="38514" y="10560"/>
                    </a:lnTo>
                    <a:lnTo>
                      <a:pt x="38514" y="10634"/>
                    </a:lnTo>
                    <a:lnTo>
                      <a:pt x="38532" y="10634"/>
                    </a:lnTo>
                    <a:lnTo>
                      <a:pt x="38532" y="10745"/>
                    </a:lnTo>
                    <a:lnTo>
                      <a:pt x="38551" y="10745"/>
                    </a:lnTo>
                    <a:lnTo>
                      <a:pt x="38551" y="10838"/>
                    </a:lnTo>
                    <a:lnTo>
                      <a:pt x="38560" y="10838"/>
                    </a:lnTo>
                    <a:lnTo>
                      <a:pt x="38560" y="10949"/>
                    </a:lnTo>
                    <a:lnTo>
                      <a:pt x="38579" y="10949"/>
                    </a:lnTo>
                    <a:lnTo>
                      <a:pt x="38579" y="11134"/>
                    </a:lnTo>
                    <a:lnTo>
                      <a:pt x="38597" y="11134"/>
                    </a:lnTo>
                    <a:lnTo>
                      <a:pt x="38597" y="11783"/>
                    </a:lnTo>
                    <a:lnTo>
                      <a:pt x="38579" y="11783"/>
                    </a:lnTo>
                    <a:lnTo>
                      <a:pt x="38579" y="11949"/>
                    </a:lnTo>
                    <a:lnTo>
                      <a:pt x="38560" y="11949"/>
                    </a:lnTo>
                    <a:lnTo>
                      <a:pt x="38560" y="12088"/>
                    </a:lnTo>
                    <a:lnTo>
                      <a:pt x="38551" y="12088"/>
                    </a:lnTo>
                    <a:lnTo>
                      <a:pt x="38551" y="12135"/>
                    </a:lnTo>
                    <a:lnTo>
                      <a:pt x="38579" y="12135"/>
                    </a:lnTo>
                    <a:lnTo>
                      <a:pt x="38579" y="12116"/>
                    </a:lnTo>
                    <a:lnTo>
                      <a:pt x="38606" y="12116"/>
                    </a:lnTo>
                    <a:lnTo>
                      <a:pt x="38606" y="12107"/>
                    </a:lnTo>
                    <a:lnTo>
                      <a:pt x="38643" y="12107"/>
                    </a:lnTo>
                    <a:lnTo>
                      <a:pt x="38643" y="12088"/>
                    </a:lnTo>
                    <a:lnTo>
                      <a:pt x="38690" y="12088"/>
                    </a:lnTo>
                    <a:lnTo>
                      <a:pt x="38690" y="12070"/>
                    </a:lnTo>
                    <a:lnTo>
                      <a:pt x="38718" y="12070"/>
                    </a:lnTo>
                    <a:lnTo>
                      <a:pt x="38718" y="12061"/>
                    </a:lnTo>
                    <a:lnTo>
                      <a:pt x="38764" y="12061"/>
                    </a:lnTo>
                    <a:lnTo>
                      <a:pt x="38764" y="12042"/>
                    </a:lnTo>
                    <a:lnTo>
                      <a:pt x="38792" y="12042"/>
                    </a:lnTo>
                    <a:lnTo>
                      <a:pt x="38792" y="12024"/>
                    </a:lnTo>
                    <a:lnTo>
                      <a:pt x="38829" y="12024"/>
                    </a:lnTo>
                    <a:lnTo>
                      <a:pt x="38829" y="12014"/>
                    </a:lnTo>
                    <a:lnTo>
                      <a:pt x="38875" y="12014"/>
                    </a:lnTo>
                    <a:lnTo>
                      <a:pt x="38875" y="11996"/>
                    </a:lnTo>
                    <a:lnTo>
                      <a:pt x="38921" y="11996"/>
                    </a:lnTo>
                    <a:lnTo>
                      <a:pt x="38921" y="11977"/>
                    </a:lnTo>
                    <a:lnTo>
                      <a:pt x="38968" y="11977"/>
                    </a:lnTo>
                    <a:lnTo>
                      <a:pt x="38968" y="11968"/>
                    </a:lnTo>
                    <a:lnTo>
                      <a:pt x="39014" y="11968"/>
                    </a:lnTo>
                    <a:lnTo>
                      <a:pt x="39014" y="11949"/>
                    </a:lnTo>
                    <a:lnTo>
                      <a:pt x="39060" y="11949"/>
                    </a:lnTo>
                    <a:lnTo>
                      <a:pt x="39060" y="11931"/>
                    </a:lnTo>
                    <a:lnTo>
                      <a:pt x="39088" y="11931"/>
                    </a:lnTo>
                    <a:lnTo>
                      <a:pt x="39088" y="11922"/>
                    </a:lnTo>
                    <a:lnTo>
                      <a:pt x="39134" y="11922"/>
                    </a:lnTo>
                    <a:lnTo>
                      <a:pt x="39134" y="11903"/>
                    </a:lnTo>
                    <a:lnTo>
                      <a:pt x="39199" y="11903"/>
                    </a:lnTo>
                    <a:lnTo>
                      <a:pt x="39199" y="11885"/>
                    </a:lnTo>
                    <a:lnTo>
                      <a:pt x="39255" y="11885"/>
                    </a:lnTo>
                    <a:lnTo>
                      <a:pt x="39255" y="11875"/>
                    </a:lnTo>
                    <a:lnTo>
                      <a:pt x="39301" y="11875"/>
                    </a:lnTo>
                    <a:lnTo>
                      <a:pt x="39301" y="11857"/>
                    </a:lnTo>
                    <a:lnTo>
                      <a:pt x="39366" y="11857"/>
                    </a:lnTo>
                    <a:lnTo>
                      <a:pt x="39366" y="11838"/>
                    </a:lnTo>
                    <a:lnTo>
                      <a:pt x="39431" y="11838"/>
                    </a:lnTo>
                    <a:lnTo>
                      <a:pt x="39431" y="11829"/>
                    </a:lnTo>
                    <a:lnTo>
                      <a:pt x="39486" y="11829"/>
                    </a:lnTo>
                    <a:lnTo>
                      <a:pt x="39486" y="11811"/>
                    </a:lnTo>
                    <a:lnTo>
                      <a:pt x="39570" y="11811"/>
                    </a:lnTo>
                    <a:lnTo>
                      <a:pt x="39570" y="11792"/>
                    </a:lnTo>
                    <a:lnTo>
                      <a:pt x="39644" y="11792"/>
                    </a:lnTo>
                    <a:lnTo>
                      <a:pt x="39644" y="11783"/>
                    </a:lnTo>
                    <a:lnTo>
                      <a:pt x="39709" y="11783"/>
                    </a:lnTo>
                    <a:lnTo>
                      <a:pt x="39709" y="11764"/>
                    </a:lnTo>
                    <a:lnTo>
                      <a:pt x="39801" y="11764"/>
                    </a:lnTo>
                    <a:lnTo>
                      <a:pt x="39801" y="11746"/>
                    </a:lnTo>
                    <a:lnTo>
                      <a:pt x="39903" y="11746"/>
                    </a:lnTo>
                    <a:lnTo>
                      <a:pt x="39903" y="11736"/>
                    </a:lnTo>
                    <a:lnTo>
                      <a:pt x="40033" y="11736"/>
                    </a:lnTo>
                    <a:lnTo>
                      <a:pt x="40033" y="11718"/>
                    </a:lnTo>
                    <a:lnTo>
                      <a:pt x="40200" y="11718"/>
                    </a:lnTo>
                    <a:lnTo>
                      <a:pt x="40200" y="11699"/>
                    </a:lnTo>
                    <a:lnTo>
                      <a:pt x="40987" y="11699"/>
                    </a:lnTo>
                    <a:lnTo>
                      <a:pt x="40987" y="11718"/>
                    </a:lnTo>
                    <a:lnTo>
                      <a:pt x="41144" y="11718"/>
                    </a:lnTo>
                    <a:lnTo>
                      <a:pt x="41144" y="11736"/>
                    </a:lnTo>
                    <a:lnTo>
                      <a:pt x="41265" y="11736"/>
                    </a:lnTo>
                    <a:lnTo>
                      <a:pt x="41265" y="11746"/>
                    </a:lnTo>
                    <a:lnTo>
                      <a:pt x="41376" y="11746"/>
                    </a:lnTo>
                    <a:lnTo>
                      <a:pt x="41376" y="11764"/>
                    </a:lnTo>
                    <a:lnTo>
                      <a:pt x="41468" y="11764"/>
                    </a:lnTo>
                    <a:lnTo>
                      <a:pt x="41468" y="11783"/>
                    </a:lnTo>
                    <a:lnTo>
                      <a:pt x="41543" y="11783"/>
                    </a:lnTo>
                    <a:lnTo>
                      <a:pt x="41543" y="11792"/>
                    </a:lnTo>
                    <a:lnTo>
                      <a:pt x="41617" y="11792"/>
                    </a:lnTo>
                    <a:lnTo>
                      <a:pt x="41617" y="11811"/>
                    </a:lnTo>
                    <a:lnTo>
                      <a:pt x="41700" y="11811"/>
                    </a:lnTo>
                    <a:lnTo>
                      <a:pt x="41700" y="11829"/>
                    </a:lnTo>
                    <a:lnTo>
                      <a:pt x="41756" y="11829"/>
                    </a:lnTo>
                    <a:lnTo>
                      <a:pt x="41756" y="11838"/>
                    </a:lnTo>
                    <a:lnTo>
                      <a:pt x="41802" y="11838"/>
                    </a:lnTo>
                    <a:lnTo>
                      <a:pt x="41802" y="11857"/>
                    </a:lnTo>
                    <a:lnTo>
                      <a:pt x="41867" y="11857"/>
                    </a:lnTo>
                    <a:lnTo>
                      <a:pt x="41867" y="11875"/>
                    </a:lnTo>
                    <a:lnTo>
                      <a:pt x="41932" y="11875"/>
                    </a:lnTo>
                    <a:lnTo>
                      <a:pt x="41932" y="11885"/>
                    </a:lnTo>
                    <a:lnTo>
                      <a:pt x="41987" y="11885"/>
                    </a:lnTo>
                    <a:lnTo>
                      <a:pt x="41987" y="11903"/>
                    </a:lnTo>
                    <a:lnTo>
                      <a:pt x="42034" y="11903"/>
                    </a:lnTo>
                    <a:lnTo>
                      <a:pt x="42034" y="11922"/>
                    </a:lnTo>
                    <a:lnTo>
                      <a:pt x="42080" y="11922"/>
                    </a:lnTo>
                    <a:lnTo>
                      <a:pt x="42080" y="11931"/>
                    </a:lnTo>
                    <a:lnTo>
                      <a:pt x="42126" y="11931"/>
                    </a:lnTo>
                    <a:lnTo>
                      <a:pt x="42126" y="11949"/>
                    </a:lnTo>
                    <a:lnTo>
                      <a:pt x="42172" y="11949"/>
                    </a:lnTo>
                    <a:lnTo>
                      <a:pt x="42172" y="11968"/>
                    </a:lnTo>
                    <a:lnTo>
                      <a:pt x="42219" y="11968"/>
                    </a:lnTo>
                    <a:lnTo>
                      <a:pt x="42219" y="11977"/>
                    </a:lnTo>
                    <a:lnTo>
                      <a:pt x="42265" y="11977"/>
                    </a:lnTo>
                    <a:lnTo>
                      <a:pt x="42265" y="11996"/>
                    </a:lnTo>
                    <a:lnTo>
                      <a:pt x="42311" y="11996"/>
                    </a:lnTo>
                    <a:lnTo>
                      <a:pt x="42311" y="12014"/>
                    </a:lnTo>
                    <a:lnTo>
                      <a:pt x="42348" y="12014"/>
                    </a:lnTo>
                    <a:lnTo>
                      <a:pt x="42348" y="12024"/>
                    </a:lnTo>
                    <a:lnTo>
                      <a:pt x="42376" y="12024"/>
                    </a:lnTo>
                    <a:lnTo>
                      <a:pt x="42376" y="12042"/>
                    </a:lnTo>
                    <a:lnTo>
                      <a:pt x="42423" y="12042"/>
                    </a:lnTo>
                    <a:lnTo>
                      <a:pt x="42423" y="12061"/>
                    </a:lnTo>
                    <a:lnTo>
                      <a:pt x="42450" y="12061"/>
                    </a:lnTo>
                    <a:lnTo>
                      <a:pt x="42450" y="12070"/>
                    </a:lnTo>
                    <a:lnTo>
                      <a:pt x="42497" y="12070"/>
                    </a:lnTo>
                    <a:lnTo>
                      <a:pt x="42497" y="12088"/>
                    </a:lnTo>
                    <a:lnTo>
                      <a:pt x="42534" y="12088"/>
                    </a:lnTo>
                    <a:lnTo>
                      <a:pt x="42534" y="12107"/>
                    </a:lnTo>
                    <a:lnTo>
                      <a:pt x="42580" y="12107"/>
                    </a:lnTo>
                    <a:lnTo>
                      <a:pt x="42580" y="12116"/>
                    </a:lnTo>
                    <a:lnTo>
                      <a:pt x="42608" y="12116"/>
                    </a:lnTo>
                    <a:lnTo>
                      <a:pt x="42608" y="12135"/>
                    </a:lnTo>
                    <a:lnTo>
                      <a:pt x="42636" y="12135"/>
                    </a:lnTo>
                    <a:lnTo>
                      <a:pt x="42636" y="12153"/>
                    </a:lnTo>
                    <a:lnTo>
                      <a:pt x="42673" y="12153"/>
                    </a:lnTo>
                    <a:lnTo>
                      <a:pt x="42673" y="12162"/>
                    </a:lnTo>
                    <a:lnTo>
                      <a:pt x="42700" y="12162"/>
                    </a:lnTo>
                    <a:lnTo>
                      <a:pt x="42700" y="12181"/>
                    </a:lnTo>
                    <a:lnTo>
                      <a:pt x="42728" y="12181"/>
                    </a:lnTo>
                    <a:lnTo>
                      <a:pt x="42728" y="12200"/>
                    </a:lnTo>
                    <a:lnTo>
                      <a:pt x="42765" y="12200"/>
                    </a:lnTo>
                    <a:lnTo>
                      <a:pt x="42765" y="12209"/>
                    </a:lnTo>
                    <a:lnTo>
                      <a:pt x="42793" y="12209"/>
                    </a:lnTo>
                    <a:lnTo>
                      <a:pt x="42793" y="12227"/>
                    </a:lnTo>
                    <a:lnTo>
                      <a:pt x="42821" y="12227"/>
                    </a:lnTo>
                    <a:lnTo>
                      <a:pt x="42821" y="12246"/>
                    </a:lnTo>
                    <a:lnTo>
                      <a:pt x="42858" y="12246"/>
                    </a:lnTo>
                    <a:lnTo>
                      <a:pt x="42858" y="12255"/>
                    </a:lnTo>
                    <a:lnTo>
                      <a:pt x="42886" y="12255"/>
                    </a:lnTo>
                    <a:lnTo>
                      <a:pt x="42886" y="12274"/>
                    </a:lnTo>
                    <a:lnTo>
                      <a:pt x="42913" y="12274"/>
                    </a:lnTo>
                    <a:lnTo>
                      <a:pt x="42913" y="12292"/>
                    </a:lnTo>
                    <a:lnTo>
                      <a:pt x="42950" y="12292"/>
                    </a:lnTo>
                    <a:lnTo>
                      <a:pt x="42950" y="12301"/>
                    </a:lnTo>
                    <a:lnTo>
                      <a:pt x="42960" y="12301"/>
                    </a:lnTo>
                    <a:lnTo>
                      <a:pt x="42960" y="12320"/>
                    </a:lnTo>
                    <a:lnTo>
                      <a:pt x="42997" y="12320"/>
                    </a:lnTo>
                    <a:lnTo>
                      <a:pt x="42997" y="12338"/>
                    </a:lnTo>
                    <a:lnTo>
                      <a:pt x="43025" y="12338"/>
                    </a:lnTo>
                    <a:lnTo>
                      <a:pt x="43025" y="12348"/>
                    </a:lnTo>
                    <a:lnTo>
                      <a:pt x="43052" y="12348"/>
                    </a:lnTo>
                    <a:lnTo>
                      <a:pt x="43052" y="12366"/>
                    </a:lnTo>
                    <a:lnTo>
                      <a:pt x="43071" y="12366"/>
                    </a:lnTo>
                    <a:lnTo>
                      <a:pt x="43071" y="12385"/>
                    </a:lnTo>
                    <a:lnTo>
                      <a:pt x="43099" y="12385"/>
                    </a:lnTo>
                    <a:lnTo>
                      <a:pt x="43099" y="12394"/>
                    </a:lnTo>
                    <a:lnTo>
                      <a:pt x="43136" y="12394"/>
                    </a:lnTo>
                    <a:lnTo>
                      <a:pt x="43136" y="12413"/>
                    </a:lnTo>
                    <a:lnTo>
                      <a:pt x="43164" y="12413"/>
                    </a:lnTo>
                    <a:lnTo>
                      <a:pt x="43164" y="12431"/>
                    </a:lnTo>
                    <a:lnTo>
                      <a:pt x="43182" y="12431"/>
                    </a:lnTo>
                    <a:lnTo>
                      <a:pt x="43182" y="12440"/>
                    </a:lnTo>
                    <a:lnTo>
                      <a:pt x="43210" y="12440"/>
                    </a:lnTo>
                    <a:lnTo>
                      <a:pt x="43210" y="12459"/>
                    </a:lnTo>
                    <a:lnTo>
                      <a:pt x="43228" y="12459"/>
                    </a:lnTo>
                    <a:lnTo>
                      <a:pt x="43228" y="12477"/>
                    </a:lnTo>
                    <a:lnTo>
                      <a:pt x="43256" y="12477"/>
                    </a:lnTo>
                    <a:lnTo>
                      <a:pt x="43256" y="12487"/>
                    </a:lnTo>
                    <a:lnTo>
                      <a:pt x="43275" y="12487"/>
                    </a:lnTo>
                    <a:lnTo>
                      <a:pt x="43275" y="12505"/>
                    </a:lnTo>
                    <a:lnTo>
                      <a:pt x="43302" y="12505"/>
                    </a:lnTo>
                    <a:lnTo>
                      <a:pt x="43302" y="12524"/>
                    </a:lnTo>
                    <a:lnTo>
                      <a:pt x="43321" y="12524"/>
                    </a:lnTo>
                    <a:lnTo>
                      <a:pt x="43321" y="12533"/>
                    </a:lnTo>
                    <a:lnTo>
                      <a:pt x="43349" y="12533"/>
                    </a:lnTo>
                    <a:lnTo>
                      <a:pt x="43349" y="12552"/>
                    </a:lnTo>
                    <a:lnTo>
                      <a:pt x="43367" y="12552"/>
                    </a:lnTo>
                    <a:lnTo>
                      <a:pt x="43367" y="12570"/>
                    </a:lnTo>
                    <a:lnTo>
                      <a:pt x="43395" y="12570"/>
                    </a:lnTo>
                    <a:lnTo>
                      <a:pt x="43395" y="12579"/>
                    </a:lnTo>
                    <a:lnTo>
                      <a:pt x="43414" y="12579"/>
                    </a:lnTo>
                    <a:lnTo>
                      <a:pt x="43414" y="12598"/>
                    </a:lnTo>
                    <a:lnTo>
                      <a:pt x="43441" y="12598"/>
                    </a:lnTo>
                    <a:lnTo>
                      <a:pt x="43441" y="12616"/>
                    </a:lnTo>
                    <a:lnTo>
                      <a:pt x="43460" y="12616"/>
                    </a:lnTo>
                    <a:lnTo>
                      <a:pt x="43460" y="12626"/>
                    </a:lnTo>
                    <a:lnTo>
                      <a:pt x="43469" y="12626"/>
                    </a:lnTo>
                    <a:lnTo>
                      <a:pt x="43469" y="12644"/>
                    </a:lnTo>
                    <a:lnTo>
                      <a:pt x="43506" y="12644"/>
                    </a:lnTo>
                    <a:lnTo>
                      <a:pt x="43506" y="12663"/>
                    </a:lnTo>
                    <a:lnTo>
                      <a:pt x="43516" y="12663"/>
                    </a:lnTo>
                    <a:lnTo>
                      <a:pt x="43516" y="12672"/>
                    </a:lnTo>
                    <a:lnTo>
                      <a:pt x="43534" y="12672"/>
                    </a:lnTo>
                    <a:lnTo>
                      <a:pt x="43534" y="12690"/>
                    </a:lnTo>
                    <a:lnTo>
                      <a:pt x="43562" y="12690"/>
                    </a:lnTo>
                    <a:lnTo>
                      <a:pt x="43562" y="12709"/>
                    </a:lnTo>
                    <a:lnTo>
                      <a:pt x="43580" y="12709"/>
                    </a:lnTo>
                    <a:lnTo>
                      <a:pt x="43580" y="12718"/>
                    </a:lnTo>
                    <a:lnTo>
                      <a:pt x="43599" y="12718"/>
                    </a:lnTo>
                    <a:lnTo>
                      <a:pt x="43599" y="12737"/>
                    </a:lnTo>
                    <a:lnTo>
                      <a:pt x="43608" y="12737"/>
                    </a:lnTo>
                    <a:lnTo>
                      <a:pt x="43608" y="12755"/>
                    </a:lnTo>
                    <a:lnTo>
                      <a:pt x="43645" y="12755"/>
                    </a:lnTo>
                    <a:lnTo>
                      <a:pt x="43645" y="12765"/>
                    </a:lnTo>
                    <a:lnTo>
                      <a:pt x="43654" y="12765"/>
                    </a:lnTo>
                    <a:lnTo>
                      <a:pt x="43654" y="12783"/>
                    </a:lnTo>
                    <a:lnTo>
                      <a:pt x="43673" y="12783"/>
                    </a:lnTo>
                    <a:lnTo>
                      <a:pt x="43673" y="12802"/>
                    </a:lnTo>
                    <a:lnTo>
                      <a:pt x="43692" y="12802"/>
                    </a:lnTo>
                    <a:lnTo>
                      <a:pt x="43692" y="12811"/>
                    </a:lnTo>
                    <a:lnTo>
                      <a:pt x="43719" y="12811"/>
                    </a:lnTo>
                    <a:lnTo>
                      <a:pt x="43719" y="12829"/>
                    </a:lnTo>
                    <a:lnTo>
                      <a:pt x="43738" y="12829"/>
                    </a:lnTo>
                    <a:lnTo>
                      <a:pt x="43738" y="12848"/>
                    </a:lnTo>
                    <a:lnTo>
                      <a:pt x="43747" y="12848"/>
                    </a:lnTo>
                    <a:lnTo>
                      <a:pt x="43747" y="12857"/>
                    </a:lnTo>
                    <a:lnTo>
                      <a:pt x="43766" y="12857"/>
                    </a:lnTo>
                    <a:lnTo>
                      <a:pt x="43766" y="12876"/>
                    </a:lnTo>
                    <a:lnTo>
                      <a:pt x="43784" y="12876"/>
                    </a:lnTo>
                    <a:lnTo>
                      <a:pt x="43784" y="12894"/>
                    </a:lnTo>
                    <a:lnTo>
                      <a:pt x="43793" y="12894"/>
                    </a:lnTo>
                    <a:lnTo>
                      <a:pt x="43793" y="12903"/>
                    </a:lnTo>
                    <a:lnTo>
                      <a:pt x="43812" y="12903"/>
                    </a:lnTo>
                    <a:lnTo>
                      <a:pt x="43812" y="12922"/>
                    </a:lnTo>
                    <a:lnTo>
                      <a:pt x="43830" y="12922"/>
                    </a:lnTo>
                    <a:lnTo>
                      <a:pt x="43830" y="12941"/>
                    </a:lnTo>
                    <a:lnTo>
                      <a:pt x="43858" y="12941"/>
                    </a:lnTo>
                    <a:lnTo>
                      <a:pt x="43858" y="12950"/>
                    </a:lnTo>
                    <a:lnTo>
                      <a:pt x="43877" y="12950"/>
                    </a:lnTo>
                    <a:lnTo>
                      <a:pt x="43877" y="12968"/>
                    </a:lnTo>
                    <a:lnTo>
                      <a:pt x="43886" y="12968"/>
                    </a:lnTo>
                    <a:lnTo>
                      <a:pt x="43886" y="12987"/>
                    </a:lnTo>
                    <a:lnTo>
                      <a:pt x="43905" y="12987"/>
                    </a:lnTo>
                    <a:lnTo>
                      <a:pt x="43905" y="12996"/>
                    </a:lnTo>
                    <a:lnTo>
                      <a:pt x="43923" y="12996"/>
                    </a:lnTo>
                    <a:lnTo>
                      <a:pt x="43923" y="13015"/>
                    </a:lnTo>
                    <a:lnTo>
                      <a:pt x="43932" y="13015"/>
                    </a:lnTo>
                    <a:lnTo>
                      <a:pt x="43932" y="13033"/>
                    </a:lnTo>
                    <a:lnTo>
                      <a:pt x="43951" y="13033"/>
                    </a:lnTo>
                    <a:lnTo>
                      <a:pt x="43951" y="13042"/>
                    </a:lnTo>
                    <a:lnTo>
                      <a:pt x="43969" y="13042"/>
                    </a:lnTo>
                    <a:lnTo>
                      <a:pt x="43969" y="13061"/>
                    </a:lnTo>
                    <a:lnTo>
                      <a:pt x="43979" y="13061"/>
                    </a:lnTo>
                    <a:lnTo>
                      <a:pt x="43979" y="13079"/>
                    </a:lnTo>
                    <a:lnTo>
                      <a:pt x="43997" y="13079"/>
                    </a:lnTo>
                    <a:lnTo>
                      <a:pt x="43997" y="13089"/>
                    </a:lnTo>
                    <a:lnTo>
                      <a:pt x="44016" y="13089"/>
                    </a:lnTo>
                    <a:lnTo>
                      <a:pt x="44016" y="13107"/>
                    </a:lnTo>
                    <a:lnTo>
                      <a:pt x="44025" y="13107"/>
                    </a:lnTo>
                    <a:lnTo>
                      <a:pt x="44025" y="13126"/>
                    </a:lnTo>
                    <a:lnTo>
                      <a:pt x="44043" y="13126"/>
                    </a:lnTo>
                    <a:lnTo>
                      <a:pt x="44043" y="13135"/>
                    </a:lnTo>
                    <a:lnTo>
                      <a:pt x="44062" y="13135"/>
                    </a:lnTo>
                    <a:lnTo>
                      <a:pt x="44062" y="13154"/>
                    </a:lnTo>
                    <a:lnTo>
                      <a:pt x="44071" y="13154"/>
                    </a:lnTo>
                    <a:lnTo>
                      <a:pt x="44071" y="13172"/>
                    </a:lnTo>
                    <a:lnTo>
                      <a:pt x="44090" y="13172"/>
                    </a:lnTo>
                    <a:lnTo>
                      <a:pt x="44090" y="13181"/>
                    </a:lnTo>
                    <a:lnTo>
                      <a:pt x="44108" y="13181"/>
                    </a:lnTo>
                    <a:lnTo>
                      <a:pt x="44108" y="13200"/>
                    </a:lnTo>
                    <a:lnTo>
                      <a:pt x="44118" y="13200"/>
                    </a:lnTo>
                    <a:lnTo>
                      <a:pt x="44118" y="13218"/>
                    </a:lnTo>
                    <a:lnTo>
                      <a:pt x="44136" y="13218"/>
                    </a:lnTo>
                    <a:lnTo>
                      <a:pt x="44136" y="13228"/>
                    </a:lnTo>
                    <a:lnTo>
                      <a:pt x="44155" y="13228"/>
                    </a:lnTo>
                    <a:lnTo>
                      <a:pt x="44155" y="13246"/>
                    </a:lnTo>
                    <a:lnTo>
                      <a:pt x="44164" y="13246"/>
                    </a:lnTo>
                    <a:lnTo>
                      <a:pt x="44164" y="13265"/>
                    </a:lnTo>
                    <a:lnTo>
                      <a:pt x="44182" y="13265"/>
                    </a:lnTo>
                    <a:lnTo>
                      <a:pt x="44182" y="13274"/>
                    </a:lnTo>
                    <a:lnTo>
                      <a:pt x="44201" y="13274"/>
                    </a:lnTo>
                    <a:lnTo>
                      <a:pt x="44201" y="13311"/>
                    </a:lnTo>
                    <a:lnTo>
                      <a:pt x="44210" y="13311"/>
                    </a:lnTo>
                    <a:lnTo>
                      <a:pt x="44210" y="13320"/>
                    </a:lnTo>
                    <a:lnTo>
                      <a:pt x="44229" y="13320"/>
                    </a:lnTo>
                    <a:lnTo>
                      <a:pt x="44229" y="13339"/>
                    </a:lnTo>
                    <a:lnTo>
                      <a:pt x="44247" y="13339"/>
                    </a:lnTo>
                    <a:lnTo>
                      <a:pt x="44247" y="13357"/>
                    </a:lnTo>
                    <a:lnTo>
                      <a:pt x="44257" y="13357"/>
                    </a:lnTo>
                    <a:lnTo>
                      <a:pt x="44257" y="13367"/>
                    </a:lnTo>
                    <a:lnTo>
                      <a:pt x="44275" y="13367"/>
                    </a:lnTo>
                    <a:lnTo>
                      <a:pt x="44275" y="13385"/>
                    </a:lnTo>
                    <a:lnTo>
                      <a:pt x="44294" y="13385"/>
                    </a:lnTo>
                    <a:lnTo>
                      <a:pt x="44294" y="13413"/>
                    </a:lnTo>
                    <a:lnTo>
                      <a:pt x="44303" y="13413"/>
                    </a:lnTo>
                    <a:lnTo>
                      <a:pt x="44303" y="13431"/>
                    </a:lnTo>
                    <a:lnTo>
                      <a:pt x="44321" y="13431"/>
                    </a:lnTo>
                    <a:lnTo>
                      <a:pt x="44321" y="13450"/>
                    </a:lnTo>
                    <a:lnTo>
                      <a:pt x="44340" y="13450"/>
                    </a:lnTo>
                    <a:lnTo>
                      <a:pt x="44340" y="13459"/>
                    </a:lnTo>
                    <a:lnTo>
                      <a:pt x="44349" y="13459"/>
                    </a:lnTo>
                    <a:lnTo>
                      <a:pt x="44349" y="13478"/>
                    </a:lnTo>
                    <a:lnTo>
                      <a:pt x="44368" y="13478"/>
                    </a:lnTo>
                    <a:lnTo>
                      <a:pt x="44368" y="13496"/>
                    </a:lnTo>
                    <a:lnTo>
                      <a:pt x="44386" y="13496"/>
                    </a:lnTo>
                    <a:lnTo>
                      <a:pt x="44386" y="13524"/>
                    </a:lnTo>
                    <a:lnTo>
                      <a:pt x="44395" y="13524"/>
                    </a:lnTo>
                    <a:lnTo>
                      <a:pt x="44395" y="13543"/>
                    </a:lnTo>
                    <a:lnTo>
                      <a:pt x="44414" y="13543"/>
                    </a:lnTo>
                    <a:lnTo>
                      <a:pt x="44414" y="13552"/>
                    </a:lnTo>
                    <a:lnTo>
                      <a:pt x="44433" y="13552"/>
                    </a:lnTo>
                    <a:lnTo>
                      <a:pt x="44433" y="13589"/>
                    </a:lnTo>
                    <a:lnTo>
                      <a:pt x="44442" y="13589"/>
                    </a:lnTo>
                    <a:lnTo>
                      <a:pt x="44442" y="13598"/>
                    </a:lnTo>
                    <a:lnTo>
                      <a:pt x="44460" y="13598"/>
                    </a:lnTo>
                    <a:lnTo>
                      <a:pt x="44460" y="13617"/>
                    </a:lnTo>
                    <a:lnTo>
                      <a:pt x="44479" y="13617"/>
                    </a:lnTo>
                    <a:lnTo>
                      <a:pt x="44479" y="13644"/>
                    </a:lnTo>
                    <a:lnTo>
                      <a:pt x="44488" y="13644"/>
                    </a:lnTo>
                    <a:lnTo>
                      <a:pt x="44488" y="13663"/>
                    </a:lnTo>
                    <a:lnTo>
                      <a:pt x="44507" y="13663"/>
                    </a:lnTo>
                    <a:lnTo>
                      <a:pt x="44507" y="13682"/>
                    </a:lnTo>
                    <a:lnTo>
                      <a:pt x="44525" y="13682"/>
                    </a:lnTo>
                    <a:lnTo>
                      <a:pt x="44525" y="13709"/>
                    </a:lnTo>
                    <a:lnTo>
                      <a:pt x="44534" y="13709"/>
                    </a:lnTo>
                    <a:lnTo>
                      <a:pt x="44534" y="13728"/>
                    </a:lnTo>
                    <a:lnTo>
                      <a:pt x="44553" y="13728"/>
                    </a:lnTo>
                    <a:lnTo>
                      <a:pt x="44553" y="13737"/>
                    </a:lnTo>
                    <a:lnTo>
                      <a:pt x="44571" y="13737"/>
                    </a:lnTo>
                    <a:lnTo>
                      <a:pt x="44571" y="13774"/>
                    </a:lnTo>
                    <a:lnTo>
                      <a:pt x="44581" y="13774"/>
                    </a:lnTo>
                    <a:lnTo>
                      <a:pt x="44581" y="13802"/>
                    </a:lnTo>
                    <a:lnTo>
                      <a:pt x="44599" y="13802"/>
                    </a:lnTo>
                    <a:lnTo>
                      <a:pt x="44599" y="13820"/>
                    </a:lnTo>
                    <a:lnTo>
                      <a:pt x="44618" y="13820"/>
                    </a:lnTo>
                    <a:lnTo>
                      <a:pt x="44618" y="13848"/>
                    </a:lnTo>
                    <a:lnTo>
                      <a:pt x="44627" y="13848"/>
                    </a:lnTo>
                    <a:lnTo>
                      <a:pt x="44627" y="13867"/>
                    </a:lnTo>
                    <a:lnTo>
                      <a:pt x="44646" y="13867"/>
                    </a:lnTo>
                    <a:lnTo>
                      <a:pt x="44646" y="13895"/>
                    </a:lnTo>
                    <a:lnTo>
                      <a:pt x="44664" y="13895"/>
                    </a:lnTo>
                    <a:lnTo>
                      <a:pt x="44664" y="13913"/>
                    </a:lnTo>
                    <a:lnTo>
                      <a:pt x="44673" y="13913"/>
                    </a:lnTo>
                    <a:lnTo>
                      <a:pt x="44673" y="13941"/>
                    </a:lnTo>
                    <a:lnTo>
                      <a:pt x="44692" y="13941"/>
                    </a:lnTo>
                    <a:lnTo>
                      <a:pt x="44692" y="13959"/>
                    </a:lnTo>
                    <a:lnTo>
                      <a:pt x="44710" y="13959"/>
                    </a:lnTo>
                    <a:lnTo>
                      <a:pt x="44710" y="13987"/>
                    </a:lnTo>
                    <a:lnTo>
                      <a:pt x="44720" y="13987"/>
                    </a:lnTo>
                    <a:lnTo>
                      <a:pt x="44720" y="14006"/>
                    </a:lnTo>
                    <a:lnTo>
                      <a:pt x="44738" y="14006"/>
                    </a:lnTo>
                    <a:lnTo>
                      <a:pt x="44738" y="14034"/>
                    </a:lnTo>
                    <a:lnTo>
                      <a:pt x="44757" y="14034"/>
                    </a:lnTo>
                    <a:lnTo>
                      <a:pt x="44757" y="14061"/>
                    </a:lnTo>
                    <a:lnTo>
                      <a:pt x="44766" y="14061"/>
                    </a:lnTo>
                    <a:lnTo>
                      <a:pt x="44766" y="14098"/>
                    </a:lnTo>
                    <a:lnTo>
                      <a:pt x="44784" y="14098"/>
                    </a:lnTo>
                    <a:lnTo>
                      <a:pt x="44784" y="14126"/>
                    </a:lnTo>
                    <a:lnTo>
                      <a:pt x="44803" y="14126"/>
                    </a:lnTo>
                    <a:lnTo>
                      <a:pt x="44803" y="14145"/>
                    </a:lnTo>
                    <a:lnTo>
                      <a:pt x="44812" y="14145"/>
                    </a:lnTo>
                    <a:lnTo>
                      <a:pt x="44812" y="14172"/>
                    </a:lnTo>
                    <a:lnTo>
                      <a:pt x="44831" y="14172"/>
                    </a:lnTo>
                    <a:lnTo>
                      <a:pt x="44831" y="14200"/>
                    </a:lnTo>
                    <a:lnTo>
                      <a:pt x="44849" y="14200"/>
                    </a:lnTo>
                    <a:lnTo>
                      <a:pt x="44849" y="14237"/>
                    </a:lnTo>
                    <a:lnTo>
                      <a:pt x="44859" y="14237"/>
                    </a:lnTo>
                    <a:lnTo>
                      <a:pt x="44859" y="14265"/>
                    </a:lnTo>
                    <a:lnTo>
                      <a:pt x="44877" y="14265"/>
                    </a:lnTo>
                    <a:lnTo>
                      <a:pt x="44877" y="14284"/>
                    </a:lnTo>
                    <a:lnTo>
                      <a:pt x="44896" y="14284"/>
                    </a:lnTo>
                    <a:lnTo>
                      <a:pt x="44896" y="14330"/>
                    </a:lnTo>
                    <a:lnTo>
                      <a:pt x="44905" y="14330"/>
                    </a:lnTo>
                    <a:lnTo>
                      <a:pt x="44905" y="14358"/>
                    </a:lnTo>
                    <a:lnTo>
                      <a:pt x="44923" y="14358"/>
                    </a:lnTo>
                    <a:lnTo>
                      <a:pt x="44923" y="14385"/>
                    </a:lnTo>
                    <a:lnTo>
                      <a:pt x="44942" y="14385"/>
                    </a:lnTo>
                    <a:lnTo>
                      <a:pt x="44942" y="14423"/>
                    </a:lnTo>
                    <a:lnTo>
                      <a:pt x="44951" y="14423"/>
                    </a:lnTo>
                    <a:lnTo>
                      <a:pt x="44951" y="14450"/>
                    </a:lnTo>
                    <a:lnTo>
                      <a:pt x="44970" y="14450"/>
                    </a:lnTo>
                    <a:lnTo>
                      <a:pt x="44970" y="14478"/>
                    </a:lnTo>
                    <a:lnTo>
                      <a:pt x="44988" y="14478"/>
                    </a:lnTo>
                    <a:lnTo>
                      <a:pt x="44988" y="14515"/>
                    </a:lnTo>
                    <a:lnTo>
                      <a:pt x="44998" y="14515"/>
                    </a:lnTo>
                    <a:lnTo>
                      <a:pt x="44998" y="14561"/>
                    </a:lnTo>
                    <a:lnTo>
                      <a:pt x="45016" y="14561"/>
                    </a:lnTo>
                    <a:lnTo>
                      <a:pt x="45016" y="14589"/>
                    </a:lnTo>
                    <a:lnTo>
                      <a:pt x="45035" y="14589"/>
                    </a:lnTo>
                    <a:lnTo>
                      <a:pt x="45035" y="14617"/>
                    </a:lnTo>
                    <a:lnTo>
                      <a:pt x="45044" y="14617"/>
                    </a:lnTo>
                    <a:lnTo>
                      <a:pt x="45044" y="14663"/>
                    </a:lnTo>
                    <a:lnTo>
                      <a:pt x="45062" y="14663"/>
                    </a:lnTo>
                    <a:lnTo>
                      <a:pt x="45062" y="14710"/>
                    </a:lnTo>
                    <a:lnTo>
                      <a:pt x="45081" y="14710"/>
                    </a:lnTo>
                    <a:lnTo>
                      <a:pt x="45081" y="14747"/>
                    </a:lnTo>
                    <a:lnTo>
                      <a:pt x="45090" y="14747"/>
                    </a:lnTo>
                    <a:lnTo>
                      <a:pt x="45090" y="14793"/>
                    </a:lnTo>
                    <a:lnTo>
                      <a:pt x="45109" y="14793"/>
                    </a:lnTo>
                    <a:lnTo>
                      <a:pt x="45109" y="14821"/>
                    </a:lnTo>
                    <a:lnTo>
                      <a:pt x="45127" y="14821"/>
                    </a:lnTo>
                    <a:lnTo>
                      <a:pt x="45127" y="14867"/>
                    </a:lnTo>
                    <a:lnTo>
                      <a:pt x="45136" y="14867"/>
                    </a:lnTo>
                    <a:lnTo>
                      <a:pt x="45136" y="14913"/>
                    </a:lnTo>
                    <a:lnTo>
                      <a:pt x="45155" y="14913"/>
                    </a:lnTo>
                    <a:lnTo>
                      <a:pt x="45155" y="14960"/>
                    </a:lnTo>
                    <a:lnTo>
                      <a:pt x="45174" y="14960"/>
                    </a:lnTo>
                    <a:lnTo>
                      <a:pt x="45174" y="15025"/>
                    </a:lnTo>
                    <a:lnTo>
                      <a:pt x="45183" y="15025"/>
                    </a:lnTo>
                    <a:lnTo>
                      <a:pt x="45183" y="15071"/>
                    </a:lnTo>
                    <a:lnTo>
                      <a:pt x="45201" y="15071"/>
                    </a:lnTo>
                    <a:lnTo>
                      <a:pt x="45201" y="15117"/>
                    </a:lnTo>
                    <a:lnTo>
                      <a:pt x="45220" y="15117"/>
                    </a:lnTo>
                    <a:lnTo>
                      <a:pt x="45220" y="15164"/>
                    </a:lnTo>
                    <a:lnTo>
                      <a:pt x="45229" y="15164"/>
                    </a:lnTo>
                    <a:lnTo>
                      <a:pt x="45229" y="15219"/>
                    </a:lnTo>
                    <a:lnTo>
                      <a:pt x="45248" y="15219"/>
                    </a:lnTo>
                    <a:lnTo>
                      <a:pt x="45248" y="15302"/>
                    </a:lnTo>
                    <a:lnTo>
                      <a:pt x="45266" y="15302"/>
                    </a:lnTo>
                    <a:lnTo>
                      <a:pt x="45266" y="15358"/>
                    </a:lnTo>
                    <a:lnTo>
                      <a:pt x="45275" y="15358"/>
                    </a:lnTo>
                    <a:lnTo>
                      <a:pt x="45275" y="15423"/>
                    </a:lnTo>
                    <a:lnTo>
                      <a:pt x="45294" y="15423"/>
                    </a:lnTo>
                    <a:lnTo>
                      <a:pt x="45294" y="15497"/>
                    </a:lnTo>
                    <a:lnTo>
                      <a:pt x="45312" y="15497"/>
                    </a:lnTo>
                    <a:lnTo>
                      <a:pt x="45312" y="15590"/>
                    </a:lnTo>
                    <a:lnTo>
                      <a:pt x="45322" y="15590"/>
                    </a:lnTo>
                    <a:lnTo>
                      <a:pt x="45322" y="15701"/>
                    </a:lnTo>
                    <a:lnTo>
                      <a:pt x="45340" y="15701"/>
                    </a:lnTo>
                    <a:lnTo>
                      <a:pt x="45340" y="15793"/>
                    </a:lnTo>
                    <a:lnTo>
                      <a:pt x="45359" y="15793"/>
                    </a:lnTo>
                    <a:lnTo>
                      <a:pt x="45359" y="15979"/>
                    </a:lnTo>
                    <a:lnTo>
                      <a:pt x="45368" y="15979"/>
                    </a:lnTo>
                    <a:lnTo>
                      <a:pt x="45368" y="16349"/>
                    </a:lnTo>
                    <a:lnTo>
                      <a:pt x="45387" y="16349"/>
                    </a:lnTo>
                    <a:lnTo>
                      <a:pt x="45387" y="16442"/>
                    </a:lnTo>
                    <a:lnTo>
                      <a:pt x="45368" y="16442"/>
                    </a:lnTo>
                    <a:lnTo>
                      <a:pt x="45368" y="16720"/>
                    </a:lnTo>
                    <a:lnTo>
                      <a:pt x="45359" y="16720"/>
                    </a:lnTo>
                    <a:lnTo>
                      <a:pt x="45359" y="16877"/>
                    </a:lnTo>
                    <a:lnTo>
                      <a:pt x="45340" y="16877"/>
                    </a:lnTo>
                    <a:lnTo>
                      <a:pt x="45340" y="16979"/>
                    </a:lnTo>
                    <a:lnTo>
                      <a:pt x="45359" y="16979"/>
                    </a:lnTo>
                    <a:lnTo>
                      <a:pt x="45359" y="16951"/>
                    </a:lnTo>
                    <a:lnTo>
                      <a:pt x="45368" y="16951"/>
                    </a:lnTo>
                    <a:lnTo>
                      <a:pt x="45368" y="16933"/>
                    </a:lnTo>
                    <a:lnTo>
                      <a:pt x="45387" y="16933"/>
                    </a:lnTo>
                    <a:lnTo>
                      <a:pt x="45387" y="16905"/>
                    </a:lnTo>
                    <a:lnTo>
                      <a:pt x="45405" y="16905"/>
                    </a:lnTo>
                    <a:lnTo>
                      <a:pt x="45405" y="16886"/>
                    </a:lnTo>
                    <a:lnTo>
                      <a:pt x="45414" y="16886"/>
                    </a:lnTo>
                    <a:lnTo>
                      <a:pt x="45414" y="16859"/>
                    </a:lnTo>
                    <a:lnTo>
                      <a:pt x="45433" y="16859"/>
                    </a:lnTo>
                    <a:lnTo>
                      <a:pt x="45433" y="16840"/>
                    </a:lnTo>
                    <a:lnTo>
                      <a:pt x="45451" y="16840"/>
                    </a:lnTo>
                    <a:lnTo>
                      <a:pt x="45451" y="16812"/>
                    </a:lnTo>
                    <a:lnTo>
                      <a:pt x="45461" y="16812"/>
                    </a:lnTo>
                    <a:lnTo>
                      <a:pt x="45461" y="16794"/>
                    </a:lnTo>
                    <a:lnTo>
                      <a:pt x="45479" y="16794"/>
                    </a:lnTo>
                    <a:lnTo>
                      <a:pt x="45479" y="16784"/>
                    </a:lnTo>
                    <a:lnTo>
                      <a:pt x="45498" y="16784"/>
                    </a:lnTo>
                    <a:lnTo>
                      <a:pt x="45498" y="16747"/>
                    </a:lnTo>
                    <a:lnTo>
                      <a:pt x="45507" y="16747"/>
                    </a:lnTo>
                    <a:lnTo>
                      <a:pt x="45507" y="16738"/>
                    </a:lnTo>
                    <a:lnTo>
                      <a:pt x="45525" y="16738"/>
                    </a:lnTo>
                    <a:lnTo>
                      <a:pt x="45525" y="16720"/>
                    </a:lnTo>
                    <a:lnTo>
                      <a:pt x="45544" y="16720"/>
                    </a:lnTo>
                    <a:lnTo>
                      <a:pt x="45544" y="16701"/>
                    </a:lnTo>
                    <a:lnTo>
                      <a:pt x="45553" y="16701"/>
                    </a:lnTo>
                    <a:lnTo>
                      <a:pt x="45553" y="16673"/>
                    </a:lnTo>
                    <a:lnTo>
                      <a:pt x="45572" y="16673"/>
                    </a:lnTo>
                    <a:lnTo>
                      <a:pt x="45572" y="16655"/>
                    </a:lnTo>
                    <a:lnTo>
                      <a:pt x="45590" y="16655"/>
                    </a:lnTo>
                    <a:lnTo>
                      <a:pt x="45590" y="16646"/>
                    </a:lnTo>
                    <a:lnTo>
                      <a:pt x="45600" y="16646"/>
                    </a:lnTo>
                    <a:lnTo>
                      <a:pt x="45600" y="16627"/>
                    </a:lnTo>
                    <a:lnTo>
                      <a:pt x="45618" y="16627"/>
                    </a:lnTo>
                    <a:lnTo>
                      <a:pt x="45618" y="16608"/>
                    </a:lnTo>
                    <a:lnTo>
                      <a:pt x="45637" y="16608"/>
                    </a:lnTo>
                    <a:lnTo>
                      <a:pt x="45637" y="16581"/>
                    </a:lnTo>
                    <a:lnTo>
                      <a:pt x="45646" y="16581"/>
                    </a:lnTo>
                    <a:lnTo>
                      <a:pt x="45646" y="16562"/>
                    </a:lnTo>
                    <a:lnTo>
                      <a:pt x="45664" y="16562"/>
                    </a:lnTo>
                    <a:lnTo>
                      <a:pt x="45664" y="16553"/>
                    </a:lnTo>
                    <a:lnTo>
                      <a:pt x="45683" y="16553"/>
                    </a:lnTo>
                    <a:lnTo>
                      <a:pt x="45683" y="16534"/>
                    </a:lnTo>
                    <a:lnTo>
                      <a:pt x="45692" y="16534"/>
                    </a:lnTo>
                    <a:lnTo>
                      <a:pt x="45692" y="16516"/>
                    </a:lnTo>
                    <a:lnTo>
                      <a:pt x="45711" y="16516"/>
                    </a:lnTo>
                    <a:lnTo>
                      <a:pt x="45711" y="16488"/>
                    </a:lnTo>
                    <a:lnTo>
                      <a:pt x="45729" y="16488"/>
                    </a:lnTo>
                    <a:lnTo>
                      <a:pt x="45729" y="16470"/>
                    </a:lnTo>
                    <a:lnTo>
                      <a:pt x="45739" y="16470"/>
                    </a:lnTo>
                    <a:lnTo>
                      <a:pt x="45739" y="16460"/>
                    </a:lnTo>
                    <a:lnTo>
                      <a:pt x="45757" y="16460"/>
                    </a:lnTo>
                    <a:lnTo>
                      <a:pt x="45757" y="16442"/>
                    </a:lnTo>
                    <a:lnTo>
                      <a:pt x="45776" y="16442"/>
                    </a:lnTo>
                    <a:lnTo>
                      <a:pt x="45776" y="16423"/>
                    </a:lnTo>
                    <a:lnTo>
                      <a:pt x="45785" y="16423"/>
                    </a:lnTo>
                    <a:lnTo>
                      <a:pt x="45785" y="16414"/>
                    </a:lnTo>
                    <a:lnTo>
                      <a:pt x="45803" y="16414"/>
                    </a:lnTo>
                    <a:lnTo>
                      <a:pt x="45803" y="16395"/>
                    </a:lnTo>
                    <a:lnTo>
                      <a:pt x="45822" y="16395"/>
                    </a:lnTo>
                    <a:lnTo>
                      <a:pt x="45822" y="16377"/>
                    </a:lnTo>
                    <a:lnTo>
                      <a:pt x="45831" y="16377"/>
                    </a:lnTo>
                    <a:lnTo>
                      <a:pt x="45831" y="16368"/>
                    </a:lnTo>
                    <a:lnTo>
                      <a:pt x="45850" y="16368"/>
                    </a:lnTo>
                    <a:lnTo>
                      <a:pt x="45850" y="16349"/>
                    </a:lnTo>
                    <a:lnTo>
                      <a:pt x="45868" y="16349"/>
                    </a:lnTo>
                    <a:lnTo>
                      <a:pt x="45868" y="16331"/>
                    </a:lnTo>
                    <a:lnTo>
                      <a:pt x="45877" y="16331"/>
                    </a:lnTo>
                    <a:lnTo>
                      <a:pt x="45877" y="16321"/>
                    </a:lnTo>
                    <a:lnTo>
                      <a:pt x="45915" y="16321"/>
                    </a:lnTo>
                    <a:lnTo>
                      <a:pt x="45915" y="16303"/>
                    </a:lnTo>
                    <a:lnTo>
                      <a:pt x="45924" y="16303"/>
                    </a:lnTo>
                    <a:lnTo>
                      <a:pt x="45924" y="16284"/>
                    </a:lnTo>
                    <a:lnTo>
                      <a:pt x="45942" y="16284"/>
                    </a:lnTo>
                    <a:lnTo>
                      <a:pt x="45942" y="16275"/>
                    </a:lnTo>
                    <a:lnTo>
                      <a:pt x="45961" y="16275"/>
                    </a:lnTo>
                    <a:lnTo>
                      <a:pt x="45961" y="16257"/>
                    </a:lnTo>
                    <a:lnTo>
                      <a:pt x="45970" y="16257"/>
                    </a:lnTo>
                    <a:lnTo>
                      <a:pt x="45970" y="16238"/>
                    </a:lnTo>
                    <a:lnTo>
                      <a:pt x="45989" y="16238"/>
                    </a:lnTo>
                    <a:lnTo>
                      <a:pt x="45989" y="16229"/>
                    </a:lnTo>
                    <a:lnTo>
                      <a:pt x="46007" y="16229"/>
                    </a:lnTo>
                    <a:lnTo>
                      <a:pt x="46007" y="16210"/>
                    </a:lnTo>
                    <a:lnTo>
                      <a:pt x="46016" y="16210"/>
                    </a:lnTo>
                    <a:lnTo>
                      <a:pt x="46016" y="16192"/>
                    </a:lnTo>
                    <a:lnTo>
                      <a:pt x="46053" y="16192"/>
                    </a:lnTo>
                    <a:lnTo>
                      <a:pt x="46053" y="16182"/>
                    </a:lnTo>
                    <a:lnTo>
                      <a:pt x="46063" y="16182"/>
                    </a:lnTo>
                    <a:lnTo>
                      <a:pt x="46063" y="16164"/>
                    </a:lnTo>
                    <a:lnTo>
                      <a:pt x="46081" y="16164"/>
                    </a:lnTo>
                    <a:lnTo>
                      <a:pt x="46081" y="16145"/>
                    </a:lnTo>
                    <a:lnTo>
                      <a:pt x="46100" y="16145"/>
                    </a:lnTo>
                    <a:lnTo>
                      <a:pt x="46100" y="16136"/>
                    </a:lnTo>
                    <a:lnTo>
                      <a:pt x="46128" y="16136"/>
                    </a:lnTo>
                    <a:lnTo>
                      <a:pt x="46128" y="16118"/>
                    </a:lnTo>
                    <a:lnTo>
                      <a:pt x="46146" y="16118"/>
                    </a:lnTo>
                    <a:lnTo>
                      <a:pt x="46146" y="16099"/>
                    </a:lnTo>
                    <a:lnTo>
                      <a:pt x="46155" y="16099"/>
                    </a:lnTo>
                    <a:lnTo>
                      <a:pt x="46155" y="16090"/>
                    </a:lnTo>
                    <a:lnTo>
                      <a:pt x="46174" y="16090"/>
                    </a:lnTo>
                    <a:lnTo>
                      <a:pt x="46174" y="16071"/>
                    </a:lnTo>
                    <a:lnTo>
                      <a:pt x="46202" y="16071"/>
                    </a:lnTo>
                    <a:lnTo>
                      <a:pt x="46202" y="16053"/>
                    </a:lnTo>
                    <a:lnTo>
                      <a:pt x="46220" y="16053"/>
                    </a:lnTo>
                    <a:lnTo>
                      <a:pt x="46220" y="16043"/>
                    </a:lnTo>
                    <a:lnTo>
                      <a:pt x="46239" y="16043"/>
                    </a:lnTo>
                    <a:lnTo>
                      <a:pt x="46239" y="16025"/>
                    </a:lnTo>
                    <a:lnTo>
                      <a:pt x="46266" y="16025"/>
                    </a:lnTo>
                    <a:lnTo>
                      <a:pt x="46266" y="16006"/>
                    </a:lnTo>
                    <a:lnTo>
                      <a:pt x="46285" y="16006"/>
                    </a:lnTo>
                    <a:lnTo>
                      <a:pt x="46285" y="15997"/>
                    </a:lnTo>
                    <a:lnTo>
                      <a:pt x="46313" y="15997"/>
                    </a:lnTo>
                    <a:lnTo>
                      <a:pt x="46313" y="15979"/>
                    </a:lnTo>
                    <a:lnTo>
                      <a:pt x="46331" y="15979"/>
                    </a:lnTo>
                    <a:lnTo>
                      <a:pt x="46331" y="15960"/>
                    </a:lnTo>
                    <a:lnTo>
                      <a:pt x="46359" y="15960"/>
                    </a:lnTo>
                    <a:lnTo>
                      <a:pt x="46359" y="15951"/>
                    </a:lnTo>
                    <a:lnTo>
                      <a:pt x="46378" y="15951"/>
                    </a:lnTo>
                    <a:lnTo>
                      <a:pt x="46378" y="15932"/>
                    </a:lnTo>
                    <a:lnTo>
                      <a:pt x="46405" y="15932"/>
                    </a:lnTo>
                    <a:lnTo>
                      <a:pt x="46405" y="15914"/>
                    </a:lnTo>
                    <a:lnTo>
                      <a:pt x="46424" y="15914"/>
                    </a:lnTo>
                    <a:lnTo>
                      <a:pt x="46424" y="15905"/>
                    </a:lnTo>
                    <a:lnTo>
                      <a:pt x="46452" y="15905"/>
                    </a:lnTo>
                    <a:lnTo>
                      <a:pt x="46452" y="15886"/>
                    </a:lnTo>
                    <a:lnTo>
                      <a:pt x="46470" y="15886"/>
                    </a:lnTo>
                    <a:lnTo>
                      <a:pt x="46470" y="15867"/>
                    </a:lnTo>
                    <a:lnTo>
                      <a:pt x="46498" y="15867"/>
                    </a:lnTo>
                    <a:lnTo>
                      <a:pt x="46498" y="15858"/>
                    </a:lnTo>
                    <a:lnTo>
                      <a:pt x="46526" y="15858"/>
                    </a:lnTo>
                    <a:lnTo>
                      <a:pt x="46526" y="15840"/>
                    </a:lnTo>
                    <a:lnTo>
                      <a:pt x="46544" y="15840"/>
                    </a:lnTo>
                    <a:lnTo>
                      <a:pt x="46544" y="15821"/>
                    </a:lnTo>
                    <a:lnTo>
                      <a:pt x="46572" y="15821"/>
                    </a:lnTo>
                    <a:lnTo>
                      <a:pt x="46572" y="15812"/>
                    </a:lnTo>
                    <a:lnTo>
                      <a:pt x="46609" y="15812"/>
                    </a:lnTo>
                    <a:lnTo>
                      <a:pt x="46609" y="15793"/>
                    </a:lnTo>
                    <a:lnTo>
                      <a:pt x="46637" y="15793"/>
                    </a:lnTo>
                    <a:lnTo>
                      <a:pt x="46637" y="15775"/>
                    </a:lnTo>
                    <a:lnTo>
                      <a:pt x="46665" y="15775"/>
                    </a:lnTo>
                    <a:lnTo>
                      <a:pt x="46665" y="15766"/>
                    </a:lnTo>
                    <a:lnTo>
                      <a:pt x="46702" y="15766"/>
                    </a:lnTo>
                    <a:lnTo>
                      <a:pt x="46702" y="15747"/>
                    </a:lnTo>
                    <a:lnTo>
                      <a:pt x="46730" y="15747"/>
                    </a:lnTo>
                    <a:lnTo>
                      <a:pt x="46730" y="15729"/>
                    </a:lnTo>
                    <a:lnTo>
                      <a:pt x="46757" y="15729"/>
                    </a:lnTo>
                    <a:lnTo>
                      <a:pt x="46757" y="15719"/>
                    </a:lnTo>
                    <a:lnTo>
                      <a:pt x="46794" y="15719"/>
                    </a:lnTo>
                    <a:lnTo>
                      <a:pt x="46794" y="15701"/>
                    </a:lnTo>
                    <a:lnTo>
                      <a:pt x="46822" y="15701"/>
                    </a:lnTo>
                    <a:lnTo>
                      <a:pt x="46822" y="15682"/>
                    </a:lnTo>
                    <a:lnTo>
                      <a:pt x="46850" y="15682"/>
                    </a:lnTo>
                    <a:lnTo>
                      <a:pt x="46850" y="15673"/>
                    </a:lnTo>
                    <a:lnTo>
                      <a:pt x="46896" y="15673"/>
                    </a:lnTo>
                    <a:lnTo>
                      <a:pt x="46896" y="15654"/>
                    </a:lnTo>
                    <a:lnTo>
                      <a:pt x="46933" y="15654"/>
                    </a:lnTo>
                    <a:lnTo>
                      <a:pt x="46933" y="15636"/>
                    </a:lnTo>
                    <a:lnTo>
                      <a:pt x="46980" y="15636"/>
                    </a:lnTo>
                    <a:lnTo>
                      <a:pt x="46980" y="15627"/>
                    </a:lnTo>
                    <a:lnTo>
                      <a:pt x="47007" y="15627"/>
                    </a:lnTo>
                    <a:lnTo>
                      <a:pt x="47007" y="15608"/>
                    </a:lnTo>
                    <a:lnTo>
                      <a:pt x="47054" y="15608"/>
                    </a:lnTo>
                    <a:lnTo>
                      <a:pt x="47054" y="15590"/>
                    </a:lnTo>
                    <a:lnTo>
                      <a:pt x="47082" y="15590"/>
                    </a:lnTo>
                    <a:lnTo>
                      <a:pt x="47082" y="15580"/>
                    </a:lnTo>
                    <a:lnTo>
                      <a:pt x="47119" y="15580"/>
                    </a:lnTo>
                    <a:lnTo>
                      <a:pt x="47119" y="15562"/>
                    </a:lnTo>
                    <a:lnTo>
                      <a:pt x="47165" y="15562"/>
                    </a:lnTo>
                    <a:lnTo>
                      <a:pt x="47165" y="15543"/>
                    </a:lnTo>
                    <a:lnTo>
                      <a:pt x="47211" y="15543"/>
                    </a:lnTo>
                    <a:lnTo>
                      <a:pt x="47211" y="15534"/>
                    </a:lnTo>
                    <a:lnTo>
                      <a:pt x="47267" y="15534"/>
                    </a:lnTo>
                    <a:lnTo>
                      <a:pt x="47267" y="15516"/>
                    </a:lnTo>
                    <a:lnTo>
                      <a:pt x="47313" y="15516"/>
                    </a:lnTo>
                    <a:lnTo>
                      <a:pt x="47313" y="15497"/>
                    </a:lnTo>
                    <a:lnTo>
                      <a:pt x="47359" y="15497"/>
                    </a:lnTo>
                    <a:lnTo>
                      <a:pt x="47359" y="15488"/>
                    </a:lnTo>
                    <a:lnTo>
                      <a:pt x="47406" y="15488"/>
                    </a:lnTo>
                    <a:lnTo>
                      <a:pt x="47406" y="15469"/>
                    </a:lnTo>
                    <a:lnTo>
                      <a:pt x="47489" y="15469"/>
                    </a:lnTo>
                    <a:lnTo>
                      <a:pt x="47489" y="15451"/>
                    </a:lnTo>
                    <a:lnTo>
                      <a:pt x="47545" y="15451"/>
                    </a:lnTo>
                    <a:lnTo>
                      <a:pt x="47545" y="15441"/>
                    </a:lnTo>
                    <a:lnTo>
                      <a:pt x="47610" y="15441"/>
                    </a:lnTo>
                    <a:lnTo>
                      <a:pt x="47610" y="15423"/>
                    </a:lnTo>
                    <a:lnTo>
                      <a:pt x="47702" y="15423"/>
                    </a:lnTo>
                    <a:lnTo>
                      <a:pt x="47702" y="15404"/>
                    </a:lnTo>
                    <a:lnTo>
                      <a:pt x="47823" y="15404"/>
                    </a:lnTo>
                    <a:lnTo>
                      <a:pt x="47823" y="15395"/>
                    </a:lnTo>
                    <a:lnTo>
                      <a:pt x="47952" y="15395"/>
                    </a:lnTo>
                    <a:lnTo>
                      <a:pt x="47952" y="15377"/>
                    </a:lnTo>
                    <a:lnTo>
                      <a:pt x="48703" y="15377"/>
                    </a:lnTo>
                    <a:lnTo>
                      <a:pt x="48703" y="15395"/>
                    </a:lnTo>
                    <a:lnTo>
                      <a:pt x="48814" y="15395"/>
                    </a:lnTo>
                    <a:lnTo>
                      <a:pt x="48814" y="15404"/>
                    </a:lnTo>
                    <a:lnTo>
                      <a:pt x="48906" y="15404"/>
                    </a:lnTo>
                    <a:lnTo>
                      <a:pt x="48906" y="15423"/>
                    </a:lnTo>
                    <a:lnTo>
                      <a:pt x="48999" y="15423"/>
                    </a:lnTo>
                    <a:lnTo>
                      <a:pt x="48999" y="15441"/>
                    </a:lnTo>
                    <a:lnTo>
                      <a:pt x="49110" y="15441"/>
                    </a:lnTo>
                    <a:lnTo>
                      <a:pt x="49110" y="15451"/>
                    </a:lnTo>
                    <a:lnTo>
                      <a:pt x="49203" y="15451"/>
                    </a:lnTo>
                    <a:lnTo>
                      <a:pt x="49203" y="15469"/>
                    </a:lnTo>
                    <a:lnTo>
                      <a:pt x="49249" y="15469"/>
                    </a:lnTo>
                    <a:lnTo>
                      <a:pt x="49249" y="15488"/>
                    </a:lnTo>
                    <a:lnTo>
                      <a:pt x="49305" y="15488"/>
                    </a:lnTo>
                    <a:lnTo>
                      <a:pt x="49305" y="15497"/>
                    </a:lnTo>
                    <a:lnTo>
                      <a:pt x="49351" y="15497"/>
                    </a:lnTo>
                    <a:lnTo>
                      <a:pt x="49351" y="15516"/>
                    </a:lnTo>
                    <a:lnTo>
                      <a:pt x="49397" y="15516"/>
                    </a:lnTo>
                    <a:lnTo>
                      <a:pt x="49397" y="15534"/>
                    </a:lnTo>
                    <a:lnTo>
                      <a:pt x="49462" y="15534"/>
                    </a:lnTo>
                    <a:lnTo>
                      <a:pt x="49462" y="15543"/>
                    </a:lnTo>
                    <a:lnTo>
                      <a:pt x="49508" y="15543"/>
                    </a:lnTo>
                    <a:lnTo>
                      <a:pt x="49508" y="15562"/>
                    </a:lnTo>
                    <a:lnTo>
                      <a:pt x="49573" y="15562"/>
                    </a:lnTo>
                    <a:lnTo>
                      <a:pt x="49573" y="15580"/>
                    </a:lnTo>
                    <a:lnTo>
                      <a:pt x="49620" y="15580"/>
                    </a:lnTo>
                    <a:lnTo>
                      <a:pt x="49620" y="15590"/>
                    </a:lnTo>
                    <a:lnTo>
                      <a:pt x="49647" y="15590"/>
                    </a:lnTo>
                    <a:lnTo>
                      <a:pt x="49647" y="15608"/>
                    </a:lnTo>
                    <a:lnTo>
                      <a:pt x="49694" y="15608"/>
                    </a:lnTo>
                    <a:lnTo>
                      <a:pt x="49694" y="15627"/>
                    </a:lnTo>
                    <a:lnTo>
                      <a:pt x="49721" y="15627"/>
                    </a:lnTo>
                    <a:lnTo>
                      <a:pt x="49721" y="15636"/>
                    </a:lnTo>
                    <a:lnTo>
                      <a:pt x="49758" y="15636"/>
                    </a:lnTo>
                    <a:lnTo>
                      <a:pt x="49758" y="15654"/>
                    </a:lnTo>
                    <a:lnTo>
                      <a:pt x="49805" y="15654"/>
                    </a:lnTo>
                    <a:lnTo>
                      <a:pt x="49805" y="15673"/>
                    </a:lnTo>
                    <a:lnTo>
                      <a:pt x="49833" y="15673"/>
                    </a:lnTo>
                    <a:lnTo>
                      <a:pt x="49833" y="15682"/>
                    </a:lnTo>
                    <a:lnTo>
                      <a:pt x="49860" y="15682"/>
                    </a:lnTo>
                    <a:lnTo>
                      <a:pt x="49860" y="15701"/>
                    </a:lnTo>
                    <a:lnTo>
                      <a:pt x="49897" y="15701"/>
                    </a:lnTo>
                    <a:lnTo>
                      <a:pt x="49897" y="15719"/>
                    </a:lnTo>
                    <a:lnTo>
                      <a:pt x="49925" y="15719"/>
                    </a:lnTo>
                    <a:lnTo>
                      <a:pt x="49925" y="15729"/>
                    </a:lnTo>
                    <a:lnTo>
                      <a:pt x="49953" y="15729"/>
                    </a:lnTo>
                    <a:lnTo>
                      <a:pt x="49953" y="15747"/>
                    </a:lnTo>
                    <a:lnTo>
                      <a:pt x="49999" y="15747"/>
                    </a:lnTo>
                    <a:lnTo>
                      <a:pt x="49999" y="15766"/>
                    </a:lnTo>
                    <a:lnTo>
                      <a:pt x="50018" y="15766"/>
                    </a:lnTo>
                    <a:lnTo>
                      <a:pt x="50018" y="15775"/>
                    </a:lnTo>
                    <a:lnTo>
                      <a:pt x="50046" y="15775"/>
                    </a:lnTo>
                    <a:lnTo>
                      <a:pt x="50046" y="15793"/>
                    </a:lnTo>
                    <a:lnTo>
                      <a:pt x="50083" y="15793"/>
                    </a:lnTo>
                    <a:lnTo>
                      <a:pt x="50083" y="15812"/>
                    </a:lnTo>
                    <a:lnTo>
                      <a:pt x="50110" y="15812"/>
                    </a:lnTo>
                    <a:lnTo>
                      <a:pt x="50110" y="15821"/>
                    </a:lnTo>
                    <a:lnTo>
                      <a:pt x="50138" y="15821"/>
                    </a:lnTo>
                    <a:lnTo>
                      <a:pt x="50138" y="15840"/>
                    </a:lnTo>
                    <a:lnTo>
                      <a:pt x="50157" y="15840"/>
                    </a:lnTo>
                    <a:lnTo>
                      <a:pt x="50157" y="15858"/>
                    </a:lnTo>
                    <a:lnTo>
                      <a:pt x="50185" y="15858"/>
                    </a:lnTo>
                    <a:lnTo>
                      <a:pt x="50185" y="15867"/>
                    </a:lnTo>
                    <a:lnTo>
                      <a:pt x="50203" y="15867"/>
                    </a:lnTo>
                    <a:lnTo>
                      <a:pt x="50203" y="15821"/>
                    </a:lnTo>
                    <a:lnTo>
                      <a:pt x="50222" y="15821"/>
                    </a:lnTo>
                    <a:lnTo>
                      <a:pt x="50222" y="15766"/>
                    </a:lnTo>
                    <a:lnTo>
                      <a:pt x="50231" y="15766"/>
                    </a:lnTo>
                    <a:lnTo>
                      <a:pt x="50231" y="15701"/>
                    </a:lnTo>
                    <a:lnTo>
                      <a:pt x="50249" y="15701"/>
                    </a:lnTo>
                    <a:lnTo>
                      <a:pt x="50249" y="15654"/>
                    </a:lnTo>
                    <a:lnTo>
                      <a:pt x="50268" y="15654"/>
                    </a:lnTo>
                    <a:lnTo>
                      <a:pt x="50268" y="15627"/>
                    </a:lnTo>
                    <a:lnTo>
                      <a:pt x="50277" y="15627"/>
                    </a:lnTo>
                    <a:lnTo>
                      <a:pt x="50277" y="15590"/>
                    </a:lnTo>
                    <a:lnTo>
                      <a:pt x="50296" y="15590"/>
                    </a:lnTo>
                    <a:lnTo>
                      <a:pt x="50296" y="15562"/>
                    </a:lnTo>
                    <a:lnTo>
                      <a:pt x="50314" y="15562"/>
                    </a:lnTo>
                    <a:lnTo>
                      <a:pt x="50314" y="15534"/>
                    </a:lnTo>
                    <a:lnTo>
                      <a:pt x="50323" y="15534"/>
                    </a:lnTo>
                    <a:lnTo>
                      <a:pt x="50323" y="15497"/>
                    </a:lnTo>
                    <a:lnTo>
                      <a:pt x="50342" y="15497"/>
                    </a:lnTo>
                    <a:lnTo>
                      <a:pt x="50342" y="15488"/>
                    </a:lnTo>
                    <a:lnTo>
                      <a:pt x="50361" y="15488"/>
                    </a:lnTo>
                    <a:lnTo>
                      <a:pt x="50361" y="15469"/>
                    </a:lnTo>
                    <a:lnTo>
                      <a:pt x="50370" y="15469"/>
                    </a:lnTo>
                    <a:lnTo>
                      <a:pt x="50370" y="15451"/>
                    </a:lnTo>
                    <a:lnTo>
                      <a:pt x="50388" y="15451"/>
                    </a:lnTo>
                    <a:lnTo>
                      <a:pt x="50388" y="15441"/>
                    </a:lnTo>
                    <a:lnTo>
                      <a:pt x="50407" y="15441"/>
                    </a:lnTo>
                    <a:lnTo>
                      <a:pt x="50407" y="15423"/>
                    </a:lnTo>
                    <a:lnTo>
                      <a:pt x="50416" y="15423"/>
                    </a:lnTo>
                    <a:lnTo>
                      <a:pt x="50416" y="15395"/>
                    </a:lnTo>
                    <a:lnTo>
                      <a:pt x="50435" y="15395"/>
                    </a:lnTo>
                    <a:lnTo>
                      <a:pt x="50435" y="15377"/>
                    </a:lnTo>
                    <a:lnTo>
                      <a:pt x="50453" y="15377"/>
                    </a:lnTo>
                    <a:lnTo>
                      <a:pt x="50453" y="15358"/>
                    </a:lnTo>
                    <a:lnTo>
                      <a:pt x="50462" y="15358"/>
                    </a:lnTo>
                    <a:lnTo>
                      <a:pt x="50462" y="15349"/>
                    </a:lnTo>
                    <a:lnTo>
                      <a:pt x="50481" y="15349"/>
                    </a:lnTo>
                    <a:lnTo>
                      <a:pt x="50481" y="15330"/>
                    </a:lnTo>
                    <a:lnTo>
                      <a:pt x="50509" y="15330"/>
                    </a:lnTo>
                    <a:lnTo>
                      <a:pt x="50509" y="15312"/>
                    </a:lnTo>
                    <a:lnTo>
                      <a:pt x="50527" y="15312"/>
                    </a:lnTo>
                    <a:lnTo>
                      <a:pt x="50527" y="15302"/>
                    </a:lnTo>
                    <a:lnTo>
                      <a:pt x="50555" y="15302"/>
                    </a:lnTo>
                    <a:lnTo>
                      <a:pt x="50555" y="15284"/>
                    </a:lnTo>
                    <a:lnTo>
                      <a:pt x="50574" y="15284"/>
                    </a:lnTo>
                    <a:lnTo>
                      <a:pt x="50574" y="15265"/>
                    </a:lnTo>
                    <a:lnTo>
                      <a:pt x="50592" y="15265"/>
                    </a:lnTo>
                    <a:lnTo>
                      <a:pt x="50592" y="15256"/>
                    </a:lnTo>
                    <a:lnTo>
                      <a:pt x="50620" y="15256"/>
                    </a:lnTo>
                    <a:lnTo>
                      <a:pt x="50620" y="15238"/>
                    </a:lnTo>
                    <a:lnTo>
                      <a:pt x="50648" y="15238"/>
                    </a:lnTo>
                    <a:lnTo>
                      <a:pt x="50648" y="15219"/>
                    </a:lnTo>
                    <a:lnTo>
                      <a:pt x="50685" y="15219"/>
                    </a:lnTo>
                    <a:lnTo>
                      <a:pt x="50685" y="15210"/>
                    </a:lnTo>
                    <a:lnTo>
                      <a:pt x="50740" y="15210"/>
                    </a:lnTo>
                    <a:lnTo>
                      <a:pt x="50740" y="15191"/>
                    </a:lnTo>
                    <a:lnTo>
                      <a:pt x="50787" y="15191"/>
                    </a:lnTo>
                    <a:lnTo>
                      <a:pt x="50787" y="15173"/>
                    </a:lnTo>
                    <a:lnTo>
                      <a:pt x="50851" y="15173"/>
                    </a:lnTo>
                    <a:lnTo>
                      <a:pt x="50851" y="15164"/>
                    </a:lnTo>
                    <a:lnTo>
                      <a:pt x="51148" y="15164"/>
                    </a:lnTo>
                    <a:lnTo>
                      <a:pt x="51148" y="15173"/>
                    </a:lnTo>
                    <a:lnTo>
                      <a:pt x="51240" y="15173"/>
                    </a:lnTo>
                    <a:lnTo>
                      <a:pt x="51240" y="15191"/>
                    </a:lnTo>
                    <a:lnTo>
                      <a:pt x="51287" y="15191"/>
                    </a:lnTo>
                    <a:lnTo>
                      <a:pt x="51287" y="15210"/>
                    </a:lnTo>
                    <a:lnTo>
                      <a:pt x="51333" y="15210"/>
                    </a:lnTo>
                    <a:lnTo>
                      <a:pt x="51333" y="15219"/>
                    </a:lnTo>
                    <a:lnTo>
                      <a:pt x="51361" y="15219"/>
                    </a:lnTo>
                    <a:lnTo>
                      <a:pt x="51361" y="15238"/>
                    </a:lnTo>
                    <a:lnTo>
                      <a:pt x="51407" y="15238"/>
                    </a:lnTo>
                    <a:lnTo>
                      <a:pt x="51407" y="15256"/>
                    </a:lnTo>
                    <a:lnTo>
                      <a:pt x="51426" y="15256"/>
                    </a:lnTo>
                    <a:lnTo>
                      <a:pt x="51426" y="15219"/>
                    </a:lnTo>
                    <a:lnTo>
                      <a:pt x="51407" y="15219"/>
                    </a:lnTo>
                    <a:lnTo>
                      <a:pt x="51407" y="15145"/>
                    </a:lnTo>
                    <a:lnTo>
                      <a:pt x="51389" y="15145"/>
                    </a:lnTo>
                    <a:lnTo>
                      <a:pt x="51389" y="15071"/>
                    </a:lnTo>
                    <a:lnTo>
                      <a:pt x="51379" y="15071"/>
                    </a:lnTo>
                    <a:lnTo>
                      <a:pt x="51379" y="14756"/>
                    </a:lnTo>
                    <a:lnTo>
                      <a:pt x="51389" y="14756"/>
                    </a:lnTo>
                    <a:lnTo>
                      <a:pt x="51389" y="14663"/>
                    </a:lnTo>
                    <a:lnTo>
                      <a:pt x="51407" y="14663"/>
                    </a:lnTo>
                    <a:lnTo>
                      <a:pt x="51407" y="14608"/>
                    </a:lnTo>
                    <a:lnTo>
                      <a:pt x="51426" y="14608"/>
                    </a:lnTo>
                    <a:lnTo>
                      <a:pt x="51426" y="14561"/>
                    </a:lnTo>
                    <a:lnTo>
                      <a:pt x="51435" y="14561"/>
                    </a:lnTo>
                    <a:lnTo>
                      <a:pt x="51435" y="14515"/>
                    </a:lnTo>
                    <a:lnTo>
                      <a:pt x="51454" y="14515"/>
                    </a:lnTo>
                    <a:lnTo>
                      <a:pt x="51454" y="14469"/>
                    </a:lnTo>
                    <a:lnTo>
                      <a:pt x="51472" y="14469"/>
                    </a:lnTo>
                    <a:lnTo>
                      <a:pt x="51472" y="14432"/>
                    </a:lnTo>
                    <a:lnTo>
                      <a:pt x="51481" y="14432"/>
                    </a:lnTo>
                    <a:lnTo>
                      <a:pt x="51481" y="14404"/>
                    </a:lnTo>
                    <a:lnTo>
                      <a:pt x="51500" y="14404"/>
                    </a:lnTo>
                    <a:lnTo>
                      <a:pt x="51500" y="14376"/>
                    </a:lnTo>
                    <a:lnTo>
                      <a:pt x="51518" y="14376"/>
                    </a:lnTo>
                    <a:lnTo>
                      <a:pt x="51518" y="14339"/>
                    </a:lnTo>
                    <a:lnTo>
                      <a:pt x="51528" y="14339"/>
                    </a:lnTo>
                    <a:lnTo>
                      <a:pt x="51528" y="14311"/>
                    </a:lnTo>
                    <a:lnTo>
                      <a:pt x="51546" y="14311"/>
                    </a:lnTo>
                    <a:lnTo>
                      <a:pt x="51546" y="14293"/>
                    </a:lnTo>
                    <a:lnTo>
                      <a:pt x="51565" y="14293"/>
                    </a:lnTo>
                    <a:lnTo>
                      <a:pt x="51565" y="14265"/>
                    </a:lnTo>
                    <a:lnTo>
                      <a:pt x="51574" y="14265"/>
                    </a:lnTo>
                    <a:lnTo>
                      <a:pt x="51574" y="14247"/>
                    </a:lnTo>
                    <a:lnTo>
                      <a:pt x="51592" y="14247"/>
                    </a:lnTo>
                    <a:lnTo>
                      <a:pt x="51592" y="14219"/>
                    </a:lnTo>
                    <a:lnTo>
                      <a:pt x="51611" y="14219"/>
                    </a:lnTo>
                    <a:lnTo>
                      <a:pt x="51611" y="14200"/>
                    </a:lnTo>
                    <a:lnTo>
                      <a:pt x="51620" y="14200"/>
                    </a:lnTo>
                    <a:lnTo>
                      <a:pt x="51620" y="14191"/>
                    </a:lnTo>
                    <a:lnTo>
                      <a:pt x="51639" y="14191"/>
                    </a:lnTo>
                    <a:lnTo>
                      <a:pt x="51639" y="14172"/>
                    </a:lnTo>
                    <a:lnTo>
                      <a:pt x="51657" y="14172"/>
                    </a:lnTo>
                    <a:lnTo>
                      <a:pt x="51657" y="14145"/>
                    </a:lnTo>
                    <a:lnTo>
                      <a:pt x="51667" y="14145"/>
                    </a:lnTo>
                    <a:lnTo>
                      <a:pt x="51667" y="14126"/>
                    </a:lnTo>
                    <a:lnTo>
                      <a:pt x="51685" y="14126"/>
                    </a:lnTo>
                    <a:lnTo>
                      <a:pt x="51685" y="14108"/>
                    </a:lnTo>
                    <a:lnTo>
                      <a:pt x="51704" y="14108"/>
                    </a:lnTo>
                    <a:lnTo>
                      <a:pt x="51704" y="14098"/>
                    </a:lnTo>
                    <a:lnTo>
                      <a:pt x="51713" y="14098"/>
                    </a:lnTo>
                    <a:lnTo>
                      <a:pt x="51713" y="14080"/>
                    </a:lnTo>
                    <a:lnTo>
                      <a:pt x="51731" y="14080"/>
                    </a:lnTo>
                    <a:lnTo>
                      <a:pt x="51731" y="14061"/>
                    </a:lnTo>
                    <a:lnTo>
                      <a:pt x="51750" y="14061"/>
                    </a:lnTo>
                    <a:lnTo>
                      <a:pt x="51750" y="14052"/>
                    </a:lnTo>
                    <a:lnTo>
                      <a:pt x="51759" y="14052"/>
                    </a:lnTo>
                    <a:lnTo>
                      <a:pt x="51759" y="14034"/>
                    </a:lnTo>
                    <a:lnTo>
                      <a:pt x="51796" y="14034"/>
                    </a:lnTo>
                    <a:lnTo>
                      <a:pt x="51796" y="14015"/>
                    </a:lnTo>
                    <a:lnTo>
                      <a:pt x="51806" y="14015"/>
                    </a:lnTo>
                    <a:lnTo>
                      <a:pt x="51806" y="14006"/>
                    </a:lnTo>
                    <a:lnTo>
                      <a:pt x="51824" y="14006"/>
                    </a:lnTo>
                    <a:lnTo>
                      <a:pt x="51824" y="13987"/>
                    </a:lnTo>
                    <a:lnTo>
                      <a:pt x="51843" y="13987"/>
                    </a:lnTo>
                    <a:lnTo>
                      <a:pt x="51843" y="13969"/>
                    </a:lnTo>
                    <a:lnTo>
                      <a:pt x="51852" y="13969"/>
                    </a:lnTo>
                    <a:lnTo>
                      <a:pt x="51852" y="13959"/>
                    </a:lnTo>
                    <a:lnTo>
                      <a:pt x="51889" y="13959"/>
                    </a:lnTo>
                    <a:lnTo>
                      <a:pt x="51889" y="13941"/>
                    </a:lnTo>
                    <a:lnTo>
                      <a:pt x="51898" y="13941"/>
                    </a:lnTo>
                    <a:lnTo>
                      <a:pt x="51898" y="13922"/>
                    </a:lnTo>
                    <a:lnTo>
                      <a:pt x="51935" y="13922"/>
                    </a:lnTo>
                    <a:lnTo>
                      <a:pt x="51935" y="13913"/>
                    </a:lnTo>
                    <a:lnTo>
                      <a:pt x="51963" y="13913"/>
                    </a:lnTo>
                    <a:lnTo>
                      <a:pt x="51963" y="13895"/>
                    </a:lnTo>
                    <a:lnTo>
                      <a:pt x="51981" y="13895"/>
                    </a:lnTo>
                    <a:lnTo>
                      <a:pt x="51981" y="13876"/>
                    </a:lnTo>
                    <a:lnTo>
                      <a:pt x="52009" y="13876"/>
                    </a:lnTo>
                    <a:lnTo>
                      <a:pt x="52009" y="13867"/>
                    </a:lnTo>
                    <a:lnTo>
                      <a:pt x="52037" y="13867"/>
                    </a:lnTo>
                    <a:lnTo>
                      <a:pt x="52037" y="13848"/>
                    </a:lnTo>
                    <a:lnTo>
                      <a:pt x="52074" y="13848"/>
                    </a:lnTo>
                    <a:lnTo>
                      <a:pt x="52074" y="13830"/>
                    </a:lnTo>
                    <a:lnTo>
                      <a:pt x="52120" y="13830"/>
                    </a:lnTo>
                    <a:lnTo>
                      <a:pt x="52120" y="13820"/>
                    </a:lnTo>
                    <a:lnTo>
                      <a:pt x="52148" y="13820"/>
                    </a:lnTo>
                    <a:lnTo>
                      <a:pt x="52148" y="13802"/>
                    </a:lnTo>
                    <a:lnTo>
                      <a:pt x="52195" y="13802"/>
                    </a:lnTo>
                    <a:lnTo>
                      <a:pt x="52195" y="13783"/>
                    </a:lnTo>
                    <a:lnTo>
                      <a:pt x="52241" y="13783"/>
                    </a:lnTo>
                    <a:lnTo>
                      <a:pt x="52241" y="13774"/>
                    </a:lnTo>
                    <a:lnTo>
                      <a:pt x="52315" y="13774"/>
                    </a:lnTo>
                    <a:lnTo>
                      <a:pt x="52315" y="13756"/>
                    </a:lnTo>
                    <a:lnTo>
                      <a:pt x="52398" y="13756"/>
                    </a:lnTo>
                    <a:lnTo>
                      <a:pt x="52398" y="13737"/>
                    </a:lnTo>
                    <a:lnTo>
                      <a:pt x="52769" y="13737"/>
                    </a:lnTo>
                    <a:lnTo>
                      <a:pt x="52769" y="13756"/>
                    </a:lnTo>
                    <a:lnTo>
                      <a:pt x="52861" y="13756"/>
                    </a:lnTo>
                    <a:lnTo>
                      <a:pt x="52861" y="13774"/>
                    </a:lnTo>
                    <a:lnTo>
                      <a:pt x="52936" y="13774"/>
                    </a:lnTo>
                    <a:lnTo>
                      <a:pt x="52936" y="13783"/>
                    </a:lnTo>
                    <a:lnTo>
                      <a:pt x="52963" y="13783"/>
                    </a:lnTo>
                    <a:lnTo>
                      <a:pt x="52963" y="13802"/>
                    </a:lnTo>
                    <a:lnTo>
                      <a:pt x="53010" y="13802"/>
                    </a:lnTo>
                    <a:lnTo>
                      <a:pt x="53010" y="13820"/>
                    </a:lnTo>
                    <a:lnTo>
                      <a:pt x="53056" y="13820"/>
                    </a:lnTo>
                    <a:lnTo>
                      <a:pt x="53056" y="13830"/>
                    </a:lnTo>
                    <a:lnTo>
                      <a:pt x="53102" y="13830"/>
                    </a:lnTo>
                    <a:lnTo>
                      <a:pt x="53102" y="13848"/>
                    </a:lnTo>
                    <a:lnTo>
                      <a:pt x="53139" y="13848"/>
                    </a:lnTo>
                    <a:lnTo>
                      <a:pt x="53139" y="13867"/>
                    </a:lnTo>
                    <a:lnTo>
                      <a:pt x="53167" y="13867"/>
                    </a:lnTo>
                    <a:lnTo>
                      <a:pt x="53167" y="13876"/>
                    </a:lnTo>
                    <a:lnTo>
                      <a:pt x="53186" y="13876"/>
                    </a:lnTo>
                    <a:lnTo>
                      <a:pt x="53186" y="13895"/>
                    </a:lnTo>
                    <a:lnTo>
                      <a:pt x="53213" y="13895"/>
                    </a:lnTo>
                    <a:lnTo>
                      <a:pt x="53213" y="13913"/>
                    </a:lnTo>
                    <a:lnTo>
                      <a:pt x="53241" y="13913"/>
                    </a:lnTo>
                    <a:lnTo>
                      <a:pt x="53241" y="13922"/>
                    </a:lnTo>
                    <a:lnTo>
                      <a:pt x="53278" y="13922"/>
                    </a:lnTo>
                    <a:lnTo>
                      <a:pt x="53278" y="13941"/>
                    </a:lnTo>
                    <a:lnTo>
                      <a:pt x="53288" y="13941"/>
                    </a:lnTo>
                    <a:lnTo>
                      <a:pt x="53288" y="13959"/>
                    </a:lnTo>
                    <a:lnTo>
                      <a:pt x="53325" y="13959"/>
                    </a:lnTo>
                    <a:lnTo>
                      <a:pt x="53325" y="13969"/>
                    </a:lnTo>
                    <a:lnTo>
                      <a:pt x="53334" y="13969"/>
                    </a:lnTo>
                    <a:lnTo>
                      <a:pt x="53334" y="13987"/>
                    </a:lnTo>
                    <a:lnTo>
                      <a:pt x="53352" y="13987"/>
                    </a:lnTo>
                    <a:lnTo>
                      <a:pt x="53352" y="14006"/>
                    </a:lnTo>
                    <a:lnTo>
                      <a:pt x="53371" y="14006"/>
                    </a:lnTo>
                    <a:lnTo>
                      <a:pt x="53371" y="14015"/>
                    </a:lnTo>
                    <a:lnTo>
                      <a:pt x="53399" y="14015"/>
                    </a:lnTo>
                    <a:lnTo>
                      <a:pt x="53399" y="14034"/>
                    </a:lnTo>
                    <a:lnTo>
                      <a:pt x="53417" y="14034"/>
                    </a:lnTo>
                    <a:lnTo>
                      <a:pt x="53417" y="14052"/>
                    </a:lnTo>
                    <a:lnTo>
                      <a:pt x="53426" y="14052"/>
                    </a:lnTo>
                    <a:lnTo>
                      <a:pt x="53426" y="14061"/>
                    </a:lnTo>
                    <a:lnTo>
                      <a:pt x="53445" y="14061"/>
                    </a:lnTo>
                    <a:lnTo>
                      <a:pt x="53445" y="14080"/>
                    </a:lnTo>
                    <a:lnTo>
                      <a:pt x="53464" y="14080"/>
                    </a:lnTo>
                    <a:lnTo>
                      <a:pt x="53464" y="14098"/>
                    </a:lnTo>
                    <a:lnTo>
                      <a:pt x="53473" y="14098"/>
                    </a:lnTo>
                    <a:lnTo>
                      <a:pt x="53473" y="14108"/>
                    </a:lnTo>
                    <a:lnTo>
                      <a:pt x="53491" y="14108"/>
                    </a:lnTo>
                    <a:lnTo>
                      <a:pt x="53491" y="14126"/>
                    </a:lnTo>
                    <a:lnTo>
                      <a:pt x="53510" y="14126"/>
                    </a:lnTo>
                    <a:lnTo>
                      <a:pt x="53510" y="14145"/>
                    </a:lnTo>
                    <a:lnTo>
                      <a:pt x="53519" y="14145"/>
                    </a:lnTo>
                    <a:lnTo>
                      <a:pt x="53519" y="14154"/>
                    </a:lnTo>
                    <a:lnTo>
                      <a:pt x="53538" y="14154"/>
                    </a:lnTo>
                    <a:lnTo>
                      <a:pt x="53538" y="14172"/>
                    </a:lnTo>
                    <a:lnTo>
                      <a:pt x="53556" y="14172"/>
                    </a:lnTo>
                    <a:lnTo>
                      <a:pt x="53556" y="14200"/>
                    </a:lnTo>
                    <a:lnTo>
                      <a:pt x="53565" y="14200"/>
                    </a:lnTo>
                    <a:lnTo>
                      <a:pt x="53565" y="14219"/>
                    </a:lnTo>
                    <a:lnTo>
                      <a:pt x="53584" y="14219"/>
                    </a:lnTo>
                    <a:lnTo>
                      <a:pt x="53584" y="14237"/>
                    </a:lnTo>
                    <a:lnTo>
                      <a:pt x="53602" y="14237"/>
                    </a:lnTo>
                    <a:lnTo>
                      <a:pt x="53602" y="14247"/>
                    </a:lnTo>
                    <a:lnTo>
                      <a:pt x="53612" y="14247"/>
                    </a:lnTo>
                    <a:lnTo>
                      <a:pt x="53612" y="14284"/>
                    </a:lnTo>
                    <a:lnTo>
                      <a:pt x="53630" y="14284"/>
                    </a:lnTo>
                    <a:lnTo>
                      <a:pt x="53630" y="14293"/>
                    </a:lnTo>
                    <a:lnTo>
                      <a:pt x="53649" y="14293"/>
                    </a:lnTo>
                    <a:lnTo>
                      <a:pt x="53649" y="14330"/>
                    </a:lnTo>
                    <a:lnTo>
                      <a:pt x="53658" y="14330"/>
                    </a:lnTo>
                    <a:lnTo>
                      <a:pt x="53658" y="14358"/>
                    </a:lnTo>
                    <a:lnTo>
                      <a:pt x="53677" y="14358"/>
                    </a:lnTo>
                    <a:lnTo>
                      <a:pt x="53677" y="14385"/>
                    </a:lnTo>
                    <a:lnTo>
                      <a:pt x="53695" y="14385"/>
                    </a:lnTo>
                    <a:lnTo>
                      <a:pt x="53695" y="14404"/>
                    </a:lnTo>
                    <a:lnTo>
                      <a:pt x="53704" y="14404"/>
                    </a:lnTo>
                    <a:lnTo>
                      <a:pt x="53704" y="14432"/>
                    </a:lnTo>
                    <a:lnTo>
                      <a:pt x="53723" y="14432"/>
                    </a:lnTo>
                    <a:lnTo>
                      <a:pt x="53723" y="14478"/>
                    </a:lnTo>
                    <a:lnTo>
                      <a:pt x="53741" y="14478"/>
                    </a:lnTo>
                    <a:lnTo>
                      <a:pt x="53741" y="14432"/>
                    </a:lnTo>
                    <a:lnTo>
                      <a:pt x="53751" y="14432"/>
                    </a:lnTo>
                    <a:lnTo>
                      <a:pt x="53751" y="14385"/>
                    </a:lnTo>
                    <a:lnTo>
                      <a:pt x="53769" y="14385"/>
                    </a:lnTo>
                    <a:lnTo>
                      <a:pt x="53769" y="14339"/>
                    </a:lnTo>
                    <a:lnTo>
                      <a:pt x="53788" y="14339"/>
                    </a:lnTo>
                    <a:lnTo>
                      <a:pt x="53788" y="14311"/>
                    </a:lnTo>
                    <a:lnTo>
                      <a:pt x="53797" y="14311"/>
                    </a:lnTo>
                    <a:lnTo>
                      <a:pt x="53797" y="14284"/>
                    </a:lnTo>
                    <a:lnTo>
                      <a:pt x="53815" y="14284"/>
                    </a:lnTo>
                    <a:lnTo>
                      <a:pt x="53815" y="14237"/>
                    </a:lnTo>
                    <a:lnTo>
                      <a:pt x="53834" y="14237"/>
                    </a:lnTo>
                    <a:lnTo>
                      <a:pt x="53834" y="14200"/>
                    </a:lnTo>
                    <a:lnTo>
                      <a:pt x="53843" y="14200"/>
                    </a:lnTo>
                    <a:lnTo>
                      <a:pt x="53843" y="14172"/>
                    </a:lnTo>
                    <a:lnTo>
                      <a:pt x="53862" y="14172"/>
                    </a:lnTo>
                    <a:lnTo>
                      <a:pt x="53862" y="14154"/>
                    </a:lnTo>
                    <a:lnTo>
                      <a:pt x="53880" y="14154"/>
                    </a:lnTo>
                    <a:lnTo>
                      <a:pt x="53880" y="14126"/>
                    </a:lnTo>
                    <a:lnTo>
                      <a:pt x="53890" y="14126"/>
                    </a:lnTo>
                    <a:lnTo>
                      <a:pt x="53890" y="14108"/>
                    </a:lnTo>
                    <a:lnTo>
                      <a:pt x="53908" y="14108"/>
                    </a:lnTo>
                    <a:lnTo>
                      <a:pt x="53908" y="14080"/>
                    </a:lnTo>
                    <a:lnTo>
                      <a:pt x="53927" y="14080"/>
                    </a:lnTo>
                    <a:lnTo>
                      <a:pt x="53927" y="14061"/>
                    </a:lnTo>
                    <a:lnTo>
                      <a:pt x="53936" y="14061"/>
                    </a:lnTo>
                    <a:lnTo>
                      <a:pt x="53936" y="14034"/>
                    </a:lnTo>
                    <a:lnTo>
                      <a:pt x="53954" y="14034"/>
                    </a:lnTo>
                    <a:lnTo>
                      <a:pt x="53954" y="14015"/>
                    </a:lnTo>
                    <a:lnTo>
                      <a:pt x="53973" y="14015"/>
                    </a:lnTo>
                    <a:lnTo>
                      <a:pt x="53973" y="14006"/>
                    </a:lnTo>
                    <a:lnTo>
                      <a:pt x="53982" y="14006"/>
                    </a:lnTo>
                    <a:lnTo>
                      <a:pt x="53982" y="13987"/>
                    </a:lnTo>
                    <a:lnTo>
                      <a:pt x="54001" y="13987"/>
                    </a:lnTo>
                    <a:lnTo>
                      <a:pt x="54001" y="13969"/>
                    </a:lnTo>
                    <a:lnTo>
                      <a:pt x="54019" y="13969"/>
                    </a:lnTo>
                    <a:lnTo>
                      <a:pt x="54019" y="13959"/>
                    </a:lnTo>
                    <a:lnTo>
                      <a:pt x="54029" y="13959"/>
                    </a:lnTo>
                    <a:lnTo>
                      <a:pt x="54029" y="13941"/>
                    </a:lnTo>
                    <a:lnTo>
                      <a:pt x="54047" y="13941"/>
                    </a:lnTo>
                    <a:lnTo>
                      <a:pt x="54047" y="13922"/>
                    </a:lnTo>
                    <a:lnTo>
                      <a:pt x="54066" y="13922"/>
                    </a:lnTo>
                    <a:lnTo>
                      <a:pt x="54066" y="13913"/>
                    </a:lnTo>
                    <a:lnTo>
                      <a:pt x="54075" y="13913"/>
                    </a:lnTo>
                    <a:lnTo>
                      <a:pt x="54075" y="13895"/>
                    </a:lnTo>
                    <a:lnTo>
                      <a:pt x="54093" y="13895"/>
                    </a:lnTo>
                    <a:lnTo>
                      <a:pt x="54093" y="13876"/>
                    </a:lnTo>
                    <a:lnTo>
                      <a:pt x="54112" y="13876"/>
                    </a:lnTo>
                    <a:lnTo>
                      <a:pt x="54112" y="13867"/>
                    </a:lnTo>
                    <a:lnTo>
                      <a:pt x="54140" y="13867"/>
                    </a:lnTo>
                    <a:lnTo>
                      <a:pt x="54140" y="13848"/>
                    </a:lnTo>
                    <a:lnTo>
                      <a:pt x="54158" y="13848"/>
                    </a:lnTo>
                    <a:lnTo>
                      <a:pt x="54158" y="13830"/>
                    </a:lnTo>
                    <a:lnTo>
                      <a:pt x="54167" y="13830"/>
                    </a:lnTo>
                    <a:lnTo>
                      <a:pt x="54167" y="13820"/>
                    </a:lnTo>
                    <a:lnTo>
                      <a:pt x="54186" y="13820"/>
                    </a:lnTo>
                    <a:lnTo>
                      <a:pt x="54186" y="13802"/>
                    </a:lnTo>
                    <a:lnTo>
                      <a:pt x="54214" y="13802"/>
                    </a:lnTo>
                    <a:lnTo>
                      <a:pt x="54214" y="13783"/>
                    </a:lnTo>
                    <a:lnTo>
                      <a:pt x="54232" y="13783"/>
                    </a:lnTo>
                    <a:lnTo>
                      <a:pt x="54232" y="13774"/>
                    </a:lnTo>
                    <a:lnTo>
                      <a:pt x="54260" y="13774"/>
                    </a:lnTo>
                    <a:lnTo>
                      <a:pt x="54260" y="13756"/>
                    </a:lnTo>
                    <a:lnTo>
                      <a:pt x="54297" y="13756"/>
                    </a:lnTo>
                    <a:lnTo>
                      <a:pt x="54297" y="13737"/>
                    </a:lnTo>
                    <a:lnTo>
                      <a:pt x="54306" y="13737"/>
                    </a:lnTo>
                    <a:lnTo>
                      <a:pt x="54306" y="13728"/>
                    </a:lnTo>
                    <a:lnTo>
                      <a:pt x="54343" y="13728"/>
                    </a:lnTo>
                    <a:lnTo>
                      <a:pt x="54343" y="13709"/>
                    </a:lnTo>
                    <a:lnTo>
                      <a:pt x="54371" y="13709"/>
                    </a:lnTo>
                    <a:lnTo>
                      <a:pt x="54371" y="13691"/>
                    </a:lnTo>
                    <a:lnTo>
                      <a:pt x="54418" y="13691"/>
                    </a:lnTo>
                    <a:lnTo>
                      <a:pt x="54418" y="13682"/>
                    </a:lnTo>
                    <a:lnTo>
                      <a:pt x="54445" y="13682"/>
                    </a:lnTo>
                    <a:lnTo>
                      <a:pt x="54445" y="13663"/>
                    </a:lnTo>
                    <a:lnTo>
                      <a:pt x="54482" y="13663"/>
                    </a:lnTo>
                    <a:lnTo>
                      <a:pt x="54482" y="13644"/>
                    </a:lnTo>
                    <a:lnTo>
                      <a:pt x="54538" y="13644"/>
                    </a:lnTo>
                    <a:lnTo>
                      <a:pt x="54538" y="13635"/>
                    </a:lnTo>
                    <a:lnTo>
                      <a:pt x="54584" y="13635"/>
                    </a:lnTo>
                    <a:lnTo>
                      <a:pt x="54584" y="13617"/>
                    </a:lnTo>
                    <a:lnTo>
                      <a:pt x="54649" y="13617"/>
                    </a:lnTo>
                    <a:lnTo>
                      <a:pt x="54649" y="13598"/>
                    </a:lnTo>
                    <a:lnTo>
                      <a:pt x="54760" y="13598"/>
                    </a:lnTo>
                    <a:lnTo>
                      <a:pt x="54760" y="13589"/>
                    </a:lnTo>
                    <a:lnTo>
                      <a:pt x="55020" y="13589"/>
                    </a:lnTo>
                    <a:lnTo>
                      <a:pt x="55020" y="13598"/>
                    </a:lnTo>
                    <a:lnTo>
                      <a:pt x="55159" y="13598"/>
                    </a:lnTo>
                    <a:lnTo>
                      <a:pt x="55159" y="13617"/>
                    </a:lnTo>
                    <a:lnTo>
                      <a:pt x="55205" y="13617"/>
                    </a:lnTo>
                    <a:lnTo>
                      <a:pt x="55205" y="13635"/>
                    </a:lnTo>
                    <a:lnTo>
                      <a:pt x="55270" y="13635"/>
                    </a:lnTo>
                    <a:lnTo>
                      <a:pt x="55270" y="13644"/>
                    </a:lnTo>
                    <a:lnTo>
                      <a:pt x="55316" y="13644"/>
                    </a:lnTo>
                    <a:lnTo>
                      <a:pt x="55316" y="13663"/>
                    </a:lnTo>
                    <a:lnTo>
                      <a:pt x="55362" y="13663"/>
                    </a:lnTo>
                    <a:lnTo>
                      <a:pt x="55362" y="13682"/>
                    </a:lnTo>
                    <a:lnTo>
                      <a:pt x="55409" y="13682"/>
                    </a:lnTo>
                    <a:lnTo>
                      <a:pt x="55409" y="13691"/>
                    </a:lnTo>
                    <a:lnTo>
                      <a:pt x="55436" y="13691"/>
                    </a:lnTo>
                    <a:lnTo>
                      <a:pt x="55436" y="13709"/>
                    </a:lnTo>
                    <a:lnTo>
                      <a:pt x="55464" y="13709"/>
                    </a:lnTo>
                    <a:lnTo>
                      <a:pt x="55464" y="13728"/>
                    </a:lnTo>
                    <a:lnTo>
                      <a:pt x="55501" y="13728"/>
                    </a:lnTo>
                    <a:lnTo>
                      <a:pt x="55501" y="13737"/>
                    </a:lnTo>
                    <a:lnTo>
                      <a:pt x="55529" y="13737"/>
                    </a:lnTo>
                    <a:lnTo>
                      <a:pt x="55529" y="13756"/>
                    </a:lnTo>
                    <a:lnTo>
                      <a:pt x="55548" y="13756"/>
                    </a:lnTo>
                    <a:lnTo>
                      <a:pt x="55548" y="13774"/>
                    </a:lnTo>
                    <a:lnTo>
                      <a:pt x="55575" y="13774"/>
                    </a:lnTo>
                    <a:lnTo>
                      <a:pt x="55575" y="13783"/>
                    </a:lnTo>
                    <a:lnTo>
                      <a:pt x="55603" y="13783"/>
                    </a:lnTo>
                    <a:lnTo>
                      <a:pt x="55603" y="13802"/>
                    </a:lnTo>
                    <a:lnTo>
                      <a:pt x="55622" y="13802"/>
                    </a:lnTo>
                    <a:lnTo>
                      <a:pt x="55622" y="13820"/>
                    </a:lnTo>
                    <a:lnTo>
                      <a:pt x="55640" y="13820"/>
                    </a:lnTo>
                    <a:lnTo>
                      <a:pt x="55640" y="13830"/>
                    </a:lnTo>
                    <a:lnTo>
                      <a:pt x="55649" y="13830"/>
                    </a:lnTo>
                    <a:lnTo>
                      <a:pt x="55649" y="13848"/>
                    </a:lnTo>
                    <a:lnTo>
                      <a:pt x="55668" y="13848"/>
                    </a:lnTo>
                    <a:lnTo>
                      <a:pt x="55668" y="13867"/>
                    </a:lnTo>
                    <a:lnTo>
                      <a:pt x="55696" y="13867"/>
                    </a:lnTo>
                    <a:lnTo>
                      <a:pt x="55696" y="13876"/>
                    </a:lnTo>
                    <a:lnTo>
                      <a:pt x="55714" y="13876"/>
                    </a:lnTo>
                    <a:lnTo>
                      <a:pt x="55714" y="13895"/>
                    </a:lnTo>
                    <a:lnTo>
                      <a:pt x="55733" y="13895"/>
                    </a:lnTo>
                    <a:lnTo>
                      <a:pt x="55733" y="13913"/>
                    </a:lnTo>
                    <a:lnTo>
                      <a:pt x="55742" y="13913"/>
                    </a:lnTo>
                    <a:lnTo>
                      <a:pt x="55742" y="13922"/>
                    </a:lnTo>
                    <a:lnTo>
                      <a:pt x="55761" y="13922"/>
                    </a:lnTo>
                    <a:lnTo>
                      <a:pt x="55761" y="13941"/>
                    </a:lnTo>
                    <a:lnTo>
                      <a:pt x="55779" y="13941"/>
                    </a:lnTo>
                    <a:lnTo>
                      <a:pt x="55779" y="13959"/>
                    </a:lnTo>
                    <a:lnTo>
                      <a:pt x="55788" y="13959"/>
                    </a:lnTo>
                    <a:lnTo>
                      <a:pt x="55788" y="13969"/>
                    </a:lnTo>
                    <a:lnTo>
                      <a:pt x="55807" y="13969"/>
                    </a:lnTo>
                    <a:lnTo>
                      <a:pt x="55807" y="13987"/>
                    </a:lnTo>
                    <a:lnTo>
                      <a:pt x="55825" y="13987"/>
                    </a:lnTo>
                    <a:lnTo>
                      <a:pt x="55825" y="14006"/>
                    </a:lnTo>
                    <a:lnTo>
                      <a:pt x="55835" y="14006"/>
                    </a:lnTo>
                    <a:lnTo>
                      <a:pt x="55835" y="14015"/>
                    </a:lnTo>
                    <a:lnTo>
                      <a:pt x="55853" y="14015"/>
                    </a:lnTo>
                    <a:lnTo>
                      <a:pt x="55853" y="14034"/>
                    </a:lnTo>
                    <a:lnTo>
                      <a:pt x="55872" y="14034"/>
                    </a:lnTo>
                    <a:lnTo>
                      <a:pt x="55872" y="14061"/>
                    </a:lnTo>
                    <a:lnTo>
                      <a:pt x="55881" y="14061"/>
                    </a:lnTo>
                    <a:lnTo>
                      <a:pt x="55881" y="14080"/>
                    </a:lnTo>
                    <a:lnTo>
                      <a:pt x="55900" y="14080"/>
                    </a:lnTo>
                    <a:lnTo>
                      <a:pt x="55900" y="14098"/>
                    </a:lnTo>
                    <a:lnTo>
                      <a:pt x="55918" y="14098"/>
                    </a:lnTo>
                    <a:lnTo>
                      <a:pt x="55918" y="14126"/>
                    </a:lnTo>
                    <a:lnTo>
                      <a:pt x="55927" y="14126"/>
                    </a:lnTo>
                    <a:lnTo>
                      <a:pt x="55927" y="14145"/>
                    </a:lnTo>
                    <a:lnTo>
                      <a:pt x="55946" y="14145"/>
                    </a:lnTo>
                    <a:lnTo>
                      <a:pt x="55946" y="14172"/>
                    </a:lnTo>
                    <a:lnTo>
                      <a:pt x="55964" y="14172"/>
                    </a:lnTo>
                    <a:lnTo>
                      <a:pt x="55964" y="14200"/>
                    </a:lnTo>
                    <a:lnTo>
                      <a:pt x="55974" y="14200"/>
                    </a:lnTo>
                    <a:lnTo>
                      <a:pt x="55974" y="14237"/>
                    </a:lnTo>
                    <a:lnTo>
                      <a:pt x="55992" y="14237"/>
                    </a:lnTo>
                    <a:lnTo>
                      <a:pt x="55992" y="14265"/>
                    </a:lnTo>
                    <a:lnTo>
                      <a:pt x="56011" y="14265"/>
                    </a:lnTo>
                    <a:lnTo>
                      <a:pt x="56011" y="14293"/>
                    </a:lnTo>
                    <a:lnTo>
                      <a:pt x="56020" y="14293"/>
                    </a:lnTo>
                    <a:lnTo>
                      <a:pt x="56020" y="14330"/>
                    </a:lnTo>
                    <a:lnTo>
                      <a:pt x="56038" y="14330"/>
                    </a:lnTo>
                    <a:lnTo>
                      <a:pt x="56038" y="14376"/>
                    </a:lnTo>
                    <a:lnTo>
                      <a:pt x="56057" y="14376"/>
                    </a:lnTo>
                    <a:lnTo>
                      <a:pt x="56057" y="14423"/>
                    </a:lnTo>
                    <a:lnTo>
                      <a:pt x="56066" y="14423"/>
                    </a:lnTo>
                    <a:lnTo>
                      <a:pt x="56066" y="14478"/>
                    </a:lnTo>
                    <a:lnTo>
                      <a:pt x="56085" y="14478"/>
                    </a:lnTo>
                    <a:lnTo>
                      <a:pt x="56085" y="14543"/>
                    </a:lnTo>
                    <a:lnTo>
                      <a:pt x="56103" y="14543"/>
                    </a:lnTo>
                    <a:lnTo>
                      <a:pt x="56103" y="14654"/>
                    </a:lnTo>
                    <a:lnTo>
                      <a:pt x="56113" y="14654"/>
                    </a:lnTo>
                    <a:lnTo>
                      <a:pt x="56113" y="14886"/>
                    </a:lnTo>
                    <a:lnTo>
                      <a:pt x="56103" y="14886"/>
                    </a:lnTo>
                    <a:lnTo>
                      <a:pt x="56103" y="14978"/>
                    </a:lnTo>
                    <a:lnTo>
                      <a:pt x="56085" y="14978"/>
                    </a:lnTo>
                    <a:lnTo>
                      <a:pt x="56085" y="15052"/>
                    </a:lnTo>
                    <a:lnTo>
                      <a:pt x="56066" y="15052"/>
                    </a:lnTo>
                    <a:lnTo>
                      <a:pt x="56066" y="15117"/>
                    </a:lnTo>
                    <a:lnTo>
                      <a:pt x="56057" y="15117"/>
                    </a:lnTo>
                    <a:lnTo>
                      <a:pt x="56057" y="15145"/>
                    </a:lnTo>
                    <a:lnTo>
                      <a:pt x="56038" y="15145"/>
                    </a:lnTo>
                    <a:lnTo>
                      <a:pt x="56038" y="15191"/>
                    </a:lnTo>
                    <a:lnTo>
                      <a:pt x="56020" y="15191"/>
                    </a:lnTo>
                    <a:lnTo>
                      <a:pt x="56020" y="15238"/>
                    </a:lnTo>
                    <a:lnTo>
                      <a:pt x="56011" y="15238"/>
                    </a:lnTo>
                    <a:lnTo>
                      <a:pt x="56011" y="15265"/>
                    </a:lnTo>
                    <a:lnTo>
                      <a:pt x="55992" y="15265"/>
                    </a:lnTo>
                    <a:lnTo>
                      <a:pt x="55992" y="15284"/>
                    </a:lnTo>
                    <a:lnTo>
                      <a:pt x="56011" y="15284"/>
                    </a:lnTo>
                    <a:lnTo>
                      <a:pt x="56011" y="15265"/>
                    </a:lnTo>
                    <a:lnTo>
                      <a:pt x="56020" y="15265"/>
                    </a:lnTo>
                    <a:lnTo>
                      <a:pt x="56020" y="15256"/>
                    </a:lnTo>
                    <a:lnTo>
                      <a:pt x="56038" y="15256"/>
                    </a:lnTo>
                    <a:lnTo>
                      <a:pt x="56038" y="15238"/>
                    </a:lnTo>
                    <a:lnTo>
                      <a:pt x="56057" y="15238"/>
                    </a:lnTo>
                    <a:lnTo>
                      <a:pt x="56057" y="15219"/>
                    </a:lnTo>
                    <a:lnTo>
                      <a:pt x="56066" y="15219"/>
                    </a:lnTo>
                    <a:lnTo>
                      <a:pt x="56066" y="15210"/>
                    </a:lnTo>
                    <a:lnTo>
                      <a:pt x="56085" y="15210"/>
                    </a:lnTo>
                    <a:lnTo>
                      <a:pt x="56085" y="15191"/>
                    </a:lnTo>
                    <a:lnTo>
                      <a:pt x="56103" y="15191"/>
                    </a:lnTo>
                    <a:lnTo>
                      <a:pt x="56103" y="15173"/>
                    </a:lnTo>
                    <a:lnTo>
                      <a:pt x="56113" y="15173"/>
                    </a:lnTo>
                    <a:lnTo>
                      <a:pt x="56113" y="15164"/>
                    </a:lnTo>
                    <a:lnTo>
                      <a:pt x="56150" y="15164"/>
                    </a:lnTo>
                    <a:lnTo>
                      <a:pt x="56150" y="15145"/>
                    </a:lnTo>
                    <a:lnTo>
                      <a:pt x="56159" y="15145"/>
                    </a:lnTo>
                    <a:lnTo>
                      <a:pt x="56159" y="15126"/>
                    </a:lnTo>
                    <a:lnTo>
                      <a:pt x="56177" y="15126"/>
                    </a:lnTo>
                    <a:lnTo>
                      <a:pt x="56177" y="15117"/>
                    </a:lnTo>
                    <a:lnTo>
                      <a:pt x="56196" y="15117"/>
                    </a:lnTo>
                    <a:lnTo>
                      <a:pt x="56196" y="15099"/>
                    </a:lnTo>
                    <a:lnTo>
                      <a:pt x="56205" y="15099"/>
                    </a:lnTo>
                    <a:lnTo>
                      <a:pt x="56205" y="15080"/>
                    </a:lnTo>
                    <a:lnTo>
                      <a:pt x="56224" y="15080"/>
                    </a:lnTo>
                    <a:lnTo>
                      <a:pt x="56224" y="15071"/>
                    </a:lnTo>
                    <a:lnTo>
                      <a:pt x="56242" y="15071"/>
                    </a:lnTo>
                    <a:lnTo>
                      <a:pt x="56242" y="15052"/>
                    </a:lnTo>
                    <a:lnTo>
                      <a:pt x="56270" y="15052"/>
                    </a:lnTo>
                    <a:lnTo>
                      <a:pt x="56270" y="15034"/>
                    </a:lnTo>
                    <a:lnTo>
                      <a:pt x="56289" y="15034"/>
                    </a:lnTo>
                    <a:lnTo>
                      <a:pt x="56289" y="15025"/>
                    </a:lnTo>
                    <a:lnTo>
                      <a:pt x="56298" y="15025"/>
                    </a:lnTo>
                    <a:lnTo>
                      <a:pt x="56298" y="15006"/>
                    </a:lnTo>
                    <a:lnTo>
                      <a:pt x="56316" y="15006"/>
                    </a:lnTo>
                    <a:lnTo>
                      <a:pt x="56316" y="14988"/>
                    </a:lnTo>
                    <a:lnTo>
                      <a:pt x="56335" y="14988"/>
                    </a:lnTo>
                    <a:lnTo>
                      <a:pt x="56335" y="14978"/>
                    </a:lnTo>
                    <a:lnTo>
                      <a:pt x="56363" y="14978"/>
                    </a:lnTo>
                    <a:lnTo>
                      <a:pt x="56363" y="14960"/>
                    </a:lnTo>
                    <a:lnTo>
                      <a:pt x="56381" y="14960"/>
                    </a:lnTo>
                    <a:lnTo>
                      <a:pt x="56381" y="14941"/>
                    </a:lnTo>
                    <a:lnTo>
                      <a:pt x="56390" y="14941"/>
                    </a:lnTo>
                    <a:lnTo>
                      <a:pt x="56390" y="14932"/>
                    </a:lnTo>
                    <a:lnTo>
                      <a:pt x="56428" y="14932"/>
                    </a:lnTo>
                    <a:lnTo>
                      <a:pt x="56428" y="14913"/>
                    </a:lnTo>
                    <a:lnTo>
                      <a:pt x="56437" y="14913"/>
                    </a:lnTo>
                    <a:lnTo>
                      <a:pt x="56437" y="14895"/>
                    </a:lnTo>
                    <a:lnTo>
                      <a:pt x="56474" y="14895"/>
                    </a:lnTo>
                    <a:lnTo>
                      <a:pt x="56474" y="14886"/>
                    </a:lnTo>
                    <a:lnTo>
                      <a:pt x="56483" y="14886"/>
                    </a:lnTo>
                    <a:lnTo>
                      <a:pt x="56483" y="14867"/>
                    </a:lnTo>
                    <a:lnTo>
                      <a:pt x="56502" y="14867"/>
                    </a:lnTo>
                    <a:lnTo>
                      <a:pt x="56502" y="14849"/>
                    </a:lnTo>
                    <a:lnTo>
                      <a:pt x="56529" y="14849"/>
                    </a:lnTo>
                    <a:lnTo>
                      <a:pt x="56529" y="14839"/>
                    </a:lnTo>
                    <a:lnTo>
                      <a:pt x="56548" y="14839"/>
                    </a:lnTo>
                    <a:lnTo>
                      <a:pt x="56548" y="14821"/>
                    </a:lnTo>
                    <a:lnTo>
                      <a:pt x="56576" y="14821"/>
                    </a:lnTo>
                    <a:lnTo>
                      <a:pt x="56576" y="14802"/>
                    </a:lnTo>
                    <a:lnTo>
                      <a:pt x="56594" y="14802"/>
                    </a:lnTo>
                    <a:lnTo>
                      <a:pt x="56594" y="14793"/>
                    </a:lnTo>
                    <a:lnTo>
                      <a:pt x="56622" y="14793"/>
                    </a:lnTo>
                    <a:lnTo>
                      <a:pt x="56622" y="14775"/>
                    </a:lnTo>
                    <a:lnTo>
                      <a:pt x="56641" y="14775"/>
                    </a:lnTo>
                    <a:lnTo>
                      <a:pt x="56641" y="14756"/>
                    </a:lnTo>
                    <a:lnTo>
                      <a:pt x="56668" y="14756"/>
                    </a:lnTo>
                    <a:lnTo>
                      <a:pt x="56668" y="14747"/>
                    </a:lnTo>
                    <a:lnTo>
                      <a:pt x="56705" y="14747"/>
                    </a:lnTo>
                    <a:lnTo>
                      <a:pt x="56705" y="14728"/>
                    </a:lnTo>
                    <a:lnTo>
                      <a:pt x="56715" y="14728"/>
                    </a:lnTo>
                    <a:lnTo>
                      <a:pt x="56715" y="14710"/>
                    </a:lnTo>
                    <a:lnTo>
                      <a:pt x="56752" y="14710"/>
                    </a:lnTo>
                    <a:lnTo>
                      <a:pt x="56752" y="14700"/>
                    </a:lnTo>
                    <a:lnTo>
                      <a:pt x="56780" y="14700"/>
                    </a:lnTo>
                    <a:lnTo>
                      <a:pt x="56780" y="14682"/>
                    </a:lnTo>
                    <a:lnTo>
                      <a:pt x="56798" y="14682"/>
                    </a:lnTo>
                    <a:lnTo>
                      <a:pt x="56798" y="14663"/>
                    </a:lnTo>
                    <a:lnTo>
                      <a:pt x="56826" y="14663"/>
                    </a:lnTo>
                    <a:lnTo>
                      <a:pt x="56826" y="14654"/>
                    </a:lnTo>
                    <a:lnTo>
                      <a:pt x="56854" y="14654"/>
                    </a:lnTo>
                    <a:lnTo>
                      <a:pt x="56854" y="14636"/>
                    </a:lnTo>
                    <a:lnTo>
                      <a:pt x="56891" y="14636"/>
                    </a:lnTo>
                    <a:lnTo>
                      <a:pt x="56891" y="14617"/>
                    </a:lnTo>
                    <a:lnTo>
                      <a:pt x="56918" y="14617"/>
                    </a:lnTo>
                    <a:lnTo>
                      <a:pt x="56918" y="14608"/>
                    </a:lnTo>
                    <a:lnTo>
                      <a:pt x="56946" y="14608"/>
                    </a:lnTo>
                    <a:lnTo>
                      <a:pt x="56946" y="14589"/>
                    </a:lnTo>
                    <a:lnTo>
                      <a:pt x="56983" y="14589"/>
                    </a:lnTo>
                    <a:lnTo>
                      <a:pt x="56983" y="14571"/>
                    </a:lnTo>
                    <a:lnTo>
                      <a:pt x="57011" y="14571"/>
                    </a:lnTo>
                    <a:lnTo>
                      <a:pt x="57011" y="14561"/>
                    </a:lnTo>
                    <a:lnTo>
                      <a:pt x="57039" y="14561"/>
                    </a:lnTo>
                    <a:lnTo>
                      <a:pt x="57039" y="14543"/>
                    </a:lnTo>
                    <a:lnTo>
                      <a:pt x="57076" y="14543"/>
                    </a:lnTo>
                    <a:lnTo>
                      <a:pt x="57076" y="14524"/>
                    </a:lnTo>
                    <a:lnTo>
                      <a:pt x="57122" y="14524"/>
                    </a:lnTo>
                    <a:lnTo>
                      <a:pt x="57122" y="14515"/>
                    </a:lnTo>
                    <a:lnTo>
                      <a:pt x="57150" y="14515"/>
                    </a:lnTo>
                    <a:lnTo>
                      <a:pt x="57150" y="14497"/>
                    </a:lnTo>
                    <a:lnTo>
                      <a:pt x="57178" y="14497"/>
                    </a:lnTo>
                    <a:lnTo>
                      <a:pt x="57178" y="14478"/>
                    </a:lnTo>
                    <a:lnTo>
                      <a:pt x="57224" y="14478"/>
                    </a:lnTo>
                    <a:lnTo>
                      <a:pt x="57224" y="14469"/>
                    </a:lnTo>
                    <a:lnTo>
                      <a:pt x="57261" y="14469"/>
                    </a:lnTo>
                    <a:lnTo>
                      <a:pt x="57261" y="14450"/>
                    </a:lnTo>
                    <a:lnTo>
                      <a:pt x="57307" y="14450"/>
                    </a:lnTo>
                    <a:lnTo>
                      <a:pt x="57307" y="14432"/>
                    </a:lnTo>
                    <a:lnTo>
                      <a:pt x="57354" y="14432"/>
                    </a:lnTo>
                    <a:lnTo>
                      <a:pt x="57354" y="14423"/>
                    </a:lnTo>
                    <a:lnTo>
                      <a:pt x="57400" y="14423"/>
                    </a:lnTo>
                    <a:lnTo>
                      <a:pt x="57400" y="14404"/>
                    </a:lnTo>
                    <a:lnTo>
                      <a:pt x="57446" y="14404"/>
                    </a:lnTo>
                    <a:lnTo>
                      <a:pt x="57446" y="14385"/>
                    </a:lnTo>
                    <a:lnTo>
                      <a:pt x="57493" y="14385"/>
                    </a:lnTo>
                    <a:lnTo>
                      <a:pt x="57493" y="14376"/>
                    </a:lnTo>
                    <a:lnTo>
                      <a:pt x="57539" y="14376"/>
                    </a:lnTo>
                    <a:lnTo>
                      <a:pt x="57539" y="14358"/>
                    </a:lnTo>
                    <a:lnTo>
                      <a:pt x="57595" y="14358"/>
                    </a:lnTo>
                    <a:lnTo>
                      <a:pt x="57595" y="14339"/>
                    </a:lnTo>
                    <a:lnTo>
                      <a:pt x="57659" y="14339"/>
                    </a:lnTo>
                    <a:lnTo>
                      <a:pt x="57659" y="14330"/>
                    </a:lnTo>
                    <a:lnTo>
                      <a:pt x="57706" y="14330"/>
                    </a:lnTo>
                    <a:lnTo>
                      <a:pt x="57706" y="14311"/>
                    </a:lnTo>
                    <a:lnTo>
                      <a:pt x="57771" y="14311"/>
                    </a:lnTo>
                    <a:lnTo>
                      <a:pt x="57771" y="14293"/>
                    </a:lnTo>
                    <a:lnTo>
                      <a:pt x="57863" y="14293"/>
                    </a:lnTo>
                    <a:lnTo>
                      <a:pt x="57863" y="14284"/>
                    </a:lnTo>
                    <a:lnTo>
                      <a:pt x="57937" y="14284"/>
                    </a:lnTo>
                    <a:lnTo>
                      <a:pt x="57937" y="14265"/>
                    </a:lnTo>
                    <a:lnTo>
                      <a:pt x="58011" y="14265"/>
                    </a:lnTo>
                    <a:lnTo>
                      <a:pt x="58011" y="14247"/>
                    </a:lnTo>
                    <a:lnTo>
                      <a:pt x="58150" y="14247"/>
                    </a:lnTo>
                    <a:lnTo>
                      <a:pt x="58150" y="14237"/>
                    </a:lnTo>
                    <a:lnTo>
                      <a:pt x="58289" y="14237"/>
                    </a:lnTo>
                    <a:lnTo>
                      <a:pt x="58289" y="14219"/>
                    </a:lnTo>
                    <a:lnTo>
                      <a:pt x="58864" y="14219"/>
                    </a:lnTo>
                    <a:lnTo>
                      <a:pt x="58864" y="14237"/>
                    </a:lnTo>
                    <a:lnTo>
                      <a:pt x="59003" y="14237"/>
                    </a:lnTo>
                    <a:lnTo>
                      <a:pt x="59003" y="14247"/>
                    </a:lnTo>
                    <a:lnTo>
                      <a:pt x="59141" y="14247"/>
                    </a:lnTo>
                    <a:lnTo>
                      <a:pt x="59141" y="14265"/>
                    </a:lnTo>
                    <a:lnTo>
                      <a:pt x="59216" y="14265"/>
                    </a:lnTo>
                    <a:lnTo>
                      <a:pt x="59216" y="14284"/>
                    </a:lnTo>
                    <a:lnTo>
                      <a:pt x="59299" y="14284"/>
                    </a:lnTo>
                    <a:lnTo>
                      <a:pt x="59299" y="14293"/>
                    </a:lnTo>
                    <a:lnTo>
                      <a:pt x="59392" y="14293"/>
                    </a:lnTo>
                    <a:lnTo>
                      <a:pt x="59392" y="14311"/>
                    </a:lnTo>
                    <a:lnTo>
                      <a:pt x="59447" y="14311"/>
                    </a:lnTo>
                    <a:lnTo>
                      <a:pt x="59447" y="14330"/>
                    </a:lnTo>
                    <a:lnTo>
                      <a:pt x="59493" y="14330"/>
                    </a:lnTo>
                    <a:lnTo>
                      <a:pt x="59493" y="14339"/>
                    </a:lnTo>
                    <a:lnTo>
                      <a:pt x="59558" y="14339"/>
                    </a:lnTo>
                    <a:lnTo>
                      <a:pt x="59558" y="14358"/>
                    </a:lnTo>
                    <a:lnTo>
                      <a:pt x="59623" y="14358"/>
                    </a:lnTo>
                    <a:lnTo>
                      <a:pt x="59623" y="14376"/>
                    </a:lnTo>
                    <a:lnTo>
                      <a:pt x="59669" y="14376"/>
                    </a:lnTo>
                    <a:lnTo>
                      <a:pt x="59669" y="14385"/>
                    </a:lnTo>
                    <a:lnTo>
                      <a:pt x="59716" y="14385"/>
                    </a:lnTo>
                    <a:lnTo>
                      <a:pt x="59716" y="14404"/>
                    </a:lnTo>
                    <a:lnTo>
                      <a:pt x="59762" y="14404"/>
                    </a:lnTo>
                    <a:lnTo>
                      <a:pt x="59762" y="14423"/>
                    </a:lnTo>
                    <a:lnTo>
                      <a:pt x="59808" y="14423"/>
                    </a:lnTo>
                    <a:lnTo>
                      <a:pt x="59808" y="14432"/>
                    </a:lnTo>
                    <a:lnTo>
                      <a:pt x="59855" y="14432"/>
                    </a:lnTo>
                    <a:lnTo>
                      <a:pt x="59855" y="14450"/>
                    </a:lnTo>
                    <a:lnTo>
                      <a:pt x="59901" y="14450"/>
                    </a:lnTo>
                    <a:lnTo>
                      <a:pt x="59901" y="14469"/>
                    </a:lnTo>
                    <a:lnTo>
                      <a:pt x="59929" y="14469"/>
                    </a:lnTo>
                    <a:lnTo>
                      <a:pt x="59929" y="14478"/>
                    </a:lnTo>
                    <a:lnTo>
                      <a:pt x="59975" y="14478"/>
                    </a:lnTo>
                    <a:lnTo>
                      <a:pt x="59975" y="14497"/>
                    </a:lnTo>
                    <a:lnTo>
                      <a:pt x="60003" y="14497"/>
                    </a:lnTo>
                    <a:lnTo>
                      <a:pt x="60003" y="14515"/>
                    </a:lnTo>
                    <a:lnTo>
                      <a:pt x="60049" y="14515"/>
                    </a:lnTo>
                    <a:lnTo>
                      <a:pt x="60049" y="14524"/>
                    </a:lnTo>
                    <a:lnTo>
                      <a:pt x="60086" y="14524"/>
                    </a:lnTo>
                    <a:lnTo>
                      <a:pt x="60086" y="14543"/>
                    </a:lnTo>
                    <a:lnTo>
                      <a:pt x="60114" y="14543"/>
                    </a:lnTo>
                    <a:lnTo>
                      <a:pt x="60114" y="14561"/>
                    </a:lnTo>
                    <a:lnTo>
                      <a:pt x="60142" y="14561"/>
                    </a:lnTo>
                    <a:lnTo>
                      <a:pt x="60142" y="14571"/>
                    </a:lnTo>
                    <a:lnTo>
                      <a:pt x="60179" y="14571"/>
                    </a:lnTo>
                    <a:lnTo>
                      <a:pt x="60179" y="14589"/>
                    </a:lnTo>
                    <a:lnTo>
                      <a:pt x="60207" y="14589"/>
                    </a:lnTo>
                    <a:lnTo>
                      <a:pt x="60207" y="14608"/>
                    </a:lnTo>
                    <a:lnTo>
                      <a:pt x="60234" y="14608"/>
                    </a:lnTo>
                    <a:lnTo>
                      <a:pt x="60234" y="14617"/>
                    </a:lnTo>
                    <a:lnTo>
                      <a:pt x="60271" y="14617"/>
                    </a:lnTo>
                    <a:lnTo>
                      <a:pt x="60271" y="14636"/>
                    </a:lnTo>
                    <a:lnTo>
                      <a:pt x="60299" y="14636"/>
                    </a:lnTo>
                    <a:lnTo>
                      <a:pt x="60299" y="14654"/>
                    </a:lnTo>
                    <a:lnTo>
                      <a:pt x="60327" y="14654"/>
                    </a:lnTo>
                    <a:lnTo>
                      <a:pt x="60327" y="14663"/>
                    </a:lnTo>
                    <a:lnTo>
                      <a:pt x="60364" y="14663"/>
                    </a:lnTo>
                    <a:lnTo>
                      <a:pt x="60364" y="14682"/>
                    </a:lnTo>
                    <a:lnTo>
                      <a:pt x="60392" y="14682"/>
                    </a:lnTo>
                    <a:lnTo>
                      <a:pt x="60392" y="14700"/>
                    </a:lnTo>
                    <a:lnTo>
                      <a:pt x="60410" y="14700"/>
                    </a:lnTo>
                    <a:lnTo>
                      <a:pt x="60410" y="14710"/>
                    </a:lnTo>
                    <a:lnTo>
                      <a:pt x="60438" y="14710"/>
                    </a:lnTo>
                    <a:lnTo>
                      <a:pt x="60438" y="14728"/>
                    </a:lnTo>
                    <a:lnTo>
                      <a:pt x="60466" y="14728"/>
                    </a:lnTo>
                    <a:lnTo>
                      <a:pt x="60466" y="14747"/>
                    </a:lnTo>
                    <a:lnTo>
                      <a:pt x="60503" y="14747"/>
                    </a:lnTo>
                    <a:lnTo>
                      <a:pt x="60503" y="14756"/>
                    </a:lnTo>
                    <a:lnTo>
                      <a:pt x="60512" y="14756"/>
                    </a:lnTo>
                    <a:lnTo>
                      <a:pt x="60512" y="14747"/>
                    </a:lnTo>
                    <a:lnTo>
                      <a:pt x="60531" y="14747"/>
                    </a:lnTo>
                    <a:lnTo>
                      <a:pt x="60531" y="14728"/>
                    </a:lnTo>
                    <a:lnTo>
                      <a:pt x="60549" y="14728"/>
                    </a:lnTo>
                    <a:lnTo>
                      <a:pt x="60549" y="14700"/>
                    </a:lnTo>
                    <a:lnTo>
                      <a:pt x="60559" y="14700"/>
                    </a:lnTo>
                    <a:lnTo>
                      <a:pt x="60559" y="14663"/>
                    </a:lnTo>
                    <a:lnTo>
                      <a:pt x="60577" y="14663"/>
                    </a:lnTo>
                    <a:lnTo>
                      <a:pt x="60577" y="14654"/>
                    </a:lnTo>
                    <a:lnTo>
                      <a:pt x="60596" y="14654"/>
                    </a:lnTo>
                    <a:lnTo>
                      <a:pt x="60596" y="14617"/>
                    </a:lnTo>
                    <a:lnTo>
                      <a:pt x="60605" y="14617"/>
                    </a:lnTo>
                    <a:lnTo>
                      <a:pt x="60605" y="14608"/>
                    </a:lnTo>
                    <a:lnTo>
                      <a:pt x="60623" y="14608"/>
                    </a:lnTo>
                    <a:lnTo>
                      <a:pt x="60623" y="14589"/>
                    </a:lnTo>
                    <a:lnTo>
                      <a:pt x="60642" y="14589"/>
                    </a:lnTo>
                    <a:lnTo>
                      <a:pt x="60642" y="14561"/>
                    </a:lnTo>
                    <a:lnTo>
                      <a:pt x="60651" y="14561"/>
                    </a:lnTo>
                    <a:lnTo>
                      <a:pt x="60651" y="14543"/>
                    </a:lnTo>
                    <a:lnTo>
                      <a:pt x="60670" y="14543"/>
                    </a:lnTo>
                    <a:lnTo>
                      <a:pt x="60670" y="14524"/>
                    </a:lnTo>
                    <a:lnTo>
                      <a:pt x="60688" y="14524"/>
                    </a:lnTo>
                    <a:lnTo>
                      <a:pt x="60688" y="14497"/>
                    </a:lnTo>
                    <a:lnTo>
                      <a:pt x="60698" y="14497"/>
                    </a:lnTo>
                    <a:lnTo>
                      <a:pt x="60698" y="14478"/>
                    </a:lnTo>
                    <a:lnTo>
                      <a:pt x="60716" y="14478"/>
                    </a:lnTo>
                    <a:lnTo>
                      <a:pt x="60716" y="14450"/>
                    </a:lnTo>
                    <a:lnTo>
                      <a:pt x="60735" y="14450"/>
                    </a:lnTo>
                    <a:lnTo>
                      <a:pt x="60735" y="14432"/>
                    </a:lnTo>
                    <a:lnTo>
                      <a:pt x="60744" y="14432"/>
                    </a:lnTo>
                    <a:lnTo>
                      <a:pt x="60744" y="14423"/>
                    </a:lnTo>
                    <a:lnTo>
                      <a:pt x="60762" y="14423"/>
                    </a:lnTo>
                    <a:lnTo>
                      <a:pt x="60762" y="14385"/>
                    </a:lnTo>
                    <a:lnTo>
                      <a:pt x="60781" y="14385"/>
                    </a:lnTo>
                    <a:lnTo>
                      <a:pt x="60781" y="14376"/>
                    </a:lnTo>
                    <a:lnTo>
                      <a:pt x="60790" y="14376"/>
                    </a:lnTo>
                    <a:lnTo>
                      <a:pt x="60790" y="14358"/>
                    </a:lnTo>
                    <a:lnTo>
                      <a:pt x="60809" y="14358"/>
                    </a:lnTo>
                    <a:lnTo>
                      <a:pt x="60809" y="14339"/>
                    </a:lnTo>
                    <a:lnTo>
                      <a:pt x="60827" y="14339"/>
                    </a:lnTo>
                    <a:lnTo>
                      <a:pt x="60827" y="14330"/>
                    </a:lnTo>
                    <a:lnTo>
                      <a:pt x="60837" y="14330"/>
                    </a:lnTo>
                    <a:lnTo>
                      <a:pt x="60837" y="14311"/>
                    </a:lnTo>
                    <a:lnTo>
                      <a:pt x="60855" y="14311"/>
                    </a:lnTo>
                    <a:lnTo>
                      <a:pt x="60855" y="14284"/>
                    </a:lnTo>
                    <a:lnTo>
                      <a:pt x="60874" y="14284"/>
                    </a:lnTo>
                    <a:lnTo>
                      <a:pt x="60874" y="14265"/>
                    </a:lnTo>
                    <a:lnTo>
                      <a:pt x="60883" y="14265"/>
                    </a:lnTo>
                    <a:lnTo>
                      <a:pt x="60883" y="14247"/>
                    </a:lnTo>
                    <a:lnTo>
                      <a:pt x="60901" y="14247"/>
                    </a:lnTo>
                    <a:lnTo>
                      <a:pt x="60901" y="14237"/>
                    </a:lnTo>
                    <a:lnTo>
                      <a:pt x="60920" y="14237"/>
                    </a:lnTo>
                    <a:lnTo>
                      <a:pt x="60920" y="14219"/>
                    </a:lnTo>
                    <a:lnTo>
                      <a:pt x="60929" y="14219"/>
                    </a:lnTo>
                    <a:lnTo>
                      <a:pt x="60929" y="14200"/>
                    </a:lnTo>
                    <a:lnTo>
                      <a:pt x="60948" y="14200"/>
                    </a:lnTo>
                    <a:lnTo>
                      <a:pt x="60948" y="14191"/>
                    </a:lnTo>
                    <a:lnTo>
                      <a:pt x="60966" y="14191"/>
                    </a:lnTo>
                    <a:lnTo>
                      <a:pt x="60966" y="14172"/>
                    </a:lnTo>
                    <a:lnTo>
                      <a:pt x="60975" y="14172"/>
                    </a:lnTo>
                    <a:lnTo>
                      <a:pt x="60975" y="14154"/>
                    </a:lnTo>
                    <a:lnTo>
                      <a:pt x="60994" y="14154"/>
                    </a:lnTo>
                    <a:lnTo>
                      <a:pt x="60994" y="14126"/>
                    </a:lnTo>
                    <a:lnTo>
                      <a:pt x="61012" y="14126"/>
                    </a:lnTo>
                    <a:lnTo>
                      <a:pt x="61012" y="14108"/>
                    </a:lnTo>
                    <a:lnTo>
                      <a:pt x="61022" y="14108"/>
                    </a:lnTo>
                    <a:lnTo>
                      <a:pt x="61022" y="14098"/>
                    </a:lnTo>
                    <a:lnTo>
                      <a:pt x="61040" y="14098"/>
                    </a:lnTo>
                    <a:lnTo>
                      <a:pt x="61040" y="14080"/>
                    </a:lnTo>
                    <a:lnTo>
                      <a:pt x="61059" y="14080"/>
                    </a:lnTo>
                    <a:lnTo>
                      <a:pt x="61059" y="14061"/>
                    </a:lnTo>
                    <a:lnTo>
                      <a:pt x="61068" y="14061"/>
                    </a:lnTo>
                    <a:lnTo>
                      <a:pt x="61068" y="14052"/>
                    </a:lnTo>
                    <a:lnTo>
                      <a:pt x="61087" y="14052"/>
                    </a:lnTo>
                    <a:lnTo>
                      <a:pt x="61087" y="14034"/>
                    </a:lnTo>
                    <a:lnTo>
                      <a:pt x="61105" y="14034"/>
                    </a:lnTo>
                    <a:lnTo>
                      <a:pt x="61105" y="14015"/>
                    </a:lnTo>
                    <a:lnTo>
                      <a:pt x="61114" y="14015"/>
                    </a:lnTo>
                    <a:lnTo>
                      <a:pt x="61114" y="14006"/>
                    </a:lnTo>
                    <a:lnTo>
                      <a:pt x="61133" y="14006"/>
                    </a:lnTo>
                    <a:lnTo>
                      <a:pt x="61133" y="13987"/>
                    </a:lnTo>
                    <a:lnTo>
                      <a:pt x="61151" y="13987"/>
                    </a:lnTo>
                    <a:lnTo>
                      <a:pt x="61151" y="13969"/>
                    </a:lnTo>
                    <a:lnTo>
                      <a:pt x="61161" y="13969"/>
                    </a:lnTo>
                    <a:lnTo>
                      <a:pt x="61161" y="13959"/>
                    </a:lnTo>
                    <a:lnTo>
                      <a:pt x="61198" y="13959"/>
                    </a:lnTo>
                    <a:lnTo>
                      <a:pt x="61198" y="13941"/>
                    </a:lnTo>
                    <a:lnTo>
                      <a:pt x="61207" y="13941"/>
                    </a:lnTo>
                    <a:lnTo>
                      <a:pt x="61207" y="13922"/>
                    </a:lnTo>
                    <a:lnTo>
                      <a:pt x="61226" y="13922"/>
                    </a:lnTo>
                    <a:lnTo>
                      <a:pt x="61226" y="13913"/>
                    </a:lnTo>
                    <a:lnTo>
                      <a:pt x="61244" y="13913"/>
                    </a:lnTo>
                    <a:lnTo>
                      <a:pt x="61244" y="13895"/>
                    </a:lnTo>
                    <a:lnTo>
                      <a:pt x="61253" y="13895"/>
                    </a:lnTo>
                    <a:lnTo>
                      <a:pt x="61253" y="13876"/>
                    </a:lnTo>
                    <a:lnTo>
                      <a:pt x="61272" y="13876"/>
                    </a:lnTo>
                    <a:lnTo>
                      <a:pt x="61272" y="13867"/>
                    </a:lnTo>
                    <a:lnTo>
                      <a:pt x="61300" y="13867"/>
                    </a:lnTo>
                    <a:lnTo>
                      <a:pt x="61300" y="13848"/>
                    </a:lnTo>
                    <a:lnTo>
                      <a:pt x="61318" y="13848"/>
                    </a:lnTo>
                    <a:lnTo>
                      <a:pt x="61318" y="13830"/>
                    </a:lnTo>
                    <a:lnTo>
                      <a:pt x="61337" y="13830"/>
                    </a:lnTo>
                    <a:lnTo>
                      <a:pt x="61337" y="13820"/>
                    </a:lnTo>
                    <a:lnTo>
                      <a:pt x="61346" y="13820"/>
                    </a:lnTo>
                    <a:lnTo>
                      <a:pt x="61346" y="13802"/>
                    </a:lnTo>
                    <a:lnTo>
                      <a:pt x="61364" y="13802"/>
                    </a:lnTo>
                    <a:lnTo>
                      <a:pt x="61364" y="13783"/>
                    </a:lnTo>
                    <a:lnTo>
                      <a:pt x="61383" y="13783"/>
                    </a:lnTo>
                    <a:lnTo>
                      <a:pt x="61383" y="13774"/>
                    </a:lnTo>
                    <a:lnTo>
                      <a:pt x="61411" y="13774"/>
                    </a:lnTo>
                    <a:lnTo>
                      <a:pt x="61411" y="13756"/>
                    </a:lnTo>
                    <a:lnTo>
                      <a:pt x="61429" y="13756"/>
                    </a:lnTo>
                    <a:lnTo>
                      <a:pt x="61429" y="13737"/>
                    </a:lnTo>
                    <a:lnTo>
                      <a:pt x="61439" y="13737"/>
                    </a:lnTo>
                    <a:lnTo>
                      <a:pt x="61439" y="13728"/>
                    </a:lnTo>
                    <a:lnTo>
                      <a:pt x="61457" y="13728"/>
                    </a:lnTo>
                    <a:lnTo>
                      <a:pt x="61457" y="13709"/>
                    </a:lnTo>
                    <a:lnTo>
                      <a:pt x="61485" y="13709"/>
                    </a:lnTo>
                    <a:lnTo>
                      <a:pt x="61485" y="13691"/>
                    </a:lnTo>
                    <a:lnTo>
                      <a:pt x="61503" y="13691"/>
                    </a:lnTo>
                    <a:lnTo>
                      <a:pt x="61503" y="13682"/>
                    </a:lnTo>
                    <a:lnTo>
                      <a:pt x="61522" y="13682"/>
                    </a:lnTo>
                    <a:lnTo>
                      <a:pt x="61522" y="13663"/>
                    </a:lnTo>
                    <a:lnTo>
                      <a:pt x="61550" y="13663"/>
                    </a:lnTo>
                    <a:lnTo>
                      <a:pt x="61550" y="13644"/>
                    </a:lnTo>
                    <a:lnTo>
                      <a:pt x="61568" y="13644"/>
                    </a:lnTo>
                    <a:lnTo>
                      <a:pt x="61568" y="13635"/>
                    </a:lnTo>
                    <a:lnTo>
                      <a:pt x="61596" y="13635"/>
                    </a:lnTo>
                    <a:lnTo>
                      <a:pt x="61596" y="13617"/>
                    </a:lnTo>
                    <a:lnTo>
                      <a:pt x="61615" y="13617"/>
                    </a:lnTo>
                    <a:lnTo>
                      <a:pt x="61615" y="13598"/>
                    </a:lnTo>
                    <a:lnTo>
                      <a:pt x="61642" y="13598"/>
                    </a:lnTo>
                    <a:lnTo>
                      <a:pt x="61642" y="13589"/>
                    </a:lnTo>
                    <a:lnTo>
                      <a:pt x="61661" y="13589"/>
                    </a:lnTo>
                    <a:lnTo>
                      <a:pt x="61661" y="13570"/>
                    </a:lnTo>
                    <a:lnTo>
                      <a:pt x="61689" y="13570"/>
                    </a:lnTo>
                    <a:lnTo>
                      <a:pt x="61689" y="13552"/>
                    </a:lnTo>
                    <a:lnTo>
                      <a:pt x="61707" y="13552"/>
                    </a:lnTo>
                    <a:lnTo>
                      <a:pt x="61707" y="13543"/>
                    </a:lnTo>
                    <a:lnTo>
                      <a:pt x="61716" y="13543"/>
                    </a:lnTo>
                    <a:lnTo>
                      <a:pt x="61716" y="13524"/>
                    </a:lnTo>
                    <a:lnTo>
                      <a:pt x="61753" y="13524"/>
                    </a:lnTo>
                    <a:lnTo>
                      <a:pt x="61753" y="13506"/>
                    </a:lnTo>
                    <a:lnTo>
                      <a:pt x="61781" y="13506"/>
                    </a:lnTo>
                    <a:lnTo>
                      <a:pt x="61781" y="13496"/>
                    </a:lnTo>
                    <a:lnTo>
                      <a:pt x="61800" y="13496"/>
                    </a:lnTo>
                    <a:lnTo>
                      <a:pt x="61800" y="13478"/>
                    </a:lnTo>
                    <a:lnTo>
                      <a:pt x="61828" y="13478"/>
                    </a:lnTo>
                    <a:lnTo>
                      <a:pt x="61828" y="13459"/>
                    </a:lnTo>
                    <a:lnTo>
                      <a:pt x="61855" y="13459"/>
                    </a:lnTo>
                    <a:lnTo>
                      <a:pt x="61855" y="13450"/>
                    </a:lnTo>
                    <a:lnTo>
                      <a:pt x="61892" y="13450"/>
                    </a:lnTo>
                    <a:lnTo>
                      <a:pt x="61892" y="13431"/>
                    </a:lnTo>
                    <a:lnTo>
                      <a:pt x="61902" y="13431"/>
                    </a:lnTo>
                    <a:lnTo>
                      <a:pt x="61902" y="13413"/>
                    </a:lnTo>
                    <a:lnTo>
                      <a:pt x="61939" y="13413"/>
                    </a:lnTo>
                    <a:lnTo>
                      <a:pt x="61939" y="13404"/>
                    </a:lnTo>
                    <a:lnTo>
                      <a:pt x="61967" y="13404"/>
                    </a:lnTo>
                    <a:lnTo>
                      <a:pt x="61967" y="13385"/>
                    </a:lnTo>
                    <a:lnTo>
                      <a:pt x="61994" y="13385"/>
                    </a:lnTo>
                    <a:lnTo>
                      <a:pt x="61994" y="13367"/>
                    </a:lnTo>
                    <a:lnTo>
                      <a:pt x="62031" y="13367"/>
                    </a:lnTo>
                    <a:lnTo>
                      <a:pt x="62031" y="13357"/>
                    </a:lnTo>
                    <a:lnTo>
                      <a:pt x="62059" y="13357"/>
                    </a:lnTo>
                    <a:lnTo>
                      <a:pt x="62059" y="13339"/>
                    </a:lnTo>
                    <a:lnTo>
                      <a:pt x="62087" y="13339"/>
                    </a:lnTo>
                    <a:lnTo>
                      <a:pt x="62087" y="13320"/>
                    </a:lnTo>
                    <a:lnTo>
                      <a:pt x="62124" y="13320"/>
                    </a:lnTo>
                    <a:lnTo>
                      <a:pt x="62124" y="13311"/>
                    </a:lnTo>
                    <a:lnTo>
                      <a:pt x="62152" y="13311"/>
                    </a:lnTo>
                    <a:lnTo>
                      <a:pt x="62152" y="13293"/>
                    </a:lnTo>
                    <a:lnTo>
                      <a:pt x="62198" y="13293"/>
                    </a:lnTo>
                    <a:lnTo>
                      <a:pt x="62198" y="13274"/>
                    </a:lnTo>
                    <a:lnTo>
                      <a:pt x="62226" y="13274"/>
                    </a:lnTo>
                    <a:lnTo>
                      <a:pt x="62226" y="13265"/>
                    </a:lnTo>
                    <a:lnTo>
                      <a:pt x="62272" y="13265"/>
                    </a:lnTo>
                    <a:lnTo>
                      <a:pt x="62272" y="13246"/>
                    </a:lnTo>
                    <a:lnTo>
                      <a:pt x="62309" y="13246"/>
                    </a:lnTo>
                    <a:lnTo>
                      <a:pt x="62309" y="13228"/>
                    </a:lnTo>
                    <a:lnTo>
                      <a:pt x="62356" y="13228"/>
                    </a:lnTo>
                    <a:lnTo>
                      <a:pt x="62356" y="13218"/>
                    </a:lnTo>
                    <a:lnTo>
                      <a:pt x="62383" y="13218"/>
                    </a:lnTo>
                    <a:lnTo>
                      <a:pt x="62383" y="13200"/>
                    </a:lnTo>
                    <a:lnTo>
                      <a:pt x="62430" y="13200"/>
                    </a:lnTo>
                    <a:lnTo>
                      <a:pt x="62430" y="13181"/>
                    </a:lnTo>
                    <a:lnTo>
                      <a:pt x="62457" y="13181"/>
                    </a:lnTo>
                    <a:lnTo>
                      <a:pt x="62457" y="13172"/>
                    </a:lnTo>
                    <a:lnTo>
                      <a:pt x="62504" y="13172"/>
                    </a:lnTo>
                    <a:lnTo>
                      <a:pt x="62504" y="13154"/>
                    </a:lnTo>
                    <a:lnTo>
                      <a:pt x="62550" y="13154"/>
                    </a:lnTo>
                    <a:lnTo>
                      <a:pt x="62550" y="13135"/>
                    </a:lnTo>
                    <a:lnTo>
                      <a:pt x="62615" y="13135"/>
                    </a:lnTo>
                    <a:lnTo>
                      <a:pt x="62615" y="13126"/>
                    </a:lnTo>
                    <a:lnTo>
                      <a:pt x="62661" y="13126"/>
                    </a:lnTo>
                    <a:lnTo>
                      <a:pt x="62661" y="13107"/>
                    </a:lnTo>
                    <a:lnTo>
                      <a:pt x="62708" y="13107"/>
                    </a:lnTo>
                    <a:lnTo>
                      <a:pt x="62708" y="13089"/>
                    </a:lnTo>
                    <a:lnTo>
                      <a:pt x="62772" y="13089"/>
                    </a:lnTo>
                    <a:lnTo>
                      <a:pt x="62772" y="13079"/>
                    </a:lnTo>
                    <a:lnTo>
                      <a:pt x="62819" y="13079"/>
                    </a:lnTo>
                    <a:lnTo>
                      <a:pt x="62819" y="13061"/>
                    </a:lnTo>
                    <a:lnTo>
                      <a:pt x="62874" y="13061"/>
                    </a:lnTo>
                    <a:lnTo>
                      <a:pt x="62874" y="13042"/>
                    </a:lnTo>
                    <a:lnTo>
                      <a:pt x="62967" y="13042"/>
                    </a:lnTo>
                    <a:lnTo>
                      <a:pt x="62967" y="13033"/>
                    </a:lnTo>
                    <a:lnTo>
                      <a:pt x="63050" y="13033"/>
                    </a:lnTo>
                    <a:lnTo>
                      <a:pt x="63050" y="13015"/>
                    </a:lnTo>
                    <a:lnTo>
                      <a:pt x="63124" y="13015"/>
                    </a:lnTo>
                    <a:lnTo>
                      <a:pt x="63124" y="12996"/>
                    </a:lnTo>
                    <a:lnTo>
                      <a:pt x="63198" y="12996"/>
                    </a:lnTo>
                    <a:lnTo>
                      <a:pt x="63198" y="12987"/>
                    </a:lnTo>
                    <a:lnTo>
                      <a:pt x="63356" y="12987"/>
                    </a:lnTo>
                    <a:lnTo>
                      <a:pt x="63356" y="12968"/>
                    </a:lnTo>
                    <a:lnTo>
                      <a:pt x="63513" y="12968"/>
                    </a:lnTo>
                    <a:lnTo>
                      <a:pt x="63513" y="12950"/>
                    </a:lnTo>
                    <a:lnTo>
                      <a:pt x="64051" y="12950"/>
                    </a:lnTo>
                    <a:lnTo>
                      <a:pt x="64051" y="12968"/>
                    </a:lnTo>
                    <a:lnTo>
                      <a:pt x="64236" y="12968"/>
                    </a:lnTo>
                    <a:lnTo>
                      <a:pt x="64236" y="12987"/>
                    </a:lnTo>
                    <a:lnTo>
                      <a:pt x="64356" y="12987"/>
                    </a:lnTo>
                    <a:lnTo>
                      <a:pt x="64356" y="12996"/>
                    </a:lnTo>
                    <a:lnTo>
                      <a:pt x="64449" y="12996"/>
                    </a:lnTo>
                    <a:lnTo>
                      <a:pt x="64449" y="13015"/>
                    </a:lnTo>
                    <a:lnTo>
                      <a:pt x="64542" y="13015"/>
                    </a:lnTo>
                    <a:lnTo>
                      <a:pt x="64542" y="13033"/>
                    </a:lnTo>
                    <a:lnTo>
                      <a:pt x="64634" y="13033"/>
                    </a:lnTo>
                    <a:lnTo>
                      <a:pt x="64634" y="13042"/>
                    </a:lnTo>
                    <a:lnTo>
                      <a:pt x="64699" y="13042"/>
                    </a:lnTo>
                    <a:lnTo>
                      <a:pt x="64699" y="13061"/>
                    </a:lnTo>
                    <a:lnTo>
                      <a:pt x="64764" y="13061"/>
                    </a:lnTo>
                    <a:lnTo>
                      <a:pt x="64764" y="13079"/>
                    </a:lnTo>
                    <a:lnTo>
                      <a:pt x="64810" y="13079"/>
                    </a:lnTo>
                    <a:lnTo>
                      <a:pt x="64810" y="13089"/>
                    </a:lnTo>
                    <a:lnTo>
                      <a:pt x="64866" y="13089"/>
                    </a:lnTo>
                    <a:lnTo>
                      <a:pt x="64866" y="13107"/>
                    </a:lnTo>
                    <a:lnTo>
                      <a:pt x="64931" y="13107"/>
                    </a:lnTo>
                    <a:lnTo>
                      <a:pt x="64931" y="13126"/>
                    </a:lnTo>
                    <a:lnTo>
                      <a:pt x="64977" y="13126"/>
                    </a:lnTo>
                    <a:lnTo>
                      <a:pt x="64977" y="13135"/>
                    </a:lnTo>
                    <a:lnTo>
                      <a:pt x="65023" y="13135"/>
                    </a:lnTo>
                    <a:lnTo>
                      <a:pt x="65023" y="13154"/>
                    </a:lnTo>
                    <a:lnTo>
                      <a:pt x="65069" y="13154"/>
                    </a:lnTo>
                    <a:lnTo>
                      <a:pt x="65069" y="13172"/>
                    </a:lnTo>
                    <a:lnTo>
                      <a:pt x="65116" y="13172"/>
                    </a:lnTo>
                    <a:lnTo>
                      <a:pt x="65116" y="13181"/>
                    </a:lnTo>
                    <a:lnTo>
                      <a:pt x="65144" y="13181"/>
                    </a:lnTo>
                    <a:lnTo>
                      <a:pt x="65144" y="13200"/>
                    </a:lnTo>
                    <a:lnTo>
                      <a:pt x="65190" y="13200"/>
                    </a:lnTo>
                    <a:lnTo>
                      <a:pt x="65190" y="13218"/>
                    </a:lnTo>
                    <a:lnTo>
                      <a:pt x="65236" y="13218"/>
                    </a:lnTo>
                    <a:lnTo>
                      <a:pt x="65236" y="13228"/>
                    </a:lnTo>
                    <a:lnTo>
                      <a:pt x="65273" y="13228"/>
                    </a:lnTo>
                    <a:lnTo>
                      <a:pt x="65273" y="13246"/>
                    </a:lnTo>
                    <a:lnTo>
                      <a:pt x="65301" y="13246"/>
                    </a:lnTo>
                    <a:lnTo>
                      <a:pt x="65301" y="13265"/>
                    </a:lnTo>
                    <a:lnTo>
                      <a:pt x="65329" y="13265"/>
                    </a:lnTo>
                    <a:lnTo>
                      <a:pt x="65329" y="13274"/>
                    </a:lnTo>
                    <a:lnTo>
                      <a:pt x="65375" y="13274"/>
                    </a:lnTo>
                    <a:lnTo>
                      <a:pt x="65375" y="13293"/>
                    </a:lnTo>
                    <a:lnTo>
                      <a:pt x="65412" y="13293"/>
                    </a:lnTo>
                    <a:lnTo>
                      <a:pt x="65412" y="13311"/>
                    </a:lnTo>
                    <a:lnTo>
                      <a:pt x="65440" y="13311"/>
                    </a:lnTo>
                    <a:lnTo>
                      <a:pt x="65440" y="13320"/>
                    </a:lnTo>
                    <a:lnTo>
                      <a:pt x="65468" y="13320"/>
                    </a:lnTo>
                    <a:lnTo>
                      <a:pt x="65468" y="13339"/>
                    </a:lnTo>
                    <a:lnTo>
                      <a:pt x="65514" y="13339"/>
                    </a:lnTo>
                    <a:lnTo>
                      <a:pt x="65514" y="13357"/>
                    </a:lnTo>
                    <a:lnTo>
                      <a:pt x="65533" y="13357"/>
                    </a:lnTo>
                    <a:lnTo>
                      <a:pt x="65533" y="13367"/>
                    </a:lnTo>
                    <a:lnTo>
                      <a:pt x="65560" y="13367"/>
                    </a:lnTo>
                    <a:lnTo>
                      <a:pt x="65560" y="13385"/>
                    </a:lnTo>
                    <a:lnTo>
                      <a:pt x="65597" y="13385"/>
                    </a:lnTo>
                    <a:lnTo>
                      <a:pt x="65597" y="13404"/>
                    </a:lnTo>
                    <a:lnTo>
                      <a:pt x="65625" y="13404"/>
                    </a:lnTo>
                    <a:lnTo>
                      <a:pt x="65625" y="13413"/>
                    </a:lnTo>
                    <a:lnTo>
                      <a:pt x="65653" y="13413"/>
                    </a:lnTo>
                    <a:lnTo>
                      <a:pt x="65653" y="13431"/>
                    </a:lnTo>
                    <a:lnTo>
                      <a:pt x="65690" y="13431"/>
                    </a:lnTo>
                    <a:lnTo>
                      <a:pt x="65690" y="13450"/>
                    </a:lnTo>
                    <a:lnTo>
                      <a:pt x="65718" y="13450"/>
                    </a:lnTo>
                    <a:lnTo>
                      <a:pt x="65718" y="13459"/>
                    </a:lnTo>
                    <a:lnTo>
                      <a:pt x="65746" y="13459"/>
                    </a:lnTo>
                    <a:lnTo>
                      <a:pt x="65746" y="13478"/>
                    </a:lnTo>
                    <a:lnTo>
                      <a:pt x="65764" y="13478"/>
                    </a:lnTo>
                    <a:lnTo>
                      <a:pt x="65764" y="13496"/>
                    </a:lnTo>
                    <a:lnTo>
                      <a:pt x="65792" y="13496"/>
                    </a:lnTo>
                    <a:lnTo>
                      <a:pt x="65792" y="13506"/>
                    </a:lnTo>
                    <a:lnTo>
                      <a:pt x="65810" y="13506"/>
                    </a:lnTo>
                    <a:lnTo>
                      <a:pt x="65810" y="13524"/>
                    </a:lnTo>
                    <a:lnTo>
                      <a:pt x="65838" y="13524"/>
                    </a:lnTo>
                    <a:lnTo>
                      <a:pt x="65838" y="13543"/>
                    </a:lnTo>
                    <a:lnTo>
                      <a:pt x="65875" y="13543"/>
                    </a:lnTo>
                    <a:lnTo>
                      <a:pt x="65875" y="13552"/>
                    </a:lnTo>
                    <a:lnTo>
                      <a:pt x="65885" y="13552"/>
                    </a:lnTo>
                    <a:lnTo>
                      <a:pt x="65885" y="13570"/>
                    </a:lnTo>
                    <a:lnTo>
                      <a:pt x="65922" y="13570"/>
                    </a:lnTo>
                    <a:lnTo>
                      <a:pt x="65922" y="13589"/>
                    </a:lnTo>
                    <a:lnTo>
                      <a:pt x="65931" y="13589"/>
                    </a:lnTo>
                    <a:lnTo>
                      <a:pt x="65931" y="13598"/>
                    </a:lnTo>
                    <a:lnTo>
                      <a:pt x="65968" y="13598"/>
                    </a:lnTo>
                    <a:lnTo>
                      <a:pt x="65968" y="13617"/>
                    </a:lnTo>
                    <a:lnTo>
                      <a:pt x="65977" y="13617"/>
                    </a:lnTo>
                    <a:lnTo>
                      <a:pt x="65977" y="13635"/>
                    </a:lnTo>
                    <a:lnTo>
                      <a:pt x="66014" y="13635"/>
                    </a:lnTo>
                    <a:lnTo>
                      <a:pt x="66014" y="13644"/>
                    </a:lnTo>
                    <a:lnTo>
                      <a:pt x="66024" y="13644"/>
                    </a:lnTo>
                    <a:lnTo>
                      <a:pt x="66024" y="13663"/>
                    </a:lnTo>
                    <a:lnTo>
                      <a:pt x="66042" y="13663"/>
                    </a:lnTo>
                    <a:lnTo>
                      <a:pt x="66042" y="13682"/>
                    </a:lnTo>
                    <a:lnTo>
                      <a:pt x="66070" y="13682"/>
                    </a:lnTo>
                    <a:lnTo>
                      <a:pt x="66070" y="13691"/>
                    </a:lnTo>
                    <a:lnTo>
                      <a:pt x="66088" y="13691"/>
                    </a:lnTo>
                    <a:lnTo>
                      <a:pt x="66088" y="13709"/>
                    </a:lnTo>
                    <a:lnTo>
                      <a:pt x="66116" y="13709"/>
                    </a:lnTo>
                    <a:lnTo>
                      <a:pt x="66116" y="13728"/>
                    </a:lnTo>
                    <a:lnTo>
                      <a:pt x="66135" y="13728"/>
                    </a:lnTo>
                    <a:lnTo>
                      <a:pt x="66135" y="13737"/>
                    </a:lnTo>
                    <a:lnTo>
                      <a:pt x="66153" y="13737"/>
                    </a:lnTo>
                    <a:lnTo>
                      <a:pt x="66153" y="13756"/>
                    </a:lnTo>
                    <a:lnTo>
                      <a:pt x="66181" y="13756"/>
                    </a:lnTo>
                    <a:lnTo>
                      <a:pt x="66181" y="13774"/>
                    </a:lnTo>
                    <a:lnTo>
                      <a:pt x="66200" y="13774"/>
                    </a:lnTo>
                    <a:lnTo>
                      <a:pt x="66200" y="13783"/>
                    </a:lnTo>
                    <a:lnTo>
                      <a:pt x="66209" y="13783"/>
                    </a:lnTo>
                    <a:lnTo>
                      <a:pt x="66209" y="13802"/>
                    </a:lnTo>
                    <a:lnTo>
                      <a:pt x="66227" y="13802"/>
                    </a:lnTo>
                    <a:lnTo>
                      <a:pt x="66227" y="13820"/>
                    </a:lnTo>
                    <a:lnTo>
                      <a:pt x="66255" y="13820"/>
                    </a:lnTo>
                    <a:lnTo>
                      <a:pt x="66255" y="13830"/>
                    </a:lnTo>
                    <a:lnTo>
                      <a:pt x="66274" y="13830"/>
                    </a:lnTo>
                    <a:lnTo>
                      <a:pt x="66274" y="13848"/>
                    </a:lnTo>
                    <a:lnTo>
                      <a:pt x="66292" y="13848"/>
                    </a:lnTo>
                    <a:lnTo>
                      <a:pt x="66292" y="13867"/>
                    </a:lnTo>
                    <a:lnTo>
                      <a:pt x="66301" y="13867"/>
                    </a:lnTo>
                    <a:lnTo>
                      <a:pt x="66301" y="13876"/>
                    </a:lnTo>
                    <a:lnTo>
                      <a:pt x="66320" y="13876"/>
                    </a:lnTo>
                    <a:lnTo>
                      <a:pt x="66320" y="13895"/>
                    </a:lnTo>
                    <a:lnTo>
                      <a:pt x="66338" y="13895"/>
                    </a:lnTo>
                    <a:lnTo>
                      <a:pt x="66338" y="13913"/>
                    </a:lnTo>
                    <a:lnTo>
                      <a:pt x="66366" y="13913"/>
                    </a:lnTo>
                    <a:lnTo>
                      <a:pt x="66366" y="13922"/>
                    </a:lnTo>
                    <a:lnTo>
                      <a:pt x="66385" y="13922"/>
                    </a:lnTo>
                    <a:lnTo>
                      <a:pt x="66385" y="13941"/>
                    </a:lnTo>
                    <a:lnTo>
                      <a:pt x="66394" y="13941"/>
                    </a:lnTo>
                    <a:lnTo>
                      <a:pt x="66394" y="13959"/>
                    </a:lnTo>
                    <a:lnTo>
                      <a:pt x="66413" y="13959"/>
                    </a:lnTo>
                    <a:lnTo>
                      <a:pt x="66413" y="13969"/>
                    </a:lnTo>
                    <a:lnTo>
                      <a:pt x="66431" y="13969"/>
                    </a:lnTo>
                    <a:lnTo>
                      <a:pt x="66431" y="13987"/>
                    </a:lnTo>
                    <a:lnTo>
                      <a:pt x="66440" y="13987"/>
                    </a:lnTo>
                    <a:lnTo>
                      <a:pt x="66440" y="14006"/>
                    </a:lnTo>
                    <a:lnTo>
                      <a:pt x="66459" y="14006"/>
                    </a:lnTo>
                    <a:lnTo>
                      <a:pt x="66459" y="14015"/>
                    </a:lnTo>
                    <a:lnTo>
                      <a:pt x="66477" y="14015"/>
                    </a:lnTo>
                    <a:lnTo>
                      <a:pt x="66477" y="14034"/>
                    </a:lnTo>
                    <a:lnTo>
                      <a:pt x="66487" y="14034"/>
                    </a:lnTo>
                    <a:lnTo>
                      <a:pt x="66487" y="14052"/>
                    </a:lnTo>
                    <a:lnTo>
                      <a:pt x="66505" y="14052"/>
                    </a:lnTo>
                    <a:lnTo>
                      <a:pt x="66505" y="14061"/>
                    </a:lnTo>
                    <a:lnTo>
                      <a:pt x="66524" y="14061"/>
                    </a:lnTo>
                    <a:lnTo>
                      <a:pt x="66524" y="14080"/>
                    </a:lnTo>
                    <a:lnTo>
                      <a:pt x="66533" y="14080"/>
                    </a:lnTo>
                    <a:lnTo>
                      <a:pt x="66533" y="14098"/>
                    </a:lnTo>
                    <a:lnTo>
                      <a:pt x="66552" y="14098"/>
                    </a:lnTo>
                    <a:lnTo>
                      <a:pt x="66552" y="14108"/>
                    </a:lnTo>
                    <a:lnTo>
                      <a:pt x="66570" y="14108"/>
                    </a:lnTo>
                    <a:lnTo>
                      <a:pt x="66570" y="14126"/>
                    </a:lnTo>
                    <a:lnTo>
                      <a:pt x="66579" y="14126"/>
                    </a:lnTo>
                    <a:lnTo>
                      <a:pt x="66579" y="14145"/>
                    </a:lnTo>
                    <a:lnTo>
                      <a:pt x="66598" y="14145"/>
                    </a:lnTo>
                    <a:lnTo>
                      <a:pt x="66598" y="14154"/>
                    </a:lnTo>
                    <a:lnTo>
                      <a:pt x="66616" y="14154"/>
                    </a:lnTo>
                    <a:lnTo>
                      <a:pt x="66616" y="14172"/>
                    </a:lnTo>
                    <a:lnTo>
                      <a:pt x="66626" y="14172"/>
                    </a:lnTo>
                    <a:lnTo>
                      <a:pt x="66626" y="14191"/>
                    </a:lnTo>
                    <a:lnTo>
                      <a:pt x="66644" y="14191"/>
                    </a:lnTo>
                    <a:lnTo>
                      <a:pt x="66644" y="14200"/>
                    </a:lnTo>
                    <a:lnTo>
                      <a:pt x="66663" y="14200"/>
                    </a:lnTo>
                    <a:lnTo>
                      <a:pt x="66663" y="14219"/>
                    </a:lnTo>
                    <a:lnTo>
                      <a:pt x="66672" y="14219"/>
                    </a:lnTo>
                    <a:lnTo>
                      <a:pt x="66672" y="14237"/>
                    </a:lnTo>
                    <a:lnTo>
                      <a:pt x="66690" y="14237"/>
                    </a:lnTo>
                    <a:lnTo>
                      <a:pt x="66690" y="14265"/>
                    </a:lnTo>
                    <a:lnTo>
                      <a:pt x="66709" y="14265"/>
                    </a:lnTo>
                    <a:lnTo>
                      <a:pt x="66709" y="14284"/>
                    </a:lnTo>
                    <a:lnTo>
                      <a:pt x="66718" y="14284"/>
                    </a:lnTo>
                    <a:lnTo>
                      <a:pt x="66718" y="14293"/>
                    </a:lnTo>
                    <a:lnTo>
                      <a:pt x="66737" y="14293"/>
                    </a:lnTo>
                    <a:lnTo>
                      <a:pt x="66737" y="14311"/>
                    </a:lnTo>
                    <a:lnTo>
                      <a:pt x="66755" y="14311"/>
                    </a:lnTo>
                    <a:lnTo>
                      <a:pt x="66755" y="14330"/>
                    </a:lnTo>
                    <a:lnTo>
                      <a:pt x="66765" y="14330"/>
                    </a:lnTo>
                    <a:lnTo>
                      <a:pt x="66765" y="14339"/>
                    </a:lnTo>
                    <a:lnTo>
                      <a:pt x="66783" y="14339"/>
                    </a:lnTo>
                    <a:lnTo>
                      <a:pt x="66783" y="14358"/>
                    </a:lnTo>
                    <a:lnTo>
                      <a:pt x="66802" y="14358"/>
                    </a:lnTo>
                    <a:lnTo>
                      <a:pt x="66802" y="14385"/>
                    </a:lnTo>
                    <a:lnTo>
                      <a:pt x="66811" y="14385"/>
                    </a:lnTo>
                    <a:lnTo>
                      <a:pt x="66811" y="14404"/>
                    </a:lnTo>
                    <a:lnTo>
                      <a:pt x="66829" y="14404"/>
                    </a:lnTo>
                    <a:lnTo>
                      <a:pt x="66829" y="14423"/>
                    </a:lnTo>
                    <a:lnTo>
                      <a:pt x="66848" y="14423"/>
                    </a:lnTo>
                    <a:lnTo>
                      <a:pt x="66848" y="14450"/>
                    </a:lnTo>
                    <a:lnTo>
                      <a:pt x="66857" y="14450"/>
                    </a:lnTo>
                    <a:lnTo>
                      <a:pt x="66857" y="14469"/>
                    </a:lnTo>
                    <a:lnTo>
                      <a:pt x="66876" y="14469"/>
                    </a:lnTo>
                    <a:lnTo>
                      <a:pt x="66876" y="14478"/>
                    </a:lnTo>
                    <a:lnTo>
                      <a:pt x="66894" y="14478"/>
                    </a:lnTo>
                    <a:lnTo>
                      <a:pt x="66894" y="14515"/>
                    </a:lnTo>
                    <a:lnTo>
                      <a:pt x="66903" y="14515"/>
                    </a:lnTo>
                    <a:lnTo>
                      <a:pt x="66903" y="14524"/>
                    </a:lnTo>
                    <a:lnTo>
                      <a:pt x="66922" y="14524"/>
                    </a:lnTo>
                    <a:lnTo>
                      <a:pt x="66922" y="14543"/>
                    </a:lnTo>
                    <a:lnTo>
                      <a:pt x="66941" y="14543"/>
                    </a:lnTo>
                    <a:lnTo>
                      <a:pt x="66941" y="14571"/>
                    </a:lnTo>
                    <a:lnTo>
                      <a:pt x="66950" y="14571"/>
                    </a:lnTo>
                    <a:lnTo>
                      <a:pt x="66950" y="14589"/>
                    </a:lnTo>
                    <a:lnTo>
                      <a:pt x="66968" y="14589"/>
                    </a:lnTo>
                    <a:lnTo>
                      <a:pt x="66968" y="14608"/>
                    </a:lnTo>
                    <a:lnTo>
                      <a:pt x="66987" y="14608"/>
                    </a:lnTo>
                    <a:lnTo>
                      <a:pt x="66987" y="14636"/>
                    </a:lnTo>
                    <a:lnTo>
                      <a:pt x="66996" y="14636"/>
                    </a:lnTo>
                    <a:lnTo>
                      <a:pt x="66996" y="14663"/>
                    </a:lnTo>
                    <a:lnTo>
                      <a:pt x="67015" y="14663"/>
                    </a:lnTo>
                    <a:lnTo>
                      <a:pt x="67015" y="14682"/>
                    </a:lnTo>
                    <a:lnTo>
                      <a:pt x="67033" y="14682"/>
                    </a:lnTo>
                    <a:lnTo>
                      <a:pt x="67033" y="14710"/>
                    </a:lnTo>
                    <a:lnTo>
                      <a:pt x="67042" y="14710"/>
                    </a:lnTo>
                    <a:lnTo>
                      <a:pt x="67042" y="14728"/>
                    </a:lnTo>
                    <a:lnTo>
                      <a:pt x="67061" y="14728"/>
                    </a:lnTo>
                    <a:lnTo>
                      <a:pt x="67061" y="14756"/>
                    </a:lnTo>
                    <a:lnTo>
                      <a:pt x="67079" y="14756"/>
                    </a:lnTo>
                    <a:lnTo>
                      <a:pt x="67079" y="14775"/>
                    </a:lnTo>
                    <a:lnTo>
                      <a:pt x="67089" y="14775"/>
                    </a:lnTo>
                    <a:lnTo>
                      <a:pt x="67089" y="14802"/>
                    </a:lnTo>
                    <a:lnTo>
                      <a:pt x="67107" y="14802"/>
                    </a:lnTo>
                    <a:lnTo>
                      <a:pt x="67107" y="14839"/>
                    </a:lnTo>
                    <a:lnTo>
                      <a:pt x="67126" y="14839"/>
                    </a:lnTo>
                    <a:lnTo>
                      <a:pt x="67126" y="14849"/>
                    </a:lnTo>
                    <a:lnTo>
                      <a:pt x="67135" y="14849"/>
                    </a:lnTo>
                    <a:lnTo>
                      <a:pt x="67135" y="14886"/>
                    </a:lnTo>
                    <a:lnTo>
                      <a:pt x="67154" y="14886"/>
                    </a:lnTo>
                    <a:lnTo>
                      <a:pt x="67154" y="14913"/>
                    </a:lnTo>
                    <a:lnTo>
                      <a:pt x="67172" y="14913"/>
                    </a:lnTo>
                    <a:lnTo>
                      <a:pt x="67172" y="14941"/>
                    </a:lnTo>
                    <a:lnTo>
                      <a:pt x="67181" y="14941"/>
                    </a:lnTo>
                    <a:lnTo>
                      <a:pt x="67181" y="14978"/>
                    </a:lnTo>
                    <a:lnTo>
                      <a:pt x="67200" y="14978"/>
                    </a:lnTo>
                    <a:lnTo>
                      <a:pt x="67200" y="15006"/>
                    </a:lnTo>
                    <a:lnTo>
                      <a:pt x="67218" y="15006"/>
                    </a:lnTo>
                    <a:lnTo>
                      <a:pt x="67218" y="15034"/>
                    </a:lnTo>
                    <a:lnTo>
                      <a:pt x="67228" y="15034"/>
                    </a:lnTo>
                    <a:lnTo>
                      <a:pt x="67228" y="15052"/>
                    </a:lnTo>
                    <a:lnTo>
                      <a:pt x="67246" y="15052"/>
                    </a:lnTo>
                    <a:lnTo>
                      <a:pt x="67246" y="15080"/>
                    </a:lnTo>
                    <a:lnTo>
                      <a:pt x="67265" y="15080"/>
                    </a:lnTo>
                    <a:lnTo>
                      <a:pt x="67265" y="15126"/>
                    </a:lnTo>
                    <a:lnTo>
                      <a:pt x="67274" y="15126"/>
                    </a:lnTo>
                    <a:lnTo>
                      <a:pt x="67274" y="15164"/>
                    </a:lnTo>
                    <a:lnTo>
                      <a:pt x="67293" y="15164"/>
                    </a:lnTo>
                    <a:lnTo>
                      <a:pt x="67293" y="15191"/>
                    </a:lnTo>
                    <a:lnTo>
                      <a:pt x="67311" y="15191"/>
                    </a:lnTo>
                    <a:lnTo>
                      <a:pt x="67311" y="15219"/>
                    </a:lnTo>
                    <a:lnTo>
                      <a:pt x="67320" y="15219"/>
                    </a:lnTo>
                    <a:lnTo>
                      <a:pt x="67320" y="15265"/>
                    </a:lnTo>
                    <a:lnTo>
                      <a:pt x="67339" y="15265"/>
                    </a:lnTo>
                    <a:lnTo>
                      <a:pt x="67339" y="15302"/>
                    </a:lnTo>
                    <a:lnTo>
                      <a:pt x="67357" y="15302"/>
                    </a:lnTo>
                    <a:lnTo>
                      <a:pt x="67357" y="15330"/>
                    </a:lnTo>
                    <a:lnTo>
                      <a:pt x="67367" y="15330"/>
                    </a:lnTo>
                    <a:lnTo>
                      <a:pt x="67367" y="15377"/>
                    </a:lnTo>
                    <a:lnTo>
                      <a:pt x="67385" y="15377"/>
                    </a:lnTo>
                    <a:lnTo>
                      <a:pt x="67385" y="15423"/>
                    </a:lnTo>
                    <a:lnTo>
                      <a:pt x="67404" y="15423"/>
                    </a:lnTo>
                    <a:lnTo>
                      <a:pt x="67404" y="15469"/>
                    </a:lnTo>
                    <a:lnTo>
                      <a:pt x="67413" y="15469"/>
                    </a:lnTo>
                    <a:lnTo>
                      <a:pt x="67413" y="15516"/>
                    </a:lnTo>
                    <a:lnTo>
                      <a:pt x="67431" y="15516"/>
                    </a:lnTo>
                    <a:lnTo>
                      <a:pt x="67431" y="15543"/>
                    </a:lnTo>
                    <a:lnTo>
                      <a:pt x="67450" y="15543"/>
                    </a:lnTo>
                    <a:lnTo>
                      <a:pt x="67450" y="15590"/>
                    </a:lnTo>
                    <a:lnTo>
                      <a:pt x="67459" y="15590"/>
                    </a:lnTo>
                    <a:lnTo>
                      <a:pt x="67459" y="15654"/>
                    </a:lnTo>
                    <a:lnTo>
                      <a:pt x="67478" y="15654"/>
                    </a:lnTo>
                    <a:lnTo>
                      <a:pt x="67478" y="15701"/>
                    </a:lnTo>
                    <a:lnTo>
                      <a:pt x="67496" y="15701"/>
                    </a:lnTo>
                    <a:lnTo>
                      <a:pt x="67496" y="15766"/>
                    </a:lnTo>
                    <a:lnTo>
                      <a:pt x="67506" y="15766"/>
                    </a:lnTo>
                    <a:lnTo>
                      <a:pt x="67506" y="15821"/>
                    </a:lnTo>
                    <a:lnTo>
                      <a:pt x="67524" y="15821"/>
                    </a:lnTo>
                    <a:lnTo>
                      <a:pt x="67524" y="15886"/>
                    </a:lnTo>
                    <a:lnTo>
                      <a:pt x="67543" y="15886"/>
                    </a:lnTo>
                    <a:lnTo>
                      <a:pt x="67543" y="15960"/>
                    </a:lnTo>
                    <a:lnTo>
                      <a:pt x="67552" y="15960"/>
                    </a:lnTo>
                    <a:lnTo>
                      <a:pt x="67552" y="16053"/>
                    </a:lnTo>
                    <a:lnTo>
                      <a:pt x="67570" y="16053"/>
                    </a:lnTo>
                    <a:lnTo>
                      <a:pt x="67570" y="16136"/>
                    </a:lnTo>
                    <a:lnTo>
                      <a:pt x="67589" y="16136"/>
                    </a:lnTo>
                    <a:lnTo>
                      <a:pt x="67589" y="16257"/>
                    </a:lnTo>
                    <a:lnTo>
                      <a:pt x="67598" y="16257"/>
                    </a:lnTo>
                    <a:lnTo>
                      <a:pt x="67598" y="16395"/>
                    </a:lnTo>
                    <a:lnTo>
                      <a:pt x="67617" y="16395"/>
                    </a:lnTo>
                    <a:lnTo>
                      <a:pt x="67617" y="16423"/>
                    </a:lnTo>
                    <a:lnTo>
                      <a:pt x="67644" y="16423"/>
                    </a:lnTo>
                    <a:lnTo>
                      <a:pt x="67644" y="16414"/>
                    </a:lnTo>
                    <a:lnTo>
                      <a:pt x="67663" y="16414"/>
                    </a:lnTo>
                    <a:lnTo>
                      <a:pt x="67663" y="16395"/>
                    </a:lnTo>
                    <a:lnTo>
                      <a:pt x="67691" y="16395"/>
                    </a:lnTo>
                    <a:lnTo>
                      <a:pt x="67691" y="16377"/>
                    </a:lnTo>
                    <a:lnTo>
                      <a:pt x="67728" y="16377"/>
                    </a:lnTo>
                    <a:lnTo>
                      <a:pt x="67728" y="16368"/>
                    </a:lnTo>
                    <a:lnTo>
                      <a:pt x="67756" y="16368"/>
                    </a:lnTo>
                    <a:lnTo>
                      <a:pt x="67756" y="16349"/>
                    </a:lnTo>
                    <a:lnTo>
                      <a:pt x="67783" y="16349"/>
                    </a:lnTo>
                    <a:lnTo>
                      <a:pt x="67783" y="16331"/>
                    </a:lnTo>
                    <a:lnTo>
                      <a:pt x="67820" y="16331"/>
                    </a:lnTo>
                    <a:lnTo>
                      <a:pt x="67820" y="16321"/>
                    </a:lnTo>
                    <a:lnTo>
                      <a:pt x="67867" y="16321"/>
                    </a:lnTo>
                    <a:lnTo>
                      <a:pt x="67867" y="16303"/>
                    </a:lnTo>
                    <a:lnTo>
                      <a:pt x="67913" y="16303"/>
                    </a:lnTo>
                    <a:lnTo>
                      <a:pt x="67913" y="16284"/>
                    </a:lnTo>
                    <a:lnTo>
                      <a:pt x="67959" y="16284"/>
                    </a:lnTo>
                    <a:lnTo>
                      <a:pt x="67959" y="16275"/>
                    </a:lnTo>
                    <a:lnTo>
                      <a:pt x="68006" y="16275"/>
                    </a:lnTo>
                    <a:lnTo>
                      <a:pt x="68006" y="16257"/>
                    </a:lnTo>
                    <a:lnTo>
                      <a:pt x="68052" y="16257"/>
                    </a:lnTo>
                    <a:lnTo>
                      <a:pt x="68052" y="16238"/>
                    </a:lnTo>
                    <a:lnTo>
                      <a:pt x="68145" y="16238"/>
                    </a:lnTo>
                    <a:lnTo>
                      <a:pt x="68145" y="16229"/>
                    </a:lnTo>
                    <a:lnTo>
                      <a:pt x="68247" y="16229"/>
                    </a:lnTo>
                    <a:lnTo>
                      <a:pt x="68247" y="16210"/>
                    </a:lnTo>
                    <a:lnTo>
                      <a:pt x="68608" y="16210"/>
                    </a:lnTo>
                    <a:lnTo>
                      <a:pt x="68608" y="16229"/>
                    </a:lnTo>
                    <a:lnTo>
                      <a:pt x="68682" y="16229"/>
                    </a:lnTo>
                    <a:lnTo>
                      <a:pt x="68682" y="16238"/>
                    </a:lnTo>
                    <a:lnTo>
                      <a:pt x="68747" y="16238"/>
                    </a:lnTo>
                    <a:lnTo>
                      <a:pt x="68747" y="16257"/>
                    </a:lnTo>
                    <a:lnTo>
                      <a:pt x="68821" y="16257"/>
                    </a:lnTo>
                    <a:lnTo>
                      <a:pt x="68821" y="16275"/>
                    </a:lnTo>
                    <a:lnTo>
                      <a:pt x="68867" y="16275"/>
                    </a:lnTo>
                    <a:lnTo>
                      <a:pt x="68867" y="16284"/>
                    </a:lnTo>
                    <a:lnTo>
                      <a:pt x="68913" y="16284"/>
                    </a:lnTo>
                    <a:lnTo>
                      <a:pt x="68913" y="16303"/>
                    </a:lnTo>
                    <a:lnTo>
                      <a:pt x="68941" y="16303"/>
                    </a:lnTo>
                    <a:lnTo>
                      <a:pt x="68941" y="16321"/>
                    </a:lnTo>
                    <a:lnTo>
                      <a:pt x="68988" y="16321"/>
                    </a:lnTo>
                    <a:lnTo>
                      <a:pt x="68988" y="16331"/>
                    </a:lnTo>
                    <a:lnTo>
                      <a:pt x="69025" y="16331"/>
                    </a:lnTo>
                    <a:lnTo>
                      <a:pt x="69025" y="16349"/>
                    </a:lnTo>
                    <a:lnTo>
                      <a:pt x="69071" y="16349"/>
                    </a:lnTo>
                    <a:lnTo>
                      <a:pt x="69071" y="16368"/>
                    </a:lnTo>
                    <a:lnTo>
                      <a:pt x="69080" y="16368"/>
                    </a:lnTo>
                    <a:lnTo>
                      <a:pt x="69080" y="16377"/>
                    </a:lnTo>
                    <a:lnTo>
                      <a:pt x="69117" y="16377"/>
                    </a:lnTo>
                    <a:lnTo>
                      <a:pt x="69117" y="16395"/>
                    </a:lnTo>
                    <a:lnTo>
                      <a:pt x="69145" y="16395"/>
                    </a:lnTo>
                    <a:lnTo>
                      <a:pt x="69145" y="16414"/>
                    </a:lnTo>
                    <a:lnTo>
                      <a:pt x="69164" y="16414"/>
                    </a:lnTo>
                    <a:lnTo>
                      <a:pt x="69164" y="16423"/>
                    </a:lnTo>
                    <a:lnTo>
                      <a:pt x="69191" y="16423"/>
                    </a:lnTo>
                    <a:lnTo>
                      <a:pt x="69191" y="16442"/>
                    </a:lnTo>
                    <a:lnTo>
                      <a:pt x="69219" y="16442"/>
                    </a:lnTo>
                    <a:lnTo>
                      <a:pt x="69219" y="16460"/>
                    </a:lnTo>
                    <a:lnTo>
                      <a:pt x="69238" y="16460"/>
                    </a:lnTo>
                    <a:lnTo>
                      <a:pt x="69238" y="16470"/>
                    </a:lnTo>
                    <a:lnTo>
                      <a:pt x="69265" y="16470"/>
                    </a:lnTo>
                    <a:lnTo>
                      <a:pt x="69265" y="16488"/>
                    </a:lnTo>
                    <a:lnTo>
                      <a:pt x="69284" y="16488"/>
                    </a:lnTo>
                    <a:lnTo>
                      <a:pt x="69284" y="16507"/>
                    </a:lnTo>
                    <a:lnTo>
                      <a:pt x="69302" y="16507"/>
                    </a:lnTo>
                    <a:lnTo>
                      <a:pt x="69302" y="16516"/>
                    </a:lnTo>
                    <a:lnTo>
                      <a:pt x="69330" y="16516"/>
                    </a:lnTo>
                    <a:lnTo>
                      <a:pt x="69330" y="16534"/>
                    </a:lnTo>
                    <a:lnTo>
                      <a:pt x="69349" y="16534"/>
                    </a:lnTo>
                    <a:lnTo>
                      <a:pt x="69349" y="16553"/>
                    </a:lnTo>
                    <a:lnTo>
                      <a:pt x="69358" y="16553"/>
                    </a:lnTo>
                    <a:lnTo>
                      <a:pt x="69358" y="16562"/>
                    </a:lnTo>
                    <a:lnTo>
                      <a:pt x="69377" y="16562"/>
                    </a:lnTo>
                    <a:lnTo>
                      <a:pt x="69377" y="16581"/>
                    </a:lnTo>
                    <a:lnTo>
                      <a:pt x="69395" y="16581"/>
                    </a:lnTo>
                    <a:lnTo>
                      <a:pt x="69395" y="16599"/>
                    </a:lnTo>
                    <a:lnTo>
                      <a:pt x="69423" y="16599"/>
                    </a:lnTo>
                    <a:lnTo>
                      <a:pt x="69423" y="16608"/>
                    </a:lnTo>
                    <a:lnTo>
                      <a:pt x="69441" y="16608"/>
                    </a:lnTo>
                    <a:lnTo>
                      <a:pt x="69441" y="16627"/>
                    </a:lnTo>
                    <a:lnTo>
                      <a:pt x="69451" y="16627"/>
                    </a:lnTo>
                    <a:lnTo>
                      <a:pt x="69451" y="16646"/>
                    </a:lnTo>
                    <a:lnTo>
                      <a:pt x="69469" y="16646"/>
                    </a:lnTo>
                    <a:lnTo>
                      <a:pt x="69469" y="16655"/>
                    </a:lnTo>
                    <a:lnTo>
                      <a:pt x="69488" y="16655"/>
                    </a:lnTo>
                    <a:lnTo>
                      <a:pt x="69488" y="16692"/>
                    </a:lnTo>
                    <a:lnTo>
                      <a:pt x="69497" y="16692"/>
                    </a:lnTo>
                    <a:lnTo>
                      <a:pt x="69497" y="16701"/>
                    </a:lnTo>
                    <a:lnTo>
                      <a:pt x="69516" y="16701"/>
                    </a:lnTo>
                    <a:lnTo>
                      <a:pt x="69516" y="16720"/>
                    </a:lnTo>
                    <a:lnTo>
                      <a:pt x="69534" y="16720"/>
                    </a:lnTo>
                    <a:lnTo>
                      <a:pt x="69534" y="16738"/>
                    </a:lnTo>
                    <a:lnTo>
                      <a:pt x="69543" y="16738"/>
                    </a:lnTo>
                    <a:lnTo>
                      <a:pt x="69543" y="16766"/>
                    </a:lnTo>
                    <a:lnTo>
                      <a:pt x="69562" y="16766"/>
                    </a:lnTo>
                    <a:lnTo>
                      <a:pt x="69562" y="16784"/>
                    </a:lnTo>
                    <a:lnTo>
                      <a:pt x="69580" y="16784"/>
                    </a:lnTo>
                    <a:lnTo>
                      <a:pt x="69580" y="16794"/>
                    </a:lnTo>
                    <a:lnTo>
                      <a:pt x="69590" y="16794"/>
                    </a:lnTo>
                    <a:lnTo>
                      <a:pt x="69590" y="16831"/>
                    </a:lnTo>
                    <a:lnTo>
                      <a:pt x="69608" y="16831"/>
                    </a:lnTo>
                    <a:lnTo>
                      <a:pt x="69608" y="16840"/>
                    </a:lnTo>
                    <a:lnTo>
                      <a:pt x="69627" y="16840"/>
                    </a:lnTo>
                    <a:lnTo>
                      <a:pt x="69627" y="16877"/>
                    </a:lnTo>
                    <a:lnTo>
                      <a:pt x="69636" y="16877"/>
                    </a:lnTo>
                    <a:lnTo>
                      <a:pt x="69636" y="16886"/>
                    </a:lnTo>
                    <a:lnTo>
                      <a:pt x="69654" y="16886"/>
                    </a:lnTo>
                    <a:lnTo>
                      <a:pt x="69654" y="16923"/>
                    </a:lnTo>
                    <a:lnTo>
                      <a:pt x="69673" y="16923"/>
                    </a:lnTo>
                    <a:lnTo>
                      <a:pt x="69673" y="16951"/>
                    </a:lnTo>
                    <a:lnTo>
                      <a:pt x="69682" y="16951"/>
                    </a:lnTo>
                    <a:lnTo>
                      <a:pt x="69682" y="16979"/>
                    </a:lnTo>
                    <a:lnTo>
                      <a:pt x="69701" y="16979"/>
                    </a:lnTo>
                    <a:lnTo>
                      <a:pt x="69701" y="17016"/>
                    </a:lnTo>
                    <a:lnTo>
                      <a:pt x="69719" y="17016"/>
                    </a:lnTo>
                    <a:lnTo>
                      <a:pt x="69719" y="17044"/>
                    </a:lnTo>
                    <a:lnTo>
                      <a:pt x="69729" y="17044"/>
                    </a:lnTo>
                    <a:lnTo>
                      <a:pt x="69729" y="17072"/>
                    </a:lnTo>
                    <a:lnTo>
                      <a:pt x="69747" y="17072"/>
                    </a:lnTo>
                    <a:lnTo>
                      <a:pt x="69747" y="17118"/>
                    </a:lnTo>
                    <a:lnTo>
                      <a:pt x="69766" y="17118"/>
                    </a:lnTo>
                    <a:lnTo>
                      <a:pt x="69766" y="17164"/>
                    </a:lnTo>
                    <a:lnTo>
                      <a:pt x="69775" y="17164"/>
                    </a:lnTo>
                    <a:lnTo>
                      <a:pt x="69775" y="17229"/>
                    </a:lnTo>
                    <a:lnTo>
                      <a:pt x="69793" y="17229"/>
                    </a:lnTo>
                    <a:lnTo>
                      <a:pt x="69793" y="17275"/>
                    </a:lnTo>
                    <a:lnTo>
                      <a:pt x="69812" y="17275"/>
                    </a:lnTo>
                    <a:lnTo>
                      <a:pt x="69812" y="17340"/>
                    </a:lnTo>
                    <a:lnTo>
                      <a:pt x="69821" y="17340"/>
                    </a:lnTo>
                    <a:lnTo>
                      <a:pt x="69821" y="17479"/>
                    </a:lnTo>
                    <a:lnTo>
                      <a:pt x="69840" y="17479"/>
                    </a:lnTo>
                    <a:lnTo>
                      <a:pt x="69840" y="17711"/>
                    </a:lnTo>
                    <a:lnTo>
                      <a:pt x="69821" y="17711"/>
                    </a:lnTo>
                    <a:lnTo>
                      <a:pt x="69821" y="17850"/>
                    </a:lnTo>
                    <a:lnTo>
                      <a:pt x="69812" y="17850"/>
                    </a:lnTo>
                    <a:lnTo>
                      <a:pt x="69812" y="17905"/>
                    </a:lnTo>
                    <a:lnTo>
                      <a:pt x="69793" y="17905"/>
                    </a:lnTo>
                    <a:lnTo>
                      <a:pt x="69793" y="17970"/>
                    </a:lnTo>
                    <a:lnTo>
                      <a:pt x="69775" y="17970"/>
                    </a:lnTo>
                    <a:lnTo>
                      <a:pt x="69775" y="18035"/>
                    </a:lnTo>
                    <a:lnTo>
                      <a:pt x="69766" y="18035"/>
                    </a:lnTo>
                    <a:lnTo>
                      <a:pt x="69766" y="18081"/>
                    </a:lnTo>
                    <a:lnTo>
                      <a:pt x="69747" y="18081"/>
                    </a:lnTo>
                    <a:lnTo>
                      <a:pt x="69747" y="18109"/>
                    </a:lnTo>
                    <a:lnTo>
                      <a:pt x="69729" y="18109"/>
                    </a:lnTo>
                    <a:lnTo>
                      <a:pt x="69729" y="18137"/>
                    </a:lnTo>
                    <a:lnTo>
                      <a:pt x="69719" y="18137"/>
                    </a:lnTo>
                    <a:lnTo>
                      <a:pt x="69719" y="18174"/>
                    </a:lnTo>
                    <a:lnTo>
                      <a:pt x="69701" y="18174"/>
                    </a:lnTo>
                    <a:lnTo>
                      <a:pt x="69701" y="18202"/>
                    </a:lnTo>
                    <a:lnTo>
                      <a:pt x="69682" y="18202"/>
                    </a:lnTo>
                    <a:lnTo>
                      <a:pt x="69682" y="18229"/>
                    </a:lnTo>
                    <a:lnTo>
                      <a:pt x="69673" y="18229"/>
                    </a:lnTo>
                    <a:lnTo>
                      <a:pt x="69673" y="18266"/>
                    </a:lnTo>
                    <a:lnTo>
                      <a:pt x="69654" y="18266"/>
                    </a:lnTo>
                    <a:lnTo>
                      <a:pt x="69654" y="18294"/>
                    </a:lnTo>
                    <a:lnTo>
                      <a:pt x="69636" y="18294"/>
                    </a:lnTo>
                    <a:lnTo>
                      <a:pt x="69636" y="18322"/>
                    </a:lnTo>
                    <a:lnTo>
                      <a:pt x="69627" y="18322"/>
                    </a:lnTo>
                    <a:lnTo>
                      <a:pt x="69627" y="18341"/>
                    </a:lnTo>
                    <a:lnTo>
                      <a:pt x="69608" y="18341"/>
                    </a:lnTo>
                    <a:lnTo>
                      <a:pt x="69608" y="18368"/>
                    </a:lnTo>
                    <a:lnTo>
                      <a:pt x="69590" y="18368"/>
                    </a:lnTo>
                    <a:lnTo>
                      <a:pt x="69590" y="18387"/>
                    </a:lnTo>
                    <a:lnTo>
                      <a:pt x="69580" y="18387"/>
                    </a:lnTo>
                    <a:lnTo>
                      <a:pt x="69580" y="18405"/>
                    </a:lnTo>
                    <a:lnTo>
                      <a:pt x="69562" y="18405"/>
                    </a:lnTo>
                    <a:lnTo>
                      <a:pt x="69562" y="18415"/>
                    </a:lnTo>
                    <a:lnTo>
                      <a:pt x="69590" y="18415"/>
                    </a:lnTo>
                    <a:lnTo>
                      <a:pt x="69590" y="18405"/>
                    </a:lnTo>
                    <a:lnTo>
                      <a:pt x="69627" y="18405"/>
                    </a:lnTo>
                    <a:lnTo>
                      <a:pt x="69627" y="18387"/>
                    </a:lnTo>
                    <a:lnTo>
                      <a:pt x="69654" y="18387"/>
                    </a:lnTo>
                    <a:lnTo>
                      <a:pt x="69654" y="18368"/>
                    </a:lnTo>
                    <a:lnTo>
                      <a:pt x="69682" y="18368"/>
                    </a:lnTo>
                    <a:lnTo>
                      <a:pt x="69682" y="18359"/>
                    </a:lnTo>
                    <a:lnTo>
                      <a:pt x="69701" y="18359"/>
                    </a:lnTo>
                    <a:lnTo>
                      <a:pt x="69701" y="18341"/>
                    </a:lnTo>
                    <a:lnTo>
                      <a:pt x="69729" y="18341"/>
                    </a:lnTo>
                    <a:lnTo>
                      <a:pt x="69729" y="18322"/>
                    </a:lnTo>
                    <a:lnTo>
                      <a:pt x="69766" y="18322"/>
                    </a:lnTo>
                    <a:lnTo>
                      <a:pt x="69766" y="18313"/>
                    </a:lnTo>
                    <a:lnTo>
                      <a:pt x="69812" y="18313"/>
                    </a:lnTo>
                    <a:lnTo>
                      <a:pt x="69812" y="18294"/>
                    </a:lnTo>
                    <a:lnTo>
                      <a:pt x="69858" y="18294"/>
                    </a:lnTo>
                    <a:lnTo>
                      <a:pt x="69858" y="18276"/>
                    </a:lnTo>
                    <a:lnTo>
                      <a:pt x="69905" y="18276"/>
                    </a:lnTo>
                    <a:lnTo>
                      <a:pt x="69905" y="18266"/>
                    </a:lnTo>
                    <a:lnTo>
                      <a:pt x="69932" y="18266"/>
                    </a:lnTo>
                    <a:lnTo>
                      <a:pt x="69932" y="18248"/>
                    </a:lnTo>
                    <a:lnTo>
                      <a:pt x="69979" y="18248"/>
                    </a:lnTo>
                    <a:lnTo>
                      <a:pt x="69979" y="18229"/>
                    </a:lnTo>
                    <a:lnTo>
                      <a:pt x="70025" y="18229"/>
                    </a:lnTo>
                    <a:lnTo>
                      <a:pt x="70025" y="18220"/>
                    </a:lnTo>
                    <a:lnTo>
                      <a:pt x="70090" y="18220"/>
                    </a:lnTo>
                    <a:lnTo>
                      <a:pt x="70090" y="18202"/>
                    </a:lnTo>
                    <a:lnTo>
                      <a:pt x="70192" y="18202"/>
                    </a:lnTo>
                    <a:lnTo>
                      <a:pt x="70192" y="18183"/>
                    </a:lnTo>
                    <a:lnTo>
                      <a:pt x="70303" y="18183"/>
                    </a:lnTo>
                    <a:lnTo>
                      <a:pt x="70303" y="18174"/>
                    </a:lnTo>
                    <a:lnTo>
                      <a:pt x="70627" y="18174"/>
                    </a:lnTo>
                    <a:lnTo>
                      <a:pt x="70627" y="18183"/>
                    </a:lnTo>
                    <a:lnTo>
                      <a:pt x="70738" y="18183"/>
                    </a:lnTo>
                    <a:lnTo>
                      <a:pt x="70738" y="18202"/>
                    </a:lnTo>
                    <a:lnTo>
                      <a:pt x="70812" y="18202"/>
                    </a:lnTo>
                    <a:lnTo>
                      <a:pt x="70812" y="18220"/>
                    </a:lnTo>
                    <a:lnTo>
                      <a:pt x="70877" y="18220"/>
                    </a:lnTo>
                    <a:lnTo>
                      <a:pt x="70877" y="18229"/>
                    </a:lnTo>
                    <a:lnTo>
                      <a:pt x="70951" y="18229"/>
                    </a:lnTo>
                    <a:lnTo>
                      <a:pt x="70951" y="18248"/>
                    </a:lnTo>
                    <a:lnTo>
                      <a:pt x="70998" y="18248"/>
                    </a:lnTo>
                    <a:lnTo>
                      <a:pt x="70998" y="18266"/>
                    </a:lnTo>
                    <a:lnTo>
                      <a:pt x="71025" y="18266"/>
                    </a:lnTo>
                    <a:lnTo>
                      <a:pt x="71025" y="18276"/>
                    </a:lnTo>
                    <a:lnTo>
                      <a:pt x="71072" y="18276"/>
                    </a:lnTo>
                    <a:lnTo>
                      <a:pt x="71072" y="18294"/>
                    </a:lnTo>
                    <a:lnTo>
                      <a:pt x="71109" y="18294"/>
                    </a:lnTo>
                    <a:lnTo>
                      <a:pt x="71109" y="18313"/>
                    </a:lnTo>
                    <a:lnTo>
                      <a:pt x="71136" y="18313"/>
                    </a:lnTo>
                    <a:lnTo>
                      <a:pt x="71136" y="18322"/>
                    </a:lnTo>
                    <a:lnTo>
                      <a:pt x="71183" y="18322"/>
                    </a:lnTo>
                    <a:lnTo>
                      <a:pt x="71183" y="18341"/>
                    </a:lnTo>
                    <a:lnTo>
                      <a:pt x="71211" y="18341"/>
                    </a:lnTo>
                    <a:lnTo>
                      <a:pt x="71211" y="18359"/>
                    </a:lnTo>
                    <a:lnTo>
                      <a:pt x="71248" y="18359"/>
                    </a:lnTo>
                    <a:lnTo>
                      <a:pt x="71248" y="18368"/>
                    </a:lnTo>
                    <a:lnTo>
                      <a:pt x="71275" y="18368"/>
                    </a:lnTo>
                    <a:lnTo>
                      <a:pt x="71275" y="18387"/>
                    </a:lnTo>
                    <a:lnTo>
                      <a:pt x="71303" y="18387"/>
                    </a:lnTo>
                    <a:lnTo>
                      <a:pt x="71303" y="18405"/>
                    </a:lnTo>
                    <a:lnTo>
                      <a:pt x="71322" y="18405"/>
                    </a:lnTo>
                    <a:lnTo>
                      <a:pt x="71322" y="18415"/>
                    </a:lnTo>
                    <a:lnTo>
                      <a:pt x="71350" y="18415"/>
                    </a:lnTo>
                    <a:lnTo>
                      <a:pt x="71350" y="18433"/>
                    </a:lnTo>
                    <a:lnTo>
                      <a:pt x="71368" y="18433"/>
                    </a:lnTo>
                    <a:lnTo>
                      <a:pt x="71368" y="18452"/>
                    </a:lnTo>
                    <a:lnTo>
                      <a:pt x="71396" y="18452"/>
                    </a:lnTo>
                    <a:lnTo>
                      <a:pt x="71396" y="18461"/>
                    </a:lnTo>
                    <a:lnTo>
                      <a:pt x="71414" y="18461"/>
                    </a:lnTo>
                    <a:lnTo>
                      <a:pt x="71414" y="18480"/>
                    </a:lnTo>
                    <a:lnTo>
                      <a:pt x="71442" y="18480"/>
                    </a:lnTo>
                    <a:lnTo>
                      <a:pt x="71442" y="18498"/>
                    </a:lnTo>
                    <a:lnTo>
                      <a:pt x="71461" y="18498"/>
                    </a:lnTo>
                    <a:lnTo>
                      <a:pt x="71461" y="18507"/>
                    </a:lnTo>
                    <a:lnTo>
                      <a:pt x="71488" y="18507"/>
                    </a:lnTo>
                    <a:lnTo>
                      <a:pt x="71488" y="18526"/>
                    </a:lnTo>
                    <a:lnTo>
                      <a:pt x="71507" y="18526"/>
                    </a:lnTo>
                    <a:lnTo>
                      <a:pt x="71507" y="18544"/>
                    </a:lnTo>
                    <a:lnTo>
                      <a:pt x="71525" y="18544"/>
                    </a:lnTo>
                    <a:lnTo>
                      <a:pt x="71525" y="18554"/>
                    </a:lnTo>
                    <a:lnTo>
                      <a:pt x="71535" y="18554"/>
                    </a:lnTo>
                    <a:lnTo>
                      <a:pt x="71535" y="18572"/>
                    </a:lnTo>
                    <a:lnTo>
                      <a:pt x="71572" y="18572"/>
                    </a:lnTo>
                    <a:lnTo>
                      <a:pt x="71572" y="18591"/>
                    </a:lnTo>
                    <a:lnTo>
                      <a:pt x="71581" y="18591"/>
                    </a:lnTo>
                    <a:lnTo>
                      <a:pt x="71581" y="18600"/>
                    </a:lnTo>
                    <a:lnTo>
                      <a:pt x="71600" y="18600"/>
                    </a:lnTo>
                    <a:lnTo>
                      <a:pt x="71600" y="18618"/>
                    </a:lnTo>
                    <a:lnTo>
                      <a:pt x="71618" y="18618"/>
                    </a:lnTo>
                    <a:lnTo>
                      <a:pt x="71618" y="18637"/>
                    </a:lnTo>
                    <a:lnTo>
                      <a:pt x="71627" y="18637"/>
                    </a:lnTo>
                    <a:lnTo>
                      <a:pt x="71627" y="18646"/>
                    </a:lnTo>
                    <a:lnTo>
                      <a:pt x="71646" y="18646"/>
                    </a:lnTo>
                    <a:lnTo>
                      <a:pt x="71646" y="18665"/>
                    </a:lnTo>
                    <a:lnTo>
                      <a:pt x="71664" y="18665"/>
                    </a:lnTo>
                    <a:lnTo>
                      <a:pt x="71664" y="18683"/>
                    </a:lnTo>
                    <a:lnTo>
                      <a:pt x="71674" y="18683"/>
                    </a:lnTo>
                    <a:lnTo>
                      <a:pt x="71674" y="18693"/>
                    </a:lnTo>
                    <a:lnTo>
                      <a:pt x="71692" y="18693"/>
                    </a:lnTo>
                    <a:lnTo>
                      <a:pt x="71692" y="18711"/>
                    </a:lnTo>
                    <a:lnTo>
                      <a:pt x="71711" y="18711"/>
                    </a:lnTo>
                    <a:lnTo>
                      <a:pt x="71711" y="18730"/>
                    </a:lnTo>
                    <a:lnTo>
                      <a:pt x="71720" y="18730"/>
                    </a:lnTo>
                    <a:lnTo>
                      <a:pt x="71720" y="18739"/>
                    </a:lnTo>
                    <a:lnTo>
                      <a:pt x="71739" y="18739"/>
                    </a:lnTo>
                    <a:lnTo>
                      <a:pt x="71739" y="18757"/>
                    </a:lnTo>
                    <a:lnTo>
                      <a:pt x="71757" y="18757"/>
                    </a:lnTo>
                    <a:lnTo>
                      <a:pt x="71757" y="18739"/>
                    </a:lnTo>
                    <a:lnTo>
                      <a:pt x="71766" y="18739"/>
                    </a:lnTo>
                    <a:lnTo>
                      <a:pt x="71766" y="18730"/>
                    </a:lnTo>
                    <a:lnTo>
                      <a:pt x="71785" y="18730"/>
                    </a:lnTo>
                    <a:lnTo>
                      <a:pt x="71785" y="18711"/>
                    </a:lnTo>
                    <a:lnTo>
                      <a:pt x="71803" y="18711"/>
                    </a:lnTo>
                    <a:lnTo>
                      <a:pt x="71803" y="18693"/>
                    </a:lnTo>
                    <a:lnTo>
                      <a:pt x="71831" y="18693"/>
                    </a:lnTo>
                    <a:lnTo>
                      <a:pt x="71831" y="18683"/>
                    </a:lnTo>
                    <a:lnTo>
                      <a:pt x="71850" y="18683"/>
                    </a:lnTo>
                    <a:lnTo>
                      <a:pt x="71850" y="18665"/>
                    </a:lnTo>
                    <a:lnTo>
                      <a:pt x="71859" y="18665"/>
                    </a:lnTo>
                    <a:lnTo>
                      <a:pt x="71859" y="18646"/>
                    </a:lnTo>
                    <a:lnTo>
                      <a:pt x="71877" y="18646"/>
                    </a:lnTo>
                    <a:lnTo>
                      <a:pt x="71877" y="18637"/>
                    </a:lnTo>
                    <a:lnTo>
                      <a:pt x="71905" y="18637"/>
                    </a:lnTo>
                    <a:lnTo>
                      <a:pt x="71905" y="18618"/>
                    </a:lnTo>
                    <a:lnTo>
                      <a:pt x="71924" y="18618"/>
                    </a:lnTo>
                    <a:lnTo>
                      <a:pt x="71924" y="18600"/>
                    </a:lnTo>
                    <a:lnTo>
                      <a:pt x="71952" y="18600"/>
                    </a:lnTo>
                    <a:lnTo>
                      <a:pt x="71952" y="18591"/>
                    </a:lnTo>
                    <a:lnTo>
                      <a:pt x="71989" y="18591"/>
                    </a:lnTo>
                    <a:lnTo>
                      <a:pt x="71989" y="18572"/>
                    </a:lnTo>
                    <a:lnTo>
                      <a:pt x="72016" y="18572"/>
                    </a:lnTo>
                    <a:lnTo>
                      <a:pt x="72016" y="18554"/>
                    </a:lnTo>
                    <a:lnTo>
                      <a:pt x="72044" y="18554"/>
                    </a:lnTo>
                    <a:lnTo>
                      <a:pt x="72044" y="18544"/>
                    </a:lnTo>
                    <a:lnTo>
                      <a:pt x="72081" y="18544"/>
                    </a:lnTo>
                    <a:lnTo>
                      <a:pt x="72081" y="18526"/>
                    </a:lnTo>
                    <a:lnTo>
                      <a:pt x="72109" y="18526"/>
                    </a:lnTo>
                    <a:lnTo>
                      <a:pt x="72109" y="18507"/>
                    </a:lnTo>
                    <a:lnTo>
                      <a:pt x="72137" y="18507"/>
                    </a:lnTo>
                    <a:lnTo>
                      <a:pt x="72137" y="18498"/>
                    </a:lnTo>
                    <a:lnTo>
                      <a:pt x="72183" y="18498"/>
                    </a:lnTo>
                    <a:lnTo>
                      <a:pt x="72183" y="18480"/>
                    </a:lnTo>
                    <a:lnTo>
                      <a:pt x="72267" y="18480"/>
                    </a:lnTo>
                    <a:lnTo>
                      <a:pt x="72267" y="18461"/>
                    </a:lnTo>
                    <a:lnTo>
                      <a:pt x="72341" y="18461"/>
                    </a:lnTo>
                    <a:lnTo>
                      <a:pt x="72341" y="18452"/>
                    </a:lnTo>
                    <a:lnTo>
                      <a:pt x="72415" y="18452"/>
                    </a:lnTo>
                    <a:lnTo>
                      <a:pt x="72415" y="18433"/>
                    </a:lnTo>
                    <a:lnTo>
                      <a:pt x="72498" y="18433"/>
                    </a:lnTo>
                    <a:lnTo>
                      <a:pt x="72498" y="18452"/>
                    </a:lnTo>
                    <a:lnTo>
                      <a:pt x="72711" y="18452"/>
                    </a:lnTo>
                    <a:lnTo>
                      <a:pt x="72711" y="18461"/>
                    </a:lnTo>
                    <a:lnTo>
                      <a:pt x="72776" y="18461"/>
                    </a:lnTo>
                    <a:lnTo>
                      <a:pt x="72776" y="18480"/>
                    </a:lnTo>
                    <a:lnTo>
                      <a:pt x="72832" y="18480"/>
                    </a:lnTo>
                    <a:lnTo>
                      <a:pt x="72832" y="18498"/>
                    </a:lnTo>
                    <a:lnTo>
                      <a:pt x="72869" y="18498"/>
                    </a:lnTo>
                    <a:lnTo>
                      <a:pt x="72869" y="18507"/>
                    </a:lnTo>
                    <a:lnTo>
                      <a:pt x="72915" y="18507"/>
                    </a:lnTo>
                    <a:lnTo>
                      <a:pt x="72915" y="18526"/>
                    </a:lnTo>
                    <a:lnTo>
                      <a:pt x="72943" y="18526"/>
                    </a:lnTo>
                    <a:lnTo>
                      <a:pt x="72943" y="18544"/>
                    </a:lnTo>
                    <a:lnTo>
                      <a:pt x="72970" y="18544"/>
                    </a:lnTo>
                    <a:lnTo>
                      <a:pt x="72970" y="18554"/>
                    </a:lnTo>
                    <a:lnTo>
                      <a:pt x="73008" y="18554"/>
                    </a:lnTo>
                    <a:lnTo>
                      <a:pt x="73008" y="18572"/>
                    </a:lnTo>
                    <a:lnTo>
                      <a:pt x="73035" y="18572"/>
                    </a:lnTo>
                    <a:lnTo>
                      <a:pt x="73035" y="18591"/>
                    </a:lnTo>
                    <a:lnTo>
                      <a:pt x="73063" y="18591"/>
                    </a:lnTo>
                    <a:lnTo>
                      <a:pt x="73063" y="18600"/>
                    </a:lnTo>
                    <a:lnTo>
                      <a:pt x="73082" y="18600"/>
                    </a:lnTo>
                    <a:lnTo>
                      <a:pt x="73082" y="18618"/>
                    </a:lnTo>
                    <a:lnTo>
                      <a:pt x="73100" y="18618"/>
                    </a:lnTo>
                    <a:lnTo>
                      <a:pt x="73100" y="18637"/>
                    </a:lnTo>
                    <a:lnTo>
                      <a:pt x="73128" y="18637"/>
                    </a:lnTo>
                    <a:lnTo>
                      <a:pt x="73128" y="18646"/>
                    </a:lnTo>
                    <a:lnTo>
                      <a:pt x="73146" y="18646"/>
                    </a:lnTo>
                    <a:lnTo>
                      <a:pt x="73146" y="18665"/>
                    </a:lnTo>
                    <a:lnTo>
                      <a:pt x="73174" y="18665"/>
                    </a:lnTo>
                    <a:lnTo>
                      <a:pt x="73174" y="18683"/>
                    </a:lnTo>
                    <a:lnTo>
                      <a:pt x="73193" y="18683"/>
                    </a:lnTo>
                    <a:lnTo>
                      <a:pt x="73193" y="18693"/>
                    </a:lnTo>
                    <a:lnTo>
                      <a:pt x="73202" y="18693"/>
                    </a:lnTo>
                    <a:lnTo>
                      <a:pt x="73202" y="18711"/>
                    </a:lnTo>
                    <a:lnTo>
                      <a:pt x="73221" y="18711"/>
                    </a:lnTo>
                    <a:lnTo>
                      <a:pt x="73221" y="18730"/>
                    </a:lnTo>
                    <a:lnTo>
                      <a:pt x="73239" y="18730"/>
                    </a:lnTo>
                    <a:lnTo>
                      <a:pt x="73239" y="18739"/>
                    </a:lnTo>
                    <a:lnTo>
                      <a:pt x="73248" y="18739"/>
                    </a:lnTo>
                    <a:lnTo>
                      <a:pt x="73248" y="18757"/>
                    </a:lnTo>
                    <a:lnTo>
                      <a:pt x="73267" y="18757"/>
                    </a:lnTo>
                    <a:lnTo>
                      <a:pt x="73267" y="18776"/>
                    </a:lnTo>
                    <a:lnTo>
                      <a:pt x="73285" y="18776"/>
                    </a:lnTo>
                    <a:lnTo>
                      <a:pt x="73285" y="18785"/>
                    </a:lnTo>
                    <a:lnTo>
                      <a:pt x="73295" y="18785"/>
                    </a:lnTo>
                    <a:lnTo>
                      <a:pt x="73295" y="18822"/>
                    </a:lnTo>
                    <a:lnTo>
                      <a:pt x="73313" y="18822"/>
                    </a:lnTo>
                    <a:lnTo>
                      <a:pt x="73313" y="18831"/>
                    </a:lnTo>
                    <a:lnTo>
                      <a:pt x="73332" y="18831"/>
                    </a:lnTo>
                    <a:lnTo>
                      <a:pt x="73332" y="18850"/>
                    </a:lnTo>
                    <a:lnTo>
                      <a:pt x="73341" y="18850"/>
                    </a:lnTo>
                    <a:lnTo>
                      <a:pt x="73341" y="18869"/>
                    </a:lnTo>
                    <a:lnTo>
                      <a:pt x="73359" y="18869"/>
                    </a:lnTo>
                    <a:lnTo>
                      <a:pt x="73359" y="18896"/>
                    </a:lnTo>
                    <a:lnTo>
                      <a:pt x="73378" y="18896"/>
                    </a:lnTo>
                    <a:lnTo>
                      <a:pt x="73378" y="18924"/>
                    </a:lnTo>
                    <a:lnTo>
                      <a:pt x="73387" y="18924"/>
                    </a:lnTo>
                    <a:lnTo>
                      <a:pt x="73387" y="18943"/>
                    </a:lnTo>
                    <a:lnTo>
                      <a:pt x="73406" y="18943"/>
                    </a:lnTo>
                    <a:lnTo>
                      <a:pt x="73406" y="18970"/>
                    </a:lnTo>
                    <a:lnTo>
                      <a:pt x="73424" y="18970"/>
                    </a:lnTo>
                    <a:lnTo>
                      <a:pt x="73424" y="19007"/>
                    </a:lnTo>
                    <a:lnTo>
                      <a:pt x="73434" y="19007"/>
                    </a:lnTo>
                    <a:lnTo>
                      <a:pt x="73434" y="19035"/>
                    </a:lnTo>
                    <a:lnTo>
                      <a:pt x="73452" y="19035"/>
                    </a:lnTo>
                    <a:lnTo>
                      <a:pt x="73452" y="19063"/>
                    </a:lnTo>
                    <a:lnTo>
                      <a:pt x="73471" y="19063"/>
                    </a:lnTo>
                    <a:lnTo>
                      <a:pt x="73471" y="19109"/>
                    </a:lnTo>
                    <a:lnTo>
                      <a:pt x="73480" y="19109"/>
                    </a:lnTo>
                    <a:lnTo>
                      <a:pt x="73480" y="19156"/>
                    </a:lnTo>
                    <a:lnTo>
                      <a:pt x="73498" y="19156"/>
                    </a:lnTo>
                    <a:lnTo>
                      <a:pt x="73498" y="19248"/>
                    </a:lnTo>
                    <a:lnTo>
                      <a:pt x="73517" y="19248"/>
                    </a:lnTo>
                    <a:lnTo>
                      <a:pt x="73517" y="19572"/>
                    </a:lnTo>
                    <a:lnTo>
                      <a:pt x="73498" y="19572"/>
                    </a:lnTo>
                    <a:lnTo>
                      <a:pt x="73498" y="19656"/>
                    </a:lnTo>
                    <a:lnTo>
                      <a:pt x="73480" y="19656"/>
                    </a:lnTo>
                    <a:lnTo>
                      <a:pt x="73480" y="19702"/>
                    </a:lnTo>
                    <a:lnTo>
                      <a:pt x="73471" y="19702"/>
                    </a:lnTo>
                    <a:lnTo>
                      <a:pt x="73471" y="19730"/>
                    </a:lnTo>
                    <a:lnTo>
                      <a:pt x="73452" y="19730"/>
                    </a:lnTo>
                    <a:lnTo>
                      <a:pt x="73452" y="19776"/>
                    </a:lnTo>
                    <a:lnTo>
                      <a:pt x="73434" y="19776"/>
                    </a:lnTo>
                    <a:lnTo>
                      <a:pt x="73434" y="19823"/>
                    </a:lnTo>
                    <a:lnTo>
                      <a:pt x="73424" y="19823"/>
                    </a:lnTo>
                    <a:lnTo>
                      <a:pt x="73424" y="19869"/>
                    </a:lnTo>
                    <a:lnTo>
                      <a:pt x="73406" y="19869"/>
                    </a:lnTo>
                    <a:lnTo>
                      <a:pt x="73406" y="19887"/>
                    </a:lnTo>
                    <a:lnTo>
                      <a:pt x="73387" y="19887"/>
                    </a:lnTo>
                    <a:lnTo>
                      <a:pt x="73387" y="19915"/>
                    </a:lnTo>
                    <a:lnTo>
                      <a:pt x="73378" y="19915"/>
                    </a:lnTo>
                    <a:lnTo>
                      <a:pt x="73378" y="19934"/>
                    </a:lnTo>
                    <a:lnTo>
                      <a:pt x="73359" y="19934"/>
                    </a:lnTo>
                    <a:lnTo>
                      <a:pt x="73359" y="19962"/>
                    </a:lnTo>
                    <a:lnTo>
                      <a:pt x="73378" y="19962"/>
                    </a:lnTo>
                    <a:lnTo>
                      <a:pt x="73378" y="19943"/>
                    </a:lnTo>
                    <a:lnTo>
                      <a:pt x="73387" y="19943"/>
                    </a:lnTo>
                    <a:lnTo>
                      <a:pt x="73387" y="19934"/>
                    </a:lnTo>
                    <a:lnTo>
                      <a:pt x="73406" y="19934"/>
                    </a:lnTo>
                    <a:lnTo>
                      <a:pt x="73406" y="19915"/>
                    </a:lnTo>
                    <a:lnTo>
                      <a:pt x="73434" y="19915"/>
                    </a:lnTo>
                    <a:lnTo>
                      <a:pt x="73434" y="19897"/>
                    </a:lnTo>
                    <a:lnTo>
                      <a:pt x="73452" y="19897"/>
                    </a:lnTo>
                    <a:lnTo>
                      <a:pt x="73452" y="19887"/>
                    </a:lnTo>
                    <a:lnTo>
                      <a:pt x="73471" y="19887"/>
                    </a:lnTo>
                    <a:lnTo>
                      <a:pt x="73471" y="19869"/>
                    </a:lnTo>
                    <a:lnTo>
                      <a:pt x="73480" y="19869"/>
                    </a:lnTo>
                    <a:lnTo>
                      <a:pt x="73480" y="19850"/>
                    </a:lnTo>
                    <a:lnTo>
                      <a:pt x="73517" y="19850"/>
                    </a:lnTo>
                    <a:lnTo>
                      <a:pt x="73517" y="19841"/>
                    </a:lnTo>
                    <a:lnTo>
                      <a:pt x="73526" y="19841"/>
                    </a:lnTo>
                    <a:lnTo>
                      <a:pt x="73526" y="19823"/>
                    </a:lnTo>
                    <a:lnTo>
                      <a:pt x="73545" y="19823"/>
                    </a:lnTo>
                    <a:lnTo>
                      <a:pt x="73545" y="19804"/>
                    </a:lnTo>
                    <a:lnTo>
                      <a:pt x="73573" y="19804"/>
                    </a:lnTo>
                    <a:lnTo>
                      <a:pt x="73573" y="19795"/>
                    </a:lnTo>
                    <a:lnTo>
                      <a:pt x="73591" y="19795"/>
                    </a:lnTo>
                    <a:lnTo>
                      <a:pt x="73591" y="19776"/>
                    </a:lnTo>
                    <a:lnTo>
                      <a:pt x="73610" y="19776"/>
                    </a:lnTo>
                    <a:lnTo>
                      <a:pt x="73610" y="19758"/>
                    </a:lnTo>
                    <a:lnTo>
                      <a:pt x="73637" y="19758"/>
                    </a:lnTo>
                    <a:lnTo>
                      <a:pt x="73637" y="19748"/>
                    </a:lnTo>
                    <a:lnTo>
                      <a:pt x="73656" y="19748"/>
                    </a:lnTo>
                    <a:lnTo>
                      <a:pt x="73656" y="19730"/>
                    </a:lnTo>
                    <a:lnTo>
                      <a:pt x="73665" y="19730"/>
                    </a:lnTo>
                    <a:lnTo>
                      <a:pt x="73665" y="19711"/>
                    </a:lnTo>
                    <a:lnTo>
                      <a:pt x="73702" y="19711"/>
                    </a:lnTo>
                    <a:lnTo>
                      <a:pt x="73702" y="19702"/>
                    </a:lnTo>
                    <a:lnTo>
                      <a:pt x="73730" y="19702"/>
                    </a:lnTo>
                    <a:lnTo>
                      <a:pt x="73730" y="19684"/>
                    </a:lnTo>
                    <a:lnTo>
                      <a:pt x="73749" y="19684"/>
                    </a:lnTo>
                    <a:lnTo>
                      <a:pt x="73749" y="19665"/>
                    </a:lnTo>
                    <a:lnTo>
                      <a:pt x="73776" y="19665"/>
                    </a:lnTo>
                    <a:lnTo>
                      <a:pt x="73776" y="19656"/>
                    </a:lnTo>
                    <a:lnTo>
                      <a:pt x="73795" y="19656"/>
                    </a:lnTo>
                    <a:lnTo>
                      <a:pt x="73795" y="19637"/>
                    </a:lnTo>
                    <a:lnTo>
                      <a:pt x="73823" y="19637"/>
                    </a:lnTo>
                    <a:lnTo>
                      <a:pt x="73823" y="19619"/>
                    </a:lnTo>
                    <a:lnTo>
                      <a:pt x="73841" y="19619"/>
                    </a:lnTo>
                    <a:lnTo>
                      <a:pt x="73841" y="19610"/>
                    </a:lnTo>
                    <a:lnTo>
                      <a:pt x="73869" y="19610"/>
                    </a:lnTo>
                    <a:lnTo>
                      <a:pt x="73869" y="19591"/>
                    </a:lnTo>
                    <a:lnTo>
                      <a:pt x="73887" y="19591"/>
                    </a:lnTo>
                    <a:lnTo>
                      <a:pt x="73887" y="19572"/>
                    </a:lnTo>
                    <a:lnTo>
                      <a:pt x="73915" y="19572"/>
                    </a:lnTo>
                    <a:lnTo>
                      <a:pt x="73915" y="19563"/>
                    </a:lnTo>
                    <a:lnTo>
                      <a:pt x="73934" y="19563"/>
                    </a:lnTo>
                    <a:lnTo>
                      <a:pt x="73934" y="19545"/>
                    </a:lnTo>
                    <a:lnTo>
                      <a:pt x="73962" y="19545"/>
                    </a:lnTo>
                    <a:lnTo>
                      <a:pt x="73962" y="19526"/>
                    </a:lnTo>
                    <a:lnTo>
                      <a:pt x="73980" y="19526"/>
                    </a:lnTo>
                    <a:lnTo>
                      <a:pt x="73980" y="19517"/>
                    </a:lnTo>
                    <a:lnTo>
                      <a:pt x="74008" y="19517"/>
                    </a:lnTo>
                    <a:lnTo>
                      <a:pt x="74008" y="19498"/>
                    </a:lnTo>
                    <a:lnTo>
                      <a:pt x="74026" y="19498"/>
                    </a:lnTo>
                    <a:lnTo>
                      <a:pt x="74026" y="19480"/>
                    </a:lnTo>
                    <a:lnTo>
                      <a:pt x="74054" y="19480"/>
                    </a:lnTo>
                    <a:lnTo>
                      <a:pt x="74054" y="19471"/>
                    </a:lnTo>
                    <a:lnTo>
                      <a:pt x="74082" y="19471"/>
                    </a:lnTo>
                    <a:lnTo>
                      <a:pt x="74082" y="19452"/>
                    </a:lnTo>
                    <a:lnTo>
                      <a:pt x="74119" y="19452"/>
                    </a:lnTo>
                    <a:lnTo>
                      <a:pt x="74119" y="19434"/>
                    </a:lnTo>
                    <a:lnTo>
                      <a:pt x="74147" y="19434"/>
                    </a:lnTo>
                    <a:lnTo>
                      <a:pt x="74147" y="19424"/>
                    </a:lnTo>
                    <a:lnTo>
                      <a:pt x="74175" y="19424"/>
                    </a:lnTo>
                    <a:lnTo>
                      <a:pt x="74175" y="19406"/>
                    </a:lnTo>
                    <a:lnTo>
                      <a:pt x="74193" y="19406"/>
                    </a:lnTo>
                    <a:lnTo>
                      <a:pt x="74193" y="19387"/>
                    </a:lnTo>
                    <a:lnTo>
                      <a:pt x="74221" y="19387"/>
                    </a:lnTo>
                    <a:lnTo>
                      <a:pt x="74221" y="19378"/>
                    </a:lnTo>
                    <a:lnTo>
                      <a:pt x="74258" y="19378"/>
                    </a:lnTo>
                    <a:lnTo>
                      <a:pt x="74258" y="19359"/>
                    </a:lnTo>
                    <a:lnTo>
                      <a:pt x="74286" y="19359"/>
                    </a:lnTo>
                    <a:lnTo>
                      <a:pt x="74286" y="19341"/>
                    </a:lnTo>
                    <a:lnTo>
                      <a:pt x="74314" y="19341"/>
                    </a:lnTo>
                    <a:lnTo>
                      <a:pt x="74314" y="19332"/>
                    </a:lnTo>
                    <a:lnTo>
                      <a:pt x="74351" y="19332"/>
                    </a:lnTo>
                    <a:lnTo>
                      <a:pt x="74351" y="19313"/>
                    </a:lnTo>
                    <a:lnTo>
                      <a:pt x="74378" y="19313"/>
                    </a:lnTo>
                    <a:lnTo>
                      <a:pt x="74378" y="19295"/>
                    </a:lnTo>
                    <a:lnTo>
                      <a:pt x="74406" y="19295"/>
                    </a:lnTo>
                    <a:lnTo>
                      <a:pt x="74406" y="19285"/>
                    </a:lnTo>
                    <a:lnTo>
                      <a:pt x="74425" y="19285"/>
                    </a:lnTo>
                    <a:lnTo>
                      <a:pt x="74425" y="19267"/>
                    </a:lnTo>
                    <a:lnTo>
                      <a:pt x="74452" y="19267"/>
                    </a:lnTo>
                    <a:lnTo>
                      <a:pt x="74452" y="19248"/>
                    </a:lnTo>
                    <a:lnTo>
                      <a:pt x="74499" y="19248"/>
                    </a:lnTo>
                    <a:lnTo>
                      <a:pt x="74499" y="19239"/>
                    </a:lnTo>
                    <a:lnTo>
                      <a:pt x="74536" y="19239"/>
                    </a:lnTo>
                    <a:lnTo>
                      <a:pt x="74536" y="19221"/>
                    </a:lnTo>
                    <a:lnTo>
                      <a:pt x="74564" y="19221"/>
                    </a:lnTo>
                    <a:lnTo>
                      <a:pt x="74564" y="19202"/>
                    </a:lnTo>
                    <a:lnTo>
                      <a:pt x="74610" y="19202"/>
                    </a:lnTo>
                    <a:lnTo>
                      <a:pt x="74610" y="19193"/>
                    </a:lnTo>
                    <a:lnTo>
                      <a:pt x="74638" y="19193"/>
                    </a:lnTo>
                    <a:lnTo>
                      <a:pt x="74638" y="19174"/>
                    </a:lnTo>
                    <a:lnTo>
                      <a:pt x="74684" y="19174"/>
                    </a:lnTo>
                    <a:lnTo>
                      <a:pt x="74684" y="19156"/>
                    </a:lnTo>
                    <a:lnTo>
                      <a:pt x="74721" y="19156"/>
                    </a:lnTo>
                    <a:lnTo>
                      <a:pt x="74721" y="19146"/>
                    </a:lnTo>
                    <a:lnTo>
                      <a:pt x="74749" y="19146"/>
                    </a:lnTo>
                    <a:lnTo>
                      <a:pt x="74749" y="19128"/>
                    </a:lnTo>
                    <a:lnTo>
                      <a:pt x="74795" y="19128"/>
                    </a:lnTo>
                    <a:lnTo>
                      <a:pt x="74795" y="19109"/>
                    </a:lnTo>
                    <a:lnTo>
                      <a:pt x="74823" y="19109"/>
                    </a:lnTo>
                    <a:lnTo>
                      <a:pt x="74823" y="19100"/>
                    </a:lnTo>
                    <a:lnTo>
                      <a:pt x="74860" y="19100"/>
                    </a:lnTo>
                    <a:lnTo>
                      <a:pt x="74860" y="19082"/>
                    </a:lnTo>
                    <a:lnTo>
                      <a:pt x="74906" y="19082"/>
                    </a:lnTo>
                    <a:lnTo>
                      <a:pt x="74906" y="19063"/>
                    </a:lnTo>
                    <a:lnTo>
                      <a:pt x="74953" y="19063"/>
                    </a:lnTo>
                    <a:lnTo>
                      <a:pt x="74953" y="19054"/>
                    </a:lnTo>
                    <a:lnTo>
                      <a:pt x="74999" y="19054"/>
                    </a:lnTo>
                    <a:lnTo>
                      <a:pt x="74999" y="19035"/>
                    </a:lnTo>
                    <a:lnTo>
                      <a:pt x="75045" y="19035"/>
                    </a:lnTo>
                    <a:lnTo>
                      <a:pt x="75045" y="19017"/>
                    </a:lnTo>
                    <a:lnTo>
                      <a:pt x="75092" y="19017"/>
                    </a:lnTo>
                    <a:lnTo>
                      <a:pt x="75092" y="19007"/>
                    </a:lnTo>
                    <a:lnTo>
                      <a:pt x="75138" y="19007"/>
                    </a:lnTo>
                    <a:lnTo>
                      <a:pt x="75138" y="18989"/>
                    </a:lnTo>
                    <a:lnTo>
                      <a:pt x="75184" y="18989"/>
                    </a:lnTo>
                    <a:lnTo>
                      <a:pt x="75184" y="18970"/>
                    </a:lnTo>
                    <a:lnTo>
                      <a:pt x="75231" y="18970"/>
                    </a:lnTo>
                    <a:lnTo>
                      <a:pt x="75231" y="18961"/>
                    </a:lnTo>
                    <a:lnTo>
                      <a:pt x="75286" y="18961"/>
                    </a:lnTo>
                    <a:lnTo>
                      <a:pt x="75286" y="18943"/>
                    </a:lnTo>
                    <a:lnTo>
                      <a:pt x="75332" y="18943"/>
                    </a:lnTo>
                    <a:lnTo>
                      <a:pt x="75332" y="18924"/>
                    </a:lnTo>
                    <a:lnTo>
                      <a:pt x="75397" y="18924"/>
                    </a:lnTo>
                    <a:lnTo>
                      <a:pt x="75397" y="18915"/>
                    </a:lnTo>
                    <a:lnTo>
                      <a:pt x="75462" y="18915"/>
                    </a:lnTo>
                    <a:lnTo>
                      <a:pt x="75462" y="18896"/>
                    </a:lnTo>
                    <a:lnTo>
                      <a:pt x="75518" y="18896"/>
                    </a:lnTo>
                    <a:lnTo>
                      <a:pt x="75518" y="18878"/>
                    </a:lnTo>
                    <a:lnTo>
                      <a:pt x="75601" y="18878"/>
                    </a:lnTo>
                    <a:lnTo>
                      <a:pt x="75601" y="18869"/>
                    </a:lnTo>
                    <a:lnTo>
                      <a:pt x="75657" y="18869"/>
                    </a:lnTo>
                    <a:lnTo>
                      <a:pt x="75657" y="18850"/>
                    </a:lnTo>
                    <a:lnTo>
                      <a:pt x="75740" y="18850"/>
                    </a:lnTo>
                    <a:lnTo>
                      <a:pt x="75740" y="18831"/>
                    </a:lnTo>
                    <a:lnTo>
                      <a:pt x="75796" y="18831"/>
                    </a:lnTo>
                    <a:lnTo>
                      <a:pt x="75796" y="18822"/>
                    </a:lnTo>
                    <a:lnTo>
                      <a:pt x="75907" y="18822"/>
                    </a:lnTo>
                    <a:lnTo>
                      <a:pt x="75907" y="18804"/>
                    </a:lnTo>
                    <a:lnTo>
                      <a:pt x="76018" y="18804"/>
                    </a:lnTo>
                    <a:lnTo>
                      <a:pt x="76018" y="18785"/>
                    </a:lnTo>
                    <a:lnTo>
                      <a:pt x="76138" y="18785"/>
                    </a:lnTo>
                    <a:lnTo>
                      <a:pt x="76138" y="18776"/>
                    </a:lnTo>
                    <a:lnTo>
                      <a:pt x="76249" y="18776"/>
                    </a:lnTo>
                    <a:lnTo>
                      <a:pt x="76249" y="18757"/>
                    </a:lnTo>
                    <a:lnTo>
                      <a:pt x="76444" y="18757"/>
                    </a:lnTo>
                    <a:lnTo>
                      <a:pt x="76444" y="18739"/>
                    </a:lnTo>
                    <a:lnTo>
                      <a:pt x="77157" y="18739"/>
                    </a:lnTo>
                    <a:lnTo>
                      <a:pt x="77157" y="18757"/>
                    </a:lnTo>
                    <a:lnTo>
                      <a:pt x="77324" y="18757"/>
                    </a:lnTo>
                    <a:lnTo>
                      <a:pt x="77324" y="18776"/>
                    </a:lnTo>
                    <a:lnTo>
                      <a:pt x="77500" y="18776"/>
                    </a:lnTo>
                    <a:lnTo>
                      <a:pt x="77500" y="18785"/>
                    </a:lnTo>
                    <a:lnTo>
                      <a:pt x="77592" y="18785"/>
                    </a:lnTo>
                    <a:lnTo>
                      <a:pt x="77592" y="18804"/>
                    </a:lnTo>
                    <a:lnTo>
                      <a:pt x="77667" y="18804"/>
                    </a:lnTo>
                    <a:lnTo>
                      <a:pt x="77667" y="18822"/>
                    </a:lnTo>
                    <a:lnTo>
                      <a:pt x="77741" y="18822"/>
                    </a:lnTo>
                    <a:lnTo>
                      <a:pt x="77741" y="18831"/>
                    </a:lnTo>
                    <a:lnTo>
                      <a:pt x="77824" y="18831"/>
                    </a:lnTo>
                    <a:lnTo>
                      <a:pt x="77824" y="18850"/>
                    </a:lnTo>
                    <a:lnTo>
                      <a:pt x="77917" y="18850"/>
                    </a:lnTo>
                    <a:lnTo>
                      <a:pt x="77917" y="18869"/>
                    </a:lnTo>
                    <a:lnTo>
                      <a:pt x="77991" y="18869"/>
                    </a:lnTo>
                    <a:lnTo>
                      <a:pt x="77991" y="18878"/>
                    </a:lnTo>
                    <a:lnTo>
                      <a:pt x="78065" y="18878"/>
                    </a:lnTo>
                    <a:lnTo>
                      <a:pt x="78065" y="18896"/>
                    </a:lnTo>
                    <a:lnTo>
                      <a:pt x="78148" y="18896"/>
                    </a:lnTo>
                    <a:lnTo>
                      <a:pt x="78148" y="18915"/>
                    </a:lnTo>
                    <a:lnTo>
                      <a:pt x="78195" y="18915"/>
                    </a:lnTo>
                    <a:lnTo>
                      <a:pt x="78195" y="18924"/>
                    </a:lnTo>
                    <a:lnTo>
                      <a:pt x="78241" y="18924"/>
                    </a:lnTo>
                    <a:lnTo>
                      <a:pt x="78241" y="18943"/>
                    </a:lnTo>
                    <a:lnTo>
                      <a:pt x="78287" y="18943"/>
                    </a:lnTo>
                    <a:lnTo>
                      <a:pt x="78287" y="18961"/>
                    </a:lnTo>
                    <a:lnTo>
                      <a:pt x="78343" y="18961"/>
                    </a:lnTo>
                    <a:lnTo>
                      <a:pt x="78343" y="18970"/>
                    </a:lnTo>
                    <a:lnTo>
                      <a:pt x="78389" y="18970"/>
                    </a:lnTo>
                    <a:lnTo>
                      <a:pt x="78389" y="18989"/>
                    </a:lnTo>
                    <a:lnTo>
                      <a:pt x="78435" y="18989"/>
                    </a:lnTo>
                    <a:lnTo>
                      <a:pt x="78435" y="19007"/>
                    </a:lnTo>
                    <a:lnTo>
                      <a:pt x="78482" y="19007"/>
                    </a:lnTo>
                    <a:lnTo>
                      <a:pt x="78482" y="19017"/>
                    </a:lnTo>
                    <a:lnTo>
                      <a:pt x="78528" y="19017"/>
                    </a:lnTo>
                    <a:lnTo>
                      <a:pt x="78528" y="19035"/>
                    </a:lnTo>
                    <a:lnTo>
                      <a:pt x="78593" y="19035"/>
                    </a:lnTo>
                    <a:lnTo>
                      <a:pt x="78593" y="19054"/>
                    </a:lnTo>
                    <a:lnTo>
                      <a:pt x="78639" y="19054"/>
                    </a:lnTo>
                    <a:lnTo>
                      <a:pt x="78639" y="19063"/>
                    </a:lnTo>
                    <a:lnTo>
                      <a:pt x="78685" y="19063"/>
                    </a:lnTo>
                    <a:lnTo>
                      <a:pt x="78685" y="19082"/>
                    </a:lnTo>
                    <a:lnTo>
                      <a:pt x="78732" y="19082"/>
                    </a:lnTo>
                    <a:lnTo>
                      <a:pt x="78732" y="19100"/>
                    </a:lnTo>
                    <a:lnTo>
                      <a:pt x="78778" y="19100"/>
                    </a:lnTo>
                    <a:lnTo>
                      <a:pt x="78778" y="19109"/>
                    </a:lnTo>
                    <a:lnTo>
                      <a:pt x="78806" y="19109"/>
                    </a:lnTo>
                    <a:lnTo>
                      <a:pt x="78806" y="19128"/>
                    </a:lnTo>
                    <a:lnTo>
                      <a:pt x="78843" y="19128"/>
                    </a:lnTo>
                    <a:lnTo>
                      <a:pt x="78843" y="19146"/>
                    </a:lnTo>
                    <a:lnTo>
                      <a:pt x="78889" y="19146"/>
                    </a:lnTo>
                    <a:lnTo>
                      <a:pt x="78889" y="19156"/>
                    </a:lnTo>
                    <a:lnTo>
                      <a:pt x="78917" y="19156"/>
                    </a:lnTo>
                    <a:lnTo>
                      <a:pt x="78917" y="19174"/>
                    </a:lnTo>
                    <a:lnTo>
                      <a:pt x="78945" y="19174"/>
                    </a:lnTo>
                    <a:lnTo>
                      <a:pt x="78945" y="19193"/>
                    </a:lnTo>
                    <a:lnTo>
                      <a:pt x="78991" y="19193"/>
                    </a:lnTo>
                    <a:lnTo>
                      <a:pt x="78991" y="19202"/>
                    </a:lnTo>
                    <a:lnTo>
                      <a:pt x="79028" y="19202"/>
                    </a:lnTo>
                    <a:lnTo>
                      <a:pt x="79028" y="19221"/>
                    </a:lnTo>
                    <a:lnTo>
                      <a:pt x="79056" y="19221"/>
                    </a:lnTo>
                    <a:lnTo>
                      <a:pt x="79056" y="19239"/>
                    </a:lnTo>
                    <a:lnTo>
                      <a:pt x="79102" y="19239"/>
                    </a:lnTo>
                    <a:lnTo>
                      <a:pt x="79102" y="19248"/>
                    </a:lnTo>
                    <a:lnTo>
                      <a:pt x="79130" y="19248"/>
                    </a:lnTo>
                    <a:lnTo>
                      <a:pt x="79130" y="19267"/>
                    </a:lnTo>
                    <a:lnTo>
                      <a:pt x="79167" y="19267"/>
                    </a:lnTo>
                    <a:lnTo>
                      <a:pt x="79167" y="19285"/>
                    </a:lnTo>
                    <a:lnTo>
                      <a:pt x="79195" y="19285"/>
                    </a:lnTo>
                    <a:lnTo>
                      <a:pt x="79195" y="19295"/>
                    </a:lnTo>
                    <a:lnTo>
                      <a:pt x="79223" y="19295"/>
                    </a:lnTo>
                    <a:lnTo>
                      <a:pt x="79223" y="19313"/>
                    </a:lnTo>
                    <a:lnTo>
                      <a:pt x="79260" y="19313"/>
                    </a:lnTo>
                    <a:lnTo>
                      <a:pt x="79260" y="19332"/>
                    </a:lnTo>
                    <a:lnTo>
                      <a:pt x="79288" y="19332"/>
                    </a:lnTo>
                    <a:lnTo>
                      <a:pt x="79288" y="19341"/>
                    </a:lnTo>
                    <a:lnTo>
                      <a:pt x="79315" y="19341"/>
                    </a:lnTo>
                    <a:lnTo>
                      <a:pt x="79315" y="19359"/>
                    </a:lnTo>
                    <a:lnTo>
                      <a:pt x="79352" y="19359"/>
                    </a:lnTo>
                    <a:lnTo>
                      <a:pt x="79352" y="19378"/>
                    </a:lnTo>
                    <a:lnTo>
                      <a:pt x="79380" y="19378"/>
                    </a:lnTo>
                    <a:lnTo>
                      <a:pt x="79380" y="19387"/>
                    </a:lnTo>
                    <a:lnTo>
                      <a:pt x="79408" y="19387"/>
                    </a:lnTo>
                    <a:lnTo>
                      <a:pt x="79408" y="19406"/>
                    </a:lnTo>
                    <a:lnTo>
                      <a:pt x="79445" y="19406"/>
                    </a:lnTo>
                    <a:lnTo>
                      <a:pt x="79445" y="19424"/>
                    </a:lnTo>
                    <a:lnTo>
                      <a:pt x="79454" y="19424"/>
                    </a:lnTo>
                    <a:lnTo>
                      <a:pt x="79454" y="19434"/>
                    </a:lnTo>
                    <a:lnTo>
                      <a:pt x="79491" y="19434"/>
                    </a:lnTo>
                    <a:lnTo>
                      <a:pt x="79491" y="19452"/>
                    </a:lnTo>
                    <a:lnTo>
                      <a:pt x="79519" y="19452"/>
                    </a:lnTo>
                    <a:lnTo>
                      <a:pt x="79519" y="19471"/>
                    </a:lnTo>
                    <a:lnTo>
                      <a:pt x="79538" y="19471"/>
                    </a:lnTo>
                    <a:lnTo>
                      <a:pt x="79538" y="19480"/>
                    </a:lnTo>
                    <a:lnTo>
                      <a:pt x="79565" y="19480"/>
                    </a:lnTo>
                    <a:lnTo>
                      <a:pt x="79565" y="19498"/>
                    </a:lnTo>
                    <a:lnTo>
                      <a:pt x="79593" y="19498"/>
                    </a:lnTo>
                    <a:lnTo>
                      <a:pt x="79593" y="19517"/>
                    </a:lnTo>
                    <a:lnTo>
                      <a:pt x="79612" y="19517"/>
                    </a:lnTo>
                    <a:lnTo>
                      <a:pt x="79612" y="19526"/>
                    </a:lnTo>
                    <a:lnTo>
                      <a:pt x="79640" y="19526"/>
                    </a:lnTo>
                    <a:lnTo>
                      <a:pt x="79640" y="19545"/>
                    </a:lnTo>
                    <a:lnTo>
                      <a:pt x="79677" y="19545"/>
                    </a:lnTo>
                    <a:lnTo>
                      <a:pt x="79677" y="19563"/>
                    </a:lnTo>
                    <a:lnTo>
                      <a:pt x="79686" y="19563"/>
                    </a:lnTo>
                    <a:lnTo>
                      <a:pt x="79686" y="19572"/>
                    </a:lnTo>
                    <a:lnTo>
                      <a:pt x="79723" y="19572"/>
                    </a:lnTo>
                    <a:lnTo>
                      <a:pt x="79723" y="19591"/>
                    </a:lnTo>
                    <a:lnTo>
                      <a:pt x="79732" y="19591"/>
                    </a:lnTo>
                    <a:lnTo>
                      <a:pt x="79732" y="19610"/>
                    </a:lnTo>
                    <a:lnTo>
                      <a:pt x="79769" y="19610"/>
                    </a:lnTo>
                    <a:lnTo>
                      <a:pt x="79769" y="19619"/>
                    </a:lnTo>
                    <a:lnTo>
                      <a:pt x="79778" y="19619"/>
                    </a:lnTo>
                    <a:lnTo>
                      <a:pt x="79778" y="19637"/>
                    </a:lnTo>
                    <a:lnTo>
                      <a:pt x="79815" y="19637"/>
                    </a:lnTo>
                    <a:lnTo>
                      <a:pt x="79815" y="19656"/>
                    </a:lnTo>
                    <a:lnTo>
                      <a:pt x="79825" y="19656"/>
                    </a:lnTo>
                    <a:lnTo>
                      <a:pt x="79825" y="19665"/>
                    </a:lnTo>
                    <a:lnTo>
                      <a:pt x="79843" y="19665"/>
                    </a:lnTo>
                    <a:lnTo>
                      <a:pt x="79843" y="19684"/>
                    </a:lnTo>
                    <a:lnTo>
                      <a:pt x="79871" y="19684"/>
                    </a:lnTo>
                    <a:lnTo>
                      <a:pt x="79871" y="19702"/>
                    </a:lnTo>
                    <a:lnTo>
                      <a:pt x="79890" y="19702"/>
                    </a:lnTo>
                    <a:lnTo>
                      <a:pt x="79890" y="19711"/>
                    </a:lnTo>
                    <a:lnTo>
                      <a:pt x="79917" y="19711"/>
                    </a:lnTo>
                    <a:lnTo>
                      <a:pt x="79917" y="19730"/>
                    </a:lnTo>
                    <a:lnTo>
                      <a:pt x="79936" y="19730"/>
                    </a:lnTo>
                    <a:lnTo>
                      <a:pt x="79936" y="19748"/>
                    </a:lnTo>
                    <a:lnTo>
                      <a:pt x="79964" y="19748"/>
                    </a:lnTo>
                    <a:lnTo>
                      <a:pt x="79964" y="19758"/>
                    </a:lnTo>
                    <a:lnTo>
                      <a:pt x="79982" y="19758"/>
                    </a:lnTo>
                    <a:lnTo>
                      <a:pt x="79982" y="19776"/>
                    </a:lnTo>
                    <a:lnTo>
                      <a:pt x="80010" y="19776"/>
                    </a:lnTo>
                    <a:lnTo>
                      <a:pt x="80010" y="19795"/>
                    </a:lnTo>
                    <a:lnTo>
                      <a:pt x="80029" y="19795"/>
                    </a:lnTo>
                    <a:lnTo>
                      <a:pt x="80029" y="19804"/>
                    </a:lnTo>
                    <a:lnTo>
                      <a:pt x="80047" y="19804"/>
                    </a:lnTo>
                    <a:lnTo>
                      <a:pt x="80047" y="19823"/>
                    </a:lnTo>
                    <a:lnTo>
                      <a:pt x="80056" y="19823"/>
                    </a:lnTo>
                    <a:lnTo>
                      <a:pt x="80056" y="19841"/>
                    </a:lnTo>
                    <a:lnTo>
                      <a:pt x="80093" y="19841"/>
                    </a:lnTo>
                    <a:lnTo>
                      <a:pt x="80093" y="19850"/>
                    </a:lnTo>
                    <a:lnTo>
                      <a:pt x="80103" y="19850"/>
                    </a:lnTo>
                    <a:lnTo>
                      <a:pt x="80103" y="19869"/>
                    </a:lnTo>
                    <a:lnTo>
                      <a:pt x="80121" y="19869"/>
                    </a:lnTo>
                    <a:lnTo>
                      <a:pt x="80121" y="19887"/>
                    </a:lnTo>
                    <a:lnTo>
                      <a:pt x="80140" y="19887"/>
                    </a:lnTo>
                    <a:lnTo>
                      <a:pt x="80140" y="19897"/>
                    </a:lnTo>
                    <a:lnTo>
                      <a:pt x="80167" y="19897"/>
                    </a:lnTo>
                    <a:lnTo>
                      <a:pt x="80167" y="19915"/>
                    </a:lnTo>
                    <a:lnTo>
                      <a:pt x="80186" y="19915"/>
                    </a:lnTo>
                    <a:lnTo>
                      <a:pt x="80186" y="19934"/>
                    </a:lnTo>
                    <a:lnTo>
                      <a:pt x="80195" y="19934"/>
                    </a:lnTo>
                    <a:lnTo>
                      <a:pt x="80195" y="19943"/>
                    </a:lnTo>
                    <a:lnTo>
                      <a:pt x="80214" y="19943"/>
                    </a:lnTo>
                    <a:lnTo>
                      <a:pt x="80214" y="19962"/>
                    </a:lnTo>
                    <a:lnTo>
                      <a:pt x="80242" y="19962"/>
                    </a:lnTo>
                    <a:lnTo>
                      <a:pt x="80242" y="19980"/>
                    </a:lnTo>
                    <a:lnTo>
                      <a:pt x="80260" y="19980"/>
                    </a:lnTo>
                    <a:lnTo>
                      <a:pt x="80260" y="19989"/>
                    </a:lnTo>
                    <a:lnTo>
                      <a:pt x="80279" y="19989"/>
                    </a:lnTo>
                    <a:lnTo>
                      <a:pt x="80279" y="20008"/>
                    </a:lnTo>
                    <a:lnTo>
                      <a:pt x="80306" y="20008"/>
                    </a:lnTo>
                    <a:lnTo>
                      <a:pt x="80306" y="20026"/>
                    </a:lnTo>
                    <a:lnTo>
                      <a:pt x="80325" y="20026"/>
                    </a:lnTo>
                    <a:lnTo>
                      <a:pt x="80325" y="20036"/>
                    </a:lnTo>
                    <a:lnTo>
                      <a:pt x="80334" y="20036"/>
                    </a:lnTo>
                    <a:lnTo>
                      <a:pt x="80334" y="20054"/>
                    </a:lnTo>
                    <a:lnTo>
                      <a:pt x="80353" y="20054"/>
                    </a:lnTo>
                    <a:lnTo>
                      <a:pt x="80353" y="20073"/>
                    </a:lnTo>
                    <a:lnTo>
                      <a:pt x="80371" y="20073"/>
                    </a:lnTo>
                    <a:lnTo>
                      <a:pt x="80371" y="20082"/>
                    </a:lnTo>
                    <a:lnTo>
                      <a:pt x="80381" y="20082"/>
                    </a:lnTo>
                    <a:lnTo>
                      <a:pt x="80381" y="20100"/>
                    </a:lnTo>
                    <a:lnTo>
                      <a:pt x="80399" y="20100"/>
                    </a:lnTo>
                    <a:lnTo>
                      <a:pt x="80399" y="20119"/>
                    </a:lnTo>
                    <a:lnTo>
                      <a:pt x="80418" y="20119"/>
                    </a:lnTo>
                    <a:lnTo>
                      <a:pt x="80418" y="20128"/>
                    </a:lnTo>
                    <a:lnTo>
                      <a:pt x="80427" y="20128"/>
                    </a:lnTo>
                    <a:lnTo>
                      <a:pt x="80427" y="20147"/>
                    </a:lnTo>
                    <a:lnTo>
                      <a:pt x="80464" y="20147"/>
                    </a:lnTo>
                    <a:lnTo>
                      <a:pt x="80464" y="20165"/>
                    </a:lnTo>
                    <a:lnTo>
                      <a:pt x="80473" y="20165"/>
                    </a:lnTo>
                    <a:lnTo>
                      <a:pt x="80473" y="20175"/>
                    </a:lnTo>
                    <a:lnTo>
                      <a:pt x="80492" y="20175"/>
                    </a:lnTo>
                    <a:lnTo>
                      <a:pt x="80492" y="20193"/>
                    </a:lnTo>
                    <a:lnTo>
                      <a:pt x="80510" y="20193"/>
                    </a:lnTo>
                    <a:lnTo>
                      <a:pt x="80510" y="20212"/>
                    </a:lnTo>
                    <a:lnTo>
                      <a:pt x="80519" y="20212"/>
                    </a:lnTo>
                    <a:lnTo>
                      <a:pt x="80519" y="20221"/>
                    </a:lnTo>
                    <a:lnTo>
                      <a:pt x="80538" y="20221"/>
                    </a:lnTo>
                    <a:lnTo>
                      <a:pt x="80538" y="20239"/>
                    </a:lnTo>
                    <a:lnTo>
                      <a:pt x="80556" y="20239"/>
                    </a:lnTo>
                    <a:lnTo>
                      <a:pt x="80556" y="20258"/>
                    </a:lnTo>
                    <a:lnTo>
                      <a:pt x="80566" y="20258"/>
                    </a:lnTo>
                    <a:lnTo>
                      <a:pt x="80566" y="20267"/>
                    </a:lnTo>
                    <a:lnTo>
                      <a:pt x="80584" y="20267"/>
                    </a:lnTo>
                    <a:lnTo>
                      <a:pt x="80584" y="20286"/>
                    </a:lnTo>
                    <a:lnTo>
                      <a:pt x="80603" y="20286"/>
                    </a:lnTo>
                    <a:lnTo>
                      <a:pt x="80603" y="20304"/>
                    </a:lnTo>
                    <a:lnTo>
                      <a:pt x="80631" y="20304"/>
                    </a:lnTo>
                    <a:lnTo>
                      <a:pt x="80631" y="20313"/>
                    </a:lnTo>
                    <a:lnTo>
                      <a:pt x="80649" y="20313"/>
                    </a:lnTo>
                    <a:lnTo>
                      <a:pt x="80649" y="20332"/>
                    </a:lnTo>
                    <a:lnTo>
                      <a:pt x="80658" y="20332"/>
                    </a:lnTo>
                    <a:lnTo>
                      <a:pt x="80658" y="20351"/>
                    </a:lnTo>
                    <a:lnTo>
                      <a:pt x="80695" y="20351"/>
                    </a:lnTo>
                    <a:lnTo>
                      <a:pt x="80695" y="20360"/>
                    </a:lnTo>
                    <a:lnTo>
                      <a:pt x="80705" y="20360"/>
                    </a:lnTo>
                    <a:lnTo>
                      <a:pt x="80705" y="20378"/>
                    </a:lnTo>
                    <a:lnTo>
                      <a:pt x="80723" y="20378"/>
                    </a:lnTo>
                    <a:lnTo>
                      <a:pt x="80723" y="20397"/>
                    </a:lnTo>
                    <a:lnTo>
                      <a:pt x="80742" y="20397"/>
                    </a:lnTo>
                    <a:lnTo>
                      <a:pt x="80742" y="20406"/>
                    </a:lnTo>
                    <a:lnTo>
                      <a:pt x="80751" y="20406"/>
                    </a:lnTo>
                    <a:lnTo>
                      <a:pt x="80751" y="20425"/>
                    </a:lnTo>
                    <a:lnTo>
                      <a:pt x="80770" y="20425"/>
                    </a:lnTo>
                    <a:lnTo>
                      <a:pt x="80770" y="20443"/>
                    </a:lnTo>
                    <a:lnTo>
                      <a:pt x="80797" y="20443"/>
                    </a:lnTo>
                    <a:lnTo>
                      <a:pt x="80797" y="20452"/>
                    </a:lnTo>
                    <a:lnTo>
                      <a:pt x="80816" y="20452"/>
                    </a:lnTo>
                    <a:lnTo>
                      <a:pt x="80816" y="20471"/>
                    </a:lnTo>
                    <a:lnTo>
                      <a:pt x="80834" y="20471"/>
                    </a:lnTo>
                    <a:lnTo>
                      <a:pt x="80834" y="20489"/>
                    </a:lnTo>
                    <a:lnTo>
                      <a:pt x="80844" y="20489"/>
                    </a:lnTo>
                    <a:lnTo>
                      <a:pt x="80844" y="20499"/>
                    </a:lnTo>
                    <a:lnTo>
                      <a:pt x="80862" y="20499"/>
                    </a:lnTo>
                    <a:lnTo>
                      <a:pt x="80862" y="20517"/>
                    </a:lnTo>
                    <a:lnTo>
                      <a:pt x="80881" y="20517"/>
                    </a:lnTo>
                    <a:lnTo>
                      <a:pt x="80881" y="20536"/>
                    </a:lnTo>
                    <a:lnTo>
                      <a:pt x="80890" y="20536"/>
                    </a:lnTo>
                    <a:lnTo>
                      <a:pt x="80890" y="20545"/>
                    </a:lnTo>
                    <a:lnTo>
                      <a:pt x="80908" y="20545"/>
                    </a:lnTo>
                    <a:lnTo>
                      <a:pt x="80908" y="20564"/>
                    </a:lnTo>
                    <a:lnTo>
                      <a:pt x="80927" y="20564"/>
                    </a:lnTo>
                    <a:lnTo>
                      <a:pt x="80927" y="20582"/>
                    </a:lnTo>
                    <a:lnTo>
                      <a:pt x="80936" y="20582"/>
                    </a:lnTo>
                    <a:lnTo>
                      <a:pt x="80936" y="20591"/>
                    </a:lnTo>
                    <a:lnTo>
                      <a:pt x="80955" y="20591"/>
                    </a:lnTo>
                    <a:lnTo>
                      <a:pt x="80955" y="20610"/>
                    </a:lnTo>
                    <a:lnTo>
                      <a:pt x="80973" y="20610"/>
                    </a:lnTo>
                    <a:lnTo>
                      <a:pt x="80973" y="20628"/>
                    </a:lnTo>
                    <a:lnTo>
                      <a:pt x="80983" y="20628"/>
                    </a:lnTo>
                    <a:lnTo>
                      <a:pt x="80983" y="20638"/>
                    </a:lnTo>
                    <a:lnTo>
                      <a:pt x="81001" y="20638"/>
                    </a:lnTo>
                    <a:lnTo>
                      <a:pt x="81001" y="20656"/>
                    </a:lnTo>
                    <a:lnTo>
                      <a:pt x="81020" y="20656"/>
                    </a:lnTo>
                    <a:lnTo>
                      <a:pt x="81020" y="20675"/>
                    </a:lnTo>
                    <a:lnTo>
                      <a:pt x="81029" y="20675"/>
                    </a:lnTo>
                    <a:lnTo>
                      <a:pt x="81029" y="20684"/>
                    </a:lnTo>
                    <a:lnTo>
                      <a:pt x="81047" y="20684"/>
                    </a:lnTo>
                    <a:lnTo>
                      <a:pt x="81047" y="20703"/>
                    </a:lnTo>
                    <a:lnTo>
                      <a:pt x="81066" y="20703"/>
                    </a:lnTo>
                    <a:lnTo>
                      <a:pt x="81066" y="20721"/>
                    </a:lnTo>
                    <a:lnTo>
                      <a:pt x="81075" y="20721"/>
                    </a:lnTo>
                    <a:lnTo>
                      <a:pt x="81075" y="20730"/>
                    </a:lnTo>
                    <a:lnTo>
                      <a:pt x="81094" y="20730"/>
                    </a:lnTo>
                    <a:lnTo>
                      <a:pt x="81094" y="20749"/>
                    </a:lnTo>
                    <a:lnTo>
                      <a:pt x="81112" y="20749"/>
                    </a:lnTo>
                    <a:lnTo>
                      <a:pt x="81112" y="20767"/>
                    </a:lnTo>
                    <a:lnTo>
                      <a:pt x="81122" y="20767"/>
                    </a:lnTo>
                    <a:lnTo>
                      <a:pt x="81122" y="20777"/>
                    </a:lnTo>
                    <a:lnTo>
                      <a:pt x="81140" y="20777"/>
                    </a:lnTo>
                    <a:lnTo>
                      <a:pt x="81140" y="20795"/>
                    </a:lnTo>
                    <a:lnTo>
                      <a:pt x="81159" y="20795"/>
                    </a:lnTo>
                    <a:lnTo>
                      <a:pt x="81159" y="20823"/>
                    </a:lnTo>
                    <a:lnTo>
                      <a:pt x="81168" y="20823"/>
                    </a:lnTo>
                    <a:lnTo>
                      <a:pt x="81168" y="20841"/>
                    </a:lnTo>
                    <a:lnTo>
                      <a:pt x="81186" y="20841"/>
                    </a:lnTo>
                    <a:lnTo>
                      <a:pt x="81186" y="20860"/>
                    </a:lnTo>
                    <a:lnTo>
                      <a:pt x="81205" y="20860"/>
                    </a:lnTo>
                    <a:lnTo>
                      <a:pt x="81205" y="20869"/>
                    </a:lnTo>
                    <a:lnTo>
                      <a:pt x="81214" y="20869"/>
                    </a:lnTo>
                    <a:lnTo>
                      <a:pt x="81214" y="20888"/>
                    </a:lnTo>
                    <a:lnTo>
                      <a:pt x="81233" y="20888"/>
                    </a:lnTo>
                    <a:lnTo>
                      <a:pt x="81233" y="20916"/>
                    </a:lnTo>
                    <a:lnTo>
                      <a:pt x="81251" y="20916"/>
                    </a:lnTo>
                    <a:lnTo>
                      <a:pt x="81251" y="20934"/>
                    </a:lnTo>
                    <a:lnTo>
                      <a:pt x="81260" y="20934"/>
                    </a:lnTo>
                    <a:lnTo>
                      <a:pt x="81260" y="20953"/>
                    </a:lnTo>
                    <a:lnTo>
                      <a:pt x="81279" y="20953"/>
                    </a:lnTo>
                    <a:lnTo>
                      <a:pt x="81279" y="20962"/>
                    </a:lnTo>
                    <a:lnTo>
                      <a:pt x="81297" y="20962"/>
                    </a:lnTo>
                    <a:lnTo>
                      <a:pt x="81297" y="20999"/>
                    </a:lnTo>
                    <a:lnTo>
                      <a:pt x="81307" y="20999"/>
                    </a:lnTo>
                    <a:lnTo>
                      <a:pt x="81307" y="21008"/>
                    </a:lnTo>
                    <a:lnTo>
                      <a:pt x="81325" y="21008"/>
                    </a:lnTo>
                    <a:lnTo>
                      <a:pt x="81325" y="21027"/>
                    </a:lnTo>
                    <a:lnTo>
                      <a:pt x="81344" y="21027"/>
                    </a:lnTo>
                    <a:lnTo>
                      <a:pt x="81344" y="21054"/>
                    </a:lnTo>
                    <a:lnTo>
                      <a:pt x="81353" y="21054"/>
                    </a:lnTo>
                    <a:lnTo>
                      <a:pt x="81353" y="21073"/>
                    </a:lnTo>
                    <a:lnTo>
                      <a:pt x="81372" y="21073"/>
                    </a:lnTo>
                    <a:lnTo>
                      <a:pt x="81372" y="21101"/>
                    </a:lnTo>
                    <a:lnTo>
                      <a:pt x="81390" y="21101"/>
                    </a:lnTo>
                    <a:lnTo>
                      <a:pt x="81390" y="21119"/>
                    </a:lnTo>
                    <a:lnTo>
                      <a:pt x="81399" y="21119"/>
                    </a:lnTo>
                    <a:lnTo>
                      <a:pt x="81399" y="21147"/>
                    </a:lnTo>
                    <a:lnTo>
                      <a:pt x="81418" y="21147"/>
                    </a:lnTo>
                    <a:lnTo>
                      <a:pt x="81418" y="21166"/>
                    </a:lnTo>
                    <a:lnTo>
                      <a:pt x="81436" y="21166"/>
                    </a:lnTo>
                    <a:lnTo>
                      <a:pt x="81436" y="21193"/>
                    </a:lnTo>
                    <a:lnTo>
                      <a:pt x="81446" y="21193"/>
                    </a:lnTo>
                    <a:lnTo>
                      <a:pt x="81446" y="21212"/>
                    </a:lnTo>
                    <a:lnTo>
                      <a:pt x="81464" y="21212"/>
                    </a:lnTo>
                    <a:lnTo>
                      <a:pt x="81464" y="21240"/>
                    </a:lnTo>
                    <a:lnTo>
                      <a:pt x="81483" y="21240"/>
                    </a:lnTo>
                    <a:lnTo>
                      <a:pt x="81483" y="21258"/>
                    </a:lnTo>
                    <a:lnTo>
                      <a:pt x="81492" y="21258"/>
                    </a:lnTo>
                    <a:lnTo>
                      <a:pt x="81492" y="21286"/>
                    </a:lnTo>
                    <a:lnTo>
                      <a:pt x="81511" y="21286"/>
                    </a:lnTo>
                    <a:lnTo>
                      <a:pt x="81511" y="21323"/>
                    </a:lnTo>
                    <a:lnTo>
                      <a:pt x="81529" y="21323"/>
                    </a:lnTo>
                    <a:lnTo>
                      <a:pt x="81529" y="21351"/>
                    </a:lnTo>
                    <a:lnTo>
                      <a:pt x="81538" y="21351"/>
                    </a:lnTo>
                    <a:lnTo>
                      <a:pt x="81538" y="21369"/>
                    </a:lnTo>
                    <a:lnTo>
                      <a:pt x="81557" y="21369"/>
                    </a:lnTo>
                    <a:lnTo>
                      <a:pt x="81557" y="21397"/>
                    </a:lnTo>
                    <a:lnTo>
                      <a:pt x="81575" y="21397"/>
                    </a:lnTo>
                    <a:lnTo>
                      <a:pt x="81575" y="21425"/>
                    </a:lnTo>
                    <a:lnTo>
                      <a:pt x="81585" y="21425"/>
                    </a:lnTo>
                    <a:lnTo>
                      <a:pt x="81585" y="21462"/>
                    </a:lnTo>
                    <a:lnTo>
                      <a:pt x="81603" y="21462"/>
                    </a:lnTo>
                    <a:lnTo>
                      <a:pt x="81603" y="21490"/>
                    </a:lnTo>
                    <a:lnTo>
                      <a:pt x="81622" y="21490"/>
                    </a:lnTo>
                    <a:lnTo>
                      <a:pt x="81622" y="21518"/>
                    </a:lnTo>
                    <a:lnTo>
                      <a:pt x="81631" y="21518"/>
                    </a:lnTo>
                    <a:lnTo>
                      <a:pt x="81631" y="21555"/>
                    </a:lnTo>
                    <a:lnTo>
                      <a:pt x="81649" y="21555"/>
                    </a:lnTo>
                    <a:lnTo>
                      <a:pt x="81649" y="21582"/>
                    </a:lnTo>
                    <a:lnTo>
                      <a:pt x="81668" y="21582"/>
                    </a:lnTo>
                    <a:lnTo>
                      <a:pt x="81668" y="21610"/>
                    </a:lnTo>
                    <a:lnTo>
                      <a:pt x="81677" y="21610"/>
                    </a:lnTo>
                    <a:lnTo>
                      <a:pt x="81677" y="21657"/>
                    </a:lnTo>
                    <a:lnTo>
                      <a:pt x="81696" y="21657"/>
                    </a:lnTo>
                    <a:lnTo>
                      <a:pt x="81696" y="21694"/>
                    </a:lnTo>
                    <a:lnTo>
                      <a:pt x="81714" y="21694"/>
                    </a:lnTo>
                    <a:lnTo>
                      <a:pt x="81714" y="21740"/>
                    </a:lnTo>
                    <a:lnTo>
                      <a:pt x="81724" y="21740"/>
                    </a:lnTo>
                    <a:lnTo>
                      <a:pt x="81724" y="21768"/>
                    </a:lnTo>
                    <a:lnTo>
                      <a:pt x="81742" y="21768"/>
                    </a:lnTo>
                    <a:lnTo>
                      <a:pt x="81742" y="21814"/>
                    </a:lnTo>
                    <a:lnTo>
                      <a:pt x="81761" y="21814"/>
                    </a:lnTo>
                    <a:lnTo>
                      <a:pt x="81761" y="21842"/>
                    </a:lnTo>
                    <a:lnTo>
                      <a:pt x="81770" y="21842"/>
                    </a:lnTo>
                    <a:lnTo>
                      <a:pt x="81770" y="21888"/>
                    </a:lnTo>
                    <a:lnTo>
                      <a:pt x="81788" y="21888"/>
                    </a:lnTo>
                    <a:lnTo>
                      <a:pt x="81788" y="21934"/>
                    </a:lnTo>
                    <a:lnTo>
                      <a:pt x="81807" y="21934"/>
                    </a:lnTo>
                    <a:lnTo>
                      <a:pt x="81807" y="21981"/>
                    </a:lnTo>
                    <a:lnTo>
                      <a:pt x="81816" y="21981"/>
                    </a:lnTo>
                    <a:lnTo>
                      <a:pt x="81816" y="22046"/>
                    </a:lnTo>
                    <a:lnTo>
                      <a:pt x="81835" y="22046"/>
                    </a:lnTo>
                    <a:lnTo>
                      <a:pt x="81835" y="22110"/>
                    </a:lnTo>
                    <a:lnTo>
                      <a:pt x="81853" y="22110"/>
                    </a:lnTo>
                    <a:lnTo>
                      <a:pt x="81853" y="22157"/>
                    </a:lnTo>
                    <a:lnTo>
                      <a:pt x="81863" y="22157"/>
                    </a:lnTo>
                    <a:lnTo>
                      <a:pt x="81863" y="22212"/>
                    </a:lnTo>
                    <a:lnTo>
                      <a:pt x="81881" y="22212"/>
                    </a:lnTo>
                    <a:lnTo>
                      <a:pt x="81881" y="22277"/>
                    </a:lnTo>
                    <a:lnTo>
                      <a:pt x="81900" y="22277"/>
                    </a:lnTo>
                    <a:lnTo>
                      <a:pt x="81900" y="22351"/>
                    </a:lnTo>
                    <a:lnTo>
                      <a:pt x="81909" y="22351"/>
                    </a:lnTo>
                    <a:lnTo>
                      <a:pt x="81909" y="22444"/>
                    </a:lnTo>
                    <a:lnTo>
                      <a:pt x="81927" y="22444"/>
                    </a:lnTo>
                    <a:lnTo>
                      <a:pt x="81927" y="22555"/>
                    </a:lnTo>
                    <a:lnTo>
                      <a:pt x="81946" y="22555"/>
                    </a:lnTo>
                    <a:lnTo>
                      <a:pt x="81946" y="22629"/>
                    </a:lnTo>
                    <a:lnTo>
                      <a:pt x="81955" y="22629"/>
                    </a:lnTo>
                    <a:lnTo>
                      <a:pt x="81955" y="22712"/>
                    </a:lnTo>
                    <a:lnTo>
                      <a:pt x="81974" y="22712"/>
                    </a:lnTo>
                    <a:lnTo>
                      <a:pt x="81974" y="22787"/>
                    </a:lnTo>
                    <a:lnTo>
                      <a:pt x="81992" y="22787"/>
                    </a:lnTo>
                    <a:lnTo>
                      <a:pt x="81992" y="22861"/>
                    </a:lnTo>
                    <a:lnTo>
                      <a:pt x="82001" y="22861"/>
                    </a:lnTo>
                    <a:lnTo>
                      <a:pt x="82001" y="22944"/>
                    </a:lnTo>
                    <a:lnTo>
                      <a:pt x="82020" y="22944"/>
                    </a:lnTo>
                    <a:lnTo>
                      <a:pt x="82020" y="23018"/>
                    </a:lnTo>
                    <a:lnTo>
                      <a:pt x="82039" y="23018"/>
                    </a:lnTo>
                    <a:lnTo>
                      <a:pt x="82039" y="23083"/>
                    </a:lnTo>
                    <a:lnTo>
                      <a:pt x="82048" y="23083"/>
                    </a:lnTo>
                    <a:lnTo>
                      <a:pt x="82048" y="23139"/>
                    </a:lnTo>
                    <a:lnTo>
                      <a:pt x="82066" y="23139"/>
                    </a:lnTo>
                    <a:lnTo>
                      <a:pt x="82066" y="23129"/>
                    </a:lnTo>
                    <a:lnTo>
                      <a:pt x="82094" y="23129"/>
                    </a:lnTo>
                    <a:lnTo>
                      <a:pt x="82094" y="23111"/>
                    </a:lnTo>
                    <a:lnTo>
                      <a:pt x="82131" y="23111"/>
                    </a:lnTo>
                    <a:lnTo>
                      <a:pt x="82131" y="23092"/>
                    </a:lnTo>
                    <a:lnTo>
                      <a:pt x="82159" y="23092"/>
                    </a:lnTo>
                    <a:lnTo>
                      <a:pt x="82159" y="23083"/>
                    </a:lnTo>
                    <a:lnTo>
                      <a:pt x="82205" y="23083"/>
                    </a:lnTo>
                    <a:lnTo>
                      <a:pt x="82205" y="23064"/>
                    </a:lnTo>
                    <a:lnTo>
                      <a:pt x="82233" y="23064"/>
                    </a:lnTo>
                    <a:lnTo>
                      <a:pt x="82233" y="23046"/>
                    </a:lnTo>
                    <a:lnTo>
                      <a:pt x="82279" y="23046"/>
                    </a:lnTo>
                    <a:lnTo>
                      <a:pt x="82279" y="23037"/>
                    </a:lnTo>
                    <a:lnTo>
                      <a:pt x="82316" y="23037"/>
                    </a:lnTo>
                    <a:lnTo>
                      <a:pt x="82316" y="23018"/>
                    </a:lnTo>
                    <a:lnTo>
                      <a:pt x="82344" y="23018"/>
                    </a:lnTo>
                    <a:lnTo>
                      <a:pt x="82344" y="23000"/>
                    </a:lnTo>
                    <a:lnTo>
                      <a:pt x="82390" y="23000"/>
                    </a:lnTo>
                    <a:lnTo>
                      <a:pt x="82390" y="22990"/>
                    </a:lnTo>
                    <a:lnTo>
                      <a:pt x="82418" y="22990"/>
                    </a:lnTo>
                    <a:lnTo>
                      <a:pt x="82418" y="22972"/>
                    </a:lnTo>
                    <a:lnTo>
                      <a:pt x="82465" y="22972"/>
                    </a:lnTo>
                    <a:lnTo>
                      <a:pt x="82465" y="22953"/>
                    </a:lnTo>
                    <a:lnTo>
                      <a:pt x="82511" y="22953"/>
                    </a:lnTo>
                    <a:lnTo>
                      <a:pt x="82511" y="22944"/>
                    </a:lnTo>
                    <a:lnTo>
                      <a:pt x="82557" y="22944"/>
                    </a:lnTo>
                    <a:lnTo>
                      <a:pt x="82557" y="22926"/>
                    </a:lnTo>
                    <a:lnTo>
                      <a:pt x="82622" y="22926"/>
                    </a:lnTo>
                    <a:lnTo>
                      <a:pt x="82622" y="22907"/>
                    </a:lnTo>
                    <a:lnTo>
                      <a:pt x="82668" y="22907"/>
                    </a:lnTo>
                    <a:lnTo>
                      <a:pt x="82668" y="22898"/>
                    </a:lnTo>
                    <a:lnTo>
                      <a:pt x="82715" y="22898"/>
                    </a:lnTo>
                    <a:lnTo>
                      <a:pt x="82715" y="22879"/>
                    </a:lnTo>
                    <a:lnTo>
                      <a:pt x="82780" y="22879"/>
                    </a:lnTo>
                    <a:lnTo>
                      <a:pt x="82780" y="22861"/>
                    </a:lnTo>
                    <a:lnTo>
                      <a:pt x="82826" y="22861"/>
                    </a:lnTo>
                    <a:lnTo>
                      <a:pt x="82826" y="22851"/>
                    </a:lnTo>
                    <a:lnTo>
                      <a:pt x="82881" y="22851"/>
                    </a:lnTo>
                    <a:lnTo>
                      <a:pt x="82881" y="22833"/>
                    </a:lnTo>
                    <a:lnTo>
                      <a:pt x="82946" y="22833"/>
                    </a:lnTo>
                    <a:lnTo>
                      <a:pt x="82946" y="22814"/>
                    </a:lnTo>
                    <a:lnTo>
                      <a:pt x="83039" y="22814"/>
                    </a:lnTo>
                    <a:lnTo>
                      <a:pt x="83039" y="22805"/>
                    </a:lnTo>
                    <a:lnTo>
                      <a:pt x="83131" y="22805"/>
                    </a:lnTo>
                    <a:lnTo>
                      <a:pt x="83131" y="22787"/>
                    </a:lnTo>
                    <a:lnTo>
                      <a:pt x="83243" y="22787"/>
                    </a:lnTo>
                    <a:lnTo>
                      <a:pt x="83243" y="22768"/>
                    </a:lnTo>
                    <a:lnTo>
                      <a:pt x="83335" y="22768"/>
                    </a:lnTo>
                    <a:lnTo>
                      <a:pt x="83335" y="22759"/>
                    </a:lnTo>
                    <a:lnTo>
                      <a:pt x="83641" y="22759"/>
                    </a:lnTo>
                    <a:lnTo>
                      <a:pt x="83641" y="22740"/>
                    </a:lnTo>
                    <a:lnTo>
                      <a:pt x="83937" y="22740"/>
                    </a:lnTo>
                    <a:lnTo>
                      <a:pt x="83937" y="22759"/>
                    </a:lnTo>
                    <a:lnTo>
                      <a:pt x="84086" y="22759"/>
                    </a:lnTo>
                    <a:lnTo>
                      <a:pt x="84086" y="22768"/>
                    </a:lnTo>
                    <a:lnTo>
                      <a:pt x="84262" y="22768"/>
                    </a:lnTo>
                    <a:lnTo>
                      <a:pt x="84262" y="22787"/>
                    </a:lnTo>
                    <a:lnTo>
                      <a:pt x="84363" y="22787"/>
                    </a:lnTo>
                    <a:lnTo>
                      <a:pt x="84363" y="22805"/>
                    </a:lnTo>
                    <a:lnTo>
                      <a:pt x="84428" y="22805"/>
                    </a:lnTo>
                    <a:lnTo>
                      <a:pt x="84428" y="22814"/>
                    </a:lnTo>
                    <a:lnTo>
                      <a:pt x="84502" y="22814"/>
                    </a:lnTo>
                    <a:lnTo>
                      <a:pt x="84502" y="22833"/>
                    </a:lnTo>
                    <a:lnTo>
                      <a:pt x="84567" y="22833"/>
                    </a:lnTo>
                    <a:lnTo>
                      <a:pt x="84567" y="22851"/>
                    </a:lnTo>
                    <a:lnTo>
                      <a:pt x="84641" y="22851"/>
                    </a:lnTo>
                    <a:lnTo>
                      <a:pt x="84641" y="22861"/>
                    </a:lnTo>
                    <a:lnTo>
                      <a:pt x="84706" y="22861"/>
                    </a:lnTo>
                    <a:lnTo>
                      <a:pt x="84706" y="22879"/>
                    </a:lnTo>
                    <a:lnTo>
                      <a:pt x="84771" y="22879"/>
                    </a:lnTo>
                    <a:lnTo>
                      <a:pt x="84771" y="22898"/>
                    </a:lnTo>
                    <a:lnTo>
                      <a:pt x="84817" y="22898"/>
                    </a:lnTo>
                    <a:lnTo>
                      <a:pt x="84817" y="22907"/>
                    </a:lnTo>
                    <a:lnTo>
                      <a:pt x="84864" y="22907"/>
                    </a:lnTo>
                    <a:lnTo>
                      <a:pt x="84864" y="22926"/>
                    </a:lnTo>
                    <a:lnTo>
                      <a:pt x="84910" y="22926"/>
                    </a:lnTo>
                    <a:lnTo>
                      <a:pt x="84910" y="22944"/>
                    </a:lnTo>
                    <a:lnTo>
                      <a:pt x="84956" y="22944"/>
                    </a:lnTo>
                    <a:lnTo>
                      <a:pt x="84956" y="22953"/>
                    </a:lnTo>
                    <a:lnTo>
                      <a:pt x="84984" y="22953"/>
                    </a:lnTo>
                    <a:lnTo>
                      <a:pt x="84984" y="22972"/>
                    </a:lnTo>
                    <a:lnTo>
                      <a:pt x="85030" y="22972"/>
                    </a:lnTo>
                    <a:lnTo>
                      <a:pt x="85030" y="22990"/>
                    </a:lnTo>
                    <a:lnTo>
                      <a:pt x="85077" y="22990"/>
                    </a:lnTo>
                    <a:lnTo>
                      <a:pt x="85077" y="23000"/>
                    </a:lnTo>
                    <a:lnTo>
                      <a:pt x="85104" y="23000"/>
                    </a:lnTo>
                    <a:lnTo>
                      <a:pt x="85104" y="23018"/>
                    </a:lnTo>
                    <a:lnTo>
                      <a:pt x="85151" y="23018"/>
                    </a:lnTo>
                    <a:lnTo>
                      <a:pt x="85151" y="23037"/>
                    </a:lnTo>
                    <a:lnTo>
                      <a:pt x="85197" y="23037"/>
                    </a:lnTo>
                    <a:lnTo>
                      <a:pt x="85197" y="23046"/>
                    </a:lnTo>
                    <a:lnTo>
                      <a:pt x="85234" y="23046"/>
                    </a:lnTo>
                    <a:lnTo>
                      <a:pt x="85234" y="23064"/>
                    </a:lnTo>
                    <a:lnTo>
                      <a:pt x="85262" y="23064"/>
                    </a:lnTo>
                    <a:lnTo>
                      <a:pt x="85262" y="23083"/>
                    </a:lnTo>
                    <a:lnTo>
                      <a:pt x="85290" y="23083"/>
                    </a:lnTo>
                    <a:lnTo>
                      <a:pt x="85290" y="23092"/>
                    </a:lnTo>
                    <a:lnTo>
                      <a:pt x="85327" y="23092"/>
                    </a:lnTo>
                    <a:lnTo>
                      <a:pt x="85327" y="23111"/>
                    </a:lnTo>
                    <a:lnTo>
                      <a:pt x="85373" y="23111"/>
                    </a:lnTo>
                    <a:lnTo>
                      <a:pt x="85373" y="23129"/>
                    </a:lnTo>
                    <a:lnTo>
                      <a:pt x="85401" y="23129"/>
                    </a:lnTo>
                    <a:lnTo>
                      <a:pt x="85401" y="23139"/>
                    </a:lnTo>
                    <a:lnTo>
                      <a:pt x="85429" y="23139"/>
                    </a:lnTo>
                    <a:lnTo>
                      <a:pt x="85429" y="23157"/>
                    </a:lnTo>
                    <a:lnTo>
                      <a:pt x="85466" y="23157"/>
                    </a:lnTo>
                    <a:lnTo>
                      <a:pt x="85466" y="23176"/>
                    </a:lnTo>
                    <a:lnTo>
                      <a:pt x="85493" y="23176"/>
                    </a:lnTo>
                    <a:lnTo>
                      <a:pt x="85493" y="23185"/>
                    </a:lnTo>
                    <a:lnTo>
                      <a:pt x="85521" y="23185"/>
                    </a:lnTo>
                    <a:lnTo>
                      <a:pt x="85521" y="23203"/>
                    </a:lnTo>
                    <a:lnTo>
                      <a:pt x="85558" y="23203"/>
                    </a:lnTo>
                    <a:lnTo>
                      <a:pt x="85558" y="23222"/>
                    </a:lnTo>
                    <a:lnTo>
                      <a:pt x="85568" y="23222"/>
                    </a:lnTo>
                    <a:lnTo>
                      <a:pt x="85568" y="23231"/>
                    </a:lnTo>
                    <a:lnTo>
                      <a:pt x="85605" y="23231"/>
                    </a:lnTo>
                    <a:lnTo>
                      <a:pt x="85605" y="23250"/>
                    </a:lnTo>
                    <a:lnTo>
                      <a:pt x="85632" y="23250"/>
                    </a:lnTo>
                    <a:lnTo>
                      <a:pt x="85632" y="23268"/>
                    </a:lnTo>
                    <a:lnTo>
                      <a:pt x="85651" y="23268"/>
                    </a:lnTo>
                    <a:lnTo>
                      <a:pt x="85651" y="23277"/>
                    </a:lnTo>
                    <a:lnTo>
                      <a:pt x="85679" y="23277"/>
                    </a:lnTo>
                    <a:lnTo>
                      <a:pt x="85679" y="23296"/>
                    </a:lnTo>
                    <a:lnTo>
                      <a:pt x="85706" y="23296"/>
                    </a:lnTo>
                    <a:lnTo>
                      <a:pt x="85706" y="23315"/>
                    </a:lnTo>
                    <a:lnTo>
                      <a:pt x="85725" y="23315"/>
                    </a:lnTo>
                    <a:lnTo>
                      <a:pt x="85725" y="23324"/>
                    </a:lnTo>
                    <a:lnTo>
                      <a:pt x="85753" y="23324"/>
                    </a:lnTo>
                    <a:lnTo>
                      <a:pt x="85753" y="23342"/>
                    </a:lnTo>
                    <a:lnTo>
                      <a:pt x="85771" y="23342"/>
                    </a:lnTo>
                    <a:lnTo>
                      <a:pt x="85771" y="23361"/>
                    </a:lnTo>
                    <a:lnTo>
                      <a:pt x="85790" y="23361"/>
                    </a:lnTo>
                    <a:lnTo>
                      <a:pt x="85790" y="23370"/>
                    </a:lnTo>
                    <a:lnTo>
                      <a:pt x="85818" y="23370"/>
                    </a:lnTo>
                    <a:lnTo>
                      <a:pt x="85818" y="23389"/>
                    </a:lnTo>
                    <a:lnTo>
                      <a:pt x="85836" y="23389"/>
                    </a:lnTo>
                    <a:lnTo>
                      <a:pt x="85836" y="23407"/>
                    </a:lnTo>
                    <a:lnTo>
                      <a:pt x="85864" y="23407"/>
                    </a:lnTo>
                    <a:lnTo>
                      <a:pt x="85864" y="23416"/>
                    </a:lnTo>
                    <a:lnTo>
                      <a:pt x="85882" y="23416"/>
                    </a:lnTo>
                    <a:lnTo>
                      <a:pt x="85882" y="23435"/>
                    </a:lnTo>
                    <a:lnTo>
                      <a:pt x="85892" y="23435"/>
                    </a:lnTo>
                    <a:lnTo>
                      <a:pt x="85892" y="23453"/>
                    </a:lnTo>
                    <a:lnTo>
                      <a:pt x="85929" y="23453"/>
                    </a:lnTo>
                    <a:lnTo>
                      <a:pt x="85929" y="23463"/>
                    </a:lnTo>
                    <a:lnTo>
                      <a:pt x="85938" y="23463"/>
                    </a:lnTo>
                    <a:lnTo>
                      <a:pt x="85938" y="23481"/>
                    </a:lnTo>
                    <a:lnTo>
                      <a:pt x="85957" y="23481"/>
                    </a:lnTo>
                    <a:lnTo>
                      <a:pt x="85957" y="23500"/>
                    </a:lnTo>
                    <a:lnTo>
                      <a:pt x="85984" y="23500"/>
                    </a:lnTo>
                    <a:lnTo>
                      <a:pt x="85984" y="23509"/>
                    </a:lnTo>
                    <a:lnTo>
                      <a:pt x="86003" y="23509"/>
                    </a:lnTo>
                    <a:lnTo>
                      <a:pt x="86003" y="23528"/>
                    </a:lnTo>
                    <a:lnTo>
                      <a:pt x="86021" y="23528"/>
                    </a:lnTo>
                    <a:lnTo>
                      <a:pt x="86021" y="23546"/>
                    </a:lnTo>
                    <a:lnTo>
                      <a:pt x="86049" y="23546"/>
                    </a:lnTo>
                    <a:lnTo>
                      <a:pt x="86049" y="23555"/>
                    </a:lnTo>
                    <a:lnTo>
                      <a:pt x="86068" y="23555"/>
                    </a:lnTo>
                    <a:lnTo>
                      <a:pt x="86068" y="23574"/>
                    </a:lnTo>
                    <a:lnTo>
                      <a:pt x="86077" y="23574"/>
                    </a:lnTo>
                    <a:lnTo>
                      <a:pt x="86077" y="23592"/>
                    </a:lnTo>
                    <a:lnTo>
                      <a:pt x="86096" y="23592"/>
                    </a:lnTo>
                    <a:lnTo>
                      <a:pt x="86096" y="23602"/>
                    </a:lnTo>
                    <a:lnTo>
                      <a:pt x="86114" y="23602"/>
                    </a:lnTo>
                    <a:lnTo>
                      <a:pt x="86114" y="23620"/>
                    </a:lnTo>
                    <a:lnTo>
                      <a:pt x="86123" y="23620"/>
                    </a:lnTo>
                    <a:lnTo>
                      <a:pt x="86123" y="23639"/>
                    </a:lnTo>
                    <a:lnTo>
                      <a:pt x="86142" y="23639"/>
                    </a:lnTo>
                    <a:lnTo>
                      <a:pt x="86142" y="23648"/>
                    </a:lnTo>
                    <a:lnTo>
                      <a:pt x="86160" y="23648"/>
                    </a:lnTo>
                    <a:lnTo>
                      <a:pt x="86160" y="23667"/>
                    </a:lnTo>
                    <a:lnTo>
                      <a:pt x="86170" y="23667"/>
                    </a:lnTo>
                    <a:lnTo>
                      <a:pt x="86170" y="23685"/>
                    </a:lnTo>
                    <a:lnTo>
                      <a:pt x="86188" y="23685"/>
                    </a:lnTo>
                    <a:lnTo>
                      <a:pt x="86188" y="23694"/>
                    </a:lnTo>
                    <a:lnTo>
                      <a:pt x="86216" y="23694"/>
                    </a:lnTo>
                    <a:lnTo>
                      <a:pt x="86216" y="23713"/>
                    </a:lnTo>
                    <a:lnTo>
                      <a:pt x="86234" y="23713"/>
                    </a:lnTo>
                    <a:lnTo>
                      <a:pt x="86234" y="23731"/>
                    </a:lnTo>
                    <a:lnTo>
                      <a:pt x="86253" y="23731"/>
                    </a:lnTo>
                    <a:lnTo>
                      <a:pt x="86253" y="23741"/>
                    </a:lnTo>
                    <a:lnTo>
                      <a:pt x="86262" y="23741"/>
                    </a:lnTo>
                    <a:lnTo>
                      <a:pt x="86262" y="23759"/>
                    </a:lnTo>
                    <a:lnTo>
                      <a:pt x="86281" y="23759"/>
                    </a:lnTo>
                    <a:lnTo>
                      <a:pt x="86281" y="23778"/>
                    </a:lnTo>
                    <a:lnTo>
                      <a:pt x="86299" y="23778"/>
                    </a:lnTo>
                    <a:lnTo>
                      <a:pt x="86299" y="23787"/>
                    </a:lnTo>
                    <a:lnTo>
                      <a:pt x="86309" y="23787"/>
                    </a:lnTo>
                    <a:lnTo>
                      <a:pt x="86309" y="23805"/>
                    </a:lnTo>
                    <a:lnTo>
                      <a:pt x="86327" y="23805"/>
                    </a:lnTo>
                    <a:lnTo>
                      <a:pt x="86327" y="23824"/>
                    </a:lnTo>
                    <a:lnTo>
                      <a:pt x="86346" y="23824"/>
                    </a:lnTo>
                    <a:lnTo>
                      <a:pt x="86346" y="23833"/>
                    </a:lnTo>
                    <a:lnTo>
                      <a:pt x="86355" y="23833"/>
                    </a:lnTo>
                    <a:lnTo>
                      <a:pt x="86355" y="23852"/>
                    </a:lnTo>
                    <a:lnTo>
                      <a:pt x="86373" y="23852"/>
                    </a:lnTo>
                    <a:lnTo>
                      <a:pt x="86373" y="23870"/>
                    </a:lnTo>
                    <a:lnTo>
                      <a:pt x="86392" y="23870"/>
                    </a:lnTo>
                    <a:lnTo>
                      <a:pt x="86392" y="23880"/>
                    </a:lnTo>
                    <a:lnTo>
                      <a:pt x="86401" y="23880"/>
                    </a:lnTo>
                    <a:lnTo>
                      <a:pt x="86401" y="23898"/>
                    </a:lnTo>
                    <a:lnTo>
                      <a:pt x="86420" y="23898"/>
                    </a:lnTo>
                    <a:lnTo>
                      <a:pt x="86420" y="23917"/>
                    </a:lnTo>
                    <a:lnTo>
                      <a:pt x="86438" y="23917"/>
                    </a:lnTo>
                    <a:lnTo>
                      <a:pt x="86438" y="23926"/>
                    </a:lnTo>
                    <a:lnTo>
                      <a:pt x="86447" y="23926"/>
                    </a:lnTo>
                    <a:lnTo>
                      <a:pt x="86447" y="23944"/>
                    </a:lnTo>
                    <a:lnTo>
                      <a:pt x="86466" y="23944"/>
                    </a:lnTo>
                    <a:lnTo>
                      <a:pt x="86466" y="23972"/>
                    </a:lnTo>
                    <a:lnTo>
                      <a:pt x="86485" y="23972"/>
                    </a:lnTo>
                    <a:lnTo>
                      <a:pt x="86485" y="23991"/>
                    </a:lnTo>
                    <a:lnTo>
                      <a:pt x="86494" y="23991"/>
                    </a:lnTo>
                    <a:lnTo>
                      <a:pt x="86494" y="24009"/>
                    </a:lnTo>
                    <a:lnTo>
                      <a:pt x="86512" y="24009"/>
                    </a:lnTo>
                    <a:lnTo>
                      <a:pt x="86512" y="24018"/>
                    </a:lnTo>
                    <a:lnTo>
                      <a:pt x="86531" y="24018"/>
                    </a:lnTo>
                    <a:lnTo>
                      <a:pt x="86531" y="24056"/>
                    </a:lnTo>
                    <a:lnTo>
                      <a:pt x="86540" y="24056"/>
                    </a:lnTo>
                    <a:lnTo>
                      <a:pt x="86540" y="24065"/>
                    </a:lnTo>
                    <a:lnTo>
                      <a:pt x="86559" y="24065"/>
                    </a:lnTo>
                    <a:lnTo>
                      <a:pt x="86559" y="24083"/>
                    </a:lnTo>
                    <a:lnTo>
                      <a:pt x="86577" y="24083"/>
                    </a:lnTo>
                    <a:lnTo>
                      <a:pt x="86577" y="24102"/>
                    </a:lnTo>
                    <a:lnTo>
                      <a:pt x="86586" y="24102"/>
                    </a:lnTo>
                    <a:lnTo>
                      <a:pt x="86586" y="24111"/>
                    </a:lnTo>
                    <a:lnTo>
                      <a:pt x="86605" y="24111"/>
                    </a:lnTo>
                    <a:lnTo>
                      <a:pt x="86605" y="24148"/>
                    </a:lnTo>
                    <a:lnTo>
                      <a:pt x="86623" y="24148"/>
                    </a:lnTo>
                    <a:lnTo>
                      <a:pt x="86623" y="24157"/>
                    </a:lnTo>
                    <a:lnTo>
                      <a:pt x="86633" y="24157"/>
                    </a:lnTo>
                    <a:lnTo>
                      <a:pt x="86633" y="24176"/>
                    </a:lnTo>
                    <a:lnTo>
                      <a:pt x="86651" y="24176"/>
                    </a:lnTo>
                    <a:lnTo>
                      <a:pt x="86651" y="24194"/>
                    </a:lnTo>
                    <a:lnTo>
                      <a:pt x="86670" y="24194"/>
                    </a:lnTo>
                    <a:lnTo>
                      <a:pt x="86670" y="24222"/>
                    </a:lnTo>
                    <a:lnTo>
                      <a:pt x="86679" y="24222"/>
                    </a:lnTo>
                    <a:lnTo>
                      <a:pt x="86679" y="24241"/>
                    </a:lnTo>
                    <a:lnTo>
                      <a:pt x="86698" y="24241"/>
                    </a:lnTo>
                    <a:lnTo>
                      <a:pt x="86698" y="24250"/>
                    </a:lnTo>
                    <a:lnTo>
                      <a:pt x="86716" y="24250"/>
                    </a:lnTo>
                    <a:lnTo>
                      <a:pt x="86716" y="24287"/>
                    </a:lnTo>
                    <a:lnTo>
                      <a:pt x="86725" y="24287"/>
                    </a:lnTo>
                    <a:lnTo>
                      <a:pt x="86725" y="24315"/>
                    </a:lnTo>
                    <a:lnTo>
                      <a:pt x="86744" y="24315"/>
                    </a:lnTo>
                    <a:lnTo>
                      <a:pt x="86744" y="24333"/>
                    </a:lnTo>
                    <a:lnTo>
                      <a:pt x="86762" y="24333"/>
                    </a:lnTo>
                    <a:lnTo>
                      <a:pt x="86762" y="24361"/>
                    </a:lnTo>
                    <a:lnTo>
                      <a:pt x="86772" y="24361"/>
                    </a:lnTo>
                    <a:lnTo>
                      <a:pt x="86772" y="24380"/>
                    </a:lnTo>
                    <a:lnTo>
                      <a:pt x="86790" y="24380"/>
                    </a:lnTo>
                    <a:lnTo>
                      <a:pt x="86790" y="24408"/>
                    </a:lnTo>
                    <a:lnTo>
                      <a:pt x="86809" y="24408"/>
                    </a:lnTo>
                    <a:lnTo>
                      <a:pt x="86809" y="24435"/>
                    </a:lnTo>
                    <a:lnTo>
                      <a:pt x="86818" y="24435"/>
                    </a:lnTo>
                    <a:lnTo>
                      <a:pt x="86818" y="24454"/>
                    </a:lnTo>
                    <a:lnTo>
                      <a:pt x="86837" y="24454"/>
                    </a:lnTo>
                    <a:lnTo>
                      <a:pt x="86837" y="24482"/>
                    </a:lnTo>
                    <a:lnTo>
                      <a:pt x="86855" y="24482"/>
                    </a:lnTo>
                    <a:lnTo>
                      <a:pt x="86855" y="24519"/>
                    </a:lnTo>
                    <a:lnTo>
                      <a:pt x="86864" y="24519"/>
                    </a:lnTo>
                    <a:lnTo>
                      <a:pt x="86864" y="24528"/>
                    </a:lnTo>
                    <a:lnTo>
                      <a:pt x="86883" y="24528"/>
                    </a:lnTo>
                    <a:lnTo>
                      <a:pt x="86883" y="24565"/>
                    </a:lnTo>
                    <a:lnTo>
                      <a:pt x="86901" y="24565"/>
                    </a:lnTo>
                    <a:lnTo>
                      <a:pt x="86901" y="24574"/>
                    </a:lnTo>
                    <a:lnTo>
                      <a:pt x="86911" y="24574"/>
                    </a:lnTo>
                    <a:lnTo>
                      <a:pt x="86911" y="24611"/>
                    </a:lnTo>
                    <a:lnTo>
                      <a:pt x="86929" y="24611"/>
                    </a:lnTo>
                    <a:lnTo>
                      <a:pt x="86929" y="24639"/>
                    </a:lnTo>
                    <a:lnTo>
                      <a:pt x="86948" y="24639"/>
                    </a:lnTo>
                    <a:lnTo>
                      <a:pt x="86948" y="24667"/>
                    </a:lnTo>
                    <a:lnTo>
                      <a:pt x="86957" y="24667"/>
                    </a:lnTo>
                    <a:lnTo>
                      <a:pt x="86957" y="24704"/>
                    </a:lnTo>
                    <a:lnTo>
                      <a:pt x="86975" y="24704"/>
                    </a:lnTo>
                    <a:lnTo>
                      <a:pt x="86975" y="24732"/>
                    </a:lnTo>
                    <a:lnTo>
                      <a:pt x="86994" y="24732"/>
                    </a:lnTo>
                    <a:lnTo>
                      <a:pt x="86994" y="24778"/>
                    </a:lnTo>
                    <a:lnTo>
                      <a:pt x="87003" y="24778"/>
                    </a:lnTo>
                    <a:lnTo>
                      <a:pt x="87003" y="24806"/>
                    </a:lnTo>
                    <a:lnTo>
                      <a:pt x="87022" y="24806"/>
                    </a:lnTo>
                    <a:lnTo>
                      <a:pt x="87022" y="24843"/>
                    </a:lnTo>
                    <a:lnTo>
                      <a:pt x="87040" y="24843"/>
                    </a:lnTo>
                    <a:lnTo>
                      <a:pt x="87040" y="24889"/>
                    </a:lnTo>
                    <a:lnTo>
                      <a:pt x="87050" y="24889"/>
                    </a:lnTo>
                    <a:lnTo>
                      <a:pt x="87050" y="24917"/>
                    </a:lnTo>
                    <a:lnTo>
                      <a:pt x="87068" y="24917"/>
                    </a:lnTo>
                    <a:lnTo>
                      <a:pt x="87068" y="24945"/>
                    </a:lnTo>
                    <a:lnTo>
                      <a:pt x="87087" y="24945"/>
                    </a:lnTo>
                    <a:lnTo>
                      <a:pt x="87087" y="24982"/>
                    </a:lnTo>
                    <a:lnTo>
                      <a:pt x="87096" y="24982"/>
                    </a:lnTo>
                    <a:lnTo>
                      <a:pt x="87096" y="25028"/>
                    </a:lnTo>
                    <a:lnTo>
                      <a:pt x="87114" y="25028"/>
                    </a:lnTo>
                    <a:lnTo>
                      <a:pt x="87114" y="25056"/>
                    </a:lnTo>
                    <a:lnTo>
                      <a:pt x="87133" y="25056"/>
                    </a:lnTo>
                    <a:lnTo>
                      <a:pt x="87133" y="25102"/>
                    </a:lnTo>
                    <a:lnTo>
                      <a:pt x="87142" y="25102"/>
                    </a:lnTo>
                    <a:lnTo>
                      <a:pt x="87142" y="25167"/>
                    </a:lnTo>
                    <a:lnTo>
                      <a:pt x="87161" y="25167"/>
                    </a:lnTo>
                    <a:lnTo>
                      <a:pt x="87161" y="25213"/>
                    </a:lnTo>
                    <a:lnTo>
                      <a:pt x="87179" y="25213"/>
                    </a:lnTo>
                    <a:lnTo>
                      <a:pt x="87179" y="25269"/>
                    </a:lnTo>
                    <a:lnTo>
                      <a:pt x="87188" y="25269"/>
                    </a:lnTo>
                    <a:lnTo>
                      <a:pt x="87188" y="25315"/>
                    </a:lnTo>
                    <a:lnTo>
                      <a:pt x="87207" y="25315"/>
                    </a:lnTo>
                    <a:lnTo>
                      <a:pt x="87207" y="25380"/>
                    </a:lnTo>
                    <a:lnTo>
                      <a:pt x="87226" y="25380"/>
                    </a:lnTo>
                    <a:lnTo>
                      <a:pt x="87226" y="25445"/>
                    </a:lnTo>
                    <a:lnTo>
                      <a:pt x="87235" y="25445"/>
                    </a:lnTo>
                    <a:lnTo>
                      <a:pt x="87235" y="25491"/>
                    </a:lnTo>
                    <a:lnTo>
                      <a:pt x="87253" y="25491"/>
                    </a:lnTo>
                    <a:lnTo>
                      <a:pt x="87253" y="25584"/>
                    </a:lnTo>
                    <a:lnTo>
                      <a:pt x="87272" y="25584"/>
                    </a:lnTo>
                    <a:lnTo>
                      <a:pt x="87272" y="25704"/>
                    </a:lnTo>
                    <a:lnTo>
                      <a:pt x="87281" y="25704"/>
                    </a:lnTo>
                    <a:lnTo>
                      <a:pt x="87281" y="25815"/>
                    </a:lnTo>
                    <a:lnTo>
                      <a:pt x="87300" y="25815"/>
                    </a:lnTo>
                    <a:lnTo>
                      <a:pt x="87300" y="25936"/>
                    </a:lnTo>
                    <a:lnTo>
                      <a:pt x="87318" y="25936"/>
                    </a:lnTo>
                    <a:lnTo>
                      <a:pt x="87318" y="26399"/>
                    </a:lnTo>
                    <a:lnTo>
                      <a:pt x="87327" y="26399"/>
                    </a:lnTo>
                    <a:lnTo>
                      <a:pt x="87327" y="26371"/>
                    </a:lnTo>
                    <a:lnTo>
                      <a:pt x="87346" y="26371"/>
                    </a:lnTo>
                    <a:lnTo>
                      <a:pt x="87346" y="26334"/>
                    </a:lnTo>
                    <a:lnTo>
                      <a:pt x="87364" y="26334"/>
                    </a:lnTo>
                    <a:lnTo>
                      <a:pt x="87364" y="26325"/>
                    </a:lnTo>
                    <a:lnTo>
                      <a:pt x="87374" y="26325"/>
                    </a:lnTo>
                    <a:lnTo>
                      <a:pt x="87374" y="26288"/>
                    </a:lnTo>
                    <a:lnTo>
                      <a:pt x="87392" y="26288"/>
                    </a:lnTo>
                    <a:lnTo>
                      <a:pt x="87392" y="26260"/>
                    </a:lnTo>
                    <a:lnTo>
                      <a:pt x="87411" y="26260"/>
                    </a:lnTo>
                    <a:lnTo>
                      <a:pt x="87411" y="26241"/>
                    </a:lnTo>
                    <a:lnTo>
                      <a:pt x="87420" y="26241"/>
                    </a:lnTo>
                    <a:lnTo>
                      <a:pt x="87420" y="26214"/>
                    </a:lnTo>
                    <a:lnTo>
                      <a:pt x="87439" y="26214"/>
                    </a:lnTo>
                    <a:lnTo>
                      <a:pt x="87439" y="26195"/>
                    </a:lnTo>
                    <a:lnTo>
                      <a:pt x="87457" y="26195"/>
                    </a:lnTo>
                    <a:lnTo>
                      <a:pt x="87457" y="26167"/>
                    </a:lnTo>
                    <a:lnTo>
                      <a:pt x="87466" y="26167"/>
                    </a:lnTo>
                    <a:lnTo>
                      <a:pt x="87466" y="26149"/>
                    </a:lnTo>
                    <a:lnTo>
                      <a:pt x="87485" y="26149"/>
                    </a:lnTo>
                    <a:lnTo>
                      <a:pt x="87485" y="26121"/>
                    </a:lnTo>
                    <a:lnTo>
                      <a:pt x="87503" y="26121"/>
                    </a:lnTo>
                    <a:lnTo>
                      <a:pt x="87503" y="26103"/>
                    </a:lnTo>
                    <a:lnTo>
                      <a:pt x="87513" y="26103"/>
                    </a:lnTo>
                    <a:lnTo>
                      <a:pt x="87513" y="26093"/>
                    </a:lnTo>
                    <a:lnTo>
                      <a:pt x="87531" y="26093"/>
                    </a:lnTo>
                    <a:lnTo>
                      <a:pt x="87531" y="26056"/>
                    </a:lnTo>
                    <a:lnTo>
                      <a:pt x="87550" y="26056"/>
                    </a:lnTo>
                    <a:lnTo>
                      <a:pt x="87550" y="26047"/>
                    </a:lnTo>
                    <a:lnTo>
                      <a:pt x="87559" y="26047"/>
                    </a:lnTo>
                    <a:lnTo>
                      <a:pt x="87559" y="26010"/>
                    </a:lnTo>
                    <a:lnTo>
                      <a:pt x="87578" y="26010"/>
                    </a:lnTo>
                    <a:lnTo>
                      <a:pt x="87578" y="26001"/>
                    </a:lnTo>
                    <a:lnTo>
                      <a:pt x="87596" y="26001"/>
                    </a:lnTo>
                    <a:lnTo>
                      <a:pt x="87596" y="25982"/>
                    </a:lnTo>
                    <a:lnTo>
                      <a:pt x="87605" y="25982"/>
                    </a:lnTo>
                    <a:lnTo>
                      <a:pt x="87605" y="25964"/>
                    </a:lnTo>
                    <a:lnTo>
                      <a:pt x="87624" y="25964"/>
                    </a:lnTo>
                    <a:lnTo>
                      <a:pt x="87624" y="25954"/>
                    </a:lnTo>
                    <a:lnTo>
                      <a:pt x="87642" y="25954"/>
                    </a:lnTo>
                    <a:lnTo>
                      <a:pt x="87642" y="25936"/>
                    </a:lnTo>
                    <a:lnTo>
                      <a:pt x="87652" y="25936"/>
                    </a:lnTo>
                    <a:lnTo>
                      <a:pt x="87652" y="25917"/>
                    </a:lnTo>
                    <a:lnTo>
                      <a:pt x="87670" y="25917"/>
                    </a:lnTo>
                    <a:lnTo>
                      <a:pt x="87670" y="25908"/>
                    </a:lnTo>
                    <a:lnTo>
                      <a:pt x="87689" y="25908"/>
                    </a:lnTo>
                    <a:lnTo>
                      <a:pt x="87689" y="25871"/>
                    </a:lnTo>
                    <a:lnTo>
                      <a:pt x="87698" y="25871"/>
                    </a:lnTo>
                    <a:lnTo>
                      <a:pt x="87698" y="25862"/>
                    </a:lnTo>
                    <a:lnTo>
                      <a:pt x="87716" y="25862"/>
                    </a:lnTo>
                    <a:lnTo>
                      <a:pt x="87716" y="25843"/>
                    </a:lnTo>
                    <a:lnTo>
                      <a:pt x="87735" y="25843"/>
                    </a:lnTo>
                    <a:lnTo>
                      <a:pt x="87735" y="25825"/>
                    </a:lnTo>
                    <a:lnTo>
                      <a:pt x="87744" y="25825"/>
                    </a:lnTo>
                    <a:lnTo>
                      <a:pt x="87744" y="25815"/>
                    </a:lnTo>
                    <a:lnTo>
                      <a:pt x="87763" y="25815"/>
                    </a:lnTo>
                    <a:lnTo>
                      <a:pt x="87763" y="25797"/>
                    </a:lnTo>
                    <a:lnTo>
                      <a:pt x="87781" y="25797"/>
                    </a:lnTo>
                    <a:lnTo>
                      <a:pt x="87781" y="25778"/>
                    </a:lnTo>
                    <a:lnTo>
                      <a:pt x="87791" y="25778"/>
                    </a:lnTo>
                    <a:lnTo>
                      <a:pt x="87791" y="25769"/>
                    </a:lnTo>
                    <a:lnTo>
                      <a:pt x="87809" y="25769"/>
                    </a:lnTo>
                    <a:lnTo>
                      <a:pt x="87809" y="25751"/>
                    </a:lnTo>
                    <a:lnTo>
                      <a:pt x="87828" y="25751"/>
                    </a:lnTo>
                    <a:lnTo>
                      <a:pt x="87828" y="25732"/>
                    </a:lnTo>
                    <a:lnTo>
                      <a:pt x="87837" y="25732"/>
                    </a:lnTo>
                    <a:lnTo>
                      <a:pt x="87837" y="25723"/>
                    </a:lnTo>
                    <a:lnTo>
                      <a:pt x="87874" y="25723"/>
                    </a:lnTo>
                    <a:lnTo>
                      <a:pt x="87874" y="25704"/>
                    </a:lnTo>
                    <a:lnTo>
                      <a:pt x="87883" y="25704"/>
                    </a:lnTo>
                    <a:lnTo>
                      <a:pt x="87883" y="25686"/>
                    </a:lnTo>
                    <a:lnTo>
                      <a:pt x="87902" y="25686"/>
                    </a:lnTo>
                    <a:lnTo>
                      <a:pt x="87902" y="25676"/>
                    </a:lnTo>
                    <a:lnTo>
                      <a:pt x="87920" y="25676"/>
                    </a:lnTo>
                    <a:lnTo>
                      <a:pt x="87920" y="25658"/>
                    </a:lnTo>
                    <a:lnTo>
                      <a:pt x="87929" y="25658"/>
                    </a:lnTo>
                    <a:lnTo>
                      <a:pt x="87929" y="25639"/>
                    </a:lnTo>
                    <a:lnTo>
                      <a:pt x="87948" y="25639"/>
                    </a:lnTo>
                    <a:lnTo>
                      <a:pt x="87948" y="25630"/>
                    </a:lnTo>
                    <a:lnTo>
                      <a:pt x="87976" y="25630"/>
                    </a:lnTo>
                    <a:lnTo>
                      <a:pt x="87976" y="25612"/>
                    </a:lnTo>
                    <a:lnTo>
                      <a:pt x="87994" y="25612"/>
                    </a:lnTo>
                    <a:lnTo>
                      <a:pt x="87994" y="25593"/>
                    </a:lnTo>
                    <a:lnTo>
                      <a:pt x="88013" y="25593"/>
                    </a:lnTo>
                    <a:lnTo>
                      <a:pt x="88013" y="25584"/>
                    </a:lnTo>
                    <a:lnTo>
                      <a:pt x="88022" y="25584"/>
                    </a:lnTo>
                    <a:lnTo>
                      <a:pt x="88022" y="25565"/>
                    </a:lnTo>
                    <a:lnTo>
                      <a:pt x="88059" y="25565"/>
                    </a:lnTo>
                    <a:lnTo>
                      <a:pt x="88059" y="25547"/>
                    </a:lnTo>
                    <a:lnTo>
                      <a:pt x="88068" y="25547"/>
                    </a:lnTo>
                    <a:lnTo>
                      <a:pt x="88068" y="25538"/>
                    </a:lnTo>
                    <a:lnTo>
                      <a:pt x="88087" y="25538"/>
                    </a:lnTo>
                    <a:lnTo>
                      <a:pt x="88087" y="25519"/>
                    </a:lnTo>
                    <a:lnTo>
                      <a:pt x="88115" y="25519"/>
                    </a:lnTo>
                    <a:lnTo>
                      <a:pt x="88115" y="25500"/>
                    </a:lnTo>
                    <a:lnTo>
                      <a:pt x="88133" y="25500"/>
                    </a:lnTo>
                    <a:lnTo>
                      <a:pt x="88133" y="25491"/>
                    </a:lnTo>
                    <a:lnTo>
                      <a:pt x="88161" y="25491"/>
                    </a:lnTo>
                    <a:lnTo>
                      <a:pt x="88161" y="25473"/>
                    </a:lnTo>
                    <a:lnTo>
                      <a:pt x="88180" y="25473"/>
                    </a:lnTo>
                    <a:lnTo>
                      <a:pt x="88180" y="25454"/>
                    </a:lnTo>
                    <a:lnTo>
                      <a:pt x="88207" y="25454"/>
                    </a:lnTo>
                    <a:lnTo>
                      <a:pt x="88207" y="25445"/>
                    </a:lnTo>
                    <a:lnTo>
                      <a:pt x="88244" y="25445"/>
                    </a:lnTo>
                    <a:lnTo>
                      <a:pt x="88244" y="25426"/>
                    </a:lnTo>
                    <a:lnTo>
                      <a:pt x="88254" y="25426"/>
                    </a:lnTo>
                    <a:lnTo>
                      <a:pt x="88254" y="25408"/>
                    </a:lnTo>
                    <a:lnTo>
                      <a:pt x="88291" y="25408"/>
                    </a:lnTo>
                    <a:lnTo>
                      <a:pt x="88291" y="25399"/>
                    </a:lnTo>
                    <a:lnTo>
                      <a:pt x="88300" y="25399"/>
                    </a:lnTo>
                    <a:lnTo>
                      <a:pt x="88300" y="25380"/>
                    </a:lnTo>
                    <a:lnTo>
                      <a:pt x="88337" y="25380"/>
                    </a:lnTo>
                    <a:lnTo>
                      <a:pt x="88337" y="25362"/>
                    </a:lnTo>
                    <a:lnTo>
                      <a:pt x="88365" y="25362"/>
                    </a:lnTo>
                    <a:lnTo>
                      <a:pt x="88365" y="25352"/>
                    </a:lnTo>
                    <a:lnTo>
                      <a:pt x="88393" y="25352"/>
                    </a:lnTo>
                    <a:lnTo>
                      <a:pt x="88393" y="25334"/>
                    </a:lnTo>
                    <a:lnTo>
                      <a:pt x="88430" y="25334"/>
                    </a:lnTo>
                    <a:lnTo>
                      <a:pt x="88430" y="25315"/>
                    </a:lnTo>
                    <a:lnTo>
                      <a:pt x="88457" y="25315"/>
                    </a:lnTo>
                    <a:lnTo>
                      <a:pt x="88457" y="25306"/>
                    </a:lnTo>
                    <a:lnTo>
                      <a:pt x="88485" y="25306"/>
                    </a:lnTo>
                    <a:lnTo>
                      <a:pt x="88485" y="25287"/>
                    </a:lnTo>
                    <a:lnTo>
                      <a:pt x="88522" y="25287"/>
                    </a:lnTo>
                    <a:lnTo>
                      <a:pt x="88522" y="25269"/>
                    </a:lnTo>
                    <a:lnTo>
                      <a:pt x="88550" y="25269"/>
                    </a:lnTo>
                    <a:lnTo>
                      <a:pt x="88550" y="25260"/>
                    </a:lnTo>
                    <a:lnTo>
                      <a:pt x="88578" y="25260"/>
                    </a:lnTo>
                    <a:lnTo>
                      <a:pt x="88578" y="25241"/>
                    </a:lnTo>
                    <a:lnTo>
                      <a:pt x="88624" y="25241"/>
                    </a:lnTo>
                    <a:lnTo>
                      <a:pt x="88624" y="25223"/>
                    </a:lnTo>
                    <a:lnTo>
                      <a:pt x="88661" y="25223"/>
                    </a:lnTo>
                    <a:lnTo>
                      <a:pt x="88661" y="25213"/>
                    </a:lnTo>
                    <a:lnTo>
                      <a:pt x="88708" y="25213"/>
                    </a:lnTo>
                    <a:lnTo>
                      <a:pt x="88708" y="25195"/>
                    </a:lnTo>
                    <a:lnTo>
                      <a:pt x="88735" y="25195"/>
                    </a:lnTo>
                    <a:lnTo>
                      <a:pt x="88735" y="25176"/>
                    </a:lnTo>
                    <a:lnTo>
                      <a:pt x="88782" y="25176"/>
                    </a:lnTo>
                    <a:lnTo>
                      <a:pt x="88782" y="25167"/>
                    </a:lnTo>
                    <a:lnTo>
                      <a:pt x="88828" y="25167"/>
                    </a:lnTo>
                    <a:lnTo>
                      <a:pt x="88828" y="25149"/>
                    </a:lnTo>
                    <a:lnTo>
                      <a:pt x="88874" y="25149"/>
                    </a:lnTo>
                    <a:lnTo>
                      <a:pt x="88874" y="25130"/>
                    </a:lnTo>
                    <a:lnTo>
                      <a:pt x="88939" y="25130"/>
                    </a:lnTo>
                    <a:lnTo>
                      <a:pt x="88939" y="25121"/>
                    </a:lnTo>
                    <a:lnTo>
                      <a:pt x="88995" y="25121"/>
                    </a:lnTo>
                    <a:lnTo>
                      <a:pt x="88995" y="25102"/>
                    </a:lnTo>
                    <a:lnTo>
                      <a:pt x="89060" y="25102"/>
                    </a:lnTo>
                    <a:lnTo>
                      <a:pt x="89060" y="25084"/>
                    </a:lnTo>
                    <a:lnTo>
                      <a:pt x="89152" y="25084"/>
                    </a:lnTo>
                    <a:lnTo>
                      <a:pt x="89152" y="25074"/>
                    </a:lnTo>
                    <a:lnTo>
                      <a:pt x="89245" y="25074"/>
                    </a:lnTo>
                    <a:lnTo>
                      <a:pt x="89245" y="25056"/>
                    </a:lnTo>
                    <a:lnTo>
                      <a:pt x="89337" y="25056"/>
                    </a:lnTo>
                    <a:lnTo>
                      <a:pt x="89337" y="25037"/>
                    </a:lnTo>
                    <a:lnTo>
                      <a:pt x="89550" y="25037"/>
                    </a:lnTo>
                    <a:lnTo>
                      <a:pt x="89550" y="25028"/>
                    </a:lnTo>
                    <a:lnTo>
                      <a:pt x="89754" y="25028"/>
                    </a:lnTo>
                    <a:lnTo>
                      <a:pt x="89754" y="25037"/>
                    </a:lnTo>
                    <a:lnTo>
                      <a:pt x="89986" y="25037"/>
                    </a:lnTo>
                    <a:lnTo>
                      <a:pt x="89986" y="25056"/>
                    </a:lnTo>
                    <a:lnTo>
                      <a:pt x="90097" y="25056"/>
                    </a:lnTo>
                    <a:lnTo>
                      <a:pt x="90097" y="25074"/>
                    </a:lnTo>
                    <a:lnTo>
                      <a:pt x="90190" y="25074"/>
                    </a:lnTo>
                    <a:lnTo>
                      <a:pt x="90190" y="25084"/>
                    </a:lnTo>
                    <a:lnTo>
                      <a:pt x="90264" y="25084"/>
                    </a:lnTo>
                    <a:lnTo>
                      <a:pt x="90264" y="25102"/>
                    </a:lnTo>
                    <a:lnTo>
                      <a:pt x="90328" y="25102"/>
                    </a:lnTo>
                    <a:lnTo>
                      <a:pt x="90328" y="25121"/>
                    </a:lnTo>
                    <a:lnTo>
                      <a:pt x="90384" y="25121"/>
                    </a:lnTo>
                    <a:lnTo>
                      <a:pt x="90384" y="25130"/>
                    </a:lnTo>
                    <a:lnTo>
                      <a:pt x="90449" y="25130"/>
                    </a:lnTo>
                    <a:lnTo>
                      <a:pt x="90449" y="25149"/>
                    </a:lnTo>
                    <a:lnTo>
                      <a:pt x="90495" y="25149"/>
                    </a:lnTo>
                    <a:lnTo>
                      <a:pt x="90495" y="25167"/>
                    </a:lnTo>
                    <a:lnTo>
                      <a:pt x="90542" y="25167"/>
                    </a:lnTo>
                    <a:lnTo>
                      <a:pt x="90542" y="25176"/>
                    </a:lnTo>
                    <a:lnTo>
                      <a:pt x="90588" y="25176"/>
                    </a:lnTo>
                    <a:lnTo>
                      <a:pt x="90588" y="25195"/>
                    </a:lnTo>
                    <a:lnTo>
                      <a:pt x="90634" y="25195"/>
                    </a:lnTo>
                    <a:lnTo>
                      <a:pt x="90634" y="25213"/>
                    </a:lnTo>
                    <a:lnTo>
                      <a:pt x="90680" y="25213"/>
                    </a:lnTo>
                    <a:lnTo>
                      <a:pt x="90680" y="25223"/>
                    </a:lnTo>
                    <a:lnTo>
                      <a:pt x="90708" y="25223"/>
                    </a:lnTo>
                    <a:lnTo>
                      <a:pt x="90708" y="25241"/>
                    </a:lnTo>
                    <a:lnTo>
                      <a:pt x="90745" y="25241"/>
                    </a:lnTo>
                    <a:lnTo>
                      <a:pt x="90745" y="25260"/>
                    </a:lnTo>
                    <a:lnTo>
                      <a:pt x="90792" y="25260"/>
                    </a:lnTo>
                    <a:lnTo>
                      <a:pt x="90792" y="25269"/>
                    </a:lnTo>
                    <a:lnTo>
                      <a:pt x="90819" y="25269"/>
                    </a:lnTo>
                    <a:lnTo>
                      <a:pt x="90819" y="25287"/>
                    </a:lnTo>
                    <a:lnTo>
                      <a:pt x="90847" y="25287"/>
                    </a:lnTo>
                    <a:lnTo>
                      <a:pt x="90847" y="25306"/>
                    </a:lnTo>
                    <a:lnTo>
                      <a:pt x="90884" y="25306"/>
                    </a:lnTo>
                    <a:lnTo>
                      <a:pt x="90884" y="25315"/>
                    </a:lnTo>
                    <a:lnTo>
                      <a:pt x="90894" y="25315"/>
                    </a:lnTo>
                    <a:lnTo>
                      <a:pt x="90894" y="25195"/>
                    </a:lnTo>
                    <a:lnTo>
                      <a:pt x="90912" y="25195"/>
                    </a:lnTo>
                    <a:lnTo>
                      <a:pt x="90912" y="25149"/>
                    </a:lnTo>
                    <a:lnTo>
                      <a:pt x="90931" y="25149"/>
                    </a:lnTo>
                    <a:lnTo>
                      <a:pt x="90931" y="25102"/>
                    </a:lnTo>
                    <a:lnTo>
                      <a:pt x="90940" y="25102"/>
                    </a:lnTo>
                    <a:lnTo>
                      <a:pt x="90940" y="25074"/>
                    </a:lnTo>
                    <a:lnTo>
                      <a:pt x="90958" y="25074"/>
                    </a:lnTo>
                    <a:lnTo>
                      <a:pt x="90958" y="25028"/>
                    </a:lnTo>
                    <a:lnTo>
                      <a:pt x="90977" y="25028"/>
                    </a:lnTo>
                    <a:lnTo>
                      <a:pt x="90977" y="25010"/>
                    </a:lnTo>
                    <a:lnTo>
                      <a:pt x="90986" y="25010"/>
                    </a:lnTo>
                    <a:lnTo>
                      <a:pt x="90986" y="24991"/>
                    </a:lnTo>
                    <a:lnTo>
                      <a:pt x="91005" y="24991"/>
                    </a:lnTo>
                    <a:lnTo>
                      <a:pt x="91005" y="24982"/>
                    </a:lnTo>
                    <a:lnTo>
                      <a:pt x="91023" y="24982"/>
                    </a:lnTo>
                    <a:lnTo>
                      <a:pt x="91023" y="24945"/>
                    </a:lnTo>
                    <a:lnTo>
                      <a:pt x="91032" y="24945"/>
                    </a:lnTo>
                    <a:lnTo>
                      <a:pt x="91032" y="24935"/>
                    </a:lnTo>
                    <a:lnTo>
                      <a:pt x="91051" y="24935"/>
                    </a:lnTo>
                    <a:lnTo>
                      <a:pt x="91051" y="24917"/>
                    </a:lnTo>
                    <a:lnTo>
                      <a:pt x="91070" y="24917"/>
                    </a:lnTo>
                    <a:lnTo>
                      <a:pt x="91070" y="24898"/>
                    </a:lnTo>
                    <a:lnTo>
                      <a:pt x="91079" y="24898"/>
                    </a:lnTo>
                    <a:lnTo>
                      <a:pt x="91079" y="24889"/>
                    </a:lnTo>
                    <a:lnTo>
                      <a:pt x="91097" y="24889"/>
                    </a:lnTo>
                    <a:lnTo>
                      <a:pt x="91097" y="24871"/>
                    </a:lnTo>
                    <a:lnTo>
                      <a:pt x="91116" y="24871"/>
                    </a:lnTo>
                    <a:lnTo>
                      <a:pt x="91116" y="24852"/>
                    </a:lnTo>
                    <a:lnTo>
                      <a:pt x="91144" y="24852"/>
                    </a:lnTo>
                    <a:lnTo>
                      <a:pt x="91144" y="24843"/>
                    </a:lnTo>
                    <a:lnTo>
                      <a:pt x="91162" y="24843"/>
                    </a:lnTo>
                    <a:lnTo>
                      <a:pt x="91162" y="24824"/>
                    </a:lnTo>
                    <a:lnTo>
                      <a:pt x="91190" y="24824"/>
                    </a:lnTo>
                    <a:lnTo>
                      <a:pt x="91190" y="24806"/>
                    </a:lnTo>
                    <a:lnTo>
                      <a:pt x="91208" y="24806"/>
                    </a:lnTo>
                    <a:lnTo>
                      <a:pt x="91208" y="24797"/>
                    </a:lnTo>
                    <a:lnTo>
                      <a:pt x="91255" y="24797"/>
                    </a:lnTo>
                    <a:lnTo>
                      <a:pt x="91255" y="24778"/>
                    </a:lnTo>
                    <a:lnTo>
                      <a:pt x="91301" y="24778"/>
                    </a:lnTo>
                    <a:lnTo>
                      <a:pt x="91301" y="24759"/>
                    </a:lnTo>
                    <a:lnTo>
                      <a:pt x="91357" y="24759"/>
                    </a:lnTo>
                    <a:lnTo>
                      <a:pt x="91357" y="24750"/>
                    </a:lnTo>
                    <a:lnTo>
                      <a:pt x="91468" y="24750"/>
                    </a:lnTo>
                    <a:lnTo>
                      <a:pt x="91468" y="24732"/>
                    </a:lnTo>
                    <a:lnTo>
                      <a:pt x="91496" y="24732"/>
                    </a:lnTo>
                    <a:lnTo>
                      <a:pt x="91496" y="24750"/>
                    </a:lnTo>
                    <a:lnTo>
                      <a:pt x="91653" y="24750"/>
                    </a:lnTo>
                    <a:lnTo>
                      <a:pt x="91653" y="24759"/>
                    </a:lnTo>
                    <a:lnTo>
                      <a:pt x="91699" y="24759"/>
                    </a:lnTo>
                    <a:lnTo>
                      <a:pt x="91699" y="24778"/>
                    </a:lnTo>
                    <a:lnTo>
                      <a:pt x="91746" y="24778"/>
                    </a:lnTo>
                    <a:lnTo>
                      <a:pt x="91746" y="24797"/>
                    </a:lnTo>
                    <a:lnTo>
                      <a:pt x="91764" y="24797"/>
                    </a:lnTo>
                    <a:lnTo>
                      <a:pt x="91764" y="24778"/>
                    </a:lnTo>
                    <a:lnTo>
                      <a:pt x="91746" y="24778"/>
                    </a:lnTo>
                    <a:lnTo>
                      <a:pt x="91746" y="24713"/>
                    </a:lnTo>
                    <a:lnTo>
                      <a:pt x="91727" y="24713"/>
                    </a:lnTo>
                    <a:lnTo>
                      <a:pt x="91727" y="24667"/>
                    </a:lnTo>
                    <a:lnTo>
                      <a:pt x="91718" y="24667"/>
                    </a:lnTo>
                    <a:lnTo>
                      <a:pt x="91718" y="24528"/>
                    </a:lnTo>
                    <a:lnTo>
                      <a:pt x="91699" y="24528"/>
                    </a:lnTo>
                    <a:lnTo>
                      <a:pt x="91699" y="24426"/>
                    </a:lnTo>
                    <a:lnTo>
                      <a:pt x="91718" y="24426"/>
                    </a:lnTo>
                    <a:lnTo>
                      <a:pt x="91718" y="24296"/>
                    </a:lnTo>
                    <a:lnTo>
                      <a:pt x="91727" y="24296"/>
                    </a:lnTo>
                    <a:lnTo>
                      <a:pt x="91727" y="24241"/>
                    </a:lnTo>
                    <a:lnTo>
                      <a:pt x="91746" y="24241"/>
                    </a:lnTo>
                    <a:lnTo>
                      <a:pt x="91746" y="24194"/>
                    </a:lnTo>
                    <a:lnTo>
                      <a:pt x="91764" y="24194"/>
                    </a:lnTo>
                    <a:lnTo>
                      <a:pt x="91764" y="24148"/>
                    </a:lnTo>
                    <a:lnTo>
                      <a:pt x="91773" y="24148"/>
                    </a:lnTo>
                    <a:lnTo>
                      <a:pt x="91773" y="24111"/>
                    </a:lnTo>
                    <a:lnTo>
                      <a:pt x="91792" y="24111"/>
                    </a:lnTo>
                    <a:lnTo>
                      <a:pt x="91792" y="24083"/>
                    </a:lnTo>
                    <a:lnTo>
                      <a:pt x="91811" y="24083"/>
                    </a:lnTo>
                    <a:lnTo>
                      <a:pt x="91811" y="24056"/>
                    </a:lnTo>
                    <a:lnTo>
                      <a:pt x="91820" y="24056"/>
                    </a:lnTo>
                    <a:lnTo>
                      <a:pt x="91820" y="24018"/>
                    </a:lnTo>
                    <a:lnTo>
                      <a:pt x="91838" y="24018"/>
                    </a:lnTo>
                    <a:lnTo>
                      <a:pt x="91838" y="24009"/>
                    </a:lnTo>
                    <a:lnTo>
                      <a:pt x="91857" y="24009"/>
                    </a:lnTo>
                    <a:lnTo>
                      <a:pt x="91857" y="23991"/>
                    </a:lnTo>
                    <a:lnTo>
                      <a:pt x="91866" y="23991"/>
                    </a:lnTo>
                    <a:lnTo>
                      <a:pt x="91866" y="23963"/>
                    </a:lnTo>
                    <a:lnTo>
                      <a:pt x="91885" y="23963"/>
                    </a:lnTo>
                    <a:lnTo>
                      <a:pt x="91885" y="23944"/>
                    </a:lnTo>
                    <a:lnTo>
                      <a:pt x="91903" y="23944"/>
                    </a:lnTo>
                    <a:lnTo>
                      <a:pt x="91903" y="23926"/>
                    </a:lnTo>
                    <a:lnTo>
                      <a:pt x="91912" y="23926"/>
                    </a:lnTo>
                    <a:lnTo>
                      <a:pt x="91912" y="23917"/>
                    </a:lnTo>
                    <a:lnTo>
                      <a:pt x="91931" y="23917"/>
                    </a:lnTo>
                    <a:lnTo>
                      <a:pt x="91931" y="23880"/>
                    </a:lnTo>
                    <a:lnTo>
                      <a:pt x="91949" y="23880"/>
                    </a:lnTo>
                    <a:lnTo>
                      <a:pt x="91949" y="23870"/>
                    </a:lnTo>
                    <a:lnTo>
                      <a:pt x="91959" y="23870"/>
                    </a:lnTo>
                    <a:lnTo>
                      <a:pt x="91959" y="23852"/>
                    </a:lnTo>
                    <a:lnTo>
                      <a:pt x="91996" y="23852"/>
                    </a:lnTo>
                    <a:lnTo>
                      <a:pt x="91996" y="23833"/>
                    </a:lnTo>
                    <a:lnTo>
                      <a:pt x="92005" y="23833"/>
                    </a:lnTo>
                    <a:lnTo>
                      <a:pt x="92005" y="23824"/>
                    </a:lnTo>
                    <a:lnTo>
                      <a:pt x="92024" y="23824"/>
                    </a:lnTo>
                    <a:lnTo>
                      <a:pt x="92024" y="23805"/>
                    </a:lnTo>
                    <a:lnTo>
                      <a:pt x="92042" y="23805"/>
                    </a:lnTo>
                    <a:lnTo>
                      <a:pt x="92042" y="23787"/>
                    </a:lnTo>
                    <a:lnTo>
                      <a:pt x="92051" y="23787"/>
                    </a:lnTo>
                    <a:lnTo>
                      <a:pt x="92051" y="23778"/>
                    </a:lnTo>
                    <a:lnTo>
                      <a:pt x="92088" y="23778"/>
                    </a:lnTo>
                    <a:lnTo>
                      <a:pt x="92088" y="23759"/>
                    </a:lnTo>
                    <a:lnTo>
                      <a:pt x="92098" y="23759"/>
                    </a:lnTo>
                    <a:lnTo>
                      <a:pt x="92098" y="23741"/>
                    </a:lnTo>
                    <a:lnTo>
                      <a:pt x="92135" y="23741"/>
                    </a:lnTo>
                    <a:lnTo>
                      <a:pt x="92135" y="23731"/>
                    </a:lnTo>
                    <a:lnTo>
                      <a:pt x="92144" y="23731"/>
                    </a:lnTo>
                    <a:lnTo>
                      <a:pt x="92144" y="23713"/>
                    </a:lnTo>
                    <a:lnTo>
                      <a:pt x="92181" y="23713"/>
                    </a:lnTo>
                    <a:lnTo>
                      <a:pt x="92181" y="23694"/>
                    </a:lnTo>
                    <a:lnTo>
                      <a:pt x="92209" y="23694"/>
                    </a:lnTo>
                    <a:lnTo>
                      <a:pt x="92209" y="23685"/>
                    </a:lnTo>
                    <a:lnTo>
                      <a:pt x="92237" y="23685"/>
                    </a:lnTo>
                    <a:lnTo>
                      <a:pt x="92237" y="23667"/>
                    </a:lnTo>
                    <a:lnTo>
                      <a:pt x="92283" y="23667"/>
                    </a:lnTo>
                    <a:lnTo>
                      <a:pt x="92283" y="23648"/>
                    </a:lnTo>
                    <a:lnTo>
                      <a:pt x="92320" y="23648"/>
                    </a:lnTo>
                    <a:lnTo>
                      <a:pt x="92320" y="23639"/>
                    </a:lnTo>
                    <a:lnTo>
                      <a:pt x="92394" y="23639"/>
                    </a:lnTo>
                    <a:lnTo>
                      <a:pt x="92394" y="23620"/>
                    </a:lnTo>
                    <a:lnTo>
                      <a:pt x="92468" y="23620"/>
                    </a:lnTo>
                    <a:lnTo>
                      <a:pt x="92468" y="23602"/>
                    </a:lnTo>
                    <a:lnTo>
                      <a:pt x="92765" y="23602"/>
                    </a:lnTo>
                    <a:lnTo>
                      <a:pt x="92765" y="23620"/>
                    </a:lnTo>
                    <a:lnTo>
                      <a:pt x="92829" y="23620"/>
                    </a:lnTo>
                    <a:lnTo>
                      <a:pt x="92829" y="23639"/>
                    </a:lnTo>
                    <a:lnTo>
                      <a:pt x="92885" y="23639"/>
                    </a:lnTo>
                    <a:lnTo>
                      <a:pt x="92885" y="23648"/>
                    </a:lnTo>
                    <a:lnTo>
                      <a:pt x="92950" y="23648"/>
                    </a:lnTo>
                    <a:lnTo>
                      <a:pt x="92950" y="23667"/>
                    </a:lnTo>
                    <a:lnTo>
                      <a:pt x="92996" y="23667"/>
                    </a:lnTo>
                    <a:lnTo>
                      <a:pt x="92996" y="23685"/>
                    </a:lnTo>
                    <a:lnTo>
                      <a:pt x="93024" y="23685"/>
                    </a:lnTo>
                    <a:lnTo>
                      <a:pt x="93024" y="23694"/>
                    </a:lnTo>
                    <a:lnTo>
                      <a:pt x="93061" y="23694"/>
                    </a:lnTo>
                    <a:lnTo>
                      <a:pt x="93061" y="23713"/>
                    </a:lnTo>
                    <a:lnTo>
                      <a:pt x="93089" y="23713"/>
                    </a:lnTo>
                    <a:lnTo>
                      <a:pt x="93089" y="23731"/>
                    </a:lnTo>
                    <a:lnTo>
                      <a:pt x="93117" y="23731"/>
                    </a:lnTo>
                    <a:lnTo>
                      <a:pt x="93117" y="23741"/>
                    </a:lnTo>
                    <a:lnTo>
                      <a:pt x="93135" y="23741"/>
                    </a:lnTo>
                    <a:lnTo>
                      <a:pt x="93135" y="23759"/>
                    </a:lnTo>
                    <a:lnTo>
                      <a:pt x="93163" y="23759"/>
                    </a:lnTo>
                    <a:lnTo>
                      <a:pt x="93163" y="23778"/>
                    </a:lnTo>
                    <a:lnTo>
                      <a:pt x="93181" y="23778"/>
                    </a:lnTo>
                    <a:lnTo>
                      <a:pt x="93181" y="23787"/>
                    </a:lnTo>
                    <a:lnTo>
                      <a:pt x="93209" y="23787"/>
                    </a:lnTo>
                    <a:lnTo>
                      <a:pt x="93209" y="23805"/>
                    </a:lnTo>
                    <a:lnTo>
                      <a:pt x="93228" y="23805"/>
                    </a:lnTo>
                    <a:lnTo>
                      <a:pt x="93228" y="23824"/>
                    </a:lnTo>
                    <a:lnTo>
                      <a:pt x="93246" y="23824"/>
                    </a:lnTo>
                    <a:lnTo>
                      <a:pt x="93246" y="23833"/>
                    </a:lnTo>
                    <a:lnTo>
                      <a:pt x="93255" y="23833"/>
                    </a:lnTo>
                    <a:lnTo>
                      <a:pt x="93255" y="23852"/>
                    </a:lnTo>
                    <a:lnTo>
                      <a:pt x="93274" y="23852"/>
                    </a:lnTo>
                    <a:lnTo>
                      <a:pt x="93274" y="23870"/>
                    </a:lnTo>
                    <a:lnTo>
                      <a:pt x="93293" y="23870"/>
                    </a:lnTo>
                    <a:lnTo>
                      <a:pt x="93293" y="23880"/>
                    </a:lnTo>
                    <a:lnTo>
                      <a:pt x="93302" y="23880"/>
                    </a:lnTo>
                    <a:lnTo>
                      <a:pt x="93302" y="23898"/>
                    </a:lnTo>
                    <a:lnTo>
                      <a:pt x="93320" y="23898"/>
                    </a:lnTo>
                    <a:lnTo>
                      <a:pt x="93320" y="23917"/>
                    </a:lnTo>
                    <a:lnTo>
                      <a:pt x="93339" y="23917"/>
                    </a:lnTo>
                    <a:lnTo>
                      <a:pt x="93339" y="23926"/>
                    </a:lnTo>
                    <a:lnTo>
                      <a:pt x="93348" y="23926"/>
                    </a:lnTo>
                    <a:lnTo>
                      <a:pt x="93348" y="23944"/>
                    </a:lnTo>
                    <a:lnTo>
                      <a:pt x="93367" y="23944"/>
                    </a:lnTo>
                    <a:lnTo>
                      <a:pt x="93367" y="23972"/>
                    </a:lnTo>
                    <a:lnTo>
                      <a:pt x="93385" y="23972"/>
                    </a:lnTo>
                    <a:lnTo>
                      <a:pt x="93385" y="23991"/>
                    </a:lnTo>
                    <a:lnTo>
                      <a:pt x="93394" y="23991"/>
                    </a:lnTo>
                    <a:lnTo>
                      <a:pt x="93394" y="24018"/>
                    </a:lnTo>
                    <a:lnTo>
                      <a:pt x="93413" y="24018"/>
                    </a:lnTo>
                    <a:lnTo>
                      <a:pt x="93413" y="24037"/>
                    </a:lnTo>
                    <a:lnTo>
                      <a:pt x="93431" y="24037"/>
                    </a:lnTo>
                    <a:lnTo>
                      <a:pt x="93431" y="24065"/>
                    </a:lnTo>
                    <a:lnTo>
                      <a:pt x="93441" y="24065"/>
                    </a:lnTo>
                    <a:lnTo>
                      <a:pt x="93441" y="24083"/>
                    </a:lnTo>
                    <a:lnTo>
                      <a:pt x="93459" y="24083"/>
                    </a:lnTo>
                    <a:lnTo>
                      <a:pt x="93459" y="24018"/>
                    </a:lnTo>
                    <a:lnTo>
                      <a:pt x="93478" y="24018"/>
                    </a:lnTo>
                    <a:lnTo>
                      <a:pt x="93478" y="23972"/>
                    </a:lnTo>
                    <a:lnTo>
                      <a:pt x="93487" y="23972"/>
                    </a:lnTo>
                    <a:lnTo>
                      <a:pt x="93487" y="23926"/>
                    </a:lnTo>
                    <a:lnTo>
                      <a:pt x="93506" y="23926"/>
                    </a:lnTo>
                    <a:lnTo>
                      <a:pt x="93506" y="23898"/>
                    </a:lnTo>
                    <a:lnTo>
                      <a:pt x="93524" y="23898"/>
                    </a:lnTo>
                    <a:lnTo>
                      <a:pt x="93524" y="23870"/>
                    </a:lnTo>
                    <a:lnTo>
                      <a:pt x="93533" y="23870"/>
                    </a:lnTo>
                    <a:lnTo>
                      <a:pt x="93533" y="23833"/>
                    </a:lnTo>
                    <a:lnTo>
                      <a:pt x="93552" y="23833"/>
                    </a:lnTo>
                    <a:lnTo>
                      <a:pt x="93552" y="23805"/>
                    </a:lnTo>
                    <a:lnTo>
                      <a:pt x="93570" y="23805"/>
                    </a:lnTo>
                    <a:lnTo>
                      <a:pt x="93570" y="23778"/>
                    </a:lnTo>
                    <a:lnTo>
                      <a:pt x="93580" y="23778"/>
                    </a:lnTo>
                    <a:lnTo>
                      <a:pt x="93580" y="23759"/>
                    </a:lnTo>
                    <a:lnTo>
                      <a:pt x="93598" y="23759"/>
                    </a:lnTo>
                    <a:lnTo>
                      <a:pt x="93598" y="23731"/>
                    </a:lnTo>
                    <a:lnTo>
                      <a:pt x="93617" y="23731"/>
                    </a:lnTo>
                    <a:lnTo>
                      <a:pt x="93617" y="23713"/>
                    </a:lnTo>
                    <a:lnTo>
                      <a:pt x="93626" y="23713"/>
                    </a:lnTo>
                    <a:lnTo>
                      <a:pt x="93626" y="23694"/>
                    </a:lnTo>
                    <a:lnTo>
                      <a:pt x="93644" y="23694"/>
                    </a:lnTo>
                    <a:lnTo>
                      <a:pt x="93644" y="23685"/>
                    </a:lnTo>
                    <a:lnTo>
                      <a:pt x="93663" y="23685"/>
                    </a:lnTo>
                    <a:lnTo>
                      <a:pt x="93663" y="23667"/>
                    </a:lnTo>
                    <a:lnTo>
                      <a:pt x="93672" y="23667"/>
                    </a:lnTo>
                    <a:lnTo>
                      <a:pt x="93672" y="23639"/>
                    </a:lnTo>
                    <a:lnTo>
                      <a:pt x="93691" y="23639"/>
                    </a:lnTo>
                    <a:lnTo>
                      <a:pt x="93691" y="23620"/>
                    </a:lnTo>
                    <a:lnTo>
                      <a:pt x="93709" y="23620"/>
                    </a:lnTo>
                    <a:lnTo>
                      <a:pt x="93709" y="23602"/>
                    </a:lnTo>
                    <a:lnTo>
                      <a:pt x="93737" y="23602"/>
                    </a:lnTo>
                    <a:lnTo>
                      <a:pt x="93737" y="23592"/>
                    </a:lnTo>
                    <a:lnTo>
                      <a:pt x="93756" y="23592"/>
                    </a:lnTo>
                    <a:lnTo>
                      <a:pt x="93756" y="23574"/>
                    </a:lnTo>
                    <a:lnTo>
                      <a:pt x="93765" y="23574"/>
                    </a:lnTo>
                    <a:lnTo>
                      <a:pt x="93765" y="23555"/>
                    </a:lnTo>
                    <a:lnTo>
                      <a:pt x="93783" y="23555"/>
                    </a:lnTo>
                    <a:lnTo>
                      <a:pt x="93783" y="23546"/>
                    </a:lnTo>
                    <a:lnTo>
                      <a:pt x="93811" y="23546"/>
                    </a:lnTo>
                    <a:lnTo>
                      <a:pt x="93811" y="23528"/>
                    </a:lnTo>
                    <a:lnTo>
                      <a:pt x="93830" y="23528"/>
                    </a:lnTo>
                    <a:lnTo>
                      <a:pt x="93830" y="23509"/>
                    </a:lnTo>
                    <a:lnTo>
                      <a:pt x="93858" y="23509"/>
                    </a:lnTo>
                    <a:lnTo>
                      <a:pt x="93858" y="23500"/>
                    </a:lnTo>
                    <a:lnTo>
                      <a:pt x="93876" y="23500"/>
                    </a:lnTo>
                    <a:lnTo>
                      <a:pt x="93876" y="23481"/>
                    </a:lnTo>
                    <a:lnTo>
                      <a:pt x="93904" y="23481"/>
                    </a:lnTo>
                    <a:lnTo>
                      <a:pt x="93904" y="23463"/>
                    </a:lnTo>
                    <a:lnTo>
                      <a:pt x="93941" y="23463"/>
                    </a:lnTo>
                    <a:lnTo>
                      <a:pt x="93941" y="23453"/>
                    </a:lnTo>
                    <a:lnTo>
                      <a:pt x="93987" y="23453"/>
                    </a:lnTo>
                    <a:lnTo>
                      <a:pt x="93987" y="23435"/>
                    </a:lnTo>
                    <a:lnTo>
                      <a:pt x="94015" y="23435"/>
                    </a:lnTo>
                    <a:lnTo>
                      <a:pt x="94015" y="23416"/>
                    </a:lnTo>
                    <a:lnTo>
                      <a:pt x="94043" y="23416"/>
                    </a:lnTo>
                    <a:lnTo>
                      <a:pt x="94043" y="23407"/>
                    </a:lnTo>
                    <a:lnTo>
                      <a:pt x="94108" y="23407"/>
                    </a:lnTo>
                    <a:lnTo>
                      <a:pt x="94108" y="23389"/>
                    </a:lnTo>
                    <a:lnTo>
                      <a:pt x="94219" y="23389"/>
                    </a:lnTo>
                    <a:lnTo>
                      <a:pt x="94219" y="23370"/>
                    </a:lnTo>
                    <a:lnTo>
                      <a:pt x="94506" y="23370"/>
                    </a:lnTo>
                    <a:lnTo>
                      <a:pt x="94506" y="23389"/>
                    </a:lnTo>
                    <a:lnTo>
                      <a:pt x="94589" y="23389"/>
                    </a:lnTo>
                    <a:lnTo>
                      <a:pt x="94589" y="23407"/>
                    </a:lnTo>
                    <a:lnTo>
                      <a:pt x="94636" y="23407"/>
                    </a:lnTo>
                    <a:lnTo>
                      <a:pt x="94636" y="23416"/>
                    </a:lnTo>
                    <a:lnTo>
                      <a:pt x="94682" y="23416"/>
                    </a:lnTo>
                    <a:lnTo>
                      <a:pt x="94682" y="23435"/>
                    </a:lnTo>
                    <a:lnTo>
                      <a:pt x="94710" y="23435"/>
                    </a:lnTo>
                    <a:lnTo>
                      <a:pt x="94710" y="23453"/>
                    </a:lnTo>
                    <a:lnTo>
                      <a:pt x="94737" y="23453"/>
                    </a:lnTo>
                    <a:lnTo>
                      <a:pt x="94737" y="23463"/>
                    </a:lnTo>
                    <a:lnTo>
                      <a:pt x="94784" y="23463"/>
                    </a:lnTo>
                    <a:lnTo>
                      <a:pt x="94784" y="23481"/>
                    </a:lnTo>
                    <a:lnTo>
                      <a:pt x="94802" y="23481"/>
                    </a:lnTo>
                    <a:lnTo>
                      <a:pt x="94802" y="23500"/>
                    </a:lnTo>
                    <a:lnTo>
                      <a:pt x="94830" y="23500"/>
                    </a:lnTo>
                    <a:lnTo>
                      <a:pt x="94830" y="23509"/>
                    </a:lnTo>
                    <a:lnTo>
                      <a:pt x="94849" y="23509"/>
                    </a:lnTo>
                    <a:lnTo>
                      <a:pt x="94849" y="23528"/>
                    </a:lnTo>
                    <a:lnTo>
                      <a:pt x="94876" y="23528"/>
                    </a:lnTo>
                    <a:lnTo>
                      <a:pt x="94876" y="23546"/>
                    </a:lnTo>
                    <a:lnTo>
                      <a:pt x="94895" y="23546"/>
                    </a:lnTo>
                    <a:lnTo>
                      <a:pt x="94895" y="23555"/>
                    </a:lnTo>
                    <a:lnTo>
                      <a:pt x="94923" y="23555"/>
                    </a:lnTo>
                    <a:lnTo>
                      <a:pt x="94923" y="23574"/>
                    </a:lnTo>
                    <a:lnTo>
                      <a:pt x="94941" y="23574"/>
                    </a:lnTo>
                    <a:lnTo>
                      <a:pt x="94941" y="23592"/>
                    </a:lnTo>
                    <a:lnTo>
                      <a:pt x="94960" y="23592"/>
                    </a:lnTo>
                    <a:lnTo>
                      <a:pt x="94960" y="23602"/>
                    </a:lnTo>
                    <a:lnTo>
                      <a:pt x="94969" y="23602"/>
                    </a:lnTo>
                    <a:lnTo>
                      <a:pt x="94969" y="23620"/>
                    </a:lnTo>
                    <a:lnTo>
                      <a:pt x="94988" y="23620"/>
                    </a:lnTo>
                    <a:lnTo>
                      <a:pt x="94988" y="23639"/>
                    </a:lnTo>
                    <a:lnTo>
                      <a:pt x="95006" y="23639"/>
                    </a:lnTo>
                    <a:lnTo>
                      <a:pt x="95006" y="23648"/>
                    </a:lnTo>
                    <a:lnTo>
                      <a:pt x="95015" y="23648"/>
                    </a:lnTo>
                    <a:lnTo>
                      <a:pt x="95015" y="23667"/>
                    </a:lnTo>
                    <a:lnTo>
                      <a:pt x="95034" y="23667"/>
                    </a:lnTo>
                    <a:lnTo>
                      <a:pt x="95034" y="23685"/>
                    </a:lnTo>
                    <a:lnTo>
                      <a:pt x="95052" y="23685"/>
                    </a:lnTo>
                    <a:lnTo>
                      <a:pt x="95052" y="23694"/>
                    </a:lnTo>
                    <a:lnTo>
                      <a:pt x="95062" y="23694"/>
                    </a:lnTo>
                    <a:lnTo>
                      <a:pt x="95062" y="23713"/>
                    </a:lnTo>
                    <a:lnTo>
                      <a:pt x="95080" y="23713"/>
                    </a:lnTo>
                    <a:lnTo>
                      <a:pt x="95080" y="23731"/>
                    </a:lnTo>
                    <a:lnTo>
                      <a:pt x="95099" y="23731"/>
                    </a:lnTo>
                    <a:lnTo>
                      <a:pt x="95099" y="23759"/>
                    </a:lnTo>
                    <a:lnTo>
                      <a:pt x="95108" y="23759"/>
                    </a:lnTo>
                    <a:lnTo>
                      <a:pt x="95108" y="23787"/>
                    </a:lnTo>
                    <a:lnTo>
                      <a:pt x="95127" y="23787"/>
                    </a:lnTo>
                    <a:lnTo>
                      <a:pt x="95127" y="23805"/>
                    </a:lnTo>
                    <a:lnTo>
                      <a:pt x="95145" y="23805"/>
                    </a:lnTo>
                    <a:lnTo>
                      <a:pt x="95145" y="23833"/>
                    </a:lnTo>
                    <a:lnTo>
                      <a:pt x="95154" y="23833"/>
                    </a:lnTo>
                    <a:lnTo>
                      <a:pt x="95154" y="23870"/>
                    </a:lnTo>
                    <a:lnTo>
                      <a:pt x="95173" y="23870"/>
                    </a:lnTo>
                    <a:lnTo>
                      <a:pt x="95173" y="23898"/>
                    </a:lnTo>
                    <a:lnTo>
                      <a:pt x="95191" y="23898"/>
                    </a:lnTo>
                    <a:lnTo>
                      <a:pt x="95191" y="23944"/>
                    </a:lnTo>
                    <a:lnTo>
                      <a:pt x="95201" y="23944"/>
                    </a:lnTo>
                    <a:lnTo>
                      <a:pt x="95201" y="24009"/>
                    </a:lnTo>
                    <a:lnTo>
                      <a:pt x="95219" y="24009"/>
                    </a:lnTo>
                    <a:lnTo>
                      <a:pt x="95219" y="24065"/>
                    </a:lnTo>
                    <a:lnTo>
                      <a:pt x="95238" y="24065"/>
                    </a:lnTo>
                    <a:lnTo>
                      <a:pt x="95238" y="24130"/>
                    </a:lnTo>
                    <a:lnTo>
                      <a:pt x="95247" y="24130"/>
                    </a:lnTo>
                    <a:lnTo>
                      <a:pt x="95247" y="24296"/>
                    </a:lnTo>
                    <a:lnTo>
                      <a:pt x="95238" y="24296"/>
                    </a:lnTo>
                    <a:lnTo>
                      <a:pt x="95238" y="24454"/>
                    </a:lnTo>
                    <a:lnTo>
                      <a:pt x="95219" y="24454"/>
                    </a:lnTo>
                    <a:lnTo>
                      <a:pt x="95219" y="24500"/>
                    </a:lnTo>
                    <a:lnTo>
                      <a:pt x="95201" y="24500"/>
                    </a:lnTo>
                    <a:lnTo>
                      <a:pt x="95201" y="24546"/>
                    </a:lnTo>
                    <a:lnTo>
                      <a:pt x="95191" y="24546"/>
                    </a:lnTo>
                    <a:lnTo>
                      <a:pt x="95191" y="24574"/>
                    </a:lnTo>
                    <a:lnTo>
                      <a:pt x="95201" y="24574"/>
                    </a:lnTo>
                    <a:lnTo>
                      <a:pt x="95201" y="24546"/>
                    </a:lnTo>
                    <a:lnTo>
                      <a:pt x="95219" y="24546"/>
                    </a:lnTo>
                    <a:lnTo>
                      <a:pt x="95219" y="24528"/>
                    </a:lnTo>
                    <a:lnTo>
                      <a:pt x="95238" y="24528"/>
                    </a:lnTo>
                    <a:lnTo>
                      <a:pt x="95238" y="24519"/>
                    </a:lnTo>
                    <a:lnTo>
                      <a:pt x="95247" y="24519"/>
                    </a:lnTo>
                    <a:lnTo>
                      <a:pt x="95247" y="24500"/>
                    </a:lnTo>
                    <a:lnTo>
                      <a:pt x="95265" y="24500"/>
                    </a:lnTo>
                    <a:lnTo>
                      <a:pt x="95265" y="24482"/>
                    </a:lnTo>
                    <a:lnTo>
                      <a:pt x="95284" y="24482"/>
                    </a:lnTo>
                    <a:lnTo>
                      <a:pt x="95284" y="24472"/>
                    </a:lnTo>
                    <a:lnTo>
                      <a:pt x="95293" y="24472"/>
                    </a:lnTo>
                    <a:lnTo>
                      <a:pt x="95293" y="24454"/>
                    </a:lnTo>
                    <a:lnTo>
                      <a:pt x="95312" y="24454"/>
                    </a:lnTo>
                    <a:lnTo>
                      <a:pt x="95312" y="24435"/>
                    </a:lnTo>
                    <a:lnTo>
                      <a:pt x="95330" y="24435"/>
                    </a:lnTo>
                    <a:lnTo>
                      <a:pt x="95330" y="24426"/>
                    </a:lnTo>
                    <a:lnTo>
                      <a:pt x="95340" y="24426"/>
                    </a:lnTo>
                    <a:lnTo>
                      <a:pt x="95340" y="24408"/>
                    </a:lnTo>
                    <a:lnTo>
                      <a:pt x="95358" y="24408"/>
                    </a:lnTo>
                    <a:lnTo>
                      <a:pt x="95358" y="24389"/>
                    </a:lnTo>
                    <a:lnTo>
                      <a:pt x="95377" y="24389"/>
                    </a:lnTo>
                    <a:lnTo>
                      <a:pt x="95377" y="24380"/>
                    </a:lnTo>
                    <a:lnTo>
                      <a:pt x="95386" y="24380"/>
                    </a:lnTo>
                    <a:lnTo>
                      <a:pt x="95386" y="24361"/>
                    </a:lnTo>
                    <a:lnTo>
                      <a:pt x="95404" y="24361"/>
                    </a:lnTo>
                    <a:lnTo>
                      <a:pt x="95404" y="24343"/>
                    </a:lnTo>
                    <a:lnTo>
                      <a:pt x="95423" y="24343"/>
                    </a:lnTo>
                    <a:lnTo>
                      <a:pt x="95423" y="24333"/>
                    </a:lnTo>
                    <a:lnTo>
                      <a:pt x="95432" y="24333"/>
                    </a:lnTo>
                    <a:lnTo>
                      <a:pt x="95432" y="24315"/>
                    </a:lnTo>
                    <a:lnTo>
                      <a:pt x="95451" y="24315"/>
                    </a:lnTo>
                    <a:lnTo>
                      <a:pt x="95451" y="24296"/>
                    </a:lnTo>
                    <a:lnTo>
                      <a:pt x="95478" y="24296"/>
                    </a:lnTo>
                    <a:lnTo>
                      <a:pt x="95478" y="24287"/>
                    </a:lnTo>
                    <a:lnTo>
                      <a:pt x="95497" y="24287"/>
                    </a:lnTo>
                    <a:lnTo>
                      <a:pt x="95497" y="24269"/>
                    </a:lnTo>
                    <a:lnTo>
                      <a:pt x="95516" y="24269"/>
                    </a:lnTo>
                    <a:lnTo>
                      <a:pt x="95516" y="24250"/>
                    </a:lnTo>
                    <a:lnTo>
                      <a:pt x="95525" y="24250"/>
                    </a:lnTo>
                    <a:lnTo>
                      <a:pt x="95525" y="24241"/>
                    </a:lnTo>
                    <a:lnTo>
                      <a:pt x="95562" y="24241"/>
                    </a:lnTo>
                    <a:lnTo>
                      <a:pt x="95562" y="24222"/>
                    </a:lnTo>
                    <a:lnTo>
                      <a:pt x="95571" y="24222"/>
                    </a:lnTo>
                    <a:lnTo>
                      <a:pt x="95571" y="24204"/>
                    </a:lnTo>
                    <a:lnTo>
                      <a:pt x="95590" y="24204"/>
                    </a:lnTo>
                    <a:lnTo>
                      <a:pt x="95590" y="24194"/>
                    </a:lnTo>
                    <a:lnTo>
                      <a:pt x="95608" y="24194"/>
                    </a:lnTo>
                    <a:lnTo>
                      <a:pt x="95608" y="24176"/>
                    </a:lnTo>
                    <a:lnTo>
                      <a:pt x="95636" y="24176"/>
                    </a:lnTo>
                    <a:lnTo>
                      <a:pt x="95636" y="24157"/>
                    </a:lnTo>
                    <a:lnTo>
                      <a:pt x="95654" y="24157"/>
                    </a:lnTo>
                    <a:lnTo>
                      <a:pt x="95654" y="24148"/>
                    </a:lnTo>
                    <a:lnTo>
                      <a:pt x="95664" y="24148"/>
                    </a:lnTo>
                    <a:lnTo>
                      <a:pt x="95664" y="24130"/>
                    </a:lnTo>
                    <a:lnTo>
                      <a:pt x="95701" y="24130"/>
                    </a:lnTo>
                    <a:lnTo>
                      <a:pt x="95701" y="24111"/>
                    </a:lnTo>
                    <a:lnTo>
                      <a:pt x="95710" y="24111"/>
                    </a:lnTo>
                    <a:lnTo>
                      <a:pt x="95710" y="24102"/>
                    </a:lnTo>
                    <a:lnTo>
                      <a:pt x="95747" y="24102"/>
                    </a:lnTo>
                    <a:lnTo>
                      <a:pt x="95747" y="24083"/>
                    </a:lnTo>
                    <a:lnTo>
                      <a:pt x="95756" y="24083"/>
                    </a:lnTo>
                    <a:lnTo>
                      <a:pt x="95756" y="24065"/>
                    </a:lnTo>
                    <a:lnTo>
                      <a:pt x="95793" y="24065"/>
                    </a:lnTo>
                    <a:lnTo>
                      <a:pt x="95793" y="24056"/>
                    </a:lnTo>
                    <a:lnTo>
                      <a:pt x="95803" y="24056"/>
                    </a:lnTo>
                    <a:lnTo>
                      <a:pt x="95803" y="24037"/>
                    </a:lnTo>
                    <a:lnTo>
                      <a:pt x="95840" y="24037"/>
                    </a:lnTo>
                    <a:lnTo>
                      <a:pt x="95840" y="24018"/>
                    </a:lnTo>
                    <a:lnTo>
                      <a:pt x="95868" y="24018"/>
                    </a:lnTo>
                    <a:lnTo>
                      <a:pt x="95868" y="24009"/>
                    </a:lnTo>
                    <a:lnTo>
                      <a:pt x="95895" y="24009"/>
                    </a:lnTo>
                    <a:lnTo>
                      <a:pt x="95895" y="23991"/>
                    </a:lnTo>
                    <a:lnTo>
                      <a:pt x="95914" y="23991"/>
                    </a:lnTo>
                    <a:lnTo>
                      <a:pt x="95914" y="23972"/>
                    </a:lnTo>
                    <a:lnTo>
                      <a:pt x="95942" y="23972"/>
                    </a:lnTo>
                    <a:lnTo>
                      <a:pt x="95942" y="23963"/>
                    </a:lnTo>
                    <a:lnTo>
                      <a:pt x="95979" y="23963"/>
                    </a:lnTo>
                    <a:lnTo>
                      <a:pt x="95979" y="23944"/>
                    </a:lnTo>
                    <a:lnTo>
                      <a:pt x="96006" y="23944"/>
                    </a:lnTo>
                    <a:lnTo>
                      <a:pt x="96006" y="23926"/>
                    </a:lnTo>
                    <a:lnTo>
                      <a:pt x="96034" y="23926"/>
                    </a:lnTo>
                    <a:lnTo>
                      <a:pt x="96034" y="23917"/>
                    </a:lnTo>
                    <a:lnTo>
                      <a:pt x="96071" y="23917"/>
                    </a:lnTo>
                    <a:lnTo>
                      <a:pt x="96071" y="23898"/>
                    </a:lnTo>
                    <a:lnTo>
                      <a:pt x="96099" y="23898"/>
                    </a:lnTo>
                    <a:lnTo>
                      <a:pt x="96099" y="23880"/>
                    </a:lnTo>
                    <a:lnTo>
                      <a:pt x="96145" y="23880"/>
                    </a:lnTo>
                    <a:lnTo>
                      <a:pt x="96145" y="23870"/>
                    </a:lnTo>
                    <a:lnTo>
                      <a:pt x="96173" y="23870"/>
                    </a:lnTo>
                    <a:lnTo>
                      <a:pt x="96173" y="23852"/>
                    </a:lnTo>
                    <a:lnTo>
                      <a:pt x="96210" y="23852"/>
                    </a:lnTo>
                    <a:lnTo>
                      <a:pt x="96210" y="23833"/>
                    </a:lnTo>
                    <a:lnTo>
                      <a:pt x="96238" y="23833"/>
                    </a:lnTo>
                    <a:lnTo>
                      <a:pt x="96238" y="23824"/>
                    </a:lnTo>
                    <a:lnTo>
                      <a:pt x="96284" y="23824"/>
                    </a:lnTo>
                    <a:lnTo>
                      <a:pt x="96284" y="23805"/>
                    </a:lnTo>
                    <a:lnTo>
                      <a:pt x="96331" y="23805"/>
                    </a:lnTo>
                    <a:lnTo>
                      <a:pt x="96331" y="23787"/>
                    </a:lnTo>
                    <a:lnTo>
                      <a:pt x="96377" y="23787"/>
                    </a:lnTo>
                    <a:lnTo>
                      <a:pt x="96377" y="23778"/>
                    </a:lnTo>
                    <a:lnTo>
                      <a:pt x="96423" y="23778"/>
                    </a:lnTo>
                    <a:lnTo>
                      <a:pt x="96423" y="23759"/>
                    </a:lnTo>
                    <a:lnTo>
                      <a:pt x="96470" y="23759"/>
                    </a:lnTo>
                    <a:lnTo>
                      <a:pt x="96470" y="23741"/>
                    </a:lnTo>
                    <a:lnTo>
                      <a:pt x="96534" y="23741"/>
                    </a:lnTo>
                    <a:lnTo>
                      <a:pt x="96534" y="23731"/>
                    </a:lnTo>
                    <a:lnTo>
                      <a:pt x="96590" y="23731"/>
                    </a:lnTo>
                    <a:lnTo>
                      <a:pt x="96590" y="23713"/>
                    </a:lnTo>
                    <a:lnTo>
                      <a:pt x="96655" y="23713"/>
                    </a:lnTo>
                    <a:lnTo>
                      <a:pt x="96655" y="23694"/>
                    </a:lnTo>
                    <a:lnTo>
                      <a:pt x="96729" y="23694"/>
                    </a:lnTo>
                    <a:lnTo>
                      <a:pt x="96729" y="23685"/>
                    </a:lnTo>
                    <a:lnTo>
                      <a:pt x="96822" y="23685"/>
                    </a:lnTo>
                    <a:lnTo>
                      <a:pt x="96822" y="23667"/>
                    </a:lnTo>
                    <a:lnTo>
                      <a:pt x="96914" y="23667"/>
                    </a:lnTo>
                    <a:lnTo>
                      <a:pt x="96914" y="23648"/>
                    </a:lnTo>
                    <a:lnTo>
                      <a:pt x="97136" y="23648"/>
                    </a:lnTo>
                    <a:lnTo>
                      <a:pt x="97136" y="23639"/>
                    </a:lnTo>
                    <a:lnTo>
                      <a:pt x="97377" y="23639"/>
                    </a:lnTo>
                    <a:lnTo>
                      <a:pt x="97377" y="23648"/>
                    </a:lnTo>
                    <a:lnTo>
                      <a:pt x="97563" y="23648"/>
                    </a:lnTo>
                    <a:lnTo>
                      <a:pt x="97563" y="23667"/>
                    </a:lnTo>
                    <a:lnTo>
                      <a:pt x="97692" y="23667"/>
                    </a:lnTo>
                    <a:lnTo>
                      <a:pt x="97692" y="23685"/>
                    </a:lnTo>
                    <a:lnTo>
                      <a:pt x="97766" y="23685"/>
                    </a:lnTo>
                    <a:lnTo>
                      <a:pt x="97766" y="23694"/>
                    </a:lnTo>
                    <a:lnTo>
                      <a:pt x="97859" y="23694"/>
                    </a:lnTo>
                    <a:lnTo>
                      <a:pt x="97859" y="23713"/>
                    </a:lnTo>
                    <a:lnTo>
                      <a:pt x="97924" y="23713"/>
                    </a:lnTo>
                    <a:lnTo>
                      <a:pt x="97924" y="23731"/>
                    </a:lnTo>
                    <a:lnTo>
                      <a:pt x="97979" y="23731"/>
                    </a:lnTo>
                    <a:lnTo>
                      <a:pt x="97979" y="23741"/>
                    </a:lnTo>
                    <a:lnTo>
                      <a:pt x="98026" y="23741"/>
                    </a:lnTo>
                    <a:lnTo>
                      <a:pt x="98026" y="23759"/>
                    </a:lnTo>
                    <a:lnTo>
                      <a:pt x="98091" y="23759"/>
                    </a:lnTo>
                    <a:lnTo>
                      <a:pt x="98091" y="23778"/>
                    </a:lnTo>
                    <a:lnTo>
                      <a:pt x="98137" y="23778"/>
                    </a:lnTo>
                    <a:lnTo>
                      <a:pt x="98137" y="23787"/>
                    </a:lnTo>
                    <a:lnTo>
                      <a:pt x="98183" y="23787"/>
                    </a:lnTo>
                    <a:lnTo>
                      <a:pt x="98183" y="23805"/>
                    </a:lnTo>
                    <a:lnTo>
                      <a:pt x="98211" y="23805"/>
                    </a:lnTo>
                    <a:lnTo>
                      <a:pt x="98211" y="23824"/>
                    </a:lnTo>
                    <a:lnTo>
                      <a:pt x="98257" y="23824"/>
                    </a:lnTo>
                    <a:lnTo>
                      <a:pt x="98257" y="23833"/>
                    </a:lnTo>
                    <a:lnTo>
                      <a:pt x="98304" y="23833"/>
                    </a:lnTo>
                    <a:lnTo>
                      <a:pt x="98304" y="23852"/>
                    </a:lnTo>
                    <a:lnTo>
                      <a:pt x="98341" y="23852"/>
                    </a:lnTo>
                    <a:lnTo>
                      <a:pt x="98341" y="23870"/>
                    </a:lnTo>
                    <a:lnTo>
                      <a:pt x="98368" y="23870"/>
                    </a:lnTo>
                    <a:lnTo>
                      <a:pt x="98368" y="23880"/>
                    </a:lnTo>
                    <a:lnTo>
                      <a:pt x="98415" y="23880"/>
                    </a:lnTo>
                    <a:lnTo>
                      <a:pt x="98415" y="23898"/>
                    </a:lnTo>
                    <a:lnTo>
                      <a:pt x="98442" y="23898"/>
                    </a:lnTo>
                    <a:lnTo>
                      <a:pt x="98442" y="23917"/>
                    </a:lnTo>
                    <a:lnTo>
                      <a:pt x="98480" y="23917"/>
                    </a:lnTo>
                    <a:lnTo>
                      <a:pt x="98480" y="23926"/>
                    </a:lnTo>
                    <a:lnTo>
                      <a:pt x="98507" y="23926"/>
                    </a:lnTo>
                    <a:lnTo>
                      <a:pt x="98507" y="23944"/>
                    </a:lnTo>
                    <a:lnTo>
                      <a:pt x="98554" y="23944"/>
                    </a:lnTo>
                    <a:lnTo>
                      <a:pt x="98554" y="23917"/>
                    </a:lnTo>
                    <a:lnTo>
                      <a:pt x="98572" y="23917"/>
                    </a:lnTo>
                    <a:lnTo>
                      <a:pt x="98572" y="23880"/>
                    </a:lnTo>
                    <a:lnTo>
                      <a:pt x="98581" y="23880"/>
                    </a:lnTo>
                    <a:lnTo>
                      <a:pt x="98581" y="23870"/>
                    </a:lnTo>
                    <a:lnTo>
                      <a:pt x="98600" y="23870"/>
                    </a:lnTo>
                    <a:lnTo>
                      <a:pt x="98600" y="23833"/>
                    </a:lnTo>
                    <a:lnTo>
                      <a:pt x="98618" y="23833"/>
                    </a:lnTo>
                    <a:lnTo>
                      <a:pt x="98618" y="23805"/>
                    </a:lnTo>
                    <a:lnTo>
                      <a:pt x="98628" y="23805"/>
                    </a:lnTo>
                    <a:lnTo>
                      <a:pt x="98628" y="23787"/>
                    </a:lnTo>
                    <a:lnTo>
                      <a:pt x="98646" y="23787"/>
                    </a:lnTo>
                    <a:lnTo>
                      <a:pt x="98646" y="23759"/>
                    </a:lnTo>
                    <a:lnTo>
                      <a:pt x="98665" y="23759"/>
                    </a:lnTo>
                    <a:lnTo>
                      <a:pt x="98665" y="23741"/>
                    </a:lnTo>
                    <a:lnTo>
                      <a:pt x="98674" y="23741"/>
                    </a:lnTo>
                    <a:lnTo>
                      <a:pt x="98674" y="23713"/>
                    </a:lnTo>
                    <a:lnTo>
                      <a:pt x="98693" y="23713"/>
                    </a:lnTo>
                    <a:lnTo>
                      <a:pt x="98693" y="23685"/>
                    </a:lnTo>
                    <a:lnTo>
                      <a:pt x="98711" y="23685"/>
                    </a:lnTo>
                    <a:lnTo>
                      <a:pt x="98711" y="23667"/>
                    </a:lnTo>
                    <a:lnTo>
                      <a:pt x="98720" y="23667"/>
                    </a:lnTo>
                    <a:lnTo>
                      <a:pt x="98720" y="23648"/>
                    </a:lnTo>
                    <a:lnTo>
                      <a:pt x="98739" y="23648"/>
                    </a:lnTo>
                    <a:lnTo>
                      <a:pt x="98739" y="23620"/>
                    </a:lnTo>
                    <a:lnTo>
                      <a:pt x="98757" y="23620"/>
                    </a:lnTo>
                    <a:lnTo>
                      <a:pt x="98757" y="23602"/>
                    </a:lnTo>
                    <a:lnTo>
                      <a:pt x="98767" y="23602"/>
                    </a:lnTo>
                    <a:lnTo>
                      <a:pt x="98767" y="23592"/>
                    </a:lnTo>
                    <a:lnTo>
                      <a:pt x="98785" y="23592"/>
                    </a:lnTo>
                    <a:lnTo>
                      <a:pt x="98785" y="23555"/>
                    </a:lnTo>
                    <a:lnTo>
                      <a:pt x="98804" y="23555"/>
                    </a:lnTo>
                    <a:lnTo>
                      <a:pt x="98804" y="23546"/>
                    </a:lnTo>
                    <a:lnTo>
                      <a:pt x="98813" y="23546"/>
                    </a:lnTo>
                    <a:lnTo>
                      <a:pt x="98813" y="23528"/>
                    </a:lnTo>
                    <a:lnTo>
                      <a:pt x="98832" y="23528"/>
                    </a:lnTo>
                    <a:lnTo>
                      <a:pt x="98832" y="23509"/>
                    </a:lnTo>
                    <a:lnTo>
                      <a:pt x="98850" y="23509"/>
                    </a:lnTo>
                    <a:lnTo>
                      <a:pt x="98850" y="23481"/>
                    </a:lnTo>
                    <a:lnTo>
                      <a:pt x="98859" y="23481"/>
                    </a:lnTo>
                    <a:lnTo>
                      <a:pt x="98859" y="23463"/>
                    </a:lnTo>
                    <a:lnTo>
                      <a:pt x="98878" y="23463"/>
                    </a:lnTo>
                    <a:lnTo>
                      <a:pt x="98878" y="23453"/>
                    </a:lnTo>
                    <a:lnTo>
                      <a:pt x="98896" y="23453"/>
                    </a:lnTo>
                    <a:lnTo>
                      <a:pt x="98896" y="23416"/>
                    </a:lnTo>
                    <a:lnTo>
                      <a:pt x="98906" y="23416"/>
                    </a:lnTo>
                    <a:lnTo>
                      <a:pt x="98906" y="23407"/>
                    </a:lnTo>
                    <a:lnTo>
                      <a:pt x="98924" y="23407"/>
                    </a:lnTo>
                    <a:lnTo>
                      <a:pt x="98924" y="23389"/>
                    </a:lnTo>
                    <a:lnTo>
                      <a:pt x="98943" y="23389"/>
                    </a:lnTo>
                    <a:lnTo>
                      <a:pt x="98943" y="23370"/>
                    </a:lnTo>
                    <a:lnTo>
                      <a:pt x="98952" y="23370"/>
                    </a:lnTo>
                    <a:lnTo>
                      <a:pt x="98952" y="23361"/>
                    </a:lnTo>
                    <a:lnTo>
                      <a:pt x="98970" y="23361"/>
                    </a:lnTo>
                    <a:lnTo>
                      <a:pt x="98970" y="23342"/>
                    </a:lnTo>
                    <a:lnTo>
                      <a:pt x="98989" y="23342"/>
                    </a:lnTo>
                    <a:lnTo>
                      <a:pt x="98989" y="23324"/>
                    </a:lnTo>
                    <a:lnTo>
                      <a:pt x="98998" y="23324"/>
                    </a:lnTo>
                    <a:lnTo>
                      <a:pt x="98998" y="23315"/>
                    </a:lnTo>
                    <a:lnTo>
                      <a:pt x="99017" y="23315"/>
                    </a:lnTo>
                    <a:lnTo>
                      <a:pt x="99017" y="23296"/>
                    </a:lnTo>
                    <a:lnTo>
                      <a:pt x="99035" y="23296"/>
                    </a:lnTo>
                    <a:lnTo>
                      <a:pt x="99035" y="23277"/>
                    </a:lnTo>
                    <a:lnTo>
                      <a:pt x="99045" y="23277"/>
                    </a:lnTo>
                    <a:lnTo>
                      <a:pt x="99045" y="23268"/>
                    </a:lnTo>
                    <a:lnTo>
                      <a:pt x="99063" y="23268"/>
                    </a:lnTo>
                    <a:lnTo>
                      <a:pt x="99063" y="23250"/>
                    </a:lnTo>
                    <a:lnTo>
                      <a:pt x="99082" y="23250"/>
                    </a:lnTo>
                    <a:lnTo>
                      <a:pt x="99082" y="23231"/>
                    </a:lnTo>
                    <a:lnTo>
                      <a:pt x="99091" y="23231"/>
                    </a:lnTo>
                    <a:lnTo>
                      <a:pt x="99091" y="23222"/>
                    </a:lnTo>
                    <a:lnTo>
                      <a:pt x="99109" y="23222"/>
                    </a:lnTo>
                    <a:lnTo>
                      <a:pt x="99109" y="23203"/>
                    </a:lnTo>
                    <a:lnTo>
                      <a:pt x="99128" y="23203"/>
                    </a:lnTo>
                    <a:lnTo>
                      <a:pt x="99128" y="23185"/>
                    </a:lnTo>
                    <a:lnTo>
                      <a:pt x="99137" y="23185"/>
                    </a:lnTo>
                    <a:lnTo>
                      <a:pt x="99137" y="23176"/>
                    </a:lnTo>
                    <a:lnTo>
                      <a:pt x="99156" y="23176"/>
                    </a:lnTo>
                    <a:lnTo>
                      <a:pt x="99156" y="23157"/>
                    </a:lnTo>
                    <a:lnTo>
                      <a:pt x="99174" y="23157"/>
                    </a:lnTo>
                    <a:lnTo>
                      <a:pt x="99174" y="23139"/>
                    </a:lnTo>
                    <a:lnTo>
                      <a:pt x="99202" y="23139"/>
                    </a:lnTo>
                    <a:lnTo>
                      <a:pt x="99202" y="23129"/>
                    </a:lnTo>
                    <a:lnTo>
                      <a:pt x="99221" y="23129"/>
                    </a:lnTo>
                    <a:lnTo>
                      <a:pt x="99221" y="23111"/>
                    </a:lnTo>
                    <a:lnTo>
                      <a:pt x="99230" y="23111"/>
                    </a:lnTo>
                    <a:lnTo>
                      <a:pt x="99230" y="23092"/>
                    </a:lnTo>
                    <a:lnTo>
                      <a:pt x="99248" y="23092"/>
                    </a:lnTo>
                    <a:lnTo>
                      <a:pt x="99248" y="23083"/>
                    </a:lnTo>
                    <a:lnTo>
                      <a:pt x="99276" y="23083"/>
                    </a:lnTo>
                    <a:lnTo>
                      <a:pt x="99276" y="23064"/>
                    </a:lnTo>
                    <a:lnTo>
                      <a:pt x="99295" y="23064"/>
                    </a:lnTo>
                    <a:lnTo>
                      <a:pt x="99295" y="23046"/>
                    </a:lnTo>
                    <a:lnTo>
                      <a:pt x="99313" y="23046"/>
                    </a:lnTo>
                    <a:lnTo>
                      <a:pt x="99313" y="23037"/>
                    </a:lnTo>
                    <a:lnTo>
                      <a:pt x="99322" y="23037"/>
                    </a:lnTo>
                    <a:lnTo>
                      <a:pt x="99322" y="23018"/>
                    </a:lnTo>
                    <a:lnTo>
                      <a:pt x="99359" y="23018"/>
                    </a:lnTo>
                    <a:lnTo>
                      <a:pt x="99359" y="23000"/>
                    </a:lnTo>
                    <a:lnTo>
                      <a:pt x="99369" y="23000"/>
                    </a:lnTo>
                    <a:lnTo>
                      <a:pt x="99369" y="22990"/>
                    </a:lnTo>
                    <a:lnTo>
                      <a:pt x="99387" y="22990"/>
                    </a:lnTo>
                    <a:lnTo>
                      <a:pt x="99387" y="22972"/>
                    </a:lnTo>
                    <a:lnTo>
                      <a:pt x="99406" y="22972"/>
                    </a:lnTo>
                    <a:lnTo>
                      <a:pt x="99406" y="22953"/>
                    </a:lnTo>
                    <a:lnTo>
                      <a:pt x="99434" y="22953"/>
                    </a:lnTo>
                    <a:lnTo>
                      <a:pt x="99434" y="22944"/>
                    </a:lnTo>
                    <a:lnTo>
                      <a:pt x="99461" y="22944"/>
                    </a:lnTo>
                    <a:lnTo>
                      <a:pt x="99461" y="22926"/>
                    </a:lnTo>
                    <a:lnTo>
                      <a:pt x="99480" y="22926"/>
                    </a:lnTo>
                    <a:lnTo>
                      <a:pt x="99480" y="22907"/>
                    </a:lnTo>
                    <a:lnTo>
                      <a:pt x="99508" y="22907"/>
                    </a:lnTo>
                    <a:lnTo>
                      <a:pt x="99508" y="22898"/>
                    </a:lnTo>
                    <a:lnTo>
                      <a:pt x="99526" y="22898"/>
                    </a:lnTo>
                    <a:lnTo>
                      <a:pt x="99526" y="22879"/>
                    </a:lnTo>
                    <a:lnTo>
                      <a:pt x="99554" y="22879"/>
                    </a:lnTo>
                    <a:lnTo>
                      <a:pt x="99554" y="22861"/>
                    </a:lnTo>
                    <a:lnTo>
                      <a:pt x="99591" y="22861"/>
                    </a:lnTo>
                    <a:lnTo>
                      <a:pt x="99591" y="22851"/>
                    </a:lnTo>
                    <a:lnTo>
                      <a:pt x="99600" y="22851"/>
                    </a:lnTo>
                    <a:lnTo>
                      <a:pt x="99600" y="22833"/>
                    </a:lnTo>
                    <a:lnTo>
                      <a:pt x="99637" y="22833"/>
                    </a:lnTo>
                    <a:lnTo>
                      <a:pt x="99637" y="22814"/>
                    </a:lnTo>
                    <a:lnTo>
                      <a:pt x="99665" y="22814"/>
                    </a:lnTo>
                    <a:lnTo>
                      <a:pt x="99665" y="22805"/>
                    </a:lnTo>
                    <a:lnTo>
                      <a:pt x="99684" y="22805"/>
                    </a:lnTo>
                    <a:lnTo>
                      <a:pt x="99684" y="22787"/>
                    </a:lnTo>
                    <a:lnTo>
                      <a:pt x="99711" y="22787"/>
                    </a:lnTo>
                    <a:lnTo>
                      <a:pt x="99711" y="22768"/>
                    </a:lnTo>
                    <a:lnTo>
                      <a:pt x="99739" y="22768"/>
                    </a:lnTo>
                    <a:lnTo>
                      <a:pt x="99739" y="22759"/>
                    </a:lnTo>
                    <a:lnTo>
                      <a:pt x="99776" y="22759"/>
                    </a:lnTo>
                    <a:lnTo>
                      <a:pt x="99776" y="22740"/>
                    </a:lnTo>
                    <a:lnTo>
                      <a:pt x="99804" y="22740"/>
                    </a:lnTo>
                    <a:lnTo>
                      <a:pt x="99804" y="22722"/>
                    </a:lnTo>
                    <a:lnTo>
                      <a:pt x="99850" y="22722"/>
                    </a:lnTo>
                    <a:lnTo>
                      <a:pt x="99850" y="22712"/>
                    </a:lnTo>
                    <a:lnTo>
                      <a:pt x="99878" y="22712"/>
                    </a:lnTo>
                    <a:lnTo>
                      <a:pt x="99878" y="22694"/>
                    </a:lnTo>
                    <a:lnTo>
                      <a:pt x="99915" y="22694"/>
                    </a:lnTo>
                    <a:lnTo>
                      <a:pt x="99915" y="22675"/>
                    </a:lnTo>
                    <a:lnTo>
                      <a:pt x="99943" y="22675"/>
                    </a:lnTo>
                    <a:lnTo>
                      <a:pt x="99943" y="22666"/>
                    </a:lnTo>
                    <a:lnTo>
                      <a:pt x="99971" y="22666"/>
                    </a:lnTo>
                    <a:lnTo>
                      <a:pt x="99971" y="22648"/>
                    </a:lnTo>
                    <a:lnTo>
                      <a:pt x="100008" y="22648"/>
                    </a:lnTo>
                    <a:lnTo>
                      <a:pt x="100008" y="22629"/>
                    </a:lnTo>
                    <a:lnTo>
                      <a:pt x="100054" y="22629"/>
                    </a:lnTo>
                    <a:lnTo>
                      <a:pt x="100054" y="22620"/>
                    </a:lnTo>
                    <a:lnTo>
                      <a:pt x="100100" y="22620"/>
                    </a:lnTo>
                    <a:lnTo>
                      <a:pt x="100100" y="22601"/>
                    </a:lnTo>
                    <a:lnTo>
                      <a:pt x="100147" y="22601"/>
                    </a:lnTo>
                    <a:lnTo>
                      <a:pt x="100147" y="22583"/>
                    </a:lnTo>
                    <a:lnTo>
                      <a:pt x="100193" y="22583"/>
                    </a:lnTo>
                    <a:lnTo>
                      <a:pt x="100193" y="22574"/>
                    </a:lnTo>
                    <a:lnTo>
                      <a:pt x="100249" y="22574"/>
                    </a:lnTo>
                    <a:lnTo>
                      <a:pt x="100249" y="22555"/>
                    </a:lnTo>
                    <a:lnTo>
                      <a:pt x="100295" y="22555"/>
                    </a:lnTo>
                    <a:lnTo>
                      <a:pt x="100295" y="22536"/>
                    </a:lnTo>
                    <a:lnTo>
                      <a:pt x="100341" y="22536"/>
                    </a:lnTo>
                    <a:lnTo>
                      <a:pt x="100341" y="22527"/>
                    </a:lnTo>
                    <a:lnTo>
                      <a:pt x="100406" y="22527"/>
                    </a:lnTo>
                    <a:lnTo>
                      <a:pt x="100406" y="22509"/>
                    </a:lnTo>
                    <a:lnTo>
                      <a:pt x="100480" y="22509"/>
                    </a:lnTo>
                    <a:lnTo>
                      <a:pt x="100480" y="22490"/>
                    </a:lnTo>
                    <a:lnTo>
                      <a:pt x="100545" y="22490"/>
                    </a:lnTo>
                    <a:lnTo>
                      <a:pt x="100545" y="22481"/>
                    </a:lnTo>
                    <a:lnTo>
                      <a:pt x="100656" y="22481"/>
                    </a:lnTo>
                    <a:lnTo>
                      <a:pt x="100656" y="22462"/>
                    </a:lnTo>
                    <a:lnTo>
                      <a:pt x="100804" y="22462"/>
                    </a:lnTo>
                    <a:lnTo>
                      <a:pt x="100804" y="22444"/>
                    </a:lnTo>
                    <a:lnTo>
                      <a:pt x="101027" y="22444"/>
                    </a:lnTo>
                    <a:lnTo>
                      <a:pt x="101027" y="22435"/>
                    </a:lnTo>
                    <a:lnTo>
                      <a:pt x="101129" y="22435"/>
                    </a:lnTo>
                    <a:lnTo>
                      <a:pt x="101129" y="22444"/>
                    </a:lnTo>
                    <a:lnTo>
                      <a:pt x="101332" y="22444"/>
                    </a:lnTo>
                    <a:lnTo>
                      <a:pt x="101332" y="22462"/>
                    </a:lnTo>
                    <a:lnTo>
                      <a:pt x="101518" y="22462"/>
                    </a:lnTo>
                    <a:lnTo>
                      <a:pt x="101518" y="22481"/>
                    </a:lnTo>
                    <a:lnTo>
                      <a:pt x="101629" y="22481"/>
                    </a:lnTo>
                    <a:lnTo>
                      <a:pt x="101629" y="22490"/>
                    </a:lnTo>
                    <a:lnTo>
                      <a:pt x="101721" y="22490"/>
                    </a:lnTo>
                    <a:lnTo>
                      <a:pt x="101721" y="22509"/>
                    </a:lnTo>
                    <a:lnTo>
                      <a:pt x="101768" y="22509"/>
                    </a:lnTo>
                    <a:lnTo>
                      <a:pt x="101768" y="22527"/>
                    </a:lnTo>
                    <a:lnTo>
                      <a:pt x="101823" y="22527"/>
                    </a:lnTo>
                    <a:lnTo>
                      <a:pt x="101823" y="22536"/>
                    </a:lnTo>
                    <a:lnTo>
                      <a:pt x="101888" y="22536"/>
                    </a:lnTo>
                    <a:lnTo>
                      <a:pt x="101888" y="22555"/>
                    </a:lnTo>
                    <a:lnTo>
                      <a:pt x="101953" y="22555"/>
                    </a:lnTo>
                    <a:lnTo>
                      <a:pt x="101953" y="22574"/>
                    </a:lnTo>
                    <a:lnTo>
                      <a:pt x="101999" y="22574"/>
                    </a:lnTo>
                    <a:lnTo>
                      <a:pt x="101999" y="22583"/>
                    </a:lnTo>
                    <a:lnTo>
                      <a:pt x="102046" y="22583"/>
                    </a:lnTo>
                    <a:lnTo>
                      <a:pt x="102046" y="22601"/>
                    </a:lnTo>
                    <a:lnTo>
                      <a:pt x="102092" y="22601"/>
                    </a:lnTo>
                    <a:lnTo>
                      <a:pt x="102092" y="22620"/>
                    </a:lnTo>
                    <a:lnTo>
                      <a:pt x="102120" y="22620"/>
                    </a:lnTo>
                    <a:lnTo>
                      <a:pt x="102120" y="22629"/>
                    </a:lnTo>
                    <a:lnTo>
                      <a:pt x="102148" y="22629"/>
                    </a:lnTo>
                    <a:lnTo>
                      <a:pt x="102148" y="22648"/>
                    </a:lnTo>
                    <a:lnTo>
                      <a:pt x="102194" y="22648"/>
                    </a:lnTo>
                    <a:lnTo>
                      <a:pt x="102194" y="22666"/>
                    </a:lnTo>
                    <a:lnTo>
                      <a:pt x="102231" y="22666"/>
                    </a:lnTo>
                    <a:lnTo>
                      <a:pt x="102231" y="22675"/>
                    </a:lnTo>
                    <a:lnTo>
                      <a:pt x="102277" y="22675"/>
                    </a:lnTo>
                    <a:lnTo>
                      <a:pt x="102277" y="22694"/>
                    </a:lnTo>
                    <a:lnTo>
                      <a:pt x="102305" y="22694"/>
                    </a:lnTo>
                    <a:lnTo>
                      <a:pt x="102305" y="22712"/>
                    </a:lnTo>
                    <a:lnTo>
                      <a:pt x="102333" y="22712"/>
                    </a:lnTo>
                    <a:lnTo>
                      <a:pt x="102333" y="22722"/>
                    </a:lnTo>
                    <a:lnTo>
                      <a:pt x="102379" y="22722"/>
                    </a:lnTo>
                    <a:lnTo>
                      <a:pt x="102379" y="22740"/>
                    </a:lnTo>
                    <a:lnTo>
                      <a:pt x="102416" y="22740"/>
                    </a:lnTo>
                    <a:lnTo>
                      <a:pt x="102416" y="22759"/>
                    </a:lnTo>
                    <a:lnTo>
                      <a:pt x="102444" y="22759"/>
                    </a:lnTo>
                    <a:lnTo>
                      <a:pt x="102444" y="22768"/>
                    </a:lnTo>
                    <a:lnTo>
                      <a:pt x="102472" y="22768"/>
                    </a:lnTo>
                    <a:lnTo>
                      <a:pt x="102472" y="22787"/>
                    </a:lnTo>
                    <a:lnTo>
                      <a:pt x="102509" y="22787"/>
                    </a:lnTo>
                    <a:lnTo>
                      <a:pt x="102509" y="22805"/>
                    </a:lnTo>
                    <a:lnTo>
                      <a:pt x="102518" y="22805"/>
                    </a:lnTo>
                    <a:lnTo>
                      <a:pt x="102518" y="22814"/>
                    </a:lnTo>
                    <a:lnTo>
                      <a:pt x="102555" y="22814"/>
                    </a:lnTo>
                    <a:lnTo>
                      <a:pt x="102555" y="22833"/>
                    </a:lnTo>
                    <a:lnTo>
                      <a:pt x="102564" y="22833"/>
                    </a:lnTo>
                    <a:lnTo>
                      <a:pt x="102564" y="22851"/>
                    </a:lnTo>
                    <a:lnTo>
                      <a:pt x="102601" y="22851"/>
                    </a:lnTo>
                    <a:lnTo>
                      <a:pt x="102601" y="22861"/>
                    </a:lnTo>
                    <a:lnTo>
                      <a:pt x="102629" y="22861"/>
                    </a:lnTo>
                    <a:lnTo>
                      <a:pt x="102629" y="22879"/>
                    </a:lnTo>
                    <a:lnTo>
                      <a:pt x="102648" y="22879"/>
                    </a:lnTo>
                    <a:lnTo>
                      <a:pt x="102648" y="22898"/>
                    </a:lnTo>
                    <a:lnTo>
                      <a:pt x="102675" y="22898"/>
                    </a:lnTo>
                    <a:lnTo>
                      <a:pt x="102675" y="22907"/>
                    </a:lnTo>
                    <a:lnTo>
                      <a:pt x="102703" y="22907"/>
                    </a:lnTo>
                    <a:lnTo>
                      <a:pt x="102703" y="22926"/>
                    </a:lnTo>
                    <a:lnTo>
                      <a:pt x="102722" y="22926"/>
                    </a:lnTo>
                    <a:lnTo>
                      <a:pt x="102722" y="22944"/>
                    </a:lnTo>
                    <a:lnTo>
                      <a:pt x="102750" y="22944"/>
                    </a:lnTo>
                    <a:lnTo>
                      <a:pt x="102750" y="22953"/>
                    </a:lnTo>
                    <a:lnTo>
                      <a:pt x="102787" y="22953"/>
                    </a:lnTo>
                    <a:lnTo>
                      <a:pt x="102787" y="22972"/>
                    </a:lnTo>
                    <a:lnTo>
                      <a:pt x="102796" y="22972"/>
                    </a:lnTo>
                    <a:lnTo>
                      <a:pt x="102796" y="22990"/>
                    </a:lnTo>
                    <a:lnTo>
                      <a:pt x="102833" y="22990"/>
                    </a:lnTo>
                    <a:lnTo>
                      <a:pt x="102833" y="23000"/>
                    </a:lnTo>
                    <a:lnTo>
                      <a:pt x="102842" y="23000"/>
                    </a:lnTo>
                    <a:lnTo>
                      <a:pt x="102842" y="23018"/>
                    </a:lnTo>
                    <a:lnTo>
                      <a:pt x="102861" y="23018"/>
                    </a:lnTo>
                    <a:lnTo>
                      <a:pt x="102861" y="23037"/>
                    </a:lnTo>
                    <a:lnTo>
                      <a:pt x="102879" y="23037"/>
                    </a:lnTo>
                    <a:lnTo>
                      <a:pt x="102879" y="23046"/>
                    </a:lnTo>
                    <a:lnTo>
                      <a:pt x="102907" y="23046"/>
                    </a:lnTo>
                    <a:lnTo>
                      <a:pt x="102907" y="23064"/>
                    </a:lnTo>
                    <a:lnTo>
                      <a:pt x="102926" y="23064"/>
                    </a:lnTo>
                    <a:lnTo>
                      <a:pt x="102926" y="23083"/>
                    </a:lnTo>
                    <a:lnTo>
                      <a:pt x="102935" y="23083"/>
                    </a:lnTo>
                    <a:lnTo>
                      <a:pt x="102935" y="23092"/>
                    </a:lnTo>
                    <a:lnTo>
                      <a:pt x="102953" y="23092"/>
                    </a:lnTo>
                    <a:lnTo>
                      <a:pt x="102953" y="23111"/>
                    </a:lnTo>
                    <a:lnTo>
                      <a:pt x="102981" y="23111"/>
                    </a:lnTo>
                    <a:lnTo>
                      <a:pt x="102981" y="23129"/>
                    </a:lnTo>
                    <a:lnTo>
                      <a:pt x="103000" y="23129"/>
                    </a:lnTo>
                    <a:lnTo>
                      <a:pt x="103000" y="23139"/>
                    </a:lnTo>
                    <a:lnTo>
                      <a:pt x="103018" y="23139"/>
                    </a:lnTo>
                    <a:lnTo>
                      <a:pt x="103018" y="23157"/>
                    </a:lnTo>
                    <a:lnTo>
                      <a:pt x="103027" y="23157"/>
                    </a:lnTo>
                    <a:lnTo>
                      <a:pt x="103027" y="23176"/>
                    </a:lnTo>
                    <a:lnTo>
                      <a:pt x="103065" y="23176"/>
                    </a:lnTo>
                    <a:lnTo>
                      <a:pt x="103065" y="23185"/>
                    </a:lnTo>
                    <a:lnTo>
                      <a:pt x="103074" y="23185"/>
                    </a:lnTo>
                    <a:lnTo>
                      <a:pt x="103074" y="23203"/>
                    </a:lnTo>
                    <a:lnTo>
                      <a:pt x="103092" y="23203"/>
                    </a:lnTo>
                    <a:lnTo>
                      <a:pt x="103092" y="23222"/>
                    </a:lnTo>
                    <a:lnTo>
                      <a:pt x="103111" y="23222"/>
                    </a:lnTo>
                    <a:lnTo>
                      <a:pt x="103111" y="23231"/>
                    </a:lnTo>
                    <a:lnTo>
                      <a:pt x="103120" y="23231"/>
                    </a:lnTo>
                    <a:lnTo>
                      <a:pt x="103120" y="23222"/>
                    </a:lnTo>
                    <a:lnTo>
                      <a:pt x="103139" y="23222"/>
                    </a:lnTo>
                    <a:lnTo>
                      <a:pt x="103139" y="23139"/>
                    </a:lnTo>
                    <a:lnTo>
                      <a:pt x="103157" y="23139"/>
                    </a:lnTo>
                    <a:lnTo>
                      <a:pt x="103157" y="23083"/>
                    </a:lnTo>
                    <a:lnTo>
                      <a:pt x="103166" y="23083"/>
                    </a:lnTo>
                    <a:lnTo>
                      <a:pt x="103166" y="23037"/>
                    </a:lnTo>
                    <a:lnTo>
                      <a:pt x="103185" y="23037"/>
                    </a:lnTo>
                    <a:lnTo>
                      <a:pt x="103185" y="22972"/>
                    </a:lnTo>
                    <a:lnTo>
                      <a:pt x="103203" y="22972"/>
                    </a:lnTo>
                    <a:lnTo>
                      <a:pt x="103203" y="22926"/>
                    </a:lnTo>
                    <a:lnTo>
                      <a:pt x="103213" y="22926"/>
                    </a:lnTo>
                    <a:lnTo>
                      <a:pt x="103213" y="22861"/>
                    </a:lnTo>
                    <a:lnTo>
                      <a:pt x="103231" y="22861"/>
                    </a:lnTo>
                    <a:lnTo>
                      <a:pt x="103231" y="22805"/>
                    </a:lnTo>
                    <a:lnTo>
                      <a:pt x="103250" y="22805"/>
                    </a:lnTo>
                    <a:lnTo>
                      <a:pt x="103250" y="22759"/>
                    </a:lnTo>
                    <a:lnTo>
                      <a:pt x="103259" y="22759"/>
                    </a:lnTo>
                    <a:lnTo>
                      <a:pt x="103259" y="22712"/>
                    </a:lnTo>
                    <a:lnTo>
                      <a:pt x="103278" y="22712"/>
                    </a:lnTo>
                    <a:lnTo>
                      <a:pt x="103278" y="22666"/>
                    </a:lnTo>
                    <a:lnTo>
                      <a:pt x="103296" y="22666"/>
                    </a:lnTo>
                    <a:lnTo>
                      <a:pt x="103296" y="22620"/>
                    </a:lnTo>
                    <a:lnTo>
                      <a:pt x="103305" y="22620"/>
                    </a:lnTo>
                    <a:lnTo>
                      <a:pt x="103305" y="22574"/>
                    </a:lnTo>
                    <a:lnTo>
                      <a:pt x="103324" y="22574"/>
                    </a:lnTo>
                    <a:lnTo>
                      <a:pt x="103324" y="22536"/>
                    </a:lnTo>
                    <a:lnTo>
                      <a:pt x="103342" y="22536"/>
                    </a:lnTo>
                    <a:lnTo>
                      <a:pt x="103342" y="22490"/>
                    </a:lnTo>
                    <a:lnTo>
                      <a:pt x="103352" y="22490"/>
                    </a:lnTo>
                    <a:lnTo>
                      <a:pt x="103352" y="22444"/>
                    </a:lnTo>
                    <a:lnTo>
                      <a:pt x="103370" y="22444"/>
                    </a:lnTo>
                    <a:lnTo>
                      <a:pt x="103370" y="22416"/>
                    </a:lnTo>
                    <a:lnTo>
                      <a:pt x="103389" y="22416"/>
                    </a:lnTo>
                    <a:lnTo>
                      <a:pt x="103389" y="22370"/>
                    </a:lnTo>
                    <a:lnTo>
                      <a:pt x="103398" y="22370"/>
                    </a:lnTo>
                    <a:lnTo>
                      <a:pt x="103398" y="22323"/>
                    </a:lnTo>
                    <a:lnTo>
                      <a:pt x="103416" y="22323"/>
                    </a:lnTo>
                    <a:lnTo>
                      <a:pt x="103416" y="22296"/>
                    </a:lnTo>
                    <a:lnTo>
                      <a:pt x="103435" y="22296"/>
                    </a:lnTo>
                    <a:lnTo>
                      <a:pt x="103435" y="22249"/>
                    </a:lnTo>
                    <a:lnTo>
                      <a:pt x="103444" y="22249"/>
                    </a:lnTo>
                    <a:lnTo>
                      <a:pt x="103444" y="22203"/>
                    </a:lnTo>
                    <a:lnTo>
                      <a:pt x="103463" y="22203"/>
                    </a:lnTo>
                    <a:lnTo>
                      <a:pt x="103463" y="22166"/>
                    </a:lnTo>
                    <a:lnTo>
                      <a:pt x="103481" y="22166"/>
                    </a:lnTo>
                    <a:lnTo>
                      <a:pt x="103481" y="22138"/>
                    </a:lnTo>
                    <a:lnTo>
                      <a:pt x="103491" y="22138"/>
                    </a:lnTo>
                    <a:lnTo>
                      <a:pt x="103491" y="22110"/>
                    </a:lnTo>
                    <a:lnTo>
                      <a:pt x="103509" y="22110"/>
                    </a:lnTo>
                    <a:lnTo>
                      <a:pt x="103509" y="22073"/>
                    </a:lnTo>
                    <a:lnTo>
                      <a:pt x="103528" y="22073"/>
                    </a:lnTo>
                    <a:lnTo>
                      <a:pt x="103528" y="22046"/>
                    </a:lnTo>
                    <a:lnTo>
                      <a:pt x="103537" y="22046"/>
                    </a:lnTo>
                    <a:lnTo>
                      <a:pt x="103537" y="22018"/>
                    </a:lnTo>
                    <a:lnTo>
                      <a:pt x="103555" y="22018"/>
                    </a:lnTo>
                    <a:lnTo>
                      <a:pt x="103555" y="21981"/>
                    </a:lnTo>
                    <a:lnTo>
                      <a:pt x="103574" y="21981"/>
                    </a:lnTo>
                    <a:lnTo>
                      <a:pt x="103574" y="21934"/>
                    </a:lnTo>
                    <a:lnTo>
                      <a:pt x="103583" y="21934"/>
                    </a:lnTo>
                    <a:lnTo>
                      <a:pt x="103583" y="21907"/>
                    </a:lnTo>
                    <a:lnTo>
                      <a:pt x="103602" y="21907"/>
                    </a:lnTo>
                    <a:lnTo>
                      <a:pt x="103602" y="21879"/>
                    </a:lnTo>
                    <a:lnTo>
                      <a:pt x="103620" y="21879"/>
                    </a:lnTo>
                    <a:lnTo>
                      <a:pt x="103620" y="21842"/>
                    </a:lnTo>
                    <a:lnTo>
                      <a:pt x="103630" y="21842"/>
                    </a:lnTo>
                    <a:lnTo>
                      <a:pt x="103630" y="21814"/>
                    </a:lnTo>
                    <a:lnTo>
                      <a:pt x="103648" y="21814"/>
                    </a:lnTo>
                    <a:lnTo>
                      <a:pt x="103648" y="21786"/>
                    </a:lnTo>
                    <a:lnTo>
                      <a:pt x="103667" y="21786"/>
                    </a:lnTo>
                    <a:lnTo>
                      <a:pt x="103667" y="21749"/>
                    </a:lnTo>
                    <a:lnTo>
                      <a:pt x="103676" y="21749"/>
                    </a:lnTo>
                    <a:lnTo>
                      <a:pt x="103676" y="21721"/>
                    </a:lnTo>
                    <a:lnTo>
                      <a:pt x="103694" y="21721"/>
                    </a:lnTo>
                    <a:lnTo>
                      <a:pt x="103694" y="21694"/>
                    </a:lnTo>
                    <a:lnTo>
                      <a:pt x="103713" y="21694"/>
                    </a:lnTo>
                    <a:lnTo>
                      <a:pt x="103713" y="21657"/>
                    </a:lnTo>
                    <a:lnTo>
                      <a:pt x="103722" y="21657"/>
                    </a:lnTo>
                    <a:lnTo>
                      <a:pt x="103722" y="21629"/>
                    </a:lnTo>
                    <a:lnTo>
                      <a:pt x="103741" y="21629"/>
                    </a:lnTo>
                    <a:lnTo>
                      <a:pt x="103741" y="21610"/>
                    </a:lnTo>
                    <a:lnTo>
                      <a:pt x="103759" y="21610"/>
                    </a:lnTo>
                    <a:lnTo>
                      <a:pt x="103759" y="21582"/>
                    </a:lnTo>
                    <a:lnTo>
                      <a:pt x="103768" y="21582"/>
                    </a:lnTo>
                    <a:lnTo>
                      <a:pt x="103768" y="21555"/>
                    </a:lnTo>
                    <a:lnTo>
                      <a:pt x="103787" y="21555"/>
                    </a:lnTo>
                    <a:lnTo>
                      <a:pt x="103787" y="21536"/>
                    </a:lnTo>
                    <a:lnTo>
                      <a:pt x="103806" y="21536"/>
                    </a:lnTo>
                    <a:lnTo>
                      <a:pt x="103806" y="21508"/>
                    </a:lnTo>
                    <a:lnTo>
                      <a:pt x="103815" y="21508"/>
                    </a:lnTo>
                    <a:lnTo>
                      <a:pt x="103815" y="21471"/>
                    </a:lnTo>
                    <a:lnTo>
                      <a:pt x="103833" y="21471"/>
                    </a:lnTo>
                    <a:lnTo>
                      <a:pt x="103833" y="21462"/>
                    </a:lnTo>
                    <a:lnTo>
                      <a:pt x="103852" y="21462"/>
                    </a:lnTo>
                    <a:lnTo>
                      <a:pt x="103852" y="21425"/>
                    </a:lnTo>
                    <a:lnTo>
                      <a:pt x="103861" y="21425"/>
                    </a:lnTo>
                    <a:lnTo>
                      <a:pt x="103861" y="21397"/>
                    </a:lnTo>
                    <a:lnTo>
                      <a:pt x="103880" y="21397"/>
                    </a:lnTo>
                    <a:lnTo>
                      <a:pt x="103880" y="21369"/>
                    </a:lnTo>
                    <a:lnTo>
                      <a:pt x="103898" y="21369"/>
                    </a:lnTo>
                    <a:lnTo>
                      <a:pt x="103898" y="21351"/>
                    </a:lnTo>
                    <a:lnTo>
                      <a:pt x="103907" y="21351"/>
                    </a:lnTo>
                    <a:lnTo>
                      <a:pt x="103907" y="21323"/>
                    </a:lnTo>
                    <a:lnTo>
                      <a:pt x="103926" y="21323"/>
                    </a:lnTo>
                    <a:lnTo>
                      <a:pt x="103926" y="21286"/>
                    </a:lnTo>
                    <a:lnTo>
                      <a:pt x="103944" y="21286"/>
                    </a:lnTo>
                    <a:lnTo>
                      <a:pt x="103944" y="21277"/>
                    </a:lnTo>
                    <a:lnTo>
                      <a:pt x="103954" y="21277"/>
                    </a:lnTo>
                    <a:lnTo>
                      <a:pt x="103954" y="21240"/>
                    </a:lnTo>
                    <a:lnTo>
                      <a:pt x="103972" y="21240"/>
                    </a:lnTo>
                    <a:lnTo>
                      <a:pt x="103972" y="21230"/>
                    </a:lnTo>
                    <a:lnTo>
                      <a:pt x="103991" y="21230"/>
                    </a:lnTo>
                    <a:lnTo>
                      <a:pt x="103991" y="21212"/>
                    </a:lnTo>
                    <a:lnTo>
                      <a:pt x="104000" y="21212"/>
                    </a:lnTo>
                    <a:lnTo>
                      <a:pt x="104000" y="21184"/>
                    </a:lnTo>
                    <a:lnTo>
                      <a:pt x="104019" y="21184"/>
                    </a:lnTo>
                    <a:lnTo>
                      <a:pt x="104019" y="21166"/>
                    </a:lnTo>
                    <a:lnTo>
                      <a:pt x="104037" y="21166"/>
                    </a:lnTo>
                    <a:lnTo>
                      <a:pt x="104037" y="21138"/>
                    </a:lnTo>
                    <a:lnTo>
                      <a:pt x="104046" y="21138"/>
                    </a:lnTo>
                    <a:lnTo>
                      <a:pt x="104046" y="21119"/>
                    </a:lnTo>
                    <a:lnTo>
                      <a:pt x="104065" y="21119"/>
                    </a:lnTo>
                    <a:lnTo>
                      <a:pt x="104065" y="21092"/>
                    </a:lnTo>
                    <a:lnTo>
                      <a:pt x="104083" y="21092"/>
                    </a:lnTo>
                    <a:lnTo>
                      <a:pt x="104083" y="21073"/>
                    </a:lnTo>
                    <a:lnTo>
                      <a:pt x="104093" y="21073"/>
                    </a:lnTo>
                    <a:lnTo>
                      <a:pt x="104093" y="21045"/>
                    </a:lnTo>
                    <a:lnTo>
                      <a:pt x="104111" y="21045"/>
                    </a:lnTo>
                    <a:lnTo>
                      <a:pt x="104111" y="21027"/>
                    </a:lnTo>
                    <a:lnTo>
                      <a:pt x="104130" y="21027"/>
                    </a:lnTo>
                    <a:lnTo>
                      <a:pt x="104130" y="21008"/>
                    </a:lnTo>
                    <a:lnTo>
                      <a:pt x="104139" y="21008"/>
                    </a:lnTo>
                    <a:lnTo>
                      <a:pt x="104139" y="20999"/>
                    </a:lnTo>
                    <a:lnTo>
                      <a:pt x="104157" y="20999"/>
                    </a:lnTo>
                    <a:lnTo>
                      <a:pt x="104157" y="20962"/>
                    </a:lnTo>
                    <a:lnTo>
                      <a:pt x="104176" y="20962"/>
                    </a:lnTo>
                    <a:lnTo>
                      <a:pt x="104176" y="20953"/>
                    </a:lnTo>
                    <a:lnTo>
                      <a:pt x="104185" y="20953"/>
                    </a:lnTo>
                    <a:lnTo>
                      <a:pt x="104185" y="20934"/>
                    </a:lnTo>
                    <a:lnTo>
                      <a:pt x="104204" y="20934"/>
                    </a:lnTo>
                    <a:lnTo>
                      <a:pt x="104204" y="20906"/>
                    </a:lnTo>
                    <a:lnTo>
                      <a:pt x="104222" y="20906"/>
                    </a:lnTo>
                    <a:lnTo>
                      <a:pt x="104222" y="20888"/>
                    </a:lnTo>
                    <a:lnTo>
                      <a:pt x="104232" y="20888"/>
                    </a:lnTo>
                    <a:lnTo>
                      <a:pt x="104232" y="20869"/>
                    </a:lnTo>
                    <a:lnTo>
                      <a:pt x="104250" y="20869"/>
                    </a:lnTo>
                    <a:lnTo>
                      <a:pt x="104250" y="20841"/>
                    </a:lnTo>
                    <a:lnTo>
                      <a:pt x="104269" y="20841"/>
                    </a:lnTo>
                    <a:lnTo>
                      <a:pt x="104269" y="20823"/>
                    </a:lnTo>
                    <a:lnTo>
                      <a:pt x="104278" y="20823"/>
                    </a:lnTo>
                    <a:lnTo>
                      <a:pt x="104278" y="20814"/>
                    </a:lnTo>
                    <a:lnTo>
                      <a:pt x="104296" y="20814"/>
                    </a:lnTo>
                    <a:lnTo>
                      <a:pt x="104296" y="20777"/>
                    </a:lnTo>
                    <a:lnTo>
                      <a:pt x="104315" y="20777"/>
                    </a:lnTo>
                    <a:lnTo>
                      <a:pt x="104315" y="20767"/>
                    </a:lnTo>
                    <a:lnTo>
                      <a:pt x="104324" y="20767"/>
                    </a:lnTo>
                    <a:lnTo>
                      <a:pt x="104324" y="20749"/>
                    </a:lnTo>
                    <a:lnTo>
                      <a:pt x="104343" y="20749"/>
                    </a:lnTo>
                    <a:lnTo>
                      <a:pt x="104343" y="20730"/>
                    </a:lnTo>
                    <a:lnTo>
                      <a:pt x="104361" y="20730"/>
                    </a:lnTo>
                    <a:lnTo>
                      <a:pt x="104361" y="20721"/>
                    </a:lnTo>
                    <a:lnTo>
                      <a:pt x="104371" y="20721"/>
                    </a:lnTo>
                    <a:lnTo>
                      <a:pt x="104371" y="20703"/>
                    </a:lnTo>
                    <a:lnTo>
                      <a:pt x="104389" y="20703"/>
                    </a:lnTo>
                    <a:lnTo>
                      <a:pt x="104389" y="20684"/>
                    </a:lnTo>
                    <a:lnTo>
                      <a:pt x="104408" y="20684"/>
                    </a:lnTo>
                    <a:lnTo>
                      <a:pt x="104408" y="20656"/>
                    </a:lnTo>
                    <a:lnTo>
                      <a:pt x="104417" y="20656"/>
                    </a:lnTo>
                    <a:lnTo>
                      <a:pt x="104417" y="20638"/>
                    </a:lnTo>
                    <a:lnTo>
                      <a:pt x="104435" y="20638"/>
                    </a:lnTo>
                    <a:lnTo>
                      <a:pt x="104435" y="20628"/>
                    </a:lnTo>
                    <a:lnTo>
                      <a:pt x="104454" y="20628"/>
                    </a:lnTo>
                    <a:lnTo>
                      <a:pt x="104454" y="20610"/>
                    </a:lnTo>
                    <a:lnTo>
                      <a:pt x="104463" y="20610"/>
                    </a:lnTo>
                    <a:lnTo>
                      <a:pt x="104463" y="20591"/>
                    </a:lnTo>
                    <a:lnTo>
                      <a:pt x="104482" y="20591"/>
                    </a:lnTo>
                    <a:lnTo>
                      <a:pt x="104482" y="20582"/>
                    </a:lnTo>
                    <a:lnTo>
                      <a:pt x="104500" y="20582"/>
                    </a:lnTo>
                    <a:lnTo>
                      <a:pt x="104500" y="20564"/>
                    </a:lnTo>
                    <a:lnTo>
                      <a:pt x="104509" y="20564"/>
                    </a:lnTo>
                    <a:lnTo>
                      <a:pt x="104509" y="20536"/>
                    </a:lnTo>
                    <a:lnTo>
                      <a:pt x="104528" y="20536"/>
                    </a:lnTo>
                    <a:lnTo>
                      <a:pt x="104528" y="20517"/>
                    </a:lnTo>
                    <a:lnTo>
                      <a:pt x="104547" y="20517"/>
                    </a:lnTo>
                    <a:lnTo>
                      <a:pt x="104547" y="20499"/>
                    </a:lnTo>
                    <a:lnTo>
                      <a:pt x="104556" y="20499"/>
                    </a:lnTo>
                    <a:lnTo>
                      <a:pt x="104556" y="20489"/>
                    </a:lnTo>
                    <a:lnTo>
                      <a:pt x="104574" y="20489"/>
                    </a:lnTo>
                    <a:lnTo>
                      <a:pt x="104574" y="20471"/>
                    </a:lnTo>
                    <a:lnTo>
                      <a:pt x="104593" y="20471"/>
                    </a:lnTo>
                    <a:lnTo>
                      <a:pt x="104593" y="20452"/>
                    </a:lnTo>
                    <a:lnTo>
                      <a:pt x="104602" y="20452"/>
                    </a:lnTo>
                    <a:lnTo>
                      <a:pt x="104602" y="20443"/>
                    </a:lnTo>
                    <a:lnTo>
                      <a:pt x="104621" y="20443"/>
                    </a:lnTo>
                    <a:lnTo>
                      <a:pt x="104621" y="20406"/>
                    </a:lnTo>
                    <a:lnTo>
                      <a:pt x="104639" y="20406"/>
                    </a:lnTo>
                    <a:lnTo>
                      <a:pt x="104639" y="20397"/>
                    </a:lnTo>
                    <a:lnTo>
                      <a:pt x="104648" y="20397"/>
                    </a:lnTo>
                    <a:lnTo>
                      <a:pt x="104648" y="20378"/>
                    </a:lnTo>
                    <a:lnTo>
                      <a:pt x="104667" y="20378"/>
                    </a:lnTo>
                    <a:lnTo>
                      <a:pt x="104667" y="20360"/>
                    </a:lnTo>
                    <a:lnTo>
                      <a:pt x="104685" y="20360"/>
                    </a:lnTo>
                    <a:lnTo>
                      <a:pt x="104685" y="20351"/>
                    </a:lnTo>
                    <a:lnTo>
                      <a:pt x="104713" y="20351"/>
                    </a:lnTo>
                    <a:lnTo>
                      <a:pt x="104713" y="20332"/>
                    </a:lnTo>
                    <a:lnTo>
                      <a:pt x="104732" y="20332"/>
                    </a:lnTo>
                    <a:lnTo>
                      <a:pt x="104732" y="20313"/>
                    </a:lnTo>
                    <a:lnTo>
                      <a:pt x="104741" y="20313"/>
                    </a:lnTo>
                    <a:lnTo>
                      <a:pt x="104741" y="20304"/>
                    </a:lnTo>
                    <a:lnTo>
                      <a:pt x="104760" y="20304"/>
                    </a:lnTo>
                    <a:lnTo>
                      <a:pt x="104760" y="20286"/>
                    </a:lnTo>
                    <a:lnTo>
                      <a:pt x="104778" y="20286"/>
                    </a:lnTo>
                    <a:lnTo>
                      <a:pt x="104778" y="20267"/>
                    </a:lnTo>
                    <a:lnTo>
                      <a:pt x="104787" y="20267"/>
                    </a:lnTo>
                    <a:lnTo>
                      <a:pt x="104787" y="20258"/>
                    </a:lnTo>
                    <a:lnTo>
                      <a:pt x="104806" y="20258"/>
                    </a:lnTo>
                    <a:lnTo>
                      <a:pt x="104806" y="20239"/>
                    </a:lnTo>
                    <a:lnTo>
                      <a:pt x="104824" y="20239"/>
                    </a:lnTo>
                    <a:lnTo>
                      <a:pt x="104824" y="20221"/>
                    </a:lnTo>
                    <a:lnTo>
                      <a:pt x="104834" y="20221"/>
                    </a:lnTo>
                    <a:lnTo>
                      <a:pt x="104834" y="20212"/>
                    </a:lnTo>
                    <a:lnTo>
                      <a:pt x="104852" y="20212"/>
                    </a:lnTo>
                    <a:lnTo>
                      <a:pt x="104852" y="20193"/>
                    </a:lnTo>
                    <a:lnTo>
                      <a:pt x="104871" y="20193"/>
                    </a:lnTo>
                    <a:lnTo>
                      <a:pt x="104871" y="20175"/>
                    </a:lnTo>
                    <a:lnTo>
                      <a:pt x="104880" y="20175"/>
                    </a:lnTo>
                    <a:lnTo>
                      <a:pt x="104880" y="20165"/>
                    </a:lnTo>
                    <a:lnTo>
                      <a:pt x="104899" y="20165"/>
                    </a:lnTo>
                    <a:lnTo>
                      <a:pt x="104899" y="20147"/>
                    </a:lnTo>
                    <a:lnTo>
                      <a:pt x="104917" y="20147"/>
                    </a:lnTo>
                    <a:lnTo>
                      <a:pt x="104917" y="20128"/>
                    </a:lnTo>
                    <a:lnTo>
                      <a:pt x="104926" y="20128"/>
                    </a:lnTo>
                    <a:lnTo>
                      <a:pt x="104926" y="20119"/>
                    </a:lnTo>
                    <a:lnTo>
                      <a:pt x="104945" y="20119"/>
                    </a:lnTo>
                    <a:lnTo>
                      <a:pt x="104945" y="20100"/>
                    </a:lnTo>
                    <a:lnTo>
                      <a:pt x="104963" y="20100"/>
                    </a:lnTo>
                    <a:lnTo>
                      <a:pt x="104963" y="20082"/>
                    </a:lnTo>
                    <a:lnTo>
                      <a:pt x="104973" y="20082"/>
                    </a:lnTo>
                    <a:lnTo>
                      <a:pt x="104973" y="20073"/>
                    </a:lnTo>
                    <a:lnTo>
                      <a:pt x="104991" y="20073"/>
                    </a:lnTo>
                    <a:lnTo>
                      <a:pt x="104991" y="20054"/>
                    </a:lnTo>
                    <a:lnTo>
                      <a:pt x="105010" y="20054"/>
                    </a:lnTo>
                    <a:lnTo>
                      <a:pt x="105010" y="20036"/>
                    </a:lnTo>
                    <a:lnTo>
                      <a:pt x="105037" y="20036"/>
                    </a:lnTo>
                    <a:lnTo>
                      <a:pt x="105037" y="20026"/>
                    </a:lnTo>
                    <a:lnTo>
                      <a:pt x="105056" y="20026"/>
                    </a:lnTo>
                    <a:lnTo>
                      <a:pt x="105056" y="20008"/>
                    </a:lnTo>
                    <a:lnTo>
                      <a:pt x="105065" y="20008"/>
                    </a:lnTo>
                    <a:lnTo>
                      <a:pt x="105065" y="19989"/>
                    </a:lnTo>
                    <a:lnTo>
                      <a:pt x="105084" y="19989"/>
                    </a:lnTo>
                    <a:lnTo>
                      <a:pt x="105084" y="19980"/>
                    </a:lnTo>
                    <a:lnTo>
                      <a:pt x="105102" y="19980"/>
                    </a:lnTo>
                    <a:lnTo>
                      <a:pt x="105102" y="19962"/>
                    </a:lnTo>
                    <a:lnTo>
                      <a:pt x="105130" y="19962"/>
                    </a:lnTo>
                    <a:lnTo>
                      <a:pt x="105130" y="19943"/>
                    </a:lnTo>
                    <a:lnTo>
                      <a:pt x="105149" y="19943"/>
                    </a:lnTo>
                    <a:lnTo>
                      <a:pt x="105149" y="19934"/>
                    </a:lnTo>
                    <a:lnTo>
                      <a:pt x="105158" y="19934"/>
                    </a:lnTo>
                    <a:lnTo>
                      <a:pt x="105158" y="19915"/>
                    </a:lnTo>
                    <a:lnTo>
                      <a:pt x="105176" y="19915"/>
                    </a:lnTo>
                    <a:lnTo>
                      <a:pt x="105176" y="19897"/>
                    </a:lnTo>
                    <a:lnTo>
                      <a:pt x="105204" y="19897"/>
                    </a:lnTo>
                    <a:lnTo>
                      <a:pt x="105204" y="19887"/>
                    </a:lnTo>
                    <a:lnTo>
                      <a:pt x="105223" y="19887"/>
                    </a:lnTo>
                    <a:lnTo>
                      <a:pt x="105223" y="19869"/>
                    </a:lnTo>
                    <a:lnTo>
                      <a:pt x="105241" y="19869"/>
                    </a:lnTo>
                    <a:lnTo>
                      <a:pt x="105241" y="19850"/>
                    </a:lnTo>
                    <a:lnTo>
                      <a:pt x="105250" y="19850"/>
                    </a:lnTo>
                    <a:lnTo>
                      <a:pt x="105250" y="19841"/>
                    </a:lnTo>
                    <a:lnTo>
                      <a:pt x="105269" y="19841"/>
                    </a:lnTo>
                    <a:lnTo>
                      <a:pt x="105269" y="19823"/>
                    </a:lnTo>
                    <a:lnTo>
                      <a:pt x="105297" y="19823"/>
                    </a:lnTo>
                    <a:lnTo>
                      <a:pt x="105297" y="19804"/>
                    </a:lnTo>
                    <a:lnTo>
                      <a:pt x="105315" y="19804"/>
                    </a:lnTo>
                    <a:lnTo>
                      <a:pt x="105315" y="19795"/>
                    </a:lnTo>
                    <a:lnTo>
                      <a:pt x="105334" y="19795"/>
                    </a:lnTo>
                    <a:lnTo>
                      <a:pt x="105334" y="19776"/>
                    </a:lnTo>
                    <a:lnTo>
                      <a:pt x="105343" y="19776"/>
                    </a:lnTo>
                    <a:lnTo>
                      <a:pt x="105343" y="19758"/>
                    </a:lnTo>
                    <a:lnTo>
                      <a:pt x="105362" y="19758"/>
                    </a:lnTo>
                    <a:lnTo>
                      <a:pt x="105362" y="19748"/>
                    </a:lnTo>
                    <a:lnTo>
                      <a:pt x="105389" y="19748"/>
                    </a:lnTo>
                    <a:lnTo>
                      <a:pt x="105389" y="19730"/>
                    </a:lnTo>
                    <a:lnTo>
                      <a:pt x="105408" y="19730"/>
                    </a:lnTo>
                    <a:lnTo>
                      <a:pt x="105408" y="19711"/>
                    </a:lnTo>
                    <a:lnTo>
                      <a:pt x="105436" y="19711"/>
                    </a:lnTo>
                    <a:lnTo>
                      <a:pt x="105436" y="19702"/>
                    </a:lnTo>
                    <a:lnTo>
                      <a:pt x="105454" y="19702"/>
                    </a:lnTo>
                    <a:lnTo>
                      <a:pt x="105454" y="19684"/>
                    </a:lnTo>
                    <a:lnTo>
                      <a:pt x="105482" y="19684"/>
                    </a:lnTo>
                    <a:lnTo>
                      <a:pt x="105482" y="19665"/>
                    </a:lnTo>
                    <a:lnTo>
                      <a:pt x="105501" y="19665"/>
                    </a:lnTo>
                    <a:lnTo>
                      <a:pt x="105501" y="19656"/>
                    </a:lnTo>
                    <a:lnTo>
                      <a:pt x="105519" y="19656"/>
                    </a:lnTo>
                    <a:lnTo>
                      <a:pt x="105519" y="19637"/>
                    </a:lnTo>
                    <a:lnTo>
                      <a:pt x="105547" y="19637"/>
                    </a:lnTo>
                    <a:lnTo>
                      <a:pt x="105547" y="19619"/>
                    </a:lnTo>
                    <a:lnTo>
                      <a:pt x="105565" y="19619"/>
                    </a:lnTo>
                    <a:lnTo>
                      <a:pt x="105565" y="19610"/>
                    </a:lnTo>
                    <a:lnTo>
                      <a:pt x="105593" y="19610"/>
                    </a:lnTo>
                    <a:lnTo>
                      <a:pt x="105593" y="19591"/>
                    </a:lnTo>
                    <a:lnTo>
                      <a:pt x="105612" y="19591"/>
                    </a:lnTo>
                    <a:lnTo>
                      <a:pt x="105612" y="19572"/>
                    </a:lnTo>
                    <a:lnTo>
                      <a:pt x="105640" y="19572"/>
                    </a:lnTo>
                    <a:lnTo>
                      <a:pt x="105640" y="19563"/>
                    </a:lnTo>
                    <a:lnTo>
                      <a:pt x="105658" y="19563"/>
                    </a:lnTo>
                    <a:lnTo>
                      <a:pt x="105658" y="19545"/>
                    </a:lnTo>
                    <a:lnTo>
                      <a:pt x="105686" y="19545"/>
                    </a:lnTo>
                    <a:lnTo>
                      <a:pt x="105686" y="19526"/>
                    </a:lnTo>
                    <a:lnTo>
                      <a:pt x="105704" y="19526"/>
                    </a:lnTo>
                    <a:lnTo>
                      <a:pt x="105704" y="19517"/>
                    </a:lnTo>
                    <a:lnTo>
                      <a:pt x="105714" y="19517"/>
                    </a:lnTo>
                    <a:lnTo>
                      <a:pt x="105714" y="19498"/>
                    </a:lnTo>
                    <a:lnTo>
                      <a:pt x="105751" y="19498"/>
                    </a:lnTo>
                    <a:lnTo>
                      <a:pt x="105751" y="19480"/>
                    </a:lnTo>
                    <a:lnTo>
                      <a:pt x="105760" y="19480"/>
                    </a:lnTo>
                    <a:lnTo>
                      <a:pt x="105760" y="19471"/>
                    </a:lnTo>
                    <a:lnTo>
                      <a:pt x="105797" y="19471"/>
                    </a:lnTo>
                    <a:lnTo>
                      <a:pt x="105797" y="19452"/>
                    </a:lnTo>
                    <a:lnTo>
                      <a:pt x="105825" y="19452"/>
                    </a:lnTo>
                    <a:lnTo>
                      <a:pt x="105825" y="19434"/>
                    </a:lnTo>
                    <a:lnTo>
                      <a:pt x="105843" y="19434"/>
                    </a:lnTo>
                    <a:lnTo>
                      <a:pt x="105843" y="19424"/>
                    </a:lnTo>
                    <a:lnTo>
                      <a:pt x="105871" y="19424"/>
                    </a:lnTo>
                    <a:lnTo>
                      <a:pt x="105871" y="19406"/>
                    </a:lnTo>
                    <a:lnTo>
                      <a:pt x="105899" y="19406"/>
                    </a:lnTo>
                    <a:lnTo>
                      <a:pt x="105899" y="19387"/>
                    </a:lnTo>
                    <a:lnTo>
                      <a:pt x="105917" y="19387"/>
                    </a:lnTo>
                    <a:lnTo>
                      <a:pt x="105917" y="19378"/>
                    </a:lnTo>
                    <a:lnTo>
                      <a:pt x="105945" y="19378"/>
                    </a:lnTo>
                    <a:lnTo>
                      <a:pt x="105945" y="19359"/>
                    </a:lnTo>
                    <a:lnTo>
                      <a:pt x="105982" y="19359"/>
                    </a:lnTo>
                    <a:lnTo>
                      <a:pt x="105982" y="19341"/>
                    </a:lnTo>
                    <a:lnTo>
                      <a:pt x="106010" y="19341"/>
                    </a:lnTo>
                    <a:lnTo>
                      <a:pt x="106010" y="19332"/>
                    </a:lnTo>
                    <a:lnTo>
                      <a:pt x="106029" y="19332"/>
                    </a:lnTo>
                    <a:lnTo>
                      <a:pt x="106029" y="19313"/>
                    </a:lnTo>
                    <a:lnTo>
                      <a:pt x="106056" y="19313"/>
                    </a:lnTo>
                    <a:lnTo>
                      <a:pt x="106056" y="19295"/>
                    </a:lnTo>
                    <a:lnTo>
                      <a:pt x="106084" y="19295"/>
                    </a:lnTo>
                    <a:lnTo>
                      <a:pt x="106084" y="19285"/>
                    </a:lnTo>
                    <a:lnTo>
                      <a:pt x="106121" y="19285"/>
                    </a:lnTo>
                    <a:lnTo>
                      <a:pt x="106121" y="19267"/>
                    </a:lnTo>
                    <a:lnTo>
                      <a:pt x="106130" y="19267"/>
                    </a:lnTo>
                    <a:lnTo>
                      <a:pt x="106130" y="19248"/>
                    </a:lnTo>
                    <a:lnTo>
                      <a:pt x="106167" y="19248"/>
                    </a:lnTo>
                    <a:lnTo>
                      <a:pt x="106167" y="19239"/>
                    </a:lnTo>
                    <a:lnTo>
                      <a:pt x="106195" y="19239"/>
                    </a:lnTo>
                    <a:lnTo>
                      <a:pt x="106195" y="19221"/>
                    </a:lnTo>
                    <a:lnTo>
                      <a:pt x="106214" y="19221"/>
                    </a:lnTo>
                    <a:lnTo>
                      <a:pt x="106214" y="19202"/>
                    </a:lnTo>
                    <a:lnTo>
                      <a:pt x="106242" y="19202"/>
                    </a:lnTo>
                    <a:lnTo>
                      <a:pt x="106242" y="19193"/>
                    </a:lnTo>
                    <a:lnTo>
                      <a:pt x="106269" y="19193"/>
                    </a:lnTo>
                    <a:lnTo>
                      <a:pt x="106269" y="19174"/>
                    </a:lnTo>
                    <a:lnTo>
                      <a:pt x="106316" y="19174"/>
                    </a:lnTo>
                    <a:lnTo>
                      <a:pt x="106316" y="19156"/>
                    </a:lnTo>
                    <a:lnTo>
                      <a:pt x="106353" y="19156"/>
                    </a:lnTo>
                    <a:lnTo>
                      <a:pt x="106353" y="19146"/>
                    </a:lnTo>
                    <a:lnTo>
                      <a:pt x="106381" y="19146"/>
                    </a:lnTo>
                    <a:lnTo>
                      <a:pt x="106381" y="19128"/>
                    </a:lnTo>
                    <a:lnTo>
                      <a:pt x="106408" y="19128"/>
                    </a:lnTo>
                    <a:lnTo>
                      <a:pt x="106408" y="19109"/>
                    </a:lnTo>
                    <a:lnTo>
                      <a:pt x="106445" y="19109"/>
                    </a:lnTo>
                    <a:lnTo>
                      <a:pt x="106445" y="19100"/>
                    </a:lnTo>
                    <a:lnTo>
                      <a:pt x="106473" y="19100"/>
                    </a:lnTo>
                    <a:lnTo>
                      <a:pt x="106473" y="19082"/>
                    </a:lnTo>
                    <a:lnTo>
                      <a:pt x="106501" y="19082"/>
                    </a:lnTo>
                    <a:lnTo>
                      <a:pt x="106501" y="19063"/>
                    </a:lnTo>
                    <a:lnTo>
                      <a:pt x="106538" y="19063"/>
                    </a:lnTo>
                    <a:lnTo>
                      <a:pt x="106538" y="19054"/>
                    </a:lnTo>
                    <a:lnTo>
                      <a:pt x="106566" y="19054"/>
                    </a:lnTo>
                    <a:lnTo>
                      <a:pt x="106566" y="19035"/>
                    </a:lnTo>
                    <a:lnTo>
                      <a:pt x="106612" y="19035"/>
                    </a:lnTo>
                    <a:lnTo>
                      <a:pt x="106612" y="19017"/>
                    </a:lnTo>
                    <a:lnTo>
                      <a:pt x="106640" y="19017"/>
                    </a:lnTo>
                    <a:lnTo>
                      <a:pt x="106640" y="19007"/>
                    </a:lnTo>
                    <a:lnTo>
                      <a:pt x="106677" y="19007"/>
                    </a:lnTo>
                    <a:lnTo>
                      <a:pt x="106677" y="18989"/>
                    </a:lnTo>
                    <a:lnTo>
                      <a:pt x="106705" y="18989"/>
                    </a:lnTo>
                    <a:lnTo>
                      <a:pt x="106705" y="18970"/>
                    </a:lnTo>
                    <a:lnTo>
                      <a:pt x="106751" y="18970"/>
                    </a:lnTo>
                    <a:lnTo>
                      <a:pt x="106751" y="18961"/>
                    </a:lnTo>
                    <a:lnTo>
                      <a:pt x="106779" y="18961"/>
                    </a:lnTo>
                    <a:lnTo>
                      <a:pt x="106779" y="18943"/>
                    </a:lnTo>
                    <a:lnTo>
                      <a:pt x="106825" y="18943"/>
                    </a:lnTo>
                    <a:lnTo>
                      <a:pt x="106825" y="18924"/>
                    </a:lnTo>
                    <a:lnTo>
                      <a:pt x="106862" y="18924"/>
                    </a:lnTo>
                    <a:lnTo>
                      <a:pt x="106862" y="18915"/>
                    </a:lnTo>
                    <a:lnTo>
                      <a:pt x="106908" y="18915"/>
                    </a:lnTo>
                    <a:lnTo>
                      <a:pt x="106908" y="18896"/>
                    </a:lnTo>
                    <a:lnTo>
                      <a:pt x="106936" y="18896"/>
                    </a:lnTo>
                    <a:lnTo>
                      <a:pt x="106936" y="18878"/>
                    </a:lnTo>
                    <a:lnTo>
                      <a:pt x="106983" y="18878"/>
                    </a:lnTo>
                    <a:lnTo>
                      <a:pt x="106983" y="18869"/>
                    </a:lnTo>
                    <a:lnTo>
                      <a:pt x="107010" y="18869"/>
                    </a:lnTo>
                    <a:lnTo>
                      <a:pt x="107010" y="18850"/>
                    </a:lnTo>
                    <a:lnTo>
                      <a:pt x="107057" y="18850"/>
                    </a:lnTo>
                    <a:lnTo>
                      <a:pt x="107057" y="18831"/>
                    </a:lnTo>
                    <a:lnTo>
                      <a:pt x="107103" y="18831"/>
                    </a:lnTo>
                    <a:lnTo>
                      <a:pt x="107103" y="18822"/>
                    </a:lnTo>
                    <a:lnTo>
                      <a:pt x="107149" y="18822"/>
                    </a:lnTo>
                    <a:lnTo>
                      <a:pt x="107149" y="18804"/>
                    </a:lnTo>
                    <a:lnTo>
                      <a:pt x="107196" y="18804"/>
                    </a:lnTo>
                    <a:lnTo>
                      <a:pt x="107196" y="18785"/>
                    </a:lnTo>
                    <a:lnTo>
                      <a:pt x="107242" y="18785"/>
                    </a:lnTo>
                    <a:lnTo>
                      <a:pt x="107242" y="18776"/>
                    </a:lnTo>
                    <a:lnTo>
                      <a:pt x="107288" y="18776"/>
                    </a:lnTo>
                    <a:lnTo>
                      <a:pt x="107288" y="18757"/>
                    </a:lnTo>
                    <a:lnTo>
                      <a:pt x="107325" y="18757"/>
                    </a:lnTo>
                    <a:lnTo>
                      <a:pt x="107325" y="18739"/>
                    </a:lnTo>
                    <a:lnTo>
                      <a:pt x="107381" y="18739"/>
                    </a:lnTo>
                    <a:lnTo>
                      <a:pt x="107381" y="18730"/>
                    </a:lnTo>
                    <a:lnTo>
                      <a:pt x="107427" y="18730"/>
                    </a:lnTo>
                    <a:lnTo>
                      <a:pt x="107427" y="18711"/>
                    </a:lnTo>
                    <a:lnTo>
                      <a:pt x="107473" y="18711"/>
                    </a:lnTo>
                    <a:lnTo>
                      <a:pt x="107473" y="18693"/>
                    </a:lnTo>
                    <a:lnTo>
                      <a:pt x="107538" y="18693"/>
                    </a:lnTo>
                    <a:lnTo>
                      <a:pt x="107538" y="18683"/>
                    </a:lnTo>
                    <a:lnTo>
                      <a:pt x="107585" y="18683"/>
                    </a:lnTo>
                    <a:lnTo>
                      <a:pt x="107585" y="18665"/>
                    </a:lnTo>
                    <a:lnTo>
                      <a:pt x="107649" y="18665"/>
                    </a:lnTo>
                    <a:lnTo>
                      <a:pt x="107649" y="18646"/>
                    </a:lnTo>
                    <a:lnTo>
                      <a:pt x="107705" y="18646"/>
                    </a:lnTo>
                    <a:lnTo>
                      <a:pt x="107705" y="18637"/>
                    </a:lnTo>
                    <a:lnTo>
                      <a:pt x="107788" y="18637"/>
                    </a:lnTo>
                    <a:lnTo>
                      <a:pt x="107788" y="18618"/>
                    </a:lnTo>
                    <a:lnTo>
                      <a:pt x="107863" y="18618"/>
                    </a:lnTo>
                    <a:lnTo>
                      <a:pt x="107863" y="18600"/>
                    </a:lnTo>
                    <a:lnTo>
                      <a:pt x="107937" y="18600"/>
                    </a:lnTo>
                    <a:lnTo>
                      <a:pt x="107937" y="18591"/>
                    </a:lnTo>
                    <a:lnTo>
                      <a:pt x="108001" y="18591"/>
                    </a:lnTo>
                    <a:lnTo>
                      <a:pt x="108001" y="18572"/>
                    </a:lnTo>
                    <a:lnTo>
                      <a:pt x="108076" y="18572"/>
                    </a:lnTo>
                    <a:lnTo>
                      <a:pt x="108076" y="18554"/>
                    </a:lnTo>
                    <a:lnTo>
                      <a:pt x="108187" y="18554"/>
                    </a:lnTo>
                    <a:lnTo>
                      <a:pt x="108187" y="18544"/>
                    </a:lnTo>
                    <a:lnTo>
                      <a:pt x="108326" y="18544"/>
                    </a:lnTo>
                    <a:lnTo>
                      <a:pt x="108326" y="18526"/>
                    </a:lnTo>
                    <a:lnTo>
                      <a:pt x="108465" y="18526"/>
                    </a:lnTo>
                    <a:lnTo>
                      <a:pt x="108465" y="18507"/>
                    </a:lnTo>
                    <a:lnTo>
                      <a:pt x="108622" y="18507"/>
                    </a:lnTo>
                    <a:lnTo>
                      <a:pt x="108622" y="18498"/>
                    </a:lnTo>
                    <a:lnTo>
                      <a:pt x="109409" y="18498"/>
                    </a:lnTo>
                    <a:lnTo>
                      <a:pt x="109409" y="18507"/>
                    </a:lnTo>
                    <a:lnTo>
                      <a:pt x="109641" y="18507"/>
                    </a:lnTo>
                    <a:lnTo>
                      <a:pt x="109641" y="18526"/>
                    </a:lnTo>
                    <a:lnTo>
                      <a:pt x="109761" y="18526"/>
                    </a:lnTo>
                    <a:lnTo>
                      <a:pt x="109761" y="18544"/>
                    </a:lnTo>
                    <a:lnTo>
                      <a:pt x="109900" y="18544"/>
                    </a:lnTo>
                    <a:lnTo>
                      <a:pt x="109900" y="18554"/>
                    </a:lnTo>
                    <a:lnTo>
                      <a:pt x="110021" y="18554"/>
                    </a:lnTo>
                    <a:lnTo>
                      <a:pt x="110021" y="18572"/>
                    </a:lnTo>
                    <a:lnTo>
                      <a:pt x="110113" y="18572"/>
                    </a:lnTo>
                    <a:lnTo>
                      <a:pt x="110113" y="18591"/>
                    </a:lnTo>
                    <a:lnTo>
                      <a:pt x="110197" y="18591"/>
                    </a:lnTo>
                    <a:lnTo>
                      <a:pt x="110197" y="18600"/>
                    </a:lnTo>
                    <a:lnTo>
                      <a:pt x="110289" y="18600"/>
                    </a:lnTo>
                    <a:lnTo>
                      <a:pt x="110289" y="18618"/>
                    </a:lnTo>
                    <a:lnTo>
                      <a:pt x="110363" y="18618"/>
                    </a:lnTo>
                    <a:lnTo>
                      <a:pt x="110363" y="18637"/>
                    </a:lnTo>
                    <a:lnTo>
                      <a:pt x="110438" y="18637"/>
                    </a:lnTo>
                    <a:lnTo>
                      <a:pt x="110438" y="18646"/>
                    </a:lnTo>
                    <a:lnTo>
                      <a:pt x="110521" y="18646"/>
                    </a:lnTo>
                    <a:lnTo>
                      <a:pt x="110521" y="18665"/>
                    </a:lnTo>
                    <a:lnTo>
                      <a:pt x="110576" y="18665"/>
                    </a:lnTo>
                    <a:lnTo>
                      <a:pt x="110576" y="18683"/>
                    </a:lnTo>
                    <a:lnTo>
                      <a:pt x="110641" y="18683"/>
                    </a:lnTo>
                    <a:lnTo>
                      <a:pt x="110641" y="18693"/>
                    </a:lnTo>
                    <a:lnTo>
                      <a:pt x="110706" y="18693"/>
                    </a:lnTo>
                    <a:lnTo>
                      <a:pt x="110706" y="18711"/>
                    </a:lnTo>
                    <a:lnTo>
                      <a:pt x="110762" y="18711"/>
                    </a:lnTo>
                    <a:lnTo>
                      <a:pt x="110762" y="18730"/>
                    </a:lnTo>
                    <a:lnTo>
                      <a:pt x="110827" y="18730"/>
                    </a:lnTo>
                    <a:lnTo>
                      <a:pt x="110827" y="18739"/>
                    </a:lnTo>
                    <a:lnTo>
                      <a:pt x="110873" y="18739"/>
                    </a:lnTo>
                    <a:lnTo>
                      <a:pt x="110873" y="18757"/>
                    </a:lnTo>
                    <a:lnTo>
                      <a:pt x="110938" y="18757"/>
                    </a:lnTo>
                    <a:lnTo>
                      <a:pt x="110938" y="18776"/>
                    </a:lnTo>
                    <a:lnTo>
                      <a:pt x="110993" y="18776"/>
                    </a:lnTo>
                    <a:lnTo>
                      <a:pt x="110993" y="18785"/>
                    </a:lnTo>
                    <a:lnTo>
                      <a:pt x="111040" y="18785"/>
                    </a:lnTo>
                    <a:lnTo>
                      <a:pt x="111040" y="18804"/>
                    </a:lnTo>
                    <a:lnTo>
                      <a:pt x="111086" y="18804"/>
                    </a:lnTo>
                    <a:lnTo>
                      <a:pt x="111086" y="18822"/>
                    </a:lnTo>
                    <a:lnTo>
                      <a:pt x="111132" y="18822"/>
                    </a:lnTo>
                    <a:lnTo>
                      <a:pt x="111132" y="18831"/>
                    </a:lnTo>
                    <a:lnTo>
                      <a:pt x="111179" y="18831"/>
                    </a:lnTo>
                    <a:lnTo>
                      <a:pt x="111179" y="18850"/>
                    </a:lnTo>
                    <a:lnTo>
                      <a:pt x="111225" y="18850"/>
                    </a:lnTo>
                    <a:lnTo>
                      <a:pt x="111225" y="18869"/>
                    </a:lnTo>
                    <a:lnTo>
                      <a:pt x="111271" y="18869"/>
                    </a:lnTo>
                    <a:lnTo>
                      <a:pt x="111271" y="18878"/>
                    </a:lnTo>
                    <a:lnTo>
                      <a:pt x="111317" y="18878"/>
                    </a:lnTo>
                    <a:lnTo>
                      <a:pt x="111317" y="18896"/>
                    </a:lnTo>
                    <a:lnTo>
                      <a:pt x="111364" y="18896"/>
                    </a:lnTo>
                    <a:lnTo>
                      <a:pt x="111364" y="18915"/>
                    </a:lnTo>
                    <a:lnTo>
                      <a:pt x="111410" y="18915"/>
                    </a:lnTo>
                    <a:lnTo>
                      <a:pt x="111410" y="18924"/>
                    </a:lnTo>
                    <a:lnTo>
                      <a:pt x="111456" y="18924"/>
                    </a:lnTo>
                    <a:lnTo>
                      <a:pt x="111456" y="18943"/>
                    </a:lnTo>
                    <a:lnTo>
                      <a:pt x="111493" y="18943"/>
                    </a:lnTo>
                    <a:lnTo>
                      <a:pt x="111493" y="18961"/>
                    </a:lnTo>
                    <a:lnTo>
                      <a:pt x="111540" y="18961"/>
                    </a:lnTo>
                    <a:lnTo>
                      <a:pt x="111540" y="18970"/>
                    </a:lnTo>
                    <a:lnTo>
                      <a:pt x="111568" y="18970"/>
                    </a:lnTo>
                    <a:lnTo>
                      <a:pt x="111568" y="18989"/>
                    </a:lnTo>
                    <a:lnTo>
                      <a:pt x="111614" y="18989"/>
                    </a:lnTo>
                    <a:lnTo>
                      <a:pt x="111614" y="19007"/>
                    </a:lnTo>
                    <a:lnTo>
                      <a:pt x="111642" y="19007"/>
                    </a:lnTo>
                    <a:lnTo>
                      <a:pt x="111642" y="19017"/>
                    </a:lnTo>
                    <a:lnTo>
                      <a:pt x="111688" y="19017"/>
                    </a:lnTo>
                    <a:lnTo>
                      <a:pt x="111688" y="19035"/>
                    </a:lnTo>
                    <a:lnTo>
                      <a:pt x="111725" y="19035"/>
                    </a:lnTo>
                    <a:lnTo>
                      <a:pt x="111725" y="19054"/>
                    </a:lnTo>
                    <a:lnTo>
                      <a:pt x="111753" y="19054"/>
                    </a:lnTo>
                    <a:lnTo>
                      <a:pt x="111753" y="19063"/>
                    </a:lnTo>
                    <a:lnTo>
                      <a:pt x="111799" y="19063"/>
                    </a:lnTo>
                    <a:lnTo>
                      <a:pt x="111799" y="19082"/>
                    </a:lnTo>
                    <a:lnTo>
                      <a:pt x="111827" y="19082"/>
                    </a:lnTo>
                    <a:lnTo>
                      <a:pt x="111827" y="19100"/>
                    </a:lnTo>
                    <a:lnTo>
                      <a:pt x="111873" y="19100"/>
                    </a:lnTo>
                    <a:lnTo>
                      <a:pt x="111873" y="19109"/>
                    </a:lnTo>
                    <a:lnTo>
                      <a:pt x="111910" y="19109"/>
                    </a:lnTo>
                    <a:lnTo>
                      <a:pt x="111910" y="19128"/>
                    </a:lnTo>
                    <a:lnTo>
                      <a:pt x="111938" y="19128"/>
                    </a:lnTo>
                    <a:lnTo>
                      <a:pt x="111938" y="19146"/>
                    </a:lnTo>
                    <a:lnTo>
                      <a:pt x="111966" y="19146"/>
                    </a:lnTo>
                    <a:lnTo>
                      <a:pt x="111966" y="19156"/>
                    </a:lnTo>
                    <a:lnTo>
                      <a:pt x="112003" y="19156"/>
                    </a:lnTo>
                    <a:lnTo>
                      <a:pt x="112003" y="19174"/>
                    </a:lnTo>
                    <a:lnTo>
                      <a:pt x="112031" y="19174"/>
                    </a:lnTo>
                    <a:lnTo>
                      <a:pt x="112031" y="19193"/>
                    </a:lnTo>
                    <a:lnTo>
                      <a:pt x="112058" y="19193"/>
                    </a:lnTo>
                    <a:lnTo>
                      <a:pt x="112058" y="19202"/>
                    </a:lnTo>
                    <a:lnTo>
                      <a:pt x="112096" y="19202"/>
                    </a:lnTo>
                    <a:lnTo>
                      <a:pt x="112096" y="19221"/>
                    </a:lnTo>
                    <a:lnTo>
                      <a:pt x="112123" y="19221"/>
                    </a:lnTo>
                    <a:lnTo>
                      <a:pt x="112123" y="19239"/>
                    </a:lnTo>
                    <a:lnTo>
                      <a:pt x="112151" y="19239"/>
                    </a:lnTo>
                    <a:lnTo>
                      <a:pt x="112151" y="19248"/>
                    </a:lnTo>
                    <a:lnTo>
                      <a:pt x="112188" y="19248"/>
                    </a:lnTo>
                    <a:lnTo>
                      <a:pt x="112188" y="19267"/>
                    </a:lnTo>
                    <a:lnTo>
                      <a:pt x="112216" y="19267"/>
                    </a:lnTo>
                    <a:lnTo>
                      <a:pt x="112216" y="19285"/>
                    </a:lnTo>
                    <a:lnTo>
                      <a:pt x="112244" y="19285"/>
                    </a:lnTo>
                    <a:lnTo>
                      <a:pt x="112244" y="19295"/>
                    </a:lnTo>
                    <a:lnTo>
                      <a:pt x="112281" y="19295"/>
                    </a:lnTo>
                    <a:lnTo>
                      <a:pt x="112281" y="19313"/>
                    </a:lnTo>
                    <a:lnTo>
                      <a:pt x="112309" y="19313"/>
                    </a:lnTo>
                    <a:lnTo>
                      <a:pt x="112309" y="19332"/>
                    </a:lnTo>
                    <a:lnTo>
                      <a:pt x="112336" y="19332"/>
                    </a:lnTo>
                    <a:lnTo>
                      <a:pt x="112336" y="19341"/>
                    </a:lnTo>
                    <a:lnTo>
                      <a:pt x="112373" y="19341"/>
                    </a:lnTo>
                    <a:lnTo>
                      <a:pt x="112373" y="19359"/>
                    </a:lnTo>
                    <a:lnTo>
                      <a:pt x="112401" y="19359"/>
                    </a:lnTo>
                    <a:lnTo>
                      <a:pt x="112401" y="19378"/>
                    </a:lnTo>
                    <a:lnTo>
                      <a:pt x="112420" y="19378"/>
                    </a:lnTo>
                    <a:lnTo>
                      <a:pt x="112420" y="19387"/>
                    </a:lnTo>
                    <a:lnTo>
                      <a:pt x="112447" y="19387"/>
                    </a:lnTo>
                    <a:lnTo>
                      <a:pt x="112447" y="19406"/>
                    </a:lnTo>
                    <a:lnTo>
                      <a:pt x="112475" y="19406"/>
                    </a:lnTo>
                    <a:lnTo>
                      <a:pt x="112475" y="19424"/>
                    </a:lnTo>
                    <a:lnTo>
                      <a:pt x="112494" y="19424"/>
                    </a:lnTo>
                    <a:lnTo>
                      <a:pt x="112494" y="19434"/>
                    </a:lnTo>
                    <a:lnTo>
                      <a:pt x="112522" y="19434"/>
                    </a:lnTo>
                    <a:lnTo>
                      <a:pt x="112522" y="19452"/>
                    </a:lnTo>
                    <a:lnTo>
                      <a:pt x="112559" y="19452"/>
                    </a:lnTo>
                    <a:lnTo>
                      <a:pt x="112559" y="19471"/>
                    </a:lnTo>
                    <a:lnTo>
                      <a:pt x="112586" y="19471"/>
                    </a:lnTo>
                    <a:lnTo>
                      <a:pt x="112586" y="19480"/>
                    </a:lnTo>
                    <a:lnTo>
                      <a:pt x="112605" y="19480"/>
                    </a:lnTo>
                    <a:lnTo>
                      <a:pt x="112605" y="19498"/>
                    </a:lnTo>
                    <a:lnTo>
                      <a:pt x="112633" y="19498"/>
                    </a:lnTo>
                    <a:lnTo>
                      <a:pt x="112633" y="19517"/>
                    </a:lnTo>
                    <a:lnTo>
                      <a:pt x="112661" y="19517"/>
                    </a:lnTo>
                    <a:lnTo>
                      <a:pt x="112661" y="19526"/>
                    </a:lnTo>
                    <a:lnTo>
                      <a:pt x="112679" y="19526"/>
                    </a:lnTo>
                    <a:lnTo>
                      <a:pt x="112679" y="19545"/>
                    </a:lnTo>
                    <a:lnTo>
                      <a:pt x="112707" y="19545"/>
                    </a:lnTo>
                    <a:lnTo>
                      <a:pt x="112707" y="19563"/>
                    </a:lnTo>
                    <a:lnTo>
                      <a:pt x="112744" y="19563"/>
                    </a:lnTo>
                    <a:lnTo>
                      <a:pt x="112744" y="19572"/>
                    </a:lnTo>
                    <a:lnTo>
                      <a:pt x="112753" y="19572"/>
                    </a:lnTo>
                    <a:lnTo>
                      <a:pt x="112753" y="19591"/>
                    </a:lnTo>
                    <a:lnTo>
                      <a:pt x="112790" y="19591"/>
                    </a:lnTo>
                    <a:lnTo>
                      <a:pt x="112790" y="19610"/>
                    </a:lnTo>
                    <a:lnTo>
                      <a:pt x="112799" y="19610"/>
                    </a:lnTo>
                    <a:lnTo>
                      <a:pt x="112799" y="19619"/>
                    </a:lnTo>
                    <a:lnTo>
                      <a:pt x="112837" y="19619"/>
                    </a:lnTo>
                    <a:lnTo>
                      <a:pt x="112837" y="19637"/>
                    </a:lnTo>
                    <a:lnTo>
                      <a:pt x="112846" y="19637"/>
                    </a:lnTo>
                    <a:lnTo>
                      <a:pt x="112846" y="19656"/>
                    </a:lnTo>
                    <a:lnTo>
                      <a:pt x="112864" y="19656"/>
                    </a:lnTo>
                    <a:lnTo>
                      <a:pt x="112864" y="19665"/>
                    </a:lnTo>
                    <a:lnTo>
                      <a:pt x="112892" y="19665"/>
                    </a:lnTo>
                    <a:lnTo>
                      <a:pt x="112892" y="19684"/>
                    </a:lnTo>
                    <a:lnTo>
                      <a:pt x="112911" y="19684"/>
                    </a:lnTo>
                    <a:lnTo>
                      <a:pt x="112911" y="19702"/>
                    </a:lnTo>
                    <a:lnTo>
                      <a:pt x="112938" y="19702"/>
                    </a:lnTo>
                    <a:lnTo>
                      <a:pt x="112938" y="19711"/>
                    </a:lnTo>
                    <a:lnTo>
                      <a:pt x="112957" y="19711"/>
                    </a:lnTo>
                    <a:lnTo>
                      <a:pt x="112957" y="19730"/>
                    </a:lnTo>
                    <a:lnTo>
                      <a:pt x="112985" y="19730"/>
                    </a:lnTo>
                    <a:lnTo>
                      <a:pt x="112985" y="19748"/>
                    </a:lnTo>
                    <a:lnTo>
                      <a:pt x="113003" y="19748"/>
                    </a:lnTo>
                    <a:lnTo>
                      <a:pt x="113003" y="19758"/>
                    </a:lnTo>
                    <a:lnTo>
                      <a:pt x="113022" y="19758"/>
                    </a:lnTo>
                    <a:lnTo>
                      <a:pt x="113022" y="19776"/>
                    </a:lnTo>
                    <a:lnTo>
                      <a:pt x="113050" y="19776"/>
                    </a:lnTo>
                    <a:lnTo>
                      <a:pt x="113050" y="19795"/>
                    </a:lnTo>
                    <a:lnTo>
                      <a:pt x="113068" y="19795"/>
                    </a:lnTo>
                    <a:lnTo>
                      <a:pt x="113068" y="19804"/>
                    </a:lnTo>
                    <a:lnTo>
                      <a:pt x="113096" y="19804"/>
                    </a:lnTo>
                    <a:lnTo>
                      <a:pt x="113096" y="19823"/>
                    </a:lnTo>
                    <a:lnTo>
                      <a:pt x="113114" y="19823"/>
                    </a:lnTo>
                    <a:lnTo>
                      <a:pt x="113114" y="19841"/>
                    </a:lnTo>
                    <a:lnTo>
                      <a:pt x="113142" y="19841"/>
                    </a:lnTo>
                    <a:lnTo>
                      <a:pt x="113142" y="19850"/>
                    </a:lnTo>
                    <a:lnTo>
                      <a:pt x="113161" y="19850"/>
                    </a:lnTo>
                    <a:lnTo>
                      <a:pt x="113161" y="19869"/>
                    </a:lnTo>
                    <a:lnTo>
                      <a:pt x="113170" y="19869"/>
                    </a:lnTo>
                    <a:lnTo>
                      <a:pt x="113170" y="19887"/>
                    </a:lnTo>
                    <a:lnTo>
                      <a:pt x="113188" y="19887"/>
                    </a:lnTo>
                    <a:lnTo>
                      <a:pt x="113188" y="19897"/>
                    </a:lnTo>
                    <a:lnTo>
                      <a:pt x="113207" y="19897"/>
                    </a:lnTo>
                    <a:lnTo>
                      <a:pt x="113207" y="19915"/>
                    </a:lnTo>
                    <a:lnTo>
                      <a:pt x="113235" y="19915"/>
                    </a:lnTo>
                    <a:lnTo>
                      <a:pt x="113235" y="19934"/>
                    </a:lnTo>
                    <a:lnTo>
                      <a:pt x="113253" y="19934"/>
                    </a:lnTo>
                    <a:lnTo>
                      <a:pt x="113253" y="19943"/>
                    </a:lnTo>
                    <a:lnTo>
                      <a:pt x="113263" y="19943"/>
                    </a:lnTo>
                    <a:lnTo>
                      <a:pt x="113263" y="19962"/>
                    </a:lnTo>
                    <a:lnTo>
                      <a:pt x="113281" y="19962"/>
                    </a:lnTo>
                    <a:lnTo>
                      <a:pt x="113281" y="19980"/>
                    </a:lnTo>
                    <a:lnTo>
                      <a:pt x="113300" y="19980"/>
                    </a:lnTo>
                    <a:lnTo>
                      <a:pt x="113300" y="19989"/>
                    </a:lnTo>
                    <a:lnTo>
                      <a:pt x="113327" y="19989"/>
                    </a:lnTo>
                    <a:lnTo>
                      <a:pt x="113327" y="20008"/>
                    </a:lnTo>
                    <a:lnTo>
                      <a:pt x="113346" y="20008"/>
                    </a:lnTo>
                    <a:lnTo>
                      <a:pt x="113346" y="20026"/>
                    </a:lnTo>
                    <a:lnTo>
                      <a:pt x="113355" y="20026"/>
                    </a:lnTo>
                    <a:lnTo>
                      <a:pt x="113355" y="20036"/>
                    </a:lnTo>
                    <a:lnTo>
                      <a:pt x="113374" y="20036"/>
                    </a:lnTo>
                    <a:lnTo>
                      <a:pt x="113374" y="20054"/>
                    </a:lnTo>
                    <a:lnTo>
                      <a:pt x="113392" y="20054"/>
                    </a:lnTo>
                    <a:lnTo>
                      <a:pt x="113392" y="20073"/>
                    </a:lnTo>
                    <a:lnTo>
                      <a:pt x="113420" y="20073"/>
                    </a:lnTo>
                    <a:lnTo>
                      <a:pt x="113420" y="20082"/>
                    </a:lnTo>
                    <a:lnTo>
                      <a:pt x="113439" y="20082"/>
                    </a:lnTo>
                    <a:lnTo>
                      <a:pt x="113439" y="20100"/>
                    </a:lnTo>
                    <a:lnTo>
                      <a:pt x="113448" y="20100"/>
                    </a:lnTo>
                    <a:lnTo>
                      <a:pt x="113448" y="20119"/>
                    </a:lnTo>
                    <a:lnTo>
                      <a:pt x="113466" y="20119"/>
                    </a:lnTo>
                    <a:lnTo>
                      <a:pt x="113466" y="20128"/>
                    </a:lnTo>
                    <a:lnTo>
                      <a:pt x="113485" y="20128"/>
                    </a:lnTo>
                    <a:lnTo>
                      <a:pt x="113485" y="20147"/>
                    </a:lnTo>
                    <a:lnTo>
                      <a:pt x="113513" y="20147"/>
                    </a:lnTo>
                    <a:lnTo>
                      <a:pt x="113513" y="20165"/>
                    </a:lnTo>
                    <a:lnTo>
                      <a:pt x="113531" y="20165"/>
                    </a:lnTo>
                    <a:lnTo>
                      <a:pt x="113531" y="20175"/>
                    </a:lnTo>
                    <a:lnTo>
                      <a:pt x="113540" y="20175"/>
                    </a:lnTo>
                    <a:lnTo>
                      <a:pt x="113540" y="20193"/>
                    </a:lnTo>
                    <a:lnTo>
                      <a:pt x="113559" y="20193"/>
                    </a:lnTo>
                    <a:lnTo>
                      <a:pt x="113559" y="20212"/>
                    </a:lnTo>
                    <a:lnTo>
                      <a:pt x="113578" y="20212"/>
                    </a:lnTo>
                    <a:lnTo>
                      <a:pt x="113578" y="20221"/>
                    </a:lnTo>
                    <a:lnTo>
                      <a:pt x="113587" y="20221"/>
                    </a:lnTo>
                    <a:lnTo>
                      <a:pt x="113587" y="20239"/>
                    </a:lnTo>
                    <a:lnTo>
                      <a:pt x="113605" y="20239"/>
                    </a:lnTo>
                    <a:lnTo>
                      <a:pt x="113605" y="20258"/>
                    </a:lnTo>
                    <a:lnTo>
                      <a:pt x="113624" y="20258"/>
                    </a:lnTo>
                    <a:lnTo>
                      <a:pt x="113624" y="20267"/>
                    </a:lnTo>
                    <a:lnTo>
                      <a:pt x="113633" y="20267"/>
                    </a:lnTo>
                    <a:lnTo>
                      <a:pt x="113633" y="20286"/>
                    </a:lnTo>
                    <a:lnTo>
                      <a:pt x="113652" y="20286"/>
                    </a:lnTo>
                    <a:lnTo>
                      <a:pt x="113652" y="20304"/>
                    </a:lnTo>
                    <a:lnTo>
                      <a:pt x="113670" y="20304"/>
                    </a:lnTo>
                    <a:lnTo>
                      <a:pt x="113670" y="20313"/>
                    </a:lnTo>
                    <a:lnTo>
                      <a:pt x="113679" y="20313"/>
                    </a:lnTo>
                    <a:lnTo>
                      <a:pt x="113679" y="20332"/>
                    </a:lnTo>
                    <a:lnTo>
                      <a:pt x="113698" y="20332"/>
                    </a:lnTo>
                    <a:lnTo>
                      <a:pt x="113698" y="20351"/>
                    </a:lnTo>
                    <a:lnTo>
                      <a:pt x="113716" y="20351"/>
                    </a:lnTo>
                    <a:lnTo>
                      <a:pt x="113716" y="20360"/>
                    </a:lnTo>
                    <a:lnTo>
                      <a:pt x="113726" y="20360"/>
                    </a:lnTo>
                    <a:lnTo>
                      <a:pt x="113726" y="20378"/>
                    </a:lnTo>
                    <a:lnTo>
                      <a:pt x="113744" y="20378"/>
                    </a:lnTo>
                    <a:lnTo>
                      <a:pt x="113744" y="20397"/>
                    </a:lnTo>
                    <a:lnTo>
                      <a:pt x="113763" y="20397"/>
                    </a:lnTo>
                    <a:lnTo>
                      <a:pt x="113763" y="20406"/>
                    </a:lnTo>
                    <a:lnTo>
                      <a:pt x="113772" y="20406"/>
                    </a:lnTo>
                    <a:lnTo>
                      <a:pt x="113772" y="20425"/>
                    </a:lnTo>
                    <a:lnTo>
                      <a:pt x="113791" y="20425"/>
                    </a:lnTo>
                    <a:lnTo>
                      <a:pt x="113791" y="20443"/>
                    </a:lnTo>
                    <a:lnTo>
                      <a:pt x="113809" y="20443"/>
                    </a:lnTo>
                    <a:lnTo>
                      <a:pt x="113809" y="20452"/>
                    </a:lnTo>
                    <a:lnTo>
                      <a:pt x="113818" y="20452"/>
                    </a:lnTo>
                    <a:lnTo>
                      <a:pt x="113818" y="20471"/>
                    </a:lnTo>
                    <a:lnTo>
                      <a:pt x="113837" y="20471"/>
                    </a:lnTo>
                    <a:lnTo>
                      <a:pt x="113837" y="20499"/>
                    </a:lnTo>
                    <a:lnTo>
                      <a:pt x="113855" y="20499"/>
                    </a:lnTo>
                    <a:lnTo>
                      <a:pt x="113855" y="20517"/>
                    </a:lnTo>
                    <a:lnTo>
                      <a:pt x="113865" y="20517"/>
                    </a:lnTo>
                    <a:lnTo>
                      <a:pt x="113865" y="20536"/>
                    </a:lnTo>
                    <a:lnTo>
                      <a:pt x="113883" y="20536"/>
                    </a:lnTo>
                    <a:lnTo>
                      <a:pt x="113883" y="20545"/>
                    </a:lnTo>
                    <a:lnTo>
                      <a:pt x="113902" y="20545"/>
                    </a:lnTo>
                    <a:lnTo>
                      <a:pt x="113902" y="20564"/>
                    </a:lnTo>
                    <a:lnTo>
                      <a:pt x="113911" y="20564"/>
                    </a:lnTo>
                    <a:lnTo>
                      <a:pt x="113911" y="20582"/>
                    </a:lnTo>
                    <a:lnTo>
                      <a:pt x="113930" y="20582"/>
                    </a:lnTo>
                    <a:lnTo>
                      <a:pt x="113930" y="20610"/>
                    </a:lnTo>
                    <a:lnTo>
                      <a:pt x="113948" y="20610"/>
                    </a:lnTo>
                    <a:lnTo>
                      <a:pt x="113948" y="20628"/>
                    </a:lnTo>
                    <a:lnTo>
                      <a:pt x="113957" y="20628"/>
                    </a:lnTo>
                    <a:lnTo>
                      <a:pt x="113957" y="20638"/>
                    </a:lnTo>
                    <a:lnTo>
                      <a:pt x="113976" y="20638"/>
                    </a:lnTo>
                    <a:lnTo>
                      <a:pt x="113976" y="20656"/>
                    </a:lnTo>
                    <a:lnTo>
                      <a:pt x="113994" y="20656"/>
                    </a:lnTo>
                    <a:lnTo>
                      <a:pt x="113994" y="20675"/>
                    </a:lnTo>
                    <a:lnTo>
                      <a:pt x="114004" y="20675"/>
                    </a:lnTo>
                    <a:lnTo>
                      <a:pt x="114004" y="20703"/>
                    </a:lnTo>
                    <a:lnTo>
                      <a:pt x="114022" y="20703"/>
                    </a:lnTo>
                    <a:lnTo>
                      <a:pt x="114022" y="20721"/>
                    </a:lnTo>
                    <a:lnTo>
                      <a:pt x="114041" y="20721"/>
                    </a:lnTo>
                    <a:lnTo>
                      <a:pt x="114041" y="20703"/>
                    </a:lnTo>
                    <a:lnTo>
                      <a:pt x="114022" y="20703"/>
                    </a:lnTo>
                    <a:lnTo>
                      <a:pt x="114022" y="20675"/>
                    </a:lnTo>
                    <a:lnTo>
                      <a:pt x="114004" y="20675"/>
                    </a:lnTo>
                    <a:lnTo>
                      <a:pt x="114004" y="20628"/>
                    </a:lnTo>
                    <a:lnTo>
                      <a:pt x="113994" y="20628"/>
                    </a:lnTo>
                    <a:lnTo>
                      <a:pt x="113994" y="20591"/>
                    </a:lnTo>
                    <a:lnTo>
                      <a:pt x="113976" y="20591"/>
                    </a:lnTo>
                    <a:lnTo>
                      <a:pt x="113976" y="20536"/>
                    </a:lnTo>
                    <a:lnTo>
                      <a:pt x="113957" y="20536"/>
                    </a:lnTo>
                    <a:lnTo>
                      <a:pt x="113957" y="20425"/>
                    </a:lnTo>
                    <a:lnTo>
                      <a:pt x="113948" y="20425"/>
                    </a:lnTo>
                    <a:lnTo>
                      <a:pt x="113948" y="20332"/>
                    </a:lnTo>
                    <a:lnTo>
                      <a:pt x="113930" y="20332"/>
                    </a:lnTo>
                    <a:lnTo>
                      <a:pt x="113930" y="20175"/>
                    </a:lnTo>
                    <a:lnTo>
                      <a:pt x="113948" y="20175"/>
                    </a:lnTo>
                    <a:lnTo>
                      <a:pt x="113948" y="20036"/>
                    </a:lnTo>
                    <a:lnTo>
                      <a:pt x="113957" y="20036"/>
                    </a:lnTo>
                    <a:lnTo>
                      <a:pt x="113957" y="19943"/>
                    </a:lnTo>
                    <a:lnTo>
                      <a:pt x="113976" y="19943"/>
                    </a:lnTo>
                    <a:lnTo>
                      <a:pt x="113976" y="19897"/>
                    </a:lnTo>
                    <a:lnTo>
                      <a:pt x="113994" y="19897"/>
                    </a:lnTo>
                    <a:lnTo>
                      <a:pt x="113994" y="19850"/>
                    </a:lnTo>
                    <a:lnTo>
                      <a:pt x="114004" y="19850"/>
                    </a:lnTo>
                    <a:lnTo>
                      <a:pt x="114004" y="19804"/>
                    </a:lnTo>
                    <a:lnTo>
                      <a:pt x="114022" y="19804"/>
                    </a:lnTo>
                    <a:lnTo>
                      <a:pt x="114022" y="19776"/>
                    </a:lnTo>
                    <a:lnTo>
                      <a:pt x="114041" y="19776"/>
                    </a:lnTo>
                    <a:lnTo>
                      <a:pt x="114041" y="19730"/>
                    </a:lnTo>
                    <a:lnTo>
                      <a:pt x="114050" y="19730"/>
                    </a:lnTo>
                    <a:lnTo>
                      <a:pt x="114050" y="19702"/>
                    </a:lnTo>
                    <a:lnTo>
                      <a:pt x="114068" y="19702"/>
                    </a:lnTo>
                    <a:lnTo>
                      <a:pt x="114068" y="19684"/>
                    </a:lnTo>
                    <a:lnTo>
                      <a:pt x="114087" y="19684"/>
                    </a:lnTo>
                    <a:lnTo>
                      <a:pt x="114087" y="19656"/>
                    </a:lnTo>
                    <a:lnTo>
                      <a:pt x="114096" y="19656"/>
                    </a:lnTo>
                    <a:lnTo>
                      <a:pt x="114096" y="19619"/>
                    </a:lnTo>
                    <a:lnTo>
                      <a:pt x="114115" y="19619"/>
                    </a:lnTo>
                    <a:lnTo>
                      <a:pt x="114115" y="19610"/>
                    </a:lnTo>
                    <a:lnTo>
                      <a:pt x="114133" y="19610"/>
                    </a:lnTo>
                    <a:lnTo>
                      <a:pt x="114133" y="19591"/>
                    </a:lnTo>
                    <a:lnTo>
                      <a:pt x="114143" y="19591"/>
                    </a:lnTo>
                    <a:lnTo>
                      <a:pt x="114143" y="19563"/>
                    </a:lnTo>
                    <a:lnTo>
                      <a:pt x="114161" y="19563"/>
                    </a:lnTo>
                    <a:lnTo>
                      <a:pt x="114161" y="19545"/>
                    </a:lnTo>
                    <a:lnTo>
                      <a:pt x="114180" y="19545"/>
                    </a:lnTo>
                    <a:lnTo>
                      <a:pt x="114180" y="19526"/>
                    </a:lnTo>
                    <a:lnTo>
                      <a:pt x="114189" y="19526"/>
                    </a:lnTo>
                    <a:lnTo>
                      <a:pt x="114189" y="19517"/>
                    </a:lnTo>
                    <a:lnTo>
                      <a:pt x="114207" y="19517"/>
                    </a:lnTo>
                    <a:lnTo>
                      <a:pt x="114207" y="19480"/>
                    </a:lnTo>
                    <a:lnTo>
                      <a:pt x="114226" y="19480"/>
                    </a:lnTo>
                    <a:lnTo>
                      <a:pt x="114226" y="19471"/>
                    </a:lnTo>
                    <a:lnTo>
                      <a:pt x="114235" y="19471"/>
                    </a:lnTo>
                    <a:lnTo>
                      <a:pt x="114235" y="19452"/>
                    </a:lnTo>
                    <a:lnTo>
                      <a:pt x="114254" y="19452"/>
                    </a:lnTo>
                    <a:lnTo>
                      <a:pt x="114254" y="19434"/>
                    </a:lnTo>
                    <a:lnTo>
                      <a:pt x="114272" y="19434"/>
                    </a:lnTo>
                    <a:lnTo>
                      <a:pt x="114272" y="19424"/>
                    </a:lnTo>
                    <a:lnTo>
                      <a:pt x="114281" y="19424"/>
                    </a:lnTo>
                    <a:lnTo>
                      <a:pt x="114281" y="19406"/>
                    </a:lnTo>
                    <a:lnTo>
                      <a:pt x="114300" y="19406"/>
                    </a:lnTo>
                    <a:lnTo>
                      <a:pt x="114300" y="19387"/>
                    </a:lnTo>
                    <a:lnTo>
                      <a:pt x="114328" y="19387"/>
                    </a:lnTo>
                    <a:lnTo>
                      <a:pt x="114328" y="19378"/>
                    </a:lnTo>
                    <a:lnTo>
                      <a:pt x="114346" y="19378"/>
                    </a:lnTo>
                    <a:lnTo>
                      <a:pt x="114346" y="19359"/>
                    </a:lnTo>
                    <a:lnTo>
                      <a:pt x="114365" y="19359"/>
                    </a:lnTo>
                    <a:lnTo>
                      <a:pt x="114365" y="19341"/>
                    </a:lnTo>
                    <a:lnTo>
                      <a:pt x="114374" y="19341"/>
                    </a:lnTo>
                    <a:lnTo>
                      <a:pt x="114374" y="19332"/>
                    </a:lnTo>
                    <a:lnTo>
                      <a:pt x="114393" y="19332"/>
                    </a:lnTo>
                    <a:lnTo>
                      <a:pt x="114393" y="19313"/>
                    </a:lnTo>
                    <a:lnTo>
                      <a:pt x="114420" y="19313"/>
                    </a:lnTo>
                    <a:lnTo>
                      <a:pt x="114420" y="19295"/>
                    </a:lnTo>
                    <a:lnTo>
                      <a:pt x="114439" y="19295"/>
                    </a:lnTo>
                    <a:lnTo>
                      <a:pt x="114439" y="19285"/>
                    </a:lnTo>
                    <a:lnTo>
                      <a:pt x="114467" y="19285"/>
                    </a:lnTo>
                    <a:lnTo>
                      <a:pt x="114467" y="19267"/>
                    </a:lnTo>
                    <a:lnTo>
                      <a:pt x="114485" y="19267"/>
                    </a:lnTo>
                    <a:lnTo>
                      <a:pt x="114485" y="19248"/>
                    </a:lnTo>
                    <a:lnTo>
                      <a:pt x="114513" y="19248"/>
                    </a:lnTo>
                    <a:lnTo>
                      <a:pt x="114513" y="19239"/>
                    </a:lnTo>
                    <a:lnTo>
                      <a:pt x="114550" y="19239"/>
                    </a:lnTo>
                    <a:lnTo>
                      <a:pt x="114550" y="19221"/>
                    </a:lnTo>
                    <a:lnTo>
                      <a:pt x="114578" y="19221"/>
                    </a:lnTo>
                    <a:lnTo>
                      <a:pt x="114578" y="19202"/>
                    </a:lnTo>
                    <a:lnTo>
                      <a:pt x="114606" y="19202"/>
                    </a:lnTo>
                    <a:lnTo>
                      <a:pt x="114606" y="19193"/>
                    </a:lnTo>
                    <a:lnTo>
                      <a:pt x="114643" y="19193"/>
                    </a:lnTo>
                    <a:lnTo>
                      <a:pt x="114643" y="19174"/>
                    </a:lnTo>
                    <a:lnTo>
                      <a:pt x="114689" y="19174"/>
                    </a:lnTo>
                    <a:lnTo>
                      <a:pt x="114689" y="19156"/>
                    </a:lnTo>
                    <a:lnTo>
                      <a:pt x="114735" y="19156"/>
                    </a:lnTo>
                    <a:lnTo>
                      <a:pt x="114735" y="19146"/>
                    </a:lnTo>
                    <a:lnTo>
                      <a:pt x="114782" y="19146"/>
                    </a:lnTo>
                    <a:lnTo>
                      <a:pt x="114782" y="19128"/>
                    </a:lnTo>
                    <a:lnTo>
                      <a:pt x="114837" y="19128"/>
                    </a:lnTo>
                    <a:lnTo>
                      <a:pt x="114837" y="19109"/>
                    </a:lnTo>
                    <a:lnTo>
                      <a:pt x="114921" y="19109"/>
                    </a:lnTo>
                    <a:lnTo>
                      <a:pt x="114921" y="19100"/>
                    </a:lnTo>
                    <a:lnTo>
                      <a:pt x="115300" y="19100"/>
                    </a:lnTo>
                    <a:lnTo>
                      <a:pt x="115300" y="19109"/>
                    </a:lnTo>
                    <a:lnTo>
                      <a:pt x="115384" y="19109"/>
                    </a:lnTo>
                    <a:lnTo>
                      <a:pt x="115384" y="19128"/>
                    </a:lnTo>
                    <a:lnTo>
                      <a:pt x="115439" y="19128"/>
                    </a:lnTo>
                    <a:lnTo>
                      <a:pt x="115439" y="19146"/>
                    </a:lnTo>
                    <a:lnTo>
                      <a:pt x="115486" y="19146"/>
                    </a:lnTo>
                    <a:lnTo>
                      <a:pt x="115486" y="19156"/>
                    </a:lnTo>
                    <a:lnTo>
                      <a:pt x="115532" y="19156"/>
                    </a:lnTo>
                    <a:lnTo>
                      <a:pt x="115532" y="19174"/>
                    </a:lnTo>
                    <a:lnTo>
                      <a:pt x="115578" y="19174"/>
                    </a:lnTo>
                    <a:lnTo>
                      <a:pt x="115578" y="19193"/>
                    </a:lnTo>
                    <a:lnTo>
                      <a:pt x="115615" y="19193"/>
                    </a:lnTo>
                    <a:lnTo>
                      <a:pt x="115615" y="19202"/>
                    </a:lnTo>
                    <a:lnTo>
                      <a:pt x="115643" y="19202"/>
                    </a:lnTo>
                    <a:lnTo>
                      <a:pt x="115643" y="19221"/>
                    </a:lnTo>
                    <a:lnTo>
                      <a:pt x="115689" y="19221"/>
                    </a:lnTo>
                    <a:lnTo>
                      <a:pt x="115689" y="19239"/>
                    </a:lnTo>
                    <a:lnTo>
                      <a:pt x="115708" y="19239"/>
                    </a:lnTo>
                    <a:lnTo>
                      <a:pt x="115708" y="19248"/>
                    </a:lnTo>
                    <a:lnTo>
                      <a:pt x="115736" y="19248"/>
                    </a:lnTo>
                    <a:lnTo>
                      <a:pt x="115736" y="19267"/>
                    </a:lnTo>
                    <a:lnTo>
                      <a:pt x="115763" y="19267"/>
                    </a:lnTo>
                    <a:lnTo>
                      <a:pt x="115763" y="19285"/>
                    </a:lnTo>
                    <a:lnTo>
                      <a:pt x="115782" y="19285"/>
                    </a:lnTo>
                    <a:lnTo>
                      <a:pt x="115782" y="19295"/>
                    </a:lnTo>
                    <a:lnTo>
                      <a:pt x="115810" y="19295"/>
                    </a:lnTo>
                    <a:lnTo>
                      <a:pt x="115810" y="19313"/>
                    </a:lnTo>
                    <a:lnTo>
                      <a:pt x="115828" y="19313"/>
                    </a:lnTo>
                    <a:lnTo>
                      <a:pt x="115828" y="19332"/>
                    </a:lnTo>
                    <a:lnTo>
                      <a:pt x="115847" y="19332"/>
                    </a:lnTo>
                    <a:lnTo>
                      <a:pt x="115847" y="19341"/>
                    </a:lnTo>
                    <a:lnTo>
                      <a:pt x="115875" y="19341"/>
                    </a:lnTo>
                    <a:lnTo>
                      <a:pt x="115875" y="19359"/>
                    </a:lnTo>
                    <a:lnTo>
                      <a:pt x="115893" y="19359"/>
                    </a:lnTo>
                    <a:lnTo>
                      <a:pt x="115893" y="19378"/>
                    </a:lnTo>
                    <a:lnTo>
                      <a:pt x="115902" y="19378"/>
                    </a:lnTo>
                    <a:lnTo>
                      <a:pt x="115902" y="19387"/>
                    </a:lnTo>
                    <a:lnTo>
                      <a:pt x="115921" y="19387"/>
                    </a:lnTo>
                    <a:lnTo>
                      <a:pt x="115921" y="19406"/>
                    </a:lnTo>
                    <a:lnTo>
                      <a:pt x="115939" y="19406"/>
                    </a:lnTo>
                    <a:lnTo>
                      <a:pt x="115939" y="19424"/>
                    </a:lnTo>
                    <a:lnTo>
                      <a:pt x="115949" y="19424"/>
                    </a:lnTo>
                    <a:lnTo>
                      <a:pt x="115949" y="19434"/>
                    </a:lnTo>
                    <a:lnTo>
                      <a:pt x="115967" y="19434"/>
                    </a:lnTo>
                    <a:lnTo>
                      <a:pt x="115967" y="19452"/>
                    </a:lnTo>
                    <a:lnTo>
                      <a:pt x="115986" y="19452"/>
                    </a:lnTo>
                    <a:lnTo>
                      <a:pt x="115986" y="19471"/>
                    </a:lnTo>
                    <a:lnTo>
                      <a:pt x="115995" y="19471"/>
                    </a:lnTo>
                    <a:lnTo>
                      <a:pt x="115995" y="19480"/>
                    </a:lnTo>
                    <a:lnTo>
                      <a:pt x="116014" y="19480"/>
                    </a:lnTo>
                    <a:lnTo>
                      <a:pt x="116014" y="19498"/>
                    </a:lnTo>
                    <a:lnTo>
                      <a:pt x="116032" y="19498"/>
                    </a:lnTo>
                    <a:lnTo>
                      <a:pt x="116032" y="19517"/>
                    </a:lnTo>
                    <a:lnTo>
                      <a:pt x="116041" y="19517"/>
                    </a:lnTo>
                    <a:lnTo>
                      <a:pt x="116041" y="19545"/>
                    </a:lnTo>
                    <a:lnTo>
                      <a:pt x="116060" y="19545"/>
                    </a:lnTo>
                    <a:lnTo>
                      <a:pt x="116060" y="19563"/>
                    </a:lnTo>
                    <a:lnTo>
                      <a:pt x="116078" y="19563"/>
                    </a:lnTo>
                    <a:lnTo>
                      <a:pt x="116078" y="19572"/>
                    </a:lnTo>
                    <a:lnTo>
                      <a:pt x="116088" y="19572"/>
                    </a:lnTo>
                    <a:lnTo>
                      <a:pt x="116088" y="19591"/>
                    </a:lnTo>
                    <a:lnTo>
                      <a:pt x="116106" y="19591"/>
                    </a:lnTo>
                    <a:lnTo>
                      <a:pt x="116106" y="19619"/>
                    </a:lnTo>
                    <a:lnTo>
                      <a:pt x="116125" y="19619"/>
                    </a:lnTo>
                    <a:lnTo>
                      <a:pt x="116125" y="19637"/>
                    </a:lnTo>
                    <a:lnTo>
                      <a:pt x="116153" y="19637"/>
                    </a:lnTo>
                    <a:lnTo>
                      <a:pt x="116153" y="19619"/>
                    </a:lnTo>
                    <a:lnTo>
                      <a:pt x="116171" y="19619"/>
                    </a:lnTo>
                    <a:lnTo>
                      <a:pt x="116171" y="19610"/>
                    </a:lnTo>
                    <a:lnTo>
                      <a:pt x="116180" y="19610"/>
                    </a:lnTo>
                    <a:lnTo>
                      <a:pt x="116180" y="19591"/>
                    </a:lnTo>
                    <a:lnTo>
                      <a:pt x="116217" y="19591"/>
                    </a:lnTo>
                    <a:lnTo>
                      <a:pt x="116217" y="19572"/>
                    </a:lnTo>
                    <a:lnTo>
                      <a:pt x="116227" y="19572"/>
                    </a:lnTo>
                    <a:lnTo>
                      <a:pt x="116227" y="19563"/>
                    </a:lnTo>
                    <a:lnTo>
                      <a:pt x="116264" y="19563"/>
                    </a:lnTo>
                    <a:lnTo>
                      <a:pt x="116264" y="19545"/>
                    </a:lnTo>
                    <a:lnTo>
                      <a:pt x="116273" y="19545"/>
                    </a:lnTo>
                    <a:lnTo>
                      <a:pt x="116273" y="19526"/>
                    </a:lnTo>
                    <a:lnTo>
                      <a:pt x="116310" y="19526"/>
                    </a:lnTo>
                    <a:lnTo>
                      <a:pt x="116310" y="19517"/>
                    </a:lnTo>
                    <a:lnTo>
                      <a:pt x="116319" y="19517"/>
                    </a:lnTo>
                    <a:lnTo>
                      <a:pt x="116319" y="19498"/>
                    </a:lnTo>
                    <a:lnTo>
                      <a:pt x="116356" y="19498"/>
                    </a:lnTo>
                    <a:lnTo>
                      <a:pt x="116356" y="19480"/>
                    </a:lnTo>
                    <a:lnTo>
                      <a:pt x="116366" y="19480"/>
                    </a:lnTo>
                    <a:lnTo>
                      <a:pt x="116366" y="19471"/>
                    </a:lnTo>
                    <a:lnTo>
                      <a:pt x="116403" y="19471"/>
                    </a:lnTo>
                    <a:lnTo>
                      <a:pt x="116403" y="19452"/>
                    </a:lnTo>
                    <a:lnTo>
                      <a:pt x="116412" y="19452"/>
                    </a:lnTo>
                    <a:lnTo>
                      <a:pt x="116412" y="19434"/>
                    </a:lnTo>
                    <a:lnTo>
                      <a:pt x="116449" y="19434"/>
                    </a:lnTo>
                    <a:lnTo>
                      <a:pt x="116449" y="19424"/>
                    </a:lnTo>
                    <a:lnTo>
                      <a:pt x="116477" y="19424"/>
                    </a:lnTo>
                    <a:lnTo>
                      <a:pt x="116477" y="19406"/>
                    </a:lnTo>
                    <a:lnTo>
                      <a:pt x="116523" y="19406"/>
                    </a:lnTo>
                    <a:lnTo>
                      <a:pt x="116523" y="19387"/>
                    </a:lnTo>
                    <a:lnTo>
                      <a:pt x="116551" y="19387"/>
                    </a:lnTo>
                    <a:lnTo>
                      <a:pt x="116551" y="19378"/>
                    </a:lnTo>
                    <a:lnTo>
                      <a:pt x="116588" y="19378"/>
                    </a:lnTo>
                    <a:lnTo>
                      <a:pt x="116588" y="19359"/>
                    </a:lnTo>
                    <a:lnTo>
                      <a:pt x="116616" y="19359"/>
                    </a:lnTo>
                    <a:lnTo>
                      <a:pt x="116616" y="19341"/>
                    </a:lnTo>
                    <a:lnTo>
                      <a:pt x="116643" y="19341"/>
                    </a:lnTo>
                    <a:lnTo>
                      <a:pt x="116643" y="19332"/>
                    </a:lnTo>
                    <a:lnTo>
                      <a:pt x="116690" y="19332"/>
                    </a:lnTo>
                    <a:lnTo>
                      <a:pt x="116690" y="19313"/>
                    </a:lnTo>
                    <a:lnTo>
                      <a:pt x="116727" y="19313"/>
                    </a:lnTo>
                    <a:lnTo>
                      <a:pt x="116727" y="19295"/>
                    </a:lnTo>
                    <a:lnTo>
                      <a:pt x="116755" y="19295"/>
                    </a:lnTo>
                    <a:lnTo>
                      <a:pt x="116755" y="19285"/>
                    </a:lnTo>
                    <a:lnTo>
                      <a:pt x="116801" y="19285"/>
                    </a:lnTo>
                    <a:lnTo>
                      <a:pt x="116801" y="19267"/>
                    </a:lnTo>
                    <a:lnTo>
                      <a:pt x="116875" y="19267"/>
                    </a:lnTo>
                    <a:lnTo>
                      <a:pt x="116875" y="19248"/>
                    </a:lnTo>
                    <a:lnTo>
                      <a:pt x="116940" y="19248"/>
                    </a:lnTo>
                    <a:lnTo>
                      <a:pt x="116940" y="19239"/>
                    </a:lnTo>
                    <a:lnTo>
                      <a:pt x="117005" y="19239"/>
                    </a:lnTo>
                    <a:lnTo>
                      <a:pt x="117005" y="19221"/>
                    </a:lnTo>
                    <a:lnTo>
                      <a:pt x="117060" y="19221"/>
                    </a:lnTo>
                    <a:lnTo>
                      <a:pt x="117060" y="19202"/>
                    </a:lnTo>
                    <a:lnTo>
                      <a:pt x="117171" y="19202"/>
                    </a:lnTo>
                    <a:lnTo>
                      <a:pt x="117171" y="19193"/>
                    </a:lnTo>
                    <a:lnTo>
                      <a:pt x="117607" y="19193"/>
                    </a:lnTo>
                    <a:lnTo>
                      <a:pt x="117607" y="19202"/>
                    </a:lnTo>
                    <a:lnTo>
                      <a:pt x="117709" y="19202"/>
                    </a:lnTo>
                    <a:lnTo>
                      <a:pt x="117709" y="19221"/>
                    </a:lnTo>
                    <a:lnTo>
                      <a:pt x="117820" y="19221"/>
                    </a:lnTo>
                    <a:lnTo>
                      <a:pt x="117820" y="19239"/>
                    </a:lnTo>
                    <a:lnTo>
                      <a:pt x="117885" y="19239"/>
                    </a:lnTo>
                    <a:lnTo>
                      <a:pt x="117885" y="19248"/>
                    </a:lnTo>
                    <a:lnTo>
                      <a:pt x="117931" y="19248"/>
                    </a:lnTo>
                    <a:lnTo>
                      <a:pt x="117931" y="19267"/>
                    </a:lnTo>
                    <a:lnTo>
                      <a:pt x="117977" y="19267"/>
                    </a:lnTo>
                    <a:lnTo>
                      <a:pt x="117977" y="19285"/>
                    </a:lnTo>
                    <a:lnTo>
                      <a:pt x="118024" y="19285"/>
                    </a:lnTo>
                    <a:lnTo>
                      <a:pt x="118024" y="19295"/>
                    </a:lnTo>
                    <a:lnTo>
                      <a:pt x="118070" y="19295"/>
                    </a:lnTo>
                    <a:lnTo>
                      <a:pt x="118070" y="19313"/>
                    </a:lnTo>
                    <a:lnTo>
                      <a:pt x="118116" y="19313"/>
                    </a:lnTo>
                    <a:lnTo>
                      <a:pt x="118116" y="19332"/>
                    </a:lnTo>
                    <a:lnTo>
                      <a:pt x="118162" y="19332"/>
                    </a:lnTo>
                    <a:lnTo>
                      <a:pt x="118162" y="19341"/>
                    </a:lnTo>
                    <a:lnTo>
                      <a:pt x="118209" y="19341"/>
                    </a:lnTo>
                    <a:lnTo>
                      <a:pt x="118209" y="19359"/>
                    </a:lnTo>
                    <a:lnTo>
                      <a:pt x="118237" y="19359"/>
                    </a:lnTo>
                    <a:lnTo>
                      <a:pt x="118237" y="19378"/>
                    </a:lnTo>
                    <a:lnTo>
                      <a:pt x="118255" y="19378"/>
                    </a:lnTo>
                    <a:lnTo>
                      <a:pt x="118255" y="19387"/>
                    </a:lnTo>
                    <a:lnTo>
                      <a:pt x="118283" y="19387"/>
                    </a:lnTo>
                    <a:lnTo>
                      <a:pt x="118283" y="19406"/>
                    </a:lnTo>
                    <a:lnTo>
                      <a:pt x="118311" y="19406"/>
                    </a:lnTo>
                    <a:lnTo>
                      <a:pt x="118311" y="19424"/>
                    </a:lnTo>
                    <a:lnTo>
                      <a:pt x="118348" y="19424"/>
                    </a:lnTo>
                    <a:lnTo>
                      <a:pt x="118348" y="19434"/>
                    </a:lnTo>
                    <a:lnTo>
                      <a:pt x="118376" y="19434"/>
                    </a:lnTo>
                    <a:lnTo>
                      <a:pt x="118376" y="19452"/>
                    </a:lnTo>
                    <a:lnTo>
                      <a:pt x="118394" y="19452"/>
                    </a:lnTo>
                    <a:lnTo>
                      <a:pt x="118394" y="19471"/>
                    </a:lnTo>
                    <a:lnTo>
                      <a:pt x="118422" y="19471"/>
                    </a:lnTo>
                    <a:lnTo>
                      <a:pt x="118422" y="19480"/>
                    </a:lnTo>
                    <a:lnTo>
                      <a:pt x="118450" y="19480"/>
                    </a:lnTo>
                    <a:lnTo>
                      <a:pt x="118450" y="19498"/>
                    </a:lnTo>
                    <a:lnTo>
                      <a:pt x="118487" y="19498"/>
                    </a:lnTo>
                    <a:lnTo>
                      <a:pt x="118487" y="19517"/>
                    </a:lnTo>
                    <a:lnTo>
                      <a:pt x="118496" y="19517"/>
                    </a:lnTo>
                    <a:lnTo>
                      <a:pt x="118496" y="19526"/>
                    </a:lnTo>
                    <a:lnTo>
                      <a:pt x="118533" y="19526"/>
                    </a:lnTo>
                    <a:lnTo>
                      <a:pt x="118533" y="19545"/>
                    </a:lnTo>
                    <a:lnTo>
                      <a:pt x="118542" y="19545"/>
                    </a:lnTo>
                    <a:lnTo>
                      <a:pt x="118542" y="19563"/>
                    </a:lnTo>
                    <a:lnTo>
                      <a:pt x="118561" y="19563"/>
                    </a:lnTo>
                    <a:lnTo>
                      <a:pt x="118561" y="19572"/>
                    </a:lnTo>
                    <a:lnTo>
                      <a:pt x="118589" y="19572"/>
                    </a:lnTo>
                    <a:lnTo>
                      <a:pt x="118589" y="19591"/>
                    </a:lnTo>
                    <a:lnTo>
                      <a:pt x="118607" y="19591"/>
                    </a:lnTo>
                    <a:lnTo>
                      <a:pt x="118607" y="19610"/>
                    </a:lnTo>
                    <a:lnTo>
                      <a:pt x="118626" y="19610"/>
                    </a:lnTo>
                    <a:lnTo>
                      <a:pt x="118626" y="19619"/>
                    </a:lnTo>
                    <a:lnTo>
                      <a:pt x="118635" y="19619"/>
                    </a:lnTo>
                    <a:lnTo>
                      <a:pt x="118635" y="19637"/>
                    </a:lnTo>
                    <a:lnTo>
                      <a:pt x="118672" y="19637"/>
                    </a:lnTo>
                    <a:lnTo>
                      <a:pt x="118672" y="19656"/>
                    </a:lnTo>
                    <a:lnTo>
                      <a:pt x="118681" y="19656"/>
                    </a:lnTo>
                    <a:lnTo>
                      <a:pt x="118681" y="19665"/>
                    </a:lnTo>
                    <a:lnTo>
                      <a:pt x="118700" y="19665"/>
                    </a:lnTo>
                    <a:lnTo>
                      <a:pt x="118700" y="19684"/>
                    </a:lnTo>
                    <a:lnTo>
                      <a:pt x="118718" y="19684"/>
                    </a:lnTo>
                    <a:lnTo>
                      <a:pt x="118718" y="19702"/>
                    </a:lnTo>
                    <a:lnTo>
                      <a:pt x="118728" y="19702"/>
                    </a:lnTo>
                    <a:lnTo>
                      <a:pt x="118728" y="19711"/>
                    </a:lnTo>
                    <a:lnTo>
                      <a:pt x="118746" y="19711"/>
                    </a:lnTo>
                    <a:lnTo>
                      <a:pt x="118746" y="19702"/>
                    </a:lnTo>
                    <a:lnTo>
                      <a:pt x="118728" y="19702"/>
                    </a:lnTo>
                    <a:lnTo>
                      <a:pt x="118728" y="19665"/>
                    </a:lnTo>
                    <a:lnTo>
                      <a:pt x="118718" y="19665"/>
                    </a:lnTo>
                    <a:lnTo>
                      <a:pt x="118718" y="19637"/>
                    </a:lnTo>
                    <a:lnTo>
                      <a:pt x="118700" y="19637"/>
                    </a:lnTo>
                    <a:lnTo>
                      <a:pt x="118700" y="19610"/>
                    </a:lnTo>
                    <a:lnTo>
                      <a:pt x="118681" y="19610"/>
                    </a:lnTo>
                    <a:lnTo>
                      <a:pt x="118681" y="19572"/>
                    </a:lnTo>
                    <a:lnTo>
                      <a:pt x="118672" y="19572"/>
                    </a:lnTo>
                    <a:lnTo>
                      <a:pt x="118672" y="19526"/>
                    </a:lnTo>
                    <a:lnTo>
                      <a:pt x="118653" y="19526"/>
                    </a:lnTo>
                    <a:lnTo>
                      <a:pt x="118653" y="19480"/>
                    </a:lnTo>
                    <a:lnTo>
                      <a:pt x="118635" y="19480"/>
                    </a:lnTo>
                    <a:lnTo>
                      <a:pt x="118635" y="19434"/>
                    </a:lnTo>
                    <a:lnTo>
                      <a:pt x="118626" y="19434"/>
                    </a:lnTo>
                    <a:lnTo>
                      <a:pt x="118626" y="19387"/>
                    </a:lnTo>
                    <a:lnTo>
                      <a:pt x="118607" y="19387"/>
                    </a:lnTo>
                    <a:lnTo>
                      <a:pt x="118607" y="19341"/>
                    </a:lnTo>
                    <a:lnTo>
                      <a:pt x="118589" y="19341"/>
                    </a:lnTo>
                    <a:lnTo>
                      <a:pt x="118589" y="19267"/>
                    </a:lnTo>
                    <a:lnTo>
                      <a:pt x="118579" y="19267"/>
                    </a:lnTo>
                    <a:lnTo>
                      <a:pt x="118579" y="19156"/>
                    </a:lnTo>
                    <a:lnTo>
                      <a:pt x="118561" y="19156"/>
                    </a:lnTo>
                    <a:lnTo>
                      <a:pt x="118561" y="18739"/>
                    </a:lnTo>
                    <a:lnTo>
                      <a:pt x="118579" y="18739"/>
                    </a:lnTo>
                    <a:lnTo>
                      <a:pt x="118579" y="18637"/>
                    </a:lnTo>
                    <a:lnTo>
                      <a:pt x="118589" y="18637"/>
                    </a:lnTo>
                    <a:lnTo>
                      <a:pt x="118589" y="18572"/>
                    </a:lnTo>
                    <a:lnTo>
                      <a:pt x="118607" y="18572"/>
                    </a:lnTo>
                    <a:lnTo>
                      <a:pt x="118607" y="18507"/>
                    </a:lnTo>
                    <a:lnTo>
                      <a:pt x="118626" y="18507"/>
                    </a:lnTo>
                    <a:lnTo>
                      <a:pt x="118626" y="18461"/>
                    </a:lnTo>
                    <a:lnTo>
                      <a:pt x="118635" y="18461"/>
                    </a:lnTo>
                    <a:lnTo>
                      <a:pt x="118635" y="18415"/>
                    </a:lnTo>
                    <a:lnTo>
                      <a:pt x="118653" y="18415"/>
                    </a:lnTo>
                    <a:lnTo>
                      <a:pt x="118653" y="18368"/>
                    </a:lnTo>
                    <a:lnTo>
                      <a:pt x="118672" y="18368"/>
                    </a:lnTo>
                    <a:lnTo>
                      <a:pt x="118672" y="18322"/>
                    </a:lnTo>
                    <a:lnTo>
                      <a:pt x="118681" y="18322"/>
                    </a:lnTo>
                    <a:lnTo>
                      <a:pt x="118681" y="18294"/>
                    </a:lnTo>
                    <a:lnTo>
                      <a:pt x="118700" y="18294"/>
                    </a:lnTo>
                    <a:lnTo>
                      <a:pt x="118700" y="18266"/>
                    </a:lnTo>
                    <a:lnTo>
                      <a:pt x="118718" y="18266"/>
                    </a:lnTo>
                    <a:lnTo>
                      <a:pt x="118718" y="18229"/>
                    </a:lnTo>
                    <a:lnTo>
                      <a:pt x="118728" y="18229"/>
                    </a:lnTo>
                    <a:lnTo>
                      <a:pt x="118728" y="18202"/>
                    </a:lnTo>
                    <a:lnTo>
                      <a:pt x="118746" y="18202"/>
                    </a:lnTo>
                    <a:lnTo>
                      <a:pt x="118746" y="18174"/>
                    </a:lnTo>
                    <a:lnTo>
                      <a:pt x="118765" y="18174"/>
                    </a:lnTo>
                    <a:lnTo>
                      <a:pt x="118765" y="18137"/>
                    </a:lnTo>
                    <a:lnTo>
                      <a:pt x="118774" y="18137"/>
                    </a:lnTo>
                    <a:lnTo>
                      <a:pt x="118774" y="18109"/>
                    </a:lnTo>
                    <a:lnTo>
                      <a:pt x="118792" y="18109"/>
                    </a:lnTo>
                    <a:lnTo>
                      <a:pt x="118792" y="18090"/>
                    </a:lnTo>
                    <a:lnTo>
                      <a:pt x="118811" y="18090"/>
                    </a:lnTo>
                    <a:lnTo>
                      <a:pt x="118811" y="18063"/>
                    </a:lnTo>
                    <a:lnTo>
                      <a:pt x="118820" y="18063"/>
                    </a:lnTo>
                    <a:lnTo>
                      <a:pt x="118820" y="18044"/>
                    </a:lnTo>
                    <a:lnTo>
                      <a:pt x="118839" y="18044"/>
                    </a:lnTo>
                    <a:lnTo>
                      <a:pt x="118839" y="18016"/>
                    </a:lnTo>
                    <a:lnTo>
                      <a:pt x="118857" y="18016"/>
                    </a:lnTo>
                    <a:lnTo>
                      <a:pt x="118857" y="17998"/>
                    </a:lnTo>
                    <a:lnTo>
                      <a:pt x="118866" y="17998"/>
                    </a:lnTo>
                    <a:lnTo>
                      <a:pt x="118866" y="17970"/>
                    </a:lnTo>
                    <a:lnTo>
                      <a:pt x="118885" y="17970"/>
                    </a:lnTo>
                    <a:lnTo>
                      <a:pt x="118885" y="17952"/>
                    </a:lnTo>
                    <a:lnTo>
                      <a:pt x="118903" y="17952"/>
                    </a:lnTo>
                    <a:lnTo>
                      <a:pt x="118903" y="17942"/>
                    </a:lnTo>
                    <a:lnTo>
                      <a:pt x="118913" y="17942"/>
                    </a:lnTo>
                    <a:lnTo>
                      <a:pt x="118913" y="17924"/>
                    </a:lnTo>
                    <a:lnTo>
                      <a:pt x="118931" y="17924"/>
                    </a:lnTo>
                    <a:lnTo>
                      <a:pt x="118931" y="17896"/>
                    </a:lnTo>
                    <a:lnTo>
                      <a:pt x="118950" y="17896"/>
                    </a:lnTo>
                    <a:lnTo>
                      <a:pt x="118950" y="17877"/>
                    </a:lnTo>
                    <a:lnTo>
                      <a:pt x="118959" y="17877"/>
                    </a:lnTo>
                    <a:lnTo>
                      <a:pt x="118959" y="17859"/>
                    </a:lnTo>
                    <a:lnTo>
                      <a:pt x="118978" y="17859"/>
                    </a:lnTo>
                    <a:lnTo>
                      <a:pt x="118978" y="17850"/>
                    </a:lnTo>
                    <a:lnTo>
                      <a:pt x="118996" y="17850"/>
                    </a:lnTo>
                    <a:lnTo>
                      <a:pt x="118996" y="17831"/>
                    </a:lnTo>
                    <a:lnTo>
                      <a:pt x="119005" y="17831"/>
                    </a:lnTo>
                    <a:lnTo>
                      <a:pt x="119005" y="17813"/>
                    </a:lnTo>
                    <a:lnTo>
                      <a:pt x="119024" y="17813"/>
                    </a:lnTo>
                    <a:lnTo>
                      <a:pt x="119024" y="17803"/>
                    </a:lnTo>
                    <a:lnTo>
                      <a:pt x="119042" y="17803"/>
                    </a:lnTo>
                    <a:lnTo>
                      <a:pt x="119042" y="17785"/>
                    </a:lnTo>
                    <a:lnTo>
                      <a:pt x="119052" y="17785"/>
                    </a:lnTo>
                    <a:lnTo>
                      <a:pt x="119052" y="17766"/>
                    </a:lnTo>
                    <a:lnTo>
                      <a:pt x="119070" y="17766"/>
                    </a:lnTo>
                    <a:lnTo>
                      <a:pt x="119070" y="17757"/>
                    </a:lnTo>
                    <a:lnTo>
                      <a:pt x="119089" y="17757"/>
                    </a:lnTo>
                    <a:lnTo>
                      <a:pt x="119089" y="17739"/>
                    </a:lnTo>
                    <a:lnTo>
                      <a:pt x="119117" y="17739"/>
                    </a:lnTo>
                    <a:lnTo>
                      <a:pt x="119117" y="17720"/>
                    </a:lnTo>
                    <a:lnTo>
                      <a:pt x="119135" y="17720"/>
                    </a:lnTo>
                    <a:lnTo>
                      <a:pt x="119135" y="17711"/>
                    </a:lnTo>
                    <a:lnTo>
                      <a:pt x="119144" y="17711"/>
                    </a:lnTo>
                    <a:lnTo>
                      <a:pt x="119144" y="17692"/>
                    </a:lnTo>
                    <a:lnTo>
                      <a:pt x="119163" y="17692"/>
                    </a:lnTo>
                    <a:lnTo>
                      <a:pt x="119163" y="17674"/>
                    </a:lnTo>
                    <a:lnTo>
                      <a:pt x="119181" y="17674"/>
                    </a:lnTo>
                    <a:lnTo>
                      <a:pt x="119181" y="17664"/>
                    </a:lnTo>
                    <a:lnTo>
                      <a:pt x="119209" y="17664"/>
                    </a:lnTo>
                    <a:lnTo>
                      <a:pt x="119209" y="17646"/>
                    </a:lnTo>
                    <a:lnTo>
                      <a:pt x="119228" y="17646"/>
                    </a:lnTo>
                    <a:lnTo>
                      <a:pt x="119228" y="17627"/>
                    </a:lnTo>
                    <a:lnTo>
                      <a:pt x="119237" y="17627"/>
                    </a:lnTo>
                    <a:lnTo>
                      <a:pt x="119237" y="17618"/>
                    </a:lnTo>
                    <a:lnTo>
                      <a:pt x="119274" y="17618"/>
                    </a:lnTo>
                    <a:lnTo>
                      <a:pt x="119274" y="17600"/>
                    </a:lnTo>
                    <a:lnTo>
                      <a:pt x="119302" y="17600"/>
                    </a:lnTo>
                    <a:lnTo>
                      <a:pt x="119302" y="17581"/>
                    </a:lnTo>
                    <a:lnTo>
                      <a:pt x="119320" y="17581"/>
                    </a:lnTo>
                    <a:lnTo>
                      <a:pt x="119320" y="17572"/>
                    </a:lnTo>
                    <a:lnTo>
                      <a:pt x="119348" y="17572"/>
                    </a:lnTo>
                    <a:lnTo>
                      <a:pt x="119348" y="17553"/>
                    </a:lnTo>
                    <a:lnTo>
                      <a:pt x="119376" y="17553"/>
                    </a:lnTo>
                    <a:lnTo>
                      <a:pt x="119376" y="17535"/>
                    </a:lnTo>
                    <a:lnTo>
                      <a:pt x="119394" y="17535"/>
                    </a:lnTo>
                    <a:lnTo>
                      <a:pt x="119394" y="17525"/>
                    </a:lnTo>
                    <a:lnTo>
                      <a:pt x="119422" y="17525"/>
                    </a:lnTo>
                    <a:lnTo>
                      <a:pt x="119422" y="17507"/>
                    </a:lnTo>
                    <a:lnTo>
                      <a:pt x="119459" y="17507"/>
                    </a:lnTo>
                    <a:lnTo>
                      <a:pt x="119459" y="17488"/>
                    </a:lnTo>
                    <a:lnTo>
                      <a:pt x="119506" y="17488"/>
                    </a:lnTo>
                    <a:lnTo>
                      <a:pt x="119506" y="17479"/>
                    </a:lnTo>
                    <a:lnTo>
                      <a:pt x="119533" y="17479"/>
                    </a:lnTo>
                    <a:lnTo>
                      <a:pt x="119533" y="17461"/>
                    </a:lnTo>
                    <a:lnTo>
                      <a:pt x="119580" y="17461"/>
                    </a:lnTo>
                    <a:lnTo>
                      <a:pt x="119580" y="17442"/>
                    </a:lnTo>
                    <a:lnTo>
                      <a:pt x="119607" y="17442"/>
                    </a:lnTo>
                    <a:lnTo>
                      <a:pt x="119607" y="17433"/>
                    </a:lnTo>
                    <a:lnTo>
                      <a:pt x="119654" y="17433"/>
                    </a:lnTo>
                    <a:lnTo>
                      <a:pt x="119654" y="17414"/>
                    </a:lnTo>
                    <a:lnTo>
                      <a:pt x="119691" y="17414"/>
                    </a:lnTo>
                    <a:lnTo>
                      <a:pt x="119691" y="17396"/>
                    </a:lnTo>
                    <a:lnTo>
                      <a:pt x="119737" y="17396"/>
                    </a:lnTo>
                    <a:lnTo>
                      <a:pt x="119737" y="17387"/>
                    </a:lnTo>
                    <a:lnTo>
                      <a:pt x="119811" y="17387"/>
                    </a:lnTo>
                    <a:lnTo>
                      <a:pt x="119811" y="17368"/>
                    </a:lnTo>
                    <a:lnTo>
                      <a:pt x="119876" y="17368"/>
                    </a:lnTo>
                    <a:lnTo>
                      <a:pt x="119876" y="17349"/>
                    </a:lnTo>
                    <a:lnTo>
                      <a:pt x="119950" y="17349"/>
                    </a:lnTo>
                    <a:lnTo>
                      <a:pt x="119950" y="17340"/>
                    </a:lnTo>
                    <a:lnTo>
                      <a:pt x="120089" y="17340"/>
                    </a:lnTo>
                    <a:lnTo>
                      <a:pt x="120089" y="17322"/>
                    </a:lnTo>
                    <a:lnTo>
                      <a:pt x="120386" y="17322"/>
                    </a:lnTo>
                    <a:lnTo>
                      <a:pt x="120386" y="17340"/>
                    </a:lnTo>
                    <a:lnTo>
                      <a:pt x="120487" y="17340"/>
                    </a:lnTo>
                    <a:lnTo>
                      <a:pt x="120487" y="17349"/>
                    </a:lnTo>
                    <a:lnTo>
                      <a:pt x="120580" y="17349"/>
                    </a:lnTo>
                    <a:lnTo>
                      <a:pt x="120580" y="17368"/>
                    </a:lnTo>
                    <a:lnTo>
                      <a:pt x="120645" y="17368"/>
                    </a:lnTo>
                    <a:lnTo>
                      <a:pt x="120645" y="17387"/>
                    </a:lnTo>
                    <a:lnTo>
                      <a:pt x="120691" y="17387"/>
                    </a:lnTo>
                    <a:lnTo>
                      <a:pt x="120691" y="17396"/>
                    </a:lnTo>
                    <a:lnTo>
                      <a:pt x="120737" y="17396"/>
                    </a:lnTo>
                    <a:lnTo>
                      <a:pt x="120737" y="17414"/>
                    </a:lnTo>
                    <a:lnTo>
                      <a:pt x="120784" y="17414"/>
                    </a:lnTo>
                    <a:lnTo>
                      <a:pt x="120784" y="17433"/>
                    </a:lnTo>
                    <a:lnTo>
                      <a:pt x="120830" y="17433"/>
                    </a:lnTo>
                    <a:lnTo>
                      <a:pt x="120830" y="17442"/>
                    </a:lnTo>
                    <a:lnTo>
                      <a:pt x="120895" y="17442"/>
                    </a:lnTo>
                    <a:lnTo>
                      <a:pt x="120895" y="17461"/>
                    </a:lnTo>
                    <a:lnTo>
                      <a:pt x="120904" y="17461"/>
                    </a:lnTo>
                    <a:lnTo>
                      <a:pt x="120904" y="17479"/>
                    </a:lnTo>
                    <a:lnTo>
                      <a:pt x="120941" y="17479"/>
                    </a:lnTo>
                    <a:lnTo>
                      <a:pt x="120941" y="17488"/>
                    </a:lnTo>
                    <a:lnTo>
                      <a:pt x="120969" y="17488"/>
                    </a:lnTo>
                    <a:lnTo>
                      <a:pt x="120969" y="17507"/>
                    </a:lnTo>
                    <a:lnTo>
                      <a:pt x="120997" y="17507"/>
                    </a:lnTo>
                    <a:lnTo>
                      <a:pt x="120997" y="17525"/>
                    </a:lnTo>
                    <a:lnTo>
                      <a:pt x="121034" y="17525"/>
                    </a:lnTo>
                    <a:lnTo>
                      <a:pt x="121034" y="17535"/>
                    </a:lnTo>
                    <a:lnTo>
                      <a:pt x="121062" y="17535"/>
                    </a:lnTo>
                    <a:lnTo>
                      <a:pt x="121062" y="17553"/>
                    </a:lnTo>
                    <a:lnTo>
                      <a:pt x="121089" y="17553"/>
                    </a:lnTo>
                    <a:lnTo>
                      <a:pt x="121089" y="17572"/>
                    </a:lnTo>
                    <a:lnTo>
                      <a:pt x="121127" y="17572"/>
                    </a:lnTo>
                    <a:lnTo>
                      <a:pt x="121127" y="17581"/>
                    </a:lnTo>
                    <a:lnTo>
                      <a:pt x="121154" y="17581"/>
                    </a:lnTo>
                    <a:lnTo>
                      <a:pt x="121154" y="17600"/>
                    </a:lnTo>
                    <a:lnTo>
                      <a:pt x="121173" y="17600"/>
                    </a:lnTo>
                    <a:lnTo>
                      <a:pt x="121173" y="17618"/>
                    </a:lnTo>
                    <a:lnTo>
                      <a:pt x="121201" y="17618"/>
                    </a:lnTo>
                    <a:lnTo>
                      <a:pt x="121201" y="17627"/>
                    </a:lnTo>
                    <a:lnTo>
                      <a:pt x="121219" y="17627"/>
                    </a:lnTo>
                    <a:lnTo>
                      <a:pt x="121219" y="17646"/>
                    </a:lnTo>
                    <a:lnTo>
                      <a:pt x="121228" y="17646"/>
                    </a:lnTo>
                    <a:lnTo>
                      <a:pt x="121228" y="17664"/>
                    </a:lnTo>
                    <a:lnTo>
                      <a:pt x="121265" y="17664"/>
                    </a:lnTo>
                    <a:lnTo>
                      <a:pt x="121265" y="17674"/>
                    </a:lnTo>
                    <a:lnTo>
                      <a:pt x="121275" y="17674"/>
                    </a:lnTo>
                    <a:lnTo>
                      <a:pt x="121275" y="17692"/>
                    </a:lnTo>
                    <a:lnTo>
                      <a:pt x="121293" y="17692"/>
                    </a:lnTo>
                    <a:lnTo>
                      <a:pt x="121293" y="17711"/>
                    </a:lnTo>
                    <a:lnTo>
                      <a:pt x="121321" y="17711"/>
                    </a:lnTo>
                    <a:lnTo>
                      <a:pt x="121321" y="17720"/>
                    </a:lnTo>
                    <a:lnTo>
                      <a:pt x="121340" y="17720"/>
                    </a:lnTo>
                    <a:lnTo>
                      <a:pt x="121340" y="17739"/>
                    </a:lnTo>
                    <a:lnTo>
                      <a:pt x="121358" y="17739"/>
                    </a:lnTo>
                    <a:lnTo>
                      <a:pt x="121358" y="17757"/>
                    </a:lnTo>
                    <a:lnTo>
                      <a:pt x="121367" y="17757"/>
                    </a:lnTo>
                    <a:lnTo>
                      <a:pt x="121367" y="17766"/>
                    </a:lnTo>
                    <a:lnTo>
                      <a:pt x="121386" y="17766"/>
                    </a:lnTo>
                    <a:lnTo>
                      <a:pt x="121386" y="17785"/>
                    </a:lnTo>
                    <a:lnTo>
                      <a:pt x="121404" y="17785"/>
                    </a:lnTo>
                    <a:lnTo>
                      <a:pt x="121404" y="17720"/>
                    </a:lnTo>
                    <a:lnTo>
                      <a:pt x="121414" y="17720"/>
                    </a:lnTo>
                    <a:lnTo>
                      <a:pt x="121414" y="17664"/>
                    </a:lnTo>
                    <a:lnTo>
                      <a:pt x="121432" y="17664"/>
                    </a:lnTo>
                    <a:lnTo>
                      <a:pt x="121432" y="17618"/>
                    </a:lnTo>
                    <a:lnTo>
                      <a:pt x="121451" y="17618"/>
                    </a:lnTo>
                    <a:lnTo>
                      <a:pt x="121451" y="17572"/>
                    </a:lnTo>
                    <a:lnTo>
                      <a:pt x="121460" y="17572"/>
                    </a:lnTo>
                    <a:lnTo>
                      <a:pt x="121460" y="17507"/>
                    </a:lnTo>
                    <a:lnTo>
                      <a:pt x="121478" y="17507"/>
                    </a:lnTo>
                    <a:lnTo>
                      <a:pt x="121478" y="17461"/>
                    </a:lnTo>
                    <a:lnTo>
                      <a:pt x="121497" y="17461"/>
                    </a:lnTo>
                    <a:lnTo>
                      <a:pt x="121497" y="17414"/>
                    </a:lnTo>
                    <a:lnTo>
                      <a:pt x="121506" y="17414"/>
                    </a:lnTo>
                    <a:lnTo>
                      <a:pt x="121506" y="17368"/>
                    </a:lnTo>
                    <a:lnTo>
                      <a:pt x="121525" y="17368"/>
                    </a:lnTo>
                    <a:lnTo>
                      <a:pt x="121525" y="17322"/>
                    </a:lnTo>
                    <a:lnTo>
                      <a:pt x="121543" y="17322"/>
                    </a:lnTo>
                    <a:lnTo>
                      <a:pt x="121543" y="17294"/>
                    </a:lnTo>
                    <a:lnTo>
                      <a:pt x="121553" y="17294"/>
                    </a:lnTo>
                    <a:lnTo>
                      <a:pt x="121553" y="17257"/>
                    </a:lnTo>
                    <a:lnTo>
                      <a:pt x="121571" y="17257"/>
                    </a:lnTo>
                    <a:lnTo>
                      <a:pt x="121571" y="17211"/>
                    </a:lnTo>
                    <a:lnTo>
                      <a:pt x="121590" y="17211"/>
                    </a:lnTo>
                    <a:lnTo>
                      <a:pt x="121590" y="17183"/>
                    </a:lnTo>
                    <a:lnTo>
                      <a:pt x="121599" y="17183"/>
                    </a:lnTo>
                    <a:lnTo>
                      <a:pt x="121599" y="17136"/>
                    </a:lnTo>
                    <a:lnTo>
                      <a:pt x="121617" y="17136"/>
                    </a:lnTo>
                    <a:lnTo>
                      <a:pt x="121617" y="17109"/>
                    </a:lnTo>
                    <a:lnTo>
                      <a:pt x="121636" y="17109"/>
                    </a:lnTo>
                    <a:lnTo>
                      <a:pt x="121636" y="17072"/>
                    </a:lnTo>
                    <a:lnTo>
                      <a:pt x="121645" y="17072"/>
                    </a:lnTo>
                    <a:lnTo>
                      <a:pt x="121645" y="17025"/>
                    </a:lnTo>
                    <a:lnTo>
                      <a:pt x="121664" y="17025"/>
                    </a:lnTo>
                    <a:lnTo>
                      <a:pt x="121664" y="16998"/>
                    </a:lnTo>
                    <a:lnTo>
                      <a:pt x="121682" y="16998"/>
                    </a:lnTo>
                    <a:lnTo>
                      <a:pt x="121682" y="16951"/>
                    </a:lnTo>
                    <a:lnTo>
                      <a:pt x="121692" y="16951"/>
                    </a:lnTo>
                    <a:lnTo>
                      <a:pt x="121692" y="16923"/>
                    </a:lnTo>
                    <a:lnTo>
                      <a:pt x="121710" y="16923"/>
                    </a:lnTo>
                    <a:lnTo>
                      <a:pt x="121710" y="16886"/>
                    </a:lnTo>
                    <a:lnTo>
                      <a:pt x="121729" y="16886"/>
                    </a:lnTo>
                    <a:lnTo>
                      <a:pt x="121729" y="16877"/>
                    </a:lnTo>
                    <a:lnTo>
                      <a:pt x="121738" y="16877"/>
                    </a:lnTo>
                    <a:lnTo>
                      <a:pt x="121738" y="16840"/>
                    </a:lnTo>
                    <a:lnTo>
                      <a:pt x="121756" y="16840"/>
                    </a:lnTo>
                    <a:lnTo>
                      <a:pt x="121756" y="16812"/>
                    </a:lnTo>
                    <a:lnTo>
                      <a:pt x="121775" y="16812"/>
                    </a:lnTo>
                    <a:lnTo>
                      <a:pt x="121775" y="16784"/>
                    </a:lnTo>
                    <a:lnTo>
                      <a:pt x="121784" y="16784"/>
                    </a:lnTo>
                    <a:lnTo>
                      <a:pt x="121784" y="16747"/>
                    </a:lnTo>
                    <a:lnTo>
                      <a:pt x="121803" y="16747"/>
                    </a:lnTo>
                    <a:lnTo>
                      <a:pt x="121803" y="16720"/>
                    </a:lnTo>
                    <a:lnTo>
                      <a:pt x="121821" y="16720"/>
                    </a:lnTo>
                    <a:lnTo>
                      <a:pt x="121821" y="16701"/>
                    </a:lnTo>
                    <a:lnTo>
                      <a:pt x="121830" y="16701"/>
                    </a:lnTo>
                    <a:lnTo>
                      <a:pt x="121830" y="16673"/>
                    </a:lnTo>
                    <a:lnTo>
                      <a:pt x="121849" y="16673"/>
                    </a:lnTo>
                    <a:lnTo>
                      <a:pt x="121849" y="16646"/>
                    </a:lnTo>
                    <a:lnTo>
                      <a:pt x="121868" y="16646"/>
                    </a:lnTo>
                    <a:lnTo>
                      <a:pt x="121868" y="16608"/>
                    </a:lnTo>
                    <a:lnTo>
                      <a:pt x="121877" y="16608"/>
                    </a:lnTo>
                    <a:lnTo>
                      <a:pt x="121877" y="16581"/>
                    </a:lnTo>
                    <a:lnTo>
                      <a:pt x="121895" y="16581"/>
                    </a:lnTo>
                    <a:lnTo>
                      <a:pt x="121895" y="16553"/>
                    </a:lnTo>
                    <a:lnTo>
                      <a:pt x="121914" y="16553"/>
                    </a:lnTo>
                    <a:lnTo>
                      <a:pt x="121914" y="16534"/>
                    </a:lnTo>
                    <a:lnTo>
                      <a:pt x="121923" y="16534"/>
                    </a:lnTo>
                    <a:lnTo>
                      <a:pt x="121923" y="16507"/>
                    </a:lnTo>
                    <a:lnTo>
                      <a:pt x="121942" y="16507"/>
                    </a:lnTo>
                    <a:lnTo>
                      <a:pt x="121942" y="16488"/>
                    </a:lnTo>
                    <a:lnTo>
                      <a:pt x="121960" y="16488"/>
                    </a:lnTo>
                    <a:lnTo>
                      <a:pt x="121960" y="16460"/>
                    </a:lnTo>
                    <a:lnTo>
                      <a:pt x="121969" y="16460"/>
                    </a:lnTo>
                    <a:lnTo>
                      <a:pt x="121969" y="16442"/>
                    </a:lnTo>
                    <a:lnTo>
                      <a:pt x="121988" y="16442"/>
                    </a:lnTo>
                    <a:lnTo>
                      <a:pt x="121988" y="16414"/>
                    </a:lnTo>
                    <a:lnTo>
                      <a:pt x="122006" y="16414"/>
                    </a:lnTo>
                    <a:lnTo>
                      <a:pt x="122006" y="16395"/>
                    </a:lnTo>
                    <a:lnTo>
                      <a:pt x="122016" y="16395"/>
                    </a:lnTo>
                    <a:lnTo>
                      <a:pt x="122016" y="16368"/>
                    </a:lnTo>
                    <a:lnTo>
                      <a:pt x="122034" y="16368"/>
                    </a:lnTo>
                    <a:lnTo>
                      <a:pt x="122034" y="16349"/>
                    </a:lnTo>
                    <a:lnTo>
                      <a:pt x="122053" y="16349"/>
                    </a:lnTo>
                    <a:lnTo>
                      <a:pt x="122053" y="16321"/>
                    </a:lnTo>
                    <a:lnTo>
                      <a:pt x="122062" y="16321"/>
                    </a:lnTo>
                    <a:lnTo>
                      <a:pt x="122062" y="16303"/>
                    </a:lnTo>
                    <a:lnTo>
                      <a:pt x="122081" y="16303"/>
                    </a:lnTo>
                    <a:lnTo>
                      <a:pt x="122081" y="16275"/>
                    </a:lnTo>
                    <a:lnTo>
                      <a:pt x="122099" y="16275"/>
                    </a:lnTo>
                    <a:lnTo>
                      <a:pt x="122099" y="16257"/>
                    </a:lnTo>
                    <a:lnTo>
                      <a:pt x="122108" y="16257"/>
                    </a:lnTo>
                    <a:lnTo>
                      <a:pt x="122108" y="16229"/>
                    </a:lnTo>
                    <a:lnTo>
                      <a:pt x="122127" y="16229"/>
                    </a:lnTo>
                    <a:lnTo>
                      <a:pt x="122127" y="16210"/>
                    </a:lnTo>
                    <a:lnTo>
                      <a:pt x="122145" y="16210"/>
                    </a:lnTo>
                    <a:lnTo>
                      <a:pt x="122145" y="16192"/>
                    </a:lnTo>
                    <a:lnTo>
                      <a:pt x="122155" y="16192"/>
                    </a:lnTo>
                    <a:lnTo>
                      <a:pt x="122155" y="16182"/>
                    </a:lnTo>
                    <a:lnTo>
                      <a:pt x="122173" y="16182"/>
                    </a:lnTo>
                    <a:lnTo>
                      <a:pt x="122173" y="16145"/>
                    </a:lnTo>
                    <a:lnTo>
                      <a:pt x="122192" y="16145"/>
                    </a:lnTo>
                    <a:lnTo>
                      <a:pt x="122192" y="16136"/>
                    </a:lnTo>
                    <a:lnTo>
                      <a:pt x="122201" y="16136"/>
                    </a:lnTo>
                    <a:lnTo>
                      <a:pt x="122201" y="16118"/>
                    </a:lnTo>
                    <a:lnTo>
                      <a:pt x="122219" y="16118"/>
                    </a:lnTo>
                    <a:lnTo>
                      <a:pt x="122219" y="16090"/>
                    </a:lnTo>
                    <a:lnTo>
                      <a:pt x="122238" y="16090"/>
                    </a:lnTo>
                    <a:lnTo>
                      <a:pt x="122238" y="16071"/>
                    </a:lnTo>
                    <a:lnTo>
                      <a:pt x="122247" y="16071"/>
                    </a:lnTo>
                    <a:lnTo>
                      <a:pt x="122247" y="16053"/>
                    </a:lnTo>
                    <a:lnTo>
                      <a:pt x="122266" y="16053"/>
                    </a:lnTo>
                    <a:lnTo>
                      <a:pt x="122266" y="16043"/>
                    </a:lnTo>
                    <a:lnTo>
                      <a:pt x="122284" y="16043"/>
                    </a:lnTo>
                    <a:lnTo>
                      <a:pt x="122284" y="16025"/>
                    </a:lnTo>
                    <a:lnTo>
                      <a:pt x="122294" y="16025"/>
                    </a:lnTo>
                    <a:lnTo>
                      <a:pt x="122294" y="15997"/>
                    </a:lnTo>
                    <a:lnTo>
                      <a:pt x="122312" y="15997"/>
                    </a:lnTo>
                    <a:lnTo>
                      <a:pt x="122312" y="15979"/>
                    </a:lnTo>
                    <a:lnTo>
                      <a:pt x="122331" y="15979"/>
                    </a:lnTo>
                    <a:lnTo>
                      <a:pt x="122331" y="15960"/>
                    </a:lnTo>
                    <a:lnTo>
                      <a:pt x="122340" y="15960"/>
                    </a:lnTo>
                    <a:lnTo>
                      <a:pt x="122340" y="15951"/>
                    </a:lnTo>
                    <a:lnTo>
                      <a:pt x="122358" y="15951"/>
                    </a:lnTo>
                    <a:lnTo>
                      <a:pt x="122358" y="15932"/>
                    </a:lnTo>
                    <a:lnTo>
                      <a:pt x="122377" y="15932"/>
                    </a:lnTo>
                    <a:lnTo>
                      <a:pt x="122377" y="15914"/>
                    </a:lnTo>
                    <a:lnTo>
                      <a:pt x="122386" y="15914"/>
                    </a:lnTo>
                    <a:lnTo>
                      <a:pt x="122386" y="15905"/>
                    </a:lnTo>
                    <a:lnTo>
                      <a:pt x="122405" y="15905"/>
                    </a:lnTo>
                    <a:lnTo>
                      <a:pt x="122405" y="15886"/>
                    </a:lnTo>
                    <a:lnTo>
                      <a:pt x="122423" y="15886"/>
                    </a:lnTo>
                    <a:lnTo>
                      <a:pt x="122423" y="15867"/>
                    </a:lnTo>
                    <a:lnTo>
                      <a:pt x="122433" y="15867"/>
                    </a:lnTo>
                    <a:lnTo>
                      <a:pt x="122433" y="15858"/>
                    </a:lnTo>
                    <a:lnTo>
                      <a:pt x="122451" y="15858"/>
                    </a:lnTo>
                    <a:lnTo>
                      <a:pt x="122451" y="15840"/>
                    </a:lnTo>
                    <a:lnTo>
                      <a:pt x="122470" y="15840"/>
                    </a:lnTo>
                    <a:lnTo>
                      <a:pt x="122470" y="15812"/>
                    </a:lnTo>
                    <a:lnTo>
                      <a:pt x="122479" y="15812"/>
                    </a:lnTo>
                    <a:lnTo>
                      <a:pt x="122479" y="15793"/>
                    </a:lnTo>
                    <a:lnTo>
                      <a:pt x="122497" y="15793"/>
                    </a:lnTo>
                    <a:lnTo>
                      <a:pt x="122497" y="15775"/>
                    </a:lnTo>
                    <a:lnTo>
                      <a:pt x="122516" y="15775"/>
                    </a:lnTo>
                    <a:lnTo>
                      <a:pt x="122516" y="15766"/>
                    </a:lnTo>
                    <a:lnTo>
                      <a:pt x="122525" y="15766"/>
                    </a:lnTo>
                    <a:lnTo>
                      <a:pt x="122525" y="15747"/>
                    </a:lnTo>
                    <a:lnTo>
                      <a:pt x="122544" y="15747"/>
                    </a:lnTo>
                    <a:lnTo>
                      <a:pt x="122544" y="15729"/>
                    </a:lnTo>
                    <a:lnTo>
                      <a:pt x="122562" y="15729"/>
                    </a:lnTo>
                    <a:lnTo>
                      <a:pt x="122562" y="15719"/>
                    </a:lnTo>
                    <a:lnTo>
                      <a:pt x="122571" y="15719"/>
                    </a:lnTo>
                    <a:lnTo>
                      <a:pt x="122571" y="15701"/>
                    </a:lnTo>
                    <a:lnTo>
                      <a:pt x="122609" y="15701"/>
                    </a:lnTo>
                    <a:lnTo>
                      <a:pt x="122609" y="15682"/>
                    </a:lnTo>
                    <a:lnTo>
                      <a:pt x="122618" y="15682"/>
                    </a:lnTo>
                    <a:lnTo>
                      <a:pt x="122618" y="15673"/>
                    </a:lnTo>
                    <a:lnTo>
                      <a:pt x="122636" y="15673"/>
                    </a:lnTo>
                    <a:lnTo>
                      <a:pt x="122636" y="15654"/>
                    </a:lnTo>
                    <a:lnTo>
                      <a:pt x="122655" y="15654"/>
                    </a:lnTo>
                    <a:lnTo>
                      <a:pt x="122655" y="15636"/>
                    </a:lnTo>
                    <a:lnTo>
                      <a:pt x="122664" y="15636"/>
                    </a:lnTo>
                    <a:lnTo>
                      <a:pt x="122664" y="15627"/>
                    </a:lnTo>
                    <a:lnTo>
                      <a:pt x="122683" y="15627"/>
                    </a:lnTo>
                    <a:lnTo>
                      <a:pt x="122683" y="15608"/>
                    </a:lnTo>
                    <a:lnTo>
                      <a:pt x="122701" y="15608"/>
                    </a:lnTo>
                    <a:lnTo>
                      <a:pt x="122701" y="15590"/>
                    </a:lnTo>
                    <a:lnTo>
                      <a:pt x="122710" y="15590"/>
                    </a:lnTo>
                    <a:lnTo>
                      <a:pt x="122710" y="15580"/>
                    </a:lnTo>
                    <a:lnTo>
                      <a:pt x="122747" y="15580"/>
                    </a:lnTo>
                    <a:lnTo>
                      <a:pt x="122747" y="15562"/>
                    </a:lnTo>
                    <a:lnTo>
                      <a:pt x="122757" y="15562"/>
                    </a:lnTo>
                    <a:lnTo>
                      <a:pt x="122757" y="15543"/>
                    </a:lnTo>
                    <a:lnTo>
                      <a:pt x="122775" y="15543"/>
                    </a:lnTo>
                    <a:lnTo>
                      <a:pt x="122775" y="15534"/>
                    </a:lnTo>
                    <a:lnTo>
                      <a:pt x="122794" y="15534"/>
                    </a:lnTo>
                    <a:lnTo>
                      <a:pt x="122794" y="15516"/>
                    </a:lnTo>
                    <a:lnTo>
                      <a:pt x="122803" y="15516"/>
                    </a:lnTo>
                    <a:lnTo>
                      <a:pt x="122803" y="15497"/>
                    </a:lnTo>
                    <a:lnTo>
                      <a:pt x="122822" y="15497"/>
                    </a:lnTo>
                    <a:lnTo>
                      <a:pt x="122822" y="15488"/>
                    </a:lnTo>
                    <a:lnTo>
                      <a:pt x="122840" y="15488"/>
                    </a:lnTo>
                    <a:lnTo>
                      <a:pt x="122840" y="15469"/>
                    </a:lnTo>
                    <a:lnTo>
                      <a:pt x="122849" y="15469"/>
                    </a:lnTo>
                    <a:lnTo>
                      <a:pt x="122849" y="15451"/>
                    </a:lnTo>
                    <a:lnTo>
                      <a:pt x="122868" y="15451"/>
                    </a:lnTo>
                    <a:lnTo>
                      <a:pt x="122868" y="15441"/>
                    </a:lnTo>
                    <a:lnTo>
                      <a:pt x="122896" y="15441"/>
                    </a:lnTo>
                    <a:lnTo>
                      <a:pt x="122896" y="15423"/>
                    </a:lnTo>
                    <a:lnTo>
                      <a:pt x="122914" y="15423"/>
                    </a:lnTo>
                    <a:lnTo>
                      <a:pt x="122914" y="15404"/>
                    </a:lnTo>
                    <a:lnTo>
                      <a:pt x="122933" y="15404"/>
                    </a:lnTo>
                    <a:lnTo>
                      <a:pt x="122933" y="15395"/>
                    </a:lnTo>
                    <a:lnTo>
                      <a:pt x="122942" y="15395"/>
                    </a:lnTo>
                    <a:lnTo>
                      <a:pt x="122942" y="15377"/>
                    </a:lnTo>
                    <a:lnTo>
                      <a:pt x="122979" y="15377"/>
                    </a:lnTo>
                    <a:lnTo>
                      <a:pt x="122979" y="15358"/>
                    </a:lnTo>
                    <a:lnTo>
                      <a:pt x="122988" y="15358"/>
                    </a:lnTo>
                    <a:lnTo>
                      <a:pt x="122988" y="15349"/>
                    </a:lnTo>
                    <a:lnTo>
                      <a:pt x="123025" y="15349"/>
                    </a:lnTo>
                    <a:lnTo>
                      <a:pt x="123025" y="15330"/>
                    </a:lnTo>
                    <a:lnTo>
                      <a:pt x="123035" y="15330"/>
                    </a:lnTo>
                    <a:lnTo>
                      <a:pt x="123035" y="15312"/>
                    </a:lnTo>
                    <a:lnTo>
                      <a:pt x="123053" y="15312"/>
                    </a:lnTo>
                    <a:lnTo>
                      <a:pt x="123053" y="15302"/>
                    </a:lnTo>
                    <a:lnTo>
                      <a:pt x="123081" y="15302"/>
                    </a:lnTo>
                    <a:lnTo>
                      <a:pt x="123081" y="15284"/>
                    </a:lnTo>
                    <a:lnTo>
                      <a:pt x="123099" y="15284"/>
                    </a:lnTo>
                    <a:lnTo>
                      <a:pt x="123099" y="15265"/>
                    </a:lnTo>
                    <a:lnTo>
                      <a:pt x="123127" y="15265"/>
                    </a:lnTo>
                    <a:lnTo>
                      <a:pt x="123127" y="15256"/>
                    </a:lnTo>
                    <a:lnTo>
                      <a:pt x="123146" y="15256"/>
                    </a:lnTo>
                    <a:lnTo>
                      <a:pt x="123146" y="15238"/>
                    </a:lnTo>
                    <a:lnTo>
                      <a:pt x="123174" y="15238"/>
                    </a:lnTo>
                    <a:lnTo>
                      <a:pt x="123174" y="15219"/>
                    </a:lnTo>
                    <a:lnTo>
                      <a:pt x="123192" y="15219"/>
                    </a:lnTo>
                    <a:lnTo>
                      <a:pt x="123192" y="15210"/>
                    </a:lnTo>
                    <a:lnTo>
                      <a:pt x="123211" y="15210"/>
                    </a:lnTo>
                    <a:lnTo>
                      <a:pt x="123211" y="15191"/>
                    </a:lnTo>
                    <a:lnTo>
                      <a:pt x="123238" y="15191"/>
                    </a:lnTo>
                    <a:lnTo>
                      <a:pt x="123238" y="15173"/>
                    </a:lnTo>
                    <a:lnTo>
                      <a:pt x="123257" y="15173"/>
                    </a:lnTo>
                    <a:lnTo>
                      <a:pt x="123257" y="15164"/>
                    </a:lnTo>
                    <a:lnTo>
                      <a:pt x="123285" y="15164"/>
                    </a:lnTo>
                    <a:lnTo>
                      <a:pt x="123285" y="15145"/>
                    </a:lnTo>
                    <a:lnTo>
                      <a:pt x="123303" y="15145"/>
                    </a:lnTo>
                    <a:lnTo>
                      <a:pt x="123303" y="15126"/>
                    </a:lnTo>
                    <a:lnTo>
                      <a:pt x="123312" y="15126"/>
                    </a:lnTo>
                    <a:lnTo>
                      <a:pt x="123312" y="15117"/>
                    </a:lnTo>
                    <a:lnTo>
                      <a:pt x="123350" y="15117"/>
                    </a:lnTo>
                    <a:lnTo>
                      <a:pt x="123350" y="15099"/>
                    </a:lnTo>
                    <a:lnTo>
                      <a:pt x="123359" y="15099"/>
                    </a:lnTo>
                    <a:lnTo>
                      <a:pt x="123359" y="15080"/>
                    </a:lnTo>
                    <a:lnTo>
                      <a:pt x="123396" y="15080"/>
                    </a:lnTo>
                    <a:lnTo>
                      <a:pt x="123396" y="15071"/>
                    </a:lnTo>
                    <a:lnTo>
                      <a:pt x="123424" y="15071"/>
                    </a:lnTo>
                    <a:lnTo>
                      <a:pt x="123424" y="15052"/>
                    </a:lnTo>
                    <a:lnTo>
                      <a:pt x="123451" y="15052"/>
                    </a:lnTo>
                    <a:lnTo>
                      <a:pt x="123451" y="15034"/>
                    </a:lnTo>
                    <a:lnTo>
                      <a:pt x="123488" y="15034"/>
                    </a:lnTo>
                    <a:lnTo>
                      <a:pt x="123488" y="15025"/>
                    </a:lnTo>
                    <a:lnTo>
                      <a:pt x="123498" y="15025"/>
                    </a:lnTo>
                    <a:lnTo>
                      <a:pt x="123498" y="15006"/>
                    </a:lnTo>
                    <a:lnTo>
                      <a:pt x="123535" y="15006"/>
                    </a:lnTo>
                    <a:lnTo>
                      <a:pt x="123535" y="14988"/>
                    </a:lnTo>
                    <a:lnTo>
                      <a:pt x="123563" y="14988"/>
                    </a:lnTo>
                    <a:lnTo>
                      <a:pt x="123563" y="14978"/>
                    </a:lnTo>
                    <a:lnTo>
                      <a:pt x="123590" y="14978"/>
                    </a:lnTo>
                    <a:lnTo>
                      <a:pt x="123590" y="14960"/>
                    </a:lnTo>
                    <a:lnTo>
                      <a:pt x="123609" y="14960"/>
                    </a:lnTo>
                    <a:lnTo>
                      <a:pt x="123609" y="14941"/>
                    </a:lnTo>
                    <a:lnTo>
                      <a:pt x="123637" y="14941"/>
                    </a:lnTo>
                    <a:lnTo>
                      <a:pt x="123637" y="14932"/>
                    </a:lnTo>
                    <a:lnTo>
                      <a:pt x="123674" y="14932"/>
                    </a:lnTo>
                    <a:lnTo>
                      <a:pt x="123674" y="14913"/>
                    </a:lnTo>
                    <a:lnTo>
                      <a:pt x="123702" y="14913"/>
                    </a:lnTo>
                    <a:lnTo>
                      <a:pt x="123702" y="14895"/>
                    </a:lnTo>
                    <a:lnTo>
                      <a:pt x="123729" y="14895"/>
                    </a:lnTo>
                    <a:lnTo>
                      <a:pt x="123729" y="14886"/>
                    </a:lnTo>
                    <a:lnTo>
                      <a:pt x="123766" y="14886"/>
                    </a:lnTo>
                    <a:lnTo>
                      <a:pt x="123766" y="14867"/>
                    </a:lnTo>
                    <a:lnTo>
                      <a:pt x="123794" y="14867"/>
                    </a:lnTo>
                    <a:lnTo>
                      <a:pt x="123794" y="14849"/>
                    </a:lnTo>
                    <a:lnTo>
                      <a:pt x="123822" y="14849"/>
                    </a:lnTo>
                    <a:lnTo>
                      <a:pt x="123822" y="14839"/>
                    </a:lnTo>
                    <a:lnTo>
                      <a:pt x="123859" y="14839"/>
                    </a:lnTo>
                    <a:lnTo>
                      <a:pt x="123859" y="14821"/>
                    </a:lnTo>
                    <a:lnTo>
                      <a:pt x="123905" y="14821"/>
                    </a:lnTo>
                    <a:lnTo>
                      <a:pt x="123905" y="14802"/>
                    </a:lnTo>
                    <a:lnTo>
                      <a:pt x="123933" y="14802"/>
                    </a:lnTo>
                    <a:lnTo>
                      <a:pt x="123933" y="14793"/>
                    </a:lnTo>
                    <a:lnTo>
                      <a:pt x="123961" y="14793"/>
                    </a:lnTo>
                    <a:lnTo>
                      <a:pt x="123961" y="14775"/>
                    </a:lnTo>
                    <a:lnTo>
                      <a:pt x="124007" y="14775"/>
                    </a:lnTo>
                    <a:lnTo>
                      <a:pt x="124007" y="14756"/>
                    </a:lnTo>
                    <a:lnTo>
                      <a:pt x="124053" y="14756"/>
                    </a:lnTo>
                    <a:lnTo>
                      <a:pt x="124053" y="14747"/>
                    </a:lnTo>
                    <a:lnTo>
                      <a:pt x="124091" y="14747"/>
                    </a:lnTo>
                    <a:lnTo>
                      <a:pt x="124091" y="14728"/>
                    </a:lnTo>
                    <a:lnTo>
                      <a:pt x="124137" y="14728"/>
                    </a:lnTo>
                    <a:lnTo>
                      <a:pt x="124137" y="14710"/>
                    </a:lnTo>
                    <a:lnTo>
                      <a:pt x="124165" y="14710"/>
                    </a:lnTo>
                    <a:lnTo>
                      <a:pt x="124165" y="14700"/>
                    </a:lnTo>
                    <a:lnTo>
                      <a:pt x="124211" y="14700"/>
                    </a:lnTo>
                    <a:lnTo>
                      <a:pt x="124211" y="14682"/>
                    </a:lnTo>
                    <a:lnTo>
                      <a:pt x="124257" y="14682"/>
                    </a:lnTo>
                    <a:lnTo>
                      <a:pt x="124257" y="14663"/>
                    </a:lnTo>
                    <a:lnTo>
                      <a:pt x="124304" y="14663"/>
                    </a:lnTo>
                    <a:lnTo>
                      <a:pt x="124304" y="14654"/>
                    </a:lnTo>
                    <a:lnTo>
                      <a:pt x="124368" y="14654"/>
                    </a:lnTo>
                    <a:lnTo>
                      <a:pt x="124368" y="14636"/>
                    </a:lnTo>
                    <a:lnTo>
                      <a:pt x="124415" y="14636"/>
                    </a:lnTo>
                    <a:lnTo>
                      <a:pt x="124415" y="14617"/>
                    </a:lnTo>
                    <a:lnTo>
                      <a:pt x="124461" y="14617"/>
                    </a:lnTo>
                    <a:lnTo>
                      <a:pt x="124461" y="14608"/>
                    </a:lnTo>
                    <a:lnTo>
                      <a:pt x="124507" y="14608"/>
                    </a:lnTo>
                    <a:lnTo>
                      <a:pt x="124507" y="14589"/>
                    </a:lnTo>
                    <a:lnTo>
                      <a:pt x="124563" y="14589"/>
                    </a:lnTo>
                    <a:lnTo>
                      <a:pt x="124563" y="14571"/>
                    </a:lnTo>
                    <a:lnTo>
                      <a:pt x="124609" y="14571"/>
                    </a:lnTo>
                    <a:lnTo>
                      <a:pt x="124609" y="14561"/>
                    </a:lnTo>
                    <a:lnTo>
                      <a:pt x="124693" y="14561"/>
                    </a:lnTo>
                    <a:lnTo>
                      <a:pt x="124693" y="14543"/>
                    </a:lnTo>
                    <a:lnTo>
                      <a:pt x="124748" y="14543"/>
                    </a:lnTo>
                    <a:lnTo>
                      <a:pt x="124748" y="14524"/>
                    </a:lnTo>
                    <a:lnTo>
                      <a:pt x="124832" y="14524"/>
                    </a:lnTo>
                    <a:lnTo>
                      <a:pt x="124832" y="14515"/>
                    </a:lnTo>
                    <a:lnTo>
                      <a:pt x="124906" y="14515"/>
                    </a:lnTo>
                    <a:lnTo>
                      <a:pt x="124906" y="14497"/>
                    </a:lnTo>
                    <a:lnTo>
                      <a:pt x="124980" y="14497"/>
                    </a:lnTo>
                    <a:lnTo>
                      <a:pt x="124980" y="14478"/>
                    </a:lnTo>
                    <a:lnTo>
                      <a:pt x="125072" y="14478"/>
                    </a:lnTo>
                    <a:lnTo>
                      <a:pt x="125072" y="14469"/>
                    </a:lnTo>
                    <a:lnTo>
                      <a:pt x="125202" y="14469"/>
                    </a:lnTo>
                    <a:lnTo>
                      <a:pt x="125202" y="14450"/>
                    </a:lnTo>
                    <a:lnTo>
                      <a:pt x="125322" y="14450"/>
                    </a:lnTo>
                    <a:lnTo>
                      <a:pt x="125322" y="14432"/>
                    </a:lnTo>
                    <a:lnTo>
                      <a:pt x="125526" y="14432"/>
                    </a:lnTo>
                    <a:lnTo>
                      <a:pt x="125526" y="14423"/>
                    </a:lnTo>
                    <a:lnTo>
                      <a:pt x="125897" y="14423"/>
                    </a:lnTo>
                    <a:lnTo>
                      <a:pt x="125897" y="14432"/>
                    </a:lnTo>
                    <a:lnTo>
                      <a:pt x="126175" y="14432"/>
                    </a:lnTo>
                    <a:lnTo>
                      <a:pt x="126175" y="14450"/>
                    </a:lnTo>
                    <a:lnTo>
                      <a:pt x="126295" y="14450"/>
                    </a:lnTo>
                    <a:lnTo>
                      <a:pt x="126295" y="14469"/>
                    </a:lnTo>
                    <a:lnTo>
                      <a:pt x="126415" y="14469"/>
                    </a:lnTo>
                    <a:lnTo>
                      <a:pt x="126415" y="14478"/>
                    </a:lnTo>
                    <a:lnTo>
                      <a:pt x="126527" y="14478"/>
                    </a:lnTo>
                    <a:lnTo>
                      <a:pt x="126527" y="14497"/>
                    </a:lnTo>
                    <a:lnTo>
                      <a:pt x="126601" y="14497"/>
                    </a:lnTo>
                    <a:lnTo>
                      <a:pt x="126601" y="14515"/>
                    </a:lnTo>
                    <a:lnTo>
                      <a:pt x="126684" y="14515"/>
                    </a:lnTo>
                    <a:lnTo>
                      <a:pt x="126684" y="14524"/>
                    </a:lnTo>
                    <a:lnTo>
                      <a:pt x="126740" y="14524"/>
                    </a:lnTo>
                    <a:lnTo>
                      <a:pt x="126740" y="14543"/>
                    </a:lnTo>
                    <a:lnTo>
                      <a:pt x="126823" y="14543"/>
                    </a:lnTo>
                    <a:lnTo>
                      <a:pt x="126823" y="14561"/>
                    </a:lnTo>
                    <a:lnTo>
                      <a:pt x="126879" y="14561"/>
                    </a:lnTo>
                    <a:lnTo>
                      <a:pt x="126879" y="14571"/>
                    </a:lnTo>
                    <a:lnTo>
                      <a:pt x="126943" y="14571"/>
                    </a:lnTo>
                    <a:lnTo>
                      <a:pt x="126943" y="14589"/>
                    </a:lnTo>
                    <a:lnTo>
                      <a:pt x="126990" y="14589"/>
                    </a:lnTo>
                    <a:lnTo>
                      <a:pt x="126990" y="14608"/>
                    </a:lnTo>
                    <a:lnTo>
                      <a:pt x="127055" y="14608"/>
                    </a:lnTo>
                    <a:lnTo>
                      <a:pt x="127055" y="14617"/>
                    </a:lnTo>
                    <a:lnTo>
                      <a:pt x="127101" y="14617"/>
                    </a:lnTo>
                    <a:lnTo>
                      <a:pt x="127101" y="14636"/>
                    </a:lnTo>
                    <a:lnTo>
                      <a:pt x="127147" y="14636"/>
                    </a:lnTo>
                    <a:lnTo>
                      <a:pt x="127147" y="14654"/>
                    </a:lnTo>
                    <a:lnTo>
                      <a:pt x="127203" y="14654"/>
                    </a:lnTo>
                    <a:lnTo>
                      <a:pt x="127203" y="14663"/>
                    </a:lnTo>
                    <a:lnTo>
                      <a:pt x="127249" y="14663"/>
                    </a:lnTo>
                    <a:lnTo>
                      <a:pt x="127249" y="14682"/>
                    </a:lnTo>
                    <a:lnTo>
                      <a:pt x="127286" y="14682"/>
                    </a:lnTo>
                    <a:lnTo>
                      <a:pt x="127286" y="14700"/>
                    </a:lnTo>
                    <a:lnTo>
                      <a:pt x="127332" y="14700"/>
                    </a:lnTo>
                    <a:lnTo>
                      <a:pt x="127332" y="14710"/>
                    </a:lnTo>
                    <a:lnTo>
                      <a:pt x="127360" y="14710"/>
                    </a:lnTo>
                    <a:lnTo>
                      <a:pt x="127360" y="14728"/>
                    </a:lnTo>
                    <a:lnTo>
                      <a:pt x="127407" y="14728"/>
                    </a:lnTo>
                    <a:lnTo>
                      <a:pt x="127407" y="14747"/>
                    </a:lnTo>
                    <a:lnTo>
                      <a:pt x="127453" y="14747"/>
                    </a:lnTo>
                    <a:lnTo>
                      <a:pt x="127453" y="14756"/>
                    </a:lnTo>
                    <a:lnTo>
                      <a:pt x="127481" y="14756"/>
                    </a:lnTo>
                    <a:lnTo>
                      <a:pt x="127481" y="14775"/>
                    </a:lnTo>
                    <a:lnTo>
                      <a:pt x="127527" y="14775"/>
                    </a:lnTo>
                    <a:lnTo>
                      <a:pt x="127527" y="14793"/>
                    </a:lnTo>
                    <a:lnTo>
                      <a:pt x="127564" y="14793"/>
                    </a:lnTo>
                    <a:lnTo>
                      <a:pt x="127564" y="14802"/>
                    </a:lnTo>
                    <a:lnTo>
                      <a:pt x="127592" y="14802"/>
                    </a:lnTo>
                    <a:lnTo>
                      <a:pt x="127592" y="14821"/>
                    </a:lnTo>
                    <a:lnTo>
                      <a:pt x="127620" y="14821"/>
                    </a:lnTo>
                    <a:lnTo>
                      <a:pt x="127620" y="14839"/>
                    </a:lnTo>
                    <a:lnTo>
                      <a:pt x="127657" y="14839"/>
                    </a:lnTo>
                    <a:lnTo>
                      <a:pt x="127657" y="14849"/>
                    </a:lnTo>
                    <a:lnTo>
                      <a:pt x="127703" y="14849"/>
                    </a:lnTo>
                    <a:lnTo>
                      <a:pt x="127703" y="14867"/>
                    </a:lnTo>
                    <a:lnTo>
                      <a:pt x="127731" y="14867"/>
                    </a:lnTo>
                    <a:lnTo>
                      <a:pt x="127731" y="14886"/>
                    </a:lnTo>
                    <a:lnTo>
                      <a:pt x="127759" y="14886"/>
                    </a:lnTo>
                    <a:lnTo>
                      <a:pt x="127759" y="14895"/>
                    </a:lnTo>
                    <a:lnTo>
                      <a:pt x="127796" y="14895"/>
                    </a:lnTo>
                    <a:lnTo>
                      <a:pt x="127796" y="14913"/>
                    </a:lnTo>
                    <a:lnTo>
                      <a:pt x="127823" y="14913"/>
                    </a:lnTo>
                    <a:lnTo>
                      <a:pt x="127823" y="14932"/>
                    </a:lnTo>
                    <a:lnTo>
                      <a:pt x="127851" y="14932"/>
                    </a:lnTo>
                    <a:lnTo>
                      <a:pt x="127851" y="14941"/>
                    </a:lnTo>
                    <a:lnTo>
                      <a:pt x="127888" y="14941"/>
                    </a:lnTo>
                    <a:lnTo>
                      <a:pt x="127888" y="14960"/>
                    </a:lnTo>
                    <a:lnTo>
                      <a:pt x="127916" y="14960"/>
                    </a:lnTo>
                    <a:lnTo>
                      <a:pt x="127916" y="14978"/>
                    </a:lnTo>
                    <a:lnTo>
                      <a:pt x="127934" y="14978"/>
                    </a:lnTo>
                    <a:lnTo>
                      <a:pt x="127934" y="14988"/>
                    </a:lnTo>
                    <a:lnTo>
                      <a:pt x="127962" y="14988"/>
                    </a:lnTo>
                    <a:lnTo>
                      <a:pt x="127962" y="15006"/>
                    </a:lnTo>
                    <a:lnTo>
                      <a:pt x="127990" y="15006"/>
                    </a:lnTo>
                    <a:lnTo>
                      <a:pt x="127990" y="15025"/>
                    </a:lnTo>
                    <a:lnTo>
                      <a:pt x="128027" y="15025"/>
                    </a:lnTo>
                    <a:lnTo>
                      <a:pt x="128027" y="15034"/>
                    </a:lnTo>
                    <a:lnTo>
                      <a:pt x="128036" y="15034"/>
                    </a:lnTo>
                    <a:lnTo>
                      <a:pt x="128036" y="15052"/>
                    </a:lnTo>
                    <a:lnTo>
                      <a:pt x="128073" y="15052"/>
                    </a:lnTo>
                    <a:lnTo>
                      <a:pt x="128073" y="15071"/>
                    </a:lnTo>
                    <a:lnTo>
                      <a:pt x="128101" y="15071"/>
                    </a:lnTo>
                    <a:lnTo>
                      <a:pt x="128101" y="15080"/>
                    </a:lnTo>
                    <a:lnTo>
                      <a:pt x="128120" y="15080"/>
                    </a:lnTo>
                    <a:lnTo>
                      <a:pt x="128120" y="15099"/>
                    </a:lnTo>
                    <a:lnTo>
                      <a:pt x="128148" y="15099"/>
                    </a:lnTo>
                    <a:lnTo>
                      <a:pt x="128148" y="15117"/>
                    </a:lnTo>
                    <a:lnTo>
                      <a:pt x="128175" y="15117"/>
                    </a:lnTo>
                    <a:lnTo>
                      <a:pt x="128175" y="15126"/>
                    </a:lnTo>
                    <a:lnTo>
                      <a:pt x="128194" y="15126"/>
                    </a:lnTo>
                    <a:lnTo>
                      <a:pt x="128194" y="15145"/>
                    </a:lnTo>
                    <a:lnTo>
                      <a:pt x="128222" y="15145"/>
                    </a:lnTo>
                    <a:lnTo>
                      <a:pt x="128222" y="15164"/>
                    </a:lnTo>
                    <a:lnTo>
                      <a:pt x="128240" y="15164"/>
                    </a:lnTo>
                    <a:lnTo>
                      <a:pt x="128240" y="15173"/>
                    </a:lnTo>
                    <a:lnTo>
                      <a:pt x="128268" y="15173"/>
                    </a:lnTo>
                    <a:lnTo>
                      <a:pt x="128268" y="15191"/>
                    </a:lnTo>
                    <a:lnTo>
                      <a:pt x="128286" y="15191"/>
                    </a:lnTo>
                    <a:lnTo>
                      <a:pt x="128286" y="15210"/>
                    </a:lnTo>
                    <a:lnTo>
                      <a:pt x="128314" y="15210"/>
                    </a:lnTo>
                    <a:lnTo>
                      <a:pt x="128314" y="15219"/>
                    </a:lnTo>
                    <a:lnTo>
                      <a:pt x="128333" y="15219"/>
                    </a:lnTo>
                    <a:lnTo>
                      <a:pt x="128333" y="15238"/>
                    </a:lnTo>
                    <a:lnTo>
                      <a:pt x="128361" y="15238"/>
                    </a:lnTo>
                    <a:lnTo>
                      <a:pt x="128361" y="15256"/>
                    </a:lnTo>
                    <a:lnTo>
                      <a:pt x="128379" y="15256"/>
                    </a:lnTo>
                    <a:lnTo>
                      <a:pt x="128379" y="15265"/>
                    </a:lnTo>
                    <a:lnTo>
                      <a:pt x="128398" y="15265"/>
                    </a:lnTo>
                    <a:lnTo>
                      <a:pt x="128398" y="15284"/>
                    </a:lnTo>
                    <a:lnTo>
                      <a:pt x="128425" y="15284"/>
                    </a:lnTo>
                    <a:lnTo>
                      <a:pt x="128425" y="15302"/>
                    </a:lnTo>
                    <a:lnTo>
                      <a:pt x="128444" y="15302"/>
                    </a:lnTo>
                    <a:lnTo>
                      <a:pt x="128444" y="15312"/>
                    </a:lnTo>
                    <a:lnTo>
                      <a:pt x="128472" y="15312"/>
                    </a:lnTo>
                    <a:lnTo>
                      <a:pt x="128472" y="15330"/>
                    </a:lnTo>
                    <a:lnTo>
                      <a:pt x="128490" y="15330"/>
                    </a:lnTo>
                    <a:lnTo>
                      <a:pt x="128490" y="15349"/>
                    </a:lnTo>
                    <a:lnTo>
                      <a:pt x="128500" y="15349"/>
                    </a:lnTo>
                    <a:lnTo>
                      <a:pt x="128500" y="15358"/>
                    </a:lnTo>
                    <a:lnTo>
                      <a:pt x="128537" y="15358"/>
                    </a:lnTo>
                    <a:lnTo>
                      <a:pt x="128537" y="15377"/>
                    </a:lnTo>
                    <a:lnTo>
                      <a:pt x="128546" y="15377"/>
                    </a:lnTo>
                    <a:lnTo>
                      <a:pt x="128546" y="15395"/>
                    </a:lnTo>
                    <a:lnTo>
                      <a:pt x="128564" y="15395"/>
                    </a:lnTo>
                    <a:lnTo>
                      <a:pt x="128564" y="15404"/>
                    </a:lnTo>
                    <a:lnTo>
                      <a:pt x="128583" y="15404"/>
                    </a:lnTo>
                    <a:lnTo>
                      <a:pt x="128583" y="15423"/>
                    </a:lnTo>
                    <a:lnTo>
                      <a:pt x="128592" y="15423"/>
                    </a:lnTo>
                    <a:lnTo>
                      <a:pt x="128592" y="15441"/>
                    </a:lnTo>
                    <a:lnTo>
                      <a:pt x="128629" y="15441"/>
                    </a:lnTo>
                    <a:lnTo>
                      <a:pt x="128629" y="15451"/>
                    </a:lnTo>
                    <a:lnTo>
                      <a:pt x="128638" y="15451"/>
                    </a:lnTo>
                    <a:lnTo>
                      <a:pt x="128638" y="15469"/>
                    </a:lnTo>
                    <a:lnTo>
                      <a:pt x="128657" y="15469"/>
                    </a:lnTo>
                    <a:lnTo>
                      <a:pt x="128657" y="15488"/>
                    </a:lnTo>
                    <a:lnTo>
                      <a:pt x="128676" y="15488"/>
                    </a:lnTo>
                    <a:lnTo>
                      <a:pt x="128676" y="15497"/>
                    </a:lnTo>
                    <a:lnTo>
                      <a:pt x="128703" y="15497"/>
                    </a:lnTo>
                    <a:lnTo>
                      <a:pt x="128703" y="15516"/>
                    </a:lnTo>
                    <a:lnTo>
                      <a:pt x="128722" y="15516"/>
                    </a:lnTo>
                    <a:lnTo>
                      <a:pt x="128722" y="15534"/>
                    </a:lnTo>
                    <a:lnTo>
                      <a:pt x="128731" y="15534"/>
                    </a:lnTo>
                    <a:lnTo>
                      <a:pt x="128731" y="15543"/>
                    </a:lnTo>
                    <a:lnTo>
                      <a:pt x="128750" y="15543"/>
                    </a:lnTo>
                    <a:lnTo>
                      <a:pt x="128750" y="15562"/>
                    </a:lnTo>
                    <a:lnTo>
                      <a:pt x="128768" y="15562"/>
                    </a:lnTo>
                    <a:lnTo>
                      <a:pt x="128768" y="15580"/>
                    </a:lnTo>
                    <a:lnTo>
                      <a:pt x="128777" y="15580"/>
                    </a:lnTo>
                    <a:lnTo>
                      <a:pt x="128777" y="15590"/>
                    </a:lnTo>
                    <a:lnTo>
                      <a:pt x="128796" y="15590"/>
                    </a:lnTo>
                    <a:lnTo>
                      <a:pt x="128796" y="15608"/>
                    </a:lnTo>
                    <a:lnTo>
                      <a:pt x="128814" y="15608"/>
                    </a:lnTo>
                    <a:lnTo>
                      <a:pt x="128814" y="15627"/>
                    </a:lnTo>
                    <a:lnTo>
                      <a:pt x="128824" y="15627"/>
                    </a:lnTo>
                    <a:lnTo>
                      <a:pt x="128824" y="15636"/>
                    </a:lnTo>
                    <a:lnTo>
                      <a:pt x="128861" y="15636"/>
                    </a:lnTo>
                    <a:lnTo>
                      <a:pt x="128861" y="15654"/>
                    </a:lnTo>
                    <a:lnTo>
                      <a:pt x="128870" y="15654"/>
                    </a:lnTo>
                    <a:lnTo>
                      <a:pt x="128870" y="15673"/>
                    </a:lnTo>
                    <a:lnTo>
                      <a:pt x="128889" y="15673"/>
                    </a:lnTo>
                    <a:lnTo>
                      <a:pt x="128889" y="15682"/>
                    </a:lnTo>
                    <a:lnTo>
                      <a:pt x="128907" y="15682"/>
                    </a:lnTo>
                    <a:lnTo>
                      <a:pt x="128907" y="15701"/>
                    </a:lnTo>
                    <a:lnTo>
                      <a:pt x="128916" y="15701"/>
                    </a:lnTo>
                    <a:lnTo>
                      <a:pt x="128916" y="15719"/>
                    </a:lnTo>
                    <a:lnTo>
                      <a:pt x="128935" y="15719"/>
                    </a:lnTo>
                    <a:lnTo>
                      <a:pt x="128935" y="15729"/>
                    </a:lnTo>
                    <a:lnTo>
                      <a:pt x="128953" y="15729"/>
                    </a:lnTo>
                    <a:lnTo>
                      <a:pt x="128953" y="15747"/>
                    </a:lnTo>
                    <a:lnTo>
                      <a:pt x="128963" y="15747"/>
                    </a:lnTo>
                    <a:lnTo>
                      <a:pt x="128963" y="15766"/>
                    </a:lnTo>
                    <a:lnTo>
                      <a:pt x="128981" y="15766"/>
                    </a:lnTo>
                    <a:lnTo>
                      <a:pt x="128981" y="15775"/>
                    </a:lnTo>
                    <a:lnTo>
                      <a:pt x="129000" y="15775"/>
                    </a:lnTo>
                    <a:lnTo>
                      <a:pt x="129000" y="15793"/>
                    </a:lnTo>
                    <a:lnTo>
                      <a:pt x="129009" y="15793"/>
                    </a:lnTo>
                    <a:lnTo>
                      <a:pt x="129009" y="15812"/>
                    </a:lnTo>
                    <a:lnTo>
                      <a:pt x="129027" y="15812"/>
                    </a:lnTo>
                    <a:lnTo>
                      <a:pt x="129027" y="15821"/>
                    </a:lnTo>
                    <a:lnTo>
                      <a:pt x="129046" y="15821"/>
                    </a:lnTo>
                    <a:lnTo>
                      <a:pt x="129046" y="15840"/>
                    </a:lnTo>
                    <a:lnTo>
                      <a:pt x="129055" y="15840"/>
                    </a:lnTo>
                    <a:lnTo>
                      <a:pt x="129055" y="15867"/>
                    </a:lnTo>
                    <a:lnTo>
                      <a:pt x="129074" y="15867"/>
                    </a:lnTo>
                    <a:lnTo>
                      <a:pt x="129074" y="15886"/>
                    </a:lnTo>
                    <a:lnTo>
                      <a:pt x="129092" y="15886"/>
                    </a:lnTo>
                    <a:lnTo>
                      <a:pt x="129092" y="15905"/>
                    </a:lnTo>
                    <a:lnTo>
                      <a:pt x="129102" y="15905"/>
                    </a:lnTo>
                    <a:lnTo>
                      <a:pt x="129102" y="15914"/>
                    </a:lnTo>
                    <a:lnTo>
                      <a:pt x="129120" y="15914"/>
                    </a:lnTo>
                    <a:lnTo>
                      <a:pt x="129120" y="15932"/>
                    </a:lnTo>
                    <a:lnTo>
                      <a:pt x="129139" y="15932"/>
                    </a:lnTo>
                    <a:lnTo>
                      <a:pt x="129139" y="15951"/>
                    </a:lnTo>
                    <a:lnTo>
                      <a:pt x="129148" y="15951"/>
                    </a:lnTo>
                    <a:lnTo>
                      <a:pt x="129148" y="15960"/>
                    </a:lnTo>
                    <a:lnTo>
                      <a:pt x="129166" y="15960"/>
                    </a:lnTo>
                    <a:lnTo>
                      <a:pt x="129166" y="15979"/>
                    </a:lnTo>
                    <a:lnTo>
                      <a:pt x="129185" y="15979"/>
                    </a:lnTo>
                    <a:lnTo>
                      <a:pt x="129185" y="15997"/>
                    </a:lnTo>
                    <a:lnTo>
                      <a:pt x="129194" y="15997"/>
                    </a:lnTo>
                    <a:lnTo>
                      <a:pt x="129194" y="16025"/>
                    </a:lnTo>
                    <a:lnTo>
                      <a:pt x="129213" y="16025"/>
                    </a:lnTo>
                    <a:lnTo>
                      <a:pt x="129213" y="16043"/>
                    </a:lnTo>
                    <a:lnTo>
                      <a:pt x="129231" y="16043"/>
                    </a:lnTo>
                    <a:lnTo>
                      <a:pt x="129231" y="16053"/>
                    </a:lnTo>
                    <a:lnTo>
                      <a:pt x="129241" y="16053"/>
                    </a:lnTo>
                    <a:lnTo>
                      <a:pt x="129241" y="16071"/>
                    </a:lnTo>
                    <a:lnTo>
                      <a:pt x="129259" y="16071"/>
                    </a:lnTo>
                    <a:lnTo>
                      <a:pt x="129259" y="16099"/>
                    </a:lnTo>
                    <a:lnTo>
                      <a:pt x="129278" y="16099"/>
                    </a:lnTo>
                    <a:lnTo>
                      <a:pt x="129278" y="16118"/>
                    </a:lnTo>
                    <a:lnTo>
                      <a:pt x="129287" y="16118"/>
                    </a:lnTo>
                    <a:lnTo>
                      <a:pt x="129287" y="16136"/>
                    </a:lnTo>
                    <a:lnTo>
                      <a:pt x="129305" y="16136"/>
                    </a:lnTo>
                    <a:lnTo>
                      <a:pt x="129305" y="16145"/>
                    </a:lnTo>
                    <a:lnTo>
                      <a:pt x="129324" y="16145"/>
                    </a:lnTo>
                    <a:lnTo>
                      <a:pt x="129324" y="16182"/>
                    </a:lnTo>
                    <a:lnTo>
                      <a:pt x="129333" y="16182"/>
                    </a:lnTo>
                    <a:lnTo>
                      <a:pt x="129333" y="16192"/>
                    </a:lnTo>
                    <a:lnTo>
                      <a:pt x="129352" y="16192"/>
                    </a:lnTo>
                    <a:lnTo>
                      <a:pt x="129352" y="16210"/>
                    </a:lnTo>
                    <a:lnTo>
                      <a:pt x="129370" y="16210"/>
                    </a:lnTo>
                    <a:lnTo>
                      <a:pt x="129370" y="16238"/>
                    </a:lnTo>
                    <a:lnTo>
                      <a:pt x="129379" y="16238"/>
                    </a:lnTo>
                    <a:lnTo>
                      <a:pt x="129379" y="16257"/>
                    </a:lnTo>
                    <a:lnTo>
                      <a:pt x="129398" y="16257"/>
                    </a:lnTo>
                    <a:lnTo>
                      <a:pt x="129398" y="16275"/>
                    </a:lnTo>
                    <a:lnTo>
                      <a:pt x="129417" y="16275"/>
                    </a:lnTo>
                    <a:lnTo>
                      <a:pt x="129417" y="16303"/>
                    </a:lnTo>
                    <a:lnTo>
                      <a:pt x="129426" y="16303"/>
                    </a:lnTo>
                    <a:lnTo>
                      <a:pt x="129426" y="16321"/>
                    </a:lnTo>
                    <a:lnTo>
                      <a:pt x="129444" y="16321"/>
                    </a:lnTo>
                    <a:lnTo>
                      <a:pt x="129444" y="16331"/>
                    </a:lnTo>
                    <a:lnTo>
                      <a:pt x="129463" y="16331"/>
                    </a:lnTo>
                    <a:lnTo>
                      <a:pt x="129463" y="16368"/>
                    </a:lnTo>
                    <a:lnTo>
                      <a:pt x="129472" y="16368"/>
                    </a:lnTo>
                    <a:lnTo>
                      <a:pt x="129472" y="16377"/>
                    </a:lnTo>
                    <a:lnTo>
                      <a:pt x="129491" y="16377"/>
                    </a:lnTo>
                    <a:lnTo>
                      <a:pt x="129491" y="16414"/>
                    </a:lnTo>
                    <a:lnTo>
                      <a:pt x="129509" y="16414"/>
                    </a:lnTo>
                    <a:lnTo>
                      <a:pt x="129509" y="16442"/>
                    </a:lnTo>
                    <a:lnTo>
                      <a:pt x="129518" y="16442"/>
                    </a:lnTo>
                    <a:lnTo>
                      <a:pt x="129518" y="16460"/>
                    </a:lnTo>
                    <a:lnTo>
                      <a:pt x="129537" y="16460"/>
                    </a:lnTo>
                    <a:lnTo>
                      <a:pt x="129537" y="16488"/>
                    </a:lnTo>
                    <a:lnTo>
                      <a:pt x="129555" y="16488"/>
                    </a:lnTo>
                    <a:lnTo>
                      <a:pt x="129555" y="16507"/>
                    </a:lnTo>
                    <a:lnTo>
                      <a:pt x="129565" y="16507"/>
                    </a:lnTo>
                    <a:lnTo>
                      <a:pt x="129565" y="16534"/>
                    </a:lnTo>
                    <a:lnTo>
                      <a:pt x="129583" y="16534"/>
                    </a:lnTo>
                    <a:lnTo>
                      <a:pt x="129583" y="16553"/>
                    </a:lnTo>
                    <a:lnTo>
                      <a:pt x="129602" y="16553"/>
                    </a:lnTo>
                    <a:lnTo>
                      <a:pt x="129602" y="16581"/>
                    </a:lnTo>
                    <a:lnTo>
                      <a:pt x="129611" y="16581"/>
                    </a:lnTo>
                    <a:lnTo>
                      <a:pt x="129611" y="16599"/>
                    </a:lnTo>
                    <a:lnTo>
                      <a:pt x="129630" y="16599"/>
                    </a:lnTo>
                    <a:lnTo>
                      <a:pt x="129630" y="16627"/>
                    </a:lnTo>
                    <a:lnTo>
                      <a:pt x="129648" y="16627"/>
                    </a:lnTo>
                    <a:lnTo>
                      <a:pt x="129648" y="16655"/>
                    </a:lnTo>
                    <a:lnTo>
                      <a:pt x="129657" y="16655"/>
                    </a:lnTo>
                    <a:lnTo>
                      <a:pt x="129657" y="16692"/>
                    </a:lnTo>
                    <a:lnTo>
                      <a:pt x="129676" y="16692"/>
                    </a:lnTo>
                    <a:lnTo>
                      <a:pt x="129676" y="16720"/>
                    </a:lnTo>
                    <a:lnTo>
                      <a:pt x="129694" y="16720"/>
                    </a:lnTo>
                    <a:lnTo>
                      <a:pt x="129694" y="16747"/>
                    </a:lnTo>
                    <a:lnTo>
                      <a:pt x="129704" y="16747"/>
                    </a:lnTo>
                    <a:lnTo>
                      <a:pt x="129704" y="16766"/>
                    </a:lnTo>
                    <a:lnTo>
                      <a:pt x="129722" y="16766"/>
                    </a:lnTo>
                    <a:lnTo>
                      <a:pt x="129722" y="16794"/>
                    </a:lnTo>
                    <a:lnTo>
                      <a:pt x="129741" y="16794"/>
                    </a:lnTo>
                    <a:lnTo>
                      <a:pt x="129741" y="16831"/>
                    </a:lnTo>
                    <a:lnTo>
                      <a:pt x="129750" y="16831"/>
                    </a:lnTo>
                    <a:lnTo>
                      <a:pt x="129750" y="16859"/>
                    </a:lnTo>
                    <a:lnTo>
                      <a:pt x="129768" y="16859"/>
                    </a:lnTo>
                    <a:lnTo>
                      <a:pt x="129768" y="16886"/>
                    </a:lnTo>
                    <a:lnTo>
                      <a:pt x="129787" y="16886"/>
                    </a:lnTo>
                    <a:lnTo>
                      <a:pt x="129787" y="16923"/>
                    </a:lnTo>
                    <a:lnTo>
                      <a:pt x="129796" y="16923"/>
                    </a:lnTo>
                    <a:lnTo>
                      <a:pt x="129796" y="16951"/>
                    </a:lnTo>
                    <a:lnTo>
                      <a:pt x="129815" y="16951"/>
                    </a:lnTo>
                    <a:lnTo>
                      <a:pt x="129815" y="16979"/>
                    </a:lnTo>
                    <a:lnTo>
                      <a:pt x="129833" y="16979"/>
                    </a:lnTo>
                    <a:lnTo>
                      <a:pt x="129833" y="17016"/>
                    </a:lnTo>
                    <a:lnTo>
                      <a:pt x="129843" y="17016"/>
                    </a:lnTo>
                    <a:lnTo>
                      <a:pt x="129843" y="17062"/>
                    </a:lnTo>
                    <a:lnTo>
                      <a:pt x="129861" y="17062"/>
                    </a:lnTo>
                    <a:lnTo>
                      <a:pt x="129861" y="17090"/>
                    </a:lnTo>
                    <a:lnTo>
                      <a:pt x="129880" y="17090"/>
                    </a:lnTo>
                    <a:lnTo>
                      <a:pt x="129880" y="17118"/>
                    </a:lnTo>
                    <a:lnTo>
                      <a:pt x="129889" y="17118"/>
                    </a:lnTo>
                    <a:lnTo>
                      <a:pt x="129889" y="17155"/>
                    </a:lnTo>
                    <a:lnTo>
                      <a:pt x="129907" y="17155"/>
                    </a:lnTo>
                    <a:lnTo>
                      <a:pt x="129907" y="17201"/>
                    </a:lnTo>
                    <a:lnTo>
                      <a:pt x="129926" y="17201"/>
                    </a:lnTo>
                    <a:lnTo>
                      <a:pt x="129926" y="17229"/>
                    </a:lnTo>
                    <a:lnTo>
                      <a:pt x="129935" y="17229"/>
                    </a:lnTo>
                    <a:lnTo>
                      <a:pt x="129935" y="17257"/>
                    </a:lnTo>
                    <a:lnTo>
                      <a:pt x="129954" y="17257"/>
                    </a:lnTo>
                    <a:lnTo>
                      <a:pt x="129954" y="17248"/>
                    </a:lnTo>
                    <a:lnTo>
                      <a:pt x="129982" y="17248"/>
                    </a:lnTo>
                    <a:lnTo>
                      <a:pt x="129982" y="17229"/>
                    </a:lnTo>
                    <a:lnTo>
                      <a:pt x="130028" y="17229"/>
                    </a:lnTo>
                    <a:lnTo>
                      <a:pt x="130028" y="17211"/>
                    </a:lnTo>
                    <a:lnTo>
                      <a:pt x="130074" y="17211"/>
                    </a:lnTo>
                    <a:lnTo>
                      <a:pt x="130074" y="17201"/>
                    </a:lnTo>
                    <a:lnTo>
                      <a:pt x="130120" y="17201"/>
                    </a:lnTo>
                    <a:lnTo>
                      <a:pt x="130120" y="17183"/>
                    </a:lnTo>
                    <a:lnTo>
                      <a:pt x="130167" y="17183"/>
                    </a:lnTo>
                    <a:lnTo>
                      <a:pt x="130167" y="17164"/>
                    </a:lnTo>
                    <a:lnTo>
                      <a:pt x="130213" y="17164"/>
                    </a:lnTo>
                    <a:lnTo>
                      <a:pt x="130213" y="17155"/>
                    </a:lnTo>
                    <a:lnTo>
                      <a:pt x="130259" y="17155"/>
                    </a:lnTo>
                    <a:lnTo>
                      <a:pt x="130259" y="17136"/>
                    </a:lnTo>
                    <a:lnTo>
                      <a:pt x="130306" y="17136"/>
                    </a:lnTo>
                    <a:lnTo>
                      <a:pt x="130306" y="17118"/>
                    </a:lnTo>
                    <a:lnTo>
                      <a:pt x="130371" y="17118"/>
                    </a:lnTo>
                    <a:lnTo>
                      <a:pt x="130371" y="17109"/>
                    </a:lnTo>
                    <a:lnTo>
                      <a:pt x="130417" y="17109"/>
                    </a:lnTo>
                    <a:lnTo>
                      <a:pt x="130417" y="17090"/>
                    </a:lnTo>
                    <a:lnTo>
                      <a:pt x="130482" y="17090"/>
                    </a:lnTo>
                    <a:lnTo>
                      <a:pt x="130482" y="17072"/>
                    </a:lnTo>
                    <a:lnTo>
                      <a:pt x="130537" y="17072"/>
                    </a:lnTo>
                    <a:lnTo>
                      <a:pt x="130537" y="17062"/>
                    </a:lnTo>
                    <a:lnTo>
                      <a:pt x="130602" y="17062"/>
                    </a:lnTo>
                    <a:lnTo>
                      <a:pt x="130602" y="17044"/>
                    </a:lnTo>
                    <a:lnTo>
                      <a:pt x="130667" y="17044"/>
                    </a:lnTo>
                    <a:lnTo>
                      <a:pt x="130667" y="17025"/>
                    </a:lnTo>
                    <a:lnTo>
                      <a:pt x="130760" y="17025"/>
                    </a:lnTo>
                    <a:lnTo>
                      <a:pt x="130760" y="17016"/>
                    </a:lnTo>
                    <a:lnTo>
                      <a:pt x="130834" y="17016"/>
                    </a:lnTo>
                    <a:lnTo>
                      <a:pt x="130834" y="16998"/>
                    </a:lnTo>
                    <a:lnTo>
                      <a:pt x="130926" y="16998"/>
                    </a:lnTo>
                    <a:lnTo>
                      <a:pt x="130926" y="16979"/>
                    </a:lnTo>
                    <a:lnTo>
                      <a:pt x="131019" y="16979"/>
                    </a:lnTo>
                    <a:lnTo>
                      <a:pt x="131019" y="16970"/>
                    </a:lnTo>
                    <a:lnTo>
                      <a:pt x="131223" y="16970"/>
                    </a:lnTo>
                    <a:lnTo>
                      <a:pt x="131223" y="16951"/>
                    </a:lnTo>
                    <a:lnTo>
                      <a:pt x="131917" y="16951"/>
                    </a:lnTo>
                    <a:lnTo>
                      <a:pt x="131917" y="16970"/>
                    </a:lnTo>
                    <a:lnTo>
                      <a:pt x="132084" y="16970"/>
                    </a:lnTo>
                    <a:lnTo>
                      <a:pt x="132084" y="16979"/>
                    </a:lnTo>
                    <a:lnTo>
                      <a:pt x="132195" y="16979"/>
                    </a:lnTo>
                    <a:lnTo>
                      <a:pt x="132195" y="16998"/>
                    </a:lnTo>
                    <a:lnTo>
                      <a:pt x="132288" y="16998"/>
                    </a:lnTo>
                    <a:lnTo>
                      <a:pt x="132288" y="17016"/>
                    </a:lnTo>
                    <a:lnTo>
                      <a:pt x="132381" y="17016"/>
                    </a:lnTo>
                    <a:lnTo>
                      <a:pt x="132381" y="17025"/>
                    </a:lnTo>
                    <a:lnTo>
                      <a:pt x="132455" y="17025"/>
                    </a:lnTo>
                    <a:lnTo>
                      <a:pt x="132455" y="17044"/>
                    </a:lnTo>
                    <a:lnTo>
                      <a:pt x="132529" y="17044"/>
                    </a:lnTo>
                    <a:lnTo>
                      <a:pt x="132529" y="17062"/>
                    </a:lnTo>
                    <a:lnTo>
                      <a:pt x="132594" y="17062"/>
                    </a:lnTo>
                    <a:lnTo>
                      <a:pt x="132594" y="17072"/>
                    </a:lnTo>
                    <a:lnTo>
                      <a:pt x="132640" y="17072"/>
                    </a:lnTo>
                    <a:lnTo>
                      <a:pt x="132640" y="17090"/>
                    </a:lnTo>
                    <a:lnTo>
                      <a:pt x="132705" y="17090"/>
                    </a:lnTo>
                    <a:lnTo>
                      <a:pt x="132705" y="17109"/>
                    </a:lnTo>
                    <a:lnTo>
                      <a:pt x="132760" y="17109"/>
                    </a:lnTo>
                    <a:lnTo>
                      <a:pt x="132760" y="17118"/>
                    </a:lnTo>
                    <a:lnTo>
                      <a:pt x="132825" y="17118"/>
                    </a:lnTo>
                    <a:lnTo>
                      <a:pt x="132825" y="17136"/>
                    </a:lnTo>
                    <a:lnTo>
                      <a:pt x="132871" y="17136"/>
                    </a:lnTo>
                    <a:lnTo>
                      <a:pt x="132871" y="17155"/>
                    </a:lnTo>
                    <a:lnTo>
                      <a:pt x="132918" y="17155"/>
                    </a:lnTo>
                    <a:lnTo>
                      <a:pt x="132918" y="17164"/>
                    </a:lnTo>
                    <a:lnTo>
                      <a:pt x="132946" y="17164"/>
                    </a:lnTo>
                    <a:lnTo>
                      <a:pt x="132946" y="17183"/>
                    </a:lnTo>
                    <a:lnTo>
                      <a:pt x="132992" y="17183"/>
                    </a:lnTo>
                    <a:lnTo>
                      <a:pt x="132992" y="17201"/>
                    </a:lnTo>
                    <a:lnTo>
                      <a:pt x="133038" y="17201"/>
                    </a:lnTo>
                    <a:lnTo>
                      <a:pt x="133038" y="17211"/>
                    </a:lnTo>
                    <a:lnTo>
                      <a:pt x="133084" y="17211"/>
                    </a:lnTo>
                    <a:lnTo>
                      <a:pt x="133084" y="17229"/>
                    </a:lnTo>
                    <a:lnTo>
                      <a:pt x="133122" y="17229"/>
                    </a:lnTo>
                    <a:lnTo>
                      <a:pt x="133122" y="17248"/>
                    </a:lnTo>
                    <a:lnTo>
                      <a:pt x="133168" y="17248"/>
                    </a:lnTo>
                    <a:lnTo>
                      <a:pt x="133168" y="17257"/>
                    </a:lnTo>
                    <a:lnTo>
                      <a:pt x="133214" y="17257"/>
                    </a:lnTo>
                    <a:lnTo>
                      <a:pt x="133214" y="17275"/>
                    </a:lnTo>
                    <a:lnTo>
                      <a:pt x="133242" y="17275"/>
                    </a:lnTo>
                    <a:lnTo>
                      <a:pt x="133242" y="17294"/>
                    </a:lnTo>
                    <a:lnTo>
                      <a:pt x="133270" y="17294"/>
                    </a:lnTo>
                    <a:lnTo>
                      <a:pt x="133270" y="17303"/>
                    </a:lnTo>
                    <a:lnTo>
                      <a:pt x="133307" y="17303"/>
                    </a:lnTo>
                    <a:lnTo>
                      <a:pt x="133307" y="17322"/>
                    </a:lnTo>
                    <a:lnTo>
                      <a:pt x="133335" y="17322"/>
                    </a:lnTo>
                    <a:lnTo>
                      <a:pt x="133335" y="17340"/>
                    </a:lnTo>
                    <a:lnTo>
                      <a:pt x="133381" y="17340"/>
                    </a:lnTo>
                    <a:lnTo>
                      <a:pt x="133381" y="17349"/>
                    </a:lnTo>
                    <a:lnTo>
                      <a:pt x="133409" y="17349"/>
                    </a:lnTo>
                    <a:lnTo>
                      <a:pt x="133409" y="17368"/>
                    </a:lnTo>
                    <a:lnTo>
                      <a:pt x="133446" y="17368"/>
                    </a:lnTo>
                    <a:lnTo>
                      <a:pt x="133446" y="17387"/>
                    </a:lnTo>
                    <a:lnTo>
                      <a:pt x="133474" y="17387"/>
                    </a:lnTo>
                    <a:lnTo>
                      <a:pt x="133474" y="17396"/>
                    </a:lnTo>
                    <a:lnTo>
                      <a:pt x="133501" y="17396"/>
                    </a:lnTo>
                    <a:lnTo>
                      <a:pt x="133501" y="17414"/>
                    </a:lnTo>
                    <a:lnTo>
                      <a:pt x="133538" y="17414"/>
                    </a:lnTo>
                    <a:lnTo>
                      <a:pt x="133538" y="17433"/>
                    </a:lnTo>
                    <a:lnTo>
                      <a:pt x="133566" y="17433"/>
                    </a:lnTo>
                    <a:lnTo>
                      <a:pt x="133566" y="17442"/>
                    </a:lnTo>
                    <a:lnTo>
                      <a:pt x="133594" y="17442"/>
                    </a:lnTo>
                    <a:lnTo>
                      <a:pt x="133594" y="17461"/>
                    </a:lnTo>
                    <a:lnTo>
                      <a:pt x="133612" y="17461"/>
                    </a:lnTo>
                    <a:lnTo>
                      <a:pt x="133612" y="17479"/>
                    </a:lnTo>
                    <a:lnTo>
                      <a:pt x="133640" y="17479"/>
                    </a:lnTo>
                    <a:lnTo>
                      <a:pt x="133640" y="17488"/>
                    </a:lnTo>
                    <a:lnTo>
                      <a:pt x="133677" y="17488"/>
                    </a:lnTo>
                    <a:lnTo>
                      <a:pt x="133677" y="17507"/>
                    </a:lnTo>
                    <a:lnTo>
                      <a:pt x="133705" y="17507"/>
                    </a:lnTo>
                    <a:lnTo>
                      <a:pt x="133705" y="17525"/>
                    </a:lnTo>
                    <a:lnTo>
                      <a:pt x="133724" y="17525"/>
                    </a:lnTo>
                    <a:lnTo>
                      <a:pt x="133724" y="17535"/>
                    </a:lnTo>
                    <a:lnTo>
                      <a:pt x="133751" y="17535"/>
                    </a:lnTo>
                    <a:lnTo>
                      <a:pt x="133751" y="17553"/>
                    </a:lnTo>
                    <a:lnTo>
                      <a:pt x="133779" y="17553"/>
                    </a:lnTo>
                    <a:lnTo>
                      <a:pt x="133779" y="17572"/>
                    </a:lnTo>
                    <a:lnTo>
                      <a:pt x="133816" y="17572"/>
                    </a:lnTo>
                    <a:lnTo>
                      <a:pt x="133816" y="17581"/>
                    </a:lnTo>
                    <a:lnTo>
                      <a:pt x="133825" y="17581"/>
                    </a:lnTo>
                    <a:lnTo>
                      <a:pt x="133825" y="17600"/>
                    </a:lnTo>
                    <a:lnTo>
                      <a:pt x="133863" y="17600"/>
                    </a:lnTo>
                    <a:lnTo>
                      <a:pt x="133863" y="17618"/>
                    </a:lnTo>
                    <a:lnTo>
                      <a:pt x="133872" y="17618"/>
                    </a:lnTo>
                    <a:lnTo>
                      <a:pt x="133872" y="17627"/>
                    </a:lnTo>
                    <a:lnTo>
                      <a:pt x="133909" y="17627"/>
                    </a:lnTo>
                    <a:lnTo>
                      <a:pt x="133909" y="17646"/>
                    </a:lnTo>
                    <a:lnTo>
                      <a:pt x="133918" y="17646"/>
                    </a:lnTo>
                    <a:lnTo>
                      <a:pt x="133918" y="17664"/>
                    </a:lnTo>
                    <a:lnTo>
                      <a:pt x="133955" y="17664"/>
                    </a:lnTo>
                    <a:lnTo>
                      <a:pt x="133955" y="17674"/>
                    </a:lnTo>
                    <a:lnTo>
                      <a:pt x="133964" y="17674"/>
                    </a:lnTo>
                    <a:lnTo>
                      <a:pt x="133964" y="17692"/>
                    </a:lnTo>
                    <a:lnTo>
                      <a:pt x="134001" y="17692"/>
                    </a:lnTo>
                    <a:lnTo>
                      <a:pt x="134001" y="17711"/>
                    </a:lnTo>
                    <a:lnTo>
                      <a:pt x="134011" y="17711"/>
                    </a:lnTo>
                    <a:lnTo>
                      <a:pt x="134011" y="17720"/>
                    </a:lnTo>
                    <a:lnTo>
                      <a:pt x="134048" y="17720"/>
                    </a:lnTo>
                    <a:lnTo>
                      <a:pt x="134048" y="17739"/>
                    </a:lnTo>
                    <a:lnTo>
                      <a:pt x="134057" y="17739"/>
                    </a:lnTo>
                    <a:lnTo>
                      <a:pt x="134057" y="17757"/>
                    </a:lnTo>
                    <a:lnTo>
                      <a:pt x="134076" y="17757"/>
                    </a:lnTo>
                    <a:lnTo>
                      <a:pt x="134076" y="17766"/>
                    </a:lnTo>
                    <a:lnTo>
                      <a:pt x="134103" y="17766"/>
                    </a:lnTo>
                    <a:lnTo>
                      <a:pt x="134103" y="17785"/>
                    </a:lnTo>
                    <a:lnTo>
                      <a:pt x="134122" y="17785"/>
                    </a:lnTo>
                    <a:lnTo>
                      <a:pt x="134122" y="17803"/>
                    </a:lnTo>
                    <a:lnTo>
                      <a:pt x="134150" y="17803"/>
                    </a:lnTo>
                    <a:lnTo>
                      <a:pt x="134150" y="17813"/>
                    </a:lnTo>
                    <a:lnTo>
                      <a:pt x="134168" y="17813"/>
                    </a:lnTo>
                    <a:lnTo>
                      <a:pt x="134168" y="17831"/>
                    </a:lnTo>
                    <a:lnTo>
                      <a:pt x="134187" y="17831"/>
                    </a:lnTo>
                    <a:lnTo>
                      <a:pt x="134187" y="17850"/>
                    </a:lnTo>
                    <a:lnTo>
                      <a:pt x="134196" y="17850"/>
                    </a:lnTo>
                    <a:lnTo>
                      <a:pt x="134196" y="17859"/>
                    </a:lnTo>
                    <a:lnTo>
                      <a:pt x="134215" y="17859"/>
                    </a:lnTo>
                    <a:lnTo>
                      <a:pt x="134215" y="17877"/>
                    </a:lnTo>
                    <a:lnTo>
                      <a:pt x="134242" y="17877"/>
                    </a:lnTo>
                    <a:lnTo>
                      <a:pt x="134242" y="17896"/>
                    </a:lnTo>
                    <a:lnTo>
                      <a:pt x="134261" y="17896"/>
                    </a:lnTo>
                    <a:lnTo>
                      <a:pt x="134261" y="17905"/>
                    </a:lnTo>
                    <a:lnTo>
                      <a:pt x="134279" y="17905"/>
                    </a:lnTo>
                    <a:lnTo>
                      <a:pt x="134279" y="17924"/>
                    </a:lnTo>
                    <a:lnTo>
                      <a:pt x="134289" y="17924"/>
                    </a:lnTo>
                    <a:lnTo>
                      <a:pt x="134289" y="17942"/>
                    </a:lnTo>
                    <a:lnTo>
                      <a:pt x="134307" y="17942"/>
                    </a:lnTo>
                    <a:lnTo>
                      <a:pt x="134307" y="17952"/>
                    </a:lnTo>
                    <a:lnTo>
                      <a:pt x="134335" y="17952"/>
                    </a:lnTo>
                    <a:lnTo>
                      <a:pt x="134335" y="17970"/>
                    </a:lnTo>
                    <a:lnTo>
                      <a:pt x="134353" y="17970"/>
                    </a:lnTo>
                    <a:lnTo>
                      <a:pt x="134353" y="17989"/>
                    </a:lnTo>
                    <a:lnTo>
                      <a:pt x="134372" y="17989"/>
                    </a:lnTo>
                    <a:lnTo>
                      <a:pt x="134372" y="17998"/>
                    </a:lnTo>
                    <a:lnTo>
                      <a:pt x="134381" y="17998"/>
                    </a:lnTo>
                    <a:lnTo>
                      <a:pt x="134381" y="18016"/>
                    </a:lnTo>
                    <a:lnTo>
                      <a:pt x="134418" y="18016"/>
                    </a:lnTo>
                    <a:lnTo>
                      <a:pt x="134418" y="18035"/>
                    </a:lnTo>
                    <a:lnTo>
                      <a:pt x="134428" y="18035"/>
                    </a:lnTo>
                    <a:lnTo>
                      <a:pt x="134428" y="18044"/>
                    </a:lnTo>
                    <a:lnTo>
                      <a:pt x="134446" y="18044"/>
                    </a:lnTo>
                    <a:lnTo>
                      <a:pt x="134446" y="18063"/>
                    </a:lnTo>
                    <a:lnTo>
                      <a:pt x="134465" y="18063"/>
                    </a:lnTo>
                    <a:lnTo>
                      <a:pt x="134465" y="18081"/>
                    </a:lnTo>
                    <a:lnTo>
                      <a:pt x="134474" y="18081"/>
                    </a:lnTo>
                    <a:lnTo>
                      <a:pt x="134474" y="18090"/>
                    </a:lnTo>
                    <a:lnTo>
                      <a:pt x="134492" y="18090"/>
                    </a:lnTo>
                    <a:lnTo>
                      <a:pt x="134492" y="18109"/>
                    </a:lnTo>
                    <a:lnTo>
                      <a:pt x="134511" y="18109"/>
                    </a:lnTo>
                    <a:lnTo>
                      <a:pt x="134511" y="18128"/>
                    </a:lnTo>
                    <a:lnTo>
                      <a:pt x="134520" y="18128"/>
                    </a:lnTo>
                    <a:lnTo>
                      <a:pt x="134520" y="18137"/>
                    </a:lnTo>
                    <a:lnTo>
                      <a:pt x="134539" y="18137"/>
                    </a:lnTo>
                    <a:lnTo>
                      <a:pt x="134539" y="18155"/>
                    </a:lnTo>
                    <a:lnTo>
                      <a:pt x="134557" y="18155"/>
                    </a:lnTo>
                    <a:lnTo>
                      <a:pt x="134557" y="18174"/>
                    </a:lnTo>
                    <a:lnTo>
                      <a:pt x="134566" y="18174"/>
                    </a:lnTo>
                    <a:lnTo>
                      <a:pt x="134566" y="18183"/>
                    </a:lnTo>
                    <a:lnTo>
                      <a:pt x="134585" y="18183"/>
                    </a:lnTo>
                    <a:lnTo>
                      <a:pt x="134585" y="18202"/>
                    </a:lnTo>
                    <a:lnTo>
                      <a:pt x="134604" y="18202"/>
                    </a:lnTo>
                    <a:lnTo>
                      <a:pt x="134604" y="18220"/>
                    </a:lnTo>
                    <a:lnTo>
                      <a:pt x="134613" y="18220"/>
                    </a:lnTo>
                    <a:lnTo>
                      <a:pt x="134613" y="18229"/>
                    </a:lnTo>
                    <a:lnTo>
                      <a:pt x="134631" y="18229"/>
                    </a:lnTo>
                    <a:lnTo>
                      <a:pt x="134631" y="18248"/>
                    </a:lnTo>
                    <a:lnTo>
                      <a:pt x="134650" y="18248"/>
                    </a:lnTo>
                    <a:lnTo>
                      <a:pt x="134650" y="18266"/>
                    </a:lnTo>
                    <a:lnTo>
                      <a:pt x="134659" y="18266"/>
                    </a:lnTo>
                    <a:lnTo>
                      <a:pt x="134659" y="18276"/>
                    </a:lnTo>
                    <a:lnTo>
                      <a:pt x="134678" y="18276"/>
                    </a:lnTo>
                    <a:lnTo>
                      <a:pt x="134678" y="18294"/>
                    </a:lnTo>
                    <a:lnTo>
                      <a:pt x="134696" y="18294"/>
                    </a:lnTo>
                    <a:lnTo>
                      <a:pt x="134696" y="18313"/>
                    </a:lnTo>
                    <a:lnTo>
                      <a:pt x="134705" y="18313"/>
                    </a:lnTo>
                    <a:lnTo>
                      <a:pt x="134705" y="18341"/>
                    </a:lnTo>
                    <a:lnTo>
                      <a:pt x="134724" y="18341"/>
                    </a:lnTo>
                    <a:lnTo>
                      <a:pt x="134724" y="18359"/>
                    </a:lnTo>
                    <a:lnTo>
                      <a:pt x="134742" y="18359"/>
                    </a:lnTo>
                    <a:lnTo>
                      <a:pt x="134742" y="18368"/>
                    </a:lnTo>
                    <a:lnTo>
                      <a:pt x="134752" y="18368"/>
                    </a:lnTo>
                    <a:lnTo>
                      <a:pt x="134752" y="18387"/>
                    </a:lnTo>
                    <a:lnTo>
                      <a:pt x="134770" y="18387"/>
                    </a:lnTo>
                    <a:lnTo>
                      <a:pt x="134770" y="18405"/>
                    </a:lnTo>
                    <a:lnTo>
                      <a:pt x="134789" y="18405"/>
                    </a:lnTo>
                    <a:lnTo>
                      <a:pt x="134789" y="18433"/>
                    </a:lnTo>
                    <a:lnTo>
                      <a:pt x="134798" y="18433"/>
                    </a:lnTo>
                    <a:lnTo>
                      <a:pt x="134798" y="18452"/>
                    </a:lnTo>
                    <a:lnTo>
                      <a:pt x="134817" y="18452"/>
                    </a:lnTo>
                    <a:lnTo>
                      <a:pt x="134817" y="18461"/>
                    </a:lnTo>
                    <a:lnTo>
                      <a:pt x="134835" y="18461"/>
                    </a:lnTo>
                    <a:lnTo>
                      <a:pt x="134835" y="18480"/>
                    </a:lnTo>
                    <a:lnTo>
                      <a:pt x="134844" y="18480"/>
                    </a:lnTo>
                    <a:lnTo>
                      <a:pt x="134844" y="18498"/>
                    </a:lnTo>
                    <a:lnTo>
                      <a:pt x="134863" y="18498"/>
                    </a:lnTo>
                    <a:lnTo>
                      <a:pt x="134863" y="18507"/>
                    </a:lnTo>
                    <a:lnTo>
                      <a:pt x="134881" y="18507"/>
                    </a:lnTo>
                    <a:lnTo>
                      <a:pt x="134881" y="18544"/>
                    </a:lnTo>
                    <a:lnTo>
                      <a:pt x="134891" y="18544"/>
                    </a:lnTo>
                    <a:lnTo>
                      <a:pt x="134891" y="18554"/>
                    </a:lnTo>
                    <a:lnTo>
                      <a:pt x="134909" y="18554"/>
                    </a:lnTo>
                    <a:lnTo>
                      <a:pt x="134909" y="18572"/>
                    </a:lnTo>
                    <a:lnTo>
                      <a:pt x="134928" y="18572"/>
                    </a:lnTo>
                    <a:lnTo>
                      <a:pt x="134928" y="18591"/>
                    </a:lnTo>
                    <a:lnTo>
                      <a:pt x="134937" y="18591"/>
                    </a:lnTo>
                    <a:lnTo>
                      <a:pt x="134937" y="18618"/>
                    </a:lnTo>
                    <a:lnTo>
                      <a:pt x="134956" y="18618"/>
                    </a:lnTo>
                    <a:lnTo>
                      <a:pt x="134956" y="18637"/>
                    </a:lnTo>
                    <a:lnTo>
                      <a:pt x="134974" y="18637"/>
                    </a:lnTo>
                    <a:lnTo>
                      <a:pt x="134974" y="18665"/>
                    </a:lnTo>
                    <a:lnTo>
                      <a:pt x="134983" y="18665"/>
                    </a:lnTo>
                    <a:lnTo>
                      <a:pt x="134983" y="18683"/>
                    </a:lnTo>
                    <a:lnTo>
                      <a:pt x="135002" y="18683"/>
                    </a:lnTo>
                    <a:lnTo>
                      <a:pt x="135002" y="18693"/>
                    </a:lnTo>
                    <a:lnTo>
                      <a:pt x="135020" y="18693"/>
                    </a:lnTo>
                    <a:lnTo>
                      <a:pt x="135020" y="18730"/>
                    </a:lnTo>
                    <a:lnTo>
                      <a:pt x="135030" y="18730"/>
                    </a:lnTo>
                    <a:lnTo>
                      <a:pt x="135030" y="18739"/>
                    </a:lnTo>
                    <a:lnTo>
                      <a:pt x="135048" y="18739"/>
                    </a:lnTo>
                    <a:lnTo>
                      <a:pt x="135048" y="18757"/>
                    </a:lnTo>
                    <a:lnTo>
                      <a:pt x="135067" y="18757"/>
                    </a:lnTo>
                    <a:lnTo>
                      <a:pt x="135067" y="18785"/>
                    </a:lnTo>
                    <a:lnTo>
                      <a:pt x="135076" y="18785"/>
                    </a:lnTo>
                    <a:lnTo>
                      <a:pt x="135076" y="18757"/>
                    </a:lnTo>
                    <a:lnTo>
                      <a:pt x="135067" y="18757"/>
                    </a:lnTo>
                    <a:lnTo>
                      <a:pt x="135067" y="18711"/>
                    </a:lnTo>
                    <a:lnTo>
                      <a:pt x="135048" y="18711"/>
                    </a:lnTo>
                    <a:lnTo>
                      <a:pt x="135048" y="18637"/>
                    </a:lnTo>
                    <a:lnTo>
                      <a:pt x="135030" y="18637"/>
                    </a:lnTo>
                    <a:lnTo>
                      <a:pt x="135030" y="18544"/>
                    </a:lnTo>
                    <a:lnTo>
                      <a:pt x="135020" y="18544"/>
                    </a:lnTo>
                    <a:lnTo>
                      <a:pt x="135020" y="18183"/>
                    </a:lnTo>
                    <a:lnTo>
                      <a:pt x="135030" y="18183"/>
                    </a:lnTo>
                    <a:lnTo>
                      <a:pt x="135030" y="18081"/>
                    </a:lnTo>
                    <a:lnTo>
                      <a:pt x="135048" y="18081"/>
                    </a:lnTo>
                    <a:lnTo>
                      <a:pt x="135048" y="18016"/>
                    </a:lnTo>
                    <a:lnTo>
                      <a:pt x="135067" y="18016"/>
                    </a:lnTo>
                    <a:lnTo>
                      <a:pt x="135067" y="17952"/>
                    </a:lnTo>
                    <a:lnTo>
                      <a:pt x="135076" y="17952"/>
                    </a:lnTo>
                    <a:lnTo>
                      <a:pt x="135076" y="17905"/>
                    </a:lnTo>
                    <a:lnTo>
                      <a:pt x="135094" y="17905"/>
                    </a:lnTo>
                    <a:lnTo>
                      <a:pt x="135094" y="17859"/>
                    </a:lnTo>
                    <a:lnTo>
                      <a:pt x="135113" y="17859"/>
                    </a:lnTo>
                    <a:lnTo>
                      <a:pt x="135113" y="17831"/>
                    </a:lnTo>
                    <a:lnTo>
                      <a:pt x="135122" y="17831"/>
                    </a:lnTo>
                    <a:lnTo>
                      <a:pt x="135122" y="17803"/>
                    </a:lnTo>
                    <a:lnTo>
                      <a:pt x="135141" y="17803"/>
                    </a:lnTo>
                    <a:lnTo>
                      <a:pt x="135141" y="17757"/>
                    </a:lnTo>
                    <a:lnTo>
                      <a:pt x="135159" y="17757"/>
                    </a:lnTo>
                    <a:lnTo>
                      <a:pt x="135159" y="17720"/>
                    </a:lnTo>
                    <a:lnTo>
                      <a:pt x="135169" y="17720"/>
                    </a:lnTo>
                    <a:lnTo>
                      <a:pt x="135169" y="17692"/>
                    </a:lnTo>
                    <a:lnTo>
                      <a:pt x="135187" y="17692"/>
                    </a:lnTo>
                    <a:lnTo>
                      <a:pt x="135187" y="17674"/>
                    </a:lnTo>
                    <a:lnTo>
                      <a:pt x="135206" y="17674"/>
                    </a:lnTo>
                    <a:lnTo>
                      <a:pt x="135206" y="17646"/>
                    </a:lnTo>
                    <a:lnTo>
                      <a:pt x="135215" y="17646"/>
                    </a:lnTo>
                    <a:lnTo>
                      <a:pt x="135215" y="17627"/>
                    </a:lnTo>
                    <a:lnTo>
                      <a:pt x="135233" y="17627"/>
                    </a:lnTo>
                    <a:lnTo>
                      <a:pt x="135233" y="17600"/>
                    </a:lnTo>
                    <a:lnTo>
                      <a:pt x="135252" y="17600"/>
                    </a:lnTo>
                    <a:lnTo>
                      <a:pt x="135252" y="17572"/>
                    </a:lnTo>
                    <a:lnTo>
                      <a:pt x="135261" y="17572"/>
                    </a:lnTo>
                    <a:lnTo>
                      <a:pt x="135261" y="17553"/>
                    </a:lnTo>
                    <a:lnTo>
                      <a:pt x="135280" y="17553"/>
                    </a:lnTo>
                    <a:lnTo>
                      <a:pt x="135280" y="17535"/>
                    </a:lnTo>
                    <a:lnTo>
                      <a:pt x="135298" y="17535"/>
                    </a:lnTo>
                    <a:lnTo>
                      <a:pt x="135298" y="17507"/>
                    </a:lnTo>
                    <a:lnTo>
                      <a:pt x="135307" y="17507"/>
                    </a:lnTo>
                    <a:lnTo>
                      <a:pt x="135307" y="17488"/>
                    </a:lnTo>
                    <a:lnTo>
                      <a:pt x="135326" y="17488"/>
                    </a:lnTo>
                    <a:lnTo>
                      <a:pt x="135326" y="17479"/>
                    </a:lnTo>
                    <a:lnTo>
                      <a:pt x="135345" y="17479"/>
                    </a:lnTo>
                    <a:lnTo>
                      <a:pt x="135345" y="17461"/>
                    </a:lnTo>
                    <a:lnTo>
                      <a:pt x="135354" y="17461"/>
                    </a:lnTo>
                    <a:lnTo>
                      <a:pt x="135354" y="17433"/>
                    </a:lnTo>
                    <a:lnTo>
                      <a:pt x="135372" y="17433"/>
                    </a:lnTo>
                    <a:lnTo>
                      <a:pt x="135372" y="17414"/>
                    </a:lnTo>
                    <a:lnTo>
                      <a:pt x="135391" y="17414"/>
                    </a:lnTo>
                    <a:lnTo>
                      <a:pt x="135391" y="17396"/>
                    </a:lnTo>
                    <a:lnTo>
                      <a:pt x="135400" y="17396"/>
                    </a:lnTo>
                    <a:lnTo>
                      <a:pt x="135400" y="17387"/>
                    </a:lnTo>
                    <a:lnTo>
                      <a:pt x="135419" y="17387"/>
                    </a:lnTo>
                    <a:lnTo>
                      <a:pt x="135419" y="17368"/>
                    </a:lnTo>
                    <a:lnTo>
                      <a:pt x="135437" y="17368"/>
                    </a:lnTo>
                    <a:lnTo>
                      <a:pt x="135437" y="17349"/>
                    </a:lnTo>
                    <a:lnTo>
                      <a:pt x="135465" y="17349"/>
                    </a:lnTo>
                    <a:lnTo>
                      <a:pt x="135465" y="17340"/>
                    </a:lnTo>
                    <a:lnTo>
                      <a:pt x="135483" y="17340"/>
                    </a:lnTo>
                    <a:lnTo>
                      <a:pt x="135483" y="17322"/>
                    </a:lnTo>
                    <a:lnTo>
                      <a:pt x="135493" y="17322"/>
                    </a:lnTo>
                    <a:lnTo>
                      <a:pt x="135493" y="17303"/>
                    </a:lnTo>
                    <a:lnTo>
                      <a:pt x="135511" y="17303"/>
                    </a:lnTo>
                    <a:lnTo>
                      <a:pt x="135511" y="17294"/>
                    </a:lnTo>
                    <a:lnTo>
                      <a:pt x="135539" y="17294"/>
                    </a:lnTo>
                    <a:lnTo>
                      <a:pt x="135539" y="17275"/>
                    </a:lnTo>
                    <a:lnTo>
                      <a:pt x="135558" y="17275"/>
                    </a:lnTo>
                    <a:lnTo>
                      <a:pt x="135558" y="17257"/>
                    </a:lnTo>
                    <a:lnTo>
                      <a:pt x="135576" y="17257"/>
                    </a:lnTo>
                    <a:lnTo>
                      <a:pt x="135576" y="17248"/>
                    </a:lnTo>
                    <a:lnTo>
                      <a:pt x="135585" y="17248"/>
                    </a:lnTo>
                    <a:lnTo>
                      <a:pt x="135585" y="17229"/>
                    </a:lnTo>
                    <a:lnTo>
                      <a:pt x="135622" y="17229"/>
                    </a:lnTo>
                    <a:lnTo>
                      <a:pt x="135622" y="17211"/>
                    </a:lnTo>
                    <a:lnTo>
                      <a:pt x="135650" y="17211"/>
                    </a:lnTo>
                    <a:lnTo>
                      <a:pt x="135650" y="17201"/>
                    </a:lnTo>
                    <a:lnTo>
                      <a:pt x="135669" y="17201"/>
                    </a:lnTo>
                    <a:lnTo>
                      <a:pt x="135669" y="17183"/>
                    </a:lnTo>
                    <a:lnTo>
                      <a:pt x="135697" y="17183"/>
                    </a:lnTo>
                    <a:lnTo>
                      <a:pt x="135697" y="17164"/>
                    </a:lnTo>
                    <a:lnTo>
                      <a:pt x="135724" y="17164"/>
                    </a:lnTo>
                    <a:lnTo>
                      <a:pt x="135724" y="17155"/>
                    </a:lnTo>
                    <a:lnTo>
                      <a:pt x="135743" y="17155"/>
                    </a:lnTo>
                    <a:lnTo>
                      <a:pt x="135743" y="17136"/>
                    </a:lnTo>
                    <a:lnTo>
                      <a:pt x="135771" y="17136"/>
                    </a:lnTo>
                    <a:lnTo>
                      <a:pt x="135771" y="17118"/>
                    </a:lnTo>
                    <a:lnTo>
                      <a:pt x="135808" y="17118"/>
                    </a:lnTo>
                    <a:lnTo>
                      <a:pt x="135808" y="17109"/>
                    </a:lnTo>
                    <a:lnTo>
                      <a:pt x="135835" y="17109"/>
                    </a:lnTo>
                    <a:lnTo>
                      <a:pt x="135835" y="17090"/>
                    </a:lnTo>
                    <a:lnTo>
                      <a:pt x="135882" y="17090"/>
                    </a:lnTo>
                    <a:lnTo>
                      <a:pt x="135882" y="17072"/>
                    </a:lnTo>
                    <a:lnTo>
                      <a:pt x="135928" y="17072"/>
                    </a:lnTo>
                    <a:lnTo>
                      <a:pt x="135928" y="17062"/>
                    </a:lnTo>
                    <a:lnTo>
                      <a:pt x="135974" y="17062"/>
                    </a:lnTo>
                    <a:lnTo>
                      <a:pt x="135974" y="17044"/>
                    </a:lnTo>
                    <a:lnTo>
                      <a:pt x="136021" y="17044"/>
                    </a:lnTo>
                    <a:lnTo>
                      <a:pt x="136021" y="17025"/>
                    </a:lnTo>
                    <a:lnTo>
                      <a:pt x="136067" y="17025"/>
                    </a:lnTo>
                    <a:lnTo>
                      <a:pt x="136067" y="17016"/>
                    </a:lnTo>
                    <a:lnTo>
                      <a:pt x="136132" y="17016"/>
                    </a:lnTo>
                    <a:lnTo>
                      <a:pt x="136132" y="16998"/>
                    </a:lnTo>
                    <a:lnTo>
                      <a:pt x="136234" y="16998"/>
                    </a:lnTo>
                    <a:lnTo>
                      <a:pt x="136234" y="16979"/>
                    </a:lnTo>
                    <a:lnTo>
                      <a:pt x="136595" y="16979"/>
                    </a:lnTo>
                    <a:lnTo>
                      <a:pt x="136595" y="16998"/>
                    </a:lnTo>
                    <a:lnTo>
                      <a:pt x="136715" y="16998"/>
                    </a:lnTo>
                    <a:lnTo>
                      <a:pt x="136715" y="17016"/>
                    </a:lnTo>
                    <a:lnTo>
                      <a:pt x="136780" y="17016"/>
                    </a:lnTo>
                    <a:lnTo>
                      <a:pt x="136780" y="17025"/>
                    </a:lnTo>
                    <a:lnTo>
                      <a:pt x="136836" y="17025"/>
                    </a:lnTo>
                    <a:lnTo>
                      <a:pt x="136836" y="17044"/>
                    </a:lnTo>
                    <a:lnTo>
                      <a:pt x="136901" y="17044"/>
                    </a:lnTo>
                    <a:lnTo>
                      <a:pt x="136901" y="17062"/>
                    </a:lnTo>
                    <a:lnTo>
                      <a:pt x="136928" y="17062"/>
                    </a:lnTo>
                    <a:lnTo>
                      <a:pt x="136928" y="17072"/>
                    </a:lnTo>
                    <a:lnTo>
                      <a:pt x="136975" y="17072"/>
                    </a:lnTo>
                    <a:lnTo>
                      <a:pt x="136975" y="17090"/>
                    </a:lnTo>
                    <a:lnTo>
                      <a:pt x="137012" y="17090"/>
                    </a:lnTo>
                    <a:lnTo>
                      <a:pt x="137012" y="17109"/>
                    </a:lnTo>
                    <a:lnTo>
                      <a:pt x="137040" y="17109"/>
                    </a:lnTo>
                    <a:lnTo>
                      <a:pt x="137040" y="17118"/>
                    </a:lnTo>
                    <a:lnTo>
                      <a:pt x="137067" y="17118"/>
                    </a:lnTo>
                    <a:lnTo>
                      <a:pt x="137067" y="17136"/>
                    </a:lnTo>
                    <a:lnTo>
                      <a:pt x="137104" y="17136"/>
                    </a:lnTo>
                    <a:lnTo>
                      <a:pt x="137104" y="17155"/>
                    </a:lnTo>
                    <a:lnTo>
                      <a:pt x="137132" y="17155"/>
                    </a:lnTo>
                    <a:lnTo>
                      <a:pt x="137132" y="17164"/>
                    </a:lnTo>
                    <a:lnTo>
                      <a:pt x="137160" y="17164"/>
                    </a:lnTo>
                    <a:lnTo>
                      <a:pt x="137160" y="17183"/>
                    </a:lnTo>
                    <a:lnTo>
                      <a:pt x="137179" y="17183"/>
                    </a:lnTo>
                    <a:lnTo>
                      <a:pt x="137179" y="17201"/>
                    </a:lnTo>
                    <a:lnTo>
                      <a:pt x="137206" y="17201"/>
                    </a:lnTo>
                    <a:lnTo>
                      <a:pt x="137206" y="17211"/>
                    </a:lnTo>
                    <a:lnTo>
                      <a:pt x="137225" y="17211"/>
                    </a:lnTo>
                    <a:lnTo>
                      <a:pt x="137225" y="17229"/>
                    </a:lnTo>
                    <a:lnTo>
                      <a:pt x="137253" y="17229"/>
                    </a:lnTo>
                    <a:lnTo>
                      <a:pt x="137253" y="17248"/>
                    </a:lnTo>
                    <a:lnTo>
                      <a:pt x="137271" y="17248"/>
                    </a:lnTo>
                    <a:lnTo>
                      <a:pt x="137271" y="17257"/>
                    </a:lnTo>
                    <a:lnTo>
                      <a:pt x="137299" y="17257"/>
                    </a:lnTo>
                    <a:lnTo>
                      <a:pt x="137299" y="17275"/>
                    </a:lnTo>
                    <a:lnTo>
                      <a:pt x="137317" y="17275"/>
                    </a:lnTo>
                    <a:lnTo>
                      <a:pt x="137317" y="17294"/>
                    </a:lnTo>
                    <a:lnTo>
                      <a:pt x="137336" y="17294"/>
                    </a:lnTo>
                    <a:lnTo>
                      <a:pt x="137336" y="17303"/>
                    </a:lnTo>
                    <a:lnTo>
                      <a:pt x="137345" y="17303"/>
                    </a:lnTo>
                    <a:lnTo>
                      <a:pt x="137345" y="17322"/>
                    </a:lnTo>
                    <a:lnTo>
                      <a:pt x="137364" y="17322"/>
                    </a:lnTo>
                    <a:lnTo>
                      <a:pt x="137364" y="17340"/>
                    </a:lnTo>
                    <a:lnTo>
                      <a:pt x="137392" y="17340"/>
                    </a:lnTo>
                    <a:lnTo>
                      <a:pt x="137392" y="17349"/>
                    </a:lnTo>
                    <a:lnTo>
                      <a:pt x="137410" y="17349"/>
                    </a:lnTo>
                    <a:lnTo>
                      <a:pt x="137410" y="17368"/>
                    </a:lnTo>
                    <a:lnTo>
                      <a:pt x="137429" y="17368"/>
                    </a:lnTo>
                    <a:lnTo>
                      <a:pt x="137429" y="17387"/>
                    </a:lnTo>
                    <a:lnTo>
                      <a:pt x="137438" y="17387"/>
                    </a:lnTo>
                    <a:lnTo>
                      <a:pt x="137438" y="17396"/>
                    </a:lnTo>
                    <a:lnTo>
                      <a:pt x="137456" y="17396"/>
                    </a:lnTo>
                    <a:lnTo>
                      <a:pt x="137456" y="17414"/>
                    </a:lnTo>
                    <a:lnTo>
                      <a:pt x="137475" y="17414"/>
                    </a:lnTo>
                    <a:lnTo>
                      <a:pt x="137475" y="17433"/>
                    </a:lnTo>
                    <a:lnTo>
                      <a:pt x="137484" y="17433"/>
                    </a:lnTo>
                    <a:lnTo>
                      <a:pt x="137484" y="17461"/>
                    </a:lnTo>
                    <a:lnTo>
                      <a:pt x="137503" y="17461"/>
                    </a:lnTo>
                    <a:lnTo>
                      <a:pt x="137503" y="17479"/>
                    </a:lnTo>
                    <a:lnTo>
                      <a:pt x="137521" y="17479"/>
                    </a:lnTo>
                    <a:lnTo>
                      <a:pt x="137521" y="17488"/>
                    </a:lnTo>
                    <a:lnTo>
                      <a:pt x="137531" y="17488"/>
                    </a:lnTo>
                    <a:lnTo>
                      <a:pt x="137531" y="17507"/>
                    </a:lnTo>
                    <a:lnTo>
                      <a:pt x="137549" y="17507"/>
                    </a:lnTo>
                    <a:lnTo>
                      <a:pt x="137549" y="17525"/>
                    </a:lnTo>
                    <a:lnTo>
                      <a:pt x="137568" y="17525"/>
                    </a:lnTo>
                    <a:lnTo>
                      <a:pt x="137568" y="17535"/>
                    </a:lnTo>
                    <a:lnTo>
                      <a:pt x="137577" y="17535"/>
                    </a:lnTo>
                    <a:lnTo>
                      <a:pt x="137577" y="17572"/>
                    </a:lnTo>
                    <a:lnTo>
                      <a:pt x="137595" y="17572"/>
                    </a:lnTo>
                    <a:lnTo>
                      <a:pt x="137595" y="17581"/>
                    </a:lnTo>
                    <a:lnTo>
                      <a:pt x="137614" y="17581"/>
                    </a:lnTo>
                    <a:lnTo>
                      <a:pt x="137614" y="17618"/>
                    </a:lnTo>
                    <a:lnTo>
                      <a:pt x="137623" y="17618"/>
                    </a:lnTo>
                    <a:lnTo>
                      <a:pt x="137623" y="17646"/>
                    </a:lnTo>
                    <a:lnTo>
                      <a:pt x="137642" y="17646"/>
                    </a:lnTo>
                    <a:lnTo>
                      <a:pt x="137642" y="17664"/>
                    </a:lnTo>
                    <a:lnTo>
                      <a:pt x="137660" y="17664"/>
                    </a:lnTo>
                    <a:lnTo>
                      <a:pt x="137660" y="17692"/>
                    </a:lnTo>
                    <a:lnTo>
                      <a:pt x="137669" y="17692"/>
                    </a:lnTo>
                    <a:lnTo>
                      <a:pt x="137669" y="17711"/>
                    </a:lnTo>
                    <a:lnTo>
                      <a:pt x="137688" y="17711"/>
                    </a:lnTo>
                    <a:lnTo>
                      <a:pt x="137688" y="17757"/>
                    </a:lnTo>
                    <a:lnTo>
                      <a:pt x="137706" y="17757"/>
                    </a:lnTo>
                    <a:lnTo>
                      <a:pt x="137706" y="17785"/>
                    </a:lnTo>
                    <a:lnTo>
                      <a:pt x="137716" y="17785"/>
                    </a:lnTo>
                    <a:lnTo>
                      <a:pt x="137716" y="17813"/>
                    </a:lnTo>
                    <a:lnTo>
                      <a:pt x="137734" y="17813"/>
                    </a:lnTo>
                    <a:lnTo>
                      <a:pt x="137734" y="17850"/>
                    </a:lnTo>
                    <a:lnTo>
                      <a:pt x="137753" y="17850"/>
                    </a:lnTo>
                    <a:lnTo>
                      <a:pt x="137753" y="17896"/>
                    </a:lnTo>
                    <a:lnTo>
                      <a:pt x="137762" y="17896"/>
                    </a:lnTo>
                    <a:lnTo>
                      <a:pt x="137762" y="17942"/>
                    </a:lnTo>
                    <a:lnTo>
                      <a:pt x="137781" y="17942"/>
                    </a:lnTo>
                    <a:lnTo>
                      <a:pt x="137781" y="17998"/>
                    </a:lnTo>
                    <a:lnTo>
                      <a:pt x="137799" y="17998"/>
                    </a:lnTo>
                    <a:lnTo>
                      <a:pt x="137799" y="18044"/>
                    </a:lnTo>
                    <a:lnTo>
                      <a:pt x="137808" y="18044"/>
                    </a:lnTo>
                    <a:lnTo>
                      <a:pt x="137808" y="18128"/>
                    </a:lnTo>
                    <a:lnTo>
                      <a:pt x="137827" y="18128"/>
                    </a:lnTo>
                    <a:lnTo>
                      <a:pt x="137827" y="18229"/>
                    </a:lnTo>
                    <a:lnTo>
                      <a:pt x="137845" y="18229"/>
                    </a:lnTo>
                    <a:lnTo>
                      <a:pt x="137845" y="18266"/>
                    </a:lnTo>
                    <a:lnTo>
                      <a:pt x="137855" y="18266"/>
                    </a:lnTo>
                    <a:lnTo>
                      <a:pt x="137855" y="18229"/>
                    </a:lnTo>
                    <a:lnTo>
                      <a:pt x="137873" y="18229"/>
                    </a:lnTo>
                    <a:lnTo>
                      <a:pt x="137873" y="18220"/>
                    </a:lnTo>
                    <a:lnTo>
                      <a:pt x="137892" y="18220"/>
                    </a:lnTo>
                    <a:lnTo>
                      <a:pt x="137892" y="18202"/>
                    </a:lnTo>
                    <a:lnTo>
                      <a:pt x="137901" y="18202"/>
                    </a:lnTo>
                    <a:lnTo>
                      <a:pt x="137901" y="18174"/>
                    </a:lnTo>
                    <a:lnTo>
                      <a:pt x="137920" y="18174"/>
                    </a:lnTo>
                    <a:lnTo>
                      <a:pt x="137920" y="18155"/>
                    </a:lnTo>
                    <a:lnTo>
                      <a:pt x="137938" y="18155"/>
                    </a:lnTo>
                    <a:lnTo>
                      <a:pt x="137938" y="18137"/>
                    </a:lnTo>
                    <a:lnTo>
                      <a:pt x="137947" y="18137"/>
                    </a:lnTo>
                    <a:lnTo>
                      <a:pt x="137947" y="18128"/>
                    </a:lnTo>
                    <a:lnTo>
                      <a:pt x="137966" y="18128"/>
                    </a:lnTo>
                    <a:lnTo>
                      <a:pt x="137966" y="18090"/>
                    </a:lnTo>
                    <a:lnTo>
                      <a:pt x="137984" y="18090"/>
                    </a:lnTo>
                    <a:lnTo>
                      <a:pt x="137984" y="18081"/>
                    </a:lnTo>
                    <a:lnTo>
                      <a:pt x="137994" y="18081"/>
                    </a:lnTo>
                    <a:lnTo>
                      <a:pt x="137994" y="18063"/>
                    </a:lnTo>
                    <a:lnTo>
                      <a:pt x="138012" y="18063"/>
                    </a:lnTo>
                    <a:lnTo>
                      <a:pt x="138012" y="18044"/>
                    </a:lnTo>
                    <a:lnTo>
                      <a:pt x="138031" y="18044"/>
                    </a:lnTo>
                    <a:lnTo>
                      <a:pt x="138031" y="18035"/>
                    </a:lnTo>
                    <a:lnTo>
                      <a:pt x="138040" y="18035"/>
                    </a:lnTo>
                    <a:lnTo>
                      <a:pt x="138040" y="18016"/>
                    </a:lnTo>
                    <a:lnTo>
                      <a:pt x="138058" y="18016"/>
                    </a:lnTo>
                    <a:lnTo>
                      <a:pt x="138058" y="17998"/>
                    </a:lnTo>
                    <a:lnTo>
                      <a:pt x="138086" y="17998"/>
                    </a:lnTo>
                    <a:lnTo>
                      <a:pt x="138086" y="17989"/>
                    </a:lnTo>
                    <a:lnTo>
                      <a:pt x="138105" y="17989"/>
                    </a:lnTo>
                    <a:lnTo>
                      <a:pt x="138105" y="17970"/>
                    </a:lnTo>
                    <a:lnTo>
                      <a:pt x="138123" y="17970"/>
                    </a:lnTo>
                    <a:lnTo>
                      <a:pt x="138123" y="17952"/>
                    </a:lnTo>
                    <a:lnTo>
                      <a:pt x="138133" y="17952"/>
                    </a:lnTo>
                    <a:lnTo>
                      <a:pt x="138133" y="17942"/>
                    </a:lnTo>
                    <a:lnTo>
                      <a:pt x="138151" y="17942"/>
                    </a:lnTo>
                    <a:lnTo>
                      <a:pt x="138151" y="17924"/>
                    </a:lnTo>
                    <a:lnTo>
                      <a:pt x="138170" y="17924"/>
                    </a:lnTo>
                    <a:lnTo>
                      <a:pt x="138170" y="17905"/>
                    </a:lnTo>
                    <a:lnTo>
                      <a:pt x="138179" y="17905"/>
                    </a:lnTo>
                    <a:lnTo>
                      <a:pt x="138179" y="17896"/>
                    </a:lnTo>
                    <a:lnTo>
                      <a:pt x="138197" y="17896"/>
                    </a:lnTo>
                    <a:lnTo>
                      <a:pt x="138197" y="17877"/>
                    </a:lnTo>
                    <a:lnTo>
                      <a:pt x="138225" y="17877"/>
                    </a:lnTo>
                    <a:lnTo>
                      <a:pt x="138225" y="17859"/>
                    </a:lnTo>
                    <a:lnTo>
                      <a:pt x="138262" y="17859"/>
                    </a:lnTo>
                    <a:lnTo>
                      <a:pt x="138262" y="17850"/>
                    </a:lnTo>
                    <a:lnTo>
                      <a:pt x="138272" y="17850"/>
                    </a:lnTo>
                    <a:lnTo>
                      <a:pt x="138272" y="17831"/>
                    </a:lnTo>
                    <a:lnTo>
                      <a:pt x="138309" y="17831"/>
                    </a:lnTo>
                    <a:lnTo>
                      <a:pt x="138309" y="17813"/>
                    </a:lnTo>
                    <a:lnTo>
                      <a:pt x="138336" y="17813"/>
                    </a:lnTo>
                    <a:lnTo>
                      <a:pt x="138336" y="17803"/>
                    </a:lnTo>
                    <a:lnTo>
                      <a:pt x="138355" y="17803"/>
                    </a:lnTo>
                    <a:lnTo>
                      <a:pt x="138355" y="17785"/>
                    </a:lnTo>
                    <a:lnTo>
                      <a:pt x="138383" y="17785"/>
                    </a:lnTo>
                    <a:lnTo>
                      <a:pt x="138383" y="17766"/>
                    </a:lnTo>
                    <a:lnTo>
                      <a:pt x="138410" y="17766"/>
                    </a:lnTo>
                    <a:lnTo>
                      <a:pt x="138410" y="17757"/>
                    </a:lnTo>
                    <a:lnTo>
                      <a:pt x="138448" y="17757"/>
                    </a:lnTo>
                    <a:lnTo>
                      <a:pt x="138448" y="17739"/>
                    </a:lnTo>
                    <a:lnTo>
                      <a:pt x="138475" y="17739"/>
                    </a:lnTo>
                    <a:lnTo>
                      <a:pt x="138475" y="17720"/>
                    </a:lnTo>
                    <a:lnTo>
                      <a:pt x="138522" y="17720"/>
                    </a:lnTo>
                    <a:lnTo>
                      <a:pt x="138522" y="17711"/>
                    </a:lnTo>
                    <a:lnTo>
                      <a:pt x="138568" y="17711"/>
                    </a:lnTo>
                    <a:lnTo>
                      <a:pt x="138568" y="17692"/>
                    </a:lnTo>
                    <a:lnTo>
                      <a:pt x="138596" y="17692"/>
                    </a:lnTo>
                    <a:lnTo>
                      <a:pt x="138596" y="17674"/>
                    </a:lnTo>
                    <a:lnTo>
                      <a:pt x="138642" y="17674"/>
                    </a:lnTo>
                    <a:lnTo>
                      <a:pt x="138642" y="17664"/>
                    </a:lnTo>
                    <a:lnTo>
                      <a:pt x="138688" y="17664"/>
                    </a:lnTo>
                    <a:lnTo>
                      <a:pt x="138688" y="17646"/>
                    </a:lnTo>
                    <a:lnTo>
                      <a:pt x="138781" y="17646"/>
                    </a:lnTo>
                    <a:lnTo>
                      <a:pt x="138781" y="17627"/>
                    </a:lnTo>
                    <a:lnTo>
                      <a:pt x="138864" y="17627"/>
                    </a:lnTo>
                    <a:lnTo>
                      <a:pt x="138864" y="17618"/>
                    </a:lnTo>
                    <a:lnTo>
                      <a:pt x="139281" y="17618"/>
                    </a:lnTo>
                    <a:lnTo>
                      <a:pt x="139281" y="17627"/>
                    </a:lnTo>
                    <a:lnTo>
                      <a:pt x="139355" y="17627"/>
                    </a:lnTo>
                    <a:lnTo>
                      <a:pt x="139355" y="17646"/>
                    </a:lnTo>
                    <a:lnTo>
                      <a:pt x="139429" y="17646"/>
                    </a:lnTo>
                    <a:lnTo>
                      <a:pt x="139429" y="17664"/>
                    </a:lnTo>
                    <a:lnTo>
                      <a:pt x="139513" y="17664"/>
                    </a:lnTo>
                    <a:lnTo>
                      <a:pt x="139513" y="17674"/>
                    </a:lnTo>
                    <a:lnTo>
                      <a:pt x="139540" y="17674"/>
                    </a:lnTo>
                    <a:lnTo>
                      <a:pt x="139540" y="17692"/>
                    </a:lnTo>
                    <a:lnTo>
                      <a:pt x="139587" y="17692"/>
                    </a:lnTo>
                    <a:lnTo>
                      <a:pt x="139587" y="17711"/>
                    </a:lnTo>
                    <a:lnTo>
                      <a:pt x="139633" y="17711"/>
                    </a:lnTo>
                    <a:lnTo>
                      <a:pt x="139633" y="17720"/>
                    </a:lnTo>
                    <a:lnTo>
                      <a:pt x="139661" y="17720"/>
                    </a:lnTo>
                    <a:lnTo>
                      <a:pt x="139661" y="17739"/>
                    </a:lnTo>
                    <a:lnTo>
                      <a:pt x="139707" y="17739"/>
                    </a:lnTo>
                    <a:lnTo>
                      <a:pt x="139707" y="17757"/>
                    </a:lnTo>
                    <a:lnTo>
                      <a:pt x="139744" y="17757"/>
                    </a:lnTo>
                    <a:lnTo>
                      <a:pt x="139744" y="17766"/>
                    </a:lnTo>
                    <a:lnTo>
                      <a:pt x="139772" y="17766"/>
                    </a:lnTo>
                    <a:lnTo>
                      <a:pt x="139772" y="17785"/>
                    </a:lnTo>
                    <a:lnTo>
                      <a:pt x="139791" y="17785"/>
                    </a:lnTo>
                    <a:lnTo>
                      <a:pt x="139791" y="17803"/>
                    </a:lnTo>
                    <a:lnTo>
                      <a:pt x="139818" y="17803"/>
                    </a:lnTo>
                    <a:lnTo>
                      <a:pt x="139818" y="17813"/>
                    </a:lnTo>
                    <a:lnTo>
                      <a:pt x="139846" y="17813"/>
                    </a:lnTo>
                    <a:lnTo>
                      <a:pt x="139846" y="17831"/>
                    </a:lnTo>
                    <a:lnTo>
                      <a:pt x="139865" y="17831"/>
                    </a:lnTo>
                    <a:lnTo>
                      <a:pt x="139865" y="17850"/>
                    </a:lnTo>
                    <a:lnTo>
                      <a:pt x="139892" y="17850"/>
                    </a:lnTo>
                    <a:lnTo>
                      <a:pt x="139892" y="17859"/>
                    </a:lnTo>
                    <a:lnTo>
                      <a:pt x="139911" y="17859"/>
                    </a:lnTo>
                    <a:lnTo>
                      <a:pt x="139911" y="17877"/>
                    </a:lnTo>
                    <a:lnTo>
                      <a:pt x="139930" y="17877"/>
                    </a:lnTo>
                    <a:lnTo>
                      <a:pt x="139930" y="17896"/>
                    </a:lnTo>
                    <a:lnTo>
                      <a:pt x="139957" y="17896"/>
                    </a:lnTo>
                    <a:lnTo>
                      <a:pt x="139957" y="17905"/>
                    </a:lnTo>
                    <a:lnTo>
                      <a:pt x="139976" y="17905"/>
                    </a:lnTo>
                    <a:lnTo>
                      <a:pt x="139976" y="17924"/>
                    </a:lnTo>
                    <a:lnTo>
                      <a:pt x="140004" y="17924"/>
                    </a:lnTo>
                    <a:lnTo>
                      <a:pt x="140004" y="17942"/>
                    </a:lnTo>
                    <a:lnTo>
                      <a:pt x="140022" y="17942"/>
                    </a:lnTo>
                    <a:lnTo>
                      <a:pt x="140022" y="17952"/>
                    </a:lnTo>
                    <a:lnTo>
                      <a:pt x="140031" y="17952"/>
                    </a:lnTo>
                    <a:lnTo>
                      <a:pt x="140031" y="17970"/>
                    </a:lnTo>
                    <a:lnTo>
                      <a:pt x="140050" y="17970"/>
                    </a:lnTo>
                    <a:lnTo>
                      <a:pt x="140050" y="17989"/>
                    </a:lnTo>
                    <a:lnTo>
                      <a:pt x="140068" y="17989"/>
                    </a:lnTo>
                    <a:lnTo>
                      <a:pt x="140068" y="17998"/>
                    </a:lnTo>
                    <a:lnTo>
                      <a:pt x="140078" y="17998"/>
                    </a:lnTo>
                    <a:lnTo>
                      <a:pt x="140078" y="18016"/>
                    </a:lnTo>
                    <a:lnTo>
                      <a:pt x="140096" y="18016"/>
                    </a:lnTo>
                    <a:lnTo>
                      <a:pt x="140096" y="18035"/>
                    </a:lnTo>
                    <a:lnTo>
                      <a:pt x="140115" y="18035"/>
                    </a:lnTo>
                    <a:lnTo>
                      <a:pt x="140115" y="18044"/>
                    </a:lnTo>
                    <a:lnTo>
                      <a:pt x="140124" y="18044"/>
                    </a:lnTo>
                    <a:lnTo>
                      <a:pt x="140124" y="18063"/>
                    </a:lnTo>
                    <a:lnTo>
                      <a:pt x="140143" y="18063"/>
                    </a:lnTo>
                    <a:lnTo>
                      <a:pt x="140143" y="18081"/>
                    </a:lnTo>
                    <a:lnTo>
                      <a:pt x="140161" y="18081"/>
                    </a:lnTo>
                    <a:lnTo>
                      <a:pt x="140161" y="18090"/>
                    </a:lnTo>
                    <a:lnTo>
                      <a:pt x="140170" y="18090"/>
                    </a:lnTo>
                    <a:lnTo>
                      <a:pt x="140170" y="18109"/>
                    </a:lnTo>
                    <a:lnTo>
                      <a:pt x="140189" y="18109"/>
                    </a:lnTo>
                    <a:lnTo>
                      <a:pt x="140189" y="18128"/>
                    </a:lnTo>
                    <a:lnTo>
                      <a:pt x="140207" y="18128"/>
                    </a:lnTo>
                    <a:lnTo>
                      <a:pt x="140207" y="18155"/>
                    </a:lnTo>
                    <a:lnTo>
                      <a:pt x="140217" y="18155"/>
                    </a:lnTo>
                    <a:lnTo>
                      <a:pt x="140217" y="18174"/>
                    </a:lnTo>
                    <a:lnTo>
                      <a:pt x="140235" y="18174"/>
                    </a:lnTo>
                    <a:lnTo>
                      <a:pt x="140235" y="18202"/>
                    </a:lnTo>
                    <a:lnTo>
                      <a:pt x="140254" y="18202"/>
                    </a:lnTo>
                    <a:lnTo>
                      <a:pt x="140254" y="18220"/>
                    </a:lnTo>
                    <a:lnTo>
                      <a:pt x="140263" y="18220"/>
                    </a:lnTo>
                    <a:lnTo>
                      <a:pt x="140263" y="18248"/>
                    </a:lnTo>
                    <a:lnTo>
                      <a:pt x="140281" y="18248"/>
                    </a:lnTo>
                    <a:lnTo>
                      <a:pt x="140281" y="18266"/>
                    </a:lnTo>
                    <a:lnTo>
                      <a:pt x="140300" y="18266"/>
                    </a:lnTo>
                    <a:lnTo>
                      <a:pt x="140300" y="18294"/>
                    </a:lnTo>
                    <a:lnTo>
                      <a:pt x="140309" y="18294"/>
                    </a:lnTo>
                    <a:lnTo>
                      <a:pt x="140309" y="18313"/>
                    </a:lnTo>
                    <a:lnTo>
                      <a:pt x="140328" y="18313"/>
                    </a:lnTo>
                    <a:lnTo>
                      <a:pt x="140328" y="18341"/>
                    </a:lnTo>
                    <a:lnTo>
                      <a:pt x="140346" y="18341"/>
                    </a:lnTo>
                    <a:lnTo>
                      <a:pt x="140346" y="18368"/>
                    </a:lnTo>
                    <a:lnTo>
                      <a:pt x="140356" y="18368"/>
                    </a:lnTo>
                    <a:lnTo>
                      <a:pt x="140356" y="18405"/>
                    </a:lnTo>
                    <a:lnTo>
                      <a:pt x="140374" y="18405"/>
                    </a:lnTo>
                    <a:lnTo>
                      <a:pt x="140374" y="18452"/>
                    </a:lnTo>
                    <a:lnTo>
                      <a:pt x="140393" y="18452"/>
                    </a:lnTo>
                    <a:lnTo>
                      <a:pt x="140393" y="18480"/>
                    </a:lnTo>
                    <a:lnTo>
                      <a:pt x="140402" y="18480"/>
                    </a:lnTo>
                    <a:lnTo>
                      <a:pt x="140402" y="18507"/>
                    </a:lnTo>
                    <a:lnTo>
                      <a:pt x="140420" y="18507"/>
                    </a:lnTo>
                    <a:lnTo>
                      <a:pt x="140420" y="18554"/>
                    </a:lnTo>
                    <a:lnTo>
                      <a:pt x="140439" y="18554"/>
                    </a:lnTo>
                    <a:lnTo>
                      <a:pt x="140439" y="18591"/>
                    </a:lnTo>
                    <a:lnTo>
                      <a:pt x="140448" y="18591"/>
                    </a:lnTo>
                    <a:lnTo>
                      <a:pt x="140448" y="18646"/>
                    </a:lnTo>
                    <a:lnTo>
                      <a:pt x="140467" y="18646"/>
                    </a:lnTo>
                    <a:lnTo>
                      <a:pt x="140467" y="18730"/>
                    </a:lnTo>
                    <a:lnTo>
                      <a:pt x="140485" y="18730"/>
                    </a:lnTo>
                    <a:lnTo>
                      <a:pt x="140485" y="18804"/>
                    </a:lnTo>
                    <a:lnTo>
                      <a:pt x="140495" y="18804"/>
                    </a:lnTo>
                    <a:lnTo>
                      <a:pt x="140495" y="19202"/>
                    </a:lnTo>
                    <a:lnTo>
                      <a:pt x="140485" y="19202"/>
                    </a:lnTo>
                    <a:lnTo>
                      <a:pt x="140485" y="19285"/>
                    </a:lnTo>
                    <a:lnTo>
                      <a:pt x="140467" y="19285"/>
                    </a:lnTo>
                    <a:lnTo>
                      <a:pt x="140467" y="19359"/>
                    </a:lnTo>
                    <a:lnTo>
                      <a:pt x="140448" y="19359"/>
                    </a:lnTo>
                    <a:lnTo>
                      <a:pt x="140448" y="19424"/>
                    </a:lnTo>
                    <a:lnTo>
                      <a:pt x="140439" y="19424"/>
                    </a:lnTo>
                    <a:lnTo>
                      <a:pt x="140439" y="19471"/>
                    </a:lnTo>
                    <a:lnTo>
                      <a:pt x="140420" y="19471"/>
                    </a:lnTo>
                    <a:lnTo>
                      <a:pt x="140420" y="19498"/>
                    </a:lnTo>
                    <a:lnTo>
                      <a:pt x="140402" y="19498"/>
                    </a:lnTo>
                    <a:lnTo>
                      <a:pt x="140402" y="19545"/>
                    </a:lnTo>
                    <a:lnTo>
                      <a:pt x="140393" y="19545"/>
                    </a:lnTo>
                    <a:lnTo>
                      <a:pt x="140393" y="19591"/>
                    </a:lnTo>
                    <a:lnTo>
                      <a:pt x="140374" y="19591"/>
                    </a:lnTo>
                    <a:lnTo>
                      <a:pt x="140374" y="19619"/>
                    </a:lnTo>
                    <a:lnTo>
                      <a:pt x="140356" y="19619"/>
                    </a:lnTo>
                    <a:lnTo>
                      <a:pt x="140356" y="19637"/>
                    </a:lnTo>
                    <a:lnTo>
                      <a:pt x="140374" y="19637"/>
                    </a:lnTo>
                    <a:lnTo>
                      <a:pt x="140374" y="19619"/>
                    </a:lnTo>
                    <a:lnTo>
                      <a:pt x="140420" y="19619"/>
                    </a:lnTo>
                    <a:lnTo>
                      <a:pt x="140420" y="19610"/>
                    </a:lnTo>
                    <a:lnTo>
                      <a:pt x="140495" y="19610"/>
                    </a:lnTo>
                    <a:lnTo>
                      <a:pt x="140495" y="19591"/>
                    </a:lnTo>
                    <a:lnTo>
                      <a:pt x="140884" y="19591"/>
                    </a:lnTo>
                    <a:lnTo>
                      <a:pt x="140884" y="19610"/>
                    </a:lnTo>
                    <a:lnTo>
                      <a:pt x="140948" y="19610"/>
                    </a:lnTo>
                    <a:lnTo>
                      <a:pt x="140948" y="19619"/>
                    </a:lnTo>
                    <a:lnTo>
                      <a:pt x="140995" y="19619"/>
                    </a:lnTo>
                    <a:lnTo>
                      <a:pt x="140995" y="19637"/>
                    </a:lnTo>
                    <a:lnTo>
                      <a:pt x="141050" y="19637"/>
                    </a:lnTo>
                    <a:lnTo>
                      <a:pt x="141050" y="19656"/>
                    </a:lnTo>
                    <a:lnTo>
                      <a:pt x="141087" y="19656"/>
                    </a:lnTo>
                    <a:lnTo>
                      <a:pt x="141087" y="19665"/>
                    </a:lnTo>
                    <a:lnTo>
                      <a:pt x="141115" y="19665"/>
                    </a:lnTo>
                    <a:lnTo>
                      <a:pt x="141115" y="19684"/>
                    </a:lnTo>
                    <a:lnTo>
                      <a:pt x="141143" y="19684"/>
                    </a:lnTo>
                    <a:lnTo>
                      <a:pt x="141143" y="19702"/>
                    </a:lnTo>
                    <a:lnTo>
                      <a:pt x="141180" y="19702"/>
                    </a:lnTo>
                    <a:lnTo>
                      <a:pt x="141180" y="19711"/>
                    </a:lnTo>
                    <a:lnTo>
                      <a:pt x="141226" y="19711"/>
                    </a:lnTo>
                    <a:lnTo>
                      <a:pt x="141226" y="19730"/>
                    </a:lnTo>
                    <a:lnTo>
                      <a:pt x="141236" y="19730"/>
                    </a:lnTo>
                    <a:lnTo>
                      <a:pt x="141236" y="19748"/>
                    </a:lnTo>
                    <a:lnTo>
                      <a:pt x="141254" y="19748"/>
                    </a:lnTo>
                    <a:lnTo>
                      <a:pt x="141254" y="19758"/>
                    </a:lnTo>
                    <a:lnTo>
                      <a:pt x="141282" y="19758"/>
                    </a:lnTo>
                    <a:lnTo>
                      <a:pt x="141282" y="19776"/>
                    </a:lnTo>
                    <a:lnTo>
                      <a:pt x="141300" y="19776"/>
                    </a:lnTo>
                    <a:lnTo>
                      <a:pt x="141300" y="19795"/>
                    </a:lnTo>
                    <a:lnTo>
                      <a:pt x="141319" y="19795"/>
                    </a:lnTo>
                    <a:lnTo>
                      <a:pt x="141319" y="19804"/>
                    </a:lnTo>
                    <a:lnTo>
                      <a:pt x="141328" y="19804"/>
                    </a:lnTo>
                    <a:lnTo>
                      <a:pt x="141328" y="19823"/>
                    </a:lnTo>
                    <a:lnTo>
                      <a:pt x="141347" y="19823"/>
                    </a:lnTo>
                    <a:lnTo>
                      <a:pt x="141347" y="19841"/>
                    </a:lnTo>
                    <a:lnTo>
                      <a:pt x="141365" y="19841"/>
                    </a:lnTo>
                    <a:lnTo>
                      <a:pt x="141365" y="19850"/>
                    </a:lnTo>
                    <a:lnTo>
                      <a:pt x="141374" y="19850"/>
                    </a:lnTo>
                    <a:lnTo>
                      <a:pt x="141374" y="19869"/>
                    </a:lnTo>
                    <a:lnTo>
                      <a:pt x="141393" y="19869"/>
                    </a:lnTo>
                    <a:lnTo>
                      <a:pt x="141393" y="19887"/>
                    </a:lnTo>
                    <a:lnTo>
                      <a:pt x="141412" y="19887"/>
                    </a:lnTo>
                    <a:lnTo>
                      <a:pt x="141412" y="19897"/>
                    </a:lnTo>
                    <a:lnTo>
                      <a:pt x="141421" y="19897"/>
                    </a:lnTo>
                    <a:lnTo>
                      <a:pt x="141421" y="19915"/>
                    </a:lnTo>
                    <a:lnTo>
                      <a:pt x="141439" y="19915"/>
                    </a:lnTo>
                    <a:lnTo>
                      <a:pt x="141439" y="19934"/>
                    </a:lnTo>
                    <a:lnTo>
                      <a:pt x="141458" y="19934"/>
                    </a:lnTo>
                    <a:lnTo>
                      <a:pt x="141458" y="19962"/>
                    </a:lnTo>
                    <a:lnTo>
                      <a:pt x="141467" y="19962"/>
                    </a:lnTo>
                    <a:lnTo>
                      <a:pt x="141467" y="19980"/>
                    </a:lnTo>
                    <a:lnTo>
                      <a:pt x="141486" y="19980"/>
                    </a:lnTo>
                    <a:lnTo>
                      <a:pt x="141486" y="20008"/>
                    </a:lnTo>
                    <a:lnTo>
                      <a:pt x="141504" y="20008"/>
                    </a:lnTo>
                    <a:lnTo>
                      <a:pt x="141504" y="20026"/>
                    </a:lnTo>
                    <a:lnTo>
                      <a:pt x="141513" y="20026"/>
                    </a:lnTo>
                    <a:lnTo>
                      <a:pt x="141513" y="20054"/>
                    </a:lnTo>
                    <a:lnTo>
                      <a:pt x="141532" y="20054"/>
                    </a:lnTo>
                    <a:lnTo>
                      <a:pt x="141532" y="20082"/>
                    </a:lnTo>
                    <a:lnTo>
                      <a:pt x="141550" y="20082"/>
                    </a:lnTo>
                    <a:lnTo>
                      <a:pt x="141550" y="20100"/>
                    </a:lnTo>
                    <a:lnTo>
                      <a:pt x="141560" y="20100"/>
                    </a:lnTo>
                    <a:lnTo>
                      <a:pt x="141560" y="20128"/>
                    </a:lnTo>
                    <a:lnTo>
                      <a:pt x="141578" y="20128"/>
                    </a:lnTo>
                    <a:lnTo>
                      <a:pt x="141578" y="20193"/>
                    </a:lnTo>
                    <a:lnTo>
                      <a:pt x="141597" y="20193"/>
                    </a:lnTo>
                    <a:lnTo>
                      <a:pt x="141597" y="20239"/>
                    </a:lnTo>
                    <a:lnTo>
                      <a:pt x="141606" y="20239"/>
                    </a:lnTo>
                    <a:lnTo>
                      <a:pt x="141606" y="20286"/>
                    </a:lnTo>
                    <a:lnTo>
                      <a:pt x="141625" y="20286"/>
                    </a:lnTo>
                    <a:lnTo>
                      <a:pt x="141625" y="20332"/>
                    </a:lnTo>
                    <a:lnTo>
                      <a:pt x="141643" y="20332"/>
                    </a:lnTo>
                    <a:lnTo>
                      <a:pt x="141643" y="20517"/>
                    </a:lnTo>
                    <a:lnTo>
                      <a:pt x="141652" y="20517"/>
                    </a:lnTo>
                    <a:lnTo>
                      <a:pt x="141652" y="20545"/>
                    </a:lnTo>
                    <a:lnTo>
                      <a:pt x="141643" y="20545"/>
                    </a:lnTo>
                    <a:lnTo>
                      <a:pt x="141643" y="20582"/>
                    </a:lnTo>
                    <a:lnTo>
                      <a:pt x="141671" y="20582"/>
                    </a:lnTo>
                    <a:lnTo>
                      <a:pt x="141671" y="20564"/>
                    </a:lnTo>
                    <a:lnTo>
                      <a:pt x="141717" y="20564"/>
                    </a:lnTo>
                    <a:lnTo>
                      <a:pt x="141717" y="20545"/>
                    </a:lnTo>
                    <a:lnTo>
                      <a:pt x="141764" y="20545"/>
                    </a:lnTo>
                    <a:lnTo>
                      <a:pt x="141764" y="20536"/>
                    </a:lnTo>
                    <a:lnTo>
                      <a:pt x="141810" y="20536"/>
                    </a:lnTo>
                    <a:lnTo>
                      <a:pt x="141810" y="20517"/>
                    </a:lnTo>
                    <a:lnTo>
                      <a:pt x="141856" y="20517"/>
                    </a:lnTo>
                    <a:lnTo>
                      <a:pt x="141856" y="20499"/>
                    </a:lnTo>
                    <a:lnTo>
                      <a:pt x="141902" y="20499"/>
                    </a:lnTo>
                    <a:lnTo>
                      <a:pt x="141902" y="20489"/>
                    </a:lnTo>
                    <a:lnTo>
                      <a:pt x="141949" y="20489"/>
                    </a:lnTo>
                    <a:lnTo>
                      <a:pt x="141949" y="20471"/>
                    </a:lnTo>
                    <a:lnTo>
                      <a:pt x="141995" y="20471"/>
                    </a:lnTo>
                    <a:lnTo>
                      <a:pt x="141995" y="20452"/>
                    </a:lnTo>
                    <a:lnTo>
                      <a:pt x="142060" y="20452"/>
                    </a:lnTo>
                    <a:lnTo>
                      <a:pt x="142060" y="20443"/>
                    </a:lnTo>
                    <a:lnTo>
                      <a:pt x="142134" y="20443"/>
                    </a:lnTo>
                    <a:lnTo>
                      <a:pt x="142134" y="20425"/>
                    </a:lnTo>
                    <a:lnTo>
                      <a:pt x="142199" y="20425"/>
                    </a:lnTo>
                    <a:lnTo>
                      <a:pt x="142199" y="20406"/>
                    </a:lnTo>
                    <a:lnTo>
                      <a:pt x="142254" y="20406"/>
                    </a:lnTo>
                    <a:lnTo>
                      <a:pt x="142254" y="20397"/>
                    </a:lnTo>
                    <a:lnTo>
                      <a:pt x="142319" y="20397"/>
                    </a:lnTo>
                    <a:lnTo>
                      <a:pt x="142319" y="20378"/>
                    </a:lnTo>
                    <a:lnTo>
                      <a:pt x="142393" y="20378"/>
                    </a:lnTo>
                    <a:lnTo>
                      <a:pt x="142393" y="20360"/>
                    </a:lnTo>
                    <a:lnTo>
                      <a:pt x="142486" y="20360"/>
                    </a:lnTo>
                    <a:lnTo>
                      <a:pt x="142486" y="20351"/>
                    </a:lnTo>
                    <a:lnTo>
                      <a:pt x="142597" y="20351"/>
                    </a:lnTo>
                    <a:lnTo>
                      <a:pt x="142597" y="20332"/>
                    </a:lnTo>
                    <a:lnTo>
                      <a:pt x="142718" y="20332"/>
                    </a:lnTo>
                    <a:lnTo>
                      <a:pt x="142718" y="20313"/>
                    </a:lnTo>
                    <a:lnTo>
                      <a:pt x="142829" y="20313"/>
                    </a:lnTo>
                    <a:lnTo>
                      <a:pt x="142829" y="20304"/>
                    </a:lnTo>
                    <a:lnTo>
                      <a:pt x="143505" y="20304"/>
                    </a:lnTo>
                    <a:lnTo>
                      <a:pt x="143505" y="20313"/>
                    </a:lnTo>
                    <a:lnTo>
                      <a:pt x="143709" y="20313"/>
                    </a:lnTo>
                    <a:lnTo>
                      <a:pt x="143709" y="20332"/>
                    </a:lnTo>
                    <a:lnTo>
                      <a:pt x="143801" y="20332"/>
                    </a:lnTo>
                    <a:lnTo>
                      <a:pt x="143801" y="20351"/>
                    </a:lnTo>
                    <a:lnTo>
                      <a:pt x="143894" y="20351"/>
                    </a:lnTo>
                    <a:lnTo>
                      <a:pt x="143894" y="20360"/>
                    </a:lnTo>
                    <a:lnTo>
                      <a:pt x="144005" y="20360"/>
                    </a:lnTo>
                    <a:lnTo>
                      <a:pt x="144005" y="20378"/>
                    </a:lnTo>
                    <a:lnTo>
                      <a:pt x="144079" y="20378"/>
                    </a:lnTo>
                    <a:lnTo>
                      <a:pt x="144079" y="20397"/>
                    </a:lnTo>
                    <a:lnTo>
                      <a:pt x="144144" y="20397"/>
                    </a:lnTo>
                    <a:lnTo>
                      <a:pt x="144144" y="20406"/>
                    </a:lnTo>
                    <a:lnTo>
                      <a:pt x="144200" y="20406"/>
                    </a:lnTo>
                    <a:lnTo>
                      <a:pt x="144200" y="20425"/>
                    </a:lnTo>
                    <a:lnTo>
                      <a:pt x="144264" y="20425"/>
                    </a:lnTo>
                    <a:lnTo>
                      <a:pt x="144264" y="20443"/>
                    </a:lnTo>
                    <a:lnTo>
                      <a:pt x="144329" y="20443"/>
                    </a:lnTo>
                    <a:lnTo>
                      <a:pt x="144329" y="20452"/>
                    </a:lnTo>
                    <a:lnTo>
                      <a:pt x="144385" y="20452"/>
                    </a:lnTo>
                    <a:lnTo>
                      <a:pt x="144385" y="20471"/>
                    </a:lnTo>
                    <a:lnTo>
                      <a:pt x="144450" y="20471"/>
                    </a:lnTo>
                    <a:lnTo>
                      <a:pt x="144450" y="20489"/>
                    </a:lnTo>
                    <a:lnTo>
                      <a:pt x="144496" y="20489"/>
                    </a:lnTo>
                    <a:lnTo>
                      <a:pt x="144496" y="20499"/>
                    </a:lnTo>
                    <a:lnTo>
                      <a:pt x="144542" y="20499"/>
                    </a:lnTo>
                    <a:lnTo>
                      <a:pt x="144542" y="20517"/>
                    </a:lnTo>
                    <a:lnTo>
                      <a:pt x="144589" y="20517"/>
                    </a:lnTo>
                    <a:lnTo>
                      <a:pt x="144589" y="20536"/>
                    </a:lnTo>
                    <a:lnTo>
                      <a:pt x="144635" y="20536"/>
                    </a:lnTo>
                    <a:lnTo>
                      <a:pt x="144635" y="20545"/>
                    </a:lnTo>
                    <a:lnTo>
                      <a:pt x="144663" y="20545"/>
                    </a:lnTo>
                    <a:lnTo>
                      <a:pt x="144663" y="20564"/>
                    </a:lnTo>
                    <a:lnTo>
                      <a:pt x="144709" y="20564"/>
                    </a:lnTo>
                    <a:lnTo>
                      <a:pt x="144709" y="20582"/>
                    </a:lnTo>
                    <a:lnTo>
                      <a:pt x="144755" y="20582"/>
                    </a:lnTo>
                    <a:lnTo>
                      <a:pt x="144755" y="20591"/>
                    </a:lnTo>
                    <a:lnTo>
                      <a:pt x="144802" y="20591"/>
                    </a:lnTo>
                    <a:lnTo>
                      <a:pt x="144802" y="20610"/>
                    </a:lnTo>
                    <a:lnTo>
                      <a:pt x="144839" y="20610"/>
                    </a:lnTo>
                    <a:lnTo>
                      <a:pt x="144839" y="20628"/>
                    </a:lnTo>
                    <a:lnTo>
                      <a:pt x="144866" y="20628"/>
                    </a:lnTo>
                    <a:lnTo>
                      <a:pt x="144866" y="20638"/>
                    </a:lnTo>
                    <a:lnTo>
                      <a:pt x="144913" y="20638"/>
                    </a:lnTo>
                    <a:lnTo>
                      <a:pt x="144913" y="20656"/>
                    </a:lnTo>
                    <a:lnTo>
                      <a:pt x="144941" y="20656"/>
                    </a:lnTo>
                    <a:lnTo>
                      <a:pt x="144941" y="20675"/>
                    </a:lnTo>
                    <a:lnTo>
                      <a:pt x="144978" y="20675"/>
                    </a:lnTo>
                    <a:lnTo>
                      <a:pt x="144978" y="20684"/>
                    </a:lnTo>
                    <a:lnTo>
                      <a:pt x="145005" y="20684"/>
                    </a:lnTo>
                    <a:lnTo>
                      <a:pt x="145005" y="20703"/>
                    </a:lnTo>
                    <a:lnTo>
                      <a:pt x="145033" y="20703"/>
                    </a:lnTo>
                    <a:lnTo>
                      <a:pt x="145033" y="20721"/>
                    </a:lnTo>
                    <a:lnTo>
                      <a:pt x="145070" y="20721"/>
                    </a:lnTo>
                    <a:lnTo>
                      <a:pt x="145070" y="20730"/>
                    </a:lnTo>
                    <a:lnTo>
                      <a:pt x="145098" y="20730"/>
                    </a:lnTo>
                    <a:lnTo>
                      <a:pt x="145098" y="20749"/>
                    </a:lnTo>
                    <a:lnTo>
                      <a:pt x="145126" y="20749"/>
                    </a:lnTo>
                    <a:lnTo>
                      <a:pt x="145126" y="20767"/>
                    </a:lnTo>
                    <a:lnTo>
                      <a:pt x="145163" y="20767"/>
                    </a:lnTo>
                    <a:lnTo>
                      <a:pt x="145163" y="20777"/>
                    </a:lnTo>
                    <a:lnTo>
                      <a:pt x="145191" y="20777"/>
                    </a:lnTo>
                    <a:lnTo>
                      <a:pt x="145191" y="20795"/>
                    </a:lnTo>
                    <a:lnTo>
                      <a:pt x="145218" y="20795"/>
                    </a:lnTo>
                    <a:lnTo>
                      <a:pt x="145218" y="20814"/>
                    </a:lnTo>
                    <a:lnTo>
                      <a:pt x="145255" y="20814"/>
                    </a:lnTo>
                    <a:lnTo>
                      <a:pt x="145255" y="20823"/>
                    </a:lnTo>
                    <a:lnTo>
                      <a:pt x="145283" y="20823"/>
                    </a:lnTo>
                    <a:lnTo>
                      <a:pt x="145283" y="20841"/>
                    </a:lnTo>
                    <a:lnTo>
                      <a:pt x="145302" y="20841"/>
                    </a:lnTo>
                    <a:lnTo>
                      <a:pt x="145302" y="20860"/>
                    </a:lnTo>
                    <a:lnTo>
                      <a:pt x="145330" y="20860"/>
                    </a:lnTo>
                    <a:lnTo>
                      <a:pt x="145330" y="20869"/>
                    </a:lnTo>
                    <a:lnTo>
                      <a:pt x="145357" y="20869"/>
                    </a:lnTo>
                    <a:lnTo>
                      <a:pt x="145357" y="20888"/>
                    </a:lnTo>
                    <a:lnTo>
                      <a:pt x="145376" y="20888"/>
                    </a:lnTo>
                    <a:lnTo>
                      <a:pt x="145376" y="20906"/>
                    </a:lnTo>
                    <a:lnTo>
                      <a:pt x="145404" y="20906"/>
                    </a:lnTo>
                    <a:lnTo>
                      <a:pt x="145404" y="20916"/>
                    </a:lnTo>
                    <a:lnTo>
                      <a:pt x="145441" y="20916"/>
                    </a:lnTo>
                    <a:lnTo>
                      <a:pt x="145441" y="20934"/>
                    </a:lnTo>
                    <a:lnTo>
                      <a:pt x="145450" y="20934"/>
                    </a:lnTo>
                    <a:lnTo>
                      <a:pt x="145450" y="20953"/>
                    </a:lnTo>
                    <a:lnTo>
                      <a:pt x="145487" y="20953"/>
                    </a:lnTo>
                    <a:lnTo>
                      <a:pt x="145487" y="20962"/>
                    </a:lnTo>
                    <a:lnTo>
                      <a:pt x="145496" y="20962"/>
                    </a:lnTo>
                    <a:lnTo>
                      <a:pt x="145496" y="20980"/>
                    </a:lnTo>
                    <a:lnTo>
                      <a:pt x="145533" y="20980"/>
                    </a:lnTo>
                    <a:lnTo>
                      <a:pt x="145533" y="20999"/>
                    </a:lnTo>
                    <a:lnTo>
                      <a:pt x="145561" y="20999"/>
                    </a:lnTo>
                    <a:lnTo>
                      <a:pt x="145561" y="21008"/>
                    </a:lnTo>
                    <a:lnTo>
                      <a:pt x="145580" y="21008"/>
                    </a:lnTo>
                    <a:lnTo>
                      <a:pt x="145580" y="21027"/>
                    </a:lnTo>
                    <a:lnTo>
                      <a:pt x="145607" y="21027"/>
                    </a:lnTo>
                    <a:lnTo>
                      <a:pt x="145607" y="21045"/>
                    </a:lnTo>
                    <a:lnTo>
                      <a:pt x="145626" y="21045"/>
                    </a:lnTo>
                    <a:lnTo>
                      <a:pt x="145626" y="21054"/>
                    </a:lnTo>
                    <a:lnTo>
                      <a:pt x="145635" y="21054"/>
                    </a:lnTo>
                    <a:lnTo>
                      <a:pt x="145635" y="21073"/>
                    </a:lnTo>
                    <a:lnTo>
                      <a:pt x="145672" y="21073"/>
                    </a:lnTo>
                    <a:lnTo>
                      <a:pt x="145672" y="21092"/>
                    </a:lnTo>
                    <a:lnTo>
                      <a:pt x="145682" y="21092"/>
                    </a:lnTo>
                    <a:lnTo>
                      <a:pt x="145682" y="21101"/>
                    </a:lnTo>
                    <a:lnTo>
                      <a:pt x="145700" y="21101"/>
                    </a:lnTo>
                    <a:lnTo>
                      <a:pt x="145700" y="21119"/>
                    </a:lnTo>
                    <a:lnTo>
                      <a:pt x="145728" y="21119"/>
                    </a:lnTo>
                    <a:lnTo>
                      <a:pt x="145728" y="21138"/>
                    </a:lnTo>
                    <a:lnTo>
                      <a:pt x="145746" y="21138"/>
                    </a:lnTo>
                    <a:lnTo>
                      <a:pt x="145746" y="21147"/>
                    </a:lnTo>
                    <a:lnTo>
                      <a:pt x="145765" y="21147"/>
                    </a:lnTo>
                    <a:lnTo>
                      <a:pt x="145765" y="21166"/>
                    </a:lnTo>
                    <a:lnTo>
                      <a:pt x="145793" y="21166"/>
                    </a:lnTo>
                    <a:lnTo>
                      <a:pt x="145793" y="21184"/>
                    </a:lnTo>
                    <a:lnTo>
                      <a:pt x="145811" y="21184"/>
                    </a:lnTo>
                    <a:lnTo>
                      <a:pt x="145811" y="21193"/>
                    </a:lnTo>
                    <a:lnTo>
                      <a:pt x="145821" y="21193"/>
                    </a:lnTo>
                    <a:lnTo>
                      <a:pt x="145821" y="21212"/>
                    </a:lnTo>
                    <a:lnTo>
                      <a:pt x="145858" y="21212"/>
                    </a:lnTo>
                    <a:lnTo>
                      <a:pt x="145858" y="21230"/>
                    </a:lnTo>
                    <a:lnTo>
                      <a:pt x="145867" y="21230"/>
                    </a:lnTo>
                    <a:lnTo>
                      <a:pt x="145867" y="21240"/>
                    </a:lnTo>
                    <a:lnTo>
                      <a:pt x="145885" y="21240"/>
                    </a:lnTo>
                    <a:lnTo>
                      <a:pt x="145885" y="21258"/>
                    </a:lnTo>
                    <a:lnTo>
                      <a:pt x="145913" y="21258"/>
                    </a:lnTo>
                    <a:lnTo>
                      <a:pt x="145913" y="21277"/>
                    </a:lnTo>
                    <a:lnTo>
                      <a:pt x="145932" y="21277"/>
                    </a:lnTo>
                    <a:lnTo>
                      <a:pt x="145932" y="21286"/>
                    </a:lnTo>
                    <a:lnTo>
                      <a:pt x="145950" y="21286"/>
                    </a:lnTo>
                    <a:lnTo>
                      <a:pt x="145950" y="21305"/>
                    </a:lnTo>
                    <a:lnTo>
                      <a:pt x="145959" y="21305"/>
                    </a:lnTo>
                    <a:lnTo>
                      <a:pt x="145959" y="21323"/>
                    </a:lnTo>
                    <a:lnTo>
                      <a:pt x="145978" y="21323"/>
                    </a:lnTo>
                    <a:lnTo>
                      <a:pt x="145978" y="21332"/>
                    </a:lnTo>
                    <a:lnTo>
                      <a:pt x="145996" y="21332"/>
                    </a:lnTo>
                    <a:lnTo>
                      <a:pt x="145996" y="21351"/>
                    </a:lnTo>
                    <a:lnTo>
                      <a:pt x="146006" y="21351"/>
                    </a:lnTo>
                    <a:lnTo>
                      <a:pt x="146006" y="21369"/>
                    </a:lnTo>
                    <a:lnTo>
                      <a:pt x="146024" y="21369"/>
                    </a:lnTo>
                    <a:lnTo>
                      <a:pt x="146024" y="21379"/>
                    </a:lnTo>
                    <a:lnTo>
                      <a:pt x="146043" y="21379"/>
                    </a:lnTo>
                    <a:lnTo>
                      <a:pt x="146043" y="21397"/>
                    </a:lnTo>
                    <a:lnTo>
                      <a:pt x="146071" y="21397"/>
                    </a:lnTo>
                    <a:lnTo>
                      <a:pt x="146071" y="21416"/>
                    </a:lnTo>
                    <a:lnTo>
                      <a:pt x="146089" y="21416"/>
                    </a:lnTo>
                    <a:lnTo>
                      <a:pt x="146089" y="21425"/>
                    </a:lnTo>
                    <a:lnTo>
                      <a:pt x="146098" y="21425"/>
                    </a:lnTo>
                    <a:lnTo>
                      <a:pt x="146098" y="21444"/>
                    </a:lnTo>
                    <a:lnTo>
                      <a:pt x="146117" y="21444"/>
                    </a:lnTo>
                    <a:lnTo>
                      <a:pt x="146117" y="21462"/>
                    </a:lnTo>
                    <a:lnTo>
                      <a:pt x="146135" y="21462"/>
                    </a:lnTo>
                    <a:lnTo>
                      <a:pt x="146135" y="21471"/>
                    </a:lnTo>
                    <a:lnTo>
                      <a:pt x="146145" y="21471"/>
                    </a:lnTo>
                    <a:lnTo>
                      <a:pt x="146145" y="21490"/>
                    </a:lnTo>
                    <a:lnTo>
                      <a:pt x="146163" y="21490"/>
                    </a:lnTo>
                    <a:lnTo>
                      <a:pt x="146163" y="21508"/>
                    </a:lnTo>
                    <a:lnTo>
                      <a:pt x="146182" y="21508"/>
                    </a:lnTo>
                    <a:lnTo>
                      <a:pt x="146182" y="21518"/>
                    </a:lnTo>
                    <a:lnTo>
                      <a:pt x="146191" y="21518"/>
                    </a:lnTo>
                    <a:lnTo>
                      <a:pt x="146191" y="21536"/>
                    </a:lnTo>
                    <a:lnTo>
                      <a:pt x="146210" y="21536"/>
                    </a:lnTo>
                    <a:lnTo>
                      <a:pt x="146210" y="21555"/>
                    </a:lnTo>
                    <a:lnTo>
                      <a:pt x="146228" y="21555"/>
                    </a:lnTo>
                    <a:lnTo>
                      <a:pt x="146228" y="21564"/>
                    </a:lnTo>
                    <a:lnTo>
                      <a:pt x="146237" y="21564"/>
                    </a:lnTo>
                    <a:lnTo>
                      <a:pt x="146237" y="21582"/>
                    </a:lnTo>
                    <a:lnTo>
                      <a:pt x="146256" y="21582"/>
                    </a:lnTo>
                    <a:lnTo>
                      <a:pt x="146256" y="21601"/>
                    </a:lnTo>
                    <a:lnTo>
                      <a:pt x="146274" y="21601"/>
                    </a:lnTo>
                    <a:lnTo>
                      <a:pt x="146274" y="21610"/>
                    </a:lnTo>
                    <a:lnTo>
                      <a:pt x="146284" y="21610"/>
                    </a:lnTo>
                    <a:lnTo>
                      <a:pt x="146284" y="21629"/>
                    </a:lnTo>
                    <a:lnTo>
                      <a:pt x="146302" y="21629"/>
                    </a:lnTo>
                    <a:lnTo>
                      <a:pt x="146302" y="21647"/>
                    </a:lnTo>
                    <a:lnTo>
                      <a:pt x="146321" y="21647"/>
                    </a:lnTo>
                    <a:lnTo>
                      <a:pt x="146321" y="21675"/>
                    </a:lnTo>
                    <a:lnTo>
                      <a:pt x="146330" y="21675"/>
                    </a:lnTo>
                    <a:lnTo>
                      <a:pt x="146330" y="21694"/>
                    </a:lnTo>
                    <a:lnTo>
                      <a:pt x="146348" y="21694"/>
                    </a:lnTo>
                    <a:lnTo>
                      <a:pt x="146348" y="21703"/>
                    </a:lnTo>
                    <a:lnTo>
                      <a:pt x="146367" y="21703"/>
                    </a:lnTo>
                    <a:lnTo>
                      <a:pt x="146367" y="21721"/>
                    </a:lnTo>
                    <a:lnTo>
                      <a:pt x="146376" y="21721"/>
                    </a:lnTo>
                    <a:lnTo>
                      <a:pt x="146376" y="21740"/>
                    </a:lnTo>
                    <a:lnTo>
                      <a:pt x="146395" y="21740"/>
                    </a:lnTo>
                    <a:lnTo>
                      <a:pt x="146395" y="21749"/>
                    </a:lnTo>
                    <a:lnTo>
                      <a:pt x="146413" y="21749"/>
                    </a:lnTo>
                    <a:lnTo>
                      <a:pt x="146413" y="21768"/>
                    </a:lnTo>
                    <a:lnTo>
                      <a:pt x="146423" y="21768"/>
                    </a:lnTo>
                    <a:lnTo>
                      <a:pt x="146423" y="21795"/>
                    </a:lnTo>
                    <a:lnTo>
                      <a:pt x="146441" y="21795"/>
                    </a:lnTo>
                    <a:lnTo>
                      <a:pt x="146441" y="21814"/>
                    </a:lnTo>
                    <a:lnTo>
                      <a:pt x="146460" y="21814"/>
                    </a:lnTo>
                    <a:lnTo>
                      <a:pt x="146460" y="21833"/>
                    </a:lnTo>
                    <a:lnTo>
                      <a:pt x="146469" y="21833"/>
                    </a:lnTo>
                    <a:lnTo>
                      <a:pt x="146469" y="21842"/>
                    </a:lnTo>
                    <a:lnTo>
                      <a:pt x="146487" y="21842"/>
                    </a:lnTo>
                    <a:lnTo>
                      <a:pt x="146487" y="21860"/>
                    </a:lnTo>
                    <a:lnTo>
                      <a:pt x="146506" y="21860"/>
                    </a:lnTo>
                    <a:lnTo>
                      <a:pt x="146506" y="21888"/>
                    </a:lnTo>
                    <a:lnTo>
                      <a:pt x="146515" y="21888"/>
                    </a:lnTo>
                    <a:lnTo>
                      <a:pt x="146515" y="21907"/>
                    </a:lnTo>
                    <a:lnTo>
                      <a:pt x="146534" y="21907"/>
                    </a:lnTo>
                    <a:lnTo>
                      <a:pt x="146534" y="21925"/>
                    </a:lnTo>
                    <a:lnTo>
                      <a:pt x="146552" y="21925"/>
                    </a:lnTo>
                    <a:lnTo>
                      <a:pt x="146552" y="21953"/>
                    </a:lnTo>
                    <a:lnTo>
                      <a:pt x="146562" y="21953"/>
                    </a:lnTo>
                    <a:lnTo>
                      <a:pt x="146562" y="21971"/>
                    </a:lnTo>
                    <a:lnTo>
                      <a:pt x="146580" y="21971"/>
                    </a:lnTo>
                    <a:lnTo>
                      <a:pt x="146580" y="21981"/>
                    </a:lnTo>
                    <a:lnTo>
                      <a:pt x="146599" y="21981"/>
                    </a:lnTo>
                    <a:lnTo>
                      <a:pt x="146599" y="22018"/>
                    </a:lnTo>
                    <a:lnTo>
                      <a:pt x="146608" y="22018"/>
                    </a:lnTo>
                    <a:lnTo>
                      <a:pt x="146608" y="22027"/>
                    </a:lnTo>
                    <a:lnTo>
                      <a:pt x="146626" y="22027"/>
                    </a:lnTo>
                    <a:lnTo>
                      <a:pt x="146626" y="22064"/>
                    </a:lnTo>
                    <a:lnTo>
                      <a:pt x="146645" y="22064"/>
                    </a:lnTo>
                    <a:lnTo>
                      <a:pt x="146645" y="22073"/>
                    </a:lnTo>
                    <a:lnTo>
                      <a:pt x="146654" y="22073"/>
                    </a:lnTo>
                    <a:lnTo>
                      <a:pt x="146654" y="22092"/>
                    </a:lnTo>
                    <a:lnTo>
                      <a:pt x="146673" y="22092"/>
                    </a:lnTo>
                    <a:lnTo>
                      <a:pt x="146673" y="22120"/>
                    </a:lnTo>
                    <a:lnTo>
                      <a:pt x="146691" y="22120"/>
                    </a:lnTo>
                    <a:lnTo>
                      <a:pt x="146691" y="22138"/>
                    </a:lnTo>
                    <a:lnTo>
                      <a:pt x="146700" y="22138"/>
                    </a:lnTo>
                    <a:lnTo>
                      <a:pt x="146700" y="22166"/>
                    </a:lnTo>
                    <a:lnTo>
                      <a:pt x="146719" y="22166"/>
                    </a:lnTo>
                    <a:lnTo>
                      <a:pt x="146719" y="22185"/>
                    </a:lnTo>
                    <a:lnTo>
                      <a:pt x="146737" y="22185"/>
                    </a:lnTo>
                    <a:lnTo>
                      <a:pt x="146737" y="22212"/>
                    </a:lnTo>
                    <a:lnTo>
                      <a:pt x="146747" y="22212"/>
                    </a:lnTo>
                    <a:lnTo>
                      <a:pt x="146747" y="22231"/>
                    </a:lnTo>
                    <a:lnTo>
                      <a:pt x="146765" y="22231"/>
                    </a:lnTo>
                    <a:lnTo>
                      <a:pt x="146765" y="22259"/>
                    </a:lnTo>
                    <a:lnTo>
                      <a:pt x="146784" y="22259"/>
                    </a:lnTo>
                    <a:lnTo>
                      <a:pt x="146784" y="22296"/>
                    </a:lnTo>
                    <a:lnTo>
                      <a:pt x="146793" y="22296"/>
                    </a:lnTo>
                    <a:lnTo>
                      <a:pt x="146793" y="22323"/>
                    </a:lnTo>
                    <a:lnTo>
                      <a:pt x="146812" y="22323"/>
                    </a:lnTo>
                    <a:lnTo>
                      <a:pt x="146812" y="22342"/>
                    </a:lnTo>
                    <a:lnTo>
                      <a:pt x="146830" y="22342"/>
                    </a:lnTo>
                    <a:lnTo>
                      <a:pt x="146830" y="22370"/>
                    </a:lnTo>
                    <a:lnTo>
                      <a:pt x="146839" y="22370"/>
                    </a:lnTo>
                    <a:lnTo>
                      <a:pt x="146839" y="22398"/>
                    </a:lnTo>
                    <a:lnTo>
                      <a:pt x="146858" y="22398"/>
                    </a:lnTo>
                    <a:lnTo>
                      <a:pt x="146858" y="22435"/>
                    </a:lnTo>
                    <a:lnTo>
                      <a:pt x="146876" y="22435"/>
                    </a:lnTo>
                    <a:lnTo>
                      <a:pt x="146876" y="22444"/>
                    </a:lnTo>
                    <a:lnTo>
                      <a:pt x="146886" y="22444"/>
                    </a:lnTo>
                    <a:lnTo>
                      <a:pt x="146886" y="22481"/>
                    </a:lnTo>
                    <a:lnTo>
                      <a:pt x="146904" y="22481"/>
                    </a:lnTo>
                    <a:lnTo>
                      <a:pt x="146904" y="22509"/>
                    </a:lnTo>
                    <a:lnTo>
                      <a:pt x="146923" y="22509"/>
                    </a:lnTo>
                    <a:lnTo>
                      <a:pt x="146923" y="22527"/>
                    </a:lnTo>
                    <a:lnTo>
                      <a:pt x="146932" y="22527"/>
                    </a:lnTo>
                    <a:lnTo>
                      <a:pt x="146932" y="22574"/>
                    </a:lnTo>
                    <a:lnTo>
                      <a:pt x="146951" y="22574"/>
                    </a:lnTo>
                    <a:lnTo>
                      <a:pt x="146951" y="22601"/>
                    </a:lnTo>
                    <a:lnTo>
                      <a:pt x="146969" y="22601"/>
                    </a:lnTo>
                    <a:lnTo>
                      <a:pt x="146969" y="22629"/>
                    </a:lnTo>
                    <a:lnTo>
                      <a:pt x="146978" y="22629"/>
                    </a:lnTo>
                    <a:lnTo>
                      <a:pt x="146978" y="22666"/>
                    </a:lnTo>
                    <a:lnTo>
                      <a:pt x="146997" y="22666"/>
                    </a:lnTo>
                    <a:lnTo>
                      <a:pt x="146997" y="22694"/>
                    </a:lnTo>
                    <a:lnTo>
                      <a:pt x="147015" y="22694"/>
                    </a:lnTo>
                    <a:lnTo>
                      <a:pt x="147015" y="22722"/>
                    </a:lnTo>
                    <a:lnTo>
                      <a:pt x="147025" y="22722"/>
                    </a:lnTo>
                    <a:lnTo>
                      <a:pt x="147025" y="22759"/>
                    </a:lnTo>
                    <a:lnTo>
                      <a:pt x="147043" y="22759"/>
                    </a:lnTo>
                    <a:lnTo>
                      <a:pt x="147043" y="22805"/>
                    </a:lnTo>
                    <a:lnTo>
                      <a:pt x="147062" y="22805"/>
                    </a:lnTo>
                    <a:lnTo>
                      <a:pt x="147062" y="22833"/>
                    </a:lnTo>
                    <a:lnTo>
                      <a:pt x="147071" y="22833"/>
                    </a:lnTo>
                    <a:lnTo>
                      <a:pt x="147071" y="22712"/>
                    </a:lnTo>
                    <a:lnTo>
                      <a:pt x="147089" y="22712"/>
                    </a:lnTo>
                    <a:lnTo>
                      <a:pt x="147089" y="22416"/>
                    </a:lnTo>
                    <a:lnTo>
                      <a:pt x="147108" y="22416"/>
                    </a:lnTo>
                    <a:lnTo>
                      <a:pt x="147108" y="22249"/>
                    </a:lnTo>
                    <a:lnTo>
                      <a:pt x="147117" y="22249"/>
                    </a:lnTo>
                    <a:lnTo>
                      <a:pt x="147117" y="22110"/>
                    </a:lnTo>
                    <a:lnTo>
                      <a:pt x="147136" y="22110"/>
                    </a:lnTo>
                    <a:lnTo>
                      <a:pt x="147136" y="21971"/>
                    </a:lnTo>
                    <a:lnTo>
                      <a:pt x="147154" y="21971"/>
                    </a:lnTo>
                    <a:lnTo>
                      <a:pt x="147154" y="21842"/>
                    </a:lnTo>
                    <a:lnTo>
                      <a:pt x="147164" y="21842"/>
                    </a:lnTo>
                    <a:lnTo>
                      <a:pt x="147164" y="21768"/>
                    </a:lnTo>
                    <a:lnTo>
                      <a:pt x="147182" y="21768"/>
                    </a:lnTo>
                    <a:lnTo>
                      <a:pt x="147182" y="21694"/>
                    </a:lnTo>
                    <a:lnTo>
                      <a:pt x="147201" y="21694"/>
                    </a:lnTo>
                    <a:lnTo>
                      <a:pt x="147201" y="21601"/>
                    </a:lnTo>
                    <a:lnTo>
                      <a:pt x="147210" y="21601"/>
                    </a:lnTo>
                    <a:lnTo>
                      <a:pt x="147210" y="21518"/>
                    </a:lnTo>
                    <a:lnTo>
                      <a:pt x="147228" y="21518"/>
                    </a:lnTo>
                    <a:lnTo>
                      <a:pt x="147228" y="21444"/>
                    </a:lnTo>
                    <a:lnTo>
                      <a:pt x="147247" y="21444"/>
                    </a:lnTo>
                    <a:lnTo>
                      <a:pt x="147247" y="21379"/>
                    </a:lnTo>
                    <a:lnTo>
                      <a:pt x="147256" y="21379"/>
                    </a:lnTo>
                    <a:lnTo>
                      <a:pt x="147256" y="21332"/>
                    </a:lnTo>
                    <a:lnTo>
                      <a:pt x="147275" y="21332"/>
                    </a:lnTo>
                    <a:lnTo>
                      <a:pt x="147275" y="21277"/>
                    </a:lnTo>
                    <a:lnTo>
                      <a:pt x="147293" y="21277"/>
                    </a:lnTo>
                    <a:lnTo>
                      <a:pt x="147293" y="21230"/>
                    </a:lnTo>
                    <a:lnTo>
                      <a:pt x="147303" y="21230"/>
                    </a:lnTo>
                    <a:lnTo>
                      <a:pt x="147303" y="21166"/>
                    </a:lnTo>
                    <a:lnTo>
                      <a:pt x="147321" y="21166"/>
                    </a:lnTo>
                    <a:lnTo>
                      <a:pt x="147321" y="21119"/>
                    </a:lnTo>
                    <a:lnTo>
                      <a:pt x="147340" y="21119"/>
                    </a:lnTo>
                    <a:lnTo>
                      <a:pt x="147340" y="21054"/>
                    </a:lnTo>
                    <a:lnTo>
                      <a:pt x="147349" y="21054"/>
                    </a:lnTo>
                    <a:lnTo>
                      <a:pt x="147349" y="21008"/>
                    </a:lnTo>
                    <a:lnTo>
                      <a:pt x="147367" y="21008"/>
                    </a:lnTo>
                    <a:lnTo>
                      <a:pt x="147367" y="20980"/>
                    </a:lnTo>
                    <a:lnTo>
                      <a:pt x="147386" y="20980"/>
                    </a:lnTo>
                    <a:lnTo>
                      <a:pt x="147386" y="20934"/>
                    </a:lnTo>
                    <a:lnTo>
                      <a:pt x="147395" y="20934"/>
                    </a:lnTo>
                    <a:lnTo>
                      <a:pt x="147395" y="20906"/>
                    </a:lnTo>
                    <a:lnTo>
                      <a:pt x="147414" y="20906"/>
                    </a:lnTo>
                    <a:lnTo>
                      <a:pt x="147414" y="20860"/>
                    </a:lnTo>
                    <a:lnTo>
                      <a:pt x="147432" y="20860"/>
                    </a:lnTo>
                    <a:lnTo>
                      <a:pt x="147432" y="20823"/>
                    </a:lnTo>
                    <a:lnTo>
                      <a:pt x="147441" y="20823"/>
                    </a:lnTo>
                    <a:lnTo>
                      <a:pt x="147441" y="20777"/>
                    </a:lnTo>
                    <a:lnTo>
                      <a:pt x="147460" y="20777"/>
                    </a:lnTo>
                    <a:lnTo>
                      <a:pt x="147460" y="20730"/>
                    </a:lnTo>
                    <a:lnTo>
                      <a:pt x="147479" y="20730"/>
                    </a:lnTo>
                    <a:lnTo>
                      <a:pt x="147479" y="20703"/>
                    </a:lnTo>
                    <a:lnTo>
                      <a:pt x="147488" y="20703"/>
                    </a:lnTo>
                    <a:lnTo>
                      <a:pt x="147488" y="20675"/>
                    </a:lnTo>
                    <a:lnTo>
                      <a:pt x="147506" y="20675"/>
                    </a:lnTo>
                    <a:lnTo>
                      <a:pt x="147506" y="20638"/>
                    </a:lnTo>
                    <a:lnTo>
                      <a:pt x="147525" y="20638"/>
                    </a:lnTo>
                    <a:lnTo>
                      <a:pt x="147525" y="20610"/>
                    </a:lnTo>
                    <a:lnTo>
                      <a:pt x="147534" y="20610"/>
                    </a:lnTo>
                    <a:lnTo>
                      <a:pt x="147534" y="20582"/>
                    </a:lnTo>
                    <a:lnTo>
                      <a:pt x="147553" y="20582"/>
                    </a:lnTo>
                    <a:lnTo>
                      <a:pt x="147553" y="20545"/>
                    </a:lnTo>
                    <a:lnTo>
                      <a:pt x="147571" y="20545"/>
                    </a:lnTo>
                    <a:lnTo>
                      <a:pt x="147571" y="20517"/>
                    </a:lnTo>
                    <a:lnTo>
                      <a:pt x="147580" y="20517"/>
                    </a:lnTo>
                    <a:lnTo>
                      <a:pt x="147580" y="20489"/>
                    </a:lnTo>
                    <a:lnTo>
                      <a:pt x="147599" y="20489"/>
                    </a:lnTo>
                    <a:lnTo>
                      <a:pt x="147599" y="20452"/>
                    </a:lnTo>
                    <a:lnTo>
                      <a:pt x="147617" y="20452"/>
                    </a:lnTo>
                    <a:lnTo>
                      <a:pt x="147617" y="20443"/>
                    </a:lnTo>
                    <a:lnTo>
                      <a:pt x="147627" y="20443"/>
                    </a:lnTo>
                    <a:lnTo>
                      <a:pt x="147627" y="20406"/>
                    </a:lnTo>
                    <a:lnTo>
                      <a:pt x="147645" y="20406"/>
                    </a:lnTo>
                    <a:lnTo>
                      <a:pt x="147645" y="20397"/>
                    </a:lnTo>
                    <a:lnTo>
                      <a:pt x="147664" y="20397"/>
                    </a:lnTo>
                    <a:lnTo>
                      <a:pt x="147664" y="20360"/>
                    </a:lnTo>
                    <a:lnTo>
                      <a:pt x="147673" y="20360"/>
                    </a:lnTo>
                    <a:lnTo>
                      <a:pt x="147673" y="20332"/>
                    </a:lnTo>
                    <a:lnTo>
                      <a:pt x="147692" y="20332"/>
                    </a:lnTo>
                    <a:lnTo>
                      <a:pt x="147692" y="20313"/>
                    </a:lnTo>
                    <a:lnTo>
                      <a:pt x="147710" y="20313"/>
                    </a:lnTo>
                    <a:lnTo>
                      <a:pt x="147710" y="20286"/>
                    </a:lnTo>
                    <a:lnTo>
                      <a:pt x="147719" y="20286"/>
                    </a:lnTo>
                    <a:lnTo>
                      <a:pt x="147719" y="20267"/>
                    </a:lnTo>
                    <a:lnTo>
                      <a:pt x="147738" y="20267"/>
                    </a:lnTo>
                    <a:lnTo>
                      <a:pt x="147738" y="20239"/>
                    </a:lnTo>
                    <a:lnTo>
                      <a:pt x="147756" y="20239"/>
                    </a:lnTo>
                    <a:lnTo>
                      <a:pt x="147756" y="20221"/>
                    </a:lnTo>
                    <a:lnTo>
                      <a:pt x="147766" y="20221"/>
                    </a:lnTo>
                    <a:lnTo>
                      <a:pt x="147766" y="20193"/>
                    </a:lnTo>
                    <a:lnTo>
                      <a:pt x="147784" y="20193"/>
                    </a:lnTo>
                    <a:lnTo>
                      <a:pt x="147784" y="20175"/>
                    </a:lnTo>
                    <a:lnTo>
                      <a:pt x="147803" y="20175"/>
                    </a:lnTo>
                    <a:lnTo>
                      <a:pt x="147803" y="20165"/>
                    </a:lnTo>
                    <a:lnTo>
                      <a:pt x="147812" y="20165"/>
                    </a:lnTo>
                    <a:lnTo>
                      <a:pt x="147812" y="20147"/>
                    </a:lnTo>
                    <a:lnTo>
                      <a:pt x="147830" y="20147"/>
                    </a:lnTo>
                    <a:lnTo>
                      <a:pt x="147830" y="20119"/>
                    </a:lnTo>
                    <a:lnTo>
                      <a:pt x="147849" y="20119"/>
                    </a:lnTo>
                    <a:lnTo>
                      <a:pt x="147849" y="20100"/>
                    </a:lnTo>
                    <a:lnTo>
                      <a:pt x="147858" y="20100"/>
                    </a:lnTo>
                    <a:lnTo>
                      <a:pt x="147858" y="20082"/>
                    </a:lnTo>
                    <a:lnTo>
                      <a:pt x="147877" y="20082"/>
                    </a:lnTo>
                    <a:lnTo>
                      <a:pt x="147877" y="20073"/>
                    </a:lnTo>
                    <a:lnTo>
                      <a:pt x="147895" y="20073"/>
                    </a:lnTo>
                    <a:lnTo>
                      <a:pt x="147895" y="20036"/>
                    </a:lnTo>
                    <a:lnTo>
                      <a:pt x="147905" y="20036"/>
                    </a:lnTo>
                    <a:lnTo>
                      <a:pt x="147905" y="20026"/>
                    </a:lnTo>
                    <a:lnTo>
                      <a:pt x="147923" y="20026"/>
                    </a:lnTo>
                    <a:lnTo>
                      <a:pt x="147923" y="20008"/>
                    </a:lnTo>
                    <a:lnTo>
                      <a:pt x="147942" y="20008"/>
                    </a:lnTo>
                    <a:lnTo>
                      <a:pt x="147942" y="19989"/>
                    </a:lnTo>
                    <a:lnTo>
                      <a:pt x="147951" y="19989"/>
                    </a:lnTo>
                    <a:lnTo>
                      <a:pt x="147951" y="19980"/>
                    </a:lnTo>
                    <a:lnTo>
                      <a:pt x="147969" y="19980"/>
                    </a:lnTo>
                    <a:lnTo>
                      <a:pt x="147969" y="19962"/>
                    </a:lnTo>
                    <a:lnTo>
                      <a:pt x="147988" y="19962"/>
                    </a:lnTo>
                    <a:lnTo>
                      <a:pt x="147988" y="19943"/>
                    </a:lnTo>
                    <a:lnTo>
                      <a:pt x="147997" y="19943"/>
                    </a:lnTo>
                    <a:lnTo>
                      <a:pt x="147997" y="19934"/>
                    </a:lnTo>
                    <a:lnTo>
                      <a:pt x="148016" y="19934"/>
                    </a:lnTo>
                    <a:lnTo>
                      <a:pt x="148016" y="19915"/>
                    </a:lnTo>
                    <a:lnTo>
                      <a:pt x="148034" y="19915"/>
                    </a:lnTo>
                    <a:lnTo>
                      <a:pt x="148034" y="19897"/>
                    </a:lnTo>
                    <a:lnTo>
                      <a:pt x="148044" y="19897"/>
                    </a:lnTo>
                    <a:lnTo>
                      <a:pt x="148044" y="19887"/>
                    </a:lnTo>
                    <a:lnTo>
                      <a:pt x="148062" y="19887"/>
                    </a:lnTo>
                    <a:lnTo>
                      <a:pt x="148062" y="19869"/>
                    </a:lnTo>
                    <a:lnTo>
                      <a:pt x="148081" y="19869"/>
                    </a:lnTo>
                    <a:lnTo>
                      <a:pt x="148081" y="19850"/>
                    </a:lnTo>
                    <a:lnTo>
                      <a:pt x="148090" y="19850"/>
                    </a:lnTo>
                    <a:lnTo>
                      <a:pt x="148090" y="19841"/>
                    </a:lnTo>
                    <a:lnTo>
                      <a:pt x="148108" y="19841"/>
                    </a:lnTo>
                    <a:lnTo>
                      <a:pt x="148108" y="19823"/>
                    </a:lnTo>
                    <a:lnTo>
                      <a:pt x="148127" y="19823"/>
                    </a:lnTo>
                    <a:lnTo>
                      <a:pt x="148127" y="19804"/>
                    </a:lnTo>
                    <a:lnTo>
                      <a:pt x="148136" y="19804"/>
                    </a:lnTo>
                    <a:lnTo>
                      <a:pt x="148136" y="19795"/>
                    </a:lnTo>
                    <a:lnTo>
                      <a:pt x="148155" y="19795"/>
                    </a:lnTo>
                    <a:lnTo>
                      <a:pt x="148155" y="19776"/>
                    </a:lnTo>
                    <a:lnTo>
                      <a:pt x="148182" y="19776"/>
                    </a:lnTo>
                    <a:lnTo>
                      <a:pt x="148182" y="19758"/>
                    </a:lnTo>
                    <a:lnTo>
                      <a:pt x="148201" y="19758"/>
                    </a:lnTo>
                    <a:lnTo>
                      <a:pt x="148201" y="19748"/>
                    </a:lnTo>
                    <a:lnTo>
                      <a:pt x="148220" y="19748"/>
                    </a:lnTo>
                    <a:lnTo>
                      <a:pt x="148220" y="19730"/>
                    </a:lnTo>
                    <a:lnTo>
                      <a:pt x="148229" y="19730"/>
                    </a:lnTo>
                    <a:lnTo>
                      <a:pt x="148229" y="19711"/>
                    </a:lnTo>
                    <a:lnTo>
                      <a:pt x="148266" y="19711"/>
                    </a:lnTo>
                    <a:lnTo>
                      <a:pt x="148266" y="19702"/>
                    </a:lnTo>
                    <a:lnTo>
                      <a:pt x="148275" y="19702"/>
                    </a:lnTo>
                    <a:lnTo>
                      <a:pt x="148275" y="19684"/>
                    </a:lnTo>
                    <a:lnTo>
                      <a:pt x="148294" y="19684"/>
                    </a:lnTo>
                    <a:lnTo>
                      <a:pt x="148294" y="19665"/>
                    </a:lnTo>
                    <a:lnTo>
                      <a:pt x="148321" y="19665"/>
                    </a:lnTo>
                    <a:lnTo>
                      <a:pt x="148321" y="19656"/>
                    </a:lnTo>
                    <a:lnTo>
                      <a:pt x="148340" y="19656"/>
                    </a:lnTo>
                    <a:lnTo>
                      <a:pt x="148340" y="19637"/>
                    </a:lnTo>
                    <a:lnTo>
                      <a:pt x="148368" y="19637"/>
                    </a:lnTo>
                    <a:lnTo>
                      <a:pt x="148368" y="19619"/>
                    </a:lnTo>
                    <a:lnTo>
                      <a:pt x="148386" y="19619"/>
                    </a:lnTo>
                    <a:lnTo>
                      <a:pt x="148386" y="19610"/>
                    </a:lnTo>
                    <a:lnTo>
                      <a:pt x="148414" y="19610"/>
                    </a:lnTo>
                    <a:lnTo>
                      <a:pt x="148414" y="19591"/>
                    </a:lnTo>
                    <a:lnTo>
                      <a:pt x="148433" y="19591"/>
                    </a:lnTo>
                    <a:lnTo>
                      <a:pt x="148433" y="19572"/>
                    </a:lnTo>
                    <a:lnTo>
                      <a:pt x="148460" y="19572"/>
                    </a:lnTo>
                    <a:lnTo>
                      <a:pt x="148460" y="19563"/>
                    </a:lnTo>
                    <a:lnTo>
                      <a:pt x="148497" y="19563"/>
                    </a:lnTo>
                    <a:lnTo>
                      <a:pt x="148497" y="19545"/>
                    </a:lnTo>
                    <a:lnTo>
                      <a:pt x="148525" y="19545"/>
                    </a:lnTo>
                    <a:lnTo>
                      <a:pt x="148525" y="19526"/>
                    </a:lnTo>
                    <a:lnTo>
                      <a:pt x="148553" y="19526"/>
                    </a:lnTo>
                    <a:lnTo>
                      <a:pt x="148553" y="19517"/>
                    </a:lnTo>
                    <a:lnTo>
                      <a:pt x="148571" y="19517"/>
                    </a:lnTo>
                    <a:lnTo>
                      <a:pt x="148571" y="19498"/>
                    </a:lnTo>
                    <a:lnTo>
                      <a:pt x="148599" y="19498"/>
                    </a:lnTo>
                    <a:lnTo>
                      <a:pt x="148599" y="19480"/>
                    </a:lnTo>
                    <a:lnTo>
                      <a:pt x="148646" y="19480"/>
                    </a:lnTo>
                    <a:lnTo>
                      <a:pt x="148646" y="19471"/>
                    </a:lnTo>
                    <a:lnTo>
                      <a:pt x="148683" y="19471"/>
                    </a:lnTo>
                    <a:lnTo>
                      <a:pt x="148683" y="19452"/>
                    </a:lnTo>
                    <a:lnTo>
                      <a:pt x="148710" y="19452"/>
                    </a:lnTo>
                    <a:lnTo>
                      <a:pt x="148710" y="19434"/>
                    </a:lnTo>
                    <a:lnTo>
                      <a:pt x="148738" y="19434"/>
                    </a:lnTo>
                    <a:lnTo>
                      <a:pt x="148738" y="19424"/>
                    </a:lnTo>
                    <a:lnTo>
                      <a:pt x="148785" y="19424"/>
                    </a:lnTo>
                    <a:lnTo>
                      <a:pt x="148785" y="19406"/>
                    </a:lnTo>
                    <a:lnTo>
                      <a:pt x="148831" y="19406"/>
                    </a:lnTo>
                    <a:lnTo>
                      <a:pt x="148831" y="19387"/>
                    </a:lnTo>
                    <a:lnTo>
                      <a:pt x="148868" y="19387"/>
                    </a:lnTo>
                    <a:lnTo>
                      <a:pt x="148868" y="19378"/>
                    </a:lnTo>
                    <a:lnTo>
                      <a:pt x="148914" y="19378"/>
                    </a:lnTo>
                    <a:lnTo>
                      <a:pt x="148914" y="19359"/>
                    </a:lnTo>
                    <a:lnTo>
                      <a:pt x="148961" y="19359"/>
                    </a:lnTo>
                    <a:lnTo>
                      <a:pt x="148961" y="19341"/>
                    </a:lnTo>
                    <a:lnTo>
                      <a:pt x="149016" y="19341"/>
                    </a:lnTo>
                    <a:lnTo>
                      <a:pt x="149016" y="19332"/>
                    </a:lnTo>
                    <a:lnTo>
                      <a:pt x="149062" y="19332"/>
                    </a:lnTo>
                    <a:lnTo>
                      <a:pt x="149062" y="19313"/>
                    </a:lnTo>
                    <a:lnTo>
                      <a:pt x="149109" y="19313"/>
                    </a:lnTo>
                    <a:lnTo>
                      <a:pt x="149109" y="19452"/>
                    </a:lnTo>
                    <a:lnTo>
                      <a:pt x="149127" y="19452"/>
                    </a:lnTo>
                    <a:lnTo>
                      <a:pt x="149127" y="20841"/>
                    </a:lnTo>
                    <a:lnTo>
                      <a:pt x="149146" y="20841"/>
                    </a:lnTo>
                    <a:lnTo>
                      <a:pt x="149146" y="22212"/>
                    </a:lnTo>
                    <a:lnTo>
                      <a:pt x="149155" y="22212"/>
                    </a:lnTo>
                    <a:lnTo>
                      <a:pt x="149155" y="23602"/>
                    </a:lnTo>
                    <a:lnTo>
                      <a:pt x="149174" y="23602"/>
                    </a:lnTo>
                    <a:lnTo>
                      <a:pt x="149174" y="24982"/>
                    </a:lnTo>
                    <a:lnTo>
                      <a:pt x="149192" y="24982"/>
                    </a:lnTo>
                    <a:lnTo>
                      <a:pt x="149192" y="26371"/>
                    </a:lnTo>
                    <a:lnTo>
                      <a:pt x="149201" y="26371"/>
                    </a:lnTo>
                    <a:lnTo>
                      <a:pt x="149201" y="27742"/>
                    </a:lnTo>
                    <a:lnTo>
                      <a:pt x="149220" y="27742"/>
                    </a:lnTo>
                    <a:lnTo>
                      <a:pt x="149220" y="29113"/>
                    </a:lnTo>
                    <a:lnTo>
                      <a:pt x="149238" y="29113"/>
                    </a:lnTo>
                    <a:lnTo>
                      <a:pt x="149238" y="30502"/>
                    </a:lnTo>
                    <a:lnTo>
                      <a:pt x="149248" y="30502"/>
                    </a:lnTo>
                    <a:lnTo>
                      <a:pt x="149248" y="31882"/>
                    </a:lnTo>
                    <a:lnTo>
                      <a:pt x="149266" y="31882"/>
                    </a:lnTo>
                    <a:lnTo>
                      <a:pt x="149266" y="33253"/>
                    </a:lnTo>
                    <a:lnTo>
                      <a:pt x="149285" y="33253"/>
                    </a:lnTo>
                    <a:lnTo>
                      <a:pt x="149285" y="34643"/>
                    </a:lnTo>
                    <a:lnTo>
                      <a:pt x="149294" y="34643"/>
                    </a:lnTo>
                    <a:lnTo>
                      <a:pt x="149294" y="36013"/>
                    </a:lnTo>
                    <a:lnTo>
                      <a:pt x="149312" y="36013"/>
                    </a:lnTo>
                    <a:lnTo>
                      <a:pt x="149312" y="37394"/>
                    </a:lnTo>
                    <a:lnTo>
                      <a:pt x="149331" y="37394"/>
                    </a:lnTo>
                    <a:lnTo>
                      <a:pt x="149331" y="37773"/>
                    </a:lnTo>
                    <a:lnTo>
                      <a:pt x="146460" y="37773"/>
                    </a:lnTo>
                    <a:lnTo>
                      <a:pt x="146460" y="377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826" name="Google Shape;826;p32"/>
              <p:cNvGrpSpPr/>
              <p:nvPr/>
            </p:nvGrpSpPr>
            <p:grpSpPr>
              <a:xfrm>
                <a:off x="-347595" y="3417603"/>
                <a:ext cx="9755938" cy="1326475"/>
                <a:chOff x="-347595" y="3417603"/>
                <a:chExt cx="9755938" cy="1326475"/>
              </a:xfrm>
            </p:grpSpPr>
            <p:grpSp>
              <p:nvGrpSpPr>
                <p:cNvPr id="827" name="Google Shape;827;p32"/>
                <p:cNvGrpSpPr/>
                <p:nvPr/>
              </p:nvGrpSpPr>
              <p:grpSpPr>
                <a:xfrm>
                  <a:off x="-347595" y="3417603"/>
                  <a:ext cx="5179172" cy="1310721"/>
                  <a:chOff x="238125" y="3213602"/>
                  <a:chExt cx="3733275" cy="944800"/>
                </a:xfrm>
              </p:grpSpPr>
              <p:sp>
                <p:nvSpPr>
                  <p:cNvPr id="828" name="Google Shape;828;p32"/>
                  <p:cNvSpPr/>
                  <p:nvPr/>
                </p:nvSpPr>
                <p:spPr>
                  <a:xfrm>
                    <a:off x="742925" y="3428345"/>
                    <a:ext cx="1875925" cy="583350"/>
                  </a:xfrm>
                  <a:custGeom>
                    <a:avLst/>
                    <a:gdLst/>
                    <a:ahLst/>
                    <a:cxnLst/>
                    <a:rect l="l" t="t" r="r" b="b"/>
                    <a:pathLst>
                      <a:path w="75037" h="23334" extrusionOk="0">
                        <a:moveTo>
                          <a:pt x="73573" y="21231"/>
                        </a:moveTo>
                        <a:cubicBezTo>
                          <a:pt x="74527" y="20879"/>
                          <a:pt x="75036" y="19823"/>
                          <a:pt x="74620" y="18850"/>
                        </a:cubicBezTo>
                        <a:cubicBezTo>
                          <a:pt x="74416" y="18387"/>
                          <a:pt x="74027" y="18026"/>
                          <a:pt x="73545" y="17859"/>
                        </a:cubicBezTo>
                        <a:cubicBezTo>
                          <a:pt x="72526" y="17498"/>
                          <a:pt x="71452" y="18026"/>
                          <a:pt x="71128" y="18961"/>
                        </a:cubicBezTo>
                        <a:cubicBezTo>
                          <a:pt x="71202" y="18757"/>
                          <a:pt x="71155" y="18526"/>
                          <a:pt x="71007" y="18359"/>
                        </a:cubicBezTo>
                        <a:cubicBezTo>
                          <a:pt x="70850" y="18192"/>
                          <a:pt x="70618" y="18118"/>
                          <a:pt x="70396" y="18165"/>
                        </a:cubicBezTo>
                        <a:cubicBezTo>
                          <a:pt x="70248" y="17340"/>
                          <a:pt x="69683" y="16636"/>
                          <a:pt x="68886" y="16312"/>
                        </a:cubicBezTo>
                        <a:cubicBezTo>
                          <a:pt x="68089" y="15979"/>
                          <a:pt x="67172" y="16062"/>
                          <a:pt x="66459" y="16534"/>
                        </a:cubicBezTo>
                        <a:cubicBezTo>
                          <a:pt x="66515" y="16331"/>
                          <a:pt x="66450" y="16099"/>
                          <a:pt x="66311" y="15932"/>
                        </a:cubicBezTo>
                        <a:cubicBezTo>
                          <a:pt x="66163" y="15766"/>
                          <a:pt x="65950" y="15682"/>
                          <a:pt x="65718" y="15692"/>
                        </a:cubicBezTo>
                        <a:cubicBezTo>
                          <a:pt x="66107" y="15580"/>
                          <a:pt x="66422" y="15321"/>
                          <a:pt x="66607" y="14978"/>
                        </a:cubicBezTo>
                        <a:cubicBezTo>
                          <a:pt x="66793" y="14636"/>
                          <a:pt x="66820" y="14228"/>
                          <a:pt x="66691" y="13858"/>
                        </a:cubicBezTo>
                        <a:cubicBezTo>
                          <a:pt x="66996" y="13422"/>
                          <a:pt x="66959" y="12829"/>
                          <a:pt x="66607" y="12422"/>
                        </a:cubicBezTo>
                        <a:cubicBezTo>
                          <a:pt x="66255" y="12014"/>
                          <a:pt x="65663" y="11885"/>
                          <a:pt x="65172" y="12107"/>
                        </a:cubicBezTo>
                        <a:cubicBezTo>
                          <a:pt x="65394" y="11894"/>
                          <a:pt x="65459" y="11579"/>
                          <a:pt x="65348" y="11292"/>
                        </a:cubicBezTo>
                        <a:cubicBezTo>
                          <a:pt x="65237" y="11014"/>
                          <a:pt x="64968" y="10819"/>
                          <a:pt x="64662" y="10810"/>
                        </a:cubicBezTo>
                        <a:cubicBezTo>
                          <a:pt x="64347" y="10792"/>
                          <a:pt x="64070" y="10968"/>
                          <a:pt x="63931" y="11236"/>
                        </a:cubicBezTo>
                        <a:cubicBezTo>
                          <a:pt x="63801" y="10968"/>
                          <a:pt x="63486" y="10819"/>
                          <a:pt x="63180" y="10894"/>
                        </a:cubicBezTo>
                        <a:cubicBezTo>
                          <a:pt x="62884" y="10968"/>
                          <a:pt x="62680" y="11236"/>
                          <a:pt x="62689" y="11533"/>
                        </a:cubicBezTo>
                        <a:cubicBezTo>
                          <a:pt x="62671" y="11422"/>
                          <a:pt x="62606" y="11329"/>
                          <a:pt x="62513" y="11264"/>
                        </a:cubicBezTo>
                        <a:cubicBezTo>
                          <a:pt x="62421" y="11199"/>
                          <a:pt x="62300" y="11171"/>
                          <a:pt x="62189" y="11190"/>
                        </a:cubicBezTo>
                        <a:cubicBezTo>
                          <a:pt x="62773" y="10023"/>
                          <a:pt x="62606" y="8634"/>
                          <a:pt x="61772" y="7615"/>
                        </a:cubicBezTo>
                        <a:cubicBezTo>
                          <a:pt x="61930" y="7327"/>
                          <a:pt x="61911" y="6976"/>
                          <a:pt x="61735" y="6698"/>
                        </a:cubicBezTo>
                        <a:cubicBezTo>
                          <a:pt x="61550" y="6420"/>
                          <a:pt x="61235" y="6262"/>
                          <a:pt x="60902" y="6290"/>
                        </a:cubicBezTo>
                        <a:cubicBezTo>
                          <a:pt x="60568" y="6309"/>
                          <a:pt x="60272" y="6503"/>
                          <a:pt x="60133" y="6800"/>
                        </a:cubicBezTo>
                        <a:cubicBezTo>
                          <a:pt x="60050" y="6531"/>
                          <a:pt x="59855" y="6299"/>
                          <a:pt x="59596" y="6179"/>
                        </a:cubicBezTo>
                        <a:cubicBezTo>
                          <a:pt x="59336" y="6059"/>
                          <a:pt x="59040" y="6049"/>
                          <a:pt x="58781" y="6160"/>
                        </a:cubicBezTo>
                        <a:cubicBezTo>
                          <a:pt x="58188" y="5151"/>
                          <a:pt x="56993" y="4660"/>
                          <a:pt x="55863" y="4966"/>
                        </a:cubicBezTo>
                        <a:cubicBezTo>
                          <a:pt x="54724" y="5271"/>
                          <a:pt x="53946" y="6299"/>
                          <a:pt x="53964" y="7457"/>
                        </a:cubicBezTo>
                        <a:cubicBezTo>
                          <a:pt x="53677" y="7142"/>
                          <a:pt x="53205" y="7059"/>
                          <a:pt x="52834" y="7263"/>
                        </a:cubicBezTo>
                        <a:cubicBezTo>
                          <a:pt x="52640" y="6586"/>
                          <a:pt x="52028" y="6105"/>
                          <a:pt x="51315" y="6068"/>
                        </a:cubicBezTo>
                        <a:cubicBezTo>
                          <a:pt x="51324" y="5382"/>
                          <a:pt x="50898" y="4753"/>
                          <a:pt x="50241" y="4512"/>
                        </a:cubicBezTo>
                        <a:cubicBezTo>
                          <a:pt x="49592" y="4262"/>
                          <a:pt x="48851" y="4456"/>
                          <a:pt x="48397" y="4984"/>
                        </a:cubicBezTo>
                        <a:cubicBezTo>
                          <a:pt x="47573" y="4845"/>
                          <a:pt x="46739" y="5179"/>
                          <a:pt x="46239" y="5846"/>
                        </a:cubicBezTo>
                        <a:cubicBezTo>
                          <a:pt x="45748" y="6512"/>
                          <a:pt x="45665" y="7392"/>
                          <a:pt x="46045" y="8133"/>
                        </a:cubicBezTo>
                        <a:cubicBezTo>
                          <a:pt x="45896" y="8013"/>
                          <a:pt x="45702" y="7976"/>
                          <a:pt x="45517" y="8031"/>
                        </a:cubicBezTo>
                        <a:cubicBezTo>
                          <a:pt x="45341" y="8087"/>
                          <a:pt x="45202" y="8235"/>
                          <a:pt x="45155" y="8420"/>
                        </a:cubicBezTo>
                        <a:cubicBezTo>
                          <a:pt x="44850" y="7568"/>
                          <a:pt x="44118" y="6938"/>
                          <a:pt x="43229" y="6725"/>
                        </a:cubicBezTo>
                        <a:cubicBezTo>
                          <a:pt x="43618" y="6253"/>
                          <a:pt x="43664" y="5586"/>
                          <a:pt x="43349" y="5058"/>
                        </a:cubicBezTo>
                        <a:cubicBezTo>
                          <a:pt x="43034" y="4539"/>
                          <a:pt x="42423" y="4262"/>
                          <a:pt x="41812" y="4373"/>
                        </a:cubicBezTo>
                        <a:cubicBezTo>
                          <a:pt x="41737" y="4002"/>
                          <a:pt x="41441" y="3715"/>
                          <a:pt x="41071" y="3650"/>
                        </a:cubicBezTo>
                        <a:cubicBezTo>
                          <a:pt x="40691" y="3595"/>
                          <a:pt x="40320" y="3771"/>
                          <a:pt x="40135" y="4095"/>
                        </a:cubicBezTo>
                        <a:cubicBezTo>
                          <a:pt x="39292" y="3215"/>
                          <a:pt x="38023" y="2863"/>
                          <a:pt x="36847" y="3206"/>
                        </a:cubicBezTo>
                        <a:cubicBezTo>
                          <a:pt x="35661" y="3539"/>
                          <a:pt x="34781" y="4502"/>
                          <a:pt x="34550" y="5697"/>
                        </a:cubicBezTo>
                        <a:cubicBezTo>
                          <a:pt x="33679" y="4808"/>
                          <a:pt x="32373" y="4475"/>
                          <a:pt x="31169" y="4827"/>
                        </a:cubicBezTo>
                        <a:cubicBezTo>
                          <a:pt x="29974" y="5179"/>
                          <a:pt x="29066" y="6160"/>
                          <a:pt x="28844" y="7374"/>
                        </a:cubicBezTo>
                        <a:cubicBezTo>
                          <a:pt x="28724" y="6725"/>
                          <a:pt x="28335" y="6151"/>
                          <a:pt x="27770" y="5781"/>
                        </a:cubicBezTo>
                        <a:cubicBezTo>
                          <a:pt x="27214" y="5410"/>
                          <a:pt x="26519" y="5280"/>
                          <a:pt x="25861" y="5419"/>
                        </a:cubicBezTo>
                        <a:cubicBezTo>
                          <a:pt x="25917" y="5234"/>
                          <a:pt x="25861" y="5030"/>
                          <a:pt x="25723" y="4882"/>
                        </a:cubicBezTo>
                        <a:cubicBezTo>
                          <a:pt x="25593" y="4743"/>
                          <a:pt x="25389" y="4678"/>
                          <a:pt x="25185" y="4725"/>
                        </a:cubicBezTo>
                        <a:cubicBezTo>
                          <a:pt x="25472" y="4354"/>
                          <a:pt x="25408" y="3836"/>
                          <a:pt x="25037" y="3548"/>
                        </a:cubicBezTo>
                        <a:cubicBezTo>
                          <a:pt x="24676" y="3252"/>
                          <a:pt x="24139" y="3308"/>
                          <a:pt x="23842" y="3660"/>
                        </a:cubicBezTo>
                        <a:cubicBezTo>
                          <a:pt x="23889" y="3326"/>
                          <a:pt x="23722" y="3002"/>
                          <a:pt x="23435" y="2826"/>
                        </a:cubicBezTo>
                        <a:cubicBezTo>
                          <a:pt x="23138" y="2659"/>
                          <a:pt x="22768" y="2678"/>
                          <a:pt x="22499" y="2872"/>
                        </a:cubicBezTo>
                        <a:cubicBezTo>
                          <a:pt x="22221" y="3076"/>
                          <a:pt x="22092" y="3419"/>
                          <a:pt x="22175" y="3743"/>
                        </a:cubicBezTo>
                        <a:cubicBezTo>
                          <a:pt x="21703" y="2604"/>
                          <a:pt x="20461" y="1965"/>
                          <a:pt x="19248" y="2252"/>
                        </a:cubicBezTo>
                        <a:cubicBezTo>
                          <a:pt x="19016" y="1094"/>
                          <a:pt x="18044" y="232"/>
                          <a:pt x="16868" y="112"/>
                        </a:cubicBezTo>
                        <a:cubicBezTo>
                          <a:pt x="15682" y="1"/>
                          <a:pt x="14561" y="659"/>
                          <a:pt x="14117" y="1742"/>
                        </a:cubicBezTo>
                        <a:cubicBezTo>
                          <a:pt x="13811" y="1344"/>
                          <a:pt x="13255" y="1214"/>
                          <a:pt x="12820" y="1455"/>
                        </a:cubicBezTo>
                        <a:cubicBezTo>
                          <a:pt x="12375" y="1696"/>
                          <a:pt x="12181" y="2224"/>
                          <a:pt x="12375" y="2687"/>
                        </a:cubicBezTo>
                        <a:cubicBezTo>
                          <a:pt x="12032" y="2178"/>
                          <a:pt x="11328" y="2039"/>
                          <a:pt x="10801" y="2372"/>
                        </a:cubicBezTo>
                        <a:cubicBezTo>
                          <a:pt x="10708" y="2141"/>
                          <a:pt x="10495" y="1974"/>
                          <a:pt x="10245" y="1937"/>
                        </a:cubicBezTo>
                        <a:cubicBezTo>
                          <a:pt x="9985" y="1900"/>
                          <a:pt x="9735" y="2002"/>
                          <a:pt x="9578" y="2196"/>
                        </a:cubicBezTo>
                        <a:cubicBezTo>
                          <a:pt x="9420" y="2391"/>
                          <a:pt x="9393" y="2659"/>
                          <a:pt x="9485" y="2891"/>
                        </a:cubicBezTo>
                        <a:cubicBezTo>
                          <a:pt x="8716" y="1520"/>
                          <a:pt x="7151" y="779"/>
                          <a:pt x="5586" y="1038"/>
                        </a:cubicBezTo>
                        <a:cubicBezTo>
                          <a:pt x="4030" y="1307"/>
                          <a:pt x="2807" y="2511"/>
                          <a:pt x="2566" y="4049"/>
                        </a:cubicBezTo>
                        <a:cubicBezTo>
                          <a:pt x="2455" y="3937"/>
                          <a:pt x="2288" y="3910"/>
                          <a:pt x="2149" y="3974"/>
                        </a:cubicBezTo>
                        <a:cubicBezTo>
                          <a:pt x="2010" y="4039"/>
                          <a:pt x="1927" y="4188"/>
                          <a:pt x="1946" y="4336"/>
                        </a:cubicBezTo>
                        <a:cubicBezTo>
                          <a:pt x="1964" y="4484"/>
                          <a:pt x="2084" y="4604"/>
                          <a:pt x="2233" y="4641"/>
                        </a:cubicBezTo>
                        <a:cubicBezTo>
                          <a:pt x="1038" y="4901"/>
                          <a:pt x="167" y="5892"/>
                          <a:pt x="84" y="7077"/>
                        </a:cubicBezTo>
                        <a:cubicBezTo>
                          <a:pt x="0" y="8272"/>
                          <a:pt x="732" y="9384"/>
                          <a:pt x="1890" y="9819"/>
                        </a:cubicBezTo>
                        <a:cubicBezTo>
                          <a:pt x="1631" y="9856"/>
                          <a:pt x="1436" y="10041"/>
                          <a:pt x="1381" y="10282"/>
                        </a:cubicBezTo>
                        <a:cubicBezTo>
                          <a:pt x="1325" y="10523"/>
                          <a:pt x="1427" y="10773"/>
                          <a:pt x="1640" y="10912"/>
                        </a:cubicBezTo>
                        <a:cubicBezTo>
                          <a:pt x="1714" y="11264"/>
                          <a:pt x="1853" y="11588"/>
                          <a:pt x="2047" y="11875"/>
                        </a:cubicBezTo>
                        <a:cubicBezTo>
                          <a:pt x="2455" y="12487"/>
                          <a:pt x="3122" y="12894"/>
                          <a:pt x="3854" y="13052"/>
                        </a:cubicBezTo>
                        <a:cubicBezTo>
                          <a:pt x="25991" y="17674"/>
                          <a:pt x="48314" y="21055"/>
                          <a:pt x="70831" y="23222"/>
                        </a:cubicBezTo>
                        <a:cubicBezTo>
                          <a:pt x="72091" y="23333"/>
                          <a:pt x="73314" y="22648"/>
                          <a:pt x="73730" y="21499"/>
                        </a:cubicBezTo>
                        <a:cubicBezTo>
                          <a:pt x="73749" y="21444"/>
                          <a:pt x="73767" y="21388"/>
                          <a:pt x="73786" y="21323"/>
                        </a:cubicBezTo>
                        <a:cubicBezTo>
                          <a:pt x="73703" y="21286"/>
                          <a:pt x="73656" y="21268"/>
                          <a:pt x="73573" y="2123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9" name="Google Shape;829;p32"/>
                  <p:cNvSpPr/>
                  <p:nvPr/>
                </p:nvSpPr>
                <p:spPr>
                  <a:xfrm>
                    <a:off x="2141800" y="3682974"/>
                    <a:ext cx="1136075" cy="441750"/>
                  </a:xfrm>
                  <a:custGeom>
                    <a:avLst/>
                    <a:gdLst/>
                    <a:ahLst/>
                    <a:cxnLst/>
                    <a:rect l="l" t="t" r="r" b="b"/>
                    <a:pathLst>
                      <a:path w="45443" h="17670" extrusionOk="0">
                        <a:moveTo>
                          <a:pt x="32576" y="1"/>
                        </a:moveTo>
                        <a:cubicBezTo>
                          <a:pt x="32278" y="1"/>
                          <a:pt x="31979" y="86"/>
                          <a:pt x="31716" y="258"/>
                        </a:cubicBezTo>
                        <a:cubicBezTo>
                          <a:pt x="31123" y="638"/>
                          <a:pt x="30863" y="1379"/>
                          <a:pt x="31095" y="2037"/>
                        </a:cubicBezTo>
                        <a:cubicBezTo>
                          <a:pt x="31010" y="1987"/>
                          <a:pt x="30915" y="1963"/>
                          <a:pt x="30820" y="1963"/>
                        </a:cubicBezTo>
                        <a:cubicBezTo>
                          <a:pt x="30669" y="1963"/>
                          <a:pt x="30518" y="2024"/>
                          <a:pt x="30410" y="2139"/>
                        </a:cubicBezTo>
                        <a:cubicBezTo>
                          <a:pt x="30221" y="1863"/>
                          <a:pt x="29908" y="1701"/>
                          <a:pt x="29586" y="1701"/>
                        </a:cubicBezTo>
                        <a:cubicBezTo>
                          <a:pt x="29496" y="1701"/>
                          <a:pt x="29405" y="1714"/>
                          <a:pt x="29317" y="1740"/>
                        </a:cubicBezTo>
                        <a:cubicBezTo>
                          <a:pt x="29187" y="1333"/>
                          <a:pt x="28826" y="1055"/>
                          <a:pt x="28400" y="1036"/>
                        </a:cubicBezTo>
                        <a:cubicBezTo>
                          <a:pt x="28385" y="1036"/>
                          <a:pt x="28370" y="1035"/>
                          <a:pt x="28355" y="1035"/>
                        </a:cubicBezTo>
                        <a:cubicBezTo>
                          <a:pt x="27947" y="1035"/>
                          <a:pt x="27579" y="1281"/>
                          <a:pt x="27427" y="1657"/>
                        </a:cubicBezTo>
                        <a:cubicBezTo>
                          <a:pt x="26927" y="1740"/>
                          <a:pt x="26510" y="2083"/>
                          <a:pt x="26362" y="2565"/>
                        </a:cubicBezTo>
                        <a:cubicBezTo>
                          <a:pt x="26204" y="3037"/>
                          <a:pt x="26334" y="3565"/>
                          <a:pt x="26695" y="3917"/>
                        </a:cubicBezTo>
                        <a:cubicBezTo>
                          <a:pt x="26653" y="3899"/>
                          <a:pt x="26610" y="3891"/>
                          <a:pt x="26567" y="3891"/>
                        </a:cubicBezTo>
                        <a:cubicBezTo>
                          <a:pt x="26497" y="3891"/>
                          <a:pt x="26429" y="3914"/>
                          <a:pt x="26371" y="3954"/>
                        </a:cubicBezTo>
                        <a:cubicBezTo>
                          <a:pt x="26278" y="4028"/>
                          <a:pt x="26223" y="4139"/>
                          <a:pt x="26241" y="4250"/>
                        </a:cubicBezTo>
                        <a:cubicBezTo>
                          <a:pt x="25928" y="3860"/>
                          <a:pt x="25443" y="3633"/>
                          <a:pt x="24944" y="3633"/>
                        </a:cubicBezTo>
                        <a:cubicBezTo>
                          <a:pt x="24898" y="3633"/>
                          <a:pt x="24852" y="3635"/>
                          <a:pt x="24806" y="3639"/>
                        </a:cubicBezTo>
                        <a:cubicBezTo>
                          <a:pt x="24935" y="3296"/>
                          <a:pt x="24833" y="2907"/>
                          <a:pt x="24546" y="2657"/>
                        </a:cubicBezTo>
                        <a:cubicBezTo>
                          <a:pt x="24379" y="2517"/>
                          <a:pt x="24170" y="2446"/>
                          <a:pt x="23962" y="2446"/>
                        </a:cubicBezTo>
                        <a:cubicBezTo>
                          <a:pt x="23812" y="2446"/>
                          <a:pt x="23663" y="2482"/>
                          <a:pt x="23527" y="2555"/>
                        </a:cubicBezTo>
                        <a:cubicBezTo>
                          <a:pt x="23422" y="2386"/>
                          <a:pt x="23240" y="2280"/>
                          <a:pt x="23042" y="2280"/>
                        </a:cubicBezTo>
                        <a:cubicBezTo>
                          <a:pt x="23013" y="2280"/>
                          <a:pt x="22983" y="2282"/>
                          <a:pt x="22953" y="2287"/>
                        </a:cubicBezTo>
                        <a:cubicBezTo>
                          <a:pt x="22731" y="2324"/>
                          <a:pt x="22555" y="2500"/>
                          <a:pt x="22509" y="2722"/>
                        </a:cubicBezTo>
                        <a:cubicBezTo>
                          <a:pt x="22217" y="2566"/>
                          <a:pt x="21899" y="2490"/>
                          <a:pt x="21581" y="2490"/>
                        </a:cubicBezTo>
                        <a:cubicBezTo>
                          <a:pt x="21182" y="2490"/>
                          <a:pt x="20784" y="2610"/>
                          <a:pt x="20443" y="2843"/>
                        </a:cubicBezTo>
                        <a:cubicBezTo>
                          <a:pt x="19832" y="3269"/>
                          <a:pt x="19507" y="3991"/>
                          <a:pt x="19619" y="4714"/>
                        </a:cubicBezTo>
                        <a:cubicBezTo>
                          <a:pt x="19331" y="4572"/>
                          <a:pt x="19019" y="4502"/>
                          <a:pt x="18707" y="4502"/>
                        </a:cubicBezTo>
                        <a:cubicBezTo>
                          <a:pt x="18285" y="4502"/>
                          <a:pt x="17864" y="4630"/>
                          <a:pt x="17507" y="4880"/>
                        </a:cubicBezTo>
                        <a:cubicBezTo>
                          <a:pt x="16886" y="5316"/>
                          <a:pt x="16571" y="6057"/>
                          <a:pt x="16692" y="6798"/>
                        </a:cubicBezTo>
                        <a:cubicBezTo>
                          <a:pt x="16488" y="6446"/>
                          <a:pt x="16145" y="6196"/>
                          <a:pt x="15756" y="6094"/>
                        </a:cubicBezTo>
                        <a:cubicBezTo>
                          <a:pt x="15632" y="6062"/>
                          <a:pt x="15506" y="6046"/>
                          <a:pt x="15380" y="6046"/>
                        </a:cubicBezTo>
                        <a:cubicBezTo>
                          <a:pt x="15100" y="6046"/>
                          <a:pt x="14822" y="6123"/>
                          <a:pt x="14580" y="6270"/>
                        </a:cubicBezTo>
                        <a:cubicBezTo>
                          <a:pt x="14580" y="6149"/>
                          <a:pt x="14506" y="6038"/>
                          <a:pt x="14395" y="5982"/>
                        </a:cubicBezTo>
                        <a:cubicBezTo>
                          <a:pt x="14349" y="5958"/>
                          <a:pt x="14299" y="5946"/>
                          <a:pt x="14247" y="5946"/>
                        </a:cubicBezTo>
                        <a:cubicBezTo>
                          <a:pt x="14181" y="5946"/>
                          <a:pt x="14114" y="5965"/>
                          <a:pt x="14052" y="6001"/>
                        </a:cubicBezTo>
                        <a:cubicBezTo>
                          <a:pt x="14144" y="5732"/>
                          <a:pt x="13996" y="5445"/>
                          <a:pt x="13728" y="5353"/>
                        </a:cubicBezTo>
                        <a:cubicBezTo>
                          <a:pt x="13669" y="5333"/>
                          <a:pt x="13610" y="5323"/>
                          <a:pt x="13551" y="5323"/>
                        </a:cubicBezTo>
                        <a:cubicBezTo>
                          <a:pt x="13339" y="5323"/>
                          <a:pt x="13140" y="5448"/>
                          <a:pt x="13061" y="5658"/>
                        </a:cubicBezTo>
                        <a:cubicBezTo>
                          <a:pt x="13024" y="5455"/>
                          <a:pt x="12866" y="5297"/>
                          <a:pt x="12662" y="5260"/>
                        </a:cubicBezTo>
                        <a:cubicBezTo>
                          <a:pt x="12630" y="5254"/>
                          <a:pt x="12598" y="5251"/>
                          <a:pt x="12566" y="5251"/>
                        </a:cubicBezTo>
                        <a:cubicBezTo>
                          <a:pt x="12394" y="5251"/>
                          <a:pt x="12227" y="5333"/>
                          <a:pt x="12125" y="5473"/>
                        </a:cubicBezTo>
                        <a:cubicBezTo>
                          <a:pt x="12014" y="5640"/>
                          <a:pt x="12014" y="5862"/>
                          <a:pt x="12125" y="6038"/>
                        </a:cubicBezTo>
                        <a:cubicBezTo>
                          <a:pt x="11825" y="5699"/>
                          <a:pt x="11398" y="5523"/>
                          <a:pt x="10966" y="5523"/>
                        </a:cubicBezTo>
                        <a:cubicBezTo>
                          <a:pt x="10679" y="5523"/>
                          <a:pt x="10389" y="5601"/>
                          <a:pt x="10134" y="5760"/>
                        </a:cubicBezTo>
                        <a:cubicBezTo>
                          <a:pt x="9835" y="5267"/>
                          <a:pt x="9294" y="4978"/>
                          <a:pt x="8726" y="4978"/>
                        </a:cubicBezTo>
                        <a:cubicBezTo>
                          <a:pt x="8591" y="4978"/>
                          <a:pt x="8454" y="4995"/>
                          <a:pt x="8318" y="5028"/>
                        </a:cubicBezTo>
                        <a:cubicBezTo>
                          <a:pt x="7614" y="5195"/>
                          <a:pt x="7114" y="5797"/>
                          <a:pt x="7086" y="6510"/>
                        </a:cubicBezTo>
                        <a:cubicBezTo>
                          <a:pt x="6981" y="6443"/>
                          <a:pt x="6862" y="6410"/>
                          <a:pt x="6744" y="6410"/>
                        </a:cubicBezTo>
                        <a:cubicBezTo>
                          <a:pt x="6572" y="6410"/>
                          <a:pt x="6402" y="6480"/>
                          <a:pt x="6281" y="6612"/>
                        </a:cubicBezTo>
                        <a:cubicBezTo>
                          <a:pt x="6077" y="6844"/>
                          <a:pt x="6077" y="7177"/>
                          <a:pt x="6290" y="7409"/>
                        </a:cubicBezTo>
                        <a:cubicBezTo>
                          <a:pt x="6161" y="7318"/>
                          <a:pt x="6014" y="7274"/>
                          <a:pt x="5869" y="7274"/>
                        </a:cubicBezTo>
                        <a:cubicBezTo>
                          <a:pt x="5659" y="7274"/>
                          <a:pt x="5454" y="7367"/>
                          <a:pt x="5317" y="7548"/>
                        </a:cubicBezTo>
                        <a:cubicBezTo>
                          <a:pt x="5234" y="7450"/>
                          <a:pt x="5115" y="7401"/>
                          <a:pt x="4989" y="7401"/>
                        </a:cubicBezTo>
                        <a:cubicBezTo>
                          <a:pt x="4959" y="7401"/>
                          <a:pt x="4930" y="7404"/>
                          <a:pt x="4900" y="7409"/>
                        </a:cubicBezTo>
                        <a:cubicBezTo>
                          <a:pt x="4752" y="7437"/>
                          <a:pt x="4623" y="7548"/>
                          <a:pt x="4576" y="7696"/>
                        </a:cubicBezTo>
                        <a:cubicBezTo>
                          <a:pt x="4530" y="7835"/>
                          <a:pt x="4567" y="7992"/>
                          <a:pt x="4678" y="8113"/>
                        </a:cubicBezTo>
                        <a:cubicBezTo>
                          <a:pt x="4247" y="7747"/>
                          <a:pt x="3710" y="7559"/>
                          <a:pt x="3171" y="7559"/>
                        </a:cubicBezTo>
                        <a:cubicBezTo>
                          <a:pt x="2784" y="7559"/>
                          <a:pt x="2396" y="7656"/>
                          <a:pt x="2048" y="7854"/>
                        </a:cubicBezTo>
                        <a:cubicBezTo>
                          <a:pt x="1205" y="8326"/>
                          <a:pt x="769" y="9271"/>
                          <a:pt x="964" y="10197"/>
                        </a:cubicBezTo>
                        <a:cubicBezTo>
                          <a:pt x="933" y="10183"/>
                          <a:pt x="899" y="10176"/>
                          <a:pt x="866" y="10176"/>
                        </a:cubicBezTo>
                        <a:cubicBezTo>
                          <a:pt x="810" y="10176"/>
                          <a:pt x="754" y="10197"/>
                          <a:pt x="714" y="10243"/>
                        </a:cubicBezTo>
                        <a:cubicBezTo>
                          <a:pt x="649" y="10308"/>
                          <a:pt x="630" y="10401"/>
                          <a:pt x="677" y="10484"/>
                        </a:cubicBezTo>
                        <a:cubicBezTo>
                          <a:pt x="708" y="10555"/>
                          <a:pt x="780" y="10599"/>
                          <a:pt x="858" y="10599"/>
                        </a:cubicBezTo>
                        <a:cubicBezTo>
                          <a:pt x="872" y="10599"/>
                          <a:pt x="885" y="10598"/>
                          <a:pt x="899" y="10595"/>
                        </a:cubicBezTo>
                        <a:lnTo>
                          <a:pt x="899" y="10595"/>
                        </a:lnTo>
                        <a:cubicBezTo>
                          <a:pt x="278" y="10994"/>
                          <a:pt x="1" y="11744"/>
                          <a:pt x="214" y="12438"/>
                        </a:cubicBezTo>
                        <a:cubicBezTo>
                          <a:pt x="427" y="13133"/>
                          <a:pt x="1084" y="13615"/>
                          <a:pt x="1835" y="13624"/>
                        </a:cubicBezTo>
                        <a:cubicBezTo>
                          <a:pt x="1705" y="13698"/>
                          <a:pt x="1631" y="13846"/>
                          <a:pt x="1649" y="13995"/>
                        </a:cubicBezTo>
                        <a:cubicBezTo>
                          <a:pt x="1668" y="14143"/>
                          <a:pt x="1788" y="14263"/>
                          <a:pt x="1936" y="14300"/>
                        </a:cubicBezTo>
                        <a:cubicBezTo>
                          <a:pt x="2057" y="14476"/>
                          <a:pt x="2205" y="14634"/>
                          <a:pt x="2381" y="14763"/>
                        </a:cubicBezTo>
                        <a:cubicBezTo>
                          <a:pt x="2672" y="14972"/>
                          <a:pt x="3028" y="15079"/>
                          <a:pt x="3393" y="15079"/>
                        </a:cubicBezTo>
                        <a:cubicBezTo>
                          <a:pt x="3481" y="15079"/>
                          <a:pt x="3570" y="15072"/>
                          <a:pt x="3659" y="15060"/>
                        </a:cubicBezTo>
                        <a:cubicBezTo>
                          <a:pt x="6586" y="14661"/>
                          <a:pt x="9513" y="14235"/>
                          <a:pt x="12440" y="13791"/>
                        </a:cubicBezTo>
                        <a:cubicBezTo>
                          <a:pt x="12468" y="13883"/>
                          <a:pt x="12505" y="13976"/>
                          <a:pt x="12579" y="14059"/>
                        </a:cubicBezTo>
                        <a:cubicBezTo>
                          <a:pt x="12709" y="14226"/>
                          <a:pt x="12913" y="14328"/>
                          <a:pt x="13126" y="14347"/>
                        </a:cubicBezTo>
                        <a:cubicBezTo>
                          <a:pt x="13137" y="14347"/>
                          <a:pt x="13148" y="14348"/>
                          <a:pt x="13160" y="14348"/>
                        </a:cubicBezTo>
                        <a:cubicBezTo>
                          <a:pt x="13617" y="14348"/>
                          <a:pt x="13996" y="13633"/>
                          <a:pt x="13996" y="13633"/>
                        </a:cubicBezTo>
                        <a:cubicBezTo>
                          <a:pt x="13996" y="13633"/>
                          <a:pt x="14033" y="13819"/>
                          <a:pt x="14117" y="13865"/>
                        </a:cubicBezTo>
                        <a:cubicBezTo>
                          <a:pt x="14160" y="13894"/>
                          <a:pt x="14209" y="13908"/>
                          <a:pt x="14257" y="13908"/>
                        </a:cubicBezTo>
                        <a:cubicBezTo>
                          <a:pt x="14301" y="13908"/>
                          <a:pt x="14345" y="13896"/>
                          <a:pt x="14385" y="13874"/>
                        </a:cubicBezTo>
                        <a:cubicBezTo>
                          <a:pt x="14543" y="14198"/>
                          <a:pt x="14867" y="14421"/>
                          <a:pt x="15237" y="14467"/>
                        </a:cubicBezTo>
                        <a:cubicBezTo>
                          <a:pt x="15283" y="14473"/>
                          <a:pt x="15329" y="14476"/>
                          <a:pt x="15375" y="14476"/>
                        </a:cubicBezTo>
                        <a:cubicBezTo>
                          <a:pt x="15691" y="14476"/>
                          <a:pt x="15999" y="14339"/>
                          <a:pt x="16201" y="14096"/>
                        </a:cubicBezTo>
                        <a:cubicBezTo>
                          <a:pt x="16210" y="14189"/>
                          <a:pt x="16256" y="14272"/>
                          <a:pt x="16340" y="14319"/>
                        </a:cubicBezTo>
                        <a:cubicBezTo>
                          <a:pt x="16387" y="14354"/>
                          <a:pt x="16446" y="14371"/>
                          <a:pt x="16507" y="14371"/>
                        </a:cubicBezTo>
                        <a:cubicBezTo>
                          <a:pt x="16541" y="14371"/>
                          <a:pt x="16575" y="14366"/>
                          <a:pt x="16608" y="14356"/>
                        </a:cubicBezTo>
                        <a:lnTo>
                          <a:pt x="16608" y="14356"/>
                        </a:lnTo>
                        <a:cubicBezTo>
                          <a:pt x="16469" y="14439"/>
                          <a:pt x="16367" y="14587"/>
                          <a:pt x="16330" y="14745"/>
                        </a:cubicBezTo>
                        <a:cubicBezTo>
                          <a:pt x="16303" y="14912"/>
                          <a:pt x="16340" y="15078"/>
                          <a:pt x="16442" y="15217"/>
                        </a:cubicBezTo>
                        <a:cubicBezTo>
                          <a:pt x="16367" y="15430"/>
                          <a:pt x="16451" y="15671"/>
                          <a:pt x="16655" y="15791"/>
                        </a:cubicBezTo>
                        <a:cubicBezTo>
                          <a:pt x="16742" y="15850"/>
                          <a:pt x="16843" y="15878"/>
                          <a:pt x="16944" y="15878"/>
                        </a:cubicBezTo>
                        <a:cubicBezTo>
                          <a:pt x="17068" y="15878"/>
                          <a:pt x="17192" y="15836"/>
                          <a:pt x="17294" y="15754"/>
                        </a:cubicBezTo>
                        <a:lnTo>
                          <a:pt x="17294" y="15754"/>
                        </a:lnTo>
                        <a:cubicBezTo>
                          <a:pt x="17229" y="15866"/>
                          <a:pt x="17238" y="16005"/>
                          <a:pt x="17322" y="16106"/>
                        </a:cubicBezTo>
                        <a:cubicBezTo>
                          <a:pt x="17378" y="16185"/>
                          <a:pt x="17474" y="16230"/>
                          <a:pt x="17574" y="16230"/>
                        </a:cubicBezTo>
                        <a:cubicBezTo>
                          <a:pt x="17604" y="16230"/>
                          <a:pt x="17634" y="16226"/>
                          <a:pt x="17664" y="16218"/>
                        </a:cubicBezTo>
                        <a:cubicBezTo>
                          <a:pt x="17794" y="16190"/>
                          <a:pt x="17896" y="16088"/>
                          <a:pt x="17914" y="15958"/>
                        </a:cubicBezTo>
                        <a:cubicBezTo>
                          <a:pt x="17971" y="16015"/>
                          <a:pt x="18048" y="16047"/>
                          <a:pt x="18124" y="16047"/>
                        </a:cubicBezTo>
                        <a:cubicBezTo>
                          <a:pt x="18174" y="16047"/>
                          <a:pt x="18223" y="16034"/>
                          <a:pt x="18266" y="16005"/>
                        </a:cubicBezTo>
                        <a:cubicBezTo>
                          <a:pt x="18377" y="15940"/>
                          <a:pt x="18433" y="15810"/>
                          <a:pt x="18387" y="15690"/>
                        </a:cubicBezTo>
                        <a:lnTo>
                          <a:pt x="18387" y="15690"/>
                        </a:lnTo>
                        <a:cubicBezTo>
                          <a:pt x="18414" y="15727"/>
                          <a:pt x="18452" y="15764"/>
                          <a:pt x="18498" y="15773"/>
                        </a:cubicBezTo>
                        <a:cubicBezTo>
                          <a:pt x="18519" y="15781"/>
                          <a:pt x="18539" y="15786"/>
                          <a:pt x="18560" y="15786"/>
                        </a:cubicBezTo>
                        <a:cubicBezTo>
                          <a:pt x="18586" y="15786"/>
                          <a:pt x="18611" y="15779"/>
                          <a:pt x="18637" y="15764"/>
                        </a:cubicBezTo>
                        <a:lnTo>
                          <a:pt x="18637" y="15764"/>
                        </a:lnTo>
                        <a:cubicBezTo>
                          <a:pt x="18544" y="16310"/>
                          <a:pt x="18794" y="16857"/>
                          <a:pt x="19276" y="17172"/>
                        </a:cubicBezTo>
                        <a:cubicBezTo>
                          <a:pt x="19248" y="17311"/>
                          <a:pt x="19304" y="17449"/>
                          <a:pt x="19415" y="17542"/>
                        </a:cubicBezTo>
                        <a:cubicBezTo>
                          <a:pt x="19493" y="17596"/>
                          <a:pt x="19582" y="17627"/>
                          <a:pt x="19673" y="17627"/>
                        </a:cubicBezTo>
                        <a:cubicBezTo>
                          <a:pt x="19723" y="17627"/>
                          <a:pt x="19773" y="17617"/>
                          <a:pt x="19822" y="17598"/>
                        </a:cubicBezTo>
                        <a:cubicBezTo>
                          <a:pt x="19961" y="17551"/>
                          <a:pt x="20054" y="17431"/>
                          <a:pt x="20072" y="17292"/>
                        </a:cubicBezTo>
                        <a:cubicBezTo>
                          <a:pt x="20147" y="17394"/>
                          <a:pt x="20248" y="17468"/>
                          <a:pt x="20378" y="17487"/>
                        </a:cubicBezTo>
                        <a:cubicBezTo>
                          <a:pt x="20393" y="17488"/>
                          <a:pt x="20408" y="17488"/>
                          <a:pt x="20422" y="17488"/>
                        </a:cubicBezTo>
                        <a:cubicBezTo>
                          <a:pt x="20529" y="17488"/>
                          <a:pt x="20639" y="17458"/>
                          <a:pt x="20721" y="17385"/>
                        </a:cubicBezTo>
                        <a:cubicBezTo>
                          <a:pt x="20936" y="17573"/>
                          <a:pt x="21212" y="17670"/>
                          <a:pt x="21489" y="17670"/>
                        </a:cubicBezTo>
                        <a:cubicBezTo>
                          <a:pt x="21702" y="17670"/>
                          <a:pt x="21916" y="17613"/>
                          <a:pt x="22101" y="17496"/>
                        </a:cubicBezTo>
                        <a:cubicBezTo>
                          <a:pt x="22527" y="17218"/>
                          <a:pt x="22712" y="16708"/>
                          <a:pt x="22536" y="16236"/>
                        </a:cubicBezTo>
                        <a:lnTo>
                          <a:pt x="22536" y="16236"/>
                        </a:lnTo>
                        <a:cubicBezTo>
                          <a:pt x="22602" y="16273"/>
                          <a:pt x="22674" y="16291"/>
                          <a:pt x="22745" y="16291"/>
                        </a:cubicBezTo>
                        <a:cubicBezTo>
                          <a:pt x="22853" y="16291"/>
                          <a:pt x="22958" y="16249"/>
                          <a:pt x="23037" y="16171"/>
                        </a:cubicBezTo>
                        <a:cubicBezTo>
                          <a:pt x="23166" y="16358"/>
                          <a:pt x="23391" y="16467"/>
                          <a:pt x="23624" y="16467"/>
                        </a:cubicBezTo>
                        <a:cubicBezTo>
                          <a:pt x="23691" y="16467"/>
                          <a:pt x="23758" y="16458"/>
                          <a:pt x="23824" y="16440"/>
                        </a:cubicBezTo>
                        <a:cubicBezTo>
                          <a:pt x="23916" y="16727"/>
                          <a:pt x="24185" y="16922"/>
                          <a:pt x="24491" y="16931"/>
                        </a:cubicBezTo>
                        <a:cubicBezTo>
                          <a:pt x="24498" y="16931"/>
                          <a:pt x="24505" y="16931"/>
                          <a:pt x="24513" y="16931"/>
                        </a:cubicBezTo>
                        <a:cubicBezTo>
                          <a:pt x="24810" y="16931"/>
                          <a:pt x="25077" y="16748"/>
                          <a:pt x="25185" y="16486"/>
                        </a:cubicBezTo>
                        <a:cubicBezTo>
                          <a:pt x="25547" y="16421"/>
                          <a:pt x="25834" y="16171"/>
                          <a:pt x="25945" y="15838"/>
                        </a:cubicBezTo>
                        <a:cubicBezTo>
                          <a:pt x="26047" y="15504"/>
                          <a:pt x="25945" y="15134"/>
                          <a:pt x="25686" y="14893"/>
                        </a:cubicBezTo>
                        <a:lnTo>
                          <a:pt x="25686" y="14893"/>
                        </a:lnTo>
                        <a:cubicBezTo>
                          <a:pt x="25712" y="14903"/>
                          <a:pt x="25741" y="14908"/>
                          <a:pt x="25770" y="14908"/>
                        </a:cubicBezTo>
                        <a:cubicBezTo>
                          <a:pt x="25823" y="14908"/>
                          <a:pt x="25876" y="14892"/>
                          <a:pt x="25917" y="14856"/>
                        </a:cubicBezTo>
                        <a:cubicBezTo>
                          <a:pt x="25982" y="14810"/>
                          <a:pt x="26010" y="14736"/>
                          <a:pt x="26001" y="14652"/>
                        </a:cubicBezTo>
                        <a:lnTo>
                          <a:pt x="26001" y="14652"/>
                        </a:lnTo>
                        <a:cubicBezTo>
                          <a:pt x="26222" y="14914"/>
                          <a:pt x="26559" y="15068"/>
                          <a:pt x="26903" y="15068"/>
                        </a:cubicBezTo>
                        <a:cubicBezTo>
                          <a:pt x="26948" y="15068"/>
                          <a:pt x="26993" y="15065"/>
                          <a:pt x="27038" y="15060"/>
                        </a:cubicBezTo>
                        <a:lnTo>
                          <a:pt x="27038" y="15060"/>
                        </a:lnTo>
                        <a:cubicBezTo>
                          <a:pt x="26955" y="15301"/>
                          <a:pt x="27038" y="15578"/>
                          <a:pt x="27242" y="15745"/>
                        </a:cubicBezTo>
                        <a:cubicBezTo>
                          <a:pt x="27362" y="15839"/>
                          <a:pt x="27505" y="15886"/>
                          <a:pt x="27648" y="15886"/>
                        </a:cubicBezTo>
                        <a:cubicBezTo>
                          <a:pt x="27760" y="15886"/>
                          <a:pt x="27872" y="15857"/>
                          <a:pt x="27973" y="15801"/>
                        </a:cubicBezTo>
                        <a:cubicBezTo>
                          <a:pt x="28053" y="15912"/>
                          <a:pt x="28180" y="15983"/>
                          <a:pt x="28321" y="15983"/>
                        </a:cubicBezTo>
                        <a:cubicBezTo>
                          <a:pt x="28343" y="15983"/>
                          <a:pt x="28367" y="15981"/>
                          <a:pt x="28390" y="15977"/>
                        </a:cubicBezTo>
                        <a:cubicBezTo>
                          <a:pt x="28548" y="15949"/>
                          <a:pt x="28677" y="15819"/>
                          <a:pt x="28705" y="15662"/>
                        </a:cubicBezTo>
                        <a:cubicBezTo>
                          <a:pt x="28905" y="15758"/>
                          <a:pt x="29119" y="15804"/>
                          <a:pt x="29331" y="15804"/>
                        </a:cubicBezTo>
                        <a:cubicBezTo>
                          <a:pt x="29631" y="15804"/>
                          <a:pt x="29928" y="15711"/>
                          <a:pt x="30178" y="15532"/>
                        </a:cubicBezTo>
                        <a:cubicBezTo>
                          <a:pt x="30604" y="15217"/>
                          <a:pt x="30817" y="14699"/>
                          <a:pt x="30715" y="14198"/>
                        </a:cubicBezTo>
                        <a:lnTo>
                          <a:pt x="30715" y="14198"/>
                        </a:lnTo>
                        <a:cubicBezTo>
                          <a:pt x="30906" y="14281"/>
                          <a:pt x="31110" y="14322"/>
                          <a:pt x="31314" y="14322"/>
                        </a:cubicBezTo>
                        <a:cubicBezTo>
                          <a:pt x="31636" y="14322"/>
                          <a:pt x="31955" y="14221"/>
                          <a:pt x="32216" y="14022"/>
                        </a:cubicBezTo>
                        <a:cubicBezTo>
                          <a:pt x="32633" y="13698"/>
                          <a:pt x="32836" y="13161"/>
                          <a:pt x="32725" y="12651"/>
                        </a:cubicBezTo>
                        <a:lnTo>
                          <a:pt x="32725" y="12651"/>
                        </a:lnTo>
                        <a:cubicBezTo>
                          <a:pt x="32883" y="12883"/>
                          <a:pt x="33133" y="13050"/>
                          <a:pt x="33411" y="13115"/>
                        </a:cubicBezTo>
                        <a:cubicBezTo>
                          <a:pt x="33479" y="13128"/>
                          <a:pt x="33547" y="13134"/>
                          <a:pt x="33616" y="13134"/>
                        </a:cubicBezTo>
                        <a:cubicBezTo>
                          <a:pt x="33835" y="13134"/>
                          <a:pt x="34051" y="13068"/>
                          <a:pt x="34235" y="12948"/>
                        </a:cubicBezTo>
                        <a:cubicBezTo>
                          <a:pt x="34244" y="13031"/>
                          <a:pt x="34300" y="13105"/>
                          <a:pt x="34374" y="13142"/>
                        </a:cubicBezTo>
                        <a:cubicBezTo>
                          <a:pt x="34405" y="13153"/>
                          <a:pt x="34438" y="13158"/>
                          <a:pt x="34470" y="13158"/>
                        </a:cubicBezTo>
                        <a:cubicBezTo>
                          <a:pt x="34524" y="13158"/>
                          <a:pt x="34578" y="13144"/>
                          <a:pt x="34624" y="13115"/>
                        </a:cubicBezTo>
                        <a:lnTo>
                          <a:pt x="34624" y="13115"/>
                        </a:lnTo>
                        <a:cubicBezTo>
                          <a:pt x="34568" y="13309"/>
                          <a:pt x="34680" y="13504"/>
                          <a:pt x="34874" y="13559"/>
                        </a:cubicBezTo>
                        <a:cubicBezTo>
                          <a:pt x="34906" y="13567"/>
                          <a:pt x="34937" y="13570"/>
                          <a:pt x="34969" y="13570"/>
                        </a:cubicBezTo>
                        <a:cubicBezTo>
                          <a:pt x="35131" y="13570"/>
                          <a:pt x="35283" y="13474"/>
                          <a:pt x="35337" y="13318"/>
                        </a:cubicBezTo>
                        <a:cubicBezTo>
                          <a:pt x="35374" y="13448"/>
                          <a:pt x="35495" y="13559"/>
                          <a:pt x="35643" y="13578"/>
                        </a:cubicBezTo>
                        <a:cubicBezTo>
                          <a:pt x="35657" y="13580"/>
                          <a:pt x="35671" y="13581"/>
                          <a:pt x="35686" y="13581"/>
                        </a:cubicBezTo>
                        <a:cubicBezTo>
                          <a:pt x="35811" y="13581"/>
                          <a:pt x="35938" y="13510"/>
                          <a:pt x="36004" y="13402"/>
                        </a:cubicBezTo>
                        <a:cubicBezTo>
                          <a:pt x="36078" y="13281"/>
                          <a:pt x="36069" y="13124"/>
                          <a:pt x="35986" y="13013"/>
                        </a:cubicBezTo>
                        <a:lnTo>
                          <a:pt x="35986" y="13013"/>
                        </a:lnTo>
                        <a:cubicBezTo>
                          <a:pt x="36195" y="13217"/>
                          <a:pt x="36472" y="13320"/>
                          <a:pt x="36751" y="13320"/>
                        </a:cubicBezTo>
                        <a:cubicBezTo>
                          <a:pt x="36979" y="13320"/>
                          <a:pt x="37207" y="13252"/>
                          <a:pt x="37403" y="13115"/>
                        </a:cubicBezTo>
                        <a:cubicBezTo>
                          <a:pt x="37619" y="13422"/>
                          <a:pt x="37984" y="13598"/>
                          <a:pt x="38357" y="13598"/>
                        </a:cubicBezTo>
                        <a:cubicBezTo>
                          <a:pt x="38478" y="13598"/>
                          <a:pt x="38600" y="13579"/>
                          <a:pt x="38718" y="13541"/>
                        </a:cubicBezTo>
                        <a:cubicBezTo>
                          <a:pt x="39209" y="13383"/>
                          <a:pt x="39533" y="12929"/>
                          <a:pt x="39515" y="12429"/>
                        </a:cubicBezTo>
                        <a:lnTo>
                          <a:pt x="39515" y="12429"/>
                        </a:lnTo>
                        <a:cubicBezTo>
                          <a:pt x="39586" y="12470"/>
                          <a:pt x="39663" y="12489"/>
                          <a:pt x="39738" y="12489"/>
                        </a:cubicBezTo>
                        <a:cubicBezTo>
                          <a:pt x="39870" y="12489"/>
                          <a:pt x="39997" y="12430"/>
                          <a:pt x="40080" y="12318"/>
                        </a:cubicBezTo>
                        <a:cubicBezTo>
                          <a:pt x="40209" y="12151"/>
                          <a:pt x="40182" y="11910"/>
                          <a:pt x="40024" y="11762"/>
                        </a:cubicBezTo>
                        <a:lnTo>
                          <a:pt x="40024" y="11762"/>
                        </a:lnTo>
                        <a:cubicBezTo>
                          <a:pt x="40106" y="11812"/>
                          <a:pt x="40197" y="11835"/>
                          <a:pt x="40286" y="11835"/>
                        </a:cubicBezTo>
                        <a:cubicBezTo>
                          <a:pt x="40447" y="11835"/>
                          <a:pt x="40605" y="11757"/>
                          <a:pt x="40700" y="11614"/>
                        </a:cubicBezTo>
                        <a:cubicBezTo>
                          <a:pt x="40755" y="11669"/>
                          <a:pt x="40836" y="11699"/>
                          <a:pt x="40916" y="11699"/>
                        </a:cubicBezTo>
                        <a:cubicBezTo>
                          <a:pt x="40943" y="11699"/>
                          <a:pt x="40971" y="11695"/>
                          <a:pt x="40997" y="11688"/>
                        </a:cubicBezTo>
                        <a:cubicBezTo>
                          <a:pt x="41098" y="11651"/>
                          <a:pt x="41182" y="11568"/>
                          <a:pt x="41210" y="11466"/>
                        </a:cubicBezTo>
                        <a:cubicBezTo>
                          <a:pt x="41228" y="11364"/>
                          <a:pt x="41191" y="11253"/>
                          <a:pt x="41117" y="11179"/>
                        </a:cubicBezTo>
                        <a:lnTo>
                          <a:pt x="41117" y="11179"/>
                        </a:lnTo>
                        <a:cubicBezTo>
                          <a:pt x="41395" y="11381"/>
                          <a:pt x="41726" y="11483"/>
                          <a:pt x="42057" y="11483"/>
                        </a:cubicBezTo>
                        <a:cubicBezTo>
                          <a:pt x="42377" y="11483"/>
                          <a:pt x="42697" y="11388"/>
                          <a:pt x="42970" y="11197"/>
                        </a:cubicBezTo>
                        <a:cubicBezTo>
                          <a:pt x="43525" y="10818"/>
                          <a:pt x="43766" y="10132"/>
                          <a:pt x="43572" y="9493"/>
                        </a:cubicBezTo>
                        <a:lnTo>
                          <a:pt x="43572" y="9493"/>
                        </a:lnTo>
                        <a:cubicBezTo>
                          <a:pt x="43589" y="9502"/>
                          <a:pt x="43608" y="9506"/>
                          <a:pt x="43627" y="9506"/>
                        </a:cubicBezTo>
                        <a:cubicBezTo>
                          <a:pt x="43670" y="9506"/>
                          <a:pt x="43713" y="9485"/>
                          <a:pt x="43738" y="9447"/>
                        </a:cubicBezTo>
                        <a:cubicBezTo>
                          <a:pt x="43785" y="9400"/>
                          <a:pt x="43785" y="9326"/>
                          <a:pt x="43748" y="9271"/>
                        </a:cubicBezTo>
                        <a:cubicBezTo>
                          <a:pt x="43715" y="9230"/>
                          <a:pt x="43662" y="9204"/>
                          <a:pt x="43606" y="9204"/>
                        </a:cubicBezTo>
                        <a:cubicBezTo>
                          <a:pt x="43598" y="9204"/>
                          <a:pt x="43589" y="9205"/>
                          <a:pt x="43581" y="9206"/>
                        </a:cubicBezTo>
                        <a:cubicBezTo>
                          <a:pt x="43961" y="8919"/>
                          <a:pt x="44100" y="8437"/>
                          <a:pt x="43970" y="7992"/>
                        </a:cubicBezTo>
                        <a:cubicBezTo>
                          <a:pt x="44563" y="7752"/>
                          <a:pt x="44980" y="7214"/>
                          <a:pt x="45007" y="6585"/>
                        </a:cubicBezTo>
                        <a:cubicBezTo>
                          <a:pt x="45007" y="6548"/>
                          <a:pt x="45007" y="6510"/>
                          <a:pt x="45007" y="6473"/>
                        </a:cubicBezTo>
                        <a:cubicBezTo>
                          <a:pt x="44952" y="6464"/>
                          <a:pt x="44924" y="6464"/>
                          <a:pt x="44868" y="6455"/>
                        </a:cubicBezTo>
                        <a:cubicBezTo>
                          <a:pt x="45341" y="6084"/>
                          <a:pt x="45443" y="5380"/>
                          <a:pt x="45017" y="4890"/>
                        </a:cubicBezTo>
                        <a:cubicBezTo>
                          <a:pt x="44822" y="4658"/>
                          <a:pt x="44535" y="4519"/>
                          <a:pt x="44229" y="4500"/>
                        </a:cubicBezTo>
                        <a:cubicBezTo>
                          <a:pt x="44221" y="4500"/>
                          <a:pt x="44213" y="4500"/>
                          <a:pt x="44205" y="4500"/>
                        </a:cubicBezTo>
                        <a:cubicBezTo>
                          <a:pt x="43568" y="4500"/>
                          <a:pt x="43062" y="5575"/>
                          <a:pt x="43062" y="5575"/>
                        </a:cubicBezTo>
                        <a:cubicBezTo>
                          <a:pt x="43062" y="5575"/>
                          <a:pt x="42997" y="5306"/>
                          <a:pt x="42877" y="5241"/>
                        </a:cubicBezTo>
                        <a:cubicBezTo>
                          <a:pt x="42817" y="5204"/>
                          <a:pt x="42750" y="5186"/>
                          <a:pt x="42684" y="5186"/>
                        </a:cubicBezTo>
                        <a:cubicBezTo>
                          <a:pt x="42618" y="5186"/>
                          <a:pt x="42553" y="5204"/>
                          <a:pt x="42497" y="5241"/>
                        </a:cubicBezTo>
                        <a:cubicBezTo>
                          <a:pt x="42256" y="4788"/>
                          <a:pt x="41802" y="4482"/>
                          <a:pt x="41293" y="4436"/>
                        </a:cubicBezTo>
                        <a:cubicBezTo>
                          <a:pt x="41246" y="4431"/>
                          <a:pt x="41199" y="4429"/>
                          <a:pt x="41153" y="4429"/>
                        </a:cubicBezTo>
                        <a:cubicBezTo>
                          <a:pt x="40685" y="4429"/>
                          <a:pt x="40246" y="4638"/>
                          <a:pt x="39959" y="5001"/>
                        </a:cubicBezTo>
                        <a:cubicBezTo>
                          <a:pt x="39941" y="4871"/>
                          <a:pt x="39867" y="4751"/>
                          <a:pt x="39755" y="4676"/>
                        </a:cubicBezTo>
                        <a:cubicBezTo>
                          <a:pt x="39689" y="4638"/>
                          <a:pt x="39610" y="4616"/>
                          <a:pt x="39532" y="4616"/>
                        </a:cubicBezTo>
                        <a:cubicBezTo>
                          <a:pt x="39478" y="4616"/>
                          <a:pt x="39425" y="4626"/>
                          <a:pt x="39376" y="4649"/>
                        </a:cubicBezTo>
                        <a:cubicBezTo>
                          <a:pt x="39570" y="4510"/>
                          <a:pt x="39709" y="4306"/>
                          <a:pt x="39746" y="4074"/>
                        </a:cubicBezTo>
                        <a:cubicBezTo>
                          <a:pt x="39783" y="3843"/>
                          <a:pt x="39728" y="3602"/>
                          <a:pt x="39579" y="3417"/>
                        </a:cubicBezTo>
                        <a:cubicBezTo>
                          <a:pt x="39681" y="3102"/>
                          <a:pt x="39552" y="2768"/>
                          <a:pt x="39274" y="2592"/>
                        </a:cubicBezTo>
                        <a:cubicBezTo>
                          <a:pt x="39155" y="2517"/>
                          <a:pt x="39020" y="2481"/>
                          <a:pt x="38886" y="2481"/>
                        </a:cubicBezTo>
                        <a:cubicBezTo>
                          <a:pt x="38708" y="2481"/>
                          <a:pt x="38531" y="2545"/>
                          <a:pt x="38394" y="2667"/>
                        </a:cubicBezTo>
                        <a:cubicBezTo>
                          <a:pt x="38477" y="2509"/>
                          <a:pt x="38459" y="2315"/>
                          <a:pt x="38348" y="2166"/>
                        </a:cubicBezTo>
                        <a:cubicBezTo>
                          <a:pt x="38253" y="2057"/>
                          <a:pt x="38113" y="1994"/>
                          <a:pt x="37972" y="1994"/>
                        </a:cubicBezTo>
                        <a:cubicBezTo>
                          <a:pt x="37934" y="1994"/>
                          <a:pt x="37895" y="1999"/>
                          <a:pt x="37857" y="2009"/>
                        </a:cubicBezTo>
                        <a:cubicBezTo>
                          <a:pt x="37681" y="2064"/>
                          <a:pt x="37551" y="2213"/>
                          <a:pt x="37523" y="2389"/>
                        </a:cubicBezTo>
                        <a:cubicBezTo>
                          <a:pt x="37447" y="2312"/>
                          <a:pt x="37345" y="2271"/>
                          <a:pt x="37241" y="2271"/>
                        </a:cubicBezTo>
                        <a:cubicBezTo>
                          <a:pt x="37169" y="2271"/>
                          <a:pt x="37097" y="2291"/>
                          <a:pt x="37032" y="2333"/>
                        </a:cubicBezTo>
                        <a:cubicBezTo>
                          <a:pt x="36875" y="2426"/>
                          <a:pt x="36801" y="2620"/>
                          <a:pt x="36866" y="2796"/>
                        </a:cubicBezTo>
                        <a:cubicBezTo>
                          <a:pt x="36838" y="2731"/>
                          <a:pt x="36782" y="2685"/>
                          <a:pt x="36717" y="2667"/>
                        </a:cubicBezTo>
                        <a:cubicBezTo>
                          <a:pt x="36687" y="2659"/>
                          <a:pt x="36658" y="2654"/>
                          <a:pt x="36629" y="2654"/>
                        </a:cubicBezTo>
                        <a:cubicBezTo>
                          <a:pt x="36589" y="2654"/>
                          <a:pt x="36552" y="2663"/>
                          <a:pt x="36514" y="2685"/>
                        </a:cubicBezTo>
                        <a:cubicBezTo>
                          <a:pt x="36634" y="1907"/>
                          <a:pt x="36282" y="1129"/>
                          <a:pt x="35615" y="694"/>
                        </a:cubicBezTo>
                        <a:cubicBezTo>
                          <a:pt x="35643" y="499"/>
                          <a:pt x="35569" y="295"/>
                          <a:pt x="35411" y="175"/>
                        </a:cubicBezTo>
                        <a:cubicBezTo>
                          <a:pt x="35314" y="90"/>
                          <a:pt x="35189" y="45"/>
                          <a:pt x="35059" y="45"/>
                        </a:cubicBezTo>
                        <a:cubicBezTo>
                          <a:pt x="34991" y="45"/>
                          <a:pt x="34922" y="57"/>
                          <a:pt x="34856" y="82"/>
                        </a:cubicBezTo>
                        <a:cubicBezTo>
                          <a:pt x="34670" y="156"/>
                          <a:pt x="34541" y="323"/>
                          <a:pt x="34513" y="527"/>
                        </a:cubicBezTo>
                        <a:cubicBezTo>
                          <a:pt x="34420" y="379"/>
                          <a:pt x="34263" y="286"/>
                          <a:pt x="34096" y="258"/>
                        </a:cubicBezTo>
                        <a:cubicBezTo>
                          <a:pt x="34071" y="256"/>
                          <a:pt x="34046" y="254"/>
                          <a:pt x="34021" y="254"/>
                        </a:cubicBezTo>
                        <a:cubicBezTo>
                          <a:pt x="33871" y="254"/>
                          <a:pt x="33725" y="302"/>
                          <a:pt x="33614" y="397"/>
                        </a:cubicBezTo>
                        <a:cubicBezTo>
                          <a:pt x="33321" y="134"/>
                          <a:pt x="32949" y="1"/>
                          <a:pt x="32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0" name="Google Shape;830;p32"/>
                  <p:cNvSpPr/>
                  <p:nvPr/>
                </p:nvSpPr>
                <p:spPr>
                  <a:xfrm>
                    <a:off x="238125" y="3213602"/>
                    <a:ext cx="3733275" cy="944800"/>
                  </a:xfrm>
                  <a:custGeom>
                    <a:avLst/>
                    <a:gdLst/>
                    <a:ahLst/>
                    <a:cxnLst/>
                    <a:rect l="l" t="t" r="r" b="b"/>
                    <a:pathLst>
                      <a:path w="149331" h="37792" extrusionOk="0">
                        <a:moveTo>
                          <a:pt x="144014" y="37792"/>
                        </a:moveTo>
                        <a:lnTo>
                          <a:pt x="144014" y="37773"/>
                        </a:lnTo>
                        <a:lnTo>
                          <a:pt x="141439" y="37773"/>
                        </a:lnTo>
                        <a:lnTo>
                          <a:pt x="141439" y="37764"/>
                        </a:lnTo>
                        <a:lnTo>
                          <a:pt x="139142" y="37764"/>
                        </a:lnTo>
                        <a:lnTo>
                          <a:pt x="139142" y="37746"/>
                        </a:lnTo>
                        <a:lnTo>
                          <a:pt x="138058" y="37746"/>
                        </a:lnTo>
                        <a:lnTo>
                          <a:pt x="138058" y="37727"/>
                        </a:lnTo>
                        <a:lnTo>
                          <a:pt x="136975" y="37727"/>
                        </a:lnTo>
                        <a:lnTo>
                          <a:pt x="136975" y="37718"/>
                        </a:lnTo>
                        <a:lnTo>
                          <a:pt x="135882" y="37718"/>
                        </a:lnTo>
                        <a:lnTo>
                          <a:pt x="135882" y="37699"/>
                        </a:lnTo>
                        <a:lnTo>
                          <a:pt x="134798" y="37699"/>
                        </a:lnTo>
                        <a:lnTo>
                          <a:pt x="134798" y="37681"/>
                        </a:lnTo>
                        <a:lnTo>
                          <a:pt x="133955" y="37681"/>
                        </a:lnTo>
                        <a:lnTo>
                          <a:pt x="133955" y="37671"/>
                        </a:lnTo>
                        <a:lnTo>
                          <a:pt x="133270" y="37671"/>
                        </a:lnTo>
                        <a:lnTo>
                          <a:pt x="133270" y="37653"/>
                        </a:lnTo>
                        <a:lnTo>
                          <a:pt x="132575" y="37653"/>
                        </a:lnTo>
                        <a:lnTo>
                          <a:pt x="132575" y="37634"/>
                        </a:lnTo>
                        <a:lnTo>
                          <a:pt x="131899" y="37634"/>
                        </a:lnTo>
                        <a:lnTo>
                          <a:pt x="131899" y="37625"/>
                        </a:lnTo>
                        <a:lnTo>
                          <a:pt x="131204" y="37625"/>
                        </a:lnTo>
                        <a:lnTo>
                          <a:pt x="131204" y="37607"/>
                        </a:lnTo>
                        <a:lnTo>
                          <a:pt x="130528" y="37607"/>
                        </a:lnTo>
                        <a:lnTo>
                          <a:pt x="130528" y="37588"/>
                        </a:lnTo>
                        <a:lnTo>
                          <a:pt x="129833" y="37588"/>
                        </a:lnTo>
                        <a:lnTo>
                          <a:pt x="129833" y="37579"/>
                        </a:lnTo>
                        <a:lnTo>
                          <a:pt x="129213" y="37579"/>
                        </a:lnTo>
                        <a:lnTo>
                          <a:pt x="129213" y="37560"/>
                        </a:lnTo>
                        <a:lnTo>
                          <a:pt x="128722" y="37560"/>
                        </a:lnTo>
                        <a:lnTo>
                          <a:pt x="128722" y="37542"/>
                        </a:lnTo>
                        <a:lnTo>
                          <a:pt x="128212" y="37542"/>
                        </a:lnTo>
                        <a:lnTo>
                          <a:pt x="128212" y="37532"/>
                        </a:lnTo>
                        <a:lnTo>
                          <a:pt x="127712" y="37532"/>
                        </a:lnTo>
                        <a:lnTo>
                          <a:pt x="127712" y="37514"/>
                        </a:lnTo>
                        <a:lnTo>
                          <a:pt x="127203" y="37514"/>
                        </a:lnTo>
                        <a:lnTo>
                          <a:pt x="127203" y="37495"/>
                        </a:lnTo>
                        <a:lnTo>
                          <a:pt x="126693" y="37495"/>
                        </a:lnTo>
                        <a:lnTo>
                          <a:pt x="126693" y="37486"/>
                        </a:lnTo>
                        <a:lnTo>
                          <a:pt x="126202" y="37486"/>
                        </a:lnTo>
                        <a:lnTo>
                          <a:pt x="126202" y="37468"/>
                        </a:lnTo>
                        <a:lnTo>
                          <a:pt x="125693" y="37468"/>
                        </a:lnTo>
                        <a:lnTo>
                          <a:pt x="125693" y="37449"/>
                        </a:lnTo>
                        <a:lnTo>
                          <a:pt x="125202" y="37449"/>
                        </a:lnTo>
                        <a:lnTo>
                          <a:pt x="125202" y="37440"/>
                        </a:lnTo>
                        <a:lnTo>
                          <a:pt x="124693" y="37440"/>
                        </a:lnTo>
                        <a:lnTo>
                          <a:pt x="124693" y="37421"/>
                        </a:lnTo>
                        <a:lnTo>
                          <a:pt x="124239" y="37421"/>
                        </a:lnTo>
                        <a:lnTo>
                          <a:pt x="124239" y="37403"/>
                        </a:lnTo>
                        <a:lnTo>
                          <a:pt x="123840" y="37403"/>
                        </a:lnTo>
                        <a:lnTo>
                          <a:pt x="123840" y="37394"/>
                        </a:lnTo>
                        <a:lnTo>
                          <a:pt x="123451" y="37394"/>
                        </a:lnTo>
                        <a:lnTo>
                          <a:pt x="123451" y="37375"/>
                        </a:lnTo>
                        <a:lnTo>
                          <a:pt x="123053" y="37375"/>
                        </a:lnTo>
                        <a:lnTo>
                          <a:pt x="123053" y="37356"/>
                        </a:lnTo>
                        <a:lnTo>
                          <a:pt x="122655" y="37356"/>
                        </a:lnTo>
                        <a:lnTo>
                          <a:pt x="122655" y="37347"/>
                        </a:lnTo>
                        <a:lnTo>
                          <a:pt x="122266" y="37347"/>
                        </a:lnTo>
                        <a:lnTo>
                          <a:pt x="122266" y="37329"/>
                        </a:lnTo>
                        <a:lnTo>
                          <a:pt x="121868" y="37329"/>
                        </a:lnTo>
                        <a:lnTo>
                          <a:pt x="121868" y="37310"/>
                        </a:lnTo>
                        <a:lnTo>
                          <a:pt x="121460" y="37310"/>
                        </a:lnTo>
                        <a:lnTo>
                          <a:pt x="121460" y="37301"/>
                        </a:lnTo>
                        <a:lnTo>
                          <a:pt x="121080" y="37301"/>
                        </a:lnTo>
                        <a:lnTo>
                          <a:pt x="121080" y="37282"/>
                        </a:lnTo>
                        <a:lnTo>
                          <a:pt x="120673" y="37282"/>
                        </a:lnTo>
                        <a:lnTo>
                          <a:pt x="120673" y="37264"/>
                        </a:lnTo>
                        <a:lnTo>
                          <a:pt x="120293" y="37264"/>
                        </a:lnTo>
                        <a:lnTo>
                          <a:pt x="120293" y="37255"/>
                        </a:lnTo>
                        <a:lnTo>
                          <a:pt x="119885" y="37255"/>
                        </a:lnTo>
                        <a:lnTo>
                          <a:pt x="119885" y="37236"/>
                        </a:lnTo>
                        <a:lnTo>
                          <a:pt x="119487" y="37236"/>
                        </a:lnTo>
                        <a:lnTo>
                          <a:pt x="119487" y="37218"/>
                        </a:lnTo>
                        <a:lnTo>
                          <a:pt x="119163" y="37218"/>
                        </a:lnTo>
                        <a:lnTo>
                          <a:pt x="119163" y="37208"/>
                        </a:lnTo>
                        <a:lnTo>
                          <a:pt x="118839" y="37208"/>
                        </a:lnTo>
                        <a:lnTo>
                          <a:pt x="118839" y="37190"/>
                        </a:lnTo>
                        <a:lnTo>
                          <a:pt x="118514" y="37190"/>
                        </a:lnTo>
                        <a:lnTo>
                          <a:pt x="118514" y="37171"/>
                        </a:lnTo>
                        <a:lnTo>
                          <a:pt x="118172" y="37171"/>
                        </a:lnTo>
                        <a:lnTo>
                          <a:pt x="118172" y="37162"/>
                        </a:lnTo>
                        <a:lnTo>
                          <a:pt x="117848" y="37162"/>
                        </a:lnTo>
                        <a:lnTo>
                          <a:pt x="117848" y="37143"/>
                        </a:lnTo>
                        <a:lnTo>
                          <a:pt x="117523" y="37143"/>
                        </a:lnTo>
                        <a:lnTo>
                          <a:pt x="117523" y="37125"/>
                        </a:lnTo>
                        <a:lnTo>
                          <a:pt x="117199" y="37125"/>
                        </a:lnTo>
                        <a:lnTo>
                          <a:pt x="117199" y="37116"/>
                        </a:lnTo>
                        <a:lnTo>
                          <a:pt x="116875" y="37116"/>
                        </a:lnTo>
                        <a:lnTo>
                          <a:pt x="116875" y="37097"/>
                        </a:lnTo>
                        <a:lnTo>
                          <a:pt x="116551" y="37097"/>
                        </a:lnTo>
                        <a:lnTo>
                          <a:pt x="116551" y="37079"/>
                        </a:lnTo>
                        <a:lnTo>
                          <a:pt x="116217" y="37079"/>
                        </a:lnTo>
                        <a:lnTo>
                          <a:pt x="116217" y="37069"/>
                        </a:lnTo>
                        <a:lnTo>
                          <a:pt x="115893" y="37069"/>
                        </a:lnTo>
                        <a:lnTo>
                          <a:pt x="115893" y="37051"/>
                        </a:lnTo>
                        <a:lnTo>
                          <a:pt x="115569" y="37051"/>
                        </a:lnTo>
                        <a:lnTo>
                          <a:pt x="115569" y="37032"/>
                        </a:lnTo>
                        <a:lnTo>
                          <a:pt x="115245" y="37032"/>
                        </a:lnTo>
                        <a:lnTo>
                          <a:pt x="115245" y="37023"/>
                        </a:lnTo>
                        <a:lnTo>
                          <a:pt x="114921" y="37023"/>
                        </a:lnTo>
                        <a:lnTo>
                          <a:pt x="114921" y="37005"/>
                        </a:lnTo>
                        <a:lnTo>
                          <a:pt x="114578" y="37005"/>
                        </a:lnTo>
                        <a:lnTo>
                          <a:pt x="114578" y="36986"/>
                        </a:lnTo>
                        <a:lnTo>
                          <a:pt x="114300" y="36986"/>
                        </a:lnTo>
                        <a:lnTo>
                          <a:pt x="114300" y="36977"/>
                        </a:lnTo>
                        <a:lnTo>
                          <a:pt x="114022" y="36977"/>
                        </a:lnTo>
                        <a:lnTo>
                          <a:pt x="114022" y="36958"/>
                        </a:lnTo>
                        <a:lnTo>
                          <a:pt x="113744" y="36958"/>
                        </a:lnTo>
                        <a:lnTo>
                          <a:pt x="113744" y="36940"/>
                        </a:lnTo>
                        <a:lnTo>
                          <a:pt x="113466" y="36940"/>
                        </a:lnTo>
                        <a:lnTo>
                          <a:pt x="113466" y="36930"/>
                        </a:lnTo>
                        <a:lnTo>
                          <a:pt x="113188" y="36930"/>
                        </a:lnTo>
                        <a:lnTo>
                          <a:pt x="113188" y="36912"/>
                        </a:lnTo>
                        <a:lnTo>
                          <a:pt x="112911" y="36912"/>
                        </a:lnTo>
                        <a:lnTo>
                          <a:pt x="112911" y="36893"/>
                        </a:lnTo>
                        <a:lnTo>
                          <a:pt x="112633" y="36893"/>
                        </a:lnTo>
                        <a:lnTo>
                          <a:pt x="112633" y="36884"/>
                        </a:lnTo>
                        <a:lnTo>
                          <a:pt x="112355" y="36884"/>
                        </a:lnTo>
                        <a:lnTo>
                          <a:pt x="112355" y="36866"/>
                        </a:lnTo>
                        <a:lnTo>
                          <a:pt x="112077" y="36866"/>
                        </a:lnTo>
                        <a:lnTo>
                          <a:pt x="112077" y="36847"/>
                        </a:lnTo>
                        <a:lnTo>
                          <a:pt x="111799" y="36847"/>
                        </a:lnTo>
                        <a:lnTo>
                          <a:pt x="111799" y="36838"/>
                        </a:lnTo>
                        <a:lnTo>
                          <a:pt x="111521" y="36838"/>
                        </a:lnTo>
                        <a:lnTo>
                          <a:pt x="111521" y="36819"/>
                        </a:lnTo>
                        <a:lnTo>
                          <a:pt x="111243" y="36819"/>
                        </a:lnTo>
                        <a:lnTo>
                          <a:pt x="111243" y="36801"/>
                        </a:lnTo>
                        <a:lnTo>
                          <a:pt x="110965" y="36801"/>
                        </a:lnTo>
                        <a:lnTo>
                          <a:pt x="110965" y="36791"/>
                        </a:lnTo>
                        <a:lnTo>
                          <a:pt x="110688" y="36791"/>
                        </a:lnTo>
                        <a:lnTo>
                          <a:pt x="110688" y="36773"/>
                        </a:lnTo>
                        <a:lnTo>
                          <a:pt x="110410" y="36773"/>
                        </a:lnTo>
                        <a:lnTo>
                          <a:pt x="110410" y="36754"/>
                        </a:lnTo>
                        <a:lnTo>
                          <a:pt x="110132" y="36754"/>
                        </a:lnTo>
                        <a:lnTo>
                          <a:pt x="110132" y="36745"/>
                        </a:lnTo>
                        <a:lnTo>
                          <a:pt x="109854" y="36745"/>
                        </a:lnTo>
                        <a:lnTo>
                          <a:pt x="109854" y="36727"/>
                        </a:lnTo>
                        <a:lnTo>
                          <a:pt x="109576" y="36727"/>
                        </a:lnTo>
                        <a:lnTo>
                          <a:pt x="109576" y="36708"/>
                        </a:lnTo>
                        <a:lnTo>
                          <a:pt x="109326" y="36708"/>
                        </a:lnTo>
                        <a:lnTo>
                          <a:pt x="109326" y="36699"/>
                        </a:lnTo>
                        <a:lnTo>
                          <a:pt x="109085" y="36699"/>
                        </a:lnTo>
                        <a:lnTo>
                          <a:pt x="109085" y="36680"/>
                        </a:lnTo>
                        <a:lnTo>
                          <a:pt x="108835" y="36680"/>
                        </a:lnTo>
                        <a:lnTo>
                          <a:pt x="108835" y="36662"/>
                        </a:lnTo>
                        <a:lnTo>
                          <a:pt x="108604" y="36662"/>
                        </a:lnTo>
                        <a:lnTo>
                          <a:pt x="108604" y="36653"/>
                        </a:lnTo>
                        <a:lnTo>
                          <a:pt x="108353" y="36653"/>
                        </a:lnTo>
                        <a:lnTo>
                          <a:pt x="108353" y="36634"/>
                        </a:lnTo>
                        <a:lnTo>
                          <a:pt x="108113" y="36634"/>
                        </a:lnTo>
                        <a:lnTo>
                          <a:pt x="108113" y="36615"/>
                        </a:lnTo>
                        <a:lnTo>
                          <a:pt x="107881" y="36615"/>
                        </a:lnTo>
                        <a:lnTo>
                          <a:pt x="107881" y="36606"/>
                        </a:lnTo>
                        <a:lnTo>
                          <a:pt x="107631" y="36606"/>
                        </a:lnTo>
                        <a:lnTo>
                          <a:pt x="107631" y="36588"/>
                        </a:lnTo>
                        <a:lnTo>
                          <a:pt x="107381" y="36588"/>
                        </a:lnTo>
                        <a:lnTo>
                          <a:pt x="107381" y="36569"/>
                        </a:lnTo>
                        <a:lnTo>
                          <a:pt x="107149" y="36569"/>
                        </a:lnTo>
                        <a:lnTo>
                          <a:pt x="107149" y="36560"/>
                        </a:lnTo>
                        <a:lnTo>
                          <a:pt x="106908" y="36560"/>
                        </a:lnTo>
                        <a:lnTo>
                          <a:pt x="106908" y="36541"/>
                        </a:lnTo>
                        <a:lnTo>
                          <a:pt x="106658" y="36541"/>
                        </a:lnTo>
                        <a:lnTo>
                          <a:pt x="106658" y="36523"/>
                        </a:lnTo>
                        <a:lnTo>
                          <a:pt x="106427" y="36523"/>
                        </a:lnTo>
                        <a:lnTo>
                          <a:pt x="106427" y="36514"/>
                        </a:lnTo>
                        <a:lnTo>
                          <a:pt x="106177" y="36514"/>
                        </a:lnTo>
                        <a:lnTo>
                          <a:pt x="106177" y="36495"/>
                        </a:lnTo>
                        <a:lnTo>
                          <a:pt x="105936" y="36495"/>
                        </a:lnTo>
                        <a:lnTo>
                          <a:pt x="105936" y="36477"/>
                        </a:lnTo>
                        <a:lnTo>
                          <a:pt x="105704" y="36477"/>
                        </a:lnTo>
                        <a:lnTo>
                          <a:pt x="105704" y="36467"/>
                        </a:lnTo>
                        <a:lnTo>
                          <a:pt x="105454" y="36467"/>
                        </a:lnTo>
                        <a:lnTo>
                          <a:pt x="105454" y="36449"/>
                        </a:lnTo>
                        <a:lnTo>
                          <a:pt x="105204" y="36449"/>
                        </a:lnTo>
                        <a:lnTo>
                          <a:pt x="105204" y="36430"/>
                        </a:lnTo>
                        <a:lnTo>
                          <a:pt x="104973" y="36430"/>
                        </a:lnTo>
                        <a:lnTo>
                          <a:pt x="104973" y="36421"/>
                        </a:lnTo>
                        <a:lnTo>
                          <a:pt x="104732" y="36421"/>
                        </a:lnTo>
                        <a:lnTo>
                          <a:pt x="104732" y="36402"/>
                        </a:lnTo>
                        <a:lnTo>
                          <a:pt x="104500" y="36402"/>
                        </a:lnTo>
                        <a:lnTo>
                          <a:pt x="104500" y="36384"/>
                        </a:lnTo>
                        <a:lnTo>
                          <a:pt x="104278" y="36384"/>
                        </a:lnTo>
                        <a:lnTo>
                          <a:pt x="104278" y="36375"/>
                        </a:lnTo>
                        <a:lnTo>
                          <a:pt x="104083" y="36375"/>
                        </a:lnTo>
                        <a:lnTo>
                          <a:pt x="104083" y="36356"/>
                        </a:lnTo>
                        <a:lnTo>
                          <a:pt x="103861" y="36356"/>
                        </a:lnTo>
                        <a:lnTo>
                          <a:pt x="103861" y="36338"/>
                        </a:lnTo>
                        <a:lnTo>
                          <a:pt x="103648" y="36338"/>
                        </a:lnTo>
                        <a:lnTo>
                          <a:pt x="103648" y="36328"/>
                        </a:lnTo>
                        <a:lnTo>
                          <a:pt x="103435" y="36328"/>
                        </a:lnTo>
                        <a:lnTo>
                          <a:pt x="103435" y="36310"/>
                        </a:lnTo>
                        <a:lnTo>
                          <a:pt x="103213" y="36310"/>
                        </a:lnTo>
                        <a:lnTo>
                          <a:pt x="103213" y="36291"/>
                        </a:lnTo>
                        <a:lnTo>
                          <a:pt x="103000" y="36291"/>
                        </a:lnTo>
                        <a:lnTo>
                          <a:pt x="103000" y="36282"/>
                        </a:lnTo>
                        <a:lnTo>
                          <a:pt x="102787" y="36282"/>
                        </a:lnTo>
                        <a:lnTo>
                          <a:pt x="102787" y="36264"/>
                        </a:lnTo>
                        <a:lnTo>
                          <a:pt x="102564" y="36264"/>
                        </a:lnTo>
                        <a:lnTo>
                          <a:pt x="102564" y="36245"/>
                        </a:lnTo>
                        <a:lnTo>
                          <a:pt x="102370" y="36245"/>
                        </a:lnTo>
                        <a:lnTo>
                          <a:pt x="102370" y="36236"/>
                        </a:lnTo>
                        <a:lnTo>
                          <a:pt x="102148" y="36236"/>
                        </a:lnTo>
                        <a:lnTo>
                          <a:pt x="102148" y="36217"/>
                        </a:lnTo>
                        <a:lnTo>
                          <a:pt x="101934" y="36217"/>
                        </a:lnTo>
                        <a:lnTo>
                          <a:pt x="101934" y="36199"/>
                        </a:lnTo>
                        <a:lnTo>
                          <a:pt x="101721" y="36199"/>
                        </a:lnTo>
                        <a:lnTo>
                          <a:pt x="101721" y="36189"/>
                        </a:lnTo>
                        <a:lnTo>
                          <a:pt x="101499" y="36189"/>
                        </a:lnTo>
                        <a:lnTo>
                          <a:pt x="101499" y="36171"/>
                        </a:lnTo>
                        <a:lnTo>
                          <a:pt x="101286" y="36171"/>
                        </a:lnTo>
                        <a:lnTo>
                          <a:pt x="101286" y="36152"/>
                        </a:lnTo>
                        <a:lnTo>
                          <a:pt x="101073" y="36152"/>
                        </a:lnTo>
                        <a:lnTo>
                          <a:pt x="101073" y="36143"/>
                        </a:lnTo>
                        <a:lnTo>
                          <a:pt x="100869" y="36143"/>
                        </a:lnTo>
                        <a:lnTo>
                          <a:pt x="100869" y="36125"/>
                        </a:lnTo>
                        <a:lnTo>
                          <a:pt x="100656" y="36125"/>
                        </a:lnTo>
                        <a:lnTo>
                          <a:pt x="100656" y="36106"/>
                        </a:lnTo>
                        <a:lnTo>
                          <a:pt x="100434" y="36106"/>
                        </a:lnTo>
                        <a:lnTo>
                          <a:pt x="100434" y="36097"/>
                        </a:lnTo>
                        <a:lnTo>
                          <a:pt x="100221" y="36097"/>
                        </a:lnTo>
                        <a:lnTo>
                          <a:pt x="100221" y="36078"/>
                        </a:lnTo>
                        <a:lnTo>
                          <a:pt x="100008" y="36078"/>
                        </a:lnTo>
                        <a:lnTo>
                          <a:pt x="100008" y="36060"/>
                        </a:lnTo>
                        <a:lnTo>
                          <a:pt x="99786" y="36060"/>
                        </a:lnTo>
                        <a:lnTo>
                          <a:pt x="99786" y="36050"/>
                        </a:lnTo>
                        <a:lnTo>
                          <a:pt x="99591" y="36050"/>
                        </a:lnTo>
                        <a:lnTo>
                          <a:pt x="99591" y="36032"/>
                        </a:lnTo>
                        <a:lnTo>
                          <a:pt x="99387" y="36032"/>
                        </a:lnTo>
                        <a:lnTo>
                          <a:pt x="99387" y="36013"/>
                        </a:lnTo>
                        <a:lnTo>
                          <a:pt x="99202" y="36013"/>
                        </a:lnTo>
                        <a:lnTo>
                          <a:pt x="99202" y="36004"/>
                        </a:lnTo>
                        <a:lnTo>
                          <a:pt x="99017" y="36004"/>
                        </a:lnTo>
                        <a:lnTo>
                          <a:pt x="99017" y="35986"/>
                        </a:lnTo>
                        <a:lnTo>
                          <a:pt x="98813" y="35986"/>
                        </a:lnTo>
                        <a:lnTo>
                          <a:pt x="98813" y="35967"/>
                        </a:lnTo>
                        <a:lnTo>
                          <a:pt x="98628" y="35967"/>
                        </a:lnTo>
                        <a:lnTo>
                          <a:pt x="98628" y="35958"/>
                        </a:lnTo>
                        <a:lnTo>
                          <a:pt x="98433" y="35958"/>
                        </a:lnTo>
                        <a:lnTo>
                          <a:pt x="98433" y="35939"/>
                        </a:lnTo>
                        <a:lnTo>
                          <a:pt x="98248" y="35939"/>
                        </a:lnTo>
                        <a:lnTo>
                          <a:pt x="98248" y="35921"/>
                        </a:lnTo>
                        <a:lnTo>
                          <a:pt x="98044" y="35921"/>
                        </a:lnTo>
                        <a:lnTo>
                          <a:pt x="98044" y="35912"/>
                        </a:lnTo>
                        <a:lnTo>
                          <a:pt x="97859" y="35912"/>
                        </a:lnTo>
                        <a:lnTo>
                          <a:pt x="97859" y="35893"/>
                        </a:lnTo>
                        <a:lnTo>
                          <a:pt x="97674" y="35893"/>
                        </a:lnTo>
                        <a:lnTo>
                          <a:pt x="97674" y="35874"/>
                        </a:lnTo>
                        <a:lnTo>
                          <a:pt x="97470" y="35874"/>
                        </a:lnTo>
                        <a:lnTo>
                          <a:pt x="97470" y="35865"/>
                        </a:lnTo>
                        <a:lnTo>
                          <a:pt x="97285" y="35865"/>
                        </a:lnTo>
                        <a:lnTo>
                          <a:pt x="97285" y="35847"/>
                        </a:lnTo>
                        <a:lnTo>
                          <a:pt x="97090" y="35847"/>
                        </a:lnTo>
                        <a:lnTo>
                          <a:pt x="97090" y="35828"/>
                        </a:lnTo>
                        <a:lnTo>
                          <a:pt x="96905" y="35828"/>
                        </a:lnTo>
                        <a:lnTo>
                          <a:pt x="96905" y="35819"/>
                        </a:lnTo>
                        <a:lnTo>
                          <a:pt x="96701" y="35819"/>
                        </a:lnTo>
                        <a:lnTo>
                          <a:pt x="96701" y="35800"/>
                        </a:lnTo>
                        <a:lnTo>
                          <a:pt x="96516" y="35800"/>
                        </a:lnTo>
                        <a:lnTo>
                          <a:pt x="96516" y="35782"/>
                        </a:lnTo>
                        <a:lnTo>
                          <a:pt x="96331" y="35782"/>
                        </a:lnTo>
                        <a:lnTo>
                          <a:pt x="96331" y="35773"/>
                        </a:lnTo>
                        <a:lnTo>
                          <a:pt x="96127" y="35773"/>
                        </a:lnTo>
                        <a:lnTo>
                          <a:pt x="96127" y="35754"/>
                        </a:lnTo>
                        <a:lnTo>
                          <a:pt x="95942" y="35754"/>
                        </a:lnTo>
                        <a:lnTo>
                          <a:pt x="95942" y="35736"/>
                        </a:lnTo>
                        <a:lnTo>
                          <a:pt x="95747" y="35736"/>
                        </a:lnTo>
                        <a:lnTo>
                          <a:pt x="95747" y="35726"/>
                        </a:lnTo>
                        <a:lnTo>
                          <a:pt x="95562" y="35726"/>
                        </a:lnTo>
                        <a:lnTo>
                          <a:pt x="95562" y="35708"/>
                        </a:lnTo>
                        <a:lnTo>
                          <a:pt x="95358" y="35708"/>
                        </a:lnTo>
                        <a:lnTo>
                          <a:pt x="95358" y="35689"/>
                        </a:lnTo>
                        <a:lnTo>
                          <a:pt x="95173" y="35689"/>
                        </a:lnTo>
                        <a:lnTo>
                          <a:pt x="95173" y="35680"/>
                        </a:lnTo>
                        <a:lnTo>
                          <a:pt x="94988" y="35680"/>
                        </a:lnTo>
                        <a:lnTo>
                          <a:pt x="94988" y="35661"/>
                        </a:lnTo>
                        <a:lnTo>
                          <a:pt x="94784" y="35661"/>
                        </a:lnTo>
                        <a:lnTo>
                          <a:pt x="94784" y="35643"/>
                        </a:lnTo>
                        <a:lnTo>
                          <a:pt x="94599" y="35643"/>
                        </a:lnTo>
                        <a:lnTo>
                          <a:pt x="94599" y="35634"/>
                        </a:lnTo>
                        <a:lnTo>
                          <a:pt x="94432" y="35634"/>
                        </a:lnTo>
                        <a:lnTo>
                          <a:pt x="94432" y="35615"/>
                        </a:lnTo>
                        <a:lnTo>
                          <a:pt x="94265" y="35615"/>
                        </a:lnTo>
                        <a:lnTo>
                          <a:pt x="94265" y="35597"/>
                        </a:lnTo>
                        <a:lnTo>
                          <a:pt x="94089" y="35597"/>
                        </a:lnTo>
                        <a:lnTo>
                          <a:pt x="94089" y="35587"/>
                        </a:lnTo>
                        <a:lnTo>
                          <a:pt x="93904" y="35587"/>
                        </a:lnTo>
                        <a:lnTo>
                          <a:pt x="93904" y="35569"/>
                        </a:lnTo>
                        <a:lnTo>
                          <a:pt x="93737" y="35569"/>
                        </a:lnTo>
                        <a:lnTo>
                          <a:pt x="93737" y="35550"/>
                        </a:lnTo>
                        <a:lnTo>
                          <a:pt x="93570" y="35550"/>
                        </a:lnTo>
                        <a:lnTo>
                          <a:pt x="93570" y="35541"/>
                        </a:lnTo>
                        <a:lnTo>
                          <a:pt x="93394" y="35541"/>
                        </a:lnTo>
                        <a:lnTo>
                          <a:pt x="93394" y="35523"/>
                        </a:lnTo>
                        <a:lnTo>
                          <a:pt x="93209" y="35523"/>
                        </a:lnTo>
                        <a:lnTo>
                          <a:pt x="93209" y="35504"/>
                        </a:lnTo>
                        <a:lnTo>
                          <a:pt x="93042" y="35504"/>
                        </a:lnTo>
                        <a:lnTo>
                          <a:pt x="93042" y="35495"/>
                        </a:lnTo>
                        <a:lnTo>
                          <a:pt x="92876" y="35495"/>
                        </a:lnTo>
                        <a:lnTo>
                          <a:pt x="92876" y="35476"/>
                        </a:lnTo>
                        <a:lnTo>
                          <a:pt x="92690" y="35476"/>
                        </a:lnTo>
                        <a:lnTo>
                          <a:pt x="92690" y="35458"/>
                        </a:lnTo>
                        <a:lnTo>
                          <a:pt x="92514" y="35458"/>
                        </a:lnTo>
                        <a:lnTo>
                          <a:pt x="92514" y="35448"/>
                        </a:lnTo>
                        <a:lnTo>
                          <a:pt x="92348" y="35448"/>
                        </a:lnTo>
                        <a:lnTo>
                          <a:pt x="92348" y="35430"/>
                        </a:lnTo>
                        <a:lnTo>
                          <a:pt x="92181" y="35430"/>
                        </a:lnTo>
                        <a:lnTo>
                          <a:pt x="92181" y="35411"/>
                        </a:lnTo>
                        <a:lnTo>
                          <a:pt x="91996" y="35411"/>
                        </a:lnTo>
                        <a:lnTo>
                          <a:pt x="91996" y="35402"/>
                        </a:lnTo>
                        <a:lnTo>
                          <a:pt x="91820" y="35402"/>
                        </a:lnTo>
                        <a:lnTo>
                          <a:pt x="91820" y="35384"/>
                        </a:lnTo>
                        <a:lnTo>
                          <a:pt x="91653" y="35384"/>
                        </a:lnTo>
                        <a:lnTo>
                          <a:pt x="91653" y="35365"/>
                        </a:lnTo>
                        <a:lnTo>
                          <a:pt x="91486" y="35365"/>
                        </a:lnTo>
                        <a:lnTo>
                          <a:pt x="91486" y="35356"/>
                        </a:lnTo>
                        <a:lnTo>
                          <a:pt x="91301" y="35356"/>
                        </a:lnTo>
                        <a:lnTo>
                          <a:pt x="91301" y="35337"/>
                        </a:lnTo>
                        <a:lnTo>
                          <a:pt x="91125" y="35337"/>
                        </a:lnTo>
                        <a:lnTo>
                          <a:pt x="91125" y="35319"/>
                        </a:lnTo>
                        <a:lnTo>
                          <a:pt x="90958" y="35319"/>
                        </a:lnTo>
                        <a:lnTo>
                          <a:pt x="90958" y="35309"/>
                        </a:lnTo>
                        <a:lnTo>
                          <a:pt x="90792" y="35309"/>
                        </a:lnTo>
                        <a:lnTo>
                          <a:pt x="90792" y="35291"/>
                        </a:lnTo>
                        <a:lnTo>
                          <a:pt x="90606" y="35291"/>
                        </a:lnTo>
                        <a:lnTo>
                          <a:pt x="90606" y="35272"/>
                        </a:lnTo>
                        <a:lnTo>
                          <a:pt x="90430" y="35272"/>
                        </a:lnTo>
                        <a:lnTo>
                          <a:pt x="90430" y="35263"/>
                        </a:lnTo>
                        <a:lnTo>
                          <a:pt x="90264" y="35263"/>
                        </a:lnTo>
                        <a:lnTo>
                          <a:pt x="90264" y="35245"/>
                        </a:lnTo>
                        <a:lnTo>
                          <a:pt x="90097" y="35245"/>
                        </a:lnTo>
                        <a:lnTo>
                          <a:pt x="90097" y="35226"/>
                        </a:lnTo>
                        <a:lnTo>
                          <a:pt x="89912" y="35226"/>
                        </a:lnTo>
                        <a:lnTo>
                          <a:pt x="89912" y="35217"/>
                        </a:lnTo>
                        <a:lnTo>
                          <a:pt x="89736" y="35217"/>
                        </a:lnTo>
                        <a:lnTo>
                          <a:pt x="89736" y="35198"/>
                        </a:lnTo>
                        <a:lnTo>
                          <a:pt x="89587" y="35198"/>
                        </a:lnTo>
                        <a:lnTo>
                          <a:pt x="89587" y="35180"/>
                        </a:lnTo>
                        <a:lnTo>
                          <a:pt x="89412" y="35180"/>
                        </a:lnTo>
                        <a:lnTo>
                          <a:pt x="89412" y="35171"/>
                        </a:lnTo>
                        <a:lnTo>
                          <a:pt x="89263" y="35171"/>
                        </a:lnTo>
                        <a:lnTo>
                          <a:pt x="89263" y="35152"/>
                        </a:lnTo>
                        <a:lnTo>
                          <a:pt x="89106" y="35152"/>
                        </a:lnTo>
                        <a:lnTo>
                          <a:pt x="89106" y="35133"/>
                        </a:lnTo>
                        <a:lnTo>
                          <a:pt x="88948" y="35133"/>
                        </a:lnTo>
                        <a:lnTo>
                          <a:pt x="88948" y="35124"/>
                        </a:lnTo>
                        <a:lnTo>
                          <a:pt x="88782" y="35124"/>
                        </a:lnTo>
                        <a:lnTo>
                          <a:pt x="88782" y="35106"/>
                        </a:lnTo>
                        <a:lnTo>
                          <a:pt x="88624" y="35106"/>
                        </a:lnTo>
                        <a:lnTo>
                          <a:pt x="88624" y="35087"/>
                        </a:lnTo>
                        <a:lnTo>
                          <a:pt x="88476" y="35087"/>
                        </a:lnTo>
                        <a:lnTo>
                          <a:pt x="88476" y="35078"/>
                        </a:lnTo>
                        <a:lnTo>
                          <a:pt x="88300" y="35078"/>
                        </a:lnTo>
                        <a:lnTo>
                          <a:pt x="88300" y="35059"/>
                        </a:lnTo>
                        <a:lnTo>
                          <a:pt x="88152" y="35059"/>
                        </a:lnTo>
                        <a:lnTo>
                          <a:pt x="88152" y="35041"/>
                        </a:lnTo>
                        <a:lnTo>
                          <a:pt x="87994" y="35041"/>
                        </a:lnTo>
                        <a:lnTo>
                          <a:pt x="87994" y="35032"/>
                        </a:lnTo>
                        <a:lnTo>
                          <a:pt x="87837" y="35032"/>
                        </a:lnTo>
                        <a:lnTo>
                          <a:pt x="87837" y="35013"/>
                        </a:lnTo>
                        <a:lnTo>
                          <a:pt x="87670" y="35013"/>
                        </a:lnTo>
                        <a:lnTo>
                          <a:pt x="87670" y="34995"/>
                        </a:lnTo>
                        <a:lnTo>
                          <a:pt x="87513" y="34995"/>
                        </a:lnTo>
                        <a:lnTo>
                          <a:pt x="87513" y="34985"/>
                        </a:lnTo>
                        <a:lnTo>
                          <a:pt x="87364" y="34985"/>
                        </a:lnTo>
                        <a:lnTo>
                          <a:pt x="87364" y="34967"/>
                        </a:lnTo>
                        <a:lnTo>
                          <a:pt x="87188" y="34967"/>
                        </a:lnTo>
                        <a:lnTo>
                          <a:pt x="87188" y="34948"/>
                        </a:lnTo>
                        <a:lnTo>
                          <a:pt x="87040" y="34948"/>
                        </a:lnTo>
                        <a:lnTo>
                          <a:pt x="87040" y="34939"/>
                        </a:lnTo>
                        <a:lnTo>
                          <a:pt x="86883" y="34939"/>
                        </a:lnTo>
                        <a:lnTo>
                          <a:pt x="86883" y="34920"/>
                        </a:lnTo>
                        <a:lnTo>
                          <a:pt x="86725" y="34920"/>
                        </a:lnTo>
                        <a:lnTo>
                          <a:pt x="86725" y="34902"/>
                        </a:lnTo>
                        <a:lnTo>
                          <a:pt x="86559" y="34902"/>
                        </a:lnTo>
                        <a:lnTo>
                          <a:pt x="86559" y="34893"/>
                        </a:lnTo>
                        <a:lnTo>
                          <a:pt x="86401" y="34893"/>
                        </a:lnTo>
                        <a:lnTo>
                          <a:pt x="86401" y="34874"/>
                        </a:lnTo>
                        <a:lnTo>
                          <a:pt x="86253" y="34874"/>
                        </a:lnTo>
                        <a:lnTo>
                          <a:pt x="86253" y="34856"/>
                        </a:lnTo>
                        <a:lnTo>
                          <a:pt x="86077" y="34856"/>
                        </a:lnTo>
                        <a:lnTo>
                          <a:pt x="86077" y="34846"/>
                        </a:lnTo>
                        <a:lnTo>
                          <a:pt x="85929" y="34846"/>
                        </a:lnTo>
                        <a:lnTo>
                          <a:pt x="85929" y="34828"/>
                        </a:lnTo>
                        <a:lnTo>
                          <a:pt x="85771" y="34828"/>
                        </a:lnTo>
                        <a:lnTo>
                          <a:pt x="85771" y="34809"/>
                        </a:lnTo>
                        <a:lnTo>
                          <a:pt x="85605" y="34809"/>
                        </a:lnTo>
                        <a:lnTo>
                          <a:pt x="85605" y="34800"/>
                        </a:lnTo>
                        <a:lnTo>
                          <a:pt x="85447" y="34800"/>
                        </a:lnTo>
                        <a:lnTo>
                          <a:pt x="85447" y="34782"/>
                        </a:lnTo>
                        <a:lnTo>
                          <a:pt x="85290" y="34782"/>
                        </a:lnTo>
                        <a:lnTo>
                          <a:pt x="85290" y="34763"/>
                        </a:lnTo>
                        <a:lnTo>
                          <a:pt x="85141" y="34763"/>
                        </a:lnTo>
                        <a:lnTo>
                          <a:pt x="85141" y="34754"/>
                        </a:lnTo>
                        <a:lnTo>
                          <a:pt x="84965" y="34754"/>
                        </a:lnTo>
                        <a:lnTo>
                          <a:pt x="84965" y="34735"/>
                        </a:lnTo>
                        <a:lnTo>
                          <a:pt x="84817" y="34735"/>
                        </a:lnTo>
                        <a:lnTo>
                          <a:pt x="84817" y="34717"/>
                        </a:lnTo>
                        <a:lnTo>
                          <a:pt x="84660" y="34717"/>
                        </a:lnTo>
                        <a:lnTo>
                          <a:pt x="84660" y="34707"/>
                        </a:lnTo>
                        <a:lnTo>
                          <a:pt x="84521" y="34707"/>
                        </a:lnTo>
                        <a:lnTo>
                          <a:pt x="84521" y="34689"/>
                        </a:lnTo>
                        <a:lnTo>
                          <a:pt x="84382" y="34689"/>
                        </a:lnTo>
                        <a:lnTo>
                          <a:pt x="84382" y="34670"/>
                        </a:lnTo>
                        <a:lnTo>
                          <a:pt x="84224" y="34670"/>
                        </a:lnTo>
                        <a:lnTo>
                          <a:pt x="84224" y="34661"/>
                        </a:lnTo>
                        <a:lnTo>
                          <a:pt x="84086" y="34661"/>
                        </a:lnTo>
                        <a:lnTo>
                          <a:pt x="84086" y="34643"/>
                        </a:lnTo>
                        <a:lnTo>
                          <a:pt x="83937" y="34643"/>
                        </a:lnTo>
                        <a:lnTo>
                          <a:pt x="83937" y="34624"/>
                        </a:lnTo>
                        <a:lnTo>
                          <a:pt x="83798" y="34624"/>
                        </a:lnTo>
                        <a:lnTo>
                          <a:pt x="83798" y="34615"/>
                        </a:lnTo>
                        <a:lnTo>
                          <a:pt x="83641" y="34615"/>
                        </a:lnTo>
                        <a:lnTo>
                          <a:pt x="83641" y="34596"/>
                        </a:lnTo>
                        <a:lnTo>
                          <a:pt x="83502" y="34596"/>
                        </a:lnTo>
                        <a:lnTo>
                          <a:pt x="83502" y="34578"/>
                        </a:lnTo>
                        <a:lnTo>
                          <a:pt x="83345" y="34578"/>
                        </a:lnTo>
                        <a:lnTo>
                          <a:pt x="83345" y="34568"/>
                        </a:lnTo>
                        <a:lnTo>
                          <a:pt x="83206" y="34568"/>
                        </a:lnTo>
                        <a:lnTo>
                          <a:pt x="83206" y="34550"/>
                        </a:lnTo>
                        <a:lnTo>
                          <a:pt x="83057" y="34550"/>
                        </a:lnTo>
                        <a:lnTo>
                          <a:pt x="83057" y="34531"/>
                        </a:lnTo>
                        <a:lnTo>
                          <a:pt x="82918" y="34531"/>
                        </a:lnTo>
                        <a:lnTo>
                          <a:pt x="82918" y="34522"/>
                        </a:lnTo>
                        <a:lnTo>
                          <a:pt x="82761" y="34522"/>
                        </a:lnTo>
                        <a:lnTo>
                          <a:pt x="82761" y="34504"/>
                        </a:lnTo>
                        <a:lnTo>
                          <a:pt x="82622" y="34504"/>
                        </a:lnTo>
                        <a:lnTo>
                          <a:pt x="82622" y="34485"/>
                        </a:lnTo>
                        <a:lnTo>
                          <a:pt x="82465" y="34485"/>
                        </a:lnTo>
                        <a:lnTo>
                          <a:pt x="82465" y="34476"/>
                        </a:lnTo>
                        <a:lnTo>
                          <a:pt x="82326" y="34476"/>
                        </a:lnTo>
                        <a:lnTo>
                          <a:pt x="82326" y="34457"/>
                        </a:lnTo>
                        <a:lnTo>
                          <a:pt x="82177" y="34457"/>
                        </a:lnTo>
                        <a:lnTo>
                          <a:pt x="82177" y="34439"/>
                        </a:lnTo>
                        <a:lnTo>
                          <a:pt x="82039" y="34439"/>
                        </a:lnTo>
                        <a:lnTo>
                          <a:pt x="82039" y="34430"/>
                        </a:lnTo>
                        <a:lnTo>
                          <a:pt x="81881" y="34430"/>
                        </a:lnTo>
                        <a:lnTo>
                          <a:pt x="81881" y="34411"/>
                        </a:lnTo>
                        <a:lnTo>
                          <a:pt x="81742" y="34411"/>
                        </a:lnTo>
                        <a:lnTo>
                          <a:pt x="81742" y="34392"/>
                        </a:lnTo>
                        <a:lnTo>
                          <a:pt x="81603" y="34392"/>
                        </a:lnTo>
                        <a:lnTo>
                          <a:pt x="81603" y="34383"/>
                        </a:lnTo>
                        <a:lnTo>
                          <a:pt x="81446" y="34383"/>
                        </a:lnTo>
                        <a:lnTo>
                          <a:pt x="81446" y="34365"/>
                        </a:lnTo>
                        <a:lnTo>
                          <a:pt x="81307" y="34365"/>
                        </a:lnTo>
                        <a:lnTo>
                          <a:pt x="81307" y="34346"/>
                        </a:lnTo>
                        <a:lnTo>
                          <a:pt x="81159" y="34346"/>
                        </a:lnTo>
                        <a:lnTo>
                          <a:pt x="81159" y="34337"/>
                        </a:lnTo>
                        <a:lnTo>
                          <a:pt x="81020" y="34337"/>
                        </a:lnTo>
                        <a:lnTo>
                          <a:pt x="81020" y="34318"/>
                        </a:lnTo>
                        <a:lnTo>
                          <a:pt x="80862" y="34318"/>
                        </a:lnTo>
                        <a:lnTo>
                          <a:pt x="80862" y="34300"/>
                        </a:lnTo>
                        <a:lnTo>
                          <a:pt x="80723" y="34300"/>
                        </a:lnTo>
                        <a:lnTo>
                          <a:pt x="80723" y="34291"/>
                        </a:lnTo>
                        <a:lnTo>
                          <a:pt x="80566" y="34291"/>
                        </a:lnTo>
                        <a:lnTo>
                          <a:pt x="80566" y="34272"/>
                        </a:lnTo>
                        <a:lnTo>
                          <a:pt x="80427" y="34272"/>
                        </a:lnTo>
                        <a:lnTo>
                          <a:pt x="80427" y="34254"/>
                        </a:lnTo>
                        <a:lnTo>
                          <a:pt x="80279" y="34254"/>
                        </a:lnTo>
                        <a:lnTo>
                          <a:pt x="80279" y="34244"/>
                        </a:lnTo>
                        <a:lnTo>
                          <a:pt x="80140" y="34244"/>
                        </a:lnTo>
                        <a:lnTo>
                          <a:pt x="80140" y="34226"/>
                        </a:lnTo>
                        <a:lnTo>
                          <a:pt x="79982" y="34226"/>
                        </a:lnTo>
                        <a:lnTo>
                          <a:pt x="79982" y="34207"/>
                        </a:lnTo>
                        <a:lnTo>
                          <a:pt x="79843" y="34207"/>
                        </a:lnTo>
                        <a:lnTo>
                          <a:pt x="79843" y="34198"/>
                        </a:lnTo>
                        <a:lnTo>
                          <a:pt x="79704" y="34198"/>
                        </a:lnTo>
                        <a:lnTo>
                          <a:pt x="79704" y="34179"/>
                        </a:lnTo>
                        <a:lnTo>
                          <a:pt x="79565" y="34179"/>
                        </a:lnTo>
                        <a:lnTo>
                          <a:pt x="79565" y="34161"/>
                        </a:lnTo>
                        <a:lnTo>
                          <a:pt x="79445" y="34161"/>
                        </a:lnTo>
                        <a:lnTo>
                          <a:pt x="79445" y="34152"/>
                        </a:lnTo>
                        <a:lnTo>
                          <a:pt x="79306" y="34152"/>
                        </a:lnTo>
                        <a:lnTo>
                          <a:pt x="79306" y="34133"/>
                        </a:lnTo>
                        <a:lnTo>
                          <a:pt x="79167" y="34133"/>
                        </a:lnTo>
                        <a:lnTo>
                          <a:pt x="79167" y="34115"/>
                        </a:lnTo>
                        <a:lnTo>
                          <a:pt x="79028" y="34115"/>
                        </a:lnTo>
                        <a:lnTo>
                          <a:pt x="79028" y="34105"/>
                        </a:lnTo>
                        <a:lnTo>
                          <a:pt x="78898" y="34105"/>
                        </a:lnTo>
                        <a:lnTo>
                          <a:pt x="78898" y="34087"/>
                        </a:lnTo>
                        <a:lnTo>
                          <a:pt x="78760" y="34087"/>
                        </a:lnTo>
                        <a:lnTo>
                          <a:pt x="78760" y="34068"/>
                        </a:lnTo>
                        <a:lnTo>
                          <a:pt x="78621" y="34068"/>
                        </a:lnTo>
                        <a:lnTo>
                          <a:pt x="78621" y="34059"/>
                        </a:lnTo>
                        <a:lnTo>
                          <a:pt x="78482" y="34059"/>
                        </a:lnTo>
                        <a:lnTo>
                          <a:pt x="78482" y="34041"/>
                        </a:lnTo>
                        <a:lnTo>
                          <a:pt x="78343" y="34041"/>
                        </a:lnTo>
                        <a:lnTo>
                          <a:pt x="78343" y="34022"/>
                        </a:lnTo>
                        <a:lnTo>
                          <a:pt x="78222" y="34022"/>
                        </a:lnTo>
                        <a:lnTo>
                          <a:pt x="78222" y="34013"/>
                        </a:lnTo>
                        <a:lnTo>
                          <a:pt x="78083" y="34013"/>
                        </a:lnTo>
                        <a:lnTo>
                          <a:pt x="78083" y="33994"/>
                        </a:lnTo>
                        <a:lnTo>
                          <a:pt x="77944" y="33994"/>
                        </a:lnTo>
                        <a:lnTo>
                          <a:pt x="77944" y="33976"/>
                        </a:lnTo>
                        <a:lnTo>
                          <a:pt x="77806" y="33976"/>
                        </a:lnTo>
                        <a:lnTo>
                          <a:pt x="77806" y="33966"/>
                        </a:lnTo>
                        <a:lnTo>
                          <a:pt x="77685" y="33966"/>
                        </a:lnTo>
                        <a:lnTo>
                          <a:pt x="77685" y="33948"/>
                        </a:lnTo>
                        <a:lnTo>
                          <a:pt x="77546" y="33948"/>
                        </a:lnTo>
                        <a:lnTo>
                          <a:pt x="77546" y="33929"/>
                        </a:lnTo>
                        <a:lnTo>
                          <a:pt x="77407" y="33929"/>
                        </a:lnTo>
                        <a:lnTo>
                          <a:pt x="77407" y="33920"/>
                        </a:lnTo>
                        <a:lnTo>
                          <a:pt x="77268" y="33920"/>
                        </a:lnTo>
                        <a:lnTo>
                          <a:pt x="77268" y="33902"/>
                        </a:lnTo>
                        <a:lnTo>
                          <a:pt x="77129" y="33902"/>
                        </a:lnTo>
                        <a:lnTo>
                          <a:pt x="77129" y="33883"/>
                        </a:lnTo>
                        <a:lnTo>
                          <a:pt x="77000" y="33883"/>
                        </a:lnTo>
                        <a:lnTo>
                          <a:pt x="77000" y="33874"/>
                        </a:lnTo>
                        <a:lnTo>
                          <a:pt x="76861" y="33874"/>
                        </a:lnTo>
                        <a:lnTo>
                          <a:pt x="76861" y="33855"/>
                        </a:lnTo>
                        <a:lnTo>
                          <a:pt x="76722" y="33855"/>
                        </a:lnTo>
                        <a:lnTo>
                          <a:pt x="76722" y="33837"/>
                        </a:lnTo>
                        <a:lnTo>
                          <a:pt x="76583" y="33837"/>
                        </a:lnTo>
                        <a:lnTo>
                          <a:pt x="76583" y="33827"/>
                        </a:lnTo>
                        <a:lnTo>
                          <a:pt x="76462" y="33827"/>
                        </a:lnTo>
                        <a:lnTo>
                          <a:pt x="76462" y="33809"/>
                        </a:lnTo>
                        <a:lnTo>
                          <a:pt x="76324" y="33809"/>
                        </a:lnTo>
                        <a:lnTo>
                          <a:pt x="76324" y="33790"/>
                        </a:lnTo>
                        <a:lnTo>
                          <a:pt x="76185" y="33790"/>
                        </a:lnTo>
                        <a:lnTo>
                          <a:pt x="76185" y="33781"/>
                        </a:lnTo>
                        <a:lnTo>
                          <a:pt x="76046" y="33781"/>
                        </a:lnTo>
                        <a:lnTo>
                          <a:pt x="76046" y="33763"/>
                        </a:lnTo>
                        <a:lnTo>
                          <a:pt x="75907" y="33763"/>
                        </a:lnTo>
                        <a:lnTo>
                          <a:pt x="75907" y="33744"/>
                        </a:lnTo>
                        <a:lnTo>
                          <a:pt x="75786" y="33744"/>
                        </a:lnTo>
                        <a:lnTo>
                          <a:pt x="75786" y="33735"/>
                        </a:lnTo>
                        <a:lnTo>
                          <a:pt x="75647" y="33735"/>
                        </a:lnTo>
                        <a:lnTo>
                          <a:pt x="75647" y="33716"/>
                        </a:lnTo>
                        <a:lnTo>
                          <a:pt x="75508" y="33716"/>
                        </a:lnTo>
                        <a:lnTo>
                          <a:pt x="75508" y="33698"/>
                        </a:lnTo>
                        <a:lnTo>
                          <a:pt x="75369" y="33698"/>
                        </a:lnTo>
                        <a:lnTo>
                          <a:pt x="75369" y="33689"/>
                        </a:lnTo>
                        <a:lnTo>
                          <a:pt x="75240" y="33689"/>
                        </a:lnTo>
                        <a:lnTo>
                          <a:pt x="75240" y="33670"/>
                        </a:lnTo>
                        <a:lnTo>
                          <a:pt x="75101" y="33670"/>
                        </a:lnTo>
                        <a:lnTo>
                          <a:pt x="75101" y="33651"/>
                        </a:lnTo>
                        <a:lnTo>
                          <a:pt x="74962" y="33651"/>
                        </a:lnTo>
                        <a:lnTo>
                          <a:pt x="74962" y="33642"/>
                        </a:lnTo>
                        <a:lnTo>
                          <a:pt x="74841" y="33642"/>
                        </a:lnTo>
                        <a:lnTo>
                          <a:pt x="74841" y="33624"/>
                        </a:lnTo>
                        <a:lnTo>
                          <a:pt x="74721" y="33624"/>
                        </a:lnTo>
                        <a:lnTo>
                          <a:pt x="74721" y="33605"/>
                        </a:lnTo>
                        <a:lnTo>
                          <a:pt x="74582" y="33605"/>
                        </a:lnTo>
                        <a:lnTo>
                          <a:pt x="74582" y="33596"/>
                        </a:lnTo>
                        <a:lnTo>
                          <a:pt x="74452" y="33596"/>
                        </a:lnTo>
                        <a:lnTo>
                          <a:pt x="74452" y="33577"/>
                        </a:lnTo>
                        <a:lnTo>
                          <a:pt x="74332" y="33577"/>
                        </a:lnTo>
                        <a:lnTo>
                          <a:pt x="74332" y="33559"/>
                        </a:lnTo>
                        <a:lnTo>
                          <a:pt x="74212" y="33559"/>
                        </a:lnTo>
                        <a:lnTo>
                          <a:pt x="74212" y="33550"/>
                        </a:lnTo>
                        <a:lnTo>
                          <a:pt x="74082" y="33550"/>
                        </a:lnTo>
                        <a:lnTo>
                          <a:pt x="74082" y="33531"/>
                        </a:lnTo>
                        <a:lnTo>
                          <a:pt x="73943" y="33531"/>
                        </a:lnTo>
                        <a:lnTo>
                          <a:pt x="73943" y="33513"/>
                        </a:lnTo>
                        <a:lnTo>
                          <a:pt x="73823" y="33513"/>
                        </a:lnTo>
                        <a:lnTo>
                          <a:pt x="73823" y="33503"/>
                        </a:lnTo>
                        <a:lnTo>
                          <a:pt x="73702" y="33503"/>
                        </a:lnTo>
                        <a:lnTo>
                          <a:pt x="73702" y="33485"/>
                        </a:lnTo>
                        <a:lnTo>
                          <a:pt x="73573" y="33485"/>
                        </a:lnTo>
                        <a:lnTo>
                          <a:pt x="73573" y="33466"/>
                        </a:lnTo>
                        <a:lnTo>
                          <a:pt x="73452" y="33466"/>
                        </a:lnTo>
                        <a:lnTo>
                          <a:pt x="73452" y="33457"/>
                        </a:lnTo>
                        <a:lnTo>
                          <a:pt x="73332" y="33457"/>
                        </a:lnTo>
                        <a:lnTo>
                          <a:pt x="73332" y="33438"/>
                        </a:lnTo>
                        <a:lnTo>
                          <a:pt x="73193" y="33438"/>
                        </a:lnTo>
                        <a:lnTo>
                          <a:pt x="73193" y="33420"/>
                        </a:lnTo>
                        <a:lnTo>
                          <a:pt x="73063" y="33420"/>
                        </a:lnTo>
                        <a:lnTo>
                          <a:pt x="73063" y="33411"/>
                        </a:lnTo>
                        <a:lnTo>
                          <a:pt x="72943" y="33411"/>
                        </a:lnTo>
                        <a:lnTo>
                          <a:pt x="72943" y="33392"/>
                        </a:lnTo>
                        <a:lnTo>
                          <a:pt x="72822" y="33392"/>
                        </a:lnTo>
                        <a:lnTo>
                          <a:pt x="72822" y="33374"/>
                        </a:lnTo>
                        <a:lnTo>
                          <a:pt x="72693" y="33374"/>
                        </a:lnTo>
                        <a:lnTo>
                          <a:pt x="72693" y="33364"/>
                        </a:lnTo>
                        <a:lnTo>
                          <a:pt x="72572" y="33364"/>
                        </a:lnTo>
                        <a:lnTo>
                          <a:pt x="72572" y="33346"/>
                        </a:lnTo>
                        <a:lnTo>
                          <a:pt x="72433" y="33346"/>
                        </a:lnTo>
                        <a:lnTo>
                          <a:pt x="72433" y="33327"/>
                        </a:lnTo>
                        <a:lnTo>
                          <a:pt x="72313" y="33327"/>
                        </a:lnTo>
                        <a:lnTo>
                          <a:pt x="72313" y="33318"/>
                        </a:lnTo>
                        <a:lnTo>
                          <a:pt x="72183" y="33318"/>
                        </a:lnTo>
                        <a:lnTo>
                          <a:pt x="72183" y="33300"/>
                        </a:lnTo>
                        <a:lnTo>
                          <a:pt x="72063" y="33300"/>
                        </a:lnTo>
                        <a:lnTo>
                          <a:pt x="72063" y="33281"/>
                        </a:lnTo>
                        <a:lnTo>
                          <a:pt x="71942" y="33281"/>
                        </a:lnTo>
                        <a:lnTo>
                          <a:pt x="71942" y="33272"/>
                        </a:lnTo>
                        <a:lnTo>
                          <a:pt x="71813" y="33272"/>
                        </a:lnTo>
                        <a:lnTo>
                          <a:pt x="71813" y="33253"/>
                        </a:lnTo>
                        <a:lnTo>
                          <a:pt x="71674" y="33253"/>
                        </a:lnTo>
                        <a:lnTo>
                          <a:pt x="71674" y="33235"/>
                        </a:lnTo>
                        <a:lnTo>
                          <a:pt x="71553" y="33235"/>
                        </a:lnTo>
                        <a:lnTo>
                          <a:pt x="71553" y="33225"/>
                        </a:lnTo>
                        <a:lnTo>
                          <a:pt x="71433" y="33225"/>
                        </a:lnTo>
                        <a:lnTo>
                          <a:pt x="71433" y="33207"/>
                        </a:lnTo>
                        <a:lnTo>
                          <a:pt x="71303" y="33207"/>
                        </a:lnTo>
                        <a:lnTo>
                          <a:pt x="71303" y="33188"/>
                        </a:lnTo>
                        <a:lnTo>
                          <a:pt x="71183" y="33188"/>
                        </a:lnTo>
                        <a:lnTo>
                          <a:pt x="71183" y="33179"/>
                        </a:lnTo>
                        <a:lnTo>
                          <a:pt x="71062" y="33179"/>
                        </a:lnTo>
                        <a:lnTo>
                          <a:pt x="71062" y="33161"/>
                        </a:lnTo>
                        <a:lnTo>
                          <a:pt x="70923" y="33161"/>
                        </a:lnTo>
                        <a:lnTo>
                          <a:pt x="70923" y="33142"/>
                        </a:lnTo>
                        <a:lnTo>
                          <a:pt x="70794" y="33142"/>
                        </a:lnTo>
                        <a:lnTo>
                          <a:pt x="70794" y="33133"/>
                        </a:lnTo>
                        <a:lnTo>
                          <a:pt x="70673" y="33133"/>
                        </a:lnTo>
                        <a:lnTo>
                          <a:pt x="70673" y="33114"/>
                        </a:lnTo>
                        <a:lnTo>
                          <a:pt x="70553" y="33114"/>
                        </a:lnTo>
                        <a:lnTo>
                          <a:pt x="70553" y="33096"/>
                        </a:lnTo>
                        <a:lnTo>
                          <a:pt x="70423" y="33096"/>
                        </a:lnTo>
                        <a:lnTo>
                          <a:pt x="70423" y="33086"/>
                        </a:lnTo>
                        <a:lnTo>
                          <a:pt x="70284" y="33086"/>
                        </a:lnTo>
                        <a:lnTo>
                          <a:pt x="70284" y="33068"/>
                        </a:lnTo>
                        <a:lnTo>
                          <a:pt x="70164" y="33068"/>
                        </a:lnTo>
                        <a:lnTo>
                          <a:pt x="70164" y="33049"/>
                        </a:lnTo>
                        <a:lnTo>
                          <a:pt x="70043" y="33049"/>
                        </a:lnTo>
                        <a:lnTo>
                          <a:pt x="70043" y="33040"/>
                        </a:lnTo>
                        <a:lnTo>
                          <a:pt x="69914" y="33040"/>
                        </a:lnTo>
                        <a:lnTo>
                          <a:pt x="69914" y="33022"/>
                        </a:lnTo>
                        <a:lnTo>
                          <a:pt x="69812" y="33022"/>
                        </a:lnTo>
                        <a:lnTo>
                          <a:pt x="69812" y="33003"/>
                        </a:lnTo>
                        <a:lnTo>
                          <a:pt x="69682" y="33003"/>
                        </a:lnTo>
                        <a:lnTo>
                          <a:pt x="69682" y="32994"/>
                        </a:lnTo>
                        <a:lnTo>
                          <a:pt x="69562" y="32994"/>
                        </a:lnTo>
                        <a:lnTo>
                          <a:pt x="69562" y="32975"/>
                        </a:lnTo>
                        <a:lnTo>
                          <a:pt x="69451" y="32975"/>
                        </a:lnTo>
                        <a:lnTo>
                          <a:pt x="69451" y="32957"/>
                        </a:lnTo>
                        <a:lnTo>
                          <a:pt x="69330" y="32957"/>
                        </a:lnTo>
                        <a:lnTo>
                          <a:pt x="69330" y="32948"/>
                        </a:lnTo>
                        <a:lnTo>
                          <a:pt x="69210" y="32948"/>
                        </a:lnTo>
                        <a:lnTo>
                          <a:pt x="69210" y="32929"/>
                        </a:lnTo>
                        <a:lnTo>
                          <a:pt x="69099" y="32929"/>
                        </a:lnTo>
                        <a:lnTo>
                          <a:pt x="69099" y="32910"/>
                        </a:lnTo>
                        <a:lnTo>
                          <a:pt x="68978" y="32910"/>
                        </a:lnTo>
                        <a:lnTo>
                          <a:pt x="68978" y="32901"/>
                        </a:lnTo>
                        <a:lnTo>
                          <a:pt x="68867" y="32901"/>
                        </a:lnTo>
                        <a:lnTo>
                          <a:pt x="68867" y="32883"/>
                        </a:lnTo>
                        <a:lnTo>
                          <a:pt x="68747" y="32883"/>
                        </a:lnTo>
                        <a:lnTo>
                          <a:pt x="68747" y="32864"/>
                        </a:lnTo>
                        <a:lnTo>
                          <a:pt x="68617" y="32864"/>
                        </a:lnTo>
                        <a:lnTo>
                          <a:pt x="68617" y="32855"/>
                        </a:lnTo>
                        <a:lnTo>
                          <a:pt x="68515" y="32855"/>
                        </a:lnTo>
                        <a:lnTo>
                          <a:pt x="68515" y="32836"/>
                        </a:lnTo>
                        <a:lnTo>
                          <a:pt x="68385" y="32836"/>
                        </a:lnTo>
                        <a:lnTo>
                          <a:pt x="68385" y="32818"/>
                        </a:lnTo>
                        <a:lnTo>
                          <a:pt x="68265" y="32818"/>
                        </a:lnTo>
                        <a:lnTo>
                          <a:pt x="68265" y="32809"/>
                        </a:lnTo>
                        <a:lnTo>
                          <a:pt x="68154" y="32809"/>
                        </a:lnTo>
                        <a:lnTo>
                          <a:pt x="68154" y="32790"/>
                        </a:lnTo>
                        <a:lnTo>
                          <a:pt x="68034" y="32790"/>
                        </a:lnTo>
                        <a:lnTo>
                          <a:pt x="68034" y="32772"/>
                        </a:lnTo>
                        <a:lnTo>
                          <a:pt x="67913" y="32772"/>
                        </a:lnTo>
                        <a:lnTo>
                          <a:pt x="67913" y="32762"/>
                        </a:lnTo>
                        <a:lnTo>
                          <a:pt x="67802" y="32762"/>
                        </a:lnTo>
                        <a:lnTo>
                          <a:pt x="67802" y="32744"/>
                        </a:lnTo>
                        <a:lnTo>
                          <a:pt x="67682" y="32744"/>
                        </a:lnTo>
                        <a:lnTo>
                          <a:pt x="67682" y="32725"/>
                        </a:lnTo>
                        <a:lnTo>
                          <a:pt x="67552" y="32725"/>
                        </a:lnTo>
                        <a:lnTo>
                          <a:pt x="67552" y="32716"/>
                        </a:lnTo>
                        <a:lnTo>
                          <a:pt x="67450" y="32716"/>
                        </a:lnTo>
                        <a:lnTo>
                          <a:pt x="67450" y="32697"/>
                        </a:lnTo>
                        <a:lnTo>
                          <a:pt x="67320" y="32697"/>
                        </a:lnTo>
                        <a:lnTo>
                          <a:pt x="67320" y="32679"/>
                        </a:lnTo>
                        <a:lnTo>
                          <a:pt x="67200" y="32679"/>
                        </a:lnTo>
                        <a:lnTo>
                          <a:pt x="67200" y="32670"/>
                        </a:lnTo>
                        <a:lnTo>
                          <a:pt x="67089" y="32670"/>
                        </a:lnTo>
                        <a:lnTo>
                          <a:pt x="67089" y="32651"/>
                        </a:lnTo>
                        <a:lnTo>
                          <a:pt x="66968" y="32651"/>
                        </a:lnTo>
                        <a:lnTo>
                          <a:pt x="66968" y="32633"/>
                        </a:lnTo>
                        <a:lnTo>
                          <a:pt x="66857" y="32633"/>
                        </a:lnTo>
                        <a:lnTo>
                          <a:pt x="66857" y="32623"/>
                        </a:lnTo>
                        <a:lnTo>
                          <a:pt x="66737" y="32623"/>
                        </a:lnTo>
                        <a:lnTo>
                          <a:pt x="66737" y="32605"/>
                        </a:lnTo>
                        <a:lnTo>
                          <a:pt x="66616" y="32605"/>
                        </a:lnTo>
                        <a:lnTo>
                          <a:pt x="66616" y="32586"/>
                        </a:lnTo>
                        <a:lnTo>
                          <a:pt x="66505" y="32586"/>
                        </a:lnTo>
                        <a:lnTo>
                          <a:pt x="66505" y="32577"/>
                        </a:lnTo>
                        <a:lnTo>
                          <a:pt x="66385" y="32577"/>
                        </a:lnTo>
                        <a:lnTo>
                          <a:pt x="66385" y="32559"/>
                        </a:lnTo>
                        <a:lnTo>
                          <a:pt x="66255" y="32559"/>
                        </a:lnTo>
                        <a:lnTo>
                          <a:pt x="66255" y="32540"/>
                        </a:lnTo>
                        <a:lnTo>
                          <a:pt x="66153" y="32540"/>
                        </a:lnTo>
                        <a:lnTo>
                          <a:pt x="66153" y="32531"/>
                        </a:lnTo>
                        <a:lnTo>
                          <a:pt x="66024" y="32531"/>
                        </a:lnTo>
                        <a:lnTo>
                          <a:pt x="66024" y="32512"/>
                        </a:lnTo>
                        <a:lnTo>
                          <a:pt x="65903" y="32512"/>
                        </a:lnTo>
                        <a:lnTo>
                          <a:pt x="65903" y="32494"/>
                        </a:lnTo>
                        <a:lnTo>
                          <a:pt x="65792" y="32494"/>
                        </a:lnTo>
                        <a:lnTo>
                          <a:pt x="65792" y="32484"/>
                        </a:lnTo>
                        <a:lnTo>
                          <a:pt x="65672" y="32484"/>
                        </a:lnTo>
                        <a:lnTo>
                          <a:pt x="65672" y="32466"/>
                        </a:lnTo>
                        <a:lnTo>
                          <a:pt x="65551" y="32466"/>
                        </a:lnTo>
                        <a:lnTo>
                          <a:pt x="65551" y="32447"/>
                        </a:lnTo>
                        <a:lnTo>
                          <a:pt x="65440" y="32447"/>
                        </a:lnTo>
                        <a:lnTo>
                          <a:pt x="65440" y="32438"/>
                        </a:lnTo>
                        <a:lnTo>
                          <a:pt x="65320" y="32438"/>
                        </a:lnTo>
                        <a:lnTo>
                          <a:pt x="65320" y="32420"/>
                        </a:lnTo>
                        <a:lnTo>
                          <a:pt x="65190" y="32420"/>
                        </a:lnTo>
                        <a:lnTo>
                          <a:pt x="65190" y="32401"/>
                        </a:lnTo>
                        <a:lnTo>
                          <a:pt x="65088" y="32401"/>
                        </a:lnTo>
                        <a:lnTo>
                          <a:pt x="65088" y="32392"/>
                        </a:lnTo>
                        <a:lnTo>
                          <a:pt x="64977" y="32392"/>
                        </a:lnTo>
                        <a:lnTo>
                          <a:pt x="64977" y="32373"/>
                        </a:lnTo>
                        <a:lnTo>
                          <a:pt x="64866" y="32373"/>
                        </a:lnTo>
                        <a:lnTo>
                          <a:pt x="64866" y="32355"/>
                        </a:lnTo>
                        <a:lnTo>
                          <a:pt x="64745" y="32355"/>
                        </a:lnTo>
                        <a:lnTo>
                          <a:pt x="64745" y="32345"/>
                        </a:lnTo>
                        <a:lnTo>
                          <a:pt x="64634" y="32345"/>
                        </a:lnTo>
                        <a:lnTo>
                          <a:pt x="64634" y="32327"/>
                        </a:lnTo>
                        <a:lnTo>
                          <a:pt x="64532" y="32327"/>
                        </a:lnTo>
                        <a:lnTo>
                          <a:pt x="64532" y="32308"/>
                        </a:lnTo>
                        <a:lnTo>
                          <a:pt x="64421" y="32308"/>
                        </a:lnTo>
                        <a:lnTo>
                          <a:pt x="64421" y="32299"/>
                        </a:lnTo>
                        <a:lnTo>
                          <a:pt x="64310" y="32299"/>
                        </a:lnTo>
                        <a:lnTo>
                          <a:pt x="64310" y="32281"/>
                        </a:lnTo>
                        <a:lnTo>
                          <a:pt x="64190" y="32281"/>
                        </a:lnTo>
                        <a:lnTo>
                          <a:pt x="64190" y="32262"/>
                        </a:lnTo>
                        <a:lnTo>
                          <a:pt x="64078" y="32262"/>
                        </a:lnTo>
                        <a:lnTo>
                          <a:pt x="64078" y="32253"/>
                        </a:lnTo>
                        <a:lnTo>
                          <a:pt x="63977" y="32253"/>
                        </a:lnTo>
                        <a:lnTo>
                          <a:pt x="63977" y="32234"/>
                        </a:lnTo>
                        <a:lnTo>
                          <a:pt x="63865" y="32234"/>
                        </a:lnTo>
                        <a:lnTo>
                          <a:pt x="63865" y="32216"/>
                        </a:lnTo>
                        <a:lnTo>
                          <a:pt x="63754" y="32216"/>
                        </a:lnTo>
                        <a:lnTo>
                          <a:pt x="63754" y="32207"/>
                        </a:lnTo>
                        <a:lnTo>
                          <a:pt x="63652" y="32207"/>
                        </a:lnTo>
                        <a:lnTo>
                          <a:pt x="63652" y="32188"/>
                        </a:lnTo>
                        <a:lnTo>
                          <a:pt x="63523" y="32188"/>
                        </a:lnTo>
                        <a:lnTo>
                          <a:pt x="63523" y="32169"/>
                        </a:lnTo>
                        <a:lnTo>
                          <a:pt x="63421" y="32169"/>
                        </a:lnTo>
                        <a:lnTo>
                          <a:pt x="63421" y="32160"/>
                        </a:lnTo>
                        <a:lnTo>
                          <a:pt x="63310" y="32160"/>
                        </a:lnTo>
                        <a:lnTo>
                          <a:pt x="63310" y="32142"/>
                        </a:lnTo>
                        <a:lnTo>
                          <a:pt x="63198" y="32142"/>
                        </a:lnTo>
                        <a:lnTo>
                          <a:pt x="63198" y="32123"/>
                        </a:lnTo>
                        <a:lnTo>
                          <a:pt x="63097" y="32123"/>
                        </a:lnTo>
                        <a:lnTo>
                          <a:pt x="63097" y="32114"/>
                        </a:lnTo>
                        <a:lnTo>
                          <a:pt x="62967" y="32114"/>
                        </a:lnTo>
                        <a:lnTo>
                          <a:pt x="62967" y="32095"/>
                        </a:lnTo>
                        <a:lnTo>
                          <a:pt x="62865" y="32095"/>
                        </a:lnTo>
                        <a:lnTo>
                          <a:pt x="62865" y="32077"/>
                        </a:lnTo>
                        <a:lnTo>
                          <a:pt x="62754" y="32077"/>
                        </a:lnTo>
                        <a:lnTo>
                          <a:pt x="62754" y="32068"/>
                        </a:lnTo>
                        <a:lnTo>
                          <a:pt x="62643" y="32068"/>
                        </a:lnTo>
                        <a:lnTo>
                          <a:pt x="62643" y="32049"/>
                        </a:lnTo>
                        <a:lnTo>
                          <a:pt x="62541" y="32049"/>
                        </a:lnTo>
                        <a:lnTo>
                          <a:pt x="62541" y="32031"/>
                        </a:lnTo>
                        <a:lnTo>
                          <a:pt x="62430" y="32031"/>
                        </a:lnTo>
                        <a:lnTo>
                          <a:pt x="62430" y="32021"/>
                        </a:lnTo>
                        <a:lnTo>
                          <a:pt x="62309" y="32021"/>
                        </a:lnTo>
                        <a:lnTo>
                          <a:pt x="62309" y="32003"/>
                        </a:lnTo>
                        <a:lnTo>
                          <a:pt x="62198" y="32003"/>
                        </a:lnTo>
                        <a:lnTo>
                          <a:pt x="62198" y="31984"/>
                        </a:lnTo>
                        <a:lnTo>
                          <a:pt x="62087" y="31984"/>
                        </a:lnTo>
                        <a:lnTo>
                          <a:pt x="62087" y="31975"/>
                        </a:lnTo>
                        <a:lnTo>
                          <a:pt x="61985" y="31975"/>
                        </a:lnTo>
                        <a:lnTo>
                          <a:pt x="61985" y="31956"/>
                        </a:lnTo>
                        <a:lnTo>
                          <a:pt x="61874" y="31956"/>
                        </a:lnTo>
                        <a:lnTo>
                          <a:pt x="61874" y="31938"/>
                        </a:lnTo>
                        <a:lnTo>
                          <a:pt x="61753" y="31938"/>
                        </a:lnTo>
                        <a:lnTo>
                          <a:pt x="61753" y="31929"/>
                        </a:lnTo>
                        <a:lnTo>
                          <a:pt x="61642" y="31929"/>
                        </a:lnTo>
                        <a:lnTo>
                          <a:pt x="61642" y="31910"/>
                        </a:lnTo>
                        <a:lnTo>
                          <a:pt x="61531" y="31910"/>
                        </a:lnTo>
                        <a:lnTo>
                          <a:pt x="61531" y="31892"/>
                        </a:lnTo>
                        <a:lnTo>
                          <a:pt x="61429" y="31892"/>
                        </a:lnTo>
                        <a:lnTo>
                          <a:pt x="61429" y="31882"/>
                        </a:lnTo>
                        <a:lnTo>
                          <a:pt x="61318" y="31882"/>
                        </a:lnTo>
                        <a:lnTo>
                          <a:pt x="61318" y="31864"/>
                        </a:lnTo>
                        <a:lnTo>
                          <a:pt x="61207" y="31864"/>
                        </a:lnTo>
                        <a:lnTo>
                          <a:pt x="61207" y="31845"/>
                        </a:lnTo>
                        <a:lnTo>
                          <a:pt x="61087" y="31845"/>
                        </a:lnTo>
                        <a:lnTo>
                          <a:pt x="61087" y="31836"/>
                        </a:lnTo>
                        <a:lnTo>
                          <a:pt x="60975" y="31836"/>
                        </a:lnTo>
                        <a:lnTo>
                          <a:pt x="60975" y="31818"/>
                        </a:lnTo>
                        <a:lnTo>
                          <a:pt x="60874" y="31818"/>
                        </a:lnTo>
                        <a:lnTo>
                          <a:pt x="60874" y="31799"/>
                        </a:lnTo>
                        <a:lnTo>
                          <a:pt x="60762" y="31799"/>
                        </a:lnTo>
                        <a:lnTo>
                          <a:pt x="60762" y="31790"/>
                        </a:lnTo>
                        <a:lnTo>
                          <a:pt x="60651" y="31790"/>
                        </a:lnTo>
                        <a:lnTo>
                          <a:pt x="60651" y="31771"/>
                        </a:lnTo>
                        <a:lnTo>
                          <a:pt x="60531" y="31771"/>
                        </a:lnTo>
                        <a:lnTo>
                          <a:pt x="60531" y="31753"/>
                        </a:lnTo>
                        <a:lnTo>
                          <a:pt x="60420" y="31753"/>
                        </a:lnTo>
                        <a:lnTo>
                          <a:pt x="60420" y="31743"/>
                        </a:lnTo>
                        <a:lnTo>
                          <a:pt x="60318" y="31743"/>
                        </a:lnTo>
                        <a:lnTo>
                          <a:pt x="60318" y="31725"/>
                        </a:lnTo>
                        <a:lnTo>
                          <a:pt x="60207" y="31725"/>
                        </a:lnTo>
                        <a:lnTo>
                          <a:pt x="60207" y="31706"/>
                        </a:lnTo>
                        <a:lnTo>
                          <a:pt x="60095" y="31706"/>
                        </a:lnTo>
                        <a:lnTo>
                          <a:pt x="60095" y="31697"/>
                        </a:lnTo>
                        <a:lnTo>
                          <a:pt x="59994" y="31697"/>
                        </a:lnTo>
                        <a:lnTo>
                          <a:pt x="59994" y="31679"/>
                        </a:lnTo>
                        <a:lnTo>
                          <a:pt x="59882" y="31679"/>
                        </a:lnTo>
                        <a:lnTo>
                          <a:pt x="59882" y="31660"/>
                        </a:lnTo>
                        <a:lnTo>
                          <a:pt x="59790" y="31660"/>
                        </a:lnTo>
                        <a:lnTo>
                          <a:pt x="59790" y="31651"/>
                        </a:lnTo>
                        <a:lnTo>
                          <a:pt x="59679" y="31651"/>
                        </a:lnTo>
                        <a:lnTo>
                          <a:pt x="59679" y="31632"/>
                        </a:lnTo>
                        <a:lnTo>
                          <a:pt x="59577" y="31632"/>
                        </a:lnTo>
                        <a:lnTo>
                          <a:pt x="59577" y="31614"/>
                        </a:lnTo>
                        <a:lnTo>
                          <a:pt x="59466" y="31614"/>
                        </a:lnTo>
                        <a:lnTo>
                          <a:pt x="59466" y="31604"/>
                        </a:lnTo>
                        <a:lnTo>
                          <a:pt x="59373" y="31604"/>
                        </a:lnTo>
                        <a:lnTo>
                          <a:pt x="59373" y="31586"/>
                        </a:lnTo>
                        <a:lnTo>
                          <a:pt x="59262" y="31586"/>
                        </a:lnTo>
                        <a:lnTo>
                          <a:pt x="59262" y="31567"/>
                        </a:lnTo>
                        <a:lnTo>
                          <a:pt x="59160" y="31567"/>
                        </a:lnTo>
                        <a:lnTo>
                          <a:pt x="59160" y="31558"/>
                        </a:lnTo>
                        <a:lnTo>
                          <a:pt x="59049" y="31558"/>
                        </a:lnTo>
                        <a:lnTo>
                          <a:pt x="59049" y="31540"/>
                        </a:lnTo>
                        <a:lnTo>
                          <a:pt x="58956" y="31540"/>
                        </a:lnTo>
                        <a:lnTo>
                          <a:pt x="58956" y="31521"/>
                        </a:lnTo>
                        <a:lnTo>
                          <a:pt x="58845" y="31521"/>
                        </a:lnTo>
                        <a:lnTo>
                          <a:pt x="58845" y="31512"/>
                        </a:lnTo>
                        <a:lnTo>
                          <a:pt x="58743" y="31512"/>
                        </a:lnTo>
                        <a:lnTo>
                          <a:pt x="58743" y="31493"/>
                        </a:lnTo>
                        <a:lnTo>
                          <a:pt x="58632" y="31493"/>
                        </a:lnTo>
                        <a:lnTo>
                          <a:pt x="58632" y="31475"/>
                        </a:lnTo>
                        <a:lnTo>
                          <a:pt x="58521" y="31475"/>
                        </a:lnTo>
                        <a:lnTo>
                          <a:pt x="58521" y="31466"/>
                        </a:lnTo>
                        <a:lnTo>
                          <a:pt x="58428" y="31466"/>
                        </a:lnTo>
                        <a:lnTo>
                          <a:pt x="58428" y="31447"/>
                        </a:lnTo>
                        <a:lnTo>
                          <a:pt x="58326" y="31447"/>
                        </a:lnTo>
                        <a:lnTo>
                          <a:pt x="58326" y="31428"/>
                        </a:lnTo>
                        <a:lnTo>
                          <a:pt x="58215" y="31428"/>
                        </a:lnTo>
                        <a:lnTo>
                          <a:pt x="58215" y="31419"/>
                        </a:lnTo>
                        <a:lnTo>
                          <a:pt x="58104" y="31419"/>
                        </a:lnTo>
                        <a:lnTo>
                          <a:pt x="58104" y="31401"/>
                        </a:lnTo>
                        <a:lnTo>
                          <a:pt x="58011" y="31401"/>
                        </a:lnTo>
                        <a:lnTo>
                          <a:pt x="58011" y="31382"/>
                        </a:lnTo>
                        <a:lnTo>
                          <a:pt x="57910" y="31382"/>
                        </a:lnTo>
                        <a:lnTo>
                          <a:pt x="57910" y="31373"/>
                        </a:lnTo>
                        <a:lnTo>
                          <a:pt x="57798" y="31373"/>
                        </a:lnTo>
                        <a:lnTo>
                          <a:pt x="57798" y="31354"/>
                        </a:lnTo>
                        <a:lnTo>
                          <a:pt x="57687" y="31354"/>
                        </a:lnTo>
                        <a:lnTo>
                          <a:pt x="57687" y="31336"/>
                        </a:lnTo>
                        <a:lnTo>
                          <a:pt x="57595" y="31336"/>
                        </a:lnTo>
                        <a:lnTo>
                          <a:pt x="57595" y="31327"/>
                        </a:lnTo>
                        <a:lnTo>
                          <a:pt x="57493" y="31327"/>
                        </a:lnTo>
                        <a:lnTo>
                          <a:pt x="57493" y="31308"/>
                        </a:lnTo>
                        <a:lnTo>
                          <a:pt x="57382" y="31308"/>
                        </a:lnTo>
                        <a:lnTo>
                          <a:pt x="57382" y="31290"/>
                        </a:lnTo>
                        <a:lnTo>
                          <a:pt x="57270" y="31290"/>
                        </a:lnTo>
                        <a:lnTo>
                          <a:pt x="57270" y="31280"/>
                        </a:lnTo>
                        <a:lnTo>
                          <a:pt x="57169" y="31280"/>
                        </a:lnTo>
                        <a:lnTo>
                          <a:pt x="57169" y="31262"/>
                        </a:lnTo>
                        <a:lnTo>
                          <a:pt x="57076" y="31262"/>
                        </a:lnTo>
                        <a:lnTo>
                          <a:pt x="57076" y="31243"/>
                        </a:lnTo>
                        <a:lnTo>
                          <a:pt x="56965" y="31243"/>
                        </a:lnTo>
                        <a:lnTo>
                          <a:pt x="56965" y="31234"/>
                        </a:lnTo>
                        <a:lnTo>
                          <a:pt x="56854" y="31234"/>
                        </a:lnTo>
                        <a:lnTo>
                          <a:pt x="56854" y="31215"/>
                        </a:lnTo>
                        <a:lnTo>
                          <a:pt x="56752" y="31215"/>
                        </a:lnTo>
                        <a:lnTo>
                          <a:pt x="56752" y="31197"/>
                        </a:lnTo>
                        <a:lnTo>
                          <a:pt x="56659" y="31197"/>
                        </a:lnTo>
                        <a:lnTo>
                          <a:pt x="56659" y="31188"/>
                        </a:lnTo>
                        <a:lnTo>
                          <a:pt x="56548" y="31188"/>
                        </a:lnTo>
                        <a:lnTo>
                          <a:pt x="56548" y="31169"/>
                        </a:lnTo>
                        <a:lnTo>
                          <a:pt x="56437" y="31169"/>
                        </a:lnTo>
                        <a:lnTo>
                          <a:pt x="56437" y="31151"/>
                        </a:lnTo>
                        <a:lnTo>
                          <a:pt x="56335" y="31151"/>
                        </a:lnTo>
                        <a:lnTo>
                          <a:pt x="56335" y="31141"/>
                        </a:lnTo>
                        <a:lnTo>
                          <a:pt x="56242" y="31141"/>
                        </a:lnTo>
                        <a:lnTo>
                          <a:pt x="56242" y="31123"/>
                        </a:lnTo>
                        <a:lnTo>
                          <a:pt x="56131" y="31123"/>
                        </a:lnTo>
                        <a:lnTo>
                          <a:pt x="56131" y="31104"/>
                        </a:lnTo>
                        <a:lnTo>
                          <a:pt x="56020" y="31104"/>
                        </a:lnTo>
                        <a:lnTo>
                          <a:pt x="56020" y="31095"/>
                        </a:lnTo>
                        <a:lnTo>
                          <a:pt x="55918" y="31095"/>
                        </a:lnTo>
                        <a:lnTo>
                          <a:pt x="55918" y="31077"/>
                        </a:lnTo>
                        <a:lnTo>
                          <a:pt x="55807" y="31077"/>
                        </a:lnTo>
                        <a:lnTo>
                          <a:pt x="55807" y="31058"/>
                        </a:lnTo>
                        <a:lnTo>
                          <a:pt x="55714" y="31058"/>
                        </a:lnTo>
                        <a:lnTo>
                          <a:pt x="55714" y="31049"/>
                        </a:lnTo>
                        <a:lnTo>
                          <a:pt x="55603" y="31049"/>
                        </a:lnTo>
                        <a:lnTo>
                          <a:pt x="55603" y="31030"/>
                        </a:lnTo>
                        <a:lnTo>
                          <a:pt x="55501" y="31030"/>
                        </a:lnTo>
                        <a:lnTo>
                          <a:pt x="55501" y="31012"/>
                        </a:lnTo>
                        <a:lnTo>
                          <a:pt x="55390" y="31012"/>
                        </a:lnTo>
                        <a:lnTo>
                          <a:pt x="55390" y="31002"/>
                        </a:lnTo>
                        <a:lnTo>
                          <a:pt x="55297" y="31002"/>
                        </a:lnTo>
                        <a:lnTo>
                          <a:pt x="55297" y="30984"/>
                        </a:lnTo>
                        <a:lnTo>
                          <a:pt x="55186" y="30984"/>
                        </a:lnTo>
                        <a:lnTo>
                          <a:pt x="55186" y="30965"/>
                        </a:lnTo>
                        <a:lnTo>
                          <a:pt x="55094" y="30965"/>
                        </a:lnTo>
                        <a:lnTo>
                          <a:pt x="55094" y="30956"/>
                        </a:lnTo>
                        <a:lnTo>
                          <a:pt x="54992" y="30956"/>
                        </a:lnTo>
                        <a:lnTo>
                          <a:pt x="54992" y="30938"/>
                        </a:lnTo>
                        <a:lnTo>
                          <a:pt x="54899" y="30938"/>
                        </a:lnTo>
                        <a:lnTo>
                          <a:pt x="54899" y="30919"/>
                        </a:lnTo>
                        <a:lnTo>
                          <a:pt x="54807" y="30919"/>
                        </a:lnTo>
                        <a:lnTo>
                          <a:pt x="54807" y="30910"/>
                        </a:lnTo>
                        <a:lnTo>
                          <a:pt x="54695" y="30910"/>
                        </a:lnTo>
                        <a:lnTo>
                          <a:pt x="54695" y="30891"/>
                        </a:lnTo>
                        <a:lnTo>
                          <a:pt x="54603" y="30891"/>
                        </a:lnTo>
                        <a:lnTo>
                          <a:pt x="54603" y="30873"/>
                        </a:lnTo>
                        <a:lnTo>
                          <a:pt x="54492" y="30873"/>
                        </a:lnTo>
                        <a:lnTo>
                          <a:pt x="54492" y="30863"/>
                        </a:lnTo>
                        <a:lnTo>
                          <a:pt x="54399" y="30863"/>
                        </a:lnTo>
                        <a:lnTo>
                          <a:pt x="54399" y="30845"/>
                        </a:lnTo>
                        <a:lnTo>
                          <a:pt x="54297" y="30845"/>
                        </a:lnTo>
                        <a:lnTo>
                          <a:pt x="54297" y="30826"/>
                        </a:lnTo>
                        <a:lnTo>
                          <a:pt x="54205" y="30826"/>
                        </a:lnTo>
                        <a:lnTo>
                          <a:pt x="54205" y="30817"/>
                        </a:lnTo>
                        <a:lnTo>
                          <a:pt x="54112" y="30817"/>
                        </a:lnTo>
                        <a:lnTo>
                          <a:pt x="54112" y="30799"/>
                        </a:lnTo>
                        <a:lnTo>
                          <a:pt x="54001" y="30799"/>
                        </a:lnTo>
                        <a:lnTo>
                          <a:pt x="54001" y="30780"/>
                        </a:lnTo>
                        <a:lnTo>
                          <a:pt x="53908" y="30780"/>
                        </a:lnTo>
                        <a:lnTo>
                          <a:pt x="53908" y="30771"/>
                        </a:lnTo>
                        <a:lnTo>
                          <a:pt x="53797" y="30771"/>
                        </a:lnTo>
                        <a:lnTo>
                          <a:pt x="53797" y="30752"/>
                        </a:lnTo>
                        <a:lnTo>
                          <a:pt x="53704" y="30752"/>
                        </a:lnTo>
                        <a:lnTo>
                          <a:pt x="53704" y="30734"/>
                        </a:lnTo>
                        <a:lnTo>
                          <a:pt x="53612" y="30734"/>
                        </a:lnTo>
                        <a:lnTo>
                          <a:pt x="53612" y="30725"/>
                        </a:lnTo>
                        <a:lnTo>
                          <a:pt x="53510" y="30725"/>
                        </a:lnTo>
                        <a:lnTo>
                          <a:pt x="53510" y="30706"/>
                        </a:lnTo>
                        <a:lnTo>
                          <a:pt x="53417" y="30706"/>
                        </a:lnTo>
                        <a:lnTo>
                          <a:pt x="53417" y="30687"/>
                        </a:lnTo>
                        <a:lnTo>
                          <a:pt x="53306" y="30687"/>
                        </a:lnTo>
                        <a:lnTo>
                          <a:pt x="53306" y="30678"/>
                        </a:lnTo>
                        <a:lnTo>
                          <a:pt x="53213" y="30678"/>
                        </a:lnTo>
                        <a:lnTo>
                          <a:pt x="53213" y="30660"/>
                        </a:lnTo>
                        <a:lnTo>
                          <a:pt x="53121" y="30660"/>
                        </a:lnTo>
                        <a:lnTo>
                          <a:pt x="53121" y="30641"/>
                        </a:lnTo>
                        <a:lnTo>
                          <a:pt x="53010" y="30641"/>
                        </a:lnTo>
                        <a:lnTo>
                          <a:pt x="53010" y="30632"/>
                        </a:lnTo>
                        <a:lnTo>
                          <a:pt x="52917" y="30632"/>
                        </a:lnTo>
                        <a:lnTo>
                          <a:pt x="52917" y="30613"/>
                        </a:lnTo>
                        <a:lnTo>
                          <a:pt x="52815" y="30613"/>
                        </a:lnTo>
                        <a:lnTo>
                          <a:pt x="52815" y="30595"/>
                        </a:lnTo>
                        <a:lnTo>
                          <a:pt x="52722" y="30595"/>
                        </a:lnTo>
                        <a:lnTo>
                          <a:pt x="52722" y="30586"/>
                        </a:lnTo>
                        <a:lnTo>
                          <a:pt x="52630" y="30586"/>
                        </a:lnTo>
                        <a:lnTo>
                          <a:pt x="52630" y="30567"/>
                        </a:lnTo>
                        <a:lnTo>
                          <a:pt x="52519" y="30567"/>
                        </a:lnTo>
                        <a:lnTo>
                          <a:pt x="52519" y="30549"/>
                        </a:lnTo>
                        <a:lnTo>
                          <a:pt x="52426" y="30549"/>
                        </a:lnTo>
                        <a:lnTo>
                          <a:pt x="52426" y="30539"/>
                        </a:lnTo>
                        <a:lnTo>
                          <a:pt x="52315" y="30539"/>
                        </a:lnTo>
                        <a:lnTo>
                          <a:pt x="52315" y="30521"/>
                        </a:lnTo>
                        <a:lnTo>
                          <a:pt x="52222" y="30521"/>
                        </a:lnTo>
                        <a:lnTo>
                          <a:pt x="52222" y="30502"/>
                        </a:lnTo>
                        <a:lnTo>
                          <a:pt x="52130" y="30502"/>
                        </a:lnTo>
                        <a:lnTo>
                          <a:pt x="52130" y="30493"/>
                        </a:lnTo>
                        <a:lnTo>
                          <a:pt x="52028" y="30493"/>
                        </a:lnTo>
                        <a:lnTo>
                          <a:pt x="52028" y="30474"/>
                        </a:lnTo>
                        <a:lnTo>
                          <a:pt x="51935" y="30474"/>
                        </a:lnTo>
                        <a:lnTo>
                          <a:pt x="51935" y="30456"/>
                        </a:lnTo>
                        <a:lnTo>
                          <a:pt x="51824" y="30456"/>
                        </a:lnTo>
                        <a:lnTo>
                          <a:pt x="51824" y="30447"/>
                        </a:lnTo>
                        <a:lnTo>
                          <a:pt x="51731" y="30447"/>
                        </a:lnTo>
                        <a:lnTo>
                          <a:pt x="51731" y="30428"/>
                        </a:lnTo>
                        <a:lnTo>
                          <a:pt x="51639" y="30428"/>
                        </a:lnTo>
                        <a:lnTo>
                          <a:pt x="51639" y="30410"/>
                        </a:lnTo>
                        <a:lnTo>
                          <a:pt x="51528" y="30410"/>
                        </a:lnTo>
                        <a:lnTo>
                          <a:pt x="51528" y="30400"/>
                        </a:lnTo>
                        <a:lnTo>
                          <a:pt x="51435" y="30400"/>
                        </a:lnTo>
                        <a:lnTo>
                          <a:pt x="51435" y="30382"/>
                        </a:lnTo>
                        <a:lnTo>
                          <a:pt x="51333" y="30382"/>
                        </a:lnTo>
                        <a:lnTo>
                          <a:pt x="51333" y="30363"/>
                        </a:lnTo>
                        <a:lnTo>
                          <a:pt x="51240" y="30363"/>
                        </a:lnTo>
                        <a:lnTo>
                          <a:pt x="51240" y="30354"/>
                        </a:lnTo>
                        <a:lnTo>
                          <a:pt x="51148" y="30354"/>
                        </a:lnTo>
                        <a:lnTo>
                          <a:pt x="51148" y="30336"/>
                        </a:lnTo>
                        <a:lnTo>
                          <a:pt x="51037" y="30336"/>
                        </a:lnTo>
                        <a:lnTo>
                          <a:pt x="51037" y="30317"/>
                        </a:lnTo>
                        <a:lnTo>
                          <a:pt x="50944" y="30317"/>
                        </a:lnTo>
                        <a:lnTo>
                          <a:pt x="50944" y="30308"/>
                        </a:lnTo>
                        <a:lnTo>
                          <a:pt x="50833" y="30308"/>
                        </a:lnTo>
                        <a:lnTo>
                          <a:pt x="50833" y="30289"/>
                        </a:lnTo>
                        <a:lnTo>
                          <a:pt x="50740" y="30289"/>
                        </a:lnTo>
                        <a:lnTo>
                          <a:pt x="50740" y="30271"/>
                        </a:lnTo>
                        <a:lnTo>
                          <a:pt x="50648" y="30271"/>
                        </a:lnTo>
                        <a:lnTo>
                          <a:pt x="50648" y="30261"/>
                        </a:lnTo>
                        <a:lnTo>
                          <a:pt x="50546" y="30261"/>
                        </a:lnTo>
                        <a:lnTo>
                          <a:pt x="50546" y="30243"/>
                        </a:lnTo>
                        <a:lnTo>
                          <a:pt x="50453" y="30243"/>
                        </a:lnTo>
                        <a:lnTo>
                          <a:pt x="50453" y="30224"/>
                        </a:lnTo>
                        <a:lnTo>
                          <a:pt x="50342" y="30224"/>
                        </a:lnTo>
                        <a:lnTo>
                          <a:pt x="50342" y="30215"/>
                        </a:lnTo>
                        <a:lnTo>
                          <a:pt x="50249" y="30215"/>
                        </a:lnTo>
                        <a:lnTo>
                          <a:pt x="50249" y="30197"/>
                        </a:lnTo>
                        <a:lnTo>
                          <a:pt x="50157" y="30197"/>
                        </a:lnTo>
                        <a:lnTo>
                          <a:pt x="50157" y="30178"/>
                        </a:lnTo>
                        <a:lnTo>
                          <a:pt x="50064" y="30178"/>
                        </a:lnTo>
                        <a:lnTo>
                          <a:pt x="50064" y="30169"/>
                        </a:lnTo>
                        <a:lnTo>
                          <a:pt x="49972" y="30169"/>
                        </a:lnTo>
                        <a:lnTo>
                          <a:pt x="49972" y="30150"/>
                        </a:lnTo>
                        <a:lnTo>
                          <a:pt x="49879" y="30150"/>
                        </a:lnTo>
                        <a:lnTo>
                          <a:pt x="49879" y="30132"/>
                        </a:lnTo>
                        <a:lnTo>
                          <a:pt x="49786" y="30132"/>
                        </a:lnTo>
                        <a:lnTo>
                          <a:pt x="49786" y="30122"/>
                        </a:lnTo>
                        <a:lnTo>
                          <a:pt x="49694" y="30122"/>
                        </a:lnTo>
                        <a:lnTo>
                          <a:pt x="49694" y="30104"/>
                        </a:lnTo>
                        <a:lnTo>
                          <a:pt x="49601" y="30104"/>
                        </a:lnTo>
                        <a:lnTo>
                          <a:pt x="49601" y="30085"/>
                        </a:lnTo>
                        <a:lnTo>
                          <a:pt x="49508" y="30085"/>
                        </a:lnTo>
                        <a:lnTo>
                          <a:pt x="49508" y="30076"/>
                        </a:lnTo>
                        <a:lnTo>
                          <a:pt x="49416" y="30076"/>
                        </a:lnTo>
                        <a:lnTo>
                          <a:pt x="49416" y="30058"/>
                        </a:lnTo>
                        <a:lnTo>
                          <a:pt x="49323" y="30058"/>
                        </a:lnTo>
                        <a:lnTo>
                          <a:pt x="49323" y="30039"/>
                        </a:lnTo>
                        <a:lnTo>
                          <a:pt x="49231" y="30039"/>
                        </a:lnTo>
                        <a:lnTo>
                          <a:pt x="49231" y="30030"/>
                        </a:lnTo>
                        <a:lnTo>
                          <a:pt x="49138" y="30030"/>
                        </a:lnTo>
                        <a:lnTo>
                          <a:pt x="49138" y="30011"/>
                        </a:lnTo>
                        <a:lnTo>
                          <a:pt x="49027" y="30011"/>
                        </a:lnTo>
                        <a:lnTo>
                          <a:pt x="49027" y="29993"/>
                        </a:lnTo>
                        <a:lnTo>
                          <a:pt x="48934" y="29993"/>
                        </a:lnTo>
                        <a:lnTo>
                          <a:pt x="48934" y="29984"/>
                        </a:lnTo>
                        <a:lnTo>
                          <a:pt x="48841" y="29984"/>
                        </a:lnTo>
                        <a:lnTo>
                          <a:pt x="48841" y="29965"/>
                        </a:lnTo>
                        <a:lnTo>
                          <a:pt x="48749" y="29965"/>
                        </a:lnTo>
                        <a:lnTo>
                          <a:pt x="48749" y="29946"/>
                        </a:lnTo>
                        <a:lnTo>
                          <a:pt x="48656" y="29946"/>
                        </a:lnTo>
                        <a:lnTo>
                          <a:pt x="48656" y="29937"/>
                        </a:lnTo>
                        <a:lnTo>
                          <a:pt x="48564" y="29937"/>
                        </a:lnTo>
                        <a:lnTo>
                          <a:pt x="48564" y="29919"/>
                        </a:lnTo>
                        <a:lnTo>
                          <a:pt x="48471" y="29919"/>
                        </a:lnTo>
                        <a:lnTo>
                          <a:pt x="48471" y="29900"/>
                        </a:lnTo>
                        <a:lnTo>
                          <a:pt x="48378" y="29900"/>
                        </a:lnTo>
                        <a:lnTo>
                          <a:pt x="48378" y="29891"/>
                        </a:lnTo>
                        <a:lnTo>
                          <a:pt x="48286" y="29891"/>
                        </a:lnTo>
                        <a:lnTo>
                          <a:pt x="48286" y="29872"/>
                        </a:lnTo>
                        <a:lnTo>
                          <a:pt x="48193" y="29872"/>
                        </a:lnTo>
                        <a:lnTo>
                          <a:pt x="48193" y="29854"/>
                        </a:lnTo>
                        <a:lnTo>
                          <a:pt x="48100" y="29854"/>
                        </a:lnTo>
                        <a:lnTo>
                          <a:pt x="48100" y="29845"/>
                        </a:lnTo>
                        <a:lnTo>
                          <a:pt x="48008" y="29845"/>
                        </a:lnTo>
                        <a:lnTo>
                          <a:pt x="48008" y="29826"/>
                        </a:lnTo>
                        <a:lnTo>
                          <a:pt x="47915" y="29826"/>
                        </a:lnTo>
                        <a:lnTo>
                          <a:pt x="47915" y="29808"/>
                        </a:lnTo>
                        <a:lnTo>
                          <a:pt x="47823" y="29808"/>
                        </a:lnTo>
                        <a:lnTo>
                          <a:pt x="47823" y="29798"/>
                        </a:lnTo>
                        <a:lnTo>
                          <a:pt x="47721" y="29798"/>
                        </a:lnTo>
                        <a:lnTo>
                          <a:pt x="47721" y="29780"/>
                        </a:lnTo>
                        <a:lnTo>
                          <a:pt x="47628" y="29780"/>
                        </a:lnTo>
                        <a:lnTo>
                          <a:pt x="47628" y="29761"/>
                        </a:lnTo>
                        <a:lnTo>
                          <a:pt x="47535" y="29761"/>
                        </a:lnTo>
                        <a:lnTo>
                          <a:pt x="47535" y="29752"/>
                        </a:lnTo>
                        <a:lnTo>
                          <a:pt x="47443" y="29752"/>
                        </a:lnTo>
                        <a:lnTo>
                          <a:pt x="47443" y="29733"/>
                        </a:lnTo>
                        <a:lnTo>
                          <a:pt x="47350" y="29733"/>
                        </a:lnTo>
                        <a:lnTo>
                          <a:pt x="47350" y="29715"/>
                        </a:lnTo>
                        <a:lnTo>
                          <a:pt x="47258" y="29715"/>
                        </a:lnTo>
                        <a:lnTo>
                          <a:pt x="47258" y="29706"/>
                        </a:lnTo>
                        <a:lnTo>
                          <a:pt x="47165" y="29706"/>
                        </a:lnTo>
                        <a:lnTo>
                          <a:pt x="47165" y="29687"/>
                        </a:lnTo>
                        <a:lnTo>
                          <a:pt x="47072" y="29687"/>
                        </a:lnTo>
                        <a:lnTo>
                          <a:pt x="47072" y="29669"/>
                        </a:lnTo>
                        <a:lnTo>
                          <a:pt x="46980" y="29669"/>
                        </a:lnTo>
                        <a:lnTo>
                          <a:pt x="46980" y="29659"/>
                        </a:lnTo>
                        <a:lnTo>
                          <a:pt x="46887" y="29659"/>
                        </a:lnTo>
                        <a:lnTo>
                          <a:pt x="46887" y="29641"/>
                        </a:lnTo>
                        <a:lnTo>
                          <a:pt x="46794" y="29641"/>
                        </a:lnTo>
                        <a:lnTo>
                          <a:pt x="46794" y="29622"/>
                        </a:lnTo>
                        <a:lnTo>
                          <a:pt x="46702" y="29622"/>
                        </a:lnTo>
                        <a:lnTo>
                          <a:pt x="46702" y="29613"/>
                        </a:lnTo>
                        <a:lnTo>
                          <a:pt x="46609" y="29613"/>
                        </a:lnTo>
                        <a:lnTo>
                          <a:pt x="46609" y="29595"/>
                        </a:lnTo>
                        <a:lnTo>
                          <a:pt x="46517" y="29595"/>
                        </a:lnTo>
                        <a:lnTo>
                          <a:pt x="46517" y="29576"/>
                        </a:lnTo>
                        <a:lnTo>
                          <a:pt x="46424" y="29576"/>
                        </a:lnTo>
                        <a:lnTo>
                          <a:pt x="46424" y="29567"/>
                        </a:lnTo>
                        <a:lnTo>
                          <a:pt x="46313" y="29567"/>
                        </a:lnTo>
                        <a:lnTo>
                          <a:pt x="46313" y="29548"/>
                        </a:lnTo>
                        <a:lnTo>
                          <a:pt x="46220" y="29548"/>
                        </a:lnTo>
                        <a:lnTo>
                          <a:pt x="46220" y="29530"/>
                        </a:lnTo>
                        <a:lnTo>
                          <a:pt x="46128" y="29530"/>
                        </a:lnTo>
                        <a:lnTo>
                          <a:pt x="46128" y="29520"/>
                        </a:lnTo>
                        <a:lnTo>
                          <a:pt x="46035" y="29520"/>
                        </a:lnTo>
                        <a:lnTo>
                          <a:pt x="46035" y="29502"/>
                        </a:lnTo>
                        <a:lnTo>
                          <a:pt x="45942" y="29502"/>
                        </a:lnTo>
                        <a:lnTo>
                          <a:pt x="45942" y="29483"/>
                        </a:lnTo>
                        <a:lnTo>
                          <a:pt x="45850" y="29483"/>
                        </a:lnTo>
                        <a:lnTo>
                          <a:pt x="45850" y="29474"/>
                        </a:lnTo>
                        <a:lnTo>
                          <a:pt x="45757" y="29474"/>
                        </a:lnTo>
                        <a:lnTo>
                          <a:pt x="45757" y="29456"/>
                        </a:lnTo>
                        <a:lnTo>
                          <a:pt x="45664" y="29456"/>
                        </a:lnTo>
                        <a:lnTo>
                          <a:pt x="45664" y="29437"/>
                        </a:lnTo>
                        <a:lnTo>
                          <a:pt x="45572" y="29437"/>
                        </a:lnTo>
                        <a:lnTo>
                          <a:pt x="45572" y="29428"/>
                        </a:lnTo>
                        <a:lnTo>
                          <a:pt x="45479" y="29428"/>
                        </a:lnTo>
                        <a:lnTo>
                          <a:pt x="45479" y="29409"/>
                        </a:lnTo>
                        <a:lnTo>
                          <a:pt x="45387" y="29409"/>
                        </a:lnTo>
                        <a:lnTo>
                          <a:pt x="45387" y="29391"/>
                        </a:lnTo>
                        <a:lnTo>
                          <a:pt x="45294" y="29391"/>
                        </a:lnTo>
                        <a:lnTo>
                          <a:pt x="45294" y="29381"/>
                        </a:lnTo>
                        <a:lnTo>
                          <a:pt x="45201" y="29381"/>
                        </a:lnTo>
                        <a:lnTo>
                          <a:pt x="45201" y="29363"/>
                        </a:lnTo>
                        <a:lnTo>
                          <a:pt x="45127" y="29363"/>
                        </a:lnTo>
                        <a:lnTo>
                          <a:pt x="45127" y="29344"/>
                        </a:lnTo>
                        <a:lnTo>
                          <a:pt x="45035" y="29344"/>
                        </a:lnTo>
                        <a:lnTo>
                          <a:pt x="45035" y="29335"/>
                        </a:lnTo>
                        <a:lnTo>
                          <a:pt x="44942" y="29335"/>
                        </a:lnTo>
                        <a:lnTo>
                          <a:pt x="44942" y="29317"/>
                        </a:lnTo>
                        <a:lnTo>
                          <a:pt x="44849" y="29317"/>
                        </a:lnTo>
                        <a:lnTo>
                          <a:pt x="44849" y="29298"/>
                        </a:lnTo>
                        <a:lnTo>
                          <a:pt x="44766" y="29298"/>
                        </a:lnTo>
                        <a:lnTo>
                          <a:pt x="44766" y="29289"/>
                        </a:lnTo>
                        <a:lnTo>
                          <a:pt x="44673" y="29289"/>
                        </a:lnTo>
                        <a:lnTo>
                          <a:pt x="44673" y="29270"/>
                        </a:lnTo>
                        <a:lnTo>
                          <a:pt x="44581" y="29270"/>
                        </a:lnTo>
                        <a:lnTo>
                          <a:pt x="44581" y="29252"/>
                        </a:lnTo>
                        <a:lnTo>
                          <a:pt x="44488" y="29252"/>
                        </a:lnTo>
                        <a:lnTo>
                          <a:pt x="44488" y="29243"/>
                        </a:lnTo>
                        <a:lnTo>
                          <a:pt x="44414" y="29243"/>
                        </a:lnTo>
                        <a:lnTo>
                          <a:pt x="44414" y="29224"/>
                        </a:lnTo>
                        <a:lnTo>
                          <a:pt x="44321" y="29224"/>
                        </a:lnTo>
                        <a:lnTo>
                          <a:pt x="44321" y="29205"/>
                        </a:lnTo>
                        <a:lnTo>
                          <a:pt x="44229" y="29205"/>
                        </a:lnTo>
                        <a:lnTo>
                          <a:pt x="44229" y="29196"/>
                        </a:lnTo>
                        <a:lnTo>
                          <a:pt x="44136" y="29196"/>
                        </a:lnTo>
                        <a:lnTo>
                          <a:pt x="44136" y="29178"/>
                        </a:lnTo>
                        <a:lnTo>
                          <a:pt x="44043" y="29178"/>
                        </a:lnTo>
                        <a:lnTo>
                          <a:pt x="44043" y="29159"/>
                        </a:lnTo>
                        <a:lnTo>
                          <a:pt x="43969" y="29159"/>
                        </a:lnTo>
                        <a:lnTo>
                          <a:pt x="43969" y="29150"/>
                        </a:lnTo>
                        <a:lnTo>
                          <a:pt x="43877" y="29150"/>
                        </a:lnTo>
                        <a:lnTo>
                          <a:pt x="43877" y="29131"/>
                        </a:lnTo>
                        <a:lnTo>
                          <a:pt x="43784" y="29131"/>
                        </a:lnTo>
                        <a:lnTo>
                          <a:pt x="43784" y="29113"/>
                        </a:lnTo>
                        <a:lnTo>
                          <a:pt x="43692" y="29113"/>
                        </a:lnTo>
                        <a:lnTo>
                          <a:pt x="43692" y="29104"/>
                        </a:lnTo>
                        <a:lnTo>
                          <a:pt x="43608" y="29104"/>
                        </a:lnTo>
                        <a:lnTo>
                          <a:pt x="43608" y="29085"/>
                        </a:lnTo>
                        <a:lnTo>
                          <a:pt x="43516" y="29085"/>
                        </a:lnTo>
                        <a:lnTo>
                          <a:pt x="43516" y="29067"/>
                        </a:lnTo>
                        <a:lnTo>
                          <a:pt x="43423" y="29067"/>
                        </a:lnTo>
                        <a:lnTo>
                          <a:pt x="43423" y="29057"/>
                        </a:lnTo>
                        <a:lnTo>
                          <a:pt x="43330" y="29057"/>
                        </a:lnTo>
                        <a:lnTo>
                          <a:pt x="43330" y="29039"/>
                        </a:lnTo>
                        <a:lnTo>
                          <a:pt x="43256" y="29039"/>
                        </a:lnTo>
                        <a:lnTo>
                          <a:pt x="43256" y="29020"/>
                        </a:lnTo>
                        <a:lnTo>
                          <a:pt x="43164" y="29020"/>
                        </a:lnTo>
                        <a:lnTo>
                          <a:pt x="43164" y="29011"/>
                        </a:lnTo>
                        <a:lnTo>
                          <a:pt x="43071" y="29011"/>
                        </a:lnTo>
                        <a:lnTo>
                          <a:pt x="43071" y="28992"/>
                        </a:lnTo>
                        <a:lnTo>
                          <a:pt x="42978" y="28992"/>
                        </a:lnTo>
                        <a:lnTo>
                          <a:pt x="42978" y="28974"/>
                        </a:lnTo>
                        <a:lnTo>
                          <a:pt x="42886" y="28974"/>
                        </a:lnTo>
                        <a:lnTo>
                          <a:pt x="42886" y="28965"/>
                        </a:lnTo>
                        <a:lnTo>
                          <a:pt x="42812" y="28965"/>
                        </a:lnTo>
                        <a:lnTo>
                          <a:pt x="42812" y="28946"/>
                        </a:lnTo>
                        <a:lnTo>
                          <a:pt x="42719" y="28946"/>
                        </a:lnTo>
                        <a:lnTo>
                          <a:pt x="42719" y="28928"/>
                        </a:lnTo>
                        <a:lnTo>
                          <a:pt x="42626" y="28928"/>
                        </a:lnTo>
                        <a:lnTo>
                          <a:pt x="42626" y="28918"/>
                        </a:lnTo>
                        <a:lnTo>
                          <a:pt x="42534" y="28918"/>
                        </a:lnTo>
                        <a:lnTo>
                          <a:pt x="42534" y="28900"/>
                        </a:lnTo>
                        <a:lnTo>
                          <a:pt x="42450" y="28900"/>
                        </a:lnTo>
                        <a:lnTo>
                          <a:pt x="42450" y="28881"/>
                        </a:lnTo>
                        <a:lnTo>
                          <a:pt x="42358" y="28881"/>
                        </a:lnTo>
                        <a:lnTo>
                          <a:pt x="42358" y="28872"/>
                        </a:lnTo>
                        <a:lnTo>
                          <a:pt x="42265" y="28872"/>
                        </a:lnTo>
                        <a:lnTo>
                          <a:pt x="42265" y="28854"/>
                        </a:lnTo>
                        <a:lnTo>
                          <a:pt x="42172" y="28854"/>
                        </a:lnTo>
                        <a:lnTo>
                          <a:pt x="42172" y="28835"/>
                        </a:lnTo>
                        <a:lnTo>
                          <a:pt x="42080" y="28835"/>
                        </a:lnTo>
                        <a:lnTo>
                          <a:pt x="42080" y="28826"/>
                        </a:lnTo>
                        <a:lnTo>
                          <a:pt x="42006" y="28826"/>
                        </a:lnTo>
                        <a:lnTo>
                          <a:pt x="42006" y="28807"/>
                        </a:lnTo>
                        <a:lnTo>
                          <a:pt x="41913" y="28807"/>
                        </a:lnTo>
                        <a:lnTo>
                          <a:pt x="41913" y="28789"/>
                        </a:lnTo>
                        <a:lnTo>
                          <a:pt x="41820" y="28789"/>
                        </a:lnTo>
                        <a:lnTo>
                          <a:pt x="41820" y="28779"/>
                        </a:lnTo>
                        <a:lnTo>
                          <a:pt x="41728" y="28779"/>
                        </a:lnTo>
                        <a:lnTo>
                          <a:pt x="41728" y="28761"/>
                        </a:lnTo>
                        <a:lnTo>
                          <a:pt x="41654" y="28761"/>
                        </a:lnTo>
                        <a:lnTo>
                          <a:pt x="41654" y="28742"/>
                        </a:lnTo>
                        <a:lnTo>
                          <a:pt x="41561" y="28742"/>
                        </a:lnTo>
                        <a:lnTo>
                          <a:pt x="41561" y="28733"/>
                        </a:lnTo>
                        <a:lnTo>
                          <a:pt x="41468" y="28733"/>
                        </a:lnTo>
                        <a:lnTo>
                          <a:pt x="41468" y="28715"/>
                        </a:lnTo>
                        <a:lnTo>
                          <a:pt x="41376" y="28715"/>
                        </a:lnTo>
                        <a:lnTo>
                          <a:pt x="41376" y="28696"/>
                        </a:lnTo>
                        <a:lnTo>
                          <a:pt x="41292" y="28696"/>
                        </a:lnTo>
                        <a:lnTo>
                          <a:pt x="41292" y="28687"/>
                        </a:lnTo>
                        <a:lnTo>
                          <a:pt x="41200" y="28687"/>
                        </a:lnTo>
                        <a:lnTo>
                          <a:pt x="41200" y="28668"/>
                        </a:lnTo>
                        <a:lnTo>
                          <a:pt x="41107" y="28668"/>
                        </a:lnTo>
                        <a:lnTo>
                          <a:pt x="41107" y="28650"/>
                        </a:lnTo>
                        <a:lnTo>
                          <a:pt x="41015" y="28650"/>
                        </a:lnTo>
                        <a:lnTo>
                          <a:pt x="41015" y="28640"/>
                        </a:lnTo>
                        <a:lnTo>
                          <a:pt x="40922" y="28640"/>
                        </a:lnTo>
                        <a:lnTo>
                          <a:pt x="40922" y="28622"/>
                        </a:lnTo>
                        <a:lnTo>
                          <a:pt x="40848" y="28622"/>
                        </a:lnTo>
                        <a:lnTo>
                          <a:pt x="40848" y="28603"/>
                        </a:lnTo>
                        <a:lnTo>
                          <a:pt x="40755" y="28603"/>
                        </a:lnTo>
                        <a:lnTo>
                          <a:pt x="40755" y="28594"/>
                        </a:lnTo>
                        <a:lnTo>
                          <a:pt x="40663" y="28594"/>
                        </a:lnTo>
                        <a:lnTo>
                          <a:pt x="40663" y="28576"/>
                        </a:lnTo>
                        <a:lnTo>
                          <a:pt x="40570" y="28576"/>
                        </a:lnTo>
                        <a:lnTo>
                          <a:pt x="40570" y="28557"/>
                        </a:lnTo>
                        <a:lnTo>
                          <a:pt x="40496" y="28557"/>
                        </a:lnTo>
                        <a:lnTo>
                          <a:pt x="40496" y="28548"/>
                        </a:lnTo>
                        <a:lnTo>
                          <a:pt x="40403" y="28548"/>
                        </a:lnTo>
                        <a:lnTo>
                          <a:pt x="40403" y="28529"/>
                        </a:lnTo>
                        <a:lnTo>
                          <a:pt x="40320" y="28529"/>
                        </a:lnTo>
                        <a:lnTo>
                          <a:pt x="40320" y="28511"/>
                        </a:lnTo>
                        <a:lnTo>
                          <a:pt x="40227" y="28511"/>
                        </a:lnTo>
                        <a:lnTo>
                          <a:pt x="40227" y="28502"/>
                        </a:lnTo>
                        <a:lnTo>
                          <a:pt x="40153" y="28502"/>
                        </a:lnTo>
                        <a:lnTo>
                          <a:pt x="40153" y="28483"/>
                        </a:lnTo>
                        <a:lnTo>
                          <a:pt x="40061" y="28483"/>
                        </a:lnTo>
                        <a:lnTo>
                          <a:pt x="40061" y="28464"/>
                        </a:lnTo>
                        <a:lnTo>
                          <a:pt x="39986" y="28464"/>
                        </a:lnTo>
                        <a:lnTo>
                          <a:pt x="39986" y="28455"/>
                        </a:lnTo>
                        <a:lnTo>
                          <a:pt x="39894" y="28455"/>
                        </a:lnTo>
                        <a:lnTo>
                          <a:pt x="39894" y="28437"/>
                        </a:lnTo>
                        <a:lnTo>
                          <a:pt x="39810" y="28437"/>
                        </a:lnTo>
                        <a:lnTo>
                          <a:pt x="39810" y="28418"/>
                        </a:lnTo>
                        <a:lnTo>
                          <a:pt x="39718" y="28418"/>
                        </a:lnTo>
                        <a:lnTo>
                          <a:pt x="39718" y="28409"/>
                        </a:lnTo>
                        <a:lnTo>
                          <a:pt x="39644" y="28409"/>
                        </a:lnTo>
                        <a:lnTo>
                          <a:pt x="39644" y="28390"/>
                        </a:lnTo>
                        <a:lnTo>
                          <a:pt x="39551" y="28390"/>
                        </a:lnTo>
                        <a:lnTo>
                          <a:pt x="39551" y="28372"/>
                        </a:lnTo>
                        <a:lnTo>
                          <a:pt x="39477" y="28372"/>
                        </a:lnTo>
                        <a:lnTo>
                          <a:pt x="39477" y="28363"/>
                        </a:lnTo>
                        <a:lnTo>
                          <a:pt x="39384" y="28363"/>
                        </a:lnTo>
                        <a:lnTo>
                          <a:pt x="39384" y="28344"/>
                        </a:lnTo>
                        <a:lnTo>
                          <a:pt x="39301" y="28344"/>
                        </a:lnTo>
                        <a:lnTo>
                          <a:pt x="39301" y="28326"/>
                        </a:lnTo>
                        <a:lnTo>
                          <a:pt x="39208" y="28326"/>
                        </a:lnTo>
                        <a:lnTo>
                          <a:pt x="39208" y="28316"/>
                        </a:lnTo>
                        <a:lnTo>
                          <a:pt x="39134" y="28316"/>
                        </a:lnTo>
                        <a:lnTo>
                          <a:pt x="39134" y="28298"/>
                        </a:lnTo>
                        <a:lnTo>
                          <a:pt x="39042" y="28298"/>
                        </a:lnTo>
                        <a:lnTo>
                          <a:pt x="39042" y="28279"/>
                        </a:lnTo>
                        <a:lnTo>
                          <a:pt x="38968" y="28279"/>
                        </a:lnTo>
                        <a:lnTo>
                          <a:pt x="38968" y="28270"/>
                        </a:lnTo>
                        <a:lnTo>
                          <a:pt x="38875" y="28270"/>
                        </a:lnTo>
                        <a:lnTo>
                          <a:pt x="38875" y="28251"/>
                        </a:lnTo>
                        <a:lnTo>
                          <a:pt x="38792" y="28251"/>
                        </a:lnTo>
                        <a:lnTo>
                          <a:pt x="38792" y="28233"/>
                        </a:lnTo>
                        <a:lnTo>
                          <a:pt x="38699" y="28233"/>
                        </a:lnTo>
                        <a:lnTo>
                          <a:pt x="38699" y="28224"/>
                        </a:lnTo>
                        <a:lnTo>
                          <a:pt x="38625" y="28224"/>
                        </a:lnTo>
                        <a:lnTo>
                          <a:pt x="38625" y="28205"/>
                        </a:lnTo>
                        <a:lnTo>
                          <a:pt x="38532" y="28205"/>
                        </a:lnTo>
                        <a:lnTo>
                          <a:pt x="38532" y="28187"/>
                        </a:lnTo>
                        <a:lnTo>
                          <a:pt x="38458" y="28187"/>
                        </a:lnTo>
                        <a:lnTo>
                          <a:pt x="38458" y="28177"/>
                        </a:lnTo>
                        <a:lnTo>
                          <a:pt x="38366" y="28177"/>
                        </a:lnTo>
                        <a:lnTo>
                          <a:pt x="38366" y="28159"/>
                        </a:lnTo>
                        <a:lnTo>
                          <a:pt x="38282" y="28159"/>
                        </a:lnTo>
                        <a:lnTo>
                          <a:pt x="38282" y="28140"/>
                        </a:lnTo>
                        <a:lnTo>
                          <a:pt x="38190" y="28140"/>
                        </a:lnTo>
                        <a:lnTo>
                          <a:pt x="38190" y="28131"/>
                        </a:lnTo>
                        <a:lnTo>
                          <a:pt x="38115" y="28131"/>
                        </a:lnTo>
                        <a:lnTo>
                          <a:pt x="38115" y="28113"/>
                        </a:lnTo>
                        <a:lnTo>
                          <a:pt x="38023" y="28113"/>
                        </a:lnTo>
                        <a:lnTo>
                          <a:pt x="38023" y="28094"/>
                        </a:lnTo>
                        <a:lnTo>
                          <a:pt x="37949" y="28094"/>
                        </a:lnTo>
                        <a:lnTo>
                          <a:pt x="37949" y="28085"/>
                        </a:lnTo>
                        <a:lnTo>
                          <a:pt x="37856" y="28085"/>
                        </a:lnTo>
                        <a:lnTo>
                          <a:pt x="37856" y="28066"/>
                        </a:lnTo>
                        <a:lnTo>
                          <a:pt x="37773" y="28066"/>
                        </a:lnTo>
                        <a:lnTo>
                          <a:pt x="37773" y="28048"/>
                        </a:lnTo>
                        <a:lnTo>
                          <a:pt x="37680" y="28048"/>
                        </a:lnTo>
                        <a:lnTo>
                          <a:pt x="37680" y="28038"/>
                        </a:lnTo>
                        <a:lnTo>
                          <a:pt x="37606" y="28038"/>
                        </a:lnTo>
                        <a:lnTo>
                          <a:pt x="37606" y="28020"/>
                        </a:lnTo>
                        <a:lnTo>
                          <a:pt x="37513" y="28020"/>
                        </a:lnTo>
                        <a:lnTo>
                          <a:pt x="37513" y="28001"/>
                        </a:lnTo>
                        <a:lnTo>
                          <a:pt x="37439" y="28001"/>
                        </a:lnTo>
                        <a:lnTo>
                          <a:pt x="37439" y="27992"/>
                        </a:lnTo>
                        <a:lnTo>
                          <a:pt x="37347" y="27992"/>
                        </a:lnTo>
                        <a:lnTo>
                          <a:pt x="37347" y="27974"/>
                        </a:lnTo>
                        <a:lnTo>
                          <a:pt x="37263" y="27974"/>
                        </a:lnTo>
                        <a:lnTo>
                          <a:pt x="37263" y="27955"/>
                        </a:lnTo>
                        <a:lnTo>
                          <a:pt x="37171" y="27955"/>
                        </a:lnTo>
                        <a:lnTo>
                          <a:pt x="37171" y="27946"/>
                        </a:lnTo>
                        <a:lnTo>
                          <a:pt x="37097" y="27946"/>
                        </a:lnTo>
                        <a:lnTo>
                          <a:pt x="37097" y="27927"/>
                        </a:lnTo>
                        <a:lnTo>
                          <a:pt x="37004" y="27927"/>
                        </a:lnTo>
                        <a:lnTo>
                          <a:pt x="37004" y="27909"/>
                        </a:lnTo>
                        <a:lnTo>
                          <a:pt x="36930" y="27909"/>
                        </a:lnTo>
                        <a:lnTo>
                          <a:pt x="36930" y="27899"/>
                        </a:lnTo>
                        <a:lnTo>
                          <a:pt x="36837" y="27899"/>
                        </a:lnTo>
                        <a:lnTo>
                          <a:pt x="36837" y="27881"/>
                        </a:lnTo>
                        <a:lnTo>
                          <a:pt x="36754" y="27881"/>
                        </a:lnTo>
                        <a:lnTo>
                          <a:pt x="36754" y="27862"/>
                        </a:lnTo>
                        <a:lnTo>
                          <a:pt x="36661" y="27862"/>
                        </a:lnTo>
                        <a:lnTo>
                          <a:pt x="36661" y="27853"/>
                        </a:lnTo>
                        <a:lnTo>
                          <a:pt x="36587" y="27853"/>
                        </a:lnTo>
                        <a:lnTo>
                          <a:pt x="36587" y="27835"/>
                        </a:lnTo>
                        <a:lnTo>
                          <a:pt x="36494" y="27835"/>
                        </a:lnTo>
                        <a:lnTo>
                          <a:pt x="36494" y="27816"/>
                        </a:lnTo>
                        <a:lnTo>
                          <a:pt x="36420" y="27816"/>
                        </a:lnTo>
                        <a:lnTo>
                          <a:pt x="36420" y="27807"/>
                        </a:lnTo>
                        <a:lnTo>
                          <a:pt x="36328" y="27807"/>
                        </a:lnTo>
                        <a:lnTo>
                          <a:pt x="36328" y="27788"/>
                        </a:lnTo>
                        <a:lnTo>
                          <a:pt x="36244" y="27788"/>
                        </a:lnTo>
                        <a:lnTo>
                          <a:pt x="36244" y="27770"/>
                        </a:lnTo>
                        <a:lnTo>
                          <a:pt x="36152" y="27770"/>
                        </a:lnTo>
                        <a:lnTo>
                          <a:pt x="36152" y="27761"/>
                        </a:lnTo>
                        <a:lnTo>
                          <a:pt x="36078" y="27761"/>
                        </a:lnTo>
                        <a:lnTo>
                          <a:pt x="36078" y="27742"/>
                        </a:lnTo>
                        <a:lnTo>
                          <a:pt x="35985" y="27742"/>
                        </a:lnTo>
                        <a:lnTo>
                          <a:pt x="35985" y="27723"/>
                        </a:lnTo>
                        <a:lnTo>
                          <a:pt x="35911" y="27723"/>
                        </a:lnTo>
                        <a:lnTo>
                          <a:pt x="35911" y="27714"/>
                        </a:lnTo>
                        <a:lnTo>
                          <a:pt x="35818" y="27714"/>
                        </a:lnTo>
                        <a:lnTo>
                          <a:pt x="35818" y="27696"/>
                        </a:lnTo>
                        <a:lnTo>
                          <a:pt x="35735" y="27696"/>
                        </a:lnTo>
                        <a:lnTo>
                          <a:pt x="35735" y="27677"/>
                        </a:lnTo>
                        <a:lnTo>
                          <a:pt x="35661" y="27677"/>
                        </a:lnTo>
                        <a:lnTo>
                          <a:pt x="35661" y="27668"/>
                        </a:lnTo>
                        <a:lnTo>
                          <a:pt x="35568" y="27668"/>
                        </a:lnTo>
                        <a:lnTo>
                          <a:pt x="35568" y="27649"/>
                        </a:lnTo>
                        <a:lnTo>
                          <a:pt x="35494" y="27649"/>
                        </a:lnTo>
                        <a:lnTo>
                          <a:pt x="35494" y="27631"/>
                        </a:lnTo>
                        <a:lnTo>
                          <a:pt x="35411" y="27631"/>
                        </a:lnTo>
                        <a:lnTo>
                          <a:pt x="35411" y="27622"/>
                        </a:lnTo>
                        <a:lnTo>
                          <a:pt x="35337" y="27622"/>
                        </a:lnTo>
                        <a:lnTo>
                          <a:pt x="35337" y="27603"/>
                        </a:lnTo>
                        <a:lnTo>
                          <a:pt x="35244" y="27603"/>
                        </a:lnTo>
                        <a:lnTo>
                          <a:pt x="35244" y="27585"/>
                        </a:lnTo>
                        <a:lnTo>
                          <a:pt x="35170" y="27585"/>
                        </a:lnTo>
                        <a:lnTo>
                          <a:pt x="35170" y="27575"/>
                        </a:lnTo>
                        <a:lnTo>
                          <a:pt x="35087" y="27575"/>
                        </a:lnTo>
                        <a:lnTo>
                          <a:pt x="35087" y="27557"/>
                        </a:lnTo>
                        <a:lnTo>
                          <a:pt x="35012" y="27557"/>
                        </a:lnTo>
                        <a:lnTo>
                          <a:pt x="35012" y="27538"/>
                        </a:lnTo>
                        <a:lnTo>
                          <a:pt x="34920" y="27538"/>
                        </a:lnTo>
                        <a:lnTo>
                          <a:pt x="34920" y="27529"/>
                        </a:lnTo>
                        <a:lnTo>
                          <a:pt x="34846" y="27529"/>
                        </a:lnTo>
                        <a:lnTo>
                          <a:pt x="34846" y="27510"/>
                        </a:lnTo>
                        <a:lnTo>
                          <a:pt x="34762" y="27510"/>
                        </a:lnTo>
                        <a:lnTo>
                          <a:pt x="34762" y="27492"/>
                        </a:lnTo>
                        <a:lnTo>
                          <a:pt x="34688" y="27492"/>
                        </a:lnTo>
                        <a:lnTo>
                          <a:pt x="34688" y="27483"/>
                        </a:lnTo>
                        <a:lnTo>
                          <a:pt x="34596" y="27483"/>
                        </a:lnTo>
                        <a:lnTo>
                          <a:pt x="34596" y="27464"/>
                        </a:lnTo>
                        <a:lnTo>
                          <a:pt x="34522" y="27464"/>
                        </a:lnTo>
                        <a:lnTo>
                          <a:pt x="34522" y="27446"/>
                        </a:lnTo>
                        <a:lnTo>
                          <a:pt x="34438" y="27446"/>
                        </a:lnTo>
                        <a:lnTo>
                          <a:pt x="34438" y="27436"/>
                        </a:lnTo>
                        <a:lnTo>
                          <a:pt x="34364" y="27436"/>
                        </a:lnTo>
                        <a:lnTo>
                          <a:pt x="34364" y="27418"/>
                        </a:lnTo>
                        <a:lnTo>
                          <a:pt x="34271" y="27418"/>
                        </a:lnTo>
                        <a:lnTo>
                          <a:pt x="34271" y="27399"/>
                        </a:lnTo>
                        <a:lnTo>
                          <a:pt x="34197" y="27399"/>
                        </a:lnTo>
                        <a:lnTo>
                          <a:pt x="34197" y="27390"/>
                        </a:lnTo>
                        <a:lnTo>
                          <a:pt x="34114" y="27390"/>
                        </a:lnTo>
                        <a:lnTo>
                          <a:pt x="34114" y="27372"/>
                        </a:lnTo>
                        <a:lnTo>
                          <a:pt x="34040" y="27372"/>
                        </a:lnTo>
                        <a:lnTo>
                          <a:pt x="34040" y="27353"/>
                        </a:lnTo>
                        <a:lnTo>
                          <a:pt x="33947" y="27353"/>
                        </a:lnTo>
                        <a:lnTo>
                          <a:pt x="33947" y="27344"/>
                        </a:lnTo>
                        <a:lnTo>
                          <a:pt x="33873" y="27344"/>
                        </a:lnTo>
                        <a:lnTo>
                          <a:pt x="33873" y="27325"/>
                        </a:lnTo>
                        <a:lnTo>
                          <a:pt x="33790" y="27325"/>
                        </a:lnTo>
                        <a:lnTo>
                          <a:pt x="33790" y="27307"/>
                        </a:lnTo>
                        <a:lnTo>
                          <a:pt x="33716" y="27307"/>
                        </a:lnTo>
                        <a:lnTo>
                          <a:pt x="33716" y="27297"/>
                        </a:lnTo>
                        <a:lnTo>
                          <a:pt x="33623" y="27297"/>
                        </a:lnTo>
                        <a:lnTo>
                          <a:pt x="33623" y="27279"/>
                        </a:lnTo>
                        <a:lnTo>
                          <a:pt x="33549" y="27279"/>
                        </a:lnTo>
                        <a:lnTo>
                          <a:pt x="33549" y="27260"/>
                        </a:lnTo>
                        <a:lnTo>
                          <a:pt x="33466" y="27260"/>
                        </a:lnTo>
                        <a:lnTo>
                          <a:pt x="33466" y="27251"/>
                        </a:lnTo>
                        <a:lnTo>
                          <a:pt x="33392" y="27251"/>
                        </a:lnTo>
                        <a:lnTo>
                          <a:pt x="33392" y="27233"/>
                        </a:lnTo>
                        <a:lnTo>
                          <a:pt x="33299" y="27233"/>
                        </a:lnTo>
                        <a:lnTo>
                          <a:pt x="33299" y="27214"/>
                        </a:lnTo>
                        <a:lnTo>
                          <a:pt x="33225" y="27214"/>
                        </a:lnTo>
                        <a:lnTo>
                          <a:pt x="33225" y="27205"/>
                        </a:lnTo>
                        <a:lnTo>
                          <a:pt x="33141" y="27205"/>
                        </a:lnTo>
                        <a:lnTo>
                          <a:pt x="33141" y="27186"/>
                        </a:lnTo>
                        <a:lnTo>
                          <a:pt x="33067" y="27186"/>
                        </a:lnTo>
                        <a:lnTo>
                          <a:pt x="33067" y="27168"/>
                        </a:lnTo>
                        <a:lnTo>
                          <a:pt x="32975" y="27168"/>
                        </a:lnTo>
                        <a:lnTo>
                          <a:pt x="32975" y="27158"/>
                        </a:lnTo>
                        <a:lnTo>
                          <a:pt x="32901" y="27158"/>
                        </a:lnTo>
                        <a:lnTo>
                          <a:pt x="32901" y="27140"/>
                        </a:lnTo>
                        <a:lnTo>
                          <a:pt x="32817" y="27140"/>
                        </a:lnTo>
                        <a:lnTo>
                          <a:pt x="32817" y="27121"/>
                        </a:lnTo>
                        <a:lnTo>
                          <a:pt x="32743" y="27121"/>
                        </a:lnTo>
                        <a:lnTo>
                          <a:pt x="32743" y="27112"/>
                        </a:lnTo>
                        <a:lnTo>
                          <a:pt x="32651" y="27112"/>
                        </a:lnTo>
                        <a:lnTo>
                          <a:pt x="32651" y="27094"/>
                        </a:lnTo>
                        <a:lnTo>
                          <a:pt x="32576" y="27094"/>
                        </a:lnTo>
                        <a:lnTo>
                          <a:pt x="32576" y="27075"/>
                        </a:lnTo>
                        <a:lnTo>
                          <a:pt x="32493" y="27075"/>
                        </a:lnTo>
                        <a:lnTo>
                          <a:pt x="32493" y="27066"/>
                        </a:lnTo>
                        <a:lnTo>
                          <a:pt x="32419" y="27066"/>
                        </a:lnTo>
                        <a:lnTo>
                          <a:pt x="32419" y="27047"/>
                        </a:lnTo>
                        <a:lnTo>
                          <a:pt x="32326" y="27047"/>
                        </a:lnTo>
                        <a:lnTo>
                          <a:pt x="32326" y="27029"/>
                        </a:lnTo>
                        <a:lnTo>
                          <a:pt x="32252" y="27029"/>
                        </a:lnTo>
                        <a:lnTo>
                          <a:pt x="32252" y="27020"/>
                        </a:lnTo>
                        <a:lnTo>
                          <a:pt x="32169" y="27020"/>
                        </a:lnTo>
                        <a:lnTo>
                          <a:pt x="32169" y="27001"/>
                        </a:lnTo>
                        <a:lnTo>
                          <a:pt x="32095" y="27001"/>
                        </a:lnTo>
                        <a:lnTo>
                          <a:pt x="32095" y="26982"/>
                        </a:lnTo>
                        <a:lnTo>
                          <a:pt x="32002" y="26982"/>
                        </a:lnTo>
                        <a:lnTo>
                          <a:pt x="32002" y="26973"/>
                        </a:lnTo>
                        <a:lnTo>
                          <a:pt x="31928" y="26973"/>
                        </a:lnTo>
                        <a:lnTo>
                          <a:pt x="31928" y="26955"/>
                        </a:lnTo>
                        <a:lnTo>
                          <a:pt x="31845" y="26955"/>
                        </a:lnTo>
                        <a:lnTo>
                          <a:pt x="31845" y="26936"/>
                        </a:lnTo>
                        <a:lnTo>
                          <a:pt x="31771" y="26936"/>
                        </a:lnTo>
                        <a:lnTo>
                          <a:pt x="31771" y="26927"/>
                        </a:lnTo>
                        <a:lnTo>
                          <a:pt x="31678" y="26927"/>
                        </a:lnTo>
                        <a:lnTo>
                          <a:pt x="31678" y="26908"/>
                        </a:lnTo>
                        <a:lnTo>
                          <a:pt x="31604" y="26908"/>
                        </a:lnTo>
                        <a:lnTo>
                          <a:pt x="31604" y="26890"/>
                        </a:lnTo>
                        <a:lnTo>
                          <a:pt x="31520" y="26890"/>
                        </a:lnTo>
                        <a:lnTo>
                          <a:pt x="31520" y="26881"/>
                        </a:lnTo>
                        <a:lnTo>
                          <a:pt x="31446" y="26881"/>
                        </a:lnTo>
                        <a:lnTo>
                          <a:pt x="31446" y="26862"/>
                        </a:lnTo>
                        <a:lnTo>
                          <a:pt x="31354" y="26862"/>
                        </a:lnTo>
                        <a:lnTo>
                          <a:pt x="31354" y="26844"/>
                        </a:lnTo>
                        <a:lnTo>
                          <a:pt x="31280" y="26844"/>
                        </a:lnTo>
                        <a:lnTo>
                          <a:pt x="31280" y="26834"/>
                        </a:lnTo>
                        <a:lnTo>
                          <a:pt x="31196" y="26834"/>
                        </a:lnTo>
                        <a:lnTo>
                          <a:pt x="31196" y="26816"/>
                        </a:lnTo>
                        <a:lnTo>
                          <a:pt x="31122" y="26816"/>
                        </a:lnTo>
                        <a:lnTo>
                          <a:pt x="31122" y="26797"/>
                        </a:lnTo>
                        <a:lnTo>
                          <a:pt x="31030" y="26797"/>
                        </a:lnTo>
                        <a:lnTo>
                          <a:pt x="31030" y="26788"/>
                        </a:lnTo>
                        <a:lnTo>
                          <a:pt x="30955" y="26788"/>
                        </a:lnTo>
                        <a:lnTo>
                          <a:pt x="30955" y="26769"/>
                        </a:lnTo>
                        <a:lnTo>
                          <a:pt x="30872" y="26769"/>
                        </a:lnTo>
                        <a:lnTo>
                          <a:pt x="30872" y="26751"/>
                        </a:lnTo>
                        <a:lnTo>
                          <a:pt x="30798" y="26751"/>
                        </a:lnTo>
                        <a:lnTo>
                          <a:pt x="30798" y="26742"/>
                        </a:lnTo>
                        <a:lnTo>
                          <a:pt x="30724" y="26742"/>
                        </a:lnTo>
                        <a:lnTo>
                          <a:pt x="30724" y="26723"/>
                        </a:lnTo>
                        <a:lnTo>
                          <a:pt x="30641" y="26723"/>
                        </a:lnTo>
                        <a:lnTo>
                          <a:pt x="30641" y="26705"/>
                        </a:lnTo>
                        <a:lnTo>
                          <a:pt x="30566" y="26705"/>
                        </a:lnTo>
                        <a:lnTo>
                          <a:pt x="30566" y="26695"/>
                        </a:lnTo>
                        <a:lnTo>
                          <a:pt x="30492" y="26695"/>
                        </a:lnTo>
                        <a:lnTo>
                          <a:pt x="30492" y="26677"/>
                        </a:lnTo>
                        <a:lnTo>
                          <a:pt x="30400" y="26677"/>
                        </a:lnTo>
                        <a:lnTo>
                          <a:pt x="30400" y="26658"/>
                        </a:lnTo>
                        <a:lnTo>
                          <a:pt x="30316" y="26658"/>
                        </a:lnTo>
                        <a:lnTo>
                          <a:pt x="30316" y="26649"/>
                        </a:lnTo>
                        <a:lnTo>
                          <a:pt x="30242" y="26649"/>
                        </a:lnTo>
                        <a:lnTo>
                          <a:pt x="30242" y="26631"/>
                        </a:lnTo>
                        <a:lnTo>
                          <a:pt x="30168" y="26631"/>
                        </a:lnTo>
                        <a:lnTo>
                          <a:pt x="30168" y="26612"/>
                        </a:lnTo>
                        <a:lnTo>
                          <a:pt x="30085" y="26612"/>
                        </a:lnTo>
                        <a:lnTo>
                          <a:pt x="30085" y="26603"/>
                        </a:lnTo>
                        <a:lnTo>
                          <a:pt x="30011" y="26603"/>
                        </a:lnTo>
                        <a:lnTo>
                          <a:pt x="30011" y="26584"/>
                        </a:lnTo>
                        <a:lnTo>
                          <a:pt x="29937" y="26584"/>
                        </a:lnTo>
                        <a:lnTo>
                          <a:pt x="29937" y="26566"/>
                        </a:lnTo>
                        <a:lnTo>
                          <a:pt x="29853" y="26566"/>
                        </a:lnTo>
                        <a:lnTo>
                          <a:pt x="29853" y="26556"/>
                        </a:lnTo>
                        <a:lnTo>
                          <a:pt x="29779" y="26556"/>
                        </a:lnTo>
                        <a:lnTo>
                          <a:pt x="29779" y="26538"/>
                        </a:lnTo>
                        <a:lnTo>
                          <a:pt x="29705" y="26538"/>
                        </a:lnTo>
                        <a:lnTo>
                          <a:pt x="29705" y="26519"/>
                        </a:lnTo>
                        <a:lnTo>
                          <a:pt x="29622" y="26519"/>
                        </a:lnTo>
                        <a:lnTo>
                          <a:pt x="29622" y="26510"/>
                        </a:lnTo>
                        <a:lnTo>
                          <a:pt x="29548" y="26510"/>
                        </a:lnTo>
                        <a:lnTo>
                          <a:pt x="29548" y="26492"/>
                        </a:lnTo>
                        <a:lnTo>
                          <a:pt x="29473" y="26492"/>
                        </a:lnTo>
                        <a:lnTo>
                          <a:pt x="29473" y="26473"/>
                        </a:lnTo>
                        <a:lnTo>
                          <a:pt x="29390" y="26473"/>
                        </a:lnTo>
                        <a:lnTo>
                          <a:pt x="29390" y="26464"/>
                        </a:lnTo>
                        <a:lnTo>
                          <a:pt x="29316" y="26464"/>
                        </a:lnTo>
                        <a:lnTo>
                          <a:pt x="29316" y="26445"/>
                        </a:lnTo>
                        <a:lnTo>
                          <a:pt x="29242" y="26445"/>
                        </a:lnTo>
                        <a:lnTo>
                          <a:pt x="29242" y="26427"/>
                        </a:lnTo>
                        <a:lnTo>
                          <a:pt x="29159" y="26427"/>
                        </a:lnTo>
                        <a:lnTo>
                          <a:pt x="29159" y="26417"/>
                        </a:lnTo>
                        <a:lnTo>
                          <a:pt x="29084" y="26417"/>
                        </a:lnTo>
                        <a:lnTo>
                          <a:pt x="29084" y="26399"/>
                        </a:lnTo>
                        <a:lnTo>
                          <a:pt x="29010" y="26399"/>
                        </a:lnTo>
                        <a:lnTo>
                          <a:pt x="29010" y="26380"/>
                        </a:lnTo>
                        <a:lnTo>
                          <a:pt x="28927" y="26380"/>
                        </a:lnTo>
                        <a:lnTo>
                          <a:pt x="28927" y="26371"/>
                        </a:lnTo>
                        <a:lnTo>
                          <a:pt x="28853" y="26371"/>
                        </a:lnTo>
                        <a:lnTo>
                          <a:pt x="28853" y="26353"/>
                        </a:lnTo>
                        <a:lnTo>
                          <a:pt x="28779" y="26353"/>
                        </a:lnTo>
                        <a:lnTo>
                          <a:pt x="28779" y="26334"/>
                        </a:lnTo>
                        <a:lnTo>
                          <a:pt x="28695" y="26334"/>
                        </a:lnTo>
                        <a:lnTo>
                          <a:pt x="28695" y="26325"/>
                        </a:lnTo>
                        <a:lnTo>
                          <a:pt x="28621" y="26325"/>
                        </a:lnTo>
                        <a:lnTo>
                          <a:pt x="28621" y="26306"/>
                        </a:lnTo>
                        <a:lnTo>
                          <a:pt x="28547" y="26306"/>
                        </a:lnTo>
                        <a:lnTo>
                          <a:pt x="28547" y="26288"/>
                        </a:lnTo>
                        <a:lnTo>
                          <a:pt x="28464" y="26288"/>
                        </a:lnTo>
                        <a:lnTo>
                          <a:pt x="28464" y="26279"/>
                        </a:lnTo>
                        <a:lnTo>
                          <a:pt x="28390" y="26279"/>
                        </a:lnTo>
                        <a:lnTo>
                          <a:pt x="28390" y="26260"/>
                        </a:lnTo>
                        <a:lnTo>
                          <a:pt x="28316" y="26260"/>
                        </a:lnTo>
                        <a:lnTo>
                          <a:pt x="28316" y="26241"/>
                        </a:lnTo>
                        <a:lnTo>
                          <a:pt x="28232" y="26241"/>
                        </a:lnTo>
                        <a:lnTo>
                          <a:pt x="28232" y="26232"/>
                        </a:lnTo>
                        <a:lnTo>
                          <a:pt x="28158" y="26232"/>
                        </a:lnTo>
                        <a:lnTo>
                          <a:pt x="28158" y="26214"/>
                        </a:lnTo>
                        <a:lnTo>
                          <a:pt x="28084" y="26214"/>
                        </a:lnTo>
                        <a:lnTo>
                          <a:pt x="28084" y="26195"/>
                        </a:lnTo>
                        <a:lnTo>
                          <a:pt x="28001" y="26195"/>
                        </a:lnTo>
                        <a:lnTo>
                          <a:pt x="28001" y="26186"/>
                        </a:lnTo>
                        <a:lnTo>
                          <a:pt x="27927" y="26186"/>
                        </a:lnTo>
                        <a:lnTo>
                          <a:pt x="27927" y="26167"/>
                        </a:lnTo>
                        <a:lnTo>
                          <a:pt x="27853" y="26167"/>
                        </a:lnTo>
                        <a:lnTo>
                          <a:pt x="27853" y="26149"/>
                        </a:lnTo>
                        <a:lnTo>
                          <a:pt x="27769" y="26149"/>
                        </a:lnTo>
                        <a:lnTo>
                          <a:pt x="27769" y="26140"/>
                        </a:lnTo>
                        <a:lnTo>
                          <a:pt x="27695" y="26140"/>
                        </a:lnTo>
                        <a:lnTo>
                          <a:pt x="27695" y="26121"/>
                        </a:lnTo>
                        <a:lnTo>
                          <a:pt x="27621" y="26121"/>
                        </a:lnTo>
                        <a:lnTo>
                          <a:pt x="27621" y="26103"/>
                        </a:lnTo>
                        <a:lnTo>
                          <a:pt x="27538" y="26103"/>
                        </a:lnTo>
                        <a:lnTo>
                          <a:pt x="27538" y="26093"/>
                        </a:lnTo>
                        <a:lnTo>
                          <a:pt x="27463" y="26093"/>
                        </a:lnTo>
                        <a:lnTo>
                          <a:pt x="27463" y="26075"/>
                        </a:lnTo>
                        <a:lnTo>
                          <a:pt x="27389" y="26075"/>
                        </a:lnTo>
                        <a:lnTo>
                          <a:pt x="27389" y="26056"/>
                        </a:lnTo>
                        <a:lnTo>
                          <a:pt x="27306" y="26056"/>
                        </a:lnTo>
                        <a:lnTo>
                          <a:pt x="27306" y="26047"/>
                        </a:lnTo>
                        <a:lnTo>
                          <a:pt x="27232" y="26047"/>
                        </a:lnTo>
                        <a:lnTo>
                          <a:pt x="27232" y="26028"/>
                        </a:lnTo>
                        <a:lnTo>
                          <a:pt x="27158" y="26028"/>
                        </a:lnTo>
                        <a:lnTo>
                          <a:pt x="27158" y="26010"/>
                        </a:lnTo>
                        <a:lnTo>
                          <a:pt x="27074" y="26010"/>
                        </a:lnTo>
                        <a:lnTo>
                          <a:pt x="27074" y="26001"/>
                        </a:lnTo>
                        <a:lnTo>
                          <a:pt x="26982" y="26001"/>
                        </a:lnTo>
                        <a:lnTo>
                          <a:pt x="26982" y="25982"/>
                        </a:lnTo>
                        <a:lnTo>
                          <a:pt x="26908" y="25982"/>
                        </a:lnTo>
                        <a:lnTo>
                          <a:pt x="26908" y="25964"/>
                        </a:lnTo>
                        <a:lnTo>
                          <a:pt x="26834" y="25964"/>
                        </a:lnTo>
                        <a:lnTo>
                          <a:pt x="26834" y="25954"/>
                        </a:lnTo>
                        <a:lnTo>
                          <a:pt x="26750" y="25954"/>
                        </a:lnTo>
                        <a:lnTo>
                          <a:pt x="26750" y="25936"/>
                        </a:lnTo>
                        <a:lnTo>
                          <a:pt x="26676" y="25936"/>
                        </a:lnTo>
                        <a:lnTo>
                          <a:pt x="26676" y="25917"/>
                        </a:lnTo>
                        <a:lnTo>
                          <a:pt x="26602" y="25917"/>
                        </a:lnTo>
                        <a:lnTo>
                          <a:pt x="26602" y="25908"/>
                        </a:lnTo>
                        <a:lnTo>
                          <a:pt x="26519" y="25908"/>
                        </a:lnTo>
                        <a:lnTo>
                          <a:pt x="26519" y="25890"/>
                        </a:lnTo>
                        <a:lnTo>
                          <a:pt x="26445" y="25890"/>
                        </a:lnTo>
                        <a:lnTo>
                          <a:pt x="26445" y="25871"/>
                        </a:lnTo>
                        <a:lnTo>
                          <a:pt x="26371" y="25871"/>
                        </a:lnTo>
                        <a:lnTo>
                          <a:pt x="26371" y="25862"/>
                        </a:lnTo>
                        <a:lnTo>
                          <a:pt x="26287" y="25862"/>
                        </a:lnTo>
                        <a:lnTo>
                          <a:pt x="26287" y="25843"/>
                        </a:lnTo>
                        <a:lnTo>
                          <a:pt x="26213" y="25843"/>
                        </a:lnTo>
                        <a:lnTo>
                          <a:pt x="26213" y="25825"/>
                        </a:lnTo>
                        <a:lnTo>
                          <a:pt x="26139" y="25825"/>
                        </a:lnTo>
                        <a:lnTo>
                          <a:pt x="26139" y="25815"/>
                        </a:lnTo>
                        <a:lnTo>
                          <a:pt x="26056" y="25815"/>
                        </a:lnTo>
                        <a:lnTo>
                          <a:pt x="26056" y="25797"/>
                        </a:lnTo>
                        <a:lnTo>
                          <a:pt x="25981" y="25797"/>
                        </a:lnTo>
                        <a:lnTo>
                          <a:pt x="25981" y="25778"/>
                        </a:lnTo>
                        <a:lnTo>
                          <a:pt x="25907" y="25778"/>
                        </a:lnTo>
                        <a:lnTo>
                          <a:pt x="25907" y="25769"/>
                        </a:lnTo>
                        <a:lnTo>
                          <a:pt x="25824" y="25769"/>
                        </a:lnTo>
                        <a:lnTo>
                          <a:pt x="25824" y="25751"/>
                        </a:lnTo>
                        <a:lnTo>
                          <a:pt x="25768" y="25751"/>
                        </a:lnTo>
                        <a:lnTo>
                          <a:pt x="25768" y="25732"/>
                        </a:lnTo>
                        <a:lnTo>
                          <a:pt x="25685" y="25732"/>
                        </a:lnTo>
                        <a:lnTo>
                          <a:pt x="25685" y="25723"/>
                        </a:lnTo>
                        <a:lnTo>
                          <a:pt x="25611" y="25723"/>
                        </a:lnTo>
                        <a:lnTo>
                          <a:pt x="25611" y="25704"/>
                        </a:lnTo>
                        <a:lnTo>
                          <a:pt x="25537" y="25704"/>
                        </a:lnTo>
                        <a:lnTo>
                          <a:pt x="25537" y="25686"/>
                        </a:lnTo>
                        <a:lnTo>
                          <a:pt x="25454" y="25686"/>
                        </a:lnTo>
                        <a:lnTo>
                          <a:pt x="25454" y="25676"/>
                        </a:lnTo>
                        <a:lnTo>
                          <a:pt x="25398" y="25676"/>
                        </a:lnTo>
                        <a:lnTo>
                          <a:pt x="25398" y="25658"/>
                        </a:lnTo>
                        <a:lnTo>
                          <a:pt x="25315" y="25658"/>
                        </a:lnTo>
                        <a:lnTo>
                          <a:pt x="25315" y="25639"/>
                        </a:lnTo>
                        <a:lnTo>
                          <a:pt x="25240" y="25639"/>
                        </a:lnTo>
                        <a:lnTo>
                          <a:pt x="25240" y="25630"/>
                        </a:lnTo>
                        <a:lnTo>
                          <a:pt x="25166" y="25630"/>
                        </a:lnTo>
                        <a:lnTo>
                          <a:pt x="25166" y="25612"/>
                        </a:lnTo>
                        <a:lnTo>
                          <a:pt x="25083" y="25612"/>
                        </a:lnTo>
                        <a:lnTo>
                          <a:pt x="25083" y="25593"/>
                        </a:lnTo>
                        <a:lnTo>
                          <a:pt x="25027" y="25593"/>
                        </a:lnTo>
                        <a:lnTo>
                          <a:pt x="25027" y="25584"/>
                        </a:lnTo>
                        <a:lnTo>
                          <a:pt x="24944" y="25584"/>
                        </a:lnTo>
                        <a:lnTo>
                          <a:pt x="24944" y="25565"/>
                        </a:lnTo>
                        <a:lnTo>
                          <a:pt x="24870" y="25565"/>
                        </a:lnTo>
                        <a:lnTo>
                          <a:pt x="24870" y="25547"/>
                        </a:lnTo>
                        <a:lnTo>
                          <a:pt x="24796" y="25547"/>
                        </a:lnTo>
                        <a:lnTo>
                          <a:pt x="24796" y="25538"/>
                        </a:lnTo>
                        <a:lnTo>
                          <a:pt x="24713" y="25538"/>
                        </a:lnTo>
                        <a:lnTo>
                          <a:pt x="24713" y="25519"/>
                        </a:lnTo>
                        <a:lnTo>
                          <a:pt x="24638" y="25519"/>
                        </a:lnTo>
                        <a:lnTo>
                          <a:pt x="24638" y="25500"/>
                        </a:lnTo>
                        <a:lnTo>
                          <a:pt x="24574" y="25500"/>
                        </a:lnTo>
                        <a:lnTo>
                          <a:pt x="24574" y="25491"/>
                        </a:lnTo>
                        <a:lnTo>
                          <a:pt x="24499" y="25491"/>
                        </a:lnTo>
                        <a:lnTo>
                          <a:pt x="24499" y="25473"/>
                        </a:lnTo>
                        <a:lnTo>
                          <a:pt x="24425" y="25473"/>
                        </a:lnTo>
                        <a:lnTo>
                          <a:pt x="24425" y="25454"/>
                        </a:lnTo>
                        <a:lnTo>
                          <a:pt x="24342" y="25454"/>
                        </a:lnTo>
                        <a:lnTo>
                          <a:pt x="24342" y="25445"/>
                        </a:lnTo>
                        <a:lnTo>
                          <a:pt x="24268" y="25445"/>
                        </a:lnTo>
                        <a:lnTo>
                          <a:pt x="24268" y="25426"/>
                        </a:lnTo>
                        <a:lnTo>
                          <a:pt x="24203" y="25426"/>
                        </a:lnTo>
                        <a:lnTo>
                          <a:pt x="24203" y="25408"/>
                        </a:lnTo>
                        <a:lnTo>
                          <a:pt x="24129" y="25408"/>
                        </a:lnTo>
                        <a:lnTo>
                          <a:pt x="24129" y="25399"/>
                        </a:lnTo>
                        <a:lnTo>
                          <a:pt x="24055" y="25399"/>
                        </a:lnTo>
                        <a:lnTo>
                          <a:pt x="24055" y="25380"/>
                        </a:lnTo>
                        <a:lnTo>
                          <a:pt x="23972" y="25380"/>
                        </a:lnTo>
                        <a:lnTo>
                          <a:pt x="23972" y="25362"/>
                        </a:lnTo>
                        <a:lnTo>
                          <a:pt x="23897" y="25362"/>
                        </a:lnTo>
                        <a:lnTo>
                          <a:pt x="23897" y="25352"/>
                        </a:lnTo>
                        <a:lnTo>
                          <a:pt x="23833" y="25352"/>
                        </a:lnTo>
                        <a:lnTo>
                          <a:pt x="23833" y="25334"/>
                        </a:lnTo>
                        <a:lnTo>
                          <a:pt x="23758" y="25334"/>
                        </a:lnTo>
                        <a:lnTo>
                          <a:pt x="23758" y="25315"/>
                        </a:lnTo>
                        <a:lnTo>
                          <a:pt x="23684" y="25315"/>
                        </a:lnTo>
                        <a:lnTo>
                          <a:pt x="23684" y="25306"/>
                        </a:lnTo>
                        <a:lnTo>
                          <a:pt x="23601" y="25306"/>
                        </a:lnTo>
                        <a:lnTo>
                          <a:pt x="23601" y="25287"/>
                        </a:lnTo>
                        <a:lnTo>
                          <a:pt x="23527" y="25287"/>
                        </a:lnTo>
                        <a:lnTo>
                          <a:pt x="23527" y="25269"/>
                        </a:lnTo>
                        <a:lnTo>
                          <a:pt x="23453" y="25269"/>
                        </a:lnTo>
                        <a:lnTo>
                          <a:pt x="23453" y="25260"/>
                        </a:lnTo>
                        <a:lnTo>
                          <a:pt x="23388" y="25260"/>
                        </a:lnTo>
                        <a:lnTo>
                          <a:pt x="23388" y="25241"/>
                        </a:lnTo>
                        <a:lnTo>
                          <a:pt x="23314" y="25241"/>
                        </a:lnTo>
                        <a:lnTo>
                          <a:pt x="23314" y="25223"/>
                        </a:lnTo>
                        <a:lnTo>
                          <a:pt x="23231" y="25223"/>
                        </a:lnTo>
                        <a:lnTo>
                          <a:pt x="23231" y="25213"/>
                        </a:lnTo>
                        <a:lnTo>
                          <a:pt x="23156" y="25213"/>
                        </a:lnTo>
                        <a:lnTo>
                          <a:pt x="23156" y="25195"/>
                        </a:lnTo>
                        <a:lnTo>
                          <a:pt x="23082" y="25195"/>
                        </a:lnTo>
                        <a:lnTo>
                          <a:pt x="23082" y="25176"/>
                        </a:lnTo>
                        <a:lnTo>
                          <a:pt x="23017" y="25176"/>
                        </a:lnTo>
                        <a:lnTo>
                          <a:pt x="23017" y="25167"/>
                        </a:lnTo>
                        <a:lnTo>
                          <a:pt x="22943" y="25167"/>
                        </a:lnTo>
                        <a:lnTo>
                          <a:pt x="22943" y="25149"/>
                        </a:lnTo>
                        <a:lnTo>
                          <a:pt x="22860" y="25149"/>
                        </a:lnTo>
                        <a:lnTo>
                          <a:pt x="22860" y="25130"/>
                        </a:lnTo>
                        <a:lnTo>
                          <a:pt x="22786" y="25130"/>
                        </a:lnTo>
                        <a:lnTo>
                          <a:pt x="22786" y="25121"/>
                        </a:lnTo>
                        <a:lnTo>
                          <a:pt x="22712" y="25121"/>
                        </a:lnTo>
                        <a:lnTo>
                          <a:pt x="22712" y="25102"/>
                        </a:lnTo>
                        <a:lnTo>
                          <a:pt x="22628" y="25102"/>
                        </a:lnTo>
                        <a:lnTo>
                          <a:pt x="22628" y="25084"/>
                        </a:lnTo>
                        <a:lnTo>
                          <a:pt x="22573" y="25084"/>
                        </a:lnTo>
                        <a:lnTo>
                          <a:pt x="22573" y="25074"/>
                        </a:lnTo>
                        <a:lnTo>
                          <a:pt x="22489" y="25074"/>
                        </a:lnTo>
                        <a:lnTo>
                          <a:pt x="22489" y="25056"/>
                        </a:lnTo>
                        <a:lnTo>
                          <a:pt x="22415" y="25056"/>
                        </a:lnTo>
                        <a:lnTo>
                          <a:pt x="22415" y="25037"/>
                        </a:lnTo>
                        <a:lnTo>
                          <a:pt x="22341" y="25037"/>
                        </a:lnTo>
                        <a:lnTo>
                          <a:pt x="22341" y="25028"/>
                        </a:lnTo>
                        <a:lnTo>
                          <a:pt x="22258" y="25028"/>
                        </a:lnTo>
                        <a:lnTo>
                          <a:pt x="22258" y="25010"/>
                        </a:lnTo>
                        <a:lnTo>
                          <a:pt x="22202" y="25010"/>
                        </a:lnTo>
                        <a:lnTo>
                          <a:pt x="22202" y="24991"/>
                        </a:lnTo>
                        <a:lnTo>
                          <a:pt x="22119" y="24991"/>
                        </a:lnTo>
                        <a:lnTo>
                          <a:pt x="22119" y="24982"/>
                        </a:lnTo>
                        <a:lnTo>
                          <a:pt x="22045" y="24982"/>
                        </a:lnTo>
                        <a:lnTo>
                          <a:pt x="22045" y="24963"/>
                        </a:lnTo>
                        <a:lnTo>
                          <a:pt x="21971" y="24963"/>
                        </a:lnTo>
                        <a:lnTo>
                          <a:pt x="21971" y="24945"/>
                        </a:lnTo>
                        <a:lnTo>
                          <a:pt x="21887" y="24945"/>
                        </a:lnTo>
                        <a:lnTo>
                          <a:pt x="21887" y="24935"/>
                        </a:lnTo>
                        <a:lnTo>
                          <a:pt x="21832" y="24935"/>
                        </a:lnTo>
                        <a:lnTo>
                          <a:pt x="21832" y="24917"/>
                        </a:lnTo>
                        <a:lnTo>
                          <a:pt x="21748" y="24917"/>
                        </a:lnTo>
                        <a:lnTo>
                          <a:pt x="21748" y="24898"/>
                        </a:lnTo>
                        <a:lnTo>
                          <a:pt x="21674" y="24898"/>
                        </a:lnTo>
                        <a:lnTo>
                          <a:pt x="21674" y="24889"/>
                        </a:lnTo>
                        <a:lnTo>
                          <a:pt x="21600" y="24889"/>
                        </a:lnTo>
                        <a:lnTo>
                          <a:pt x="21600" y="24871"/>
                        </a:lnTo>
                        <a:lnTo>
                          <a:pt x="21517" y="24871"/>
                        </a:lnTo>
                        <a:lnTo>
                          <a:pt x="21517" y="24852"/>
                        </a:lnTo>
                        <a:lnTo>
                          <a:pt x="21443" y="24852"/>
                        </a:lnTo>
                        <a:lnTo>
                          <a:pt x="21443" y="24843"/>
                        </a:lnTo>
                        <a:lnTo>
                          <a:pt x="21378" y="24843"/>
                        </a:lnTo>
                        <a:lnTo>
                          <a:pt x="21378" y="24824"/>
                        </a:lnTo>
                        <a:lnTo>
                          <a:pt x="21304" y="24824"/>
                        </a:lnTo>
                        <a:lnTo>
                          <a:pt x="21304" y="24806"/>
                        </a:lnTo>
                        <a:lnTo>
                          <a:pt x="21230" y="24806"/>
                        </a:lnTo>
                        <a:lnTo>
                          <a:pt x="21230" y="24797"/>
                        </a:lnTo>
                        <a:lnTo>
                          <a:pt x="21146" y="24797"/>
                        </a:lnTo>
                        <a:lnTo>
                          <a:pt x="21146" y="24778"/>
                        </a:lnTo>
                        <a:lnTo>
                          <a:pt x="21072" y="24778"/>
                        </a:lnTo>
                        <a:lnTo>
                          <a:pt x="21072" y="24759"/>
                        </a:lnTo>
                        <a:lnTo>
                          <a:pt x="21007" y="24759"/>
                        </a:lnTo>
                        <a:lnTo>
                          <a:pt x="21007" y="24750"/>
                        </a:lnTo>
                        <a:lnTo>
                          <a:pt x="20933" y="24750"/>
                        </a:lnTo>
                        <a:lnTo>
                          <a:pt x="20933" y="24732"/>
                        </a:lnTo>
                        <a:lnTo>
                          <a:pt x="20869" y="24732"/>
                        </a:lnTo>
                        <a:lnTo>
                          <a:pt x="20869" y="24713"/>
                        </a:lnTo>
                        <a:lnTo>
                          <a:pt x="20794" y="24713"/>
                        </a:lnTo>
                        <a:lnTo>
                          <a:pt x="20794" y="24704"/>
                        </a:lnTo>
                        <a:lnTo>
                          <a:pt x="20720" y="24704"/>
                        </a:lnTo>
                        <a:lnTo>
                          <a:pt x="20720" y="24685"/>
                        </a:lnTo>
                        <a:lnTo>
                          <a:pt x="20656" y="24685"/>
                        </a:lnTo>
                        <a:lnTo>
                          <a:pt x="20656" y="24667"/>
                        </a:lnTo>
                        <a:lnTo>
                          <a:pt x="20581" y="24667"/>
                        </a:lnTo>
                        <a:lnTo>
                          <a:pt x="20581" y="24658"/>
                        </a:lnTo>
                        <a:lnTo>
                          <a:pt x="20498" y="24658"/>
                        </a:lnTo>
                        <a:lnTo>
                          <a:pt x="20498" y="24639"/>
                        </a:lnTo>
                        <a:lnTo>
                          <a:pt x="20442" y="24639"/>
                        </a:lnTo>
                        <a:lnTo>
                          <a:pt x="20442" y="24621"/>
                        </a:lnTo>
                        <a:lnTo>
                          <a:pt x="20359" y="24621"/>
                        </a:lnTo>
                        <a:lnTo>
                          <a:pt x="20359" y="24611"/>
                        </a:lnTo>
                        <a:lnTo>
                          <a:pt x="20304" y="24611"/>
                        </a:lnTo>
                        <a:lnTo>
                          <a:pt x="20304" y="24593"/>
                        </a:lnTo>
                        <a:lnTo>
                          <a:pt x="20220" y="24593"/>
                        </a:lnTo>
                        <a:lnTo>
                          <a:pt x="20220" y="24574"/>
                        </a:lnTo>
                        <a:lnTo>
                          <a:pt x="20146" y="24574"/>
                        </a:lnTo>
                        <a:lnTo>
                          <a:pt x="20146" y="24565"/>
                        </a:lnTo>
                        <a:lnTo>
                          <a:pt x="20081" y="24565"/>
                        </a:lnTo>
                        <a:lnTo>
                          <a:pt x="20081" y="24546"/>
                        </a:lnTo>
                        <a:lnTo>
                          <a:pt x="20007" y="24546"/>
                        </a:lnTo>
                        <a:lnTo>
                          <a:pt x="20007" y="24528"/>
                        </a:lnTo>
                        <a:lnTo>
                          <a:pt x="19942" y="24528"/>
                        </a:lnTo>
                        <a:lnTo>
                          <a:pt x="19942" y="24519"/>
                        </a:lnTo>
                        <a:lnTo>
                          <a:pt x="19868" y="24519"/>
                        </a:lnTo>
                        <a:lnTo>
                          <a:pt x="19868" y="24500"/>
                        </a:lnTo>
                        <a:lnTo>
                          <a:pt x="19794" y="24500"/>
                        </a:lnTo>
                        <a:lnTo>
                          <a:pt x="19794" y="24482"/>
                        </a:lnTo>
                        <a:lnTo>
                          <a:pt x="19729" y="24482"/>
                        </a:lnTo>
                        <a:lnTo>
                          <a:pt x="19729" y="24472"/>
                        </a:lnTo>
                        <a:lnTo>
                          <a:pt x="19655" y="24472"/>
                        </a:lnTo>
                        <a:lnTo>
                          <a:pt x="19655" y="24454"/>
                        </a:lnTo>
                        <a:lnTo>
                          <a:pt x="19572" y="24454"/>
                        </a:lnTo>
                        <a:lnTo>
                          <a:pt x="19572" y="24435"/>
                        </a:lnTo>
                        <a:lnTo>
                          <a:pt x="19516" y="24435"/>
                        </a:lnTo>
                        <a:lnTo>
                          <a:pt x="19516" y="24426"/>
                        </a:lnTo>
                        <a:lnTo>
                          <a:pt x="19433" y="24426"/>
                        </a:lnTo>
                        <a:lnTo>
                          <a:pt x="19433" y="24408"/>
                        </a:lnTo>
                        <a:lnTo>
                          <a:pt x="19377" y="24408"/>
                        </a:lnTo>
                        <a:lnTo>
                          <a:pt x="19377" y="24389"/>
                        </a:lnTo>
                        <a:lnTo>
                          <a:pt x="19294" y="24389"/>
                        </a:lnTo>
                        <a:lnTo>
                          <a:pt x="19294" y="24380"/>
                        </a:lnTo>
                        <a:lnTo>
                          <a:pt x="19220" y="24380"/>
                        </a:lnTo>
                        <a:lnTo>
                          <a:pt x="19220" y="24361"/>
                        </a:lnTo>
                        <a:lnTo>
                          <a:pt x="19155" y="24361"/>
                        </a:lnTo>
                        <a:lnTo>
                          <a:pt x="19155" y="24343"/>
                        </a:lnTo>
                        <a:lnTo>
                          <a:pt x="19081" y="24343"/>
                        </a:lnTo>
                        <a:lnTo>
                          <a:pt x="19081" y="24333"/>
                        </a:lnTo>
                        <a:lnTo>
                          <a:pt x="19007" y="24333"/>
                        </a:lnTo>
                        <a:lnTo>
                          <a:pt x="19007" y="24315"/>
                        </a:lnTo>
                        <a:lnTo>
                          <a:pt x="18942" y="24315"/>
                        </a:lnTo>
                        <a:lnTo>
                          <a:pt x="18942" y="24296"/>
                        </a:lnTo>
                        <a:lnTo>
                          <a:pt x="18868" y="24296"/>
                        </a:lnTo>
                        <a:lnTo>
                          <a:pt x="18868" y="24287"/>
                        </a:lnTo>
                        <a:lnTo>
                          <a:pt x="18803" y="24287"/>
                        </a:lnTo>
                        <a:lnTo>
                          <a:pt x="18803" y="24269"/>
                        </a:lnTo>
                        <a:lnTo>
                          <a:pt x="18729" y="24269"/>
                        </a:lnTo>
                        <a:lnTo>
                          <a:pt x="18729" y="24250"/>
                        </a:lnTo>
                        <a:lnTo>
                          <a:pt x="18646" y="24250"/>
                        </a:lnTo>
                        <a:lnTo>
                          <a:pt x="18646" y="24241"/>
                        </a:lnTo>
                        <a:lnTo>
                          <a:pt x="18590" y="24241"/>
                        </a:lnTo>
                        <a:lnTo>
                          <a:pt x="18590" y="24222"/>
                        </a:lnTo>
                        <a:lnTo>
                          <a:pt x="18507" y="24222"/>
                        </a:lnTo>
                        <a:lnTo>
                          <a:pt x="18507" y="24204"/>
                        </a:lnTo>
                        <a:lnTo>
                          <a:pt x="18432" y="24204"/>
                        </a:lnTo>
                        <a:lnTo>
                          <a:pt x="18432" y="24194"/>
                        </a:lnTo>
                        <a:lnTo>
                          <a:pt x="18368" y="24194"/>
                        </a:lnTo>
                        <a:lnTo>
                          <a:pt x="18368" y="24176"/>
                        </a:lnTo>
                        <a:lnTo>
                          <a:pt x="18294" y="24176"/>
                        </a:lnTo>
                        <a:lnTo>
                          <a:pt x="18294" y="24157"/>
                        </a:lnTo>
                        <a:lnTo>
                          <a:pt x="18229" y="24157"/>
                        </a:lnTo>
                        <a:lnTo>
                          <a:pt x="18229" y="24148"/>
                        </a:lnTo>
                        <a:lnTo>
                          <a:pt x="18155" y="24148"/>
                        </a:lnTo>
                        <a:lnTo>
                          <a:pt x="18155" y="24130"/>
                        </a:lnTo>
                        <a:lnTo>
                          <a:pt x="18081" y="24130"/>
                        </a:lnTo>
                        <a:lnTo>
                          <a:pt x="18081" y="24111"/>
                        </a:lnTo>
                        <a:lnTo>
                          <a:pt x="18016" y="24111"/>
                        </a:lnTo>
                        <a:lnTo>
                          <a:pt x="18016" y="24102"/>
                        </a:lnTo>
                        <a:lnTo>
                          <a:pt x="17942" y="24102"/>
                        </a:lnTo>
                        <a:lnTo>
                          <a:pt x="17942" y="24083"/>
                        </a:lnTo>
                        <a:lnTo>
                          <a:pt x="17877" y="24083"/>
                        </a:lnTo>
                        <a:lnTo>
                          <a:pt x="17877" y="24065"/>
                        </a:lnTo>
                        <a:lnTo>
                          <a:pt x="17803" y="24065"/>
                        </a:lnTo>
                        <a:lnTo>
                          <a:pt x="17803" y="24056"/>
                        </a:lnTo>
                        <a:lnTo>
                          <a:pt x="17719" y="24056"/>
                        </a:lnTo>
                        <a:lnTo>
                          <a:pt x="17719" y="24037"/>
                        </a:lnTo>
                        <a:lnTo>
                          <a:pt x="17664" y="24037"/>
                        </a:lnTo>
                        <a:lnTo>
                          <a:pt x="17664" y="24018"/>
                        </a:lnTo>
                        <a:lnTo>
                          <a:pt x="17580" y="24018"/>
                        </a:lnTo>
                        <a:lnTo>
                          <a:pt x="17580" y="24009"/>
                        </a:lnTo>
                        <a:lnTo>
                          <a:pt x="17506" y="24009"/>
                        </a:lnTo>
                        <a:lnTo>
                          <a:pt x="17506" y="23991"/>
                        </a:lnTo>
                        <a:lnTo>
                          <a:pt x="17441" y="23991"/>
                        </a:lnTo>
                        <a:lnTo>
                          <a:pt x="17441" y="23972"/>
                        </a:lnTo>
                        <a:lnTo>
                          <a:pt x="17367" y="23972"/>
                        </a:lnTo>
                        <a:lnTo>
                          <a:pt x="17367" y="23963"/>
                        </a:lnTo>
                        <a:lnTo>
                          <a:pt x="17302" y="23963"/>
                        </a:lnTo>
                        <a:lnTo>
                          <a:pt x="17302" y="23944"/>
                        </a:lnTo>
                        <a:lnTo>
                          <a:pt x="17228" y="23944"/>
                        </a:lnTo>
                        <a:lnTo>
                          <a:pt x="17228" y="23926"/>
                        </a:lnTo>
                        <a:lnTo>
                          <a:pt x="17154" y="23926"/>
                        </a:lnTo>
                        <a:lnTo>
                          <a:pt x="17154" y="23917"/>
                        </a:lnTo>
                        <a:lnTo>
                          <a:pt x="17089" y="23917"/>
                        </a:lnTo>
                        <a:lnTo>
                          <a:pt x="17089" y="23898"/>
                        </a:lnTo>
                        <a:lnTo>
                          <a:pt x="17015" y="23898"/>
                        </a:lnTo>
                        <a:lnTo>
                          <a:pt x="17015" y="23880"/>
                        </a:lnTo>
                        <a:lnTo>
                          <a:pt x="16932" y="23880"/>
                        </a:lnTo>
                        <a:lnTo>
                          <a:pt x="16932" y="23870"/>
                        </a:lnTo>
                        <a:lnTo>
                          <a:pt x="16876" y="23870"/>
                        </a:lnTo>
                        <a:lnTo>
                          <a:pt x="16876" y="23852"/>
                        </a:lnTo>
                        <a:lnTo>
                          <a:pt x="16793" y="23852"/>
                        </a:lnTo>
                        <a:lnTo>
                          <a:pt x="16793" y="23833"/>
                        </a:lnTo>
                        <a:lnTo>
                          <a:pt x="16737" y="23833"/>
                        </a:lnTo>
                        <a:lnTo>
                          <a:pt x="16737" y="23824"/>
                        </a:lnTo>
                        <a:lnTo>
                          <a:pt x="16654" y="23824"/>
                        </a:lnTo>
                        <a:lnTo>
                          <a:pt x="16654" y="23805"/>
                        </a:lnTo>
                        <a:lnTo>
                          <a:pt x="16580" y="23805"/>
                        </a:lnTo>
                        <a:lnTo>
                          <a:pt x="16580" y="23787"/>
                        </a:lnTo>
                        <a:lnTo>
                          <a:pt x="16515" y="23787"/>
                        </a:lnTo>
                        <a:lnTo>
                          <a:pt x="16515" y="23778"/>
                        </a:lnTo>
                        <a:lnTo>
                          <a:pt x="16441" y="23778"/>
                        </a:lnTo>
                        <a:lnTo>
                          <a:pt x="16441" y="23759"/>
                        </a:lnTo>
                        <a:lnTo>
                          <a:pt x="16367" y="23759"/>
                        </a:lnTo>
                        <a:lnTo>
                          <a:pt x="16367" y="23741"/>
                        </a:lnTo>
                        <a:lnTo>
                          <a:pt x="16302" y="23741"/>
                        </a:lnTo>
                        <a:lnTo>
                          <a:pt x="16302" y="23731"/>
                        </a:lnTo>
                        <a:lnTo>
                          <a:pt x="16228" y="23731"/>
                        </a:lnTo>
                        <a:lnTo>
                          <a:pt x="16228" y="23713"/>
                        </a:lnTo>
                        <a:lnTo>
                          <a:pt x="16163" y="23713"/>
                        </a:lnTo>
                        <a:lnTo>
                          <a:pt x="16163" y="23694"/>
                        </a:lnTo>
                        <a:lnTo>
                          <a:pt x="16089" y="23694"/>
                        </a:lnTo>
                        <a:lnTo>
                          <a:pt x="16089" y="23685"/>
                        </a:lnTo>
                        <a:lnTo>
                          <a:pt x="16024" y="23685"/>
                        </a:lnTo>
                        <a:lnTo>
                          <a:pt x="16024" y="23667"/>
                        </a:lnTo>
                        <a:lnTo>
                          <a:pt x="15950" y="23667"/>
                        </a:lnTo>
                        <a:lnTo>
                          <a:pt x="15950" y="23648"/>
                        </a:lnTo>
                        <a:lnTo>
                          <a:pt x="15885" y="23648"/>
                        </a:lnTo>
                        <a:lnTo>
                          <a:pt x="15885" y="23639"/>
                        </a:lnTo>
                        <a:lnTo>
                          <a:pt x="15820" y="23639"/>
                        </a:lnTo>
                        <a:lnTo>
                          <a:pt x="15820" y="23620"/>
                        </a:lnTo>
                        <a:lnTo>
                          <a:pt x="15746" y="23620"/>
                        </a:lnTo>
                        <a:lnTo>
                          <a:pt x="15746" y="23602"/>
                        </a:lnTo>
                        <a:lnTo>
                          <a:pt x="15682" y="23602"/>
                        </a:lnTo>
                        <a:lnTo>
                          <a:pt x="15682" y="23592"/>
                        </a:lnTo>
                        <a:lnTo>
                          <a:pt x="15607" y="23592"/>
                        </a:lnTo>
                        <a:lnTo>
                          <a:pt x="15607" y="23574"/>
                        </a:lnTo>
                        <a:lnTo>
                          <a:pt x="15543" y="23574"/>
                        </a:lnTo>
                        <a:lnTo>
                          <a:pt x="15543" y="23555"/>
                        </a:lnTo>
                        <a:lnTo>
                          <a:pt x="15468" y="23555"/>
                        </a:lnTo>
                        <a:lnTo>
                          <a:pt x="15468" y="23546"/>
                        </a:lnTo>
                        <a:lnTo>
                          <a:pt x="15404" y="23546"/>
                        </a:lnTo>
                        <a:lnTo>
                          <a:pt x="15404" y="23528"/>
                        </a:lnTo>
                        <a:lnTo>
                          <a:pt x="15348" y="23528"/>
                        </a:lnTo>
                        <a:lnTo>
                          <a:pt x="15348" y="23509"/>
                        </a:lnTo>
                        <a:lnTo>
                          <a:pt x="15265" y="23509"/>
                        </a:lnTo>
                        <a:lnTo>
                          <a:pt x="15265" y="23500"/>
                        </a:lnTo>
                        <a:lnTo>
                          <a:pt x="15209" y="23500"/>
                        </a:lnTo>
                        <a:lnTo>
                          <a:pt x="15209" y="23481"/>
                        </a:lnTo>
                        <a:lnTo>
                          <a:pt x="15126" y="23481"/>
                        </a:lnTo>
                        <a:lnTo>
                          <a:pt x="15126" y="23463"/>
                        </a:lnTo>
                        <a:lnTo>
                          <a:pt x="15070" y="23463"/>
                        </a:lnTo>
                        <a:lnTo>
                          <a:pt x="15070" y="23453"/>
                        </a:lnTo>
                        <a:lnTo>
                          <a:pt x="14987" y="23453"/>
                        </a:lnTo>
                        <a:lnTo>
                          <a:pt x="14987" y="23435"/>
                        </a:lnTo>
                        <a:lnTo>
                          <a:pt x="14931" y="23435"/>
                        </a:lnTo>
                        <a:lnTo>
                          <a:pt x="14931" y="23416"/>
                        </a:lnTo>
                        <a:lnTo>
                          <a:pt x="14848" y="23416"/>
                        </a:lnTo>
                        <a:lnTo>
                          <a:pt x="14848" y="23407"/>
                        </a:lnTo>
                        <a:lnTo>
                          <a:pt x="14792" y="23407"/>
                        </a:lnTo>
                        <a:lnTo>
                          <a:pt x="14792" y="23389"/>
                        </a:lnTo>
                        <a:lnTo>
                          <a:pt x="14727" y="23389"/>
                        </a:lnTo>
                        <a:lnTo>
                          <a:pt x="14727" y="23370"/>
                        </a:lnTo>
                        <a:lnTo>
                          <a:pt x="14653" y="23370"/>
                        </a:lnTo>
                        <a:lnTo>
                          <a:pt x="14653" y="23361"/>
                        </a:lnTo>
                        <a:lnTo>
                          <a:pt x="14589" y="23361"/>
                        </a:lnTo>
                        <a:lnTo>
                          <a:pt x="14589" y="23342"/>
                        </a:lnTo>
                        <a:lnTo>
                          <a:pt x="14514" y="23342"/>
                        </a:lnTo>
                        <a:lnTo>
                          <a:pt x="14514" y="23324"/>
                        </a:lnTo>
                        <a:lnTo>
                          <a:pt x="14450" y="23324"/>
                        </a:lnTo>
                        <a:lnTo>
                          <a:pt x="14450" y="23315"/>
                        </a:lnTo>
                        <a:lnTo>
                          <a:pt x="14375" y="23315"/>
                        </a:lnTo>
                        <a:lnTo>
                          <a:pt x="14375" y="23296"/>
                        </a:lnTo>
                        <a:lnTo>
                          <a:pt x="14311" y="23296"/>
                        </a:lnTo>
                        <a:lnTo>
                          <a:pt x="14311" y="23277"/>
                        </a:lnTo>
                        <a:lnTo>
                          <a:pt x="14237" y="23277"/>
                        </a:lnTo>
                        <a:lnTo>
                          <a:pt x="14237" y="23268"/>
                        </a:lnTo>
                        <a:lnTo>
                          <a:pt x="14172" y="23268"/>
                        </a:lnTo>
                        <a:lnTo>
                          <a:pt x="14172" y="23250"/>
                        </a:lnTo>
                        <a:lnTo>
                          <a:pt x="14107" y="23250"/>
                        </a:lnTo>
                        <a:lnTo>
                          <a:pt x="14107" y="23231"/>
                        </a:lnTo>
                        <a:lnTo>
                          <a:pt x="14033" y="23231"/>
                        </a:lnTo>
                        <a:lnTo>
                          <a:pt x="14033" y="23222"/>
                        </a:lnTo>
                        <a:lnTo>
                          <a:pt x="13968" y="23222"/>
                        </a:lnTo>
                        <a:lnTo>
                          <a:pt x="13968" y="23203"/>
                        </a:lnTo>
                        <a:lnTo>
                          <a:pt x="13894" y="23203"/>
                        </a:lnTo>
                        <a:lnTo>
                          <a:pt x="13894" y="23185"/>
                        </a:lnTo>
                        <a:lnTo>
                          <a:pt x="13829" y="23185"/>
                        </a:lnTo>
                        <a:lnTo>
                          <a:pt x="13829" y="23176"/>
                        </a:lnTo>
                        <a:lnTo>
                          <a:pt x="13755" y="23176"/>
                        </a:lnTo>
                        <a:lnTo>
                          <a:pt x="13755" y="23157"/>
                        </a:lnTo>
                        <a:lnTo>
                          <a:pt x="13690" y="23157"/>
                        </a:lnTo>
                        <a:lnTo>
                          <a:pt x="13690" y="23139"/>
                        </a:lnTo>
                        <a:lnTo>
                          <a:pt x="13616" y="23139"/>
                        </a:lnTo>
                        <a:lnTo>
                          <a:pt x="13616" y="23129"/>
                        </a:lnTo>
                        <a:lnTo>
                          <a:pt x="13551" y="23129"/>
                        </a:lnTo>
                        <a:lnTo>
                          <a:pt x="13551" y="23111"/>
                        </a:lnTo>
                        <a:lnTo>
                          <a:pt x="13496" y="23111"/>
                        </a:lnTo>
                        <a:lnTo>
                          <a:pt x="13496" y="23092"/>
                        </a:lnTo>
                        <a:lnTo>
                          <a:pt x="13412" y="23092"/>
                        </a:lnTo>
                        <a:lnTo>
                          <a:pt x="13412" y="23083"/>
                        </a:lnTo>
                        <a:lnTo>
                          <a:pt x="13357" y="23083"/>
                        </a:lnTo>
                        <a:lnTo>
                          <a:pt x="13357" y="23064"/>
                        </a:lnTo>
                        <a:lnTo>
                          <a:pt x="13273" y="23064"/>
                        </a:lnTo>
                        <a:lnTo>
                          <a:pt x="13273" y="23046"/>
                        </a:lnTo>
                        <a:lnTo>
                          <a:pt x="13218" y="23046"/>
                        </a:lnTo>
                        <a:lnTo>
                          <a:pt x="13218" y="23037"/>
                        </a:lnTo>
                        <a:lnTo>
                          <a:pt x="13134" y="23037"/>
                        </a:lnTo>
                        <a:lnTo>
                          <a:pt x="13134" y="23018"/>
                        </a:lnTo>
                        <a:lnTo>
                          <a:pt x="13079" y="23018"/>
                        </a:lnTo>
                        <a:lnTo>
                          <a:pt x="13079" y="23000"/>
                        </a:lnTo>
                        <a:lnTo>
                          <a:pt x="13014" y="23000"/>
                        </a:lnTo>
                        <a:lnTo>
                          <a:pt x="13014" y="22990"/>
                        </a:lnTo>
                        <a:lnTo>
                          <a:pt x="12940" y="22990"/>
                        </a:lnTo>
                        <a:lnTo>
                          <a:pt x="12940" y="22972"/>
                        </a:lnTo>
                        <a:lnTo>
                          <a:pt x="12875" y="22972"/>
                        </a:lnTo>
                        <a:lnTo>
                          <a:pt x="12875" y="22953"/>
                        </a:lnTo>
                        <a:lnTo>
                          <a:pt x="12801" y="22953"/>
                        </a:lnTo>
                        <a:lnTo>
                          <a:pt x="12801" y="22944"/>
                        </a:lnTo>
                        <a:lnTo>
                          <a:pt x="12736" y="22944"/>
                        </a:lnTo>
                        <a:lnTo>
                          <a:pt x="12736" y="22926"/>
                        </a:lnTo>
                        <a:lnTo>
                          <a:pt x="12662" y="22926"/>
                        </a:lnTo>
                        <a:lnTo>
                          <a:pt x="12662" y="22907"/>
                        </a:lnTo>
                        <a:lnTo>
                          <a:pt x="12597" y="22907"/>
                        </a:lnTo>
                        <a:lnTo>
                          <a:pt x="12597" y="22898"/>
                        </a:lnTo>
                        <a:lnTo>
                          <a:pt x="12523" y="22898"/>
                        </a:lnTo>
                        <a:lnTo>
                          <a:pt x="12523" y="22879"/>
                        </a:lnTo>
                        <a:lnTo>
                          <a:pt x="12458" y="22879"/>
                        </a:lnTo>
                        <a:lnTo>
                          <a:pt x="12458" y="22861"/>
                        </a:lnTo>
                        <a:lnTo>
                          <a:pt x="12393" y="22861"/>
                        </a:lnTo>
                        <a:lnTo>
                          <a:pt x="12393" y="22851"/>
                        </a:lnTo>
                        <a:lnTo>
                          <a:pt x="12319" y="22851"/>
                        </a:lnTo>
                        <a:lnTo>
                          <a:pt x="12319" y="22833"/>
                        </a:lnTo>
                        <a:lnTo>
                          <a:pt x="12254" y="22833"/>
                        </a:lnTo>
                        <a:lnTo>
                          <a:pt x="12254" y="22814"/>
                        </a:lnTo>
                        <a:lnTo>
                          <a:pt x="12180" y="22814"/>
                        </a:lnTo>
                        <a:lnTo>
                          <a:pt x="12180" y="22805"/>
                        </a:lnTo>
                        <a:lnTo>
                          <a:pt x="12115" y="22805"/>
                        </a:lnTo>
                        <a:lnTo>
                          <a:pt x="12115" y="22787"/>
                        </a:lnTo>
                        <a:lnTo>
                          <a:pt x="12041" y="22787"/>
                        </a:lnTo>
                        <a:lnTo>
                          <a:pt x="12041" y="22768"/>
                        </a:lnTo>
                        <a:lnTo>
                          <a:pt x="11976" y="22768"/>
                        </a:lnTo>
                        <a:lnTo>
                          <a:pt x="11976" y="22759"/>
                        </a:lnTo>
                        <a:lnTo>
                          <a:pt x="11902" y="22759"/>
                        </a:lnTo>
                        <a:lnTo>
                          <a:pt x="11902" y="22740"/>
                        </a:lnTo>
                        <a:lnTo>
                          <a:pt x="11838" y="22740"/>
                        </a:lnTo>
                        <a:lnTo>
                          <a:pt x="11838" y="22722"/>
                        </a:lnTo>
                        <a:lnTo>
                          <a:pt x="11782" y="22722"/>
                        </a:lnTo>
                        <a:lnTo>
                          <a:pt x="11782" y="22712"/>
                        </a:lnTo>
                        <a:lnTo>
                          <a:pt x="11699" y="22712"/>
                        </a:lnTo>
                        <a:lnTo>
                          <a:pt x="11699" y="22694"/>
                        </a:lnTo>
                        <a:lnTo>
                          <a:pt x="11643" y="22694"/>
                        </a:lnTo>
                        <a:lnTo>
                          <a:pt x="11643" y="22675"/>
                        </a:lnTo>
                        <a:lnTo>
                          <a:pt x="11560" y="22675"/>
                        </a:lnTo>
                        <a:lnTo>
                          <a:pt x="11560" y="22666"/>
                        </a:lnTo>
                        <a:lnTo>
                          <a:pt x="11504" y="22666"/>
                        </a:lnTo>
                        <a:lnTo>
                          <a:pt x="11504" y="22648"/>
                        </a:lnTo>
                        <a:lnTo>
                          <a:pt x="11421" y="22648"/>
                        </a:lnTo>
                        <a:lnTo>
                          <a:pt x="11421" y="22629"/>
                        </a:lnTo>
                        <a:lnTo>
                          <a:pt x="11365" y="22629"/>
                        </a:lnTo>
                        <a:lnTo>
                          <a:pt x="11365" y="22620"/>
                        </a:lnTo>
                        <a:lnTo>
                          <a:pt x="11300" y="22620"/>
                        </a:lnTo>
                        <a:lnTo>
                          <a:pt x="11300" y="22601"/>
                        </a:lnTo>
                        <a:lnTo>
                          <a:pt x="11226" y="22601"/>
                        </a:lnTo>
                        <a:lnTo>
                          <a:pt x="11226" y="22583"/>
                        </a:lnTo>
                        <a:lnTo>
                          <a:pt x="11161" y="22583"/>
                        </a:lnTo>
                        <a:lnTo>
                          <a:pt x="11161" y="22574"/>
                        </a:lnTo>
                        <a:lnTo>
                          <a:pt x="11097" y="22574"/>
                        </a:lnTo>
                        <a:lnTo>
                          <a:pt x="11097" y="22555"/>
                        </a:lnTo>
                        <a:lnTo>
                          <a:pt x="11041" y="22555"/>
                        </a:lnTo>
                        <a:lnTo>
                          <a:pt x="11041" y="22536"/>
                        </a:lnTo>
                        <a:lnTo>
                          <a:pt x="10958" y="22536"/>
                        </a:lnTo>
                        <a:lnTo>
                          <a:pt x="10958" y="22527"/>
                        </a:lnTo>
                        <a:lnTo>
                          <a:pt x="10902" y="22527"/>
                        </a:lnTo>
                        <a:lnTo>
                          <a:pt x="10902" y="22509"/>
                        </a:lnTo>
                        <a:lnTo>
                          <a:pt x="10837" y="22509"/>
                        </a:lnTo>
                        <a:lnTo>
                          <a:pt x="10837" y="22490"/>
                        </a:lnTo>
                        <a:lnTo>
                          <a:pt x="10763" y="22490"/>
                        </a:lnTo>
                        <a:lnTo>
                          <a:pt x="10763" y="22481"/>
                        </a:lnTo>
                        <a:lnTo>
                          <a:pt x="10698" y="22481"/>
                        </a:lnTo>
                        <a:lnTo>
                          <a:pt x="10698" y="22462"/>
                        </a:lnTo>
                        <a:lnTo>
                          <a:pt x="10633" y="22462"/>
                        </a:lnTo>
                        <a:lnTo>
                          <a:pt x="10633" y="22444"/>
                        </a:lnTo>
                        <a:lnTo>
                          <a:pt x="10578" y="22444"/>
                        </a:lnTo>
                        <a:lnTo>
                          <a:pt x="10578" y="22435"/>
                        </a:lnTo>
                        <a:lnTo>
                          <a:pt x="10494" y="22435"/>
                        </a:lnTo>
                        <a:lnTo>
                          <a:pt x="10494" y="22416"/>
                        </a:lnTo>
                        <a:lnTo>
                          <a:pt x="10439" y="22416"/>
                        </a:lnTo>
                        <a:lnTo>
                          <a:pt x="10439" y="22398"/>
                        </a:lnTo>
                        <a:lnTo>
                          <a:pt x="10374" y="22398"/>
                        </a:lnTo>
                        <a:lnTo>
                          <a:pt x="10374" y="22388"/>
                        </a:lnTo>
                        <a:lnTo>
                          <a:pt x="10309" y="22388"/>
                        </a:lnTo>
                        <a:lnTo>
                          <a:pt x="10309" y="22370"/>
                        </a:lnTo>
                        <a:lnTo>
                          <a:pt x="10235" y="22370"/>
                        </a:lnTo>
                        <a:lnTo>
                          <a:pt x="10235" y="22351"/>
                        </a:lnTo>
                        <a:lnTo>
                          <a:pt x="10170" y="22351"/>
                        </a:lnTo>
                        <a:lnTo>
                          <a:pt x="10170" y="22342"/>
                        </a:lnTo>
                        <a:lnTo>
                          <a:pt x="10115" y="22342"/>
                        </a:lnTo>
                        <a:lnTo>
                          <a:pt x="10115" y="22323"/>
                        </a:lnTo>
                        <a:lnTo>
                          <a:pt x="10031" y="22323"/>
                        </a:lnTo>
                        <a:lnTo>
                          <a:pt x="10031" y="22305"/>
                        </a:lnTo>
                        <a:lnTo>
                          <a:pt x="9976" y="22305"/>
                        </a:lnTo>
                        <a:lnTo>
                          <a:pt x="9976" y="22296"/>
                        </a:lnTo>
                        <a:lnTo>
                          <a:pt x="9911" y="22296"/>
                        </a:lnTo>
                        <a:lnTo>
                          <a:pt x="9911" y="22277"/>
                        </a:lnTo>
                        <a:lnTo>
                          <a:pt x="9846" y="22277"/>
                        </a:lnTo>
                        <a:lnTo>
                          <a:pt x="9846" y="22259"/>
                        </a:lnTo>
                        <a:lnTo>
                          <a:pt x="9772" y="22259"/>
                        </a:lnTo>
                        <a:lnTo>
                          <a:pt x="9772" y="22249"/>
                        </a:lnTo>
                        <a:lnTo>
                          <a:pt x="9707" y="22249"/>
                        </a:lnTo>
                        <a:lnTo>
                          <a:pt x="9707" y="22231"/>
                        </a:lnTo>
                        <a:lnTo>
                          <a:pt x="9652" y="22231"/>
                        </a:lnTo>
                        <a:lnTo>
                          <a:pt x="9652" y="22212"/>
                        </a:lnTo>
                        <a:lnTo>
                          <a:pt x="9587" y="22212"/>
                        </a:lnTo>
                        <a:lnTo>
                          <a:pt x="9587" y="22203"/>
                        </a:lnTo>
                        <a:lnTo>
                          <a:pt x="9513" y="22203"/>
                        </a:lnTo>
                        <a:lnTo>
                          <a:pt x="9513" y="22185"/>
                        </a:lnTo>
                        <a:lnTo>
                          <a:pt x="9448" y="22185"/>
                        </a:lnTo>
                        <a:lnTo>
                          <a:pt x="9448" y="22166"/>
                        </a:lnTo>
                        <a:lnTo>
                          <a:pt x="9383" y="22166"/>
                        </a:lnTo>
                        <a:lnTo>
                          <a:pt x="9383" y="22157"/>
                        </a:lnTo>
                        <a:lnTo>
                          <a:pt x="9309" y="22157"/>
                        </a:lnTo>
                        <a:lnTo>
                          <a:pt x="9309" y="22138"/>
                        </a:lnTo>
                        <a:lnTo>
                          <a:pt x="9244" y="22138"/>
                        </a:lnTo>
                        <a:lnTo>
                          <a:pt x="9244" y="22120"/>
                        </a:lnTo>
                        <a:lnTo>
                          <a:pt x="9188" y="22120"/>
                        </a:lnTo>
                        <a:lnTo>
                          <a:pt x="9188" y="22110"/>
                        </a:lnTo>
                        <a:lnTo>
                          <a:pt x="9124" y="22110"/>
                        </a:lnTo>
                        <a:lnTo>
                          <a:pt x="9124" y="22092"/>
                        </a:lnTo>
                        <a:lnTo>
                          <a:pt x="9050" y="22092"/>
                        </a:lnTo>
                        <a:lnTo>
                          <a:pt x="9050" y="22073"/>
                        </a:lnTo>
                        <a:lnTo>
                          <a:pt x="8985" y="22073"/>
                        </a:lnTo>
                        <a:lnTo>
                          <a:pt x="8985" y="22064"/>
                        </a:lnTo>
                        <a:lnTo>
                          <a:pt x="8920" y="22064"/>
                        </a:lnTo>
                        <a:lnTo>
                          <a:pt x="8920" y="22046"/>
                        </a:lnTo>
                        <a:lnTo>
                          <a:pt x="8864" y="22046"/>
                        </a:lnTo>
                        <a:lnTo>
                          <a:pt x="8864" y="22027"/>
                        </a:lnTo>
                        <a:lnTo>
                          <a:pt x="8781" y="22027"/>
                        </a:lnTo>
                        <a:lnTo>
                          <a:pt x="8781" y="22018"/>
                        </a:lnTo>
                        <a:lnTo>
                          <a:pt x="8725" y="22018"/>
                        </a:lnTo>
                        <a:lnTo>
                          <a:pt x="8725" y="21999"/>
                        </a:lnTo>
                        <a:lnTo>
                          <a:pt x="8660" y="21999"/>
                        </a:lnTo>
                        <a:lnTo>
                          <a:pt x="8660" y="21981"/>
                        </a:lnTo>
                        <a:lnTo>
                          <a:pt x="8586" y="21981"/>
                        </a:lnTo>
                        <a:lnTo>
                          <a:pt x="8586" y="21971"/>
                        </a:lnTo>
                        <a:lnTo>
                          <a:pt x="8522" y="21971"/>
                        </a:lnTo>
                        <a:lnTo>
                          <a:pt x="8522" y="21953"/>
                        </a:lnTo>
                        <a:lnTo>
                          <a:pt x="8457" y="21953"/>
                        </a:lnTo>
                        <a:lnTo>
                          <a:pt x="8457" y="21934"/>
                        </a:lnTo>
                        <a:lnTo>
                          <a:pt x="8401" y="21934"/>
                        </a:lnTo>
                        <a:lnTo>
                          <a:pt x="8401" y="21925"/>
                        </a:lnTo>
                        <a:lnTo>
                          <a:pt x="8318" y="21925"/>
                        </a:lnTo>
                        <a:lnTo>
                          <a:pt x="8318" y="21907"/>
                        </a:lnTo>
                        <a:lnTo>
                          <a:pt x="8262" y="21907"/>
                        </a:lnTo>
                        <a:lnTo>
                          <a:pt x="8262" y="21888"/>
                        </a:lnTo>
                        <a:lnTo>
                          <a:pt x="8197" y="21888"/>
                        </a:lnTo>
                        <a:lnTo>
                          <a:pt x="8197" y="21879"/>
                        </a:lnTo>
                        <a:lnTo>
                          <a:pt x="8133" y="21879"/>
                        </a:lnTo>
                        <a:lnTo>
                          <a:pt x="8133" y="21860"/>
                        </a:lnTo>
                        <a:lnTo>
                          <a:pt x="8058" y="21860"/>
                        </a:lnTo>
                        <a:lnTo>
                          <a:pt x="8058" y="21842"/>
                        </a:lnTo>
                        <a:lnTo>
                          <a:pt x="7994" y="21842"/>
                        </a:lnTo>
                        <a:lnTo>
                          <a:pt x="7994" y="21833"/>
                        </a:lnTo>
                        <a:lnTo>
                          <a:pt x="7938" y="21833"/>
                        </a:lnTo>
                        <a:lnTo>
                          <a:pt x="7938" y="21814"/>
                        </a:lnTo>
                        <a:lnTo>
                          <a:pt x="7855" y="21814"/>
                        </a:lnTo>
                        <a:lnTo>
                          <a:pt x="7855" y="21795"/>
                        </a:lnTo>
                        <a:lnTo>
                          <a:pt x="7799" y="21795"/>
                        </a:lnTo>
                        <a:lnTo>
                          <a:pt x="7799" y="21786"/>
                        </a:lnTo>
                        <a:lnTo>
                          <a:pt x="7734" y="21786"/>
                        </a:lnTo>
                        <a:lnTo>
                          <a:pt x="7734" y="21768"/>
                        </a:lnTo>
                        <a:lnTo>
                          <a:pt x="7669" y="21768"/>
                        </a:lnTo>
                        <a:lnTo>
                          <a:pt x="7669" y="21749"/>
                        </a:lnTo>
                        <a:lnTo>
                          <a:pt x="7595" y="21749"/>
                        </a:lnTo>
                        <a:lnTo>
                          <a:pt x="7595" y="21740"/>
                        </a:lnTo>
                        <a:lnTo>
                          <a:pt x="7530" y="21740"/>
                        </a:lnTo>
                        <a:lnTo>
                          <a:pt x="7530" y="21721"/>
                        </a:lnTo>
                        <a:lnTo>
                          <a:pt x="7475" y="21721"/>
                        </a:lnTo>
                        <a:lnTo>
                          <a:pt x="7475" y="21703"/>
                        </a:lnTo>
                        <a:lnTo>
                          <a:pt x="7410" y="21703"/>
                        </a:lnTo>
                        <a:lnTo>
                          <a:pt x="7410" y="21694"/>
                        </a:lnTo>
                        <a:lnTo>
                          <a:pt x="7336" y="21694"/>
                        </a:lnTo>
                        <a:lnTo>
                          <a:pt x="7336" y="21675"/>
                        </a:lnTo>
                        <a:lnTo>
                          <a:pt x="7271" y="21675"/>
                        </a:lnTo>
                        <a:lnTo>
                          <a:pt x="7271" y="21657"/>
                        </a:lnTo>
                        <a:lnTo>
                          <a:pt x="7206" y="21657"/>
                        </a:lnTo>
                        <a:lnTo>
                          <a:pt x="7206" y="21647"/>
                        </a:lnTo>
                        <a:lnTo>
                          <a:pt x="7132" y="21647"/>
                        </a:lnTo>
                        <a:lnTo>
                          <a:pt x="7132" y="21629"/>
                        </a:lnTo>
                        <a:lnTo>
                          <a:pt x="7067" y="21629"/>
                        </a:lnTo>
                        <a:lnTo>
                          <a:pt x="7067" y="21610"/>
                        </a:lnTo>
                        <a:lnTo>
                          <a:pt x="7012" y="21610"/>
                        </a:lnTo>
                        <a:lnTo>
                          <a:pt x="7012" y="21601"/>
                        </a:lnTo>
                        <a:lnTo>
                          <a:pt x="6947" y="21601"/>
                        </a:lnTo>
                        <a:lnTo>
                          <a:pt x="6947" y="21582"/>
                        </a:lnTo>
                        <a:lnTo>
                          <a:pt x="6873" y="21582"/>
                        </a:lnTo>
                        <a:lnTo>
                          <a:pt x="6873" y="21564"/>
                        </a:lnTo>
                        <a:lnTo>
                          <a:pt x="6808" y="21564"/>
                        </a:lnTo>
                        <a:lnTo>
                          <a:pt x="6808" y="21555"/>
                        </a:lnTo>
                        <a:lnTo>
                          <a:pt x="6743" y="21555"/>
                        </a:lnTo>
                        <a:lnTo>
                          <a:pt x="6743" y="21536"/>
                        </a:lnTo>
                        <a:lnTo>
                          <a:pt x="6688" y="21536"/>
                        </a:lnTo>
                        <a:lnTo>
                          <a:pt x="6688" y="21518"/>
                        </a:lnTo>
                        <a:lnTo>
                          <a:pt x="6604" y="21518"/>
                        </a:lnTo>
                        <a:lnTo>
                          <a:pt x="6604" y="21508"/>
                        </a:lnTo>
                        <a:lnTo>
                          <a:pt x="6549" y="21508"/>
                        </a:lnTo>
                        <a:lnTo>
                          <a:pt x="6549" y="21490"/>
                        </a:lnTo>
                        <a:lnTo>
                          <a:pt x="6484" y="21490"/>
                        </a:lnTo>
                        <a:lnTo>
                          <a:pt x="6484" y="21471"/>
                        </a:lnTo>
                        <a:lnTo>
                          <a:pt x="6419" y="21471"/>
                        </a:lnTo>
                        <a:lnTo>
                          <a:pt x="6419" y="21462"/>
                        </a:lnTo>
                        <a:lnTo>
                          <a:pt x="6363" y="21462"/>
                        </a:lnTo>
                        <a:lnTo>
                          <a:pt x="6363" y="21444"/>
                        </a:lnTo>
                        <a:lnTo>
                          <a:pt x="6280" y="21444"/>
                        </a:lnTo>
                        <a:lnTo>
                          <a:pt x="6280" y="21425"/>
                        </a:lnTo>
                        <a:lnTo>
                          <a:pt x="6224" y="21425"/>
                        </a:lnTo>
                        <a:lnTo>
                          <a:pt x="6224" y="21416"/>
                        </a:lnTo>
                        <a:lnTo>
                          <a:pt x="6160" y="21416"/>
                        </a:lnTo>
                        <a:lnTo>
                          <a:pt x="6160" y="21397"/>
                        </a:lnTo>
                        <a:lnTo>
                          <a:pt x="6095" y="21397"/>
                        </a:lnTo>
                        <a:lnTo>
                          <a:pt x="6095" y="21379"/>
                        </a:lnTo>
                        <a:lnTo>
                          <a:pt x="6039" y="21379"/>
                        </a:lnTo>
                        <a:lnTo>
                          <a:pt x="6039" y="21369"/>
                        </a:lnTo>
                        <a:lnTo>
                          <a:pt x="5974" y="21369"/>
                        </a:lnTo>
                        <a:lnTo>
                          <a:pt x="5974" y="21351"/>
                        </a:lnTo>
                        <a:lnTo>
                          <a:pt x="5910" y="21351"/>
                        </a:lnTo>
                        <a:lnTo>
                          <a:pt x="5910" y="21332"/>
                        </a:lnTo>
                        <a:lnTo>
                          <a:pt x="5854" y="21332"/>
                        </a:lnTo>
                        <a:lnTo>
                          <a:pt x="5854" y="21323"/>
                        </a:lnTo>
                        <a:lnTo>
                          <a:pt x="5771" y="21323"/>
                        </a:lnTo>
                        <a:lnTo>
                          <a:pt x="5771" y="21305"/>
                        </a:lnTo>
                        <a:lnTo>
                          <a:pt x="5715" y="21305"/>
                        </a:lnTo>
                        <a:lnTo>
                          <a:pt x="5715" y="21286"/>
                        </a:lnTo>
                        <a:lnTo>
                          <a:pt x="5650" y="21286"/>
                        </a:lnTo>
                        <a:lnTo>
                          <a:pt x="5650" y="21277"/>
                        </a:lnTo>
                        <a:lnTo>
                          <a:pt x="5585" y="21277"/>
                        </a:lnTo>
                        <a:lnTo>
                          <a:pt x="5585" y="21258"/>
                        </a:lnTo>
                        <a:lnTo>
                          <a:pt x="5530" y="21258"/>
                        </a:lnTo>
                        <a:lnTo>
                          <a:pt x="5530" y="21240"/>
                        </a:lnTo>
                        <a:lnTo>
                          <a:pt x="5465" y="21240"/>
                        </a:lnTo>
                        <a:lnTo>
                          <a:pt x="5465" y="21230"/>
                        </a:lnTo>
                        <a:lnTo>
                          <a:pt x="5400" y="21230"/>
                        </a:lnTo>
                        <a:lnTo>
                          <a:pt x="5400" y="21212"/>
                        </a:lnTo>
                        <a:lnTo>
                          <a:pt x="5344" y="21212"/>
                        </a:lnTo>
                        <a:lnTo>
                          <a:pt x="5344" y="21193"/>
                        </a:lnTo>
                        <a:lnTo>
                          <a:pt x="5280" y="21193"/>
                        </a:lnTo>
                        <a:lnTo>
                          <a:pt x="5280" y="21184"/>
                        </a:lnTo>
                        <a:lnTo>
                          <a:pt x="5206" y="21184"/>
                        </a:lnTo>
                        <a:lnTo>
                          <a:pt x="5206" y="21166"/>
                        </a:lnTo>
                        <a:lnTo>
                          <a:pt x="5141" y="21166"/>
                        </a:lnTo>
                        <a:lnTo>
                          <a:pt x="5141" y="21147"/>
                        </a:lnTo>
                        <a:lnTo>
                          <a:pt x="5076" y="21147"/>
                        </a:lnTo>
                        <a:lnTo>
                          <a:pt x="5076" y="21138"/>
                        </a:lnTo>
                        <a:lnTo>
                          <a:pt x="5020" y="21138"/>
                        </a:lnTo>
                        <a:lnTo>
                          <a:pt x="5020" y="21119"/>
                        </a:lnTo>
                        <a:lnTo>
                          <a:pt x="4955" y="21119"/>
                        </a:lnTo>
                        <a:lnTo>
                          <a:pt x="4955" y="21101"/>
                        </a:lnTo>
                        <a:lnTo>
                          <a:pt x="4891" y="21101"/>
                        </a:lnTo>
                        <a:lnTo>
                          <a:pt x="4891" y="21092"/>
                        </a:lnTo>
                        <a:lnTo>
                          <a:pt x="4835" y="21092"/>
                        </a:lnTo>
                        <a:lnTo>
                          <a:pt x="4835" y="21073"/>
                        </a:lnTo>
                        <a:lnTo>
                          <a:pt x="4770" y="21073"/>
                        </a:lnTo>
                        <a:lnTo>
                          <a:pt x="4770" y="21054"/>
                        </a:lnTo>
                        <a:lnTo>
                          <a:pt x="4696" y="21054"/>
                        </a:lnTo>
                        <a:lnTo>
                          <a:pt x="4696" y="21045"/>
                        </a:lnTo>
                        <a:lnTo>
                          <a:pt x="4631" y="21045"/>
                        </a:lnTo>
                        <a:lnTo>
                          <a:pt x="4631" y="21027"/>
                        </a:lnTo>
                        <a:lnTo>
                          <a:pt x="4566" y="21027"/>
                        </a:lnTo>
                        <a:lnTo>
                          <a:pt x="4566" y="21008"/>
                        </a:lnTo>
                        <a:lnTo>
                          <a:pt x="4511" y="21008"/>
                        </a:lnTo>
                        <a:lnTo>
                          <a:pt x="4511" y="20999"/>
                        </a:lnTo>
                        <a:lnTo>
                          <a:pt x="4446" y="20999"/>
                        </a:lnTo>
                        <a:lnTo>
                          <a:pt x="4446" y="20980"/>
                        </a:lnTo>
                        <a:lnTo>
                          <a:pt x="4381" y="20980"/>
                        </a:lnTo>
                        <a:lnTo>
                          <a:pt x="4381" y="20962"/>
                        </a:lnTo>
                        <a:lnTo>
                          <a:pt x="4326" y="20962"/>
                        </a:lnTo>
                        <a:lnTo>
                          <a:pt x="4326" y="20953"/>
                        </a:lnTo>
                        <a:lnTo>
                          <a:pt x="4261" y="20953"/>
                        </a:lnTo>
                        <a:lnTo>
                          <a:pt x="4261" y="20934"/>
                        </a:lnTo>
                        <a:lnTo>
                          <a:pt x="4187" y="20934"/>
                        </a:lnTo>
                        <a:lnTo>
                          <a:pt x="4187" y="20916"/>
                        </a:lnTo>
                        <a:lnTo>
                          <a:pt x="4122" y="20916"/>
                        </a:lnTo>
                        <a:lnTo>
                          <a:pt x="4122" y="20906"/>
                        </a:lnTo>
                        <a:lnTo>
                          <a:pt x="4057" y="20906"/>
                        </a:lnTo>
                        <a:lnTo>
                          <a:pt x="4057" y="20888"/>
                        </a:lnTo>
                        <a:lnTo>
                          <a:pt x="4001" y="20888"/>
                        </a:lnTo>
                        <a:lnTo>
                          <a:pt x="4001" y="20869"/>
                        </a:lnTo>
                        <a:lnTo>
                          <a:pt x="3937" y="20869"/>
                        </a:lnTo>
                        <a:lnTo>
                          <a:pt x="3937" y="20860"/>
                        </a:lnTo>
                        <a:lnTo>
                          <a:pt x="3872" y="20860"/>
                        </a:lnTo>
                        <a:lnTo>
                          <a:pt x="3872" y="20841"/>
                        </a:lnTo>
                        <a:lnTo>
                          <a:pt x="3816" y="20841"/>
                        </a:lnTo>
                        <a:lnTo>
                          <a:pt x="3816" y="20823"/>
                        </a:lnTo>
                        <a:lnTo>
                          <a:pt x="3751" y="20823"/>
                        </a:lnTo>
                        <a:lnTo>
                          <a:pt x="3751" y="20814"/>
                        </a:lnTo>
                        <a:lnTo>
                          <a:pt x="3686" y="20814"/>
                        </a:lnTo>
                        <a:lnTo>
                          <a:pt x="3686" y="20795"/>
                        </a:lnTo>
                        <a:lnTo>
                          <a:pt x="3612" y="20795"/>
                        </a:lnTo>
                        <a:lnTo>
                          <a:pt x="3612" y="20777"/>
                        </a:lnTo>
                        <a:lnTo>
                          <a:pt x="3548" y="20777"/>
                        </a:lnTo>
                        <a:lnTo>
                          <a:pt x="3548" y="20767"/>
                        </a:lnTo>
                        <a:lnTo>
                          <a:pt x="3492" y="20767"/>
                        </a:lnTo>
                        <a:lnTo>
                          <a:pt x="3492" y="20749"/>
                        </a:lnTo>
                        <a:lnTo>
                          <a:pt x="3427" y="20749"/>
                        </a:lnTo>
                        <a:lnTo>
                          <a:pt x="3427" y="20730"/>
                        </a:lnTo>
                        <a:lnTo>
                          <a:pt x="3362" y="20730"/>
                        </a:lnTo>
                        <a:lnTo>
                          <a:pt x="3362" y="20721"/>
                        </a:lnTo>
                        <a:lnTo>
                          <a:pt x="3307" y="20721"/>
                        </a:lnTo>
                        <a:lnTo>
                          <a:pt x="3307" y="20703"/>
                        </a:lnTo>
                        <a:lnTo>
                          <a:pt x="3242" y="20703"/>
                        </a:lnTo>
                        <a:lnTo>
                          <a:pt x="3242" y="20684"/>
                        </a:lnTo>
                        <a:lnTo>
                          <a:pt x="3177" y="20684"/>
                        </a:lnTo>
                        <a:lnTo>
                          <a:pt x="3177" y="20675"/>
                        </a:lnTo>
                        <a:lnTo>
                          <a:pt x="3103" y="20675"/>
                        </a:lnTo>
                        <a:lnTo>
                          <a:pt x="3103" y="20656"/>
                        </a:lnTo>
                        <a:lnTo>
                          <a:pt x="3038" y="20656"/>
                        </a:lnTo>
                        <a:lnTo>
                          <a:pt x="3038" y="20638"/>
                        </a:lnTo>
                        <a:lnTo>
                          <a:pt x="2983" y="20638"/>
                        </a:lnTo>
                        <a:lnTo>
                          <a:pt x="2983" y="20628"/>
                        </a:lnTo>
                        <a:lnTo>
                          <a:pt x="2918" y="20628"/>
                        </a:lnTo>
                        <a:lnTo>
                          <a:pt x="2918" y="20610"/>
                        </a:lnTo>
                        <a:lnTo>
                          <a:pt x="2853" y="20610"/>
                        </a:lnTo>
                        <a:lnTo>
                          <a:pt x="2853" y="20591"/>
                        </a:lnTo>
                        <a:lnTo>
                          <a:pt x="2797" y="20591"/>
                        </a:lnTo>
                        <a:lnTo>
                          <a:pt x="2797" y="20582"/>
                        </a:lnTo>
                        <a:lnTo>
                          <a:pt x="2732" y="20582"/>
                        </a:lnTo>
                        <a:lnTo>
                          <a:pt x="2732" y="20564"/>
                        </a:lnTo>
                        <a:lnTo>
                          <a:pt x="2668" y="20564"/>
                        </a:lnTo>
                        <a:lnTo>
                          <a:pt x="2668" y="20545"/>
                        </a:lnTo>
                        <a:lnTo>
                          <a:pt x="2594" y="20545"/>
                        </a:lnTo>
                        <a:lnTo>
                          <a:pt x="2594" y="20536"/>
                        </a:lnTo>
                        <a:lnTo>
                          <a:pt x="2529" y="20536"/>
                        </a:lnTo>
                        <a:lnTo>
                          <a:pt x="2529" y="20517"/>
                        </a:lnTo>
                        <a:lnTo>
                          <a:pt x="2473" y="20517"/>
                        </a:lnTo>
                        <a:lnTo>
                          <a:pt x="2473" y="20499"/>
                        </a:lnTo>
                        <a:lnTo>
                          <a:pt x="2408" y="20499"/>
                        </a:lnTo>
                        <a:lnTo>
                          <a:pt x="2408" y="20489"/>
                        </a:lnTo>
                        <a:lnTo>
                          <a:pt x="2343" y="20489"/>
                        </a:lnTo>
                        <a:lnTo>
                          <a:pt x="2343" y="20471"/>
                        </a:lnTo>
                        <a:lnTo>
                          <a:pt x="2288" y="20471"/>
                        </a:lnTo>
                        <a:lnTo>
                          <a:pt x="2288" y="20452"/>
                        </a:lnTo>
                        <a:lnTo>
                          <a:pt x="2223" y="20452"/>
                        </a:lnTo>
                        <a:lnTo>
                          <a:pt x="2223" y="20443"/>
                        </a:lnTo>
                        <a:lnTo>
                          <a:pt x="2158" y="20443"/>
                        </a:lnTo>
                        <a:lnTo>
                          <a:pt x="2158" y="20425"/>
                        </a:lnTo>
                        <a:lnTo>
                          <a:pt x="2103" y="20425"/>
                        </a:lnTo>
                        <a:lnTo>
                          <a:pt x="2103" y="20406"/>
                        </a:lnTo>
                        <a:lnTo>
                          <a:pt x="2019" y="20406"/>
                        </a:lnTo>
                        <a:lnTo>
                          <a:pt x="2019" y="20397"/>
                        </a:lnTo>
                        <a:lnTo>
                          <a:pt x="1964" y="20397"/>
                        </a:lnTo>
                        <a:lnTo>
                          <a:pt x="1964" y="20378"/>
                        </a:lnTo>
                        <a:lnTo>
                          <a:pt x="1899" y="20378"/>
                        </a:lnTo>
                        <a:lnTo>
                          <a:pt x="1899" y="20360"/>
                        </a:lnTo>
                        <a:lnTo>
                          <a:pt x="1834" y="20360"/>
                        </a:lnTo>
                        <a:lnTo>
                          <a:pt x="1834" y="20351"/>
                        </a:lnTo>
                        <a:lnTo>
                          <a:pt x="1778" y="20351"/>
                        </a:lnTo>
                        <a:lnTo>
                          <a:pt x="1778" y="20332"/>
                        </a:lnTo>
                        <a:lnTo>
                          <a:pt x="1714" y="20332"/>
                        </a:lnTo>
                        <a:lnTo>
                          <a:pt x="1714" y="20313"/>
                        </a:lnTo>
                        <a:lnTo>
                          <a:pt x="1649" y="20313"/>
                        </a:lnTo>
                        <a:lnTo>
                          <a:pt x="1649" y="20304"/>
                        </a:lnTo>
                        <a:lnTo>
                          <a:pt x="1593" y="20304"/>
                        </a:lnTo>
                        <a:lnTo>
                          <a:pt x="1593" y="20286"/>
                        </a:lnTo>
                        <a:lnTo>
                          <a:pt x="1528" y="20286"/>
                        </a:lnTo>
                        <a:lnTo>
                          <a:pt x="1528" y="20267"/>
                        </a:lnTo>
                        <a:lnTo>
                          <a:pt x="1463" y="20267"/>
                        </a:lnTo>
                        <a:lnTo>
                          <a:pt x="1463" y="20258"/>
                        </a:lnTo>
                        <a:lnTo>
                          <a:pt x="1408" y="20258"/>
                        </a:lnTo>
                        <a:lnTo>
                          <a:pt x="1408" y="20239"/>
                        </a:lnTo>
                        <a:lnTo>
                          <a:pt x="1343" y="20239"/>
                        </a:lnTo>
                        <a:lnTo>
                          <a:pt x="1343" y="20221"/>
                        </a:lnTo>
                        <a:lnTo>
                          <a:pt x="1278" y="20221"/>
                        </a:lnTo>
                        <a:lnTo>
                          <a:pt x="1278" y="20212"/>
                        </a:lnTo>
                        <a:lnTo>
                          <a:pt x="1223" y="20212"/>
                        </a:lnTo>
                        <a:lnTo>
                          <a:pt x="1223" y="20193"/>
                        </a:lnTo>
                        <a:lnTo>
                          <a:pt x="1158" y="20193"/>
                        </a:lnTo>
                        <a:lnTo>
                          <a:pt x="1158" y="20175"/>
                        </a:lnTo>
                        <a:lnTo>
                          <a:pt x="1093" y="20175"/>
                        </a:lnTo>
                        <a:lnTo>
                          <a:pt x="1093" y="20165"/>
                        </a:lnTo>
                        <a:lnTo>
                          <a:pt x="1037" y="20165"/>
                        </a:lnTo>
                        <a:lnTo>
                          <a:pt x="1037" y="20147"/>
                        </a:lnTo>
                        <a:lnTo>
                          <a:pt x="973" y="20147"/>
                        </a:lnTo>
                        <a:lnTo>
                          <a:pt x="973" y="20128"/>
                        </a:lnTo>
                        <a:lnTo>
                          <a:pt x="908" y="20128"/>
                        </a:lnTo>
                        <a:lnTo>
                          <a:pt x="908" y="20119"/>
                        </a:lnTo>
                        <a:lnTo>
                          <a:pt x="852" y="20119"/>
                        </a:lnTo>
                        <a:lnTo>
                          <a:pt x="852" y="20100"/>
                        </a:lnTo>
                        <a:lnTo>
                          <a:pt x="787" y="20100"/>
                        </a:lnTo>
                        <a:lnTo>
                          <a:pt x="787" y="20082"/>
                        </a:lnTo>
                        <a:lnTo>
                          <a:pt x="722" y="20082"/>
                        </a:lnTo>
                        <a:lnTo>
                          <a:pt x="722" y="20073"/>
                        </a:lnTo>
                        <a:lnTo>
                          <a:pt x="667" y="20073"/>
                        </a:lnTo>
                        <a:lnTo>
                          <a:pt x="667" y="20054"/>
                        </a:lnTo>
                        <a:lnTo>
                          <a:pt x="602" y="20054"/>
                        </a:lnTo>
                        <a:lnTo>
                          <a:pt x="602" y="20036"/>
                        </a:lnTo>
                        <a:lnTo>
                          <a:pt x="537" y="20036"/>
                        </a:lnTo>
                        <a:lnTo>
                          <a:pt x="537" y="20026"/>
                        </a:lnTo>
                        <a:lnTo>
                          <a:pt x="482" y="20026"/>
                        </a:lnTo>
                        <a:lnTo>
                          <a:pt x="482" y="20008"/>
                        </a:lnTo>
                        <a:lnTo>
                          <a:pt x="417" y="20008"/>
                        </a:lnTo>
                        <a:lnTo>
                          <a:pt x="417" y="19989"/>
                        </a:lnTo>
                        <a:lnTo>
                          <a:pt x="352" y="19989"/>
                        </a:lnTo>
                        <a:lnTo>
                          <a:pt x="352" y="19980"/>
                        </a:lnTo>
                        <a:lnTo>
                          <a:pt x="296" y="19980"/>
                        </a:lnTo>
                        <a:lnTo>
                          <a:pt x="296" y="19962"/>
                        </a:lnTo>
                        <a:lnTo>
                          <a:pt x="232" y="19962"/>
                        </a:lnTo>
                        <a:lnTo>
                          <a:pt x="232" y="19943"/>
                        </a:lnTo>
                        <a:lnTo>
                          <a:pt x="167" y="19943"/>
                        </a:lnTo>
                        <a:lnTo>
                          <a:pt x="167" y="19934"/>
                        </a:lnTo>
                        <a:lnTo>
                          <a:pt x="111" y="19934"/>
                        </a:lnTo>
                        <a:lnTo>
                          <a:pt x="111" y="19915"/>
                        </a:lnTo>
                        <a:lnTo>
                          <a:pt x="46" y="19915"/>
                        </a:lnTo>
                        <a:lnTo>
                          <a:pt x="46" y="19897"/>
                        </a:lnTo>
                        <a:lnTo>
                          <a:pt x="0" y="19897"/>
                        </a:lnTo>
                        <a:lnTo>
                          <a:pt x="0" y="2965"/>
                        </a:lnTo>
                        <a:lnTo>
                          <a:pt x="19" y="2965"/>
                        </a:lnTo>
                        <a:lnTo>
                          <a:pt x="19" y="2946"/>
                        </a:lnTo>
                        <a:lnTo>
                          <a:pt x="28" y="2946"/>
                        </a:lnTo>
                        <a:lnTo>
                          <a:pt x="28" y="2919"/>
                        </a:lnTo>
                        <a:lnTo>
                          <a:pt x="46" y="2919"/>
                        </a:lnTo>
                        <a:lnTo>
                          <a:pt x="46" y="2900"/>
                        </a:lnTo>
                        <a:lnTo>
                          <a:pt x="65" y="2900"/>
                        </a:lnTo>
                        <a:lnTo>
                          <a:pt x="65" y="2872"/>
                        </a:lnTo>
                        <a:lnTo>
                          <a:pt x="74" y="2872"/>
                        </a:lnTo>
                        <a:lnTo>
                          <a:pt x="74" y="2854"/>
                        </a:lnTo>
                        <a:lnTo>
                          <a:pt x="93" y="2854"/>
                        </a:lnTo>
                        <a:lnTo>
                          <a:pt x="93" y="2826"/>
                        </a:lnTo>
                        <a:lnTo>
                          <a:pt x="111" y="2826"/>
                        </a:lnTo>
                        <a:lnTo>
                          <a:pt x="111" y="2807"/>
                        </a:lnTo>
                        <a:lnTo>
                          <a:pt x="120" y="2807"/>
                        </a:lnTo>
                        <a:lnTo>
                          <a:pt x="120" y="2780"/>
                        </a:lnTo>
                        <a:lnTo>
                          <a:pt x="139" y="2780"/>
                        </a:lnTo>
                        <a:lnTo>
                          <a:pt x="139" y="2761"/>
                        </a:lnTo>
                        <a:lnTo>
                          <a:pt x="157" y="2761"/>
                        </a:lnTo>
                        <a:lnTo>
                          <a:pt x="157" y="2733"/>
                        </a:lnTo>
                        <a:lnTo>
                          <a:pt x="167" y="2733"/>
                        </a:lnTo>
                        <a:lnTo>
                          <a:pt x="167" y="2715"/>
                        </a:lnTo>
                        <a:lnTo>
                          <a:pt x="185" y="2715"/>
                        </a:lnTo>
                        <a:lnTo>
                          <a:pt x="185" y="2705"/>
                        </a:lnTo>
                        <a:lnTo>
                          <a:pt x="204" y="2705"/>
                        </a:lnTo>
                        <a:lnTo>
                          <a:pt x="204" y="2668"/>
                        </a:lnTo>
                        <a:lnTo>
                          <a:pt x="213" y="2668"/>
                        </a:lnTo>
                        <a:lnTo>
                          <a:pt x="213" y="2659"/>
                        </a:lnTo>
                        <a:lnTo>
                          <a:pt x="232" y="2659"/>
                        </a:lnTo>
                        <a:lnTo>
                          <a:pt x="232" y="2641"/>
                        </a:lnTo>
                        <a:lnTo>
                          <a:pt x="250" y="2641"/>
                        </a:lnTo>
                        <a:lnTo>
                          <a:pt x="250" y="2622"/>
                        </a:lnTo>
                        <a:lnTo>
                          <a:pt x="259" y="2622"/>
                        </a:lnTo>
                        <a:lnTo>
                          <a:pt x="259" y="2594"/>
                        </a:lnTo>
                        <a:lnTo>
                          <a:pt x="278" y="2594"/>
                        </a:lnTo>
                        <a:lnTo>
                          <a:pt x="278" y="2576"/>
                        </a:lnTo>
                        <a:lnTo>
                          <a:pt x="296" y="2576"/>
                        </a:lnTo>
                        <a:lnTo>
                          <a:pt x="296" y="2567"/>
                        </a:lnTo>
                        <a:lnTo>
                          <a:pt x="306" y="2567"/>
                        </a:lnTo>
                        <a:lnTo>
                          <a:pt x="306" y="2530"/>
                        </a:lnTo>
                        <a:lnTo>
                          <a:pt x="324" y="2530"/>
                        </a:lnTo>
                        <a:lnTo>
                          <a:pt x="324" y="2520"/>
                        </a:lnTo>
                        <a:lnTo>
                          <a:pt x="343" y="2520"/>
                        </a:lnTo>
                        <a:lnTo>
                          <a:pt x="343" y="2502"/>
                        </a:lnTo>
                        <a:lnTo>
                          <a:pt x="352" y="2502"/>
                        </a:lnTo>
                        <a:lnTo>
                          <a:pt x="352" y="2483"/>
                        </a:lnTo>
                        <a:lnTo>
                          <a:pt x="371" y="2483"/>
                        </a:lnTo>
                        <a:lnTo>
                          <a:pt x="371" y="2474"/>
                        </a:lnTo>
                        <a:lnTo>
                          <a:pt x="389" y="2474"/>
                        </a:lnTo>
                        <a:lnTo>
                          <a:pt x="389" y="2455"/>
                        </a:lnTo>
                        <a:lnTo>
                          <a:pt x="398" y="2455"/>
                        </a:lnTo>
                        <a:lnTo>
                          <a:pt x="398" y="2428"/>
                        </a:lnTo>
                        <a:lnTo>
                          <a:pt x="417" y="2428"/>
                        </a:lnTo>
                        <a:lnTo>
                          <a:pt x="417" y="2409"/>
                        </a:lnTo>
                        <a:lnTo>
                          <a:pt x="435" y="2409"/>
                        </a:lnTo>
                        <a:lnTo>
                          <a:pt x="435" y="2391"/>
                        </a:lnTo>
                        <a:lnTo>
                          <a:pt x="445" y="2391"/>
                        </a:lnTo>
                        <a:lnTo>
                          <a:pt x="445" y="2381"/>
                        </a:lnTo>
                        <a:lnTo>
                          <a:pt x="463" y="2381"/>
                        </a:lnTo>
                        <a:lnTo>
                          <a:pt x="463" y="2363"/>
                        </a:lnTo>
                        <a:lnTo>
                          <a:pt x="482" y="2363"/>
                        </a:lnTo>
                        <a:lnTo>
                          <a:pt x="482" y="2344"/>
                        </a:lnTo>
                        <a:lnTo>
                          <a:pt x="491" y="2344"/>
                        </a:lnTo>
                        <a:lnTo>
                          <a:pt x="491" y="2316"/>
                        </a:lnTo>
                        <a:lnTo>
                          <a:pt x="509" y="2316"/>
                        </a:lnTo>
                        <a:lnTo>
                          <a:pt x="509" y="2298"/>
                        </a:lnTo>
                        <a:lnTo>
                          <a:pt x="528" y="2298"/>
                        </a:lnTo>
                        <a:lnTo>
                          <a:pt x="528" y="2289"/>
                        </a:lnTo>
                        <a:lnTo>
                          <a:pt x="537" y="2289"/>
                        </a:lnTo>
                        <a:lnTo>
                          <a:pt x="537" y="2270"/>
                        </a:lnTo>
                        <a:lnTo>
                          <a:pt x="556" y="2270"/>
                        </a:lnTo>
                        <a:lnTo>
                          <a:pt x="556" y="2252"/>
                        </a:lnTo>
                        <a:lnTo>
                          <a:pt x="574" y="2252"/>
                        </a:lnTo>
                        <a:lnTo>
                          <a:pt x="574" y="2242"/>
                        </a:lnTo>
                        <a:lnTo>
                          <a:pt x="584" y="2242"/>
                        </a:lnTo>
                        <a:lnTo>
                          <a:pt x="584" y="2224"/>
                        </a:lnTo>
                        <a:lnTo>
                          <a:pt x="602" y="2224"/>
                        </a:lnTo>
                        <a:lnTo>
                          <a:pt x="602" y="2205"/>
                        </a:lnTo>
                        <a:lnTo>
                          <a:pt x="621" y="2205"/>
                        </a:lnTo>
                        <a:lnTo>
                          <a:pt x="621" y="2196"/>
                        </a:lnTo>
                        <a:lnTo>
                          <a:pt x="630" y="2196"/>
                        </a:lnTo>
                        <a:lnTo>
                          <a:pt x="630" y="2178"/>
                        </a:lnTo>
                        <a:lnTo>
                          <a:pt x="648" y="2178"/>
                        </a:lnTo>
                        <a:lnTo>
                          <a:pt x="648" y="2159"/>
                        </a:lnTo>
                        <a:lnTo>
                          <a:pt x="667" y="2159"/>
                        </a:lnTo>
                        <a:lnTo>
                          <a:pt x="667" y="2150"/>
                        </a:lnTo>
                        <a:lnTo>
                          <a:pt x="676" y="2150"/>
                        </a:lnTo>
                        <a:lnTo>
                          <a:pt x="676" y="2131"/>
                        </a:lnTo>
                        <a:lnTo>
                          <a:pt x="695" y="2131"/>
                        </a:lnTo>
                        <a:lnTo>
                          <a:pt x="695" y="2113"/>
                        </a:lnTo>
                        <a:lnTo>
                          <a:pt x="713" y="2113"/>
                        </a:lnTo>
                        <a:lnTo>
                          <a:pt x="713" y="2103"/>
                        </a:lnTo>
                        <a:lnTo>
                          <a:pt x="722" y="2103"/>
                        </a:lnTo>
                        <a:lnTo>
                          <a:pt x="722" y="2085"/>
                        </a:lnTo>
                        <a:lnTo>
                          <a:pt x="741" y="2085"/>
                        </a:lnTo>
                        <a:lnTo>
                          <a:pt x="741" y="2066"/>
                        </a:lnTo>
                        <a:lnTo>
                          <a:pt x="769" y="2066"/>
                        </a:lnTo>
                        <a:lnTo>
                          <a:pt x="769" y="2057"/>
                        </a:lnTo>
                        <a:lnTo>
                          <a:pt x="787" y="2057"/>
                        </a:lnTo>
                        <a:lnTo>
                          <a:pt x="787" y="2039"/>
                        </a:lnTo>
                        <a:lnTo>
                          <a:pt x="806" y="2039"/>
                        </a:lnTo>
                        <a:lnTo>
                          <a:pt x="806" y="2020"/>
                        </a:lnTo>
                        <a:lnTo>
                          <a:pt x="815" y="2020"/>
                        </a:lnTo>
                        <a:lnTo>
                          <a:pt x="815" y="2011"/>
                        </a:lnTo>
                        <a:lnTo>
                          <a:pt x="834" y="2011"/>
                        </a:lnTo>
                        <a:lnTo>
                          <a:pt x="834" y="1992"/>
                        </a:lnTo>
                        <a:lnTo>
                          <a:pt x="852" y="1992"/>
                        </a:lnTo>
                        <a:lnTo>
                          <a:pt x="852" y="1974"/>
                        </a:lnTo>
                        <a:lnTo>
                          <a:pt x="861" y="1974"/>
                        </a:lnTo>
                        <a:lnTo>
                          <a:pt x="861" y="1964"/>
                        </a:lnTo>
                        <a:lnTo>
                          <a:pt x="880" y="1964"/>
                        </a:lnTo>
                        <a:lnTo>
                          <a:pt x="880" y="1946"/>
                        </a:lnTo>
                        <a:lnTo>
                          <a:pt x="898" y="1946"/>
                        </a:lnTo>
                        <a:lnTo>
                          <a:pt x="898" y="1927"/>
                        </a:lnTo>
                        <a:lnTo>
                          <a:pt x="926" y="1927"/>
                        </a:lnTo>
                        <a:lnTo>
                          <a:pt x="926" y="1918"/>
                        </a:lnTo>
                        <a:lnTo>
                          <a:pt x="945" y="1918"/>
                        </a:lnTo>
                        <a:lnTo>
                          <a:pt x="945" y="1900"/>
                        </a:lnTo>
                        <a:lnTo>
                          <a:pt x="954" y="1900"/>
                        </a:lnTo>
                        <a:lnTo>
                          <a:pt x="954" y="1881"/>
                        </a:lnTo>
                        <a:lnTo>
                          <a:pt x="973" y="1881"/>
                        </a:lnTo>
                        <a:lnTo>
                          <a:pt x="973" y="1872"/>
                        </a:lnTo>
                        <a:lnTo>
                          <a:pt x="1000" y="1872"/>
                        </a:lnTo>
                        <a:lnTo>
                          <a:pt x="1000" y="1853"/>
                        </a:lnTo>
                        <a:lnTo>
                          <a:pt x="1019" y="1853"/>
                        </a:lnTo>
                        <a:lnTo>
                          <a:pt x="1019" y="1835"/>
                        </a:lnTo>
                        <a:lnTo>
                          <a:pt x="1037" y="1835"/>
                        </a:lnTo>
                        <a:lnTo>
                          <a:pt x="1037" y="1826"/>
                        </a:lnTo>
                        <a:lnTo>
                          <a:pt x="1047" y="1826"/>
                        </a:lnTo>
                        <a:lnTo>
                          <a:pt x="1047" y="1807"/>
                        </a:lnTo>
                        <a:lnTo>
                          <a:pt x="1084" y="1807"/>
                        </a:lnTo>
                        <a:lnTo>
                          <a:pt x="1084" y="1789"/>
                        </a:lnTo>
                        <a:lnTo>
                          <a:pt x="1093" y="1789"/>
                        </a:lnTo>
                        <a:lnTo>
                          <a:pt x="1093" y="1779"/>
                        </a:lnTo>
                        <a:lnTo>
                          <a:pt x="1112" y="1779"/>
                        </a:lnTo>
                        <a:lnTo>
                          <a:pt x="1112" y="1761"/>
                        </a:lnTo>
                        <a:lnTo>
                          <a:pt x="1130" y="1761"/>
                        </a:lnTo>
                        <a:lnTo>
                          <a:pt x="1130" y="1742"/>
                        </a:lnTo>
                        <a:lnTo>
                          <a:pt x="1158" y="1742"/>
                        </a:lnTo>
                        <a:lnTo>
                          <a:pt x="1158" y="1733"/>
                        </a:lnTo>
                        <a:lnTo>
                          <a:pt x="1176" y="1733"/>
                        </a:lnTo>
                        <a:lnTo>
                          <a:pt x="1176" y="1714"/>
                        </a:lnTo>
                        <a:lnTo>
                          <a:pt x="1186" y="1714"/>
                        </a:lnTo>
                        <a:lnTo>
                          <a:pt x="1186" y="1696"/>
                        </a:lnTo>
                        <a:lnTo>
                          <a:pt x="1223" y="1696"/>
                        </a:lnTo>
                        <a:lnTo>
                          <a:pt x="1223" y="1687"/>
                        </a:lnTo>
                        <a:lnTo>
                          <a:pt x="1232" y="1687"/>
                        </a:lnTo>
                        <a:lnTo>
                          <a:pt x="1232" y="1668"/>
                        </a:lnTo>
                        <a:lnTo>
                          <a:pt x="1269" y="1668"/>
                        </a:lnTo>
                        <a:lnTo>
                          <a:pt x="1269" y="1650"/>
                        </a:lnTo>
                        <a:lnTo>
                          <a:pt x="1278" y="1650"/>
                        </a:lnTo>
                        <a:lnTo>
                          <a:pt x="1278" y="1640"/>
                        </a:lnTo>
                        <a:lnTo>
                          <a:pt x="1315" y="1640"/>
                        </a:lnTo>
                        <a:lnTo>
                          <a:pt x="1315" y="1622"/>
                        </a:lnTo>
                        <a:lnTo>
                          <a:pt x="1325" y="1622"/>
                        </a:lnTo>
                        <a:lnTo>
                          <a:pt x="1325" y="1603"/>
                        </a:lnTo>
                        <a:lnTo>
                          <a:pt x="1362" y="1603"/>
                        </a:lnTo>
                        <a:lnTo>
                          <a:pt x="1362" y="1594"/>
                        </a:lnTo>
                        <a:lnTo>
                          <a:pt x="1371" y="1594"/>
                        </a:lnTo>
                        <a:lnTo>
                          <a:pt x="1371" y="1575"/>
                        </a:lnTo>
                        <a:lnTo>
                          <a:pt x="1389" y="1575"/>
                        </a:lnTo>
                        <a:lnTo>
                          <a:pt x="1389" y="1557"/>
                        </a:lnTo>
                        <a:lnTo>
                          <a:pt x="1417" y="1557"/>
                        </a:lnTo>
                        <a:lnTo>
                          <a:pt x="1417" y="1548"/>
                        </a:lnTo>
                        <a:lnTo>
                          <a:pt x="1454" y="1548"/>
                        </a:lnTo>
                        <a:lnTo>
                          <a:pt x="1454" y="1529"/>
                        </a:lnTo>
                        <a:lnTo>
                          <a:pt x="1463" y="1529"/>
                        </a:lnTo>
                        <a:lnTo>
                          <a:pt x="1463" y="1511"/>
                        </a:lnTo>
                        <a:lnTo>
                          <a:pt x="1501" y="1511"/>
                        </a:lnTo>
                        <a:lnTo>
                          <a:pt x="1501" y="1501"/>
                        </a:lnTo>
                        <a:lnTo>
                          <a:pt x="1510" y="1501"/>
                        </a:lnTo>
                        <a:lnTo>
                          <a:pt x="1510" y="1483"/>
                        </a:lnTo>
                        <a:lnTo>
                          <a:pt x="1547" y="1483"/>
                        </a:lnTo>
                        <a:lnTo>
                          <a:pt x="1547" y="1464"/>
                        </a:lnTo>
                        <a:lnTo>
                          <a:pt x="1575" y="1464"/>
                        </a:lnTo>
                        <a:lnTo>
                          <a:pt x="1575" y="1455"/>
                        </a:lnTo>
                        <a:lnTo>
                          <a:pt x="1593" y="1455"/>
                        </a:lnTo>
                        <a:lnTo>
                          <a:pt x="1593" y="1437"/>
                        </a:lnTo>
                        <a:lnTo>
                          <a:pt x="1621" y="1437"/>
                        </a:lnTo>
                        <a:lnTo>
                          <a:pt x="1621" y="1418"/>
                        </a:lnTo>
                        <a:lnTo>
                          <a:pt x="1649" y="1418"/>
                        </a:lnTo>
                        <a:lnTo>
                          <a:pt x="1649" y="1409"/>
                        </a:lnTo>
                        <a:lnTo>
                          <a:pt x="1667" y="1409"/>
                        </a:lnTo>
                        <a:lnTo>
                          <a:pt x="1667" y="1390"/>
                        </a:lnTo>
                        <a:lnTo>
                          <a:pt x="1649" y="1390"/>
                        </a:lnTo>
                        <a:lnTo>
                          <a:pt x="1649" y="1140"/>
                        </a:lnTo>
                        <a:lnTo>
                          <a:pt x="1667" y="1140"/>
                        </a:lnTo>
                        <a:lnTo>
                          <a:pt x="1667" y="1020"/>
                        </a:lnTo>
                        <a:lnTo>
                          <a:pt x="1686" y="1020"/>
                        </a:lnTo>
                        <a:lnTo>
                          <a:pt x="1686" y="955"/>
                        </a:lnTo>
                        <a:lnTo>
                          <a:pt x="1695" y="955"/>
                        </a:lnTo>
                        <a:lnTo>
                          <a:pt x="1695" y="899"/>
                        </a:lnTo>
                        <a:lnTo>
                          <a:pt x="1714" y="899"/>
                        </a:lnTo>
                        <a:lnTo>
                          <a:pt x="1714" y="853"/>
                        </a:lnTo>
                        <a:lnTo>
                          <a:pt x="1732" y="853"/>
                        </a:lnTo>
                        <a:lnTo>
                          <a:pt x="1732" y="807"/>
                        </a:lnTo>
                        <a:lnTo>
                          <a:pt x="1741" y="807"/>
                        </a:lnTo>
                        <a:lnTo>
                          <a:pt x="1741" y="760"/>
                        </a:lnTo>
                        <a:lnTo>
                          <a:pt x="1760" y="760"/>
                        </a:lnTo>
                        <a:lnTo>
                          <a:pt x="1760" y="723"/>
                        </a:lnTo>
                        <a:lnTo>
                          <a:pt x="1778" y="723"/>
                        </a:lnTo>
                        <a:lnTo>
                          <a:pt x="1778" y="696"/>
                        </a:lnTo>
                        <a:lnTo>
                          <a:pt x="1788" y="696"/>
                        </a:lnTo>
                        <a:lnTo>
                          <a:pt x="1788" y="668"/>
                        </a:lnTo>
                        <a:lnTo>
                          <a:pt x="1806" y="668"/>
                        </a:lnTo>
                        <a:lnTo>
                          <a:pt x="1806" y="631"/>
                        </a:lnTo>
                        <a:lnTo>
                          <a:pt x="1825" y="631"/>
                        </a:lnTo>
                        <a:lnTo>
                          <a:pt x="1825" y="621"/>
                        </a:lnTo>
                        <a:lnTo>
                          <a:pt x="1834" y="621"/>
                        </a:lnTo>
                        <a:lnTo>
                          <a:pt x="1834" y="584"/>
                        </a:lnTo>
                        <a:lnTo>
                          <a:pt x="1853" y="584"/>
                        </a:lnTo>
                        <a:lnTo>
                          <a:pt x="1853" y="575"/>
                        </a:lnTo>
                        <a:lnTo>
                          <a:pt x="1871" y="575"/>
                        </a:lnTo>
                        <a:lnTo>
                          <a:pt x="1871" y="538"/>
                        </a:lnTo>
                        <a:lnTo>
                          <a:pt x="1880" y="538"/>
                        </a:lnTo>
                        <a:lnTo>
                          <a:pt x="1880" y="529"/>
                        </a:lnTo>
                        <a:lnTo>
                          <a:pt x="1899" y="529"/>
                        </a:lnTo>
                        <a:lnTo>
                          <a:pt x="1899" y="492"/>
                        </a:lnTo>
                        <a:lnTo>
                          <a:pt x="1917" y="492"/>
                        </a:lnTo>
                        <a:lnTo>
                          <a:pt x="1917" y="482"/>
                        </a:lnTo>
                        <a:lnTo>
                          <a:pt x="1927" y="482"/>
                        </a:lnTo>
                        <a:lnTo>
                          <a:pt x="1927" y="464"/>
                        </a:lnTo>
                        <a:lnTo>
                          <a:pt x="1945" y="464"/>
                        </a:lnTo>
                        <a:lnTo>
                          <a:pt x="1945" y="445"/>
                        </a:lnTo>
                        <a:lnTo>
                          <a:pt x="1964" y="445"/>
                        </a:lnTo>
                        <a:lnTo>
                          <a:pt x="1964" y="418"/>
                        </a:lnTo>
                        <a:lnTo>
                          <a:pt x="1973" y="418"/>
                        </a:lnTo>
                        <a:lnTo>
                          <a:pt x="1973" y="399"/>
                        </a:lnTo>
                        <a:lnTo>
                          <a:pt x="1991" y="399"/>
                        </a:lnTo>
                        <a:lnTo>
                          <a:pt x="1991" y="390"/>
                        </a:lnTo>
                        <a:lnTo>
                          <a:pt x="2010" y="390"/>
                        </a:lnTo>
                        <a:lnTo>
                          <a:pt x="2010" y="371"/>
                        </a:lnTo>
                        <a:lnTo>
                          <a:pt x="2019" y="371"/>
                        </a:lnTo>
                        <a:lnTo>
                          <a:pt x="2019" y="353"/>
                        </a:lnTo>
                        <a:lnTo>
                          <a:pt x="2038" y="353"/>
                        </a:lnTo>
                        <a:lnTo>
                          <a:pt x="2038" y="344"/>
                        </a:lnTo>
                        <a:lnTo>
                          <a:pt x="2056" y="344"/>
                        </a:lnTo>
                        <a:lnTo>
                          <a:pt x="2056" y="325"/>
                        </a:lnTo>
                        <a:lnTo>
                          <a:pt x="2066" y="325"/>
                        </a:lnTo>
                        <a:lnTo>
                          <a:pt x="2066" y="307"/>
                        </a:lnTo>
                        <a:lnTo>
                          <a:pt x="2103" y="307"/>
                        </a:lnTo>
                        <a:lnTo>
                          <a:pt x="2103" y="297"/>
                        </a:lnTo>
                        <a:lnTo>
                          <a:pt x="2112" y="297"/>
                        </a:lnTo>
                        <a:lnTo>
                          <a:pt x="2112" y="279"/>
                        </a:lnTo>
                        <a:lnTo>
                          <a:pt x="2130" y="279"/>
                        </a:lnTo>
                        <a:lnTo>
                          <a:pt x="2130" y="260"/>
                        </a:lnTo>
                        <a:lnTo>
                          <a:pt x="2149" y="260"/>
                        </a:lnTo>
                        <a:lnTo>
                          <a:pt x="2149" y="251"/>
                        </a:lnTo>
                        <a:lnTo>
                          <a:pt x="2158" y="251"/>
                        </a:lnTo>
                        <a:lnTo>
                          <a:pt x="2158" y="232"/>
                        </a:lnTo>
                        <a:lnTo>
                          <a:pt x="2195" y="232"/>
                        </a:lnTo>
                        <a:lnTo>
                          <a:pt x="2195" y="214"/>
                        </a:lnTo>
                        <a:lnTo>
                          <a:pt x="2204" y="214"/>
                        </a:lnTo>
                        <a:lnTo>
                          <a:pt x="2204" y="205"/>
                        </a:lnTo>
                        <a:lnTo>
                          <a:pt x="2242" y="205"/>
                        </a:lnTo>
                        <a:lnTo>
                          <a:pt x="2242" y="186"/>
                        </a:lnTo>
                        <a:lnTo>
                          <a:pt x="2269" y="186"/>
                        </a:lnTo>
                        <a:lnTo>
                          <a:pt x="2269" y="168"/>
                        </a:lnTo>
                        <a:lnTo>
                          <a:pt x="2288" y="168"/>
                        </a:lnTo>
                        <a:lnTo>
                          <a:pt x="2288" y="158"/>
                        </a:lnTo>
                        <a:lnTo>
                          <a:pt x="2316" y="158"/>
                        </a:lnTo>
                        <a:lnTo>
                          <a:pt x="2316" y="140"/>
                        </a:lnTo>
                        <a:lnTo>
                          <a:pt x="2343" y="140"/>
                        </a:lnTo>
                        <a:lnTo>
                          <a:pt x="2343" y="121"/>
                        </a:lnTo>
                        <a:lnTo>
                          <a:pt x="2380" y="121"/>
                        </a:lnTo>
                        <a:lnTo>
                          <a:pt x="2380" y="112"/>
                        </a:lnTo>
                        <a:lnTo>
                          <a:pt x="2427" y="112"/>
                        </a:lnTo>
                        <a:lnTo>
                          <a:pt x="2427" y="93"/>
                        </a:lnTo>
                        <a:lnTo>
                          <a:pt x="2455" y="93"/>
                        </a:lnTo>
                        <a:lnTo>
                          <a:pt x="2455" y="75"/>
                        </a:lnTo>
                        <a:lnTo>
                          <a:pt x="2482" y="75"/>
                        </a:lnTo>
                        <a:lnTo>
                          <a:pt x="2482" y="66"/>
                        </a:lnTo>
                        <a:lnTo>
                          <a:pt x="2547" y="66"/>
                        </a:lnTo>
                        <a:lnTo>
                          <a:pt x="2547" y="47"/>
                        </a:lnTo>
                        <a:lnTo>
                          <a:pt x="2594" y="47"/>
                        </a:lnTo>
                        <a:lnTo>
                          <a:pt x="2594" y="29"/>
                        </a:lnTo>
                        <a:lnTo>
                          <a:pt x="2658" y="29"/>
                        </a:lnTo>
                        <a:lnTo>
                          <a:pt x="2658" y="19"/>
                        </a:lnTo>
                        <a:lnTo>
                          <a:pt x="2751" y="19"/>
                        </a:lnTo>
                        <a:lnTo>
                          <a:pt x="2751" y="1"/>
                        </a:lnTo>
                        <a:lnTo>
                          <a:pt x="3131" y="1"/>
                        </a:lnTo>
                        <a:lnTo>
                          <a:pt x="3131" y="19"/>
                        </a:lnTo>
                        <a:lnTo>
                          <a:pt x="3223" y="19"/>
                        </a:lnTo>
                        <a:lnTo>
                          <a:pt x="3223" y="29"/>
                        </a:lnTo>
                        <a:lnTo>
                          <a:pt x="3288" y="29"/>
                        </a:lnTo>
                        <a:lnTo>
                          <a:pt x="3288" y="47"/>
                        </a:lnTo>
                        <a:lnTo>
                          <a:pt x="3353" y="47"/>
                        </a:lnTo>
                        <a:lnTo>
                          <a:pt x="3353" y="66"/>
                        </a:lnTo>
                        <a:lnTo>
                          <a:pt x="3399" y="66"/>
                        </a:lnTo>
                        <a:lnTo>
                          <a:pt x="3399" y="75"/>
                        </a:lnTo>
                        <a:lnTo>
                          <a:pt x="3446" y="75"/>
                        </a:lnTo>
                        <a:lnTo>
                          <a:pt x="3446" y="93"/>
                        </a:lnTo>
                        <a:lnTo>
                          <a:pt x="3473" y="93"/>
                        </a:lnTo>
                        <a:lnTo>
                          <a:pt x="3473" y="112"/>
                        </a:lnTo>
                        <a:lnTo>
                          <a:pt x="3501" y="112"/>
                        </a:lnTo>
                        <a:lnTo>
                          <a:pt x="3501" y="121"/>
                        </a:lnTo>
                        <a:lnTo>
                          <a:pt x="3538" y="121"/>
                        </a:lnTo>
                        <a:lnTo>
                          <a:pt x="3538" y="140"/>
                        </a:lnTo>
                        <a:lnTo>
                          <a:pt x="3566" y="140"/>
                        </a:lnTo>
                        <a:lnTo>
                          <a:pt x="3566" y="158"/>
                        </a:lnTo>
                        <a:lnTo>
                          <a:pt x="3594" y="158"/>
                        </a:lnTo>
                        <a:lnTo>
                          <a:pt x="3594" y="168"/>
                        </a:lnTo>
                        <a:lnTo>
                          <a:pt x="3631" y="168"/>
                        </a:lnTo>
                        <a:lnTo>
                          <a:pt x="3631" y="186"/>
                        </a:lnTo>
                        <a:lnTo>
                          <a:pt x="3640" y="186"/>
                        </a:lnTo>
                        <a:lnTo>
                          <a:pt x="3640" y="205"/>
                        </a:lnTo>
                        <a:lnTo>
                          <a:pt x="3677" y="205"/>
                        </a:lnTo>
                        <a:lnTo>
                          <a:pt x="3677" y="214"/>
                        </a:lnTo>
                        <a:lnTo>
                          <a:pt x="3686" y="214"/>
                        </a:lnTo>
                        <a:lnTo>
                          <a:pt x="3686" y="232"/>
                        </a:lnTo>
                        <a:lnTo>
                          <a:pt x="3724" y="232"/>
                        </a:lnTo>
                        <a:lnTo>
                          <a:pt x="3724" y="251"/>
                        </a:lnTo>
                        <a:lnTo>
                          <a:pt x="3733" y="251"/>
                        </a:lnTo>
                        <a:lnTo>
                          <a:pt x="3733" y="260"/>
                        </a:lnTo>
                        <a:lnTo>
                          <a:pt x="3751" y="260"/>
                        </a:lnTo>
                        <a:lnTo>
                          <a:pt x="3751" y="279"/>
                        </a:lnTo>
                        <a:lnTo>
                          <a:pt x="3779" y="279"/>
                        </a:lnTo>
                        <a:lnTo>
                          <a:pt x="3779" y="297"/>
                        </a:lnTo>
                        <a:lnTo>
                          <a:pt x="3798" y="297"/>
                        </a:lnTo>
                        <a:lnTo>
                          <a:pt x="3798" y="307"/>
                        </a:lnTo>
                        <a:lnTo>
                          <a:pt x="3816" y="307"/>
                        </a:lnTo>
                        <a:lnTo>
                          <a:pt x="3816" y="325"/>
                        </a:lnTo>
                        <a:lnTo>
                          <a:pt x="3825" y="325"/>
                        </a:lnTo>
                        <a:lnTo>
                          <a:pt x="3825" y="344"/>
                        </a:lnTo>
                        <a:lnTo>
                          <a:pt x="3844" y="344"/>
                        </a:lnTo>
                        <a:lnTo>
                          <a:pt x="3844" y="353"/>
                        </a:lnTo>
                        <a:lnTo>
                          <a:pt x="3862" y="353"/>
                        </a:lnTo>
                        <a:lnTo>
                          <a:pt x="3862" y="371"/>
                        </a:lnTo>
                        <a:lnTo>
                          <a:pt x="3872" y="371"/>
                        </a:lnTo>
                        <a:lnTo>
                          <a:pt x="3872" y="390"/>
                        </a:lnTo>
                        <a:lnTo>
                          <a:pt x="3890" y="390"/>
                        </a:lnTo>
                        <a:lnTo>
                          <a:pt x="3890" y="399"/>
                        </a:lnTo>
                        <a:lnTo>
                          <a:pt x="3909" y="399"/>
                        </a:lnTo>
                        <a:lnTo>
                          <a:pt x="3909" y="418"/>
                        </a:lnTo>
                        <a:lnTo>
                          <a:pt x="3918" y="418"/>
                        </a:lnTo>
                        <a:lnTo>
                          <a:pt x="3918" y="436"/>
                        </a:lnTo>
                        <a:lnTo>
                          <a:pt x="3937" y="436"/>
                        </a:lnTo>
                        <a:lnTo>
                          <a:pt x="3937" y="445"/>
                        </a:lnTo>
                        <a:lnTo>
                          <a:pt x="3955" y="445"/>
                        </a:lnTo>
                        <a:lnTo>
                          <a:pt x="3955" y="464"/>
                        </a:lnTo>
                        <a:lnTo>
                          <a:pt x="3964" y="464"/>
                        </a:lnTo>
                        <a:lnTo>
                          <a:pt x="3964" y="492"/>
                        </a:lnTo>
                        <a:lnTo>
                          <a:pt x="3983" y="492"/>
                        </a:lnTo>
                        <a:lnTo>
                          <a:pt x="3983" y="510"/>
                        </a:lnTo>
                        <a:lnTo>
                          <a:pt x="4001" y="510"/>
                        </a:lnTo>
                        <a:lnTo>
                          <a:pt x="4001" y="529"/>
                        </a:lnTo>
                        <a:lnTo>
                          <a:pt x="4011" y="529"/>
                        </a:lnTo>
                        <a:lnTo>
                          <a:pt x="4011" y="538"/>
                        </a:lnTo>
                        <a:lnTo>
                          <a:pt x="4029" y="538"/>
                        </a:lnTo>
                        <a:lnTo>
                          <a:pt x="4029" y="575"/>
                        </a:lnTo>
                        <a:lnTo>
                          <a:pt x="4048" y="575"/>
                        </a:lnTo>
                        <a:lnTo>
                          <a:pt x="4048" y="603"/>
                        </a:lnTo>
                        <a:lnTo>
                          <a:pt x="4057" y="603"/>
                        </a:lnTo>
                        <a:lnTo>
                          <a:pt x="4057" y="621"/>
                        </a:lnTo>
                        <a:lnTo>
                          <a:pt x="4076" y="621"/>
                        </a:lnTo>
                        <a:lnTo>
                          <a:pt x="4076" y="649"/>
                        </a:lnTo>
                        <a:lnTo>
                          <a:pt x="4094" y="649"/>
                        </a:lnTo>
                        <a:lnTo>
                          <a:pt x="4094" y="677"/>
                        </a:lnTo>
                        <a:lnTo>
                          <a:pt x="4103" y="677"/>
                        </a:lnTo>
                        <a:lnTo>
                          <a:pt x="4103" y="714"/>
                        </a:lnTo>
                        <a:lnTo>
                          <a:pt x="4122" y="714"/>
                        </a:lnTo>
                        <a:lnTo>
                          <a:pt x="4122" y="742"/>
                        </a:lnTo>
                        <a:lnTo>
                          <a:pt x="4140" y="742"/>
                        </a:lnTo>
                        <a:lnTo>
                          <a:pt x="4140" y="770"/>
                        </a:lnTo>
                        <a:lnTo>
                          <a:pt x="4150" y="770"/>
                        </a:lnTo>
                        <a:lnTo>
                          <a:pt x="4150" y="807"/>
                        </a:lnTo>
                        <a:lnTo>
                          <a:pt x="4168" y="807"/>
                        </a:lnTo>
                        <a:lnTo>
                          <a:pt x="4168" y="853"/>
                        </a:lnTo>
                        <a:lnTo>
                          <a:pt x="4187" y="853"/>
                        </a:lnTo>
                        <a:lnTo>
                          <a:pt x="4187" y="899"/>
                        </a:lnTo>
                        <a:lnTo>
                          <a:pt x="4196" y="899"/>
                        </a:lnTo>
                        <a:lnTo>
                          <a:pt x="4196" y="946"/>
                        </a:lnTo>
                        <a:lnTo>
                          <a:pt x="4214" y="946"/>
                        </a:lnTo>
                        <a:lnTo>
                          <a:pt x="4214" y="1001"/>
                        </a:lnTo>
                        <a:lnTo>
                          <a:pt x="4233" y="1001"/>
                        </a:lnTo>
                        <a:lnTo>
                          <a:pt x="4233" y="1085"/>
                        </a:lnTo>
                        <a:lnTo>
                          <a:pt x="4242" y="1085"/>
                        </a:lnTo>
                        <a:lnTo>
                          <a:pt x="4242" y="1140"/>
                        </a:lnTo>
                        <a:lnTo>
                          <a:pt x="4261" y="1140"/>
                        </a:lnTo>
                        <a:lnTo>
                          <a:pt x="4261" y="1112"/>
                        </a:lnTo>
                        <a:lnTo>
                          <a:pt x="4279" y="1112"/>
                        </a:lnTo>
                        <a:lnTo>
                          <a:pt x="4279" y="1094"/>
                        </a:lnTo>
                        <a:lnTo>
                          <a:pt x="4289" y="1094"/>
                        </a:lnTo>
                        <a:lnTo>
                          <a:pt x="4289" y="1085"/>
                        </a:lnTo>
                        <a:lnTo>
                          <a:pt x="4307" y="1085"/>
                        </a:lnTo>
                        <a:lnTo>
                          <a:pt x="4307" y="1066"/>
                        </a:lnTo>
                        <a:lnTo>
                          <a:pt x="4326" y="1066"/>
                        </a:lnTo>
                        <a:lnTo>
                          <a:pt x="4326" y="1048"/>
                        </a:lnTo>
                        <a:lnTo>
                          <a:pt x="4335" y="1048"/>
                        </a:lnTo>
                        <a:lnTo>
                          <a:pt x="4335" y="1038"/>
                        </a:lnTo>
                        <a:lnTo>
                          <a:pt x="4353" y="1038"/>
                        </a:lnTo>
                        <a:lnTo>
                          <a:pt x="4353" y="1020"/>
                        </a:lnTo>
                        <a:lnTo>
                          <a:pt x="4372" y="1020"/>
                        </a:lnTo>
                        <a:lnTo>
                          <a:pt x="4372" y="1001"/>
                        </a:lnTo>
                        <a:lnTo>
                          <a:pt x="4381" y="1001"/>
                        </a:lnTo>
                        <a:lnTo>
                          <a:pt x="4381" y="992"/>
                        </a:lnTo>
                        <a:lnTo>
                          <a:pt x="4400" y="992"/>
                        </a:lnTo>
                        <a:lnTo>
                          <a:pt x="4400" y="973"/>
                        </a:lnTo>
                        <a:lnTo>
                          <a:pt x="4418" y="973"/>
                        </a:lnTo>
                        <a:lnTo>
                          <a:pt x="4418" y="955"/>
                        </a:lnTo>
                        <a:lnTo>
                          <a:pt x="4428" y="955"/>
                        </a:lnTo>
                        <a:lnTo>
                          <a:pt x="4428" y="946"/>
                        </a:lnTo>
                        <a:lnTo>
                          <a:pt x="4465" y="946"/>
                        </a:lnTo>
                        <a:lnTo>
                          <a:pt x="4465" y="927"/>
                        </a:lnTo>
                        <a:lnTo>
                          <a:pt x="4474" y="927"/>
                        </a:lnTo>
                        <a:lnTo>
                          <a:pt x="4474" y="909"/>
                        </a:lnTo>
                        <a:lnTo>
                          <a:pt x="4511" y="909"/>
                        </a:lnTo>
                        <a:lnTo>
                          <a:pt x="4511" y="899"/>
                        </a:lnTo>
                        <a:lnTo>
                          <a:pt x="4520" y="899"/>
                        </a:lnTo>
                        <a:lnTo>
                          <a:pt x="4520" y="881"/>
                        </a:lnTo>
                        <a:lnTo>
                          <a:pt x="4557" y="881"/>
                        </a:lnTo>
                        <a:lnTo>
                          <a:pt x="4557" y="862"/>
                        </a:lnTo>
                        <a:lnTo>
                          <a:pt x="4566" y="862"/>
                        </a:lnTo>
                        <a:lnTo>
                          <a:pt x="4566" y="853"/>
                        </a:lnTo>
                        <a:lnTo>
                          <a:pt x="4603" y="853"/>
                        </a:lnTo>
                        <a:lnTo>
                          <a:pt x="4603" y="834"/>
                        </a:lnTo>
                        <a:lnTo>
                          <a:pt x="4613" y="834"/>
                        </a:lnTo>
                        <a:lnTo>
                          <a:pt x="4613" y="816"/>
                        </a:lnTo>
                        <a:lnTo>
                          <a:pt x="4631" y="816"/>
                        </a:lnTo>
                        <a:lnTo>
                          <a:pt x="4631" y="807"/>
                        </a:lnTo>
                        <a:lnTo>
                          <a:pt x="4659" y="807"/>
                        </a:lnTo>
                        <a:lnTo>
                          <a:pt x="4659" y="788"/>
                        </a:lnTo>
                        <a:lnTo>
                          <a:pt x="4696" y="788"/>
                        </a:lnTo>
                        <a:lnTo>
                          <a:pt x="4696" y="770"/>
                        </a:lnTo>
                        <a:lnTo>
                          <a:pt x="4724" y="770"/>
                        </a:lnTo>
                        <a:lnTo>
                          <a:pt x="4724" y="760"/>
                        </a:lnTo>
                        <a:lnTo>
                          <a:pt x="4770" y="760"/>
                        </a:lnTo>
                        <a:lnTo>
                          <a:pt x="4770" y="742"/>
                        </a:lnTo>
                        <a:lnTo>
                          <a:pt x="4798" y="742"/>
                        </a:lnTo>
                        <a:lnTo>
                          <a:pt x="4798" y="723"/>
                        </a:lnTo>
                        <a:lnTo>
                          <a:pt x="4835" y="723"/>
                        </a:lnTo>
                        <a:lnTo>
                          <a:pt x="4835" y="714"/>
                        </a:lnTo>
                        <a:lnTo>
                          <a:pt x="4881" y="714"/>
                        </a:lnTo>
                        <a:lnTo>
                          <a:pt x="4881" y="696"/>
                        </a:lnTo>
                        <a:lnTo>
                          <a:pt x="4909" y="696"/>
                        </a:lnTo>
                        <a:lnTo>
                          <a:pt x="4909" y="677"/>
                        </a:lnTo>
                        <a:lnTo>
                          <a:pt x="4955" y="677"/>
                        </a:lnTo>
                        <a:lnTo>
                          <a:pt x="4955" y="668"/>
                        </a:lnTo>
                        <a:lnTo>
                          <a:pt x="5020" y="668"/>
                        </a:lnTo>
                        <a:lnTo>
                          <a:pt x="5020" y="649"/>
                        </a:lnTo>
                        <a:lnTo>
                          <a:pt x="5094" y="649"/>
                        </a:lnTo>
                        <a:lnTo>
                          <a:pt x="5094" y="631"/>
                        </a:lnTo>
                        <a:lnTo>
                          <a:pt x="5159" y="631"/>
                        </a:lnTo>
                        <a:lnTo>
                          <a:pt x="5159" y="621"/>
                        </a:lnTo>
                        <a:lnTo>
                          <a:pt x="5558" y="621"/>
                        </a:lnTo>
                        <a:lnTo>
                          <a:pt x="5558" y="631"/>
                        </a:lnTo>
                        <a:lnTo>
                          <a:pt x="5622" y="631"/>
                        </a:lnTo>
                        <a:lnTo>
                          <a:pt x="5622" y="649"/>
                        </a:lnTo>
                        <a:lnTo>
                          <a:pt x="5678" y="649"/>
                        </a:lnTo>
                        <a:lnTo>
                          <a:pt x="5678" y="668"/>
                        </a:lnTo>
                        <a:lnTo>
                          <a:pt x="5743" y="668"/>
                        </a:lnTo>
                        <a:lnTo>
                          <a:pt x="5743" y="677"/>
                        </a:lnTo>
                        <a:lnTo>
                          <a:pt x="5808" y="677"/>
                        </a:lnTo>
                        <a:lnTo>
                          <a:pt x="5808" y="696"/>
                        </a:lnTo>
                        <a:lnTo>
                          <a:pt x="5854" y="696"/>
                        </a:lnTo>
                        <a:lnTo>
                          <a:pt x="5854" y="714"/>
                        </a:lnTo>
                        <a:lnTo>
                          <a:pt x="5900" y="714"/>
                        </a:lnTo>
                        <a:lnTo>
                          <a:pt x="5900" y="723"/>
                        </a:lnTo>
                        <a:lnTo>
                          <a:pt x="5928" y="723"/>
                        </a:lnTo>
                        <a:lnTo>
                          <a:pt x="5928" y="742"/>
                        </a:lnTo>
                        <a:lnTo>
                          <a:pt x="5956" y="742"/>
                        </a:lnTo>
                        <a:lnTo>
                          <a:pt x="5956" y="760"/>
                        </a:lnTo>
                        <a:lnTo>
                          <a:pt x="5993" y="760"/>
                        </a:lnTo>
                        <a:lnTo>
                          <a:pt x="5993" y="770"/>
                        </a:lnTo>
                        <a:lnTo>
                          <a:pt x="6021" y="770"/>
                        </a:lnTo>
                        <a:lnTo>
                          <a:pt x="6021" y="788"/>
                        </a:lnTo>
                        <a:lnTo>
                          <a:pt x="6048" y="788"/>
                        </a:lnTo>
                        <a:lnTo>
                          <a:pt x="6048" y="807"/>
                        </a:lnTo>
                        <a:lnTo>
                          <a:pt x="6086" y="807"/>
                        </a:lnTo>
                        <a:lnTo>
                          <a:pt x="6086" y="816"/>
                        </a:lnTo>
                        <a:lnTo>
                          <a:pt x="6113" y="816"/>
                        </a:lnTo>
                        <a:lnTo>
                          <a:pt x="6113" y="834"/>
                        </a:lnTo>
                        <a:lnTo>
                          <a:pt x="6141" y="834"/>
                        </a:lnTo>
                        <a:lnTo>
                          <a:pt x="6141" y="853"/>
                        </a:lnTo>
                        <a:lnTo>
                          <a:pt x="6160" y="853"/>
                        </a:lnTo>
                        <a:lnTo>
                          <a:pt x="6160" y="862"/>
                        </a:lnTo>
                        <a:lnTo>
                          <a:pt x="6178" y="862"/>
                        </a:lnTo>
                        <a:lnTo>
                          <a:pt x="6178" y="881"/>
                        </a:lnTo>
                        <a:lnTo>
                          <a:pt x="6206" y="881"/>
                        </a:lnTo>
                        <a:lnTo>
                          <a:pt x="6206" y="899"/>
                        </a:lnTo>
                        <a:lnTo>
                          <a:pt x="6224" y="899"/>
                        </a:lnTo>
                        <a:lnTo>
                          <a:pt x="6224" y="909"/>
                        </a:lnTo>
                        <a:lnTo>
                          <a:pt x="6252" y="909"/>
                        </a:lnTo>
                        <a:lnTo>
                          <a:pt x="6252" y="927"/>
                        </a:lnTo>
                        <a:lnTo>
                          <a:pt x="6271" y="927"/>
                        </a:lnTo>
                        <a:lnTo>
                          <a:pt x="6271" y="946"/>
                        </a:lnTo>
                        <a:lnTo>
                          <a:pt x="6299" y="946"/>
                        </a:lnTo>
                        <a:lnTo>
                          <a:pt x="6299" y="955"/>
                        </a:lnTo>
                        <a:lnTo>
                          <a:pt x="6317" y="955"/>
                        </a:lnTo>
                        <a:lnTo>
                          <a:pt x="6317" y="973"/>
                        </a:lnTo>
                        <a:lnTo>
                          <a:pt x="6326" y="973"/>
                        </a:lnTo>
                        <a:lnTo>
                          <a:pt x="6326" y="992"/>
                        </a:lnTo>
                        <a:lnTo>
                          <a:pt x="6363" y="992"/>
                        </a:lnTo>
                        <a:lnTo>
                          <a:pt x="6363" y="973"/>
                        </a:lnTo>
                        <a:lnTo>
                          <a:pt x="6373" y="973"/>
                        </a:lnTo>
                        <a:lnTo>
                          <a:pt x="6373" y="955"/>
                        </a:lnTo>
                        <a:lnTo>
                          <a:pt x="6391" y="955"/>
                        </a:lnTo>
                        <a:lnTo>
                          <a:pt x="6391" y="946"/>
                        </a:lnTo>
                        <a:lnTo>
                          <a:pt x="6410" y="946"/>
                        </a:lnTo>
                        <a:lnTo>
                          <a:pt x="6410" y="927"/>
                        </a:lnTo>
                        <a:lnTo>
                          <a:pt x="6437" y="927"/>
                        </a:lnTo>
                        <a:lnTo>
                          <a:pt x="6437" y="909"/>
                        </a:lnTo>
                        <a:lnTo>
                          <a:pt x="6456" y="909"/>
                        </a:lnTo>
                        <a:lnTo>
                          <a:pt x="6456" y="899"/>
                        </a:lnTo>
                        <a:lnTo>
                          <a:pt x="6484" y="899"/>
                        </a:lnTo>
                        <a:lnTo>
                          <a:pt x="6484" y="881"/>
                        </a:lnTo>
                        <a:lnTo>
                          <a:pt x="6502" y="881"/>
                        </a:lnTo>
                        <a:lnTo>
                          <a:pt x="6502" y="862"/>
                        </a:lnTo>
                        <a:lnTo>
                          <a:pt x="6530" y="862"/>
                        </a:lnTo>
                        <a:lnTo>
                          <a:pt x="6530" y="853"/>
                        </a:lnTo>
                        <a:lnTo>
                          <a:pt x="6549" y="853"/>
                        </a:lnTo>
                        <a:lnTo>
                          <a:pt x="6549" y="834"/>
                        </a:lnTo>
                        <a:lnTo>
                          <a:pt x="6576" y="834"/>
                        </a:lnTo>
                        <a:lnTo>
                          <a:pt x="6576" y="816"/>
                        </a:lnTo>
                        <a:lnTo>
                          <a:pt x="6595" y="816"/>
                        </a:lnTo>
                        <a:lnTo>
                          <a:pt x="6595" y="807"/>
                        </a:lnTo>
                        <a:lnTo>
                          <a:pt x="6623" y="807"/>
                        </a:lnTo>
                        <a:lnTo>
                          <a:pt x="6623" y="788"/>
                        </a:lnTo>
                        <a:lnTo>
                          <a:pt x="6641" y="788"/>
                        </a:lnTo>
                        <a:lnTo>
                          <a:pt x="6641" y="770"/>
                        </a:lnTo>
                        <a:lnTo>
                          <a:pt x="6669" y="770"/>
                        </a:lnTo>
                        <a:lnTo>
                          <a:pt x="6669" y="760"/>
                        </a:lnTo>
                        <a:lnTo>
                          <a:pt x="6688" y="760"/>
                        </a:lnTo>
                        <a:lnTo>
                          <a:pt x="6688" y="742"/>
                        </a:lnTo>
                        <a:lnTo>
                          <a:pt x="6715" y="742"/>
                        </a:lnTo>
                        <a:lnTo>
                          <a:pt x="6715" y="723"/>
                        </a:lnTo>
                        <a:lnTo>
                          <a:pt x="6743" y="723"/>
                        </a:lnTo>
                        <a:lnTo>
                          <a:pt x="6743" y="714"/>
                        </a:lnTo>
                        <a:lnTo>
                          <a:pt x="6762" y="714"/>
                        </a:lnTo>
                        <a:lnTo>
                          <a:pt x="6762" y="696"/>
                        </a:lnTo>
                        <a:lnTo>
                          <a:pt x="6789" y="696"/>
                        </a:lnTo>
                        <a:lnTo>
                          <a:pt x="6789" y="677"/>
                        </a:lnTo>
                        <a:lnTo>
                          <a:pt x="6827" y="677"/>
                        </a:lnTo>
                        <a:lnTo>
                          <a:pt x="6827" y="668"/>
                        </a:lnTo>
                        <a:lnTo>
                          <a:pt x="6854" y="668"/>
                        </a:lnTo>
                        <a:lnTo>
                          <a:pt x="6854" y="649"/>
                        </a:lnTo>
                        <a:lnTo>
                          <a:pt x="6882" y="649"/>
                        </a:lnTo>
                        <a:lnTo>
                          <a:pt x="6882" y="631"/>
                        </a:lnTo>
                        <a:lnTo>
                          <a:pt x="6919" y="631"/>
                        </a:lnTo>
                        <a:lnTo>
                          <a:pt x="6919" y="621"/>
                        </a:lnTo>
                        <a:lnTo>
                          <a:pt x="6947" y="621"/>
                        </a:lnTo>
                        <a:lnTo>
                          <a:pt x="6947" y="603"/>
                        </a:lnTo>
                        <a:lnTo>
                          <a:pt x="6975" y="603"/>
                        </a:lnTo>
                        <a:lnTo>
                          <a:pt x="6975" y="584"/>
                        </a:lnTo>
                        <a:lnTo>
                          <a:pt x="7012" y="584"/>
                        </a:lnTo>
                        <a:lnTo>
                          <a:pt x="7012" y="575"/>
                        </a:lnTo>
                        <a:lnTo>
                          <a:pt x="7058" y="575"/>
                        </a:lnTo>
                        <a:lnTo>
                          <a:pt x="7058" y="557"/>
                        </a:lnTo>
                        <a:lnTo>
                          <a:pt x="7086" y="557"/>
                        </a:lnTo>
                        <a:lnTo>
                          <a:pt x="7086" y="538"/>
                        </a:lnTo>
                        <a:lnTo>
                          <a:pt x="7114" y="538"/>
                        </a:lnTo>
                        <a:lnTo>
                          <a:pt x="7114" y="529"/>
                        </a:lnTo>
                        <a:lnTo>
                          <a:pt x="7151" y="529"/>
                        </a:lnTo>
                        <a:lnTo>
                          <a:pt x="7151" y="510"/>
                        </a:lnTo>
                        <a:lnTo>
                          <a:pt x="7178" y="510"/>
                        </a:lnTo>
                        <a:lnTo>
                          <a:pt x="7178" y="492"/>
                        </a:lnTo>
                        <a:lnTo>
                          <a:pt x="7206" y="492"/>
                        </a:lnTo>
                        <a:lnTo>
                          <a:pt x="7206" y="482"/>
                        </a:lnTo>
                        <a:lnTo>
                          <a:pt x="7243" y="482"/>
                        </a:lnTo>
                        <a:lnTo>
                          <a:pt x="7243" y="464"/>
                        </a:lnTo>
                        <a:lnTo>
                          <a:pt x="7290" y="464"/>
                        </a:lnTo>
                        <a:lnTo>
                          <a:pt x="7290" y="445"/>
                        </a:lnTo>
                        <a:lnTo>
                          <a:pt x="7336" y="445"/>
                        </a:lnTo>
                        <a:lnTo>
                          <a:pt x="7336" y="436"/>
                        </a:lnTo>
                        <a:lnTo>
                          <a:pt x="7382" y="436"/>
                        </a:lnTo>
                        <a:lnTo>
                          <a:pt x="7382" y="418"/>
                        </a:lnTo>
                        <a:lnTo>
                          <a:pt x="7429" y="418"/>
                        </a:lnTo>
                        <a:lnTo>
                          <a:pt x="7429" y="399"/>
                        </a:lnTo>
                        <a:lnTo>
                          <a:pt x="7475" y="399"/>
                        </a:lnTo>
                        <a:lnTo>
                          <a:pt x="7475" y="390"/>
                        </a:lnTo>
                        <a:lnTo>
                          <a:pt x="7530" y="390"/>
                        </a:lnTo>
                        <a:lnTo>
                          <a:pt x="7530" y="371"/>
                        </a:lnTo>
                        <a:lnTo>
                          <a:pt x="7577" y="371"/>
                        </a:lnTo>
                        <a:lnTo>
                          <a:pt x="7577" y="353"/>
                        </a:lnTo>
                        <a:lnTo>
                          <a:pt x="7623" y="353"/>
                        </a:lnTo>
                        <a:lnTo>
                          <a:pt x="7623" y="344"/>
                        </a:lnTo>
                        <a:lnTo>
                          <a:pt x="7669" y="344"/>
                        </a:lnTo>
                        <a:lnTo>
                          <a:pt x="7669" y="325"/>
                        </a:lnTo>
                        <a:lnTo>
                          <a:pt x="7734" y="325"/>
                        </a:lnTo>
                        <a:lnTo>
                          <a:pt x="7734" y="307"/>
                        </a:lnTo>
                        <a:lnTo>
                          <a:pt x="7799" y="307"/>
                        </a:lnTo>
                        <a:lnTo>
                          <a:pt x="7799" y="297"/>
                        </a:lnTo>
                        <a:lnTo>
                          <a:pt x="7873" y="297"/>
                        </a:lnTo>
                        <a:lnTo>
                          <a:pt x="7873" y="279"/>
                        </a:lnTo>
                        <a:lnTo>
                          <a:pt x="7947" y="279"/>
                        </a:lnTo>
                        <a:lnTo>
                          <a:pt x="7947" y="260"/>
                        </a:lnTo>
                        <a:lnTo>
                          <a:pt x="8040" y="260"/>
                        </a:lnTo>
                        <a:lnTo>
                          <a:pt x="8040" y="251"/>
                        </a:lnTo>
                        <a:lnTo>
                          <a:pt x="8123" y="251"/>
                        </a:lnTo>
                        <a:lnTo>
                          <a:pt x="8123" y="232"/>
                        </a:lnTo>
                        <a:lnTo>
                          <a:pt x="8271" y="232"/>
                        </a:lnTo>
                        <a:lnTo>
                          <a:pt x="8271" y="214"/>
                        </a:lnTo>
                        <a:lnTo>
                          <a:pt x="8892" y="214"/>
                        </a:lnTo>
                        <a:lnTo>
                          <a:pt x="8892" y="232"/>
                        </a:lnTo>
                        <a:lnTo>
                          <a:pt x="9059" y="232"/>
                        </a:lnTo>
                        <a:lnTo>
                          <a:pt x="9059" y="251"/>
                        </a:lnTo>
                        <a:lnTo>
                          <a:pt x="9198" y="251"/>
                        </a:lnTo>
                        <a:lnTo>
                          <a:pt x="9198" y="260"/>
                        </a:lnTo>
                        <a:lnTo>
                          <a:pt x="9290" y="260"/>
                        </a:lnTo>
                        <a:lnTo>
                          <a:pt x="9290" y="279"/>
                        </a:lnTo>
                        <a:lnTo>
                          <a:pt x="9374" y="279"/>
                        </a:lnTo>
                        <a:lnTo>
                          <a:pt x="9374" y="297"/>
                        </a:lnTo>
                        <a:lnTo>
                          <a:pt x="9429" y="297"/>
                        </a:lnTo>
                        <a:lnTo>
                          <a:pt x="9429" y="307"/>
                        </a:lnTo>
                        <a:lnTo>
                          <a:pt x="9494" y="307"/>
                        </a:lnTo>
                        <a:lnTo>
                          <a:pt x="9494" y="325"/>
                        </a:lnTo>
                        <a:lnTo>
                          <a:pt x="9559" y="325"/>
                        </a:lnTo>
                        <a:lnTo>
                          <a:pt x="9559" y="344"/>
                        </a:lnTo>
                        <a:lnTo>
                          <a:pt x="9615" y="344"/>
                        </a:lnTo>
                        <a:lnTo>
                          <a:pt x="9615" y="353"/>
                        </a:lnTo>
                        <a:lnTo>
                          <a:pt x="9661" y="353"/>
                        </a:lnTo>
                        <a:lnTo>
                          <a:pt x="9661" y="371"/>
                        </a:lnTo>
                        <a:lnTo>
                          <a:pt x="9707" y="371"/>
                        </a:lnTo>
                        <a:lnTo>
                          <a:pt x="9707" y="390"/>
                        </a:lnTo>
                        <a:lnTo>
                          <a:pt x="9753" y="390"/>
                        </a:lnTo>
                        <a:lnTo>
                          <a:pt x="9753" y="399"/>
                        </a:lnTo>
                        <a:lnTo>
                          <a:pt x="9800" y="399"/>
                        </a:lnTo>
                        <a:lnTo>
                          <a:pt x="9800" y="418"/>
                        </a:lnTo>
                        <a:lnTo>
                          <a:pt x="9846" y="418"/>
                        </a:lnTo>
                        <a:lnTo>
                          <a:pt x="9846" y="436"/>
                        </a:lnTo>
                        <a:lnTo>
                          <a:pt x="9892" y="436"/>
                        </a:lnTo>
                        <a:lnTo>
                          <a:pt x="9892" y="445"/>
                        </a:lnTo>
                        <a:lnTo>
                          <a:pt x="9939" y="445"/>
                        </a:lnTo>
                        <a:lnTo>
                          <a:pt x="9939" y="464"/>
                        </a:lnTo>
                        <a:lnTo>
                          <a:pt x="9976" y="464"/>
                        </a:lnTo>
                        <a:lnTo>
                          <a:pt x="9976" y="482"/>
                        </a:lnTo>
                        <a:lnTo>
                          <a:pt x="10004" y="482"/>
                        </a:lnTo>
                        <a:lnTo>
                          <a:pt x="10004" y="492"/>
                        </a:lnTo>
                        <a:lnTo>
                          <a:pt x="10050" y="492"/>
                        </a:lnTo>
                        <a:lnTo>
                          <a:pt x="10050" y="510"/>
                        </a:lnTo>
                        <a:lnTo>
                          <a:pt x="10078" y="510"/>
                        </a:lnTo>
                        <a:lnTo>
                          <a:pt x="10078" y="529"/>
                        </a:lnTo>
                        <a:lnTo>
                          <a:pt x="10115" y="529"/>
                        </a:lnTo>
                        <a:lnTo>
                          <a:pt x="10115" y="538"/>
                        </a:lnTo>
                        <a:lnTo>
                          <a:pt x="10143" y="538"/>
                        </a:lnTo>
                        <a:lnTo>
                          <a:pt x="10143" y="557"/>
                        </a:lnTo>
                        <a:lnTo>
                          <a:pt x="10189" y="557"/>
                        </a:lnTo>
                        <a:lnTo>
                          <a:pt x="10189" y="575"/>
                        </a:lnTo>
                        <a:lnTo>
                          <a:pt x="10217" y="575"/>
                        </a:lnTo>
                        <a:lnTo>
                          <a:pt x="10217" y="584"/>
                        </a:lnTo>
                        <a:lnTo>
                          <a:pt x="10254" y="584"/>
                        </a:lnTo>
                        <a:lnTo>
                          <a:pt x="10254" y="603"/>
                        </a:lnTo>
                        <a:lnTo>
                          <a:pt x="10281" y="603"/>
                        </a:lnTo>
                        <a:lnTo>
                          <a:pt x="10281" y="621"/>
                        </a:lnTo>
                        <a:lnTo>
                          <a:pt x="10309" y="621"/>
                        </a:lnTo>
                        <a:lnTo>
                          <a:pt x="10309" y="631"/>
                        </a:lnTo>
                        <a:lnTo>
                          <a:pt x="10346" y="631"/>
                        </a:lnTo>
                        <a:lnTo>
                          <a:pt x="10346" y="649"/>
                        </a:lnTo>
                        <a:lnTo>
                          <a:pt x="10374" y="649"/>
                        </a:lnTo>
                        <a:lnTo>
                          <a:pt x="10374" y="668"/>
                        </a:lnTo>
                        <a:lnTo>
                          <a:pt x="10402" y="668"/>
                        </a:lnTo>
                        <a:lnTo>
                          <a:pt x="10402" y="677"/>
                        </a:lnTo>
                        <a:lnTo>
                          <a:pt x="10420" y="677"/>
                        </a:lnTo>
                        <a:lnTo>
                          <a:pt x="10420" y="696"/>
                        </a:lnTo>
                        <a:lnTo>
                          <a:pt x="10448" y="696"/>
                        </a:lnTo>
                        <a:lnTo>
                          <a:pt x="10448" y="714"/>
                        </a:lnTo>
                        <a:lnTo>
                          <a:pt x="10485" y="714"/>
                        </a:lnTo>
                        <a:lnTo>
                          <a:pt x="10485" y="723"/>
                        </a:lnTo>
                        <a:lnTo>
                          <a:pt x="10513" y="723"/>
                        </a:lnTo>
                        <a:lnTo>
                          <a:pt x="10513" y="742"/>
                        </a:lnTo>
                        <a:lnTo>
                          <a:pt x="10541" y="742"/>
                        </a:lnTo>
                        <a:lnTo>
                          <a:pt x="10541" y="760"/>
                        </a:lnTo>
                        <a:lnTo>
                          <a:pt x="10559" y="760"/>
                        </a:lnTo>
                        <a:lnTo>
                          <a:pt x="10559" y="770"/>
                        </a:lnTo>
                        <a:lnTo>
                          <a:pt x="10587" y="770"/>
                        </a:lnTo>
                        <a:lnTo>
                          <a:pt x="10587" y="788"/>
                        </a:lnTo>
                        <a:lnTo>
                          <a:pt x="10624" y="788"/>
                        </a:lnTo>
                        <a:lnTo>
                          <a:pt x="10624" y="807"/>
                        </a:lnTo>
                        <a:lnTo>
                          <a:pt x="10633" y="807"/>
                        </a:lnTo>
                        <a:lnTo>
                          <a:pt x="10633" y="816"/>
                        </a:lnTo>
                        <a:lnTo>
                          <a:pt x="10670" y="816"/>
                        </a:lnTo>
                        <a:lnTo>
                          <a:pt x="10670" y="834"/>
                        </a:lnTo>
                        <a:lnTo>
                          <a:pt x="10680" y="834"/>
                        </a:lnTo>
                        <a:lnTo>
                          <a:pt x="10680" y="853"/>
                        </a:lnTo>
                        <a:lnTo>
                          <a:pt x="10717" y="853"/>
                        </a:lnTo>
                        <a:lnTo>
                          <a:pt x="10717" y="862"/>
                        </a:lnTo>
                        <a:lnTo>
                          <a:pt x="10726" y="862"/>
                        </a:lnTo>
                        <a:lnTo>
                          <a:pt x="10726" y="881"/>
                        </a:lnTo>
                        <a:lnTo>
                          <a:pt x="10763" y="881"/>
                        </a:lnTo>
                        <a:lnTo>
                          <a:pt x="10763" y="899"/>
                        </a:lnTo>
                        <a:lnTo>
                          <a:pt x="10772" y="899"/>
                        </a:lnTo>
                        <a:lnTo>
                          <a:pt x="10772" y="909"/>
                        </a:lnTo>
                        <a:lnTo>
                          <a:pt x="10791" y="909"/>
                        </a:lnTo>
                        <a:lnTo>
                          <a:pt x="10791" y="927"/>
                        </a:lnTo>
                        <a:lnTo>
                          <a:pt x="10819" y="927"/>
                        </a:lnTo>
                        <a:lnTo>
                          <a:pt x="10819" y="946"/>
                        </a:lnTo>
                        <a:lnTo>
                          <a:pt x="10837" y="946"/>
                        </a:lnTo>
                        <a:lnTo>
                          <a:pt x="10837" y="955"/>
                        </a:lnTo>
                        <a:lnTo>
                          <a:pt x="10856" y="955"/>
                        </a:lnTo>
                        <a:lnTo>
                          <a:pt x="10856" y="973"/>
                        </a:lnTo>
                        <a:lnTo>
                          <a:pt x="10884" y="973"/>
                        </a:lnTo>
                        <a:lnTo>
                          <a:pt x="10884" y="992"/>
                        </a:lnTo>
                        <a:lnTo>
                          <a:pt x="10902" y="992"/>
                        </a:lnTo>
                        <a:lnTo>
                          <a:pt x="10902" y="1001"/>
                        </a:lnTo>
                        <a:lnTo>
                          <a:pt x="10911" y="1001"/>
                        </a:lnTo>
                        <a:lnTo>
                          <a:pt x="10911" y="1020"/>
                        </a:lnTo>
                        <a:lnTo>
                          <a:pt x="10930" y="1020"/>
                        </a:lnTo>
                        <a:lnTo>
                          <a:pt x="10930" y="1038"/>
                        </a:lnTo>
                        <a:lnTo>
                          <a:pt x="10958" y="1038"/>
                        </a:lnTo>
                        <a:lnTo>
                          <a:pt x="10958" y="1048"/>
                        </a:lnTo>
                        <a:lnTo>
                          <a:pt x="10976" y="1048"/>
                        </a:lnTo>
                        <a:lnTo>
                          <a:pt x="10976" y="1066"/>
                        </a:lnTo>
                        <a:lnTo>
                          <a:pt x="10995" y="1066"/>
                        </a:lnTo>
                        <a:lnTo>
                          <a:pt x="10995" y="1085"/>
                        </a:lnTo>
                        <a:lnTo>
                          <a:pt x="11004" y="1085"/>
                        </a:lnTo>
                        <a:lnTo>
                          <a:pt x="11004" y="1094"/>
                        </a:lnTo>
                        <a:lnTo>
                          <a:pt x="11022" y="1094"/>
                        </a:lnTo>
                        <a:lnTo>
                          <a:pt x="11022" y="1112"/>
                        </a:lnTo>
                        <a:lnTo>
                          <a:pt x="11050" y="1112"/>
                        </a:lnTo>
                        <a:lnTo>
                          <a:pt x="11050" y="1131"/>
                        </a:lnTo>
                        <a:lnTo>
                          <a:pt x="11069" y="1131"/>
                        </a:lnTo>
                        <a:lnTo>
                          <a:pt x="11069" y="1140"/>
                        </a:lnTo>
                        <a:lnTo>
                          <a:pt x="11087" y="1140"/>
                        </a:lnTo>
                        <a:lnTo>
                          <a:pt x="11087" y="1159"/>
                        </a:lnTo>
                        <a:lnTo>
                          <a:pt x="11097" y="1159"/>
                        </a:lnTo>
                        <a:lnTo>
                          <a:pt x="11097" y="1177"/>
                        </a:lnTo>
                        <a:lnTo>
                          <a:pt x="11115" y="1177"/>
                        </a:lnTo>
                        <a:lnTo>
                          <a:pt x="11115" y="1186"/>
                        </a:lnTo>
                        <a:lnTo>
                          <a:pt x="11134" y="1186"/>
                        </a:lnTo>
                        <a:lnTo>
                          <a:pt x="11134" y="1205"/>
                        </a:lnTo>
                        <a:lnTo>
                          <a:pt x="11143" y="1205"/>
                        </a:lnTo>
                        <a:lnTo>
                          <a:pt x="11143" y="1223"/>
                        </a:lnTo>
                        <a:lnTo>
                          <a:pt x="11161" y="1223"/>
                        </a:lnTo>
                        <a:lnTo>
                          <a:pt x="11161" y="1233"/>
                        </a:lnTo>
                        <a:lnTo>
                          <a:pt x="11180" y="1233"/>
                        </a:lnTo>
                        <a:lnTo>
                          <a:pt x="11180" y="1251"/>
                        </a:lnTo>
                        <a:lnTo>
                          <a:pt x="11189" y="1251"/>
                        </a:lnTo>
                        <a:lnTo>
                          <a:pt x="11189" y="1270"/>
                        </a:lnTo>
                        <a:lnTo>
                          <a:pt x="11208" y="1270"/>
                        </a:lnTo>
                        <a:lnTo>
                          <a:pt x="11208" y="1279"/>
                        </a:lnTo>
                        <a:lnTo>
                          <a:pt x="11226" y="1279"/>
                        </a:lnTo>
                        <a:lnTo>
                          <a:pt x="11226" y="1298"/>
                        </a:lnTo>
                        <a:lnTo>
                          <a:pt x="11235" y="1298"/>
                        </a:lnTo>
                        <a:lnTo>
                          <a:pt x="11235" y="1316"/>
                        </a:lnTo>
                        <a:lnTo>
                          <a:pt x="11254" y="1316"/>
                        </a:lnTo>
                        <a:lnTo>
                          <a:pt x="11254" y="1325"/>
                        </a:lnTo>
                        <a:lnTo>
                          <a:pt x="11273" y="1325"/>
                        </a:lnTo>
                        <a:lnTo>
                          <a:pt x="11273" y="1344"/>
                        </a:lnTo>
                        <a:lnTo>
                          <a:pt x="11282" y="1344"/>
                        </a:lnTo>
                        <a:lnTo>
                          <a:pt x="11282" y="1362"/>
                        </a:lnTo>
                        <a:lnTo>
                          <a:pt x="11300" y="1362"/>
                        </a:lnTo>
                        <a:lnTo>
                          <a:pt x="11300" y="1372"/>
                        </a:lnTo>
                        <a:lnTo>
                          <a:pt x="11319" y="1372"/>
                        </a:lnTo>
                        <a:lnTo>
                          <a:pt x="11319" y="1390"/>
                        </a:lnTo>
                        <a:lnTo>
                          <a:pt x="11328" y="1390"/>
                        </a:lnTo>
                        <a:lnTo>
                          <a:pt x="11328" y="1409"/>
                        </a:lnTo>
                        <a:lnTo>
                          <a:pt x="11347" y="1409"/>
                        </a:lnTo>
                        <a:lnTo>
                          <a:pt x="11347" y="1418"/>
                        </a:lnTo>
                        <a:lnTo>
                          <a:pt x="11365" y="1418"/>
                        </a:lnTo>
                        <a:lnTo>
                          <a:pt x="11365" y="1437"/>
                        </a:lnTo>
                        <a:lnTo>
                          <a:pt x="11374" y="1437"/>
                        </a:lnTo>
                        <a:lnTo>
                          <a:pt x="11374" y="1455"/>
                        </a:lnTo>
                        <a:lnTo>
                          <a:pt x="11393" y="1455"/>
                        </a:lnTo>
                        <a:lnTo>
                          <a:pt x="11393" y="1464"/>
                        </a:lnTo>
                        <a:lnTo>
                          <a:pt x="11411" y="1464"/>
                        </a:lnTo>
                        <a:lnTo>
                          <a:pt x="11411" y="1501"/>
                        </a:lnTo>
                        <a:lnTo>
                          <a:pt x="11421" y="1501"/>
                        </a:lnTo>
                        <a:lnTo>
                          <a:pt x="11421" y="1511"/>
                        </a:lnTo>
                        <a:lnTo>
                          <a:pt x="11439" y="1511"/>
                        </a:lnTo>
                        <a:lnTo>
                          <a:pt x="11439" y="1529"/>
                        </a:lnTo>
                        <a:lnTo>
                          <a:pt x="11458" y="1529"/>
                        </a:lnTo>
                        <a:lnTo>
                          <a:pt x="11458" y="1548"/>
                        </a:lnTo>
                        <a:lnTo>
                          <a:pt x="11467" y="1548"/>
                        </a:lnTo>
                        <a:lnTo>
                          <a:pt x="11467" y="1557"/>
                        </a:lnTo>
                        <a:lnTo>
                          <a:pt x="11486" y="1557"/>
                        </a:lnTo>
                        <a:lnTo>
                          <a:pt x="11486" y="1594"/>
                        </a:lnTo>
                        <a:lnTo>
                          <a:pt x="11504" y="1594"/>
                        </a:lnTo>
                        <a:lnTo>
                          <a:pt x="11504" y="1603"/>
                        </a:lnTo>
                        <a:lnTo>
                          <a:pt x="11513" y="1603"/>
                        </a:lnTo>
                        <a:lnTo>
                          <a:pt x="11513" y="1622"/>
                        </a:lnTo>
                        <a:lnTo>
                          <a:pt x="11532" y="1622"/>
                        </a:lnTo>
                        <a:lnTo>
                          <a:pt x="11532" y="1650"/>
                        </a:lnTo>
                        <a:lnTo>
                          <a:pt x="11550" y="1650"/>
                        </a:lnTo>
                        <a:lnTo>
                          <a:pt x="11550" y="1668"/>
                        </a:lnTo>
                        <a:lnTo>
                          <a:pt x="11560" y="1668"/>
                        </a:lnTo>
                        <a:lnTo>
                          <a:pt x="11560" y="1687"/>
                        </a:lnTo>
                        <a:lnTo>
                          <a:pt x="11578" y="1687"/>
                        </a:lnTo>
                        <a:lnTo>
                          <a:pt x="11578" y="1696"/>
                        </a:lnTo>
                        <a:lnTo>
                          <a:pt x="11597" y="1696"/>
                        </a:lnTo>
                        <a:lnTo>
                          <a:pt x="11597" y="1733"/>
                        </a:lnTo>
                        <a:lnTo>
                          <a:pt x="11606" y="1733"/>
                        </a:lnTo>
                        <a:lnTo>
                          <a:pt x="11606" y="1742"/>
                        </a:lnTo>
                        <a:lnTo>
                          <a:pt x="11625" y="1742"/>
                        </a:lnTo>
                        <a:lnTo>
                          <a:pt x="11625" y="1779"/>
                        </a:lnTo>
                        <a:lnTo>
                          <a:pt x="11643" y="1779"/>
                        </a:lnTo>
                        <a:lnTo>
                          <a:pt x="11643" y="1789"/>
                        </a:lnTo>
                        <a:lnTo>
                          <a:pt x="11652" y="1789"/>
                        </a:lnTo>
                        <a:lnTo>
                          <a:pt x="11652" y="1826"/>
                        </a:lnTo>
                        <a:lnTo>
                          <a:pt x="11671" y="1826"/>
                        </a:lnTo>
                        <a:lnTo>
                          <a:pt x="11671" y="1835"/>
                        </a:lnTo>
                        <a:lnTo>
                          <a:pt x="11689" y="1835"/>
                        </a:lnTo>
                        <a:lnTo>
                          <a:pt x="11689" y="1872"/>
                        </a:lnTo>
                        <a:lnTo>
                          <a:pt x="11699" y="1872"/>
                        </a:lnTo>
                        <a:lnTo>
                          <a:pt x="11699" y="1881"/>
                        </a:lnTo>
                        <a:lnTo>
                          <a:pt x="11717" y="1881"/>
                        </a:lnTo>
                        <a:lnTo>
                          <a:pt x="11717" y="1918"/>
                        </a:lnTo>
                        <a:lnTo>
                          <a:pt x="11736" y="1918"/>
                        </a:lnTo>
                        <a:lnTo>
                          <a:pt x="11736" y="1927"/>
                        </a:lnTo>
                        <a:lnTo>
                          <a:pt x="11745" y="1927"/>
                        </a:lnTo>
                        <a:lnTo>
                          <a:pt x="11745" y="1964"/>
                        </a:lnTo>
                        <a:lnTo>
                          <a:pt x="11763" y="1964"/>
                        </a:lnTo>
                        <a:lnTo>
                          <a:pt x="11763" y="1974"/>
                        </a:lnTo>
                        <a:lnTo>
                          <a:pt x="11782" y="1974"/>
                        </a:lnTo>
                        <a:lnTo>
                          <a:pt x="11782" y="2011"/>
                        </a:lnTo>
                        <a:lnTo>
                          <a:pt x="11791" y="2011"/>
                        </a:lnTo>
                        <a:lnTo>
                          <a:pt x="11791" y="2039"/>
                        </a:lnTo>
                        <a:lnTo>
                          <a:pt x="11810" y="2039"/>
                        </a:lnTo>
                        <a:lnTo>
                          <a:pt x="11810" y="2066"/>
                        </a:lnTo>
                        <a:lnTo>
                          <a:pt x="11828" y="2066"/>
                        </a:lnTo>
                        <a:lnTo>
                          <a:pt x="11828" y="2103"/>
                        </a:lnTo>
                        <a:lnTo>
                          <a:pt x="11838" y="2103"/>
                        </a:lnTo>
                        <a:lnTo>
                          <a:pt x="11838" y="2131"/>
                        </a:lnTo>
                        <a:lnTo>
                          <a:pt x="11856" y="2131"/>
                        </a:lnTo>
                        <a:lnTo>
                          <a:pt x="11856" y="2150"/>
                        </a:lnTo>
                        <a:lnTo>
                          <a:pt x="11875" y="2150"/>
                        </a:lnTo>
                        <a:lnTo>
                          <a:pt x="11875" y="2178"/>
                        </a:lnTo>
                        <a:lnTo>
                          <a:pt x="11884" y="2178"/>
                        </a:lnTo>
                        <a:lnTo>
                          <a:pt x="11884" y="2205"/>
                        </a:lnTo>
                        <a:lnTo>
                          <a:pt x="11902" y="2205"/>
                        </a:lnTo>
                        <a:lnTo>
                          <a:pt x="11902" y="2242"/>
                        </a:lnTo>
                        <a:lnTo>
                          <a:pt x="11921" y="2242"/>
                        </a:lnTo>
                        <a:lnTo>
                          <a:pt x="11921" y="2270"/>
                        </a:lnTo>
                        <a:lnTo>
                          <a:pt x="11930" y="2270"/>
                        </a:lnTo>
                        <a:lnTo>
                          <a:pt x="11930" y="2298"/>
                        </a:lnTo>
                        <a:lnTo>
                          <a:pt x="11949" y="2298"/>
                        </a:lnTo>
                        <a:lnTo>
                          <a:pt x="11949" y="2344"/>
                        </a:lnTo>
                        <a:lnTo>
                          <a:pt x="11967" y="2344"/>
                        </a:lnTo>
                        <a:lnTo>
                          <a:pt x="11967" y="2381"/>
                        </a:lnTo>
                        <a:lnTo>
                          <a:pt x="11976" y="2381"/>
                        </a:lnTo>
                        <a:lnTo>
                          <a:pt x="11976" y="2409"/>
                        </a:lnTo>
                        <a:lnTo>
                          <a:pt x="11995" y="2409"/>
                        </a:lnTo>
                        <a:lnTo>
                          <a:pt x="11995" y="2437"/>
                        </a:lnTo>
                        <a:lnTo>
                          <a:pt x="12014" y="2437"/>
                        </a:lnTo>
                        <a:lnTo>
                          <a:pt x="12014" y="2483"/>
                        </a:lnTo>
                        <a:lnTo>
                          <a:pt x="12023" y="2483"/>
                        </a:lnTo>
                        <a:lnTo>
                          <a:pt x="12023" y="2520"/>
                        </a:lnTo>
                        <a:lnTo>
                          <a:pt x="12041" y="2520"/>
                        </a:lnTo>
                        <a:lnTo>
                          <a:pt x="12041" y="2567"/>
                        </a:lnTo>
                        <a:lnTo>
                          <a:pt x="12060" y="2567"/>
                        </a:lnTo>
                        <a:lnTo>
                          <a:pt x="12060" y="2613"/>
                        </a:lnTo>
                        <a:lnTo>
                          <a:pt x="12069" y="2613"/>
                        </a:lnTo>
                        <a:lnTo>
                          <a:pt x="12069" y="2659"/>
                        </a:lnTo>
                        <a:lnTo>
                          <a:pt x="12088" y="2659"/>
                        </a:lnTo>
                        <a:lnTo>
                          <a:pt x="12088" y="2705"/>
                        </a:lnTo>
                        <a:lnTo>
                          <a:pt x="12106" y="2705"/>
                        </a:lnTo>
                        <a:lnTo>
                          <a:pt x="12106" y="2733"/>
                        </a:lnTo>
                        <a:lnTo>
                          <a:pt x="12115" y="2733"/>
                        </a:lnTo>
                        <a:lnTo>
                          <a:pt x="12115" y="2780"/>
                        </a:lnTo>
                        <a:lnTo>
                          <a:pt x="12134" y="2780"/>
                        </a:lnTo>
                        <a:lnTo>
                          <a:pt x="12134" y="2844"/>
                        </a:lnTo>
                        <a:lnTo>
                          <a:pt x="12152" y="2844"/>
                        </a:lnTo>
                        <a:lnTo>
                          <a:pt x="12152" y="2900"/>
                        </a:lnTo>
                        <a:lnTo>
                          <a:pt x="12162" y="2900"/>
                        </a:lnTo>
                        <a:lnTo>
                          <a:pt x="12162" y="2965"/>
                        </a:lnTo>
                        <a:lnTo>
                          <a:pt x="12180" y="2965"/>
                        </a:lnTo>
                        <a:lnTo>
                          <a:pt x="12180" y="3030"/>
                        </a:lnTo>
                        <a:lnTo>
                          <a:pt x="12199" y="3030"/>
                        </a:lnTo>
                        <a:lnTo>
                          <a:pt x="12199" y="3104"/>
                        </a:lnTo>
                        <a:lnTo>
                          <a:pt x="12208" y="3104"/>
                        </a:lnTo>
                        <a:lnTo>
                          <a:pt x="12208" y="3178"/>
                        </a:lnTo>
                        <a:lnTo>
                          <a:pt x="12227" y="3178"/>
                        </a:lnTo>
                        <a:lnTo>
                          <a:pt x="12227" y="3271"/>
                        </a:lnTo>
                        <a:lnTo>
                          <a:pt x="12245" y="3271"/>
                        </a:lnTo>
                        <a:lnTo>
                          <a:pt x="12245" y="3382"/>
                        </a:lnTo>
                        <a:lnTo>
                          <a:pt x="12254" y="3382"/>
                        </a:lnTo>
                        <a:lnTo>
                          <a:pt x="12254" y="3567"/>
                        </a:lnTo>
                        <a:lnTo>
                          <a:pt x="12273" y="3567"/>
                        </a:lnTo>
                        <a:lnTo>
                          <a:pt x="12273" y="4030"/>
                        </a:lnTo>
                        <a:lnTo>
                          <a:pt x="12254" y="4030"/>
                        </a:lnTo>
                        <a:lnTo>
                          <a:pt x="12254" y="4215"/>
                        </a:lnTo>
                        <a:lnTo>
                          <a:pt x="12245" y="4215"/>
                        </a:lnTo>
                        <a:lnTo>
                          <a:pt x="12245" y="4326"/>
                        </a:lnTo>
                        <a:lnTo>
                          <a:pt x="12227" y="4326"/>
                        </a:lnTo>
                        <a:lnTo>
                          <a:pt x="12227" y="4419"/>
                        </a:lnTo>
                        <a:lnTo>
                          <a:pt x="12208" y="4419"/>
                        </a:lnTo>
                        <a:lnTo>
                          <a:pt x="12208" y="4512"/>
                        </a:lnTo>
                        <a:lnTo>
                          <a:pt x="12199" y="4512"/>
                        </a:lnTo>
                        <a:lnTo>
                          <a:pt x="12199" y="4567"/>
                        </a:lnTo>
                        <a:lnTo>
                          <a:pt x="12180" y="4567"/>
                        </a:lnTo>
                        <a:lnTo>
                          <a:pt x="12180" y="4632"/>
                        </a:lnTo>
                        <a:lnTo>
                          <a:pt x="12162" y="4632"/>
                        </a:lnTo>
                        <a:lnTo>
                          <a:pt x="12162" y="4697"/>
                        </a:lnTo>
                        <a:lnTo>
                          <a:pt x="12152" y="4697"/>
                        </a:lnTo>
                        <a:lnTo>
                          <a:pt x="12152" y="4743"/>
                        </a:lnTo>
                        <a:lnTo>
                          <a:pt x="12134" y="4743"/>
                        </a:lnTo>
                        <a:lnTo>
                          <a:pt x="12134" y="4799"/>
                        </a:lnTo>
                        <a:lnTo>
                          <a:pt x="12115" y="4799"/>
                        </a:lnTo>
                        <a:lnTo>
                          <a:pt x="12115" y="4845"/>
                        </a:lnTo>
                        <a:lnTo>
                          <a:pt x="12106" y="4845"/>
                        </a:lnTo>
                        <a:lnTo>
                          <a:pt x="12106" y="4891"/>
                        </a:lnTo>
                        <a:lnTo>
                          <a:pt x="12088" y="4891"/>
                        </a:lnTo>
                        <a:lnTo>
                          <a:pt x="12088" y="4938"/>
                        </a:lnTo>
                        <a:lnTo>
                          <a:pt x="12069" y="4938"/>
                        </a:lnTo>
                        <a:lnTo>
                          <a:pt x="12069" y="4984"/>
                        </a:lnTo>
                        <a:lnTo>
                          <a:pt x="12060" y="4984"/>
                        </a:lnTo>
                        <a:lnTo>
                          <a:pt x="12060" y="5030"/>
                        </a:lnTo>
                        <a:lnTo>
                          <a:pt x="12041" y="5030"/>
                        </a:lnTo>
                        <a:lnTo>
                          <a:pt x="12041" y="5049"/>
                        </a:lnTo>
                        <a:lnTo>
                          <a:pt x="12069" y="5049"/>
                        </a:lnTo>
                        <a:lnTo>
                          <a:pt x="12069" y="5030"/>
                        </a:lnTo>
                        <a:lnTo>
                          <a:pt x="12115" y="5030"/>
                        </a:lnTo>
                        <a:lnTo>
                          <a:pt x="12115" y="5021"/>
                        </a:lnTo>
                        <a:lnTo>
                          <a:pt x="12152" y="5021"/>
                        </a:lnTo>
                        <a:lnTo>
                          <a:pt x="12152" y="5003"/>
                        </a:lnTo>
                        <a:lnTo>
                          <a:pt x="12199" y="5003"/>
                        </a:lnTo>
                        <a:lnTo>
                          <a:pt x="12199" y="4984"/>
                        </a:lnTo>
                        <a:lnTo>
                          <a:pt x="12254" y="4984"/>
                        </a:lnTo>
                        <a:lnTo>
                          <a:pt x="12254" y="4975"/>
                        </a:lnTo>
                        <a:lnTo>
                          <a:pt x="12319" y="4975"/>
                        </a:lnTo>
                        <a:lnTo>
                          <a:pt x="12319" y="4956"/>
                        </a:lnTo>
                        <a:lnTo>
                          <a:pt x="12393" y="4956"/>
                        </a:lnTo>
                        <a:lnTo>
                          <a:pt x="12393" y="4938"/>
                        </a:lnTo>
                        <a:lnTo>
                          <a:pt x="12551" y="4938"/>
                        </a:lnTo>
                        <a:lnTo>
                          <a:pt x="12551" y="4928"/>
                        </a:lnTo>
                        <a:lnTo>
                          <a:pt x="12708" y="4928"/>
                        </a:lnTo>
                        <a:lnTo>
                          <a:pt x="12708" y="4938"/>
                        </a:lnTo>
                        <a:lnTo>
                          <a:pt x="12847" y="4938"/>
                        </a:lnTo>
                        <a:lnTo>
                          <a:pt x="12847" y="4956"/>
                        </a:lnTo>
                        <a:lnTo>
                          <a:pt x="12921" y="4956"/>
                        </a:lnTo>
                        <a:lnTo>
                          <a:pt x="12921" y="4975"/>
                        </a:lnTo>
                        <a:lnTo>
                          <a:pt x="12986" y="4975"/>
                        </a:lnTo>
                        <a:lnTo>
                          <a:pt x="12986" y="4984"/>
                        </a:lnTo>
                        <a:lnTo>
                          <a:pt x="13032" y="4984"/>
                        </a:lnTo>
                        <a:lnTo>
                          <a:pt x="13032" y="5003"/>
                        </a:lnTo>
                        <a:lnTo>
                          <a:pt x="13088" y="5003"/>
                        </a:lnTo>
                        <a:lnTo>
                          <a:pt x="13088" y="5021"/>
                        </a:lnTo>
                        <a:lnTo>
                          <a:pt x="13125" y="5021"/>
                        </a:lnTo>
                        <a:lnTo>
                          <a:pt x="13125" y="5030"/>
                        </a:lnTo>
                        <a:lnTo>
                          <a:pt x="13153" y="5030"/>
                        </a:lnTo>
                        <a:lnTo>
                          <a:pt x="13153" y="5049"/>
                        </a:lnTo>
                        <a:lnTo>
                          <a:pt x="13181" y="5049"/>
                        </a:lnTo>
                        <a:lnTo>
                          <a:pt x="13181" y="5067"/>
                        </a:lnTo>
                        <a:lnTo>
                          <a:pt x="13218" y="5067"/>
                        </a:lnTo>
                        <a:lnTo>
                          <a:pt x="13218" y="5077"/>
                        </a:lnTo>
                        <a:lnTo>
                          <a:pt x="13264" y="5077"/>
                        </a:lnTo>
                        <a:lnTo>
                          <a:pt x="13264" y="5095"/>
                        </a:lnTo>
                        <a:lnTo>
                          <a:pt x="13292" y="5095"/>
                        </a:lnTo>
                        <a:lnTo>
                          <a:pt x="13292" y="5114"/>
                        </a:lnTo>
                        <a:lnTo>
                          <a:pt x="13310" y="5114"/>
                        </a:lnTo>
                        <a:lnTo>
                          <a:pt x="13310" y="5123"/>
                        </a:lnTo>
                        <a:lnTo>
                          <a:pt x="13338" y="5123"/>
                        </a:lnTo>
                        <a:lnTo>
                          <a:pt x="13338" y="5142"/>
                        </a:lnTo>
                        <a:lnTo>
                          <a:pt x="13357" y="5142"/>
                        </a:lnTo>
                        <a:lnTo>
                          <a:pt x="13357" y="5160"/>
                        </a:lnTo>
                        <a:lnTo>
                          <a:pt x="13384" y="5160"/>
                        </a:lnTo>
                        <a:lnTo>
                          <a:pt x="13384" y="5169"/>
                        </a:lnTo>
                        <a:lnTo>
                          <a:pt x="13403" y="5169"/>
                        </a:lnTo>
                        <a:lnTo>
                          <a:pt x="13403" y="5188"/>
                        </a:lnTo>
                        <a:lnTo>
                          <a:pt x="13412" y="5188"/>
                        </a:lnTo>
                        <a:lnTo>
                          <a:pt x="13412" y="5206"/>
                        </a:lnTo>
                        <a:lnTo>
                          <a:pt x="13449" y="5206"/>
                        </a:lnTo>
                        <a:lnTo>
                          <a:pt x="13449" y="5216"/>
                        </a:lnTo>
                        <a:lnTo>
                          <a:pt x="13459" y="5216"/>
                        </a:lnTo>
                        <a:lnTo>
                          <a:pt x="13459" y="5234"/>
                        </a:lnTo>
                        <a:lnTo>
                          <a:pt x="13477" y="5234"/>
                        </a:lnTo>
                        <a:lnTo>
                          <a:pt x="13477" y="5253"/>
                        </a:lnTo>
                        <a:lnTo>
                          <a:pt x="13496" y="5253"/>
                        </a:lnTo>
                        <a:lnTo>
                          <a:pt x="13496" y="5262"/>
                        </a:lnTo>
                        <a:lnTo>
                          <a:pt x="13523" y="5262"/>
                        </a:lnTo>
                        <a:lnTo>
                          <a:pt x="13523" y="5280"/>
                        </a:lnTo>
                        <a:lnTo>
                          <a:pt x="13542" y="5280"/>
                        </a:lnTo>
                        <a:lnTo>
                          <a:pt x="13542" y="5299"/>
                        </a:lnTo>
                        <a:lnTo>
                          <a:pt x="13551" y="5299"/>
                        </a:lnTo>
                        <a:lnTo>
                          <a:pt x="13551" y="5308"/>
                        </a:lnTo>
                        <a:lnTo>
                          <a:pt x="13570" y="5308"/>
                        </a:lnTo>
                        <a:lnTo>
                          <a:pt x="13570" y="5327"/>
                        </a:lnTo>
                        <a:lnTo>
                          <a:pt x="13588" y="5327"/>
                        </a:lnTo>
                        <a:lnTo>
                          <a:pt x="13588" y="5345"/>
                        </a:lnTo>
                        <a:lnTo>
                          <a:pt x="13597" y="5345"/>
                        </a:lnTo>
                        <a:lnTo>
                          <a:pt x="13597" y="5355"/>
                        </a:lnTo>
                        <a:lnTo>
                          <a:pt x="13616" y="5355"/>
                        </a:lnTo>
                        <a:lnTo>
                          <a:pt x="13616" y="5345"/>
                        </a:lnTo>
                        <a:lnTo>
                          <a:pt x="13634" y="5345"/>
                        </a:lnTo>
                        <a:lnTo>
                          <a:pt x="13634" y="5308"/>
                        </a:lnTo>
                        <a:lnTo>
                          <a:pt x="13644" y="5308"/>
                        </a:lnTo>
                        <a:lnTo>
                          <a:pt x="13644" y="5299"/>
                        </a:lnTo>
                        <a:lnTo>
                          <a:pt x="13662" y="5299"/>
                        </a:lnTo>
                        <a:lnTo>
                          <a:pt x="13662" y="5280"/>
                        </a:lnTo>
                        <a:lnTo>
                          <a:pt x="13681" y="5280"/>
                        </a:lnTo>
                        <a:lnTo>
                          <a:pt x="13681" y="5262"/>
                        </a:lnTo>
                        <a:lnTo>
                          <a:pt x="13690" y="5262"/>
                        </a:lnTo>
                        <a:lnTo>
                          <a:pt x="13690" y="5253"/>
                        </a:lnTo>
                        <a:lnTo>
                          <a:pt x="13709" y="5253"/>
                        </a:lnTo>
                        <a:lnTo>
                          <a:pt x="13709" y="5234"/>
                        </a:lnTo>
                        <a:lnTo>
                          <a:pt x="13727" y="5234"/>
                        </a:lnTo>
                        <a:lnTo>
                          <a:pt x="13727" y="5216"/>
                        </a:lnTo>
                        <a:lnTo>
                          <a:pt x="13736" y="5216"/>
                        </a:lnTo>
                        <a:lnTo>
                          <a:pt x="13736" y="5206"/>
                        </a:lnTo>
                        <a:lnTo>
                          <a:pt x="13755" y="5206"/>
                        </a:lnTo>
                        <a:lnTo>
                          <a:pt x="13755" y="5188"/>
                        </a:lnTo>
                        <a:lnTo>
                          <a:pt x="13773" y="5188"/>
                        </a:lnTo>
                        <a:lnTo>
                          <a:pt x="13773" y="5169"/>
                        </a:lnTo>
                        <a:lnTo>
                          <a:pt x="13783" y="5169"/>
                        </a:lnTo>
                        <a:lnTo>
                          <a:pt x="13783" y="5142"/>
                        </a:lnTo>
                        <a:lnTo>
                          <a:pt x="13801" y="5142"/>
                        </a:lnTo>
                        <a:lnTo>
                          <a:pt x="13801" y="5123"/>
                        </a:lnTo>
                        <a:lnTo>
                          <a:pt x="13820" y="5123"/>
                        </a:lnTo>
                        <a:lnTo>
                          <a:pt x="13820" y="5114"/>
                        </a:lnTo>
                        <a:lnTo>
                          <a:pt x="13829" y="5114"/>
                        </a:lnTo>
                        <a:lnTo>
                          <a:pt x="13829" y="5095"/>
                        </a:lnTo>
                        <a:lnTo>
                          <a:pt x="13848" y="5095"/>
                        </a:lnTo>
                        <a:lnTo>
                          <a:pt x="13848" y="5077"/>
                        </a:lnTo>
                        <a:lnTo>
                          <a:pt x="13875" y="5077"/>
                        </a:lnTo>
                        <a:lnTo>
                          <a:pt x="13875" y="5067"/>
                        </a:lnTo>
                        <a:lnTo>
                          <a:pt x="13894" y="5067"/>
                        </a:lnTo>
                        <a:lnTo>
                          <a:pt x="13894" y="5049"/>
                        </a:lnTo>
                        <a:lnTo>
                          <a:pt x="13912" y="5049"/>
                        </a:lnTo>
                        <a:lnTo>
                          <a:pt x="13912" y="5030"/>
                        </a:lnTo>
                        <a:lnTo>
                          <a:pt x="13922" y="5030"/>
                        </a:lnTo>
                        <a:lnTo>
                          <a:pt x="13922" y="5021"/>
                        </a:lnTo>
                        <a:lnTo>
                          <a:pt x="13959" y="5021"/>
                        </a:lnTo>
                        <a:lnTo>
                          <a:pt x="13959" y="5003"/>
                        </a:lnTo>
                        <a:lnTo>
                          <a:pt x="13968" y="5003"/>
                        </a:lnTo>
                        <a:lnTo>
                          <a:pt x="13968" y="4984"/>
                        </a:lnTo>
                        <a:lnTo>
                          <a:pt x="13986" y="4984"/>
                        </a:lnTo>
                        <a:lnTo>
                          <a:pt x="13986" y="4975"/>
                        </a:lnTo>
                        <a:lnTo>
                          <a:pt x="14005" y="4975"/>
                        </a:lnTo>
                        <a:lnTo>
                          <a:pt x="14005" y="4956"/>
                        </a:lnTo>
                        <a:lnTo>
                          <a:pt x="14014" y="4956"/>
                        </a:lnTo>
                        <a:lnTo>
                          <a:pt x="14014" y="4938"/>
                        </a:lnTo>
                        <a:lnTo>
                          <a:pt x="14051" y="4938"/>
                        </a:lnTo>
                        <a:lnTo>
                          <a:pt x="14051" y="4928"/>
                        </a:lnTo>
                        <a:lnTo>
                          <a:pt x="14061" y="4928"/>
                        </a:lnTo>
                        <a:lnTo>
                          <a:pt x="14061" y="4910"/>
                        </a:lnTo>
                        <a:lnTo>
                          <a:pt x="14079" y="4910"/>
                        </a:lnTo>
                        <a:lnTo>
                          <a:pt x="14079" y="4891"/>
                        </a:lnTo>
                        <a:lnTo>
                          <a:pt x="14098" y="4891"/>
                        </a:lnTo>
                        <a:lnTo>
                          <a:pt x="14098" y="4882"/>
                        </a:lnTo>
                        <a:lnTo>
                          <a:pt x="14125" y="4882"/>
                        </a:lnTo>
                        <a:lnTo>
                          <a:pt x="14125" y="4864"/>
                        </a:lnTo>
                        <a:lnTo>
                          <a:pt x="14144" y="4864"/>
                        </a:lnTo>
                        <a:lnTo>
                          <a:pt x="14144" y="4845"/>
                        </a:lnTo>
                        <a:lnTo>
                          <a:pt x="14172" y="4845"/>
                        </a:lnTo>
                        <a:lnTo>
                          <a:pt x="14172" y="4836"/>
                        </a:lnTo>
                        <a:lnTo>
                          <a:pt x="14200" y="4836"/>
                        </a:lnTo>
                        <a:lnTo>
                          <a:pt x="14200" y="4817"/>
                        </a:lnTo>
                        <a:lnTo>
                          <a:pt x="14218" y="4817"/>
                        </a:lnTo>
                        <a:lnTo>
                          <a:pt x="14218" y="4799"/>
                        </a:lnTo>
                        <a:lnTo>
                          <a:pt x="14246" y="4799"/>
                        </a:lnTo>
                        <a:lnTo>
                          <a:pt x="14246" y="4790"/>
                        </a:lnTo>
                        <a:lnTo>
                          <a:pt x="14283" y="4790"/>
                        </a:lnTo>
                        <a:lnTo>
                          <a:pt x="14283" y="4771"/>
                        </a:lnTo>
                        <a:lnTo>
                          <a:pt x="14292" y="4771"/>
                        </a:lnTo>
                        <a:lnTo>
                          <a:pt x="14292" y="4753"/>
                        </a:lnTo>
                        <a:lnTo>
                          <a:pt x="14329" y="4753"/>
                        </a:lnTo>
                        <a:lnTo>
                          <a:pt x="14329" y="4743"/>
                        </a:lnTo>
                        <a:lnTo>
                          <a:pt x="14357" y="4743"/>
                        </a:lnTo>
                        <a:lnTo>
                          <a:pt x="14357" y="4725"/>
                        </a:lnTo>
                        <a:lnTo>
                          <a:pt x="14385" y="4725"/>
                        </a:lnTo>
                        <a:lnTo>
                          <a:pt x="14385" y="4706"/>
                        </a:lnTo>
                        <a:lnTo>
                          <a:pt x="14403" y="4706"/>
                        </a:lnTo>
                        <a:lnTo>
                          <a:pt x="14403" y="4697"/>
                        </a:lnTo>
                        <a:lnTo>
                          <a:pt x="14431" y="4697"/>
                        </a:lnTo>
                        <a:lnTo>
                          <a:pt x="14431" y="4678"/>
                        </a:lnTo>
                        <a:lnTo>
                          <a:pt x="14477" y="4678"/>
                        </a:lnTo>
                        <a:lnTo>
                          <a:pt x="14477" y="4660"/>
                        </a:lnTo>
                        <a:lnTo>
                          <a:pt x="14514" y="4660"/>
                        </a:lnTo>
                        <a:lnTo>
                          <a:pt x="14514" y="4651"/>
                        </a:lnTo>
                        <a:lnTo>
                          <a:pt x="14561" y="4651"/>
                        </a:lnTo>
                        <a:lnTo>
                          <a:pt x="14561" y="4632"/>
                        </a:lnTo>
                        <a:lnTo>
                          <a:pt x="14589" y="4632"/>
                        </a:lnTo>
                        <a:lnTo>
                          <a:pt x="14589" y="4614"/>
                        </a:lnTo>
                        <a:lnTo>
                          <a:pt x="14635" y="4614"/>
                        </a:lnTo>
                        <a:lnTo>
                          <a:pt x="14635" y="4604"/>
                        </a:lnTo>
                        <a:lnTo>
                          <a:pt x="14663" y="4604"/>
                        </a:lnTo>
                        <a:lnTo>
                          <a:pt x="14663" y="4586"/>
                        </a:lnTo>
                        <a:lnTo>
                          <a:pt x="14709" y="4586"/>
                        </a:lnTo>
                        <a:lnTo>
                          <a:pt x="14709" y="4567"/>
                        </a:lnTo>
                        <a:lnTo>
                          <a:pt x="14746" y="4567"/>
                        </a:lnTo>
                        <a:lnTo>
                          <a:pt x="14746" y="4558"/>
                        </a:lnTo>
                        <a:lnTo>
                          <a:pt x="14802" y="4558"/>
                        </a:lnTo>
                        <a:lnTo>
                          <a:pt x="14802" y="4539"/>
                        </a:lnTo>
                        <a:lnTo>
                          <a:pt x="14885" y="4539"/>
                        </a:lnTo>
                        <a:lnTo>
                          <a:pt x="14885" y="4521"/>
                        </a:lnTo>
                        <a:lnTo>
                          <a:pt x="14941" y="4521"/>
                        </a:lnTo>
                        <a:lnTo>
                          <a:pt x="14941" y="4512"/>
                        </a:lnTo>
                        <a:lnTo>
                          <a:pt x="15005" y="4512"/>
                        </a:lnTo>
                        <a:lnTo>
                          <a:pt x="15005" y="4493"/>
                        </a:lnTo>
                        <a:lnTo>
                          <a:pt x="15079" y="4493"/>
                        </a:lnTo>
                        <a:lnTo>
                          <a:pt x="15079" y="4475"/>
                        </a:lnTo>
                        <a:lnTo>
                          <a:pt x="15237" y="4475"/>
                        </a:lnTo>
                        <a:lnTo>
                          <a:pt x="15237" y="4465"/>
                        </a:lnTo>
                        <a:lnTo>
                          <a:pt x="15441" y="4465"/>
                        </a:lnTo>
                        <a:lnTo>
                          <a:pt x="15441" y="4447"/>
                        </a:lnTo>
                        <a:lnTo>
                          <a:pt x="15496" y="4447"/>
                        </a:lnTo>
                        <a:lnTo>
                          <a:pt x="15496" y="4465"/>
                        </a:lnTo>
                        <a:lnTo>
                          <a:pt x="15700" y="4465"/>
                        </a:lnTo>
                        <a:lnTo>
                          <a:pt x="15700" y="4475"/>
                        </a:lnTo>
                        <a:lnTo>
                          <a:pt x="15858" y="4475"/>
                        </a:lnTo>
                        <a:lnTo>
                          <a:pt x="15858" y="4493"/>
                        </a:lnTo>
                        <a:lnTo>
                          <a:pt x="15932" y="4493"/>
                        </a:lnTo>
                        <a:lnTo>
                          <a:pt x="15932" y="4512"/>
                        </a:lnTo>
                        <a:lnTo>
                          <a:pt x="16006" y="4512"/>
                        </a:lnTo>
                        <a:lnTo>
                          <a:pt x="16006" y="4521"/>
                        </a:lnTo>
                        <a:lnTo>
                          <a:pt x="16089" y="4521"/>
                        </a:lnTo>
                        <a:lnTo>
                          <a:pt x="16089" y="4539"/>
                        </a:lnTo>
                        <a:lnTo>
                          <a:pt x="16135" y="4539"/>
                        </a:lnTo>
                        <a:lnTo>
                          <a:pt x="16135" y="4558"/>
                        </a:lnTo>
                        <a:lnTo>
                          <a:pt x="16191" y="4558"/>
                        </a:lnTo>
                        <a:lnTo>
                          <a:pt x="16191" y="4521"/>
                        </a:lnTo>
                        <a:lnTo>
                          <a:pt x="16209" y="4521"/>
                        </a:lnTo>
                        <a:lnTo>
                          <a:pt x="16209" y="4475"/>
                        </a:lnTo>
                        <a:lnTo>
                          <a:pt x="16228" y="4475"/>
                        </a:lnTo>
                        <a:lnTo>
                          <a:pt x="16228" y="4447"/>
                        </a:lnTo>
                        <a:lnTo>
                          <a:pt x="16237" y="4447"/>
                        </a:lnTo>
                        <a:lnTo>
                          <a:pt x="16237" y="4419"/>
                        </a:lnTo>
                        <a:lnTo>
                          <a:pt x="16256" y="4419"/>
                        </a:lnTo>
                        <a:lnTo>
                          <a:pt x="16256" y="4382"/>
                        </a:lnTo>
                        <a:lnTo>
                          <a:pt x="16274" y="4382"/>
                        </a:lnTo>
                        <a:lnTo>
                          <a:pt x="16274" y="4336"/>
                        </a:lnTo>
                        <a:lnTo>
                          <a:pt x="16284" y="4336"/>
                        </a:lnTo>
                        <a:lnTo>
                          <a:pt x="16284" y="4308"/>
                        </a:lnTo>
                        <a:lnTo>
                          <a:pt x="16302" y="4308"/>
                        </a:lnTo>
                        <a:lnTo>
                          <a:pt x="16302" y="4289"/>
                        </a:lnTo>
                        <a:lnTo>
                          <a:pt x="16321" y="4289"/>
                        </a:lnTo>
                        <a:lnTo>
                          <a:pt x="16321" y="4262"/>
                        </a:lnTo>
                        <a:lnTo>
                          <a:pt x="16330" y="4262"/>
                        </a:lnTo>
                        <a:lnTo>
                          <a:pt x="16330" y="4234"/>
                        </a:lnTo>
                        <a:lnTo>
                          <a:pt x="16348" y="4234"/>
                        </a:lnTo>
                        <a:lnTo>
                          <a:pt x="16348" y="4197"/>
                        </a:lnTo>
                        <a:lnTo>
                          <a:pt x="16367" y="4197"/>
                        </a:lnTo>
                        <a:lnTo>
                          <a:pt x="16367" y="4187"/>
                        </a:lnTo>
                        <a:lnTo>
                          <a:pt x="16376" y="4187"/>
                        </a:lnTo>
                        <a:lnTo>
                          <a:pt x="16376" y="4150"/>
                        </a:lnTo>
                        <a:lnTo>
                          <a:pt x="16395" y="4150"/>
                        </a:lnTo>
                        <a:lnTo>
                          <a:pt x="16395" y="4123"/>
                        </a:lnTo>
                        <a:lnTo>
                          <a:pt x="16413" y="4123"/>
                        </a:lnTo>
                        <a:lnTo>
                          <a:pt x="16413" y="4095"/>
                        </a:lnTo>
                        <a:lnTo>
                          <a:pt x="16423" y="4095"/>
                        </a:lnTo>
                        <a:lnTo>
                          <a:pt x="16423" y="4076"/>
                        </a:lnTo>
                        <a:lnTo>
                          <a:pt x="16441" y="4076"/>
                        </a:lnTo>
                        <a:lnTo>
                          <a:pt x="16441" y="4058"/>
                        </a:lnTo>
                        <a:lnTo>
                          <a:pt x="16460" y="4058"/>
                        </a:lnTo>
                        <a:lnTo>
                          <a:pt x="16460" y="4030"/>
                        </a:lnTo>
                        <a:lnTo>
                          <a:pt x="16469" y="4030"/>
                        </a:lnTo>
                        <a:lnTo>
                          <a:pt x="16469" y="4012"/>
                        </a:lnTo>
                        <a:lnTo>
                          <a:pt x="16487" y="4012"/>
                        </a:lnTo>
                        <a:lnTo>
                          <a:pt x="16487" y="4002"/>
                        </a:lnTo>
                        <a:lnTo>
                          <a:pt x="16506" y="4002"/>
                        </a:lnTo>
                        <a:lnTo>
                          <a:pt x="16506" y="3965"/>
                        </a:lnTo>
                        <a:lnTo>
                          <a:pt x="16515" y="3965"/>
                        </a:lnTo>
                        <a:lnTo>
                          <a:pt x="16515" y="3956"/>
                        </a:lnTo>
                        <a:lnTo>
                          <a:pt x="16534" y="3956"/>
                        </a:lnTo>
                        <a:lnTo>
                          <a:pt x="16534" y="3937"/>
                        </a:lnTo>
                        <a:lnTo>
                          <a:pt x="16552" y="3937"/>
                        </a:lnTo>
                        <a:lnTo>
                          <a:pt x="16552" y="3910"/>
                        </a:lnTo>
                        <a:lnTo>
                          <a:pt x="16561" y="3910"/>
                        </a:lnTo>
                        <a:lnTo>
                          <a:pt x="16561" y="3891"/>
                        </a:lnTo>
                        <a:lnTo>
                          <a:pt x="16580" y="3891"/>
                        </a:lnTo>
                        <a:lnTo>
                          <a:pt x="16580" y="3873"/>
                        </a:lnTo>
                        <a:lnTo>
                          <a:pt x="16599" y="3873"/>
                        </a:lnTo>
                        <a:lnTo>
                          <a:pt x="16599" y="3863"/>
                        </a:lnTo>
                        <a:lnTo>
                          <a:pt x="16608" y="3863"/>
                        </a:lnTo>
                        <a:lnTo>
                          <a:pt x="16608" y="3845"/>
                        </a:lnTo>
                        <a:lnTo>
                          <a:pt x="16626" y="3845"/>
                        </a:lnTo>
                        <a:lnTo>
                          <a:pt x="16626" y="3826"/>
                        </a:lnTo>
                        <a:lnTo>
                          <a:pt x="16645" y="3826"/>
                        </a:lnTo>
                        <a:lnTo>
                          <a:pt x="16645" y="3798"/>
                        </a:lnTo>
                        <a:lnTo>
                          <a:pt x="16654" y="3798"/>
                        </a:lnTo>
                        <a:lnTo>
                          <a:pt x="16654" y="3780"/>
                        </a:lnTo>
                        <a:lnTo>
                          <a:pt x="16673" y="3780"/>
                        </a:lnTo>
                        <a:lnTo>
                          <a:pt x="16673" y="3771"/>
                        </a:lnTo>
                        <a:lnTo>
                          <a:pt x="16691" y="3771"/>
                        </a:lnTo>
                        <a:lnTo>
                          <a:pt x="16691" y="3752"/>
                        </a:lnTo>
                        <a:lnTo>
                          <a:pt x="16700" y="3752"/>
                        </a:lnTo>
                        <a:lnTo>
                          <a:pt x="16700" y="3734"/>
                        </a:lnTo>
                        <a:lnTo>
                          <a:pt x="16719" y="3734"/>
                        </a:lnTo>
                        <a:lnTo>
                          <a:pt x="16719" y="3724"/>
                        </a:lnTo>
                        <a:lnTo>
                          <a:pt x="16737" y="3724"/>
                        </a:lnTo>
                        <a:lnTo>
                          <a:pt x="16737" y="3706"/>
                        </a:lnTo>
                        <a:lnTo>
                          <a:pt x="16747" y="3706"/>
                        </a:lnTo>
                        <a:lnTo>
                          <a:pt x="16747" y="3687"/>
                        </a:lnTo>
                        <a:lnTo>
                          <a:pt x="16765" y="3687"/>
                        </a:lnTo>
                        <a:lnTo>
                          <a:pt x="16765" y="3678"/>
                        </a:lnTo>
                        <a:lnTo>
                          <a:pt x="16784" y="3678"/>
                        </a:lnTo>
                        <a:lnTo>
                          <a:pt x="16784" y="3660"/>
                        </a:lnTo>
                        <a:lnTo>
                          <a:pt x="16793" y="3660"/>
                        </a:lnTo>
                        <a:lnTo>
                          <a:pt x="16793" y="3641"/>
                        </a:lnTo>
                        <a:lnTo>
                          <a:pt x="16830" y="3641"/>
                        </a:lnTo>
                        <a:lnTo>
                          <a:pt x="16830" y="3632"/>
                        </a:lnTo>
                        <a:lnTo>
                          <a:pt x="16839" y="3632"/>
                        </a:lnTo>
                        <a:lnTo>
                          <a:pt x="16839" y="3613"/>
                        </a:lnTo>
                        <a:lnTo>
                          <a:pt x="16858" y="3613"/>
                        </a:lnTo>
                        <a:lnTo>
                          <a:pt x="16858" y="3595"/>
                        </a:lnTo>
                        <a:lnTo>
                          <a:pt x="16876" y="3595"/>
                        </a:lnTo>
                        <a:lnTo>
                          <a:pt x="16876" y="3585"/>
                        </a:lnTo>
                        <a:lnTo>
                          <a:pt x="16886" y="3585"/>
                        </a:lnTo>
                        <a:lnTo>
                          <a:pt x="16886" y="3567"/>
                        </a:lnTo>
                        <a:lnTo>
                          <a:pt x="16923" y="3567"/>
                        </a:lnTo>
                        <a:lnTo>
                          <a:pt x="16923" y="3548"/>
                        </a:lnTo>
                        <a:lnTo>
                          <a:pt x="16932" y="3548"/>
                        </a:lnTo>
                        <a:lnTo>
                          <a:pt x="16932" y="3539"/>
                        </a:lnTo>
                        <a:lnTo>
                          <a:pt x="16950" y="3539"/>
                        </a:lnTo>
                        <a:lnTo>
                          <a:pt x="16950" y="3521"/>
                        </a:lnTo>
                        <a:lnTo>
                          <a:pt x="16969" y="3521"/>
                        </a:lnTo>
                        <a:lnTo>
                          <a:pt x="16969" y="3502"/>
                        </a:lnTo>
                        <a:lnTo>
                          <a:pt x="16997" y="3502"/>
                        </a:lnTo>
                        <a:lnTo>
                          <a:pt x="16997" y="3493"/>
                        </a:lnTo>
                        <a:lnTo>
                          <a:pt x="17015" y="3493"/>
                        </a:lnTo>
                        <a:lnTo>
                          <a:pt x="17015" y="3474"/>
                        </a:lnTo>
                        <a:lnTo>
                          <a:pt x="17043" y="3474"/>
                        </a:lnTo>
                        <a:lnTo>
                          <a:pt x="17043" y="3456"/>
                        </a:lnTo>
                        <a:lnTo>
                          <a:pt x="17062" y="3456"/>
                        </a:lnTo>
                        <a:lnTo>
                          <a:pt x="17062" y="3446"/>
                        </a:lnTo>
                        <a:lnTo>
                          <a:pt x="17089" y="3446"/>
                        </a:lnTo>
                        <a:lnTo>
                          <a:pt x="17089" y="3428"/>
                        </a:lnTo>
                        <a:lnTo>
                          <a:pt x="17108" y="3428"/>
                        </a:lnTo>
                        <a:lnTo>
                          <a:pt x="17108" y="3409"/>
                        </a:lnTo>
                        <a:lnTo>
                          <a:pt x="17136" y="3409"/>
                        </a:lnTo>
                        <a:lnTo>
                          <a:pt x="17136" y="3400"/>
                        </a:lnTo>
                        <a:lnTo>
                          <a:pt x="17154" y="3400"/>
                        </a:lnTo>
                        <a:lnTo>
                          <a:pt x="17154" y="3382"/>
                        </a:lnTo>
                        <a:lnTo>
                          <a:pt x="17182" y="3382"/>
                        </a:lnTo>
                        <a:lnTo>
                          <a:pt x="17182" y="3363"/>
                        </a:lnTo>
                        <a:lnTo>
                          <a:pt x="17210" y="3363"/>
                        </a:lnTo>
                        <a:lnTo>
                          <a:pt x="17210" y="3354"/>
                        </a:lnTo>
                        <a:lnTo>
                          <a:pt x="17247" y="3354"/>
                        </a:lnTo>
                        <a:lnTo>
                          <a:pt x="17247" y="3335"/>
                        </a:lnTo>
                        <a:lnTo>
                          <a:pt x="17275" y="3335"/>
                        </a:lnTo>
                        <a:lnTo>
                          <a:pt x="17275" y="3317"/>
                        </a:lnTo>
                        <a:lnTo>
                          <a:pt x="17302" y="3317"/>
                        </a:lnTo>
                        <a:lnTo>
                          <a:pt x="17302" y="3308"/>
                        </a:lnTo>
                        <a:lnTo>
                          <a:pt x="17340" y="3308"/>
                        </a:lnTo>
                        <a:lnTo>
                          <a:pt x="17340" y="3289"/>
                        </a:lnTo>
                        <a:lnTo>
                          <a:pt x="17367" y="3289"/>
                        </a:lnTo>
                        <a:lnTo>
                          <a:pt x="17367" y="3271"/>
                        </a:lnTo>
                        <a:lnTo>
                          <a:pt x="17395" y="3271"/>
                        </a:lnTo>
                        <a:lnTo>
                          <a:pt x="17395" y="3261"/>
                        </a:lnTo>
                        <a:lnTo>
                          <a:pt x="17432" y="3261"/>
                        </a:lnTo>
                        <a:lnTo>
                          <a:pt x="17432" y="3243"/>
                        </a:lnTo>
                        <a:lnTo>
                          <a:pt x="17460" y="3243"/>
                        </a:lnTo>
                        <a:lnTo>
                          <a:pt x="17460" y="3224"/>
                        </a:lnTo>
                        <a:lnTo>
                          <a:pt x="17506" y="3224"/>
                        </a:lnTo>
                        <a:lnTo>
                          <a:pt x="17506" y="3215"/>
                        </a:lnTo>
                        <a:lnTo>
                          <a:pt x="17534" y="3215"/>
                        </a:lnTo>
                        <a:lnTo>
                          <a:pt x="17534" y="3196"/>
                        </a:lnTo>
                        <a:lnTo>
                          <a:pt x="17580" y="3196"/>
                        </a:lnTo>
                        <a:lnTo>
                          <a:pt x="17580" y="3178"/>
                        </a:lnTo>
                        <a:lnTo>
                          <a:pt x="17627" y="3178"/>
                        </a:lnTo>
                        <a:lnTo>
                          <a:pt x="17627" y="3169"/>
                        </a:lnTo>
                        <a:lnTo>
                          <a:pt x="17673" y="3169"/>
                        </a:lnTo>
                        <a:lnTo>
                          <a:pt x="17673" y="3150"/>
                        </a:lnTo>
                        <a:lnTo>
                          <a:pt x="17719" y="3150"/>
                        </a:lnTo>
                        <a:lnTo>
                          <a:pt x="17719" y="3132"/>
                        </a:lnTo>
                        <a:lnTo>
                          <a:pt x="17803" y="3132"/>
                        </a:lnTo>
                        <a:lnTo>
                          <a:pt x="17803" y="3122"/>
                        </a:lnTo>
                        <a:lnTo>
                          <a:pt x="17858" y="3122"/>
                        </a:lnTo>
                        <a:lnTo>
                          <a:pt x="17858" y="3104"/>
                        </a:lnTo>
                        <a:lnTo>
                          <a:pt x="17942" y="3104"/>
                        </a:lnTo>
                        <a:lnTo>
                          <a:pt x="17942" y="3085"/>
                        </a:lnTo>
                        <a:lnTo>
                          <a:pt x="18016" y="3085"/>
                        </a:lnTo>
                        <a:lnTo>
                          <a:pt x="18016" y="3076"/>
                        </a:lnTo>
                        <a:lnTo>
                          <a:pt x="18182" y="3076"/>
                        </a:lnTo>
                        <a:lnTo>
                          <a:pt x="18182" y="3057"/>
                        </a:lnTo>
                        <a:lnTo>
                          <a:pt x="18571" y="3057"/>
                        </a:lnTo>
                        <a:lnTo>
                          <a:pt x="18571" y="3076"/>
                        </a:lnTo>
                        <a:lnTo>
                          <a:pt x="18710" y="3076"/>
                        </a:lnTo>
                        <a:lnTo>
                          <a:pt x="18710" y="3085"/>
                        </a:lnTo>
                        <a:lnTo>
                          <a:pt x="18784" y="3085"/>
                        </a:lnTo>
                        <a:lnTo>
                          <a:pt x="18784" y="3104"/>
                        </a:lnTo>
                        <a:lnTo>
                          <a:pt x="18849" y="3104"/>
                        </a:lnTo>
                        <a:lnTo>
                          <a:pt x="18849" y="3122"/>
                        </a:lnTo>
                        <a:lnTo>
                          <a:pt x="18923" y="3122"/>
                        </a:lnTo>
                        <a:lnTo>
                          <a:pt x="18923" y="3132"/>
                        </a:lnTo>
                        <a:lnTo>
                          <a:pt x="19007" y="3132"/>
                        </a:lnTo>
                        <a:lnTo>
                          <a:pt x="19007" y="3150"/>
                        </a:lnTo>
                        <a:lnTo>
                          <a:pt x="19053" y="3150"/>
                        </a:lnTo>
                        <a:lnTo>
                          <a:pt x="19053" y="3169"/>
                        </a:lnTo>
                        <a:lnTo>
                          <a:pt x="19099" y="3169"/>
                        </a:lnTo>
                        <a:lnTo>
                          <a:pt x="19099" y="3178"/>
                        </a:lnTo>
                        <a:lnTo>
                          <a:pt x="19146" y="3178"/>
                        </a:lnTo>
                        <a:lnTo>
                          <a:pt x="19146" y="3196"/>
                        </a:lnTo>
                        <a:lnTo>
                          <a:pt x="19174" y="3196"/>
                        </a:lnTo>
                        <a:lnTo>
                          <a:pt x="19174" y="3215"/>
                        </a:lnTo>
                        <a:lnTo>
                          <a:pt x="19220" y="3215"/>
                        </a:lnTo>
                        <a:lnTo>
                          <a:pt x="19220" y="3224"/>
                        </a:lnTo>
                        <a:lnTo>
                          <a:pt x="19266" y="3224"/>
                        </a:lnTo>
                        <a:lnTo>
                          <a:pt x="19266" y="3243"/>
                        </a:lnTo>
                        <a:lnTo>
                          <a:pt x="19294" y="3243"/>
                        </a:lnTo>
                        <a:lnTo>
                          <a:pt x="19294" y="3261"/>
                        </a:lnTo>
                        <a:lnTo>
                          <a:pt x="19340" y="3261"/>
                        </a:lnTo>
                        <a:lnTo>
                          <a:pt x="19340" y="3271"/>
                        </a:lnTo>
                        <a:lnTo>
                          <a:pt x="19377" y="3271"/>
                        </a:lnTo>
                        <a:lnTo>
                          <a:pt x="19377" y="3289"/>
                        </a:lnTo>
                        <a:lnTo>
                          <a:pt x="19405" y="3289"/>
                        </a:lnTo>
                        <a:lnTo>
                          <a:pt x="19405" y="3308"/>
                        </a:lnTo>
                        <a:lnTo>
                          <a:pt x="19433" y="3308"/>
                        </a:lnTo>
                        <a:lnTo>
                          <a:pt x="19433" y="3317"/>
                        </a:lnTo>
                        <a:lnTo>
                          <a:pt x="19470" y="3317"/>
                        </a:lnTo>
                        <a:lnTo>
                          <a:pt x="19470" y="3335"/>
                        </a:lnTo>
                        <a:lnTo>
                          <a:pt x="19479" y="3335"/>
                        </a:lnTo>
                        <a:lnTo>
                          <a:pt x="19479" y="3354"/>
                        </a:lnTo>
                        <a:lnTo>
                          <a:pt x="19516" y="3354"/>
                        </a:lnTo>
                        <a:lnTo>
                          <a:pt x="19516" y="3363"/>
                        </a:lnTo>
                        <a:lnTo>
                          <a:pt x="19544" y="3363"/>
                        </a:lnTo>
                        <a:lnTo>
                          <a:pt x="19544" y="3382"/>
                        </a:lnTo>
                        <a:lnTo>
                          <a:pt x="19572" y="3382"/>
                        </a:lnTo>
                        <a:lnTo>
                          <a:pt x="19572" y="3400"/>
                        </a:lnTo>
                        <a:lnTo>
                          <a:pt x="19609" y="3400"/>
                        </a:lnTo>
                        <a:lnTo>
                          <a:pt x="19609" y="3409"/>
                        </a:lnTo>
                        <a:lnTo>
                          <a:pt x="19637" y="3409"/>
                        </a:lnTo>
                        <a:lnTo>
                          <a:pt x="19637" y="3428"/>
                        </a:lnTo>
                        <a:lnTo>
                          <a:pt x="19655" y="3428"/>
                        </a:lnTo>
                        <a:lnTo>
                          <a:pt x="19655" y="3446"/>
                        </a:lnTo>
                        <a:lnTo>
                          <a:pt x="19664" y="3446"/>
                        </a:lnTo>
                        <a:lnTo>
                          <a:pt x="19664" y="3456"/>
                        </a:lnTo>
                        <a:lnTo>
                          <a:pt x="19701" y="3456"/>
                        </a:lnTo>
                        <a:lnTo>
                          <a:pt x="19701" y="3474"/>
                        </a:lnTo>
                        <a:lnTo>
                          <a:pt x="19711" y="3474"/>
                        </a:lnTo>
                        <a:lnTo>
                          <a:pt x="19711" y="3493"/>
                        </a:lnTo>
                        <a:lnTo>
                          <a:pt x="19748" y="3493"/>
                        </a:lnTo>
                        <a:lnTo>
                          <a:pt x="19748" y="3502"/>
                        </a:lnTo>
                        <a:lnTo>
                          <a:pt x="19757" y="3502"/>
                        </a:lnTo>
                        <a:lnTo>
                          <a:pt x="19757" y="3521"/>
                        </a:lnTo>
                        <a:lnTo>
                          <a:pt x="19776" y="3521"/>
                        </a:lnTo>
                        <a:lnTo>
                          <a:pt x="19776" y="3539"/>
                        </a:lnTo>
                        <a:lnTo>
                          <a:pt x="19803" y="3539"/>
                        </a:lnTo>
                        <a:lnTo>
                          <a:pt x="19803" y="3548"/>
                        </a:lnTo>
                        <a:lnTo>
                          <a:pt x="19822" y="3548"/>
                        </a:lnTo>
                        <a:lnTo>
                          <a:pt x="19822" y="3567"/>
                        </a:lnTo>
                        <a:lnTo>
                          <a:pt x="19850" y="3567"/>
                        </a:lnTo>
                        <a:lnTo>
                          <a:pt x="19850" y="3585"/>
                        </a:lnTo>
                        <a:lnTo>
                          <a:pt x="19868" y="3585"/>
                        </a:lnTo>
                        <a:lnTo>
                          <a:pt x="19868" y="3595"/>
                        </a:lnTo>
                        <a:lnTo>
                          <a:pt x="19887" y="3595"/>
                        </a:lnTo>
                        <a:lnTo>
                          <a:pt x="19887" y="3613"/>
                        </a:lnTo>
                        <a:lnTo>
                          <a:pt x="19896" y="3613"/>
                        </a:lnTo>
                        <a:lnTo>
                          <a:pt x="19896" y="3632"/>
                        </a:lnTo>
                        <a:lnTo>
                          <a:pt x="19915" y="3632"/>
                        </a:lnTo>
                        <a:lnTo>
                          <a:pt x="19915" y="3641"/>
                        </a:lnTo>
                        <a:lnTo>
                          <a:pt x="19933" y="3641"/>
                        </a:lnTo>
                        <a:lnTo>
                          <a:pt x="19933" y="3660"/>
                        </a:lnTo>
                        <a:lnTo>
                          <a:pt x="19961" y="3660"/>
                        </a:lnTo>
                        <a:lnTo>
                          <a:pt x="19961" y="3678"/>
                        </a:lnTo>
                        <a:lnTo>
                          <a:pt x="19979" y="3678"/>
                        </a:lnTo>
                        <a:lnTo>
                          <a:pt x="19979" y="3687"/>
                        </a:lnTo>
                        <a:lnTo>
                          <a:pt x="19989" y="3687"/>
                        </a:lnTo>
                        <a:lnTo>
                          <a:pt x="19989" y="3706"/>
                        </a:lnTo>
                        <a:lnTo>
                          <a:pt x="20007" y="3706"/>
                        </a:lnTo>
                        <a:lnTo>
                          <a:pt x="20007" y="3724"/>
                        </a:lnTo>
                        <a:lnTo>
                          <a:pt x="20026" y="3724"/>
                        </a:lnTo>
                        <a:lnTo>
                          <a:pt x="20026" y="3734"/>
                        </a:lnTo>
                        <a:lnTo>
                          <a:pt x="20035" y="3734"/>
                        </a:lnTo>
                        <a:lnTo>
                          <a:pt x="20035" y="3752"/>
                        </a:lnTo>
                        <a:lnTo>
                          <a:pt x="20053" y="3752"/>
                        </a:lnTo>
                        <a:lnTo>
                          <a:pt x="20053" y="3771"/>
                        </a:lnTo>
                        <a:lnTo>
                          <a:pt x="20072" y="3771"/>
                        </a:lnTo>
                        <a:lnTo>
                          <a:pt x="20072" y="3780"/>
                        </a:lnTo>
                        <a:lnTo>
                          <a:pt x="20081" y="3780"/>
                        </a:lnTo>
                        <a:lnTo>
                          <a:pt x="20081" y="3798"/>
                        </a:lnTo>
                        <a:lnTo>
                          <a:pt x="20100" y="3798"/>
                        </a:lnTo>
                        <a:lnTo>
                          <a:pt x="20100" y="3817"/>
                        </a:lnTo>
                        <a:lnTo>
                          <a:pt x="20118" y="3817"/>
                        </a:lnTo>
                        <a:lnTo>
                          <a:pt x="20118" y="3826"/>
                        </a:lnTo>
                        <a:lnTo>
                          <a:pt x="20128" y="3826"/>
                        </a:lnTo>
                        <a:lnTo>
                          <a:pt x="20128" y="3845"/>
                        </a:lnTo>
                        <a:lnTo>
                          <a:pt x="20146" y="3845"/>
                        </a:lnTo>
                        <a:lnTo>
                          <a:pt x="20146" y="3863"/>
                        </a:lnTo>
                        <a:lnTo>
                          <a:pt x="20165" y="3863"/>
                        </a:lnTo>
                        <a:lnTo>
                          <a:pt x="20165" y="3891"/>
                        </a:lnTo>
                        <a:lnTo>
                          <a:pt x="20174" y="3891"/>
                        </a:lnTo>
                        <a:lnTo>
                          <a:pt x="20174" y="3910"/>
                        </a:lnTo>
                        <a:lnTo>
                          <a:pt x="20192" y="3910"/>
                        </a:lnTo>
                        <a:lnTo>
                          <a:pt x="20192" y="3919"/>
                        </a:lnTo>
                        <a:lnTo>
                          <a:pt x="20211" y="3919"/>
                        </a:lnTo>
                        <a:lnTo>
                          <a:pt x="20211" y="3937"/>
                        </a:lnTo>
                        <a:lnTo>
                          <a:pt x="20220" y="3937"/>
                        </a:lnTo>
                        <a:lnTo>
                          <a:pt x="20220" y="3965"/>
                        </a:lnTo>
                        <a:lnTo>
                          <a:pt x="20239" y="3965"/>
                        </a:lnTo>
                        <a:lnTo>
                          <a:pt x="20239" y="3984"/>
                        </a:lnTo>
                        <a:lnTo>
                          <a:pt x="20257" y="3984"/>
                        </a:lnTo>
                        <a:lnTo>
                          <a:pt x="20257" y="4002"/>
                        </a:lnTo>
                        <a:lnTo>
                          <a:pt x="20266" y="4002"/>
                        </a:lnTo>
                        <a:lnTo>
                          <a:pt x="20266" y="4012"/>
                        </a:lnTo>
                        <a:lnTo>
                          <a:pt x="20285" y="4012"/>
                        </a:lnTo>
                        <a:lnTo>
                          <a:pt x="20285" y="4049"/>
                        </a:lnTo>
                        <a:lnTo>
                          <a:pt x="20304" y="4049"/>
                        </a:lnTo>
                        <a:lnTo>
                          <a:pt x="20304" y="4058"/>
                        </a:lnTo>
                        <a:lnTo>
                          <a:pt x="20313" y="4058"/>
                        </a:lnTo>
                        <a:lnTo>
                          <a:pt x="20313" y="4076"/>
                        </a:lnTo>
                        <a:lnTo>
                          <a:pt x="20331" y="4076"/>
                        </a:lnTo>
                        <a:lnTo>
                          <a:pt x="20331" y="4104"/>
                        </a:lnTo>
                        <a:lnTo>
                          <a:pt x="20350" y="4104"/>
                        </a:lnTo>
                        <a:lnTo>
                          <a:pt x="20350" y="4123"/>
                        </a:lnTo>
                        <a:lnTo>
                          <a:pt x="20359" y="4123"/>
                        </a:lnTo>
                        <a:lnTo>
                          <a:pt x="20359" y="4150"/>
                        </a:lnTo>
                        <a:lnTo>
                          <a:pt x="20378" y="4150"/>
                        </a:lnTo>
                        <a:lnTo>
                          <a:pt x="20378" y="4169"/>
                        </a:lnTo>
                        <a:lnTo>
                          <a:pt x="20396" y="4169"/>
                        </a:lnTo>
                        <a:lnTo>
                          <a:pt x="20396" y="4197"/>
                        </a:lnTo>
                        <a:lnTo>
                          <a:pt x="20405" y="4197"/>
                        </a:lnTo>
                        <a:lnTo>
                          <a:pt x="20405" y="4234"/>
                        </a:lnTo>
                        <a:lnTo>
                          <a:pt x="20424" y="4234"/>
                        </a:lnTo>
                        <a:lnTo>
                          <a:pt x="20424" y="4243"/>
                        </a:lnTo>
                        <a:lnTo>
                          <a:pt x="20442" y="4243"/>
                        </a:lnTo>
                        <a:lnTo>
                          <a:pt x="20442" y="4280"/>
                        </a:lnTo>
                        <a:lnTo>
                          <a:pt x="20452" y="4280"/>
                        </a:lnTo>
                        <a:lnTo>
                          <a:pt x="20452" y="4308"/>
                        </a:lnTo>
                        <a:lnTo>
                          <a:pt x="20470" y="4308"/>
                        </a:lnTo>
                        <a:lnTo>
                          <a:pt x="20470" y="4336"/>
                        </a:lnTo>
                        <a:lnTo>
                          <a:pt x="20489" y="4336"/>
                        </a:lnTo>
                        <a:lnTo>
                          <a:pt x="20489" y="4373"/>
                        </a:lnTo>
                        <a:lnTo>
                          <a:pt x="20498" y="4373"/>
                        </a:lnTo>
                        <a:lnTo>
                          <a:pt x="20498" y="4401"/>
                        </a:lnTo>
                        <a:lnTo>
                          <a:pt x="20517" y="4401"/>
                        </a:lnTo>
                        <a:lnTo>
                          <a:pt x="20517" y="4428"/>
                        </a:lnTo>
                        <a:lnTo>
                          <a:pt x="20535" y="4428"/>
                        </a:lnTo>
                        <a:lnTo>
                          <a:pt x="20535" y="4465"/>
                        </a:lnTo>
                        <a:lnTo>
                          <a:pt x="20544" y="4465"/>
                        </a:lnTo>
                        <a:lnTo>
                          <a:pt x="20544" y="4512"/>
                        </a:lnTo>
                        <a:lnTo>
                          <a:pt x="20563" y="4512"/>
                        </a:lnTo>
                        <a:lnTo>
                          <a:pt x="20563" y="4539"/>
                        </a:lnTo>
                        <a:lnTo>
                          <a:pt x="20581" y="4539"/>
                        </a:lnTo>
                        <a:lnTo>
                          <a:pt x="20581" y="4567"/>
                        </a:lnTo>
                        <a:lnTo>
                          <a:pt x="20637" y="4567"/>
                        </a:lnTo>
                        <a:lnTo>
                          <a:pt x="20637" y="4586"/>
                        </a:lnTo>
                        <a:lnTo>
                          <a:pt x="20702" y="4586"/>
                        </a:lnTo>
                        <a:lnTo>
                          <a:pt x="20702" y="4604"/>
                        </a:lnTo>
                        <a:lnTo>
                          <a:pt x="20767" y="4604"/>
                        </a:lnTo>
                        <a:lnTo>
                          <a:pt x="20767" y="4614"/>
                        </a:lnTo>
                        <a:lnTo>
                          <a:pt x="20813" y="4614"/>
                        </a:lnTo>
                        <a:lnTo>
                          <a:pt x="20813" y="4632"/>
                        </a:lnTo>
                        <a:lnTo>
                          <a:pt x="20869" y="4632"/>
                        </a:lnTo>
                        <a:lnTo>
                          <a:pt x="20869" y="4651"/>
                        </a:lnTo>
                        <a:lnTo>
                          <a:pt x="20915" y="4651"/>
                        </a:lnTo>
                        <a:lnTo>
                          <a:pt x="20915" y="4660"/>
                        </a:lnTo>
                        <a:lnTo>
                          <a:pt x="20961" y="4660"/>
                        </a:lnTo>
                        <a:lnTo>
                          <a:pt x="20961" y="4678"/>
                        </a:lnTo>
                        <a:lnTo>
                          <a:pt x="21007" y="4678"/>
                        </a:lnTo>
                        <a:lnTo>
                          <a:pt x="21007" y="4697"/>
                        </a:lnTo>
                        <a:lnTo>
                          <a:pt x="21054" y="4697"/>
                        </a:lnTo>
                        <a:lnTo>
                          <a:pt x="21054" y="4706"/>
                        </a:lnTo>
                        <a:lnTo>
                          <a:pt x="21091" y="4706"/>
                        </a:lnTo>
                        <a:lnTo>
                          <a:pt x="21091" y="4725"/>
                        </a:lnTo>
                        <a:lnTo>
                          <a:pt x="21137" y="4725"/>
                        </a:lnTo>
                        <a:lnTo>
                          <a:pt x="21137" y="4743"/>
                        </a:lnTo>
                        <a:lnTo>
                          <a:pt x="21165" y="4743"/>
                        </a:lnTo>
                        <a:lnTo>
                          <a:pt x="21165" y="4753"/>
                        </a:lnTo>
                        <a:lnTo>
                          <a:pt x="21193" y="4753"/>
                        </a:lnTo>
                        <a:lnTo>
                          <a:pt x="21193" y="4771"/>
                        </a:lnTo>
                        <a:lnTo>
                          <a:pt x="21239" y="4771"/>
                        </a:lnTo>
                        <a:lnTo>
                          <a:pt x="21239" y="4790"/>
                        </a:lnTo>
                        <a:lnTo>
                          <a:pt x="21276" y="4790"/>
                        </a:lnTo>
                        <a:lnTo>
                          <a:pt x="21276" y="4799"/>
                        </a:lnTo>
                        <a:lnTo>
                          <a:pt x="21304" y="4799"/>
                        </a:lnTo>
                        <a:lnTo>
                          <a:pt x="21304" y="4817"/>
                        </a:lnTo>
                        <a:lnTo>
                          <a:pt x="21350" y="4817"/>
                        </a:lnTo>
                        <a:lnTo>
                          <a:pt x="21350" y="4836"/>
                        </a:lnTo>
                        <a:lnTo>
                          <a:pt x="21378" y="4836"/>
                        </a:lnTo>
                        <a:lnTo>
                          <a:pt x="21378" y="4845"/>
                        </a:lnTo>
                        <a:lnTo>
                          <a:pt x="21415" y="4845"/>
                        </a:lnTo>
                        <a:lnTo>
                          <a:pt x="21415" y="4864"/>
                        </a:lnTo>
                        <a:lnTo>
                          <a:pt x="21443" y="4864"/>
                        </a:lnTo>
                        <a:lnTo>
                          <a:pt x="21443" y="4882"/>
                        </a:lnTo>
                        <a:lnTo>
                          <a:pt x="21461" y="4882"/>
                        </a:lnTo>
                        <a:lnTo>
                          <a:pt x="21461" y="4891"/>
                        </a:lnTo>
                        <a:lnTo>
                          <a:pt x="21489" y="4891"/>
                        </a:lnTo>
                        <a:lnTo>
                          <a:pt x="21489" y="4910"/>
                        </a:lnTo>
                        <a:lnTo>
                          <a:pt x="21517" y="4910"/>
                        </a:lnTo>
                        <a:lnTo>
                          <a:pt x="21517" y="4928"/>
                        </a:lnTo>
                        <a:lnTo>
                          <a:pt x="21554" y="4928"/>
                        </a:lnTo>
                        <a:lnTo>
                          <a:pt x="21554" y="4938"/>
                        </a:lnTo>
                        <a:lnTo>
                          <a:pt x="21563" y="4938"/>
                        </a:lnTo>
                        <a:lnTo>
                          <a:pt x="21563" y="4956"/>
                        </a:lnTo>
                        <a:lnTo>
                          <a:pt x="21600" y="4956"/>
                        </a:lnTo>
                        <a:lnTo>
                          <a:pt x="21600" y="4975"/>
                        </a:lnTo>
                        <a:lnTo>
                          <a:pt x="21628" y="4975"/>
                        </a:lnTo>
                        <a:lnTo>
                          <a:pt x="21628" y="4984"/>
                        </a:lnTo>
                        <a:lnTo>
                          <a:pt x="21647" y="4984"/>
                        </a:lnTo>
                        <a:lnTo>
                          <a:pt x="21647" y="5003"/>
                        </a:lnTo>
                        <a:lnTo>
                          <a:pt x="21674" y="5003"/>
                        </a:lnTo>
                        <a:lnTo>
                          <a:pt x="21674" y="5021"/>
                        </a:lnTo>
                        <a:lnTo>
                          <a:pt x="21702" y="5021"/>
                        </a:lnTo>
                        <a:lnTo>
                          <a:pt x="21702" y="5030"/>
                        </a:lnTo>
                        <a:lnTo>
                          <a:pt x="21721" y="5030"/>
                        </a:lnTo>
                        <a:lnTo>
                          <a:pt x="21721" y="5049"/>
                        </a:lnTo>
                        <a:lnTo>
                          <a:pt x="21748" y="5049"/>
                        </a:lnTo>
                        <a:lnTo>
                          <a:pt x="21748" y="5067"/>
                        </a:lnTo>
                        <a:lnTo>
                          <a:pt x="21786" y="5067"/>
                        </a:lnTo>
                        <a:lnTo>
                          <a:pt x="21786" y="5077"/>
                        </a:lnTo>
                        <a:lnTo>
                          <a:pt x="21795" y="5077"/>
                        </a:lnTo>
                        <a:lnTo>
                          <a:pt x="21795" y="5095"/>
                        </a:lnTo>
                        <a:lnTo>
                          <a:pt x="21813" y="5095"/>
                        </a:lnTo>
                        <a:lnTo>
                          <a:pt x="21813" y="5114"/>
                        </a:lnTo>
                        <a:lnTo>
                          <a:pt x="21832" y="5114"/>
                        </a:lnTo>
                        <a:lnTo>
                          <a:pt x="21832" y="5123"/>
                        </a:lnTo>
                        <a:lnTo>
                          <a:pt x="21860" y="5123"/>
                        </a:lnTo>
                        <a:lnTo>
                          <a:pt x="21860" y="5142"/>
                        </a:lnTo>
                        <a:lnTo>
                          <a:pt x="21878" y="5142"/>
                        </a:lnTo>
                        <a:lnTo>
                          <a:pt x="21878" y="5160"/>
                        </a:lnTo>
                        <a:lnTo>
                          <a:pt x="21887" y="5160"/>
                        </a:lnTo>
                        <a:lnTo>
                          <a:pt x="21887" y="5169"/>
                        </a:lnTo>
                        <a:lnTo>
                          <a:pt x="21906" y="5169"/>
                        </a:lnTo>
                        <a:lnTo>
                          <a:pt x="21906" y="5188"/>
                        </a:lnTo>
                        <a:lnTo>
                          <a:pt x="21934" y="5188"/>
                        </a:lnTo>
                        <a:lnTo>
                          <a:pt x="21934" y="5206"/>
                        </a:lnTo>
                        <a:lnTo>
                          <a:pt x="21952" y="5206"/>
                        </a:lnTo>
                        <a:lnTo>
                          <a:pt x="21952" y="5216"/>
                        </a:lnTo>
                        <a:lnTo>
                          <a:pt x="21971" y="5216"/>
                        </a:lnTo>
                        <a:lnTo>
                          <a:pt x="21971" y="5234"/>
                        </a:lnTo>
                        <a:lnTo>
                          <a:pt x="21999" y="5234"/>
                        </a:lnTo>
                        <a:lnTo>
                          <a:pt x="21999" y="5253"/>
                        </a:lnTo>
                        <a:lnTo>
                          <a:pt x="22017" y="5253"/>
                        </a:lnTo>
                        <a:lnTo>
                          <a:pt x="22017" y="5262"/>
                        </a:lnTo>
                        <a:lnTo>
                          <a:pt x="22026" y="5262"/>
                        </a:lnTo>
                        <a:lnTo>
                          <a:pt x="22026" y="5280"/>
                        </a:lnTo>
                        <a:lnTo>
                          <a:pt x="22045" y="5280"/>
                        </a:lnTo>
                        <a:lnTo>
                          <a:pt x="22045" y="5299"/>
                        </a:lnTo>
                        <a:lnTo>
                          <a:pt x="22073" y="5299"/>
                        </a:lnTo>
                        <a:lnTo>
                          <a:pt x="22073" y="5308"/>
                        </a:lnTo>
                        <a:lnTo>
                          <a:pt x="22091" y="5308"/>
                        </a:lnTo>
                        <a:lnTo>
                          <a:pt x="22091" y="5327"/>
                        </a:lnTo>
                        <a:lnTo>
                          <a:pt x="22110" y="5327"/>
                        </a:lnTo>
                        <a:lnTo>
                          <a:pt x="22110" y="5345"/>
                        </a:lnTo>
                        <a:lnTo>
                          <a:pt x="22119" y="5345"/>
                        </a:lnTo>
                        <a:lnTo>
                          <a:pt x="22119" y="5355"/>
                        </a:lnTo>
                        <a:lnTo>
                          <a:pt x="22138" y="5355"/>
                        </a:lnTo>
                        <a:lnTo>
                          <a:pt x="22138" y="5373"/>
                        </a:lnTo>
                        <a:lnTo>
                          <a:pt x="22156" y="5373"/>
                        </a:lnTo>
                        <a:lnTo>
                          <a:pt x="22156" y="5392"/>
                        </a:lnTo>
                        <a:lnTo>
                          <a:pt x="22165" y="5392"/>
                        </a:lnTo>
                        <a:lnTo>
                          <a:pt x="22165" y="5401"/>
                        </a:lnTo>
                        <a:lnTo>
                          <a:pt x="22184" y="5401"/>
                        </a:lnTo>
                        <a:lnTo>
                          <a:pt x="22184" y="5419"/>
                        </a:lnTo>
                        <a:lnTo>
                          <a:pt x="22202" y="5419"/>
                        </a:lnTo>
                        <a:lnTo>
                          <a:pt x="22202" y="5438"/>
                        </a:lnTo>
                        <a:lnTo>
                          <a:pt x="22212" y="5438"/>
                        </a:lnTo>
                        <a:lnTo>
                          <a:pt x="22212" y="5447"/>
                        </a:lnTo>
                        <a:lnTo>
                          <a:pt x="22230" y="5447"/>
                        </a:lnTo>
                        <a:lnTo>
                          <a:pt x="22230" y="5466"/>
                        </a:lnTo>
                        <a:lnTo>
                          <a:pt x="22249" y="5466"/>
                        </a:lnTo>
                        <a:lnTo>
                          <a:pt x="22249" y="5484"/>
                        </a:lnTo>
                        <a:lnTo>
                          <a:pt x="22258" y="5484"/>
                        </a:lnTo>
                        <a:lnTo>
                          <a:pt x="22258" y="5494"/>
                        </a:lnTo>
                        <a:lnTo>
                          <a:pt x="22276" y="5494"/>
                        </a:lnTo>
                        <a:lnTo>
                          <a:pt x="22276" y="5512"/>
                        </a:lnTo>
                        <a:lnTo>
                          <a:pt x="22295" y="5512"/>
                        </a:lnTo>
                        <a:lnTo>
                          <a:pt x="22295" y="5531"/>
                        </a:lnTo>
                        <a:lnTo>
                          <a:pt x="22304" y="5531"/>
                        </a:lnTo>
                        <a:lnTo>
                          <a:pt x="22304" y="5540"/>
                        </a:lnTo>
                        <a:lnTo>
                          <a:pt x="22323" y="5540"/>
                        </a:lnTo>
                        <a:lnTo>
                          <a:pt x="22323" y="5558"/>
                        </a:lnTo>
                        <a:lnTo>
                          <a:pt x="22341" y="5558"/>
                        </a:lnTo>
                        <a:lnTo>
                          <a:pt x="22341" y="5586"/>
                        </a:lnTo>
                        <a:lnTo>
                          <a:pt x="22351" y="5586"/>
                        </a:lnTo>
                        <a:lnTo>
                          <a:pt x="22351" y="5605"/>
                        </a:lnTo>
                        <a:lnTo>
                          <a:pt x="22369" y="5605"/>
                        </a:lnTo>
                        <a:lnTo>
                          <a:pt x="22369" y="5623"/>
                        </a:lnTo>
                        <a:lnTo>
                          <a:pt x="22388" y="5623"/>
                        </a:lnTo>
                        <a:lnTo>
                          <a:pt x="22388" y="5632"/>
                        </a:lnTo>
                        <a:lnTo>
                          <a:pt x="22397" y="5632"/>
                        </a:lnTo>
                        <a:lnTo>
                          <a:pt x="22397" y="5651"/>
                        </a:lnTo>
                        <a:lnTo>
                          <a:pt x="22415" y="5651"/>
                        </a:lnTo>
                        <a:lnTo>
                          <a:pt x="22415" y="5669"/>
                        </a:lnTo>
                        <a:lnTo>
                          <a:pt x="22434" y="5669"/>
                        </a:lnTo>
                        <a:lnTo>
                          <a:pt x="22434" y="5697"/>
                        </a:lnTo>
                        <a:lnTo>
                          <a:pt x="22443" y="5697"/>
                        </a:lnTo>
                        <a:lnTo>
                          <a:pt x="22443" y="5716"/>
                        </a:lnTo>
                        <a:lnTo>
                          <a:pt x="22462" y="5716"/>
                        </a:lnTo>
                        <a:lnTo>
                          <a:pt x="22462" y="5725"/>
                        </a:lnTo>
                        <a:lnTo>
                          <a:pt x="22480" y="5725"/>
                        </a:lnTo>
                        <a:lnTo>
                          <a:pt x="22480" y="5762"/>
                        </a:lnTo>
                        <a:lnTo>
                          <a:pt x="22489" y="5762"/>
                        </a:lnTo>
                        <a:lnTo>
                          <a:pt x="22489" y="5771"/>
                        </a:lnTo>
                        <a:lnTo>
                          <a:pt x="22508" y="5771"/>
                        </a:lnTo>
                        <a:lnTo>
                          <a:pt x="22508" y="5790"/>
                        </a:lnTo>
                        <a:lnTo>
                          <a:pt x="22527" y="5790"/>
                        </a:lnTo>
                        <a:lnTo>
                          <a:pt x="22527" y="5818"/>
                        </a:lnTo>
                        <a:lnTo>
                          <a:pt x="22536" y="5818"/>
                        </a:lnTo>
                        <a:lnTo>
                          <a:pt x="22536" y="5836"/>
                        </a:lnTo>
                        <a:lnTo>
                          <a:pt x="22554" y="5836"/>
                        </a:lnTo>
                        <a:lnTo>
                          <a:pt x="22554" y="5864"/>
                        </a:lnTo>
                        <a:lnTo>
                          <a:pt x="22573" y="5864"/>
                        </a:lnTo>
                        <a:lnTo>
                          <a:pt x="22573" y="5883"/>
                        </a:lnTo>
                        <a:lnTo>
                          <a:pt x="22582" y="5883"/>
                        </a:lnTo>
                        <a:lnTo>
                          <a:pt x="22582" y="5901"/>
                        </a:lnTo>
                        <a:lnTo>
                          <a:pt x="22601" y="5901"/>
                        </a:lnTo>
                        <a:lnTo>
                          <a:pt x="22601" y="5929"/>
                        </a:lnTo>
                        <a:lnTo>
                          <a:pt x="22619" y="5929"/>
                        </a:lnTo>
                        <a:lnTo>
                          <a:pt x="22619" y="5947"/>
                        </a:lnTo>
                        <a:lnTo>
                          <a:pt x="22628" y="5947"/>
                        </a:lnTo>
                        <a:lnTo>
                          <a:pt x="22628" y="5957"/>
                        </a:lnTo>
                        <a:lnTo>
                          <a:pt x="22647" y="5957"/>
                        </a:lnTo>
                        <a:lnTo>
                          <a:pt x="22647" y="5994"/>
                        </a:lnTo>
                        <a:lnTo>
                          <a:pt x="22665" y="5994"/>
                        </a:lnTo>
                        <a:lnTo>
                          <a:pt x="22665" y="6021"/>
                        </a:lnTo>
                        <a:lnTo>
                          <a:pt x="22675" y="6021"/>
                        </a:lnTo>
                        <a:lnTo>
                          <a:pt x="22675" y="6049"/>
                        </a:lnTo>
                        <a:lnTo>
                          <a:pt x="22693" y="6049"/>
                        </a:lnTo>
                        <a:lnTo>
                          <a:pt x="22693" y="6086"/>
                        </a:lnTo>
                        <a:lnTo>
                          <a:pt x="22712" y="6086"/>
                        </a:lnTo>
                        <a:lnTo>
                          <a:pt x="22712" y="6096"/>
                        </a:lnTo>
                        <a:lnTo>
                          <a:pt x="22721" y="6096"/>
                        </a:lnTo>
                        <a:lnTo>
                          <a:pt x="22721" y="6133"/>
                        </a:lnTo>
                        <a:lnTo>
                          <a:pt x="22740" y="6133"/>
                        </a:lnTo>
                        <a:lnTo>
                          <a:pt x="22740" y="6160"/>
                        </a:lnTo>
                        <a:lnTo>
                          <a:pt x="22758" y="6160"/>
                        </a:lnTo>
                        <a:lnTo>
                          <a:pt x="22758" y="6188"/>
                        </a:lnTo>
                        <a:lnTo>
                          <a:pt x="22767" y="6188"/>
                        </a:lnTo>
                        <a:lnTo>
                          <a:pt x="22767" y="6225"/>
                        </a:lnTo>
                        <a:lnTo>
                          <a:pt x="22786" y="6225"/>
                        </a:lnTo>
                        <a:lnTo>
                          <a:pt x="22786" y="6253"/>
                        </a:lnTo>
                        <a:lnTo>
                          <a:pt x="22804" y="6253"/>
                        </a:lnTo>
                        <a:lnTo>
                          <a:pt x="22804" y="6272"/>
                        </a:lnTo>
                        <a:lnTo>
                          <a:pt x="22814" y="6272"/>
                        </a:lnTo>
                        <a:lnTo>
                          <a:pt x="22814" y="6299"/>
                        </a:lnTo>
                        <a:lnTo>
                          <a:pt x="22832" y="6299"/>
                        </a:lnTo>
                        <a:lnTo>
                          <a:pt x="22832" y="6327"/>
                        </a:lnTo>
                        <a:lnTo>
                          <a:pt x="22851" y="6327"/>
                        </a:lnTo>
                        <a:lnTo>
                          <a:pt x="22851" y="6364"/>
                        </a:lnTo>
                        <a:lnTo>
                          <a:pt x="22860" y="6364"/>
                        </a:lnTo>
                        <a:lnTo>
                          <a:pt x="22860" y="6410"/>
                        </a:lnTo>
                        <a:lnTo>
                          <a:pt x="22879" y="6410"/>
                        </a:lnTo>
                        <a:lnTo>
                          <a:pt x="22879" y="6438"/>
                        </a:lnTo>
                        <a:lnTo>
                          <a:pt x="22897" y="6438"/>
                        </a:lnTo>
                        <a:lnTo>
                          <a:pt x="22897" y="6485"/>
                        </a:lnTo>
                        <a:lnTo>
                          <a:pt x="22906" y="6485"/>
                        </a:lnTo>
                        <a:lnTo>
                          <a:pt x="22906" y="6512"/>
                        </a:lnTo>
                        <a:lnTo>
                          <a:pt x="22925" y="6512"/>
                        </a:lnTo>
                        <a:lnTo>
                          <a:pt x="22925" y="6559"/>
                        </a:lnTo>
                        <a:lnTo>
                          <a:pt x="22943" y="6559"/>
                        </a:lnTo>
                        <a:lnTo>
                          <a:pt x="22943" y="6596"/>
                        </a:lnTo>
                        <a:lnTo>
                          <a:pt x="22953" y="6596"/>
                        </a:lnTo>
                        <a:lnTo>
                          <a:pt x="22953" y="6642"/>
                        </a:lnTo>
                        <a:lnTo>
                          <a:pt x="22971" y="6642"/>
                        </a:lnTo>
                        <a:lnTo>
                          <a:pt x="22971" y="6688"/>
                        </a:lnTo>
                        <a:lnTo>
                          <a:pt x="22990" y="6688"/>
                        </a:lnTo>
                        <a:lnTo>
                          <a:pt x="22990" y="6735"/>
                        </a:lnTo>
                        <a:lnTo>
                          <a:pt x="22999" y="6735"/>
                        </a:lnTo>
                        <a:lnTo>
                          <a:pt x="22999" y="6781"/>
                        </a:lnTo>
                        <a:lnTo>
                          <a:pt x="23017" y="6781"/>
                        </a:lnTo>
                        <a:lnTo>
                          <a:pt x="23017" y="6837"/>
                        </a:lnTo>
                        <a:lnTo>
                          <a:pt x="23036" y="6837"/>
                        </a:lnTo>
                        <a:lnTo>
                          <a:pt x="23036" y="6920"/>
                        </a:lnTo>
                        <a:lnTo>
                          <a:pt x="23045" y="6920"/>
                        </a:lnTo>
                        <a:lnTo>
                          <a:pt x="23045" y="6994"/>
                        </a:lnTo>
                        <a:lnTo>
                          <a:pt x="23064" y="6994"/>
                        </a:lnTo>
                        <a:lnTo>
                          <a:pt x="23064" y="7068"/>
                        </a:lnTo>
                        <a:lnTo>
                          <a:pt x="23082" y="7068"/>
                        </a:lnTo>
                        <a:lnTo>
                          <a:pt x="23082" y="7151"/>
                        </a:lnTo>
                        <a:lnTo>
                          <a:pt x="23092" y="7151"/>
                        </a:lnTo>
                        <a:lnTo>
                          <a:pt x="23092" y="7318"/>
                        </a:lnTo>
                        <a:lnTo>
                          <a:pt x="23110" y="7318"/>
                        </a:lnTo>
                        <a:lnTo>
                          <a:pt x="23110" y="7503"/>
                        </a:lnTo>
                        <a:lnTo>
                          <a:pt x="23129" y="7503"/>
                        </a:lnTo>
                        <a:lnTo>
                          <a:pt x="23129" y="7670"/>
                        </a:lnTo>
                        <a:lnTo>
                          <a:pt x="23110" y="7670"/>
                        </a:lnTo>
                        <a:lnTo>
                          <a:pt x="23110" y="7920"/>
                        </a:lnTo>
                        <a:lnTo>
                          <a:pt x="23092" y="7920"/>
                        </a:lnTo>
                        <a:lnTo>
                          <a:pt x="23092" y="8059"/>
                        </a:lnTo>
                        <a:lnTo>
                          <a:pt x="23082" y="8059"/>
                        </a:lnTo>
                        <a:lnTo>
                          <a:pt x="23082" y="8133"/>
                        </a:lnTo>
                        <a:lnTo>
                          <a:pt x="23064" y="8133"/>
                        </a:lnTo>
                        <a:lnTo>
                          <a:pt x="23064" y="8217"/>
                        </a:lnTo>
                        <a:lnTo>
                          <a:pt x="23045" y="8217"/>
                        </a:lnTo>
                        <a:lnTo>
                          <a:pt x="23045" y="8291"/>
                        </a:lnTo>
                        <a:lnTo>
                          <a:pt x="23036" y="8291"/>
                        </a:lnTo>
                        <a:lnTo>
                          <a:pt x="23036" y="8365"/>
                        </a:lnTo>
                        <a:lnTo>
                          <a:pt x="23017" y="8365"/>
                        </a:lnTo>
                        <a:lnTo>
                          <a:pt x="23017" y="8430"/>
                        </a:lnTo>
                        <a:lnTo>
                          <a:pt x="22999" y="8430"/>
                        </a:lnTo>
                        <a:lnTo>
                          <a:pt x="22999" y="8476"/>
                        </a:lnTo>
                        <a:lnTo>
                          <a:pt x="22990" y="8476"/>
                        </a:lnTo>
                        <a:lnTo>
                          <a:pt x="22990" y="8504"/>
                        </a:lnTo>
                        <a:lnTo>
                          <a:pt x="22971" y="8504"/>
                        </a:lnTo>
                        <a:lnTo>
                          <a:pt x="22971" y="8550"/>
                        </a:lnTo>
                        <a:lnTo>
                          <a:pt x="22953" y="8550"/>
                        </a:lnTo>
                        <a:lnTo>
                          <a:pt x="22953" y="8596"/>
                        </a:lnTo>
                        <a:lnTo>
                          <a:pt x="22943" y="8596"/>
                        </a:lnTo>
                        <a:lnTo>
                          <a:pt x="22943" y="8643"/>
                        </a:lnTo>
                        <a:lnTo>
                          <a:pt x="22925" y="8643"/>
                        </a:lnTo>
                        <a:lnTo>
                          <a:pt x="22925" y="8689"/>
                        </a:lnTo>
                        <a:lnTo>
                          <a:pt x="22906" y="8689"/>
                        </a:lnTo>
                        <a:lnTo>
                          <a:pt x="22906" y="8735"/>
                        </a:lnTo>
                        <a:lnTo>
                          <a:pt x="22897" y="8735"/>
                        </a:lnTo>
                        <a:lnTo>
                          <a:pt x="22897" y="8772"/>
                        </a:lnTo>
                        <a:lnTo>
                          <a:pt x="22879" y="8772"/>
                        </a:lnTo>
                        <a:lnTo>
                          <a:pt x="22879" y="8819"/>
                        </a:lnTo>
                        <a:lnTo>
                          <a:pt x="22860" y="8819"/>
                        </a:lnTo>
                        <a:lnTo>
                          <a:pt x="22860" y="8847"/>
                        </a:lnTo>
                        <a:lnTo>
                          <a:pt x="22851" y="8847"/>
                        </a:lnTo>
                        <a:lnTo>
                          <a:pt x="22851" y="8874"/>
                        </a:lnTo>
                        <a:lnTo>
                          <a:pt x="22832" y="8874"/>
                        </a:lnTo>
                        <a:lnTo>
                          <a:pt x="22832" y="8911"/>
                        </a:lnTo>
                        <a:lnTo>
                          <a:pt x="22814" y="8911"/>
                        </a:lnTo>
                        <a:lnTo>
                          <a:pt x="22814" y="8939"/>
                        </a:lnTo>
                        <a:lnTo>
                          <a:pt x="22804" y="8939"/>
                        </a:lnTo>
                        <a:lnTo>
                          <a:pt x="22804" y="8967"/>
                        </a:lnTo>
                        <a:lnTo>
                          <a:pt x="22786" y="8967"/>
                        </a:lnTo>
                        <a:lnTo>
                          <a:pt x="22786" y="8985"/>
                        </a:lnTo>
                        <a:lnTo>
                          <a:pt x="22767" y="8985"/>
                        </a:lnTo>
                        <a:lnTo>
                          <a:pt x="22767" y="9013"/>
                        </a:lnTo>
                        <a:lnTo>
                          <a:pt x="22758" y="9013"/>
                        </a:lnTo>
                        <a:lnTo>
                          <a:pt x="22758" y="9050"/>
                        </a:lnTo>
                        <a:lnTo>
                          <a:pt x="22740" y="9050"/>
                        </a:lnTo>
                        <a:lnTo>
                          <a:pt x="22740" y="9078"/>
                        </a:lnTo>
                        <a:lnTo>
                          <a:pt x="22721" y="9078"/>
                        </a:lnTo>
                        <a:lnTo>
                          <a:pt x="22721" y="9106"/>
                        </a:lnTo>
                        <a:lnTo>
                          <a:pt x="22712" y="9106"/>
                        </a:lnTo>
                        <a:lnTo>
                          <a:pt x="22712" y="9143"/>
                        </a:lnTo>
                        <a:lnTo>
                          <a:pt x="22693" y="9143"/>
                        </a:lnTo>
                        <a:lnTo>
                          <a:pt x="22693" y="9171"/>
                        </a:lnTo>
                        <a:lnTo>
                          <a:pt x="22675" y="9171"/>
                        </a:lnTo>
                        <a:lnTo>
                          <a:pt x="22675" y="9189"/>
                        </a:lnTo>
                        <a:lnTo>
                          <a:pt x="22665" y="9189"/>
                        </a:lnTo>
                        <a:lnTo>
                          <a:pt x="22665" y="9217"/>
                        </a:lnTo>
                        <a:lnTo>
                          <a:pt x="22647" y="9217"/>
                        </a:lnTo>
                        <a:lnTo>
                          <a:pt x="22647" y="9236"/>
                        </a:lnTo>
                        <a:lnTo>
                          <a:pt x="22628" y="9236"/>
                        </a:lnTo>
                        <a:lnTo>
                          <a:pt x="22628" y="9263"/>
                        </a:lnTo>
                        <a:lnTo>
                          <a:pt x="22619" y="9263"/>
                        </a:lnTo>
                        <a:lnTo>
                          <a:pt x="22619" y="9282"/>
                        </a:lnTo>
                        <a:lnTo>
                          <a:pt x="22601" y="9282"/>
                        </a:lnTo>
                        <a:lnTo>
                          <a:pt x="22601" y="9291"/>
                        </a:lnTo>
                        <a:lnTo>
                          <a:pt x="22582" y="9291"/>
                        </a:lnTo>
                        <a:lnTo>
                          <a:pt x="22582" y="9328"/>
                        </a:lnTo>
                        <a:lnTo>
                          <a:pt x="22573" y="9328"/>
                        </a:lnTo>
                        <a:lnTo>
                          <a:pt x="22573" y="9337"/>
                        </a:lnTo>
                        <a:lnTo>
                          <a:pt x="22554" y="9337"/>
                        </a:lnTo>
                        <a:lnTo>
                          <a:pt x="22554" y="9374"/>
                        </a:lnTo>
                        <a:lnTo>
                          <a:pt x="22536" y="9374"/>
                        </a:lnTo>
                        <a:lnTo>
                          <a:pt x="22536" y="9384"/>
                        </a:lnTo>
                        <a:lnTo>
                          <a:pt x="22527" y="9384"/>
                        </a:lnTo>
                        <a:lnTo>
                          <a:pt x="22527" y="9402"/>
                        </a:lnTo>
                        <a:lnTo>
                          <a:pt x="22508" y="9402"/>
                        </a:lnTo>
                        <a:lnTo>
                          <a:pt x="22508" y="9430"/>
                        </a:lnTo>
                        <a:lnTo>
                          <a:pt x="22489" y="9430"/>
                        </a:lnTo>
                        <a:lnTo>
                          <a:pt x="22489" y="9449"/>
                        </a:lnTo>
                        <a:lnTo>
                          <a:pt x="22480" y="9449"/>
                        </a:lnTo>
                        <a:lnTo>
                          <a:pt x="22480" y="9476"/>
                        </a:lnTo>
                        <a:lnTo>
                          <a:pt x="22462" y="9476"/>
                        </a:lnTo>
                        <a:lnTo>
                          <a:pt x="22462" y="9495"/>
                        </a:lnTo>
                        <a:lnTo>
                          <a:pt x="22443" y="9495"/>
                        </a:lnTo>
                        <a:lnTo>
                          <a:pt x="22443" y="9513"/>
                        </a:lnTo>
                        <a:lnTo>
                          <a:pt x="22434" y="9513"/>
                        </a:lnTo>
                        <a:lnTo>
                          <a:pt x="22434" y="9541"/>
                        </a:lnTo>
                        <a:lnTo>
                          <a:pt x="22415" y="9541"/>
                        </a:lnTo>
                        <a:lnTo>
                          <a:pt x="22415" y="9560"/>
                        </a:lnTo>
                        <a:lnTo>
                          <a:pt x="22397" y="9560"/>
                        </a:lnTo>
                        <a:lnTo>
                          <a:pt x="22397" y="9569"/>
                        </a:lnTo>
                        <a:lnTo>
                          <a:pt x="22388" y="9569"/>
                        </a:lnTo>
                        <a:lnTo>
                          <a:pt x="22388" y="9588"/>
                        </a:lnTo>
                        <a:lnTo>
                          <a:pt x="22369" y="9588"/>
                        </a:lnTo>
                        <a:lnTo>
                          <a:pt x="22369" y="9606"/>
                        </a:lnTo>
                        <a:lnTo>
                          <a:pt x="22351" y="9606"/>
                        </a:lnTo>
                        <a:lnTo>
                          <a:pt x="22351" y="9615"/>
                        </a:lnTo>
                        <a:lnTo>
                          <a:pt x="22341" y="9615"/>
                        </a:lnTo>
                        <a:lnTo>
                          <a:pt x="22341" y="9634"/>
                        </a:lnTo>
                        <a:lnTo>
                          <a:pt x="22323" y="9634"/>
                        </a:lnTo>
                        <a:lnTo>
                          <a:pt x="22323" y="9652"/>
                        </a:lnTo>
                        <a:lnTo>
                          <a:pt x="22304" y="9652"/>
                        </a:lnTo>
                        <a:lnTo>
                          <a:pt x="22304" y="9662"/>
                        </a:lnTo>
                        <a:lnTo>
                          <a:pt x="22295" y="9662"/>
                        </a:lnTo>
                        <a:lnTo>
                          <a:pt x="22295" y="9680"/>
                        </a:lnTo>
                        <a:lnTo>
                          <a:pt x="22276" y="9680"/>
                        </a:lnTo>
                        <a:lnTo>
                          <a:pt x="22276" y="9699"/>
                        </a:lnTo>
                        <a:lnTo>
                          <a:pt x="22258" y="9699"/>
                        </a:lnTo>
                        <a:lnTo>
                          <a:pt x="22258" y="9726"/>
                        </a:lnTo>
                        <a:lnTo>
                          <a:pt x="22249" y="9726"/>
                        </a:lnTo>
                        <a:lnTo>
                          <a:pt x="22249" y="9745"/>
                        </a:lnTo>
                        <a:lnTo>
                          <a:pt x="22230" y="9745"/>
                        </a:lnTo>
                        <a:lnTo>
                          <a:pt x="22230" y="9754"/>
                        </a:lnTo>
                        <a:lnTo>
                          <a:pt x="22212" y="9754"/>
                        </a:lnTo>
                        <a:lnTo>
                          <a:pt x="22212" y="9773"/>
                        </a:lnTo>
                        <a:lnTo>
                          <a:pt x="22202" y="9773"/>
                        </a:lnTo>
                        <a:lnTo>
                          <a:pt x="22202" y="9791"/>
                        </a:lnTo>
                        <a:lnTo>
                          <a:pt x="22184" y="9791"/>
                        </a:lnTo>
                        <a:lnTo>
                          <a:pt x="22184" y="9801"/>
                        </a:lnTo>
                        <a:lnTo>
                          <a:pt x="22212" y="9801"/>
                        </a:lnTo>
                        <a:lnTo>
                          <a:pt x="22212" y="9791"/>
                        </a:lnTo>
                        <a:lnTo>
                          <a:pt x="22304" y="9791"/>
                        </a:lnTo>
                        <a:lnTo>
                          <a:pt x="22304" y="9773"/>
                        </a:lnTo>
                        <a:lnTo>
                          <a:pt x="22351" y="9773"/>
                        </a:lnTo>
                        <a:lnTo>
                          <a:pt x="22351" y="9791"/>
                        </a:lnTo>
                        <a:lnTo>
                          <a:pt x="22554" y="9791"/>
                        </a:lnTo>
                        <a:lnTo>
                          <a:pt x="22554" y="9801"/>
                        </a:lnTo>
                        <a:lnTo>
                          <a:pt x="22601" y="9801"/>
                        </a:lnTo>
                        <a:lnTo>
                          <a:pt x="22601" y="9819"/>
                        </a:lnTo>
                        <a:lnTo>
                          <a:pt x="22647" y="9819"/>
                        </a:lnTo>
                        <a:lnTo>
                          <a:pt x="22647" y="9838"/>
                        </a:lnTo>
                        <a:lnTo>
                          <a:pt x="22712" y="9838"/>
                        </a:lnTo>
                        <a:lnTo>
                          <a:pt x="22712" y="9847"/>
                        </a:lnTo>
                        <a:lnTo>
                          <a:pt x="22740" y="9847"/>
                        </a:lnTo>
                        <a:lnTo>
                          <a:pt x="22740" y="9865"/>
                        </a:lnTo>
                        <a:lnTo>
                          <a:pt x="22767" y="9865"/>
                        </a:lnTo>
                        <a:lnTo>
                          <a:pt x="22767" y="9884"/>
                        </a:lnTo>
                        <a:lnTo>
                          <a:pt x="22786" y="9884"/>
                        </a:lnTo>
                        <a:lnTo>
                          <a:pt x="22786" y="9893"/>
                        </a:lnTo>
                        <a:lnTo>
                          <a:pt x="22814" y="9893"/>
                        </a:lnTo>
                        <a:lnTo>
                          <a:pt x="22814" y="9912"/>
                        </a:lnTo>
                        <a:lnTo>
                          <a:pt x="22851" y="9912"/>
                        </a:lnTo>
                        <a:lnTo>
                          <a:pt x="22851" y="9930"/>
                        </a:lnTo>
                        <a:lnTo>
                          <a:pt x="22860" y="9930"/>
                        </a:lnTo>
                        <a:lnTo>
                          <a:pt x="22860" y="9939"/>
                        </a:lnTo>
                        <a:lnTo>
                          <a:pt x="22879" y="9939"/>
                        </a:lnTo>
                        <a:lnTo>
                          <a:pt x="22879" y="9958"/>
                        </a:lnTo>
                        <a:lnTo>
                          <a:pt x="22906" y="9958"/>
                        </a:lnTo>
                        <a:lnTo>
                          <a:pt x="22906" y="9977"/>
                        </a:lnTo>
                        <a:lnTo>
                          <a:pt x="22925" y="9977"/>
                        </a:lnTo>
                        <a:lnTo>
                          <a:pt x="22925" y="9986"/>
                        </a:lnTo>
                        <a:lnTo>
                          <a:pt x="22943" y="9986"/>
                        </a:lnTo>
                        <a:lnTo>
                          <a:pt x="22943" y="10004"/>
                        </a:lnTo>
                        <a:lnTo>
                          <a:pt x="22953" y="10004"/>
                        </a:lnTo>
                        <a:lnTo>
                          <a:pt x="22953" y="10023"/>
                        </a:lnTo>
                        <a:lnTo>
                          <a:pt x="22971" y="10023"/>
                        </a:lnTo>
                        <a:lnTo>
                          <a:pt x="22971" y="10032"/>
                        </a:lnTo>
                        <a:lnTo>
                          <a:pt x="22990" y="10032"/>
                        </a:lnTo>
                        <a:lnTo>
                          <a:pt x="22990" y="10051"/>
                        </a:lnTo>
                        <a:lnTo>
                          <a:pt x="22999" y="10051"/>
                        </a:lnTo>
                        <a:lnTo>
                          <a:pt x="22999" y="10078"/>
                        </a:lnTo>
                        <a:lnTo>
                          <a:pt x="23017" y="10078"/>
                        </a:lnTo>
                        <a:lnTo>
                          <a:pt x="23017" y="10097"/>
                        </a:lnTo>
                        <a:lnTo>
                          <a:pt x="23036" y="10097"/>
                        </a:lnTo>
                        <a:lnTo>
                          <a:pt x="23036" y="10125"/>
                        </a:lnTo>
                        <a:lnTo>
                          <a:pt x="23045" y="10125"/>
                        </a:lnTo>
                        <a:lnTo>
                          <a:pt x="23045" y="10143"/>
                        </a:lnTo>
                        <a:lnTo>
                          <a:pt x="23064" y="10143"/>
                        </a:lnTo>
                        <a:lnTo>
                          <a:pt x="23064" y="10171"/>
                        </a:lnTo>
                        <a:lnTo>
                          <a:pt x="23082" y="10171"/>
                        </a:lnTo>
                        <a:lnTo>
                          <a:pt x="23082" y="10208"/>
                        </a:lnTo>
                        <a:lnTo>
                          <a:pt x="23092" y="10208"/>
                        </a:lnTo>
                        <a:lnTo>
                          <a:pt x="23092" y="10217"/>
                        </a:lnTo>
                        <a:lnTo>
                          <a:pt x="23110" y="10217"/>
                        </a:lnTo>
                        <a:lnTo>
                          <a:pt x="23110" y="10254"/>
                        </a:lnTo>
                        <a:lnTo>
                          <a:pt x="23129" y="10254"/>
                        </a:lnTo>
                        <a:lnTo>
                          <a:pt x="23129" y="10310"/>
                        </a:lnTo>
                        <a:lnTo>
                          <a:pt x="23138" y="10310"/>
                        </a:lnTo>
                        <a:lnTo>
                          <a:pt x="23138" y="10356"/>
                        </a:lnTo>
                        <a:lnTo>
                          <a:pt x="23156" y="10356"/>
                        </a:lnTo>
                        <a:lnTo>
                          <a:pt x="23156" y="10421"/>
                        </a:lnTo>
                        <a:lnTo>
                          <a:pt x="23175" y="10421"/>
                        </a:lnTo>
                        <a:lnTo>
                          <a:pt x="23175" y="10606"/>
                        </a:lnTo>
                        <a:lnTo>
                          <a:pt x="23184" y="10606"/>
                        </a:lnTo>
                        <a:lnTo>
                          <a:pt x="23184" y="10588"/>
                        </a:lnTo>
                        <a:lnTo>
                          <a:pt x="23203" y="10588"/>
                        </a:lnTo>
                        <a:lnTo>
                          <a:pt x="23203" y="10560"/>
                        </a:lnTo>
                        <a:lnTo>
                          <a:pt x="23221" y="10560"/>
                        </a:lnTo>
                        <a:lnTo>
                          <a:pt x="23221" y="10542"/>
                        </a:lnTo>
                        <a:lnTo>
                          <a:pt x="23231" y="10542"/>
                        </a:lnTo>
                        <a:lnTo>
                          <a:pt x="23231" y="10532"/>
                        </a:lnTo>
                        <a:lnTo>
                          <a:pt x="23249" y="10532"/>
                        </a:lnTo>
                        <a:lnTo>
                          <a:pt x="23249" y="10514"/>
                        </a:lnTo>
                        <a:lnTo>
                          <a:pt x="23268" y="10514"/>
                        </a:lnTo>
                        <a:lnTo>
                          <a:pt x="23268" y="10495"/>
                        </a:lnTo>
                        <a:lnTo>
                          <a:pt x="23277" y="10495"/>
                        </a:lnTo>
                        <a:lnTo>
                          <a:pt x="23277" y="10486"/>
                        </a:lnTo>
                        <a:lnTo>
                          <a:pt x="23295" y="10486"/>
                        </a:lnTo>
                        <a:lnTo>
                          <a:pt x="23295" y="10467"/>
                        </a:lnTo>
                        <a:lnTo>
                          <a:pt x="23314" y="10467"/>
                        </a:lnTo>
                        <a:lnTo>
                          <a:pt x="23314" y="10449"/>
                        </a:lnTo>
                        <a:lnTo>
                          <a:pt x="23323" y="10449"/>
                        </a:lnTo>
                        <a:lnTo>
                          <a:pt x="23323" y="10440"/>
                        </a:lnTo>
                        <a:lnTo>
                          <a:pt x="23342" y="10440"/>
                        </a:lnTo>
                        <a:lnTo>
                          <a:pt x="23342" y="10421"/>
                        </a:lnTo>
                        <a:lnTo>
                          <a:pt x="23360" y="10421"/>
                        </a:lnTo>
                        <a:lnTo>
                          <a:pt x="23360" y="10403"/>
                        </a:lnTo>
                        <a:lnTo>
                          <a:pt x="23369" y="10403"/>
                        </a:lnTo>
                        <a:lnTo>
                          <a:pt x="23369" y="10393"/>
                        </a:lnTo>
                        <a:lnTo>
                          <a:pt x="23388" y="10393"/>
                        </a:lnTo>
                        <a:lnTo>
                          <a:pt x="23388" y="10375"/>
                        </a:lnTo>
                        <a:lnTo>
                          <a:pt x="23406" y="10375"/>
                        </a:lnTo>
                        <a:lnTo>
                          <a:pt x="23406" y="10356"/>
                        </a:lnTo>
                        <a:lnTo>
                          <a:pt x="23416" y="10356"/>
                        </a:lnTo>
                        <a:lnTo>
                          <a:pt x="23416" y="10347"/>
                        </a:lnTo>
                        <a:lnTo>
                          <a:pt x="23434" y="10347"/>
                        </a:lnTo>
                        <a:lnTo>
                          <a:pt x="23434" y="10329"/>
                        </a:lnTo>
                        <a:lnTo>
                          <a:pt x="23453" y="10329"/>
                        </a:lnTo>
                        <a:lnTo>
                          <a:pt x="23453" y="10310"/>
                        </a:lnTo>
                        <a:lnTo>
                          <a:pt x="23462" y="10310"/>
                        </a:lnTo>
                        <a:lnTo>
                          <a:pt x="23462" y="10301"/>
                        </a:lnTo>
                        <a:lnTo>
                          <a:pt x="23499" y="10301"/>
                        </a:lnTo>
                        <a:lnTo>
                          <a:pt x="23499" y="10282"/>
                        </a:lnTo>
                        <a:lnTo>
                          <a:pt x="23508" y="10282"/>
                        </a:lnTo>
                        <a:lnTo>
                          <a:pt x="23508" y="10264"/>
                        </a:lnTo>
                        <a:lnTo>
                          <a:pt x="23527" y="10264"/>
                        </a:lnTo>
                        <a:lnTo>
                          <a:pt x="23527" y="10254"/>
                        </a:lnTo>
                        <a:lnTo>
                          <a:pt x="23545" y="10254"/>
                        </a:lnTo>
                        <a:lnTo>
                          <a:pt x="23545" y="10236"/>
                        </a:lnTo>
                        <a:lnTo>
                          <a:pt x="23573" y="10236"/>
                        </a:lnTo>
                        <a:lnTo>
                          <a:pt x="23573" y="10217"/>
                        </a:lnTo>
                        <a:lnTo>
                          <a:pt x="23592" y="10217"/>
                        </a:lnTo>
                        <a:lnTo>
                          <a:pt x="23592" y="10208"/>
                        </a:lnTo>
                        <a:lnTo>
                          <a:pt x="23601" y="10208"/>
                        </a:lnTo>
                        <a:lnTo>
                          <a:pt x="23601" y="10190"/>
                        </a:lnTo>
                        <a:lnTo>
                          <a:pt x="23620" y="10190"/>
                        </a:lnTo>
                        <a:lnTo>
                          <a:pt x="23620" y="10171"/>
                        </a:lnTo>
                        <a:lnTo>
                          <a:pt x="23647" y="10171"/>
                        </a:lnTo>
                        <a:lnTo>
                          <a:pt x="23647" y="10162"/>
                        </a:lnTo>
                        <a:lnTo>
                          <a:pt x="23666" y="10162"/>
                        </a:lnTo>
                        <a:lnTo>
                          <a:pt x="23666" y="10143"/>
                        </a:lnTo>
                        <a:lnTo>
                          <a:pt x="23684" y="10143"/>
                        </a:lnTo>
                        <a:lnTo>
                          <a:pt x="23684" y="10125"/>
                        </a:lnTo>
                        <a:lnTo>
                          <a:pt x="23694" y="10125"/>
                        </a:lnTo>
                        <a:lnTo>
                          <a:pt x="23694" y="10115"/>
                        </a:lnTo>
                        <a:lnTo>
                          <a:pt x="23731" y="10115"/>
                        </a:lnTo>
                        <a:lnTo>
                          <a:pt x="23731" y="10097"/>
                        </a:lnTo>
                        <a:lnTo>
                          <a:pt x="23740" y="10097"/>
                        </a:lnTo>
                        <a:lnTo>
                          <a:pt x="23740" y="10078"/>
                        </a:lnTo>
                        <a:lnTo>
                          <a:pt x="23758" y="10078"/>
                        </a:lnTo>
                        <a:lnTo>
                          <a:pt x="23758" y="10069"/>
                        </a:lnTo>
                        <a:lnTo>
                          <a:pt x="23786" y="10069"/>
                        </a:lnTo>
                        <a:lnTo>
                          <a:pt x="23786" y="10051"/>
                        </a:lnTo>
                        <a:lnTo>
                          <a:pt x="23805" y="10051"/>
                        </a:lnTo>
                        <a:lnTo>
                          <a:pt x="23805" y="10032"/>
                        </a:lnTo>
                        <a:lnTo>
                          <a:pt x="23823" y="10032"/>
                        </a:lnTo>
                        <a:lnTo>
                          <a:pt x="23823" y="10023"/>
                        </a:lnTo>
                        <a:lnTo>
                          <a:pt x="23833" y="10023"/>
                        </a:lnTo>
                        <a:lnTo>
                          <a:pt x="23833" y="10004"/>
                        </a:lnTo>
                        <a:lnTo>
                          <a:pt x="23870" y="10004"/>
                        </a:lnTo>
                        <a:lnTo>
                          <a:pt x="23870" y="9986"/>
                        </a:lnTo>
                        <a:lnTo>
                          <a:pt x="23879" y="9986"/>
                        </a:lnTo>
                        <a:lnTo>
                          <a:pt x="23879" y="9977"/>
                        </a:lnTo>
                        <a:lnTo>
                          <a:pt x="23916" y="9977"/>
                        </a:lnTo>
                        <a:lnTo>
                          <a:pt x="23916" y="9958"/>
                        </a:lnTo>
                        <a:lnTo>
                          <a:pt x="23944" y="9958"/>
                        </a:lnTo>
                        <a:lnTo>
                          <a:pt x="23944" y="9939"/>
                        </a:lnTo>
                        <a:lnTo>
                          <a:pt x="23962" y="9939"/>
                        </a:lnTo>
                        <a:lnTo>
                          <a:pt x="23962" y="9930"/>
                        </a:lnTo>
                        <a:lnTo>
                          <a:pt x="23990" y="9930"/>
                        </a:lnTo>
                        <a:lnTo>
                          <a:pt x="23990" y="9912"/>
                        </a:lnTo>
                        <a:lnTo>
                          <a:pt x="24018" y="9912"/>
                        </a:lnTo>
                        <a:lnTo>
                          <a:pt x="24018" y="9893"/>
                        </a:lnTo>
                        <a:lnTo>
                          <a:pt x="24036" y="9893"/>
                        </a:lnTo>
                        <a:lnTo>
                          <a:pt x="24036" y="9884"/>
                        </a:lnTo>
                        <a:lnTo>
                          <a:pt x="24064" y="9884"/>
                        </a:lnTo>
                        <a:lnTo>
                          <a:pt x="24064" y="9865"/>
                        </a:lnTo>
                        <a:lnTo>
                          <a:pt x="24101" y="9865"/>
                        </a:lnTo>
                        <a:lnTo>
                          <a:pt x="24101" y="9847"/>
                        </a:lnTo>
                        <a:lnTo>
                          <a:pt x="24110" y="9847"/>
                        </a:lnTo>
                        <a:lnTo>
                          <a:pt x="24110" y="9838"/>
                        </a:lnTo>
                        <a:lnTo>
                          <a:pt x="24147" y="9838"/>
                        </a:lnTo>
                        <a:lnTo>
                          <a:pt x="24147" y="9819"/>
                        </a:lnTo>
                        <a:lnTo>
                          <a:pt x="24175" y="9819"/>
                        </a:lnTo>
                        <a:lnTo>
                          <a:pt x="24175" y="9801"/>
                        </a:lnTo>
                        <a:lnTo>
                          <a:pt x="24194" y="9801"/>
                        </a:lnTo>
                        <a:lnTo>
                          <a:pt x="24194" y="9791"/>
                        </a:lnTo>
                        <a:lnTo>
                          <a:pt x="24222" y="9791"/>
                        </a:lnTo>
                        <a:lnTo>
                          <a:pt x="24222" y="9773"/>
                        </a:lnTo>
                        <a:lnTo>
                          <a:pt x="24240" y="9773"/>
                        </a:lnTo>
                        <a:lnTo>
                          <a:pt x="24240" y="9754"/>
                        </a:lnTo>
                        <a:lnTo>
                          <a:pt x="24286" y="9754"/>
                        </a:lnTo>
                        <a:lnTo>
                          <a:pt x="24286" y="9745"/>
                        </a:lnTo>
                        <a:lnTo>
                          <a:pt x="24314" y="9745"/>
                        </a:lnTo>
                        <a:lnTo>
                          <a:pt x="24314" y="9726"/>
                        </a:lnTo>
                        <a:lnTo>
                          <a:pt x="24342" y="9726"/>
                        </a:lnTo>
                        <a:lnTo>
                          <a:pt x="24342" y="9708"/>
                        </a:lnTo>
                        <a:lnTo>
                          <a:pt x="24379" y="9708"/>
                        </a:lnTo>
                        <a:lnTo>
                          <a:pt x="24379" y="9699"/>
                        </a:lnTo>
                        <a:lnTo>
                          <a:pt x="24407" y="9699"/>
                        </a:lnTo>
                        <a:lnTo>
                          <a:pt x="24407" y="9680"/>
                        </a:lnTo>
                        <a:lnTo>
                          <a:pt x="24453" y="9680"/>
                        </a:lnTo>
                        <a:lnTo>
                          <a:pt x="24453" y="9662"/>
                        </a:lnTo>
                        <a:lnTo>
                          <a:pt x="24481" y="9662"/>
                        </a:lnTo>
                        <a:lnTo>
                          <a:pt x="24481" y="9652"/>
                        </a:lnTo>
                        <a:lnTo>
                          <a:pt x="24518" y="9652"/>
                        </a:lnTo>
                        <a:lnTo>
                          <a:pt x="24518" y="9634"/>
                        </a:lnTo>
                        <a:lnTo>
                          <a:pt x="24546" y="9634"/>
                        </a:lnTo>
                        <a:lnTo>
                          <a:pt x="24546" y="9615"/>
                        </a:lnTo>
                        <a:lnTo>
                          <a:pt x="24592" y="9615"/>
                        </a:lnTo>
                        <a:lnTo>
                          <a:pt x="24592" y="9606"/>
                        </a:lnTo>
                        <a:lnTo>
                          <a:pt x="24620" y="9606"/>
                        </a:lnTo>
                        <a:lnTo>
                          <a:pt x="24620" y="9588"/>
                        </a:lnTo>
                        <a:lnTo>
                          <a:pt x="24657" y="9588"/>
                        </a:lnTo>
                        <a:lnTo>
                          <a:pt x="24657" y="9569"/>
                        </a:lnTo>
                        <a:lnTo>
                          <a:pt x="24703" y="9569"/>
                        </a:lnTo>
                        <a:lnTo>
                          <a:pt x="24703" y="9560"/>
                        </a:lnTo>
                        <a:lnTo>
                          <a:pt x="24750" y="9560"/>
                        </a:lnTo>
                        <a:lnTo>
                          <a:pt x="24750" y="9541"/>
                        </a:lnTo>
                        <a:lnTo>
                          <a:pt x="24796" y="9541"/>
                        </a:lnTo>
                        <a:lnTo>
                          <a:pt x="24796" y="9523"/>
                        </a:lnTo>
                        <a:lnTo>
                          <a:pt x="24842" y="9523"/>
                        </a:lnTo>
                        <a:lnTo>
                          <a:pt x="24842" y="9513"/>
                        </a:lnTo>
                        <a:lnTo>
                          <a:pt x="24898" y="9513"/>
                        </a:lnTo>
                        <a:lnTo>
                          <a:pt x="24898" y="9495"/>
                        </a:lnTo>
                        <a:lnTo>
                          <a:pt x="24944" y="9495"/>
                        </a:lnTo>
                        <a:lnTo>
                          <a:pt x="24944" y="9476"/>
                        </a:lnTo>
                        <a:lnTo>
                          <a:pt x="24990" y="9476"/>
                        </a:lnTo>
                        <a:lnTo>
                          <a:pt x="24990" y="9467"/>
                        </a:lnTo>
                        <a:lnTo>
                          <a:pt x="25037" y="9467"/>
                        </a:lnTo>
                        <a:lnTo>
                          <a:pt x="25037" y="9449"/>
                        </a:lnTo>
                        <a:lnTo>
                          <a:pt x="25083" y="9449"/>
                        </a:lnTo>
                        <a:lnTo>
                          <a:pt x="25083" y="9430"/>
                        </a:lnTo>
                        <a:lnTo>
                          <a:pt x="25166" y="9430"/>
                        </a:lnTo>
                        <a:lnTo>
                          <a:pt x="25166" y="9421"/>
                        </a:lnTo>
                        <a:lnTo>
                          <a:pt x="25240" y="9421"/>
                        </a:lnTo>
                        <a:lnTo>
                          <a:pt x="25240" y="9402"/>
                        </a:lnTo>
                        <a:lnTo>
                          <a:pt x="25315" y="9402"/>
                        </a:lnTo>
                        <a:lnTo>
                          <a:pt x="25315" y="9384"/>
                        </a:lnTo>
                        <a:lnTo>
                          <a:pt x="25407" y="9384"/>
                        </a:lnTo>
                        <a:lnTo>
                          <a:pt x="25407" y="9374"/>
                        </a:lnTo>
                        <a:lnTo>
                          <a:pt x="25491" y="9374"/>
                        </a:lnTo>
                        <a:lnTo>
                          <a:pt x="25491" y="9356"/>
                        </a:lnTo>
                        <a:lnTo>
                          <a:pt x="25583" y="9356"/>
                        </a:lnTo>
                        <a:lnTo>
                          <a:pt x="25583" y="9337"/>
                        </a:lnTo>
                        <a:lnTo>
                          <a:pt x="25815" y="9337"/>
                        </a:lnTo>
                        <a:lnTo>
                          <a:pt x="25815" y="9328"/>
                        </a:lnTo>
                        <a:lnTo>
                          <a:pt x="26426" y="9328"/>
                        </a:lnTo>
                        <a:lnTo>
                          <a:pt x="26426" y="9337"/>
                        </a:lnTo>
                        <a:lnTo>
                          <a:pt x="26519" y="9337"/>
                        </a:lnTo>
                        <a:lnTo>
                          <a:pt x="26519" y="9310"/>
                        </a:lnTo>
                        <a:lnTo>
                          <a:pt x="26509" y="9310"/>
                        </a:lnTo>
                        <a:lnTo>
                          <a:pt x="26509" y="9245"/>
                        </a:lnTo>
                        <a:lnTo>
                          <a:pt x="26491" y="9245"/>
                        </a:lnTo>
                        <a:lnTo>
                          <a:pt x="26491" y="9189"/>
                        </a:lnTo>
                        <a:lnTo>
                          <a:pt x="26472" y="9189"/>
                        </a:lnTo>
                        <a:lnTo>
                          <a:pt x="26472" y="9124"/>
                        </a:lnTo>
                        <a:lnTo>
                          <a:pt x="26463" y="9124"/>
                        </a:lnTo>
                        <a:lnTo>
                          <a:pt x="26463" y="9060"/>
                        </a:lnTo>
                        <a:lnTo>
                          <a:pt x="26445" y="9060"/>
                        </a:lnTo>
                        <a:lnTo>
                          <a:pt x="26445" y="8911"/>
                        </a:lnTo>
                        <a:lnTo>
                          <a:pt x="26426" y="8911"/>
                        </a:lnTo>
                        <a:lnTo>
                          <a:pt x="26426" y="8754"/>
                        </a:lnTo>
                        <a:lnTo>
                          <a:pt x="26417" y="8754"/>
                        </a:lnTo>
                        <a:lnTo>
                          <a:pt x="26417" y="8708"/>
                        </a:lnTo>
                        <a:lnTo>
                          <a:pt x="26426" y="8708"/>
                        </a:lnTo>
                        <a:lnTo>
                          <a:pt x="26426" y="8430"/>
                        </a:lnTo>
                        <a:lnTo>
                          <a:pt x="26445" y="8430"/>
                        </a:lnTo>
                        <a:lnTo>
                          <a:pt x="26445" y="8356"/>
                        </a:lnTo>
                        <a:lnTo>
                          <a:pt x="26463" y="8356"/>
                        </a:lnTo>
                        <a:lnTo>
                          <a:pt x="26463" y="8272"/>
                        </a:lnTo>
                        <a:lnTo>
                          <a:pt x="26472" y="8272"/>
                        </a:lnTo>
                        <a:lnTo>
                          <a:pt x="26472" y="8198"/>
                        </a:lnTo>
                        <a:lnTo>
                          <a:pt x="26491" y="8198"/>
                        </a:lnTo>
                        <a:lnTo>
                          <a:pt x="26491" y="8133"/>
                        </a:lnTo>
                        <a:lnTo>
                          <a:pt x="26509" y="8133"/>
                        </a:lnTo>
                        <a:lnTo>
                          <a:pt x="26509" y="8087"/>
                        </a:lnTo>
                        <a:lnTo>
                          <a:pt x="26519" y="8087"/>
                        </a:lnTo>
                        <a:lnTo>
                          <a:pt x="26519" y="8041"/>
                        </a:lnTo>
                        <a:lnTo>
                          <a:pt x="26537" y="8041"/>
                        </a:lnTo>
                        <a:lnTo>
                          <a:pt x="26537" y="8013"/>
                        </a:lnTo>
                        <a:lnTo>
                          <a:pt x="26556" y="8013"/>
                        </a:lnTo>
                        <a:lnTo>
                          <a:pt x="26556" y="7967"/>
                        </a:lnTo>
                        <a:lnTo>
                          <a:pt x="26565" y="7967"/>
                        </a:lnTo>
                        <a:lnTo>
                          <a:pt x="26565" y="7920"/>
                        </a:lnTo>
                        <a:lnTo>
                          <a:pt x="26584" y="7920"/>
                        </a:lnTo>
                        <a:lnTo>
                          <a:pt x="26584" y="7892"/>
                        </a:lnTo>
                        <a:lnTo>
                          <a:pt x="26602" y="7892"/>
                        </a:lnTo>
                        <a:lnTo>
                          <a:pt x="26602" y="7846"/>
                        </a:lnTo>
                        <a:lnTo>
                          <a:pt x="26611" y="7846"/>
                        </a:lnTo>
                        <a:lnTo>
                          <a:pt x="26611" y="7809"/>
                        </a:lnTo>
                        <a:lnTo>
                          <a:pt x="26630" y="7809"/>
                        </a:lnTo>
                        <a:lnTo>
                          <a:pt x="26630" y="7800"/>
                        </a:lnTo>
                        <a:lnTo>
                          <a:pt x="26648" y="7800"/>
                        </a:lnTo>
                        <a:lnTo>
                          <a:pt x="26648" y="7763"/>
                        </a:lnTo>
                        <a:lnTo>
                          <a:pt x="26658" y="7763"/>
                        </a:lnTo>
                        <a:lnTo>
                          <a:pt x="26658" y="7735"/>
                        </a:lnTo>
                        <a:lnTo>
                          <a:pt x="26676" y="7735"/>
                        </a:lnTo>
                        <a:lnTo>
                          <a:pt x="26676" y="7707"/>
                        </a:lnTo>
                        <a:lnTo>
                          <a:pt x="26695" y="7707"/>
                        </a:lnTo>
                        <a:lnTo>
                          <a:pt x="26695" y="7670"/>
                        </a:lnTo>
                        <a:lnTo>
                          <a:pt x="26704" y="7670"/>
                        </a:lnTo>
                        <a:lnTo>
                          <a:pt x="26704" y="7661"/>
                        </a:lnTo>
                        <a:lnTo>
                          <a:pt x="26722" y="7661"/>
                        </a:lnTo>
                        <a:lnTo>
                          <a:pt x="26722" y="7624"/>
                        </a:lnTo>
                        <a:lnTo>
                          <a:pt x="26741" y="7624"/>
                        </a:lnTo>
                        <a:lnTo>
                          <a:pt x="26741" y="7596"/>
                        </a:lnTo>
                        <a:lnTo>
                          <a:pt x="26750" y="7596"/>
                        </a:lnTo>
                        <a:lnTo>
                          <a:pt x="26750" y="7568"/>
                        </a:lnTo>
                        <a:lnTo>
                          <a:pt x="26769" y="7568"/>
                        </a:lnTo>
                        <a:lnTo>
                          <a:pt x="26769" y="7550"/>
                        </a:lnTo>
                        <a:lnTo>
                          <a:pt x="26787" y="7550"/>
                        </a:lnTo>
                        <a:lnTo>
                          <a:pt x="26787" y="7531"/>
                        </a:lnTo>
                        <a:lnTo>
                          <a:pt x="26797" y="7531"/>
                        </a:lnTo>
                        <a:lnTo>
                          <a:pt x="26797" y="7522"/>
                        </a:lnTo>
                        <a:lnTo>
                          <a:pt x="26815" y="7522"/>
                        </a:lnTo>
                        <a:lnTo>
                          <a:pt x="26815" y="7485"/>
                        </a:lnTo>
                        <a:lnTo>
                          <a:pt x="26834" y="7485"/>
                        </a:lnTo>
                        <a:lnTo>
                          <a:pt x="26834" y="7476"/>
                        </a:lnTo>
                        <a:lnTo>
                          <a:pt x="26843" y="7476"/>
                        </a:lnTo>
                        <a:lnTo>
                          <a:pt x="26843" y="7457"/>
                        </a:lnTo>
                        <a:lnTo>
                          <a:pt x="26861" y="7457"/>
                        </a:lnTo>
                        <a:lnTo>
                          <a:pt x="26861" y="7439"/>
                        </a:lnTo>
                        <a:lnTo>
                          <a:pt x="26880" y="7439"/>
                        </a:lnTo>
                        <a:lnTo>
                          <a:pt x="26880" y="7411"/>
                        </a:lnTo>
                        <a:lnTo>
                          <a:pt x="26889" y="7411"/>
                        </a:lnTo>
                        <a:lnTo>
                          <a:pt x="26889" y="7392"/>
                        </a:lnTo>
                        <a:lnTo>
                          <a:pt x="26908" y="7392"/>
                        </a:lnTo>
                        <a:lnTo>
                          <a:pt x="26908" y="7383"/>
                        </a:lnTo>
                        <a:lnTo>
                          <a:pt x="26926" y="7383"/>
                        </a:lnTo>
                        <a:lnTo>
                          <a:pt x="26926" y="7365"/>
                        </a:lnTo>
                        <a:lnTo>
                          <a:pt x="26936" y="7365"/>
                        </a:lnTo>
                        <a:lnTo>
                          <a:pt x="26936" y="7337"/>
                        </a:lnTo>
                        <a:lnTo>
                          <a:pt x="26954" y="7337"/>
                        </a:lnTo>
                        <a:lnTo>
                          <a:pt x="26954" y="7318"/>
                        </a:lnTo>
                        <a:lnTo>
                          <a:pt x="26973" y="7318"/>
                        </a:lnTo>
                        <a:lnTo>
                          <a:pt x="26973" y="7300"/>
                        </a:lnTo>
                        <a:lnTo>
                          <a:pt x="26982" y="7300"/>
                        </a:lnTo>
                        <a:lnTo>
                          <a:pt x="26982" y="7290"/>
                        </a:lnTo>
                        <a:lnTo>
                          <a:pt x="27000" y="7290"/>
                        </a:lnTo>
                        <a:lnTo>
                          <a:pt x="27000" y="7272"/>
                        </a:lnTo>
                        <a:lnTo>
                          <a:pt x="27019" y="7272"/>
                        </a:lnTo>
                        <a:lnTo>
                          <a:pt x="27019" y="7253"/>
                        </a:lnTo>
                        <a:lnTo>
                          <a:pt x="27028" y="7253"/>
                        </a:lnTo>
                        <a:lnTo>
                          <a:pt x="27028" y="7244"/>
                        </a:lnTo>
                        <a:lnTo>
                          <a:pt x="27047" y="7244"/>
                        </a:lnTo>
                        <a:lnTo>
                          <a:pt x="27047" y="7226"/>
                        </a:lnTo>
                        <a:lnTo>
                          <a:pt x="27065" y="7226"/>
                        </a:lnTo>
                        <a:lnTo>
                          <a:pt x="27065" y="7207"/>
                        </a:lnTo>
                        <a:lnTo>
                          <a:pt x="27074" y="7207"/>
                        </a:lnTo>
                        <a:lnTo>
                          <a:pt x="27074" y="7198"/>
                        </a:lnTo>
                        <a:lnTo>
                          <a:pt x="27093" y="7198"/>
                        </a:lnTo>
                        <a:lnTo>
                          <a:pt x="27093" y="7179"/>
                        </a:lnTo>
                        <a:lnTo>
                          <a:pt x="27112" y="7179"/>
                        </a:lnTo>
                        <a:lnTo>
                          <a:pt x="27112" y="7161"/>
                        </a:lnTo>
                        <a:lnTo>
                          <a:pt x="27139" y="7161"/>
                        </a:lnTo>
                        <a:lnTo>
                          <a:pt x="27139" y="7151"/>
                        </a:lnTo>
                        <a:lnTo>
                          <a:pt x="27158" y="7151"/>
                        </a:lnTo>
                        <a:lnTo>
                          <a:pt x="27158" y="7133"/>
                        </a:lnTo>
                        <a:lnTo>
                          <a:pt x="27167" y="7133"/>
                        </a:lnTo>
                        <a:lnTo>
                          <a:pt x="27167" y="7114"/>
                        </a:lnTo>
                        <a:lnTo>
                          <a:pt x="27186" y="7114"/>
                        </a:lnTo>
                        <a:lnTo>
                          <a:pt x="27186" y="7105"/>
                        </a:lnTo>
                        <a:lnTo>
                          <a:pt x="27213" y="7105"/>
                        </a:lnTo>
                        <a:lnTo>
                          <a:pt x="27213" y="7087"/>
                        </a:lnTo>
                        <a:lnTo>
                          <a:pt x="27232" y="7087"/>
                        </a:lnTo>
                        <a:lnTo>
                          <a:pt x="27232" y="7068"/>
                        </a:lnTo>
                        <a:lnTo>
                          <a:pt x="27250" y="7068"/>
                        </a:lnTo>
                        <a:lnTo>
                          <a:pt x="27250" y="7059"/>
                        </a:lnTo>
                        <a:lnTo>
                          <a:pt x="27278" y="7059"/>
                        </a:lnTo>
                        <a:lnTo>
                          <a:pt x="27278" y="7040"/>
                        </a:lnTo>
                        <a:lnTo>
                          <a:pt x="27297" y="7040"/>
                        </a:lnTo>
                        <a:lnTo>
                          <a:pt x="27297" y="7022"/>
                        </a:lnTo>
                        <a:lnTo>
                          <a:pt x="27325" y="7022"/>
                        </a:lnTo>
                        <a:lnTo>
                          <a:pt x="27325" y="7013"/>
                        </a:lnTo>
                        <a:lnTo>
                          <a:pt x="27343" y="7013"/>
                        </a:lnTo>
                        <a:lnTo>
                          <a:pt x="27343" y="6994"/>
                        </a:lnTo>
                        <a:lnTo>
                          <a:pt x="27371" y="6994"/>
                        </a:lnTo>
                        <a:lnTo>
                          <a:pt x="27371" y="6976"/>
                        </a:lnTo>
                        <a:lnTo>
                          <a:pt x="27389" y="6976"/>
                        </a:lnTo>
                        <a:lnTo>
                          <a:pt x="27389" y="6966"/>
                        </a:lnTo>
                        <a:lnTo>
                          <a:pt x="27417" y="6966"/>
                        </a:lnTo>
                        <a:lnTo>
                          <a:pt x="27417" y="6948"/>
                        </a:lnTo>
                        <a:lnTo>
                          <a:pt x="27445" y="6948"/>
                        </a:lnTo>
                        <a:lnTo>
                          <a:pt x="27445" y="6929"/>
                        </a:lnTo>
                        <a:lnTo>
                          <a:pt x="27482" y="6929"/>
                        </a:lnTo>
                        <a:lnTo>
                          <a:pt x="27482" y="6920"/>
                        </a:lnTo>
                        <a:lnTo>
                          <a:pt x="27510" y="6920"/>
                        </a:lnTo>
                        <a:lnTo>
                          <a:pt x="27510" y="6901"/>
                        </a:lnTo>
                        <a:lnTo>
                          <a:pt x="27538" y="6901"/>
                        </a:lnTo>
                        <a:lnTo>
                          <a:pt x="27538" y="6883"/>
                        </a:lnTo>
                        <a:lnTo>
                          <a:pt x="27575" y="6883"/>
                        </a:lnTo>
                        <a:lnTo>
                          <a:pt x="27575" y="6874"/>
                        </a:lnTo>
                        <a:lnTo>
                          <a:pt x="27602" y="6874"/>
                        </a:lnTo>
                        <a:lnTo>
                          <a:pt x="27602" y="6855"/>
                        </a:lnTo>
                        <a:lnTo>
                          <a:pt x="27630" y="6855"/>
                        </a:lnTo>
                        <a:lnTo>
                          <a:pt x="27630" y="6837"/>
                        </a:lnTo>
                        <a:lnTo>
                          <a:pt x="27667" y="6837"/>
                        </a:lnTo>
                        <a:lnTo>
                          <a:pt x="27667" y="6827"/>
                        </a:lnTo>
                        <a:lnTo>
                          <a:pt x="27714" y="6827"/>
                        </a:lnTo>
                        <a:lnTo>
                          <a:pt x="27714" y="6809"/>
                        </a:lnTo>
                        <a:lnTo>
                          <a:pt x="27760" y="6809"/>
                        </a:lnTo>
                        <a:lnTo>
                          <a:pt x="27760" y="6790"/>
                        </a:lnTo>
                        <a:lnTo>
                          <a:pt x="27788" y="6790"/>
                        </a:lnTo>
                        <a:lnTo>
                          <a:pt x="27788" y="6781"/>
                        </a:lnTo>
                        <a:lnTo>
                          <a:pt x="27834" y="6781"/>
                        </a:lnTo>
                        <a:lnTo>
                          <a:pt x="27834" y="6762"/>
                        </a:lnTo>
                        <a:lnTo>
                          <a:pt x="27880" y="6762"/>
                        </a:lnTo>
                        <a:lnTo>
                          <a:pt x="27880" y="6744"/>
                        </a:lnTo>
                        <a:lnTo>
                          <a:pt x="27945" y="6744"/>
                        </a:lnTo>
                        <a:lnTo>
                          <a:pt x="27945" y="6735"/>
                        </a:lnTo>
                        <a:lnTo>
                          <a:pt x="28001" y="6735"/>
                        </a:lnTo>
                        <a:lnTo>
                          <a:pt x="28001" y="6716"/>
                        </a:lnTo>
                        <a:lnTo>
                          <a:pt x="28047" y="6716"/>
                        </a:lnTo>
                        <a:lnTo>
                          <a:pt x="28047" y="6698"/>
                        </a:lnTo>
                        <a:lnTo>
                          <a:pt x="28140" y="6698"/>
                        </a:lnTo>
                        <a:lnTo>
                          <a:pt x="28140" y="6688"/>
                        </a:lnTo>
                        <a:lnTo>
                          <a:pt x="28269" y="6688"/>
                        </a:lnTo>
                        <a:lnTo>
                          <a:pt x="28269" y="6670"/>
                        </a:lnTo>
                        <a:lnTo>
                          <a:pt x="28640" y="6670"/>
                        </a:lnTo>
                        <a:lnTo>
                          <a:pt x="28640" y="6688"/>
                        </a:lnTo>
                        <a:lnTo>
                          <a:pt x="28807" y="6688"/>
                        </a:lnTo>
                        <a:lnTo>
                          <a:pt x="28807" y="6698"/>
                        </a:lnTo>
                        <a:lnTo>
                          <a:pt x="28918" y="6698"/>
                        </a:lnTo>
                        <a:lnTo>
                          <a:pt x="28918" y="6716"/>
                        </a:lnTo>
                        <a:lnTo>
                          <a:pt x="28964" y="6716"/>
                        </a:lnTo>
                        <a:lnTo>
                          <a:pt x="28964" y="6735"/>
                        </a:lnTo>
                        <a:lnTo>
                          <a:pt x="29020" y="6735"/>
                        </a:lnTo>
                        <a:lnTo>
                          <a:pt x="29020" y="6744"/>
                        </a:lnTo>
                        <a:lnTo>
                          <a:pt x="29084" y="6744"/>
                        </a:lnTo>
                        <a:lnTo>
                          <a:pt x="29084" y="6762"/>
                        </a:lnTo>
                        <a:lnTo>
                          <a:pt x="29149" y="6762"/>
                        </a:lnTo>
                        <a:lnTo>
                          <a:pt x="29149" y="6781"/>
                        </a:lnTo>
                        <a:lnTo>
                          <a:pt x="29196" y="6781"/>
                        </a:lnTo>
                        <a:lnTo>
                          <a:pt x="29196" y="6790"/>
                        </a:lnTo>
                        <a:lnTo>
                          <a:pt x="29242" y="6790"/>
                        </a:lnTo>
                        <a:lnTo>
                          <a:pt x="29242" y="6809"/>
                        </a:lnTo>
                        <a:lnTo>
                          <a:pt x="29288" y="6809"/>
                        </a:lnTo>
                        <a:lnTo>
                          <a:pt x="29288" y="6827"/>
                        </a:lnTo>
                        <a:lnTo>
                          <a:pt x="29316" y="6827"/>
                        </a:lnTo>
                        <a:lnTo>
                          <a:pt x="29316" y="6837"/>
                        </a:lnTo>
                        <a:lnTo>
                          <a:pt x="29344" y="6837"/>
                        </a:lnTo>
                        <a:lnTo>
                          <a:pt x="29344" y="6855"/>
                        </a:lnTo>
                        <a:lnTo>
                          <a:pt x="29390" y="6855"/>
                        </a:lnTo>
                        <a:lnTo>
                          <a:pt x="29390" y="6874"/>
                        </a:lnTo>
                        <a:lnTo>
                          <a:pt x="29427" y="6874"/>
                        </a:lnTo>
                        <a:lnTo>
                          <a:pt x="29427" y="6883"/>
                        </a:lnTo>
                        <a:lnTo>
                          <a:pt x="29455" y="6883"/>
                        </a:lnTo>
                        <a:lnTo>
                          <a:pt x="29455" y="6901"/>
                        </a:lnTo>
                        <a:lnTo>
                          <a:pt x="29483" y="6901"/>
                        </a:lnTo>
                        <a:lnTo>
                          <a:pt x="29483" y="6920"/>
                        </a:lnTo>
                        <a:lnTo>
                          <a:pt x="29520" y="6920"/>
                        </a:lnTo>
                        <a:lnTo>
                          <a:pt x="29520" y="6929"/>
                        </a:lnTo>
                        <a:lnTo>
                          <a:pt x="29548" y="6929"/>
                        </a:lnTo>
                        <a:lnTo>
                          <a:pt x="29548" y="6948"/>
                        </a:lnTo>
                        <a:lnTo>
                          <a:pt x="29566" y="6948"/>
                        </a:lnTo>
                        <a:lnTo>
                          <a:pt x="29566" y="6929"/>
                        </a:lnTo>
                        <a:lnTo>
                          <a:pt x="29575" y="6929"/>
                        </a:lnTo>
                        <a:lnTo>
                          <a:pt x="29575" y="6901"/>
                        </a:lnTo>
                        <a:lnTo>
                          <a:pt x="29594" y="6901"/>
                        </a:lnTo>
                        <a:lnTo>
                          <a:pt x="29594" y="6883"/>
                        </a:lnTo>
                        <a:lnTo>
                          <a:pt x="29612" y="6883"/>
                        </a:lnTo>
                        <a:lnTo>
                          <a:pt x="29612" y="6855"/>
                        </a:lnTo>
                        <a:lnTo>
                          <a:pt x="29622" y="6855"/>
                        </a:lnTo>
                        <a:lnTo>
                          <a:pt x="29622" y="6837"/>
                        </a:lnTo>
                        <a:lnTo>
                          <a:pt x="29640" y="6837"/>
                        </a:lnTo>
                        <a:lnTo>
                          <a:pt x="29640" y="6827"/>
                        </a:lnTo>
                        <a:lnTo>
                          <a:pt x="29659" y="6827"/>
                        </a:lnTo>
                        <a:lnTo>
                          <a:pt x="29659" y="6809"/>
                        </a:lnTo>
                        <a:lnTo>
                          <a:pt x="29668" y="6809"/>
                        </a:lnTo>
                        <a:lnTo>
                          <a:pt x="29668" y="6781"/>
                        </a:lnTo>
                        <a:lnTo>
                          <a:pt x="29687" y="6781"/>
                        </a:lnTo>
                        <a:lnTo>
                          <a:pt x="29687" y="6762"/>
                        </a:lnTo>
                        <a:lnTo>
                          <a:pt x="29705" y="6762"/>
                        </a:lnTo>
                        <a:lnTo>
                          <a:pt x="29705" y="6744"/>
                        </a:lnTo>
                        <a:lnTo>
                          <a:pt x="29714" y="6744"/>
                        </a:lnTo>
                        <a:lnTo>
                          <a:pt x="29714" y="6735"/>
                        </a:lnTo>
                        <a:lnTo>
                          <a:pt x="29733" y="6735"/>
                        </a:lnTo>
                        <a:lnTo>
                          <a:pt x="29733" y="6716"/>
                        </a:lnTo>
                        <a:lnTo>
                          <a:pt x="29751" y="6716"/>
                        </a:lnTo>
                        <a:lnTo>
                          <a:pt x="29751" y="6698"/>
                        </a:lnTo>
                        <a:lnTo>
                          <a:pt x="29761" y="6698"/>
                        </a:lnTo>
                        <a:lnTo>
                          <a:pt x="29761" y="6688"/>
                        </a:lnTo>
                        <a:lnTo>
                          <a:pt x="29779" y="6688"/>
                        </a:lnTo>
                        <a:lnTo>
                          <a:pt x="29779" y="6670"/>
                        </a:lnTo>
                        <a:lnTo>
                          <a:pt x="29798" y="6670"/>
                        </a:lnTo>
                        <a:lnTo>
                          <a:pt x="29798" y="6651"/>
                        </a:lnTo>
                        <a:lnTo>
                          <a:pt x="29825" y="6651"/>
                        </a:lnTo>
                        <a:lnTo>
                          <a:pt x="29825" y="6642"/>
                        </a:lnTo>
                        <a:lnTo>
                          <a:pt x="29844" y="6642"/>
                        </a:lnTo>
                        <a:lnTo>
                          <a:pt x="29844" y="6624"/>
                        </a:lnTo>
                        <a:lnTo>
                          <a:pt x="29853" y="6624"/>
                        </a:lnTo>
                        <a:lnTo>
                          <a:pt x="29853" y="6605"/>
                        </a:lnTo>
                        <a:lnTo>
                          <a:pt x="29890" y="6605"/>
                        </a:lnTo>
                        <a:lnTo>
                          <a:pt x="29890" y="6596"/>
                        </a:lnTo>
                        <a:lnTo>
                          <a:pt x="29900" y="6596"/>
                        </a:lnTo>
                        <a:lnTo>
                          <a:pt x="29900" y="6577"/>
                        </a:lnTo>
                        <a:lnTo>
                          <a:pt x="29918" y="6577"/>
                        </a:lnTo>
                        <a:lnTo>
                          <a:pt x="29918" y="6559"/>
                        </a:lnTo>
                        <a:lnTo>
                          <a:pt x="29946" y="6559"/>
                        </a:lnTo>
                        <a:lnTo>
                          <a:pt x="29946" y="6549"/>
                        </a:lnTo>
                        <a:lnTo>
                          <a:pt x="29964" y="6549"/>
                        </a:lnTo>
                        <a:lnTo>
                          <a:pt x="29964" y="6531"/>
                        </a:lnTo>
                        <a:lnTo>
                          <a:pt x="29992" y="6531"/>
                        </a:lnTo>
                        <a:lnTo>
                          <a:pt x="29992" y="6512"/>
                        </a:lnTo>
                        <a:lnTo>
                          <a:pt x="30029" y="6512"/>
                        </a:lnTo>
                        <a:lnTo>
                          <a:pt x="30029" y="6503"/>
                        </a:lnTo>
                        <a:lnTo>
                          <a:pt x="30057" y="6503"/>
                        </a:lnTo>
                        <a:lnTo>
                          <a:pt x="30057" y="6485"/>
                        </a:lnTo>
                        <a:lnTo>
                          <a:pt x="30085" y="6485"/>
                        </a:lnTo>
                        <a:lnTo>
                          <a:pt x="30085" y="6466"/>
                        </a:lnTo>
                        <a:lnTo>
                          <a:pt x="30122" y="6466"/>
                        </a:lnTo>
                        <a:lnTo>
                          <a:pt x="30122" y="6457"/>
                        </a:lnTo>
                        <a:lnTo>
                          <a:pt x="30150" y="6457"/>
                        </a:lnTo>
                        <a:lnTo>
                          <a:pt x="30150" y="6438"/>
                        </a:lnTo>
                        <a:lnTo>
                          <a:pt x="30196" y="6438"/>
                        </a:lnTo>
                        <a:lnTo>
                          <a:pt x="30196" y="6420"/>
                        </a:lnTo>
                        <a:lnTo>
                          <a:pt x="30242" y="6420"/>
                        </a:lnTo>
                        <a:lnTo>
                          <a:pt x="30242" y="6410"/>
                        </a:lnTo>
                        <a:lnTo>
                          <a:pt x="30289" y="6410"/>
                        </a:lnTo>
                        <a:lnTo>
                          <a:pt x="30289" y="6392"/>
                        </a:lnTo>
                        <a:lnTo>
                          <a:pt x="30353" y="6392"/>
                        </a:lnTo>
                        <a:lnTo>
                          <a:pt x="30353" y="6373"/>
                        </a:lnTo>
                        <a:lnTo>
                          <a:pt x="30428" y="6373"/>
                        </a:lnTo>
                        <a:lnTo>
                          <a:pt x="30428" y="6364"/>
                        </a:lnTo>
                        <a:lnTo>
                          <a:pt x="30585" y="6364"/>
                        </a:lnTo>
                        <a:lnTo>
                          <a:pt x="30585" y="6346"/>
                        </a:lnTo>
                        <a:lnTo>
                          <a:pt x="30752" y="6346"/>
                        </a:lnTo>
                        <a:lnTo>
                          <a:pt x="30752" y="6364"/>
                        </a:lnTo>
                        <a:lnTo>
                          <a:pt x="30891" y="6364"/>
                        </a:lnTo>
                        <a:lnTo>
                          <a:pt x="30891" y="6373"/>
                        </a:lnTo>
                        <a:lnTo>
                          <a:pt x="30955" y="6373"/>
                        </a:lnTo>
                        <a:lnTo>
                          <a:pt x="30955" y="6392"/>
                        </a:lnTo>
                        <a:lnTo>
                          <a:pt x="31011" y="6392"/>
                        </a:lnTo>
                        <a:lnTo>
                          <a:pt x="31011" y="6410"/>
                        </a:lnTo>
                        <a:lnTo>
                          <a:pt x="31057" y="6410"/>
                        </a:lnTo>
                        <a:lnTo>
                          <a:pt x="31057" y="6420"/>
                        </a:lnTo>
                        <a:lnTo>
                          <a:pt x="31104" y="6420"/>
                        </a:lnTo>
                        <a:lnTo>
                          <a:pt x="31104" y="6438"/>
                        </a:lnTo>
                        <a:lnTo>
                          <a:pt x="31141" y="6438"/>
                        </a:lnTo>
                        <a:lnTo>
                          <a:pt x="31141" y="6457"/>
                        </a:lnTo>
                        <a:lnTo>
                          <a:pt x="31187" y="6457"/>
                        </a:lnTo>
                        <a:lnTo>
                          <a:pt x="31187" y="6466"/>
                        </a:lnTo>
                        <a:lnTo>
                          <a:pt x="31215" y="6466"/>
                        </a:lnTo>
                        <a:lnTo>
                          <a:pt x="31215" y="6485"/>
                        </a:lnTo>
                        <a:lnTo>
                          <a:pt x="31243" y="6485"/>
                        </a:lnTo>
                        <a:lnTo>
                          <a:pt x="31243" y="6503"/>
                        </a:lnTo>
                        <a:lnTo>
                          <a:pt x="31280" y="6503"/>
                        </a:lnTo>
                        <a:lnTo>
                          <a:pt x="31280" y="6512"/>
                        </a:lnTo>
                        <a:lnTo>
                          <a:pt x="31307" y="6512"/>
                        </a:lnTo>
                        <a:lnTo>
                          <a:pt x="31307" y="6531"/>
                        </a:lnTo>
                        <a:lnTo>
                          <a:pt x="31335" y="6531"/>
                        </a:lnTo>
                        <a:lnTo>
                          <a:pt x="31335" y="6549"/>
                        </a:lnTo>
                        <a:lnTo>
                          <a:pt x="31354" y="6549"/>
                        </a:lnTo>
                        <a:lnTo>
                          <a:pt x="31354" y="6559"/>
                        </a:lnTo>
                        <a:lnTo>
                          <a:pt x="31372" y="6559"/>
                        </a:lnTo>
                        <a:lnTo>
                          <a:pt x="31372" y="6577"/>
                        </a:lnTo>
                        <a:lnTo>
                          <a:pt x="31400" y="6577"/>
                        </a:lnTo>
                        <a:lnTo>
                          <a:pt x="31400" y="6596"/>
                        </a:lnTo>
                        <a:lnTo>
                          <a:pt x="31419" y="6596"/>
                        </a:lnTo>
                        <a:lnTo>
                          <a:pt x="31419" y="6605"/>
                        </a:lnTo>
                        <a:lnTo>
                          <a:pt x="31446" y="6605"/>
                        </a:lnTo>
                        <a:lnTo>
                          <a:pt x="31446" y="6624"/>
                        </a:lnTo>
                        <a:lnTo>
                          <a:pt x="31465" y="6624"/>
                        </a:lnTo>
                        <a:lnTo>
                          <a:pt x="31465" y="6642"/>
                        </a:lnTo>
                        <a:lnTo>
                          <a:pt x="31474" y="6642"/>
                        </a:lnTo>
                        <a:lnTo>
                          <a:pt x="31474" y="6651"/>
                        </a:lnTo>
                        <a:lnTo>
                          <a:pt x="31493" y="6651"/>
                        </a:lnTo>
                        <a:lnTo>
                          <a:pt x="31493" y="6670"/>
                        </a:lnTo>
                        <a:lnTo>
                          <a:pt x="31511" y="6670"/>
                        </a:lnTo>
                        <a:lnTo>
                          <a:pt x="31511" y="6688"/>
                        </a:lnTo>
                        <a:lnTo>
                          <a:pt x="31520" y="6688"/>
                        </a:lnTo>
                        <a:lnTo>
                          <a:pt x="31520" y="6698"/>
                        </a:lnTo>
                        <a:lnTo>
                          <a:pt x="31558" y="6698"/>
                        </a:lnTo>
                        <a:lnTo>
                          <a:pt x="31558" y="6716"/>
                        </a:lnTo>
                        <a:lnTo>
                          <a:pt x="31567" y="6716"/>
                        </a:lnTo>
                        <a:lnTo>
                          <a:pt x="31567" y="6735"/>
                        </a:lnTo>
                        <a:lnTo>
                          <a:pt x="31585" y="6735"/>
                        </a:lnTo>
                        <a:lnTo>
                          <a:pt x="31585" y="6744"/>
                        </a:lnTo>
                        <a:lnTo>
                          <a:pt x="31604" y="6744"/>
                        </a:lnTo>
                        <a:lnTo>
                          <a:pt x="31604" y="6781"/>
                        </a:lnTo>
                        <a:lnTo>
                          <a:pt x="31613" y="6781"/>
                        </a:lnTo>
                        <a:lnTo>
                          <a:pt x="31613" y="6790"/>
                        </a:lnTo>
                        <a:lnTo>
                          <a:pt x="31632" y="6790"/>
                        </a:lnTo>
                        <a:lnTo>
                          <a:pt x="31632" y="6809"/>
                        </a:lnTo>
                        <a:lnTo>
                          <a:pt x="31650" y="6809"/>
                        </a:lnTo>
                        <a:lnTo>
                          <a:pt x="31650" y="6827"/>
                        </a:lnTo>
                        <a:lnTo>
                          <a:pt x="31659" y="6827"/>
                        </a:lnTo>
                        <a:lnTo>
                          <a:pt x="31659" y="6837"/>
                        </a:lnTo>
                        <a:lnTo>
                          <a:pt x="31678" y="6837"/>
                        </a:lnTo>
                        <a:lnTo>
                          <a:pt x="31678" y="6874"/>
                        </a:lnTo>
                        <a:lnTo>
                          <a:pt x="31696" y="6874"/>
                        </a:lnTo>
                        <a:lnTo>
                          <a:pt x="31696" y="6883"/>
                        </a:lnTo>
                        <a:lnTo>
                          <a:pt x="31706" y="6883"/>
                        </a:lnTo>
                        <a:lnTo>
                          <a:pt x="31706" y="6901"/>
                        </a:lnTo>
                        <a:lnTo>
                          <a:pt x="31724" y="6901"/>
                        </a:lnTo>
                        <a:lnTo>
                          <a:pt x="31724" y="6929"/>
                        </a:lnTo>
                        <a:lnTo>
                          <a:pt x="31743" y="6929"/>
                        </a:lnTo>
                        <a:lnTo>
                          <a:pt x="31743" y="6948"/>
                        </a:lnTo>
                        <a:lnTo>
                          <a:pt x="31752" y="6948"/>
                        </a:lnTo>
                        <a:lnTo>
                          <a:pt x="31752" y="6976"/>
                        </a:lnTo>
                        <a:lnTo>
                          <a:pt x="31771" y="6976"/>
                        </a:lnTo>
                        <a:lnTo>
                          <a:pt x="31771" y="7013"/>
                        </a:lnTo>
                        <a:lnTo>
                          <a:pt x="31789" y="7013"/>
                        </a:lnTo>
                        <a:lnTo>
                          <a:pt x="31789" y="7040"/>
                        </a:lnTo>
                        <a:lnTo>
                          <a:pt x="31798" y="7040"/>
                        </a:lnTo>
                        <a:lnTo>
                          <a:pt x="31798" y="7068"/>
                        </a:lnTo>
                        <a:lnTo>
                          <a:pt x="31817" y="7068"/>
                        </a:lnTo>
                        <a:lnTo>
                          <a:pt x="31817" y="7105"/>
                        </a:lnTo>
                        <a:lnTo>
                          <a:pt x="31835" y="7105"/>
                        </a:lnTo>
                        <a:lnTo>
                          <a:pt x="31835" y="7133"/>
                        </a:lnTo>
                        <a:lnTo>
                          <a:pt x="31845" y="7133"/>
                        </a:lnTo>
                        <a:lnTo>
                          <a:pt x="31845" y="7179"/>
                        </a:lnTo>
                        <a:lnTo>
                          <a:pt x="31863" y="7179"/>
                        </a:lnTo>
                        <a:lnTo>
                          <a:pt x="31863" y="7244"/>
                        </a:lnTo>
                        <a:lnTo>
                          <a:pt x="31882" y="7244"/>
                        </a:lnTo>
                        <a:lnTo>
                          <a:pt x="31882" y="7290"/>
                        </a:lnTo>
                        <a:lnTo>
                          <a:pt x="31891" y="7290"/>
                        </a:lnTo>
                        <a:lnTo>
                          <a:pt x="31891" y="7337"/>
                        </a:lnTo>
                        <a:lnTo>
                          <a:pt x="31910" y="7337"/>
                        </a:lnTo>
                        <a:lnTo>
                          <a:pt x="31910" y="7392"/>
                        </a:lnTo>
                        <a:lnTo>
                          <a:pt x="31928" y="7392"/>
                        </a:lnTo>
                        <a:lnTo>
                          <a:pt x="31928" y="7383"/>
                        </a:lnTo>
                        <a:lnTo>
                          <a:pt x="31956" y="7383"/>
                        </a:lnTo>
                        <a:lnTo>
                          <a:pt x="31956" y="7365"/>
                        </a:lnTo>
                        <a:lnTo>
                          <a:pt x="31984" y="7365"/>
                        </a:lnTo>
                        <a:lnTo>
                          <a:pt x="31984" y="7346"/>
                        </a:lnTo>
                        <a:lnTo>
                          <a:pt x="32021" y="7346"/>
                        </a:lnTo>
                        <a:lnTo>
                          <a:pt x="32021" y="7337"/>
                        </a:lnTo>
                        <a:lnTo>
                          <a:pt x="32048" y="7337"/>
                        </a:lnTo>
                        <a:lnTo>
                          <a:pt x="32048" y="7318"/>
                        </a:lnTo>
                        <a:lnTo>
                          <a:pt x="32095" y="7318"/>
                        </a:lnTo>
                        <a:lnTo>
                          <a:pt x="32095" y="7300"/>
                        </a:lnTo>
                        <a:lnTo>
                          <a:pt x="32123" y="7300"/>
                        </a:lnTo>
                        <a:lnTo>
                          <a:pt x="32123" y="7290"/>
                        </a:lnTo>
                        <a:lnTo>
                          <a:pt x="32160" y="7290"/>
                        </a:lnTo>
                        <a:lnTo>
                          <a:pt x="32160" y="7272"/>
                        </a:lnTo>
                        <a:lnTo>
                          <a:pt x="32206" y="7272"/>
                        </a:lnTo>
                        <a:lnTo>
                          <a:pt x="32206" y="7253"/>
                        </a:lnTo>
                        <a:lnTo>
                          <a:pt x="32234" y="7253"/>
                        </a:lnTo>
                        <a:lnTo>
                          <a:pt x="32234" y="7244"/>
                        </a:lnTo>
                        <a:lnTo>
                          <a:pt x="32280" y="7244"/>
                        </a:lnTo>
                        <a:lnTo>
                          <a:pt x="32280" y="7226"/>
                        </a:lnTo>
                        <a:lnTo>
                          <a:pt x="32326" y="7226"/>
                        </a:lnTo>
                        <a:lnTo>
                          <a:pt x="32326" y="7207"/>
                        </a:lnTo>
                        <a:lnTo>
                          <a:pt x="32373" y="7207"/>
                        </a:lnTo>
                        <a:lnTo>
                          <a:pt x="32373" y="7198"/>
                        </a:lnTo>
                        <a:lnTo>
                          <a:pt x="32400" y="7198"/>
                        </a:lnTo>
                        <a:lnTo>
                          <a:pt x="32400" y="7179"/>
                        </a:lnTo>
                        <a:lnTo>
                          <a:pt x="32447" y="7179"/>
                        </a:lnTo>
                        <a:lnTo>
                          <a:pt x="32447" y="7161"/>
                        </a:lnTo>
                        <a:lnTo>
                          <a:pt x="32493" y="7161"/>
                        </a:lnTo>
                        <a:lnTo>
                          <a:pt x="32493" y="7151"/>
                        </a:lnTo>
                        <a:lnTo>
                          <a:pt x="32539" y="7151"/>
                        </a:lnTo>
                        <a:lnTo>
                          <a:pt x="32539" y="7133"/>
                        </a:lnTo>
                        <a:lnTo>
                          <a:pt x="32604" y="7133"/>
                        </a:lnTo>
                        <a:lnTo>
                          <a:pt x="32604" y="7114"/>
                        </a:lnTo>
                        <a:lnTo>
                          <a:pt x="32651" y="7114"/>
                        </a:lnTo>
                        <a:lnTo>
                          <a:pt x="32651" y="7105"/>
                        </a:lnTo>
                        <a:lnTo>
                          <a:pt x="32715" y="7105"/>
                        </a:lnTo>
                        <a:lnTo>
                          <a:pt x="32715" y="7087"/>
                        </a:lnTo>
                        <a:lnTo>
                          <a:pt x="32762" y="7087"/>
                        </a:lnTo>
                        <a:lnTo>
                          <a:pt x="32762" y="7068"/>
                        </a:lnTo>
                        <a:lnTo>
                          <a:pt x="32817" y="7068"/>
                        </a:lnTo>
                        <a:lnTo>
                          <a:pt x="32817" y="7059"/>
                        </a:lnTo>
                        <a:lnTo>
                          <a:pt x="32882" y="7059"/>
                        </a:lnTo>
                        <a:lnTo>
                          <a:pt x="32882" y="7040"/>
                        </a:lnTo>
                        <a:lnTo>
                          <a:pt x="32956" y="7040"/>
                        </a:lnTo>
                        <a:lnTo>
                          <a:pt x="32956" y="7022"/>
                        </a:lnTo>
                        <a:lnTo>
                          <a:pt x="33021" y="7022"/>
                        </a:lnTo>
                        <a:lnTo>
                          <a:pt x="33021" y="7013"/>
                        </a:lnTo>
                        <a:lnTo>
                          <a:pt x="33095" y="7013"/>
                        </a:lnTo>
                        <a:lnTo>
                          <a:pt x="33095" y="6994"/>
                        </a:lnTo>
                        <a:lnTo>
                          <a:pt x="33206" y="6994"/>
                        </a:lnTo>
                        <a:lnTo>
                          <a:pt x="33206" y="6976"/>
                        </a:lnTo>
                        <a:lnTo>
                          <a:pt x="33299" y="6976"/>
                        </a:lnTo>
                        <a:lnTo>
                          <a:pt x="33299" y="6966"/>
                        </a:lnTo>
                        <a:lnTo>
                          <a:pt x="33410" y="6966"/>
                        </a:lnTo>
                        <a:lnTo>
                          <a:pt x="33410" y="6948"/>
                        </a:lnTo>
                        <a:lnTo>
                          <a:pt x="33595" y="6948"/>
                        </a:lnTo>
                        <a:lnTo>
                          <a:pt x="33595" y="6929"/>
                        </a:lnTo>
                        <a:lnTo>
                          <a:pt x="33994" y="6929"/>
                        </a:lnTo>
                        <a:lnTo>
                          <a:pt x="33994" y="6920"/>
                        </a:lnTo>
                        <a:lnTo>
                          <a:pt x="34058" y="6920"/>
                        </a:lnTo>
                        <a:lnTo>
                          <a:pt x="34058" y="6929"/>
                        </a:lnTo>
                        <a:lnTo>
                          <a:pt x="34364" y="6929"/>
                        </a:lnTo>
                        <a:lnTo>
                          <a:pt x="34364" y="6948"/>
                        </a:lnTo>
                        <a:lnTo>
                          <a:pt x="34503" y="6948"/>
                        </a:lnTo>
                        <a:lnTo>
                          <a:pt x="34503" y="6966"/>
                        </a:lnTo>
                        <a:lnTo>
                          <a:pt x="34623" y="6966"/>
                        </a:lnTo>
                        <a:lnTo>
                          <a:pt x="34623" y="6976"/>
                        </a:lnTo>
                        <a:lnTo>
                          <a:pt x="34716" y="6976"/>
                        </a:lnTo>
                        <a:lnTo>
                          <a:pt x="34716" y="6994"/>
                        </a:lnTo>
                        <a:lnTo>
                          <a:pt x="34809" y="6994"/>
                        </a:lnTo>
                        <a:lnTo>
                          <a:pt x="34809" y="7013"/>
                        </a:lnTo>
                        <a:lnTo>
                          <a:pt x="34892" y="7013"/>
                        </a:lnTo>
                        <a:lnTo>
                          <a:pt x="34892" y="7022"/>
                        </a:lnTo>
                        <a:lnTo>
                          <a:pt x="34985" y="7022"/>
                        </a:lnTo>
                        <a:lnTo>
                          <a:pt x="34985" y="7040"/>
                        </a:lnTo>
                        <a:lnTo>
                          <a:pt x="35040" y="7040"/>
                        </a:lnTo>
                        <a:lnTo>
                          <a:pt x="35040" y="7059"/>
                        </a:lnTo>
                        <a:lnTo>
                          <a:pt x="35105" y="7059"/>
                        </a:lnTo>
                        <a:lnTo>
                          <a:pt x="35105" y="7068"/>
                        </a:lnTo>
                        <a:lnTo>
                          <a:pt x="35151" y="7068"/>
                        </a:lnTo>
                        <a:lnTo>
                          <a:pt x="35151" y="7087"/>
                        </a:lnTo>
                        <a:lnTo>
                          <a:pt x="35216" y="7087"/>
                        </a:lnTo>
                        <a:lnTo>
                          <a:pt x="35216" y="7105"/>
                        </a:lnTo>
                        <a:lnTo>
                          <a:pt x="35272" y="7105"/>
                        </a:lnTo>
                        <a:lnTo>
                          <a:pt x="35272" y="7114"/>
                        </a:lnTo>
                        <a:lnTo>
                          <a:pt x="35318" y="7114"/>
                        </a:lnTo>
                        <a:lnTo>
                          <a:pt x="35318" y="7133"/>
                        </a:lnTo>
                        <a:lnTo>
                          <a:pt x="35364" y="7133"/>
                        </a:lnTo>
                        <a:lnTo>
                          <a:pt x="35364" y="7151"/>
                        </a:lnTo>
                        <a:lnTo>
                          <a:pt x="35411" y="7151"/>
                        </a:lnTo>
                        <a:lnTo>
                          <a:pt x="35411" y="7161"/>
                        </a:lnTo>
                        <a:lnTo>
                          <a:pt x="35476" y="7161"/>
                        </a:lnTo>
                        <a:lnTo>
                          <a:pt x="35476" y="7179"/>
                        </a:lnTo>
                        <a:lnTo>
                          <a:pt x="35522" y="7179"/>
                        </a:lnTo>
                        <a:lnTo>
                          <a:pt x="35522" y="7198"/>
                        </a:lnTo>
                        <a:lnTo>
                          <a:pt x="35568" y="7198"/>
                        </a:lnTo>
                        <a:lnTo>
                          <a:pt x="35568" y="7207"/>
                        </a:lnTo>
                        <a:lnTo>
                          <a:pt x="35596" y="7207"/>
                        </a:lnTo>
                        <a:lnTo>
                          <a:pt x="35596" y="7226"/>
                        </a:lnTo>
                        <a:lnTo>
                          <a:pt x="35642" y="7226"/>
                        </a:lnTo>
                        <a:lnTo>
                          <a:pt x="35642" y="7244"/>
                        </a:lnTo>
                        <a:lnTo>
                          <a:pt x="35679" y="7244"/>
                        </a:lnTo>
                        <a:lnTo>
                          <a:pt x="35679" y="7253"/>
                        </a:lnTo>
                        <a:lnTo>
                          <a:pt x="35726" y="7253"/>
                        </a:lnTo>
                        <a:lnTo>
                          <a:pt x="35726" y="7272"/>
                        </a:lnTo>
                        <a:lnTo>
                          <a:pt x="35753" y="7272"/>
                        </a:lnTo>
                        <a:lnTo>
                          <a:pt x="35753" y="7290"/>
                        </a:lnTo>
                        <a:lnTo>
                          <a:pt x="35800" y="7290"/>
                        </a:lnTo>
                        <a:lnTo>
                          <a:pt x="35800" y="7300"/>
                        </a:lnTo>
                        <a:lnTo>
                          <a:pt x="35828" y="7300"/>
                        </a:lnTo>
                        <a:lnTo>
                          <a:pt x="35828" y="7318"/>
                        </a:lnTo>
                        <a:lnTo>
                          <a:pt x="35874" y="7318"/>
                        </a:lnTo>
                        <a:lnTo>
                          <a:pt x="35874" y="7337"/>
                        </a:lnTo>
                        <a:lnTo>
                          <a:pt x="35911" y="7337"/>
                        </a:lnTo>
                        <a:lnTo>
                          <a:pt x="35911" y="7346"/>
                        </a:lnTo>
                        <a:lnTo>
                          <a:pt x="35939" y="7346"/>
                        </a:lnTo>
                        <a:lnTo>
                          <a:pt x="35939" y="7365"/>
                        </a:lnTo>
                        <a:lnTo>
                          <a:pt x="35967" y="7365"/>
                        </a:lnTo>
                        <a:lnTo>
                          <a:pt x="35967" y="7383"/>
                        </a:lnTo>
                        <a:lnTo>
                          <a:pt x="36004" y="7383"/>
                        </a:lnTo>
                        <a:lnTo>
                          <a:pt x="36004" y="7392"/>
                        </a:lnTo>
                        <a:lnTo>
                          <a:pt x="36031" y="7392"/>
                        </a:lnTo>
                        <a:lnTo>
                          <a:pt x="36031" y="7411"/>
                        </a:lnTo>
                        <a:lnTo>
                          <a:pt x="36059" y="7411"/>
                        </a:lnTo>
                        <a:lnTo>
                          <a:pt x="36059" y="7429"/>
                        </a:lnTo>
                        <a:lnTo>
                          <a:pt x="36096" y="7429"/>
                        </a:lnTo>
                        <a:lnTo>
                          <a:pt x="36096" y="7439"/>
                        </a:lnTo>
                        <a:lnTo>
                          <a:pt x="36124" y="7439"/>
                        </a:lnTo>
                        <a:lnTo>
                          <a:pt x="36124" y="7457"/>
                        </a:lnTo>
                        <a:lnTo>
                          <a:pt x="36152" y="7457"/>
                        </a:lnTo>
                        <a:lnTo>
                          <a:pt x="36152" y="7476"/>
                        </a:lnTo>
                        <a:lnTo>
                          <a:pt x="36189" y="7476"/>
                        </a:lnTo>
                        <a:lnTo>
                          <a:pt x="36189" y="7485"/>
                        </a:lnTo>
                        <a:lnTo>
                          <a:pt x="36217" y="7485"/>
                        </a:lnTo>
                        <a:lnTo>
                          <a:pt x="36217" y="7503"/>
                        </a:lnTo>
                        <a:lnTo>
                          <a:pt x="36235" y="7503"/>
                        </a:lnTo>
                        <a:lnTo>
                          <a:pt x="36235" y="7522"/>
                        </a:lnTo>
                        <a:lnTo>
                          <a:pt x="36263" y="7522"/>
                        </a:lnTo>
                        <a:lnTo>
                          <a:pt x="36263" y="7531"/>
                        </a:lnTo>
                        <a:lnTo>
                          <a:pt x="36291" y="7531"/>
                        </a:lnTo>
                        <a:lnTo>
                          <a:pt x="36291" y="7550"/>
                        </a:lnTo>
                        <a:lnTo>
                          <a:pt x="36328" y="7550"/>
                        </a:lnTo>
                        <a:lnTo>
                          <a:pt x="36328" y="7568"/>
                        </a:lnTo>
                        <a:lnTo>
                          <a:pt x="36337" y="7568"/>
                        </a:lnTo>
                        <a:lnTo>
                          <a:pt x="36337" y="7578"/>
                        </a:lnTo>
                        <a:lnTo>
                          <a:pt x="36374" y="7578"/>
                        </a:lnTo>
                        <a:lnTo>
                          <a:pt x="36374" y="7596"/>
                        </a:lnTo>
                        <a:lnTo>
                          <a:pt x="36402" y="7596"/>
                        </a:lnTo>
                        <a:lnTo>
                          <a:pt x="36402" y="7615"/>
                        </a:lnTo>
                        <a:lnTo>
                          <a:pt x="36430" y="7615"/>
                        </a:lnTo>
                        <a:lnTo>
                          <a:pt x="36430" y="7624"/>
                        </a:lnTo>
                        <a:lnTo>
                          <a:pt x="36448" y="7624"/>
                        </a:lnTo>
                        <a:lnTo>
                          <a:pt x="36448" y="7642"/>
                        </a:lnTo>
                        <a:lnTo>
                          <a:pt x="36476" y="7642"/>
                        </a:lnTo>
                        <a:lnTo>
                          <a:pt x="36476" y="7661"/>
                        </a:lnTo>
                        <a:lnTo>
                          <a:pt x="36494" y="7661"/>
                        </a:lnTo>
                        <a:lnTo>
                          <a:pt x="36494" y="7670"/>
                        </a:lnTo>
                        <a:lnTo>
                          <a:pt x="36522" y="7670"/>
                        </a:lnTo>
                        <a:lnTo>
                          <a:pt x="36522" y="7689"/>
                        </a:lnTo>
                        <a:lnTo>
                          <a:pt x="36541" y="7689"/>
                        </a:lnTo>
                        <a:lnTo>
                          <a:pt x="36541" y="7707"/>
                        </a:lnTo>
                        <a:lnTo>
                          <a:pt x="36569" y="7707"/>
                        </a:lnTo>
                        <a:lnTo>
                          <a:pt x="36569" y="7717"/>
                        </a:lnTo>
                        <a:lnTo>
                          <a:pt x="36606" y="7717"/>
                        </a:lnTo>
                        <a:lnTo>
                          <a:pt x="36606" y="7735"/>
                        </a:lnTo>
                        <a:lnTo>
                          <a:pt x="36615" y="7735"/>
                        </a:lnTo>
                        <a:lnTo>
                          <a:pt x="36615" y="7754"/>
                        </a:lnTo>
                        <a:lnTo>
                          <a:pt x="36652" y="7754"/>
                        </a:lnTo>
                        <a:lnTo>
                          <a:pt x="36652" y="7763"/>
                        </a:lnTo>
                        <a:lnTo>
                          <a:pt x="36661" y="7763"/>
                        </a:lnTo>
                        <a:lnTo>
                          <a:pt x="36661" y="7781"/>
                        </a:lnTo>
                        <a:lnTo>
                          <a:pt x="36680" y="7781"/>
                        </a:lnTo>
                        <a:lnTo>
                          <a:pt x="36680" y="7800"/>
                        </a:lnTo>
                        <a:lnTo>
                          <a:pt x="36708" y="7800"/>
                        </a:lnTo>
                        <a:lnTo>
                          <a:pt x="36708" y="7809"/>
                        </a:lnTo>
                        <a:lnTo>
                          <a:pt x="36726" y="7809"/>
                        </a:lnTo>
                        <a:lnTo>
                          <a:pt x="36726" y="7828"/>
                        </a:lnTo>
                        <a:lnTo>
                          <a:pt x="36754" y="7828"/>
                        </a:lnTo>
                        <a:lnTo>
                          <a:pt x="36754" y="7846"/>
                        </a:lnTo>
                        <a:lnTo>
                          <a:pt x="36772" y="7846"/>
                        </a:lnTo>
                        <a:lnTo>
                          <a:pt x="36772" y="7855"/>
                        </a:lnTo>
                        <a:lnTo>
                          <a:pt x="36791" y="7855"/>
                        </a:lnTo>
                        <a:lnTo>
                          <a:pt x="36791" y="7874"/>
                        </a:lnTo>
                        <a:lnTo>
                          <a:pt x="36800" y="7874"/>
                        </a:lnTo>
                        <a:lnTo>
                          <a:pt x="36800" y="7892"/>
                        </a:lnTo>
                        <a:lnTo>
                          <a:pt x="36837" y="7892"/>
                        </a:lnTo>
                        <a:lnTo>
                          <a:pt x="36837" y="7902"/>
                        </a:lnTo>
                        <a:lnTo>
                          <a:pt x="36846" y="7902"/>
                        </a:lnTo>
                        <a:lnTo>
                          <a:pt x="36846" y="7920"/>
                        </a:lnTo>
                        <a:lnTo>
                          <a:pt x="36865" y="7920"/>
                        </a:lnTo>
                        <a:lnTo>
                          <a:pt x="36865" y="7939"/>
                        </a:lnTo>
                        <a:lnTo>
                          <a:pt x="36884" y="7939"/>
                        </a:lnTo>
                        <a:lnTo>
                          <a:pt x="36884" y="7948"/>
                        </a:lnTo>
                        <a:lnTo>
                          <a:pt x="36911" y="7948"/>
                        </a:lnTo>
                        <a:lnTo>
                          <a:pt x="36911" y="7967"/>
                        </a:lnTo>
                        <a:lnTo>
                          <a:pt x="36930" y="7967"/>
                        </a:lnTo>
                        <a:lnTo>
                          <a:pt x="36930" y="7985"/>
                        </a:lnTo>
                        <a:lnTo>
                          <a:pt x="36939" y="7985"/>
                        </a:lnTo>
                        <a:lnTo>
                          <a:pt x="36939" y="7994"/>
                        </a:lnTo>
                        <a:lnTo>
                          <a:pt x="36958" y="7994"/>
                        </a:lnTo>
                        <a:lnTo>
                          <a:pt x="36958" y="8013"/>
                        </a:lnTo>
                        <a:lnTo>
                          <a:pt x="36985" y="8013"/>
                        </a:lnTo>
                        <a:lnTo>
                          <a:pt x="36985" y="8031"/>
                        </a:lnTo>
                        <a:lnTo>
                          <a:pt x="37004" y="8031"/>
                        </a:lnTo>
                        <a:lnTo>
                          <a:pt x="37004" y="8041"/>
                        </a:lnTo>
                        <a:lnTo>
                          <a:pt x="37022" y="8041"/>
                        </a:lnTo>
                        <a:lnTo>
                          <a:pt x="37022" y="8059"/>
                        </a:lnTo>
                        <a:lnTo>
                          <a:pt x="37032" y="8059"/>
                        </a:lnTo>
                        <a:lnTo>
                          <a:pt x="37032" y="8078"/>
                        </a:lnTo>
                        <a:lnTo>
                          <a:pt x="37050" y="8078"/>
                        </a:lnTo>
                        <a:lnTo>
                          <a:pt x="37050" y="8087"/>
                        </a:lnTo>
                        <a:lnTo>
                          <a:pt x="37069" y="8087"/>
                        </a:lnTo>
                        <a:lnTo>
                          <a:pt x="37069" y="8106"/>
                        </a:lnTo>
                        <a:lnTo>
                          <a:pt x="37078" y="8106"/>
                        </a:lnTo>
                        <a:lnTo>
                          <a:pt x="37078" y="8124"/>
                        </a:lnTo>
                        <a:lnTo>
                          <a:pt x="37115" y="8124"/>
                        </a:lnTo>
                        <a:lnTo>
                          <a:pt x="37115" y="8133"/>
                        </a:lnTo>
                        <a:lnTo>
                          <a:pt x="37124" y="8133"/>
                        </a:lnTo>
                        <a:lnTo>
                          <a:pt x="37124" y="8152"/>
                        </a:lnTo>
                        <a:lnTo>
                          <a:pt x="37143" y="8152"/>
                        </a:lnTo>
                        <a:lnTo>
                          <a:pt x="37143" y="8170"/>
                        </a:lnTo>
                        <a:lnTo>
                          <a:pt x="37161" y="8170"/>
                        </a:lnTo>
                        <a:lnTo>
                          <a:pt x="37161" y="8180"/>
                        </a:lnTo>
                        <a:lnTo>
                          <a:pt x="37171" y="8180"/>
                        </a:lnTo>
                        <a:lnTo>
                          <a:pt x="37171" y="8198"/>
                        </a:lnTo>
                        <a:lnTo>
                          <a:pt x="37189" y="8198"/>
                        </a:lnTo>
                        <a:lnTo>
                          <a:pt x="37189" y="8217"/>
                        </a:lnTo>
                        <a:lnTo>
                          <a:pt x="37208" y="8217"/>
                        </a:lnTo>
                        <a:lnTo>
                          <a:pt x="37208" y="8226"/>
                        </a:lnTo>
                        <a:lnTo>
                          <a:pt x="37217" y="8226"/>
                        </a:lnTo>
                        <a:lnTo>
                          <a:pt x="37217" y="8244"/>
                        </a:lnTo>
                        <a:lnTo>
                          <a:pt x="37235" y="8244"/>
                        </a:lnTo>
                        <a:lnTo>
                          <a:pt x="37235" y="8263"/>
                        </a:lnTo>
                        <a:lnTo>
                          <a:pt x="37254" y="8263"/>
                        </a:lnTo>
                        <a:lnTo>
                          <a:pt x="37254" y="8272"/>
                        </a:lnTo>
                        <a:lnTo>
                          <a:pt x="37263" y="8272"/>
                        </a:lnTo>
                        <a:lnTo>
                          <a:pt x="37263" y="8291"/>
                        </a:lnTo>
                        <a:lnTo>
                          <a:pt x="37282" y="8291"/>
                        </a:lnTo>
                        <a:lnTo>
                          <a:pt x="37282" y="8309"/>
                        </a:lnTo>
                        <a:lnTo>
                          <a:pt x="37300" y="8309"/>
                        </a:lnTo>
                        <a:lnTo>
                          <a:pt x="37300" y="8319"/>
                        </a:lnTo>
                        <a:lnTo>
                          <a:pt x="37310" y="8319"/>
                        </a:lnTo>
                        <a:lnTo>
                          <a:pt x="37310" y="8337"/>
                        </a:lnTo>
                        <a:lnTo>
                          <a:pt x="37328" y="8337"/>
                        </a:lnTo>
                        <a:lnTo>
                          <a:pt x="37328" y="8356"/>
                        </a:lnTo>
                        <a:lnTo>
                          <a:pt x="37347" y="8356"/>
                        </a:lnTo>
                        <a:lnTo>
                          <a:pt x="37347" y="8365"/>
                        </a:lnTo>
                        <a:lnTo>
                          <a:pt x="37356" y="8365"/>
                        </a:lnTo>
                        <a:lnTo>
                          <a:pt x="37356" y="8383"/>
                        </a:lnTo>
                        <a:lnTo>
                          <a:pt x="37374" y="8383"/>
                        </a:lnTo>
                        <a:lnTo>
                          <a:pt x="37374" y="8402"/>
                        </a:lnTo>
                        <a:lnTo>
                          <a:pt x="37393" y="8402"/>
                        </a:lnTo>
                        <a:lnTo>
                          <a:pt x="37393" y="8411"/>
                        </a:lnTo>
                        <a:lnTo>
                          <a:pt x="37402" y="8411"/>
                        </a:lnTo>
                        <a:lnTo>
                          <a:pt x="37402" y="8430"/>
                        </a:lnTo>
                        <a:lnTo>
                          <a:pt x="37421" y="8430"/>
                        </a:lnTo>
                        <a:lnTo>
                          <a:pt x="37421" y="8448"/>
                        </a:lnTo>
                        <a:lnTo>
                          <a:pt x="37439" y="8448"/>
                        </a:lnTo>
                        <a:lnTo>
                          <a:pt x="37439" y="8457"/>
                        </a:lnTo>
                        <a:lnTo>
                          <a:pt x="37449" y="8457"/>
                        </a:lnTo>
                        <a:lnTo>
                          <a:pt x="37449" y="8495"/>
                        </a:lnTo>
                        <a:lnTo>
                          <a:pt x="37467" y="8495"/>
                        </a:lnTo>
                        <a:lnTo>
                          <a:pt x="37467" y="8504"/>
                        </a:lnTo>
                        <a:lnTo>
                          <a:pt x="37486" y="8504"/>
                        </a:lnTo>
                        <a:lnTo>
                          <a:pt x="37486" y="8522"/>
                        </a:lnTo>
                        <a:lnTo>
                          <a:pt x="37495" y="8522"/>
                        </a:lnTo>
                        <a:lnTo>
                          <a:pt x="37495" y="8541"/>
                        </a:lnTo>
                        <a:lnTo>
                          <a:pt x="37513" y="8541"/>
                        </a:lnTo>
                        <a:lnTo>
                          <a:pt x="37513" y="8550"/>
                        </a:lnTo>
                        <a:lnTo>
                          <a:pt x="37532" y="8550"/>
                        </a:lnTo>
                        <a:lnTo>
                          <a:pt x="37532" y="8569"/>
                        </a:lnTo>
                        <a:lnTo>
                          <a:pt x="37541" y="8569"/>
                        </a:lnTo>
                        <a:lnTo>
                          <a:pt x="37541" y="8596"/>
                        </a:lnTo>
                        <a:lnTo>
                          <a:pt x="37560" y="8596"/>
                        </a:lnTo>
                        <a:lnTo>
                          <a:pt x="37560" y="8615"/>
                        </a:lnTo>
                        <a:lnTo>
                          <a:pt x="37578" y="8615"/>
                        </a:lnTo>
                        <a:lnTo>
                          <a:pt x="37578" y="8633"/>
                        </a:lnTo>
                        <a:lnTo>
                          <a:pt x="37587" y="8633"/>
                        </a:lnTo>
                        <a:lnTo>
                          <a:pt x="37587" y="8643"/>
                        </a:lnTo>
                        <a:lnTo>
                          <a:pt x="37606" y="8643"/>
                        </a:lnTo>
                        <a:lnTo>
                          <a:pt x="37606" y="8661"/>
                        </a:lnTo>
                        <a:lnTo>
                          <a:pt x="37625" y="8661"/>
                        </a:lnTo>
                        <a:lnTo>
                          <a:pt x="37625" y="8689"/>
                        </a:lnTo>
                        <a:lnTo>
                          <a:pt x="37634" y="8689"/>
                        </a:lnTo>
                        <a:lnTo>
                          <a:pt x="37634" y="8708"/>
                        </a:lnTo>
                        <a:lnTo>
                          <a:pt x="37652" y="8708"/>
                        </a:lnTo>
                        <a:lnTo>
                          <a:pt x="37652" y="8726"/>
                        </a:lnTo>
                        <a:lnTo>
                          <a:pt x="37671" y="8726"/>
                        </a:lnTo>
                        <a:lnTo>
                          <a:pt x="37671" y="8754"/>
                        </a:lnTo>
                        <a:lnTo>
                          <a:pt x="37680" y="8754"/>
                        </a:lnTo>
                        <a:lnTo>
                          <a:pt x="37680" y="8772"/>
                        </a:lnTo>
                        <a:lnTo>
                          <a:pt x="37699" y="8772"/>
                        </a:lnTo>
                        <a:lnTo>
                          <a:pt x="37699" y="8782"/>
                        </a:lnTo>
                        <a:lnTo>
                          <a:pt x="37717" y="8782"/>
                        </a:lnTo>
                        <a:lnTo>
                          <a:pt x="37717" y="8819"/>
                        </a:lnTo>
                        <a:lnTo>
                          <a:pt x="37726" y="8819"/>
                        </a:lnTo>
                        <a:lnTo>
                          <a:pt x="37726" y="8828"/>
                        </a:lnTo>
                        <a:lnTo>
                          <a:pt x="37745" y="8828"/>
                        </a:lnTo>
                        <a:lnTo>
                          <a:pt x="37745" y="8847"/>
                        </a:lnTo>
                        <a:lnTo>
                          <a:pt x="37763" y="8847"/>
                        </a:lnTo>
                        <a:lnTo>
                          <a:pt x="37763" y="8874"/>
                        </a:lnTo>
                        <a:lnTo>
                          <a:pt x="37773" y="8874"/>
                        </a:lnTo>
                        <a:lnTo>
                          <a:pt x="37773" y="8893"/>
                        </a:lnTo>
                        <a:lnTo>
                          <a:pt x="37791" y="8893"/>
                        </a:lnTo>
                        <a:lnTo>
                          <a:pt x="37791" y="8911"/>
                        </a:lnTo>
                        <a:lnTo>
                          <a:pt x="37810" y="8911"/>
                        </a:lnTo>
                        <a:lnTo>
                          <a:pt x="37810" y="8939"/>
                        </a:lnTo>
                        <a:lnTo>
                          <a:pt x="37819" y="8939"/>
                        </a:lnTo>
                        <a:lnTo>
                          <a:pt x="37819" y="8958"/>
                        </a:lnTo>
                        <a:lnTo>
                          <a:pt x="37838" y="8958"/>
                        </a:lnTo>
                        <a:lnTo>
                          <a:pt x="37838" y="8985"/>
                        </a:lnTo>
                        <a:lnTo>
                          <a:pt x="37856" y="8985"/>
                        </a:lnTo>
                        <a:lnTo>
                          <a:pt x="37856" y="9004"/>
                        </a:lnTo>
                        <a:lnTo>
                          <a:pt x="37865" y="9004"/>
                        </a:lnTo>
                        <a:lnTo>
                          <a:pt x="37865" y="9032"/>
                        </a:lnTo>
                        <a:lnTo>
                          <a:pt x="37884" y="9032"/>
                        </a:lnTo>
                        <a:lnTo>
                          <a:pt x="37884" y="9060"/>
                        </a:lnTo>
                        <a:lnTo>
                          <a:pt x="37902" y="9060"/>
                        </a:lnTo>
                        <a:lnTo>
                          <a:pt x="37902" y="9078"/>
                        </a:lnTo>
                        <a:lnTo>
                          <a:pt x="37912" y="9078"/>
                        </a:lnTo>
                        <a:lnTo>
                          <a:pt x="37912" y="9106"/>
                        </a:lnTo>
                        <a:lnTo>
                          <a:pt x="37930" y="9106"/>
                        </a:lnTo>
                        <a:lnTo>
                          <a:pt x="37930" y="9124"/>
                        </a:lnTo>
                        <a:lnTo>
                          <a:pt x="37949" y="9124"/>
                        </a:lnTo>
                        <a:lnTo>
                          <a:pt x="37949" y="9152"/>
                        </a:lnTo>
                        <a:lnTo>
                          <a:pt x="37958" y="9152"/>
                        </a:lnTo>
                        <a:lnTo>
                          <a:pt x="37958" y="9171"/>
                        </a:lnTo>
                        <a:lnTo>
                          <a:pt x="37977" y="9171"/>
                        </a:lnTo>
                        <a:lnTo>
                          <a:pt x="37977" y="9198"/>
                        </a:lnTo>
                        <a:lnTo>
                          <a:pt x="37995" y="9198"/>
                        </a:lnTo>
                        <a:lnTo>
                          <a:pt x="37995" y="9236"/>
                        </a:lnTo>
                        <a:lnTo>
                          <a:pt x="38004" y="9236"/>
                        </a:lnTo>
                        <a:lnTo>
                          <a:pt x="38004" y="9263"/>
                        </a:lnTo>
                        <a:lnTo>
                          <a:pt x="38023" y="9263"/>
                        </a:lnTo>
                        <a:lnTo>
                          <a:pt x="38023" y="9291"/>
                        </a:lnTo>
                        <a:lnTo>
                          <a:pt x="38041" y="9291"/>
                        </a:lnTo>
                        <a:lnTo>
                          <a:pt x="38041" y="9310"/>
                        </a:lnTo>
                        <a:lnTo>
                          <a:pt x="38051" y="9310"/>
                        </a:lnTo>
                        <a:lnTo>
                          <a:pt x="38051" y="9337"/>
                        </a:lnTo>
                        <a:lnTo>
                          <a:pt x="38069" y="9337"/>
                        </a:lnTo>
                        <a:lnTo>
                          <a:pt x="38069" y="9374"/>
                        </a:lnTo>
                        <a:lnTo>
                          <a:pt x="38088" y="9374"/>
                        </a:lnTo>
                        <a:lnTo>
                          <a:pt x="38088" y="9402"/>
                        </a:lnTo>
                        <a:lnTo>
                          <a:pt x="38097" y="9402"/>
                        </a:lnTo>
                        <a:lnTo>
                          <a:pt x="38097" y="9430"/>
                        </a:lnTo>
                        <a:lnTo>
                          <a:pt x="38115" y="9430"/>
                        </a:lnTo>
                        <a:lnTo>
                          <a:pt x="38115" y="9467"/>
                        </a:lnTo>
                        <a:lnTo>
                          <a:pt x="38134" y="9467"/>
                        </a:lnTo>
                        <a:lnTo>
                          <a:pt x="38134" y="9495"/>
                        </a:lnTo>
                        <a:lnTo>
                          <a:pt x="38143" y="9495"/>
                        </a:lnTo>
                        <a:lnTo>
                          <a:pt x="38143" y="9523"/>
                        </a:lnTo>
                        <a:lnTo>
                          <a:pt x="38162" y="9523"/>
                        </a:lnTo>
                        <a:lnTo>
                          <a:pt x="38162" y="9560"/>
                        </a:lnTo>
                        <a:lnTo>
                          <a:pt x="38180" y="9560"/>
                        </a:lnTo>
                        <a:lnTo>
                          <a:pt x="38180" y="9588"/>
                        </a:lnTo>
                        <a:lnTo>
                          <a:pt x="38190" y="9588"/>
                        </a:lnTo>
                        <a:lnTo>
                          <a:pt x="38190" y="9615"/>
                        </a:lnTo>
                        <a:lnTo>
                          <a:pt x="38208" y="9615"/>
                        </a:lnTo>
                        <a:lnTo>
                          <a:pt x="38208" y="9652"/>
                        </a:lnTo>
                        <a:lnTo>
                          <a:pt x="38227" y="9652"/>
                        </a:lnTo>
                        <a:lnTo>
                          <a:pt x="38227" y="9699"/>
                        </a:lnTo>
                        <a:lnTo>
                          <a:pt x="38236" y="9699"/>
                        </a:lnTo>
                        <a:lnTo>
                          <a:pt x="38236" y="9726"/>
                        </a:lnTo>
                        <a:lnTo>
                          <a:pt x="38254" y="9726"/>
                        </a:lnTo>
                        <a:lnTo>
                          <a:pt x="38254" y="9754"/>
                        </a:lnTo>
                        <a:lnTo>
                          <a:pt x="38273" y="9754"/>
                        </a:lnTo>
                        <a:lnTo>
                          <a:pt x="38273" y="9801"/>
                        </a:lnTo>
                        <a:lnTo>
                          <a:pt x="38282" y="9801"/>
                        </a:lnTo>
                        <a:lnTo>
                          <a:pt x="38282" y="9838"/>
                        </a:lnTo>
                        <a:lnTo>
                          <a:pt x="38301" y="9838"/>
                        </a:lnTo>
                        <a:lnTo>
                          <a:pt x="38301" y="9884"/>
                        </a:lnTo>
                        <a:lnTo>
                          <a:pt x="38319" y="9884"/>
                        </a:lnTo>
                        <a:lnTo>
                          <a:pt x="38319" y="9930"/>
                        </a:lnTo>
                        <a:lnTo>
                          <a:pt x="38328" y="9930"/>
                        </a:lnTo>
                        <a:lnTo>
                          <a:pt x="38328" y="9958"/>
                        </a:lnTo>
                        <a:lnTo>
                          <a:pt x="38347" y="9958"/>
                        </a:lnTo>
                        <a:lnTo>
                          <a:pt x="38347" y="10004"/>
                        </a:lnTo>
                        <a:lnTo>
                          <a:pt x="38366" y="10004"/>
                        </a:lnTo>
                        <a:lnTo>
                          <a:pt x="38366" y="10051"/>
                        </a:lnTo>
                        <a:lnTo>
                          <a:pt x="38375" y="10051"/>
                        </a:lnTo>
                        <a:lnTo>
                          <a:pt x="38375" y="10097"/>
                        </a:lnTo>
                        <a:lnTo>
                          <a:pt x="38393" y="10097"/>
                        </a:lnTo>
                        <a:lnTo>
                          <a:pt x="38393" y="10143"/>
                        </a:lnTo>
                        <a:lnTo>
                          <a:pt x="38412" y="10143"/>
                        </a:lnTo>
                        <a:lnTo>
                          <a:pt x="38412" y="10208"/>
                        </a:lnTo>
                        <a:lnTo>
                          <a:pt x="38421" y="10208"/>
                        </a:lnTo>
                        <a:lnTo>
                          <a:pt x="38421" y="10254"/>
                        </a:lnTo>
                        <a:lnTo>
                          <a:pt x="38440" y="10254"/>
                        </a:lnTo>
                        <a:lnTo>
                          <a:pt x="38440" y="10301"/>
                        </a:lnTo>
                        <a:lnTo>
                          <a:pt x="38458" y="10301"/>
                        </a:lnTo>
                        <a:lnTo>
                          <a:pt x="38458" y="10356"/>
                        </a:lnTo>
                        <a:lnTo>
                          <a:pt x="38467" y="10356"/>
                        </a:lnTo>
                        <a:lnTo>
                          <a:pt x="38467" y="10440"/>
                        </a:lnTo>
                        <a:lnTo>
                          <a:pt x="38486" y="10440"/>
                        </a:lnTo>
                        <a:lnTo>
                          <a:pt x="38486" y="10495"/>
                        </a:lnTo>
                        <a:lnTo>
                          <a:pt x="38504" y="10495"/>
                        </a:lnTo>
                        <a:lnTo>
                          <a:pt x="38504" y="10560"/>
                        </a:lnTo>
                        <a:lnTo>
                          <a:pt x="38514" y="10560"/>
                        </a:lnTo>
                        <a:lnTo>
                          <a:pt x="38514" y="10634"/>
                        </a:lnTo>
                        <a:lnTo>
                          <a:pt x="38532" y="10634"/>
                        </a:lnTo>
                        <a:lnTo>
                          <a:pt x="38532" y="10745"/>
                        </a:lnTo>
                        <a:lnTo>
                          <a:pt x="38551" y="10745"/>
                        </a:lnTo>
                        <a:lnTo>
                          <a:pt x="38551" y="10838"/>
                        </a:lnTo>
                        <a:lnTo>
                          <a:pt x="38560" y="10838"/>
                        </a:lnTo>
                        <a:lnTo>
                          <a:pt x="38560" y="10949"/>
                        </a:lnTo>
                        <a:lnTo>
                          <a:pt x="38579" y="10949"/>
                        </a:lnTo>
                        <a:lnTo>
                          <a:pt x="38579" y="11134"/>
                        </a:lnTo>
                        <a:lnTo>
                          <a:pt x="38597" y="11134"/>
                        </a:lnTo>
                        <a:lnTo>
                          <a:pt x="38597" y="11783"/>
                        </a:lnTo>
                        <a:lnTo>
                          <a:pt x="38579" y="11783"/>
                        </a:lnTo>
                        <a:lnTo>
                          <a:pt x="38579" y="11949"/>
                        </a:lnTo>
                        <a:lnTo>
                          <a:pt x="38560" y="11949"/>
                        </a:lnTo>
                        <a:lnTo>
                          <a:pt x="38560" y="12088"/>
                        </a:lnTo>
                        <a:lnTo>
                          <a:pt x="38551" y="12088"/>
                        </a:lnTo>
                        <a:lnTo>
                          <a:pt x="38551" y="12135"/>
                        </a:lnTo>
                        <a:lnTo>
                          <a:pt x="38579" y="12135"/>
                        </a:lnTo>
                        <a:lnTo>
                          <a:pt x="38579" y="12116"/>
                        </a:lnTo>
                        <a:lnTo>
                          <a:pt x="38606" y="12116"/>
                        </a:lnTo>
                        <a:lnTo>
                          <a:pt x="38606" y="12107"/>
                        </a:lnTo>
                        <a:lnTo>
                          <a:pt x="38643" y="12107"/>
                        </a:lnTo>
                        <a:lnTo>
                          <a:pt x="38643" y="12088"/>
                        </a:lnTo>
                        <a:lnTo>
                          <a:pt x="38690" y="12088"/>
                        </a:lnTo>
                        <a:lnTo>
                          <a:pt x="38690" y="12070"/>
                        </a:lnTo>
                        <a:lnTo>
                          <a:pt x="38718" y="12070"/>
                        </a:lnTo>
                        <a:lnTo>
                          <a:pt x="38718" y="12061"/>
                        </a:lnTo>
                        <a:lnTo>
                          <a:pt x="38764" y="12061"/>
                        </a:lnTo>
                        <a:lnTo>
                          <a:pt x="38764" y="12042"/>
                        </a:lnTo>
                        <a:lnTo>
                          <a:pt x="38792" y="12042"/>
                        </a:lnTo>
                        <a:lnTo>
                          <a:pt x="38792" y="12024"/>
                        </a:lnTo>
                        <a:lnTo>
                          <a:pt x="38829" y="12024"/>
                        </a:lnTo>
                        <a:lnTo>
                          <a:pt x="38829" y="12014"/>
                        </a:lnTo>
                        <a:lnTo>
                          <a:pt x="38875" y="12014"/>
                        </a:lnTo>
                        <a:lnTo>
                          <a:pt x="38875" y="11996"/>
                        </a:lnTo>
                        <a:lnTo>
                          <a:pt x="38921" y="11996"/>
                        </a:lnTo>
                        <a:lnTo>
                          <a:pt x="38921" y="11977"/>
                        </a:lnTo>
                        <a:lnTo>
                          <a:pt x="38968" y="11977"/>
                        </a:lnTo>
                        <a:lnTo>
                          <a:pt x="38968" y="11968"/>
                        </a:lnTo>
                        <a:lnTo>
                          <a:pt x="39014" y="11968"/>
                        </a:lnTo>
                        <a:lnTo>
                          <a:pt x="39014" y="11949"/>
                        </a:lnTo>
                        <a:lnTo>
                          <a:pt x="39060" y="11949"/>
                        </a:lnTo>
                        <a:lnTo>
                          <a:pt x="39060" y="11931"/>
                        </a:lnTo>
                        <a:lnTo>
                          <a:pt x="39088" y="11931"/>
                        </a:lnTo>
                        <a:lnTo>
                          <a:pt x="39088" y="11922"/>
                        </a:lnTo>
                        <a:lnTo>
                          <a:pt x="39134" y="11922"/>
                        </a:lnTo>
                        <a:lnTo>
                          <a:pt x="39134" y="11903"/>
                        </a:lnTo>
                        <a:lnTo>
                          <a:pt x="39199" y="11903"/>
                        </a:lnTo>
                        <a:lnTo>
                          <a:pt x="39199" y="11885"/>
                        </a:lnTo>
                        <a:lnTo>
                          <a:pt x="39255" y="11885"/>
                        </a:lnTo>
                        <a:lnTo>
                          <a:pt x="39255" y="11875"/>
                        </a:lnTo>
                        <a:lnTo>
                          <a:pt x="39301" y="11875"/>
                        </a:lnTo>
                        <a:lnTo>
                          <a:pt x="39301" y="11857"/>
                        </a:lnTo>
                        <a:lnTo>
                          <a:pt x="39366" y="11857"/>
                        </a:lnTo>
                        <a:lnTo>
                          <a:pt x="39366" y="11838"/>
                        </a:lnTo>
                        <a:lnTo>
                          <a:pt x="39431" y="11838"/>
                        </a:lnTo>
                        <a:lnTo>
                          <a:pt x="39431" y="11829"/>
                        </a:lnTo>
                        <a:lnTo>
                          <a:pt x="39486" y="11829"/>
                        </a:lnTo>
                        <a:lnTo>
                          <a:pt x="39486" y="11811"/>
                        </a:lnTo>
                        <a:lnTo>
                          <a:pt x="39570" y="11811"/>
                        </a:lnTo>
                        <a:lnTo>
                          <a:pt x="39570" y="11792"/>
                        </a:lnTo>
                        <a:lnTo>
                          <a:pt x="39644" y="11792"/>
                        </a:lnTo>
                        <a:lnTo>
                          <a:pt x="39644" y="11783"/>
                        </a:lnTo>
                        <a:lnTo>
                          <a:pt x="39709" y="11783"/>
                        </a:lnTo>
                        <a:lnTo>
                          <a:pt x="39709" y="11764"/>
                        </a:lnTo>
                        <a:lnTo>
                          <a:pt x="39801" y="11764"/>
                        </a:lnTo>
                        <a:lnTo>
                          <a:pt x="39801" y="11746"/>
                        </a:lnTo>
                        <a:lnTo>
                          <a:pt x="39903" y="11746"/>
                        </a:lnTo>
                        <a:lnTo>
                          <a:pt x="39903" y="11736"/>
                        </a:lnTo>
                        <a:lnTo>
                          <a:pt x="40033" y="11736"/>
                        </a:lnTo>
                        <a:lnTo>
                          <a:pt x="40033" y="11718"/>
                        </a:lnTo>
                        <a:lnTo>
                          <a:pt x="40200" y="11718"/>
                        </a:lnTo>
                        <a:lnTo>
                          <a:pt x="40200" y="11699"/>
                        </a:lnTo>
                        <a:lnTo>
                          <a:pt x="40987" y="11699"/>
                        </a:lnTo>
                        <a:lnTo>
                          <a:pt x="40987" y="11718"/>
                        </a:lnTo>
                        <a:lnTo>
                          <a:pt x="41144" y="11718"/>
                        </a:lnTo>
                        <a:lnTo>
                          <a:pt x="41144" y="11736"/>
                        </a:lnTo>
                        <a:lnTo>
                          <a:pt x="41265" y="11736"/>
                        </a:lnTo>
                        <a:lnTo>
                          <a:pt x="41265" y="11746"/>
                        </a:lnTo>
                        <a:lnTo>
                          <a:pt x="41376" y="11746"/>
                        </a:lnTo>
                        <a:lnTo>
                          <a:pt x="41376" y="11764"/>
                        </a:lnTo>
                        <a:lnTo>
                          <a:pt x="41468" y="11764"/>
                        </a:lnTo>
                        <a:lnTo>
                          <a:pt x="41468" y="11783"/>
                        </a:lnTo>
                        <a:lnTo>
                          <a:pt x="41543" y="11783"/>
                        </a:lnTo>
                        <a:lnTo>
                          <a:pt x="41543" y="11792"/>
                        </a:lnTo>
                        <a:lnTo>
                          <a:pt x="41617" y="11792"/>
                        </a:lnTo>
                        <a:lnTo>
                          <a:pt x="41617" y="11811"/>
                        </a:lnTo>
                        <a:lnTo>
                          <a:pt x="41700" y="11811"/>
                        </a:lnTo>
                        <a:lnTo>
                          <a:pt x="41700" y="11829"/>
                        </a:lnTo>
                        <a:lnTo>
                          <a:pt x="41756" y="11829"/>
                        </a:lnTo>
                        <a:lnTo>
                          <a:pt x="41756" y="11838"/>
                        </a:lnTo>
                        <a:lnTo>
                          <a:pt x="41802" y="11838"/>
                        </a:lnTo>
                        <a:lnTo>
                          <a:pt x="41802" y="11857"/>
                        </a:lnTo>
                        <a:lnTo>
                          <a:pt x="41867" y="11857"/>
                        </a:lnTo>
                        <a:lnTo>
                          <a:pt x="41867" y="11875"/>
                        </a:lnTo>
                        <a:lnTo>
                          <a:pt x="41932" y="11875"/>
                        </a:lnTo>
                        <a:lnTo>
                          <a:pt x="41932" y="11885"/>
                        </a:lnTo>
                        <a:lnTo>
                          <a:pt x="41987" y="11885"/>
                        </a:lnTo>
                        <a:lnTo>
                          <a:pt x="41987" y="11903"/>
                        </a:lnTo>
                        <a:lnTo>
                          <a:pt x="42034" y="11903"/>
                        </a:lnTo>
                        <a:lnTo>
                          <a:pt x="42034" y="11922"/>
                        </a:lnTo>
                        <a:lnTo>
                          <a:pt x="42080" y="11922"/>
                        </a:lnTo>
                        <a:lnTo>
                          <a:pt x="42080" y="11931"/>
                        </a:lnTo>
                        <a:lnTo>
                          <a:pt x="42126" y="11931"/>
                        </a:lnTo>
                        <a:lnTo>
                          <a:pt x="42126" y="11949"/>
                        </a:lnTo>
                        <a:lnTo>
                          <a:pt x="42172" y="11949"/>
                        </a:lnTo>
                        <a:lnTo>
                          <a:pt x="42172" y="11968"/>
                        </a:lnTo>
                        <a:lnTo>
                          <a:pt x="42219" y="11968"/>
                        </a:lnTo>
                        <a:lnTo>
                          <a:pt x="42219" y="11977"/>
                        </a:lnTo>
                        <a:lnTo>
                          <a:pt x="42265" y="11977"/>
                        </a:lnTo>
                        <a:lnTo>
                          <a:pt x="42265" y="11996"/>
                        </a:lnTo>
                        <a:lnTo>
                          <a:pt x="42311" y="11996"/>
                        </a:lnTo>
                        <a:lnTo>
                          <a:pt x="42311" y="12014"/>
                        </a:lnTo>
                        <a:lnTo>
                          <a:pt x="42348" y="12014"/>
                        </a:lnTo>
                        <a:lnTo>
                          <a:pt x="42348" y="12024"/>
                        </a:lnTo>
                        <a:lnTo>
                          <a:pt x="42376" y="12024"/>
                        </a:lnTo>
                        <a:lnTo>
                          <a:pt x="42376" y="12042"/>
                        </a:lnTo>
                        <a:lnTo>
                          <a:pt x="42423" y="12042"/>
                        </a:lnTo>
                        <a:lnTo>
                          <a:pt x="42423" y="12061"/>
                        </a:lnTo>
                        <a:lnTo>
                          <a:pt x="42450" y="12061"/>
                        </a:lnTo>
                        <a:lnTo>
                          <a:pt x="42450" y="12070"/>
                        </a:lnTo>
                        <a:lnTo>
                          <a:pt x="42497" y="12070"/>
                        </a:lnTo>
                        <a:lnTo>
                          <a:pt x="42497" y="12088"/>
                        </a:lnTo>
                        <a:lnTo>
                          <a:pt x="42534" y="12088"/>
                        </a:lnTo>
                        <a:lnTo>
                          <a:pt x="42534" y="12107"/>
                        </a:lnTo>
                        <a:lnTo>
                          <a:pt x="42580" y="12107"/>
                        </a:lnTo>
                        <a:lnTo>
                          <a:pt x="42580" y="12116"/>
                        </a:lnTo>
                        <a:lnTo>
                          <a:pt x="42608" y="12116"/>
                        </a:lnTo>
                        <a:lnTo>
                          <a:pt x="42608" y="12135"/>
                        </a:lnTo>
                        <a:lnTo>
                          <a:pt x="42636" y="12135"/>
                        </a:lnTo>
                        <a:lnTo>
                          <a:pt x="42636" y="12153"/>
                        </a:lnTo>
                        <a:lnTo>
                          <a:pt x="42673" y="12153"/>
                        </a:lnTo>
                        <a:lnTo>
                          <a:pt x="42673" y="12162"/>
                        </a:lnTo>
                        <a:lnTo>
                          <a:pt x="42700" y="12162"/>
                        </a:lnTo>
                        <a:lnTo>
                          <a:pt x="42700" y="12181"/>
                        </a:lnTo>
                        <a:lnTo>
                          <a:pt x="42728" y="12181"/>
                        </a:lnTo>
                        <a:lnTo>
                          <a:pt x="42728" y="12200"/>
                        </a:lnTo>
                        <a:lnTo>
                          <a:pt x="42765" y="12200"/>
                        </a:lnTo>
                        <a:lnTo>
                          <a:pt x="42765" y="12209"/>
                        </a:lnTo>
                        <a:lnTo>
                          <a:pt x="42793" y="12209"/>
                        </a:lnTo>
                        <a:lnTo>
                          <a:pt x="42793" y="12227"/>
                        </a:lnTo>
                        <a:lnTo>
                          <a:pt x="42821" y="12227"/>
                        </a:lnTo>
                        <a:lnTo>
                          <a:pt x="42821" y="12246"/>
                        </a:lnTo>
                        <a:lnTo>
                          <a:pt x="42858" y="12246"/>
                        </a:lnTo>
                        <a:lnTo>
                          <a:pt x="42858" y="12255"/>
                        </a:lnTo>
                        <a:lnTo>
                          <a:pt x="42886" y="12255"/>
                        </a:lnTo>
                        <a:lnTo>
                          <a:pt x="42886" y="12274"/>
                        </a:lnTo>
                        <a:lnTo>
                          <a:pt x="42913" y="12274"/>
                        </a:lnTo>
                        <a:lnTo>
                          <a:pt x="42913" y="12292"/>
                        </a:lnTo>
                        <a:lnTo>
                          <a:pt x="42950" y="12292"/>
                        </a:lnTo>
                        <a:lnTo>
                          <a:pt x="42950" y="12301"/>
                        </a:lnTo>
                        <a:lnTo>
                          <a:pt x="42960" y="12301"/>
                        </a:lnTo>
                        <a:lnTo>
                          <a:pt x="42960" y="12320"/>
                        </a:lnTo>
                        <a:lnTo>
                          <a:pt x="42997" y="12320"/>
                        </a:lnTo>
                        <a:lnTo>
                          <a:pt x="42997" y="12338"/>
                        </a:lnTo>
                        <a:lnTo>
                          <a:pt x="43025" y="12338"/>
                        </a:lnTo>
                        <a:lnTo>
                          <a:pt x="43025" y="12348"/>
                        </a:lnTo>
                        <a:lnTo>
                          <a:pt x="43052" y="12348"/>
                        </a:lnTo>
                        <a:lnTo>
                          <a:pt x="43052" y="12366"/>
                        </a:lnTo>
                        <a:lnTo>
                          <a:pt x="43071" y="12366"/>
                        </a:lnTo>
                        <a:lnTo>
                          <a:pt x="43071" y="12385"/>
                        </a:lnTo>
                        <a:lnTo>
                          <a:pt x="43099" y="12385"/>
                        </a:lnTo>
                        <a:lnTo>
                          <a:pt x="43099" y="12394"/>
                        </a:lnTo>
                        <a:lnTo>
                          <a:pt x="43136" y="12394"/>
                        </a:lnTo>
                        <a:lnTo>
                          <a:pt x="43136" y="12413"/>
                        </a:lnTo>
                        <a:lnTo>
                          <a:pt x="43164" y="12413"/>
                        </a:lnTo>
                        <a:lnTo>
                          <a:pt x="43164" y="12431"/>
                        </a:lnTo>
                        <a:lnTo>
                          <a:pt x="43182" y="12431"/>
                        </a:lnTo>
                        <a:lnTo>
                          <a:pt x="43182" y="12440"/>
                        </a:lnTo>
                        <a:lnTo>
                          <a:pt x="43210" y="12440"/>
                        </a:lnTo>
                        <a:lnTo>
                          <a:pt x="43210" y="12459"/>
                        </a:lnTo>
                        <a:lnTo>
                          <a:pt x="43228" y="12459"/>
                        </a:lnTo>
                        <a:lnTo>
                          <a:pt x="43228" y="12477"/>
                        </a:lnTo>
                        <a:lnTo>
                          <a:pt x="43256" y="12477"/>
                        </a:lnTo>
                        <a:lnTo>
                          <a:pt x="43256" y="12487"/>
                        </a:lnTo>
                        <a:lnTo>
                          <a:pt x="43275" y="12487"/>
                        </a:lnTo>
                        <a:lnTo>
                          <a:pt x="43275" y="12505"/>
                        </a:lnTo>
                        <a:lnTo>
                          <a:pt x="43302" y="12505"/>
                        </a:lnTo>
                        <a:lnTo>
                          <a:pt x="43302" y="12524"/>
                        </a:lnTo>
                        <a:lnTo>
                          <a:pt x="43321" y="12524"/>
                        </a:lnTo>
                        <a:lnTo>
                          <a:pt x="43321" y="12533"/>
                        </a:lnTo>
                        <a:lnTo>
                          <a:pt x="43349" y="12533"/>
                        </a:lnTo>
                        <a:lnTo>
                          <a:pt x="43349" y="12552"/>
                        </a:lnTo>
                        <a:lnTo>
                          <a:pt x="43367" y="12552"/>
                        </a:lnTo>
                        <a:lnTo>
                          <a:pt x="43367" y="12570"/>
                        </a:lnTo>
                        <a:lnTo>
                          <a:pt x="43395" y="12570"/>
                        </a:lnTo>
                        <a:lnTo>
                          <a:pt x="43395" y="12579"/>
                        </a:lnTo>
                        <a:lnTo>
                          <a:pt x="43414" y="12579"/>
                        </a:lnTo>
                        <a:lnTo>
                          <a:pt x="43414" y="12598"/>
                        </a:lnTo>
                        <a:lnTo>
                          <a:pt x="43441" y="12598"/>
                        </a:lnTo>
                        <a:lnTo>
                          <a:pt x="43441" y="12616"/>
                        </a:lnTo>
                        <a:lnTo>
                          <a:pt x="43460" y="12616"/>
                        </a:lnTo>
                        <a:lnTo>
                          <a:pt x="43460" y="12626"/>
                        </a:lnTo>
                        <a:lnTo>
                          <a:pt x="43469" y="12626"/>
                        </a:lnTo>
                        <a:lnTo>
                          <a:pt x="43469" y="12644"/>
                        </a:lnTo>
                        <a:lnTo>
                          <a:pt x="43506" y="12644"/>
                        </a:lnTo>
                        <a:lnTo>
                          <a:pt x="43506" y="12663"/>
                        </a:lnTo>
                        <a:lnTo>
                          <a:pt x="43516" y="12663"/>
                        </a:lnTo>
                        <a:lnTo>
                          <a:pt x="43516" y="12672"/>
                        </a:lnTo>
                        <a:lnTo>
                          <a:pt x="43534" y="12672"/>
                        </a:lnTo>
                        <a:lnTo>
                          <a:pt x="43534" y="12690"/>
                        </a:lnTo>
                        <a:lnTo>
                          <a:pt x="43562" y="12690"/>
                        </a:lnTo>
                        <a:lnTo>
                          <a:pt x="43562" y="12709"/>
                        </a:lnTo>
                        <a:lnTo>
                          <a:pt x="43580" y="12709"/>
                        </a:lnTo>
                        <a:lnTo>
                          <a:pt x="43580" y="12718"/>
                        </a:lnTo>
                        <a:lnTo>
                          <a:pt x="43599" y="12718"/>
                        </a:lnTo>
                        <a:lnTo>
                          <a:pt x="43599" y="12737"/>
                        </a:lnTo>
                        <a:lnTo>
                          <a:pt x="43608" y="12737"/>
                        </a:lnTo>
                        <a:lnTo>
                          <a:pt x="43608" y="12755"/>
                        </a:lnTo>
                        <a:lnTo>
                          <a:pt x="43645" y="12755"/>
                        </a:lnTo>
                        <a:lnTo>
                          <a:pt x="43645" y="12765"/>
                        </a:lnTo>
                        <a:lnTo>
                          <a:pt x="43654" y="12765"/>
                        </a:lnTo>
                        <a:lnTo>
                          <a:pt x="43654" y="12783"/>
                        </a:lnTo>
                        <a:lnTo>
                          <a:pt x="43673" y="12783"/>
                        </a:lnTo>
                        <a:lnTo>
                          <a:pt x="43673" y="12802"/>
                        </a:lnTo>
                        <a:lnTo>
                          <a:pt x="43692" y="12802"/>
                        </a:lnTo>
                        <a:lnTo>
                          <a:pt x="43692" y="12811"/>
                        </a:lnTo>
                        <a:lnTo>
                          <a:pt x="43719" y="12811"/>
                        </a:lnTo>
                        <a:lnTo>
                          <a:pt x="43719" y="12829"/>
                        </a:lnTo>
                        <a:lnTo>
                          <a:pt x="43738" y="12829"/>
                        </a:lnTo>
                        <a:lnTo>
                          <a:pt x="43738" y="12848"/>
                        </a:lnTo>
                        <a:lnTo>
                          <a:pt x="43747" y="12848"/>
                        </a:lnTo>
                        <a:lnTo>
                          <a:pt x="43747" y="12857"/>
                        </a:lnTo>
                        <a:lnTo>
                          <a:pt x="43766" y="12857"/>
                        </a:lnTo>
                        <a:lnTo>
                          <a:pt x="43766" y="12876"/>
                        </a:lnTo>
                        <a:lnTo>
                          <a:pt x="43784" y="12876"/>
                        </a:lnTo>
                        <a:lnTo>
                          <a:pt x="43784" y="12894"/>
                        </a:lnTo>
                        <a:lnTo>
                          <a:pt x="43793" y="12894"/>
                        </a:lnTo>
                        <a:lnTo>
                          <a:pt x="43793" y="12903"/>
                        </a:lnTo>
                        <a:lnTo>
                          <a:pt x="43812" y="12903"/>
                        </a:lnTo>
                        <a:lnTo>
                          <a:pt x="43812" y="12922"/>
                        </a:lnTo>
                        <a:lnTo>
                          <a:pt x="43830" y="12922"/>
                        </a:lnTo>
                        <a:lnTo>
                          <a:pt x="43830" y="12941"/>
                        </a:lnTo>
                        <a:lnTo>
                          <a:pt x="43858" y="12941"/>
                        </a:lnTo>
                        <a:lnTo>
                          <a:pt x="43858" y="12950"/>
                        </a:lnTo>
                        <a:lnTo>
                          <a:pt x="43877" y="12950"/>
                        </a:lnTo>
                        <a:lnTo>
                          <a:pt x="43877" y="12968"/>
                        </a:lnTo>
                        <a:lnTo>
                          <a:pt x="43886" y="12968"/>
                        </a:lnTo>
                        <a:lnTo>
                          <a:pt x="43886" y="12987"/>
                        </a:lnTo>
                        <a:lnTo>
                          <a:pt x="43905" y="12987"/>
                        </a:lnTo>
                        <a:lnTo>
                          <a:pt x="43905" y="12996"/>
                        </a:lnTo>
                        <a:lnTo>
                          <a:pt x="43923" y="12996"/>
                        </a:lnTo>
                        <a:lnTo>
                          <a:pt x="43923" y="13015"/>
                        </a:lnTo>
                        <a:lnTo>
                          <a:pt x="43932" y="13015"/>
                        </a:lnTo>
                        <a:lnTo>
                          <a:pt x="43932" y="13033"/>
                        </a:lnTo>
                        <a:lnTo>
                          <a:pt x="43951" y="13033"/>
                        </a:lnTo>
                        <a:lnTo>
                          <a:pt x="43951" y="13042"/>
                        </a:lnTo>
                        <a:lnTo>
                          <a:pt x="43969" y="13042"/>
                        </a:lnTo>
                        <a:lnTo>
                          <a:pt x="43969" y="13061"/>
                        </a:lnTo>
                        <a:lnTo>
                          <a:pt x="43979" y="13061"/>
                        </a:lnTo>
                        <a:lnTo>
                          <a:pt x="43979" y="13079"/>
                        </a:lnTo>
                        <a:lnTo>
                          <a:pt x="43997" y="13079"/>
                        </a:lnTo>
                        <a:lnTo>
                          <a:pt x="43997" y="13089"/>
                        </a:lnTo>
                        <a:lnTo>
                          <a:pt x="44016" y="13089"/>
                        </a:lnTo>
                        <a:lnTo>
                          <a:pt x="44016" y="13107"/>
                        </a:lnTo>
                        <a:lnTo>
                          <a:pt x="44025" y="13107"/>
                        </a:lnTo>
                        <a:lnTo>
                          <a:pt x="44025" y="13126"/>
                        </a:lnTo>
                        <a:lnTo>
                          <a:pt x="44043" y="13126"/>
                        </a:lnTo>
                        <a:lnTo>
                          <a:pt x="44043" y="13135"/>
                        </a:lnTo>
                        <a:lnTo>
                          <a:pt x="44062" y="13135"/>
                        </a:lnTo>
                        <a:lnTo>
                          <a:pt x="44062" y="13154"/>
                        </a:lnTo>
                        <a:lnTo>
                          <a:pt x="44071" y="13154"/>
                        </a:lnTo>
                        <a:lnTo>
                          <a:pt x="44071" y="13172"/>
                        </a:lnTo>
                        <a:lnTo>
                          <a:pt x="44090" y="13172"/>
                        </a:lnTo>
                        <a:lnTo>
                          <a:pt x="44090" y="13181"/>
                        </a:lnTo>
                        <a:lnTo>
                          <a:pt x="44108" y="13181"/>
                        </a:lnTo>
                        <a:lnTo>
                          <a:pt x="44108" y="13200"/>
                        </a:lnTo>
                        <a:lnTo>
                          <a:pt x="44118" y="13200"/>
                        </a:lnTo>
                        <a:lnTo>
                          <a:pt x="44118" y="13218"/>
                        </a:lnTo>
                        <a:lnTo>
                          <a:pt x="44136" y="13218"/>
                        </a:lnTo>
                        <a:lnTo>
                          <a:pt x="44136" y="13228"/>
                        </a:lnTo>
                        <a:lnTo>
                          <a:pt x="44155" y="13228"/>
                        </a:lnTo>
                        <a:lnTo>
                          <a:pt x="44155" y="13246"/>
                        </a:lnTo>
                        <a:lnTo>
                          <a:pt x="44164" y="13246"/>
                        </a:lnTo>
                        <a:lnTo>
                          <a:pt x="44164" y="13265"/>
                        </a:lnTo>
                        <a:lnTo>
                          <a:pt x="44182" y="13265"/>
                        </a:lnTo>
                        <a:lnTo>
                          <a:pt x="44182" y="13274"/>
                        </a:lnTo>
                        <a:lnTo>
                          <a:pt x="44201" y="13274"/>
                        </a:lnTo>
                        <a:lnTo>
                          <a:pt x="44201" y="13311"/>
                        </a:lnTo>
                        <a:lnTo>
                          <a:pt x="44210" y="13311"/>
                        </a:lnTo>
                        <a:lnTo>
                          <a:pt x="44210" y="13320"/>
                        </a:lnTo>
                        <a:lnTo>
                          <a:pt x="44229" y="13320"/>
                        </a:lnTo>
                        <a:lnTo>
                          <a:pt x="44229" y="13339"/>
                        </a:lnTo>
                        <a:lnTo>
                          <a:pt x="44247" y="13339"/>
                        </a:lnTo>
                        <a:lnTo>
                          <a:pt x="44247" y="13357"/>
                        </a:lnTo>
                        <a:lnTo>
                          <a:pt x="44257" y="13357"/>
                        </a:lnTo>
                        <a:lnTo>
                          <a:pt x="44257" y="13367"/>
                        </a:lnTo>
                        <a:lnTo>
                          <a:pt x="44275" y="13367"/>
                        </a:lnTo>
                        <a:lnTo>
                          <a:pt x="44275" y="13385"/>
                        </a:lnTo>
                        <a:lnTo>
                          <a:pt x="44294" y="13385"/>
                        </a:lnTo>
                        <a:lnTo>
                          <a:pt x="44294" y="13413"/>
                        </a:lnTo>
                        <a:lnTo>
                          <a:pt x="44303" y="13413"/>
                        </a:lnTo>
                        <a:lnTo>
                          <a:pt x="44303" y="13431"/>
                        </a:lnTo>
                        <a:lnTo>
                          <a:pt x="44321" y="13431"/>
                        </a:lnTo>
                        <a:lnTo>
                          <a:pt x="44321" y="13450"/>
                        </a:lnTo>
                        <a:lnTo>
                          <a:pt x="44340" y="13450"/>
                        </a:lnTo>
                        <a:lnTo>
                          <a:pt x="44340" y="13459"/>
                        </a:lnTo>
                        <a:lnTo>
                          <a:pt x="44349" y="13459"/>
                        </a:lnTo>
                        <a:lnTo>
                          <a:pt x="44349" y="13478"/>
                        </a:lnTo>
                        <a:lnTo>
                          <a:pt x="44368" y="13478"/>
                        </a:lnTo>
                        <a:lnTo>
                          <a:pt x="44368" y="13496"/>
                        </a:lnTo>
                        <a:lnTo>
                          <a:pt x="44386" y="13496"/>
                        </a:lnTo>
                        <a:lnTo>
                          <a:pt x="44386" y="13524"/>
                        </a:lnTo>
                        <a:lnTo>
                          <a:pt x="44395" y="13524"/>
                        </a:lnTo>
                        <a:lnTo>
                          <a:pt x="44395" y="13543"/>
                        </a:lnTo>
                        <a:lnTo>
                          <a:pt x="44414" y="13543"/>
                        </a:lnTo>
                        <a:lnTo>
                          <a:pt x="44414" y="13552"/>
                        </a:lnTo>
                        <a:lnTo>
                          <a:pt x="44433" y="13552"/>
                        </a:lnTo>
                        <a:lnTo>
                          <a:pt x="44433" y="13589"/>
                        </a:lnTo>
                        <a:lnTo>
                          <a:pt x="44442" y="13589"/>
                        </a:lnTo>
                        <a:lnTo>
                          <a:pt x="44442" y="13598"/>
                        </a:lnTo>
                        <a:lnTo>
                          <a:pt x="44460" y="13598"/>
                        </a:lnTo>
                        <a:lnTo>
                          <a:pt x="44460" y="13617"/>
                        </a:lnTo>
                        <a:lnTo>
                          <a:pt x="44479" y="13617"/>
                        </a:lnTo>
                        <a:lnTo>
                          <a:pt x="44479" y="13644"/>
                        </a:lnTo>
                        <a:lnTo>
                          <a:pt x="44488" y="13644"/>
                        </a:lnTo>
                        <a:lnTo>
                          <a:pt x="44488" y="13663"/>
                        </a:lnTo>
                        <a:lnTo>
                          <a:pt x="44507" y="13663"/>
                        </a:lnTo>
                        <a:lnTo>
                          <a:pt x="44507" y="13682"/>
                        </a:lnTo>
                        <a:lnTo>
                          <a:pt x="44525" y="13682"/>
                        </a:lnTo>
                        <a:lnTo>
                          <a:pt x="44525" y="13709"/>
                        </a:lnTo>
                        <a:lnTo>
                          <a:pt x="44534" y="13709"/>
                        </a:lnTo>
                        <a:lnTo>
                          <a:pt x="44534" y="13728"/>
                        </a:lnTo>
                        <a:lnTo>
                          <a:pt x="44553" y="13728"/>
                        </a:lnTo>
                        <a:lnTo>
                          <a:pt x="44553" y="13737"/>
                        </a:lnTo>
                        <a:lnTo>
                          <a:pt x="44571" y="13737"/>
                        </a:lnTo>
                        <a:lnTo>
                          <a:pt x="44571" y="13774"/>
                        </a:lnTo>
                        <a:lnTo>
                          <a:pt x="44581" y="13774"/>
                        </a:lnTo>
                        <a:lnTo>
                          <a:pt x="44581" y="13802"/>
                        </a:lnTo>
                        <a:lnTo>
                          <a:pt x="44599" y="13802"/>
                        </a:lnTo>
                        <a:lnTo>
                          <a:pt x="44599" y="13820"/>
                        </a:lnTo>
                        <a:lnTo>
                          <a:pt x="44618" y="13820"/>
                        </a:lnTo>
                        <a:lnTo>
                          <a:pt x="44618" y="13848"/>
                        </a:lnTo>
                        <a:lnTo>
                          <a:pt x="44627" y="13848"/>
                        </a:lnTo>
                        <a:lnTo>
                          <a:pt x="44627" y="13867"/>
                        </a:lnTo>
                        <a:lnTo>
                          <a:pt x="44646" y="13867"/>
                        </a:lnTo>
                        <a:lnTo>
                          <a:pt x="44646" y="13895"/>
                        </a:lnTo>
                        <a:lnTo>
                          <a:pt x="44664" y="13895"/>
                        </a:lnTo>
                        <a:lnTo>
                          <a:pt x="44664" y="13913"/>
                        </a:lnTo>
                        <a:lnTo>
                          <a:pt x="44673" y="13913"/>
                        </a:lnTo>
                        <a:lnTo>
                          <a:pt x="44673" y="13941"/>
                        </a:lnTo>
                        <a:lnTo>
                          <a:pt x="44692" y="13941"/>
                        </a:lnTo>
                        <a:lnTo>
                          <a:pt x="44692" y="13959"/>
                        </a:lnTo>
                        <a:lnTo>
                          <a:pt x="44710" y="13959"/>
                        </a:lnTo>
                        <a:lnTo>
                          <a:pt x="44710" y="13987"/>
                        </a:lnTo>
                        <a:lnTo>
                          <a:pt x="44720" y="13987"/>
                        </a:lnTo>
                        <a:lnTo>
                          <a:pt x="44720" y="14006"/>
                        </a:lnTo>
                        <a:lnTo>
                          <a:pt x="44738" y="14006"/>
                        </a:lnTo>
                        <a:lnTo>
                          <a:pt x="44738" y="14034"/>
                        </a:lnTo>
                        <a:lnTo>
                          <a:pt x="44757" y="14034"/>
                        </a:lnTo>
                        <a:lnTo>
                          <a:pt x="44757" y="14061"/>
                        </a:lnTo>
                        <a:lnTo>
                          <a:pt x="44766" y="14061"/>
                        </a:lnTo>
                        <a:lnTo>
                          <a:pt x="44766" y="14098"/>
                        </a:lnTo>
                        <a:lnTo>
                          <a:pt x="44784" y="14098"/>
                        </a:lnTo>
                        <a:lnTo>
                          <a:pt x="44784" y="14126"/>
                        </a:lnTo>
                        <a:lnTo>
                          <a:pt x="44803" y="14126"/>
                        </a:lnTo>
                        <a:lnTo>
                          <a:pt x="44803" y="14145"/>
                        </a:lnTo>
                        <a:lnTo>
                          <a:pt x="44812" y="14145"/>
                        </a:lnTo>
                        <a:lnTo>
                          <a:pt x="44812" y="14172"/>
                        </a:lnTo>
                        <a:lnTo>
                          <a:pt x="44831" y="14172"/>
                        </a:lnTo>
                        <a:lnTo>
                          <a:pt x="44831" y="14200"/>
                        </a:lnTo>
                        <a:lnTo>
                          <a:pt x="44849" y="14200"/>
                        </a:lnTo>
                        <a:lnTo>
                          <a:pt x="44849" y="14237"/>
                        </a:lnTo>
                        <a:lnTo>
                          <a:pt x="44859" y="14237"/>
                        </a:lnTo>
                        <a:lnTo>
                          <a:pt x="44859" y="14265"/>
                        </a:lnTo>
                        <a:lnTo>
                          <a:pt x="44877" y="14265"/>
                        </a:lnTo>
                        <a:lnTo>
                          <a:pt x="44877" y="14284"/>
                        </a:lnTo>
                        <a:lnTo>
                          <a:pt x="44896" y="14284"/>
                        </a:lnTo>
                        <a:lnTo>
                          <a:pt x="44896" y="14330"/>
                        </a:lnTo>
                        <a:lnTo>
                          <a:pt x="44905" y="14330"/>
                        </a:lnTo>
                        <a:lnTo>
                          <a:pt x="44905" y="14358"/>
                        </a:lnTo>
                        <a:lnTo>
                          <a:pt x="44923" y="14358"/>
                        </a:lnTo>
                        <a:lnTo>
                          <a:pt x="44923" y="14385"/>
                        </a:lnTo>
                        <a:lnTo>
                          <a:pt x="44942" y="14385"/>
                        </a:lnTo>
                        <a:lnTo>
                          <a:pt x="44942" y="14423"/>
                        </a:lnTo>
                        <a:lnTo>
                          <a:pt x="44951" y="14423"/>
                        </a:lnTo>
                        <a:lnTo>
                          <a:pt x="44951" y="14450"/>
                        </a:lnTo>
                        <a:lnTo>
                          <a:pt x="44970" y="14450"/>
                        </a:lnTo>
                        <a:lnTo>
                          <a:pt x="44970" y="14478"/>
                        </a:lnTo>
                        <a:lnTo>
                          <a:pt x="44988" y="14478"/>
                        </a:lnTo>
                        <a:lnTo>
                          <a:pt x="44988" y="14515"/>
                        </a:lnTo>
                        <a:lnTo>
                          <a:pt x="44998" y="14515"/>
                        </a:lnTo>
                        <a:lnTo>
                          <a:pt x="44998" y="14561"/>
                        </a:lnTo>
                        <a:lnTo>
                          <a:pt x="45016" y="14561"/>
                        </a:lnTo>
                        <a:lnTo>
                          <a:pt x="45016" y="14589"/>
                        </a:lnTo>
                        <a:lnTo>
                          <a:pt x="45035" y="14589"/>
                        </a:lnTo>
                        <a:lnTo>
                          <a:pt x="45035" y="14617"/>
                        </a:lnTo>
                        <a:lnTo>
                          <a:pt x="45044" y="14617"/>
                        </a:lnTo>
                        <a:lnTo>
                          <a:pt x="45044" y="14663"/>
                        </a:lnTo>
                        <a:lnTo>
                          <a:pt x="45062" y="14663"/>
                        </a:lnTo>
                        <a:lnTo>
                          <a:pt x="45062" y="14710"/>
                        </a:lnTo>
                        <a:lnTo>
                          <a:pt x="45081" y="14710"/>
                        </a:lnTo>
                        <a:lnTo>
                          <a:pt x="45081" y="14747"/>
                        </a:lnTo>
                        <a:lnTo>
                          <a:pt x="45090" y="14747"/>
                        </a:lnTo>
                        <a:lnTo>
                          <a:pt x="45090" y="14793"/>
                        </a:lnTo>
                        <a:lnTo>
                          <a:pt x="45109" y="14793"/>
                        </a:lnTo>
                        <a:lnTo>
                          <a:pt x="45109" y="14821"/>
                        </a:lnTo>
                        <a:lnTo>
                          <a:pt x="45127" y="14821"/>
                        </a:lnTo>
                        <a:lnTo>
                          <a:pt x="45127" y="14867"/>
                        </a:lnTo>
                        <a:lnTo>
                          <a:pt x="45136" y="14867"/>
                        </a:lnTo>
                        <a:lnTo>
                          <a:pt x="45136" y="14913"/>
                        </a:lnTo>
                        <a:lnTo>
                          <a:pt x="45155" y="14913"/>
                        </a:lnTo>
                        <a:lnTo>
                          <a:pt x="45155" y="14960"/>
                        </a:lnTo>
                        <a:lnTo>
                          <a:pt x="45174" y="14960"/>
                        </a:lnTo>
                        <a:lnTo>
                          <a:pt x="45174" y="15025"/>
                        </a:lnTo>
                        <a:lnTo>
                          <a:pt x="45183" y="15025"/>
                        </a:lnTo>
                        <a:lnTo>
                          <a:pt x="45183" y="15071"/>
                        </a:lnTo>
                        <a:lnTo>
                          <a:pt x="45201" y="15071"/>
                        </a:lnTo>
                        <a:lnTo>
                          <a:pt x="45201" y="15117"/>
                        </a:lnTo>
                        <a:lnTo>
                          <a:pt x="45220" y="15117"/>
                        </a:lnTo>
                        <a:lnTo>
                          <a:pt x="45220" y="15164"/>
                        </a:lnTo>
                        <a:lnTo>
                          <a:pt x="45229" y="15164"/>
                        </a:lnTo>
                        <a:lnTo>
                          <a:pt x="45229" y="15219"/>
                        </a:lnTo>
                        <a:lnTo>
                          <a:pt x="45248" y="15219"/>
                        </a:lnTo>
                        <a:lnTo>
                          <a:pt x="45248" y="15302"/>
                        </a:lnTo>
                        <a:lnTo>
                          <a:pt x="45266" y="15302"/>
                        </a:lnTo>
                        <a:lnTo>
                          <a:pt x="45266" y="15358"/>
                        </a:lnTo>
                        <a:lnTo>
                          <a:pt x="45275" y="15358"/>
                        </a:lnTo>
                        <a:lnTo>
                          <a:pt x="45275" y="15423"/>
                        </a:lnTo>
                        <a:lnTo>
                          <a:pt x="45294" y="15423"/>
                        </a:lnTo>
                        <a:lnTo>
                          <a:pt x="45294" y="15497"/>
                        </a:lnTo>
                        <a:lnTo>
                          <a:pt x="45312" y="15497"/>
                        </a:lnTo>
                        <a:lnTo>
                          <a:pt x="45312" y="15590"/>
                        </a:lnTo>
                        <a:lnTo>
                          <a:pt x="45322" y="15590"/>
                        </a:lnTo>
                        <a:lnTo>
                          <a:pt x="45322" y="15701"/>
                        </a:lnTo>
                        <a:lnTo>
                          <a:pt x="45340" y="15701"/>
                        </a:lnTo>
                        <a:lnTo>
                          <a:pt x="45340" y="15793"/>
                        </a:lnTo>
                        <a:lnTo>
                          <a:pt x="45359" y="15793"/>
                        </a:lnTo>
                        <a:lnTo>
                          <a:pt x="45359" y="15979"/>
                        </a:lnTo>
                        <a:lnTo>
                          <a:pt x="45368" y="15979"/>
                        </a:lnTo>
                        <a:lnTo>
                          <a:pt x="45368" y="16349"/>
                        </a:lnTo>
                        <a:lnTo>
                          <a:pt x="45387" y="16349"/>
                        </a:lnTo>
                        <a:lnTo>
                          <a:pt x="45387" y="16442"/>
                        </a:lnTo>
                        <a:lnTo>
                          <a:pt x="45368" y="16442"/>
                        </a:lnTo>
                        <a:lnTo>
                          <a:pt x="45368" y="16720"/>
                        </a:lnTo>
                        <a:lnTo>
                          <a:pt x="45359" y="16720"/>
                        </a:lnTo>
                        <a:lnTo>
                          <a:pt x="45359" y="16877"/>
                        </a:lnTo>
                        <a:lnTo>
                          <a:pt x="45340" y="16877"/>
                        </a:lnTo>
                        <a:lnTo>
                          <a:pt x="45340" y="16979"/>
                        </a:lnTo>
                        <a:lnTo>
                          <a:pt x="45359" y="16979"/>
                        </a:lnTo>
                        <a:lnTo>
                          <a:pt x="45359" y="16951"/>
                        </a:lnTo>
                        <a:lnTo>
                          <a:pt x="45368" y="16951"/>
                        </a:lnTo>
                        <a:lnTo>
                          <a:pt x="45368" y="16933"/>
                        </a:lnTo>
                        <a:lnTo>
                          <a:pt x="45387" y="16933"/>
                        </a:lnTo>
                        <a:lnTo>
                          <a:pt x="45387" y="16905"/>
                        </a:lnTo>
                        <a:lnTo>
                          <a:pt x="45405" y="16905"/>
                        </a:lnTo>
                        <a:lnTo>
                          <a:pt x="45405" y="16886"/>
                        </a:lnTo>
                        <a:lnTo>
                          <a:pt x="45414" y="16886"/>
                        </a:lnTo>
                        <a:lnTo>
                          <a:pt x="45414" y="16859"/>
                        </a:lnTo>
                        <a:lnTo>
                          <a:pt x="45433" y="16859"/>
                        </a:lnTo>
                        <a:lnTo>
                          <a:pt x="45433" y="16840"/>
                        </a:lnTo>
                        <a:lnTo>
                          <a:pt x="45451" y="16840"/>
                        </a:lnTo>
                        <a:lnTo>
                          <a:pt x="45451" y="16812"/>
                        </a:lnTo>
                        <a:lnTo>
                          <a:pt x="45461" y="16812"/>
                        </a:lnTo>
                        <a:lnTo>
                          <a:pt x="45461" y="16794"/>
                        </a:lnTo>
                        <a:lnTo>
                          <a:pt x="45479" y="16794"/>
                        </a:lnTo>
                        <a:lnTo>
                          <a:pt x="45479" y="16784"/>
                        </a:lnTo>
                        <a:lnTo>
                          <a:pt x="45498" y="16784"/>
                        </a:lnTo>
                        <a:lnTo>
                          <a:pt x="45498" y="16747"/>
                        </a:lnTo>
                        <a:lnTo>
                          <a:pt x="45507" y="16747"/>
                        </a:lnTo>
                        <a:lnTo>
                          <a:pt x="45507" y="16738"/>
                        </a:lnTo>
                        <a:lnTo>
                          <a:pt x="45525" y="16738"/>
                        </a:lnTo>
                        <a:lnTo>
                          <a:pt x="45525" y="16720"/>
                        </a:lnTo>
                        <a:lnTo>
                          <a:pt x="45544" y="16720"/>
                        </a:lnTo>
                        <a:lnTo>
                          <a:pt x="45544" y="16701"/>
                        </a:lnTo>
                        <a:lnTo>
                          <a:pt x="45553" y="16701"/>
                        </a:lnTo>
                        <a:lnTo>
                          <a:pt x="45553" y="16673"/>
                        </a:lnTo>
                        <a:lnTo>
                          <a:pt x="45572" y="16673"/>
                        </a:lnTo>
                        <a:lnTo>
                          <a:pt x="45572" y="16655"/>
                        </a:lnTo>
                        <a:lnTo>
                          <a:pt x="45590" y="16655"/>
                        </a:lnTo>
                        <a:lnTo>
                          <a:pt x="45590" y="16646"/>
                        </a:lnTo>
                        <a:lnTo>
                          <a:pt x="45600" y="16646"/>
                        </a:lnTo>
                        <a:lnTo>
                          <a:pt x="45600" y="16627"/>
                        </a:lnTo>
                        <a:lnTo>
                          <a:pt x="45618" y="16627"/>
                        </a:lnTo>
                        <a:lnTo>
                          <a:pt x="45618" y="16608"/>
                        </a:lnTo>
                        <a:lnTo>
                          <a:pt x="45637" y="16608"/>
                        </a:lnTo>
                        <a:lnTo>
                          <a:pt x="45637" y="16581"/>
                        </a:lnTo>
                        <a:lnTo>
                          <a:pt x="45646" y="16581"/>
                        </a:lnTo>
                        <a:lnTo>
                          <a:pt x="45646" y="16562"/>
                        </a:lnTo>
                        <a:lnTo>
                          <a:pt x="45664" y="16562"/>
                        </a:lnTo>
                        <a:lnTo>
                          <a:pt x="45664" y="16553"/>
                        </a:lnTo>
                        <a:lnTo>
                          <a:pt x="45683" y="16553"/>
                        </a:lnTo>
                        <a:lnTo>
                          <a:pt x="45683" y="16534"/>
                        </a:lnTo>
                        <a:lnTo>
                          <a:pt x="45692" y="16534"/>
                        </a:lnTo>
                        <a:lnTo>
                          <a:pt x="45692" y="16516"/>
                        </a:lnTo>
                        <a:lnTo>
                          <a:pt x="45711" y="16516"/>
                        </a:lnTo>
                        <a:lnTo>
                          <a:pt x="45711" y="16488"/>
                        </a:lnTo>
                        <a:lnTo>
                          <a:pt x="45729" y="16488"/>
                        </a:lnTo>
                        <a:lnTo>
                          <a:pt x="45729" y="16470"/>
                        </a:lnTo>
                        <a:lnTo>
                          <a:pt x="45739" y="16470"/>
                        </a:lnTo>
                        <a:lnTo>
                          <a:pt x="45739" y="16460"/>
                        </a:lnTo>
                        <a:lnTo>
                          <a:pt x="45757" y="16460"/>
                        </a:lnTo>
                        <a:lnTo>
                          <a:pt x="45757" y="16442"/>
                        </a:lnTo>
                        <a:lnTo>
                          <a:pt x="45776" y="16442"/>
                        </a:lnTo>
                        <a:lnTo>
                          <a:pt x="45776" y="16423"/>
                        </a:lnTo>
                        <a:lnTo>
                          <a:pt x="45785" y="16423"/>
                        </a:lnTo>
                        <a:lnTo>
                          <a:pt x="45785" y="16414"/>
                        </a:lnTo>
                        <a:lnTo>
                          <a:pt x="45803" y="16414"/>
                        </a:lnTo>
                        <a:lnTo>
                          <a:pt x="45803" y="16395"/>
                        </a:lnTo>
                        <a:lnTo>
                          <a:pt x="45822" y="16395"/>
                        </a:lnTo>
                        <a:lnTo>
                          <a:pt x="45822" y="16377"/>
                        </a:lnTo>
                        <a:lnTo>
                          <a:pt x="45831" y="16377"/>
                        </a:lnTo>
                        <a:lnTo>
                          <a:pt x="45831" y="16368"/>
                        </a:lnTo>
                        <a:lnTo>
                          <a:pt x="45850" y="16368"/>
                        </a:lnTo>
                        <a:lnTo>
                          <a:pt x="45850" y="16349"/>
                        </a:lnTo>
                        <a:lnTo>
                          <a:pt x="45868" y="16349"/>
                        </a:lnTo>
                        <a:lnTo>
                          <a:pt x="45868" y="16331"/>
                        </a:lnTo>
                        <a:lnTo>
                          <a:pt x="45877" y="16331"/>
                        </a:lnTo>
                        <a:lnTo>
                          <a:pt x="45877" y="16321"/>
                        </a:lnTo>
                        <a:lnTo>
                          <a:pt x="45915" y="16321"/>
                        </a:lnTo>
                        <a:lnTo>
                          <a:pt x="45915" y="16303"/>
                        </a:lnTo>
                        <a:lnTo>
                          <a:pt x="45924" y="16303"/>
                        </a:lnTo>
                        <a:lnTo>
                          <a:pt x="45924" y="16284"/>
                        </a:lnTo>
                        <a:lnTo>
                          <a:pt x="45942" y="16284"/>
                        </a:lnTo>
                        <a:lnTo>
                          <a:pt x="45942" y="16275"/>
                        </a:lnTo>
                        <a:lnTo>
                          <a:pt x="45961" y="16275"/>
                        </a:lnTo>
                        <a:lnTo>
                          <a:pt x="45961" y="16257"/>
                        </a:lnTo>
                        <a:lnTo>
                          <a:pt x="45970" y="16257"/>
                        </a:lnTo>
                        <a:lnTo>
                          <a:pt x="45970" y="16238"/>
                        </a:lnTo>
                        <a:lnTo>
                          <a:pt x="45989" y="16238"/>
                        </a:lnTo>
                        <a:lnTo>
                          <a:pt x="45989" y="16229"/>
                        </a:lnTo>
                        <a:lnTo>
                          <a:pt x="46007" y="16229"/>
                        </a:lnTo>
                        <a:lnTo>
                          <a:pt x="46007" y="16210"/>
                        </a:lnTo>
                        <a:lnTo>
                          <a:pt x="46016" y="16210"/>
                        </a:lnTo>
                        <a:lnTo>
                          <a:pt x="46016" y="16192"/>
                        </a:lnTo>
                        <a:lnTo>
                          <a:pt x="46053" y="16192"/>
                        </a:lnTo>
                        <a:lnTo>
                          <a:pt x="46053" y="16182"/>
                        </a:lnTo>
                        <a:lnTo>
                          <a:pt x="46063" y="16182"/>
                        </a:lnTo>
                        <a:lnTo>
                          <a:pt x="46063" y="16164"/>
                        </a:lnTo>
                        <a:lnTo>
                          <a:pt x="46081" y="16164"/>
                        </a:lnTo>
                        <a:lnTo>
                          <a:pt x="46081" y="16145"/>
                        </a:lnTo>
                        <a:lnTo>
                          <a:pt x="46100" y="16145"/>
                        </a:lnTo>
                        <a:lnTo>
                          <a:pt x="46100" y="16136"/>
                        </a:lnTo>
                        <a:lnTo>
                          <a:pt x="46128" y="16136"/>
                        </a:lnTo>
                        <a:lnTo>
                          <a:pt x="46128" y="16118"/>
                        </a:lnTo>
                        <a:lnTo>
                          <a:pt x="46146" y="16118"/>
                        </a:lnTo>
                        <a:lnTo>
                          <a:pt x="46146" y="16099"/>
                        </a:lnTo>
                        <a:lnTo>
                          <a:pt x="46155" y="16099"/>
                        </a:lnTo>
                        <a:lnTo>
                          <a:pt x="46155" y="16090"/>
                        </a:lnTo>
                        <a:lnTo>
                          <a:pt x="46174" y="16090"/>
                        </a:lnTo>
                        <a:lnTo>
                          <a:pt x="46174" y="16071"/>
                        </a:lnTo>
                        <a:lnTo>
                          <a:pt x="46202" y="16071"/>
                        </a:lnTo>
                        <a:lnTo>
                          <a:pt x="46202" y="16053"/>
                        </a:lnTo>
                        <a:lnTo>
                          <a:pt x="46220" y="16053"/>
                        </a:lnTo>
                        <a:lnTo>
                          <a:pt x="46220" y="16043"/>
                        </a:lnTo>
                        <a:lnTo>
                          <a:pt x="46239" y="16043"/>
                        </a:lnTo>
                        <a:lnTo>
                          <a:pt x="46239" y="16025"/>
                        </a:lnTo>
                        <a:lnTo>
                          <a:pt x="46266" y="16025"/>
                        </a:lnTo>
                        <a:lnTo>
                          <a:pt x="46266" y="16006"/>
                        </a:lnTo>
                        <a:lnTo>
                          <a:pt x="46285" y="16006"/>
                        </a:lnTo>
                        <a:lnTo>
                          <a:pt x="46285" y="15997"/>
                        </a:lnTo>
                        <a:lnTo>
                          <a:pt x="46313" y="15997"/>
                        </a:lnTo>
                        <a:lnTo>
                          <a:pt x="46313" y="15979"/>
                        </a:lnTo>
                        <a:lnTo>
                          <a:pt x="46331" y="15979"/>
                        </a:lnTo>
                        <a:lnTo>
                          <a:pt x="46331" y="15960"/>
                        </a:lnTo>
                        <a:lnTo>
                          <a:pt x="46359" y="15960"/>
                        </a:lnTo>
                        <a:lnTo>
                          <a:pt x="46359" y="15951"/>
                        </a:lnTo>
                        <a:lnTo>
                          <a:pt x="46378" y="15951"/>
                        </a:lnTo>
                        <a:lnTo>
                          <a:pt x="46378" y="15932"/>
                        </a:lnTo>
                        <a:lnTo>
                          <a:pt x="46405" y="15932"/>
                        </a:lnTo>
                        <a:lnTo>
                          <a:pt x="46405" y="15914"/>
                        </a:lnTo>
                        <a:lnTo>
                          <a:pt x="46424" y="15914"/>
                        </a:lnTo>
                        <a:lnTo>
                          <a:pt x="46424" y="15905"/>
                        </a:lnTo>
                        <a:lnTo>
                          <a:pt x="46452" y="15905"/>
                        </a:lnTo>
                        <a:lnTo>
                          <a:pt x="46452" y="15886"/>
                        </a:lnTo>
                        <a:lnTo>
                          <a:pt x="46470" y="15886"/>
                        </a:lnTo>
                        <a:lnTo>
                          <a:pt x="46470" y="15867"/>
                        </a:lnTo>
                        <a:lnTo>
                          <a:pt x="46498" y="15867"/>
                        </a:lnTo>
                        <a:lnTo>
                          <a:pt x="46498" y="15858"/>
                        </a:lnTo>
                        <a:lnTo>
                          <a:pt x="46526" y="15858"/>
                        </a:lnTo>
                        <a:lnTo>
                          <a:pt x="46526" y="15840"/>
                        </a:lnTo>
                        <a:lnTo>
                          <a:pt x="46544" y="15840"/>
                        </a:lnTo>
                        <a:lnTo>
                          <a:pt x="46544" y="15821"/>
                        </a:lnTo>
                        <a:lnTo>
                          <a:pt x="46572" y="15821"/>
                        </a:lnTo>
                        <a:lnTo>
                          <a:pt x="46572" y="15812"/>
                        </a:lnTo>
                        <a:lnTo>
                          <a:pt x="46609" y="15812"/>
                        </a:lnTo>
                        <a:lnTo>
                          <a:pt x="46609" y="15793"/>
                        </a:lnTo>
                        <a:lnTo>
                          <a:pt x="46637" y="15793"/>
                        </a:lnTo>
                        <a:lnTo>
                          <a:pt x="46637" y="15775"/>
                        </a:lnTo>
                        <a:lnTo>
                          <a:pt x="46665" y="15775"/>
                        </a:lnTo>
                        <a:lnTo>
                          <a:pt x="46665" y="15766"/>
                        </a:lnTo>
                        <a:lnTo>
                          <a:pt x="46702" y="15766"/>
                        </a:lnTo>
                        <a:lnTo>
                          <a:pt x="46702" y="15747"/>
                        </a:lnTo>
                        <a:lnTo>
                          <a:pt x="46730" y="15747"/>
                        </a:lnTo>
                        <a:lnTo>
                          <a:pt x="46730" y="15729"/>
                        </a:lnTo>
                        <a:lnTo>
                          <a:pt x="46757" y="15729"/>
                        </a:lnTo>
                        <a:lnTo>
                          <a:pt x="46757" y="15719"/>
                        </a:lnTo>
                        <a:lnTo>
                          <a:pt x="46794" y="15719"/>
                        </a:lnTo>
                        <a:lnTo>
                          <a:pt x="46794" y="15701"/>
                        </a:lnTo>
                        <a:lnTo>
                          <a:pt x="46822" y="15701"/>
                        </a:lnTo>
                        <a:lnTo>
                          <a:pt x="46822" y="15682"/>
                        </a:lnTo>
                        <a:lnTo>
                          <a:pt x="46850" y="15682"/>
                        </a:lnTo>
                        <a:lnTo>
                          <a:pt x="46850" y="15673"/>
                        </a:lnTo>
                        <a:lnTo>
                          <a:pt x="46896" y="15673"/>
                        </a:lnTo>
                        <a:lnTo>
                          <a:pt x="46896" y="15654"/>
                        </a:lnTo>
                        <a:lnTo>
                          <a:pt x="46933" y="15654"/>
                        </a:lnTo>
                        <a:lnTo>
                          <a:pt x="46933" y="15636"/>
                        </a:lnTo>
                        <a:lnTo>
                          <a:pt x="46980" y="15636"/>
                        </a:lnTo>
                        <a:lnTo>
                          <a:pt x="46980" y="15627"/>
                        </a:lnTo>
                        <a:lnTo>
                          <a:pt x="47007" y="15627"/>
                        </a:lnTo>
                        <a:lnTo>
                          <a:pt x="47007" y="15608"/>
                        </a:lnTo>
                        <a:lnTo>
                          <a:pt x="47054" y="15608"/>
                        </a:lnTo>
                        <a:lnTo>
                          <a:pt x="47054" y="15590"/>
                        </a:lnTo>
                        <a:lnTo>
                          <a:pt x="47082" y="15590"/>
                        </a:lnTo>
                        <a:lnTo>
                          <a:pt x="47082" y="15580"/>
                        </a:lnTo>
                        <a:lnTo>
                          <a:pt x="47119" y="15580"/>
                        </a:lnTo>
                        <a:lnTo>
                          <a:pt x="47119" y="15562"/>
                        </a:lnTo>
                        <a:lnTo>
                          <a:pt x="47165" y="15562"/>
                        </a:lnTo>
                        <a:lnTo>
                          <a:pt x="47165" y="15543"/>
                        </a:lnTo>
                        <a:lnTo>
                          <a:pt x="47211" y="15543"/>
                        </a:lnTo>
                        <a:lnTo>
                          <a:pt x="47211" y="15534"/>
                        </a:lnTo>
                        <a:lnTo>
                          <a:pt x="47267" y="15534"/>
                        </a:lnTo>
                        <a:lnTo>
                          <a:pt x="47267" y="15516"/>
                        </a:lnTo>
                        <a:lnTo>
                          <a:pt x="47313" y="15516"/>
                        </a:lnTo>
                        <a:lnTo>
                          <a:pt x="47313" y="15497"/>
                        </a:lnTo>
                        <a:lnTo>
                          <a:pt x="47359" y="15497"/>
                        </a:lnTo>
                        <a:lnTo>
                          <a:pt x="47359" y="15488"/>
                        </a:lnTo>
                        <a:lnTo>
                          <a:pt x="47406" y="15488"/>
                        </a:lnTo>
                        <a:lnTo>
                          <a:pt x="47406" y="15469"/>
                        </a:lnTo>
                        <a:lnTo>
                          <a:pt x="47489" y="15469"/>
                        </a:lnTo>
                        <a:lnTo>
                          <a:pt x="47489" y="15451"/>
                        </a:lnTo>
                        <a:lnTo>
                          <a:pt x="47545" y="15451"/>
                        </a:lnTo>
                        <a:lnTo>
                          <a:pt x="47545" y="15441"/>
                        </a:lnTo>
                        <a:lnTo>
                          <a:pt x="47610" y="15441"/>
                        </a:lnTo>
                        <a:lnTo>
                          <a:pt x="47610" y="15423"/>
                        </a:lnTo>
                        <a:lnTo>
                          <a:pt x="47702" y="15423"/>
                        </a:lnTo>
                        <a:lnTo>
                          <a:pt x="47702" y="15404"/>
                        </a:lnTo>
                        <a:lnTo>
                          <a:pt x="47823" y="15404"/>
                        </a:lnTo>
                        <a:lnTo>
                          <a:pt x="47823" y="15395"/>
                        </a:lnTo>
                        <a:lnTo>
                          <a:pt x="47952" y="15395"/>
                        </a:lnTo>
                        <a:lnTo>
                          <a:pt x="47952" y="15377"/>
                        </a:lnTo>
                        <a:lnTo>
                          <a:pt x="48703" y="15377"/>
                        </a:lnTo>
                        <a:lnTo>
                          <a:pt x="48703" y="15395"/>
                        </a:lnTo>
                        <a:lnTo>
                          <a:pt x="48814" y="15395"/>
                        </a:lnTo>
                        <a:lnTo>
                          <a:pt x="48814" y="15404"/>
                        </a:lnTo>
                        <a:lnTo>
                          <a:pt x="48906" y="15404"/>
                        </a:lnTo>
                        <a:lnTo>
                          <a:pt x="48906" y="15423"/>
                        </a:lnTo>
                        <a:lnTo>
                          <a:pt x="48999" y="15423"/>
                        </a:lnTo>
                        <a:lnTo>
                          <a:pt x="48999" y="15441"/>
                        </a:lnTo>
                        <a:lnTo>
                          <a:pt x="49110" y="15441"/>
                        </a:lnTo>
                        <a:lnTo>
                          <a:pt x="49110" y="15451"/>
                        </a:lnTo>
                        <a:lnTo>
                          <a:pt x="49203" y="15451"/>
                        </a:lnTo>
                        <a:lnTo>
                          <a:pt x="49203" y="15469"/>
                        </a:lnTo>
                        <a:lnTo>
                          <a:pt x="49249" y="15469"/>
                        </a:lnTo>
                        <a:lnTo>
                          <a:pt x="49249" y="15488"/>
                        </a:lnTo>
                        <a:lnTo>
                          <a:pt x="49305" y="15488"/>
                        </a:lnTo>
                        <a:lnTo>
                          <a:pt x="49305" y="15497"/>
                        </a:lnTo>
                        <a:lnTo>
                          <a:pt x="49351" y="15497"/>
                        </a:lnTo>
                        <a:lnTo>
                          <a:pt x="49351" y="15516"/>
                        </a:lnTo>
                        <a:lnTo>
                          <a:pt x="49397" y="15516"/>
                        </a:lnTo>
                        <a:lnTo>
                          <a:pt x="49397" y="15534"/>
                        </a:lnTo>
                        <a:lnTo>
                          <a:pt x="49462" y="15534"/>
                        </a:lnTo>
                        <a:lnTo>
                          <a:pt x="49462" y="15543"/>
                        </a:lnTo>
                        <a:lnTo>
                          <a:pt x="49508" y="15543"/>
                        </a:lnTo>
                        <a:lnTo>
                          <a:pt x="49508" y="15562"/>
                        </a:lnTo>
                        <a:lnTo>
                          <a:pt x="49573" y="15562"/>
                        </a:lnTo>
                        <a:lnTo>
                          <a:pt x="49573" y="15580"/>
                        </a:lnTo>
                        <a:lnTo>
                          <a:pt x="49620" y="15580"/>
                        </a:lnTo>
                        <a:lnTo>
                          <a:pt x="49620" y="15590"/>
                        </a:lnTo>
                        <a:lnTo>
                          <a:pt x="49647" y="15590"/>
                        </a:lnTo>
                        <a:lnTo>
                          <a:pt x="49647" y="15608"/>
                        </a:lnTo>
                        <a:lnTo>
                          <a:pt x="49694" y="15608"/>
                        </a:lnTo>
                        <a:lnTo>
                          <a:pt x="49694" y="15627"/>
                        </a:lnTo>
                        <a:lnTo>
                          <a:pt x="49721" y="15627"/>
                        </a:lnTo>
                        <a:lnTo>
                          <a:pt x="49721" y="15636"/>
                        </a:lnTo>
                        <a:lnTo>
                          <a:pt x="49758" y="15636"/>
                        </a:lnTo>
                        <a:lnTo>
                          <a:pt x="49758" y="15654"/>
                        </a:lnTo>
                        <a:lnTo>
                          <a:pt x="49805" y="15654"/>
                        </a:lnTo>
                        <a:lnTo>
                          <a:pt x="49805" y="15673"/>
                        </a:lnTo>
                        <a:lnTo>
                          <a:pt x="49833" y="15673"/>
                        </a:lnTo>
                        <a:lnTo>
                          <a:pt x="49833" y="15682"/>
                        </a:lnTo>
                        <a:lnTo>
                          <a:pt x="49860" y="15682"/>
                        </a:lnTo>
                        <a:lnTo>
                          <a:pt x="49860" y="15701"/>
                        </a:lnTo>
                        <a:lnTo>
                          <a:pt x="49897" y="15701"/>
                        </a:lnTo>
                        <a:lnTo>
                          <a:pt x="49897" y="15719"/>
                        </a:lnTo>
                        <a:lnTo>
                          <a:pt x="49925" y="15719"/>
                        </a:lnTo>
                        <a:lnTo>
                          <a:pt x="49925" y="15729"/>
                        </a:lnTo>
                        <a:lnTo>
                          <a:pt x="49953" y="15729"/>
                        </a:lnTo>
                        <a:lnTo>
                          <a:pt x="49953" y="15747"/>
                        </a:lnTo>
                        <a:lnTo>
                          <a:pt x="49999" y="15747"/>
                        </a:lnTo>
                        <a:lnTo>
                          <a:pt x="49999" y="15766"/>
                        </a:lnTo>
                        <a:lnTo>
                          <a:pt x="50018" y="15766"/>
                        </a:lnTo>
                        <a:lnTo>
                          <a:pt x="50018" y="15775"/>
                        </a:lnTo>
                        <a:lnTo>
                          <a:pt x="50046" y="15775"/>
                        </a:lnTo>
                        <a:lnTo>
                          <a:pt x="50046" y="15793"/>
                        </a:lnTo>
                        <a:lnTo>
                          <a:pt x="50083" y="15793"/>
                        </a:lnTo>
                        <a:lnTo>
                          <a:pt x="50083" y="15812"/>
                        </a:lnTo>
                        <a:lnTo>
                          <a:pt x="50110" y="15812"/>
                        </a:lnTo>
                        <a:lnTo>
                          <a:pt x="50110" y="15821"/>
                        </a:lnTo>
                        <a:lnTo>
                          <a:pt x="50138" y="15821"/>
                        </a:lnTo>
                        <a:lnTo>
                          <a:pt x="50138" y="15840"/>
                        </a:lnTo>
                        <a:lnTo>
                          <a:pt x="50157" y="15840"/>
                        </a:lnTo>
                        <a:lnTo>
                          <a:pt x="50157" y="15858"/>
                        </a:lnTo>
                        <a:lnTo>
                          <a:pt x="50185" y="15858"/>
                        </a:lnTo>
                        <a:lnTo>
                          <a:pt x="50185" y="15867"/>
                        </a:lnTo>
                        <a:lnTo>
                          <a:pt x="50203" y="15867"/>
                        </a:lnTo>
                        <a:lnTo>
                          <a:pt x="50203" y="15821"/>
                        </a:lnTo>
                        <a:lnTo>
                          <a:pt x="50222" y="15821"/>
                        </a:lnTo>
                        <a:lnTo>
                          <a:pt x="50222" y="15766"/>
                        </a:lnTo>
                        <a:lnTo>
                          <a:pt x="50231" y="15766"/>
                        </a:lnTo>
                        <a:lnTo>
                          <a:pt x="50231" y="15701"/>
                        </a:lnTo>
                        <a:lnTo>
                          <a:pt x="50249" y="15701"/>
                        </a:lnTo>
                        <a:lnTo>
                          <a:pt x="50249" y="15654"/>
                        </a:lnTo>
                        <a:lnTo>
                          <a:pt x="50268" y="15654"/>
                        </a:lnTo>
                        <a:lnTo>
                          <a:pt x="50268" y="15627"/>
                        </a:lnTo>
                        <a:lnTo>
                          <a:pt x="50277" y="15627"/>
                        </a:lnTo>
                        <a:lnTo>
                          <a:pt x="50277" y="15590"/>
                        </a:lnTo>
                        <a:lnTo>
                          <a:pt x="50296" y="15590"/>
                        </a:lnTo>
                        <a:lnTo>
                          <a:pt x="50296" y="15562"/>
                        </a:lnTo>
                        <a:lnTo>
                          <a:pt x="50314" y="15562"/>
                        </a:lnTo>
                        <a:lnTo>
                          <a:pt x="50314" y="15534"/>
                        </a:lnTo>
                        <a:lnTo>
                          <a:pt x="50323" y="15534"/>
                        </a:lnTo>
                        <a:lnTo>
                          <a:pt x="50323" y="15497"/>
                        </a:lnTo>
                        <a:lnTo>
                          <a:pt x="50342" y="15497"/>
                        </a:lnTo>
                        <a:lnTo>
                          <a:pt x="50342" y="15488"/>
                        </a:lnTo>
                        <a:lnTo>
                          <a:pt x="50361" y="15488"/>
                        </a:lnTo>
                        <a:lnTo>
                          <a:pt x="50361" y="15469"/>
                        </a:lnTo>
                        <a:lnTo>
                          <a:pt x="50370" y="15469"/>
                        </a:lnTo>
                        <a:lnTo>
                          <a:pt x="50370" y="15451"/>
                        </a:lnTo>
                        <a:lnTo>
                          <a:pt x="50388" y="15451"/>
                        </a:lnTo>
                        <a:lnTo>
                          <a:pt x="50388" y="15441"/>
                        </a:lnTo>
                        <a:lnTo>
                          <a:pt x="50407" y="15441"/>
                        </a:lnTo>
                        <a:lnTo>
                          <a:pt x="50407" y="15423"/>
                        </a:lnTo>
                        <a:lnTo>
                          <a:pt x="50416" y="15423"/>
                        </a:lnTo>
                        <a:lnTo>
                          <a:pt x="50416" y="15395"/>
                        </a:lnTo>
                        <a:lnTo>
                          <a:pt x="50435" y="15395"/>
                        </a:lnTo>
                        <a:lnTo>
                          <a:pt x="50435" y="15377"/>
                        </a:lnTo>
                        <a:lnTo>
                          <a:pt x="50453" y="15377"/>
                        </a:lnTo>
                        <a:lnTo>
                          <a:pt x="50453" y="15358"/>
                        </a:lnTo>
                        <a:lnTo>
                          <a:pt x="50462" y="15358"/>
                        </a:lnTo>
                        <a:lnTo>
                          <a:pt x="50462" y="15349"/>
                        </a:lnTo>
                        <a:lnTo>
                          <a:pt x="50481" y="15349"/>
                        </a:lnTo>
                        <a:lnTo>
                          <a:pt x="50481" y="15330"/>
                        </a:lnTo>
                        <a:lnTo>
                          <a:pt x="50509" y="15330"/>
                        </a:lnTo>
                        <a:lnTo>
                          <a:pt x="50509" y="15312"/>
                        </a:lnTo>
                        <a:lnTo>
                          <a:pt x="50527" y="15312"/>
                        </a:lnTo>
                        <a:lnTo>
                          <a:pt x="50527" y="15302"/>
                        </a:lnTo>
                        <a:lnTo>
                          <a:pt x="50555" y="15302"/>
                        </a:lnTo>
                        <a:lnTo>
                          <a:pt x="50555" y="15284"/>
                        </a:lnTo>
                        <a:lnTo>
                          <a:pt x="50574" y="15284"/>
                        </a:lnTo>
                        <a:lnTo>
                          <a:pt x="50574" y="15265"/>
                        </a:lnTo>
                        <a:lnTo>
                          <a:pt x="50592" y="15265"/>
                        </a:lnTo>
                        <a:lnTo>
                          <a:pt x="50592" y="15256"/>
                        </a:lnTo>
                        <a:lnTo>
                          <a:pt x="50620" y="15256"/>
                        </a:lnTo>
                        <a:lnTo>
                          <a:pt x="50620" y="15238"/>
                        </a:lnTo>
                        <a:lnTo>
                          <a:pt x="50648" y="15238"/>
                        </a:lnTo>
                        <a:lnTo>
                          <a:pt x="50648" y="15219"/>
                        </a:lnTo>
                        <a:lnTo>
                          <a:pt x="50685" y="15219"/>
                        </a:lnTo>
                        <a:lnTo>
                          <a:pt x="50685" y="15210"/>
                        </a:lnTo>
                        <a:lnTo>
                          <a:pt x="50740" y="15210"/>
                        </a:lnTo>
                        <a:lnTo>
                          <a:pt x="50740" y="15191"/>
                        </a:lnTo>
                        <a:lnTo>
                          <a:pt x="50787" y="15191"/>
                        </a:lnTo>
                        <a:lnTo>
                          <a:pt x="50787" y="15173"/>
                        </a:lnTo>
                        <a:lnTo>
                          <a:pt x="50851" y="15173"/>
                        </a:lnTo>
                        <a:lnTo>
                          <a:pt x="50851" y="15164"/>
                        </a:lnTo>
                        <a:lnTo>
                          <a:pt x="51148" y="15164"/>
                        </a:lnTo>
                        <a:lnTo>
                          <a:pt x="51148" y="15173"/>
                        </a:lnTo>
                        <a:lnTo>
                          <a:pt x="51240" y="15173"/>
                        </a:lnTo>
                        <a:lnTo>
                          <a:pt x="51240" y="15191"/>
                        </a:lnTo>
                        <a:lnTo>
                          <a:pt x="51287" y="15191"/>
                        </a:lnTo>
                        <a:lnTo>
                          <a:pt x="51287" y="15210"/>
                        </a:lnTo>
                        <a:lnTo>
                          <a:pt x="51333" y="15210"/>
                        </a:lnTo>
                        <a:lnTo>
                          <a:pt x="51333" y="15219"/>
                        </a:lnTo>
                        <a:lnTo>
                          <a:pt x="51361" y="15219"/>
                        </a:lnTo>
                        <a:lnTo>
                          <a:pt x="51361" y="15238"/>
                        </a:lnTo>
                        <a:lnTo>
                          <a:pt x="51407" y="15238"/>
                        </a:lnTo>
                        <a:lnTo>
                          <a:pt x="51407" y="15256"/>
                        </a:lnTo>
                        <a:lnTo>
                          <a:pt x="51426" y="15256"/>
                        </a:lnTo>
                        <a:lnTo>
                          <a:pt x="51426" y="15219"/>
                        </a:lnTo>
                        <a:lnTo>
                          <a:pt x="51407" y="15219"/>
                        </a:lnTo>
                        <a:lnTo>
                          <a:pt x="51407" y="15145"/>
                        </a:lnTo>
                        <a:lnTo>
                          <a:pt x="51389" y="15145"/>
                        </a:lnTo>
                        <a:lnTo>
                          <a:pt x="51389" y="15071"/>
                        </a:lnTo>
                        <a:lnTo>
                          <a:pt x="51379" y="15071"/>
                        </a:lnTo>
                        <a:lnTo>
                          <a:pt x="51379" y="14756"/>
                        </a:lnTo>
                        <a:lnTo>
                          <a:pt x="51389" y="14756"/>
                        </a:lnTo>
                        <a:lnTo>
                          <a:pt x="51389" y="14663"/>
                        </a:lnTo>
                        <a:lnTo>
                          <a:pt x="51407" y="14663"/>
                        </a:lnTo>
                        <a:lnTo>
                          <a:pt x="51407" y="14608"/>
                        </a:lnTo>
                        <a:lnTo>
                          <a:pt x="51426" y="14608"/>
                        </a:lnTo>
                        <a:lnTo>
                          <a:pt x="51426" y="14561"/>
                        </a:lnTo>
                        <a:lnTo>
                          <a:pt x="51435" y="14561"/>
                        </a:lnTo>
                        <a:lnTo>
                          <a:pt x="51435" y="14515"/>
                        </a:lnTo>
                        <a:lnTo>
                          <a:pt x="51454" y="14515"/>
                        </a:lnTo>
                        <a:lnTo>
                          <a:pt x="51454" y="14469"/>
                        </a:lnTo>
                        <a:lnTo>
                          <a:pt x="51472" y="14469"/>
                        </a:lnTo>
                        <a:lnTo>
                          <a:pt x="51472" y="14432"/>
                        </a:lnTo>
                        <a:lnTo>
                          <a:pt x="51481" y="14432"/>
                        </a:lnTo>
                        <a:lnTo>
                          <a:pt x="51481" y="14404"/>
                        </a:lnTo>
                        <a:lnTo>
                          <a:pt x="51500" y="14404"/>
                        </a:lnTo>
                        <a:lnTo>
                          <a:pt x="51500" y="14376"/>
                        </a:lnTo>
                        <a:lnTo>
                          <a:pt x="51518" y="14376"/>
                        </a:lnTo>
                        <a:lnTo>
                          <a:pt x="51518" y="14339"/>
                        </a:lnTo>
                        <a:lnTo>
                          <a:pt x="51528" y="14339"/>
                        </a:lnTo>
                        <a:lnTo>
                          <a:pt x="51528" y="14311"/>
                        </a:lnTo>
                        <a:lnTo>
                          <a:pt x="51546" y="14311"/>
                        </a:lnTo>
                        <a:lnTo>
                          <a:pt x="51546" y="14293"/>
                        </a:lnTo>
                        <a:lnTo>
                          <a:pt x="51565" y="14293"/>
                        </a:lnTo>
                        <a:lnTo>
                          <a:pt x="51565" y="14265"/>
                        </a:lnTo>
                        <a:lnTo>
                          <a:pt x="51574" y="14265"/>
                        </a:lnTo>
                        <a:lnTo>
                          <a:pt x="51574" y="14247"/>
                        </a:lnTo>
                        <a:lnTo>
                          <a:pt x="51592" y="14247"/>
                        </a:lnTo>
                        <a:lnTo>
                          <a:pt x="51592" y="14219"/>
                        </a:lnTo>
                        <a:lnTo>
                          <a:pt x="51611" y="14219"/>
                        </a:lnTo>
                        <a:lnTo>
                          <a:pt x="51611" y="14200"/>
                        </a:lnTo>
                        <a:lnTo>
                          <a:pt x="51620" y="14200"/>
                        </a:lnTo>
                        <a:lnTo>
                          <a:pt x="51620" y="14191"/>
                        </a:lnTo>
                        <a:lnTo>
                          <a:pt x="51639" y="14191"/>
                        </a:lnTo>
                        <a:lnTo>
                          <a:pt x="51639" y="14172"/>
                        </a:lnTo>
                        <a:lnTo>
                          <a:pt x="51657" y="14172"/>
                        </a:lnTo>
                        <a:lnTo>
                          <a:pt x="51657" y="14145"/>
                        </a:lnTo>
                        <a:lnTo>
                          <a:pt x="51667" y="14145"/>
                        </a:lnTo>
                        <a:lnTo>
                          <a:pt x="51667" y="14126"/>
                        </a:lnTo>
                        <a:lnTo>
                          <a:pt x="51685" y="14126"/>
                        </a:lnTo>
                        <a:lnTo>
                          <a:pt x="51685" y="14108"/>
                        </a:lnTo>
                        <a:lnTo>
                          <a:pt x="51704" y="14108"/>
                        </a:lnTo>
                        <a:lnTo>
                          <a:pt x="51704" y="14098"/>
                        </a:lnTo>
                        <a:lnTo>
                          <a:pt x="51713" y="14098"/>
                        </a:lnTo>
                        <a:lnTo>
                          <a:pt x="51713" y="14080"/>
                        </a:lnTo>
                        <a:lnTo>
                          <a:pt x="51731" y="14080"/>
                        </a:lnTo>
                        <a:lnTo>
                          <a:pt x="51731" y="14061"/>
                        </a:lnTo>
                        <a:lnTo>
                          <a:pt x="51750" y="14061"/>
                        </a:lnTo>
                        <a:lnTo>
                          <a:pt x="51750" y="14052"/>
                        </a:lnTo>
                        <a:lnTo>
                          <a:pt x="51759" y="14052"/>
                        </a:lnTo>
                        <a:lnTo>
                          <a:pt x="51759" y="14034"/>
                        </a:lnTo>
                        <a:lnTo>
                          <a:pt x="51796" y="14034"/>
                        </a:lnTo>
                        <a:lnTo>
                          <a:pt x="51796" y="14015"/>
                        </a:lnTo>
                        <a:lnTo>
                          <a:pt x="51806" y="14015"/>
                        </a:lnTo>
                        <a:lnTo>
                          <a:pt x="51806" y="14006"/>
                        </a:lnTo>
                        <a:lnTo>
                          <a:pt x="51824" y="14006"/>
                        </a:lnTo>
                        <a:lnTo>
                          <a:pt x="51824" y="13987"/>
                        </a:lnTo>
                        <a:lnTo>
                          <a:pt x="51843" y="13987"/>
                        </a:lnTo>
                        <a:lnTo>
                          <a:pt x="51843" y="13969"/>
                        </a:lnTo>
                        <a:lnTo>
                          <a:pt x="51852" y="13969"/>
                        </a:lnTo>
                        <a:lnTo>
                          <a:pt x="51852" y="13959"/>
                        </a:lnTo>
                        <a:lnTo>
                          <a:pt x="51889" y="13959"/>
                        </a:lnTo>
                        <a:lnTo>
                          <a:pt x="51889" y="13941"/>
                        </a:lnTo>
                        <a:lnTo>
                          <a:pt x="51898" y="13941"/>
                        </a:lnTo>
                        <a:lnTo>
                          <a:pt x="51898" y="13922"/>
                        </a:lnTo>
                        <a:lnTo>
                          <a:pt x="51935" y="13922"/>
                        </a:lnTo>
                        <a:lnTo>
                          <a:pt x="51935" y="13913"/>
                        </a:lnTo>
                        <a:lnTo>
                          <a:pt x="51963" y="13913"/>
                        </a:lnTo>
                        <a:lnTo>
                          <a:pt x="51963" y="13895"/>
                        </a:lnTo>
                        <a:lnTo>
                          <a:pt x="51981" y="13895"/>
                        </a:lnTo>
                        <a:lnTo>
                          <a:pt x="51981" y="13876"/>
                        </a:lnTo>
                        <a:lnTo>
                          <a:pt x="52009" y="13876"/>
                        </a:lnTo>
                        <a:lnTo>
                          <a:pt x="52009" y="13867"/>
                        </a:lnTo>
                        <a:lnTo>
                          <a:pt x="52037" y="13867"/>
                        </a:lnTo>
                        <a:lnTo>
                          <a:pt x="52037" y="13848"/>
                        </a:lnTo>
                        <a:lnTo>
                          <a:pt x="52074" y="13848"/>
                        </a:lnTo>
                        <a:lnTo>
                          <a:pt x="52074" y="13830"/>
                        </a:lnTo>
                        <a:lnTo>
                          <a:pt x="52120" y="13830"/>
                        </a:lnTo>
                        <a:lnTo>
                          <a:pt x="52120" y="13820"/>
                        </a:lnTo>
                        <a:lnTo>
                          <a:pt x="52148" y="13820"/>
                        </a:lnTo>
                        <a:lnTo>
                          <a:pt x="52148" y="13802"/>
                        </a:lnTo>
                        <a:lnTo>
                          <a:pt x="52195" y="13802"/>
                        </a:lnTo>
                        <a:lnTo>
                          <a:pt x="52195" y="13783"/>
                        </a:lnTo>
                        <a:lnTo>
                          <a:pt x="52241" y="13783"/>
                        </a:lnTo>
                        <a:lnTo>
                          <a:pt x="52241" y="13774"/>
                        </a:lnTo>
                        <a:lnTo>
                          <a:pt x="52315" y="13774"/>
                        </a:lnTo>
                        <a:lnTo>
                          <a:pt x="52315" y="13756"/>
                        </a:lnTo>
                        <a:lnTo>
                          <a:pt x="52398" y="13756"/>
                        </a:lnTo>
                        <a:lnTo>
                          <a:pt x="52398" y="13737"/>
                        </a:lnTo>
                        <a:lnTo>
                          <a:pt x="52769" y="13737"/>
                        </a:lnTo>
                        <a:lnTo>
                          <a:pt x="52769" y="13756"/>
                        </a:lnTo>
                        <a:lnTo>
                          <a:pt x="52861" y="13756"/>
                        </a:lnTo>
                        <a:lnTo>
                          <a:pt x="52861" y="13774"/>
                        </a:lnTo>
                        <a:lnTo>
                          <a:pt x="52936" y="13774"/>
                        </a:lnTo>
                        <a:lnTo>
                          <a:pt x="52936" y="13783"/>
                        </a:lnTo>
                        <a:lnTo>
                          <a:pt x="52963" y="13783"/>
                        </a:lnTo>
                        <a:lnTo>
                          <a:pt x="52963" y="13802"/>
                        </a:lnTo>
                        <a:lnTo>
                          <a:pt x="53010" y="13802"/>
                        </a:lnTo>
                        <a:lnTo>
                          <a:pt x="53010" y="13820"/>
                        </a:lnTo>
                        <a:lnTo>
                          <a:pt x="53056" y="13820"/>
                        </a:lnTo>
                        <a:lnTo>
                          <a:pt x="53056" y="13830"/>
                        </a:lnTo>
                        <a:lnTo>
                          <a:pt x="53102" y="13830"/>
                        </a:lnTo>
                        <a:lnTo>
                          <a:pt x="53102" y="13848"/>
                        </a:lnTo>
                        <a:lnTo>
                          <a:pt x="53139" y="13848"/>
                        </a:lnTo>
                        <a:lnTo>
                          <a:pt x="53139" y="13867"/>
                        </a:lnTo>
                        <a:lnTo>
                          <a:pt x="53167" y="13867"/>
                        </a:lnTo>
                        <a:lnTo>
                          <a:pt x="53167" y="13876"/>
                        </a:lnTo>
                        <a:lnTo>
                          <a:pt x="53186" y="13876"/>
                        </a:lnTo>
                        <a:lnTo>
                          <a:pt x="53186" y="13895"/>
                        </a:lnTo>
                        <a:lnTo>
                          <a:pt x="53213" y="13895"/>
                        </a:lnTo>
                        <a:lnTo>
                          <a:pt x="53213" y="13913"/>
                        </a:lnTo>
                        <a:lnTo>
                          <a:pt x="53241" y="13913"/>
                        </a:lnTo>
                        <a:lnTo>
                          <a:pt x="53241" y="13922"/>
                        </a:lnTo>
                        <a:lnTo>
                          <a:pt x="53278" y="13922"/>
                        </a:lnTo>
                        <a:lnTo>
                          <a:pt x="53278" y="13941"/>
                        </a:lnTo>
                        <a:lnTo>
                          <a:pt x="53288" y="13941"/>
                        </a:lnTo>
                        <a:lnTo>
                          <a:pt x="53288" y="13959"/>
                        </a:lnTo>
                        <a:lnTo>
                          <a:pt x="53325" y="13959"/>
                        </a:lnTo>
                        <a:lnTo>
                          <a:pt x="53325" y="13969"/>
                        </a:lnTo>
                        <a:lnTo>
                          <a:pt x="53334" y="13969"/>
                        </a:lnTo>
                        <a:lnTo>
                          <a:pt x="53334" y="13987"/>
                        </a:lnTo>
                        <a:lnTo>
                          <a:pt x="53352" y="13987"/>
                        </a:lnTo>
                        <a:lnTo>
                          <a:pt x="53352" y="14006"/>
                        </a:lnTo>
                        <a:lnTo>
                          <a:pt x="53371" y="14006"/>
                        </a:lnTo>
                        <a:lnTo>
                          <a:pt x="53371" y="14015"/>
                        </a:lnTo>
                        <a:lnTo>
                          <a:pt x="53399" y="14015"/>
                        </a:lnTo>
                        <a:lnTo>
                          <a:pt x="53399" y="14034"/>
                        </a:lnTo>
                        <a:lnTo>
                          <a:pt x="53417" y="14034"/>
                        </a:lnTo>
                        <a:lnTo>
                          <a:pt x="53417" y="14052"/>
                        </a:lnTo>
                        <a:lnTo>
                          <a:pt x="53426" y="14052"/>
                        </a:lnTo>
                        <a:lnTo>
                          <a:pt x="53426" y="14061"/>
                        </a:lnTo>
                        <a:lnTo>
                          <a:pt x="53445" y="14061"/>
                        </a:lnTo>
                        <a:lnTo>
                          <a:pt x="53445" y="14080"/>
                        </a:lnTo>
                        <a:lnTo>
                          <a:pt x="53464" y="14080"/>
                        </a:lnTo>
                        <a:lnTo>
                          <a:pt x="53464" y="14098"/>
                        </a:lnTo>
                        <a:lnTo>
                          <a:pt x="53473" y="14098"/>
                        </a:lnTo>
                        <a:lnTo>
                          <a:pt x="53473" y="14108"/>
                        </a:lnTo>
                        <a:lnTo>
                          <a:pt x="53491" y="14108"/>
                        </a:lnTo>
                        <a:lnTo>
                          <a:pt x="53491" y="14126"/>
                        </a:lnTo>
                        <a:lnTo>
                          <a:pt x="53510" y="14126"/>
                        </a:lnTo>
                        <a:lnTo>
                          <a:pt x="53510" y="14145"/>
                        </a:lnTo>
                        <a:lnTo>
                          <a:pt x="53519" y="14145"/>
                        </a:lnTo>
                        <a:lnTo>
                          <a:pt x="53519" y="14154"/>
                        </a:lnTo>
                        <a:lnTo>
                          <a:pt x="53538" y="14154"/>
                        </a:lnTo>
                        <a:lnTo>
                          <a:pt x="53538" y="14172"/>
                        </a:lnTo>
                        <a:lnTo>
                          <a:pt x="53556" y="14172"/>
                        </a:lnTo>
                        <a:lnTo>
                          <a:pt x="53556" y="14200"/>
                        </a:lnTo>
                        <a:lnTo>
                          <a:pt x="53565" y="14200"/>
                        </a:lnTo>
                        <a:lnTo>
                          <a:pt x="53565" y="14219"/>
                        </a:lnTo>
                        <a:lnTo>
                          <a:pt x="53584" y="14219"/>
                        </a:lnTo>
                        <a:lnTo>
                          <a:pt x="53584" y="14237"/>
                        </a:lnTo>
                        <a:lnTo>
                          <a:pt x="53602" y="14237"/>
                        </a:lnTo>
                        <a:lnTo>
                          <a:pt x="53602" y="14247"/>
                        </a:lnTo>
                        <a:lnTo>
                          <a:pt x="53612" y="14247"/>
                        </a:lnTo>
                        <a:lnTo>
                          <a:pt x="53612" y="14284"/>
                        </a:lnTo>
                        <a:lnTo>
                          <a:pt x="53630" y="14284"/>
                        </a:lnTo>
                        <a:lnTo>
                          <a:pt x="53630" y="14293"/>
                        </a:lnTo>
                        <a:lnTo>
                          <a:pt x="53649" y="14293"/>
                        </a:lnTo>
                        <a:lnTo>
                          <a:pt x="53649" y="14330"/>
                        </a:lnTo>
                        <a:lnTo>
                          <a:pt x="53658" y="14330"/>
                        </a:lnTo>
                        <a:lnTo>
                          <a:pt x="53658" y="14358"/>
                        </a:lnTo>
                        <a:lnTo>
                          <a:pt x="53677" y="14358"/>
                        </a:lnTo>
                        <a:lnTo>
                          <a:pt x="53677" y="14385"/>
                        </a:lnTo>
                        <a:lnTo>
                          <a:pt x="53695" y="14385"/>
                        </a:lnTo>
                        <a:lnTo>
                          <a:pt x="53695" y="14404"/>
                        </a:lnTo>
                        <a:lnTo>
                          <a:pt x="53704" y="14404"/>
                        </a:lnTo>
                        <a:lnTo>
                          <a:pt x="53704" y="14432"/>
                        </a:lnTo>
                        <a:lnTo>
                          <a:pt x="53723" y="14432"/>
                        </a:lnTo>
                        <a:lnTo>
                          <a:pt x="53723" y="14478"/>
                        </a:lnTo>
                        <a:lnTo>
                          <a:pt x="53741" y="14478"/>
                        </a:lnTo>
                        <a:lnTo>
                          <a:pt x="53741" y="14432"/>
                        </a:lnTo>
                        <a:lnTo>
                          <a:pt x="53751" y="14432"/>
                        </a:lnTo>
                        <a:lnTo>
                          <a:pt x="53751" y="14385"/>
                        </a:lnTo>
                        <a:lnTo>
                          <a:pt x="53769" y="14385"/>
                        </a:lnTo>
                        <a:lnTo>
                          <a:pt x="53769" y="14339"/>
                        </a:lnTo>
                        <a:lnTo>
                          <a:pt x="53788" y="14339"/>
                        </a:lnTo>
                        <a:lnTo>
                          <a:pt x="53788" y="14311"/>
                        </a:lnTo>
                        <a:lnTo>
                          <a:pt x="53797" y="14311"/>
                        </a:lnTo>
                        <a:lnTo>
                          <a:pt x="53797" y="14284"/>
                        </a:lnTo>
                        <a:lnTo>
                          <a:pt x="53815" y="14284"/>
                        </a:lnTo>
                        <a:lnTo>
                          <a:pt x="53815" y="14237"/>
                        </a:lnTo>
                        <a:lnTo>
                          <a:pt x="53834" y="14237"/>
                        </a:lnTo>
                        <a:lnTo>
                          <a:pt x="53834" y="14200"/>
                        </a:lnTo>
                        <a:lnTo>
                          <a:pt x="53843" y="14200"/>
                        </a:lnTo>
                        <a:lnTo>
                          <a:pt x="53843" y="14172"/>
                        </a:lnTo>
                        <a:lnTo>
                          <a:pt x="53862" y="14172"/>
                        </a:lnTo>
                        <a:lnTo>
                          <a:pt x="53862" y="14154"/>
                        </a:lnTo>
                        <a:lnTo>
                          <a:pt x="53880" y="14154"/>
                        </a:lnTo>
                        <a:lnTo>
                          <a:pt x="53880" y="14126"/>
                        </a:lnTo>
                        <a:lnTo>
                          <a:pt x="53890" y="14126"/>
                        </a:lnTo>
                        <a:lnTo>
                          <a:pt x="53890" y="14108"/>
                        </a:lnTo>
                        <a:lnTo>
                          <a:pt x="53908" y="14108"/>
                        </a:lnTo>
                        <a:lnTo>
                          <a:pt x="53908" y="14080"/>
                        </a:lnTo>
                        <a:lnTo>
                          <a:pt x="53927" y="14080"/>
                        </a:lnTo>
                        <a:lnTo>
                          <a:pt x="53927" y="14061"/>
                        </a:lnTo>
                        <a:lnTo>
                          <a:pt x="53936" y="14061"/>
                        </a:lnTo>
                        <a:lnTo>
                          <a:pt x="53936" y="14034"/>
                        </a:lnTo>
                        <a:lnTo>
                          <a:pt x="53954" y="14034"/>
                        </a:lnTo>
                        <a:lnTo>
                          <a:pt x="53954" y="14015"/>
                        </a:lnTo>
                        <a:lnTo>
                          <a:pt x="53973" y="14015"/>
                        </a:lnTo>
                        <a:lnTo>
                          <a:pt x="53973" y="14006"/>
                        </a:lnTo>
                        <a:lnTo>
                          <a:pt x="53982" y="14006"/>
                        </a:lnTo>
                        <a:lnTo>
                          <a:pt x="53982" y="13987"/>
                        </a:lnTo>
                        <a:lnTo>
                          <a:pt x="54001" y="13987"/>
                        </a:lnTo>
                        <a:lnTo>
                          <a:pt x="54001" y="13969"/>
                        </a:lnTo>
                        <a:lnTo>
                          <a:pt x="54019" y="13969"/>
                        </a:lnTo>
                        <a:lnTo>
                          <a:pt x="54019" y="13959"/>
                        </a:lnTo>
                        <a:lnTo>
                          <a:pt x="54029" y="13959"/>
                        </a:lnTo>
                        <a:lnTo>
                          <a:pt x="54029" y="13941"/>
                        </a:lnTo>
                        <a:lnTo>
                          <a:pt x="54047" y="13941"/>
                        </a:lnTo>
                        <a:lnTo>
                          <a:pt x="54047" y="13922"/>
                        </a:lnTo>
                        <a:lnTo>
                          <a:pt x="54066" y="13922"/>
                        </a:lnTo>
                        <a:lnTo>
                          <a:pt x="54066" y="13913"/>
                        </a:lnTo>
                        <a:lnTo>
                          <a:pt x="54075" y="13913"/>
                        </a:lnTo>
                        <a:lnTo>
                          <a:pt x="54075" y="13895"/>
                        </a:lnTo>
                        <a:lnTo>
                          <a:pt x="54093" y="13895"/>
                        </a:lnTo>
                        <a:lnTo>
                          <a:pt x="54093" y="13876"/>
                        </a:lnTo>
                        <a:lnTo>
                          <a:pt x="54112" y="13876"/>
                        </a:lnTo>
                        <a:lnTo>
                          <a:pt x="54112" y="13867"/>
                        </a:lnTo>
                        <a:lnTo>
                          <a:pt x="54140" y="13867"/>
                        </a:lnTo>
                        <a:lnTo>
                          <a:pt x="54140" y="13848"/>
                        </a:lnTo>
                        <a:lnTo>
                          <a:pt x="54158" y="13848"/>
                        </a:lnTo>
                        <a:lnTo>
                          <a:pt x="54158" y="13830"/>
                        </a:lnTo>
                        <a:lnTo>
                          <a:pt x="54167" y="13830"/>
                        </a:lnTo>
                        <a:lnTo>
                          <a:pt x="54167" y="13820"/>
                        </a:lnTo>
                        <a:lnTo>
                          <a:pt x="54186" y="13820"/>
                        </a:lnTo>
                        <a:lnTo>
                          <a:pt x="54186" y="13802"/>
                        </a:lnTo>
                        <a:lnTo>
                          <a:pt x="54214" y="13802"/>
                        </a:lnTo>
                        <a:lnTo>
                          <a:pt x="54214" y="13783"/>
                        </a:lnTo>
                        <a:lnTo>
                          <a:pt x="54232" y="13783"/>
                        </a:lnTo>
                        <a:lnTo>
                          <a:pt x="54232" y="13774"/>
                        </a:lnTo>
                        <a:lnTo>
                          <a:pt x="54260" y="13774"/>
                        </a:lnTo>
                        <a:lnTo>
                          <a:pt x="54260" y="13756"/>
                        </a:lnTo>
                        <a:lnTo>
                          <a:pt x="54297" y="13756"/>
                        </a:lnTo>
                        <a:lnTo>
                          <a:pt x="54297" y="13737"/>
                        </a:lnTo>
                        <a:lnTo>
                          <a:pt x="54306" y="13737"/>
                        </a:lnTo>
                        <a:lnTo>
                          <a:pt x="54306" y="13728"/>
                        </a:lnTo>
                        <a:lnTo>
                          <a:pt x="54343" y="13728"/>
                        </a:lnTo>
                        <a:lnTo>
                          <a:pt x="54343" y="13709"/>
                        </a:lnTo>
                        <a:lnTo>
                          <a:pt x="54371" y="13709"/>
                        </a:lnTo>
                        <a:lnTo>
                          <a:pt x="54371" y="13691"/>
                        </a:lnTo>
                        <a:lnTo>
                          <a:pt x="54418" y="13691"/>
                        </a:lnTo>
                        <a:lnTo>
                          <a:pt x="54418" y="13682"/>
                        </a:lnTo>
                        <a:lnTo>
                          <a:pt x="54445" y="13682"/>
                        </a:lnTo>
                        <a:lnTo>
                          <a:pt x="54445" y="13663"/>
                        </a:lnTo>
                        <a:lnTo>
                          <a:pt x="54482" y="13663"/>
                        </a:lnTo>
                        <a:lnTo>
                          <a:pt x="54482" y="13644"/>
                        </a:lnTo>
                        <a:lnTo>
                          <a:pt x="54538" y="13644"/>
                        </a:lnTo>
                        <a:lnTo>
                          <a:pt x="54538" y="13635"/>
                        </a:lnTo>
                        <a:lnTo>
                          <a:pt x="54584" y="13635"/>
                        </a:lnTo>
                        <a:lnTo>
                          <a:pt x="54584" y="13617"/>
                        </a:lnTo>
                        <a:lnTo>
                          <a:pt x="54649" y="13617"/>
                        </a:lnTo>
                        <a:lnTo>
                          <a:pt x="54649" y="13598"/>
                        </a:lnTo>
                        <a:lnTo>
                          <a:pt x="54760" y="13598"/>
                        </a:lnTo>
                        <a:lnTo>
                          <a:pt x="54760" y="13589"/>
                        </a:lnTo>
                        <a:lnTo>
                          <a:pt x="55020" y="13589"/>
                        </a:lnTo>
                        <a:lnTo>
                          <a:pt x="55020" y="13598"/>
                        </a:lnTo>
                        <a:lnTo>
                          <a:pt x="55159" y="13598"/>
                        </a:lnTo>
                        <a:lnTo>
                          <a:pt x="55159" y="13617"/>
                        </a:lnTo>
                        <a:lnTo>
                          <a:pt x="55205" y="13617"/>
                        </a:lnTo>
                        <a:lnTo>
                          <a:pt x="55205" y="13635"/>
                        </a:lnTo>
                        <a:lnTo>
                          <a:pt x="55270" y="13635"/>
                        </a:lnTo>
                        <a:lnTo>
                          <a:pt x="55270" y="13644"/>
                        </a:lnTo>
                        <a:lnTo>
                          <a:pt x="55316" y="13644"/>
                        </a:lnTo>
                        <a:lnTo>
                          <a:pt x="55316" y="13663"/>
                        </a:lnTo>
                        <a:lnTo>
                          <a:pt x="55362" y="13663"/>
                        </a:lnTo>
                        <a:lnTo>
                          <a:pt x="55362" y="13682"/>
                        </a:lnTo>
                        <a:lnTo>
                          <a:pt x="55409" y="13682"/>
                        </a:lnTo>
                        <a:lnTo>
                          <a:pt x="55409" y="13691"/>
                        </a:lnTo>
                        <a:lnTo>
                          <a:pt x="55436" y="13691"/>
                        </a:lnTo>
                        <a:lnTo>
                          <a:pt x="55436" y="13709"/>
                        </a:lnTo>
                        <a:lnTo>
                          <a:pt x="55464" y="13709"/>
                        </a:lnTo>
                        <a:lnTo>
                          <a:pt x="55464" y="13728"/>
                        </a:lnTo>
                        <a:lnTo>
                          <a:pt x="55501" y="13728"/>
                        </a:lnTo>
                        <a:lnTo>
                          <a:pt x="55501" y="13737"/>
                        </a:lnTo>
                        <a:lnTo>
                          <a:pt x="55529" y="13737"/>
                        </a:lnTo>
                        <a:lnTo>
                          <a:pt x="55529" y="13756"/>
                        </a:lnTo>
                        <a:lnTo>
                          <a:pt x="55548" y="13756"/>
                        </a:lnTo>
                        <a:lnTo>
                          <a:pt x="55548" y="13774"/>
                        </a:lnTo>
                        <a:lnTo>
                          <a:pt x="55575" y="13774"/>
                        </a:lnTo>
                        <a:lnTo>
                          <a:pt x="55575" y="13783"/>
                        </a:lnTo>
                        <a:lnTo>
                          <a:pt x="55603" y="13783"/>
                        </a:lnTo>
                        <a:lnTo>
                          <a:pt x="55603" y="13802"/>
                        </a:lnTo>
                        <a:lnTo>
                          <a:pt x="55622" y="13802"/>
                        </a:lnTo>
                        <a:lnTo>
                          <a:pt x="55622" y="13820"/>
                        </a:lnTo>
                        <a:lnTo>
                          <a:pt x="55640" y="13820"/>
                        </a:lnTo>
                        <a:lnTo>
                          <a:pt x="55640" y="13830"/>
                        </a:lnTo>
                        <a:lnTo>
                          <a:pt x="55649" y="13830"/>
                        </a:lnTo>
                        <a:lnTo>
                          <a:pt x="55649" y="13848"/>
                        </a:lnTo>
                        <a:lnTo>
                          <a:pt x="55668" y="13848"/>
                        </a:lnTo>
                        <a:lnTo>
                          <a:pt x="55668" y="13867"/>
                        </a:lnTo>
                        <a:lnTo>
                          <a:pt x="55696" y="13867"/>
                        </a:lnTo>
                        <a:lnTo>
                          <a:pt x="55696" y="13876"/>
                        </a:lnTo>
                        <a:lnTo>
                          <a:pt x="55714" y="13876"/>
                        </a:lnTo>
                        <a:lnTo>
                          <a:pt x="55714" y="13895"/>
                        </a:lnTo>
                        <a:lnTo>
                          <a:pt x="55733" y="13895"/>
                        </a:lnTo>
                        <a:lnTo>
                          <a:pt x="55733" y="13913"/>
                        </a:lnTo>
                        <a:lnTo>
                          <a:pt x="55742" y="13913"/>
                        </a:lnTo>
                        <a:lnTo>
                          <a:pt x="55742" y="13922"/>
                        </a:lnTo>
                        <a:lnTo>
                          <a:pt x="55761" y="13922"/>
                        </a:lnTo>
                        <a:lnTo>
                          <a:pt x="55761" y="13941"/>
                        </a:lnTo>
                        <a:lnTo>
                          <a:pt x="55779" y="13941"/>
                        </a:lnTo>
                        <a:lnTo>
                          <a:pt x="55779" y="13959"/>
                        </a:lnTo>
                        <a:lnTo>
                          <a:pt x="55788" y="13959"/>
                        </a:lnTo>
                        <a:lnTo>
                          <a:pt x="55788" y="13969"/>
                        </a:lnTo>
                        <a:lnTo>
                          <a:pt x="55807" y="13969"/>
                        </a:lnTo>
                        <a:lnTo>
                          <a:pt x="55807" y="13987"/>
                        </a:lnTo>
                        <a:lnTo>
                          <a:pt x="55825" y="13987"/>
                        </a:lnTo>
                        <a:lnTo>
                          <a:pt x="55825" y="14006"/>
                        </a:lnTo>
                        <a:lnTo>
                          <a:pt x="55835" y="14006"/>
                        </a:lnTo>
                        <a:lnTo>
                          <a:pt x="55835" y="14015"/>
                        </a:lnTo>
                        <a:lnTo>
                          <a:pt x="55853" y="14015"/>
                        </a:lnTo>
                        <a:lnTo>
                          <a:pt x="55853" y="14034"/>
                        </a:lnTo>
                        <a:lnTo>
                          <a:pt x="55872" y="14034"/>
                        </a:lnTo>
                        <a:lnTo>
                          <a:pt x="55872" y="14061"/>
                        </a:lnTo>
                        <a:lnTo>
                          <a:pt x="55881" y="14061"/>
                        </a:lnTo>
                        <a:lnTo>
                          <a:pt x="55881" y="14080"/>
                        </a:lnTo>
                        <a:lnTo>
                          <a:pt x="55900" y="14080"/>
                        </a:lnTo>
                        <a:lnTo>
                          <a:pt x="55900" y="14098"/>
                        </a:lnTo>
                        <a:lnTo>
                          <a:pt x="55918" y="14098"/>
                        </a:lnTo>
                        <a:lnTo>
                          <a:pt x="55918" y="14126"/>
                        </a:lnTo>
                        <a:lnTo>
                          <a:pt x="55927" y="14126"/>
                        </a:lnTo>
                        <a:lnTo>
                          <a:pt x="55927" y="14145"/>
                        </a:lnTo>
                        <a:lnTo>
                          <a:pt x="55946" y="14145"/>
                        </a:lnTo>
                        <a:lnTo>
                          <a:pt x="55946" y="14172"/>
                        </a:lnTo>
                        <a:lnTo>
                          <a:pt x="55964" y="14172"/>
                        </a:lnTo>
                        <a:lnTo>
                          <a:pt x="55964" y="14200"/>
                        </a:lnTo>
                        <a:lnTo>
                          <a:pt x="55974" y="14200"/>
                        </a:lnTo>
                        <a:lnTo>
                          <a:pt x="55974" y="14237"/>
                        </a:lnTo>
                        <a:lnTo>
                          <a:pt x="55992" y="14237"/>
                        </a:lnTo>
                        <a:lnTo>
                          <a:pt x="55992" y="14265"/>
                        </a:lnTo>
                        <a:lnTo>
                          <a:pt x="56011" y="14265"/>
                        </a:lnTo>
                        <a:lnTo>
                          <a:pt x="56011" y="14293"/>
                        </a:lnTo>
                        <a:lnTo>
                          <a:pt x="56020" y="14293"/>
                        </a:lnTo>
                        <a:lnTo>
                          <a:pt x="56020" y="14330"/>
                        </a:lnTo>
                        <a:lnTo>
                          <a:pt x="56038" y="14330"/>
                        </a:lnTo>
                        <a:lnTo>
                          <a:pt x="56038" y="14376"/>
                        </a:lnTo>
                        <a:lnTo>
                          <a:pt x="56057" y="14376"/>
                        </a:lnTo>
                        <a:lnTo>
                          <a:pt x="56057" y="14423"/>
                        </a:lnTo>
                        <a:lnTo>
                          <a:pt x="56066" y="14423"/>
                        </a:lnTo>
                        <a:lnTo>
                          <a:pt x="56066" y="14478"/>
                        </a:lnTo>
                        <a:lnTo>
                          <a:pt x="56085" y="14478"/>
                        </a:lnTo>
                        <a:lnTo>
                          <a:pt x="56085" y="14543"/>
                        </a:lnTo>
                        <a:lnTo>
                          <a:pt x="56103" y="14543"/>
                        </a:lnTo>
                        <a:lnTo>
                          <a:pt x="56103" y="14654"/>
                        </a:lnTo>
                        <a:lnTo>
                          <a:pt x="56113" y="14654"/>
                        </a:lnTo>
                        <a:lnTo>
                          <a:pt x="56113" y="14886"/>
                        </a:lnTo>
                        <a:lnTo>
                          <a:pt x="56103" y="14886"/>
                        </a:lnTo>
                        <a:lnTo>
                          <a:pt x="56103" y="14978"/>
                        </a:lnTo>
                        <a:lnTo>
                          <a:pt x="56085" y="14978"/>
                        </a:lnTo>
                        <a:lnTo>
                          <a:pt x="56085" y="15052"/>
                        </a:lnTo>
                        <a:lnTo>
                          <a:pt x="56066" y="15052"/>
                        </a:lnTo>
                        <a:lnTo>
                          <a:pt x="56066" y="15117"/>
                        </a:lnTo>
                        <a:lnTo>
                          <a:pt x="56057" y="15117"/>
                        </a:lnTo>
                        <a:lnTo>
                          <a:pt x="56057" y="15145"/>
                        </a:lnTo>
                        <a:lnTo>
                          <a:pt x="56038" y="15145"/>
                        </a:lnTo>
                        <a:lnTo>
                          <a:pt x="56038" y="15191"/>
                        </a:lnTo>
                        <a:lnTo>
                          <a:pt x="56020" y="15191"/>
                        </a:lnTo>
                        <a:lnTo>
                          <a:pt x="56020" y="15238"/>
                        </a:lnTo>
                        <a:lnTo>
                          <a:pt x="56011" y="15238"/>
                        </a:lnTo>
                        <a:lnTo>
                          <a:pt x="56011" y="15265"/>
                        </a:lnTo>
                        <a:lnTo>
                          <a:pt x="55992" y="15265"/>
                        </a:lnTo>
                        <a:lnTo>
                          <a:pt x="55992" y="15284"/>
                        </a:lnTo>
                        <a:lnTo>
                          <a:pt x="56011" y="15284"/>
                        </a:lnTo>
                        <a:lnTo>
                          <a:pt x="56011" y="15265"/>
                        </a:lnTo>
                        <a:lnTo>
                          <a:pt x="56020" y="15265"/>
                        </a:lnTo>
                        <a:lnTo>
                          <a:pt x="56020" y="15256"/>
                        </a:lnTo>
                        <a:lnTo>
                          <a:pt x="56038" y="15256"/>
                        </a:lnTo>
                        <a:lnTo>
                          <a:pt x="56038" y="15238"/>
                        </a:lnTo>
                        <a:lnTo>
                          <a:pt x="56057" y="15238"/>
                        </a:lnTo>
                        <a:lnTo>
                          <a:pt x="56057" y="15219"/>
                        </a:lnTo>
                        <a:lnTo>
                          <a:pt x="56066" y="15219"/>
                        </a:lnTo>
                        <a:lnTo>
                          <a:pt x="56066" y="15210"/>
                        </a:lnTo>
                        <a:lnTo>
                          <a:pt x="56085" y="15210"/>
                        </a:lnTo>
                        <a:lnTo>
                          <a:pt x="56085" y="15191"/>
                        </a:lnTo>
                        <a:lnTo>
                          <a:pt x="56103" y="15191"/>
                        </a:lnTo>
                        <a:lnTo>
                          <a:pt x="56103" y="15173"/>
                        </a:lnTo>
                        <a:lnTo>
                          <a:pt x="56113" y="15173"/>
                        </a:lnTo>
                        <a:lnTo>
                          <a:pt x="56113" y="15164"/>
                        </a:lnTo>
                        <a:lnTo>
                          <a:pt x="56150" y="15164"/>
                        </a:lnTo>
                        <a:lnTo>
                          <a:pt x="56150" y="15145"/>
                        </a:lnTo>
                        <a:lnTo>
                          <a:pt x="56159" y="15145"/>
                        </a:lnTo>
                        <a:lnTo>
                          <a:pt x="56159" y="15126"/>
                        </a:lnTo>
                        <a:lnTo>
                          <a:pt x="56177" y="15126"/>
                        </a:lnTo>
                        <a:lnTo>
                          <a:pt x="56177" y="15117"/>
                        </a:lnTo>
                        <a:lnTo>
                          <a:pt x="56196" y="15117"/>
                        </a:lnTo>
                        <a:lnTo>
                          <a:pt x="56196" y="15099"/>
                        </a:lnTo>
                        <a:lnTo>
                          <a:pt x="56205" y="15099"/>
                        </a:lnTo>
                        <a:lnTo>
                          <a:pt x="56205" y="15080"/>
                        </a:lnTo>
                        <a:lnTo>
                          <a:pt x="56224" y="15080"/>
                        </a:lnTo>
                        <a:lnTo>
                          <a:pt x="56224" y="15071"/>
                        </a:lnTo>
                        <a:lnTo>
                          <a:pt x="56242" y="15071"/>
                        </a:lnTo>
                        <a:lnTo>
                          <a:pt x="56242" y="15052"/>
                        </a:lnTo>
                        <a:lnTo>
                          <a:pt x="56270" y="15052"/>
                        </a:lnTo>
                        <a:lnTo>
                          <a:pt x="56270" y="15034"/>
                        </a:lnTo>
                        <a:lnTo>
                          <a:pt x="56289" y="15034"/>
                        </a:lnTo>
                        <a:lnTo>
                          <a:pt x="56289" y="15025"/>
                        </a:lnTo>
                        <a:lnTo>
                          <a:pt x="56298" y="15025"/>
                        </a:lnTo>
                        <a:lnTo>
                          <a:pt x="56298" y="15006"/>
                        </a:lnTo>
                        <a:lnTo>
                          <a:pt x="56316" y="15006"/>
                        </a:lnTo>
                        <a:lnTo>
                          <a:pt x="56316" y="14988"/>
                        </a:lnTo>
                        <a:lnTo>
                          <a:pt x="56335" y="14988"/>
                        </a:lnTo>
                        <a:lnTo>
                          <a:pt x="56335" y="14978"/>
                        </a:lnTo>
                        <a:lnTo>
                          <a:pt x="56363" y="14978"/>
                        </a:lnTo>
                        <a:lnTo>
                          <a:pt x="56363" y="14960"/>
                        </a:lnTo>
                        <a:lnTo>
                          <a:pt x="56381" y="14960"/>
                        </a:lnTo>
                        <a:lnTo>
                          <a:pt x="56381" y="14941"/>
                        </a:lnTo>
                        <a:lnTo>
                          <a:pt x="56390" y="14941"/>
                        </a:lnTo>
                        <a:lnTo>
                          <a:pt x="56390" y="14932"/>
                        </a:lnTo>
                        <a:lnTo>
                          <a:pt x="56428" y="14932"/>
                        </a:lnTo>
                        <a:lnTo>
                          <a:pt x="56428" y="14913"/>
                        </a:lnTo>
                        <a:lnTo>
                          <a:pt x="56437" y="14913"/>
                        </a:lnTo>
                        <a:lnTo>
                          <a:pt x="56437" y="14895"/>
                        </a:lnTo>
                        <a:lnTo>
                          <a:pt x="56474" y="14895"/>
                        </a:lnTo>
                        <a:lnTo>
                          <a:pt x="56474" y="14886"/>
                        </a:lnTo>
                        <a:lnTo>
                          <a:pt x="56483" y="14886"/>
                        </a:lnTo>
                        <a:lnTo>
                          <a:pt x="56483" y="14867"/>
                        </a:lnTo>
                        <a:lnTo>
                          <a:pt x="56502" y="14867"/>
                        </a:lnTo>
                        <a:lnTo>
                          <a:pt x="56502" y="14849"/>
                        </a:lnTo>
                        <a:lnTo>
                          <a:pt x="56529" y="14849"/>
                        </a:lnTo>
                        <a:lnTo>
                          <a:pt x="56529" y="14839"/>
                        </a:lnTo>
                        <a:lnTo>
                          <a:pt x="56548" y="14839"/>
                        </a:lnTo>
                        <a:lnTo>
                          <a:pt x="56548" y="14821"/>
                        </a:lnTo>
                        <a:lnTo>
                          <a:pt x="56576" y="14821"/>
                        </a:lnTo>
                        <a:lnTo>
                          <a:pt x="56576" y="14802"/>
                        </a:lnTo>
                        <a:lnTo>
                          <a:pt x="56594" y="14802"/>
                        </a:lnTo>
                        <a:lnTo>
                          <a:pt x="56594" y="14793"/>
                        </a:lnTo>
                        <a:lnTo>
                          <a:pt x="56622" y="14793"/>
                        </a:lnTo>
                        <a:lnTo>
                          <a:pt x="56622" y="14775"/>
                        </a:lnTo>
                        <a:lnTo>
                          <a:pt x="56641" y="14775"/>
                        </a:lnTo>
                        <a:lnTo>
                          <a:pt x="56641" y="14756"/>
                        </a:lnTo>
                        <a:lnTo>
                          <a:pt x="56668" y="14756"/>
                        </a:lnTo>
                        <a:lnTo>
                          <a:pt x="56668" y="14747"/>
                        </a:lnTo>
                        <a:lnTo>
                          <a:pt x="56705" y="14747"/>
                        </a:lnTo>
                        <a:lnTo>
                          <a:pt x="56705" y="14728"/>
                        </a:lnTo>
                        <a:lnTo>
                          <a:pt x="56715" y="14728"/>
                        </a:lnTo>
                        <a:lnTo>
                          <a:pt x="56715" y="14710"/>
                        </a:lnTo>
                        <a:lnTo>
                          <a:pt x="56752" y="14710"/>
                        </a:lnTo>
                        <a:lnTo>
                          <a:pt x="56752" y="14700"/>
                        </a:lnTo>
                        <a:lnTo>
                          <a:pt x="56780" y="14700"/>
                        </a:lnTo>
                        <a:lnTo>
                          <a:pt x="56780" y="14682"/>
                        </a:lnTo>
                        <a:lnTo>
                          <a:pt x="56798" y="14682"/>
                        </a:lnTo>
                        <a:lnTo>
                          <a:pt x="56798" y="14663"/>
                        </a:lnTo>
                        <a:lnTo>
                          <a:pt x="56826" y="14663"/>
                        </a:lnTo>
                        <a:lnTo>
                          <a:pt x="56826" y="14654"/>
                        </a:lnTo>
                        <a:lnTo>
                          <a:pt x="56854" y="14654"/>
                        </a:lnTo>
                        <a:lnTo>
                          <a:pt x="56854" y="14636"/>
                        </a:lnTo>
                        <a:lnTo>
                          <a:pt x="56891" y="14636"/>
                        </a:lnTo>
                        <a:lnTo>
                          <a:pt x="56891" y="14617"/>
                        </a:lnTo>
                        <a:lnTo>
                          <a:pt x="56918" y="14617"/>
                        </a:lnTo>
                        <a:lnTo>
                          <a:pt x="56918" y="14608"/>
                        </a:lnTo>
                        <a:lnTo>
                          <a:pt x="56946" y="14608"/>
                        </a:lnTo>
                        <a:lnTo>
                          <a:pt x="56946" y="14589"/>
                        </a:lnTo>
                        <a:lnTo>
                          <a:pt x="56983" y="14589"/>
                        </a:lnTo>
                        <a:lnTo>
                          <a:pt x="56983" y="14571"/>
                        </a:lnTo>
                        <a:lnTo>
                          <a:pt x="57011" y="14571"/>
                        </a:lnTo>
                        <a:lnTo>
                          <a:pt x="57011" y="14561"/>
                        </a:lnTo>
                        <a:lnTo>
                          <a:pt x="57039" y="14561"/>
                        </a:lnTo>
                        <a:lnTo>
                          <a:pt x="57039" y="14543"/>
                        </a:lnTo>
                        <a:lnTo>
                          <a:pt x="57076" y="14543"/>
                        </a:lnTo>
                        <a:lnTo>
                          <a:pt x="57076" y="14524"/>
                        </a:lnTo>
                        <a:lnTo>
                          <a:pt x="57122" y="14524"/>
                        </a:lnTo>
                        <a:lnTo>
                          <a:pt x="57122" y="14515"/>
                        </a:lnTo>
                        <a:lnTo>
                          <a:pt x="57150" y="14515"/>
                        </a:lnTo>
                        <a:lnTo>
                          <a:pt x="57150" y="14497"/>
                        </a:lnTo>
                        <a:lnTo>
                          <a:pt x="57178" y="14497"/>
                        </a:lnTo>
                        <a:lnTo>
                          <a:pt x="57178" y="14478"/>
                        </a:lnTo>
                        <a:lnTo>
                          <a:pt x="57224" y="14478"/>
                        </a:lnTo>
                        <a:lnTo>
                          <a:pt x="57224" y="14469"/>
                        </a:lnTo>
                        <a:lnTo>
                          <a:pt x="57261" y="14469"/>
                        </a:lnTo>
                        <a:lnTo>
                          <a:pt x="57261" y="14450"/>
                        </a:lnTo>
                        <a:lnTo>
                          <a:pt x="57307" y="14450"/>
                        </a:lnTo>
                        <a:lnTo>
                          <a:pt x="57307" y="14432"/>
                        </a:lnTo>
                        <a:lnTo>
                          <a:pt x="57354" y="14432"/>
                        </a:lnTo>
                        <a:lnTo>
                          <a:pt x="57354" y="14423"/>
                        </a:lnTo>
                        <a:lnTo>
                          <a:pt x="57400" y="14423"/>
                        </a:lnTo>
                        <a:lnTo>
                          <a:pt x="57400" y="14404"/>
                        </a:lnTo>
                        <a:lnTo>
                          <a:pt x="57446" y="14404"/>
                        </a:lnTo>
                        <a:lnTo>
                          <a:pt x="57446" y="14385"/>
                        </a:lnTo>
                        <a:lnTo>
                          <a:pt x="57493" y="14385"/>
                        </a:lnTo>
                        <a:lnTo>
                          <a:pt x="57493" y="14376"/>
                        </a:lnTo>
                        <a:lnTo>
                          <a:pt x="57539" y="14376"/>
                        </a:lnTo>
                        <a:lnTo>
                          <a:pt x="57539" y="14358"/>
                        </a:lnTo>
                        <a:lnTo>
                          <a:pt x="57595" y="14358"/>
                        </a:lnTo>
                        <a:lnTo>
                          <a:pt x="57595" y="14339"/>
                        </a:lnTo>
                        <a:lnTo>
                          <a:pt x="57659" y="14339"/>
                        </a:lnTo>
                        <a:lnTo>
                          <a:pt x="57659" y="14330"/>
                        </a:lnTo>
                        <a:lnTo>
                          <a:pt x="57706" y="14330"/>
                        </a:lnTo>
                        <a:lnTo>
                          <a:pt x="57706" y="14311"/>
                        </a:lnTo>
                        <a:lnTo>
                          <a:pt x="57771" y="14311"/>
                        </a:lnTo>
                        <a:lnTo>
                          <a:pt x="57771" y="14293"/>
                        </a:lnTo>
                        <a:lnTo>
                          <a:pt x="57863" y="14293"/>
                        </a:lnTo>
                        <a:lnTo>
                          <a:pt x="57863" y="14284"/>
                        </a:lnTo>
                        <a:lnTo>
                          <a:pt x="57937" y="14284"/>
                        </a:lnTo>
                        <a:lnTo>
                          <a:pt x="57937" y="14265"/>
                        </a:lnTo>
                        <a:lnTo>
                          <a:pt x="58011" y="14265"/>
                        </a:lnTo>
                        <a:lnTo>
                          <a:pt x="58011" y="14247"/>
                        </a:lnTo>
                        <a:lnTo>
                          <a:pt x="58150" y="14247"/>
                        </a:lnTo>
                        <a:lnTo>
                          <a:pt x="58150" y="14237"/>
                        </a:lnTo>
                        <a:lnTo>
                          <a:pt x="58289" y="14237"/>
                        </a:lnTo>
                        <a:lnTo>
                          <a:pt x="58289" y="14219"/>
                        </a:lnTo>
                        <a:lnTo>
                          <a:pt x="58864" y="14219"/>
                        </a:lnTo>
                        <a:lnTo>
                          <a:pt x="58864" y="14237"/>
                        </a:lnTo>
                        <a:lnTo>
                          <a:pt x="59003" y="14237"/>
                        </a:lnTo>
                        <a:lnTo>
                          <a:pt x="59003" y="14247"/>
                        </a:lnTo>
                        <a:lnTo>
                          <a:pt x="59141" y="14247"/>
                        </a:lnTo>
                        <a:lnTo>
                          <a:pt x="59141" y="14265"/>
                        </a:lnTo>
                        <a:lnTo>
                          <a:pt x="59216" y="14265"/>
                        </a:lnTo>
                        <a:lnTo>
                          <a:pt x="59216" y="14284"/>
                        </a:lnTo>
                        <a:lnTo>
                          <a:pt x="59299" y="14284"/>
                        </a:lnTo>
                        <a:lnTo>
                          <a:pt x="59299" y="14293"/>
                        </a:lnTo>
                        <a:lnTo>
                          <a:pt x="59392" y="14293"/>
                        </a:lnTo>
                        <a:lnTo>
                          <a:pt x="59392" y="14311"/>
                        </a:lnTo>
                        <a:lnTo>
                          <a:pt x="59447" y="14311"/>
                        </a:lnTo>
                        <a:lnTo>
                          <a:pt x="59447" y="14330"/>
                        </a:lnTo>
                        <a:lnTo>
                          <a:pt x="59493" y="14330"/>
                        </a:lnTo>
                        <a:lnTo>
                          <a:pt x="59493" y="14339"/>
                        </a:lnTo>
                        <a:lnTo>
                          <a:pt x="59558" y="14339"/>
                        </a:lnTo>
                        <a:lnTo>
                          <a:pt x="59558" y="14358"/>
                        </a:lnTo>
                        <a:lnTo>
                          <a:pt x="59623" y="14358"/>
                        </a:lnTo>
                        <a:lnTo>
                          <a:pt x="59623" y="14376"/>
                        </a:lnTo>
                        <a:lnTo>
                          <a:pt x="59669" y="14376"/>
                        </a:lnTo>
                        <a:lnTo>
                          <a:pt x="59669" y="14385"/>
                        </a:lnTo>
                        <a:lnTo>
                          <a:pt x="59716" y="14385"/>
                        </a:lnTo>
                        <a:lnTo>
                          <a:pt x="59716" y="14404"/>
                        </a:lnTo>
                        <a:lnTo>
                          <a:pt x="59762" y="14404"/>
                        </a:lnTo>
                        <a:lnTo>
                          <a:pt x="59762" y="14423"/>
                        </a:lnTo>
                        <a:lnTo>
                          <a:pt x="59808" y="14423"/>
                        </a:lnTo>
                        <a:lnTo>
                          <a:pt x="59808" y="14432"/>
                        </a:lnTo>
                        <a:lnTo>
                          <a:pt x="59855" y="14432"/>
                        </a:lnTo>
                        <a:lnTo>
                          <a:pt x="59855" y="14450"/>
                        </a:lnTo>
                        <a:lnTo>
                          <a:pt x="59901" y="14450"/>
                        </a:lnTo>
                        <a:lnTo>
                          <a:pt x="59901" y="14469"/>
                        </a:lnTo>
                        <a:lnTo>
                          <a:pt x="59929" y="14469"/>
                        </a:lnTo>
                        <a:lnTo>
                          <a:pt x="59929" y="14478"/>
                        </a:lnTo>
                        <a:lnTo>
                          <a:pt x="59975" y="14478"/>
                        </a:lnTo>
                        <a:lnTo>
                          <a:pt x="59975" y="14497"/>
                        </a:lnTo>
                        <a:lnTo>
                          <a:pt x="60003" y="14497"/>
                        </a:lnTo>
                        <a:lnTo>
                          <a:pt x="60003" y="14515"/>
                        </a:lnTo>
                        <a:lnTo>
                          <a:pt x="60049" y="14515"/>
                        </a:lnTo>
                        <a:lnTo>
                          <a:pt x="60049" y="14524"/>
                        </a:lnTo>
                        <a:lnTo>
                          <a:pt x="60086" y="14524"/>
                        </a:lnTo>
                        <a:lnTo>
                          <a:pt x="60086" y="14543"/>
                        </a:lnTo>
                        <a:lnTo>
                          <a:pt x="60114" y="14543"/>
                        </a:lnTo>
                        <a:lnTo>
                          <a:pt x="60114" y="14561"/>
                        </a:lnTo>
                        <a:lnTo>
                          <a:pt x="60142" y="14561"/>
                        </a:lnTo>
                        <a:lnTo>
                          <a:pt x="60142" y="14571"/>
                        </a:lnTo>
                        <a:lnTo>
                          <a:pt x="60179" y="14571"/>
                        </a:lnTo>
                        <a:lnTo>
                          <a:pt x="60179" y="14589"/>
                        </a:lnTo>
                        <a:lnTo>
                          <a:pt x="60207" y="14589"/>
                        </a:lnTo>
                        <a:lnTo>
                          <a:pt x="60207" y="14608"/>
                        </a:lnTo>
                        <a:lnTo>
                          <a:pt x="60234" y="14608"/>
                        </a:lnTo>
                        <a:lnTo>
                          <a:pt x="60234" y="14617"/>
                        </a:lnTo>
                        <a:lnTo>
                          <a:pt x="60271" y="14617"/>
                        </a:lnTo>
                        <a:lnTo>
                          <a:pt x="60271" y="14636"/>
                        </a:lnTo>
                        <a:lnTo>
                          <a:pt x="60299" y="14636"/>
                        </a:lnTo>
                        <a:lnTo>
                          <a:pt x="60299" y="14654"/>
                        </a:lnTo>
                        <a:lnTo>
                          <a:pt x="60327" y="14654"/>
                        </a:lnTo>
                        <a:lnTo>
                          <a:pt x="60327" y="14663"/>
                        </a:lnTo>
                        <a:lnTo>
                          <a:pt x="60364" y="14663"/>
                        </a:lnTo>
                        <a:lnTo>
                          <a:pt x="60364" y="14682"/>
                        </a:lnTo>
                        <a:lnTo>
                          <a:pt x="60392" y="14682"/>
                        </a:lnTo>
                        <a:lnTo>
                          <a:pt x="60392" y="14700"/>
                        </a:lnTo>
                        <a:lnTo>
                          <a:pt x="60410" y="14700"/>
                        </a:lnTo>
                        <a:lnTo>
                          <a:pt x="60410" y="14710"/>
                        </a:lnTo>
                        <a:lnTo>
                          <a:pt x="60438" y="14710"/>
                        </a:lnTo>
                        <a:lnTo>
                          <a:pt x="60438" y="14728"/>
                        </a:lnTo>
                        <a:lnTo>
                          <a:pt x="60466" y="14728"/>
                        </a:lnTo>
                        <a:lnTo>
                          <a:pt x="60466" y="14747"/>
                        </a:lnTo>
                        <a:lnTo>
                          <a:pt x="60503" y="14747"/>
                        </a:lnTo>
                        <a:lnTo>
                          <a:pt x="60503" y="14756"/>
                        </a:lnTo>
                        <a:lnTo>
                          <a:pt x="60512" y="14756"/>
                        </a:lnTo>
                        <a:lnTo>
                          <a:pt x="60512" y="14747"/>
                        </a:lnTo>
                        <a:lnTo>
                          <a:pt x="60531" y="14747"/>
                        </a:lnTo>
                        <a:lnTo>
                          <a:pt x="60531" y="14728"/>
                        </a:lnTo>
                        <a:lnTo>
                          <a:pt x="60549" y="14728"/>
                        </a:lnTo>
                        <a:lnTo>
                          <a:pt x="60549" y="14700"/>
                        </a:lnTo>
                        <a:lnTo>
                          <a:pt x="60559" y="14700"/>
                        </a:lnTo>
                        <a:lnTo>
                          <a:pt x="60559" y="14663"/>
                        </a:lnTo>
                        <a:lnTo>
                          <a:pt x="60577" y="14663"/>
                        </a:lnTo>
                        <a:lnTo>
                          <a:pt x="60577" y="14654"/>
                        </a:lnTo>
                        <a:lnTo>
                          <a:pt x="60596" y="14654"/>
                        </a:lnTo>
                        <a:lnTo>
                          <a:pt x="60596" y="14617"/>
                        </a:lnTo>
                        <a:lnTo>
                          <a:pt x="60605" y="14617"/>
                        </a:lnTo>
                        <a:lnTo>
                          <a:pt x="60605" y="14608"/>
                        </a:lnTo>
                        <a:lnTo>
                          <a:pt x="60623" y="14608"/>
                        </a:lnTo>
                        <a:lnTo>
                          <a:pt x="60623" y="14589"/>
                        </a:lnTo>
                        <a:lnTo>
                          <a:pt x="60642" y="14589"/>
                        </a:lnTo>
                        <a:lnTo>
                          <a:pt x="60642" y="14561"/>
                        </a:lnTo>
                        <a:lnTo>
                          <a:pt x="60651" y="14561"/>
                        </a:lnTo>
                        <a:lnTo>
                          <a:pt x="60651" y="14543"/>
                        </a:lnTo>
                        <a:lnTo>
                          <a:pt x="60670" y="14543"/>
                        </a:lnTo>
                        <a:lnTo>
                          <a:pt x="60670" y="14524"/>
                        </a:lnTo>
                        <a:lnTo>
                          <a:pt x="60688" y="14524"/>
                        </a:lnTo>
                        <a:lnTo>
                          <a:pt x="60688" y="14497"/>
                        </a:lnTo>
                        <a:lnTo>
                          <a:pt x="60698" y="14497"/>
                        </a:lnTo>
                        <a:lnTo>
                          <a:pt x="60698" y="14478"/>
                        </a:lnTo>
                        <a:lnTo>
                          <a:pt x="60716" y="14478"/>
                        </a:lnTo>
                        <a:lnTo>
                          <a:pt x="60716" y="14450"/>
                        </a:lnTo>
                        <a:lnTo>
                          <a:pt x="60735" y="14450"/>
                        </a:lnTo>
                        <a:lnTo>
                          <a:pt x="60735" y="14432"/>
                        </a:lnTo>
                        <a:lnTo>
                          <a:pt x="60744" y="14432"/>
                        </a:lnTo>
                        <a:lnTo>
                          <a:pt x="60744" y="14423"/>
                        </a:lnTo>
                        <a:lnTo>
                          <a:pt x="60762" y="14423"/>
                        </a:lnTo>
                        <a:lnTo>
                          <a:pt x="60762" y="14385"/>
                        </a:lnTo>
                        <a:lnTo>
                          <a:pt x="60781" y="14385"/>
                        </a:lnTo>
                        <a:lnTo>
                          <a:pt x="60781" y="14376"/>
                        </a:lnTo>
                        <a:lnTo>
                          <a:pt x="60790" y="14376"/>
                        </a:lnTo>
                        <a:lnTo>
                          <a:pt x="60790" y="14358"/>
                        </a:lnTo>
                        <a:lnTo>
                          <a:pt x="60809" y="14358"/>
                        </a:lnTo>
                        <a:lnTo>
                          <a:pt x="60809" y="14339"/>
                        </a:lnTo>
                        <a:lnTo>
                          <a:pt x="60827" y="14339"/>
                        </a:lnTo>
                        <a:lnTo>
                          <a:pt x="60827" y="14330"/>
                        </a:lnTo>
                        <a:lnTo>
                          <a:pt x="60837" y="14330"/>
                        </a:lnTo>
                        <a:lnTo>
                          <a:pt x="60837" y="14311"/>
                        </a:lnTo>
                        <a:lnTo>
                          <a:pt x="60855" y="14311"/>
                        </a:lnTo>
                        <a:lnTo>
                          <a:pt x="60855" y="14284"/>
                        </a:lnTo>
                        <a:lnTo>
                          <a:pt x="60874" y="14284"/>
                        </a:lnTo>
                        <a:lnTo>
                          <a:pt x="60874" y="14265"/>
                        </a:lnTo>
                        <a:lnTo>
                          <a:pt x="60883" y="14265"/>
                        </a:lnTo>
                        <a:lnTo>
                          <a:pt x="60883" y="14247"/>
                        </a:lnTo>
                        <a:lnTo>
                          <a:pt x="60901" y="14247"/>
                        </a:lnTo>
                        <a:lnTo>
                          <a:pt x="60901" y="14237"/>
                        </a:lnTo>
                        <a:lnTo>
                          <a:pt x="60920" y="14237"/>
                        </a:lnTo>
                        <a:lnTo>
                          <a:pt x="60920" y="14219"/>
                        </a:lnTo>
                        <a:lnTo>
                          <a:pt x="60929" y="14219"/>
                        </a:lnTo>
                        <a:lnTo>
                          <a:pt x="60929" y="14200"/>
                        </a:lnTo>
                        <a:lnTo>
                          <a:pt x="60948" y="14200"/>
                        </a:lnTo>
                        <a:lnTo>
                          <a:pt x="60948" y="14191"/>
                        </a:lnTo>
                        <a:lnTo>
                          <a:pt x="60966" y="14191"/>
                        </a:lnTo>
                        <a:lnTo>
                          <a:pt x="60966" y="14172"/>
                        </a:lnTo>
                        <a:lnTo>
                          <a:pt x="60975" y="14172"/>
                        </a:lnTo>
                        <a:lnTo>
                          <a:pt x="60975" y="14154"/>
                        </a:lnTo>
                        <a:lnTo>
                          <a:pt x="60994" y="14154"/>
                        </a:lnTo>
                        <a:lnTo>
                          <a:pt x="60994" y="14126"/>
                        </a:lnTo>
                        <a:lnTo>
                          <a:pt x="61012" y="14126"/>
                        </a:lnTo>
                        <a:lnTo>
                          <a:pt x="61012" y="14108"/>
                        </a:lnTo>
                        <a:lnTo>
                          <a:pt x="61022" y="14108"/>
                        </a:lnTo>
                        <a:lnTo>
                          <a:pt x="61022" y="14098"/>
                        </a:lnTo>
                        <a:lnTo>
                          <a:pt x="61040" y="14098"/>
                        </a:lnTo>
                        <a:lnTo>
                          <a:pt x="61040" y="14080"/>
                        </a:lnTo>
                        <a:lnTo>
                          <a:pt x="61059" y="14080"/>
                        </a:lnTo>
                        <a:lnTo>
                          <a:pt x="61059" y="14061"/>
                        </a:lnTo>
                        <a:lnTo>
                          <a:pt x="61068" y="14061"/>
                        </a:lnTo>
                        <a:lnTo>
                          <a:pt x="61068" y="14052"/>
                        </a:lnTo>
                        <a:lnTo>
                          <a:pt x="61087" y="14052"/>
                        </a:lnTo>
                        <a:lnTo>
                          <a:pt x="61087" y="14034"/>
                        </a:lnTo>
                        <a:lnTo>
                          <a:pt x="61105" y="14034"/>
                        </a:lnTo>
                        <a:lnTo>
                          <a:pt x="61105" y="14015"/>
                        </a:lnTo>
                        <a:lnTo>
                          <a:pt x="61114" y="14015"/>
                        </a:lnTo>
                        <a:lnTo>
                          <a:pt x="61114" y="14006"/>
                        </a:lnTo>
                        <a:lnTo>
                          <a:pt x="61133" y="14006"/>
                        </a:lnTo>
                        <a:lnTo>
                          <a:pt x="61133" y="13987"/>
                        </a:lnTo>
                        <a:lnTo>
                          <a:pt x="61151" y="13987"/>
                        </a:lnTo>
                        <a:lnTo>
                          <a:pt x="61151" y="13969"/>
                        </a:lnTo>
                        <a:lnTo>
                          <a:pt x="61161" y="13969"/>
                        </a:lnTo>
                        <a:lnTo>
                          <a:pt x="61161" y="13959"/>
                        </a:lnTo>
                        <a:lnTo>
                          <a:pt x="61198" y="13959"/>
                        </a:lnTo>
                        <a:lnTo>
                          <a:pt x="61198" y="13941"/>
                        </a:lnTo>
                        <a:lnTo>
                          <a:pt x="61207" y="13941"/>
                        </a:lnTo>
                        <a:lnTo>
                          <a:pt x="61207" y="13922"/>
                        </a:lnTo>
                        <a:lnTo>
                          <a:pt x="61226" y="13922"/>
                        </a:lnTo>
                        <a:lnTo>
                          <a:pt x="61226" y="13913"/>
                        </a:lnTo>
                        <a:lnTo>
                          <a:pt x="61244" y="13913"/>
                        </a:lnTo>
                        <a:lnTo>
                          <a:pt x="61244" y="13895"/>
                        </a:lnTo>
                        <a:lnTo>
                          <a:pt x="61253" y="13895"/>
                        </a:lnTo>
                        <a:lnTo>
                          <a:pt x="61253" y="13876"/>
                        </a:lnTo>
                        <a:lnTo>
                          <a:pt x="61272" y="13876"/>
                        </a:lnTo>
                        <a:lnTo>
                          <a:pt x="61272" y="13867"/>
                        </a:lnTo>
                        <a:lnTo>
                          <a:pt x="61300" y="13867"/>
                        </a:lnTo>
                        <a:lnTo>
                          <a:pt x="61300" y="13848"/>
                        </a:lnTo>
                        <a:lnTo>
                          <a:pt x="61318" y="13848"/>
                        </a:lnTo>
                        <a:lnTo>
                          <a:pt x="61318" y="13830"/>
                        </a:lnTo>
                        <a:lnTo>
                          <a:pt x="61337" y="13830"/>
                        </a:lnTo>
                        <a:lnTo>
                          <a:pt x="61337" y="13820"/>
                        </a:lnTo>
                        <a:lnTo>
                          <a:pt x="61346" y="13820"/>
                        </a:lnTo>
                        <a:lnTo>
                          <a:pt x="61346" y="13802"/>
                        </a:lnTo>
                        <a:lnTo>
                          <a:pt x="61364" y="13802"/>
                        </a:lnTo>
                        <a:lnTo>
                          <a:pt x="61364" y="13783"/>
                        </a:lnTo>
                        <a:lnTo>
                          <a:pt x="61383" y="13783"/>
                        </a:lnTo>
                        <a:lnTo>
                          <a:pt x="61383" y="13774"/>
                        </a:lnTo>
                        <a:lnTo>
                          <a:pt x="61411" y="13774"/>
                        </a:lnTo>
                        <a:lnTo>
                          <a:pt x="61411" y="13756"/>
                        </a:lnTo>
                        <a:lnTo>
                          <a:pt x="61429" y="13756"/>
                        </a:lnTo>
                        <a:lnTo>
                          <a:pt x="61429" y="13737"/>
                        </a:lnTo>
                        <a:lnTo>
                          <a:pt x="61439" y="13737"/>
                        </a:lnTo>
                        <a:lnTo>
                          <a:pt x="61439" y="13728"/>
                        </a:lnTo>
                        <a:lnTo>
                          <a:pt x="61457" y="13728"/>
                        </a:lnTo>
                        <a:lnTo>
                          <a:pt x="61457" y="13709"/>
                        </a:lnTo>
                        <a:lnTo>
                          <a:pt x="61485" y="13709"/>
                        </a:lnTo>
                        <a:lnTo>
                          <a:pt x="61485" y="13691"/>
                        </a:lnTo>
                        <a:lnTo>
                          <a:pt x="61503" y="13691"/>
                        </a:lnTo>
                        <a:lnTo>
                          <a:pt x="61503" y="13682"/>
                        </a:lnTo>
                        <a:lnTo>
                          <a:pt x="61522" y="13682"/>
                        </a:lnTo>
                        <a:lnTo>
                          <a:pt x="61522" y="13663"/>
                        </a:lnTo>
                        <a:lnTo>
                          <a:pt x="61550" y="13663"/>
                        </a:lnTo>
                        <a:lnTo>
                          <a:pt x="61550" y="13644"/>
                        </a:lnTo>
                        <a:lnTo>
                          <a:pt x="61568" y="13644"/>
                        </a:lnTo>
                        <a:lnTo>
                          <a:pt x="61568" y="13635"/>
                        </a:lnTo>
                        <a:lnTo>
                          <a:pt x="61596" y="13635"/>
                        </a:lnTo>
                        <a:lnTo>
                          <a:pt x="61596" y="13617"/>
                        </a:lnTo>
                        <a:lnTo>
                          <a:pt x="61615" y="13617"/>
                        </a:lnTo>
                        <a:lnTo>
                          <a:pt x="61615" y="13598"/>
                        </a:lnTo>
                        <a:lnTo>
                          <a:pt x="61642" y="13598"/>
                        </a:lnTo>
                        <a:lnTo>
                          <a:pt x="61642" y="13589"/>
                        </a:lnTo>
                        <a:lnTo>
                          <a:pt x="61661" y="13589"/>
                        </a:lnTo>
                        <a:lnTo>
                          <a:pt x="61661" y="13570"/>
                        </a:lnTo>
                        <a:lnTo>
                          <a:pt x="61689" y="13570"/>
                        </a:lnTo>
                        <a:lnTo>
                          <a:pt x="61689" y="13552"/>
                        </a:lnTo>
                        <a:lnTo>
                          <a:pt x="61707" y="13552"/>
                        </a:lnTo>
                        <a:lnTo>
                          <a:pt x="61707" y="13543"/>
                        </a:lnTo>
                        <a:lnTo>
                          <a:pt x="61716" y="13543"/>
                        </a:lnTo>
                        <a:lnTo>
                          <a:pt x="61716" y="13524"/>
                        </a:lnTo>
                        <a:lnTo>
                          <a:pt x="61753" y="13524"/>
                        </a:lnTo>
                        <a:lnTo>
                          <a:pt x="61753" y="13506"/>
                        </a:lnTo>
                        <a:lnTo>
                          <a:pt x="61781" y="13506"/>
                        </a:lnTo>
                        <a:lnTo>
                          <a:pt x="61781" y="13496"/>
                        </a:lnTo>
                        <a:lnTo>
                          <a:pt x="61800" y="13496"/>
                        </a:lnTo>
                        <a:lnTo>
                          <a:pt x="61800" y="13478"/>
                        </a:lnTo>
                        <a:lnTo>
                          <a:pt x="61828" y="13478"/>
                        </a:lnTo>
                        <a:lnTo>
                          <a:pt x="61828" y="13459"/>
                        </a:lnTo>
                        <a:lnTo>
                          <a:pt x="61855" y="13459"/>
                        </a:lnTo>
                        <a:lnTo>
                          <a:pt x="61855" y="13450"/>
                        </a:lnTo>
                        <a:lnTo>
                          <a:pt x="61892" y="13450"/>
                        </a:lnTo>
                        <a:lnTo>
                          <a:pt x="61892" y="13431"/>
                        </a:lnTo>
                        <a:lnTo>
                          <a:pt x="61902" y="13431"/>
                        </a:lnTo>
                        <a:lnTo>
                          <a:pt x="61902" y="13413"/>
                        </a:lnTo>
                        <a:lnTo>
                          <a:pt x="61939" y="13413"/>
                        </a:lnTo>
                        <a:lnTo>
                          <a:pt x="61939" y="13404"/>
                        </a:lnTo>
                        <a:lnTo>
                          <a:pt x="61967" y="13404"/>
                        </a:lnTo>
                        <a:lnTo>
                          <a:pt x="61967" y="13385"/>
                        </a:lnTo>
                        <a:lnTo>
                          <a:pt x="61994" y="13385"/>
                        </a:lnTo>
                        <a:lnTo>
                          <a:pt x="61994" y="13367"/>
                        </a:lnTo>
                        <a:lnTo>
                          <a:pt x="62031" y="13367"/>
                        </a:lnTo>
                        <a:lnTo>
                          <a:pt x="62031" y="13357"/>
                        </a:lnTo>
                        <a:lnTo>
                          <a:pt x="62059" y="13357"/>
                        </a:lnTo>
                        <a:lnTo>
                          <a:pt x="62059" y="13339"/>
                        </a:lnTo>
                        <a:lnTo>
                          <a:pt x="62087" y="13339"/>
                        </a:lnTo>
                        <a:lnTo>
                          <a:pt x="62087" y="13320"/>
                        </a:lnTo>
                        <a:lnTo>
                          <a:pt x="62124" y="13320"/>
                        </a:lnTo>
                        <a:lnTo>
                          <a:pt x="62124" y="13311"/>
                        </a:lnTo>
                        <a:lnTo>
                          <a:pt x="62152" y="13311"/>
                        </a:lnTo>
                        <a:lnTo>
                          <a:pt x="62152" y="13293"/>
                        </a:lnTo>
                        <a:lnTo>
                          <a:pt x="62198" y="13293"/>
                        </a:lnTo>
                        <a:lnTo>
                          <a:pt x="62198" y="13274"/>
                        </a:lnTo>
                        <a:lnTo>
                          <a:pt x="62226" y="13274"/>
                        </a:lnTo>
                        <a:lnTo>
                          <a:pt x="62226" y="13265"/>
                        </a:lnTo>
                        <a:lnTo>
                          <a:pt x="62272" y="13265"/>
                        </a:lnTo>
                        <a:lnTo>
                          <a:pt x="62272" y="13246"/>
                        </a:lnTo>
                        <a:lnTo>
                          <a:pt x="62309" y="13246"/>
                        </a:lnTo>
                        <a:lnTo>
                          <a:pt x="62309" y="13228"/>
                        </a:lnTo>
                        <a:lnTo>
                          <a:pt x="62356" y="13228"/>
                        </a:lnTo>
                        <a:lnTo>
                          <a:pt x="62356" y="13218"/>
                        </a:lnTo>
                        <a:lnTo>
                          <a:pt x="62383" y="13218"/>
                        </a:lnTo>
                        <a:lnTo>
                          <a:pt x="62383" y="13200"/>
                        </a:lnTo>
                        <a:lnTo>
                          <a:pt x="62430" y="13200"/>
                        </a:lnTo>
                        <a:lnTo>
                          <a:pt x="62430" y="13181"/>
                        </a:lnTo>
                        <a:lnTo>
                          <a:pt x="62457" y="13181"/>
                        </a:lnTo>
                        <a:lnTo>
                          <a:pt x="62457" y="13172"/>
                        </a:lnTo>
                        <a:lnTo>
                          <a:pt x="62504" y="13172"/>
                        </a:lnTo>
                        <a:lnTo>
                          <a:pt x="62504" y="13154"/>
                        </a:lnTo>
                        <a:lnTo>
                          <a:pt x="62550" y="13154"/>
                        </a:lnTo>
                        <a:lnTo>
                          <a:pt x="62550" y="13135"/>
                        </a:lnTo>
                        <a:lnTo>
                          <a:pt x="62615" y="13135"/>
                        </a:lnTo>
                        <a:lnTo>
                          <a:pt x="62615" y="13126"/>
                        </a:lnTo>
                        <a:lnTo>
                          <a:pt x="62661" y="13126"/>
                        </a:lnTo>
                        <a:lnTo>
                          <a:pt x="62661" y="13107"/>
                        </a:lnTo>
                        <a:lnTo>
                          <a:pt x="62708" y="13107"/>
                        </a:lnTo>
                        <a:lnTo>
                          <a:pt x="62708" y="13089"/>
                        </a:lnTo>
                        <a:lnTo>
                          <a:pt x="62772" y="13089"/>
                        </a:lnTo>
                        <a:lnTo>
                          <a:pt x="62772" y="13079"/>
                        </a:lnTo>
                        <a:lnTo>
                          <a:pt x="62819" y="13079"/>
                        </a:lnTo>
                        <a:lnTo>
                          <a:pt x="62819" y="13061"/>
                        </a:lnTo>
                        <a:lnTo>
                          <a:pt x="62874" y="13061"/>
                        </a:lnTo>
                        <a:lnTo>
                          <a:pt x="62874" y="13042"/>
                        </a:lnTo>
                        <a:lnTo>
                          <a:pt x="62967" y="13042"/>
                        </a:lnTo>
                        <a:lnTo>
                          <a:pt x="62967" y="13033"/>
                        </a:lnTo>
                        <a:lnTo>
                          <a:pt x="63050" y="13033"/>
                        </a:lnTo>
                        <a:lnTo>
                          <a:pt x="63050" y="13015"/>
                        </a:lnTo>
                        <a:lnTo>
                          <a:pt x="63124" y="13015"/>
                        </a:lnTo>
                        <a:lnTo>
                          <a:pt x="63124" y="12996"/>
                        </a:lnTo>
                        <a:lnTo>
                          <a:pt x="63198" y="12996"/>
                        </a:lnTo>
                        <a:lnTo>
                          <a:pt x="63198" y="12987"/>
                        </a:lnTo>
                        <a:lnTo>
                          <a:pt x="63356" y="12987"/>
                        </a:lnTo>
                        <a:lnTo>
                          <a:pt x="63356" y="12968"/>
                        </a:lnTo>
                        <a:lnTo>
                          <a:pt x="63513" y="12968"/>
                        </a:lnTo>
                        <a:lnTo>
                          <a:pt x="63513" y="12950"/>
                        </a:lnTo>
                        <a:lnTo>
                          <a:pt x="64051" y="12950"/>
                        </a:lnTo>
                        <a:lnTo>
                          <a:pt x="64051" y="12968"/>
                        </a:lnTo>
                        <a:lnTo>
                          <a:pt x="64236" y="12968"/>
                        </a:lnTo>
                        <a:lnTo>
                          <a:pt x="64236" y="12987"/>
                        </a:lnTo>
                        <a:lnTo>
                          <a:pt x="64356" y="12987"/>
                        </a:lnTo>
                        <a:lnTo>
                          <a:pt x="64356" y="12996"/>
                        </a:lnTo>
                        <a:lnTo>
                          <a:pt x="64449" y="12996"/>
                        </a:lnTo>
                        <a:lnTo>
                          <a:pt x="64449" y="13015"/>
                        </a:lnTo>
                        <a:lnTo>
                          <a:pt x="64542" y="13015"/>
                        </a:lnTo>
                        <a:lnTo>
                          <a:pt x="64542" y="13033"/>
                        </a:lnTo>
                        <a:lnTo>
                          <a:pt x="64634" y="13033"/>
                        </a:lnTo>
                        <a:lnTo>
                          <a:pt x="64634" y="13042"/>
                        </a:lnTo>
                        <a:lnTo>
                          <a:pt x="64699" y="13042"/>
                        </a:lnTo>
                        <a:lnTo>
                          <a:pt x="64699" y="13061"/>
                        </a:lnTo>
                        <a:lnTo>
                          <a:pt x="64764" y="13061"/>
                        </a:lnTo>
                        <a:lnTo>
                          <a:pt x="64764" y="13079"/>
                        </a:lnTo>
                        <a:lnTo>
                          <a:pt x="64810" y="13079"/>
                        </a:lnTo>
                        <a:lnTo>
                          <a:pt x="64810" y="13089"/>
                        </a:lnTo>
                        <a:lnTo>
                          <a:pt x="64866" y="13089"/>
                        </a:lnTo>
                        <a:lnTo>
                          <a:pt x="64866" y="13107"/>
                        </a:lnTo>
                        <a:lnTo>
                          <a:pt x="64931" y="13107"/>
                        </a:lnTo>
                        <a:lnTo>
                          <a:pt x="64931" y="13126"/>
                        </a:lnTo>
                        <a:lnTo>
                          <a:pt x="64977" y="13126"/>
                        </a:lnTo>
                        <a:lnTo>
                          <a:pt x="64977" y="13135"/>
                        </a:lnTo>
                        <a:lnTo>
                          <a:pt x="65023" y="13135"/>
                        </a:lnTo>
                        <a:lnTo>
                          <a:pt x="65023" y="13154"/>
                        </a:lnTo>
                        <a:lnTo>
                          <a:pt x="65069" y="13154"/>
                        </a:lnTo>
                        <a:lnTo>
                          <a:pt x="65069" y="13172"/>
                        </a:lnTo>
                        <a:lnTo>
                          <a:pt x="65116" y="13172"/>
                        </a:lnTo>
                        <a:lnTo>
                          <a:pt x="65116" y="13181"/>
                        </a:lnTo>
                        <a:lnTo>
                          <a:pt x="65144" y="13181"/>
                        </a:lnTo>
                        <a:lnTo>
                          <a:pt x="65144" y="13200"/>
                        </a:lnTo>
                        <a:lnTo>
                          <a:pt x="65190" y="13200"/>
                        </a:lnTo>
                        <a:lnTo>
                          <a:pt x="65190" y="13218"/>
                        </a:lnTo>
                        <a:lnTo>
                          <a:pt x="65236" y="13218"/>
                        </a:lnTo>
                        <a:lnTo>
                          <a:pt x="65236" y="13228"/>
                        </a:lnTo>
                        <a:lnTo>
                          <a:pt x="65273" y="13228"/>
                        </a:lnTo>
                        <a:lnTo>
                          <a:pt x="65273" y="13246"/>
                        </a:lnTo>
                        <a:lnTo>
                          <a:pt x="65301" y="13246"/>
                        </a:lnTo>
                        <a:lnTo>
                          <a:pt x="65301" y="13265"/>
                        </a:lnTo>
                        <a:lnTo>
                          <a:pt x="65329" y="13265"/>
                        </a:lnTo>
                        <a:lnTo>
                          <a:pt x="65329" y="13274"/>
                        </a:lnTo>
                        <a:lnTo>
                          <a:pt x="65375" y="13274"/>
                        </a:lnTo>
                        <a:lnTo>
                          <a:pt x="65375" y="13293"/>
                        </a:lnTo>
                        <a:lnTo>
                          <a:pt x="65412" y="13293"/>
                        </a:lnTo>
                        <a:lnTo>
                          <a:pt x="65412" y="13311"/>
                        </a:lnTo>
                        <a:lnTo>
                          <a:pt x="65440" y="13311"/>
                        </a:lnTo>
                        <a:lnTo>
                          <a:pt x="65440" y="13320"/>
                        </a:lnTo>
                        <a:lnTo>
                          <a:pt x="65468" y="13320"/>
                        </a:lnTo>
                        <a:lnTo>
                          <a:pt x="65468" y="13339"/>
                        </a:lnTo>
                        <a:lnTo>
                          <a:pt x="65514" y="13339"/>
                        </a:lnTo>
                        <a:lnTo>
                          <a:pt x="65514" y="13357"/>
                        </a:lnTo>
                        <a:lnTo>
                          <a:pt x="65533" y="13357"/>
                        </a:lnTo>
                        <a:lnTo>
                          <a:pt x="65533" y="13367"/>
                        </a:lnTo>
                        <a:lnTo>
                          <a:pt x="65560" y="13367"/>
                        </a:lnTo>
                        <a:lnTo>
                          <a:pt x="65560" y="13385"/>
                        </a:lnTo>
                        <a:lnTo>
                          <a:pt x="65597" y="13385"/>
                        </a:lnTo>
                        <a:lnTo>
                          <a:pt x="65597" y="13404"/>
                        </a:lnTo>
                        <a:lnTo>
                          <a:pt x="65625" y="13404"/>
                        </a:lnTo>
                        <a:lnTo>
                          <a:pt x="65625" y="13413"/>
                        </a:lnTo>
                        <a:lnTo>
                          <a:pt x="65653" y="13413"/>
                        </a:lnTo>
                        <a:lnTo>
                          <a:pt x="65653" y="13431"/>
                        </a:lnTo>
                        <a:lnTo>
                          <a:pt x="65690" y="13431"/>
                        </a:lnTo>
                        <a:lnTo>
                          <a:pt x="65690" y="13450"/>
                        </a:lnTo>
                        <a:lnTo>
                          <a:pt x="65718" y="13450"/>
                        </a:lnTo>
                        <a:lnTo>
                          <a:pt x="65718" y="13459"/>
                        </a:lnTo>
                        <a:lnTo>
                          <a:pt x="65746" y="13459"/>
                        </a:lnTo>
                        <a:lnTo>
                          <a:pt x="65746" y="13478"/>
                        </a:lnTo>
                        <a:lnTo>
                          <a:pt x="65764" y="13478"/>
                        </a:lnTo>
                        <a:lnTo>
                          <a:pt x="65764" y="13496"/>
                        </a:lnTo>
                        <a:lnTo>
                          <a:pt x="65792" y="13496"/>
                        </a:lnTo>
                        <a:lnTo>
                          <a:pt x="65792" y="13506"/>
                        </a:lnTo>
                        <a:lnTo>
                          <a:pt x="65810" y="13506"/>
                        </a:lnTo>
                        <a:lnTo>
                          <a:pt x="65810" y="13524"/>
                        </a:lnTo>
                        <a:lnTo>
                          <a:pt x="65838" y="13524"/>
                        </a:lnTo>
                        <a:lnTo>
                          <a:pt x="65838" y="13543"/>
                        </a:lnTo>
                        <a:lnTo>
                          <a:pt x="65875" y="13543"/>
                        </a:lnTo>
                        <a:lnTo>
                          <a:pt x="65875" y="13552"/>
                        </a:lnTo>
                        <a:lnTo>
                          <a:pt x="65885" y="13552"/>
                        </a:lnTo>
                        <a:lnTo>
                          <a:pt x="65885" y="13570"/>
                        </a:lnTo>
                        <a:lnTo>
                          <a:pt x="65922" y="13570"/>
                        </a:lnTo>
                        <a:lnTo>
                          <a:pt x="65922" y="13589"/>
                        </a:lnTo>
                        <a:lnTo>
                          <a:pt x="65931" y="13589"/>
                        </a:lnTo>
                        <a:lnTo>
                          <a:pt x="65931" y="13598"/>
                        </a:lnTo>
                        <a:lnTo>
                          <a:pt x="65968" y="13598"/>
                        </a:lnTo>
                        <a:lnTo>
                          <a:pt x="65968" y="13617"/>
                        </a:lnTo>
                        <a:lnTo>
                          <a:pt x="65977" y="13617"/>
                        </a:lnTo>
                        <a:lnTo>
                          <a:pt x="65977" y="13635"/>
                        </a:lnTo>
                        <a:lnTo>
                          <a:pt x="66014" y="13635"/>
                        </a:lnTo>
                        <a:lnTo>
                          <a:pt x="66014" y="13644"/>
                        </a:lnTo>
                        <a:lnTo>
                          <a:pt x="66024" y="13644"/>
                        </a:lnTo>
                        <a:lnTo>
                          <a:pt x="66024" y="13663"/>
                        </a:lnTo>
                        <a:lnTo>
                          <a:pt x="66042" y="13663"/>
                        </a:lnTo>
                        <a:lnTo>
                          <a:pt x="66042" y="13682"/>
                        </a:lnTo>
                        <a:lnTo>
                          <a:pt x="66070" y="13682"/>
                        </a:lnTo>
                        <a:lnTo>
                          <a:pt x="66070" y="13691"/>
                        </a:lnTo>
                        <a:lnTo>
                          <a:pt x="66088" y="13691"/>
                        </a:lnTo>
                        <a:lnTo>
                          <a:pt x="66088" y="13709"/>
                        </a:lnTo>
                        <a:lnTo>
                          <a:pt x="66116" y="13709"/>
                        </a:lnTo>
                        <a:lnTo>
                          <a:pt x="66116" y="13728"/>
                        </a:lnTo>
                        <a:lnTo>
                          <a:pt x="66135" y="13728"/>
                        </a:lnTo>
                        <a:lnTo>
                          <a:pt x="66135" y="13737"/>
                        </a:lnTo>
                        <a:lnTo>
                          <a:pt x="66153" y="13737"/>
                        </a:lnTo>
                        <a:lnTo>
                          <a:pt x="66153" y="13756"/>
                        </a:lnTo>
                        <a:lnTo>
                          <a:pt x="66181" y="13756"/>
                        </a:lnTo>
                        <a:lnTo>
                          <a:pt x="66181" y="13774"/>
                        </a:lnTo>
                        <a:lnTo>
                          <a:pt x="66200" y="13774"/>
                        </a:lnTo>
                        <a:lnTo>
                          <a:pt x="66200" y="13783"/>
                        </a:lnTo>
                        <a:lnTo>
                          <a:pt x="66209" y="13783"/>
                        </a:lnTo>
                        <a:lnTo>
                          <a:pt x="66209" y="13802"/>
                        </a:lnTo>
                        <a:lnTo>
                          <a:pt x="66227" y="13802"/>
                        </a:lnTo>
                        <a:lnTo>
                          <a:pt x="66227" y="13820"/>
                        </a:lnTo>
                        <a:lnTo>
                          <a:pt x="66255" y="13820"/>
                        </a:lnTo>
                        <a:lnTo>
                          <a:pt x="66255" y="13830"/>
                        </a:lnTo>
                        <a:lnTo>
                          <a:pt x="66274" y="13830"/>
                        </a:lnTo>
                        <a:lnTo>
                          <a:pt x="66274" y="13848"/>
                        </a:lnTo>
                        <a:lnTo>
                          <a:pt x="66292" y="13848"/>
                        </a:lnTo>
                        <a:lnTo>
                          <a:pt x="66292" y="13867"/>
                        </a:lnTo>
                        <a:lnTo>
                          <a:pt x="66301" y="13867"/>
                        </a:lnTo>
                        <a:lnTo>
                          <a:pt x="66301" y="13876"/>
                        </a:lnTo>
                        <a:lnTo>
                          <a:pt x="66320" y="13876"/>
                        </a:lnTo>
                        <a:lnTo>
                          <a:pt x="66320" y="13895"/>
                        </a:lnTo>
                        <a:lnTo>
                          <a:pt x="66338" y="13895"/>
                        </a:lnTo>
                        <a:lnTo>
                          <a:pt x="66338" y="13913"/>
                        </a:lnTo>
                        <a:lnTo>
                          <a:pt x="66366" y="13913"/>
                        </a:lnTo>
                        <a:lnTo>
                          <a:pt x="66366" y="13922"/>
                        </a:lnTo>
                        <a:lnTo>
                          <a:pt x="66385" y="13922"/>
                        </a:lnTo>
                        <a:lnTo>
                          <a:pt x="66385" y="13941"/>
                        </a:lnTo>
                        <a:lnTo>
                          <a:pt x="66394" y="13941"/>
                        </a:lnTo>
                        <a:lnTo>
                          <a:pt x="66394" y="13959"/>
                        </a:lnTo>
                        <a:lnTo>
                          <a:pt x="66413" y="13959"/>
                        </a:lnTo>
                        <a:lnTo>
                          <a:pt x="66413" y="13969"/>
                        </a:lnTo>
                        <a:lnTo>
                          <a:pt x="66431" y="13969"/>
                        </a:lnTo>
                        <a:lnTo>
                          <a:pt x="66431" y="13987"/>
                        </a:lnTo>
                        <a:lnTo>
                          <a:pt x="66440" y="13987"/>
                        </a:lnTo>
                        <a:lnTo>
                          <a:pt x="66440" y="14006"/>
                        </a:lnTo>
                        <a:lnTo>
                          <a:pt x="66459" y="14006"/>
                        </a:lnTo>
                        <a:lnTo>
                          <a:pt x="66459" y="14015"/>
                        </a:lnTo>
                        <a:lnTo>
                          <a:pt x="66477" y="14015"/>
                        </a:lnTo>
                        <a:lnTo>
                          <a:pt x="66477" y="14034"/>
                        </a:lnTo>
                        <a:lnTo>
                          <a:pt x="66487" y="14034"/>
                        </a:lnTo>
                        <a:lnTo>
                          <a:pt x="66487" y="14052"/>
                        </a:lnTo>
                        <a:lnTo>
                          <a:pt x="66505" y="14052"/>
                        </a:lnTo>
                        <a:lnTo>
                          <a:pt x="66505" y="14061"/>
                        </a:lnTo>
                        <a:lnTo>
                          <a:pt x="66524" y="14061"/>
                        </a:lnTo>
                        <a:lnTo>
                          <a:pt x="66524" y="14080"/>
                        </a:lnTo>
                        <a:lnTo>
                          <a:pt x="66533" y="14080"/>
                        </a:lnTo>
                        <a:lnTo>
                          <a:pt x="66533" y="14098"/>
                        </a:lnTo>
                        <a:lnTo>
                          <a:pt x="66552" y="14098"/>
                        </a:lnTo>
                        <a:lnTo>
                          <a:pt x="66552" y="14108"/>
                        </a:lnTo>
                        <a:lnTo>
                          <a:pt x="66570" y="14108"/>
                        </a:lnTo>
                        <a:lnTo>
                          <a:pt x="66570" y="14126"/>
                        </a:lnTo>
                        <a:lnTo>
                          <a:pt x="66579" y="14126"/>
                        </a:lnTo>
                        <a:lnTo>
                          <a:pt x="66579" y="14145"/>
                        </a:lnTo>
                        <a:lnTo>
                          <a:pt x="66598" y="14145"/>
                        </a:lnTo>
                        <a:lnTo>
                          <a:pt x="66598" y="14154"/>
                        </a:lnTo>
                        <a:lnTo>
                          <a:pt x="66616" y="14154"/>
                        </a:lnTo>
                        <a:lnTo>
                          <a:pt x="66616" y="14172"/>
                        </a:lnTo>
                        <a:lnTo>
                          <a:pt x="66626" y="14172"/>
                        </a:lnTo>
                        <a:lnTo>
                          <a:pt x="66626" y="14191"/>
                        </a:lnTo>
                        <a:lnTo>
                          <a:pt x="66644" y="14191"/>
                        </a:lnTo>
                        <a:lnTo>
                          <a:pt x="66644" y="14200"/>
                        </a:lnTo>
                        <a:lnTo>
                          <a:pt x="66663" y="14200"/>
                        </a:lnTo>
                        <a:lnTo>
                          <a:pt x="66663" y="14219"/>
                        </a:lnTo>
                        <a:lnTo>
                          <a:pt x="66672" y="14219"/>
                        </a:lnTo>
                        <a:lnTo>
                          <a:pt x="66672" y="14237"/>
                        </a:lnTo>
                        <a:lnTo>
                          <a:pt x="66690" y="14237"/>
                        </a:lnTo>
                        <a:lnTo>
                          <a:pt x="66690" y="14265"/>
                        </a:lnTo>
                        <a:lnTo>
                          <a:pt x="66709" y="14265"/>
                        </a:lnTo>
                        <a:lnTo>
                          <a:pt x="66709" y="14284"/>
                        </a:lnTo>
                        <a:lnTo>
                          <a:pt x="66718" y="14284"/>
                        </a:lnTo>
                        <a:lnTo>
                          <a:pt x="66718" y="14293"/>
                        </a:lnTo>
                        <a:lnTo>
                          <a:pt x="66737" y="14293"/>
                        </a:lnTo>
                        <a:lnTo>
                          <a:pt x="66737" y="14311"/>
                        </a:lnTo>
                        <a:lnTo>
                          <a:pt x="66755" y="14311"/>
                        </a:lnTo>
                        <a:lnTo>
                          <a:pt x="66755" y="14330"/>
                        </a:lnTo>
                        <a:lnTo>
                          <a:pt x="66765" y="14330"/>
                        </a:lnTo>
                        <a:lnTo>
                          <a:pt x="66765" y="14339"/>
                        </a:lnTo>
                        <a:lnTo>
                          <a:pt x="66783" y="14339"/>
                        </a:lnTo>
                        <a:lnTo>
                          <a:pt x="66783" y="14358"/>
                        </a:lnTo>
                        <a:lnTo>
                          <a:pt x="66802" y="14358"/>
                        </a:lnTo>
                        <a:lnTo>
                          <a:pt x="66802" y="14385"/>
                        </a:lnTo>
                        <a:lnTo>
                          <a:pt x="66811" y="14385"/>
                        </a:lnTo>
                        <a:lnTo>
                          <a:pt x="66811" y="14404"/>
                        </a:lnTo>
                        <a:lnTo>
                          <a:pt x="66829" y="14404"/>
                        </a:lnTo>
                        <a:lnTo>
                          <a:pt x="66829" y="14423"/>
                        </a:lnTo>
                        <a:lnTo>
                          <a:pt x="66848" y="14423"/>
                        </a:lnTo>
                        <a:lnTo>
                          <a:pt x="66848" y="14450"/>
                        </a:lnTo>
                        <a:lnTo>
                          <a:pt x="66857" y="14450"/>
                        </a:lnTo>
                        <a:lnTo>
                          <a:pt x="66857" y="14469"/>
                        </a:lnTo>
                        <a:lnTo>
                          <a:pt x="66876" y="14469"/>
                        </a:lnTo>
                        <a:lnTo>
                          <a:pt x="66876" y="14478"/>
                        </a:lnTo>
                        <a:lnTo>
                          <a:pt x="66894" y="14478"/>
                        </a:lnTo>
                        <a:lnTo>
                          <a:pt x="66894" y="14515"/>
                        </a:lnTo>
                        <a:lnTo>
                          <a:pt x="66903" y="14515"/>
                        </a:lnTo>
                        <a:lnTo>
                          <a:pt x="66903" y="14524"/>
                        </a:lnTo>
                        <a:lnTo>
                          <a:pt x="66922" y="14524"/>
                        </a:lnTo>
                        <a:lnTo>
                          <a:pt x="66922" y="14543"/>
                        </a:lnTo>
                        <a:lnTo>
                          <a:pt x="66941" y="14543"/>
                        </a:lnTo>
                        <a:lnTo>
                          <a:pt x="66941" y="14571"/>
                        </a:lnTo>
                        <a:lnTo>
                          <a:pt x="66950" y="14571"/>
                        </a:lnTo>
                        <a:lnTo>
                          <a:pt x="66950" y="14589"/>
                        </a:lnTo>
                        <a:lnTo>
                          <a:pt x="66968" y="14589"/>
                        </a:lnTo>
                        <a:lnTo>
                          <a:pt x="66968" y="14608"/>
                        </a:lnTo>
                        <a:lnTo>
                          <a:pt x="66987" y="14608"/>
                        </a:lnTo>
                        <a:lnTo>
                          <a:pt x="66987" y="14636"/>
                        </a:lnTo>
                        <a:lnTo>
                          <a:pt x="66996" y="14636"/>
                        </a:lnTo>
                        <a:lnTo>
                          <a:pt x="66996" y="14663"/>
                        </a:lnTo>
                        <a:lnTo>
                          <a:pt x="67015" y="14663"/>
                        </a:lnTo>
                        <a:lnTo>
                          <a:pt x="67015" y="14682"/>
                        </a:lnTo>
                        <a:lnTo>
                          <a:pt x="67033" y="14682"/>
                        </a:lnTo>
                        <a:lnTo>
                          <a:pt x="67033" y="14710"/>
                        </a:lnTo>
                        <a:lnTo>
                          <a:pt x="67042" y="14710"/>
                        </a:lnTo>
                        <a:lnTo>
                          <a:pt x="67042" y="14728"/>
                        </a:lnTo>
                        <a:lnTo>
                          <a:pt x="67061" y="14728"/>
                        </a:lnTo>
                        <a:lnTo>
                          <a:pt x="67061" y="14756"/>
                        </a:lnTo>
                        <a:lnTo>
                          <a:pt x="67079" y="14756"/>
                        </a:lnTo>
                        <a:lnTo>
                          <a:pt x="67079" y="14775"/>
                        </a:lnTo>
                        <a:lnTo>
                          <a:pt x="67089" y="14775"/>
                        </a:lnTo>
                        <a:lnTo>
                          <a:pt x="67089" y="14802"/>
                        </a:lnTo>
                        <a:lnTo>
                          <a:pt x="67107" y="14802"/>
                        </a:lnTo>
                        <a:lnTo>
                          <a:pt x="67107" y="14839"/>
                        </a:lnTo>
                        <a:lnTo>
                          <a:pt x="67126" y="14839"/>
                        </a:lnTo>
                        <a:lnTo>
                          <a:pt x="67126" y="14849"/>
                        </a:lnTo>
                        <a:lnTo>
                          <a:pt x="67135" y="14849"/>
                        </a:lnTo>
                        <a:lnTo>
                          <a:pt x="67135" y="14886"/>
                        </a:lnTo>
                        <a:lnTo>
                          <a:pt x="67154" y="14886"/>
                        </a:lnTo>
                        <a:lnTo>
                          <a:pt x="67154" y="14913"/>
                        </a:lnTo>
                        <a:lnTo>
                          <a:pt x="67172" y="14913"/>
                        </a:lnTo>
                        <a:lnTo>
                          <a:pt x="67172" y="14941"/>
                        </a:lnTo>
                        <a:lnTo>
                          <a:pt x="67181" y="14941"/>
                        </a:lnTo>
                        <a:lnTo>
                          <a:pt x="67181" y="14978"/>
                        </a:lnTo>
                        <a:lnTo>
                          <a:pt x="67200" y="14978"/>
                        </a:lnTo>
                        <a:lnTo>
                          <a:pt x="67200" y="15006"/>
                        </a:lnTo>
                        <a:lnTo>
                          <a:pt x="67218" y="15006"/>
                        </a:lnTo>
                        <a:lnTo>
                          <a:pt x="67218" y="15034"/>
                        </a:lnTo>
                        <a:lnTo>
                          <a:pt x="67228" y="15034"/>
                        </a:lnTo>
                        <a:lnTo>
                          <a:pt x="67228" y="15052"/>
                        </a:lnTo>
                        <a:lnTo>
                          <a:pt x="67246" y="15052"/>
                        </a:lnTo>
                        <a:lnTo>
                          <a:pt x="67246" y="15080"/>
                        </a:lnTo>
                        <a:lnTo>
                          <a:pt x="67265" y="15080"/>
                        </a:lnTo>
                        <a:lnTo>
                          <a:pt x="67265" y="15126"/>
                        </a:lnTo>
                        <a:lnTo>
                          <a:pt x="67274" y="15126"/>
                        </a:lnTo>
                        <a:lnTo>
                          <a:pt x="67274" y="15164"/>
                        </a:lnTo>
                        <a:lnTo>
                          <a:pt x="67293" y="15164"/>
                        </a:lnTo>
                        <a:lnTo>
                          <a:pt x="67293" y="15191"/>
                        </a:lnTo>
                        <a:lnTo>
                          <a:pt x="67311" y="15191"/>
                        </a:lnTo>
                        <a:lnTo>
                          <a:pt x="67311" y="15219"/>
                        </a:lnTo>
                        <a:lnTo>
                          <a:pt x="67320" y="15219"/>
                        </a:lnTo>
                        <a:lnTo>
                          <a:pt x="67320" y="15265"/>
                        </a:lnTo>
                        <a:lnTo>
                          <a:pt x="67339" y="15265"/>
                        </a:lnTo>
                        <a:lnTo>
                          <a:pt x="67339" y="15302"/>
                        </a:lnTo>
                        <a:lnTo>
                          <a:pt x="67357" y="15302"/>
                        </a:lnTo>
                        <a:lnTo>
                          <a:pt x="67357" y="15330"/>
                        </a:lnTo>
                        <a:lnTo>
                          <a:pt x="67367" y="15330"/>
                        </a:lnTo>
                        <a:lnTo>
                          <a:pt x="67367" y="15377"/>
                        </a:lnTo>
                        <a:lnTo>
                          <a:pt x="67385" y="15377"/>
                        </a:lnTo>
                        <a:lnTo>
                          <a:pt x="67385" y="15423"/>
                        </a:lnTo>
                        <a:lnTo>
                          <a:pt x="67404" y="15423"/>
                        </a:lnTo>
                        <a:lnTo>
                          <a:pt x="67404" y="15469"/>
                        </a:lnTo>
                        <a:lnTo>
                          <a:pt x="67413" y="15469"/>
                        </a:lnTo>
                        <a:lnTo>
                          <a:pt x="67413" y="15516"/>
                        </a:lnTo>
                        <a:lnTo>
                          <a:pt x="67431" y="15516"/>
                        </a:lnTo>
                        <a:lnTo>
                          <a:pt x="67431" y="15543"/>
                        </a:lnTo>
                        <a:lnTo>
                          <a:pt x="67450" y="15543"/>
                        </a:lnTo>
                        <a:lnTo>
                          <a:pt x="67450" y="15590"/>
                        </a:lnTo>
                        <a:lnTo>
                          <a:pt x="67459" y="15590"/>
                        </a:lnTo>
                        <a:lnTo>
                          <a:pt x="67459" y="15654"/>
                        </a:lnTo>
                        <a:lnTo>
                          <a:pt x="67478" y="15654"/>
                        </a:lnTo>
                        <a:lnTo>
                          <a:pt x="67478" y="15701"/>
                        </a:lnTo>
                        <a:lnTo>
                          <a:pt x="67496" y="15701"/>
                        </a:lnTo>
                        <a:lnTo>
                          <a:pt x="67496" y="15766"/>
                        </a:lnTo>
                        <a:lnTo>
                          <a:pt x="67506" y="15766"/>
                        </a:lnTo>
                        <a:lnTo>
                          <a:pt x="67506" y="15821"/>
                        </a:lnTo>
                        <a:lnTo>
                          <a:pt x="67524" y="15821"/>
                        </a:lnTo>
                        <a:lnTo>
                          <a:pt x="67524" y="15886"/>
                        </a:lnTo>
                        <a:lnTo>
                          <a:pt x="67543" y="15886"/>
                        </a:lnTo>
                        <a:lnTo>
                          <a:pt x="67543" y="15960"/>
                        </a:lnTo>
                        <a:lnTo>
                          <a:pt x="67552" y="15960"/>
                        </a:lnTo>
                        <a:lnTo>
                          <a:pt x="67552" y="16053"/>
                        </a:lnTo>
                        <a:lnTo>
                          <a:pt x="67570" y="16053"/>
                        </a:lnTo>
                        <a:lnTo>
                          <a:pt x="67570" y="16136"/>
                        </a:lnTo>
                        <a:lnTo>
                          <a:pt x="67589" y="16136"/>
                        </a:lnTo>
                        <a:lnTo>
                          <a:pt x="67589" y="16257"/>
                        </a:lnTo>
                        <a:lnTo>
                          <a:pt x="67598" y="16257"/>
                        </a:lnTo>
                        <a:lnTo>
                          <a:pt x="67598" y="16395"/>
                        </a:lnTo>
                        <a:lnTo>
                          <a:pt x="67617" y="16395"/>
                        </a:lnTo>
                        <a:lnTo>
                          <a:pt x="67617" y="16423"/>
                        </a:lnTo>
                        <a:lnTo>
                          <a:pt x="67644" y="16423"/>
                        </a:lnTo>
                        <a:lnTo>
                          <a:pt x="67644" y="16414"/>
                        </a:lnTo>
                        <a:lnTo>
                          <a:pt x="67663" y="16414"/>
                        </a:lnTo>
                        <a:lnTo>
                          <a:pt x="67663" y="16395"/>
                        </a:lnTo>
                        <a:lnTo>
                          <a:pt x="67691" y="16395"/>
                        </a:lnTo>
                        <a:lnTo>
                          <a:pt x="67691" y="16377"/>
                        </a:lnTo>
                        <a:lnTo>
                          <a:pt x="67728" y="16377"/>
                        </a:lnTo>
                        <a:lnTo>
                          <a:pt x="67728" y="16368"/>
                        </a:lnTo>
                        <a:lnTo>
                          <a:pt x="67756" y="16368"/>
                        </a:lnTo>
                        <a:lnTo>
                          <a:pt x="67756" y="16349"/>
                        </a:lnTo>
                        <a:lnTo>
                          <a:pt x="67783" y="16349"/>
                        </a:lnTo>
                        <a:lnTo>
                          <a:pt x="67783" y="16331"/>
                        </a:lnTo>
                        <a:lnTo>
                          <a:pt x="67820" y="16331"/>
                        </a:lnTo>
                        <a:lnTo>
                          <a:pt x="67820" y="16321"/>
                        </a:lnTo>
                        <a:lnTo>
                          <a:pt x="67867" y="16321"/>
                        </a:lnTo>
                        <a:lnTo>
                          <a:pt x="67867" y="16303"/>
                        </a:lnTo>
                        <a:lnTo>
                          <a:pt x="67913" y="16303"/>
                        </a:lnTo>
                        <a:lnTo>
                          <a:pt x="67913" y="16284"/>
                        </a:lnTo>
                        <a:lnTo>
                          <a:pt x="67959" y="16284"/>
                        </a:lnTo>
                        <a:lnTo>
                          <a:pt x="67959" y="16275"/>
                        </a:lnTo>
                        <a:lnTo>
                          <a:pt x="68006" y="16275"/>
                        </a:lnTo>
                        <a:lnTo>
                          <a:pt x="68006" y="16257"/>
                        </a:lnTo>
                        <a:lnTo>
                          <a:pt x="68052" y="16257"/>
                        </a:lnTo>
                        <a:lnTo>
                          <a:pt x="68052" y="16238"/>
                        </a:lnTo>
                        <a:lnTo>
                          <a:pt x="68145" y="16238"/>
                        </a:lnTo>
                        <a:lnTo>
                          <a:pt x="68145" y="16229"/>
                        </a:lnTo>
                        <a:lnTo>
                          <a:pt x="68247" y="16229"/>
                        </a:lnTo>
                        <a:lnTo>
                          <a:pt x="68247" y="16210"/>
                        </a:lnTo>
                        <a:lnTo>
                          <a:pt x="68608" y="16210"/>
                        </a:lnTo>
                        <a:lnTo>
                          <a:pt x="68608" y="16229"/>
                        </a:lnTo>
                        <a:lnTo>
                          <a:pt x="68682" y="16229"/>
                        </a:lnTo>
                        <a:lnTo>
                          <a:pt x="68682" y="16238"/>
                        </a:lnTo>
                        <a:lnTo>
                          <a:pt x="68747" y="16238"/>
                        </a:lnTo>
                        <a:lnTo>
                          <a:pt x="68747" y="16257"/>
                        </a:lnTo>
                        <a:lnTo>
                          <a:pt x="68821" y="16257"/>
                        </a:lnTo>
                        <a:lnTo>
                          <a:pt x="68821" y="16275"/>
                        </a:lnTo>
                        <a:lnTo>
                          <a:pt x="68867" y="16275"/>
                        </a:lnTo>
                        <a:lnTo>
                          <a:pt x="68867" y="16284"/>
                        </a:lnTo>
                        <a:lnTo>
                          <a:pt x="68913" y="16284"/>
                        </a:lnTo>
                        <a:lnTo>
                          <a:pt x="68913" y="16303"/>
                        </a:lnTo>
                        <a:lnTo>
                          <a:pt x="68941" y="16303"/>
                        </a:lnTo>
                        <a:lnTo>
                          <a:pt x="68941" y="16321"/>
                        </a:lnTo>
                        <a:lnTo>
                          <a:pt x="68988" y="16321"/>
                        </a:lnTo>
                        <a:lnTo>
                          <a:pt x="68988" y="16331"/>
                        </a:lnTo>
                        <a:lnTo>
                          <a:pt x="69025" y="16331"/>
                        </a:lnTo>
                        <a:lnTo>
                          <a:pt x="69025" y="16349"/>
                        </a:lnTo>
                        <a:lnTo>
                          <a:pt x="69071" y="16349"/>
                        </a:lnTo>
                        <a:lnTo>
                          <a:pt x="69071" y="16368"/>
                        </a:lnTo>
                        <a:lnTo>
                          <a:pt x="69080" y="16368"/>
                        </a:lnTo>
                        <a:lnTo>
                          <a:pt x="69080" y="16377"/>
                        </a:lnTo>
                        <a:lnTo>
                          <a:pt x="69117" y="16377"/>
                        </a:lnTo>
                        <a:lnTo>
                          <a:pt x="69117" y="16395"/>
                        </a:lnTo>
                        <a:lnTo>
                          <a:pt x="69145" y="16395"/>
                        </a:lnTo>
                        <a:lnTo>
                          <a:pt x="69145" y="16414"/>
                        </a:lnTo>
                        <a:lnTo>
                          <a:pt x="69164" y="16414"/>
                        </a:lnTo>
                        <a:lnTo>
                          <a:pt x="69164" y="16423"/>
                        </a:lnTo>
                        <a:lnTo>
                          <a:pt x="69191" y="16423"/>
                        </a:lnTo>
                        <a:lnTo>
                          <a:pt x="69191" y="16442"/>
                        </a:lnTo>
                        <a:lnTo>
                          <a:pt x="69219" y="16442"/>
                        </a:lnTo>
                        <a:lnTo>
                          <a:pt x="69219" y="16460"/>
                        </a:lnTo>
                        <a:lnTo>
                          <a:pt x="69238" y="16460"/>
                        </a:lnTo>
                        <a:lnTo>
                          <a:pt x="69238" y="16470"/>
                        </a:lnTo>
                        <a:lnTo>
                          <a:pt x="69265" y="16470"/>
                        </a:lnTo>
                        <a:lnTo>
                          <a:pt x="69265" y="16488"/>
                        </a:lnTo>
                        <a:lnTo>
                          <a:pt x="69284" y="16488"/>
                        </a:lnTo>
                        <a:lnTo>
                          <a:pt x="69284" y="16507"/>
                        </a:lnTo>
                        <a:lnTo>
                          <a:pt x="69302" y="16507"/>
                        </a:lnTo>
                        <a:lnTo>
                          <a:pt x="69302" y="16516"/>
                        </a:lnTo>
                        <a:lnTo>
                          <a:pt x="69330" y="16516"/>
                        </a:lnTo>
                        <a:lnTo>
                          <a:pt x="69330" y="16534"/>
                        </a:lnTo>
                        <a:lnTo>
                          <a:pt x="69349" y="16534"/>
                        </a:lnTo>
                        <a:lnTo>
                          <a:pt x="69349" y="16553"/>
                        </a:lnTo>
                        <a:lnTo>
                          <a:pt x="69358" y="16553"/>
                        </a:lnTo>
                        <a:lnTo>
                          <a:pt x="69358" y="16562"/>
                        </a:lnTo>
                        <a:lnTo>
                          <a:pt x="69377" y="16562"/>
                        </a:lnTo>
                        <a:lnTo>
                          <a:pt x="69377" y="16581"/>
                        </a:lnTo>
                        <a:lnTo>
                          <a:pt x="69395" y="16581"/>
                        </a:lnTo>
                        <a:lnTo>
                          <a:pt x="69395" y="16599"/>
                        </a:lnTo>
                        <a:lnTo>
                          <a:pt x="69423" y="16599"/>
                        </a:lnTo>
                        <a:lnTo>
                          <a:pt x="69423" y="16608"/>
                        </a:lnTo>
                        <a:lnTo>
                          <a:pt x="69441" y="16608"/>
                        </a:lnTo>
                        <a:lnTo>
                          <a:pt x="69441" y="16627"/>
                        </a:lnTo>
                        <a:lnTo>
                          <a:pt x="69451" y="16627"/>
                        </a:lnTo>
                        <a:lnTo>
                          <a:pt x="69451" y="16646"/>
                        </a:lnTo>
                        <a:lnTo>
                          <a:pt x="69469" y="16646"/>
                        </a:lnTo>
                        <a:lnTo>
                          <a:pt x="69469" y="16655"/>
                        </a:lnTo>
                        <a:lnTo>
                          <a:pt x="69488" y="16655"/>
                        </a:lnTo>
                        <a:lnTo>
                          <a:pt x="69488" y="16692"/>
                        </a:lnTo>
                        <a:lnTo>
                          <a:pt x="69497" y="16692"/>
                        </a:lnTo>
                        <a:lnTo>
                          <a:pt x="69497" y="16701"/>
                        </a:lnTo>
                        <a:lnTo>
                          <a:pt x="69516" y="16701"/>
                        </a:lnTo>
                        <a:lnTo>
                          <a:pt x="69516" y="16720"/>
                        </a:lnTo>
                        <a:lnTo>
                          <a:pt x="69534" y="16720"/>
                        </a:lnTo>
                        <a:lnTo>
                          <a:pt x="69534" y="16738"/>
                        </a:lnTo>
                        <a:lnTo>
                          <a:pt x="69543" y="16738"/>
                        </a:lnTo>
                        <a:lnTo>
                          <a:pt x="69543" y="16766"/>
                        </a:lnTo>
                        <a:lnTo>
                          <a:pt x="69562" y="16766"/>
                        </a:lnTo>
                        <a:lnTo>
                          <a:pt x="69562" y="16784"/>
                        </a:lnTo>
                        <a:lnTo>
                          <a:pt x="69580" y="16784"/>
                        </a:lnTo>
                        <a:lnTo>
                          <a:pt x="69580" y="16794"/>
                        </a:lnTo>
                        <a:lnTo>
                          <a:pt x="69590" y="16794"/>
                        </a:lnTo>
                        <a:lnTo>
                          <a:pt x="69590" y="16831"/>
                        </a:lnTo>
                        <a:lnTo>
                          <a:pt x="69608" y="16831"/>
                        </a:lnTo>
                        <a:lnTo>
                          <a:pt x="69608" y="16840"/>
                        </a:lnTo>
                        <a:lnTo>
                          <a:pt x="69627" y="16840"/>
                        </a:lnTo>
                        <a:lnTo>
                          <a:pt x="69627" y="16877"/>
                        </a:lnTo>
                        <a:lnTo>
                          <a:pt x="69636" y="16877"/>
                        </a:lnTo>
                        <a:lnTo>
                          <a:pt x="69636" y="16886"/>
                        </a:lnTo>
                        <a:lnTo>
                          <a:pt x="69654" y="16886"/>
                        </a:lnTo>
                        <a:lnTo>
                          <a:pt x="69654" y="16923"/>
                        </a:lnTo>
                        <a:lnTo>
                          <a:pt x="69673" y="16923"/>
                        </a:lnTo>
                        <a:lnTo>
                          <a:pt x="69673" y="16951"/>
                        </a:lnTo>
                        <a:lnTo>
                          <a:pt x="69682" y="16951"/>
                        </a:lnTo>
                        <a:lnTo>
                          <a:pt x="69682" y="16979"/>
                        </a:lnTo>
                        <a:lnTo>
                          <a:pt x="69701" y="16979"/>
                        </a:lnTo>
                        <a:lnTo>
                          <a:pt x="69701" y="17016"/>
                        </a:lnTo>
                        <a:lnTo>
                          <a:pt x="69719" y="17016"/>
                        </a:lnTo>
                        <a:lnTo>
                          <a:pt x="69719" y="17044"/>
                        </a:lnTo>
                        <a:lnTo>
                          <a:pt x="69729" y="17044"/>
                        </a:lnTo>
                        <a:lnTo>
                          <a:pt x="69729" y="17072"/>
                        </a:lnTo>
                        <a:lnTo>
                          <a:pt x="69747" y="17072"/>
                        </a:lnTo>
                        <a:lnTo>
                          <a:pt x="69747" y="17118"/>
                        </a:lnTo>
                        <a:lnTo>
                          <a:pt x="69766" y="17118"/>
                        </a:lnTo>
                        <a:lnTo>
                          <a:pt x="69766" y="17164"/>
                        </a:lnTo>
                        <a:lnTo>
                          <a:pt x="69775" y="17164"/>
                        </a:lnTo>
                        <a:lnTo>
                          <a:pt x="69775" y="17229"/>
                        </a:lnTo>
                        <a:lnTo>
                          <a:pt x="69793" y="17229"/>
                        </a:lnTo>
                        <a:lnTo>
                          <a:pt x="69793" y="17275"/>
                        </a:lnTo>
                        <a:lnTo>
                          <a:pt x="69812" y="17275"/>
                        </a:lnTo>
                        <a:lnTo>
                          <a:pt x="69812" y="17340"/>
                        </a:lnTo>
                        <a:lnTo>
                          <a:pt x="69821" y="17340"/>
                        </a:lnTo>
                        <a:lnTo>
                          <a:pt x="69821" y="17479"/>
                        </a:lnTo>
                        <a:lnTo>
                          <a:pt x="69840" y="17479"/>
                        </a:lnTo>
                        <a:lnTo>
                          <a:pt x="69840" y="17711"/>
                        </a:lnTo>
                        <a:lnTo>
                          <a:pt x="69821" y="17711"/>
                        </a:lnTo>
                        <a:lnTo>
                          <a:pt x="69821" y="17850"/>
                        </a:lnTo>
                        <a:lnTo>
                          <a:pt x="69812" y="17850"/>
                        </a:lnTo>
                        <a:lnTo>
                          <a:pt x="69812" y="17905"/>
                        </a:lnTo>
                        <a:lnTo>
                          <a:pt x="69793" y="17905"/>
                        </a:lnTo>
                        <a:lnTo>
                          <a:pt x="69793" y="17970"/>
                        </a:lnTo>
                        <a:lnTo>
                          <a:pt x="69775" y="17970"/>
                        </a:lnTo>
                        <a:lnTo>
                          <a:pt x="69775" y="18035"/>
                        </a:lnTo>
                        <a:lnTo>
                          <a:pt x="69766" y="18035"/>
                        </a:lnTo>
                        <a:lnTo>
                          <a:pt x="69766" y="18081"/>
                        </a:lnTo>
                        <a:lnTo>
                          <a:pt x="69747" y="18081"/>
                        </a:lnTo>
                        <a:lnTo>
                          <a:pt x="69747" y="18109"/>
                        </a:lnTo>
                        <a:lnTo>
                          <a:pt x="69729" y="18109"/>
                        </a:lnTo>
                        <a:lnTo>
                          <a:pt x="69729" y="18137"/>
                        </a:lnTo>
                        <a:lnTo>
                          <a:pt x="69719" y="18137"/>
                        </a:lnTo>
                        <a:lnTo>
                          <a:pt x="69719" y="18174"/>
                        </a:lnTo>
                        <a:lnTo>
                          <a:pt x="69701" y="18174"/>
                        </a:lnTo>
                        <a:lnTo>
                          <a:pt x="69701" y="18202"/>
                        </a:lnTo>
                        <a:lnTo>
                          <a:pt x="69682" y="18202"/>
                        </a:lnTo>
                        <a:lnTo>
                          <a:pt x="69682" y="18229"/>
                        </a:lnTo>
                        <a:lnTo>
                          <a:pt x="69673" y="18229"/>
                        </a:lnTo>
                        <a:lnTo>
                          <a:pt x="69673" y="18266"/>
                        </a:lnTo>
                        <a:lnTo>
                          <a:pt x="69654" y="18266"/>
                        </a:lnTo>
                        <a:lnTo>
                          <a:pt x="69654" y="18294"/>
                        </a:lnTo>
                        <a:lnTo>
                          <a:pt x="69636" y="18294"/>
                        </a:lnTo>
                        <a:lnTo>
                          <a:pt x="69636" y="18322"/>
                        </a:lnTo>
                        <a:lnTo>
                          <a:pt x="69627" y="18322"/>
                        </a:lnTo>
                        <a:lnTo>
                          <a:pt x="69627" y="18341"/>
                        </a:lnTo>
                        <a:lnTo>
                          <a:pt x="69608" y="18341"/>
                        </a:lnTo>
                        <a:lnTo>
                          <a:pt x="69608" y="18368"/>
                        </a:lnTo>
                        <a:lnTo>
                          <a:pt x="69590" y="18368"/>
                        </a:lnTo>
                        <a:lnTo>
                          <a:pt x="69590" y="18387"/>
                        </a:lnTo>
                        <a:lnTo>
                          <a:pt x="69580" y="18387"/>
                        </a:lnTo>
                        <a:lnTo>
                          <a:pt x="69580" y="18405"/>
                        </a:lnTo>
                        <a:lnTo>
                          <a:pt x="69562" y="18405"/>
                        </a:lnTo>
                        <a:lnTo>
                          <a:pt x="69562" y="18415"/>
                        </a:lnTo>
                        <a:lnTo>
                          <a:pt x="69590" y="18415"/>
                        </a:lnTo>
                        <a:lnTo>
                          <a:pt x="69590" y="18405"/>
                        </a:lnTo>
                        <a:lnTo>
                          <a:pt x="69627" y="18405"/>
                        </a:lnTo>
                        <a:lnTo>
                          <a:pt x="69627" y="18387"/>
                        </a:lnTo>
                        <a:lnTo>
                          <a:pt x="69654" y="18387"/>
                        </a:lnTo>
                        <a:lnTo>
                          <a:pt x="69654" y="18368"/>
                        </a:lnTo>
                        <a:lnTo>
                          <a:pt x="69682" y="18368"/>
                        </a:lnTo>
                        <a:lnTo>
                          <a:pt x="69682" y="18359"/>
                        </a:lnTo>
                        <a:lnTo>
                          <a:pt x="69701" y="18359"/>
                        </a:lnTo>
                        <a:lnTo>
                          <a:pt x="69701" y="18341"/>
                        </a:lnTo>
                        <a:lnTo>
                          <a:pt x="69729" y="18341"/>
                        </a:lnTo>
                        <a:lnTo>
                          <a:pt x="69729" y="18322"/>
                        </a:lnTo>
                        <a:lnTo>
                          <a:pt x="69766" y="18322"/>
                        </a:lnTo>
                        <a:lnTo>
                          <a:pt x="69766" y="18313"/>
                        </a:lnTo>
                        <a:lnTo>
                          <a:pt x="69812" y="18313"/>
                        </a:lnTo>
                        <a:lnTo>
                          <a:pt x="69812" y="18294"/>
                        </a:lnTo>
                        <a:lnTo>
                          <a:pt x="69858" y="18294"/>
                        </a:lnTo>
                        <a:lnTo>
                          <a:pt x="69858" y="18276"/>
                        </a:lnTo>
                        <a:lnTo>
                          <a:pt x="69905" y="18276"/>
                        </a:lnTo>
                        <a:lnTo>
                          <a:pt x="69905" y="18266"/>
                        </a:lnTo>
                        <a:lnTo>
                          <a:pt x="69932" y="18266"/>
                        </a:lnTo>
                        <a:lnTo>
                          <a:pt x="69932" y="18248"/>
                        </a:lnTo>
                        <a:lnTo>
                          <a:pt x="69979" y="18248"/>
                        </a:lnTo>
                        <a:lnTo>
                          <a:pt x="69979" y="18229"/>
                        </a:lnTo>
                        <a:lnTo>
                          <a:pt x="70025" y="18229"/>
                        </a:lnTo>
                        <a:lnTo>
                          <a:pt x="70025" y="18220"/>
                        </a:lnTo>
                        <a:lnTo>
                          <a:pt x="70090" y="18220"/>
                        </a:lnTo>
                        <a:lnTo>
                          <a:pt x="70090" y="18202"/>
                        </a:lnTo>
                        <a:lnTo>
                          <a:pt x="70192" y="18202"/>
                        </a:lnTo>
                        <a:lnTo>
                          <a:pt x="70192" y="18183"/>
                        </a:lnTo>
                        <a:lnTo>
                          <a:pt x="70303" y="18183"/>
                        </a:lnTo>
                        <a:lnTo>
                          <a:pt x="70303" y="18174"/>
                        </a:lnTo>
                        <a:lnTo>
                          <a:pt x="70627" y="18174"/>
                        </a:lnTo>
                        <a:lnTo>
                          <a:pt x="70627" y="18183"/>
                        </a:lnTo>
                        <a:lnTo>
                          <a:pt x="70738" y="18183"/>
                        </a:lnTo>
                        <a:lnTo>
                          <a:pt x="70738" y="18202"/>
                        </a:lnTo>
                        <a:lnTo>
                          <a:pt x="70812" y="18202"/>
                        </a:lnTo>
                        <a:lnTo>
                          <a:pt x="70812" y="18220"/>
                        </a:lnTo>
                        <a:lnTo>
                          <a:pt x="70877" y="18220"/>
                        </a:lnTo>
                        <a:lnTo>
                          <a:pt x="70877" y="18229"/>
                        </a:lnTo>
                        <a:lnTo>
                          <a:pt x="70951" y="18229"/>
                        </a:lnTo>
                        <a:lnTo>
                          <a:pt x="70951" y="18248"/>
                        </a:lnTo>
                        <a:lnTo>
                          <a:pt x="70998" y="18248"/>
                        </a:lnTo>
                        <a:lnTo>
                          <a:pt x="70998" y="18266"/>
                        </a:lnTo>
                        <a:lnTo>
                          <a:pt x="71025" y="18266"/>
                        </a:lnTo>
                        <a:lnTo>
                          <a:pt x="71025" y="18276"/>
                        </a:lnTo>
                        <a:lnTo>
                          <a:pt x="71072" y="18276"/>
                        </a:lnTo>
                        <a:lnTo>
                          <a:pt x="71072" y="18294"/>
                        </a:lnTo>
                        <a:lnTo>
                          <a:pt x="71109" y="18294"/>
                        </a:lnTo>
                        <a:lnTo>
                          <a:pt x="71109" y="18313"/>
                        </a:lnTo>
                        <a:lnTo>
                          <a:pt x="71136" y="18313"/>
                        </a:lnTo>
                        <a:lnTo>
                          <a:pt x="71136" y="18322"/>
                        </a:lnTo>
                        <a:lnTo>
                          <a:pt x="71183" y="18322"/>
                        </a:lnTo>
                        <a:lnTo>
                          <a:pt x="71183" y="18341"/>
                        </a:lnTo>
                        <a:lnTo>
                          <a:pt x="71211" y="18341"/>
                        </a:lnTo>
                        <a:lnTo>
                          <a:pt x="71211" y="18359"/>
                        </a:lnTo>
                        <a:lnTo>
                          <a:pt x="71248" y="18359"/>
                        </a:lnTo>
                        <a:lnTo>
                          <a:pt x="71248" y="18368"/>
                        </a:lnTo>
                        <a:lnTo>
                          <a:pt x="71275" y="18368"/>
                        </a:lnTo>
                        <a:lnTo>
                          <a:pt x="71275" y="18387"/>
                        </a:lnTo>
                        <a:lnTo>
                          <a:pt x="71303" y="18387"/>
                        </a:lnTo>
                        <a:lnTo>
                          <a:pt x="71303" y="18405"/>
                        </a:lnTo>
                        <a:lnTo>
                          <a:pt x="71322" y="18405"/>
                        </a:lnTo>
                        <a:lnTo>
                          <a:pt x="71322" y="18415"/>
                        </a:lnTo>
                        <a:lnTo>
                          <a:pt x="71350" y="18415"/>
                        </a:lnTo>
                        <a:lnTo>
                          <a:pt x="71350" y="18433"/>
                        </a:lnTo>
                        <a:lnTo>
                          <a:pt x="71368" y="18433"/>
                        </a:lnTo>
                        <a:lnTo>
                          <a:pt x="71368" y="18452"/>
                        </a:lnTo>
                        <a:lnTo>
                          <a:pt x="71396" y="18452"/>
                        </a:lnTo>
                        <a:lnTo>
                          <a:pt x="71396" y="18461"/>
                        </a:lnTo>
                        <a:lnTo>
                          <a:pt x="71414" y="18461"/>
                        </a:lnTo>
                        <a:lnTo>
                          <a:pt x="71414" y="18480"/>
                        </a:lnTo>
                        <a:lnTo>
                          <a:pt x="71442" y="18480"/>
                        </a:lnTo>
                        <a:lnTo>
                          <a:pt x="71442" y="18498"/>
                        </a:lnTo>
                        <a:lnTo>
                          <a:pt x="71461" y="18498"/>
                        </a:lnTo>
                        <a:lnTo>
                          <a:pt x="71461" y="18507"/>
                        </a:lnTo>
                        <a:lnTo>
                          <a:pt x="71488" y="18507"/>
                        </a:lnTo>
                        <a:lnTo>
                          <a:pt x="71488" y="18526"/>
                        </a:lnTo>
                        <a:lnTo>
                          <a:pt x="71507" y="18526"/>
                        </a:lnTo>
                        <a:lnTo>
                          <a:pt x="71507" y="18544"/>
                        </a:lnTo>
                        <a:lnTo>
                          <a:pt x="71525" y="18544"/>
                        </a:lnTo>
                        <a:lnTo>
                          <a:pt x="71525" y="18554"/>
                        </a:lnTo>
                        <a:lnTo>
                          <a:pt x="71535" y="18554"/>
                        </a:lnTo>
                        <a:lnTo>
                          <a:pt x="71535" y="18572"/>
                        </a:lnTo>
                        <a:lnTo>
                          <a:pt x="71572" y="18572"/>
                        </a:lnTo>
                        <a:lnTo>
                          <a:pt x="71572" y="18591"/>
                        </a:lnTo>
                        <a:lnTo>
                          <a:pt x="71581" y="18591"/>
                        </a:lnTo>
                        <a:lnTo>
                          <a:pt x="71581" y="18600"/>
                        </a:lnTo>
                        <a:lnTo>
                          <a:pt x="71600" y="18600"/>
                        </a:lnTo>
                        <a:lnTo>
                          <a:pt x="71600" y="18618"/>
                        </a:lnTo>
                        <a:lnTo>
                          <a:pt x="71618" y="18618"/>
                        </a:lnTo>
                        <a:lnTo>
                          <a:pt x="71618" y="18637"/>
                        </a:lnTo>
                        <a:lnTo>
                          <a:pt x="71627" y="18637"/>
                        </a:lnTo>
                        <a:lnTo>
                          <a:pt x="71627" y="18646"/>
                        </a:lnTo>
                        <a:lnTo>
                          <a:pt x="71646" y="18646"/>
                        </a:lnTo>
                        <a:lnTo>
                          <a:pt x="71646" y="18665"/>
                        </a:lnTo>
                        <a:lnTo>
                          <a:pt x="71664" y="18665"/>
                        </a:lnTo>
                        <a:lnTo>
                          <a:pt x="71664" y="18683"/>
                        </a:lnTo>
                        <a:lnTo>
                          <a:pt x="71674" y="18683"/>
                        </a:lnTo>
                        <a:lnTo>
                          <a:pt x="71674" y="18693"/>
                        </a:lnTo>
                        <a:lnTo>
                          <a:pt x="71692" y="18693"/>
                        </a:lnTo>
                        <a:lnTo>
                          <a:pt x="71692" y="18711"/>
                        </a:lnTo>
                        <a:lnTo>
                          <a:pt x="71711" y="18711"/>
                        </a:lnTo>
                        <a:lnTo>
                          <a:pt x="71711" y="18730"/>
                        </a:lnTo>
                        <a:lnTo>
                          <a:pt x="71720" y="18730"/>
                        </a:lnTo>
                        <a:lnTo>
                          <a:pt x="71720" y="18739"/>
                        </a:lnTo>
                        <a:lnTo>
                          <a:pt x="71739" y="18739"/>
                        </a:lnTo>
                        <a:lnTo>
                          <a:pt x="71739" y="18757"/>
                        </a:lnTo>
                        <a:lnTo>
                          <a:pt x="71757" y="18757"/>
                        </a:lnTo>
                        <a:lnTo>
                          <a:pt x="71757" y="18739"/>
                        </a:lnTo>
                        <a:lnTo>
                          <a:pt x="71766" y="18739"/>
                        </a:lnTo>
                        <a:lnTo>
                          <a:pt x="71766" y="18730"/>
                        </a:lnTo>
                        <a:lnTo>
                          <a:pt x="71785" y="18730"/>
                        </a:lnTo>
                        <a:lnTo>
                          <a:pt x="71785" y="18711"/>
                        </a:lnTo>
                        <a:lnTo>
                          <a:pt x="71803" y="18711"/>
                        </a:lnTo>
                        <a:lnTo>
                          <a:pt x="71803" y="18693"/>
                        </a:lnTo>
                        <a:lnTo>
                          <a:pt x="71831" y="18693"/>
                        </a:lnTo>
                        <a:lnTo>
                          <a:pt x="71831" y="18683"/>
                        </a:lnTo>
                        <a:lnTo>
                          <a:pt x="71850" y="18683"/>
                        </a:lnTo>
                        <a:lnTo>
                          <a:pt x="71850" y="18665"/>
                        </a:lnTo>
                        <a:lnTo>
                          <a:pt x="71859" y="18665"/>
                        </a:lnTo>
                        <a:lnTo>
                          <a:pt x="71859" y="18646"/>
                        </a:lnTo>
                        <a:lnTo>
                          <a:pt x="71877" y="18646"/>
                        </a:lnTo>
                        <a:lnTo>
                          <a:pt x="71877" y="18637"/>
                        </a:lnTo>
                        <a:lnTo>
                          <a:pt x="71905" y="18637"/>
                        </a:lnTo>
                        <a:lnTo>
                          <a:pt x="71905" y="18618"/>
                        </a:lnTo>
                        <a:lnTo>
                          <a:pt x="71924" y="18618"/>
                        </a:lnTo>
                        <a:lnTo>
                          <a:pt x="71924" y="18600"/>
                        </a:lnTo>
                        <a:lnTo>
                          <a:pt x="71952" y="18600"/>
                        </a:lnTo>
                        <a:lnTo>
                          <a:pt x="71952" y="18591"/>
                        </a:lnTo>
                        <a:lnTo>
                          <a:pt x="71989" y="18591"/>
                        </a:lnTo>
                        <a:lnTo>
                          <a:pt x="71989" y="18572"/>
                        </a:lnTo>
                        <a:lnTo>
                          <a:pt x="72016" y="18572"/>
                        </a:lnTo>
                        <a:lnTo>
                          <a:pt x="72016" y="18554"/>
                        </a:lnTo>
                        <a:lnTo>
                          <a:pt x="72044" y="18554"/>
                        </a:lnTo>
                        <a:lnTo>
                          <a:pt x="72044" y="18544"/>
                        </a:lnTo>
                        <a:lnTo>
                          <a:pt x="72081" y="18544"/>
                        </a:lnTo>
                        <a:lnTo>
                          <a:pt x="72081" y="18526"/>
                        </a:lnTo>
                        <a:lnTo>
                          <a:pt x="72109" y="18526"/>
                        </a:lnTo>
                        <a:lnTo>
                          <a:pt x="72109" y="18507"/>
                        </a:lnTo>
                        <a:lnTo>
                          <a:pt x="72137" y="18507"/>
                        </a:lnTo>
                        <a:lnTo>
                          <a:pt x="72137" y="18498"/>
                        </a:lnTo>
                        <a:lnTo>
                          <a:pt x="72183" y="18498"/>
                        </a:lnTo>
                        <a:lnTo>
                          <a:pt x="72183" y="18480"/>
                        </a:lnTo>
                        <a:lnTo>
                          <a:pt x="72267" y="18480"/>
                        </a:lnTo>
                        <a:lnTo>
                          <a:pt x="72267" y="18461"/>
                        </a:lnTo>
                        <a:lnTo>
                          <a:pt x="72341" y="18461"/>
                        </a:lnTo>
                        <a:lnTo>
                          <a:pt x="72341" y="18452"/>
                        </a:lnTo>
                        <a:lnTo>
                          <a:pt x="72415" y="18452"/>
                        </a:lnTo>
                        <a:lnTo>
                          <a:pt x="72415" y="18433"/>
                        </a:lnTo>
                        <a:lnTo>
                          <a:pt x="72498" y="18433"/>
                        </a:lnTo>
                        <a:lnTo>
                          <a:pt x="72498" y="18452"/>
                        </a:lnTo>
                        <a:lnTo>
                          <a:pt x="72711" y="18452"/>
                        </a:lnTo>
                        <a:lnTo>
                          <a:pt x="72711" y="18461"/>
                        </a:lnTo>
                        <a:lnTo>
                          <a:pt x="72776" y="18461"/>
                        </a:lnTo>
                        <a:lnTo>
                          <a:pt x="72776" y="18480"/>
                        </a:lnTo>
                        <a:lnTo>
                          <a:pt x="72832" y="18480"/>
                        </a:lnTo>
                        <a:lnTo>
                          <a:pt x="72832" y="18498"/>
                        </a:lnTo>
                        <a:lnTo>
                          <a:pt x="72869" y="18498"/>
                        </a:lnTo>
                        <a:lnTo>
                          <a:pt x="72869" y="18507"/>
                        </a:lnTo>
                        <a:lnTo>
                          <a:pt x="72915" y="18507"/>
                        </a:lnTo>
                        <a:lnTo>
                          <a:pt x="72915" y="18526"/>
                        </a:lnTo>
                        <a:lnTo>
                          <a:pt x="72943" y="18526"/>
                        </a:lnTo>
                        <a:lnTo>
                          <a:pt x="72943" y="18544"/>
                        </a:lnTo>
                        <a:lnTo>
                          <a:pt x="72970" y="18544"/>
                        </a:lnTo>
                        <a:lnTo>
                          <a:pt x="72970" y="18554"/>
                        </a:lnTo>
                        <a:lnTo>
                          <a:pt x="73008" y="18554"/>
                        </a:lnTo>
                        <a:lnTo>
                          <a:pt x="73008" y="18572"/>
                        </a:lnTo>
                        <a:lnTo>
                          <a:pt x="73035" y="18572"/>
                        </a:lnTo>
                        <a:lnTo>
                          <a:pt x="73035" y="18591"/>
                        </a:lnTo>
                        <a:lnTo>
                          <a:pt x="73063" y="18591"/>
                        </a:lnTo>
                        <a:lnTo>
                          <a:pt x="73063" y="18600"/>
                        </a:lnTo>
                        <a:lnTo>
                          <a:pt x="73082" y="18600"/>
                        </a:lnTo>
                        <a:lnTo>
                          <a:pt x="73082" y="18618"/>
                        </a:lnTo>
                        <a:lnTo>
                          <a:pt x="73100" y="18618"/>
                        </a:lnTo>
                        <a:lnTo>
                          <a:pt x="73100" y="18637"/>
                        </a:lnTo>
                        <a:lnTo>
                          <a:pt x="73128" y="18637"/>
                        </a:lnTo>
                        <a:lnTo>
                          <a:pt x="73128" y="18646"/>
                        </a:lnTo>
                        <a:lnTo>
                          <a:pt x="73146" y="18646"/>
                        </a:lnTo>
                        <a:lnTo>
                          <a:pt x="73146" y="18665"/>
                        </a:lnTo>
                        <a:lnTo>
                          <a:pt x="73174" y="18665"/>
                        </a:lnTo>
                        <a:lnTo>
                          <a:pt x="73174" y="18683"/>
                        </a:lnTo>
                        <a:lnTo>
                          <a:pt x="73193" y="18683"/>
                        </a:lnTo>
                        <a:lnTo>
                          <a:pt x="73193" y="18693"/>
                        </a:lnTo>
                        <a:lnTo>
                          <a:pt x="73202" y="18693"/>
                        </a:lnTo>
                        <a:lnTo>
                          <a:pt x="73202" y="18711"/>
                        </a:lnTo>
                        <a:lnTo>
                          <a:pt x="73221" y="18711"/>
                        </a:lnTo>
                        <a:lnTo>
                          <a:pt x="73221" y="18730"/>
                        </a:lnTo>
                        <a:lnTo>
                          <a:pt x="73239" y="18730"/>
                        </a:lnTo>
                        <a:lnTo>
                          <a:pt x="73239" y="18739"/>
                        </a:lnTo>
                        <a:lnTo>
                          <a:pt x="73248" y="18739"/>
                        </a:lnTo>
                        <a:lnTo>
                          <a:pt x="73248" y="18757"/>
                        </a:lnTo>
                        <a:lnTo>
                          <a:pt x="73267" y="18757"/>
                        </a:lnTo>
                        <a:lnTo>
                          <a:pt x="73267" y="18776"/>
                        </a:lnTo>
                        <a:lnTo>
                          <a:pt x="73285" y="18776"/>
                        </a:lnTo>
                        <a:lnTo>
                          <a:pt x="73285" y="18785"/>
                        </a:lnTo>
                        <a:lnTo>
                          <a:pt x="73295" y="18785"/>
                        </a:lnTo>
                        <a:lnTo>
                          <a:pt x="73295" y="18822"/>
                        </a:lnTo>
                        <a:lnTo>
                          <a:pt x="73313" y="18822"/>
                        </a:lnTo>
                        <a:lnTo>
                          <a:pt x="73313" y="18831"/>
                        </a:lnTo>
                        <a:lnTo>
                          <a:pt x="73332" y="18831"/>
                        </a:lnTo>
                        <a:lnTo>
                          <a:pt x="73332" y="18850"/>
                        </a:lnTo>
                        <a:lnTo>
                          <a:pt x="73341" y="18850"/>
                        </a:lnTo>
                        <a:lnTo>
                          <a:pt x="73341" y="18869"/>
                        </a:lnTo>
                        <a:lnTo>
                          <a:pt x="73359" y="18869"/>
                        </a:lnTo>
                        <a:lnTo>
                          <a:pt x="73359" y="18896"/>
                        </a:lnTo>
                        <a:lnTo>
                          <a:pt x="73378" y="18896"/>
                        </a:lnTo>
                        <a:lnTo>
                          <a:pt x="73378" y="18924"/>
                        </a:lnTo>
                        <a:lnTo>
                          <a:pt x="73387" y="18924"/>
                        </a:lnTo>
                        <a:lnTo>
                          <a:pt x="73387" y="18943"/>
                        </a:lnTo>
                        <a:lnTo>
                          <a:pt x="73406" y="18943"/>
                        </a:lnTo>
                        <a:lnTo>
                          <a:pt x="73406" y="18970"/>
                        </a:lnTo>
                        <a:lnTo>
                          <a:pt x="73424" y="18970"/>
                        </a:lnTo>
                        <a:lnTo>
                          <a:pt x="73424" y="19007"/>
                        </a:lnTo>
                        <a:lnTo>
                          <a:pt x="73434" y="19007"/>
                        </a:lnTo>
                        <a:lnTo>
                          <a:pt x="73434" y="19035"/>
                        </a:lnTo>
                        <a:lnTo>
                          <a:pt x="73452" y="19035"/>
                        </a:lnTo>
                        <a:lnTo>
                          <a:pt x="73452" y="19063"/>
                        </a:lnTo>
                        <a:lnTo>
                          <a:pt x="73471" y="19063"/>
                        </a:lnTo>
                        <a:lnTo>
                          <a:pt x="73471" y="19109"/>
                        </a:lnTo>
                        <a:lnTo>
                          <a:pt x="73480" y="19109"/>
                        </a:lnTo>
                        <a:lnTo>
                          <a:pt x="73480" y="19156"/>
                        </a:lnTo>
                        <a:lnTo>
                          <a:pt x="73498" y="19156"/>
                        </a:lnTo>
                        <a:lnTo>
                          <a:pt x="73498" y="19248"/>
                        </a:lnTo>
                        <a:lnTo>
                          <a:pt x="73517" y="19248"/>
                        </a:lnTo>
                        <a:lnTo>
                          <a:pt x="73517" y="19572"/>
                        </a:lnTo>
                        <a:lnTo>
                          <a:pt x="73498" y="19572"/>
                        </a:lnTo>
                        <a:lnTo>
                          <a:pt x="73498" y="19656"/>
                        </a:lnTo>
                        <a:lnTo>
                          <a:pt x="73480" y="19656"/>
                        </a:lnTo>
                        <a:lnTo>
                          <a:pt x="73480" y="19702"/>
                        </a:lnTo>
                        <a:lnTo>
                          <a:pt x="73471" y="19702"/>
                        </a:lnTo>
                        <a:lnTo>
                          <a:pt x="73471" y="19730"/>
                        </a:lnTo>
                        <a:lnTo>
                          <a:pt x="73452" y="19730"/>
                        </a:lnTo>
                        <a:lnTo>
                          <a:pt x="73452" y="19776"/>
                        </a:lnTo>
                        <a:lnTo>
                          <a:pt x="73434" y="19776"/>
                        </a:lnTo>
                        <a:lnTo>
                          <a:pt x="73434" y="19823"/>
                        </a:lnTo>
                        <a:lnTo>
                          <a:pt x="73424" y="19823"/>
                        </a:lnTo>
                        <a:lnTo>
                          <a:pt x="73424" y="19869"/>
                        </a:lnTo>
                        <a:lnTo>
                          <a:pt x="73406" y="19869"/>
                        </a:lnTo>
                        <a:lnTo>
                          <a:pt x="73406" y="19887"/>
                        </a:lnTo>
                        <a:lnTo>
                          <a:pt x="73387" y="19887"/>
                        </a:lnTo>
                        <a:lnTo>
                          <a:pt x="73387" y="19915"/>
                        </a:lnTo>
                        <a:lnTo>
                          <a:pt x="73378" y="19915"/>
                        </a:lnTo>
                        <a:lnTo>
                          <a:pt x="73378" y="19934"/>
                        </a:lnTo>
                        <a:lnTo>
                          <a:pt x="73359" y="19934"/>
                        </a:lnTo>
                        <a:lnTo>
                          <a:pt x="73359" y="19962"/>
                        </a:lnTo>
                        <a:lnTo>
                          <a:pt x="73378" y="19962"/>
                        </a:lnTo>
                        <a:lnTo>
                          <a:pt x="73378" y="19943"/>
                        </a:lnTo>
                        <a:lnTo>
                          <a:pt x="73387" y="19943"/>
                        </a:lnTo>
                        <a:lnTo>
                          <a:pt x="73387" y="19934"/>
                        </a:lnTo>
                        <a:lnTo>
                          <a:pt x="73406" y="19934"/>
                        </a:lnTo>
                        <a:lnTo>
                          <a:pt x="73406" y="19915"/>
                        </a:lnTo>
                        <a:lnTo>
                          <a:pt x="73434" y="19915"/>
                        </a:lnTo>
                        <a:lnTo>
                          <a:pt x="73434" y="19897"/>
                        </a:lnTo>
                        <a:lnTo>
                          <a:pt x="73452" y="19897"/>
                        </a:lnTo>
                        <a:lnTo>
                          <a:pt x="73452" y="19887"/>
                        </a:lnTo>
                        <a:lnTo>
                          <a:pt x="73471" y="19887"/>
                        </a:lnTo>
                        <a:lnTo>
                          <a:pt x="73471" y="19869"/>
                        </a:lnTo>
                        <a:lnTo>
                          <a:pt x="73480" y="19869"/>
                        </a:lnTo>
                        <a:lnTo>
                          <a:pt x="73480" y="19850"/>
                        </a:lnTo>
                        <a:lnTo>
                          <a:pt x="73517" y="19850"/>
                        </a:lnTo>
                        <a:lnTo>
                          <a:pt x="73517" y="19841"/>
                        </a:lnTo>
                        <a:lnTo>
                          <a:pt x="73526" y="19841"/>
                        </a:lnTo>
                        <a:lnTo>
                          <a:pt x="73526" y="19823"/>
                        </a:lnTo>
                        <a:lnTo>
                          <a:pt x="73545" y="19823"/>
                        </a:lnTo>
                        <a:lnTo>
                          <a:pt x="73545" y="19804"/>
                        </a:lnTo>
                        <a:lnTo>
                          <a:pt x="73573" y="19804"/>
                        </a:lnTo>
                        <a:lnTo>
                          <a:pt x="73573" y="19795"/>
                        </a:lnTo>
                        <a:lnTo>
                          <a:pt x="73591" y="19795"/>
                        </a:lnTo>
                        <a:lnTo>
                          <a:pt x="73591" y="19776"/>
                        </a:lnTo>
                        <a:lnTo>
                          <a:pt x="73610" y="19776"/>
                        </a:lnTo>
                        <a:lnTo>
                          <a:pt x="73610" y="19758"/>
                        </a:lnTo>
                        <a:lnTo>
                          <a:pt x="73637" y="19758"/>
                        </a:lnTo>
                        <a:lnTo>
                          <a:pt x="73637" y="19748"/>
                        </a:lnTo>
                        <a:lnTo>
                          <a:pt x="73656" y="19748"/>
                        </a:lnTo>
                        <a:lnTo>
                          <a:pt x="73656" y="19730"/>
                        </a:lnTo>
                        <a:lnTo>
                          <a:pt x="73665" y="19730"/>
                        </a:lnTo>
                        <a:lnTo>
                          <a:pt x="73665" y="19711"/>
                        </a:lnTo>
                        <a:lnTo>
                          <a:pt x="73702" y="19711"/>
                        </a:lnTo>
                        <a:lnTo>
                          <a:pt x="73702" y="19702"/>
                        </a:lnTo>
                        <a:lnTo>
                          <a:pt x="73730" y="19702"/>
                        </a:lnTo>
                        <a:lnTo>
                          <a:pt x="73730" y="19684"/>
                        </a:lnTo>
                        <a:lnTo>
                          <a:pt x="73749" y="19684"/>
                        </a:lnTo>
                        <a:lnTo>
                          <a:pt x="73749" y="19665"/>
                        </a:lnTo>
                        <a:lnTo>
                          <a:pt x="73776" y="19665"/>
                        </a:lnTo>
                        <a:lnTo>
                          <a:pt x="73776" y="19656"/>
                        </a:lnTo>
                        <a:lnTo>
                          <a:pt x="73795" y="19656"/>
                        </a:lnTo>
                        <a:lnTo>
                          <a:pt x="73795" y="19637"/>
                        </a:lnTo>
                        <a:lnTo>
                          <a:pt x="73823" y="19637"/>
                        </a:lnTo>
                        <a:lnTo>
                          <a:pt x="73823" y="19619"/>
                        </a:lnTo>
                        <a:lnTo>
                          <a:pt x="73841" y="19619"/>
                        </a:lnTo>
                        <a:lnTo>
                          <a:pt x="73841" y="19610"/>
                        </a:lnTo>
                        <a:lnTo>
                          <a:pt x="73869" y="19610"/>
                        </a:lnTo>
                        <a:lnTo>
                          <a:pt x="73869" y="19591"/>
                        </a:lnTo>
                        <a:lnTo>
                          <a:pt x="73887" y="19591"/>
                        </a:lnTo>
                        <a:lnTo>
                          <a:pt x="73887" y="19572"/>
                        </a:lnTo>
                        <a:lnTo>
                          <a:pt x="73915" y="19572"/>
                        </a:lnTo>
                        <a:lnTo>
                          <a:pt x="73915" y="19563"/>
                        </a:lnTo>
                        <a:lnTo>
                          <a:pt x="73934" y="19563"/>
                        </a:lnTo>
                        <a:lnTo>
                          <a:pt x="73934" y="19545"/>
                        </a:lnTo>
                        <a:lnTo>
                          <a:pt x="73962" y="19545"/>
                        </a:lnTo>
                        <a:lnTo>
                          <a:pt x="73962" y="19526"/>
                        </a:lnTo>
                        <a:lnTo>
                          <a:pt x="73980" y="19526"/>
                        </a:lnTo>
                        <a:lnTo>
                          <a:pt x="73980" y="19517"/>
                        </a:lnTo>
                        <a:lnTo>
                          <a:pt x="74008" y="19517"/>
                        </a:lnTo>
                        <a:lnTo>
                          <a:pt x="74008" y="19498"/>
                        </a:lnTo>
                        <a:lnTo>
                          <a:pt x="74026" y="19498"/>
                        </a:lnTo>
                        <a:lnTo>
                          <a:pt x="74026" y="19480"/>
                        </a:lnTo>
                        <a:lnTo>
                          <a:pt x="74054" y="19480"/>
                        </a:lnTo>
                        <a:lnTo>
                          <a:pt x="74054" y="19471"/>
                        </a:lnTo>
                        <a:lnTo>
                          <a:pt x="74082" y="19471"/>
                        </a:lnTo>
                        <a:lnTo>
                          <a:pt x="74082" y="19452"/>
                        </a:lnTo>
                        <a:lnTo>
                          <a:pt x="74119" y="19452"/>
                        </a:lnTo>
                        <a:lnTo>
                          <a:pt x="74119" y="19434"/>
                        </a:lnTo>
                        <a:lnTo>
                          <a:pt x="74147" y="19434"/>
                        </a:lnTo>
                        <a:lnTo>
                          <a:pt x="74147" y="19424"/>
                        </a:lnTo>
                        <a:lnTo>
                          <a:pt x="74175" y="19424"/>
                        </a:lnTo>
                        <a:lnTo>
                          <a:pt x="74175" y="19406"/>
                        </a:lnTo>
                        <a:lnTo>
                          <a:pt x="74193" y="19406"/>
                        </a:lnTo>
                        <a:lnTo>
                          <a:pt x="74193" y="19387"/>
                        </a:lnTo>
                        <a:lnTo>
                          <a:pt x="74221" y="19387"/>
                        </a:lnTo>
                        <a:lnTo>
                          <a:pt x="74221" y="19378"/>
                        </a:lnTo>
                        <a:lnTo>
                          <a:pt x="74258" y="19378"/>
                        </a:lnTo>
                        <a:lnTo>
                          <a:pt x="74258" y="19359"/>
                        </a:lnTo>
                        <a:lnTo>
                          <a:pt x="74286" y="19359"/>
                        </a:lnTo>
                        <a:lnTo>
                          <a:pt x="74286" y="19341"/>
                        </a:lnTo>
                        <a:lnTo>
                          <a:pt x="74314" y="19341"/>
                        </a:lnTo>
                        <a:lnTo>
                          <a:pt x="74314" y="19332"/>
                        </a:lnTo>
                        <a:lnTo>
                          <a:pt x="74351" y="19332"/>
                        </a:lnTo>
                        <a:lnTo>
                          <a:pt x="74351" y="19313"/>
                        </a:lnTo>
                        <a:lnTo>
                          <a:pt x="74378" y="19313"/>
                        </a:lnTo>
                        <a:lnTo>
                          <a:pt x="74378" y="19295"/>
                        </a:lnTo>
                        <a:lnTo>
                          <a:pt x="74406" y="19295"/>
                        </a:lnTo>
                        <a:lnTo>
                          <a:pt x="74406" y="19285"/>
                        </a:lnTo>
                        <a:lnTo>
                          <a:pt x="74425" y="19285"/>
                        </a:lnTo>
                        <a:lnTo>
                          <a:pt x="74425" y="19267"/>
                        </a:lnTo>
                        <a:lnTo>
                          <a:pt x="74452" y="19267"/>
                        </a:lnTo>
                        <a:lnTo>
                          <a:pt x="74452" y="19248"/>
                        </a:lnTo>
                        <a:lnTo>
                          <a:pt x="74499" y="19248"/>
                        </a:lnTo>
                        <a:lnTo>
                          <a:pt x="74499" y="19239"/>
                        </a:lnTo>
                        <a:lnTo>
                          <a:pt x="74536" y="19239"/>
                        </a:lnTo>
                        <a:lnTo>
                          <a:pt x="74536" y="19221"/>
                        </a:lnTo>
                        <a:lnTo>
                          <a:pt x="74564" y="19221"/>
                        </a:lnTo>
                        <a:lnTo>
                          <a:pt x="74564" y="19202"/>
                        </a:lnTo>
                        <a:lnTo>
                          <a:pt x="74610" y="19202"/>
                        </a:lnTo>
                        <a:lnTo>
                          <a:pt x="74610" y="19193"/>
                        </a:lnTo>
                        <a:lnTo>
                          <a:pt x="74638" y="19193"/>
                        </a:lnTo>
                        <a:lnTo>
                          <a:pt x="74638" y="19174"/>
                        </a:lnTo>
                        <a:lnTo>
                          <a:pt x="74684" y="19174"/>
                        </a:lnTo>
                        <a:lnTo>
                          <a:pt x="74684" y="19156"/>
                        </a:lnTo>
                        <a:lnTo>
                          <a:pt x="74721" y="19156"/>
                        </a:lnTo>
                        <a:lnTo>
                          <a:pt x="74721" y="19146"/>
                        </a:lnTo>
                        <a:lnTo>
                          <a:pt x="74749" y="19146"/>
                        </a:lnTo>
                        <a:lnTo>
                          <a:pt x="74749" y="19128"/>
                        </a:lnTo>
                        <a:lnTo>
                          <a:pt x="74795" y="19128"/>
                        </a:lnTo>
                        <a:lnTo>
                          <a:pt x="74795" y="19109"/>
                        </a:lnTo>
                        <a:lnTo>
                          <a:pt x="74823" y="19109"/>
                        </a:lnTo>
                        <a:lnTo>
                          <a:pt x="74823" y="19100"/>
                        </a:lnTo>
                        <a:lnTo>
                          <a:pt x="74860" y="19100"/>
                        </a:lnTo>
                        <a:lnTo>
                          <a:pt x="74860" y="19082"/>
                        </a:lnTo>
                        <a:lnTo>
                          <a:pt x="74906" y="19082"/>
                        </a:lnTo>
                        <a:lnTo>
                          <a:pt x="74906" y="19063"/>
                        </a:lnTo>
                        <a:lnTo>
                          <a:pt x="74953" y="19063"/>
                        </a:lnTo>
                        <a:lnTo>
                          <a:pt x="74953" y="19054"/>
                        </a:lnTo>
                        <a:lnTo>
                          <a:pt x="74999" y="19054"/>
                        </a:lnTo>
                        <a:lnTo>
                          <a:pt x="74999" y="19035"/>
                        </a:lnTo>
                        <a:lnTo>
                          <a:pt x="75045" y="19035"/>
                        </a:lnTo>
                        <a:lnTo>
                          <a:pt x="75045" y="19017"/>
                        </a:lnTo>
                        <a:lnTo>
                          <a:pt x="75092" y="19017"/>
                        </a:lnTo>
                        <a:lnTo>
                          <a:pt x="75092" y="19007"/>
                        </a:lnTo>
                        <a:lnTo>
                          <a:pt x="75138" y="19007"/>
                        </a:lnTo>
                        <a:lnTo>
                          <a:pt x="75138" y="18989"/>
                        </a:lnTo>
                        <a:lnTo>
                          <a:pt x="75184" y="18989"/>
                        </a:lnTo>
                        <a:lnTo>
                          <a:pt x="75184" y="18970"/>
                        </a:lnTo>
                        <a:lnTo>
                          <a:pt x="75231" y="18970"/>
                        </a:lnTo>
                        <a:lnTo>
                          <a:pt x="75231" y="18961"/>
                        </a:lnTo>
                        <a:lnTo>
                          <a:pt x="75286" y="18961"/>
                        </a:lnTo>
                        <a:lnTo>
                          <a:pt x="75286" y="18943"/>
                        </a:lnTo>
                        <a:lnTo>
                          <a:pt x="75332" y="18943"/>
                        </a:lnTo>
                        <a:lnTo>
                          <a:pt x="75332" y="18924"/>
                        </a:lnTo>
                        <a:lnTo>
                          <a:pt x="75397" y="18924"/>
                        </a:lnTo>
                        <a:lnTo>
                          <a:pt x="75397" y="18915"/>
                        </a:lnTo>
                        <a:lnTo>
                          <a:pt x="75462" y="18915"/>
                        </a:lnTo>
                        <a:lnTo>
                          <a:pt x="75462" y="18896"/>
                        </a:lnTo>
                        <a:lnTo>
                          <a:pt x="75518" y="18896"/>
                        </a:lnTo>
                        <a:lnTo>
                          <a:pt x="75518" y="18878"/>
                        </a:lnTo>
                        <a:lnTo>
                          <a:pt x="75601" y="18878"/>
                        </a:lnTo>
                        <a:lnTo>
                          <a:pt x="75601" y="18869"/>
                        </a:lnTo>
                        <a:lnTo>
                          <a:pt x="75657" y="18869"/>
                        </a:lnTo>
                        <a:lnTo>
                          <a:pt x="75657" y="18850"/>
                        </a:lnTo>
                        <a:lnTo>
                          <a:pt x="75740" y="18850"/>
                        </a:lnTo>
                        <a:lnTo>
                          <a:pt x="75740" y="18831"/>
                        </a:lnTo>
                        <a:lnTo>
                          <a:pt x="75796" y="18831"/>
                        </a:lnTo>
                        <a:lnTo>
                          <a:pt x="75796" y="18822"/>
                        </a:lnTo>
                        <a:lnTo>
                          <a:pt x="75907" y="18822"/>
                        </a:lnTo>
                        <a:lnTo>
                          <a:pt x="75907" y="18804"/>
                        </a:lnTo>
                        <a:lnTo>
                          <a:pt x="76018" y="18804"/>
                        </a:lnTo>
                        <a:lnTo>
                          <a:pt x="76018" y="18785"/>
                        </a:lnTo>
                        <a:lnTo>
                          <a:pt x="76138" y="18785"/>
                        </a:lnTo>
                        <a:lnTo>
                          <a:pt x="76138" y="18776"/>
                        </a:lnTo>
                        <a:lnTo>
                          <a:pt x="76249" y="18776"/>
                        </a:lnTo>
                        <a:lnTo>
                          <a:pt x="76249" y="18757"/>
                        </a:lnTo>
                        <a:lnTo>
                          <a:pt x="76444" y="18757"/>
                        </a:lnTo>
                        <a:lnTo>
                          <a:pt x="76444" y="18739"/>
                        </a:lnTo>
                        <a:lnTo>
                          <a:pt x="77157" y="18739"/>
                        </a:lnTo>
                        <a:lnTo>
                          <a:pt x="77157" y="18757"/>
                        </a:lnTo>
                        <a:lnTo>
                          <a:pt x="77324" y="18757"/>
                        </a:lnTo>
                        <a:lnTo>
                          <a:pt x="77324" y="18776"/>
                        </a:lnTo>
                        <a:lnTo>
                          <a:pt x="77500" y="18776"/>
                        </a:lnTo>
                        <a:lnTo>
                          <a:pt x="77500" y="18785"/>
                        </a:lnTo>
                        <a:lnTo>
                          <a:pt x="77592" y="18785"/>
                        </a:lnTo>
                        <a:lnTo>
                          <a:pt x="77592" y="18804"/>
                        </a:lnTo>
                        <a:lnTo>
                          <a:pt x="77667" y="18804"/>
                        </a:lnTo>
                        <a:lnTo>
                          <a:pt x="77667" y="18822"/>
                        </a:lnTo>
                        <a:lnTo>
                          <a:pt x="77741" y="18822"/>
                        </a:lnTo>
                        <a:lnTo>
                          <a:pt x="77741" y="18831"/>
                        </a:lnTo>
                        <a:lnTo>
                          <a:pt x="77824" y="18831"/>
                        </a:lnTo>
                        <a:lnTo>
                          <a:pt x="77824" y="18850"/>
                        </a:lnTo>
                        <a:lnTo>
                          <a:pt x="77917" y="18850"/>
                        </a:lnTo>
                        <a:lnTo>
                          <a:pt x="77917" y="18869"/>
                        </a:lnTo>
                        <a:lnTo>
                          <a:pt x="77991" y="18869"/>
                        </a:lnTo>
                        <a:lnTo>
                          <a:pt x="77991" y="18878"/>
                        </a:lnTo>
                        <a:lnTo>
                          <a:pt x="78065" y="18878"/>
                        </a:lnTo>
                        <a:lnTo>
                          <a:pt x="78065" y="18896"/>
                        </a:lnTo>
                        <a:lnTo>
                          <a:pt x="78148" y="18896"/>
                        </a:lnTo>
                        <a:lnTo>
                          <a:pt x="78148" y="18915"/>
                        </a:lnTo>
                        <a:lnTo>
                          <a:pt x="78195" y="18915"/>
                        </a:lnTo>
                        <a:lnTo>
                          <a:pt x="78195" y="18924"/>
                        </a:lnTo>
                        <a:lnTo>
                          <a:pt x="78241" y="18924"/>
                        </a:lnTo>
                        <a:lnTo>
                          <a:pt x="78241" y="18943"/>
                        </a:lnTo>
                        <a:lnTo>
                          <a:pt x="78287" y="18943"/>
                        </a:lnTo>
                        <a:lnTo>
                          <a:pt x="78287" y="18961"/>
                        </a:lnTo>
                        <a:lnTo>
                          <a:pt x="78343" y="18961"/>
                        </a:lnTo>
                        <a:lnTo>
                          <a:pt x="78343" y="18970"/>
                        </a:lnTo>
                        <a:lnTo>
                          <a:pt x="78389" y="18970"/>
                        </a:lnTo>
                        <a:lnTo>
                          <a:pt x="78389" y="18989"/>
                        </a:lnTo>
                        <a:lnTo>
                          <a:pt x="78435" y="18989"/>
                        </a:lnTo>
                        <a:lnTo>
                          <a:pt x="78435" y="19007"/>
                        </a:lnTo>
                        <a:lnTo>
                          <a:pt x="78482" y="19007"/>
                        </a:lnTo>
                        <a:lnTo>
                          <a:pt x="78482" y="19017"/>
                        </a:lnTo>
                        <a:lnTo>
                          <a:pt x="78528" y="19017"/>
                        </a:lnTo>
                        <a:lnTo>
                          <a:pt x="78528" y="19035"/>
                        </a:lnTo>
                        <a:lnTo>
                          <a:pt x="78593" y="19035"/>
                        </a:lnTo>
                        <a:lnTo>
                          <a:pt x="78593" y="19054"/>
                        </a:lnTo>
                        <a:lnTo>
                          <a:pt x="78639" y="19054"/>
                        </a:lnTo>
                        <a:lnTo>
                          <a:pt x="78639" y="19063"/>
                        </a:lnTo>
                        <a:lnTo>
                          <a:pt x="78685" y="19063"/>
                        </a:lnTo>
                        <a:lnTo>
                          <a:pt x="78685" y="19082"/>
                        </a:lnTo>
                        <a:lnTo>
                          <a:pt x="78732" y="19082"/>
                        </a:lnTo>
                        <a:lnTo>
                          <a:pt x="78732" y="19100"/>
                        </a:lnTo>
                        <a:lnTo>
                          <a:pt x="78778" y="19100"/>
                        </a:lnTo>
                        <a:lnTo>
                          <a:pt x="78778" y="19109"/>
                        </a:lnTo>
                        <a:lnTo>
                          <a:pt x="78806" y="19109"/>
                        </a:lnTo>
                        <a:lnTo>
                          <a:pt x="78806" y="19128"/>
                        </a:lnTo>
                        <a:lnTo>
                          <a:pt x="78843" y="19128"/>
                        </a:lnTo>
                        <a:lnTo>
                          <a:pt x="78843" y="19146"/>
                        </a:lnTo>
                        <a:lnTo>
                          <a:pt x="78889" y="19146"/>
                        </a:lnTo>
                        <a:lnTo>
                          <a:pt x="78889" y="19156"/>
                        </a:lnTo>
                        <a:lnTo>
                          <a:pt x="78917" y="19156"/>
                        </a:lnTo>
                        <a:lnTo>
                          <a:pt x="78917" y="19174"/>
                        </a:lnTo>
                        <a:lnTo>
                          <a:pt x="78945" y="19174"/>
                        </a:lnTo>
                        <a:lnTo>
                          <a:pt x="78945" y="19193"/>
                        </a:lnTo>
                        <a:lnTo>
                          <a:pt x="78991" y="19193"/>
                        </a:lnTo>
                        <a:lnTo>
                          <a:pt x="78991" y="19202"/>
                        </a:lnTo>
                        <a:lnTo>
                          <a:pt x="79028" y="19202"/>
                        </a:lnTo>
                        <a:lnTo>
                          <a:pt x="79028" y="19221"/>
                        </a:lnTo>
                        <a:lnTo>
                          <a:pt x="79056" y="19221"/>
                        </a:lnTo>
                        <a:lnTo>
                          <a:pt x="79056" y="19239"/>
                        </a:lnTo>
                        <a:lnTo>
                          <a:pt x="79102" y="19239"/>
                        </a:lnTo>
                        <a:lnTo>
                          <a:pt x="79102" y="19248"/>
                        </a:lnTo>
                        <a:lnTo>
                          <a:pt x="79130" y="19248"/>
                        </a:lnTo>
                        <a:lnTo>
                          <a:pt x="79130" y="19267"/>
                        </a:lnTo>
                        <a:lnTo>
                          <a:pt x="79167" y="19267"/>
                        </a:lnTo>
                        <a:lnTo>
                          <a:pt x="79167" y="19285"/>
                        </a:lnTo>
                        <a:lnTo>
                          <a:pt x="79195" y="19285"/>
                        </a:lnTo>
                        <a:lnTo>
                          <a:pt x="79195" y="19295"/>
                        </a:lnTo>
                        <a:lnTo>
                          <a:pt x="79223" y="19295"/>
                        </a:lnTo>
                        <a:lnTo>
                          <a:pt x="79223" y="19313"/>
                        </a:lnTo>
                        <a:lnTo>
                          <a:pt x="79260" y="19313"/>
                        </a:lnTo>
                        <a:lnTo>
                          <a:pt x="79260" y="19332"/>
                        </a:lnTo>
                        <a:lnTo>
                          <a:pt x="79288" y="19332"/>
                        </a:lnTo>
                        <a:lnTo>
                          <a:pt x="79288" y="19341"/>
                        </a:lnTo>
                        <a:lnTo>
                          <a:pt x="79315" y="19341"/>
                        </a:lnTo>
                        <a:lnTo>
                          <a:pt x="79315" y="19359"/>
                        </a:lnTo>
                        <a:lnTo>
                          <a:pt x="79352" y="19359"/>
                        </a:lnTo>
                        <a:lnTo>
                          <a:pt x="79352" y="19378"/>
                        </a:lnTo>
                        <a:lnTo>
                          <a:pt x="79380" y="19378"/>
                        </a:lnTo>
                        <a:lnTo>
                          <a:pt x="79380" y="19387"/>
                        </a:lnTo>
                        <a:lnTo>
                          <a:pt x="79408" y="19387"/>
                        </a:lnTo>
                        <a:lnTo>
                          <a:pt x="79408" y="19406"/>
                        </a:lnTo>
                        <a:lnTo>
                          <a:pt x="79445" y="19406"/>
                        </a:lnTo>
                        <a:lnTo>
                          <a:pt x="79445" y="19424"/>
                        </a:lnTo>
                        <a:lnTo>
                          <a:pt x="79454" y="19424"/>
                        </a:lnTo>
                        <a:lnTo>
                          <a:pt x="79454" y="19434"/>
                        </a:lnTo>
                        <a:lnTo>
                          <a:pt x="79491" y="19434"/>
                        </a:lnTo>
                        <a:lnTo>
                          <a:pt x="79491" y="19452"/>
                        </a:lnTo>
                        <a:lnTo>
                          <a:pt x="79519" y="19452"/>
                        </a:lnTo>
                        <a:lnTo>
                          <a:pt x="79519" y="19471"/>
                        </a:lnTo>
                        <a:lnTo>
                          <a:pt x="79538" y="19471"/>
                        </a:lnTo>
                        <a:lnTo>
                          <a:pt x="79538" y="19480"/>
                        </a:lnTo>
                        <a:lnTo>
                          <a:pt x="79565" y="19480"/>
                        </a:lnTo>
                        <a:lnTo>
                          <a:pt x="79565" y="19498"/>
                        </a:lnTo>
                        <a:lnTo>
                          <a:pt x="79593" y="19498"/>
                        </a:lnTo>
                        <a:lnTo>
                          <a:pt x="79593" y="19517"/>
                        </a:lnTo>
                        <a:lnTo>
                          <a:pt x="79612" y="19517"/>
                        </a:lnTo>
                        <a:lnTo>
                          <a:pt x="79612" y="19526"/>
                        </a:lnTo>
                        <a:lnTo>
                          <a:pt x="79640" y="19526"/>
                        </a:lnTo>
                        <a:lnTo>
                          <a:pt x="79640" y="19545"/>
                        </a:lnTo>
                        <a:lnTo>
                          <a:pt x="79677" y="19545"/>
                        </a:lnTo>
                        <a:lnTo>
                          <a:pt x="79677" y="19563"/>
                        </a:lnTo>
                        <a:lnTo>
                          <a:pt x="79686" y="19563"/>
                        </a:lnTo>
                        <a:lnTo>
                          <a:pt x="79686" y="19572"/>
                        </a:lnTo>
                        <a:lnTo>
                          <a:pt x="79723" y="19572"/>
                        </a:lnTo>
                        <a:lnTo>
                          <a:pt x="79723" y="19591"/>
                        </a:lnTo>
                        <a:lnTo>
                          <a:pt x="79732" y="19591"/>
                        </a:lnTo>
                        <a:lnTo>
                          <a:pt x="79732" y="19610"/>
                        </a:lnTo>
                        <a:lnTo>
                          <a:pt x="79769" y="19610"/>
                        </a:lnTo>
                        <a:lnTo>
                          <a:pt x="79769" y="19619"/>
                        </a:lnTo>
                        <a:lnTo>
                          <a:pt x="79778" y="19619"/>
                        </a:lnTo>
                        <a:lnTo>
                          <a:pt x="79778" y="19637"/>
                        </a:lnTo>
                        <a:lnTo>
                          <a:pt x="79815" y="19637"/>
                        </a:lnTo>
                        <a:lnTo>
                          <a:pt x="79815" y="19656"/>
                        </a:lnTo>
                        <a:lnTo>
                          <a:pt x="79825" y="19656"/>
                        </a:lnTo>
                        <a:lnTo>
                          <a:pt x="79825" y="19665"/>
                        </a:lnTo>
                        <a:lnTo>
                          <a:pt x="79843" y="19665"/>
                        </a:lnTo>
                        <a:lnTo>
                          <a:pt x="79843" y="19684"/>
                        </a:lnTo>
                        <a:lnTo>
                          <a:pt x="79871" y="19684"/>
                        </a:lnTo>
                        <a:lnTo>
                          <a:pt x="79871" y="19702"/>
                        </a:lnTo>
                        <a:lnTo>
                          <a:pt x="79890" y="19702"/>
                        </a:lnTo>
                        <a:lnTo>
                          <a:pt x="79890" y="19711"/>
                        </a:lnTo>
                        <a:lnTo>
                          <a:pt x="79917" y="19711"/>
                        </a:lnTo>
                        <a:lnTo>
                          <a:pt x="79917" y="19730"/>
                        </a:lnTo>
                        <a:lnTo>
                          <a:pt x="79936" y="19730"/>
                        </a:lnTo>
                        <a:lnTo>
                          <a:pt x="79936" y="19748"/>
                        </a:lnTo>
                        <a:lnTo>
                          <a:pt x="79964" y="19748"/>
                        </a:lnTo>
                        <a:lnTo>
                          <a:pt x="79964" y="19758"/>
                        </a:lnTo>
                        <a:lnTo>
                          <a:pt x="79982" y="19758"/>
                        </a:lnTo>
                        <a:lnTo>
                          <a:pt x="79982" y="19776"/>
                        </a:lnTo>
                        <a:lnTo>
                          <a:pt x="80010" y="19776"/>
                        </a:lnTo>
                        <a:lnTo>
                          <a:pt x="80010" y="19795"/>
                        </a:lnTo>
                        <a:lnTo>
                          <a:pt x="80029" y="19795"/>
                        </a:lnTo>
                        <a:lnTo>
                          <a:pt x="80029" y="19804"/>
                        </a:lnTo>
                        <a:lnTo>
                          <a:pt x="80047" y="19804"/>
                        </a:lnTo>
                        <a:lnTo>
                          <a:pt x="80047" y="19823"/>
                        </a:lnTo>
                        <a:lnTo>
                          <a:pt x="80056" y="19823"/>
                        </a:lnTo>
                        <a:lnTo>
                          <a:pt x="80056" y="19841"/>
                        </a:lnTo>
                        <a:lnTo>
                          <a:pt x="80093" y="19841"/>
                        </a:lnTo>
                        <a:lnTo>
                          <a:pt x="80093" y="19850"/>
                        </a:lnTo>
                        <a:lnTo>
                          <a:pt x="80103" y="19850"/>
                        </a:lnTo>
                        <a:lnTo>
                          <a:pt x="80103" y="19869"/>
                        </a:lnTo>
                        <a:lnTo>
                          <a:pt x="80121" y="19869"/>
                        </a:lnTo>
                        <a:lnTo>
                          <a:pt x="80121" y="19887"/>
                        </a:lnTo>
                        <a:lnTo>
                          <a:pt x="80140" y="19887"/>
                        </a:lnTo>
                        <a:lnTo>
                          <a:pt x="80140" y="19897"/>
                        </a:lnTo>
                        <a:lnTo>
                          <a:pt x="80167" y="19897"/>
                        </a:lnTo>
                        <a:lnTo>
                          <a:pt x="80167" y="19915"/>
                        </a:lnTo>
                        <a:lnTo>
                          <a:pt x="80186" y="19915"/>
                        </a:lnTo>
                        <a:lnTo>
                          <a:pt x="80186" y="19934"/>
                        </a:lnTo>
                        <a:lnTo>
                          <a:pt x="80195" y="19934"/>
                        </a:lnTo>
                        <a:lnTo>
                          <a:pt x="80195" y="19943"/>
                        </a:lnTo>
                        <a:lnTo>
                          <a:pt x="80214" y="19943"/>
                        </a:lnTo>
                        <a:lnTo>
                          <a:pt x="80214" y="19962"/>
                        </a:lnTo>
                        <a:lnTo>
                          <a:pt x="80242" y="19962"/>
                        </a:lnTo>
                        <a:lnTo>
                          <a:pt x="80242" y="19980"/>
                        </a:lnTo>
                        <a:lnTo>
                          <a:pt x="80260" y="19980"/>
                        </a:lnTo>
                        <a:lnTo>
                          <a:pt x="80260" y="19989"/>
                        </a:lnTo>
                        <a:lnTo>
                          <a:pt x="80279" y="19989"/>
                        </a:lnTo>
                        <a:lnTo>
                          <a:pt x="80279" y="20008"/>
                        </a:lnTo>
                        <a:lnTo>
                          <a:pt x="80306" y="20008"/>
                        </a:lnTo>
                        <a:lnTo>
                          <a:pt x="80306" y="20026"/>
                        </a:lnTo>
                        <a:lnTo>
                          <a:pt x="80325" y="20026"/>
                        </a:lnTo>
                        <a:lnTo>
                          <a:pt x="80325" y="20036"/>
                        </a:lnTo>
                        <a:lnTo>
                          <a:pt x="80334" y="20036"/>
                        </a:lnTo>
                        <a:lnTo>
                          <a:pt x="80334" y="20054"/>
                        </a:lnTo>
                        <a:lnTo>
                          <a:pt x="80353" y="20054"/>
                        </a:lnTo>
                        <a:lnTo>
                          <a:pt x="80353" y="20073"/>
                        </a:lnTo>
                        <a:lnTo>
                          <a:pt x="80371" y="20073"/>
                        </a:lnTo>
                        <a:lnTo>
                          <a:pt x="80371" y="20082"/>
                        </a:lnTo>
                        <a:lnTo>
                          <a:pt x="80381" y="20082"/>
                        </a:lnTo>
                        <a:lnTo>
                          <a:pt x="80381" y="20100"/>
                        </a:lnTo>
                        <a:lnTo>
                          <a:pt x="80399" y="20100"/>
                        </a:lnTo>
                        <a:lnTo>
                          <a:pt x="80399" y="20119"/>
                        </a:lnTo>
                        <a:lnTo>
                          <a:pt x="80418" y="20119"/>
                        </a:lnTo>
                        <a:lnTo>
                          <a:pt x="80418" y="20128"/>
                        </a:lnTo>
                        <a:lnTo>
                          <a:pt x="80427" y="20128"/>
                        </a:lnTo>
                        <a:lnTo>
                          <a:pt x="80427" y="20147"/>
                        </a:lnTo>
                        <a:lnTo>
                          <a:pt x="80464" y="20147"/>
                        </a:lnTo>
                        <a:lnTo>
                          <a:pt x="80464" y="20165"/>
                        </a:lnTo>
                        <a:lnTo>
                          <a:pt x="80473" y="20165"/>
                        </a:lnTo>
                        <a:lnTo>
                          <a:pt x="80473" y="20175"/>
                        </a:lnTo>
                        <a:lnTo>
                          <a:pt x="80492" y="20175"/>
                        </a:lnTo>
                        <a:lnTo>
                          <a:pt x="80492" y="20193"/>
                        </a:lnTo>
                        <a:lnTo>
                          <a:pt x="80510" y="20193"/>
                        </a:lnTo>
                        <a:lnTo>
                          <a:pt x="80510" y="20212"/>
                        </a:lnTo>
                        <a:lnTo>
                          <a:pt x="80519" y="20212"/>
                        </a:lnTo>
                        <a:lnTo>
                          <a:pt x="80519" y="20221"/>
                        </a:lnTo>
                        <a:lnTo>
                          <a:pt x="80538" y="20221"/>
                        </a:lnTo>
                        <a:lnTo>
                          <a:pt x="80538" y="20239"/>
                        </a:lnTo>
                        <a:lnTo>
                          <a:pt x="80556" y="20239"/>
                        </a:lnTo>
                        <a:lnTo>
                          <a:pt x="80556" y="20258"/>
                        </a:lnTo>
                        <a:lnTo>
                          <a:pt x="80566" y="20258"/>
                        </a:lnTo>
                        <a:lnTo>
                          <a:pt x="80566" y="20267"/>
                        </a:lnTo>
                        <a:lnTo>
                          <a:pt x="80584" y="20267"/>
                        </a:lnTo>
                        <a:lnTo>
                          <a:pt x="80584" y="20286"/>
                        </a:lnTo>
                        <a:lnTo>
                          <a:pt x="80603" y="20286"/>
                        </a:lnTo>
                        <a:lnTo>
                          <a:pt x="80603" y="20304"/>
                        </a:lnTo>
                        <a:lnTo>
                          <a:pt x="80631" y="20304"/>
                        </a:lnTo>
                        <a:lnTo>
                          <a:pt x="80631" y="20313"/>
                        </a:lnTo>
                        <a:lnTo>
                          <a:pt x="80649" y="20313"/>
                        </a:lnTo>
                        <a:lnTo>
                          <a:pt x="80649" y="20332"/>
                        </a:lnTo>
                        <a:lnTo>
                          <a:pt x="80658" y="20332"/>
                        </a:lnTo>
                        <a:lnTo>
                          <a:pt x="80658" y="20351"/>
                        </a:lnTo>
                        <a:lnTo>
                          <a:pt x="80695" y="20351"/>
                        </a:lnTo>
                        <a:lnTo>
                          <a:pt x="80695" y="20360"/>
                        </a:lnTo>
                        <a:lnTo>
                          <a:pt x="80705" y="20360"/>
                        </a:lnTo>
                        <a:lnTo>
                          <a:pt x="80705" y="20378"/>
                        </a:lnTo>
                        <a:lnTo>
                          <a:pt x="80723" y="20378"/>
                        </a:lnTo>
                        <a:lnTo>
                          <a:pt x="80723" y="20397"/>
                        </a:lnTo>
                        <a:lnTo>
                          <a:pt x="80742" y="20397"/>
                        </a:lnTo>
                        <a:lnTo>
                          <a:pt x="80742" y="20406"/>
                        </a:lnTo>
                        <a:lnTo>
                          <a:pt x="80751" y="20406"/>
                        </a:lnTo>
                        <a:lnTo>
                          <a:pt x="80751" y="20425"/>
                        </a:lnTo>
                        <a:lnTo>
                          <a:pt x="80770" y="20425"/>
                        </a:lnTo>
                        <a:lnTo>
                          <a:pt x="80770" y="20443"/>
                        </a:lnTo>
                        <a:lnTo>
                          <a:pt x="80797" y="20443"/>
                        </a:lnTo>
                        <a:lnTo>
                          <a:pt x="80797" y="20452"/>
                        </a:lnTo>
                        <a:lnTo>
                          <a:pt x="80816" y="20452"/>
                        </a:lnTo>
                        <a:lnTo>
                          <a:pt x="80816" y="20471"/>
                        </a:lnTo>
                        <a:lnTo>
                          <a:pt x="80834" y="20471"/>
                        </a:lnTo>
                        <a:lnTo>
                          <a:pt x="80834" y="20489"/>
                        </a:lnTo>
                        <a:lnTo>
                          <a:pt x="80844" y="20489"/>
                        </a:lnTo>
                        <a:lnTo>
                          <a:pt x="80844" y="20499"/>
                        </a:lnTo>
                        <a:lnTo>
                          <a:pt x="80862" y="20499"/>
                        </a:lnTo>
                        <a:lnTo>
                          <a:pt x="80862" y="20517"/>
                        </a:lnTo>
                        <a:lnTo>
                          <a:pt x="80881" y="20517"/>
                        </a:lnTo>
                        <a:lnTo>
                          <a:pt x="80881" y="20536"/>
                        </a:lnTo>
                        <a:lnTo>
                          <a:pt x="80890" y="20536"/>
                        </a:lnTo>
                        <a:lnTo>
                          <a:pt x="80890" y="20545"/>
                        </a:lnTo>
                        <a:lnTo>
                          <a:pt x="80908" y="20545"/>
                        </a:lnTo>
                        <a:lnTo>
                          <a:pt x="80908" y="20564"/>
                        </a:lnTo>
                        <a:lnTo>
                          <a:pt x="80927" y="20564"/>
                        </a:lnTo>
                        <a:lnTo>
                          <a:pt x="80927" y="20582"/>
                        </a:lnTo>
                        <a:lnTo>
                          <a:pt x="80936" y="20582"/>
                        </a:lnTo>
                        <a:lnTo>
                          <a:pt x="80936" y="20591"/>
                        </a:lnTo>
                        <a:lnTo>
                          <a:pt x="80955" y="20591"/>
                        </a:lnTo>
                        <a:lnTo>
                          <a:pt x="80955" y="20610"/>
                        </a:lnTo>
                        <a:lnTo>
                          <a:pt x="80973" y="20610"/>
                        </a:lnTo>
                        <a:lnTo>
                          <a:pt x="80973" y="20628"/>
                        </a:lnTo>
                        <a:lnTo>
                          <a:pt x="80983" y="20628"/>
                        </a:lnTo>
                        <a:lnTo>
                          <a:pt x="80983" y="20638"/>
                        </a:lnTo>
                        <a:lnTo>
                          <a:pt x="81001" y="20638"/>
                        </a:lnTo>
                        <a:lnTo>
                          <a:pt x="81001" y="20656"/>
                        </a:lnTo>
                        <a:lnTo>
                          <a:pt x="81020" y="20656"/>
                        </a:lnTo>
                        <a:lnTo>
                          <a:pt x="81020" y="20675"/>
                        </a:lnTo>
                        <a:lnTo>
                          <a:pt x="81029" y="20675"/>
                        </a:lnTo>
                        <a:lnTo>
                          <a:pt x="81029" y="20684"/>
                        </a:lnTo>
                        <a:lnTo>
                          <a:pt x="81047" y="20684"/>
                        </a:lnTo>
                        <a:lnTo>
                          <a:pt x="81047" y="20703"/>
                        </a:lnTo>
                        <a:lnTo>
                          <a:pt x="81066" y="20703"/>
                        </a:lnTo>
                        <a:lnTo>
                          <a:pt x="81066" y="20721"/>
                        </a:lnTo>
                        <a:lnTo>
                          <a:pt x="81075" y="20721"/>
                        </a:lnTo>
                        <a:lnTo>
                          <a:pt x="81075" y="20730"/>
                        </a:lnTo>
                        <a:lnTo>
                          <a:pt x="81094" y="20730"/>
                        </a:lnTo>
                        <a:lnTo>
                          <a:pt x="81094" y="20749"/>
                        </a:lnTo>
                        <a:lnTo>
                          <a:pt x="81112" y="20749"/>
                        </a:lnTo>
                        <a:lnTo>
                          <a:pt x="81112" y="20767"/>
                        </a:lnTo>
                        <a:lnTo>
                          <a:pt x="81122" y="20767"/>
                        </a:lnTo>
                        <a:lnTo>
                          <a:pt x="81122" y="20777"/>
                        </a:lnTo>
                        <a:lnTo>
                          <a:pt x="81140" y="20777"/>
                        </a:lnTo>
                        <a:lnTo>
                          <a:pt x="81140" y="20795"/>
                        </a:lnTo>
                        <a:lnTo>
                          <a:pt x="81159" y="20795"/>
                        </a:lnTo>
                        <a:lnTo>
                          <a:pt x="81159" y="20823"/>
                        </a:lnTo>
                        <a:lnTo>
                          <a:pt x="81168" y="20823"/>
                        </a:lnTo>
                        <a:lnTo>
                          <a:pt x="81168" y="20841"/>
                        </a:lnTo>
                        <a:lnTo>
                          <a:pt x="81186" y="20841"/>
                        </a:lnTo>
                        <a:lnTo>
                          <a:pt x="81186" y="20860"/>
                        </a:lnTo>
                        <a:lnTo>
                          <a:pt x="81205" y="20860"/>
                        </a:lnTo>
                        <a:lnTo>
                          <a:pt x="81205" y="20869"/>
                        </a:lnTo>
                        <a:lnTo>
                          <a:pt x="81214" y="20869"/>
                        </a:lnTo>
                        <a:lnTo>
                          <a:pt x="81214" y="20888"/>
                        </a:lnTo>
                        <a:lnTo>
                          <a:pt x="81233" y="20888"/>
                        </a:lnTo>
                        <a:lnTo>
                          <a:pt x="81233" y="20916"/>
                        </a:lnTo>
                        <a:lnTo>
                          <a:pt x="81251" y="20916"/>
                        </a:lnTo>
                        <a:lnTo>
                          <a:pt x="81251" y="20934"/>
                        </a:lnTo>
                        <a:lnTo>
                          <a:pt x="81260" y="20934"/>
                        </a:lnTo>
                        <a:lnTo>
                          <a:pt x="81260" y="20953"/>
                        </a:lnTo>
                        <a:lnTo>
                          <a:pt x="81279" y="20953"/>
                        </a:lnTo>
                        <a:lnTo>
                          <a:pt x="81279" y="20962"/>
                        </a:lnTo>
                        <a:lnTo>
                          <a:pt x="81297" y="20962"/>
                        </a:lnTo>
                        <a:lnTo>
                          <a:pt x="81297" y="20999"/>
                        </a:lnTo>
                        <a:lnTo>
                          <a:pt x="81307" y="20999"/>
                        </a:lnTo>
                        <a:lnTo>
                          <a:pt x="81307" y="21008"/>
                        </a:lnTo>
                        <a:lnTo>
                          <a:pt x="81325" y="21008"/>
                        </a:lnTo>
                        <a:lnTo>
                          <a:pt x="81325" y="21027"/>
                        </a:lnTo>
                        <a:lnTo>
                          <a:pt x="81344" y="21027"/>
                        </a:lnTo>
                        <a:lnTo>
                          <a:pt x="81344" y="21054"/>
                        </a:lnTo>
                        <a:lnTo>
                          <a:pt x="81353" y="21054"/>
                        </a:lnTo>
                        <a:lnTo>
                          <a:pt x="81353" y="21073"/>
                        </a:lnTo>
                        <a:lnTo>
                          <a:pt x="81372" y="21073"/>
                        </a:lnTo>
                        <a:lnTo>
                          <a:pt x="81372" y="21101"/>
                        </a:lnTo>
                        <a:lnTo>
                          <a:pt x="81390" y="21101"/>
                        </a:lnTo>
                        <a:lnTo>
                          <a:pt x="81390" y="21119"/>
                        </a:lnTo>
                        <a:lnTo>
                          <a:pt x="81399" y="21119"/>
                        </a:lnTo>
                        <a:lnTo>
                          <a:pt x="81399" y="21147"/>
                        </a:lnTo>
                        <a:lnTo>
                          <a:pt x="81418" y="21147"/>
                        </a:lnTo>
                        <a:lnTo>
                          <a:pt x="81418" y="21166"/>
                        </a:lnTo>
                        <a:lnTo>
                          <a:pt x="81436" y="21166"/>
                        </a:lnTo>
                        <a:lnTo>
                          <a:pt x="81436" y="21193"/>
                        </a:lnTo>
                        <a:lnTo>
                          <a:pt x="81446" y="21193"/>
                        </a:lnTo>
                        <a:lnTo>
                          <a:pt x="81446" y="21212"/>
                        </a:lnTo>
                        <a:lnTo>
                          <a:pt x="81464" y="21212"/>
                        </a:lnTo>
                        <a:lnTo>
                          <a:pt x="81464" y="21240"/>
                        </a:lnTo>
                        <a:lnTo>
                          <a:pt x="81483" y="21240"/>
                        </a:lnTo>
                        <a:lnTo>
                          <a:pt x="81483" y="21258"/>
                        </a:lnTo>
                        <a:lnTo>
                          <a:pt x="81492" y="21258"/>
                        </a:lnTo>
                        <a:lnTo>
                          <a:pt x="81492" y="21286"/>
                        </a:lnTo>
                        <a:lnTo>
                          <a:pt x="81511" y="21286"/>
                        </a:lnTo>
                        <a:lnTo>
                          <a:pt x="81511" y="21323"/>
                        </a:lnTo>
                        <a:lnTo>
                          <a:pt x="81529" y="21323"/>
                        </a:lnTo>
                        <a:lnTo>
                          <a:pt x="81529" y="21351"/>
                        </a:lnTo>
                        <a:lnTo>
                          <a:pt x="81538" y="21351"/>
                        </a:lnTo>
                        <a:lnTo>
                          <a:pt x="81538" y="21369"/>
                        </a:lnTo>
                        <a:lnTo>
                          <a:pt x="81557" y="21369"/>
                        </a:lnTo>
                        <a:lnTo>
                          <a:pt x="81557" y="21397"/>
                        </a:lnTo>
                        <a:lnTo>
                          <a:pt x="81575" y="21397"/>
                        </a:lnTo>
                        <a:lnTo>
                          <a:pt x="81575" y="21425"/>
                        </a:lnTo>
                        <a:lnTo>
                          <a:pt x="81585" y="21425"/>
                        </a:lnTo>
                        <a:lnTo>
                          <a:pt x="81585" y="21462"/>
                        </a:lnTo>
                        <a:lnTo>
                          <a:pt x="81603" y="21462"/>
                        </a:lnTo>
                        <a:lnTo>
                          <a:pt x="81603" y="21490"/>
                        </a:lnTo>
                        <a:lnTo>
                          <a:pt x="81622" y="21490"/>
                        </a:lnTo>
                        <a:lnTo>
                          <a:pt x="81622" y="21518"/>
                        </a:lnTo>
                        <a:lnTo>
                          <a:pt x="81631" y="21518"/>
                        </a:lnTo>
                        <a:lnTo>
                          <a:pt x="81631" y="21555"/>
                        </a:lnTo>
                        <a:lnTo>
                          <a:pt x="81649" y="21555"/>
                        </a:lnTo>
                        <a:lnTo>
                          <a:pt x="81649" y="21582"/>
                        </a:lnTo>
                        <a:lnTo>
                          <a:pt x="81668" y="21582"/>
                        </a:lnTo>
                        <a:lnTo>
                          <a:pt x="81668" y="21610"/>
                        </a:lnTo>
                        <a:lnTo>
                          <a:pt x="81677" y="21610"/>
                        </a:lnTo>
                        <a:lnTo>
                          <a:pt x="81677" y="21657"/>
                        </a:lnTo>
                        <a:lnTo>
                          <a:pt x="81696" y="21657"/>
                        </a:lnTo>
                        <a:lnTo>
                          <a:pt x="81696" y="21694"/>
                        </a:lnTo>
                        <a:lnTo>
                          <a:pt x="81714" y="21694"/>
                        </a:lnTo>
                        <a:lnTo>
                          <a:pt x="81714" y="21740"/>
                        </a:lnTo>
                        <a:lnTo>
                          <a:pt x="81724" y="21740"/>
                        </a:lnTo>
                        <a:lnTo>
                          <a:pt x="81724" y="21768"/>
                        </a:lnTo>
                        <a:lnTo>
                          <a:pt x="81742" y="21768"/>
                        </a:lnTo>
                        <a:lnTo>
                          <a:pt x="81742" y="21814"/>
                        </a:lnTo>
                        <a:lnTo>
                          <a:pt x="81761" y="21814"/>
                        </a:lnTo>
                        <a:lnTo>
                          <a:pt x="81761" y="21842"/>
                        </a:lnTo>
                        <a:lnTo>
                          <a:pt x="81770" y="21842"/>
                        </a:lnTo>
                        <a:lnTo>
                          <a:pt x="81770" y="21888"/>
                        </a:lnTo>
                        <a:lnTo>
                          <a:pt x="81788" y="21888"/>
                        </a:lnTo>
                        <a:lnTo>
                          <a:pt x="81788" y="21934"/>
                        </a:lnTo>
                        <a:lnTo>
                          <a:pt x="81807" y="21934"/>
                        </a:lnTo>
                        <a:lnTo>
                          <a:pt x="81807" y="21981"/>
                        </a:lnTo>
                        <a:lnTo>
                          <a:pt x="81816" y="21981"/>
                        </a:lnTo>
                        <a:lnTo>
                          <a:pt x="81816" y="22046"/>
                        </a:lnTo>
                        <a:lnTo>
                          <a:pt x="81835" y="22046"/>
                        </a:lnTo>
                        <a:lnTo>
                          <a:pt x="81835" y="22110"/>
                        </a:lnTo>
                        <a:lnTo>
                          <a:pt x="81853" y="22110"/>
                        </a:lnTo>
                        <a:lnTo>
                          <a:pt x="81853" y="22157"/>
                        </a:lnTo>
                        <a:lnTo>
                          <a:pt x="81863" y="22157"/>
                        </a:lnTo>
                        <a:lnTo>
                          <a:pt x="81863" y="22212"/>
                        </a:lnTo>
                        <a:lnTo>
                          <a:pt x="81881" y="22212"/>
                        </a:lnTo>
                        <a:lnTo>
                          <a:pt x="81881" y="22277"/>
                        </a:lnTo>
                        <a:lnTo>
                          <a:pt x="81900" y="22277"/>
                        </a:lnTo>
                        <a:lnTo>
                          <a:pt x="81900" y="22351"/>
                        </a:lnTo>
                        <a:lnTo>
                          <a:pt x="81909" y="22351"/>
                        </a:lnTo>
                        <a:lnTo>
                          <a:pt x="81909" y="22444"/>
                        </a:lnTo>
                        <a:lnTo>
                          <a:pt x="81927" y="22444"/>
                        </a:lnTo>
                        <a:lnTo>
                          <a:pt x="81927" y="22555"/>
                        </a:lnTo>
                        <a:lnTo>
                          <a:pt x="81946" y="22555"/>
                        </a:lnTo>
                        <a:lnTo>
                          <a:pt x="81946" y="22629"/>
                        </a:lnTo>
                        <a:lnTo>
                          <a:pt x="81955" y="22629"/>
                        </a:lnTo>
                        <a:lnTo>
                          <a:pt x="81955" y="22712"/>
                        </a:lnTo>
                        <a:lnTo>
                          <a:pt x="81974" y="22712"/>
                        </a:lnTo>
                        <a:lnTo>
                          <a:pt x="81974" y="22787"/>
                        </a:lnTo>
                        <a:lnTo>
                          <a:pt x="81992" y="22787"/>
                        </a:lnTo>
                        <a:lnTo>
                          <a:pt x="81992" y="22861"/>
                        </a:lnTo>
                        <a:lnTo>
                          <a:pt x="82001" y="22861"/>
                        </a:lnTo>
                        <a:lnTo>
                          <a:pt x="82001" y="22944"/>
                        </a:lnTo>
                        <a:lnTo>
                          <a:pt x="82020" y="22944"/>
                        </a:lnTo>
                        <a:lnTo>
                          <a:pt x="82020" y="23018"/>
                        </a:lnTo>
                        <a:lnTo>
                          <a:pt x="82039" y="23018"/>
                        </a:lnTo>
                        <a:lnTo>
                          <a:pt x="82039" y="23083"/>
                        </a:lnTo>
                        <a:lnTo>
                          <a:pt x="82048" y="23083"/>
                        </a:lnTo>
                        <a:lnTo>
                          <a:pt x="82048" y="23139"/>
                        </a:lnTo>
                        <a:lnTo>
                          <a:pt x="82066" y="23139"/>
                        </a:lnTo>
                        <a:lnTo>
                          <a:pt x="82066" y="23129"/>
                        </a:lnTo>
                        <a:lnTo>
                          <a:pt x="82094" y="23129"/>
                        </a:lnTo>
                        <a:lnTo>
                          <a:pt x="82094" y="23111"/>
                        </a:lnTo>
                        <a:lnTo>
                          <a:pt x="82131" y="23111"/>
                        </a:lnTo>
                        <a:lnTo>
                          <a:pt x="82131" y="23092"/>
                        </a:lnTo>
                        <a:lnTo>
                          <a:pt x="82159" y="23092"/>
                        </a:lnTo>
                        <a:lnTo>
                          <a:pt x="82159" y="23083"/>
                        </a:lnTo>
                        <a:lnTo>
                          <a:pt x="82205" y="23083"/>
                        </a:lnTo>
                        <a:lnTo>
                          <a:pt x="82205" y="23064"/>
                        </a:lnTo>
                        <a:lnTo>
                          <a:pt x="82233" y="23064"/>
                        </a:lnTo>
                        <a:lnTo>
                          <a:pt x="82233" y="23046"/>
                        </a:lnTo>
                        <a:lnTo>
                          <a:pt x="82279" y="23046"/>
                        </a:lnTo>
                        <a:lnTo>
                          <a:pt x="82279" y="23037"/>
                        </a:lnTo>
                        <a:lnTo>
                          <a:pt x="82316" y="23037"/>
                        </a:lnTo>
                        <a:lnTo>
                          <a:pt x="82316" y="23018"/>
                        </a:lnTo>
                        <a:lnTo>
                          <a:pt x="82344" y="23018"/>
                        </a:lnTo>
                        <a:lnTo>
                          <a:pt x="82344" y="23000"/>
                        </a:lnTo>
                        <a:lnTo>
                          <a:pt x="82390" y="23000"/>
                        </a:lnTo>
                        <a:lnTo>
                          <a:pt x="82390" y="22990"/>
                        </a:lnTo>
                        <a:lnTo>
                          <a:pt x="82418" y="22990"/>
                        </a:lnTo>
                        <a:lnTo>
                          <a:pt x="82418" y="22972"/>
                        </a:lnTo>
                        <a:lnTo>
                          <a:pt x="82465" y="22972"/>
                        </a:lnTo>
                        <a:lnTo>
                          <a:pt x="82465" y="22953"/>
                        </a:lnTo>
                        <a:lnTo>
                          <a:pt x="82511" y="22953"/>
                        </a:lnTo>
                        <a:lnTo>
                          <a:pt x="82511" y="22944"/>
                        </a:lnTo>
                        <a:lnTo>
                          <a:pt x="82557" y="22944"/>
                        </a:lnTo>
                        <a:lnTo>
                          <a:pt x="82557" y="22926"/>
                        </a:lnTo>
                        <a:lnTo>
                          <a:pt x="82622" y="22926"/>
                        </a:lnTo>
                        <a:lnTo>
                          <a:pt x="82622" y="22907"/>
                        </a:lnTo>
                        <a:lnTo>
                          <a:pt x="82668" y="22907"/>
                        </a:lnTo>
                        <a:lnTo>
                          <a:pt x="82668" y="22898"/>
                        </a:lnTo>
                        <a:lnTo>
                          <a:pt x="82715" y="22898"/>
                        </a:lnTo>
                        <a:lnTo>
                          <a:pt x="82715" y="22879"/>
                        </a:lnTo>
                        <a:lnTo>
                          <a:pt x="82780" y="22879"/>
                        </a:lnTo>
                        <a:lnTo>
                          <a:pt x="82780" y="22861"/>
                        </a:lnTo>
                        <a:lnTo>
                          <a:pt x="82826" y="22861"/>
                        </a:lnTo>
                        <a:lnTo>
                          <a:pt x="82826" y="22851"/>
                        </a:lnTo>
                        <a:lnTo>
                          <a:pt x="82881" y="22851"/>
                        </a:lnTo>
                        <a:lnTo>
                          <a:pt x="82881" y="22833"/>
                        </a:lnTo>
                        <a:lnTo>
                          <a:pt x="82946" y="22833"/>
                        </a:lnTo>
                        <a:lnTo>
                          <a:pt x="82946" y="22814"/>
                        </a:lnTo>
                        <a:lnTo>
                          <a:pt x="83039" y="22814"/>
                        </a:lnTo>
                        <a:lnTo>
                          <a:pt x="83039" y="22805"/>
                        </a:lnTo>
                        <a:lnTo>
                          <a:pt x="83131" y="22805"/>
                        </a:lnTo>
                        <a:lnTo>
                          <a:pt x="83131" y="22787"/>
                        </a:lnTo>
                        <a:lnTo>
                          <a:pt x="83243" y="22787"/>
                        </a:lnTo>
                        <a:lnTo>
                          <a:pt x="83243" y="22768"/>
                        </a:lnTo>
                        <a:lnTo>
                          <a:pt x="83335" y="22768"/>
                        </a:lnTo>
                        <a:lnTo>
                          <a:pt x="83335" y="22759"/>
                        </a:lnTo>
                        <a:lnTo>
                          <a:pt x="83641" y="22759"/>
                        </a:lnTo>
                        <a:lnTo>
                          <a:pt x="83641" y="22740"/>
                        </a:lnTo>
                        <a:lnTo>
                          <a:pt x="83937" y="22740"/>
                        </a:lnTo>
                        <a:lnTo>
                          <a:pt x="83937" y="22759"/>
                        </a:lnTo>
                        <a:lnTo>
                          <a:pt x="84086" y="22759"/>
                        </a:lnTo>
                        <a:lnTo>
                          <a:pt x="84086" y="22768"/>
                        </a:lnTo>
                        <a:lnTo>
                          <a:pt x="84262" y="22768"/>
                        </a:lnTo>
                        <a:lnTo>
                          <a:pt x="84262" y="22787"/>
                        </a:lnTo>
                        <a:lnTo>
                          <a:pt x="84363" y="22787"/>
                        </a:lnTo>
                        <a:lnTo>
                          <a:pt x="84363" y="22805"/>
                        </a:lnTo>
                        <a:lnTo>
                          <a:pt x="84428" y="22805"/>
                        </a:lnTo>
                        <a:lnTo>
                          <a:pt x="84428" y="22814"/>
                        </a:lnTo>
                        <a:lnTo>
                          <a:pt x="84502" y="22814"/>
                        </a:lnTo>
                        <a:lnTo>
                          <a:pt x="84502" y="22833"/>
                        </a:lnTo>
                        <a:lnTo>
                          <a:pt x="84567" y="22833"/>
                        </a:lnTo>
                        <a:lnTo>
                          <a:pt x="84567" y="22851"/>
                        </a:lnTo>
                        <a:lnTo>
                          <a:pt x="84641" y="22851"/>
                        </a:lnTo>
                        <a:lnTo>
                          <a:pt x="84641" y="22861"/>
                        </a:lnTo>
                        <a:lnTo>
                          <a:pt x="84706" y="22861"/>
                        </a:lnTo>
                        <a:lnTo>
                          <a:pt x="84706" y="22879"/>
                        </a:lnTo>
                        <a:lnTo>
                          <a:pt x="84771" y="22879"/>
                        </a:lnTo>
                        <a:lnTo>
                          <a:pt x="84771" y="22898"/>
                        </a:lnTo>
                        <a:lnTo>
                          <a:pt x="84817" y="22898"/>
                        </a:lnTo>
                        <a:lnTo>
                          <a:pt x="84817" y="22907"/>
                        </a:lnTo>
                        <a:lnTo>
                          <a:pt x="84864" y="22907"/>
                        </a:lnTo>
                        <a:lnTo>
                          <a:pt x="84864" y="22926"/>
                        </a:lnTo>
                        <a:lnTo>
                          <a:pt x="84910" y="22926"/>
                        </a:lnTo>
                        <a:lnTo>
                          <a:pt x="84910" y="22944"/>
                        </a:lnTo>
                        <a:lnTo>
                          <a:pt x="84956" y="22944"/>
                        </a:lnTo>
                        <a:lnTo>
                          <a:pt x="84956" y="22953"/>
                        </a:lnTo>
                        <a:lnTo>
                          <a:pt x="84984" y="22953"/>
                        </a:lnTo>
                        <a:lnTo>
                          <a:pt x="84984" y="22972"/>
                        </a:lnTo>
                        <a:lnTo>
                          <a:pt x="85030" y="22972"/>
                        </a:lnTo>
                        <a:lnTo>
                          <a:pt x="85030" y="22990"/>
                        </a:lnTo>
                        <a:lnTo>
                          <a:pt x="85077" y="22990"/>
                        </a:lnTo>
                        <a:lnTo>
                          <a:pt x="85077" y="23000"/>
                        </a:lnTo>
                        <a:lnTo>
                          <a:pt x="85104" y="23000"/>
                        </a:lnTo>
                        <a:lnTo>
                          <a:pt x="85104" y="23018"/>
                        </a:lnTo>
                        <a:lnTo>
                          <a:pt x="85151" y="23018"/>
                        </a:lnTo>
                        <a:lnTo>
                          <a:pt x="85151" y="23037"/>
                        </a:lnTo>
                        <a:lnTo>
                          <a:pt x="85197" y="23037"/>
                        </a:lnTo>
                        <a:lnTo>
                          <a:pt x="85197" y="23046"/>
                        </a:lnTo>
                        <a:lnTo>
                          <a:pt x="85234" y="23046"/>
                        </a:lnTo>
                        <a:lnTo>
                          <a:pt x="85234" y="23064"/>
                        </a:lnTo>
                        <a:lnTo>
                          <a:pt x="85262" y="23064"/>
                        </a:lnTo>
                        <a:lnTo>
                          <a:pt x="85262" y="23083"/>
                        </a:lnTo>
                        <a:lnTo>
                          <a:pt x="85290" y="23083"/>
                        </a:lnTo>
                        <a:lnTo>
                          <a:pt x="85290" y="23092"/>
                        </a:lnTo>
                        <a:lnTo>
                          <a:pt x="85327" y="23092"/>
                        </a:lnTo>
                        <a:lnTo>
                          <a:pt x="85327" y="23111"/>
                        </a:lnTo>
                        <a:lnTo>
                          <a:pt x="85373" y="23111"/>
                        </a:lnTo>
                        <a:lnTo>
                          <a:pt x="85373" y="23129"/>
                        </a:lnTo>
                        <a:lnTo>
                          <a:pt x="85401" y="23129"/>
                        </a:lnTo>
                        <a:lnTo>
                          <a:pt x="85401" y="23139"/>
                        </a:lnTo>
                        <a:lnTo>
                          <a:pt x="85429" y="23139"/>
                        </a:lnTo>
                        <a:lnTo>
                          <a:pt x="85429" y="23157"/>
                        </a:lnTo>
                        <a:lnTo>
                          <a:pt x="85466" y="23157"/>
                        </a:lnTo>
                        <a:lnTo>
                          <a:pt x="85466" y="23176"/>
                        </a:lnTo>
                        <a:lnTo>
                          <a:pt x="85493" y="23176"/>
                        </a:lnTo>
                        <a:lnTo>
                          <a:pt x="85493" y="23185"/>
                        </a:lnTo>
                        <a:lnTo>
                          <a:pt x="85521" y="23185"/>
                        </a:lnTo>
                        <a:lnTo>
                          <a:pt x="85521" y="23203"/>
                        </a:lnTo>
                        <a:lnTo>
                          <a:pt x="85558" y="23203"/>
                        </a:lnTo>
                        <a:lnTo>
                          <a:pt x="85558" y="23222"/>
                        </a:lnTo>
                        <a:lnTo>
                          <a:pt x="85568" y="23222"/>
                        </a:lnTo>
                        <a:lnTo>
                          <a:pt x="85568" y="23231"/>
                        </a:lnTo>
                        <a:lnTo>
                          <a:pt x="85605" y="23231"/>
                        </a:lnTo>
                        <a:lnTo>
                          <a:pt x="85605" y="23250"/>
                        </a:lnTo>
                        <a:lnTo>
                          <a:pt x="85632" y="23250"/>
                        </a:lnTo>
                        <a:lnTo>
                          <a:pt x="85632" y="23268"/>
                        </a:lnTo>
                        <a:lnTo>
                          <a:pt x="85651" y="23268"/>
                        </a:lnTo>
                        <a:lnTo>
                          <a:pt x="85651" y="23277"/>
                        </a:lnTo>
                        <a:lnTo>
                          <a:pt x="85679" y="23277"/>
                        </a:lnTo>
                        <a:lnTo>
                          <a:pt x="85679" y="23296"/>
                        </a:lnTo>
                        <a:lnTo>
                          <a:pt x="85706" y="23296"/>
                        </a:lnTo>
                        <a:lnTo>
                          <a:pt x="85706" y="23315"/>
                        </a:lnTo>
                        <a:lnTo>
                          <a:pt x="85725" y="23315"/>
                        </a:lnTo>
                        <a:lnTo>
                          <a:pt x="85725" y="23324"/>
                        </a:lnTo>
                        <a:lnTo>
                          <a:pt x="85753" y="23324"/>
                        </a:lnTo>
                        <a:lnTo>
                          <a:pt x="85753" y="23342"/>
                        </a:lnTo>
                        <a:lnTo>
                          <a:pt x="85771" y="23342"/>
                        </a:lnTo>
                        <a:lnTo>
                          <a:pt x="85771" y="23361"/>
                        </a:lnTo>
                        <a:lnTo>
                          <a:pt x="85790" y="23361"/>
                        </a:lnTo>
                        <a:lnTo>
                          <a:pt x="85790" y="23370"/>
                        </a:lnTo>
                        <a:lnTo>
                          <a:pt x="85818" y="23370"/>
                        </a:lnTo>
                        <a:lnTo>
                          <a:pt x="85818" y="23389"/>
                        </a:lnTo>
                        <a:lnTo>
                          <a:pt x="85836" y="23389"/>
                        </a:lnTo>
                        <a:lnTo>
                          <a:pt x="85836" y="23407"/>
                        </a:lnTo>
                        <a:lnTo>
                          <a:pt x="85864" y="23407"/>
                        </a:lnTo>
                        <a:lnTo>
                          <a:pt x="85864" y="23416"/>
                        </a:lnTo>
                        <a:lnTo>
                          <a:pt x="85882" y="23416"/>
                        </a:lnTo>
                        <a:lnTo>
                          <a:pt x="85882" y="23435"/>
                        </a:lnTo>
                        <a:lnTo>
                          <a:pt x="85892" y="23435"/>
                        </a:lnTo>
                        <a:lnTo>
                          <a:pt x="85892" y="23453"/>
                        </a:lnTo>
                        <a:lnTo>
                          <a:pt x="85929" y="23453"/>
                        </a:lnTo>
                        <a:lnTo>
                          <a:pt x="85929" y="23463"/>
                        </a:lnTo>
                        <a:lnTo>
                          <a:pt x="85938" y="23463"/>
                        </a:lnTo>
                        <a:lnTo>
                          <a:pt x="85938" y="23481"/>
                        </a:lnTo>
                        <a:lnTo>
                          <a:pt x="85957" y="23481"/>
                        </a:lnTo>
                        <a:lnTo>
                          <a:pt x="85957" y="23500"/>
                        </a:lnTo>
                        <a:lnTo>
                          <a:pt x="85984" y="23500"/>
                        </a:lnTo>
                        <a:lnTo>
                          <a:pt x="85984" y="23509"/>
                        </a:lnTo>
                        <a:lnTo>
                          <a:pt x="86003" y="23509"/>
                        </a:lnTo>
                        <a:lnTo>
                          <a:pt x="86003" y="23528"/>
                        </a:lnTo>
                        <a:lnTo>
                          <a:pt x="86021" y="23528"/>
                        </a:lnTo>
                        <a:lnTo>
                          <a:pt x="86021" y="23546"/>
                        </a:lnTo>
                        <a:lnTo>
                          <a:pt x="86049" y="23546"/>
                        </a:lnTo>
                        <a:lnTo>
                          <a:pt x="86049" y="23555"/>
                        </a:lnTo>
                        <a:lnTo>
                          <a:pt x="86068" y="23555"/>
                        </a:lnTo>
                        <a:lnTo>
                          <a:pt x="86068" y="23574"/>
                        </a:lnTo>
                        <a:lnTo>
                          <a:pt x="86077" y="23574"/>
                        </a:lnTo>
                        <a:lnTo>
                          <a:pt x="86077" y="23592"/>
                        </a:lnTo>
                        <a:lnTo>
                          <a:pt x="86096" y="23592"/>
                        </a:lnTo>
                        <a:lnTo>
                          <a:pt x="86096" y="23602"/>
                        </a:lnTo>
                        <a:lnTo>
                          <a:pt x="86114" y="23602"/>
                        </a:lnTo>
                        <a:lnTo>
                          <a:pt x="86114" y="23620"/>
                        </a:lnTo>
                        <a:lnTo>
                          <a:pt x="86123" y="23620"/>
                        </a:lnTo>
                        <a:lnTo>
                          <a:pt x="86123" y="23639"/>
                        </a:lnTo>
                        <a:lnTo>
                          <a:pt x="86142" y="23639"/>
                        </a:lnTo>
                        <a:lnTo>
                          <a:pt x="86142" y="23648"/>
                        </a:lnTo>
                        <a:lnTo>
                          <a:pt x="86160" y="23648"/>
                        </a:lnTo>
                        <a:lnTo>
                          <a:pt x="86160" y="23667"/>
                        </a:lnTo>
                        <a:lnTo>
                          <a:pt x="86170" y="23667"/>
                        </a:lnTo>
                        <a:lnTo>
                          <a:pt x="86170" y="23685"/>
                        </a:lnTo>
                        <a:lnTo>
                          <a:pt x="86188" y="23685"/>
                        </a:lnTo>
                        <a:lnTo>
                          <a:pt x="86188" y="23694"/>
                        </a:lnTo>
                        <a:lnTo>
                          <a:pt x="86216" y="23694"/>
                        </a:lnTo>
                        <a:lnTo>
                          <a:pt x="86216" y="23713"/>
                        </a:lnTo>
                        <a:lnTo>
                          <a:pt x="86234" y="23713"/>
                        </a:lnTo>
                        <a:lnTo>
                          <a:pt x="86234" y="23731"/>
                        </a:lnTo>
                        <a:lnTo>
                          <a:pt x="86253" y="23731"/>
                        </a:lnTo>
                        <a:lnTo>
                          <a:pt x="86253" y="23741"/>
                        </a:lnTo>
                        <a:lnTo>
                          <a:pt x="86262" y="23741"/>
                        </a:lnTo>
                        <a:lnTo>
                          <a:pt x="86262" y="23759"/>
                        </a:lnTo>
                        <a:lnTo>
                          <a:pt x="86281" y="23759"/>
                        </a:lnTo>
                        <a:lnTo>
                          <a:pt x="86281" y="23778"/>
                        </a:lnTo>
                        <a:lnTo>
                          <a:pt x="86299" y="23778"/>
                        </a:lnTo>
                        <a:lnTo>
                          <a:pt x="86299" y="23787"/>
                        </a:lnTo>
                        <a:lnTo>
                          <a:pt x="86309" y="23787"/>
                        </a:lnTo>
                        <a:lnTo>
                          <a:pt x="86309" y="23805"/>
                        </a:lnTo>
                        <a:lnTo>
                          <a:pt x="86327" y="23805"/>
                        </a:lnTo>
                        <a:lnTo>
                          <a:pt x="86327" y="23824"/>
                        </a:lnTo>
                        <a:lnTo>
                          <a:pt x="86346" y="23824"/>
                        </a:lnTo>
                        <a:lnTo>
                          <a:pt x="86346" y="23833"/>
                        </a:lnTo>
                        <a:lnTo>
                          <a:pt x="86355" y="23833"/>
                        </a:lnTo>
                        <a:lnTo>
                          <a:pt x="86355" y="23852"/>
                        </a:lnTo>
                        <a:lnTo>
                          <a:pt x="86373" y="23852"/>
                        </a:lnTo>
                        <a:lnTo>
                          <a:pt x="86373" y="23870"/>
                        </a:lnTo>
                        <a:lnTo>
                          <a:pt x="86392" y="23870"/>
                        </a:lnTo>
                        <a:lnTo>
                          <a:pt x="86392" y="23880"/>
                        </a:lnTo>
                        <a:lnTo>
                          <a:pt x="86401" y="23880"/>
                        </a:lnTo>
                        <a:lnTo>
                          <a:pt x="86401" y="23898"/>
                        </a:lnTo>
                        <a:lnTo>
                          <a:pt x="86420" y="23898"/>
                        </a:lnTo>
                        <a:lnTo>
                          <a:pt x="86420" y="23917"/>
                        </a:lnTo>
                        <a:lnTo>
                          <a:pt x="86438" y="23917"/>
                        </a:lnTo>
                        <a:lnTo>
                          <a:pt x="86438" y="23926"/>
                        </a:lnTo>
                        <a:lnTo>
                          <a:pt x="86447" y="23926"/>
                        </a:lnTo>
                        <a:lnTo>
                          <a:pt x="86447" y="23944"/>
                        </a:lnTo>
                        <a:lnTo>
                          <a:pt x="86466" y="23944"/>
                        </a:lnTo>
                        <a:lnTo>
                          <a:pt x="86466" y="23972"/>
                        </a:lnTo>
                        <a:lnTo>
                          <a:pt x="86485" y="23972"/>
                        </a:lnTo>
                        <a:lnTo>
                          <a:pt x="86485" y="23991"/>
                        </a:lnTo>
                        <a:lnTo>
                          <a:pt x="86494" y="23991"/>
                        </a:lnTo>
                        <a:lnTo>
                          <a:pt x="86494" y="24009"/>
                        </a:lnTo>
                        <a:lnTo>
                          <a:pt x="86512" y="24009"/>
                        </a:lnTo>
                        <a:lnTo>
                          <a:pt x="86512" y="24018"/>
                        </a:lnTo>
                        <a:lnTo>
                          <a:pt x="86531" y="24018"/>
                        </a:lnTo>
                        <a:lnTo>
                          <a:pt x="86531" y="24056"/>
                        </a:lnTo>
                        <a:lnTo>
                          <a:pt x="86540" y="24056"/>
                        </a:lnTo>
                        <a:lnTo>
                          <a:pt x="86540" y="24065"/>
                        </a:lnTo>
                        <a:lnTo>
                          <a:pt x="86559" y="24065"/>
                        </a:lnTo>
                        <a:lnTo>
                          <a:pt x="86559" y="24083"/>
                        </a:lnTo>
                        <a:lnTo>
                          <a:pt x="86577" y="24083"/>
                        </a:lnTo>
                        <a:lnTo>
                          <a:pt x="86577" y="24102"/>
                        </a:lnTo>
                        <a:lnTo>
                          <a:pt x="86586" y="24102"/>
                        </a:lnTo>
                        <a:lnTo>
                          <a:pt x="86586" y="24111"/>
                        </a:lnTo>
                        <a:lnTo>
                          <a:pt x="86605" y="24111"/>
                        </a:lnTo>
                        <a:lnTo>
                          <a:pt x="86605" y="24148"/>
                        </a:lnTo>
                        <a:lnTo>
                          <a:pt x="86623" y="24148"/>
                        </a:lnTo>
                        <a:lnTo>
                          <a:pt x="86623" y="24157"/>
                        </a:lnTo>
                        <a:lnTo>
                          <a:pt x="86633" y="24157"/>
                        </a:lnTo>
                        <a:lnTo>
                          <a:pt x="86633" y="24176"/>
                        </a:lnTo>
                        <a:lnTo>
                          <a:pt x="86651" y="24176"/>
                        </a:lnTo>
                        <a:lnTo>
                          <a:pt x="86651" y="24194"/>
                        </a:lnTo>
                        <a:lnTo>
                          <a:pt x="86670" y="24194"/>
                        </a:lnTo>
                        <a:lnTo>
                          <a:pt x="86670" y="24222"/>
                        </a:lnTo>
                        <a:lnTo>
                          <a:pt x="86679" y="24222"/>
                        </a:lnTo>
                        <a:lnTo>
                          <a:pt x="86679" y="24241"/>
                        </a:lnTo>
                        <a:lnTo>
                          <a:pt x="86698" y="24241"/>
                        </a:lnTo>
                        <a:lnTo>
                          <a:pt x="86698" y="24250"/>
                        </a:lnTo>
                        <a:lnTo>
                          <a:pt x="86716" y="24250"/>
                        </a:lnTo>
                        <a:lnTo>
                          <a:pt x="86716" y="24287"/>
                        </a:lnTo>
                        <a:lnTo>
                          <a:pt x="86725" y="24287"/>
                        </a:lnTo>
                        <a:lnTo>
                          <a:pt x="86725" y="24315"/>
                        </a:lnTo>
                        <a:lnTo>
                          <a:pt x="86744" y="24315"/>
                        </a:lnTo>
                        <a:lnTo>
                          <a:pt x="86744" y="24333"/>
                        </a:lnTo>
                        <a:lnTo>
                          <a:pt x="86762" y="24333"/>
                        </a:lnTo>
                        <a:lnTo>
                          <a:pt x="86762" y="24361"/>
                        </a:lnTo>
                        <a:lnTo>
                          <a:pt x="86772" y="24361"/>
                        </a:lnTo>
                        <a:lnTo>
                          <a:pt x="86772" y="24380"/>
                        </a:lnTo>
                        <a:lnTo>
                          <a:pt x="86790" y="24380"/>
                        </a:lnTo>
                        <a:lnTo>
                          <a:pt x="86790" y="24408"/>
                        </a:lnTo>
                        <a:lnTo>
                          <a:pt x="86809" y="24408"/>
                        </a:lnTo>
                        <a:lnTo>
                          <a:pt x="86809" y="24435"/>
                        </a:lnTo>
                        <a:lnTo>
                          <a:pt x="86818" y="24435"/>
                        </a:lnTo>
                        <a:lnTo>
                          <a:pt x="86818" y="24454"/>
                        </a:lnTo>
                        <a:lnTo>
                          <a:pt x="86837" y="24454"/>
                        </a:lnTo>
                        <a:lnTo>
                          <a:pt x="86837" y="24482"/>
                        </a:lnTo>
                        <a:lnTo>
                          <a:pt x="86855" y="24482"/>
                        </a:lnTo>
                        <a:lnTo>
                          <a:pt x="86855" y="24519"/>
                        </a:lnTo>
                        <a:lnTo>
                          <a:pt x="86864" y="24519"/>
                        </a:lnTo>
                        <a:lnTo>
                          <a:pt x="86864" y="24528"/>
                        </a:lnTo>
                        <a:lnTo>
                          <a:pt x="86883" y="24528"/>
                        </a:lnTo>
                        <a:lnTo>
                          <a:pt x="86883" y="24565"/>
                        </a:lnTo>
                        <a:lnTo>
                          <a:pt x="86901" y="24565"/>
                        </a:lnTo>
                        <a:lnTo>
                          <a:pt x="86901" y="24574"/>
                        </a:lnTo>
                        <a:lnTo>
                          <a:pt x="86911" y="24574"/>
                        </a:lnTo>
                        <a:lnTo>
                          <a:pt x="86911" y="24611"/>
                        </a:lnTo>
                        <a:lnTo>
                          <a:pt x="86929" y="24611"/>
                        </a:lnTo>
                        <a:lnTo>
                          <a:pt x="86929" y="24639"/>
                        </a:lnTo>
                        <a:lnTo>
                          <a:pt x="86948" y="24639"/>
                        </a:lnTo>
                        <a:lnTo>
                          <a:pt x="86948" y="24667"/>
                        </a:lnTo>
                        <a:lnTo>
                          <a:pt x="86957" y="24667"/>
                        </a:lnTo>
                        <a:lnTo>
                          <a:pt x="86957" y="24704"/>
                        </a:lnTo>
                        <a:lnTo>
                          <a:pt x="86975" y="24704"/>
                        </a:lnTo>
                        <a:lnTo>
                          <a:pt x="86975" y="24732"/>
                        </a:lnTo>
                        <a:lnTo>
                          <a:pt x="86994" y="24732"/>
                        </a:lnTo>
                        <a:lnTo>
                          <a:pt x="86994" y="24778"/>
                        </a:lnTo>
                        <a:lnTo>
                          <a:pt x="87003" y="24778"/>
                        </a:lnTo>
                        <a:lnTo>
                          <a:pt x="87003" y="24806"/>
                        </a:lnTo>
                        <a:lnTo>
                          <a:pt x="87022" y="24806"/>
                        </a:lnTo>
                        <a:lnTo>
                          <a:pt x="87022" y="24843"/>
                        </a:lnTo>
                        <a:lnTo>
                          <a:pt x="87040" y="24843"/>
                        </a:lnTo>
                        <a:lnTo>
                          <a:pt x="87040" y="24889"/>
                        </a:lnTo>
                        <a:lnTo>
                          <a:pt x="87050" y="24889"/>
                        </a:lnTo>
                        <a:lnTo>
                          <a:pt x="87050" y="24917"/>
                        </a:lnTo>
                        <a:lnTo>
                          <a:pt x="87068" y="24917"/>
                        </a:lnTo>
                        <a:lnTo>
                          <a:pt x="87068" y="24945"/>
                        </a:lnTo>
                        <a:lnTo>
                          <a:pt x="87087" y="24945"/>
                        </a:lnTo>
                        <a:lnTo>
                          <a:pt x="87087" y="24982"/>
                        </a:lnTo>
                        <a:lnTo>
                          <a:pt x="87096" y="24982"/>
                        </a:lnTo>
                        <a:lnTo>
                          <a:pt x="87096" y="25028"/>
                        </a:lnTo>
                        <a:lnTo>
                          <a:pt x="87114" y="25028"/>
                        </a:lnTo>
                        <a:lnTo>
                          <a:pt x="87114" y="25056"/>
                        </a:lnTo>
                        <a:lnTo>
                          <a:pt x="87133" y="25056"/>
                        </a:lnTo>
                        <a:lnTo>
                          <a:pt x="87133" y="25102"/>
                        </a:lnTo>
                        <a:lnTo>
                          <a:pt x="87142" y="25102"/>
                        </a:lnTo>
                        <a:lnTo>
                          <a:pt x="87142" y="25167"/>
                        </a:lnTo>
                        <a:lnTo>
                          <a:pt x="87161" y="25167"/>
                        </a:lnTo>
                        <a:lnTo>
                          <a:pt x="87161" y="25213"/>
                        </a:lnTo>
                        <a:lnTo>
                          <a:pt x="87179" y="25213"/>
                        </a:lnTo>
                        <a:lnTo>
                          <a:pt x="87179" y="25269"/>
                        </a:lnTo>
                        <a:lnTo>
                          <a:pt x="87188" y="25269"/>
                        </a:lnTo>
                        <a:lnTo>
                          <a:pt x="87188" y="25315"/>
                        </a:lnTo>
                        <a:lnTo>
                          <a:pt x="87207" y="25315"/>
                        </a:lnTo>
                        <a:lnTo>
                          <a:pt x="87207" y="25380"/>
                        </a:lnTo>
                        <a:lnTo>
                          <a:pt x="87226" y="25380"/>
                        </a:lnTo>
                        <a:lnTo>
                          <a:pt x="87226" y="25445"/>
                        </a:lnTo>
                        <a:lnTo>
                          <a:pt x="87235" y="25445"/>
                        </a:lnTo>
                        <a:lnTo>
                          <a:pt x="87235" y="25491"/>
                        </a:lnTo>
                        <a:lnTo>
                          <a:pt x="87253" y="25491"/>
                        </a:lnTo>
                        <a:lnTo>
                          <a:pt x="87253" y="25584"/>
                        </a:lnTo>
                        <a:lnTo>
                          <a:pt x="87272" y="25584"/>
                        </a:lnTo>
                        <a:lnTo>
                          <a:pt x="87272" y="25704"/>
                        </a:lnTo>
                        <a:lnTo>
                          <a:pt x="87281" y="25704"/>
                        </a:lnTo>
                        <a:lnTo>
                          <a:pt x="87281" y="25815"/>
                        </a:lnTo>
                        <a:lnTo>
                          <a:pt x="87300" y="25815"/>
                        </a:lnTo>
                        <a:lnTo>
                          <a:pt x="87300" y="25936"/>
                        </a:lnTo>
                        <a:lnTo>
                          <a:pt x="87318" y="25936"/>
                        </a:lnTo>
                        <a:lnTo>
                          <a:pt x="87318" y="26399"/>
                        </a:lnTo>
                        <a:lnTo>
                          <a:pt x="87327" y="26399"/>
                        </a:lnTo>
                        <a:lnTo>
                          <a:pt x="87327" y="26371"/>
                        </a:lnTo>
                        <a:lnTo>
                          <a:pt x="87346" y="26371"/>
                        </a:lnTo>
                        <a:lnTo>
                          <a:pt x="87346" y="26334"/>
                        </a:lnTo>
                        <a:lnTo>
                          <a:pt x="87364" y="26334"/>
                        </a:lnTo>
                        <a:lnTo>
                          <a:pt x="87364" y="26325"/>
                        </a:lnTo>
                        <a:lnTo>
                          <a:pt x="87374" y="26325"/>
                        </a:lnTo>
                        <a:lnTo>
                          <a:pt x="87374" y="26288"/>
                        </a:lnTo>
                        <a:lnTo>
                          <a:pt x="87392" y="26288"/>
                        </a:lnTo>
                        <a:lnTo>
                          <a:pt x="87392" y="26260"/>
                        </a:lnTo>
                        <a:lnTo>
                          <a:pt x="87411" y="26260"/>
                        </a:lnTo>
                        <a:lnTo>
                          <a:pt x="87411" y="26241"/>
                        </a:lnTo>
                        <a:lnTo>
                          <a:pt x="87420" y="26241"/>
                        </a:lnTo>
                        <a:lnTo>
                          <a:pt x="87420" y="26214"/>
                        </a:lnTo>
                        <a:lnTo>
                          <a:pt x="87439" y="26214"/>
                        </a:lnTo>
                        <a:lnTo>
                          <a:pt x="87439" y="26195"/>
                        </a:lnTo>
                        <a:lnTo>
                          <a:pt x="87457" y="26195"/>
                        </a:lnTo>
                        <a:lnTo>
                          <a:pt x="87457" y="26167"/>
                        </a:lnTo>
                        <a:lnTo>
                          <a:pt x="87466" y="26167"/>
                        </a:lnTo>
                        <a:lnTo>
                          <a:pt x="87466" y="26149"/>
                        </a:lnTo>
                        <a:lnTo>
                          <a:pt x="87485" y="26149"/>
                        </a:lnTo>
                        <a:lnTo>
                          <a:pt x="87485" y="26121"/>
                        </a:lnTo>
                        <a:lnTo>
                          <a:pt x="87503" y="26121"/>
                        </a:lnTo>
                        <a:lnTo>
                          <a:pt x="87503" y="26103"/>
                        </a:lnTo>
                        <a:lnTo>
                          <a:pt x="87513" y="26103"/>
                        </a:lnTo>
                        <a:lnTo>
                          <a:pt x="87513" y="26093"/>
                        </a:lnTo>
                        <a:lnTo>
                          <a:pt x="87531" y="26093"/>
                        </a:lnTo>
                        <a:lnTo>
                          <a:pt x="87531" y="26056"/>
                        </a:lnTo>
                        <a:lnTo>
                          <a:pt x="87550" y="26056"/>
                        </a:lnTo>
                        <a:lnTo>
                          <a:pt x="87550" y="26047"/>
                        </a:lnTo>
                        <a:lnTo>
                          <a:pt x="87559" y="26047"/>
                        </a:lnTo>
                        <a:lnTo>
                          <a:pt x="87559" y="26010"/>
                        </a:lnTo>
                        <a:lnTo>
                          <a:pt x="87578" y="26010"/>
                        </a:lnTo>
                        <a:lnTo>
                          <a:pt x="87578" y="26001"/>
                        </a:lnTo>
                        <a:lnTo>
                          <a:pt x="87596" y="26001"/>
                        </a:lnTo>
                        <a:lnTo>
                          <a:pt x="87596" y="25982"/>
                        </a:lnTo>
                        <a:lnTo>
                          <a:pt x="87605" y="25982"/>
                        </a:lnTo>
                        <a:lnTo>
                          <a:pt x="87605" y="25964"/>
                        </a:lnTo>
                        <a:lnTo>
                          <a:pt x="87624" y="25964"/>
                        </a:lnTo>
                        <a:lnTo>
                          <a:pt x="87624" y="25954"/>
                        </a:lnTo>
                        <a:lnTo>
                          <a:pt x="87642" y="25954"/>
                        </a:lnTo>
                        <a:lnTo>
                          <a:pt x="87642" y="25936"/>
                        </a:lnTo>
                        <a:lnTo>
                          <a:pt x="87652" y="25936"/>
                        </a:lnTo>
                        <a:lnTo>
                          <a:pt x="87652" y="25917"/>
                        </a:lnTo>
                        <a:lnTo>
                          <a:pt x="87670" y="25917"/>
                        </a:lnTo>
                        <a:lnTo>
                          <a:pt x="87670" y="25908"/>
                        </a:lnTo>
                        <a:lnTo>
                          <a:pt x="87689" y="25908"/>
                        </a:lnTo>
                        <a:lnTo>
                          <a:pt x="87689" y="25871"/>
                        </a:lnTo>
                        <a:lnTo>
                          <a:pt x="87698" y="25871"/>
                        </a:lnTo>
                        <a:lnTo>
                          <a:pt x="87698" y="25862"/>
                        </a:lnTo>
                        <a:lnTo>
                          <a:pt x="87716" y="25862"/>
                        </a:lnTo>
                        <a:lnTo>
                          <a:pt x="87716" y="25843"/>
                        </a:lnTo>
                        <a:lnTo>
                          <a:pt x="87735" y="25843"/>
                        </a:lnTo>
                        <a:lnTo>
                          <a:pt x="87735" y="25825"/>
                        </a:lnTo>
                        <a:lnTo>
                          <a:pt x="87744" y="25825"/>
                        </a:lnTo>
                        <a:lnTo>
                          <a:pt x="87744" y="25815"/>
                        </a:lnTo>
                        <a:lnTo>
                          <a:pt x="87763" y="25815"/>
                        </a:lnTo>
                        <a:lnTo>
                          <a:pt x="87763" y="25797"/>
                        </a:lnTo>
                        <a:lnTo>
                          <a:pt x="87781" y="25797"/>
                        </a:lnTo>
                        <a:lnTo>
                          <a:pt x="87781" y="25778"/>
                        </a:lnTo>
                        <a:lnTo>
                          <a:pt x="87791" y="25778"/>
                        </a:lnTo>
                        <a:lnTo>
                          <a:pt x="87791" y="25769"/>
                        </a:lnTo>
                        <a:lnTo>
                          <a:pt x="87809" y="25769"/>
                        </a:lnTo>
                        <a:lnTo>
                          <a:pt x="87809" y="25751"/>
                        </a:lnTo>
                        <a:lnTo>
                          <a:pt x="87828" y="25751"/>
                        </a:lnTo>
                        <a:lnTo>
                          <a:pt x="87828" y="25732"/>
                        </a:lnTo>
                        <a:lnTo>
                          <a:pt x="87837" y="25732"/>
                        </a:lnTo>
                        <a:lnTo>
                          <a:pt x="87837" y="25723"/>
                        </a:lnTo>
                        <a:lnTo>
                          <a:pt x="87874" y="25723"/>
                        </a:lnTo>
                        <a:lnTo>
                          <a:pt x="87874" y="25704"/>
                        </a:lnTo>
                        <a:lnTo>
                          <a:pt x="87883" y="25704"/>
                        </a:lnTo>
                        <a:lnTo>
                          <a:pt x="87883" y="25686"/>
                        </a:lnTo>
                        <a:lnTo>
                          <a:pt x="87902" y="25686"/>
                        </a:lnTo>
                        <a:lnTo>
                          <a:pt x="87902" y="25676"/>
                        </a:lnTo>
                        <a:lnTo>
                          <a:pt x="87920" y="25676"/>
                        </a:lnTo>
                        <a:lnTo>
                          <a:pt x="87920" y="25658"/>
                        </a:lnTo>
                        <a:lnTo>
                          <a:pt x="87929" y="25658"/>
                        </a:lnTo>
                        <a:lnTo>
                          <a:pt x="87929" y="25639"/>
                        </a:lnTo>
                        <a:lnTo>
                          <a:pt x="87948" y="25639"/>
                        </a:lnTo>
                        <a:lnTo>
                          <a:pt x="87948" y="25630"/>
                        </a:lnTo>
                        <a:lnTo>
                          <a:pt x="87976" y="25630"/>
                        </a:lnTo>
                        <a:lnTo>
                          <a:pt x="87976" y="25612"/>
                        </a:lnTo>
                        <a:lnTo>
                          <a:pt x="87994" y="25612"/>
                        </a:lnTo>
                        <a:lnTo>
                          <a:pt x="87994" y="25593"/>
                        </a:lnTo>
                        <a:lnTo>
                          <a:pt x="88013" y="25593"/>
                        </a:lnTo>
                        <a:lnTo>
                          <a:pt x="88013" y="25584"/>
                        </a:lnTo>
                        <a:lnTo>
                          <a:pt x="88022" y="25584"/>
                        </a:lnTo>
                        <a:lnTo>
                          <a:pt x="88022" y="25565"/>
                        </a:lnTo>
                        <a:lnTo>
                          <a:pt x="88059" y="25565"/>
                        </a:lnTo>
                        <a:lnTo>
                          <a:pt x="88059" y="25547"/>
                        </a:lnTo>
                        <a:lnTo>
                          <a:pt x="88068" y="25547"/>
                        </a:lnTo>
                        <a:lnTo>
                          <a:pt x="88068" y="25538"/>
                        </a:lnTo>
                        <a:lnTo>
                          <a:pt x="88087" y="25538"/>
                        </a:lnTo>
                        <a:lnTo>
                          <a:pt x="88087" y="25519"/>
                        </a:lnTo>
                        <a:lnTo>
                          <a:pt x="88115" y="25519"/>
                        </a:lnTo>
                        <a:lnTo>
                          <a:pt x="88115" y="25500"/>
                        </a:lnTo>
                        <a:lnTo>
                          <a:pt x="88133" y="25500"/>
                        </a:lnTo>
                        <a:lnTo>
                          <a:pt x="88133" y="25491"/>
                        </a:lnTo>
                        <a:lnTo>
                          <a:pt x="88161" y="25491"/>
                        </a:lnTo>
                        <a:lnTo>
                          <a:pt x="88161" y="25473"/>
                        </a:lnTo>
                        <a:lnTo>
                          <a:pt x="88180" y="25473"/>
                        </a:lnTo>
                        <a:lnTo>
                          <a:pt x="88180" y="25454"/>
                        </a:lnTo>
                        <a:lnTo>
                          <a:pt x="88207" y="25454"/>
                        </a:lnTo>
                        <a:lnTo>
                          <a:pt x="88207" y="25445"/>
                        </a:lnTo>
                        <a:lnTo>
                          <a:pt x="88244" y="25445"/>
                        </a:lnTo>
                        <a:lnTo>
                          <a:pt x="88244" y="25426"/>
                        </a:lnTo>
                        <a:lnTo>
                          <a:pt x="88254" y="25426"/>
                        </a:lnTo>
                        <a:lnTo>
                          <a:pt x="88254" y="25408"/>
                        </a:lnTo>
                        <a:lnTo>
                          <a:pt x="88291" y="25408"/>
                        </a:lnTo>
                        <a:lnTo>
                          <a:pt x="88291" y="25399"/>
                        </a:lnTo>
                        <a:lnTo>
                          <a:pt x="88300" y="25399"/>
                        </a:lnTo>
                        <a:lnTo>
                          <a:pt x="88300" y="25380"/>
                        </a:lnTo>
                        <a:lnTo>
                          <a:pt x="88337" y="25380"/>
                        </a:lnTo>
                        <a:lnTo>
                          <a:pt x="88337" y="25362"/>
                        </a:lnTo>
                        <a:lnTo>
                          <a:pt x="88365" y="25362"/>
                        </a:lnTo>
                        <a:lnTo>
                          <a:pt x="88365" y="25352"/>
                        </a:lnTo>
                        <a:lnTo>
                          <a:pt x="88393" y="25352"/>
                        </a:lnTo>
                        <a:lnTo>
                          <a:pt x="88393" y="25334"/>
                        </a:lnTo>
                        <a:lnTo>
                          <a:pt x="88430" y="25334"/>
                        </a:lnTo>
                        <a:lnTo>
                          <a:pt x="88430" y="25315"/>
                        </a:lnTo>
                        <a:lnTo>
                          <a:pt x="88457" y="25315"/>
                        </a:lnTo>
                        <a:lnTo>
                          <a:pt x="88457" y="25306"/>
                        </a:lnTo>
                        <a:lnTo>
                          <a:pt x="88485" y="25306"/>
                        </a:lnTo>
                        <a:lnTo>
                          <a:pt x="88485" y="25287"/>
                        </a:lnTo>
                        <a:lnTo>
                          <a:pt x="88522" y="25287"/>
                        </a:lnTo>
                        <a:lnTo>
                          <a:pt x="88522" y="25269"/>
                        </a:lnTo>
                        <a:lnTo>
                          <a:pt x="88550" y="25269"/>
                        </a:lnTo>
                        <a:lnTo>
                          <a:pt x="88550" y="25260"/>
                        </a:lnTo>
                        <a:lnTo>
                          <a:pt x="88578" y="25260"/>
                        </a:lnTo>
                        <a:lnTo>
                          <a:pt x="88578" y="25241"/>
                        </a:lnTo>
                        <a:lnTo>
                          <a:pt x="88624" y="25241"/>
                        </a:lnTo>
                        <a:lnTo>
                          <a:pt x="88624" y="25223"/>
                        </a:lnTo>
                        <a:lnTo>
                          <a:pt x="88661" y="25223"/>
                        </a:lnTo>
                        <a:lnTo>
                          <a:pt x="88661" y="25213"/>
                        </a:lnTo>
                        <a:lnTo>
                          <a:pt x="88708" y="25213"/>
                        </a:lnTo>
                        <a:lnTo>
                          <a:pt x="88708" y="25195"/>
                        </a:lnTo>
                        <a:lnTo>
                          <a:pt x="88735" y="25195"/>
                        </a:lnTo>
                        <a:lnTo>
                          <a:pt x="88735" y="25176"/>
                        </a:lnTo>
                        <a:lnTo>
                          <a:pt x="88782" y="25176"/>
                        </a:lnTo>
                        <a:lnTo>
                          <a:pt x="88782" y="25167"/>
                        </a:lnTo>
                        <a:lnTo>
                          <a:pt x="88828" y="25167"/>
                        </a:lnTo>
                        <a:lnTo>
                          <a:pt x="88828" y="25149"/>
                        </a:lnTo>
                        <a:lnTo>
                          <a:pt x="88874" y="25149"/>
                        </a:lnTo>
                        <a:lnTo>
                          <a:pt x="88874" y="25130"/>
                        </a:lnTo>
                        <a:lnTo>
                          <a:pt x="88939" y="25130"/>
                        </a:lnTo>
                        <a:lnTo>
                          <a:pt x="88939" y="25121"/>
                        </a:lnTo>
                        <a:lnTo>
                          <a:pt x="88995" y="25121"/>
                        </a:lnTo>
                        <a:lnTo>
                          <a:pt x="88995" y="25102"/>
                        </a:lnTo>
                        <a:lnTo>
                          <a:pt x="89060" y="25102"/>
                        </a:lnTo>
                        <a:lnTo>
                          <a:pt x="89060" y="25084"/>
                        </a:lnTo>
                        <a:lnTo>
                          <a:pt x="89152" y="25084"/>
                        </a:lnTo>
                        <a:lnTo>
                          <a:pt x="89152" y="25074"/>
                        </a:lnTo>
                        <a:lnTo>
                          <a:pt x="89245" y="25074"/>
                        </a:lnTo>
                        <a:lnTo>
                          <a:pt x="89245" y="25056"/>
                        </a:lnTo>
                        <a:lnTo>
                          <a:pt x="89337" y="25056"/>
                        </a:lnTo>
                        <a:lnTo>
                          <a:pt x="89337" y="25037"/>
                        </a:lnTo>
                        <a:lnTo>
                          <a:pt x="89550" y="25037"/>
                        </a:lnTo>
                        <a:lnTo>
                          <a:pt x="89550" y="25028"/>
                        </a:lnTo>
                        <a:lnTo>
                          <a:pt x="89754" y="25028"/>
                        </a:lnTo>
                        <a:lnTo>
                          <a:pt x="89754" y="25037"/>
                        </a:lnTo>
                        <a:lnTo>
                          <a:pt x="89986" y="25037"/>
                        </a:lnTo>
                        <a:lnTo>
                          <a:pt x="89986" y="25056"/>
                        </a:lnTo>
                        <a:lnTo>
                          <a:pt x="90097" y="25056"/>
                        </a:lnTo>
                        <a:lnTo>
                          <a:pt x="90097" y="25074"/>
                        </a:lnTo>
                        <a:lnTo>
                          <a:pt x="90190" y="25074"/>
                        </a:lnTo>
                        <a:lnTo>
                          <a:pt x="90190" y="25084"/>
                        </a:lnTo>
                        <a:lnTo>
                          <a:pt x="90264" y="25084"/>
                        </a:lnTo>
                        <a:lnTo>
                          <a:pt x="90264" y="25102"/>
                        </a:lnTo>
                        <a:lnTo>
                          <a:pt x="90328" y="25102"/>
                        </a:lnTo>
                        <a:lnTo>
                          <a:pt x="90328" y="25121"/>
                        </a:lnTo>
                        <a:lnTo>
                          <a:pt x="90384" y="25121"/>
                        </a:lnTo>
                        <a:lnTo>
                          <a:pt x="90384" y="25130"/>
                        </a:lnTo>
                        <a:lnTo>
                          <a:pt x="90449" y="25130"/>
                        </a:lnTo>
                        <a:lnTo>
                          <a:pt x="90449" y="25149"/>
                        </a:lnTo>
                        <a:lnTo>
                          <a:pt x="90495" y="25149"/>
                        </a:lnTo>
                        <a:lnTo>
                          <a:pt x="90495" y="25167"/>
                        </a:lnTo>
                        <a:lnTo>
                          <a:pt x="90542" y="25167"/>
                        </a:lnTo>
                        <a:lnTo>
                          <a:pt x="90542" y="25176"/>
                        </a:lnTo>
                        <a:lnTo>
                          <a:pt x="90588" y="25176"/>
                        </a:lnTo>
                        <a:lnTo>
                          <a:pt x="90588" y="25195"/>
                        </a:lnTo>
                        <a:lnTo>
                          <a:pt x="90634" y="25195"/>
                        </a:lnTo>
                        <a:lnTo>
                          <a:pt x="90634" y="25213"/>
                        </a:lnTo>
                        <a:lnTo>
                          <a:pt x="90680" y="25213"/>
                        </a:lnTo>
                        <a:lnTo>
                          <a:pt x="90680" y="25223"/>
                        </a:lnTo>
                        <a:lnTo>
                          <a:pt x="90708" y="25223"/>
                        </a:lnTo>
                        <a:lnTo>
                          <a:pt x="90708" y="25241"/>
                        </a:lnTo>
                        <a:lnTo>
                          <a:pt x="90745" y="25241"/>
                        </a:lnTo>
                        <a:lnTo>
                          <a:pt x="90745" y="25260"/>
                        </a:lnTo>
                        <a:lnTo>
                          <a:pt x="90792" y="25260"/>
                        </a:lnTo>
                        <a:lnTo>
                          <a:pt x="90792" y="25269"/>
                        </a:lnTo>
                        <a:lnTo>
                          <a:pt x="90819" y="25269"/>
                        </a:lnTo>
                        <a:lnTo>
                          <a:pt x="90819" y="25287"/>
                        </a:lnTo>
                        <a:lnTo>
                          <a:pt x="90847" y="25287"/>
                        </a:lnTo>
                        <a:lnTo>
                          <a:pt x="90847" y="25306"/>
                        </a:lnTo>
                        <a:lnTo>
                          <a:pt x="90884" y="25306"/>
                        </a:lnTo>
                        <a:lnTo>
                          <a:pt x="90884" y="25315"/>
                        </a:lnTo>
                        <a:lnTo>
                          <a:pt x="90894" y="25315"/>
                        </a:lnTo>
                        <a:lnTo>
                          <a:pt x="90894" y="25195"/>
                        </a:lnTo>
                        <a:lnTo>
                          <a:pt x="90912" y="25195"/>
                        </a:lnTo>
                        <a:lnTo>
                          <a:pt x="90912" y="25149"/>
                        </a:lnTo>
                        <a:lnTo>
                          <a:pt x="90931" y="25149"/>
                        </a:lnTo>
                        <a:lnTo>
                          <a:pt x="90931" y="25102"/>
                        </a:lnTo>
                        <a:lnTo>
                          <a:pt x="90940" y="25102"/>
                        </a:lnTo>
                        <a:lnTo>
                          <a:pt x="90940" y="25074"/>
                        </a:lnTo>
                        <a:lnTo>
                          <a:pt x="90958" y="25074"/>
                        </a:lnTo>
                        <a:lnTo>
                          <a:pt x="90958" y="25028"/>
                        </a:lnTo>
                        <a:lnTo>
                          <a:pt x="90977" y="25028"/>
                        </a:lnTo>
                        <a:lnTo>
                          <a:pt x="90977" y="25010"/>
                        </a:lnTo>
                        <a:lnTo>
                          <a:pt x="90986" y="25010"/>
                        </a:lnTo>
                        <a:lnTo>
                          <a:pt x="90986" y="24991"/>
                        </a:lnTo>
                        <a:lnTo>
                          <a:pt x="91005" y="24991"/>
                        </a:lnTo>
                        <a:lnTo>
                          <a:pt x="91005" y="24982"/>
                        </a:lnTo>
                        <a:lnTo>
                          <a:pt x="91023" y="24982"/>
                        </a:lnTo>
                        <a:lnTo>
                          <a:pt x="91023" y="24945"/>
                        </a:lnTo>
                        <a:lnTo>
                          <a:pt x="91032" y="24945"/>
                        </a:lnTo>
                        <a:lnTo>
                          <a:pt x="91032" y="24935"/>
                        </a:lnTo>
                        <a:lnTo>
                          <a:pt x="91051" y="24935"/>
                        </a:lnTo>
                        <a:lnTo>
                          <a:pt x="91051" y="24917"/>
                        </a:lnTo>
                        <a:lnTo>
                          <a:pt x="91070" y="24917"/>
                        </a:lnTo>
                        <a:lnTo>
                          <a:pt x="91070" y="24898"/>
                        </a:lnTo>
                        <a:lnTo>
                          <a:pt x="91079" y="24898"/>
                        </a:lnTo>
                        <a:lnTo>
                          <a:pt x="91079" y="24889"/>
                        </a:lnTo>
                        <a:lnTo>
                          <a:pt x="91097" y="24889"/>
                        </a:lnTo>
                        <a:lnTo>
                          <a:pt x="91097" y="24871"/>
                        </a:lnTo>
                        <a:lnTo>
                          <a:pt x="91116" y="24871"/>
                        </a:lnTo>
                        <a:lnTo>
                          <a:pt x="91116" y="24852"/>
                        </a:lnTo>
                        <a:lnTo>
                          <a:pt x="91144" y="24852"/>
                        </a:lnTo>
                        <a:lnTo>
                          <a:pt x="91144" y="24843"/>
                        </a:lnTo>
                        <a:lnTo>
                          <a:pt x="91162" y="24843"/>
                        </a:lnTo>
                        <a:lnTo>
                          <a:pt x="91162" y="24824"/>
                        </a:lnTo>
                        <a:lnTo>
                          <a:pt x="91190" y="24824"/>
                        </a:lnTo>
                        <a:lnTo>
                          <a:pt x="91190" y="24806"/>
                        </a:lnTo>
                        <a:lnTo>
                          <a:pt x="91208" y="24806"/>
                        </a:lnTo>
                        <a:lnTo>
                          <a:pt x="91208" y="24797"/>
                        </a:lnTo>
                        <a:lnTo>
                          <a:pt x="91255" y="24797"/>
                        </a:lnTo>
                        <a:lnTo>
                          <a:pt x="91255" y="24778"/>
                        </a:lnTo>
                        <a:lnTo>
                          <a:pt x="91301" y="24778"/>
                        </a:lnTo>
                        <a:lnTo>
                          <a:pt x="91301" y="24759"/>
                        </a:lnTo>
                        <a:lnTo>
                          <a:pt x="91357" y="24759"/>
                        </a:lnTo>
                        <a:lnTo>
                          <a:pt x="91357" y="24750"/>
                        </a:lnTo>
                        <a:lnTo>
                          <a:pt x="91468" y="24750"/>
                        </a:lnTo>
                        <a:lnTo>
                          <a:pt x="91468" y="24732"/>
                        </a:lnTo>
                        <a:lnTo>
                          <a:pt x="91496" y="24732"/>
                        </a:lnTo>
                        <a:lnTo>
                          <a:pt x="91496" y="24750"/>
                        </a:lnTo>
                        <a:lnTo>
                          <a:pt x="91653" y="24750"/>
                        </a:lnTo>
                        <a:lnTo>
                          <a:pt x="91653" y="24759"/>
                        </a:lnTo>
                        <a:lnTo>
                          <a:pt x="91699" y="24759"/>
                        </a:lnTo>
                        <a:lnTo>
                          <a:pt x="91699" y="24778"/>
                        </a:lnTo>
                        <a:lnTo>
                          <a:pt x="91746" y="24778"/>
                        </a:lnTo>
                        <a:lnTo>
                          <a:pt x="91746" y="24797"/>
                        </a:lnTo>
                        <a:lnTo>
                          <a:pt x="91764" y="24797"/>
                        </a:lnTo>
                        <a:lnTo>
                          <a:pt x="91764" y="24778"/>
                        </a:lnTo>
                        <a:lnTo>
                          <a:pt x="91746" y="24778"/>
                        </a:lnTo>
                        <a:lnTo>
                          <a:pt x="91746" y="24713"/>
                        </a:lnTo>
                        <a:lnTo>
                          <a:pt x="91727" y="24713"/>
                        </a:lnTo>
                        <a:lnTo>
                          <a:pt x="91727" y="24667"/>
                        </a:lnTo>
                        <a:lnTo>
                          <a:pt x="91718" y="24667"/>
                        </a:lnTo>
                        <a:lnTo>
                          <a:pt x="91718" y="24528"/>
                        </a:lnTo>
                        <a:lnTo>
                          <a:pt x="91699" y="24528"/>
                        </a:lnTo>
                        <a:lnTo>
                          <a:pt x="91699" y="24426"/>
                        </a:lnTo>
                        <a:lnTo>
                          <a:pt x="91718" y="24426"/>
                        </a:lnTo>
                        <a:lnTo>
                          <a:pt x="91718" y="24296"/>
                        </a:lnTo>
                        <a:lnTo>
                          <a:pt x="91727" y="24296"/>
                        </a:lnTo>
                        <a:lnTo>
                          <a:pt x="91727" y="24241"/>
                        </a:lnTo>
                        <a:lnTo>
                          <a:pt x="91746" y="24241"/>
                        </a:lnTo>
                        <a:lnTo>
                          <a:pt x="91746" y="24194"/>
                        </a:lnTo>
                        <a:lnTo>
                          <a:pt x="91764" y="24194"/>
                        </a:lnTo>
                        <a:lnTo>
                          <a:pt x="91764" y="24148"/>
                        </a:lnTo>
                        <a:lnTo>
                          <a:pt x="91773" y="24148"/>
                        </a:lnTo>
                        <a:lnTo>
                          <a:pt x="91773" y="24111"/>
                        </a:lnTo>
                        <a:lnTo>
                          <a:pt x="91792" y="24111"/>
                        </a:lnTo>
                        <a:lnTo>
                          <a:pt x="91792" y="24083"/>
                        </a:lnTo>
                        <a:lnTo>
                          <a:pt x="91811" y="24083"/>
                        </a:lnTo>
                        <a:lnTo>
                          <a:pt x="91811" y="24056"/>
                        </a:lnTo>
                        <a:lnTo>
                          <a:pt x="91820" y="24056"/>
                        </a:lnTo>
                        <a:lnTo>
                          <a:pt x="91820" y="24018"/>
                        </a:lnTo>
                        <a:lnTo>
                          <a:pt x="91838" y="24018"/>
                        </a:lnTo>
                        <a:lnTo>
                          <a:pt x="91838" y="24009"/>
                        </a:lnTo>
                        <a:lnTo>
                          <a:pt x="91857" y="24009"/>
                        </a:lnTo>
                        <a:lnTo>
                          <a:pt x="91857" y="23991"/>
                        </a:lnTo>
                        <a:lnTo>
                          <a:pt x="91866" y="23991"/>
                        </a:lnTo>
                        <a:lnTo>
                          <a:pt x="91866" y="23963"/>
                        </a:lnTo>
                        <a:lnTo>
                          <a:pt x="91885" y="23963"/>
                        </a:lnTo>
                        <a:lnTo>
                          <a:pt x="91885" y="23944"/>
                        </a:lnTo>
                        <a:lnTo>
                          <a:pt x="91903" y="23944"/>
                        </a:lnTo>
                        <a:lnTo>
                          <a:pt x="91903" y="23926"/>
                        </a:lnTo>
                        <a:lnTo>
                          <a:pt x="91912" y="23926"/>
                        </a:lnTo>
                        <a:lnTo>
                          <a:pt x="91912" y="23917"/>
                        </a:lnTo>
                        <a:lnTo>
                          <a:pt x="91931" y="23917"/>
                        </a:lnTo>
                        <a:lnTo>
                          <a:pt x="91931" y="23880"/>
                        </a:lnTo>
                        <a:lnTo>
                          <a:pt x="91949" y="23880"/>
                        </a:lnTo>
                        <a:lnTo>
                          <a:pt x="91949" y="23870"/>
                        </a:lnTo>
                        <a:lnTo>
                          <a:pt x="91959" y="23870"/>
                        </a:lnTo>
                        <a:lnTo>
                          <a:pt x="91959" y="23852"/>
                        </a:lnTo>
                        <a:lnTo>
                          <a:pt x="91996" y="23852"/>
                        </a:lnTo>
                        <a:lnTo>
                          <a:pt x="91996" y="23833"/>
                        </a:lnTo>
                        <a:lnTo>
                          <a:pt x="92005" y="23833"/>
                        </a:lnTo>
                        <a:lnTo>
                          <a:pt x="92005" y="23824"/>
                        </a:lnTo>
                        <a:lnTo>
                          <a:pt x="92024" y="23824"/>
                        </a:lnTo>
                        <a:lnTo>
                          <a:pt x="92024" y="23805"/>
                        </a:lnTo>
                        <a:lnTo>
                          <a:pt x="92042" y="23805"/>
                        </a:lnTo>
                        <a:lnTo>
                          <a:pt x="92042" y="23787"/>
                        </a:lnTo>
                        <a:lnTo>
                          <a:pt x="92051" y="23787"/>
                        </a:lnTo>
                        <a:lnTo>
                          <a:pt x="92051" y="23778"/>
                        </a:lnTo>
                        <a:lnTo>
                          <a:pt x="92088" y="23778"/>
                        </a:lnTo>
                        <a:lnTo>
                          <a:pt x="92088" y="23759"/>
                        </a:lnTo>
                        <a:lnTo>
                          <a:pt x="92098" y="23759"/>
                        </a:lnTo>
                        <a:lnTo>
                          <a:pt x="92098" y="23741"/>
                        </a:lnTo>
                        <a:lnTo>
                          <a:pt x="92135" y="23741"/>
                        </a:lnTo>
                        <a:lnTo>
                          <a:pt x="92135" y="23731"/>
                        </a:lnTo>
                        <a:lnTo>
                          <a:pt x="92144" y="23731"/>
                        </a:lnTo>
                        <a:lnTo>
                          <a:pt x="92144" y="23713"/>
                        </a:lnTo>
                        <a:lnTo>
                          <a:pt x="92181" y="23713"/>
                        </a:lnTo>
                        <a:lnTo>
                          <a:pt x="92181" y="23694"/>
                        </a:lnTo>
                        <a:lnTo>
                          <a:pt x="92209" y="23694"/>
                        </a:lnTo>
                        <a:lnTo>
                          <a:pt x="92209" y="23685"/>
                        </a:lnTo>
                        <a:lnTo>
                          <a:pt x="92237" y="23685"/>
                        </a:lnTo>
                        <a:lnTo>
                          <a:pt x="92237" y="23667"/>
                        </a:lnTo>
                        <a:lnTo>
                          <a:pt x="92283" y="23667"/>
                        </a:lnTo>
                        <a:lnTo>
                          <a:pt x="92283" y="23648"/>
                        </a:lnTo>
                        <a:lnTo>
                          <a:pt x="92320" y="23648"/>
                        </a:lnTo>
                        <a:lnTo>
                          <a:pt x="92320" y="23639"/>
                        </a:lnTo>
                        <a:lnTo>
                          <a:pt x="92394" y="23639"/>
                        </a:lnTo>
                        <a:lnTo>
                          <a:pt x="92394" y="23620"/>
                        </a:lnTo>
                        <a:lnTo>
                          <a:pt x="92468" y="23620"/>
                        </a:lnTo>
                        <a:lnTo>
                          <a:pt x="92468" y="23602"/>
                        </a:lnTo>
                        <a:lnTo>
                          <a:pt x="92765" y="23602"/>
                        </a:lnTo>
                        <a:lnTo>
                          <a:pt x="92765" y="23620"/>
                        </a:lnTo>
                        <a:lnTo>
                          <a:pt x="92829" y="23620"/>
                        </a:lnTo>
                        <a:lnTo>
                          <a:pt x="92829" y="23639"/>
                        </a:lnTo>
                        <a:lnTo>
                          <a:pt x="92885" y="23639"/>
                        </a:lnTo>
                        <a:lnTo>
                          <a:pt x="92885" y="23648"/>
                        </a:lnTo>
                        <a:lnTo>
                          <a:pt x="92950" y="23648"/>
                        </a:lnTo>
                        <a:lnTo>
                          <a:pt x="92950" y="23667"/>
                        </a:lnTo>
                        <a:lnTo>
                          <a:pt x="92996" y="23667"/>
                        </a:lnTo>
                        <a:lnTo>
                          <a:pt x="92996" y="23685"/>
                        </a:lnTo>
                        <a:lnTo>
                          <a:pt x="93024" y="23685"/>
                        </a:lnTo>
                        <a:lnTo>
                          <a:pt x="93024" y="23694"/>
                        </a:lnTo>
                        <a:lnTo>
                          <a:pt x="93061" y="23694"/>
                        </a:lnTo>
                        <a:lnTo>
                          <a:pt x="93061" y="23713"/>
                        </a:lnTo>
                        <a:lnTo>
                          <a:pt x="93089" y="23713"/>
                        </a:lnTo>
                        <a:lnTo>
                          <a:pt x="93089" y="23731"/>
                        </a:lnTo>
                        <a:lnTo>
                          <a:pt x="93117" y="23731"/>
                        </a:lnTo>
                        <a:lnTo>
                          <a:pt x="93117" y="23741"/>
                        </a:lnTo>
                        <a:lnTo>
                          <a:pt x="93135" y="23741"/>
                        </a:lnTo>
                        <a:lnTo>
                          <a:pt x="93135" y="23759"/>
                        </a:lnTo>
                        <a:lnTo>
                          <a:pt x="93163" y="23759"/>
                        </a:lnTo>
                        <a:lnTo>
                          <a:pt x="93163" y="23778"/>
                        </a:lnTo>
                        <a:lnTo>
                          <a:pt x="93181" y="23778"/>
                        </a:lnTo>
                        <a:lnTo>
                          <a:pt x="93181" y="23787"/>
                        </a:lnTo>
                        <a:lnTo>
                          <a:pt x="93209" y="23787"/>
                        </a:lnTo>
                        <a:lnTo>
                          <a:pt x="93209" y="23805"/>
                        </a:lnTo>
                        <a:lnTo>
                          <a:pt x="93228" y="23805"/>
                        </a:lnTo>
                        <a:lnTo>
                          <a:pt x="93228" y="23824"/>
                        </a:lnTo>
                        <a:lnTo>
                          <a:pt x="93246" y="23824"/>
                        </a:lnTo>
                        <a:lnTo>
                          <a:pt x="93246" y="23833"/>
                        </a:lnTo>
                        <a:lnTo>
                          <a:pt x="93255" y="23833"/>
                        </a:lnTo>
                        <a:lnTo>
                          <a:pt x="93255" y="23852"/>
                        </a:lnTo>
                        <a:lnTo>
                          <a:pt x="93274" y="23852"/>
                        </a:lnTo>
                        <a:lnTo>
                          <a:pt x="93274" y="23870"/>
                        </a:lnTo>
                        <a:lnTo>
                          <a:pt x="93293" y="23870"/>
                        </a:lnTo>
                        <a:lnTo>
                          <a:pt x="93293" y="23880"/>
                        </a:lnTo>
                        <a:lnTo>
                          <a:pt x="93302" y="23880"/>
                        </a:lnTo>
                        <a:lnTo>
                          <a:pt x="93302" y="23898"/>
                        </a:lnTo>
                        <a:lnTo>
                          <a:pt x="93320" y="23898"/>
                        </a:lnTo>
                        <a:lnTo>
                          <a:pt x="93320" y="23917"/>
                        </a:lnTo>
                        <a:lnTo>
                          <a:pt x="93339" y="23917"/>
                        </a:lnTo>
                        <a:lnTo>
                          <a:pt x="93339" y="23926"/>
                        </a:lnTo>
                        <a:lnTo>
                          <a:pt x="93348" y="23926"/>
                        </a:lnTo>
                        <a:lnTo>
                          <a:pt x="93348" y="23944"/>
                        </a:lnTo>
                        <a:lnTo>
                          <a:pt x="93367" y="23944"/>
                        </a:lnTo>
                        <a:lnTo>
                          <a:pt x="93367" y="23972"/>
                        </a:lnTo>
                        <a:lnTo>
                          <a:pt x="93385" y="23972"/>
                        </a:lnTo>
                        <a:lnTo>
                          <a:pt x="93385" y="23991"/>
                        </a:lnTo>
                        <a:lnTo>
                          <a:pt x="93394" y="23991"/>
                        </a:lnTo>
                        <a:lnTo>
                          <a:pt x="93394" y="24018"/>
                        </a:lnTo>
                        <a:lnTo>
                          <a:pt x="93413" y="24018"/>
                        </a:lnTo>
                        <a:lnTo>
                          <a:pt x="93413" y="24037"/>
                        </a:lnTo>
                        <a:lnTo>
                          <a:pt x="93431" y="24037"/>
                        </a:lnTo>
                        <a:lnTo>
                          <a:pt x="93431" y="24065"/>
                        </a:lnTo>
                        <a:lnTo>
                          <a:pt x="93441" y="24065"/>
                        </a:lnTo>
                        <a:lnTo>
                          <a:pt x="93441" y="24083"/>
                        </a:lnTo>
                        <a:lnTo>
                          <a:pt x="93459" y="24083"/>
                        </a:lnTo>
                        <a:lnTo>
                          <a:pt x="93459" y="24018"/>
                        </a:lnTo>
                        <a:lnTo>
                          <a:pt x="93478" y="24018"/>
                        </a:lnTo>
                        <a:lnTo>
                          <a:pt x="93478" y="23972"/>
                        </a:lnTo>
                        <a:lnTo>
                          <a:pt x="93487" y="23972"/>
                        </a:lnTo>
                        <a:lnTo>
                          <a:pt x="93487" y="23926"/>
                        </a:lnTo>
                        <a:lnTo>
                          <a:pt x="93506" y="23926"/>
                        </a:lnTo>
                        <a:lnTo>
                          <a:pt x="93506" y="23898"/>
                        </a:lnTo>
                        <a:lnTo>
                          <a:pt x="93524" y="23898"/>
                        </a:lnTo>
                        <a:lnTo>
                          <a:pt x="93524" y="23870"/>
                        </a:lnTo>
                        <a:lnTo>
                          <a:pt x="93533" y="23870"/>
                        </a:lnTo>
                        <a:lnTo>
                          <a:pt x="93533" y="23833"/>
                        </a:lnTo>
                        <a:lnTo>
                          <a:pt x="93552" y="23833"/>
                        </a:lnTo>
                        <a:lnTo>
                          <a:pt x="93552" y="23805"/>
                        </a:lnTo>
                        <a:lnTo>
                          <a:pt x="93570" y="23805"/>
                        </a:lnTo>
                        <a:lnTo>
                          <a:pt x="93570" y="23778"/>
                        </a:lnTo>
                        <a:lnTo>
                          <a:pt x="93580" y="23778"/>
                        </a:lnTo>
                        <a:lnTo>
                          <a:pt x="93580" y="23759"/>
                        </a:lnTo>
                        <a:lnTo>
                          <a:pt x="93598" y="23759"/>
                        </a:lnTo>
                        <a:lnTo>
                          <a:pt x="93598" y="23731"/>
                        </a:lnTo>
                        <a:lnTo>
                          <a:pt x="93617" y="23731"/>
                        </a:lnTo>
                        <a:lnTo>
                          <a:pt x="93617" y="23713"/>
                        </a:lnTo>
                        <a:lnTo>
                          <a:pt x="93626" y="23713"/>
                        </a:lnTo>
                        <a:lnTo>
                          <a:pt x="93626" y="23694"/>
                        </a:lnTo>
                        <a:lnTo>
                          <a:pt x="93644" y="23694"/>
                        </a:lnTo>
                        <a:lnTo>
                          <a:pt x="93644" y="23685"/>
                        </a:lnTo>
                        <a:lnTo>
                          <a:pt x="93663" y="23685"/>
                        </a:lnTo>
                        <a:lnTo>
                          <a:pt x="93663" y="23667"/>
                        </a:lnTo>
                        <a:lnTo>
                          <a:pt x="93672" y="23667"/>
                        </a:lnTo>
                        <a:lnTo>
                          <a:pt x="93672" y="23639"/>
                        </a:lnTo>
                        <a:lnTo>
                          <a:pt x="93691" y="23639"/>
                        </a:lnTo>
                        <a:lnTo>
                          <a:pt x="93691" y="23620"/>
                        </a:lnTo>
                        <a:lnTo>
                          <a:pt x="93709" y="23620"/>
                        </a:lnTo>
                        <a:lnTo>
                          <a:pt x="93709" y="23602"/>
                        </a:lnTo>
                        <a:lnTo>
                          <a:pt x="93737" y="23602"/>
                        </a:lnTo>
                        <a:lnTo>
                          <a:pt x="93737" y="23592"/>
                        </a:lnTo>
                        <a:lnTo>
                          <a:pt x="93756" y="23592"/>
                        </a:lnTo>
                        <a:lnTo>
                          <a:pt x="93756" y="23574"/>
                        </a:lnTo>
                        <a:lnTo>
                          <a:pt x="93765" y="23574"/>
                        </a:lnTo>
                        <a:lnTo>
                          <a:pt x="93765" y="23555"/>
                        </a:lnTo>
                        <a:lnTo>
                          <a:pt x="93783" y="23555"/>
                        </a:lnTo>
                        <a:lnTo>
                          <a:pt x="93783" y="23546"/>
                        </a:lnTo>
                        <a:lnTo>
                          <a:pt x="93811" y="23546"/>
                        </a:lnTo>
                        <a:lnTo>
                          <a:pt x="93811" y="23528"/>
                        </a:lnTo>
                        <a:lnTo>
                          <a:pt x="93830" y="23528"/>
                        </a:lnTo>
                        <a:lnTo>
                          <a:pt x="93830" y="23509"/>
                        </a:lnTo>
                        <a:lnTo>
                          <a:pt x="93858" y="23509"/>
                        </a:lnTo>
                        <a:lnTo>
                          <a:pt x="93858" y="23500"/>
                        </a:lnTo>
                        <a:lnTo>
                          <a:pt x="93876" y="23500"/>
                        </a:lnTo>
                        <a:lnTo>
                          <a:pt x="93876" y="23481"/>
                        </a:lnTo>
                        <a:lnTo>
                          <a:pt x="93904" y="23481"/>
                        </a:lnTo>
                        <a:lnTo>
                          <a:pt x="93904" y="23463"/>
                        </a:lnTo>
                        <a:lnTo>
                          <a:pt x="93941" y="23463"/>
                        </a:lnTo>
                        <a:lnTo>
                          <a:pt x="93941" y="23453"/>
                        </a:lnTo>
                        <a:lnTo>
                          <a:pt x="93987" y="23453"/>
                        </a:lnTo>
                        <a:lnTo>
                          <a:pt x="93987" y="23435"/>
                        </a:lnTo>
                        <a:lnTo>
                          <a:pt x="94015" y="23435"/>
                        </a:lnTo>
                        <a:lnTo>
                          <a:pt x="94015" y="23416"/>
                        </a:lnTo>
                        <a:lnTo>
                          <a:pt x="94043" y="23416"/>
                        </a:lnTo>
                        <a:lnTo>
                          <a:pt x="94043" y="23407"/>
                        </a:lnTo>
                        <a:lnTo>
                          <a:pt x="94108" y="23407"/>
                        </a:lnTo>
                        <a:lnTo>
                          <a:pt x="94108" y="23389"/>
                        </a:lnTo>
                        <a:lnTo>
                          <a:pt x="94219" y="23389"/>
                        </a:lnTo>
                        <a:lnTo>
                          <a:pt x="94219" y="23370"/>
                        </a:lnTo>
                        <a:lnTo>
                          <a:pt x="94506" y="23370"/>
                        </a:lnTo>
                        <a:lnTo>
                          <a:pt x="94506" y="23389"/>
                        </a:lnTo>
                        <a:lnTo>
                          <a:pt x="94589" y="23389"/>
                        </a:lnTo>
                        <a:lnTo>
                          <a:pt x="94589" y="23407"/>
                        </a:lnTo>
                        <a:lnTo>
                          <a:pt x="94636" y="23407"/>
                        </a:lnTo>
                        <a:lnTo>
                          <a:pt x="94636" y="23416"/>
                        </a:lnTo>
                        <a:lnTo>
                          <a:pt x="94682" y="23416"/>
                        </a:lnTo>
                        <a:lnTo>
                          <a:pt x="94682" y="23435"/>
                        </a:lnTo>
                        <a:lnTo>
                          <a:pt x="94710" y="23435"/>
                        </a:lnTo>
                        <a:lnTo>
                          <a:pt x="94710" y="23453"/>
                        </a:lnTo>
                        <a:lnTo>
                          <a:pt x="94737" y="23453"/>
                        </a:lnTo>
                        <a:lnTo>
                          <a:pt x="94737" y="23463"/>
                        </a:lnTo>
                        <a:lnTo>
                          <a:pt x="94784" y="23463"/>
                        </a:lnTo>
                        <a:lnTo>
                          <a:pt x="94784" y="23481"/>
                        </a:lnTo>
                        <a:lnTo>
                          <a:pt x="94802" y="23481"/>
                        </a:lnTo>
                        <a:lnTo>
                          <a:pt x="94802" y="23500"/>
                        </a:lnTo>
                        <a:lnTo>
                          <a:pt x="94830" y="23500"/>
                        </a:lnTo>
                        <a:lnTo>
                          <a:pt x="94830" y="23509"/>
                        </a:lnTo>
                        <a:lnTo>
                          <a:pt x="94849" y="23509"/>
                        </a:lnTo>
                        <a:lnTo>
                          <a:pt x="94849" y="23528"/>
                        </a:lnTo>
                        <a:lnTo>
                          <a:pt x="94876" y="23528"/>
                        </a:lnTo>
                        <a:lnTo>
                          <a:pt x="94876" y="23546"/>
                        </a:lnTo>
                        <a:lnTo>
                          <a:pt x="94895" y="23546"/>
                        </a:lnTo>
                        <a:lnTo>
                          <a:pt x="94895" y="23555"/>
                        </a:lnTo>
                        <a:lnTo>
                          <a:pt x="94923" y="23555"/>
                        </a:lnTo>
                        <a:lnTo>
                          <a:pt x="94923" y="23574"/>
                        </a:lnTo>
                        <a:lnTo>
                          <a:pt x="94941" y="23574"/>
                        </a:lnTo>
                        <a:lnTo>
                          <a:pt x="94941" y="23592"/>
                        </a:lnTo>
                        <a:lnTo>
                          <a:pt x="94960" y="23592"/>
                        </a:lnTo>
                        <a:lnTo>
                          <a:pt x="94960" y="23602"/>
                        </a:lnTo>
                        <a:lnTo>
                          <a:pt x="94969" y="23602"/>
                        </a:lnTo>
                        <a:lnTo>
                          <a:pt x="94969" y="23620"/>
                        </a:lnTo>
                        <a:lnTo>
                          <a:pt x="94988" y="23620"/>
                        </a:lnTo>
                        <a:lnTo>
                          <a:pt x="94988" y="23639"/>
                        </a:lnTo>
                        <a:lnTo>
                          <a:pt x="95006" y="23639"/>
                        </a:lnTo>
                        <a:lnTo>
                          <a:pt x="95006" y="23648"/>
                        </a:lnTo>
                        <a:lnTo>
                          <a:pt x="95015" y="23648"/>
                        </a:lnTo>
                        <a:lnTo>
                          <a:pt x="95015" y="23667"/>
                        </a:lnTo>
                        <a:lnTo>
                          <a:pt x="95034" y="23667"/>
                        </a:lnTo>
                        <a:lnTo>
                          <a:pt x="95034" y="23685"/>
                        </a:lnTo>
                        <a:lnTo>
                          <a:pt x="95052" y="23685"/>
                        </a:lnTo>
                        <a:lnTo>
                          <a:pt x="95052" y="23694"/>
                        </a:lnTo>
                        <a:lnTo>
                          <a:pt x="95062" y="23694"/>
                        </a:lnTo>
                        <a:lnTo>
                          <a:pt x="95062" y="23713"/>
                        </a:lnTo>
                        <a:lnTo>
                          <a:pt x="95080" y="23713"/>
                        </a:lnTo>
                        <a:lnTo>
                          <a:pt x="95080" y="23731"/>
                        </a:lnTo>
                        <a:lnTo>
                          <a:pt x="95099" y="23731"/>
                        </a:lnTo>
                        <a:lnTo>
                          <a:pt x="95099" y="23759"/>
                        </a:lnTo>
                        <a:lnTo>
                          <a:pt x="95108" y="23759"/>
                        </a:lnTo>
                        <a:lnTo>
                          <a:pt x="95108" y="23787"/>
                        </a:lnTo>
                        <a:lnTo>
                          <a:pt x="95127" y="23787"/>
                        </a:lnTo>
                        <a:lnTo>
                          <a:pt x="95127" y="23805"/>
                        </a:lnTo>
                        <a:lnTo>
                          <a:pt x="95145" y="23805"/>
                        </a:lnTo>
                        <a:lnTo>
                          <a:pt x="95145" y="23833"/>
                        </a:lnTo>
                        <a:lnTo>
                          <a:pt x="95154" y="23833"/>
                        </a:lnTo>
                        <a:lnTo>
                          <a:pt x="95154" y="23870"/>
                        </a:lnTo>
                        <a:lnTo>
                          <a:pt x="95173" y="23870"/>
                        </a:lnTo>
                        <a:lnTo>
                          <a:pt x="95173" y="23898"/>
                        </a:lnTo>
                        <a:lnTo>
                          <a:pt x="95191" y="23898"/>
                        </a:lnTo>
                        <a:lnTo>
                          <a:pt x="95191" y="23944"/>
                        </a:lnTo>
                        <a:lnTo>
                          <a:pt x="95201" y="23944"/>
                        </a:lnTo>
                        <a:lnTo>
                          <a:pt x="95201" y="24009"/>
                        </a:lnTo>
                        <a:lnTo>
                          <a:pt x="95219" y="24009"/>
                        </a:lnTo>
                        <a:lnTo>
                          <a:pt x="95219" y="24065"/>
                        </a:lnTo>
                        <a:lnTo>
                          <a:pt x="95238" y="24065"/>
                        </a:lnTo>
                        <a:lnTo>
                          <a:pt x="95238" y="24130"/>
                        </a:lnTo>
                        <a:lnTo>
                          <a:pt x="95247" y="24130"/>
                        </a:lnTo>
                        <a:lnTo>
                          <a:pt x="95247" y="24296"/>
                        </a:lnTo>
                        <a:lnTo>
                          <a:pt x="95238" y="24296"/>
                        </a:lnTo>
                        <a:lnTo>
                          <a:pt x="95238" y="24454"/>
                        </a:lnTo>
                        <a:lnTo>
                          <a:pt x="95219" y="24454"/>
                        </a:lnTo>
                        <a:lnTo>
                          <a:pt x="95219" y="24500"/>
                        </a:lnTo>
                        <a:lnTo>
                          <a:pt x="95201" y="24500"/>
                        </a:lnTo>
                        <a:lnTo>
                          <a:pt x="95201" y="24546"/>
                        </a:lnTo>
                        <a:lnTo>
                          <a:pt x="95191" y="24546"/>
                        </a:lnTo>
                        <a:lnTo>
                          <a:pt x="95191" y="24574"/>
                        </a:lnTo>
                        <a:lnTo>
                          <a:pt x="95201" y="24574"/>
                        </a:lnTo>
                        <a:lnTo>
                          <a:pt x="95201" y="24546"/>
                        </a:lnTo>
                        <a:lnTo>
                          <a:pt x="95219" y="24546"/>
                        </a:lnTo>
                        <a:lnTo>
                          <a:pt x="95219" y="24528"/>
                        </a:lnTo>
                        <a:lnTo>
                          <a:pt x="95238" y="24528"/>
                        </a:lnTo>
                        <a:lnTo>
                          <a:pt x="95238" y="24519"/>
                        </a:lnTo>
                        <a:lnTo>
                          <a:pt x="95247" y="24519"/>
                        </a:lnTo>
                        <a:lnTo>
                          <a:pt x="95247" y="24500"/>
                        </a:lnTo>
                        <a:lnTo>
                          <a:pt x="95265" y="24500"/>
                        </a:lnTo>
                        <a:lnTo>
                          <a:pt x="95265" y="24482"/>
                        </a:lnTo>
                        <a:lnTo>
                          <a:pt x="95284" y="24482"/>
                        </a:lnTo>
                        <a:lnTo>
                          <a:pt x="95284" y="24472"/>
                        </a:lnTo>
                        <a:lnTo>
                          <a:pt x="95293" y="24472"/>
                        </a:lnTo>
                        <a:lnTo>
                          <a:pt x="95293" y="24454"/>
                        </a:lnTo>
                        <a:lnTo>
                          <a:pt x="95312" y="24454"/>
                        </a:lnTo>
                        <a:lnTo>
                          <a:pt x="95312" y="24435"/>
                        </a:lnTo>
                        <a:lnTo>
                          <a:pt x="95330" y="24435"/>
                        </a:lnTo>
                        <a:lnTo>
                          <a:pt x="95330" y="24426"/>
                        </a:lnTo>
                        <a:lnTo>
                          <a:pt x="95340" y="24426"/>
                        </a:lnTo>
                        <a:lnTo>
                          <a:pt x="95340" y="24408"/>
                        </a:lnTo>
                        <a:lnTo>
                          <a:pt x="95358" y="24408"/>
                        </a:lnTo>
                        <a:lnTo>
                          <a:pt x="95358" y="24389"/>
                        </a:lnTo>
                        <a:lnTo>
                          <a:pt x="95377" y="24389"/>
                        </a:lnTo>
                        <a:lnTo>
                          <a:pt x="95377" y="24380"/>
                        </a:lnTo>
                        <a:lnTo>
                          <a:pt x="95386" y="24380"/>
                        </a:lnTo>
                        <a:lnTo>
                          <a:pt x="95386" y="24361"/>
                        </a:lnTo>
                        <a:lnTo>
                          <a:pt x="95404" y="24361"/>
                        </a:lnTo>
                        <a:lnTo>
                          <a:pt x="95404" y="24343"/>
                        </a:lnTo>
                        <a:lnTo>
                          <a:pt x="95423" y="24343"/>
                        </a:lnTo>
                        <a:lnTo>
                          <a:pt x="95423" y="24333"/>
                        </a:lnTo>
                        <a:lnTo>
                          <a:pt x="95432" y="24333"/>
                        </a:lnTo>
                        <a:lnTo>
                          <a:pt x="95432" y="24315"/>
                        </a:lnTo>
                        <a:lnTo>
                          <a:pt x="95451" y="24315"/>
                        </a:lnTo>
                        <a:lnTo>
                          <a:pt x="95451" y="24296"/>
                        </a:lnTo>
                        <a:lnTo>
                          <a:pt x="95478" y="24296"/>
                        </a:lnTo>
                        <a:lnTo>
                          <a:pt x="95478" y="24287"/>
                        </a:lnTo>
                        <a:lnTo>
                          <a:pt x="95497" y="24287"/>
                        </a:lnTo>
                        <a:lnTo>
                          <a:pt x="95497" y="24269"/>
                        </a:lnTo>
                        <a:lnTo>
                          <a:pt x="95516" y="24269"/>
                        </a:lnTo>
                        <a:lnTo>
                          <a:pt x="95516" y="24250"/>
                        </a:lnTo>
                        <a:lnTo>
                          <a:pt x="95525" y="24250"/>
                        </a:lnTo>
                        <a:lnTo>
                          <a:pt x="95525" y="24241"/>
                        </a:lnTo>
                        <a:lnTo>
                          <a:pt x="95562" y="24241"/>
                        </a:lnTo>
                        <a:lnTo>
                          <a:pt x="95562" y="24222"/>
                        </a:lnTo>
                        <a:lnTo>
                          <a:pt x="95571" y="24222"/>
                        </a:lnTo>
                        <a:lnTo>
                          <a:pt x="95571" y="24204"/>
                        </a:lnTo>
                        <a:lnTo>
                          <a:pt x="95590" y="24204"/>
                        </a:lnTo>
                        <a:lnTo>
                          <a:pt x="95590" y="24194"/>
                        </a:lnTo>
                        <a:lnTo>
                          <a:pt x="95608" y="24194"/>
                        </a:lnTo>
                        <a:lnTo>
                          <a:pt x="95608" y="24176"/>
                        </a:lnTo>
                        <a:lnTo>
                          <a:pt x="95636" y="24176"/>
                        </a:lnTo>
                        <a:lnTo>
                          <a:pt x="95636" y="24157"/>
                        </a:lnTo>
                        <a:lnTo>
                          <a:pt x="95654" y="24157"/>
                        </a:lnTo>
                        <a:lnTo>
                          <a:pt x="95654" y="24148"/>
                        </a:lnTo>
                        <a:lnTo>
                          <a:pt x="95664" y="24148"/>
                        </a:lnTo>
                        <a:lnTo>
                          <a:pt x="95664" y="24130"/>
                        </a:lnTo>
                        <a:lnTo>
                          <a:pt x="95701" y="24130"/>
                        </a:lnTo>
                        <a:lnTo>
                          <a:pt x="95701" y="24111"/>
                        </a:lnTo>
                        <a:lnTo>
                          <a:pt x="95710" y="24111"/>
                        </a:lnTo>
                        <a:lnTo>
                          <a:pt x="95710" y="24102"/>
                        </a:lnTo>
                        <a:lnTo>
                          <a:pt x="95747" y="24102"/>
                        </a:lnTo>
                        <a:lnTo>
                          <a:pt x="95747" y="24083"/>
                        </a:lnTo>
                        <a:lnTo>
                          <a:pt x="95756" y="24083"/>
                        </a:lnTo>
                        <a:lnTo>
                          <a:pt x="95756" y="24065"/>
                        </a:lnTo>
                        <a:lnTo>
                          <a:pt x="95793" y="24065"/>
                        </a:lnTo>
                        <a:lnTo>
                          <a:pt x="95793" y="24056"/>
                        </a:lnTo>
                        <a:lnTo>
                          <a:pt x="95803" y="24056"/>
                        </a:lnTo>
                        <a:lnTo>
                          <a:pt x="95803" y="24037"/>
                        </a:lnTo>
                        <a:lnTo>
                          <a:pt x="95840" y="24037"/>
                        </a:lnTo>
                        <a:lnTo>
                          <a:pt x="95840" y="24018"/>
                        </a:lnTo>
                        <a:lnTo>
                          <a:pt x="95868" y="24018"/>
                        </a:lnTo>
                        <a:lnTo>
                          <a:pt x="95868" y="24009"/>
                        </a:lnTo>
                        <a:lnTo>
                          <a:pt x="95895" y="24009"/>
                        </a:lnTo>
                        <a:lnTo>
                          <a:pt x="95895" y="23991"/>
                        </a:lnTo>
                        <a:lnTo>
                          <a:pt x="95914" y="23991"/>
                        </a:lnTo>
                        <a:lnTo>
                          <a:pt x="95914" y="23972"/>
                        </a:lnTo>
                        <a:lnTo>
                          <a:pt x="95942" y="23972"/>
                        </a:lnTo>
                        <a:lnTo>
                          <a:pt x="95942" y="23963"/>
                        </a:lnTo>
                        <a:lnTo>
                          <a:pt x="95979" y="23963"/>
                        </a:lnTo>
                        <a:lnTo>
                          <a:pt x="95979" y="23944"/>
                        </a:lnTo>
                        <a:lnTo>
                          <a:pt x="96006" y="23944"/>
                        </a:lnTo>
                        <a:lnTo>
                          <a:pt x="96006" y="23926"/>
                        </a:lnTo>
                        <a:lnTo>
                          <a:pt x="96034" y="23926"/>
                        </a:lnTo>
                        <a:lnTo>
                          <a:pt x="96034" y="23917"/>
                        </a:lnTo>
                        <a:lnTo>
                          <a:pt x="96071" y="23917"/>
                        </a:lnTo>
                        <a:lnTo>
                          <a:pt x="96071" y="23898"/>
                        </a:lnTo>
                        <a:lnTo>
                          <a:pt x="96099" y="23898"/>
                        </a:lnTo>
                        <a:lnTo>
                          <a:pt x="96099" y="23880"/>
                        </a:lnTo>
                        <a:lnTo>
                          <a:pt x="96145" y="23880"/>
                        </a:lnTo>
                        <a:lnTo>
                          <a:pt x="96145" y="23870"/>
                        </a:lnTo>
                        <a:lnTo>
                          <a:pt x="96173" y="23870"/>
                        </a:lnTo>
                        <a:lnTo>
                          <a:pt x="96173" y="23852"/>
                        </a:lnTo>
                        <a:lnTo>
                          <a:pt x="96210" y="23852"/>
                        </a:lnTo>
                        <a:lnTo>
                          <a:pt x="96210" y="23833"/>
                        </a:lnTo>
                        <a:lnTo>
                          <a:pt x="96238" y="23833"/>
                        </a:lnTo>
                        <a:lnTo>
                          <a:pt x="96238" y="23824"/>
                        </a:lnTo>
                        <a:lnTo>
                          <a:pt x="96284" y="23824"/>
                        </a:lnTo>
                        <a:lnTo>
                          <a:pt x="96284" y="23805"/>
                        </a:lnTo>
                        <a:lnTo>
                          <a:pt x="96331" y="23805"/>
                        </a:lnTo>
                        <a:lnTo>
                          <a:pt x="96331" y="23787"/>
                        </a:lnTo>
                        <a:lnTo>
                          <a:pt x="96377" y="23787"/>
                        </a:lnTo>
                        <a:lnTo>
                          <a:pt x="96377" y="23778"/>
                        </a:lnTo>
                        <a:lnTo>
                          <a:pt x="96423" y="23778"/>
                        </a:lnTo>
                        <a:lnTo>
                          <a:pt x="96423" y="23759"/>
                        </a:lnTo>
                        <a:lnTo>
                          <a:pt x="96470" y="23759"/>
                        </a:lnTo>
                        <a:lnTo>
                          <a:pt x="96470" y="23741"/>
                        </a:lnTo>
                        <a:lnTo>
                          <a:pt x="96534" y="23741"/>
                        </a:lnTo>
                        <a:lnTo>
                          <a:pt x="96534" y="23731"/>
                        </a:lnTo>
                        <a:lnTo>
                          <a:pt x="96590" y="23731"/>
                        </a:lnTo>
                        <a:lnTo>
                          <a:pt x="96590" y="23713"/>
                        </a:lnTo>
                        <a:lnTo>
                          <a:pt x="96655" y="23713"/>
                        </a:lnTo>
                        <a:lnTo>
                          <a:pt x="96655" y="23694"/>
                        </a:lnTo>
                        <a:lnTo>
                          <a:pt x="96729" y="23694"/>
                        </a:lnTo>
                        <a:lnTo>
                          <a:pt x="96729" y="23685"/>
                        </a:lnTo>
                        <a:lnTo>
                          <a:pt x="96822" y="23685"/>
                        </a:lnTo>
                        <a:lnTo>
                          <a:pt x="96822" y="23667"/>
                        </a:lnTo>
                        <a:lnTo>
                          <a:pt x="96914" y="23667"/>
                        </a:lnTo>
                        <a:lnTo>
                          <a:pt x="96914" y="23648"/>
                        </a:lnTo>
                        <a:lnTo>
                          <a:pt x="97136" y="23648"/>
                        </a:lnTo>
                        <a:lnTo>
                          <a:pt x="97136" y="23639"/>
                        </a:lnTo>
                        <a:lnTo>
                          <a:pt x="97377" y="23639"/>
                        </a:lnTo>
                        <a:lnTo>
                          <a:pt x="97377" y="23648"/>
                        </a:lnTo>
                        <a:lnTo>
                          <a:pt x="97563" y="23648"/>
                        </a:lnTo>
                        <a:lnTo>
                          <a:pt x="97563" y="23667"/>
                        </a:lnTo>
                        <a:lnTo>
                          <a:pt x="97692" y="23667"/>
                        </a:lnTo>
                        <a:lnTo>
                          <a:pt x="97692" y="23685"/>
                        </a:lnTo>
                        <a:lnTo>
                          <a:pt x="97766" y="23685"/>
                        </a:lnTo>
                        <a:lnTo>
                          <a:pt x="97766" y="23694"/>
                        </a:lnTo>
                        <a:lnTo>
                          <a:pt x="97859" y="23694"/>
                        </a:lnTo>
                        <a:lnTo>
                          <a:pt x="97859" y="23713"/>
                        </a:lnTo>
                        <a:lnTo>
                          <a:pt x="97924" y="23713"/>
                        </a:lnTo>
                        <a:lnTo>
                          <a:pt x="97924" y="23731"/>
                        </a:lnTo>
                        <a:lnTo>
                          <a:pt x="97979" y="23731"/>
                        </a:lnTo>
                        <a:lnTo>
                          <a:pt x="97979" y="23741"/>
                        </a:lnTo>
                        <a:lnTo>
                          <a:pt x="98026" y="23741"/>
                        </a:lnTo>
                        <a:lnTo>
                          <a:pt x="98026" y="23759"/>
                        </a:lnTo>
                        <a:lnTo>
                          <a:pt x="98091" y="23759"/>
                        </a:lnTo>
                        <a:lnTo>
                          <a:pt x="98091" y="23778"/>
                        </a:lnTo>
                        <a:lnTo>
                          <a:pt x="98137" y="23778"/>
                        </a:lnTo>
                        <a:lnTo>
                          <a:pt x="98137" y="23787"/>
                        </a:lnTo>
                        <a:lnTo>
                          <a:pt x="98183" y="23787"/>
                        </a:lnTo>
                        <a:lnTo>
                          <a:pt x="98183" y="23805"/>
                        </a:lnTo>
                        <a:lnTo>
                          <a:pt x="98211" y="23805"/>
                        </a:lnTo>
                        <a:lnTo>
                          <a:pt x="98211" y="23824"/>
                        </a:lnTo>
                        <a:lnTo>
                          <a:pt x="98257" y="23824"/>
                        </a:lnTo>
                        <a:lnTo>
                          <a:pt x="98257" y="23833"/>
                        </a:lnTo>
                        <a:lnTo>
                          <a:pt x="98304" y="23833"/>
                        </a:lnTo>
                        <a:lnTo>
                          <a:pt x="98304" y="23852"/>
                        </a:lnTo>
                        <a:lnTo>
                          <a:pt x="98341" y="23852"/>
                        </a:lnTo>
                        <a:lnTo>
                          <a:pt x="98341" y="23870"/>
                        </a:lnTo>
                        <a:lnTo>
                          <a:pt x="98368" y="23870"/>
                        </a:lnTo>
                        <a:lnTo>
                          <a:pt x="98368" y="23880"/>
                        </a:lnTo>
                        <a:lnTo>
                          <a:pt x="98415" y="23880"/>
                        </a:lnTo>
                        <a:lnTo>
                          <a:pt x="98415" y="23898"/>
                        </a:lnTo>
                        <a:lnTo>
                          <a:pt x="98442" y="23898"/>
                        </a:lnTo>
                        <a:lnTo>
                          <a:pt x="98442" y="23917"/>
                        </a:lnTo>
                        <a:lnTo>
                          <a:pt x="98480" y="23917"/>
                        </a:lnTo>
                        <a:lnTo>
                          <a:pt x="98480" y="23926"/>
                        </a:lnTo>
                        <a:lnTo>
                          <a:pt x="98507" y="23926"/>
                        </a:lnTo>
                        <a:lnTo>
                          <a:pt x="98507" y="23944"/>
                        </a:lnTo>
                        <a:lnTo>
                          <a:pt x="98554" y="23944"/>
                        </a:lnTo>
                        <a:lnTo>
                          <a:pt x="98554" y="23917"/>
                        </a:lnTo>
                        <a:lnTo>
                          <a:pt x="98572" y="23917"/>
                        </a:lnTo>
                        <a:lnTo>
                          <a:pt x="98572" y="23880"/>
                        </a:lnTo>
                        <a:lnTo>
                          <a:pt x="98581" y="23880"/>
                        </a:lnTo>
                        <a:lnTo>
                          <a:pt x="98581" y="23870"/>
                        </a:lnTo>
                        <a:lnTo>
                          <a:pt x="98600" y="23870"/>
                        </a:lnTo>
                        <a:lnTo>
                          <a:pt x="98600" y="23833"/>
                        </a:lnTo>
                        <a:lnTo>
                          <a:pt x="98618" y="23833"/>
                        </a:lnTo>
                        <a:lnTo>
                          <a:pt x="98618" y="23805"/>
                        </a:lnTo>
                        <a:lnTo>
                          <a:pt x="98628" y="23805"/>
                        </a:lnTo>
                        <a:lnTo>
                          <a:pt x="98628" y="23787"/>
                        </a:lnTo>
                        <a:lnTo>
                          <a:pt x="98646" y="23787"/>
                        </a:lnTo>
                        <a:lnTo>
                          <a:pt x="98646" y="23759"/>
                        </a:lnTo>
                        <a:lnTo>
                          <a:pt x="98665" y="23759"/>
                        </a:lnTo>
                        <a:lnTo>
                          <a:pt x="98665" y="23741"/>
                        </a:lnTo>
                        <a:lnTo>
                          <a:pt x="98674" y="23741"/>
                        </a:lnTo>
                        <a:lnTo>
                          <a:pt x="98674" y="23713"/>
                        </a:lnTo>
                        <a:lnTo>
                          <a:pt x="98693" y="23713"/>
                        </a:lnTo>
                        <a:lnTo>
                          <a:pt x="98693" y="23685"/>
                        </a:lnTo>
                        <a:lnTo>
                          <a:pt x="98711" y="23685"/>
                        </a:lnTo>
                        <a:lnTo>
                          <a:pt x="98711" y="23667"/>
                        </a:lnTo>
                        <a:lnTo>
                          <a:pt x="98720" y="23667"/>
                        </a:lnTo>
                        <a:lnTo>
                          <a:pt x="98720" y="23648"/>
                        </a:lnTo>
                        <a:lnTo>
                          <a:pt x="98739" y="23648"/>
                        </a:lnTo>
                        <a:lnTo>
                          <a:pt x="98739" y="23620"/>
                        </a:lnTo>
                        <a:lnTo>
                          <a:pt x="98757" y="23620"/>
                        </a:lnTo>
                        <a:lnTo>
                          <a:pt x="98757" y="23602"/>
                        </a:lnTo>
                        <a:lnTo>
                          <a:pt x="98767" y="23602"/>
                        </a:lnTo>
                        <a:lnTo>
                          <a:pt x="98767" y="23592"/>
                        </a:lnTo>
                        <a:lnTo>
                          <a:pt x="98785" y="23592"/>
                        </a:lnTo>
                        <a:lnTo>
                          <a:pt x="98785" y="23555"/>
                        </a:lnTo>
                        <a:lnTo>
                          <a:pt x="98804" y="23555"/>
                        </a:lnTo>
                        <a:lnTo>
                          <a:pt x="98804" y="23546"/>
                        </a:lnTo>
                        <a:lnTo>
                          <a:pt x="98813" y="23546"/>
                        </a:lnTo>
                        <a:lnTo>
                          <a:pt x="98813" y="23528"/>
                        </a:lnTo>
                        <a:lnTo>
                          <a:pt x="98832" y="23528"/>
                        </a:lnTo>
                        <a:lnTo>
                          <a:pt x="98832" y="23509"/>
                        </a:lnTo>
                        <a:lnTo>
                          <a:pt x="98850" y="23509"/>
                        </a:lnTo>
                        <a:lnTo>
                          <a:pt x="98850" y="23481"/>
                        </a:lnTo>
                        <a:lnTo>
                          <a:pt x="98859" y="23481"/>
                        </a:lnTo>
                        <a:lnTo>
                          <a:pt x="98859" y="23463"/>
                        </a:lnTo>
                        <a:lnTo>
                          <a:pt x="98878" y="23463"/>
                        </a:lnTo>
                        <a:lnTo>
                          <a:pt x="98878" y="23453"/>
                        </a:lnTo>
                        <a:lnTo>
                          <a:pt x="98896" y="23453"/>
                        </a:lnTo>
                        <a:lnTo>
                          <a:pt x="98896" y="23416"/>
                        </a:lnTo>
                        <a:lnTo>
                          <a:pt x="98906" y="23416"/>
                        </a:lnTo>
                        <a:lnTo>
                          <a:pt x="98906" y="23407"/>
                        </a:lnTo>
                        <a:lnTo>
                          <a:pt x="98924" y="23407"/>
                        </a:lnTo>
                        <a:lnTo>
                          <a:pt x="98924" y="23389"/>
                        </a:lnTo>
                        <a:lnTo>
                          <a:pt x="98943" y="23389"/>
                        </a:lnTo>
                        <a:lnTo>
                          <a:pt x="98943" y="23370"/>
                        </a:lnTo>
                        <a:lnTo>
                          <a:pt x="98952" y="23370"/>
                        </a:lnTo>
                        <a:lnTo>
                          <a:pt x="98952" y="23361"/>
                        </a:lnTo>
                        <a:lnTo>
                          <a:pt x="98970" y="23361"/>
                        </a:lnTo>
                        <a:lnTo>
                          <a:pt x="98970" y="23342"/>
                        </a:lnTo>
                        <a:lnTo>
                          <a:pt x="98989" y="23342"/>
                        </a:lnTo>
                        <a:lnTo>
                          <a:pt x="98989" y="23324"/>
                        </a:lnTo>
                        <a:lnTo>
                          <a:pt x="98998" y="23324"/>
                        </a:lnTo>
                        <a:lnTo>
                          <a:pt x="98998" y="23315"/>
                        </a:lnTo>
                        <a:lnTo>
                          <a:pt x="99017" y="23315"/>
                        </a:lnTo>
                        <a:lnTo>
                          <a:pt x="99017" y="23296"/>
                        </a:lnTo>
                        <a:lnTo>
                          <a:pt x="99035" y="23296"/>
                        </a:lnTo>
                        <a:lnTo>
                          <a:pt x="99035" y="23277"/>
                        </a:lnTo>
                        <a:lnTo>
                          <a:pt x="99045" y="23277"/>
                        </a:lnTo>
                        <a:lnTo>
                          <a:pt x="99045" y="23268"/>
                        </a:lnTo>
                        <a:lnTo>
                          <a:pt x="99063" y="23268"/>
                        </a:lnTo>
                        <a:lnTo>
                          <a:pt x="99063" y="23250"/>
                        </a:lnTo>
                        <a:lnTo>
                          <a:pt x="99082" y="23250"/>
                        </a:lnTo>
                        <a:lnTo>
                          <a:pt x="99082" y="23231"/>
                        </a:lnTo>
                        <a:lnTo>
                          <a:pt x="99091" y="23231"/>
                        </a:lnTo>
                        <a:lnTo>
                          <a:pt x="99091" y="23222"/>
                        </a:lnTo>
                        <a:lnTo>
                          <a:pt x="99109" y="23222"/>
                        </a:lnTo>
                        <a:lnTo>
                          <a:pt x="99109" y="23203"/>
                        </a:lnTo>
                        <a:lnTo>
                          <a:pt x="99128" y="23203"/>
                        </a:lnTo>
                        <a:lnTo>
                          <a:pt x="99128" y="23185"/>
                        </a:lnTo>
                        <a:lnTo>
                          <a:pt x="99137" y="23185"/>
                        </a:lnTo>
                        <a:lnTo>
                          <a:pt x="99137" y="23176"/>
                        </a:lnTo>
                        <a:lnTo>
                          <a:pt x="99156" y="23176"/>
                        </a:lnTo>
                        <a:lnTo>
                          <a:pt x="99156" y="23157"/>
                        </a:lnTo>
                        <a:lnTo>
                          <a:pt x="99174" y="23157"/>
                        </a:lnTo>
                        <a:lnTo>
                          <a:pt x="99174" y="23139"/>
                        </a:lnTo>
                        <a:lnTo>
                          <a:pt x="99202" y="23139"/>
                        </a:lnTo>
                        <a:lnTo>
                          <a:pt x="99202" y="23129"/>
                        </a:lnTo>
                        <a:lnTo>
                          <a:pt x="99221" y="23129"/>
                        </a:lnTo>
                        <a:lnTo>
                          <a:pt x="99221" y="23111"/>
                        </a:lnTo>
                        <a:lnTo>
                          <a:pt x="99230" y="23111"/>
                        </a:lnTo>
                        <a:lnTo>
                          <a:pt x="99230" y="23092"/>
                        </a:lnTo>
                        <a:lnTo>
                          <a:pt x="99248" y="23092"/>
                        </a:lnTo>
                        <a:lnTo>
                          <a:pt x="99248" y="23083"/>
                        </a:lnTo>
                        <a:lnTo>
                          <a:pt x="99276" y="23083"/>
                        </a:lnTo>
                        <a:lnTo>
                          <a:pt x="99276" y="23064"/>
                        </a:lnTo>
                        <a:lnTo>
                          <a:pt x="99295" y="23064"/>
                        </a:lnTo>
                        <a:lnTo>
                          <a:pt x="99295" y="23046"/>
                        </a:lnTo>
                        <a:lnTo>
                          <a:pt x="99313" y="23046"/>
                        </a:lnTo>
                        <a:lnTo>
                          <a:pt x="99313" y="23037"/>
                        </a:lnTo>
                        <a:lnTo>
                          <a:pt x="99322" y="23037"/>
                        </a:lnTo>
                        <a:lnTo>
                          <a:pt x="99322" y="23018"/>
                        </a:lnTo>
                        <a:lnTo>
                          <a:pt x="99359" y="23018"/>
                        </a:lnTo>
                        <a:lnTo>
                          <a:pt x="99359" y="23000"/>
                        </a:lnTo>
                        <a:lnTo>
                          <a:pt x="99369" y="23000"/>
                        </a:lnTo>
                        <a:lnTo>
                          <a:pt x="99369" y="22990"/>
                        </a:lnTo>
                        <a:lnTo>
                          <a:pt x="99387" y="22990"/>
                        </a:lnTo>
                        <a:lnTo>
                          <a:pt x="99387" y="22972"/>
                        </a:lnTo>
                        <a:lnTo>
                          <a:pt x="99406" y="22972"/>
                        </a:lnTo>
                        <a:lnTo>
                          <a:pt x="99406" y="22953"/>
                        </a:lnTo>
                        <a:lnTo>
                          <a:pt x="99434" y="22953"/>
                        </a:lnTo>
                        <a:lnTo>
                          <a:pt x="99434" y="22944"/>
                        </a:lnTo>
                        <a:lnTo>
                          <a:pt x="99461" y="22944"/>
                        </a:lnTo>
                        <a:lnTo>
                          <a:pt x="99461" y="22926"/>
                        </a:lnTo>
                        <a:lnTo>
                          <a:pt x="99480" y="22926"/>
                        </a:lnTo>
                        <a:lnTo>
                          <a:pt x="99480" y="22907"/>
                        </a:lnTo>
                        <a:lnTo>
                          <a:pt x="99508" y="22907"/>
                        </a:lnTo>
                        <a:lnTo>
                          <a:pt x="99508" y="22898"/>
                        </a:lnTo>
                        <a:lnTo>
                          <a:pt x="99526" y="22898"/>
                        </a:lnTo>
                        <a:lnTo>
                          <a:pt x="99526" y="22879"/>
                        </a:lnTo>
                        <a:lnTo>
                          <a:pt x="99554" y="22879"/>
                        </a:lnTo>
                        <a:lnTo>
                          <a:pt x="99554" y="22861"/>
                        </a:lnTo>
                        <a:lnTo>
                          <a:pt x="99591" y="22861"/>
                        </a:lnTo>
                        <a:lnTo>
                          <a:pt x="99591" y="22851"/>
                        </a:lnTo>
                        <a:lnTo>
                          <a:pt x="99600" y="22851"/>
                        </a:lnTo>
                        <a:lnTo>
                          <a:pt x="99600" y="22833"/>
                        </a:lnTo>
                        <a:lnTo>
                          <a:pt x="99637" y="22833"/>
                        </a:lnTo>
                        <a:lnTo>
                          <a:pt x="99637" y="22814"/>
                        </a:lnTo>
                        <a:lnTo>
                          <a:pt x="99665" y="22814"/>
                        </a:lnTo>
                        <a:lnTo>
                          <a:pt x="99665" y="22805"/>
                        </a:lnTo>
                        <a:lnTo>
                          <a:pt x="99684" y="22805"/>
                        </a:lnTo>
                        <a:lnTo>
                          <a:pt x="99684" y="22787"/>
                        </a:lnTo>
                        <a:lnTo>
                          <a:pt x="99711" y="22787"/>
                        </a:lnTo>
                        <a:lnTo>
                          <a:pt x="99711" y="22768"/>
                        </a:lnTo>
                        <a:lnTo>
                          <a:pt x="99739" y="22768"/>
                        </a:lnTo>
                        <a:lnTo>
                          <a:pt x="99739" y="22759"/>
                        </a:lnTo>
                        <a:lnTo>
                          <a:pt x="99776" y="22759"/>
                        </a:lnTo>
                        <a:lnTo>
                          <a:pt x="99776" y="22740"/>
                        </a:lnTo>
                        <a:lnTo>
                          <a:pt x="99804" y="22740"/>
                        </a:lnTo>
                        <a:lnTo>
                          <a:pt x="99804" y="22722"/>
                        </a:lnTo>
                        <a:lnTo>
                          <a:pt x="99850" y="22722"/>
                        </a:lnTo>
                        <a:lnTo>
                          <a:pt x="99850" y="22712"/>
                        </a:lnTo>
                        <a:lnTo>
                          <a:pt x="99878" y="22712"/>
                        </a:lnTo>
                        <a:lnTo>
                          <a:pt x="99878" y="22694"/>
                        </a:lnTo>
                        <a:lnTo>
                          <a:pt x="99915" y="22694"/>
                        </a:lnTo>
                        <a:lnTo>
                          <a:pt x="99915" y="22675"/>
                        </a:lnTo>
                        <a:lnTo>
                          <a:pt x="99943" y="22675"/>
                        </a:lnTo>
                        <a:lnTo>
                          <a:pt x="99943" y="22666"/>
                        </a:lnTo>
                        <a:lnTo>
                          <a:pt x="99971" y="22666"/>
                        </a:lnTo>
                        <a:lnTo>
                          <a:pt x="99971" y="22648"/>
                        </a:lnTo>
                        <a:lnTo>
                          <a:pt x="100008" y="22648"/>
                        </a:lnTo>
                        <a:lnTo>
                          <a:pt x="100008" y="22629"/>
                        </a:lnTo>
                        <a:lnTo>
                          <a:pt x="100054" y="22629"/>
                        </a:lnTo>
                        <a:lnTo>
                          <a:pt x="100054" y="22620"/>
                        </a:lnTo>
                        <a:lnTo>
                          <a:pt x="100100" y="22620"/>
                        </a:lnTo>
                        <a:lnTo>
                          <a:pt x="100100" y="22601"/>
                        </a:lnTo>
                        <a:lnTo>
                          <a:pt x="100147" y="22601"/>
                        </a:lnTo>
                        <a:lnTo>
                          <a:pt x="100147" y="22583"/>
                        </a:lnTo>
                        <a:lnTo>
                          <a:pt x="100193" y="22583"/>
                        </a:lnTo>
                        <a:lnTo>
                          <a:pt x="100193" y="22574"/>
                        </a:lnTo>
                        <a:lnTo>
                          <a:pt x="100249" y="22574"/>
                        </a:lnTo>
                        <a:lnTo>
                          <a:pt x="100249" y="22555"/>
                        </a:lnTo>
                        <a:lnTo>
                          <a:pt x="100295" y="22555"/>
                        </a:lnTo>
                        <a:lnTo>
                          <a:pt x="100295" y="22536"/>
                        </a:lnTo>
                        <a:lnTo>
                          <a:pt x="100341" y="22536"/>
                        </a:lnTo>
                        <a:lnTo>
                          <a:pt x="100341" y="22527"/>
                        </a:lnTo>
                        <a:lnTo>
                          <a:pt x="100406" y="22527"/>
                        </a:lnTo>
                        <a:lnTo>
                          <a:pt x="100406" y="22509"/>
                        </a:lnTo>
                        <a:lnTo>
                          <a:pt x="100480" y="22509"/>
                        </a:lnTo>
                        <a:lnTo>
                          <a:pt x="100480" y="22490"/>
                        </a:lnTo>
                        <a:lnTo>
                          <a:pt x="100545" y="22490"/>
                        </a:lnTo>
                        <a:lnTo>
                          <a:pt x="100545" y="22481"/>
                        </a:lnTo>
                        <a:lnTo>
                          <a:pt x="100656" y="22481"/>
                        </a:lnTo>
                        <a:lnTo>
                          <a:pt x="100656" y="22462"/>
                        </a:lnTo>
                        <a:lnTo>
                          <a:pt x="100804" y="22462"/>
                        </a:lnTo>
                        <a:lnTo>
                          <a:pt x="100804" y="22444"/>
                        </a:lnTo>
                        <a:lnTo>
                          <a:pt x="101027" y="22444"/>
                        </a:lnTo>
                        <a:lnTo>
                          <a:pt x="101027" y="22435"/>
                        </a:lnTo>
                        <a:lnTo>
                          <a:pt x="101129" y="22435"/>
                        </a:lnTo>
                        <a:lnTo>
                          <a:pt x="101129" y="22444"/>
                        </a:lnTo>
                        <a:lnTo>
                          <a:pt x="101332" y="22444"/>
                        </a:lnTo>
                        <a:lnTo>
                          <a:pt x="101332" y="22462"/>
                        </a:lnTo>
                        <a:lnTo>
                          <a:pt x="101518" y="22462"/>
                        </a:lnTo>
                        <a:lnTo>
                          <a:pt x="101518" y="22481"/>
                        </a:lnTo>
                        <a:lnTo>
                          <a:pt x="101629" y="22481"/>
                        </a:lnTo>
                        <a:lnTo>
                          <a:pt x="101629" y="22490"/>
                        </a:lnTo>
                        <a:lnTo>
                          <a:pt x="101721" y="22490"/>
                        </a:lnTo>
                        <a:lnTo>
                          <a:pt x="101721" y="22509"/>
                        </a:lnTo>
                        <a:lnTo>
                          <a:pt x="101768" y="22509"/>
                        </a:lnTo>
                        <a:lnTo>
                          <a:pt x="101768" y="22527"/>
                        </a:lnTo>
                        <a:lnTo>
                          <a:pt x="101823" y="22527"/>
                        </a:lnTo>
                        <a:lnTo>
                          <a:pt x="101823" y="22536"/>
                        </a:lnTo>
                        <a:lnTo>
                          <a:pt x="101888" y="22536"/>
                        </a:lnTo>
                        <a:lnTo>
                          <a:pt x="101888" y="22555"/>
                        </a:lnTo>
                        <a:lnTo>
                          <a:pt x="101953" y="22555"/>
                        </a:lnTo>
                        <a:lnTo>
                          <a:pt x="101953" y="22574"/>
                        </a:lnTo>
                        <a:lnTo>
                          <a:pt x="101999" y="22574"/>
                        </a:lnTo>
                        <a:lnTo>
                          <a:pt x="101999" y="22583"/>
                        </a:lnTo>
                        <a:lnTo>
                          <a:pt x="102046" y="22583"/>
                        </a:lnTo>
                        <a:lnTo>
                          <a:pt x="102046" y="22601"/>
                        </a:lnTo>
                        <a:lnTo>
                          <a:pt x="102092" y="22601"/>
                        </a:lnTo>
                        <a:lnTo>
                          <a:pt x="102092" y="22620"/>
                        </a:lnTo>
                        <a:lnTo>
                          <a:pt x="102120" y="22620"/>
                        </a:lnTo>
                        <a:lnTo>
                          <a:pt x="102120" y="22629"/>
                        </a:lnTo>
                        <a:lnTo>
                          <a:pt x="102148" y="22629"/>
                        </a:lnTo>
                        <a:lnTo>
                          <a:pt x="102148" y="22648"/>
                        </a:lnTo>
                        <a:lnTo>
                          <a:pt x="102194" y="22648"/>
                        </a:lnTo>
                        <a:lnTo>
                          <a:pt x="102194" y="22666"/>
                        </a:lnTo>
                        <a:lnTo>
                          <a:pt x="102231" y="22666"/>
                        </a:lnTo>
                        <a:lnTo>
                          <a:pt x="102231" y="22675"/>
                        </a:lnTo>
                        <a:lnTo>
                          <a:pt x="102277" y="22675"/>
                        </a:lnTo>
                        <a:lnTo>
                          <a:pt x="102277" y="22694"/>
                        </a:lnTo>
                        <a:lnTo>
                          <a:pt x="102305" y="22694"/>
                        </a:lnTo>
                        <a:lnTo>
                          <a:pt x="102305" y="22712"/>
                        </a:lnTo>
                        <a:lnTo>
                          <a:pt x="102333" y="22712"/>
                        </a:lnTo>
                        <a:lnTo>
                          <a:pt x="102333" y="22722"/>
                        </a:lnTo>
                        <a:lnTo>
                          <a:pt x="102379" y="22722"/>
                        </a:lnTo>
                        <a:lnTo>
                          <a:pt x="102379" y="22740"/>
                        </a:lnTo>
                        <a:lnTo>
                          <a:pt x="102416" y="22740"/>
                        </a:lnTo>
                        <a:lnTo>
                          <a:pt x="102416" y="22759"/>
                        </a:lnTo>
                        <a:lnTo>
                          <a:pt x="102444" y="22759"/>
                        </a:lnTo>
                        <a:lnTo>
                          <a:pt x="102444" y="22768"/>
                        </a:lnTo>
                        <a:lnTo>
                          <a:pt x="102472" y="22768"/>
                        </a:lnTo>
                        <a:lnTo>
                          <a:pt x="102472" y="22787"/>
                        </a:lnTo>
                        <a:lnTo>
                          <a:pt x="102509" y="22787"/>
                        </a:lnTo>
                        <a:lnTo>
                          <a:pt x="102509" y="22805"/>
                        </a:lnTo>
                        <a:lnTo>
                          <a:pt x="102518" y="22805"/>
                        </a:lnTo>
                        <a:lnTo>
                          <a:pt x="102518" y="22814"/>
                        </a:lnTo>
                        <a:lnTo>
                          <a:pt x="102555" y="22814"/>
                        </a:lnTo>
                        <a:lnTo>
                          <a:pt x="102555" y="22833"/>
                        </a:lnTo>
                        <a:lnTo>
                          <a:pt x="102564" y="22833"/>
                        </a:lnTo>
                        <a:lnTo>
                          <a:pt x="102564" y="22851"/>
                        </a:lnTo>
                        <a:lnTo>
                          <a:pt x="102601" y="22851"/>
                        </a:lnTo>
                        <a:lnTo>
                          <a:pt x="102601" y="22861"/>
                        </a:lnTo>
                        <a:lnTo>
                          <a:pt x="102629" y="22861"/>
                        </a:lnTo>
                        <a:lnTo>
                          <a:pt x="102629" y="22879"/>
                        </a:lnTo>
                        <a:lnTo>
                          <a:pt x="102648" y="22879"/>
                        </a:lnTo>
                        <a:lnTo>
                          <a:pt x="102648" y="22898"/>
                        </a:lnTo>
                        <a:lnTo>
                          <a:pt x="102675" y="22898"/>
                        </a:lnTo>
                        <a:lnTo>
                          <a:pt x="102675" y="22907"/>
                        </a:lnTo>
                        <a:lnTo>
                          <a:pt x="102703" y="22907"/>
                        </a:lnTo>
                        <a:lnTo>
                          <a:pt x="102703" y="22926"/>
                        </a:lnTo>
                        <a:lnTo>
                          <a:pt x="102722" y="22926"/>
                        </a:lnTo>
                        <a:lnTo>
                          <a:pt x="102722" y="22944"/>
                        </a:lnTo>
                        <a:lnTo>
                          <a:pt x="102750" y="22944"/>
                        </a:lnTo>
                        <a:lnTo>
                          <a:pt x="102750" y="22953"/>
                        </a:lnTo>
                        <a:lnTo>
                          <a:pt x="102787" y="22953"/>
                        </a:lnTo>
                        <a:lnTo>
                          <a:pt x="102787" y="22972"/>
                        </a:lnTo>
                        <a:lnTo>
                          <a:pt x="102796" y="22972"/>
                        </a:lnTo>
                        <a:lnTo>
                          <a:pt x="102796" y="22990"/>
                        </a:lnTo>
                        <a:lnTo>
                          <a:pt x="102833" y="22990"/>
                        </a:lnTo>
                        <a:lnTo>
                          <a:pt x="102833" y="23000"/>
                        </a:lnTo>
                        <a:lnTo>
                          <a:pt x="102842" y="23000"/>
                        </a:lnTo>
                        <a:lnTo>
                          <a:pt x="102842" y="23018"/>
                        </a:lnTo>
                        <a:lnTo>
                          <a:pt x="102861" y="23018"/>
                        </a:lnTo>
                        <a:lnTo>
                          <a:pt x="102861" y="23037"/>
                        </a:lnTo>
                        <a:lnTo>
                          <a:pt x="102879" y="23037"/>
                        </a:lnTo>
                        <a:lnTo>
                          <a:pt x="102879" y="23046"/>
                        </a:lnTo>
                        <a:lnTo>
                          <a:pt x="102907" y="23046"/>
                        </a:lnTo>
                        <a:lnTo>
                          <a:pt x="102907" y="23064"/>
                        </a:lnTo>
                        <a:lnTo>
                          <a:pt x="102926" y="23064"/>
                        </a:lnTo>
                        <a:lnTo>
                          <a:pt x="102926" y="23083"/>
                        </a:lnTo>
                        <a:lnTo>
                          <a:pt x="102935" y="23083"/>
                        </a:lnTo>
                        <a:lnTo>
                          <a:pt x="102935" y="23092"/>
                        </a:lnTo>
                        <a:lnTo>
                          <a:pt x="102953" y="23092"/>
                        </a:lnTo>
                        <a:lnTo>
                          <a:pt x="102953" y="23111"/>
                        </a:lnTo>
                        <a:lnTo>
                          <a:pt x="102981" y="23111"/>
                        </a:lnTo>
                        <a:lnTo>
                          <a:pt x="102981" y="23129"/>
                        </a:lnTo>
                        <a:lnTo>
                          <a:pt x="103000" y="23129"/>
                        </a:lnTo>
                        <a:lnTo>
                          <a:pt x="103000" y="23139"/>
                        </a:lnTo>
                        <a:lnTo>
                          <a:pt x="103018" y="23139"/>
                        </a:lnTo>
                        <a:lnTo>
                          <a:pt x="103018" y="23157"/>
                        </a:lnTo>
                        <a:lnTo>
                          <a:pt x="103027" y="23157"/>
                        </a:lnTo>
                        <a:lnTo>
                          <a:pt x="103027" y="23176"/>
                        </a:lnTo>
                        <a:lnTo>
                          <a:pt x="103065" y="23176"/>
                        </a:lnTo>
                        <a:lnTo>
                          <a:pt x="103065" y="23185"/>
                        </a:lnTo>
                        <a:lnTo>
                          <a:pt x="103074" y="23185"/>
                        </a:lnTo>
                        <a:lnTo>
                          <a:pt x="103074" y="23203"/>
                        </a:lnTo>
                        <a:lnTo>
                          <a:pt x="103092" y="23203"/>
                        </a:lnTo>
                        <a:lnTo>
                          <a:pt x="103092" y="23222"/>
                        </a:lnTo>
                        <a:lnTo>
                          <a:pt x="103111" y="23222"/>
                        </a:lnTo>
                        <a:lnTo>
                          <a:pt x="103111" y="23231"/>
                        </a:lnTo>
                        <a:lnTo>
                          <a:pt x="103120" y="23231"/>
                        </a:lnTo>
                        <a:lnTo>
                          <a:pt x="103120" y="23222"/>
                        </a:lnTo>
                        <a:lnTo>
                          <a:pt x="103139" y="23222"/>
                        </a:lnTo>
                        <a:lnTo>
                          <a:pt x="103139" y="23139"/>
                        </a:lnTo>
                        <a:lnTo>
                          <a:pt x="103157" y="23139"/>
                        </a:lnTo>
                        <a:lnTo>
                          <a:pt x="103157" y="23083"/>
                        </a:lnTo>
                        <a:lnTo>
                          <a:pt x="103166" y="23083"/>
                        </a:lnTo>
                        <a:lnTo>
                          <a:pt x="103166" y="23037"/>
                        </a:lnTo>
                        <a:lnTo>
                          <a:pt x="103185" y="23037"/>
                        </a:lnTo>
                        <a:lnTo>
                          <a:pt x="103185" y="22972"/>
                        </a:lnTo>
                        <a:lnTo>
                          <a:pt x="103203" y="22972"/>
                        </a:lnTo>
                        <a:lnTo>
                          <a:pt x="103203" y="22926"/>
                        </a:lnTo>
                        <a:lnTo>
                          <a:pt x="103213" y="22926"/>
                        </a:lnTo>
                        <a:lnTo>
                          <a:pt x="103213" y="22861"/>
                        </a:lnTo>
                        <a:lnTo>
                          <a:pt x="103231" y="22861"/>
                        </a:lnTo>
                        <a:lnTo>
                          <a:pt x="103231" y="22805"/>
                        </a:lnTo>
                        <a:lnTo>
                          <a:pt x="103250" y="22805"/>
                        </a:lnTo>
                        <a:lnTo>
                          <a:pt x="103250" y="22759"/>
                        </a:lnTo>
                        <a:lnTo>
                          <a:pt x="103259" y="22759"/>
                        </a:lnTo>
                        <a:lnTo>
                          <a:pt x="103259" y="22712"/>
                        </a:lnTo>
                        <a:lnTo>
                          <a:pt x="103278" y="22712"/>
                        </a:lnTo>
                        <a:lnTo>
                          <a:pt x="103278" y="22666"/>
                        </a:lnTo>
                        <a:lnTo>
                          <a:pt x="103296" y="22666"/>
                        </a:lnTo>
                        <a:lnTo>
                          <a:pt x="103296" y="22620"/>
                        </a:lnTo>
                        <a:lnTo>
                          <a:pt x="103305" y="22620"/>
                        </a:lnTo>
                        <a:lnTo>
                          <a:pt x="103305" y="22574"/>
                        </a:lnTo>
                        <a:lnTo>
                          <a:pt x="103324" y="22574"/>
                        </a:lnTo>
                        <a:lnTo>
                          <a:pt x="103324" y="22536"/>
                        </a:lnTo>
                        <a:lnTo>
                          <a:pt x="103342" y="22536"/>
                        </a:lnTo>
                        <a:lnTo>
                          <a:pt x="103342" y="22490"/>
                        </a:lnTo>
                        <a:lnTo>
                          <a:pt x="103352" y="22490"/>
                        </a:lnTo>
                        <a:lnTo>
                          <a:pt x="103352" y="22444"/>
                        </a:lnTo>
                        <a:lnTo>
                          <a:pt x="103370" y="22444"/>
                        </a:lnTo>
                        <a:lnTo>
                          <a:pt x="103370" y="22416"/>
                        </a:lnTo>
                        <a:lnTo>
                          <a:pt x="103389" y="22416"/>
                        </a:lnTo>
                        <a:lnTo>
                          <a:pt x="103389" y="22370"/>
                        </a:lnTo>
                        <a:lnTo>
                          <a:pt x="103398" y="22370"/>
                        </a:lnTo>
                        <a:lnTo>
                          <a:pt x="103398" y="22323"/>
                        </a:lnTo>
                        <a:lnTo>
                          <a:pt x="103416" y="22323"/>
                        </a:lnTo>
                        <a:lnTo>
                          <a:pt x="103416" y="22296"/>
                        </a:lnTo>
                        <a:lnTo>
                          <a:pt x="103435" y="22296"/>
                        </a:lnTo>
                        <a:lnTo>
                          <a:pt x="103435" y="22249"/>
                        </a:lnTo>
                        <a:lnTo>
                          <a:pt x="103444" y="22249"/>
                        </a:lnTo>
                        <a:lnTo>
                          <a:pt x="103444" y="22203"/>
                        </a:lnTo>
                        <a:lnTo>
                          <a:pt x="103463" y="22203"/>
                        </a:lnTo>
                        <a:lnTo>
                          <a:pt x="103463" y="22166"/>
                        </a:lnTo>
                        <a:lnTo>
                          <a:pt x="103481" y="22166"/>
                        </a:lnTo>
                        <a:lnTo>
                          <a:pt x="103481" y="22138"/>
                        </a:lnTo>
                        <a:lnTo>
                          <a:pt x="103491" y="22138"/>
                        </a:lnTo>
                        <a:lnTo>
                          <a:pt x="103491" y="22110"/>
                        </a:lnTo>
                        <a:lnTo>
                          <a:pt x="103509" y="22110"/>
                        </a:lnTo>
                        <a:lnTo>
                          <a:pt x="103509" y="22073"/>
                        </a:lnTo>
                        <a:lnTo>
                          <a:pt x="103528" y="22073"/>
                        </a:lnTo>
                        <a:lnTo>
                          <a:pt x="103528" y="22046"/>
                        </a:lnTo>
                        <a:lnTo>
                          <a:pt x="103537" y="22046"/>
                        </a:lnTo>
                        <a:lnTo>
                          <a:pt x="103537" y="22018"/>
                        </a:lnTo>
                        <a:lnTo>
                          <a:pt x="103555" y="22018"/>
                        </a:lnTo>
                        <a:lnTo>
                          <a:pt x="103555" y="21981"/>
                        </a:lnTo>
                        <a:lnTo>
                          <a:pt x="103574" y="21981"/>
                        </a:lnTo>
                        <a:lnTo>
                          <a:pt x="103574" y="21934"/>
                        </a:lnTo>
                        <a:lnTo>
                          <a:pt x="103583" y="21934"/>
                        </a:lnTo>
                        <a:lnTo>
                          <a:pt x="103583" y="21907"/>
                        </a:lnTo>
                        <a:lnTo>
                          <a:pt x="103602" y="21907"/>
                        </a:lnTo>
                        <a:lnTo>
                          <a:pt x="103602" y="21879"/>
                        </a:lnTo>
                        <a:lnTo>
                          <a:pt x="103620" y="21879"/>
                        </a:lnTo>
                        <a:lnTo>
                          <a:pt x="103620" y="21842"/>
                        </a:lnTo>
                        <a:lnTo>
                          <a:pt x="103630" y="21842"/>
                        </a:lnTo>
                        <a:lnTo>
                          <a:pt x="103630" y="21814"/>
                        </a:lnTo>
                        <a:lnTo>
                          <a:pt x="103648" y="21814"/>
                        </a:lnTo>
                        <a:lnTo>
                          <a:pt x="103648" y="21786"/>
                        </a:lnTo>
                        <a:lnTo>
                          <a:pt x="103667" y="21786"/>
                        </a:lnTo>
                        <a:lnTo>
                          <a:pt x="103667" y="21749"/>
                        </a:lnTo>
                        <a:lnTo>
                          <a:pt x="103676" y="21749"/>
                        </a:lnTo>
                        <a:lnTo>
                          <a:pt x="103676" y="21721"/>
                        </a:lnTo>
                        <a:lnTo>
                          <a:pt x="103694" y="21721"/>
                        </a:lnTo>
                        <a:lnTo>
                          <a:pt x="103694" y="21694"/>
                        </a:lnTo>
                        <a:lnTo>
                          <a:pt x="103713" y="21694"/>
                        </a:lnTo>
                        <a:lnTo>
                          <a:pt x="103713" y="21657"/>
                        </a:lnTo>
                        <a:lnTo>
                          <a:pt x="103722" y="21657"/>
                        </a:lnTo>
                        <a:lnTo>
                          <a:pt x="103722" y="21629"/>
                        </a:lnTo>
                        <a:lnTo>
                          <a:pt x="103741" y="21629"/>
                        </a:lnTo>
                        <a:lnTo>
                          <a:pt x="103741" y="21610"/>
                        </a:lnTo>
                        <a:lnTo>
                          <a:pt x="103759" y="21610"/>
                        </a:lnTo>
                        <a:lnTo>
                          <a:pt x="103759" y="21582"/>
                        </a:lnTo>
                        <a:lnTo>
                          <a:pt x="103768" y="21582"/>
                        </a:lnTo>
                        <a:lnTo>
                          <a:pt x="103768" y="21555"/>
                        </a:lnTo>
                        <a:lnTo>
                          <a:pt x="103787" y="21555"/>
                        </a:lnTo>
                        <a:lnTo>
                          <a:pt x="103787" y="21536"/>
                        </a:lnTo>
                        <a:lnTo>
                          <a:pt x="103806" y="21536"/>
                        </a:lnTo>
                        <a:lnTo>
                          <a:pt x="103806" y="21508"/>
                        </a:lnTo>
                        <a:lnTo>
                          <a:pt x="103815" y="21508"/>
                        </a:lnTo>
                        <a:lnTo>
                          <a:pt x="103815" y="21471"/>
                        </a:lnTo>
                        <a:lnTo>
                          <a:pt x="103833" y="21471"/>
                        </a:lnTo>
                        <a:lnTo>
                          <a:pt x="103833" y="21462"/>
                        </a:lnTo>
                        <a:lnTo>
                          <a:pt x="103852" y="21462"/>
                        </a:lnTo>
                        <a:lnTo>
                          <a:pt x="103852" y="21425"/>
                        </a:lnTo>
                        <a:lnTo>
                          <a:pt x="103861" y="21425"/>
                        </a:lnTo>
                        <a:lnTo>
                          <a:pt x="103861" y="21397"/>
                        </a:lnTo>
                        <a:lnTo>
                          <a:pt x="103880" y="21397"/>
                        </a:lnTo>
                        <a:lnTo>
                          <a:pt x="103880" y="21369"/>
                        </a:lnTo>
                        <a:lnTo>
                          <a:pt x="103898" y="21369"/>
                        </a:lnTo>
                        <a:lnTo>
                          <a:pt x="103898" y="21351"/>
                        </a:lnTo>
                        <a:lnTo>
                          <a:pt x="103907" y="21351"/>
                        </a:lnTo>
                        <a:lnTo>
                          <a:pt x="103907" y="21323"/>
                        </a:lnTo>
                        <a:lnTo>
                          <a:pt x="103926" y="21323"/>
                        </a:lnTo>
                        <a:lnTo>
                          <a:pt x="103926" y="21286"/>
                        </a:lnTo>
                        <a:lnTo>
                          <a:pt x="103944" y="21286"/>
                        </a:lnTo>
                        <a:lnTo>
                          <a:pt x="103944" y="21277"/>
                        </a:lnTo>
                        <a:lnTo>
                          <a:pt x="103954" y="21277"/>
                        </a:lnTo>
                        <a:lnTo>
                          <a:pt x="103954" y="21240"/>
                        </a:lnTo>
                        <a:lnTo>
                          <a:pt x="103972" y="21240"/>
                        </a:lnTo>
                        <a:lnTo>
                          <a:pt x="103972" y="21230"/>
                        </a:lnTo>
                        <a:lnTo>
                          <a:pt x="103991" y="21230"/>
                        </a:lnTo>
                        <a:lnTo>
                          <a:pt x="103991" y="21212"/>
                        </a:lnTo>
                        <a:lnTo>
                          <a:pt x="104000" y="21212"/>
                        </a:lnTo>
                        <a:lnTo>
                          <a:pt x="104000" y="21184"/>
                        </a:lnTo>
                        <a:lnTo>
                          <a:pt x="104019" y="21184"/>
                        </a:lnTo>
                        <a:lnTo>
                          <a:pt x="104019" y="21166"/>
                        </a:lnTo>
                        <a:lnTo>
                          <a:pt x="104037" y="21166"/>
                        </a:lnTo>
                        <a:lnTo>
                          <a:pt x="104037" y="21138"/>
                        </a:lnTo>
                        <a:lnTo>
                          <a:pt x="104046" y="21138"/>
                        </a:lnTo>
                        <a:lnTo>
                          <a:pt x="104046" y="21119"/>
                        </a:lnTo>
                        <a:lnTo>
                          <a:pt x="104065" y="21119"/>
                        </a:lnTo>
                        <a:lnTo>
                          <a:pt x="104065" y="21092"/>
                        </a:lnTo>
                        <a:lnTo>
                          <a:pt x="104083" y="21092"/>
                        </a:lnTo>
                        <a:lnTo>
                          <a:pt x="104083" y="21073"/>
                        </a:lnTo>
                        <a:lnTo>
                          <a:pt x="104093" y="21073"/>
                        </a:lnTo>
                        <a:lnTo>
                          <a:pt x="104093" y="21045"/>
                        </a:lnTo>
                        <a:lnTo>
                          <a:pt x="104111" y="21045"/>
                        </a:lnTo>
                        <a:lnTo>
                          <a:pt x="104111" y="21027"/>
                        </a:lnTo>
                        <a:lnTo>
                          <a:pt x="104130" y="21027"/>
                        </a:lnTo>
                        <a:lnTo>
                          <a:pt x="104130" y="21008"/>
                        </a:lnTo>
                        <a:lnTo>
                          <a:pt x="104139" y="21008"/>
                        </a:lnTo>
                        <a:lnTo>
                          <a:pt x="104139" y="20999"/>
                        </a:lnTo>
                        <a:lnTo>
                          <a:pt x="104157" y="20999"/>
                        </a:lnTo>
                        <a:lnTo>
                          <a:pt x="104157" y="20962"/>
                        </a:lnTo>
                        <a:lnTo>
                          <a:pt x="104176" y="20962"/>
                        </a:lnTo>
                        <a:lnTo>
                          <a:pt x="104176" y="20953"/>
                        </a:lnTo>
                        <a:lnTo>
                          <a:pt x="104185" y="20953"/>
                        </a:lnTo>
                        <a:lnTo>
                          <a:pt x="104185" y="20934"/>
                        </a:lnTo>
                        <a:lnTo>
                          <a:pt x="104204" y="20934"/>
                        </a:lnTo>
                        <a:lnTo>
                          <a:pt x="104204" y="20906"/>
                        </a:lnTo>
                        <a:lnTo>
                          <a:pt x="104222" y="20906"/>
                        </a:lnTo>
                        <a:lnTo>
                          <a:pt x="104222" y="20888"/>
                        </a:lnTo>
                        <a:lnTo>
                          <a:pt x="104232" y="20888"/>
                        </a:lnTo>
                        <a:lnTo>
                          <a:pt x="104232" y="20869"/>
                        </a:lnTo>
                        <a:lnTo>
                          <a:pt x="104250" y="20869"/>
                        </a:lnTo>
                        <a:lnTo>
                          <a:pt x="104250" y="20841"/>
                        </a:lnTo>
                        <a:lnTo>
                          <a:pt x="104269" y="20841"/>
                        </a:lnTo>
                        <a:lnTo>
                          <a:pt x="104269" y="20823"/>
                        </a:lnTo>
                        <a:lnTo>
                          <a:pt x="104278" y="20823"/>
                        </a:lnTo>
                        <a:lnTo>
                          <a:pt x="104278" y="20814"/>
                        </a:lnTo>
                        <a:lnTo>
                          <a:pt x="104296" y="20814"/>
                        </a:lnTo>
                        <a:lnTo>
                          <a:pt x="104296" y="20777"/>
                        </a:lnTo>
                        <a:lnTo>
                          <a:pt x="104315" y="20777"/>
                        </a:lnTo>
                        <a:lnTo>
                          <a:pt x="104315" y="20767"/>
                        </a:lnTo>
                        <a:lnTo>
                          <a:pt x="104324" y="20767"/>
                        </a:lnTo>
                        <a:lnTo>
                          <a:pt x="104324" y="20749"/>
                        </a:lnTo>
                        <a:lnTo>
                          <a:pt x="104343" y="20749"/>
                        </a:lnTo>
                        <a:lnTo>
                          <a:pt x="104343" y="20730"/>
                        </a:lnTo>
                        <a:lnTo>
                          <a:pt x="104361" y="20730"/>
                        </a:lnTo>
                        <a:lnTo>
                          <a:pt x="104361" y="20721"/>
                        </a:lnTo>
                        <a:lnTo>
                          <a:pt x="104371" y="20721"/>
                        </a:lnTo>
                        <a:lnTo>
                          <a:pt x="104371" y="20703"/>
                        </a:lnTo>
                        <a:lnTo>
                          <a:pt x="104389" y="20703"/>
                        </a:lnTo>
                        <a:lnTo>
                          <a:pt x="104389" y="20684"/>
                        </a:lnTo>
                        <a:lnTo>
                          <a:pt x="104408" y="20684"/>
                        </a:lnTo>
                        <a:lnTo>
                          <a:pt x="104408" y="20656"/>
                        </a:lnTo>
                        <a:lnTo>
                          <a:pt x="104417" y="20656"/>
                        </a:lnTo>
                        <a:lnTo>
                          <a:pt x="104417" y="20638"/>
                        </a:lnTo>
                        <a:lnTo>
                          <a:pt x="104435" y="20638"/>
                        </a:lnTo>
                        <a:lnTo>
                          <a:pt x="104435" y="20628"/>
                        </a:lnTo>
                        <a:lnTo>
                          <a:pt x="104454" y="20628"/>
                        </a:lnTo>
                        <a:lnTo>
                          <a:pt x="104454" y="20610"/>
                        </a:lnTo>
                        <a:lnTo>
                          <a:pt x="104463" y="20610"/>
                        </a:lnTo>
                        <a:lnTo>
                          <a:pt x="104463" y="20591"/>
                        </a:lnTo>
                        <a:lnTo>
                          <a:pt x="104482" y="20591"/>
                        </a:lnTo>
                        <a:lnTo>
                          <a:pt x="104482" y="20582"/>
                        </a:lnTo>
                        <a:lnTo>
                          <a:pt x="104500" y="20582"/>
                        </a:lnTo>
                        <a:lnTo>
                          <a:pt x="104500" y="20564"/>
                        </a:lnTo>
                        <a:lnTo>
                          <a:pt x="104509" y="20564"/>
                        </a:lnTo>
                        <a:lnTo>
                          <a:pt x="104509" y="20536"/>
                        </a:lnTo>
                        <a:lnTo>
                          <a:pt x="104528" y="20536"/>
                        </a:lnTo>
                        <a:lnTo>
                          <a:pt x="104528" y="20517"/>
                        </a:lnTo>
                        <a:lnTo>
                          <a:pt x="104547" y="20517"/>
                        </a:lnTo>
                        <a:lnTo>
                          <a:pt x="104547" y="20499"/>
                        </a:lnTo>
                        <a:lnTo>
                          <a:pt x="104556" y="20499"/>
                        </a:lnTo>
                        <a:lnTo>
                          <a:pt x="104556" y="20489"/>
                        </a:lnTo>
                        <a:lnTo>
                          <a:pt x="104574" y="20489"/>
                        </a:lnTo>
                        <a:lnTo>
                          <a:pt x="104574" y="20471"/>
                        </a:lnTo>
                        <a:lnTo>
                          <a:pt x="104593" y="20471"/>
                        </a:lnTo>
                        <a:lnTo>
                          <a:pt x="104593" y="20452"/>
                        </a:lnTo>
                        <a:lnTo>
                          <a:pt x="104602" y="20452"/>
                        </a:lnTo>
                        <a:lnTo>
                          <a:pt x="104602" y="20443"/>
                        </a:lnTo>
                        <a:lnTo>
                          <a:pt x="104621" y="20443"/>
                        </a:lnTo>
                        <a:lnTo>
                          <a:pt x="104621" y="20406"/>
                        </a:lnTo>
                        <a:lnTo>
                          <a:pt x="104639" y="20406"/>
                        </a:lnTo>
                        <a:lnTo>
                          <a:pt x="104639" y="20397"/>
                        </a:lnTo>
                        <a:lnTo>
                          <a:pt x="104648" y="20397"/>
                        </a:lnTo>
                        <a:lnTo>
                          <a:pt x="104648" y="20378"/>
                        </a:lnTo>
                        <a:lnTo>
                          <a:pt x="104667" y="20378"/>
                        </a:lnTo>
                        <a:lnTo>
                          <a:pt x="104667" y="20360"/>
                        </a:lnTo>
                        <a:lnTo>
                          <a:pt x="104685" y="20360"/>
                        </a:lnTo>
                        <a:lnTo>
                          <a:pt x="104685" y="20351"/>
                        </a:lnTo>
                        <a:lnTo>
                          <a:pt x="104713" y="20351"/>
                        </a:lnTo>
                        <a:lnTo>
                          <a:pt x="104713" y="20332"/>
                        </a:lnTo>
                        <a:lnTo>
                          <a:pt x="104732" y="20332"/>
                        </a:lnTo>
                        <a:lnTo>
                          <a:pt x="104732" y="20313"/>
                        </a:lnTo>
                        <a:lnTo>
                          <a:pt x="104741" y="20313"/>
                        </a:lnTo>
                        <a:lnTo>
                          <a:pt x="104741" y="20304"/>
                        </a:lnTo>
                        <a:lnTo>
                          <a:pt x="104760" y="20304"/>
                        </a:lnTo>
                        <a:lnTo>
                          <a:pt x="104760" y="20286"/>
                        </a:lnTo>
                        <a:lnTo>
                          <a:pt x="104778" y="20286"/>
                        </a:lnTo>
                        <a:lnTo>
                          <a:pt x="104778" y="20267"/>
                        </a:lnTo>
                        <a:lnTo>
                          <a:pt x="104787" y="20267"/>
                        </a:lnTo>
                        <a:lnTo>
                          <a:pt x="104787" y="20258"/>
                        </a:lnTo>
                        <a:lnTo>
                          <a:pt x="104806" y="20258"/>
                        </a:lnTo>
                        <a:lnTo>
                          <a:pt x="104806" y="20239"/>
                        </a:lnTo>
                        <a:lnTo>
                          <a:pt x="104824" y="20239"/>
                        </a:lnTo>
                        <a:lnTo>
                          <a:pt x="104824" y="20221"/>
                        </a:lnTo>
                        <a:lnTo>
                          <a:pt x="104834" y="20221"/>
                        </a:lnTo>
                        <a:lnTo>
                          <a:pt x="104834" y="20212"/>
                        </a:lnTo>
                        <a:lnTo>
                          <a:pt x="104852" y="20212"/>
                        </a:lnTo>
                        <a:lnTo>
                          <a:pt x="104852" y="20193"/>
                        </a:lnTo>
                        <a:lnTo>
                          <a:pt x="104871" y="20193"/>
                        </a:lnTo>
                        <a:lnTo>
                          <a:pt x="104871" y="20175"/>
                        </a:lnTo>
                        <a:lnTo>
                          <a:pt x="104880" y="20175"/>
                        </a:lnTo>
                        <a:lnTo>
                          <a:pt x="104880" y="20165"/>
                        </a:lnTo>
                        <a:lnTo>
                          <a:pt x="104899" y="20165"/>
                        </a:lnTo>
                        <a:lnTo>
                          <a:pt x="104899" y="20147"/>
                        </a:lnTo>
                        <a:lnTo>
                          <a:pt x="104917" y="20147"/>
                        </a:lnTo>
                        <a:lnTo>
                          <a:pt x="104917" y="20128"/>
                        </a:lnTo>
                        <a:lnTo>
                          <a:pt x="104926" y="20128"/>
                        </a:lnTo>
                        <a:lnTo>
                          <a:pt x="104926" y="20119"/>
                        </a:lnTo>
                        <a:lnTo>
                          <a:pt x="104945" y="20119"/>
                        </a:lnTo>
                        <a:lnTo>
                          <a:pt x="104945" y="20100"/>
                        </a:lnTo>
                        <a:lnTo>
                          <a:pt x="104963" y="20100"/>
                        </a:lnTo>
                        <a:lnTo>
                          <a:pt x="104963" y="20082"/>
                        </a:lnTo>
                        <a:lnTo>
                          <a:pt x="104973" y="20082"/>
                        </a:lnTo>
                        <a:lnTo>
                          <a:pt x="104973" y="20073"/>
                        </a:lnTo>
                        <a:lnTo>
                          <a:pt x="104991" y="20073"/>
                        </a:lnTo>
                        <a:lnTo>
                          <a:pt x="104991" y="20054"/>
                        </a:lnTo>
                        <a:lnTo>
                          <a:pt x="105010" y="20054"/>
                        </a:lnTo>
                        <a:lnTo>
                          <a:pt x="105010" y="20036"/>
                        </a:lnTo>
                        <a:lnTo>
                          <a:pt x="105037" y="20036"/>
                        </a:lnTo>
                        <a:lnTo>
                          <a:pt x="105037" y="20026"/>
                        </a:lnTo>
                        <a:lnTo>
                          <a:pt x="105056" y="20026"/>
                        </a:lnTo>
                        <a:lnTo>
                          <a:pt x="105056" y="20008"/>
                        </a:lnTo>
                        <a:lnTo>
                          <a:pt x="105065" y="20008"/>
                        </a:lnTo>
                        <a:lnTo>
                          <a:pt x="105065" y="19989"/>
                        </a:lnTo>
                        <a:lnTo>
                          <a:pt x="105084" y="19989"/>
                        </a:lnTo>
                        <a:lnTo>
                          <a:pt x="105084" y="19980"/>
                        </a:lnTo>
                        <a:lnTo>
                          <a:pt x="105102" y="19980"/>
                        </a:lnTo>
                        <a:lnTo>
                          <a:pt x="105102" y="19962"/>
                        </a:lnTo>
                        <a:lnTo>
                          <a:pt x="105130" y="19962"/>
                        </a:lnTo>
                        <a:lnTo>
                          <a:pt x="105130" y="19943"/>
                        </a:lnTo>
                        <a:lnTo>
                          <a:pt x="105149" y="19943"/>
                        </a:lnTo>
                        <a:lnTo>
                          <a:pt x="105149" y="19934"/>
                        </a:lnTo>
                        <a:lnTo>
                          <a:pt x="105158" y="19934"/>
                        </a:lnTo>
                        <a:lnTo>
                          <a:pt x="105158" y="19915"/>
                        </a:lnTo>
                        <a:lnTo>
                          <a:pt x="105176" y="19915"/>
                        </a:lnTo>
                        <a:lnTo>
                          <a:pt x="105176" y="19897"/>
                        </a:lnTo>
                        <a:lnTo>
                          <a:pt x="105204" y="19897"/>
                        </a:lnTo>
                        <a:lnTo>
                          <a:pt x="105204" y="19887"/>
                        </a:lnTo>
                        <a:lnTo>
                          <a:pt x="105223" y="19887"/>
                        </a:lnTo>
                        <a:lnTo>
                          <a:pt x="105223" y="19869"/>
                        </a:lnTo>
                        <a:lnTo>
                          <a:pt x="105241" y="19869"/>
                        </a:lnTo>
                        <a:lnTo>
                          <a:pt x="105241" y="19850"/>
                        </a:lnTo>
                        <a:lnTo>
                          <a:pt x="105250" y="19850"/>
                        </a:lnTo>
                        <a:lnTo>
                          <a:pt x="105250" y="19841"/>
                        </a:lnTo>
                        <a:lnTo>
                          <a:pt x="105269" y="19841"/>
                        </a:lnTo>
                        <a:lnTo>
                          <a:pt x="105269" y="19823"/>
                        </a:lnTo>
                        <a:lnTo>
                          <a:pt x="105297" y="19823"/>
                        </a:lnTo>
                        <a:lnTo>
                          <a:pt x="105297" y="19804"/>
                        </a:lnTo>
                        <a:lnTo>
                          <a:pt x="105315" y="19804"/>
                        </a:lnTo>
                        <a:lnTo>
                          <a:pt x="105315" y="19795"/>
                        </a:lnTo>
                        <a:lnTo>
                          <a:pt x="105334" y="19795"/>
                        </a:lnTo>
                        <a:lnTo>
                          <a:pt x="105334" y="19776"/>
                        </a:lnTo>
                        <a:lnTo>
                          <a:pt x="105343" y="19776"/>
                        </a:lnTo>
                        <a:lnTo>
                          <a:pt x="105343" y="19758"/>
                        </a:lnTo>
                        <a:lnTo>
                          <a:pt x="105362" y="19758"/>
                        </a:lnTo>
                        <a:lnTo>
                          <a:pt x="105362" y="19748"/>
                        </a:lnTo>
                        <a:lnTo>
                          <a:pt x="105389" y="19748"/>
                        </a:lnTo>
                        <a:lnTo>
                          <a:pt x="105389" y="19730"/>
                        </a:lnTo>
                        <a:lnTo>
                          <a:pt x="105408" y="19730"/>
                        </a:lnTo>
                        <a:lnTo>
                          <a:pt x="105408" y="19711"/>
                        </a:lnTo>
                        <a:lnTo>
                          <a:pt x="105436" y="19711"/>
                        </a:lnTo>
                        <a:lnTo>
                          <a:pt x="105436" y="19702"/>
                        </a:lnTo>
                        <a:lnTo>
                          <a:pt x="105454" y="19702"/>
                        </a:lnTo>
                        <a:lnTo>
                          <a:pt x="105454" y="19684"/>
                        </a:lnTo>
                        <a:lnTo>
                          <a:pt x="105482" y="19684"/>
                        </a:lnTo>
                        <a:lnTo>
                          <a:pt x="105482" y="19665"/>
                        </a:lnTo>
                        <a:lnTo>
                          <a:pt x="105501" y="19665"/>
                        </a:lnTo>
                        <a:lnTo>
                          <a:pt x="105501" y="19656"/>
                        </a:lnTo>
                        <a:lnTo>
                          <a:pt x="105519" y="19656"/>
                        </a:lnTo>
                        <a:lnTo>
                          <a:pt x="105519" y="19637"/>
                        </a:lnTo>
                        <a:lnTo>
                          <a:pt x="105547" y="19637"/>
                        </a:lnTo>
                        <a:lnTo>
                          <a:pt x="105547" y="19619"/>
                        </a:lnTo>
                        <a:lnTo>
                          <a:pt x="105565" y="19619"/>
                        </a:lnTo>
                        <a:lnTo>
                          <a:pt x="105565" y="19610"/>
                        </a:lnTo>
                        <a:lnTo>
                          <a:pt x="105593" y="19610"/>
                        </a:lnTo>
                        <a:lnTo>
                          <a:pt x="105593" y="19591"/>
                        </a:lnTo>
                        <a:lnTo>
                          <a:pt x="105612" y="19591"/>
                        </a:lnTo>
                        <a:lnTo>
                          <a:pt x="105612" y="19572"/>
                        </a:lnTo>
                        <a:lnTo>
                          <a:pt x="105640" y="19572"/>
                        </a:lnTo>
                        <a:lnTo>
                          <a:pt x="105640" y="19563"/>
                        </a:lnTo>
                        <a:lnTo>
                          <a:pt x="105658" y="19563"/>
                        </a:lnTo>
                        <a:lnTo>
                          <a:pt x="105658" y="19545"/>
                        </a:lnTo>
                        <a:lnTo>
                          <a:pt x="105686" y="19545"/>
                        </a:lnTo>
                        <a:lnTo>
                          <a:pt x="105686" y="19526"/>
                        </a:lnTo>
                        <a:lnTo>
                          <a:pt x="105704" y="19526"/>
                        </a:lnTo>
                        <a:lnTo>
                          <a:pt x="105704" y="19517"/>
                        </a:lnTo>
                        <a:lnTo>
                          <a:pt x="105714" y="19517"/>
                        </a:lnTo>
                        <a:lnTo>
                          <a:pt x="105714" y="19498"/>
                        </a:lnTo>
                        <a:lnTo>
                          <a:pt x="105751" y="19498"/>
                        </a:lnTo>
                        <a:lnTo>
                          <a:pt x="105751" y="19480"/>
                        </a:lnTo>
                        <a:lnTo>
                          <a:pt x="105760" y="19480"/>
                        </a:lnTo>
                        <a:lnTo>
                          <a:pt x="105760" y="19471"/>
                        </a:lnTo>
                        <a:lnTo>
                          <a:pt x="105797" y="19471"/>
                        </a:lnTo>
                        <a:lnTo>
                          <a:pt x="105797" y="19452"/>
                        </a:lnTo>
                        <a:lnTo>
                          <a:pt x="105825" y="19452"/>
                        </a:lnTo>
                        <a:lnTo>
                          <a:pt x="105825" y="19434"/>
                        </a:lnTo>
                        <a:lnTo>
                          <a:pt x="105843" y="19434"/>
                        </a:lnTo>
                        <a:lnTo>
                          <a:pt x="105843" y="19424"/>
                        </a:lnTo>
                        <a:lnTo>
                          <a:pt x="105871" y="19424"/>
                        </a:lnTo>
                        <a:lnTo>
                          <a:pt x="105871" y="19406"/>
                        </a:lnTo>
                        <a:lnTo>
                          <a:pt x="105899" y="19406"/>
                        </a:lnTo>
                        <a:lnTo>
                          <a:pt x="105899" y="19387"/>
                        </a:lnTo>
                        <a:lnTo>
                          <a:pt x="105917" y="19387"/>
                        </a:lnTo>
                        <a:lnTo>
                          <a:pt x="105917" y="19378"/>
                        </a:lnTo>
                        <a:lnTo>
                          <a:pt x="105945" y="19378"/>
                        </a:lnTo>
                        <a:lnTo>
                          <a:pt x="105945" y="19359"/>
                        </a:lnTo>
                        <a:lnTo>
                          <a:pt x="105982" y="19359"/>
                        </a:lnTo>
                        <a:lnTo>
                          <a:pt x="105982" y="19341"/>
                        </a:lnTo>
                        <a:lnTo>
                          <a:pt x="106010" y="19341"/>
                        </a:lnTo>
                        <a:lnTo>
                          <a:pt x="106010" y="19332"/>
                        </a:lnTo>
                        <a:lnTo>
                          <a:pt x="106029" y="19332"/>
                        </a:lnTo>
                        <a:lnTo>
                          <a:pt x="106029" y="19313"/>
                        </a:lnTo>
                        <a:lnTo>
                          <a:pt x="106056" y="19313"/>
                        </a:lnTo>
                        <a:lnTo>
                          <a:pt x="106056" y="19295"/>
                        </a:lnTo>
                        <a:lnTo>
                          <a:pt x="106084" y="19295"/>
                        </a:lnTo>
                        <a:lnTo>
                          <a:pt x="106084" y="19285"/>
                        </a:lnTo>
                        <a:lnTo>
                          <a:pt x="106121" y="19285"/>
                        </a:lnTo>
                        <a:lnTo>
                          <a:pt x="106121" y="19267"/>
                        </a:lnTo>
                        <a:lnTo>
                          <a:pt x="106130" y="19267"/>
                        </a:lnTo>
                        <a:lnTo>
                          <a:pt x="106130" y="19248"/>
                        </a:lnTo>
                        <a:lnTo>
                          <a:pt x="106167" y="19248"/>
                        </a:lnTo>
                        <a:lnTo>
                          <a:pt x="106167" y="19239"/>
                        </a:lnTo>
                        <a:lnTo>
                          <a:pt x="106195" y="19239"/>
                        </a:lnTo>
                        <a:lnTo>
                          <a:pt x="106195" y="19221"/>
                        </a:lnTo>
                        <a:lnTo>
                          <a:pt x="106214" y="19221"/>
                        </a:lnTo>
                        <a:lnTo>
                          <a:pt x="106214" y="19202"/>
                        </a:lnTo>
                        <a:lnTo>
                          <a:pt x="106242" y="19202"/>
                        </a:lnTo>
                        <a:lnTo>
                          <a:pt x="106242" y="19193"/>
                        </a:lnTo>
                        <a:lnTo>
                          <a:pt x="106269" y="19193"/>
                        </a:lnTo>
                        <a:lnTo>
                          <a:pt x="106269" y="19174"/>
                        </a:lnTo>
                        <a:lnTo>
                          <a:pt x="106316" y="19174"/>
                        </a:lnTo>
                        <a:lnTo>
                          <a:pt x="106316" y="19156"/>
                        </a:lnTo>
                        <a:lnTo>
                          <a:pt x="106353" y="19156"/>
                        </a:lnTo>
                        <a:lnTo>
                          <a:pt x="106353" y="19146"/>
                        </a:lnTo>
                        <a:lnTo>
                          <a:pt x="106381" y="19146"/>
                        </a:lnTo>
                        <a:lnTo>
                          <a:pt x="106381" y="19128"/>
                        </a:lnTo>
                        <a:lnTo>
                          <a:pt x="106408" y="19128"/>
                        </a:lnTo>
                        <a:lnTo>
                          <a:pt x="106408" y="19109"/>
                        </a:lnTo>
                        <a:lnTo>
                          <a:pt x="106445" y="19109"/>
                        </a:lnTo>
                        <a:lnTo>
                          <a:pt x="106445" y="19100"/>
                        </a:lnTo>
                        <a:lnTo>
                          <a:pt x="106473" y="19100"/>
                        </a:lnTo>
                        <a:lnTo>
                          <a:pt x="106473" y="19082"/>
                        </a:lnTo>
                        <a:lnTo>
                          <a:pt x="106501" y="19082"/>
                        </a:lnTo>
                        <a:lnTo>
                          <a:pt x="106501" y="19063"/>
                        </a:lnTo>
                        <a:lnTo>
                          <a:pt x="106538" y="19063"/>
                        </a:lnTo>
                        <a:lnTo>
                          <a:pt x="106538" y="19054"/>
                        </a:lnTo>
                        <a:lnTo>
                          <a:pt x="106566" y="19054"/>
                        </a:lnTo>
                        <a:lnTo>
                          <a:pt x="106566" y="19035"/>
                        </a:lnTo>
                        <a:lnTo>
                          <a:pt x="106612" y="19035"/>
                        </a:lnTo>
                        <a:lnTo>
                          <a:pt x="106612" y="19017"/>
                        </a:lnTo>
                        <a:lnTo>
                          <a:pt x="106640" y="19017"/>
                        </a:lnTo>
                        <a:lnTo>
                          <a:pt x="106640" y="19007"/>
                        </a:lnTo>
                        <a:lnTo>
                          <a:pt x="106677" y="19007"/>
                        </a:lnTo>
                        <a:lnTo>
                          <a:pt x="106677" y="18989"/>
                        </a:lnTo>
                        <a:lnTo>
                          <a:pt x="106705" y="18989"/>
                        </a:lnTo>
                        <a:lnTo>
                          <a:pt x="106705" y="18970"/>
                        </a:lnTo>
                        <a:lnTo>
                          <a:pt x="106751" y="18970"/>
                        </a:lnTo>
                        <a:lnTo>
                          <a:pt x="106751" y="18961"/>
                        </a:lnTo>
                        <a:lnTo>
                          <a:pt x="106779" y="18961"/>
                        </a:lnTo>
                        <a:lnTo>
                          <a:pt x="106779" y="18943"/>
                        </a:lnTo>
                        <a:lnTo>
                          <a:pt x="106825" y="18943"/>
                        </a:lnTo>
                        <a:lnTo>
                          <a:pt x="106825" y="18924"/>
                        </a:lnTo>
                        <a:lnTo>
                          <a:pt x="106862" y="18924"/>
                        </a:lnTo>
                        <a:lnTo>
                          <a:pt x="106862" y="18915"/>
                        </a:lnTo>
                        <a:lnTo>
                          <a:pt x="106908" y="18915"/>
                        </a:lnTo>
                        <a:lnTo>
                          <a:pt x="106908" y="18896"/>
                        </a:lnTo>
                        <a:lnTo>
                          <a:pt x="106936" y="18896"/>
                        </a:lnTo>
                        <a:lnTo>
                          <a:pt x="106936" y="18878"/>
                        </a:lnTo>
                        <a:lnTo>
                          <a:pt x="106983" y="18878"/>
                        </a:lnTo>
                        <a:lnTo>
                          <a:pt x="106983" y="18869"/>
                        </a:lnTo>
                        <a:lnTo>
                          <a:pt x="107010" y="18869"/>
                        </a:lnTo>
                        <a:lnTo>
                          <a:pt x="107010" y="18850"/>
                        </a:lnTo>
                        <a:lnTo>
                          <a:pt x="107057" y="18850"/>
                        </a:lnTo>
                        <a:lnTo>
                          <a:pt x="107057" y="18831"/>
                        </a:lnTo>
                        <a:lnTo>
                          <a:pt x="107103" y="18831"/>
                        </a:lnTo>
                        <a:lnTo>
                          <a:pt x="107103" y="18822"/>
                        </a:lnTo>
                        <a:lnTo>
                          <a:pt x="107149" y="18822"/>
                        </a:lnTo>
                        <a:lnTo>
                          <a:pt x="107149" y="18804"/>
                        </a:lnTo>
                        <a:lnTo>
                          <a:pt x="107196" y="18804"/>
                        </a:lnTo>
                        <a:lnTo>
                          <a:pt x="107196" y="18785"/>
                        </a:lnTo>
                        <a:lnTo>
                          <a:pt x="107242" y="18785"/>
                        </a:lnTo>
                        <a:lnTo>
                          <a:pt x="107242" y="18776"/>
                        </a:lnTo>
                        <a:lnTo>
                          <a:pt x="107288" y="18776"/>
                        </a:lnTo>
                        <a:lnTo>
                          <a:pt x="107288" y="18757"/>
                        </a:lnTo>
                        <a:lnTo>
                          <a:pt x="107325" y="18757"/>
                        </a:lnTo>
                        <a:lnTo>
                          <a:pt x="107325" y="18739"/>
                        </a:lnTo>
                        <a:lnTo>
                          <a:pt x="107381" y="18739"/>
                        </a:lnTo>
                        <a:lnTo>
                          <a:pt x="107381" y="18730"/>
                        </a:lnTo>
                        <a:lnTo>
                          <a:pt x="107427" y="18730"/>
                        </a:lnTo>
                        <a:lnTo>
                          <a:pt x="107427" y="18711"/>
                        </a:lnTo>
                        <a:lnTo>
                          <a:pt x="107473" y="18711"/>
                        </a:lnTo>
                        <a:lnTo>
                          <a:pt x="107473" y="18693"/>
                        </a:lnTo>
                        <a:lnTo>
                          <a:pt x="107538" y="18693"/>
                        </a:lnTo>
                        <a:lnTo>
                          <a:pt x="107538" y="18683"/>
                        </a:lnTo>
                        <a:lnTo>
                          <a:pt x="107585" y="18683"/>
                        </a:lnTo>
                        <a:lnTo>
                          <a:pt x="107585" y="18665"/>
                        </a:lnTo>
                        <a:lnTo>
                          <a:pt x="107649" y="18665"/>
                        </a:lnTo>
                        <a:lnTo>
                          <a:pt x="107649" y="18646"/>
                        </a:lnTo>
                        <a:lnTo>
                          <a:pt x="107705" y="18646"/>
                        </a:lnTo>
                        <a:lnTo>
                          <a:pt x="107705" y="18637"/>
                        </a:lnTo>
                        <a:lnTo>
                          <a:pt x="107788" y="18637"/>
                        </a:lnTo>
                        <a:lnTo>
                          <a:pt x="107788" y="18618"/>
                        </a:lnTo>
                        <a:lnTo>
                          <a:pt x="107863" y="18618"/>
                        </a:lnTo>
                        <a:lnTo>
                          <a:pt x="107863" y="18600"/>
                        </a:lnTo>
                        <a:lnTo>
                          <a:pt x="107937" y="18600"/>
                        </a:lnTo>
                        <a:lnTo>
                          <a:pt x="107937" y="18591"/>
                        </a:lnTo>
                        <a:lnTo>
                          <a:pt x="108001" y="18591"/>
                        </a:lnTo>
                        <a:lnTo>
                          <a:pt x="108001" y="18572"/>
                        </a:lnTo>
                        <a:lnTo>
                          <a:pt x="108076" y="18572"/>
                        </a:lnTo>
                        <a:lnTo>
                          <a:pt x="108076" y="18554"/>
                        </a:lnTo>
                        <a:lnTo>
                          <a:pt x="108187" y="18554"/>
                        </a:lnTo>
                        <a:lnTo>
                          <a:pt x="108187" y="18544"/>
                        </a:lnTo>
                        <a:lnTo>
                          <a:pt x="108326" y="18544"/>
                        </a:lnTo>
                        <a:lnTo>
                          <a:pt x="108326" y="18526"/>
                        </a:lnTo>
                        <a:lnTo>
                          <a:pt x="108465" y="18526"/>
                        </a:lnTo>
                        <a:lnTo>
                          <a:pt x="108465" y="18507"/>
                        </a:lnTo>
                        <a:lnTo>
                          <a:pt x="108622" y="18507"/>
                        </a:lnTo>
                        <a:lnTo>
                          <a:pt x="108622" y="18498"/>
                        </a:lnTo>
                        <a:lnTo>
                          <a:pt x="109409" y="18498"/>
                        </a:lnTo>
                        <a:lnTo>
                          <a:pt x="109409" y="18507"/>
                        </a:lnTo>
                        <a:lnTo>
                          <a:pt x="109641" y="18507"/>
                        </a:lnTo>
                        <a:lnTo>
                          <a:pt x="109641" y="18526"/>
                        </a:lnTo>
                        <a:lnTo>
                          <a:pt x="109761" y="18526"/>
                        </a:lnTo>
                        <a:lnTo>
                          <a:pt x="109761" y="18544"/>
                        </a:lnTo>
                        <a:lnTo>
                          <a:pt x="109900" y="18544"/>
                        </a:lnTo>
                        <a:lnTo>
                          <a:pt x="109900" y="18554"/>
                        </a:lnTo>
                        <a:lnTo>
                          <a:pt x="110021" y="18554"/>
                        </a:lnTo>
                        <a:lnTo>
                          <a:pt x="110021" y="18572"/>
                        </a:lnTo>
                        <a:lnTo>
                          <a:pt x="110113" y="18572"/>
                        </a:lnTo>
                        <a:lnTo>
                          <a:pt x="110113" y="18591"/>
                        </a:lnTo>
                        <a:lnTo>
                          <a:pt x="110197" y="18591"/>
                        </a:lnTo>
                        <a:lnTo>
                          <a:pt x="110197" y="18600"/>
                        </a:lnTo>
                        <a:lnTo>
                          <a:pt x="110289" y="18600"/>
                        </a:lnTo>
                        <a:lnTo>
                          <a:pt x="110289" y="18618"/>
                        </a:lnTo>
                        <a:lnTo>
                          <a:pt x="110363" y="18618"/>
                        </a:lnTo>
                        <a:lnTo>
                          <a:pt x="110363" y="18637"/>
                        </a:lnTo>
                        <a:lnTo>
                          <a:pt x="110438" y="18637"/>
                        </a:lnTo>
                        <a:lnTo>
                          <a:pt x="110438" y="18646"/>
                        </a:lnTo>
                        <a:lnTo>
                          <a:pt x="110521" y="18646"/>
                        </a:lnTo>
                        <a:lnTo>
                          <a:pt x="110521" y="18665"/>
                        </a:lnTo>
                        <a:lnTo>
                          <a:pt x="110576" y="18665"/>
                        </a:lnTo>
                        <a:lnTo>
                          <a:pt x="110576" y="18683"/>
                        </a:lnTo>
                        <a:lnTo>
                          <a:pt x="110641" y="18683"/>
                        </a:lnTo>
                        <a:lnTo>
                          <a:pt x="110641" y="18693"/>
                        </a:lnTo>
                        <a:lnTo>
                          <a:pt x="110706" y="18693"/>
                        </a:lnTo>
                        <a:lnTo>
                          <a:pt x="110706" y="18711"/>
                        </a:lnTo>
                        <a:lnTo>
                          <a:pt x="110762" y="18711"/>
                        </a:lnTo>
                        <a:lnTo>
                          <a:pt x="110762" y="18730"/>
                        </a:lnTo>
                        <a:lnTo>
                          <a:pt x="110827" y="18730"/>
                        </a:lnTo>
                        <a:lnTo>
                          <a:pt x="110827" y="18739"/>
                        </a:lnTo>
                        <a:lnTo>
                          <a:pt x="110873" y="18739"/>
                        </a:lnTo>
                        <a:lnTo>
                          <a:pt x="110873" y="18757"/>
                        </a:lnTo>
                        <a:lnTo>
                          <a:pt x="110938" y="18757"/>
                        </a:lnTo>
                        <a:lnTo>
                          <a:pt x="110938" y="18776"/>
                        </a:lnTo>
                        <a:lnTo>
                          <a:pt x="110993" y="18776"/>
                        </a:lnTo>
                        <a:lnTo>
                          <a:pt x="110993" y="18785"/>
                        </a:lnTo>
                        <a:lnTo>
                          <a:pt x="111040" y="18785"/>
                        </a:lnTo>
                        <a:lnTo>
                          <a:pt x="111040" y="18804"/>
                        </a:lnTo>
                        <a:lnTo>
                          <a:pt x="111086" y="18804"/>
                        </a:lnTo>
                        <a:lnTo>
                          <a:pt x="111086" y="18822"/>
                        </a:lnTo>
                        <a:lnTo>
                          <a:pt x="111132" y="18822"/>
                        </a:lnTo>
                        <a:lnTo>
                          <a:pt x="111132" y="18831"/>
                        </a:lnTo>
                        <a:lnTo>
                          <a:pt x="111179" y="18831"/>
                        </a:lnTo>
                        <a:lnTo>
                          <a:pt x="111179" y="18850"/>
                        </a:lnTo>
                        <a:lnTo>
                          <a:pt x="111225" y="18850"/>
                        </a:lnTo>
                        <a:lnTo>
                          <a:pt x="111225" y="18869"/>
                        </a:lnTo>
                        <a:lnTo>
                          <a:pt x="111271" y="18869"/>
                        </a:lnTo>
                        <a:lnTo>
                          <a:pt x="111271" y="18878"/>
                        </a:lnTo>
                        <a:lnTo>
                          <a:pt x="111317" y="18878"/>
                        </a:lnTo>
                        <a:lnTo>
                          <a:pt x="111317" y="18896"/>
                        </a:lnTo>
                        <a:lnTo>
                          <a:pt x="111364" y="18896"/>
                        </a:lnTo>
                        <a:lnTo>
                          <a:pt x="111364" y="18915"/>
                        </a:lnTo>
                        <a:lnTo>
                          <a:pt x="111410" y="18915"/>
                        </a:lnTo>
                        <a:lnTo>
                          <a:pt x="111410" y="18924"/>
                        </a:lnTo>
                        <a:lnTo>
                          <a:pt x="111456" y="18924"/>
                        </a:lnTo>
                        <a:lnTo>
                          <a:pt x="111456" y="18943"/>
                        </a:lnTo>
                        <a:lnTo>
                          <a:pt x="111493" y="18943"/>
                        </a:lnTo>
                        <a:lnTo>
                          <a:pt x="111493" y="18961"/>
                        </a:lnTo>
                        <a:lnTo>
                          <a:pt x="111540" y="18961"/>
                        </a:lnTo>
                        <a:lnTo>
                          <a:pt x="111540" y="18970"/>
                        </a:lnTo>
                        <a:lnTo>
                          <a:pt x="111568" y="18970"/>
                        </a:lnTo>
                        <a:lnTo>
                          <a:pt x="111568" y="18989"/>
                        </a:lnTo>
                        <a:lnTo>
                          <a:pt x="111614" y="18989"/>
                        </a:lnTo>
                        <a:lnTo>
                          <a:pt x="111614" y="19007"/>
                        </a:lnTo>
                        <a:lnTo>
                          <a:pt x="111642" y="19007"/>
                        </a:lnTo>
                        <a:lnTo>
                          <a:pt x="111642" y="19017"/>
                        </a:lnTo>
                        <a:lnTo>
                          <a:pt x="111688" y="19017"/>
                        </a:lnTo>
                        <a:lnTo>
                          <a:pt x="111688" y="19035"/>
                        </a:lnTo>
                        <a:lnTo>
                          <a:pt x="111725" y="19035"/>
                        </a:lnTo>
                        <a:lnTo>
                          <a:pt x="111725" y="19054"/>
                        </a:lnTo>
                        <a:lnTo>
                          <a:pt x="111753" y="19054"/>
                        </a:lnTo>
                        <a:lnTo>
                          <a:pt x="111753" y="19063"/>
                        </a:lnTo>
                        <a:lnTo>
                          <a:pt x="111799" y="19063"/>
                        </a:lnTo>
                        <a:lnTo>
                          <a:pt x="111799" y="19082"/>
                        </a:lnTo>
                        <a:lnTo>
                          <a:pt x="111827" y="19082"/>
                        </a:lnTo>
                        <a:lnTo>
                          <a:pt x="111827" y="19100"/>
                        </a:lnTo>
                        <a:lnTo>
                          <a:pt x="111873" y="19100"/>
                        </a:lnTo>
                        <a:lnTo>
                          <a:pt x="111873" y="19109"/>
                        </a:lnTo>
                        <a:lnTo>
                          <a:pt x="111910" y="19109"/>
                        </a:lnTo>
                        <a:lnTo>
                          <a:pt x="111910" y="19128"/>
                        </a:lnTo>
                        <a:lnTo>
                          <a:pt x="111938" y="19128"/>
                        </a:lnTo>
                        <a:lnTo>
                          <a:pt x="111938" y="19146"/>
                        </a:lnTo>
                        <a:lnTo>
                          <a:pt x="111966" y="19146"/>
                        </a:lnTo>
                        <a:lnTo>
                          <a:pt x="111966" y="19156"/>
                        </a:lnTo>
                        <a:lnTo>
                          <a:pt x="112003" y="19156"/>
                        </a:lnTo>
                        <a:lnTo>
                          <a:pt x="112003" y="19174"/>
                        </a:lnTo>
                        <a:lnTo>
                          <a:pt x="112031" y="19174"/>
                        </a:lnTo>
                        <a:lnTo>
                          <a:pt x="112031" y="19193"/>
                        </a:lnTo>
                        <a:lnTo>
                          <a:pt x="112058" y="19193"/>
                        </a:lnTo>
                        <a:lnTo>
                          <a:pt x="112058" y="19202"/>
                        </a:lnTo>
                        <a:lnTo>
                          <a:pt x="112096" y="19202"/>
                        </a:lnTo>
                        <a:lnTo>
                          <a:pt x="112096" y="19221"/>
                        </a:lnTo>
                        <a:lnTo>
                          <a:pt x="112123" y="19221"/>
                        </a:lnTo>
                        <a:lnTo>
                          <a:pt x="112123" y="19239"/>
                        </a:lnTo>
                        <a:lnTo>
                          <a:pt x="112151" y="19239"/>
                        </a:lnTo>
                        <a:lnTo>
                          <a:pt x="112151" y="19248"/>
                        </a:lnTo>
                        <a:lnTo>
                          <a:pt x="112188" y="19248"/>
                        </a:lnTo>
                        <a:lnTo>
                          <a:pt x="112188" y="19267"/>
                        </a:lnTo>
                        <a:lnTo>
                          <a:pt x="112216" y="19267"/>
                        </a:lnTo>
                        <a:lnTo>
                          <a:pt x="112216" y="19285"/>
                        </a:lnTo>
                        <a:lnTo>
                          <a:pt x="112244" y="19285"/>
                        </a:lnTo>
                        <a:lnTo>
                          <a:pt x="112244" y="19295"/>
                        </a:lnTo>
                        <a:lnTo>
                          <a:pt x="112281" y="19295"/>
                        </a:lnTo>
                        <a:lnTo>
                          <a:pt x="112281" y="19313"/>
                        </a:lnTo>
                        <a:lnTo>
                          <a:pt x="112309" y="19313"/>
                        </a:lnTo>
                        <a:lnTo>
                          <a:pt x="112309" y="19332"/>
                        </a:lnTo>
                        <a:lnTo>
                          <a:pt x="112336" y="19332"/>
                        </a:lnTo>
                        <a:lnTo>
                          <a:pt x="112336" y="19341"/>
                        </a:lnTo>
                        <a:lnTo>
                          <a:pt x="112373" y="19341"/>
                        </a:lnTo>
                        <a:lnTo>
                          <a:pt x="112373" y="19359"/>
                        </a:lnTo>
                        <a:lnTo>
                          <a:pt x="112401" y="19359"/>
                        </a:lnTo>
                        <a:lnTo>
                          <a:pt x="112401" y="19378"/>
                        </a:lnTo>
                        <a:lnTo>
                          <a:pt x="112420" y="19378"/>
                        </a:lnTo>
                        <a:lnTo>
                          <a:pt x="112420" y="19387"/>
                        </a:lnTo>
                        <a:lnTo>
                          <a:pt x="112447" y="19387"/>
                        </a:lnTo>
                        <a:lnTo>
                          <a:pt x="112447" y="19406"/>
                        </a:lnTo>
                        <a:lnTo>
                          <a:pt x="112475" y="19406"/>
                        </a:lnTo>
                        <a:lnTo>
                          <a:pt x="112475" y="19424"/>
                        </a:lnTo>
                        <a:lnTo>
                          <a:pt x="112494" y="19424"/>
                        </a:lnTo>
                        <a:lnTo>
                          <a:pt x="112494" y="19434"/>
                        </a:lnTo>
                        <a:lnTo>
                          <a:pt x="112522" y="19434"/>
                        </a:lnTo>
                        <a:lnTo>
                          <a:pt x="112522" y="19452"/>
                        </a:lnTo>
                        <a:lnTo>
                          <a:pt x="112559" y="19452"/>
                        </a:lnTo>
                        <a:lnTo>
                          <a:pt x="112559" y="19471"/>
                        </a:lnTo>
                        <a:lnTo>
                          <a:pt x="112586" y="19471"/>
                        </a:lnTo>
                        <a:lnTo>
                          <a:pt x="112586" y="19480"/>
                        </a:lnTo>
                        <a:lnTo>
                          <a:pt x="112605" y="19480"/>
                        </a:lnTo>
                        <a:lnTo>
                          <a:pt x="112605" y="19498"/>
                        </a:lnTo>
                        <a:lnTo>
                          <a:pt x="112633" y="19498"/>
                        </a:lnTo>
                        <a:lnTo>
                          <a:pt x="112633" y="19517"/>
                        </a:lnTo>
                        <a:lnTo>
                          <a:pt x="112661" y="19517"/>
                        </a:lnTo>
                        <a:lnTo>
                          <a:pt x="112661" y="19526"/>
                        </a:lnTo>
                        <a:lnTo>
                          <a:pt x="112679" y="19526"/>
                        </a:lnTo>
                        <a:lnTo>
                          <a:pt x="112679" y="19545"/>
                        </a:lnTo>
                        <a:lnTo>
                          <a:pt x="112707" y="19545"/>
                        </a:lnTo>
                        <a:lnTo>
                          <a:pt x="112707" y="19563"/>
                        </a:lnTo>
                        <a:lnTo>
                          <a:pt x="112744" y="19563"/>
                        </a:lnTo>
                        <a:lnTo>
                          <a:pt x="112744" y="19572"/>
                        </a:lnTo>
                        <a:lnTo>
                          <a:pt x="112753" y="19572"/>
                        </a:lnTo>
                        <a:lnTo>
                          <a:pt x="112753" y="19591"/>
                        </a:lnTo>
                        <a:lnTo>
                          <a:pt x="112790" y="19591"/>
                        </a:lnTo>
                        <a:lnTo>
                          <a:pt x="112790" y="19610"/>
                        </a:lnTo>
                        <a:lnTo>
                          <a:pt x="112799" y="19610"/>
                        </a:lnTo>
                        <a:lnTo>
                          <a:pt x="112799" y="19619"/>
                        </a:lnTo>
                        <a:lnTo>
                          <a:pt x="112837" y="19619"/>
                        </a:lnTo>
                        <a:lnTo>
                          <a:pt x="112837" y="19637"/>
                        </a:lnTo>
                        <a:lnTo>
                          <a:pt x="112846" y="19637"/>
                        </a:lnTo>
                        <a:lnTo>
                          <a:pt x="112846" y="19656"/>
                        </a:lnTo>
                        <a:lnTo>
                          <a:pt x="112864" y="19656"/>
                        </a:lnTo>
                        <a:lnTo>
                          <a:pt x="112864" y="19665"/>
                        </a:lnTo>
                        <a:lnTo>
                          <a:pt x="112892" y="19665"/>
                        </a:lnTo>
                        <a:lnTo>
                          <a:pt x="112892" y="19684"/>
                        </a:lnTo>
                        <a:lnTo>
                          <a:pt x="112911" y="19684"/>
                        </a:lnTo>
                        <a:lnTo>
                          <a:pt x="112911" y="19702"/>
                        </a:lnTo>
                        <a:lnTo>
                          <a:pt x="112938" y="19702"/>
                        </a:lnTo>
                        <a:lnTo>
                          <a:pt x="112938" y="19711"/>
                        </a:lnTo>
                        <a:lnTo>
                          <a:pt x="112957" y="19711"/>
                        </a:lnTo>
                        <a:lnTo>
                          <a:pt x="112957" y="19730"/>
                        </a:lnTo>
                        <a:lnTo>
                          <a:pt x="112985" y="19730"/>
                        </a:lnTo>
                        <a:lnTo>
                          <a:pt x="112985" y="19748"/>
                        </a:lnTo>
                        <a:lnTo>
                          <a:pt x="113003" y="19748"/>
                        </a:lnTo>
                        <a:lnTo>
                          <a:pt x="113003" y="19758"/>
                        </a:lnTo>
                        <a:lnTo>
                          <a:pt x="113022" y="19758"/>
                        </a:lnTo>
                        <a:lnTo>
                          <a:pt x="113022" y="19776"/>
                        </a:lnTo>
                        <a:lnTo>
                          <a:pt x="113050" y="19776"/>
                        </a:lnTo>
                        <a:lnTo>
                          <a:pt x="113050" y="19795"/>
                        </a:lnTo>
                        <a:lnTo>
                          <a:pt x="113068" y="19795"/>
                        </a:lnTo>
                        <a:lnTo>
                          <a:pt x="113068" y="19804"/>
                        </a:lnTo>
                        <a:lnTo>
                          <a:pt x="113096" y="19804"/>
                        </a:lnTo>
                        <a:lnTo>
                          <a:pt x="113096" y="19823"/>
                        </a:lnTo>
                        <a:lnTo>
                          <a:pt x="113114" y="19823"/>
                        </a:lnTo>
                        <a:lnTo>
                          <a:pt x="113114" y="19841"/>
                        </a:lnTo>
                        <a:lnTo>
                          <a:pt x="113142" y="19841"/>
                        </a:lnTo>
                        <a:lnTo>
                          <a:pt x="113142" y="19850"/>
                        </a:lnTo>
                        <a:lnTo>
                          <a:pt x="113161" y="19850"/>
                        </a:lnTo>
                        <a:lnTo>
                          <a:pt x="113161" y="19869"/>
                        </a:lnTo>
                        <a:lnTo>
                          <a:pt x="113170" y="19869"/>
                        </a:lnTo>
                        <a:lnTo>
                          <a:pt x="113170" y="19887"/>
                        </a:lnTo>
                        <a:lnTo>
                          <a:pt x="113188" y="19887"/>
                        </a:lnTo>
                        <a:lnTo>
                          <a:pt x="113188" y="19897"/>
                        </a:lnTo>
                        <a:lnTo>
                          <a:pt x="113207" y="19897"/>
                        </a:lnTo>
                        <a:lnTo>
                          <a:pt x="113207" y="19915"/>
                        </a:lnTo>
                        <a:lnTo>
                          <a:pt x="113235" y="19915"/>
                        </a:lnTo>
                        <a:lnTo>
                          <a:pt x="113235" y="19934"/>
                        </a:lnTo>
                        <a:lnTo>
                          <a:pt x="113253" y="19934"/>
                        </a:lnTo>
                        <a:lnTo>
                          <a:pt x="113253" y="19943"/>
                        </a:lnTo>
                        <a:lnTo>
                          <a:pt x="113263" y="19943"/>
                        </a:lnTo>
                        <a:lnTo>
                          <a:pt x="113263" y="19962"/>
                        </a:lnTo>
                        <a:lnTo>
                          <a:pt x="113281" y="19962"/>
                        </a:lnTo>
                        <a:lnTo>
                          <a:pt x="113281" y="19980"/>
                        </a:lnTo>
                        <a:lnTo>
                          <a:pt x="113300" y="19980"/>
                        </a:lnTo>
                        <a:lnTo>
                          <a:pt x="113300" y="19989"/>
                        </a:lnTo>
                        <a:lnTo>
                          <a:pt x="113327" y="19989"/>
                        </a:lnTo>
                        <a:lnTo>
                          <a:pt x="113327" y="20008"/>
                        </a:lnTo>
                        <a:lnTo>
                          <a:pt x="113346" y="20008"/>
                        </a:lnTo>
                        <a:lnTo>
                          <a:pt x="113346" y="20026"/>
                        </a:lnTo>
                        <a:lnTo>
                          <a:pt x="113355" y="20026"/>
                        </a:lnTo>
                        <a:lnTo>
                          <a:pt x="113355" y="20036"/>
                        </a:lnTo>
                        <a:lnTo>
                          <a:pt x="113374" y="20036"/>
                        </a:lnTo>
                        <a:lnTo>
                          <a:pt x="113374" y="20054"/>
                        </a:lnTo>
                        <a:lnTo>
                          <a:pt x="113392" y="20054"/>
                        </a:lnTo>
                        <a:lnTo>
                          <a:pt x="113392" y="20073"/>
                        </a:lnTo>
                        <a:lnTo>
                          <a:pt x="113420" y="20073"/>
                        </a:lnTo>
                        <a:lnTo>
                          <a:pt x="113420" y="20082"/>
                        </a:lnTo>
                        <a:lnTo>
                          <a:pt x="113439" y="20082"/>
                        </a:lnTo>
                        <a:lnTo>
                          <a:pt x="113439" y="20100"/>
                        </a:lnTo>
                        <a:lnTo>
                          <a:pt x="113448" y="20100"/>
                        </a:lnTo>
                        <a:lnTo>
                          <a:pt x="113448" y="20119"/>
                        </a:lnTo>
                        <a:lnTo>
                          <a:pt x="113466" y="20119"/>
                        </a:lnTo>
                        <a:lnTo>
                          <a:pt x="113466" y="20128"/>
                        </a:lnTo>
                        <a:lnTo>
                          <a:pt x="113485" y="20128"/>
                        </a:lnTo>
                        <a:lnTo>
                          <a:pt x="113485" y="20147"/>
                        </a:lnTo>
                        <a:lnTo>
                          <a:pt x="113513" y="20147"/>
                        </a:lnTo>
                        <a:lnTo>
                          <a:pt x="113513" y="20165"/>
                        </a:lnTo>
                        <a:lnTo>
                          <a:pt x="113531" y="20165"/>
                        </a:lnTo>
                        <a:lnTo>
                          <a:pt x="113531" y="20175"/>
                        </a:lnTo>
                        <a:lnTo>
                          <a:pt x="113540" y="20175"/>
                        </a:lnTo>
                        <a:lnTo>
                          <a:pt x="113540" y="20193"/>
                        </a:lnTo>
                        <a:lnTo>
                          <a:pt x="113559" y="20193"/>
                        </a:lnTo>
                        <a:lnTo>
                          <a:pt x="113559" y="20212"/>
                        </a:lnTo>
                        <a:lnTo>
                          <a:pt x="113578" y="20212"/>
                        </a:lnTo>
                        <a:lnTo>
                          <a:pt x="113578" y="20221"/>
                        </a:lnTo>
                        <a:lnTo>
                          <a:pt x="113587" y="20221"/>
                        </a:lnTo>
                        <a:lnTo>
                          <a:pt x="113587" y="20239"/>
                        </a:lnTo>
                        <a:lnTo>
                          <a:pt x="113605" y="20239"/>
                        </a:lnTo>
                        <a:lnTo>
                          <a:pt x="113605" y="20258"/>
                        </a:lnTo>
                        <a:lnTo>
                          <a:pt x="113624" y="20258"/>
                        </a:lnTo>
                        <a:lnTo>
                          <a:pt x="113624" y="20267"/>
                        </a:lnTo>
                        <a:lnTo>
                          <a:pt x="113633" y="20267"/>
                        </a:lnTo>
                        <a:lnTo>
                          <a:pt x="113633" y="20286"/>
                        </a:lnTo>
                        <a:lnTo>
                          <a:pt x="113652" y="20286"/>
                        </a:lnTo>
                        <a:lnTo>
                          <a:pt x="113652" y="20304"/>
                        </a:lnTo>
                        <a:lnTo>
                          <a:pt x="113670" y="20304"/>
                        </a:lnTo>
                        <a:lnTo>
                          <a:pt x="113670" y="20313"/>
                        </a:lnTo>
                        <a:lnTo>
                          <a:pt x="113679" y="20313"/>
                        </a:lnTo>
                        <a:lnTo>
                          <a:pt x="113679" y="20332"/>
                        </a:lnTo>
                        <a:lnTo>
                          <a:pt x="113698" y="20332"/>
                        </a:lnTo>
                        <a:lnTo>
                          <a:pt x="113698" y="20351"/>
                        </a:lnTo>
                        <a:lnTo>
                          <a:pt x="113716" y="20351"/>
                        </a:lnTo>
                        <a:lnTo>
                          <a:pt x="113716" y="20360"/>
                        </a:lnTo>
                        <a:lnTo>
                          <a:pt x="113726" y="20360"/>
                        </a:lnTo>
                        <a:lnTo>
                          <a:pt x="113726" y="20378"/>
                        </a:lnTo>
                        <a:lnTo>
                          <a:pt x="113744" y="20378"/>
                        </a:lnTo>
                        <a:lnTo>
                          <a:pt x="113744" y="20397"/>
                        </a:lnTo>
                        <a:lnTo>
                          <a:pt x="113763" y="20397"/>
                        </a:lnTo>
                        <a:lnTo>
                          <a:pt x="113763" y="20406"/>
                        </a:lnTo>
                        <a:lnTo>
                          <a:pt x="113772" y="20406"/>
                        </a:lnTo>
                        <a:lnTo>
                          <a:pt x="113772" y="20425"/>
                        </a:lnTo>
                        <a:lnTo>
                          <a:pt x="113791" y="20425"/>
                        </a:lnTo>
                        <a:lnTo>
                          <a:pt x="113791" y="20443"/>
                        </a:lnTo>
                        <a:lnTo>
                          <a:pt x="113809" y="20443"/>
                        </a:lnTo>
                        <a:lnTo>
                          <a:pt x="113809" y="20452"/>
                        </a:lnTo>
                        <a:lnTo>
                          <a:pt x="113818" y="20452"/>
                        </a:lnTo>
                        <a:lnTo>
                          <a:pt x="113818" y="20471"/>
                        </a:lnTo>
                        <a:lnTo>
                          <a:pt x="113837" y="20471"/>
                        </a:lnTo>
                        <a:lnTo>
                          <a:pt x="113837" y="20499"/>
                        </a:lnTo>
                        <a:lnTo>
                          <a:pt x="113855" y="20499"/>
                        </a:lnTo>
                        <a:lnTo>
                          <a:pt x="113855" y="20517"/>
                        </a:lnTo>
                        <a:lnTo>
                          <a:pt x="113865" y="20517"/>
                        </a:lnTo>
                        <a:lnTo>
                          <a:pt x="113865" y="20536"/>
                        </a:lnTo>
                        <a:lnTo>
                          <a:pt x="113883" y="20536"/>
                        </a:lnTo>
                        <a:lnTo>
                          <a:pt x="113883" y="20545"/>
                        </a:lnTo>
                        <a:lnTo>
                          <a:pt x="113902" y="20545"/>
                        </a:lnTo>
                        <a:lnTo>
                          <a:pt x="113902" y="20564"/>
                        </a:lnTo>
                        <a:lnTo>
                          <a:pt x="113911" y="20564"/>
                        </a:lnTo>
                        <a:lnTo>
                          <a:pt x="113911" y="20582"/>
                        </a:lnTo>
                        <a:lnTo>
                          <a:pt x="113930" y="20582"/>
                        </a:lnTo>
                        <a:lnTo>
                          <a:pt x="113930" y="20610"/>
                        </a:lnTo>
                        <a:lnTo>
                          <a:pt x="113948" y="20610"/>
                        </a:lnTo>
                        <a:lnTo>
                          <a:pt x="113948" y="20628"/>
                        </a:lnTo>
                        <a:lnTo>
                          <a:pt x="113957" y="20628"/>
                        </a:lnTo>
                        <a:lnTo>
                          <a:pt x="113957" y="20638"/>
                        </a:lnTo>
                        <a:lnTo>
                          <a:pt x="113976" y="20638"/>
                        </a:lnTo>
                        <a:lnTo>
                          <a:pt x="113976" y="20656"/>
                        </a:lnTo>
                        <a:lnTo>
                          <a:pt x="113994" y="20656"/>
                        </a:lnTo>
                        <a:lnTo>
                          <a:pt x="113994" y="20675"/>
                        </a:lnTo>
                        <a:lnTo>
                          <a:pt x="114004" y="20675"/>
                        </a:lnTo>
                        <a:lnTo>
                          <a:pt x="114004" y="20703"/>
                        </a:lnTo>
                        <a:lnTo>
                          <a:pt x="114022" y="20703"/>
                        </a:lnTo>
                        <a:lnTo>
                          <a:pt x="114022" y="20721"/>
                        </a:lnTo>
                        <a:lnTo>
                          <a:pt x="114041" y="20721"/>
                        </a:lnTo>
                        <a:lnTo>
                          <a:pt x="114041" y="20703"/>
                        </a:lnTo>
                        <a:lnTo>
                          <a:pt x="114022" y="20703"/>
                        </a:lnTo>
                        <a:lnTo>
                          <a:pt x="114022" y="20675"/>
                        </a:lnTo>
                        <a:lnTo>
                          <a:pt x="114004" y="20675"/>
                        </a:lnTo>
                        <a:lnTo>
                          <a:pt x="114004" y="20628"/>
                        </a:lnTo>
                        <a:lnTo>
                          <a:pt x="113994" y="20628"/>
                        </a:lnTo>
                        <a:lnTo>
                          <a:pt x="113994" y="20591"/>
                        </a:lnTo>
                        <a:lnTo>
                          <a:pt x="113976" y="20591"/>
                        </a:lnTo>
                        <a:lnTo>
                          <a:pt x="113976" y="20536"/>
                        </a:lnTo>
                        <a:lnTo>
                          <a:pt x="113957" y="20536"/>
                        </a:lnTo>
                        <a:lnTo>
                          <a:pt x="113957" y="20425"/>
                        </a:lnTo>
                        <a:lnTo>
                          <a:pt x="113948" y="20425"/>
                        </a:lnTo>
                        <a:lnTo>
                          <a:pt x="113948" y="20332"/>
                        </a:lnTo>
                        <a:lnTo>
                          <a:pt x="113930" y="20332"/>
                        </a:lnTo>
                        <a:lnTo>
                          <a:pt x="113930" y="20175"/>
                        </a:lnTo>
                        <a:lnTo>
                          <a:pt x="113948" y="20175"/>
                        </a:lnTo>
                        <a:lnTo>
                          <a:pt x="113948" y="20036"/>
                        </a:lnTo>
                        <a:lnTo>
                          <a:pt x="113957" y="20036"/>
                        </a:lnTo>
                        <a:lnTo>
                          <a:pt x="113957" y="19943"/>
                        </a:lnTo>
                        <a:lnTo>
                          <a:pt x="113976" y="19943"/>
                        </a:lnTo>
                        <a:lnTo>
                          <a:pt x="113976" y="19897"/>
                        </a:lnTo>
                        <a:lnTo>
                          <a:pt x="113994" y="19897"/>
                        </a:lnTo>
                        <a:lnTo>
                          <a:pt x="113994" y="19850"/>
                        </a:lnTo>
                        <a:lnTo>
                          <a:pt x="114004" y="19850"/>
                        </a:lnTo>
                        <a:lnTo>
                          <a:pt x="114004" y="19804"/>
                        </a:lnTo>
                        <a:lnTo>
                          <a:pt x="114022" y="19804"/>
                        </a:lnTo>
                        <a:lnTo>
                          <a:pt x="114022" y="19776"/>
                        </a:lnTo>
                        <a:lnTo>
                          <a:pt x="114041" y="19776"/>
                        </a:lnTo>
                        <a:lnTo>
                          <a:pt x="114041" y="19730"/>
                        </a:lnTo>
                        <a:lnTo>
                          <a:pt x="114050" y="19730"/>
                        </a:lnTo>
                        <a:lnTo>
                          <a:pt x="114050" y="19702"/>
                        </a:lnTo>
                        <a:lnTo>
                          <a:pt x="114068" y="19702"/>
                        </a:lnTo>
                        <a:lnTo>
                          <a:pt x="114068" y="19684"/>
                        </a:lnTo>
                        <a:lnTo>
                          <a:pt x="114087" y="19684"/>
                        </a:lnTo>
                        <a:lnTo>
                          <a:pt x="114087" y="19656"/>
                        </a:lnTo>
                        <a:lnTo>
                          <a:pt x="114096" y="19656"/>
                        </a:lnTo>
                        <a:lnTo>
                          <a:pt x="114096" y="19619"/>
                        </a:lnTo>
                        <a:lnTo>
                          <a:pt x="114115" y="19619"/>
                        </a:lnTo>
                        <a:lnTo>
                          <a:pt x="114115" y="19610"/>
                        </a:lnTo>
                        <a:lnTo>
                          <a:pt x="114133" y="19610"/>
                        </a:lnTo>
                        <a:lnTo>
                          <a:pt x="114133" y="19591"/>
                        </a:lnTo>
                        <a:lnTo>
                          <a:pt x="114143" y="19591"/>
                        </a:lnTo>
                        <a:lnTo>
                          <a:pt x="114143" y="19563"/>
                        </a:lnTo>
                        <a:lnTo>
                          <a:pt x="114161" y="19563"/>
                        </a:lnTo>
                        <a:lnTo>
                          <a:pt x="114161" y="19545"/>
                        </a:lnTo>
                        <a:lnTo>
                          <a:pt x="114180" y="19545"/>
                        </a:lnTo>
                        <a:lnTo>
                          <a:pt x="114180" y="19526"/>
                        </a:lnTo>
                        <a:lnTo>
                          <a:pt x="114189" y="19526"/>
                        </a:lnTo>
                        <a:lnTo>
                          <a:pt x="114189" y="19517"/>
                        </a:lnTo>
                        <a:lnTo>
                          <a:pt x="114207" y="19517"/>
                        </a:lnTo>
                        <a:lnTo>
                          <a:pt x="114207" y="19480"/>
                        </a:lnTo>
                        <a:lnTo>
                          <a:pt x="114226" y="19480"/>
                        </a:lnTo>
                        <a:lnTo>
                          <a:pt x="114226" y="19471"/>
                        </a:lnTo>
                        <a:lnTo>
                          <a:pt x="114235" y="19471"/>
                        </a:lnTo>
                        <a:lnTo>
                          <a:pt x="114235" y="19452"/>
                        </a:lnTo>
                        <a:lnTo>
                          <a:pt x="114254" y="19452"/>
                        </a:lnTo>
                        <a:lnTo>
                          <a:pt x="114254" y="19434"/>
                        </a:lnTo>
                        <a:lnTo>
                          <a:pt x="114272" y="19434"/>
                        </a:lnTo>
                        <a:lnTo>
                          <a:pt x="114272" y="19424"/>
                        </a:lnTo>
                        <a:lnTo>
                          <a:pt x="114281" y="19424"/>
                        </a:lnTo>
                        <a:lnTo>
                          <a:pt x="114281" y="19406"/>
                        </a:lnTo>
                        <a:lnTo>
                          <a:pt x="114300" y="19406"/>
                        </a:lnTo>
                        <a:lnTo>
                          <a:pt x="114300" y="19387"/>
                        </a:lnTo>
                        <a:lnTo>
                          <a:pt x="114328" y="19387"/>
                        </a:lnTo>
                        <a:lnTo>
                          <a:pt x="114328" y="19378"/>
                        </a:lnTo>
                        <a:lnTo>
                          <a:pt x="114346" y="19378"/>
                        </a:lnTo>
                        <a:lnTo>
                          <a:pt x="114346" y="19359"/>
                        </a:lnTo>
                        <a:lnTo>
                          <a:pt x="114365" y="19359"/>
                        </a:lnTo>
                        <a:lnTo>
                          <a:pt x="114365" y="19341"/>
                        </a:lnTo>
                        <a:lnTo>
                          <a:pt x="114374" y="19341"/>
                        </a:lnTo>
                        <a:lnTo>
                          <a:pt x="114374" y="19332"/>
                        </a:lnTo>
                        <a:lnTo>
                          <a:pt x="114393" y="19332"/>
                        </a:lnTo>
                        <a:lnTo>
                          <a:pt x="114393" y="19313"/>
                        </a:lnTo>
                        <a:lnTo>
                          <a:pt x="114420" y="19313"/>
                        </a:lnTo>
                        <a:lnTo>
                          <a:pt x="114420" y="19295"/>
                        </a:lnTo>
                        <a:lnTo>
                          <a:pt x="114439" y="19295"/>
                        </a:lnTo>
                        <a:lnTo>
                          <a:pt x="114439" y="19285"/>
                        </a:lnTo>
                        <a:lnTo>
                          <a:pt x="114467" y="19285"/>
                        </a:lnTo>
                        <a:lnTo>
                          <a:pt x="114467" y="19267"/>
                        </a:lnTo>
                        <a:lnTo>
                          <a:pt x="114485" y="19267"/>
                        </a:lnTo>
                        <a:lnTo>
                          <a:pt x="114485" y="19248"/>
                        </a:lnTo>
                        <a:lnTo>
                          <a:pt x="114513" y="19248"/>
                        </a:lnTo>
                        <a:lnTo>
                          <a:pt x="114513" y="19239"/>
                        </a:lnTo>
                        <a:lnTo>
                          <a:pt x="114550" y="19239"/>
                        </a:lnTo>
                        <a:lnTo>
                          <a:pt x="114550" y="19221"/>
                        </a:lnTo>
                        <a:lnTo>
                          <a:pt x="114578" y="19221"/>
                        </a:lnTo>
                        <a:lnTo>
                          <a:pt x="114578" y="19202"/>
                        </a:lnTo>
                        <a:lnTo>
                          <a:pt x="114606" y="19202"/>
                        </a:lnTo>
                        <a:lnTo>
                          <a:pt x="114606" y="19193"/>
                        </a:lnTo>
                        <a:lnTo>
                          <a:pt x="114643" y="19193"/>
                        </a:lnTo>
                        <a:lnTo>
                          <a:pt x="114643" y="19174"/>
                        </a:lnTo>
                        <a:lnTo>
                          <a:pt x="114689" y="19174"/>
                        </a:lnTo>
                        <a:lnTo>
                          <a:pt x="114689" y="19156"/>
                        </a:lnTo>
                        <a:lnTo>
                          <a:pt x="114735" y="19156"/>
                        </a:lnTo>
                        <a:lnTo>
                          <a:pt x="114735" y="19146"/>
                        </a:lnTo>
                        <a:lnTo>
                          <a:pt x="114782" y="19146"/>
                        </a:lnTo>
                        <a:lnTo>
                          <a:pt x="114782" y="19128"/>
                        </a:lnTo>
                        <a:lnTo>
                          <a:pt x="114837" y="19128"/>
                        </a:lnTo>
                        <a:lnTo>
                          <a:pt x="114837" y="19109"/>
                        </a:lnTo>
                        <a:lnTo>
                          <a:pt x="114921" y="19109"/>
                        </a:lnTo>
                        <a:lnTo>
                          <a:pt x="114921" y="19100"/>
                        </a:lnTo>
                        <a:lnTo>
                          <a:pt x="115300" y="19100"/>
                        </a:lnTo>
                        <a:lnTo>
                          <a:pt x="115300" y="19109"/>
                        </a:lnTo>
                        <a:lnTo>
                          <a:pt x="115384" y="19109"/>
                        </a:lnTo>
                        <a:lnTo>
                          <a:pt x="115384" y="19128"/>
                        </a:lnTo>
                        <a:lnTo>
                          <a:pt x="115439" y="19128"/>
                        </a:lnTo>
                        <a:lnTo>
                          <a:pt x="115439" y="19146"/>
                        </a:lnTo>
                        <a:lnTo>
                          <a:pt x="115486" y="19146"/>
                        </a:lnTo>
                        <a:lnTo>
                          <a:pt x="115486" y="19156"/>
                        </a:lnTo>
                        <a:lnTo>
                          <a:pt x="115532" y="19156"/>
                        </a:lnTo>
                        <a:lnTo>
                          <a:pt x="115532" y="19174"/>
                        </a:lnTo>
                        <a:lnTo>
                          <a:pt x="115578" y="19174"/>
                        </a:lnTo>
                        <a:lnTo>
                          <a:pt x="115578" y="19193"/>
                        </a:lnTo>
                        <a:lnTo>
                          <a:pt x="115615" y="19193"/>
                        </a:lnTo>
                        <a:lnTo>
                          <a:pt x="115615" y="19202"/>
                        </a:lnTo>
                        <a:lnTo>
                          <a:pt x="115643" y="19202"/>
                        </a:lnTo>
                        <a:lnTo>
                          <a:pt x="115643" y="19221"/>
                        </a:lnTo>
                        <a:lnTo>
                          <a:pt x="115689" y="19221"/>
                        </a:lnTo>
                        <a:lnTo>
                          <a:pt x="115689" y="19239"/>
                        </a:lnTo>
                        <a:lnTo>
                          <a:pt x="115708" y="19239"/>
                        </a:lnTo>
                        <a:lnTo>
                          <a:pt x="115708" y="19248"/>
                        </a:lnTo>
                        <a:lnTo>
                          <a:pt x="115736" y="19248"/>
                        </a:lnTo>
                        <a:lnTo>
                          <a:pt x="115736" y="19267"/>
                        </a:lnTo>
                        <a:lnTo>
                          <a:pt x="115763" y="19267"/>
                        </a:lnTo>
                        <a:lnTo>
                          <a:pt x="115763" y="19285"/>
                        </a:lnTo>
                        <a:lnTo>
                          <a:pt x="115782" y="19285"/>
                        </a:lnTo>
                        <a:lnTo>
                          <a:pt x="115782" y="19295"/>
                        </a:lnTo>
                        <a:lnTo>
                          <a:pt x="115810" y="19295"/>
                        </a:lnTo>
                        <a:lnTo>
                          <a:pt x="115810" y="19313"/>
                        </a:lnTo>
                        <a:lnTo>
                          <a:pt x="115828" y="19313"/>
                        </a:lnTo>
                        <a:lnTo>
                          <a:pt x="115828" y="19332"/>
                        </a:lnTo>
                        <a:lnTo>
                          <a:pt x="115847" y="19332"/>
                        </a:lnTo>
                        <a:lnTo>
                          <a:pt x="115847" y="19341"/>
                        </a:lnTo>
                        <a:lnTo>
                          <a:pt x="115875" y="19341"/>
                        </a:lnTo>
                        <a:lnTo>
                          <a:pt x="115875" y="19359"/>
                        </a:lnTo>
                        <a:lnTo>
                          <a:pt x="115893" y="19359"/>
                        </a:lnTo>
                        <a:lnTo>
                          <a:pt x="115893" y="19378"/>
                        </a:lnTo>
                        <a:lnTo>
                          <a:pt x="115902" y="19378"/>
                        </a:lnTo>
                        <a:lnTo>
                          <a:pt x="115902" y="19387"/>
                        </a:lnTo>
                        <a:lnTo>
                          <a:pt x="115921" y="19387"/>
                        </a:lnTo>
                        <a:lnTo>
                          <a:pt x="115921" y="19406"/>
                        </a:lnTo>
                        <a:lnTo>
                          <a:pt x="115939" y="19406"/>
                        </a:lnTo>
                        <a:lnTo>
                          <a:pt x="115939" y="19424"/>
                        </a:lnTo>
                        <a:lnTo>
                          <a:pt x="115949" y="19424"/>
                        </a:lnTo>
                        <a:lnTo>
                          <a:pt x="115949" y="19434"/>
                        </a:lnTo>
                        <a:lnTo>
                          <a:pt x="115967" y="19434"/>
                        </a:lnTo>
                        <a:lnTo>
                          <a:pt x="115967" y="19452"/>
                        </a:lnTo>
                        <a:lnTo>
                          <a:pt x="115986" y="19452"/>
                        </a:lnTo>
                        <a:lnTo>
                          <a:pt x="115986" y="19471"/>
                        </a:lnTo>
                        <a:lnTo>
                          <a:pt x="115995" y="19471"/>
                        </a:lnTo>
                        <a:lnTo>
                          <a:pt x="115995" y="19480"/>
                        </a:lnTo>
                        <a:lnTo>
                          <a:pt x="116014" y="19480"/>
                        </a:lnTo>
                        <a:lnTo>
                          <a:pt x="116014" y="19498"/>
                        </a:lnTo>
                        <a:lnTo>
                          <a:pt x="116032" y="19498"/>
                        </a:lnTo>
                        <a:lnTo>
                          <a:pt x="116032" y="19517"/>
                        </a:lnTo>
                        <a:lnTo>
                          <a:pt x="116041" y="19517"/>
                        </a:lnTo>
                        <a:lnTo>
                          <a:pt x="116041" y="19545"/>
                        </a:lnTo>
                        <a:lnTo>
                          <a:pt x="116060" y="19545"/>
                        </a:lnTo>
                        <a:lnTo>
                          <a:pt x="116060" y="19563"/>
                        </a:lnTo>
                        <a:lnTo>
                          <a:pt x="116078" y="19563"/>
                        </a:lnTo>
                        <a:lnTo>
                          <a:pt x="116078" y="19572"/>
                        </a:lnTo>
                        <a:lnTo>
                          <a:pt x="116088" y="19572"/>
                        </a:lnTo>
                        <a:lnTo>
                          <a:pt x="116088" y="19591"/>
                        </a:lnTo>
                        <a:lnTo>
                          <a:pt x="116106" y="19591"/>
                        </a:lnTo>
                        <a:lnTo>
                          <a:pt x="116106" y="19619"/>
                        </a:lnTo>
                        <a:lnTo>
                          <a:pt x="116125" y="19619"/>
                        </a:lnTo>
                        <a:lnTo>
                          <a:pt x="116125" y="19637"/>
                        </a:lnTo>
                        <a:lnTo>
                          <a:pt x="116153" y="19637"/>
                        </a:lnTo>
                        <a:lnTo>
                          <a:pt x="116153" y="19619"/>
                        </a:lnTo>
                        <a:lnTo>
                          <a:pt x="116171" y="19619"/>
                        </a:lnTo>
                        <a:lnTo>
                          <a:pt x="116171" y="19610"/>
                        </a:lnTo>
                        <a:lnTo>
                          <a:pt x="116180" y="19610"/>
                        </a:lnTo>
                        <a:lnTo>
                          <a:pt x="116180" y="19591"/>
                        </a:lnTo>
                        <a:lnTo>
                          <a:pt x="116217" y="19591"/>
                        </a:lnTo>
                        <a:lnTo>
                          <a:pt x="116217" y="19572"/>
                        </a:lnTo>
                        <a:lnTo>
                          <a:pt x="116227" y="19572"/>
                        </a:lnTo>
                        <a:lnTo>
                          <a:pt x="116227" y="19563"/>
                        </a:lnTo>
                        <a:lnTo>
                          <a:pt x="116264" y="19563"/>
                        </a:lnTo>
                        <a:lnTo>
                          <a:pt x="116264" y="19545"/>
                        </a:lnTo>
                        <a:lnTo>
                          <a:pt x="116273" y="19545"/>
                        </a:lnTo>
                        <a:lnTo>
                          <a:pt x="116273" y="19526"/>
                        </a:lnTo>
                        <a:lnTo>
                          <a:pt x="116310" y="19526"/>
                        </a:lnTo>
                        <a:lnTo>
                          <a:pt x="116310" y="19517"/>
                        </a:lnTo>
                        <a:lnTo>
                          <a:pt x="116319" y="19517"/>
                        </a:lnTo>
                        <a:lnTo>
                          <a:pt x="116319" y="19498"/>
                        </a:lnTo>
                        <a:lnTo>
                          <a:pt x="116356" y="19498"/>
                        </a:lnTo>
                        <a:lnTo>
                          <a:pt x="116356" y="19480"/>
                        </a:lnTo>
                        <a:lnTo>
                          <a:pt x="116366" y="19480"/>
                        </a:lnTo>
                        <a:lnTo>
                          <a:pt x="116366" y="19471"/>
                        </a:lnTo>
                        <a:lnTo>
                          <a:pt x="116403" y="19471"/>
                        </a:lnTo>
                        <a:lnTo>
                          <a:pt x="116403" y="19452"/>
                        </a:lnTo>
                        <a:lnTo>
                          <a:pt x="116412" y="19452"/>
                        </a:lnTo>
                        <a:lnTo>
                          <a:pt x="116412" y="19434"/>
                        </a:lnTo>
                        <a:lnTo>
                          <a:pt x="116449" y="19434"/>
                        </a:lnTo>
                        <a:lnTo>
                          <a:pt x="116449" y="19424"/>
                        </a:lnTo>
                        <a:lnTo>
                          <a:pt x="116477" y="19424"/>
                        </a:lnTo>
                        <a:lnTo>
                          <a:pt x="116477" y="19406"/>
                        </a:lnTo>
                        <a:lnTo>
                          <a:pt x="116523" y="19406"/>
                        </a:lnTo>
                        <a:lnTo>
                          <a:pt x="116523" y="19387"/>
                        </a:lnTo>
                        <a:lnTo>
                          <a:pt x="116551" y="19387"/>
                        </a:lnTo>
                        <a:lnTo>
                          <a:pt x="116551" y="19378"/>
                        </a:lnTo>
                        <a:lnTo>
                          <a:pt x="116588" y="19378"/>
                        </a:lnTo>
                        <a:lnTo>
                          <a:pt x="116588" y="19359"/>
                        </a:lnTo>
                        <a:lnTo>
                          <a:pt x="116616" y="19359"/>
                        </a:lnTo>
                        <a:lnTo>
                          <a:pt x="116616" y="19341"/>
                        </a:lnTo>
                        <a:lnTo>
                          <a:pt x="116643" y="19341"/>
                        </a:lnTo>
                        <a:lnTo>
                          <a:pt x="116643" y="19332"/>
                        </a:lnTo>
                        <a:lnTo>
                          <a:pt x="116690" y="19332"/>
                        </a:lnTo>
                        <a:lnTo>
                          <a:pt x="116690" y="19313"/>
                        </a:lnTo>
                        <a:lnTo>
                          <a:pt x="116727" y="19313"/>
                        </a:lnTo>
                        <a:lnTo>
                          <a:pt x="116727" y="19295"/>
                        </a:lnTo>
                        <a:lnTo>
                          <a:pt x="116755" y="19295"/>
                        </a:lnTo>
                        <a:lnTo>
                          <a:pt x="116755" y="19285"/>
                        </a:lnTo>
                        <a:lnTo>
                          <a:pt x="116801" y="19285"/>
                        </a:lnTo>
                        <a:lnTo>
                          <a:pt x="116801" y="19267"/>
                        </a:lnTo>
                        <a:lnTo>
                          <a:pt x="116875" y="19267"/>
                        </a:lnTo>
                        <a:lnTo>
                          <a:pt x="116875" y="19248"/>
                        </a:lnTo>
                        <a:lnTo>
                          <a:pt x="116940" y="19248"/>
                        </a:lnTo>
                        <a:lnTo>
                          <a:pt x="116940" y="19239"/>
                        </a:lnTo>
                        <a:lnTo>
                          <a:pt x="117005" y="19239"/>
                        </a:lnTo>
                        <a:lnTo>
                          <a:pt x="117005" y="19221"/>
                        </a:lnTo>
                        <a:lnTo>
                          <a:pt x="117060" y="19221"/>
                        </a:lnTo>
                        <a:lnTo>
                          <a:pt x="117060" y="19202"/>
                        </a:lnTo>
                        <a:lnTo>
                          <a:pt x="117171" y="19202"/>
                        </a:lnTo>
                        <a:lnTo>
                          <a:pt x="117171" y="19193"/>
                        </a:lnTo>
                        <a:lnTo>
                          <a:pt x="117607" y="19193"/>
                        </a:lnTo>
                        <a:lnTo>
                          <a:pt x="117607" y="19202"/>
                        </a:lnTo>
                        <a:lnTo>
                          <a:pt x="117709" y="19202"/>
                        </a:lnTo>
                        <a:lnTo>
                          <a:pt x="117709" y="19221"/>
                        </a:lnTo>
                        <a:lnTo>
                          <a:pt x="117820" y="19221"/>
                        </a:lnTo>
                        <a:lnTo>
                          <a:pt x="117820" y="19239"/>
                        </a:lnTo>
                        <a:lnTo>
                          <a:pt x="117885" y="19239"/>
                        </a:lnTo>
                        <a:lnTo>
                          <a:pt x="117885" y="19248"/>
                        </a:lnTo>
                        <a:lnTo>
                          <a:pt x="117931" y="19248"/>
                        </a:lnTo>
                        <a:lnTo>
                          <a:pt x="117931" y="19267"/>
                        </a:lnTo>
                        <a:lnTo>
                          <a:pt x="117977" y="19267"/>
                        </a:lnTo>
                        <a:lnTo>
                          <a:pt x="117977" y="19285"/>
                        </a:lnTo>
                        <a:lnTo>
                          <a:pt x="118024" y="19285"/>
                        </a:lnTo>
                        <a:lnTo>
                          <a:pt x="118024" y="19295"/>
                        </a:lnTo>
                        <a:lnTo>
                          <a:pt x="118070" y="19295"/>
                        </a:lnTo>
                        <a:lnTo>
                          <a:pt x="118070" y="19313"/>
                        </a:lnTo>
                        <a:lnTo>
                          <a:pt x="118116" y="19313"/>
                        </a:lnTo>
                        <a:lnTo>
                          <a:pt x="118116" y="19332"/>
                        </a:lnTo>
                        <a:lnTo>
                          <a:pt x="118162" y="19332"/>
                        </a:lnTo>
                        <a:lnTo>
                          <a:pt x="118162" y="19341"/>
                        </a:lnTo>
                        <a:lnTo>
                          <a:pt x="118209" y="19341"/>
                        </a:lnTo>
                        <a:lnTo>
                          <a:pt x="118209" y="19359"/>
                        </a:lnTo>
                        <a:lnTo>
                          <a:pt x="118237" y="19359"/>
                        </a:lnTo>
                        <a:lnTo>
                          <a:pt x="118237" y="19378"/>
                        </a:lnTo>
                        <a:lnTo>
                          <a:pt x="118255" y="19378"/>
                        </a:lnTo>
                        <a:lnTo>
                          <a:pt x="118255" y="19387"/>
                        </a:lnTo>
                        <a:lnTo>
                          <a:pt x="118283" y="19387"/>
                        </a:lnTo>
                        <a:lnTo>
                          <a:pt x="118283" y="19406"/>
                        </a:lnTo>
                        <a:lnTo>
                          <a:pt x="118311" y="19406"/>
                        </a:lnTo>
                        <a:lnTo>
                          <a:pt x="118311" y="19424"/>
                        </a:lnTo>
                        <a:lnTo>
                          <a:pt x="118348" y="19424"/>
                        </a:lnTo>
                        <a:lnTo>
                          <a:pt x="118348" y="19434"/>
                        </a:lnTo>
                        <a:lnTo>
                          <a:pt x="118376" y="19434"/>
                        </a:lnTo>
                        <a:lnTo>
                          <a:pt x="118376" y="19452"/>
                        </a:lnTo>
                        <a:lnTo>
                          <a:pt x="118394" y="19452"/>
                        </a:lnTo>
                        <a:lnTo>
                          <a:pt x="118394" y="19471"/>
                        </a:lnTo>
                        <a:lnTo>
                          <a:pt x="118422" y="19471"/>
                        </a:lnTo>
                        <a:lnTo>
                          <a:pt x="118422" y="19480"/>
                        </a:lnTo>
                        <a:lnTo>
                          <a:pt x="118450" y="19480"/>
                        </a:lnTo>
                        <a:lnTo>
                          <a:pt x="118450" y="19498"/>
                        </a:lnTo>
                        <a:lnTo>
                          <a:pt x="118487" y="19498"/>
                        </a:lnTo>
                        <a:lnTo>
                          <a:pt x="118487" y="19517"/>
                        </a:lnTo>
                        <a:lnTo>
                          <a:pt x="118496" y="19517"/>
                        </a:lnTo>
                        <a:lnTo>
                          <a:pt x="118496" y="19526"/>
                        </a:lnTo>
                        <a:lnTo>
                          <a:pt x="118533" y="19526"/>
                        </a:lnTo>
                        <a:lnTo>
                          <a:pt x="118533" y="19545"/>
                        </a:lnTo>
                        <a:lnTo>
                          <a:pt x="118542" y="19545"/>
                        </a:lnTo>
                        <a:lnTo>
                          <a:pt x="118542" y="19563"/>
                        </a:lnTo>
                        <a:lnTo>
                          <a:pt x="118561" y="19563"/>
                        </a:lnTo>
                        <a:lnTo>
                          <a:pt x="118561" y="19572"/>
                        </a:lnTo>
                        <a:lnTo>
                          <a:pt x="118589" y="19572"/>
                        </a:lnTo>
                        <a:lnTo>
                          <a:pt x="118589" y="19591"/>
                        </a:lnTo>
                        <a:lnTo>
                          <a:pt x="118607" y="19591"/>
                        </a:lnTo>
                        <a:lnTo>
                          <a:pt x="118607" y="19610"/>
                        </a:lnTo>
                        <a:lnTo>
                          <a:pt x="118626" y="19610"/>
                        </a:lnTo>
                        <a:lnTo>
                          <a:pt x="118626" y="19619"/>
                        </a:lnTo>
                        <a:lnTo>
                          <a:pt x="118635" y="19619"/>
                        </a:lnTo>
                        <a:lnTo>
                          <a:pt x="118635" y="19637"/>
                        </a:lnTo>
                        <a:lnTo>
                          <a:pt x="118672" y="19637"/>
                        </a:lnTo>
                        <a:lnTo>
                          <a:pt x="118672" y="19656"/>
                        </a:lnTo>
                        <a:lnTo>
                          <a:pt x="118681" y="19656"/>
                        </a:lnTo>
                        <a:lnTo>
                          <a:pt x="118681" y="19665"/>
                        </a:lnTo>
                        <a:lnTo>
                          <a:pt x="118700" y="19665"/>
                        </a:lnTo>
                        <a:lnTo>
                          <a:pt x="118700" y="19684"/>
                        </a:lnTo>
                        <a:lnTo>
                          <a:pt x="118718" y="19684"/>
                        </a:lnTo>
                        <a:lnTo>
                          <a:pt x="118718" y="19702"/>
                        </a:lnTo>
                        <a:lnTo>
                          <a:pt x="118728" y="19702"/>
                        </a:lnTo>
                        <a:lnTo>
                          <a:pt x="118728" y="19711"/>
                        </a:lnTo>
                        <a:lnTo>
                          <a:pt x="118746" y="19711"/>
                        </a:lnTo>
                        <a:lnTo>
                          <a:pt x="118746" y="19702"/>
                        </a:lnTo>
                        <a:lnTo>
                          <a:pt x="118728" y="19702"/>
                        </a:lnTo>
                        <a:lnTo>
                          <a:pt x="118728" y="19665"/>
                        </a:lnTo>
                        <a:lnTo>
                          <a:pt x="118718" y="19665"/>
                        </a:lnTo>
                        <a:lnTo>
                          <a:pt x="118718" y="19637"/>
                        </a:lnTo>
                        <a:lnTo>
                          <a:pt x="118700" y="19637"/>
                        </a:lnTo>
                        <a:lnTo>
                          <a:pt x="118700" y="19610"/>
                        </a:lnTo>
                        <a:lnTo>
                          <a:pt x="118681" y="19610"/>
                        </a:lnTo>
                        <a:lnTo>
                          <a:pt x="118681" y="19572"/>
                        </a:lnTo>
                        <a:lnTo>
                          <a:pt x="118672" y="19572"/>
                        </a:lnTo>
                        <a:lnTo>
                          <a:pt x="118672" y="19526"/>
                        </a:lnTo>
                        <a:lnTo>
                          <a:pt x="118653" y="19526"/>
                        </a:lnTo>
                        <a:lnTo>
                          <a:pt x="118653" y="19480"/>
                        </a:lnTo>
                        <a:lnTo>
                          <a:pt x="118635" y="19480"/>
                        </a:lnTo>
                        <a:lnTo>
                          <a:pt x="118635" y="19434"/>
                        </a:lnTo>
                        <a:lnTo>
                          <a:pt x="118626" y="19434"/>
                        </a:lnTo>
                        <a:lnTo>
                          <a:pt x="118626" y="19387"/>
                        </a:lnTo>
                        <a:lnTo>
                          <a:pt x="118607" y="19387"/>
                        </a:lnTo>
                        <a:lnTo>
                          <a:pt x="118607" y="19341"/>
                        </a:lnTo>
                        <a:lnTo>
                          <a:pt x="118589" y="19341"/>
                        </a:lnTo>
                        <a:lnTo>
                          <a:pt x="118589" y="19267"/>
                        </a:lnTo>
                        <a:lnTo>
                          <a:pt x="118579" y="19267"/>
                        </a:lnTo>
                        <a:lnTo>
                          <a:pt x="118579" y="19156"/>
                        </a:lnTo>
                        <a:lnTo>
                          <a:pt x="118561" y="19156"/>
                        </a:lnTo>
                        <a:lnTo>
                          <a:pt x="118561" y="18739"/>
                        </a:lnTo>
                        <a:lnTo>
                          <a:pt x="118579" y="18739"/>
                        </a:lnTo>
                        <a:lnTo>
                          <a:pt x="118579" y="18637"/>
                        </a:lnTo>
                        <a:lnTo>
                          <a:pt x="118589" y="18637"/>
                        </a:lnTo>
                        <a:lnTo>
                          <a:pt x="118589" y="18572"/>
                        </a:lnTo>
                        <a:lnTo>
                          <a:pt x="118607" y="18572"/>
                        </a:lnTo>
                        <a:lnTo>
                          <a:pt x="118607" y="18507"/>
                        </a:lnTo>
                        <a:lnTo>
                          <a:pt x="118626" y="18507"/>
                        </a:lnTo>
                        <a:lnTo>
                          <a:pt x="118626" y="18461"/>
                        </a:lnTo>
                        <a:lnTo>
                          <a:pt x="118635" y="18461"/>
                        </a:lnTo>
                        <a:lnTo>
                          <a:pt x="118635" y="18415"/>
                        </a:lnTo>
                        <a:lnTo>
                          <a:pt x="118653" y="18415"/>
                        </a:lnTo>
                        <a:lnTo>
                          <a:pt x="118653" y="18368"/>
                        </a:lnTo>
                        <a:lnTo>
                          <a:pt x="118672" y="18368"/>
                        </a:lnTo>
                        <a:lnTo>
                          <a:pt x="118672" y="18322"/>
                        </a:lnTo>
                        <a:lnTo>
                          <a:pt x="118681" y="18322"/>
                        </a:lnTo>
                        <a:lnTo>
                          <a:pt x="118681" y="18294"/>
                        </a:lnTo>
                        <a:lnTo>
                          <a:pt x="118700" y="18294"/>
                        </a:lnTo>
                        <a:lnTo>
                          <a:pt x="118700" y="18266"/>
                        </a:lnTo>
                        <a:lnTo>
                          <a:pt x="118718" y="18266"/>
                        </a:lnTo>
                        <a:lnTo>
                          <a:pt x="118718" y="18229"/>
                        </a:lnTo>
                        <a:lnTo>
                          <a:pt x="118728" y="18229"/>
                        </a:lnTo>
                        <a:lnTo>
                          <a:pt x="118728" y="18202"/>
                        </a:lnTo>
                        <a:lnTo>
                          <a:pt x="118746" y="18202"/>
                        </a:lnTo>
                        <a:lnTo>
                          <a:pt x="118746" y="18174"/>
                        </a:lnTo>
                        <a:lnTo>
                          <a:pt x="118765" y="18174"/>
                        </a:lnTo>
                        <a:lnTo>
                          <a:pt x="118765" y="18137"/>
                        </a:lnTo>
                        <a:lnTo>
                          <a:pt x="118774" y="18137"/>
                        </a:lnTo>
                        <a:lnTo>
                          <a:pt x="118774" y="18109"/>
                        </a:lnTo>
                        <a:lnTo>
                          <a:pt x="118792" y="18109"/>
                        </a:lnTo>
                        <a:lnTo>
                          <a:pt x="118792" y="18090"/>
                        </a:lnTo>
                        <a:lnTo>
                          <a:pt x="118811" y="18090"/>
                        </a:lnTo>
                        <a:lnTo>
                          <a:pt x="118811" y="18063"/>
                        </a:lnTo>
                        <a:lnTo>
                          <a:pt x="118820" y="18063"/>
                        </a:lnTo>
                        <a:lnTo>
                          <a:pt x="118820" y="18044"/>
                        </a:lnTo>
                        <a:lnTo>
                          <a:pt x="118839" y="18044"/>
                        </a:lnTo>
                        <a:lnTo>
                          <a:pt x="118839" y="18016"/>
                        </a:lnTo>
                        <a:lnTo>
                          <a:pt x="118857" y="18016"/>
                        </a:lnTo>
                        <a:lnTo>
                          <a:pt x="118857" y="17998"/>
                        </a:lnTo>
                        <a:lnTo>
                          <a:pt x="118866" y="17998"/>
                        </a:lnTo>
                        <a:lnTo>
                          <a:pt x="118866" y="17970"/>
                        </a:lnTo>
                        <a:lnTo>
                          <a:pt x="118885" y="17970"/>
                        </a:lnTo>
                        <a:lnTo>
                          <a:pt x="118885" y="17952"/>
                        </a:lnTo>
                        <a:lnTo>
                          <a:pt x="118903" y="17952"/>
                        </a:lnTo>
                        <a:lnTo>
                          <a:pt x="118903" y="17942"/>
                        </a:lnTo>
                        <a:lnTo>
                          <a:pt x="118913" y="17942"/>
                        </a:lnTo>
                        <a:lnTo>
                          <a:pt x="118913" y="17924"/>
                        </a:lnTo>
                        <a:lnTo>
                          <a:pt x="118931" y="17924"/>
                        </a:lnTo>
                        <a:lnTo>
                          <a:pt x="118931" y="17896"/>
                        </a:lnTo>
                        <a:lnTo>
                          <a:pt x="118950" y="17896"/>
                        </a:lnTo>
                        <a:lnTo>
                          <a:pt x="118950" y="17877"/>
                        </a:lnTo>
                        <a:lnTo>
                          <a:pt x="118959" y="17877"/>
                        </a:lnTo>
                        <a:lnTo>
                          <a:pt x="118959" y="17859"/>
                        </a:lnTo>
                        <a:lnTo>
                          <a:pt x="118978" y="17859"/>
                        </a:lnTo>
                        <a:lnTo>
                          <a:pt x="118978" y="17850"/>
                        </a:lnTo>
                        <a:lnTo>
                          <a:pt x="118996" y="17850"/>
                        </a:lnTo>
                        <a:lnTo>
                          <a:pt x="118996" y="17831"/>
                        </a:lnTo>
                        <a:lnTo>
                          <a:pt x="119005" y="17831"/>
                        </a:lnTo>
                        <a:lnTo>
                          <a:pt x="119005" y="17813"/>
                        </a:lnTo>
                        <a:lnTo>
                          <a:pt x="119024" y="17813"/>
                        </a:lnTo>
                        <a:lnTo>
                          <a:pt x="119024" y="17803"/>
                        </a:lnTo>
                        <a:lnTo>
                          <a:pt x="119042" y="17803"/>
                        </a:lnTo>
                        <a:lnTo>
                          <a:pt x="119042" y="17785"/>
                        </a:lnTo>
                        <a:lnTo>
                          <a:pt x="119052" y="17785"/>
                        </a:lnTo>
                        <a:lnTo>
                          <a:pt x="119052" y="17766"/>
                        </a:lnTo>
                        <a:lnTo>
                          <a:pt x="119070" y="17766"/>
                        </a:lnTo>
                        <a:lnTo>
                          <a:pt x="119070" y="17757"/>
                        </a:lnTo>
                        <a:lnTo>
                          <a:pt x="119089" y="17757"/>
                        </a:lnTo>
                        <a:lnTo>
                          <a:pt x="119089" y="17739"/>
                        </a:lnTo>
                        <a:lnTo>
                          <a:pt x="119117" y="17739"/>
                        </a:lnTo>
                        <a:lnTo>
                          <a:pt x="119117" y="17720"/>
                        </a:lnTo>
                        <a:lnTo>
                          <a:pt x="119135" y="17720"/>
                        </a:lnTo>
                        <a:lnTo>
                          <a:pt x="119135" y="17711"/>
                        </a:lnTo>
                        <a:lnTo>
                          <a:pt x="119144" y="17711"/>
                        </a:lnTo>
                        <a:lnTo>
                          <a:pt x="119144" y="17692"/>
                        </a:lnTo>
                        <a:lnTo>
                          <a:pt x="119163" y="17692"/>
                        </a:lnTo>
                        <a:lnTo>
                          <a:pt x="119163" y="17674"/>
                        </a:lnTo>
                        <a:lnTo>
                          <a:pt x="119181" y="17674"/>
                        </a:lnTo>
                        <a:lnTo>
                          <a:pt x="119181" y="17664"/>
                        </a:lnTo>
                        <a:lnTo>
                          <a:pt x="119209" y="17664"/>
                        </a:lnTo>
                        <a:lnTo>
                          <a:pt x="119209" y="17646"/>
                        </a:lnTo>
                        <a:lnTo>
                          <a:pt x="119228" y="17646"/>
                        </a:lnTo>
                        <a:lnTo>
                          <a:pt x="119228" y="17627"/>
                        </a:lnTo>
                        <a:lnTo>
                          <a:pt x="119237" y="17627"/>
                        </a:lnTo>
                        <a:lnTo>
                          <a:pt x="119237" y="17618"/>
                        </a:lnTo>
                        <a:lnTo>
                          <a:pt x="119274" y="17618"/>
                        </a:lnTo>
                        <a:lnTo>
                          <a:pt x="119274" y="17600"/>
                        </a:lnTo>
                        <a:lnTo>
                          <a:pt x="119302" y="17600"/>
                        </a:lnTo>
                        <a:lnTo>
                          <a:pt x="119302" y="17581"/>
                        </a:lnTo>
                        <a:lnTo>
                          <a:pt x="119320" y="17581"/>
                        </a:lnTo>
                        <a:lnTo>
                          <a:pt x="119320" y="17572"/>
                        </a:lnTo>
                        <a:lnTo>
                          <a:pt x="119348" y="17572"/>
                        </a:lnTo>
                        <a:lnTo>
                          <a:pt x="119348" y="17553"/>
                        </a:lnTo>
                        <a:lnTo>
                          <a:pt x="119376" y="17553"/>
                        </a:lnTo>
                        <a:lnTo>
                          <a:pt x="119376" y="17535"/>
                        </a:lnTo>
                        <a:lnTo>
                          <a:pt x="119394" y="17535"/>
                        </a:lnTo>
                        <a:lnTo>
                          <a:pt x="119394" y="17525"/>
                        </a:lnTo>
                        <a:lnTo>
                          <a:pt x="119422" y="17525"/>
                        </a:lnTo>
                        <a:lnTo>
                          <a:pt x="119422" y="17507"/>
                        </a:lnTo>
                        <a:lnTo>
                          <a:pt x="119459" y="17507"/>
                        </a:lnTo>
                        <a:lnTo>
                          <a:pt x="119459" y="17488"/>
                        </a:lnTo>
                        <a:lnTo>
                          <a:pt x="119506" y="17488"/>
                        </a:lnTo>
                        <a:lnTo>
                          <a:pt x="119506" y="17479"/>
                        </a:lnTo>
                        <a:lnTo>
                          <a:pt x="119533" y="17479"/>
                        </a:lnTo>
                        <a:lnTo>
                          <a:pt x="119533" y="17461"/>
                        </a:lnTo>
                        <a:lnTo>
                          <a:pt x="119580" y="17461"/>
                        </a:lnTo>
                        <a:lnTo>
                          <a:pt x="119580" y="17442"/>
                        </a:lnTo>
                        <a:lnTo>
                          <a:pt x="119607" y="17442"/>
                        </a:lnTo>
                        <a:lnTo>
                          <a:pt x="119607" y="17433"/>
                        </a:lnTo>
                        <a:lnTo>
                          <a:pt x="119654" y="17433"/>
                        </a:lnTo>
                        <a:lnTo>
                          <a:pt x="119654" y="17414"/>
                        </a:lnTo>
                        <a:lnTo>
                          <a:pt x="119691" y="17414"/>
                        </a:lnTo>
                        <a:lnTo>
                          <a:pt x="119691" y="17396"/>
                        </a:lnTo>
                        <a:lnTo>
                          <a:pt x="119737" y="17396"/>
                        </a:lnTo>
                        <a:lnTo>
                          <a:pt x="119737" y="17387"/>
                        </a:lnTo>
                        <a:lnTo>
                          <a:pt x="119811" y="17387"/>
                        </a:lnTo>
                        <a:lnTo>
                          <a:pt x="119811" y="17368"/>
                        </a:lnTo>
                        <a:lnTo>
                          <a:pt x="119876" y="17368"/>
                        </a:lnTo>
                        <a:lnTo>
                          <a:pt x="119876" y="17349"/>
                        </a:lnTo>
                        <a:lnTo>
                          <a:pt x="119950" y="17349"/>
                        </a:lnTo>
                        <a:lnTo>
                          <a:pt x="119950" y="17340"/>
                        </a:lnTo>
                        <a:lnTo>
                          <a:pt x="120089" y="17340"/>
                        </a:lnTo>
                        <a:lnTo>
                          <a:pt x="120089" y="17322"/>
                        </a:lnTo>
                        <a:lnTo>
                          <a:pt x="120386" y="17322"/>
                        </a:lnTo>
                        <a:lnTo>
                          <a:pt x="120386" y="17340"/>
                        </a:lnTo>
                        <a:lnTo>
                          <a:pt x="120487" y="17340"/>
                        </a:lnTo>
                        <a:lnTo>
                          <a:pt x="120487" y="17349"/>
                        </a:lnTo>
                        <a:lnTo>
                          <a:pt x="120580" y="17349"/>
                        </a:lnTo>
                        <a:lnTo>
                          <a:pt x="120580" y="17368"/>
                        </a:lnTo>
                        <a:lnTo>
                          <a:pt x="120645" y="17368"/>
                        </a:lnTo>
                        <a:lnTo>
                          <a:pt x="120645" y="17387"/>
                        </a:lnTo>
                        <a:lnTo>
                          <a:pt x="120691" y="17387"/>
                        </a:lnTo>
                        <a:lnTo>
                          <a:pt x="120691" y="17396"/>
                        </a:lnTo>
                        <a:lnTo>
                          <a:pt x="120737" y="17396"/>
                        </a:lnTo>
                        <a:lnTo>
                          <a:pt x="120737" y="17414"/>
                        </a:lnTo>
                        <a:lnTo>
                          <a:pt x="120784" y="17414"/>
                        </a:lnTo>
                        <a:lnTo>
                          <a:pt x="120784" y="17433"/>
                        </a:lnTo>
                        <a:lnTo>
                          <a:pt x="120830" y="17433"/>
                        </a:lnTo>
                        <a:lnTo>
                          <a:pt x="120830" y="17442"/>
                        </a:lnTo>
                        <a:lnTo>
                          <a:pt x="120895" y="17442"/>
                        </a:lnTo>
                        <a:lnTo>
                          <a:pt x="120895" y="17461"/>
                        </a:lnTo>
                        <a:lnTo>
                          <a:pt x="120904" y="17461"/>
                        </a:lnTo>
                        <a:lnTo>
                          <a:pt x="120904" y="17479"/>
                        </a:lnTo>
                        <a:lnTo>
                          <a:pt x="120941" y="17479"/>
                        </a:lnTo>
                        <a:lnTo>
                          <a:pt x="120941" y="17488"/>
                        </a:lnTo>
                        <a:lnTo>
                          <a:pt x="120969" y="17488"/>
                        </a:lnTo>
                        <a:lnTo>
                          <a:pt x="120969" y="17507"/>
                        </a:lnTo>
                        <a:lnTo>
                          <a:pt x="120997" y="17507"/>
                        </a:lnTo>
                        <a:lnTo>
                          <a:pt x="120997" y="17525"/>
                        </a:lnTo>
                        <a:lnTo>
                          <a:pt x="121034" y="17525"/>
                        </a:lnTo>
                        <a:lnTo>
                          <a:pt x="121034" y="17535"/>
                        </a:lnTo>
                        <a:lnTo>
                          <a:pt x="121062" y="17535"/>
                        </a:lnTo>
                        <a:lnTo>
                          <a:pt x="121062" y="17553"/>
                        </a:lnTo>
                        <a:lnTo>
                          <a:pt x="121089" y="17553"/>
                        </a:lnTo>
                        <a:lnTo>
                          <a:pt x="121089" y="17572"/>
                        </a:lnTo>
                        <a:lnTo>
                          <a:pt x="121127" y="17572"/>
                        </a:lnTo>
                        <a:lnTo>
                          <a:pt x="121127" y="17581"/>
                        </a:lnTo>
                        <a:lnTo>
                          <a:pt x="121154" y="17581"/>
                        </a:lnTo>
                        <a:lnTo>
                          <a:pt x="121154" y="17600"/>
                        </a:lnTo>
                        <a:lnTo>
                          <a:pt x="121173" y="17600"/>
                        </a:lnTo>
                        <a:lnTo>
                          <a:pt x="121173" y="17618"/>
                        </a:lnTo>
                        <a:lnTo>
                          <a:pt x="121201" y="17618"/>
                        </a:lnTo>
                        <a:lnTo>
                          <a:pt x="121201" y="17627"/>
                        </a:lnTo>
                        <a:lnTo>
                          <a:pt x="121219" y="17627"/>
                        </a:lnTo>
                        <a:lnTo>
                          <a:pt x="121219" y="17646"/>
                        </a:lnTo>
                        <a:lnTo>
                          <a:pt x="121228" y="17646"/>
                        </a:lnTo>
                        <a:lnTo>
                          <a:pt x="121228" y="17664"/>
                        </a:lnTo>
                        <a:lnTo>
                          <a:pt x="121265" y="17664"/>
                        </a:lnTo>
                        <a:lnTo>
                          <a:pt x="121265" y="17674"/>
                        </a:lnTo>
                        <a:lnTo>
                          <a:pt x="121275" y="17674"/>
                        </a:lnTo>
                        <a:lnTo>
                          <a:pt x="121275" y="17692"/>
                        </a:lnTo>
                        <a:lnTo>
                          <a:pt x="121293" y="17692"/>
                        </a:lnTo>
                        <a:lnTo>
                          <a:pt x="121293" y="17711"/>
                        </a:lnTo>
                        <a:lnTo>
                          <a:pt x="121321" y="17711"/>
                        </a:lnTo>
                        <a:lnTo>
                          <a:pt x="121321" y="17720"/>
                        </a:lnTo>
                        <a:lnTo>
                          <a:pt x="121340" y="17720"/>
                        </a:lnTo>
                        <a:lnTo>
                          <a:pt x="121340" y="17739"/>
                        </a:lnTo>
                        <a:lnTo>
                          <a:pt x="121358" y="17739"/>
                        </a:lnTo>
                        <a:lnTo>
                          <a:pt x="121358" y="17757"/>
                        </a:lnTo>
                        <a:lnTo>
                          <a:pt x="121367" y="17757"/>
                        </a:lnTo>
                        <a:lnTo>
                          <a:pt x="121367" y="17766"/>
                        </a:lnTo>
                        <a:lnTo>
                          <a:pt x="121386" y="17766"/>
                        </a:lnTo>
                        <a:lnTo>
                          <a:pt x="121386" y="17785"/>
                        </a:lnTo>
                        <a:lnTo>
                          <a:pt x="121404" y="17785"/>
                        </a:lnTo>
                        <a:lnTo>
                          <a:pt x="121404" y="17720"/>
                        </a:lnTo>
                        <a:lnTo>
                          <a:pt x="121414" y="17720"/>
                        </a:lnTo>
                        <a:lnTo>
                          <a:pt x="121414" y="17664"/>
                        </a:lnTo>
                        <a:lnTo>
                          <a:pt x="121432" y="17664"/>
                        </a:lnTo>
                        <a:lnTo>
                          <a:pt x="121432" y="17618"/>
                        </a:lnTo>
                        <a:lnTo>
                          <a:pt x="121451" y="17618"/>
                        </a:lnTo>
                        <a:lnTo>
                          <a:pt x="121451" y="17572"/>
                        </a:lnTo>
                        <a:lnTo>
                          <a:pt x="121460" y="17572"/>
                        </a:lnTo>
                        <a:lnTo>
                          <a:pt x="121460" y="17507"/>
                        </a:lnTo>
                        <a:lnTo>
                          <a:pt x="121478" y="17507"/>
                        </a:lnTo>
                        <a:lnTo>
                          <a:pt x="121478" y="17461"/>
                        </a:lnTo>
                        <a:lnTo>
                          <a:pt x="121497" y="17461"/>
                        </a:lnTo>
                        <a:lnTo>
                          <a:pt x="121497" y="17414"/>
                        </a:lnTo>
                        <a:lnTo>
                          <a:pt x="121506" y="17414"/>
                        </a:lnTo>
                        <a:lnTo>
                          <a:pt x="121506" y="17368"/>
                        </a:lnTo>
                        <a:lnTo>
                          <a:pt x="121525" y="17368"/>
                        </a:lnTo>
                        <a:lnTo>
                          <a:pt x="121525" y="17322"/>
                        </a:lnTo>
                        <a:lnTo>
                          <a:pt x="121543" y="17322"/>
                        </a:lnTo>
                        <a:lnTo>
                          <a:pt x="121543" y="17294"/>
                        </a:lnTo>
                        <a:lnTo>
                          <a:pt x="121553" y="17294"/>
                        </a:lnTo>
                        <a:lnTo>
                          <a:pt x="121553" y="17257"/>
                        </a:lnTo>
                        <a:lnTo>
                          <a:pt x="121571" y="17257"/>
                        </a:lnTo>
                        <a:lnTo>
                          <a:pt x="121571" y="17211"/>
                        </a:lnTo>
                        <a:lnTo>
                          <a:pt x="121590" y="17211"/>
                        </a:lnTo>
                        <a:lnTo>
                          <a:pt x="121590" y="17183"/>
                        </a:lnTo>
                        <a:lnTo>
                          <a:pt x="121599" y="17183"/>
                        </a:lnTo>
                        <a:lnTo>
                          <a:pt x="121599" y="17136"/>
                        </a:lnTo>
                        <a:lnTo>
                          <a:pt x="121617" y="17136"/>
                        </a:lnTo>
                        <a:lnTo>
                          <a:pt x="121617" y="17109"/>
                        </a:lnTo>
                        <a:lnTo>
                          <a:pt x="121636" y="17109"/>
                        </a:lnTo>
                        <a:lnTo>
                          <a:pt x="121636" y="17072"/>
                        </a:lnTo>
                        <a:lnTo>
                          <a:pt x="121645" y="17072"/>
                        </a:lnTo>
                        <a:lnTo>
                          <a:pt x="121645" y="17025"/>
                        </a:lnTo>
                        <a:lnTo>
                          <a:pt x="121664" y="17025"/>
                        </a:lnTo>
                        <a:lnTo>
                          <a:pt x="121664" y="16998"/>
                        </a:lnTo>
                        <a:lnTo>
                          <a:pt x="121682" y="16998"/>
                        </a:lnTo>
                        <a:lnTo>
                          <a:pt x="121682" y="16951"/>
                        </a:lnTo>
                        <a:lnTo>
                          <a:pt x="121692" y="16951"/>
                        </a:lnTo>
                        <a:lnTo>
                          <a:pt x="121692" y="16923"/>
                        </a:lnTo>
                        <a:lnTo>
                          <a:pt x="121710" y="16923"/>
                        </a:lnTo>
                        <a:lnTo>
                          <a:pt x="121710" y="16886"/>
                        </a:lnTo>
                        <a:lnTo>
                          <a:pt x="121729" y="16886"/>
                        </a:lnTo>
                        <a:lnTo>
                          <a:pt x="121729" y="16877"/>
                        </a:lnTo>
                        <a:lnTo>
                          <a:pt x="121738" y="16877"/>
                        </a:lnTo>
                        <a:lnTo>
                          <a:pt x="121738" y="16840"/>
                        </a:lnTo>
                        <a:lnTo>
                          <a:pt x="121756" y="16840"/>
                        </a:lnTo>
                        <a:lnTo>
                          <a:pt x="121756" y="16812"/>
                        </a:lnTo>
                        <a:lnTo>
                          <a:pt x="121775" y="16812"/>
                        </a:lnTo>
                        <a:lnTo>
                          <a:pt x="121775" y="16784"/>
                        </a:lnTo>
                        <a:lnTo>
                          <a:pt x="121784" y="16784"/>
                        </a:lnTo>
                        <a:lnTo>
                          <a:pt x="121784" y="16747"/>
                        </a:lnTo>
                        <a:lnTo>
                          <a:pt x="121803" y="16747"/>
                        </a:lnTo>
                        <a:lnTo>
                          <a:pt x="121803" y="16720"/>
                        </a:lnTo>
                        <a:lnTo>
                          <a:pt x="121821" y="16720"/>
                        </a:lnTo>
                        <a:lnTo>
                          <a:pt x="121821" y="16701"/>
                        </a:lnTo>
                        <a:lnTo>
                          <a:pt x="121830" y="16701"/>
                        </a:lnTo>
                        <a:lnTo>
                          <a:pt x="121830" y="16673"/>
                        </a:lnTo>
                        <a:lnTo>
                          <a:pt x="121849" y="16673"/>
                        </a:lnTo>
                        <a:lnTo>
                          <a:pt x="121849" y="16646"/>
                        </a:lnTo>
                        <a:lnTo>
                          <a:pt x="121868" y="16646"/>
                        </a:lnTo>
                        <a:lnTo>
                          <a:pt x="121868" y="16608"/>
                        </a:lnTo>
                        <a:lnTo>
                          <a:pt x="121877" y="16608"/>
                        </a:lnTo>
                        <a:lnTo>
                          <a:pt x="121877" y="16581"/>
                        </a:lnTo>
                        <a:lnTo>
                          <a:pt x="121895" y="16581"/>
                        </a:lnTo>
                        <a:lnTo>
                          <a:pt x="121895" y="16553"/>
                        </a:lnTo>
                        <a:lnTo>
                          <a:pt x="121914" y="16553"/>
                        </a:lnTo>
                        <a:lnTo>
                          <a:pt x="121914" y="16534"/>
                        </a:lnTo>
                        <a:lnTo>
                          <a:pt x="121923" y="16534"/>
                        </a:lnTo>
                        <a:lnTo>
                          <a:pt x="121923" y="16507"/>
                        </a:lnTo>
                        <a:lnTo>
                          <a:pt x="121942" y="16507"/>
                        </a:lnTo>
                        <a:lnTo>
                          <a:pt x="121942" y="16488"/>
                        </a:lnTo>
                        <a:lnTo>
                          <a:pt x="121960" y="16488"/>
                        </a:lnTo>
                        <a:lnTo>
                          <a:pt x="121960" y="16460"/>
                        </a:lnTo>
                        <a:lnTo>
                          <a:pt x="121969" y="16460"/>
                        </a:lnTo>
                        <a:lnTo>
                          <a:pt x="121969" y="16442"/>
                        </a:lnTo>
                        <a:lnTo>
                          <a:pt x="121988" y="16442"/>
                        </a:lnTo>
                        <a:lnTo>
                          <a:pt x="121988" y="16414"/>
                        </a:lnTo>
                        <a:lnTo>
                          <a:pt x="122006" y="16414"/>
                        </a:lnTo>
                        <a:lnTo>
                          <a:pt x="122006" y="16395"/>
                        </a:lnTo>
                        <a:lnTo>
                          <a:pt x="122016" y="16395"/>
                        </a:lnTo>
                        <a:lnTo>
                          <a:pt x="122016" y="16368"/>
                        </a:lnTo>
                        <a:lnTo>
                          <a:pt x="122034" y="16368"/>
                        </a:lnTo>
                        <a:lnTo>
                          <a:pt x="122034" y="16349"/>
                        </a:lnTo>
                        <a:lnTo>
                          <a:pt x="122053" y="16349"/>
                        </a:lnTo>
                        <a:lnTo>
                          <a:pt x="122053" y="16321"/>
                        </a:lnTo>
                        <a:lnTo>
                          <a:pt x="122062" y="16321"/>
                        </a:lnTo>
                        <a:lnTo>
                          <a:pt x="122062" y="16303"/>
                        </a:lnTo>
                        <a:lnTo>
                          <a:pt x="122081" y="16303"/>
                        </a:lnTo>
                        <a:lnTo>
                          <a:pt x="122081" y="16275"/>
                        </a:lnTo>
                        <a:lnTo>
                          <a:pt x="122099" y="16275"/>
                        </a:lnTo>
                        <a:lnTo>
                          <a:pt x="122099" y="16257"/>
                        </a:lnTo>
                        <a:lnTo>
                          <a:pt x="122108" y="16257"/>
                        </a:lnTo>
                        <a:lnTo>
                          <a:pt x="122108" y="16229"/>
                        </a:lnTo>
                        <a:lnTo>
                          <a:pt x="122127" y="16229"/>
                        </a:lnTo>
                        <a:lnTo>
                          <a:pt x="122127" y="16210"/>
                        </a:lnTo>
                        <a:lnTo>
                          <a:pt x="122145" y="16210"/>
                        </a:lnTo>
                        <a:lnTo>
                          <a:pt x="122145" y="16192"/>
                        </a:lnTo>
                        <a:lnTo>
                          <a:pt x="122155" y="16192"/>
                        </a:lnTo>
                        <a:lnTo>
                          <a:pt x="122155" y="16182"/>
                        </a:lnTo>
                        <a:lnTo>
                          <a:pt x="122173" y="16182"/>
                        </a:lnTo>
                        <a:lnTo>
                          <a:pt x="122173" y="16145"/>
                        </a:lnTo>
                        <a:lnTo>
                          <a:pt x="122192" y="16145"/>
                        </a:lnTo>
                        <a:lnTo>
                          <a:pt x="122192" y="16136"/>
                        </a:lnTo>
                        <a:lnTo>
                          <a:pt x="122201" y="16136"/>
                        </a:lnTo>
                        <a:lnTo>
                          <a:pt x="122201" y="16118"/>
                        </a:lnTo>
                        <a:lnTo>
                          <a:pt x="122219" y="16118"/>
                        </a:lnTo>
                        <a:lnTo>
                          <a:pt x="122219" y="16090"/>
                        </a:lnTo>
                        <a:lnTo>
                          <a:pt x="122238" y="16090"/>
                        </a:lnTo>
                        <a:lnTo>
                          <a:pt x="122238" y="16071"/>
                        </a:lnTo>
                        <a:lnTo>
                          <a:pt x="122247" y="16071"/>
                        </a:lnTo>
                        <a:lnTo>
                          <a:pt x="122247" y="16053"/>
                        </a:lnTo>
                        <a:lnTo>
                          <a:pt x="122266" y="16053"/>
                        </a:lnTo>
                        <a:lnTo>
                          <a:pt x="122266" y="16043"/>
                        </a:lnTo>
                        <a:lnTo>
                          <a:pt x="122284" y="16043"/>
                        </a:lnTo>
                        <a:lnTo>
                          <a:pt x="122284" y="16025"/>
                        </a:lnTo>
                        <a:lnTo>
                          <a:pt x="122294" y="16025"/>
                        </a:lnTo>
                        <a:lnTo>
                          <a:pt x="122294" y="15997"/>
                        </a:lnTo>
                        <a:lnTo>
                          <a:pt x="122312" y="15997"/>
                        </a:lnTo>
                        <a:lnTo>
                          <a:pt x="122312" y="15979"/>
                        </a:lnTo>
                        <a:lnTo>
                          <a:pt x="122331" y="15979"/>
                        </a:lnTo>
                        <a:lnTo>
                          <a:pt x="122331" y="15960"/>
                        </a:lnTo>
                        <a:lnTo>
                          <a:pt x="122340" y="15960"/>
                        </a:lnTo>
                        <a:lnTo>
                          <a:pt x="122340" y="15951"/>
                        </a:lnTo>
                        <a:lnTo>
                          <a:pt x="122358" y="15951"/>
                        </a:lnTo>
                        <a:lnTo>
                          <a:pt x="122358" y="15932"/>
                        </a:lnTo>
                        <a:lnTo>
                          <a:pt x="122377" y="15932"/>
                        </a:lnTo>
                        <a:lnTo>
                          <a:pt x="122377" y="15914"/>
                        </a:lnTo>
                        <a:lnTo>
                          <a:pt x="122386" y="15914"/>
                        </a:lnTo>
                        <a:lnTo>
                          <a:pt x="122386" y="15905"/>
                        </a:lnTo>
                        <a:lnTo>
                          <a:pt x="122405" y="15905"/>
                        </a:lnTo>
                        <a:lnTo>
                          <a:pt x="122405" y="15886"/>
                        </a:lnTo>
                        <a:lnTo>
                          <a:pt x="122423" y="15886"/>
                        </a:lnTo>
                        <a:lnTo>
                          <a:pt x="122423" y="15867"/>
                        </a:lnTo>
                        <a:lnTo>
                          <a:pt x="122433" y="15867"/>
                        </a:lnTo>
                        <a:lnTo>
                          <a:pt x="122433" y="15858"/>
                        </a:lnTo>
                        <a:lnTo>
                          <a:pt x="122451" y="15858"/>
                        </a:lnTo>
                        <a:lnTo>
                          <a:pt x="122451" y="15840"/>
                        </a:lnTo>
                        <a:lnTo>
                          <a:pt x="122470" y="15840"/>
                        </a:lnTo>
                        <a:lnTo>
                          <a:pt x="122470" y="15812"/>
                        </a:lnTo>
                        <a:lnTo>
                          <a:pt x="122479" y="15812"/>
                        </a:lnTo>
                        <a:lnTo>
                          <a:pt x="122479" y="15793"/>
                        </a:lnTo>
                        <a:lnTo>
                          <a:pt x="122497" y="15793"/>
                        </a:lnTo>
                        <a:lnTo>
                          <a:pt x="122497" y="15775"/>
                        </a:lnTo>
                        <a:lnTo>
                          <a:pt x="122516" y="15775"/>
                        </a:lnTo>
                        <a:lnTo>
                          <a:pt x="122516" y="15766"/>
                        </a:lnTo>
                        <a:lnTo>
                          <a:pt x="122525" y="15766"/>
                        </a:lnTo>
                        <a:lnTo>
                          <a:pt x="122525" y="15747"/>
                        </a:lnTo>
                        <a:lnTo>
                          <a:pt x="122544" y="15747"/>
                        </a:lnTo>
                        <a:lnTo>
                          <a:pt x="122544" y="15729"/>
                        </a:lnTo>
                        <a:lnTo>
                          <a:pt x="122562" y="15729"/>
                        </a:lnTo>
                        <a:lnTo>
                          <a:pt x="122562" y="15719"/>
                        </a:lnTo>
                        <a:lnTo>
                          <a:pt x="122571" y="15719"/>
                        </a:lnTo>
                        <a:lnTo>
                          <a:pt x="122571" y="15701"/>
                        </a:lnTo>
                        <a:lnTo>
                          <a:pt x="122609" y="15701"/>
                        </a:lnTo>
                        <a:lnTo>
                          <a:pt x="122609" y="15682"/>
                        </a:lnTo>
                        <a:lnTo>
                          <a:pt x="122618" y="15682"/>
                        </a:lnTo>
                        <a:lnTo>
                          <a:pt x="122618" y="15673"/>
                        </a:lnTo>
                        <a:lnTo>
                          <a:pt x="122636" y="15673"/>
                        </a:lnTo>
                        <a:lnTo>
                          <a:pt x="122636" y="15654"/>
                        </a:lnTo>
                        <a:lnTo>
                          <a:pt x="122655" y="15654"/>
                        </a:lnTo>
                        <a:lnTo>
                          <a:pt x="122655" y="15636"/>
                        </a:lnTo>
                        <a:lnTo>
                          <a:pt x="122664" y="15636"/>
                        </a:lnTo>
                        <a:lnTo>
                          <a:pt x="122664" y="15627"/>
                        </a:lnTo>
                        <a:lnTo>
                          <a:pt x="122683" y="15627"/>
                        </a:lnTo>
                        <a:lnTo>
                          <a:pt x="122683" y="15608"/>
                        </a:lnTo>
                        <a:lnTo>
                          <a:pt x="122701" y="15608"/>
                        </a:lnTo>
                        <a:lnTo>
                          <a:pt x="122701" y="15590"/>
                        </a:lnTo>
                        <a:lnTo>
                          <a:pt x="122710" y="15590"/>
                        </a:lnTo>
                        <a:lnTo>
                          <a:pt x="122710" y="15580"/>
                        </a:lnTo>
                        <a:lnTo>
                          <a:pt x="122747" y="15580"/>
                        </a:lnTo>
                        <a:lnTo>
                          <a:pt x="122747" y="15562"/>
                        </a:lnTo>
                        <a:lnTo>
                          <a:pt x="122757" y="15562"/>
                        </a:lnTo>
                        <a:lnTo>
                          <a:pt x="122757" y="15543"/>
                        </a:lnTo>
                        <a:lnTo>
                          <a:pt x="122775" y="15543"/>
                        </a:lnTo>
                        <a:lnTo>
                          <a:pt x="122775" y="15534"/>
                        </a:lnTo>
                        <a:lnTo>
                          <a:pt x="122794" y="15534"/>
                        </a:lnTo>
                        <a:lnTo>
                          <a:pt x="122794" y="15516"/>
                        </a:lnTo>
                        <a:lnTo>
                          <a:pt x="122803" y="15516"/>
                        </a:lnTo>
                        <a:lnTo>
                          <a:pt x="122803" y="15497"/>
                        </a:lnTo>
                        <a:lnTo>
                          <a:pt x="122822" y="15497"/>
                        </a:lnTo>
                        <a:lnTo>
                          <a:pt x="122822" y="15488"/>
                        </a:lnTo>
                        <a:lnTo>
                          <a:pt x="122840" y="15488"/>
                        </a:lnTo>
                        <a:lnTo>
                          <a:pt x="122840" y="15469"/>
                        </a:lnTo>
                        <a:lnTo>
                          <a:pt x="122849" y="15469"/>
                        </a:lnTo>
                        <a:lnTo>
                          <a:pt x="122849" y="15451"/>
                        </a:lnTo>
                        <a:lnTo>
                          <a:pt x="122868" y="15451"/>
                        </a:lnTo>
                        <a:lnTo>
                          <a:pt x="122868" y="15441"/>
                        </a:lnTo>
                        <a:lnTo>
                          <a:pt x="122896" y="15441"/>
                        </a:lnTo>
                        <a:lnTo>
                          <a:pt x="122896" y="15423"/>
                        </a:lnTo>
                        <a:lnTo>
                          <a:pt x="122914" y="15423"/>
                        </a:lnTo>
                        <a:lnTo>
                          <a:pt x="122914" y="15404"/>
                        </a:lnTo>
                        <a:lnTo>
                          <a:pt x="122933" y="15404"/>
                        </a:lnTo>
                        <a:lnTo>
                          <a:pt x="122933" y="15395"/>
                        </a:lnTo>
                        <a:lnTo>
                          <a:pt x="122942" y="15395"/>
                        </a:lnTo>
                        <a:lnTo>
                          <a:pt x="122942" y="15377"/>
                        </a:lnTo>
                        <a:lnTo>
                          <a:pt x="122979" y="15377"/>
                        </a:lnTo>
                        <a:lnTo>
                          <a:pt x="122979" y="15358"/>
                        </a:lnTo>
                        <a:lnTo>
                          <a:pt x="122988" y="15358"/>
                        </a:lnTo>
                        <a:lnTo>
                          <a:pt x="122988" y="15349"/>
                        </a:lnTo>
                        <a:lnTo>
                          <a:pt x="123025" y="15349"/>
                        </a:lnTo>
                        <a:lnTo>
                          <a:pt x="123025" y="15330"/>
                        </a:lnTo>
                        <a:lnTo>
                          <a:pt x="123035" y="15330"/>
                        </a:lnTo>
                        <a:lnTo>
                          <a:pt x="123035" y="15312"/>
                        </a:lnTo>
                        <a:lnTo>
                          <a:pt x="123053" y="15312"/>
                        </a:lnTo>
                        <a:lnTo>
                          <a:pt x="123053" y="15302"/>
                        </a:lnTo>
                        <a:lnTo>
                          <a:pt x="123081" y="15302"/>
                        </a:lnTo>
                        <a:lnTo>
                          <a:pt x="123081" y="15284"/>
                        </a:lnTo>
                        <a:lnTo>
                          <a:pt x="123099" y="15284"/>
                        </a:lnTo>
                        <a:lnTo>
                          <a:pt x="123099" y="15265"/>
                        </a:lnTo>
                        <a:lnTo>
                          <a:pt x="123127" y="15265"/>
                        </a:lnTo>
                        <a:lnTo>
                          <a:pt x="123127" y="15256"/>
                        </a:lnTo>
                        <a:lnTo>
                          <a:pt x="123146" y="15256"/>
                        </a:lnTo>
                        <a:lnTo>
                          <a:pt x="123146" y="15238"/>
                        </a:lnTo>
                        <a:lnTo>
                          <a:pt x="123174" y="15238"/>
                        </a:lnTo>
                        <a:lnTo>
                          <a:pt x="123174" y="15219"/>
                        </a:lnTo>
                        <a:lnTo>
                          <a:pt x="123192" y="15219"/>
                        </a:lnTo>
                        <a:lnTo>
                          <a:pt x="123192" y="15210"/>
                        </a:lnTo>
                        <a:lnTo>
                          <a:pt x="123211" y="15210"/>
                        </a:lnTo>
                        <a:lnTo>
                          <a:pt x="123211" y="15191"/>
                        </a:lnTo>
                        <a:lnTo>
                          <a:pt x="123238" y="15191"/>
                        </a:lnTo>
                        <a:lnTo>
                          <a:pt x="123238" y="15173"/>
                        </a:lnTo>
                        <a:lnTo>
                          <a:pt x="123257" y="15173"/>
                        </a:lnTo>
                        <a:lnTo>
                          <a:pt x="123257" y="15164"/>
                        </a:lnTo>
                        <a:lnTo>
                          <a:pt x="123285" y="15164"/>
                        </a:lnTo>
                        <a:lnTo>
                          <a:pt x="123285" y="15145"/>
                        </a:lnTo>
                        <a:lnTo>
                          <a:pt x="123303" y="15145"/>
                        </a:lnTo>
                        <a:lnTo>
                          <a:pt x="123303" y="15126"/>
                        </a:lnTo>
                        <a:lnTo>
                          <a:pt x="123312" y="15126"/>
                        </a:lnTo>
                        <a:lnTo>
                          <a:pt x="123312" y="15117"/>
                        </a:lnTo>
                        <a:lnTo>
                          <a:pt x="123350" y="15117"/>
                        </a:lnTo>
                        <a:lnTo>
                          <a:pt x="123350" y="15099"/>
                        </a:lnTo>
                        <a:lnTo>
                          <a:pt x="123359" y="15099"/>
                        </a:lnTo>
                        <a:lnTo>
                          <a:pt x="123359" y="15080"/>
                        </a:lnTo>
                        <a:lnTo>
                          <a:pt x="123396" y="15080"/>
                        </a:lnTo>
                        <a:lnTo>
                          <a:pt x="123396" y="15071"/>
                        </a:lnTo>
                        <a:lnTo>
                          <a:pt x="123424" y="15071"/>
                        </a:lnTo>
                        <a:lnTo>
                          <a:pt x="123424" y="15052"/>
                        </a:lnTo>
                        <a:lnTo>
                          <a:pt x="123451" y="15052"/>
                        </a:lnTo>
                        <a:lnTo>
                          <a:pt x="123451" y="15034"/>
                        </a:lnTo>
                        <a:lnTo>
                          <a:pt x="123488" y="15034"/>
                        </a:lnTo>
                        <a:lnTo>
                          <a:pt x="123488" y="15025"/>
                        </a:lnTo>
                        <a:lnTo>
                          <a:pt x="123498" y="15025"/>
                        </a:lnTo>
                        <a:lnTo>
                          <a:pt x="123498" y="15006"/>
                        </a:lnTo>
                        <a:lnTo>
                          <a:pt x="123535" y="15006"/>
                        </a:lnTo>
                        <a:lnTo>
                          <a:pt x="123535" y="14988"/>
                        </a:lnTo>
                        <a:lnTo>
                          <a:pt x="123563" y="14988"/>
                        </a:lnTo>
                        <a:lnTo>
                          <a:pt x="123563" y="14978"/>
                        </a:lnTo>
                        <a:lnTo>
                          <a:pt x="123590" y="14978"/>
                        </a:lnTo>
                        <a:lnTo>
                          <a:pt x="123590" y="14960"/>
                        </a:lnTo>
                        <a:lnTo>
                          <a:pt x="123609" y="14960"/>
                        </a:lnTo>
                        <a:lnTo>
                          <a:pt x="123609" y="14941"/>
                        </a:lnTo>
                        <a:lnTo>
                          <a:pt x="123637" y="14941"/>
                        </a:lnTo>
                        <a:lnTo>
                          <a:pt x="123637" y="14932"/>
                        </a:lnTo>
                        <a:lnTo>
                          <a:pt x="123674" y="14932"/>
                        </a:lnTo>
                        <a:lnTo>
                          <a:pt x="123674" y="14913"/>
                        </a:lnTo>
                        <a:lnTo>
                          <a:pt x="123702" y="14913"/>
                        </a:lnTo>
                        <a:lnTo>
                          <a:pt x="123702" y="14895"/>
                        </a:lnTo>
                        <a:lnTo>
                          <a:pt x="123729" y="14895"/>
                        </a:lnTo>
                        <a:lnTo>
                          <a:pt x="123729" y="14886"/>
                        </a:lnTo>
                        <a:lnTo>
                          <a:pt x="123766" y="14886"/>
                        </a:lnTo>
                        <a:lnTo>
                          <a:pt x="123766" y="14867"/>
                        </a:lnTo>
                        <a:lnTo>
                          <a:pt x="123794" y="14867"/>
                        </a:lnTo>
                        <a:lnTo>
                          <a:pt x="123794" y="14849"/>
                        </a:lnTo>
                        <a:lnTo>
                          <a:pt x="123822" y="14849"/>
                        </a:lnTo>
                        <a:lnTo>
                          <a:pt x="123822" y="14839"/>
                        </a:lnTo>
                        <a:lnTo>
                          <a:pt x="123859" y="14839"/>
                        </a:lnTo>
                        <a:lnTo>
                          <a:pt x="123859" y="14821"/>
                        </a:lnTo>
                        <a:lnTo>
                          <a:pt x="123905" y="14821"/>
                        </a:lnTo>
                        <a:lnTo>
                          <a:pt x="123905" y="14802"/>
                        </a:lnTo>
                        <a:lnTo>
                          <a:pt x="123933" y="14802"/>
                        </a:lnTo>
                        <a:lnTo>
                          <a:pt x="123933" y="14793"/>
                        </a:lnTo>
                        <a:lnTo>
                          <a:pt x="123961" y="14793"/>
                        </a:lnTo>
                        <a:lnTo>
                          <a:pt x="123961" y="14775"/>
                        </a:lnTo>
                        <a:lnTo>
                          <a:pt x="124007" y="14775"/>
                        </a:lnTo>
                        <a:lnTo>
                          <a:pt x="124007" y="14756"/>
                        </a:lnTo>
                        <a:lnTo>
                          <a:pt x="124053" y="14756"/>
                        </a:lnTo>
                        <a:lnTo>
                          <a:pt x="124053" y="14747"/>
                        </a:lnTo>
                        <a:lnTo>
                          <a:pt x="124091" y="14747"/>
                        </a:lnTo>
                        <a:lnTo>
                          <a:pt x="124091" y="14728"/>
                        </a:lnTo>
                        <a:lnTo>
                          <a:pt x="124137" y="14728"/>
                        </a:lnTo>
                        <a:lnTo>
                          <a:pt x="124137" y="14710"/>
                        </a:lnTo>
                        <a:lnTo>
                          <a:pt x="124165" y="14710"/>
                        </a:lnTo>
                        <a:lnTo>
                          <a:pt x="124165" y="14700"/>
                        </a:lnTo>
                        <a:lnTo>
                          <a:pt x="124211" y="14700"/>
                        </a:lnTo>
                        <a:lnTo>
                          <a:pt x="124211" y="14682"/>
                        </a:lnTo>
                        <a:lnTo>
                          <a:pt x="124257" y="14682"/>
                        </a:lnTo>
                        <a:lnTo>
                          <a:pt x="124257" y="14663"/>
                        </a:lnTo>
                        <a:lnTo>
                          <a:pt x="124304" y="14663"/>
                        </a:lnTo>
                        <a:lnTo>
                          <a:pt x="124304" y="14654"/>
                        </a:lnTo>
                        <a:lnTo>
                          <a:pt x="124368" y="14654"/>
                        </a:lnTo>
                        <a:lnTo>
                          <a:pt x="124368" y="14636"/>
                        </a:lnTo>
                        <a:lnTo>
                          <a:pt x="124415" y="14636"/>
                        </a:lnTo>
                        <a:lnTo>
                          <a:pt x="124415" y="14617"/>
                        </a:lnTo>
                        <a:lnTo>
                          <a:pt x="124461" y="14617"/>
                        </a:lnTo>
                        <a:lnTo>
                          <a:pt x="124461" y="14608"/>
                        </a:lnTo>
                        <a:lnTo>
                          <a:pt x="124507" y="14608"/>
                        </a:lnTo>
                        <a:lnTo>
                          <a:pt x="124507" y="14589"/>
                        </a:lnTo>
                        <a:lnTo>
                          <a:pt x="124563" y="14589"/>
                        </a:lnTo>
                        <a:lnTo>
                          <a:pt x="124563" y="14571"/>
                        </a:lnTo>
                        <a:lnTo>
                          <a:pt x="124609" y="14571"/>
                        </a:lnTo>
                        <a:lnTo>
                          <a:pt x="124609" y="14561"/>
                        </a:lnTo>
                        <a:lnTo>
                          <a:pt x="124693" y="14561"/>
                        </a:lnTo>
                        <a:lnTo>
                          <a:pt x="124693" y="14543"/>
                        </a:lnTo>
                        <a:lnTo>
                          <a:pt x="124748" y="14543"/>
                        </a:lnTo>
                        <a:lnTo>
                          <a:pt x="124748" y="14524"/>
                        </a:lnTo>
                        <a:lnTo>
                          <a:pt x="124832" y="14524"/>
                        </a:lnTo>
                        <a:lnTo>
                          <a:pt x="124832" y="14515"/>
                        </a:lnTo>
                        <a:lnTo>
                          <a:pt x="124906" y="14515"/>
                        </a:lnTo>
                        <a:lnTo>
                          <a:pt x="124906" y="14497"/>
                        </a:lnTo>
                        <a:lnTo>
                          <a:pt x="124980" y="14497"/>
                        </a:lnTo>
                        <a:lnTo>
                          <a:pt x="124980" y="14478"/>
                        </a:lnTo>
                        <a:lnTo>
                          <a:pt x="125072" y="14478"/>
                        </a:lnTo>
                        <a:lnTo>
                          <a:pt x="125072" y="14469"/>
                        </a:lnTo>
                        <a:lnTo>
                          <a:pt x="125202" y="14469"/>
                        </a:lnTo>
                        <a:lnTo>
                          <a:pt x="125202" y="14450"/>
                        </a:lnTo>
                        <a:lnTo>
                          <a:pt x="125322" y="14450"/>
                        </a:lnTo>
                        <a:lnTo>
                          <a:pt x="125322" y="14432"/>
                        </a:lnTo>
                        <a:lnTo>
                          <a:pt x="125526" y="14432"/>
                        </a:lnTo>
                        <a:lnTo>
                          <a:pt x="125526" y="14423"/>
                        </a:lnTo>
                        <a:lnTo>
                          <a:pt x="125897" y="14423"/>
                        </a:lnTo>
                        <a:lnTo>
                          <a:pt x="125897" y="14432"/>
                        </a:lnTo>
                        <a:lnTo>
                          <a:pt x="126175" y="14432"/>
                        </a:lnTo>
                        <a:lnTo>
                          <a:pt x="126175" y="14450"/>
                        </a:lnTo>
                        <a:lnTo>
                          <a:pt x="126295" y="14450"/>
                        </a:lnTo>
                        <a:lnTo>
                          <a:pt x="126295" y="14469"/>
                        </a:lnTo>
                        <a:lnTo>
                          <a:pt x="126415" y="14469"/>
                        </a:lnTo>
                        <a:lnTo>
                          <a:pt x="126415" y="14478"/>
                        </a:lnTo>
                        <a:lnTo>
                          <a:pt x="126527" y="14478"/>
                        </a:lnTo>
                        <a:lnTo>
                          <a:pt x="126527" y="14497"/>
                        </a:lnTo>
                        <a:lnTo>
                          <a:pt x="126601" y="14497"/>
                        </a:lnTo>
                        <a:lnTo>
                          <a:pt x="126601" y="14515"/>
                        </a:lnTo>
                        <a:lnTo>
                          <a:pt x="126684" y="14515"/>
                        </a:lnTo>
                        <a:lnTo>
                          <a:pt x="126684" y="14524"/>
                        </a:lnTo>
                        <a:lnTo>
                          <a:pt x="126740" y="14524"/>
                        </a:lnTo>
                        <a:lnTo>
                          <a:pt x="126740" y="14543"/>
                        </a:lnTo>
                        <a:lnTo>
                          <a:pt x="126823" y="14543"/>
                        </a:lnTo>
                        <a:lnTo>
                          <a:pt x="126823" y="14561"/>
                        </a:lnTo>
                        <a:lnTo>
                          <a:pt x="126879" y="14561"/>
                        </a:lnTo>
                        <a:lnTo>
                          <a:pt x="126879" y="14571"/>
                        </a:lnTo>
                        <a:lnTo>
                          <a:pt x="126943" y="14571"/>
                        </a:lnTo>
                        <a:lnTo>
                          <a:pt x="126943" y="14589"/>
                        </a:lnTo>
                        <a:lnTo>
                          <a:pt x="126990" y="14589"/>
                        </a:lnTo>
                        <a:lnTo>
                          <a:pt x="126990" y="14608"/>
                        </a:lnTo>
                        <a:lnTo>
                          <a:pt x="127055" y="14608"/>
                        </a:lnTo>
                        <a:lnTo>
                          <a:pt x="127055" y="14617"/>
                        </a:lnTo>
                        <a:lnTo>
                          <a:pt x="127101" y="14617"/>
                        </a:lnTo>
                        <a:lnTo>
                          <a:pt x="127101" y="14636"/>
                        </a:lnTo>
                        <a:lnTo>
                          <a:pt x="127147" y="14636"/>
                        </a:lnTo>
                        <a:lnTo>
                          <a:pt x="127147" y="14654"/>
                        </a:lnTo>
                        <a:lnTo>
                          <a:pt x="127203" y="14654"/>
                        </a:lnTo>
                        <a:lnTo>
                          <a:pt x="127203" y="14663"/>
                        </a:lnTo>
                        <a:lnTo>
                          <a:pt x="127249" y="14663"/>
                        </a:lnTo>
                        <a:lnTo>
                          <a:pt x="127249" y="14682"/>
                        </a:lnTo>
                        <a:lnTo>
                          <a:pt x="127286" y="14682"/>
                        </a:lnTo>
                        <a:lnTo>
                          <a:pt x="127286" y="14700"/>
                        </a:lnTo>
                        <a:lnTo>
                          <a:pt x="127332" y="14700"/>
                        </a:lnTo>
                        <a:lnTo>
                          <a:pt x="127332" y="14710"/>
                        </a:lnTo>
                        <a:lnTo>
                          <a:pt x="127360" y="14710"/>
                        </a:lnTo>
                        <a:lnTo>
                          <a:pt x="127360" y="14728"/>
                        </a:lnTo>
                        <a:lnTo>
                          <a:pt x="127407" y="14728"/>
                        </a:lnTo>
                        <a:lnTo>
                          <a:pt x="127407" y="14747"/>
                        </a:lnTo>
                        <a:lnTo>
                          <a:pt x="127453" y="14747"/>
                        </a:lnTo>
                        <a:lnTo>
                          <a:pt x="127453" y="14756"/>
                        </a:lnTo>
                        <a:lnTo>
                          <a:pt x="127481" y="14756"/>
                        </a:lnTo>
                        <a:lnTo>
                          <a:pt x="127481" y="14775"/>
                        </a:lnTo>
                        <a:lnTo>
                          <a:pt x="127527" y="14775"/>
                        </a:lnTo>
                        <a:lnTo>
                          <a:pt x="127527" y="14793"/>
                        </a:lnTo>
                        <a:lnTo>
                          <a:pt x="127564" y="14793"/>
                        </a:lnTo>
                        <a:lnTo>
                          <a:pt x="127564" y="14802"/>
                        </a:lnTo>
                        <a:lnTo>
                          <a:pt x="127592" y="14802"/>
                        </a:lnTo>
                        <a:lnTo>
                          <a:pt x="127592" y="14821"/>
                        </a:lnTo>
                        <a:lnTo>
                          <a:pt x="127620" y="14821"/>
                        </a:lnTo>
                        <a:lnTo>
                          <a:pt x="127620" y="14839"/>
                        </a:lnTo>
                        <a:lnTo>
                          <a:pt x="127657" y="14839"/>
                        </a:lnTo>
                        <a:lnTo>
                          <a:pt x="127657" y="14849"/>
                        </a:lnTo>
                        <a:lnTo>
                          <a:pt x="127703" y="14849"/>
                        </a:lnTo>
                        <a:lnTo>
                          <a:pt x="127703" y="14867"/>
                        </a:lnTo>
                        <a:lnTo>
                          <a:pt x="127731" y="14867"/>
                        </a:lnTo>
                        <a:lnTo>
                          <a:pt x="127731" y="14886"/>
                        </a:lnTo>
                        <a:lnTo>
                          <a:pt x="127759" y="14886"/>
                        </a:lnTo>
                        <a:lnTo>
                          <a:pt x="127759" y="14895"/>
                        </a:lnTo>
                        <a:lnTo>
                          <a:pt x="127796" y="14895"/>
                        </a:lnTo>
                        <a:lnTo>
                          <a:pt x="127796" y="14913"/>
                        </a:lnTo>
                        <a:lnTo>
                          <a:pt x="127823" y="14913"/>
                        </a:lnTo>
                        <a:lnTo>
                          <a:pt x="127823" y="14932"/>
                        </a:lnTo>
                        <a:lnTo>
                          <a:pt x="127851" y="14932"/>
                        </a:lnTo>
                        <a:lnTo>
                          <a:pt x="127851" y="14941"/>
                        </a:lnTo>
                        <a:lnTo>
                          <a:pt x="127888" y="14941"/>
                        </a:lnTo>
                        <a:lnTo>
                          <a:pt x="127888" y="14960"/>
                        </a:lnTo>
                        <a:lnTo>
                          <a:pt x="127916" y="14960"/>
                        </a:lnTo>
                        <a:lnTo>
                          <a:pt x="127916" y="14978"/>
                        </a:lnTo>
                        <a:lnTo>
                          <a:pt x="127934" y="14978"/>
                        </a:lnTo>
                        <a:lnTo>
                          <a:pt x="127934" y="14988"/>
                        </a:lnTo>
                        <a:lnTo>
                          <a:pt x="127962" y="14988"/>
                        </a:lnTo>
                        <a:lnTo>
                          <a:pt x="127962" y="15006"/>
                        </a:lnTo>
                        <a:lnTo>
                          <a:pt x="127990" y="15006"/>
                        </a:lnTo>
                        <a:lnTo>
                          <a:pt x="127990" y="15025"/>
                        </a:lnTo>
                        <a:lnTo>
                          <a:pt x="128027" y="15025"/>
                        </a:lnTo>
                        <a:lnTo>
                          <a:pt x="128027" y="15034"/>
                        </a:lnTo>
                        <a:lnTo>
                          <a:pt x="128036" y="15034"/>
                        </a:lnTo>
                        <a:lnTo>
                          <a:pt x="128036" y="15052"/>
                        </a:lnTo>
                        <a:lnTo>
                          <a:pt x="128073" y="15052"/>
                        </a:lnTo>
                        <a:lnTo>
                          <a:pt x="128073" y="15071"/>
                        </a:lnTo>
                        <a:lnTo>
                          <a:pt x="128101" y="15071"/>
                        </a:lnTo>
                        <a:lnTo>
                          <a:pt x="128101" y="15080"/>
                        </a:lnTo>
                        <a:lnTo>
                          <a:pt x="128120" y="15080"/>
                        </a:lnTo>
                        <a:lnTo>
                          <a:pt x="128120" y="15099"/>
                        </a:lnTo>
                        <a:lnTo>
                          <a:pt x="128148" y="15099"/>
                        </a:lnTo>
                        <a:lnTo>
                          <a:pt x="128148" y="15117"/>
                        </a:lnTo>
                        <a:lnTo>
                          <a:pt x="128175" y="15117"/>
                        </a:lnTo>
                        <a:lnTo>
                          <a:pt x="128175" y="15126"/>
                        </a:lnTo>
                        <a:lnTo>
                          <a:pt x="128194" y="15126"/>
                        </a:lnTo>
                        <a:lnTo>
                          <a:pt x="128194" y="15145"/>
                        </a:lnTo>
                        <a:lnTo>
                          <a:pt x="128222" y="15145"/>
                        </a:lnTo>
                        <a:lnTo>
                          <a:pt x="128222" y="15164"/>
                        </a:lnTo>
                        <a:lnTo>
                          <a:pt x="128240" y="15164"/>
                        </a:lnTo>
                        <a:lnTo>
                          <a:pt x="128240" y="15173"/>
                        </a:lnTo>
                        <a:lnTo>
                          <a:pt x="128268" y="15173"/>
                        </a:lnTo>
                        <a:lnTo>
                          <a:pt x="128268" y="15191"/>
                        </a:lnTo>
                        <a:lnTo>
                          <a:pt x="128286" y="15191"/>
                        </a:lnTo>
                        <a:lnTo>
                          <a:pt x="128286" y="15210"/>
                        </a:lnTo>
                        <a:lnTo>
                          <a:pt x="128314" y="15210"/>
                        </a:lnTo>
                        <a:lnTo>
                          <a:pt x="128314" y="15219"/>
                        </a:lnTo>
                        <a:lnTo>
                          <a:pt x="128333" y="15219"/>
                        </a:lnTo>
                        <a:lnTo>
                          <a:pt x="128333" y="15238"/>
                        </a:lnTo>
                        <a:lnTo>
                          <a:pt x="128361" y="15238"/>
                        </a:lnTo>
                        <a:lnTo>
                          <a:pt x="128361" y="15256"/>
                        </a:lnTo>
                        <a:lnTo>
                          <a:pt x="128379" y="15256"/>
                        </a:lnTo>
                        <a:lnTo>
                          <a:pt x="128379" y="15265"/>
                        </a:lnTo>
                        <a:lnTo>
                          <a:pt x="128398" y="15265"/>
                        </a:lnTo>
                        <a:lnTo>
                          <a:pt x="128398" y="15284"/>
                        </a:lnTo>
                        <a:lnTo>
                          <a:pt x="128425" y="15284"/>
                        </a:lnTo>
                        <a:lnTo>
                          <a:pt x="128425" y="15302"/>
                        </a:lnTo>
                        <a:lnTo>
                          <a:pt x="128444" y="15302"/>
                        </a:lnTo>
                        <a:lnTo>
                          <a:pt x="128444" y="15312"/>
                        </a:lnTo>
                        <a:lnTo>
                          <a:pt x="128472" y="15312"/>
                        </a:lnTo>
                        <a:lnTo>
                          <a:pt x="128472" y="15330"/>
                        </a:lnTo>
                        <a:lnTo>
                          <a:pt x="128490" y="15330"/>
                        </a:lnTo>
                        <a:lnTo>
                          <a:pt x="128490" y="15349"/>
                        </a:lnTo>
                        <a:lnTo>
                          <a:pt x="128500" y="15349"/>
                        </a:lnTo>
                        <a:lnTo>
                          <a:pt x="128500" y="15358"/>
                        </a:lnTo>
                        <a:lnTo>
                          <a:pt x="128537" y="15358"/>
                        </a:lnTo>
                        <a:lnTo>
                          <a:pt x="128537" y="15377"/>
                        </a:lnTo>
                        <a:lnTo>
                          <a:pt x="128546" y="15377"/>
                        </a:lnTo>
                        <a:lnTo>
                          <a:pt x="128546" y="15395"/>
                        </a:lnTo>
                        <a:lnTo>
                          <a:pt x="128564" y="15395"/>
                        </a:lnTo>
                        <a:lnTo>
                          <a:pt x="128564" y="15404"/>
                        </a:lnTo>
                        <a:lnTo>
                          <a:pt x="128583" y="15404"/>
                        </a:lnTo>
                        <a:lnTo>
                          <a:pt x="128583" y="15423"/>
                        </a:lnTo>
                        <a:lnTo>
                          <a:pt x="128592" y="15423"/>
                        </a:lnTo>
                        <a:lnTo>
                          <a:pt x="128592" y="15441"/>
                        </a:lnTo>
                        <a:lnTo>
                          <a:pt x="128629" y="15441"/>
                        </a:lnTo>
                        <a:lnTo>
                          <a:pt x="128629" y="15451"/>
                        </a:lnTo>
                        <a:lnTo>
                          <a:pt x="128638" y="15451"/>
                        </a:lnTo>
                        <a:lnTo>
                          <a:pt x="128638" y="15469"/>
                        </a:lnTo>
                        <a:lnTo>
                          <a:pt x="128657" y="15469"/>
                        </a:lnTo>
                        <a:lnTo>
                          <a:pt x="128657" y="15488"/>
                        </a:lnTo>
                        <a:lnTo>
                          <a:pt x="128676" y="15488"/>
                        </a:lnTo>
                        <a:lnTo>
                          <a:pt x="128676" y="15497"/>
                        </a:lnTo>
                        <a:lnTo>
                          <a:pt x="128703" y="15497"/>
                        </a:lnTo>
                        <a:lnTo>
                          <a:pt x="128703" y="15516"/>
                        </a:lnTo>
                        <a:lnTo>
                          <a:pt x="128722" y="15516"/>
                        </a:lnTo>
                        <a:lnTo>
                          <a:pt x="128722" y="15534"/>
                        </a:lnTo>
                        <a:lnTo>
                          <a:pt x="128731" y="15534"/>
                        </a:lnTo>
                        <a:lnTo>
                          <a:pt x="128731" y="15543"/>
                        </a:lnTo>
                        <a:lnTo>
                          <a:pt x="128750" y="15543"/>
                        </a:lnTo>
                        <a:lnTo>
                          <a:pt x="128750" y="15562"/>
                        </a:lnTo>
                        <a:lnTo>
                          <a:pt x="128768" y="15562"/>
                        </a:lnTo>
                        <a:lnTo>
                          <a:pt x="128768" y="15580"/>
                        </a:lnTo>
                        <a:lnTo>
                          <a:pt x="128777" y="15580"/>
                        </a:lnTo>
                        <a:lnTo>
                          <a:pt x="128777" y="15590"/>
                        </a:lnTo>
                        <a:lnTo>
                          <a:pt x="128796" y="15590"/>
                        </a:lnTo>
                        <a:lnTo>
                          <a:pt x="128796" y="15608"/>
                        </a:lnTo>
                        <a:lnTo>
                          <a:pt x="128814" y="15608"/>
                        </a:lnTo>
                        <a:lnTo>
                          <a:pt x="128814" y="15627"/>
                        </a:lnTo>
                        <a:lnTo>
                          <a:pt x="128824" y="15627"/>
                        </a:lnTo>
                        <a:lnTo>
                          <a:pt x="128824" y="15636"/>
                        </a:lnTo>
                        <a:lnTo>
                          <a:pt x="128861" y="15636"/>
                        </a:lnTo>
                        <a:lnTo>
                          <a:pt x="128861" y="15654"/>
                        </a:lnTo>
                        <a:lnTo>
                          <a:pt x="128870" y="15654"/>
                        </a:lnTo>
                        <a:lnTo>
                          <a:pt x="128870" y="15673"/>
                        </a:lnTo>
                        <a:lnTo>
                          <a:pt x="128889" y="15673"/>
                        </a:lnTo>
                        <a:lnTo>
                          <a:pt x="128889" y="15682"/>
                        </a:lnTo>
                        <a:lnTo>
                          <a:pt x="128907" y="15682"/>
                        </a:lnTo>
                        <a:lnTo>
                          <a:pt x="128907" y="15701"/>
                        </a:lnTo>
                        <a:lnTo>
                          <a:pt x="128916" y="15701"/>
                        </a:lnTo>
                        <a:lnTo>
                          <a:pt x="128916" y="15719"/>
                        </a:lnTo>
                        <a:lnTo>
                          <a:pt x="128935" y="15719"/>
                        </a:lnTo>
                        <a:lnTo>
                          <a:pt x="128935" y="15729"/>
                        </a:lnTo>
                        <a:lnTo>
                          <a:pt x="128953" y="15729"/>
                        </a:lnTo>
                        <a:lnTo>
                          <a:pt x="128953" y="15747"/>
                        </a:lnTo>
                        <a:lnTo>
                          <a:pt x="128963" y="15747"/>
                        </a:lnTo>
                        <a:lnTo>
                          <a:pt x="128963" y="15766"/>
                        </a:lnTo>
                        <a:lnTo>
                          <a:pt x="128981" y="15766"/>
                        </a:lnTo>
                        <a:lnTo>
                          <a:pt x="128981" y="15775"/>
                        </a:lnTo>
                        <a:lnTo>
                          <a:pt x="129000" y="15775"/>
                        </a:lnTo>
                        <a:lnTo>
                          <a:pt x="129000" y="15793"/>
                        </a:lnTo>
                        <a:lnTo>
                          <a:pt x="129009" y="15793"/>
                        </a:lnTo>
                        <a:lnTo>
                          <a:pt x="129009" y="15812"/>
                        </a:lnTo>
                        <a:lnTo>
                          <a:pt x="129027" y="15812"/>
                        </a:lnTo>
                        <a:lnTo>
                          <a:pt x="129027" y="15821"/>
                        </a:lnTo>
                        <a:lnTo>
                          <a:pt x="129046" y="15821"/>
                        </a:lnTo>
                        <a:lnTo>
                          <a:pt x="129046" y="15840"/>
                        </a:lnTo>
                        <a:lnTo>
                          <a:pt x="129055" y="15840"/>
                        </a:lnTo>
                        <a:lnTo>
                          <a:pt x="129055" y="15867"/>
                        </a:lnTo>
                        <a:lnTo>
                          <a:pt x="129074" y="15867"/>
                        </a:lnTo>
                        <a:lnTo>
                          <a:pt x="129074" y="15886"/>
                        </a:lnTo>
                        <a:lnTo>
                          <a:pt x="129092" y="15886"/>
                        </a:lnTo>
                        <a:lnTo>
                          <a:pt x="129092" y="15905"/>
                        </a:lnTo>
                        <a:lnTo>
                          <a:pt x="129102" y="15905"/>
                        </a:lnTo>
                        <a:lnTo>
                          <a:pt x="129102" y="15914"/>
                        </a:lnTo>
                        <a:lnTo>
                          <a:pt x="129120" y="15914"/>
                        </a:lnTo>
                        <a:lnTo>
                          <a:pt x="129120" y="15932"/>
                        </a:lnTo>
                        <a:lnTo>
                          <a:pt x="129139" y="15932"/>
                        </a:lnTo>
                        <a:lnTo>
                          <a:pt x="129139" y="15951"/>
                        </a:lnTo>
                        <a:lnTo>
                          <a:pt x="129148" y="15951"/>
                        </a:lnTo>
                        <a:lnTo>
                          <a:pt x="129148" y="15960"/>
                        </a:lnTo>
                        <a:lnTo>
                          <a:pt x="129166" y="15960"/>
                        </a:lnTo>
                        <a:lnTo>
                          <a:pt x="129166" y="15979"/>
                        </a:lnTo>
                        <a:lnTo>
                          <a:pt x="129185" y="15979"/>
                        </a:lnTo>
                        <a:lnTo>
                          <a:pt x="129185" y="15997"/>
                        </a:lnTo>
                        <a:lnTo>
                          <a:pt x="129194" y="15997"/>
                        </a:lnTo>
                        <a:lnTo>
                          <a:pt x="129194" y="16025"/>
                        </a:lnTo>
                        <a:lnTo>
                          <a:pt x="129213" y="16025"/>
                        </a:lnTo>
                        <a:lnTo>
                          <a:pt x="129213" y="16043"/>
                        </a:lnTo>
                        <a:lnTo>
                          <a:pt x="129231" y="16043"/>
                        </a:lnTo>
                        <a:lnTo>
                          <a:pt x="129231" y="16053"/>
                        </a:lnTo>
                        <a:lnTo>
                          <a:pt x="129241" y="16053"/>
                        </a:lnTo>
                        <a:lnTo>
                          <a:pt x="129241" y="16071"/>
                        </a:lnTo>
                        <a:lnTo>
                          <a:pt x="129259" y="16071"/>
                        </a:lnTo>
                        <a:lnTo>
                          <a:pt x="129259" y="16099"/>
                        </a:lnTo>
                        <a:lnTo>
                          <a:pt x="129278" y="16099"/>
                        </a:lnTo>
                        <a:lnTo>
                          <a:pt x="129278" y="16118"/>
                        </a:lnTo>
                        <a:lnTo>
                          <a:pt x="129287" y="16118"/>
                        </a:lnTo>
                        <a:lnTo>
                          <a:pt x="129287" y="16136"/>
                        </a:lnTo>
                        <a:lnTo>
                          <a:pt x="129305" y="16136"/>
                        </a:lnTo>
                        <a:lnTo>
                          <a:pt x="129305" y="16145"/>
                        </a:lnTo>
                        <a:lnTo>
                          <a:pt x="129324" y="16145"/>
                        </a:lnTo>
                        <a:lnTo>
                          <a:pt x="129324" y="16182"/>
                        </a:lnTo>
                        <a:lnTo>
                          <a:pt x="129333" y="16182"/>
                        </a:lnTo>
                        <a:lnTo>
                          <a:pt x="129333" y="16192"/>
                        </a:lnTo>
                        <a:lnTo>
                          <a:pt x="129352" y="16192"/>
                        </a:lnTo>
                        <a:lnTo>
                          <a:pt x="129352" y="16210"/>
                        </a:lnTo>
                        <a:lnTo>
                          <a:pt x="129370" y="16210"/>
                        </a:lnTo>
                        <a:lnTo>
                          <a:pt x="129370" y="16238"/>
                        </a:lnTo>
                        <a:lnTo>
                          <a:pt x="129379" y="16238"/>
                        </a:lnTo>
                        <a:lnTo>
                          <a:pt x="129379" y="16257"/>
                        </a:lnTo>
                        <a:lnTo>
                          <a:pt x="129398" y="16257"/>
                        </a:lnTo>
                        <a:lnTo>
                          <a:pt x="129398" y="16275"/>
                        </a:lnTo>
                        <a:lnTo>
                          <a:pt x="129417" y="16275"/>
                        </a:lnTo>
                        <a:lnTo>
                          <a:pt x="129417" y="16303"/>
                        </a:lnTo>
                        <a:lnTo>
                          <a:pt x="129426" y="16303"/>
                        </a:lnTo>
                        <a:lnTo>
                          <a:pt x="129426" y="16321"/>
                        </a:lnTo>
                        <a:lnTo>
                          <a:pt x="129444" y="16321"/>
                        </a:lnTo>
                        <a:lnTo>
                          <a:pt x="129444" y="16331"/>
                        </a:lnTo>
                        <a:lnTo>
                          <a:pt x="129463" y="16331"/>
                        </a:lnTo>
                        <a:lnTo>
                          <a:pt x="129463" y="16368"/>
                        </a:lnTo>
                        <a:lnTo>
                          <a:pt x="129472" y="16368"/>
                        </a:lnTo>
                        <a:lnTo>
                          <a:pt x="129472" y="16377"/>
                        </a:lnTo>
                        <a:lnTo>
                          <a:pt x="129491" y="16377"/>
                        </a:lnTo>
                        <a:lnTo>
                          <a:pt x="129491" y="16414"/>
                        </a:lnTo>
                        <a:lnTo>
                          <a:pt x="129509" y="16414"/>
                        </a:lnTo>
                        <a:lnTo>
                          <a:pt x="129509" y="16442"/>
                        </a:lnTo>
                        <a:lnTo>
                          <a:pt x="129518" y="16442"/>
                        </a:lnTo>
                        <a:lnTo>
                          <a:pt x="129518" y="16460"/>
                        </a:lnTo>
                        <a:lnTo>
                          <a:pt x="129537" y="16460"/>
                        </a:lnTo>
                        <a:lnTo>
                          <a:pt x="129537" y="16488"/>
                        </a:lnTo>
                        <a:lnTo>
                          <a:pt x="129555" y="16488"/>
                        </a:lnTo>
                        <a:lnTo>
                          <a:pt x="129555" y="16507"/>
                        </a:lnTo>
                        <a:lnTo>
                          <a:pt x="129565" y="16507"/>
                        </a:lnTo>
                        <a:lnTo>
                          <a:pt x="129565" y="16534"/>
                        </a:lnTo>
                        <a:lnTo>
                          <a:pt x="129583" y="16534"/>
                        </a:lnTo>
                        <a:lnTo>
                          <a:pt x="129583" y="16553"/>
                        </a:lnTo>
                        <a:lnTo>
                          <a:pt x="129602" y="16553"/>
                        </a:lnTo>
                        <a:lnTo>
                          <a:pt x="129602" y="16581"/>
                        </a:lnTo>
                        <a:lnTo>
                          <a:pt x="129611" y="16581"/>
                        </a:lnTo>
                        <a:lnTo>
                          <a:pt x="129611" y="16599"/>
                        </a:lnTo>
                        <a:lnTo>
                          <a:pt x="129630" y="16599"/>
                        </a:lnTo>
                        <a:lnTo>
                          <a:pt x="129630" y="16627"/>
                        </a:lnTo>
                        <a:lnTo>
                          <a:pt x="129648" y="16627"/>
                        </a:lnTo>
                        <a:lnTo>
                          <a:pt x="129648" y="16655"/>
                        </a:lnTo>
                        <a:lnTo>
                          <a:pt x="129657" y="16655"/>
                        </a:lnTo>
                        <a:lnTo>
                          <a:pt x="129657" y="16692"/>
                        </a:lnTo>
                        <a:lnTo>
                          <a:pt x="129676" y="16692"/>
                        </a:lnTo>
                        <a:lnTo>
                          <a:pt x="129676" y="16720"/>
                        </a:lnTo>
                        <a:lnTo>
                          <a:pt x="129694" y="16720"/>
                        </a:lnTo>
                        <a:lnTo>
                          <a:pt x="129694" y="16747"/>
                        </a:lnTo>
                        <a:lnTo>
                          <a:pt x="129704" y="16747"/>
                        </a:lnTo>
                        <a:lnTo>
                          <a:pt x="129704" y="16766"/>
                        </a:lnTo>
                        <a:lnTo>
                          <a:pt x="129722" y="16766"/>
                        </a:lnTo>
                        <a:lnTo>
                          <a:pt x="129722" y="16794"/>
                        </a:lnTo>
                        <a:lnTo>
                          <a:pt x="129741" y="16794"/>
                        </a:lnTo>
                        <a:lnTo>
                          <a:pt x="129741" y="16831"/>
                        </a:lnTo>
                        <a:lnTo>
                          <a:pt x="129750" y="16831"/>
                        </a:lnTo>
                        <a:lnTo>
                          <a:pt x="129750" y="16859"/>
                        </a:lnTo>
                        <a:lnTo>
                          <a:pt x="129768" y="16859"/>
                        </a:lnTo>
                        <a:lnTo>
                          <a:pt x="129768" y="16886"/>
                        </a:lnTo>
                        <a:lnTo>
                          <a:pt x="129787" y="16886"/>
                        </a:lnTo>
                        <a:lnTo>
                          <a:pt x="129787" y="16923"/>
                        </a:lnTo>
                        <a:lnTo>
                          <a:pt x="129796" y="16923"/>
                        </a:lnTo>
                        <a:lnTo>
                          <a:pt x="129796" y="16951"/>
                        </a:lnTo>
                        <a:lnTo>
                          <a:pt x="129815" y="16951"/>
                        </a:lnTo>
                        <a:lnTo>
                          <a:pt x="129815" y="16979"/>
                        </a:lnTo>
                        <a:lnTo>
                          <a:pt x="129833" y="16979"/>
                        </a:lnTo>
                        <a:lnTo>
                          <a:pt x="129833" y="17016"/>
                        </a:lnTo>
                        <a:lnTo>
                          <a:pt x="129843" y="17016"/>
                        </a:lnTo>
                        <a:lnTo>
                          <a:pt x="129843" y="17062"/>
                        </a:lnTo>
                        <a:lnTo>
                          <a:pt x="129861" y="17062"/>
                        </a:lnTo>
                        <a:lnTo>
                          <a:pt x="129861" y="17090"/>
                        </a:lnTo>
                        <a:lnTo>
                          <a:pt x="129880" y="17090"/>
                        </a:lnTo>
                        <a:lnTo>
                          <a:pt x="129880" y="17118"/>
                        </a:lnTo>
                        <a:lnTo>
                          <a:pt x="129889" y="17118"/>
                        </a:lnTo>
                        <a:lnTo>
                          <a:pt x="129889" y="17155"/>
                        </a:lnTo>
                        <a:lnTo>
                          <a:pt x="129907" y="17155"/>
                        </a:lnTo>
                        <a:lnTo>
                          <a:pt x="129907" y="17201"/>
                        </a:lnTo>
                        <a:lnTo>
                          <a:pt x="129926" y="17201"/>
                        </a:lnTo>
                        <a:lnTo>
                          <a:pt x="129926" y="17229"/>
                        </a:lnTo>
                        <a:lnTo>
                          <a:pt x="129935" y="17229"/>
                        </a:lnTo>
                        <a:lnTo>
                          <a:pt x="129935" y="17257"/>
                        </a:lnTo>
                        <a:lnTo>
                          <a:pt x="129954" y="17257"/>
                        </a:lnTo>
                        <a:lnTo>
                          <a:pt x="129954" y="17248"/>
                        </a:lnTo>
                        <a:lnTo>
                          <a:pt x="129982" y="17248"/>
                        </a:lnTo>
                        <a:lnTo>
                          <a:pt x="129982" y="17229"/>
                        </a:lnTo>
                        <a:lnTo>
                          <a:pt x="130028" y="17229"/>
                        </a:lnTo>
                        <a:lnTo>
                          <a:pt x="130028" y="17211"/>
                        </a:lnTo>
                        <a:lnTo>
                          <a:pt x="130074" y="17211"/>
                        </a:lnTo>
                        <a:lnTo>
                          <a:pt x="130074" y="17201"/>
                        </a:lnTo>
                        <a:lnTo>
                          <a:pt x="130120" y="17201"/>
                        </a:lnTo>
                        <a:lnTo>
                          <a:pt x="130120" y="17183"/>
                        </a:lnTo>
                        <a:lnTo>
                          <a:pt x="130167" y="17183"/>
                        </a:lnTo>
                        <a:lnTo>
                          <a:pt x="130167" y="17164"/>
                        </a:lnTo>
                        <a:lnTo>
                          <a:pt x="130213" y="17164"/>
                        </a:lnTo>
                        <a:lnTo>
                          <a:pt x="130213" y="17155"/>
                        </a:lnTo>
                        <a:lnTo>
                          <a:pt x="130259" y="17155"/>
                        </a:lnTo>
                        <a:lnTo>
                          <a:pt x="130259" y="17136"/>
                        </a:lnTo>
                        <a:lnTo>
                          <a:pt x="130306" y="17136"/>
                        </a:lnTo>
                        <a:lnTo>
                          <a:pt x="130306" y="17118"/>
                        </a:lnTo>
                        <a:lnTo>
                          <a:pt x="130371" y="17118"/>
                        </a:lnTo>
                        <a:lnTo>
                          <a:pt x="130371" y="17109"/>
                        </a:lnTo>
                        <a:lnTo>
                          <a:pt x="130417" y="17109"/>
                        </a:lnTo>
                        <a:lnTo>
                          <a:pt x="130417" y="17090"/>
                        </a:lnTo>
                        <a:lnTo>
                          <a:pt x="130482" y="17090"/>
                        </a:lnTo>
                        <a:lnTo>
                          <a:pt x="130482" y="17072"/>
                        </a:lnTo>
                        <a:lnTo>
                          <a:pt x="130537" y="17072"/>
                        </a:lnTo>
                        <a:lnTo>
                          <a:pt x="130537" y="17062"/>
                        </a:lnTo>
                        <a:lnTo>
                          <a:pt x="130602" y="17062"/>
                        </a:lnTo>
                        <a:lnTo>
                          <a:pt x="130602" y="17044"/>
                        </a:lnTo>
                        <a:lnTo>
                          <a:pt x="130667" y="17044"/>
                        </a:lnTo>
                        <a:lnTo>
                          <a:pt x="130667" y="17025"/>
                        </a:lnTo>
                        <a:lnTo>
                          <a:pt x="130760" y="17025"/>
                        </a:lnTo>
                        <a:lnTo>
                          <a:pt x="130760" y="17016"/>
                        </a:lnTo>
                        <a:lnTo>
                          <a:pt x="130834" y="17016"/>
                        </a:lnTo>
                        <a:lnTo>
                          <a:pt x="130834" y="16998"/>
                        </a:lnTo>
                        <a:lnTo>
                          <a:pt x="130926" y="16998"/>
                        </a:lnTo>
                        <a:lnTo>
                          <a:pt x="130926" y="16979"/>
                        </a:lnTo>
                        <a:lnTo>
                          <a:pt x="131019" y="16979"/>
                        </a:lnTo>
                        <a:lnTo>
                          <a:pt x="131019" y="16970"/>
                        </a:lnTo>
                        <a:lnTo>
                          <a:pt x="131223" y="16970"/>
                        </a:lnTo>
                        <a:lnTo>
                          <a:pt x="131223" y="16951"/>
                        </a:lnTo>
                        <a:lnTo>
                          <a:pt x="131917" y="16951"/>
                        </a:lnTo>
                        <a:lnTo>
                          <a:pt x="131917" y="16970"/>
                        </a:lnTo>
                        <a:lnTo>
                          <a:pt x="132084" y="16970"/>
                        </a:lnTo>
                        <a:lnTo>
                          <a:pt x="132084" y="16979"/>
                        </a:lnTo>
                        <a:lnTo>
                          <a:pt x="132195" y="16979"/>
                        </a:lnTo>
                        <a:lnTo>
                          <a:pt x="132195" y="16998"/>
                        </a:lnTo>
                        <a:lnTo>
                          <a:pt x="132288" y="16998"/>
                        </a:lnTo>
                        <a:lnTo>
                          <a:pt x="132288" y="17016"/>
                        </a:lnTo>
                        <a:lnTo>
                          <a:pt x="132381" y="17016"/>
                        </a:lnTo>
                        <a:lnTo>
                          <a:pt x="132381" y="17025"/>
                        </a:lnTo>
                        <a:lnTo>
                          <a:pt x="132455" y="17025"/>
                        </a:lnTo>
                        <a:lnTo>
                          <a:pt x="132455" y="17044"/>
                        </a:lnTo>
                        <a:lnTo>
                          <a:pt x="132529" y="17044"/>
                        </a:lnTo>
                        <a:lnTo>
                          <a:pt x="132529" y="17062"/>
                        </a:lnTo>
                        <a:lnTo>
                          <a:pt x="132594" y="17062"/>
                        </a:lnTo>
                        <a:lnTo>
                          <a:pt x="132594" y="17072"/>
                        </a:lnTo>
                        <a:lnTo>
                          <a:pt x="132640" y="17072"/>
                        </a:lnTo>
                        <a:lnTo>
                          <a:pt x="132640" y="17090"/>
                        </a:lnTo>
                        <a:lnTo>
                          <a:pt x="132705" y="17090"/>
                        </a:lnTo>
                        <a:lnTo>
                          <a:pt x="132705" y="17109"/>
                        </a:lnTo>
                        <a:lnTo>
                          <a:pt x="132760" y="17109"/>
                        </a:lnTo>
                        <a:lnTo>
                          <a:pt x="132760" y="17118"/>
                        </a:lnTo>
                        <a:lnTo>
                          <a:pt x="132825" y="17118"/>
                        </a:lnTo>
                        <a:lnTo>
                          <a:pt x="132825" y="17136"/>
                        </a:lnTo>
                        <a:lnTo>
                          <a:pt x="132871" y="17136"/>
                        </a:lnTo>
                        <a:lnTo>
                          <a:pt x="132871" y="17155"/>
                        </a:lnTo>
                        <a:lnTo>
                          <a:pt x="132918" y="17155"/>
                        </a:lnTo>
                        <a:lnTo>
                          <a:pt x="132918" y="17164"/>
                        </a:lnTo>
                        <a:lnTo>
                          <a:pt x="132946" y="17164"/>
                        </a:lnTo>
                        <a:lnTo>
                          <a:pt x="132946" y="17183"/>
                        </a:lnTo>
                        <a:lnTo>
                          <a:pt x="132992" y="17183"/>
                        </a:lnTo>
                        <a:lnTo>
                          <a:pt x="132992" y="17201"/>
                        </a:lnTo>
                        <a:lnTo>
                          <a:pt x="133038" y="17201"/>
                        </a:lnTo>
                        <a:lnTo>
                          <a:pt x="133038" y="17211"/>
                        </a:lnTo>
                        <a:lnTo>
                          <a:pt x="133084" y="17211"/>
                        </a:lnTo>
                        <a:lnTo>
                          <a:pt x="133084" y="17229"/>
                        </a:lnTo>
                        <a:lnTo>
                          <a:pt x="133122" y="17229"/>
                        </a:lnTo>
                        <a:lnTo>
                          <a:pt x="133122" y="17248"/>
                        </a:lnTo>
                        <a:lnTo>
                          <a:pt x="133168" y="17248"/>
                        </a:lnTo>
                        <a:lnTo>
                          <a:pt x="133168" y="17257"/>
                        </a:lnTo>
                        <a:lnTo>
                          <a:pt x="133214" y="17257"/>
                        </a:lnTo>
                        <a:lnTo>
                          <a:pt x="133214" y="17275"/>
                        </a:lnTo>
                        <a:lnTo>
                          <a:pt x="133242" y="17275"/>
                        </a:lnTo>
                        <a:lnTo>
                          <a:pt x="133242" y="17294"/>
                        </a:lnTo>
                        <a:lnTo>
                          <a:pt x="133270" y="17294"/>
                        </a:lnTo>
                        <a:lnTo>
                          <a:pt x="133270" y="17303"/>
                        </a:lnTo>
                        <a:lnTo>
                          <a:pt x="133307" y="17303"/>
                        </a:lnTo>
                        <a:lnTo>
                          <a:pt x="133307" y="17322"/>
                        </a:lnTo>
                        <a:lnTo>
                          <a:pt x="133335" y="17322"/>
                        </a:lnTo>
                        <a:lnTo>
                          <a:pt x="133335" y="17340"/>
                        </a:lnTo>
                        <a:lnTo>
                          <a:pt x="133381" y="17340"/>
                        </a:lnTo>
                        <a:lnTo>
                          <a:pt x="133381" y="17349"/>
                        </a:lnTo>
                        <a:lnTo>
                          <a:pt x="133409" y="17349"/>
                        </a:lnTo>
                        <a:lnTo>
                          <a:pt x="133409" y="17368"/>
                        </a:lnTo>
                        <a:lnTo>
                          <a:pt x="133446" y="17368"/>
                        </a:lnTo>
                        <a:lnTo>
                          <a:pt x="133446" y="17387"/>
                        </a:lnTo>
                        <a:lnTo>
                          <a:pt x="133474" y="17387"/>
                        </a:lnTo>
                        <a:lnTo>
                          <a:pt x="133474" y="17396"/>
                        </a:lnTo>
                        <a:lnTo>
                          <a:pt x="133501" y="17396"/>
                        </a:lnTo>
                        <a:lnTo>
                          <a:pt x="133501" y="17414"/>
                        </a:lnTo>
                        <a:lnTo>
                          <a:pt x="133538" y="17414"/>
                        </a:lnTo>
                        <a:lnTo>
                          <a:pt x="133538" y="17433"/>
                        </a:lnTo>
                        <a:lnTo>
                          <a:pt x="133566" y="17433"/>
                        </a:lnTo>
                        <a:lnTo>
                          <a:pt x="133566" y="17442"/>
                        </a:lnTo>
                        <a:lnTo>
                          <a:pt x="133594" y="17442"/>
                        </a:lnTo>
                        <a:lnTo>
                          <a:pt x="133594" y="17461"/>
                        </a:lnTo>
                        <a:lnTo>
                          <a:pt x="133612" y="17461"/>
                        </a:lnTo>
                        <a:lnTo>
                          <a:pt x="133612" y="17479"/>
                        </a:lnTo>
                        <a:lnTo>
                          <a:pt x="133640" y="17479"/>
                        </a:lnTo>
                        <a:lnTo>
                          <a:pt x="133640" y="17488"/>
                        </a:lnTo>
                        <a:lnTo>
                          <a:pt x="133677" y="17488"/>
                        </a:lnTo>
                        <a:lnTo>
                          <a:pt x="133677" y="17507"/>
                        </a:lnTo>
                        <a:lnTo>
                          <a:pt x="133705" y="17507"/>
                        </a:lnTo>
                        <a:lnTo>
                          <a:pt x="133705" y="17525"/>
                        </a:lnTo>
                        <a:lnTo>
                          <a:pt x="133724" y="17525"/>
                        </a:lnTo>
                        <a:lnTo>
                          <a:pt x="133724" y="17535"/>
                        </a:lnTo>
                        <a:lnTo>
                          <a:pt x="133751" y="17535"/>
                        </a:lnTo>
                        <a:lnTo>
                          <a:pt x="133751" y="17553"/>
                        </a:lnTo>
                        <a:lnTo>
                          <a:pt x="133779" y="17553"/>
                        </a:lnTo>
                        <a:lnTo>
                          <a:pt x="133779" y="17572"/>
                        </a:lnTo>
                        <a:lnTo>
                          <a:pt x="133816" y="17572"/>
                        </a:lnTo>
                        <a:lnTo>
                          <a:pt x="133816" y="17581"/>
                        </a:lnTo>
                        <a:lnTo>
                          <a:pt x="133825" y="17581"/>
                        </a:lnTo>
                        <a:lnTo>
                          <a:pt x="133825" y="17600"/>
                        </a:lnTo>
                        <a:lnTo>
                          <a:pt x="133863" y="17600"/>
                        </a:lnTo>
                        <a:lnTo>
                          <a:pt x="133863" y="17618"/>
                        </a:lnTo>
                        <a:lnTo>
                          <a:pt x="133872" y="17618"/>
                        </a:lnTo>
                        <a:lnTo>
                          <a:pt x="133872" y="17627"/>
                        </a:lnTo>
                        <a:lnTo>
                          <a:pt x="133909" y="17627"/>
                        </a:lnTo>
                        <a:lnTo>
                          <a:pt x="133909" y="17646"/>
                        </a:lnTo>
                        <a:lnTo>
                          <a:pt x="133918" y="17646"/>
                        </a:lnTo>
                        <a:lnTo>
                          <a:pt x="133918" y="17664"/>
                        </a:lnTo>
                        <a:lnTo>
                          <a:pt x="133955" y="17664"/>
                        </a:lnTo>
                        <a:lnTo>
                          <a:pt x="133955" y="17674"/>
                        </a:lnTo>
                        <a:lnTo>
                          <a:pt x="133964" y="17674"/>
                        </a:lnTo>
                        <a:lnTo>
                          <a:pt x="133964" y="17692"/>
                        </a:lnTo>
                        <a:lnTo>
                          <a:pt x="134001" y="17692"/>
                        </a:lnTo>
                        <a:lnTo>
                          <a:pt x="134001" y="17711"/>
                        </a:lnTo>
                        <a:lnTo>
                          <a:pt x="134011" y="17711"/>
                        </a:lnTo>
                        <a:lnTo>
                          <a:pt x="134011" y="17720"/>
                        </a:lnTo>
                        <a:lnTo>
                          <a:pt x="134048" y="17720"/>
                        </a:lnTo>
                        <a:lnTo>
                          <a:pt x="134048" y="17739"/>
                        </a:lnTo>
                        <a:lnTo>
                          <a:pt x="134057" y="17739"/>
                        </a:lnTo>
                        <a:lnTo>
                          <a:pt x="134057" y="17757"/>
                        </a:lnTo>
                        <a:lnTo>
                          <a:pt x="134076" y="17757"/>
                        </a:lnTo>
                        <a:lnTo>
                          <a:pt x="134076" y="17766"/>
                        </a:lnTo>
                        <a:lnTo>
                          <a:pt x="134103" y="17766"/>
                        </a:lnTo>
                        <a:lnTo>
                          <a:pt x="134103" y="17785"/>
                        </a:lnTo>
                        <a:lnTo>
                          <a:pt x="134122" y="17785"/>
                        </a:lnTo>
                        <a:lnTo>
                          <a:pt x="134122" y="17803"/>
                        </a:lnTo>
                        <a:lnTo>
                          <a:pt x="134150" y="17803"/>
                        </a:lnTo>
                        <a:lnTo>
                          <a:pt x="134150" y="17813"/>
                        </a:lnTo>
                        <a:lnTo>
                          <a:pt x="134168" y="17813"/>
                        </a:lnTo>
                        <a:lnTo>
                          <a:pt x="134168" y="17831"/>
                        </a:lnTo>
                        <a:lnTo>
                          <a:pt x="134187" y="17831"/>
                        </a:lnTo>
                        <a:lnTo>
                          <a:pt x="134187" y="17850"/>
                        </a:lnTo>
                        <a:lnTo>
                          <a:pt x="134196" y="17850"/>
                        </a:lnTo>
                        <a:lnTo>
                          <a:pt x="134196" y="17859"/>
                        </a:lnTo>
                        <a:lnTo>
                          <a:pt x="134215" y="17859"/>
                        </a:lnTo>
                        <a:lnTo>
                          <a:pt x="134215" y="17877"/>
                        </a:lnTo>
                        <a:lnTo>
                          <a:pt x="134242" y="17877"/>
                        </a:lnTo>
                        <a:lnTo>
                          <a:pt x="134242" y="17896"/>
                        </a:lnTo>
                        <a:lnTo>
                          <a:pt x="134261" y="17896"/>
                        </a:lnTo>
                        <a:lnTo>
                          <a:pt x="134261" y="17905"/>
                        </a:lnTo>
                        <a:lnTo>
                          <a:pt x="134279" y="17905"/>
                        </a:lnTo>
                        <a:lnTo>
                          <a:pt x="134279" y="17924"/>
                        </a:lnTo>
                        <a:lnTo>
                          <a:pt x="134289" y="17924"/>
                        </a:lnTo>
                        <a:lnTo>
                          <a:pt x="134289" y="17942"/>
                        </a:lnTo>
                        <a:lnTo>
                          <a:pt x="134307" y="17942"/>
                        </a:lnTo>
                        <a:lnTo>
                          <a:pt x="134307" y="17952"/>
                        </a:lnTo>
                        <a:lnTo>
                          <a:pt x="134335" y="17952"/>
                        </a:lnTo>
                        <a:lnTo>
                          <a:pt x="134335" y="17970"/>
                        </a:lnTo>
                        <a:lnTo>
                          <a:pt x="134353" y="17970"/>
                        </a:lnTo>
                        <a:lnTo>
                          <a:pt x="134353" y="17989"/>
                        </a:lnTo>
                        <a:lnTo>
                          <a:pt x="134372" y="17989"/>
                        </a:lnTo>
                        <a:lnTo>
                          <a:pt x="134372" y="17998"/>
                        </a:lnTo>
                        <a:lnTo>
                          <a:pt x="134381" y="17998"/>
                        </a:lnTo>
                        <a:lnTo>
                          <a:pt x="134381" y="18016"/>
                        </a:lnTo>
                        <a:lnTo>
                          <a:pt x="134418" y="18016"/>
                        </a:lnTo>
                        <a:lnTo>
                          <a:pt x="134418" y="18035"/>
                        </a:lnTo>
                        <a:lnTo>
                          <a:pt x="134428" y="18035"/>
                        </a:lnTo>
                        <a:lnTo>
                          <a:pt x="134428" y="18044"/>
                        </a:lnTo>
                        <a:lnTo>
                          <a:pt x="134446" y="18044"/>
                        </a:lnTo>
                        <a:lnTo>
                          <a:pt x="134446" y="18063"/>
                        </a:lnTo>
                        <a:lnTo>
                          <a:pt x="134465" y="18063"/>
                        </a:lnTo>
                        <a:lnTo>
                          <a:pt x="134465" y="18081"/>
                        </a:lnTo>
                        <a:lnTo>
                          <a:pt x="134474" y="18081"/>
                        </a:lnTo>
                        <a:lnTo>
                          <a:pt x="134474" y="18090"/>
                        </a:lnTo>
                        <a:lnTo>
                          <a:pt x="134492" y="18090"/>
                        </a:lnTo>
                        <a:lnTo>
                          <a:pt x="134492" y="18109"/>
                        </a:lnTo>
                        <a:lnTo>
                          <a:pt x="134511" y="18109"/>
                        </a:lnTo>
                        <a:lnTo>
                          <a:pt x="134511" y="18128"/>
                        </a:lnTo>
                        <a:lnTo>
                          <a:pt x="134520" y="18128"/>
                        </a:lnTo>
                        <a:lnTo>
                          <a:pt x="134520" y="18137"/>
                        </a:lnTo>
                        <a:lnTo>
                          <a:pt x="134539" y="18137"/>
                        </a:lnTo>
                        <a:lnTo>
                          <a:pt x="134539" y="18155"/>
                        </a:lnTo>
                        <a:lnTo>
                          <a:pt x="134557" y="18155"/>
                        </a:lnTo>
                        <a:lnTo>
                          <a:pt x="134557" y="18174"/>
                        </a:lnTo>
                        <a:lnTo>
                          <a:pt x="134566" y="18174"/>
                        </a:lnTo>
                        <a:lnTo>
                          <a:pt x="134566" y="18183"/>
                        </a:lnTo>
                        <a:lnTo>
                          <a:pt x="134585" y="18183"/>
                        </a:lnTo>
                        <a:lnTo>
                          <a:pt x="134585" y="18202"/>
                        </a:lnTo>
                        <a:lnTo>
                          <a:pt x="134604" y="18202"/>
                        </a:lnTo>
                        <a:lnTo>
                          <a:pt x="134604" y="18220"/>
                        </a:lnTo>
                        <a:lnTo>
                          <a:pt x="134613" y="18220"/>
                        </a:lnTo>
                        <a:lnTo>
                          <a:pt x="134613" y="18229"/>
                        </a:lnTo>
                        <a:lnTo>
                          <a:pt x="134631" y="18229"/>
                        </a:lnTo>
                        <a:lnTo>
                          <a:pt x="134631" y="18248"/>
                        </a:lnTo>
                        <a:lnTo>
                          <a:pt x="134650" y="18248"/>
                        </a:lnTo>
                        <a:lnTo>
                          <a:pt x="134650" y="18266"/>
                        </a:lnTo>
                        <a:lnTo>
                          <a:pt x="134659" y="18266"/>
                        </a:lnTo>
                        <a:lnTo>
                          <a:pt x="134659" y="18276"/>
                        </a:lnTo>
                        <a:lnTo>
                          <a:pt x="134678" y="18276"/>
                        </a:lnTo>
                        <a:lnTo>
                          <a:pt x="134678" y="18294"/>
                        </a:lnTo>
                        <a:lnTo>
                          <a:pt x="134696" y="18294"/>
                        </a:lnTo>
                        <a:lnTo>
                          <a:pt x="134696" y="18313"/>
                        </a:lnTo>
                        <a:lnTo>
                          <a:pt x="134705" y="18313"/>
                        </a:lnTo>
                        <a:lnTo>
                          <a:pt x="134705" y="18341"/>
                        </a:lnTo>
                        <a:lnTo>
                          <a:pt x="134724" y="18341"/>
                        </a:lnTo>
                        <a:lnTo>
                          <a:pt x="134724" y="18359"/>
                        </a:lnTo>
                        <a:lnTo>
                          <a:pt x="134742" y="18359"/>
                        </a:lnTo>
                        <a:lnTo>
                          <a:pt x="134742" y="18368"/>
                        </a:lnTo>
                        <a:lnTo>
                          <a:pt x="134752" y="18368"/>
                        </a:lnTo>
                        <a:lnTo>
                          <a:pt x="134752" y="18387"/>
                        </a:lnTo>
                        <a:lnTo>
                          <a:pt x="134770" y="18387"/>
                        </a:lnTo>
                        <a:lnTo>
                          <a:pt x="134770" y="18405"/>
                        </a:lnTo>
                        <a:lnTo>
                          <a:pt x="134789" y="18405"/>
                        </a:lnTo>
                        <a:lnTo>
                          <a:pt x="134789" y="18433"/>
                        </a:lnTo>
                        <a:lnTo>
                          <a:pt x="134798" y="18433"/>
                        </a:lnTo>
                        <a:lnTo>
                          <a:pt x="134798" y="18452"/>
                        </a:lnTo>
                        <a:lnTo>
                          <a:pt x="134817" y="18452"/>
                        </a:lnTo>
                        <a:lnTo>
                          <a:pt x="134817" y="18461"/>
                        </a:lnTo>
                        <a:lnTo>
                          <a:pt x="134835" y="18461"/>
                        </a:lnTo>
                        <a:lnTo>
                          <a:pt x="134835" y="18480"/>
                        </a:lnTo>
                        <a:lnTo>
                          <a:pt x="134844" y="18480"/>
                        </a:lnTo>
                        <a:lnTo>
                          <a:pt x="134844" y="18498"/>
                        </a:lnTo>
                        <a:lnTo>
                          <a:pt x="134863" y="18498"/>
                        </a:lnTo>
                        <a:lnTo>
                          <a:pt x="134863" y="18507"/>
                        </a:lnTo>
                        <a:lnTo>
                          <a:pt x="134881" y="18507"/>
                        </a:lnTo>
                        <a:lnTo>
                          <a:pt x="134881" y="18544"/>
                        </a:lnTo>
                        <a:lnTo>
                          <a:pt x="134891" y="18544"/>
                        </a:lnTo>
                        <a:lnTo>
                          <a:pt x="134891" y="18554"/>
                        </a:lnTo>
                        <a:lnTo>
                          <a:pt x="134909" y="18554"/>
                        </a:lnTo>
                        <a:lnTo>
                          <a:pt x="134909" y="18572"/>
                        </a:lnTo>
                        <a:lnTo>
                          <a:pt x="134928" y="18572"/>
                        </a:lnTo>
                        <a:lnTo>
                          <a:pt x="134928" y="18591"/>
                        </a:lnTo>
                        <a:lnTo>
                          <a:pt x="134937" y="18591"/>
                        </a:lnTo>
                        <a:lnTo>
                          <a:pt x="134937" y="18618"/>
                        </a:lnTo>
                        <a:lnTo>
                          <a:pt x="134956" y="18618"/>
                        </a:lnTo>
                        <a:lnTo>
                          <a:pt x="134956" y="18637"/>
                        </a:lnTo>
                        <a:lnTo>
                          <a:pt x="134974" y="18637"/>
                        </a:lnTo>
                        <a:lnTo>
                          <a:pt x="134974" y="18665"/>
                        </a:lnTo>
                        <a:lnTo>
                          <a:pt x="134983" y="18665"/>
                        </a:lnTo>
                        <a:lnTo>
                          <a:pt x="134983" y="18683"/>
                        </a:lnTo>
                        <a:lnTo>
                          <a:pt x="135002" y="18683"/>
                        </a:lnTo>
                        <a:lnTo>
                          <a:pt x="135002" y="18693"/>
                        </a:lnTo>
                        <a:lnTo>
                          <a:pt x="135020" y="18693"/>
                        </a:lnTo>
                        <a:lnTo>
                          <a:pt x="135020" y="18730"/>
                        </a:lnTo>
                        <a:lnTo>
                          <a:pt x="135030" y="18730"/>
                        </a:lnTo>
                        <a:lnTo>
                          <a:pt x="135030" y="18739"/>
                        </a:lnTo>
                        <a:lnTo>
                          <a:pt x="135048" y="18739"/>
                        </a:lnTo>
                        <a:lnTo>
                          <a:pt x="135048" y="18757"/>
                        </a:lnTo>
                        <a:lnTo>
                          <a:pt x="135067" y="18757"/>
                        </a:lnTo>
                        <a:lnTo>
                          <a:pt x="135067" y="18785"/>
                        </a:lnTo>
                        <a:lnTo>
                          <a:pt x="135076" y="18785"/>
                        </a:lnTo>
                        <a:lnTo>
                          <a:pt x="135076" y="18757"/>
                        </a:lnTo>
                        <a:lnTo>
                          <a:pt x="135067" y="18757"/>
                        </a:lnTo>
                        <a:lnTo>
                          <a:pt x="135067" y="18711"/>
                        </a:lnTo>
                        <a:lnTo>
                          <a:pt x="135048" y="18711"/>
                        </a:lnTo>
                        <a:lnTo>
                          <a:pt x="135048" y="18637"/>
                        </a:lnTo>
                        <a:lnTo>
                          <a:pt x="135030" y="18637"/>
                        </a:lnTo>
                        <a:lnTo>
                          <a:pt x="135030" y="18544"/>
                        </a:lnTo>
                        <a:lnTo>
                          <a:pt x="135020" y="18544"/>
                        </a:lnTo>
                        <a:lnTo>
                          <a:pt x="135020" y="18183"/>
                        </a:lnTo>
                        <a:lnTo>
                          <a:pt x="135030" y="18183"/>
                        </a:lnTo>
                        <a:lnTo>
                          <a:pt x="135030" y="18081"/>
                        </a:lnTo>
                        <a:lnTo>
                          <a:pt x="135048" y="18081"/>
                        </a:lnTo>
                        <a:lnTo>
                          <a:pt x="135048" y="18016"/>
                        </a:lnTo>
                        <a:lnTo>
                          <a:pt x="135067" y="18016"/>
                        </a:lnTo>
                        <a:lnTo>
                          <a:pt x="135067" y="17952"/>
                        </a:lnTo>
                        <a:lnTo>
                          <a:pt x="135076" y="17952"/>
                        </a:lnTo>
                        <a:lnTo>
                          <a:pt x="135076" y="17905"/>
                        </a:lnTo>
                        <a:lnTo>
                          <a:pt x="135094" y="17905"/>
                        </a:lnTo>
                        <a:lnTo>
                          <a:pt x="135094" y="17859"/>
                        </a:lnTo>
                        <a:lnTo>
                          <a:pt x="135113" y="17859"/>
                        </a:lnTo>
                        <a:lnTo>
                          <a:pt x="135113" y="17831"/>
                        </a:lnTo>
                        <a:lnTo>
                          <a:pt x="135122" y="17831"/>
                        </a:lnTo>
                        <a:lnTo>
                          <a:pt x="135122" y="17803"/>
                        </a:lnTo>
                        <a:lnTo>
                          <a:pt x="135141" y="17803"/>
                        </a:lnTo>
                        <a:lnTo>
                          <a:pt x="135141" y="17757"/>
                        </a:lnTo>
                        <a:lnTo>
                          <a:pt x="135159" y="17757"/>
                        </a:lnTo>
                        <a:lnTo>
                          <a:pt x="135159" y="17720"/>
                        </a:lnTo>
                        <a:lnTo>
                          <a:pt x="135169" y="17720"/>
                        </a:lnTo>
                        <a:lnTo>
                          <a:pt x="135169" y="17692"/>
                        </a:lnTo>
                        <a:lnTo>
                          <a:pt x="135187" y="17692"/>
                        </a:lnTo>
                        <a:lnTo>
                          <a:pt x="135187" y="17674"/>
                        </a:lnTo>
                        <a:lnTo>
                          <a:pt x="135206" y="17674"/>
                        </a:lnTo>
                        <a:lnTo>
                          <a:pt x="135206" y="17646"/>
                        </a:lnTo>
                        <a:lnTo>
                          <a:pt x="135215" y="17646"/>
                        </a:lnTo>
                        <a:lnTo>
                          <a:pt x="135215" y="17627"/>
                        </a:lnTo>
                        <a:lnTo>
                          <a:pt x="135233" y="17627"/>
                        </a:lnTo>
                        <a:lnTo>
                          <a:pt x="135233" y="17600"/>
                        </a:lnTo>
                        <a:lnTo>
                          <a:pt x="135252" y="17600"/>
                        </a:lnTo>
                        <a:lnTo>
                          <a:pt x="135252" y="17572"/>
                        </a:lnTo>
                        <a:lnTo>
                          <a:pt x="135261" y="17572"/>
                        </a:lnTo>
                        <a:lnTo>
                          <a:pt x="135261" y="17553"/>
                        </a:lnTo>
                        <a:lnTo>
                          <a:pt x="135280" y="17553"/>
                        </a:lnTo>
                        <a:lnTo>
                          <a:pt x="135280" y="17535"/>
                        </a:lnTo>
                        <a:lnTo>
                          <a:pt x="135298" y="17535"/>
                        </a:lnTo>
                        <a:lnTo>
                          <a:pt x="135298" y="17507"/>
                        </a:lnTo>
                        <a:lnTo>
                          <a:pt x="135307" y="17507"/>
                        </a:lnTo>
                        <a:lnTo>
                          <a:pt x="135307" y="17488"/>
                        </a:lnTo>
                        <a:lnTo>
                          <a:pt x="135326" y="17488"/>
                        </a:lnTo>
                        <a:lnTo>
                          <a:pt x="135326" y="17479"/>
                        </a:lnTo>
                        <a:lnTo>
                          <a:pt x="135345" y="17479"/>
                        </a:lnTo>
                        <a:lnTo>
                          <a:pt x="135345" y="17461"/>
                        </a:lnTo>
                        <a:lnTo>
                          <a:pt x="135354" y="17461"/>
                        </a:lnTo>
                        <a:lnTo>
                          <a:pt x="135354" y="17433"/>
                        </a:lnTo>
                        <a:lnTo>
                          <a:pt x="135372" y="17433"/>
                        </a:lnTo>
                        <a:lnTo>
                          <a:pt x="135372" y="17414"/>
                        </a:lnTo>
                        <a:lnTo>
                          <a:pt x="135391" y="17414"/>
                        </a:lnTo>
                        <a:lnTo>
                          <a:pt x="135391" y="17396"/>
                        </a:lnTo>
                        <a:lnTo>
                          <a:pt x="135400" y="17396"/>
                        </a:lnTo>
                        <a:lnTo>
                          <a:pt x="135400" y="17387"/>
                        </a:lnTo>
                        <a:lnTo>
                          <a:pt x="135419" y="17387"/>
                        </a:lnTo>
                        <a:lnTo>
                          <a:pt x="135419" y="17368"/>
                        </a:lnTo>
                        <a:lnTo>
                          <a:pt x="135437" y="17368"/>
                        </a:lnTo>
                        <a:lnTo>
                          <a:pt x="135437" y="17349"/>
                        </a:lnTo>
                        <a:lnTo>
                          <a:pt x="135465" y="17349"/>
                        </a:lnTo>
                        <a:lnTo>
                          <a:pt x="135465" y="17340"/>
                        </a:lnTo>
                        <a:lnTo>
                          <a:pt x="135483" y="17340"/>
                        </a:lnTo>
                        <a:lnTo>
                          <a:pt x="135483" y="17322"/>
                        </a:lnTo>
                        <a:lnTo>
                          <a:pt x="135493" y="17322"/>
                        </a:lnTo>
                        <a:lnTo>
                          <a:pt x="135493" y="17303"/>
                        </a:lnTo>
                        <a:lnTo>
                          <a:pt x="135511" y="17303"/>
                        </a:lnTo>
                        <a:lnTo>
                          <a:pt x="135511" y="17294"/>
                        </a:lnTo>
                        <a:lnTo>
                          <a:pt x="135539" y="17294"/>
                        </a:lnTo>
                        <a:lnTo>
                          <a:pt x="135539" y="17275"/>
                        </a:lnTo>
                        <a:lnTo>
                          <a:pt x="135558" y="17275"/>
                        </a:lnTo>
                        <a:lnTo>
                          <a:pt x="135558" y="17257"/>
                        </a:lnTo>
                        <a:lnTo>
                          <a:pt x="135576" y="17257"/>
                        </a:lnTo>
                        <a:lnTo>
                          <a:pt x="135576" y="17248"/>
                        </a:lnTo>
                        <a:lnTo>
                          <a:pt x="135585" y="17248"/>
                        </a:lnTo>
                        <a:lnTo>
                          <a:pt x="135585" y="17229"/>
                        </a:lnTo>
                        <a:lnTo>
                          <a:pt x="135622" y="17229"/>
                        </a:lnTo>
                        <a:lnTo>
                          <a:pt x="135622" y="17211"/>
                        </a:lnTo>
                        <a:lnTo>
                          <a:pt x="135650" y="17211"/>
                        </a:lnTo>
                        <a:lnTo>
                          <a:pt x="135650" y="17201"/>
                        </a:lnTo>
                        <a:lnTo>
                          <a:pt x="135669" y="17201"/>
                        </a:lnTo>
                        <a:lnTo>
                          <a:pt x="135669" y="17183"/>
                        </a:lnTo>
                        <a:lnTo>
                          <a:pt x="135697" y="17183"/>
                        </a:lnTo>
                        <a:lnTo>
                          <a:pt x="135697" y="17164"/>
                        </a:lnTo>
                        <a:lnTo>
                          <a:pt x="135724" y="17164"/>
                        </a:lnTo>
                        <a:lnTo>
                          <a:pt x="135724" y="17155"/>
                        </a:lnTo>
                        <a:lnTo>
                          <a:pt x="135743" y="17155"/>
                        </a:lnTo>
                        <a:lnTo>
                          <a:pt x="135743" y="17136"/>
                        </a:lnTo>
                        <a:lnTo>
                          <a:pt x="135771" y="17136"/>
                        </a:lnTo>
                        <a:lnTo>
                          <a:pt x="135771" y="17118"/>
                        </a:lnTo>
                        <a:lnTo>
                          <a:pt x="135808" y="17118"/>
                        </a:lnTo>
                        <a:lnTo>
                          <a:pt x="135808" y="17109"/>
                        </a:lnTo>
                        <a:lnTo>
                          <a:pt x="135835" y="17109"/>
                        </a:lnTo>
                        <a:lnTo>
                          <a:pt x="135835" y="17090"/>
                        </a:lnTo>
                        <a:lnTo>
                          <a:pt x="135882" y="17090"/>
                        </a:lnTo>
                        <a:lnTo>
                          <a:pt x="135882" y="17072"/>
                        </a:lnTo>
                        <a:lnTo>
                          <a:pt x="135928" y="17072"/>
                        </a:lnTo>
                        <a:lnTo>
                          <a:pt x="135928" y="17062"/>
                        </a:lnTo>
                        <a:lnTo>
                          <a:pt x="135974" y="17062"/>
                        </a:lnTo>
                        <a:lnTo>
                          <a:pt x="135974" y="17044"/>
                        </a:lnTo>
                        <a:lnTo>
                          <a:pt x="136021" y="17044"/>
                        </a:lnTo>
                        <a:lnTo>
                          <a:pt x="136021" y="17025"/>
                        </a:lnTo>
                        <a:lnTo>
                          <a:pt x="136067" y="17025"/>
                        </a:lnTo>
                        <a:lnTo>
                          <a:pt x="136067" y="17016"/>
                        </a:lnTo>
                        <a:lnTo>
                          <a:pt x="136132" y="17016"/>
                        </a:lnTo>
                        <a:lnTo>
                          <a:pt x="136132" y="16998"/>
                        </a:lnTo>
                        <a:lnTo>
                          <a:pt x="136234" y="16998"/>
                        </a:lnTo>
                        <a:lnTo>
                          <a:pt x="136234" y="16979"/>
                        </a:lnTo>
                        <a:lnTo>
                          <a:pt x="136595" y="16979"/>
                        </a:lnTo>
                        <a:lnTo>
                          <a:pt x="136595" y="16998"/>
                        </a:lnTo>
                        <a:lnTo>
                          <a:pt x="136715" y="16998"/>
                        </a:lnTo>
                        <a:lnTo>
                          <a:pt x="136715" y="17016"/>
                        </a:lnTo>
                        <a:lnTo>
                          <a:pt x="136780" y="17016"/>
                        </a:lnTo>
                        <a:lnTo>
                          <a:pt x="136780" y="17025"/>
                        </a:lnTo>
                        <a:lnTo>
                          <a:pt x="136836" y="17025"/>
                        </a:lnTo>
                        <a:lnTo>
                          <a:pt x="136836" y="17044"/>
                        </a:lnTo>
                        <a:lnTo>
                          <a:pt x="136901" y="17044"/>
                        </a:lnTo>
                        <a:lnTo>
                          <a:pt x="136901" y="17062"/>
                        </a:lnTo>
                        <a:lnTo>
                          <a:pt x="136928" y="17062"/>
                        </a:lnTo>
                        <a:lnTo>
                          <a:pt x="136928" y="17072"/>
                        </a:lnTo>
                        <a:lnTo>
                          <a:pt x="136975" y="17072"/>
                        </a:lnTo>
                        <a:lnTo>
                          <a:pt x="136975" y="17090"/>
                        </a:lnTo>
                        <a:lnTo>
                          <a:pt x="137012" y="17090"/>
                        </a:lnTo>
                        <a:lnTo>
                          <a:pt x="137012" y="17109"/>
                        </a:lnTo>
                        <a:lnTo>
                          <a:pt x="137040" y="17109"/>
                        </a:lnTo>
                        <a:lnTo>
                          <a:pt x="137040" y="17118"/>
                        </a:lnTo>
                        <a:lnTo>
                          <a:pt x="137067" y="17118"/>
                        </a:lnTo>
                        <a:lnTo>
                          <a:pt x="137067" y="17136"/>
                        </a:lnTo>
                        <a:lnTo>
                          <a:pt x="137104" y="17136"/>
                        </a:lnTo>
                        <a:lnTo>
                          <a:pt x="137104" y="17155"/>
                        </a:lnTo>
                        <a:lnTo>
                          <a:pt x="137132" y="17155"/>
                        </a:lnTo>
                        <a:lnTo>
                          <a:pt x="137132" y="17164"/>
                        </a:lnTo>
                        <a:lnTo>
                          <a:pt x="137160" y="17164"/>
                        </a:lnTo>
                        <a:lnTo>
                          <a:pt x="137160" y="17183"/>
                        </a:lnTo>
                        <a:lnTo>
                          <a:pt x="137179" y="17183"/>
                        </a:lnTo>
                        <a:lnTo>
                          <a:pt x="137179" y="17201"/>
                        </a:lnTo>
                        <a:lnTo>
                          <a:pt x="137206" y="17201"/>
                        </a:lnTo>
                        <a:lnTo>
                          <a:pt x="137206" y="17211"/>
                        </a:lnTo>
                        <a:lnTo>
                          <a:pt x="137225" y="17211"/>
                        </a:lnTo>
                        <a:lnTo>
                          <a:pt x="137225" y="17229"/>
                        </a:lnTo>
                        <a:lnTo>
                          <a:pt x="137253" y="17229"/>
                        </a:lnTo>
                        <a:lnTo>
                          <a:pt x="137253" y="17248"/>
                        </a:lnTo>
                        <a:lnTo>
                          <a:pt x="137271" y="17248"/>
                        </a:lnTo>
                        <a:lnTo>
                          <a:pt x="137271" y="17257"/>
                        </a:lnTo>
                        <a:lnTo>
                          <a:pt x="137299" y="17257"/>
                        </a:lnTo>
                        <a:lnTo>
                          <a:pt x="137299" y="17275"/>
                        </a:lnTo>
                        <a:lnTo>
                          <a:pt x="137317" y="17275"/>
                        </a:lnTo>
                        <a:lnTo>
                          <a:pt x="137317" y="17294"/>
                        </a:lnTo>
                        <a:lnTo>
                          <a:pt x="137336" y="17294"/>
                        </a:lnTo>
                        <a:lnTo>
                          <a:pt x="137336" y="17303"/>
                        </a:lnTo>
                        <a:lnTo>
                          <a:pt x="137345" y="17303"/>
                        </a:lnTo>
                        <a:lnTo>
                          <a:pt x="137345" y="17322"/>
                        </a:lnTo>
                        <a:lnTo>
                          <a:pt x="137364" y="17322"/>
                        </a:lnTo>
                        <a:lnTo>
                          <a:pt x="137364" y="17340"/>
                        </a:lnTo>
                        <a:lnTo>
                          <a:pt x="137392" y="17340"/>
                        </a:lnTo>
                        <a:lnTo>
                          <a:pt x="137392" y="17349"/>
                        </a:lnTo>
                        <a:lnTo>
                          <a:pt x="137410" y="17349"/>
                        </a:lnTo>
                        <a:lnTo>
                          <a:pt x="137410" y="17368"/>
                        </a:lnTo>
                        <a:lnTo>
                          <a:pt x="137429" y="17368"/>
                        </a:lnTo>
                        <a:lnTo>
                          <a:pt x="137429" y="17387"/>
                        </a:lnTo>
                        <a:lnTo>
                          <a:pt x="137438" y="17387"/>
                        </a:lnTo>
                        <a:lnTo>
                          <a:pt x="137438" y="17396"/>
                        </a:lnTo>
                        <a:lnTo>
                          <a:pt x="137456" y="17396"/>
                        </a:lnTo>
                        <a:lnTo>
                          <a:pt x="137456" y="17414"/>
                        </a:lnTo>
                        <a:lnTo>
                          <a:pt x="137475" y="17414"/>
                        </a:lnTo>
                        <a:lnTo>
                          <a:pt x="137475" y="17433"/>
                        </a:lnTo>
                        <a:lnTo>
                          <a:pt x="137484" y="17433"/>
                        </a:lnTo>
                        <a:lnTo>
                          <a:pt x="137484" y="17461"/>
                        </a:lnTo>
                        <a:lnTo>
                          <a:pt x="137503" y="17461"/>
                        </a:lnTo>
                        <a:lnTo>
                          <a:pt x="137503" y="17479"/>
                        </a:lnTo>
                        <a:lnTo>
                          <a:pt x="137521" y="17479"/>
                        </a:lnTo>
                        <a:lnTo>
                          <a:pt x="137521" y="17488"/>
                        </a:lnTo>
                        <a:lnTo>
                          <a:pt x="137531" y="17488"/>
                        </a:lnTo>
                        <a:lnTo>
                          <a:pt x="137531" y="17507"/>
                        </a:lnTo>
                        <a:lnTo>
                          <a:pt x="137549" y="17507"/>
                        </a:lnTo>
                        <a:lnTo>
                          <a:pt x="137549" y="17525"/>
                        </a:lnTo>
                        <a:lnTo>
                          <a:pt x="137568" y="17525"/>
                        </a:lnTo>
                        <a:lnTo>
                          <a:pt x="137568" y="17535"/>
                        </a:lnTo>
                        <a:lnTo>
                          <a:pt x="137577" y="17535"/>
                        </a:lnTo>
                        <a:lnTo>
                          <a:pt x="137577" y="17572"/>
                        </a:lnTo>
                        <a:lnTo>
                          <a:pt x="137595" y="17572"/>
                        </a:lnTo>
                        <a:lnTo>
                          <a:pt x="137595" y="17581"/>
                        </a:lnTo>
                        <a:lnTo>
                          <a:pt x="137614" y="17581"/>
                        </a:lnTo>
                        <a:lnTo>
                          <a:pt x="137614" y="17618"/>
                        </a:lnTo>
                        <a:lnTo>
                          <a:pt x="137623" y="17618"/>
                        </a:lnTo>
                        <a:lnTo>
                          <a:pt x="137623" y="17646"/>
                        </a:lnTo>
                        <a:lnTo>
                          <a:pt x="137642" y="17646"/>
                        </a:lnTo>
                        <a:lnTo>
                          <a:pt x="137642" y="17664"/>
                        </a:lnTo>
                        <a:lnTo>
                          <a:pt x="137660" y="17664"/>
                        </a:lnTo>
                        <a:lnTo>
                          <a:pt x="137660" y="17692"/>
                        </a:lnTo>
                        <a:lnTo>
                          <a:pt x="137669" y="17692"/>
                        </a:lnTo>
                        <a:lnTo>
                          <a:pt x="137669" y="17711"/>
                        </a:lnTo>
                        <a:lnTo>
                          <a:pt x="137688" y="17711"/>
                        </a:lnTo>
                        <a:lnTo>
                          <a:pt x="137688" y="17757"/>
                        </a:lnTo>
                        <a:lnTo>
                          <a:pt x="137706" y="17757"/>
                        </a:lnTo>
                        <a:lnTo>
                          <a:pt x="137706" y="17785"/>
                        </a:lnTo>
                        <a:lnTo>
                          <a:pt x="137716" y="17785"/>
                        </a:lnTo>
                        <a:lnTo>
                          <a:pt x="137716" y="17813"/>
                        </a:lnTo>
                        <a:lnTo>
                          <a:pt x="137734" y="17813"/>
                        </a:lnTo>
                        <a:lnTo>
                          <a:pt x="137734" y="17850"/>
                        </a:lnTo>
                        <a:lnTo>
                          <a:pt x="137753" y="17850"/>
                        </a:lnTo>
                        <a:lnTo>
                          <a:pt x="137753" y="17896"/>
                        </a:lnTo>
                        <a:lnTo>
                          <a:pt x="137762" y="17896"/>
                        </a:lnTo>
                        <a:lnTo>
                          <a:pt x="137762" y="17942"/>
                        </a:lnTo>
                        <a:lnTo>
                          <a:pt x="137781" y="17942"/>
                        </a:lnTo>
                        <a:lnTo>
                          <a:pt x="137781" y="17998"/>
                        </a:lnTo>
                        <a:lnTo>
                          <a:pt x="137799" y="17998"/>
                        </a:lnTo>
                        <a:lnTo>
                          <a:pt x="137799" y="18044"/>
                        </a:lnTo>
                        <a:lnTo>
                          <a:pt x="137808" y="18044"/>
                        </a:lnTo>
                        <a:lnTo>
                          <a:pt x="137808" y="18128"/>
                        </a:lnTo>
                        <a:lnTo>
                          <a:pt x="137827" y="18128"/>
                        </a:lnTo>
                        <a:lnTo>
                          <a:pt x="137827" y="18229"/>
                        </a:lnTo>
                        <a:lnTo>
                          <a:pt x="137845" y="18229"/>
                        </a:lnTo>
                        <a:lnTo>
                          <a:pt x="137845" y="18266"/>
                        </a:lnTo>
                        <a:lnTo>
                          <a:pt x="137855" y="18266"/>
                        </a:lnTo>
                        <a:lnTo>
                          <a:pt x="137855" y="18229"/>
                        </a:lnTo>
                        <a:lnTo>
                          <a:pt x="137873" y="18229"/>
                        </a:lnTo>
                        <a:lnTo>
                          <a:pt x="137873" y="18220"/>
                        </a:lnTo>
                        <a:lnTo>
                          <a:pt x="137892" y="18220"/>
                        </a:lnTo>
                        <a:lnTo>
                          <a:pt x="137892" y="18202"/>
                        </a:lnTo>
                        <a:lnTo>
                          <a:pt x="137901" y="18202"/>
                        </a:lnTo>
                        <a:lnTo>
                          <a:pt x="137901" y="18174"/>
                        </a:lnTo>
                        <a:lnTo>
                          <a:pt x="137920" y="18174"/>
                        </a:lnTo>
                        <a:lnTo>
                          <a:pt x="137920" y="18155"/>
                        </a:lnTo>
                        <a:lnTo>
                          <a:pt x="137938" y="18155"/>
                        </a:lnTo>
                        <a:lnTo>
                          <a:pt x="137938" y="18137"/>
                        </a:lnTo>
                        <a:lnTo>
                          <a:pt x="137947" y="18137"/>
                        </a:lnTo>
                        <a:lnTo>
                          <a:pt x="137947" y="18128"/>
                        </a:lnTo>
                        <a:lnTo>
                          <a:pt x="137966" y="18128"/>
                        </a:lnTo>
                        <a:lnTo>
                          <a:pt x="137966" y="18090"/>
                        </a:lnTo>
                        <a:lnTo>
                          <a:pt x="137984" y="18090"/>
                        </a:lnTo>
                        <a:lnTo>
                          <a:pt x="137984" y="18081"/>
                        </a:lnTo>
                        <a:lnTo>
                          <a:pt x="137994" y="18081"/>
                        </a:lnTo>
                        <a:lnTo>
                          <a:pt x="137994" y="18063"/>
                        </a:lnTo>
                        <a:lnTo>
                          <a:pt x="138012" y="18063"/>
                        </a:lnTo>
                        <a:lnTo>
                          <a:pt x="138012" y="18044"/>
                        </a:lnTo>
                        <a:lnTo>
                          <a:pt x="138031" y="18044"/>
                        </a:lnTo>
                        <a:lnTo>
                          <a:pt x="138031" y="18035"/>
                        </a:lnTo>
                        <a:lnTo>
                          <a:pt x="138040" y="18035"/>
                        </a:lnTo>
                        <a:lnTo>
                          <a:pt x="138040" y="18016"/>
                        </a:lnTo>
                        <a:lnTo>
                          <a:pt x="138058" y="18016"/>
                        </a:lnTo>
                        <a:lnTo>
                          <a:pt x="138058" y="17998"/>
                        </a:lnTo>
                        <a:lnTo>
                          <a:pt x="138086" y="17998"/>
                        </a:lnTo>
                        <a:lnTo>
                          <a:pt x="138086" y="17989"/>
                        </a:lnTo>
                        <a:lnTo>
                          <a:pt x="138105" y="17989"/>
                        </a:lnTo>
                        <a:lnTo>
                          <a:pt x="138105" y="17970"/>
                        </a:lnTo>
                        <a:lnTo>
                          <a:pt x="138123" y="17970"/>
                        </a:lnTo>
                        <a:lnTo>
                          <a:pt x="138123" y="17952"/>
                        </a:lnTo>
                        <a:lnTo>
                          <a:pt x="138133" y="17952"/>
                        </a:lnTo>
                        <a:lnTo>
                          <a:pt x="138133" y="17942"/>
                        </a:lnTo>
                        <a:lnTo>
                          <a:pt x="138151" y="17942"/>
                        </a:lnTo>
                        <a:lnTo>
                          <a:pt x="138151" y="17924"/>
                        </a:lnTo>
                        <a:lnTo>
                          <a:pt x="138170" y="17924"/>
                        </a:lnTo>
                        <a:lnTo>
                          <a:pt x="138170" y="17905"/>
                        </a:lnTo>
                        <a:lnTo>
                          <a:pt x="138179" y="17905"/>
                        </a:lnTo>
                        <a:lnTo>
                          <a:pt x="138179" y="17896"/>
                        </a:lnTo>
                        <a:lnTo>
                          <a:pt x="138197" y="17896"/>
                        </a:lnTo>
                        <a:lnTo>
                          <a:pt x="138197" y="17877"/>
                        </a:lnTo>
                        <a:lnTo>
                          <a:pt x="138225" y="17877"/>
                        </a:lnTo>
                        <a:lnTo>
                          <a:pt x="138225" y="17859"/>
                        </a:lnTo>
                        <a:lnTo>
                          <a:pt x="138262" y="17859"/>
                        </a:lnTo>
                        <a:lnTo>
                          <a:pt x="138262" y="17850"/>
                        </a:lnTo>
                        <a:lnTo>
                          <a:pt x="138272" y="17850"/>
                        </a:lnTo>
                        <a:lnTo>
                          <a:pt x="138272" y="17831"/>
                        </a:lnTo>
                        <a:lnTo>
                          <a:pt x="138309" y="17831"/>
                        </a:lnTo>
                        <a:lnTo>
                          <a:pt x="138309" y="17813"/>
                        </a:lnTo>
                        <a:lnTo>
                          <a:pt x="138336" y="17813"/>
                        </a:lnTo>
                        <a:lnTo>
                          <a:pt x="138336" y="17803"/>
                        </a:lnTo>
                        <a:lnTo>
                          <a:pt x="138355" y="17803"/>
                        </a:lnTo>
                        <a:lnTo>
                          <a:pt x="138355" y="17785"/>
                        </a:lnTo>
                        <a:lnTo>
                          <a:pt x="138383" y="17785"/>
                        </a:lnTo>
                        <a:lnTo>
                          <a:pt x="138383" y="17766"/>
                        </a:lnTo>
                        <a:lnTo>
                          <a:pt x="138410" y="17766"/>
                        </a:lnTo>
                        <a:lnTo>
                          <a:pt x="138410" y="17757"/>
                        </a:lnTo>
                        <a:lnTo>
                          <a:pt x="138448" y="17757"/>
                        </a:lnTo>
                        <a:lnTo>
                          <a:pt x="138448" y="17739"/>
                        </a:lnTo>
                        <a:lnTo>
                          <a:pt x="138475" y="17739"/>
                        </a:lnTo>
                        <a:lnTo>
                          <a:pt x="138475" y="17720"/>
                        </a:lnTo>
                        <a:lnTo>
                          <a:pt x="138522" y="17720"/>
                        </a:lnTo>
                        <a:lnTo>
                          <a:pt x="138522" y="17711"/>
                        </a:lnTo>
                        <a:lnTo>
                          <a:pt x="138568" y="17711"/>
                        </a:lnTo>
                        <a:lnTo>
                          <a:pt x="138568" y="17692"/>
                        </a:lnTo>
                        <a:lnTo>
                          <a:pt x="138596" y="17692"/>
                        </a:lnTo>
                        <a:lnTo>
                          <a:pt x="138596" y="17674"/>
                        </a:lnTo>
                        <a:lnTo>
                          <a:pt x="138642" y="17674"/>
                        </a:lnTo>
                        <a:lnTo>
                          <a:pt x="138642" y="17664"/>
                        </a:lnTo>
                        <a:lnTo>
                          <a:pt x="138688" y="17664"/>
                        </a:lnTo>
                        <a:lnTo>
                          <a:pt x="138688" y="17646"/>
                        </a:lnTo>
                        <a:lnTo>
                          <a:pt x="138781" y="17646"/>
                        </a:lnTo>
                        <a:lnTo>
                          <a:pt x="138781" y="17627"/>
                        </a:lnTo>
                        <a:lnTo>
                          <a:pt x="138864" y="17627"/>
                        </a:lnTo>
                        <a:lnTo>
                          <a:pt x="138864" y="17618"/>
                        </a:lnTo>
                        <a:lnTo>
                          <a:pt x="139281" y="17618"/>
                        </a:lnTo>
                        <a:lnTo>
                          <a:pt x="139281" y="17627"/>
                        </a:lnTo>
                        <a:lnTo>
                          <a:pt x="139355" y="17627"/>
                        </a:lnTo>
                        <a:lnTo>
                          <a:pt x="139355" y="17646"/>
                        </a:lnTo>
                        <a:lnTo>
                          <a:pt x="139429" y="17646"/>
                        </a:lnTo>
                        <a:lnTo>
                          <a:pt x="139429" y="17664"/>
                        </a:lnTo>
                        <a:lnTo>
                          <a:pt x="139513" y="17664"/>
                        </a:lnTo>
                        <a:lnTo>
                          <a:pt x="139513" y="17674"/>
                        </a:lnTo>
                        <a:lnTo>
                          <a:pt x="139540" y="17674"/>
                        </a:lnTo>
                        <a:lnTo>
                          <a:pt x="139540" y="17692"/>
                        </a:lnTo>
                        <a:lnTo>
                          <a:pt x="139587" y="17692"/>
                        </a:lnTo>
                        <a:lnTo>
                          <a:pt x="139587" y="17711"/>
                        </a:lnTo>
                        <a:lnTo>
                          <a:pt x="139633" y="17711"/>
                        </a:lnTo>
                        <a:lnTo>
                          <a:pt x="139633" y="17720"/>
                        </a:lnTo>
                        <a:lnTo>
                          <a:pt x="139661" y="17720"/>
                        </a:lnTo>
                        <a:lnTo>
                          <a:pt x="139661" y="17739"/>
                        </a:lnTo>
                        <a:lnTo>
                          <a:pt x="139707" y="17739"/>
                        </a:lnTo>
                        <a:lnTo>
                          <a:pt x="139707" y="17757"/>
                        </a:lnTo>
                        <a:lnTo>
                          <a:pt x="139744" y="17757"/>
                        </a:lnTo>
                        <a:lnTo>
                          <a:pt x="139744" y="17766"/>
                        </a:lnTo>
                        <a:lnTo>
                          <a:pt x="139772" y="17766"/>
                        </a:lnTo>
                        <a:lnTo>
                          <a:pt x="139772" y="17785"/>
                        </a:lnTo>
                        <a:lnTo>
                          <a:pt x="139791" y="17785"/>
                        </a:lnTo>
                        <a:lnTo>
                          <a:pt x="139791" y="17803"/>
                        </a:lnTo>
                        <a:lnTo>
                          <a:pt x="139818" y="17803"/>
                        </a:lnTo>
                        <a:lnTo>
                          <a:pt x="139818" y="17813"/>
                        </a:lnTo>
                        <a:lnTo>
                          <a:pt x="139846" y="17813"/>
                        </a:lnTo>
                        <a:lnTo>
                          <a:pt x="139846" y="17831"/>
                        </a:lnTo>
                        <a:lnTo>
                          <a:pt x="139865" y="17831"/>
                        </a:lnTo>
                        <a:lnTo>
                          <a:pt x="139865" y="17850"/>
                        </a:lnTo>
                        <a:lnTo>
                          <a:pt x="139892" y="17850"/>
                        </a:lnTo>
                        <a:lnTo>
                          <a:pt x="139892" y="17859"/>
                        </a:lnTo>
                        <a:lnTo>
                          <a:pt x="139911" y="17859"/>
                        </a:lnTo>
                        <a:lnTo>
                          <a:pt x="139911" y="17877"/>
                        </a:lnTo>
                        <a:lnTo>
                          <a:pt x="139930" y="17877"/>
                        </a:lnTo>
                        <a:lnTo>
                          <a:pt x="139930" y="17896"/>
                        </a:lnTo>
                        <a:lnTo>
                          <a:pt x="139957" y="17896"/>
                        </a:lnTo>
                        <a:lnTo>
                          <a:pt x="139957" y="17905"/>
                        </a:lnTo>
                        <a:lnTo>
                          <a:pt x="139976" y="17905"/>
                        </a:lnTo>
                        <a:lnTo>
                          <a:pt x="139976" y="17924"/>
                        </a:lnTo>
                        <a:lnTo>
                          <a:pt x="140004" y="17924"/>
                        </a:lnTo>
                        <a:lnTo>
                          <a:pt x="140004" y="17942"/>
                        </a:lnTo>
                        <a:lnTo>
                          <a:pt x="140022" y="17942"/>
                        </a:lnTo>
                        <a:lnTo>
                          <a:pt x="140022" y="17952"/>
                        </a:lnTo>
                        <a:lnTo>
                          <a:pt x="140031" y="17952"/>
                        </a:lnTo>
                        <a:lnTo>
                          <a:pt x="140031" y="17970"/>
                        </a:lnTo>
                        <a:lnTo>
                          <a:pt x="140050" y="17970"/>
                        </a:lnTo>
                        <a:lnTo>
                          <a:pt x="140050" y="17989"/>
                        </a:lnTo>
                        <a:lnTo>
                          <a:pt x="140068" y="17989"/>
                        </a:lnTo>
                        <a:lnTo>
                          <a:pt x="140068" y="17998"/>
                        </a:lnTo>
                        <a:lnTo>
                          <a:pt x="140078" y="17998"/>
                        </a:lnTo>
                        <a:lnTo>
                          <a:pt x="140078" y="18016"/>
                        </a:lnTo>
                        <a:lnTo>
                          <a:pt x="140096" y="18016"/>
                        </a:lnTo>
                        <a:lnTo>
                          <a:pt x="140096" y="18035"/>
                        </a:lnTo>
                        <a:lnTo>
                          <a:pt x="140115" y="18035"/>
                        </a:lnTo>
                        <a:lnTo>
                          <a:pt x="140115" y="18044"/>
                        </a:lnTo>
                        <a:lnTo>
                          <a:pt x="140124" y="18044"/>
                        </a:lnTo>
                        <a:lnTo>
                          <a:pt x="140124" y="18063"/>
                        </a:lnTo>
                        <a:lnTo>
                          <a:pt x="140143" y="18063"/>
                        </a:lnTo>
                        <a:lnTo>
                          <a:pt x="140143" y="18081"/>
                        </a:lnTo>
                        <a:lnTo>
                          <a:pt x="140161" y="18081"/>
                        </a:lnTo>
                        <a:lnTo>
                          <a:pt x="140161" y="18090"/>
                        </a:lnTo>
                        <a:lnTo>
                          <a:pt x="140170" y="18090"/>
                        </a:lnTo>
                        <a:lnTo>
                          <a:pt x="140170" y="18109"/>
                        </a:lnTo>
                        <a:lnTo>
                          <a:pt x="140189" y="18109"/>
                        </a:lnTo>
                        <a:lnTo>
                          <a:pt x="140189" y="18128"/>
                        </a:lnTo>
                        <a:lnTo>
                          <a:pt x="140207" y="18128"/>
                        </a:lnTo>
                        <a:lnTo>
                          <a:pt x="140207" y="18155"/>
                        </a:lnTo>
                        <a:lnTo>
                          <a:pt x="140217" y="18155"/>
                        </a:lnTo>
                        <a:lnTo>
                          <a:pt x="140217" y="18174"/>
                        </a:lnTo>
                        <a:lnTo>
                          <a:pt x="140235" y="18174"/>
                        </a:lnTo>
                        <a:lnTo>
                          <a:pt x="140235" y="18202"/>
                        </a:lnTo>
                        <a:lnTo>
                          <a:pt x="140254" y="18202"/>
                        </a:lnTo>
                        <a:lnTo>
                          <a:pt x="140254" y="18220"/>
                        </a:lnTo>
                        <a:lnTo>
                          <a:pt x="140263" y="18220"/>
                        </a:lnTo>
                        <a:lnTo>
                          <a:pt x="140263" y="18248"/>
                        </a:lnTo>
                        <a:lnTo>
                          <a:pt x="140281" y="18248"/>
                        </a:lnTo>
                        <a:lnTo>
                          <a:pt x="140281" y="18266"/>
                        </a:lnTo>
                        <a:lnTo>
                          <a:pt x="140300" y="18266"/>
                        </a:lnTo>
                        <a:lnTo>
                          <a:pt x="140300" y="18294"/>
                        </a:lnTo>
                        <a:lnTo>
                          <a:pt x="140309" y="18294"/>
                        </a:lnTo>
                        <a:lnTo>
                          <a:pt x="140309" y="18313"/>
                        </a:lnTo>
                        <a:lnTo>
                          <a:pt x="140328" y="18313"/>
                        </a:lnTo>
                        <a:lnTo>
                          <a:pt x="140328" y="18341"/>
                        </a:lnTo>
                        <a:lnTo>
                          <a:pt x="140346" y="18341"/>
                        </a:lnTo>
                        <a:lnTo>
                          <a:pt x="140346" y="18368"/>
                        </a:lnTo>
                        <a:lnTo>
                          <a:pt x="140356" y="18368"/>
                        </a:lnTo>
                        <a:lnTo>
                          <a:pt x="140356" y="18405"/>
                        </a:lnTo>
                        <a:lnTo>
                          <a:pt x="140374" y="18405"/>
                        </a:lnTo>
                        <a:lnTo>
                          <a:pt x="140374" y="18452"/>
                        </a:lnTo>
                        <a:lnTo>
                          <a:pt x="140393" y="18452"/>
                        </a:lnTo>
                        <a:lnTo>
                          <a:pt x="140393" y="18480"/>
                        </a:lnTo>
                        <a:lnTo>
                          <a:pt x="140402" y="18480"/>
                        </a:lnTo>
                        <a:lnTo>
                          <a:pt x="140402" y="18507"/>
                        </a:lnTo>
                        <a:lnTo>
                          <a:pt x="140420" y="18507"/>
                        </a:lnTo>
                        <a:lnTo>
                          <a:pt x="140420" y="18554"/>
                        </a:lnTo>
                        <a:lnTo>
                          <a:pt x="140439" y="18554"/>
                        </a:lnTo>
                        <a:lnTo>
                          <a:pt x="140439" y="18591"/>
                        </a:lnTo>
                        <a:lnTo>
                          <a:pt x="140448" y="18591"/>
                        </a:lnTo>
                        <a:lnTo>
                          <a:pt x="140448" y="18646"/>
                        </a:lnTo>
                        <a:lnTo>
                          <a:pt x="140467" y="18646"/>
                        </a:lnTo>
                        <a:lnTo>
                          <a:pt x="140467" y="18730"/>
                        </a:lnTo>
                        <a:lnTo>
                          <a:pt x="140485" y="18730"/>
                        </a:lnTo>
                        <a:lnTo>
                          <a:pt x="140485" y="18804"/>
                        </a:lnTo>
                        <a:lnTo>
                          <a:pt x="140495" y="18804"/>
                        </a:lnTo>
                        <a:lnTo>
                          <a:pt x="140495" y="19202"/>
                        </a:lnTo>
                        <a:lnTo>
                          <a:pt x="140485" y="19202"/>
                        </a:lnTo>
                        <a:lnTo>
                          <a:pt x="140485" y="19285"/>
                        </a:lnTo>
                        <a:lnTo>
                          <a:pt x="140467" y="19285"/>
                        </a:lnTo>
                        <a:lnTo>
                          <a:pt x="140467" y="19359"/>
                        </a:lnTo>
                        <a:lnTo>
                          <a:pt x="140448" y="19359"/>
                        </a:lnTo>
                        <a:lnTo>
                          <a:pt x="140448" y="19424"/>
                        </a:lnTo>
                        <a:lnTo>
                          <a:pt x="140439" y="19424"/>
                        </a:lnTo>
                        <a:lnTo>
                          <a:pt x="140439" y="19471"/>
                        </a:lnTo>
                        <a:lnTo>
                          <a:pt x="140420" y="19471"/>
                        </a:lnTo>
                        <a:lnTo>
                          <a:pt x="140420" y="19498"/>
                        </a:lnTo>
                        <a:lnTo>
                          <a:pt x="140402" y="19498"/>
                        </a:lnTo>
                        <a:lnTo>
                          <a:pt x="140402" y="19545"/>
                        </a:lnTo>
                        <a:lnTo>
                          <a:pt x="140393" y="19545"/>
                        </a:lnTo>
                        <a:lnTo>
                          <a:pt x="140393" y="19591"/>
                        </a:lnTo>
                        <a:lnTo>
                          <a:pt x="140374" y="19591"/>
                        </a:lnTo>
                        <a:lnTo>
                          <a:pt x="140374" y="19619"/>
                        </a:lnTo>
                        <a:lnTo>
                          <a:pt x="140356" y="19619"/>
                        </a:lnTo>
                        <a:lnTo>
                          <a:pt x="140356" y="19637"/>
                        </a:lnTo>
                        <a:lnTo>
                          <a:pt x="140374" y="19637"/>
                        </a:lnTo>
                        <a:lnTo>
                          <a:pt x="140374" y="19619"/>
                        </a:lnTo>
                        <a:lnTo>
                          <a:pt x="140420" y="19619"/>
                        </a:lnTo>
                        <a:lnTo>
                          <a:pt x="140420" y="19610"/>
                        </a:lnTo>
                        <a:lnTo>
                          <a:pt x="140495" y="19610"/>
                        </a:lnTo>
                        <a:lnTo>
                          <a:pt x="140495" y="19591"/>
                        </a:lnTo>
                        <a:lnTo>
                          <a:pt x="140884" y="19591"/>
                        </a:lnTo>
                        <a:lnTo>
                          <a:pt x="140884" y="19610"/>
                        </a:lnTo>
                        <a:lnTo>
                          <a:pt x="140948" y="19610"/>
                        </a:lnTo>
                        <a:lnTo>
                          <a:pt x="140948" y="19619"/>
                        </a:lnTo>
                        <a:lnTo>
                          <a:pt x="140995" y="19619"/>
                        </a:lnTo>
                        <a:lnTo>
                          <a:pt x="140995" y="19637"/>
                        </a:lnTo>
                        <a:lnTo>
                          <a:pt x="141050" y="19637"/>
                        </a:lnTo>
                        <a:lnTo>
                          <a:pt x="141050" y="19656"/>
                        </a:lnTo>
                        <a:lnTo>
                          <a:pt x="141087" y="19656"/>
                        </a:lnTo>
                        <a:lnTo>
                          <a:pt x="141087" y="19665"/>
                        </a:lnTo>
                        <a:lnTo>
                          <a:pt x="141115" y="19665"/>
                        </a:lnTo>
                        <a:lnTo>
                          <a:pt x="141115" y="19684"/>
                        </a:lnTo>
                        <a:lnTo>
                          <a:pt x="141143" y="19684"/>
                        </a:lnTo>
                        <a:lnTo>
                          <a:pt x="141143" y="19702"/>
                        </a:lnTo>
                        <a:lnTo>
                          <a:pt x="141180" y="19702"/>
                        </a:lnTo>
                        <a:lnTo>
                          <a:pt x="141180" y="19711"/>
                        </a:lnTo>
                        <a:lnTo>
                          <a:pt x="141226" y="19711"/>
                        </a:lnTo>
                        <a:lnTo>
                          <a:pt x="141226" y="19730"/>
                        </a:lnTo>
                        <a:lnTo>
                          <a:pt x="141236" y="19730"/>
                        </a:lnTo>
                        <a:lnTo>
                          <a:pt x="141236" y="19748"/>
                        </a:lnTo>
                        <a:lnTo>
                          <a:pt x="141254" y="19748"/>
                        </a:lnTo>
                        <a:lnTo>
                          <a:pt x="141254" y="19758"/>
                        </a:lnTo>
                        <a:lnTo>
                          <a:pt x="141282" y="19758"/>
                        </a:lnTo>
                        <a:lnTo>
                          <a:pt x="141282" y="19776"/>
                        </a:lnTo>
                        <a:lnTo>
                          <a:pt x="141300" y="19776"/>
                        </a:lnTo>
                        <a:lnTo>
                          <a:pt x="141300" y="19795"/>
                        </a:lnTo>
                        <a:lnTo>
                          <a:pt x="141319" y="19795"/>
                        </a:lnTo>
                        <a:lnTo>
                          <a:pt x="141319" y="19804"/>
                        </a:lnTo>
                        <a:lnTo>
                          <a:pt x="141328" y="19804"/>
                        </a:lnTo>
                        <a:lnTo>
                          <a:pt x="141328" y="19823"/>
                        </a:lnTo>
                        <a:lnTo>
                          <a:pt x="141347" y="19823"/>
                        </a:lnTo>
                        <a:lnTo>
                          <a:pt x="141347" y="19841"/>
                        </a:lnTo>
                        <a:lnTo>
                          <a:pt x="141365" y="19841"/>
                        </a:lnTo>
                        <a:lnTo>
                          <a:pt x="141365" y="19850"/>
                        </a:lnTo>
                        <a:lnTo>
                          <a:pt x="141374" y="19850"/>
                        </a:lnTo>
                        <a:lnTo>
                          <a:pt x="141374" y="19869"/>
                        </a:lnTo>
                        <a:lnTo>
                          <a:pt x="141393" y="19869"/>
                        </a:lnTo>
                        <a:lnTo>
                          <a:pt x="141393" y="19887"/>
                        </a:lnTo>
                        <a:lnTo>
                          <a:pt x="141412" y="19887"/>
                        </a:lnTo>
                        <a:lnTo>
                          <a:pt x="141412" y="19897"/>
                        </a:lnTo>
                        <a:lnTo>
                          <a:pt x="141421" y="19897"/>
                        </a:lnTo>
                        <a:lnTo>
                          <a:pt x="141421" y="19915"/>
                        </a:lnTo>
                        <a:lnTo>
                          <a:pt x="141439" y="19915"/>
                        </a:lnTo>
                        <a:lnTo>
                          <a:pt x="141439" y="19934"/>
                        </a:lnTo>
                        <a:lnTo>
                          <a:pt x="141458" y="19934"/>
                        </a:lnTo>
                        <a:lnTo>
                          <a:pt x="141458" y="19962"/>
                        </a:lnTo>
                        <a:lnTo>
                          <a:pt x="141467" y="19962"/>
                        </a:lnTo>
                        <a:lnTo>
                          <a:pt x="141467" y="19980"/>
                        </a:lnTo>
                        <a:lnTo>
                          <a:pt x="141486" y="19980"/>
                        </a:lnTo>
                        <a:lnTo>
                          <a:pt x="141486" y="20008"/>
                        </a:lnTo>
                        <a:lnTo>
                          <a:pt x="141504" y="20008"/>
                        </a:lnTo>
                        <a:lnTo>
                          <a:pt x="141504" y="20026"/>
                        </a:lnTo>
                        <a:lnTo>
                          <a:pt x="141513" y="20026"/>
                        </a:lnTo>
                        <a:lnTo>
                          <a:pt x="141513" y="20054"/>
                        </a:lnTo>
                        <a:lnTo>
                          <a:pt x="141532" y="20054"/>
                        </a:lnTo>
                        <a:lnTo>
                          <a:pt x="141532" y="20082"/>
                        </a:lnTo>
                        <a:lnTo>
                          <a:pt x="141550" y="20082"/>
                        </a:lnTo>
                        <a:lnTo>
                          <a:pt x="141550" y="20100"/>
                        </a:lnTo>
                        <a:lnTo>
                          <a:pt x="141560" y="20100"/>
                        </a:lnTo>
                        <a:lnTo>
                          <a:pt x="141560" y="20128"/>
                        </a:lnTo>
                        <a:lnTo>
                          <a:pt x="141578" y="20128"/>
                        </a:lnTo>
                        <a:lnTo>
                          <a:pt x="141578" y="20193"/>
                        </a:lnTo>
                        <a:lnTo>
                          <a:pt x="141597" y="20193"/>
                        </a:lnTo>
                        <a:lnTo>
                          <a:pt x="141597" y="20239"/>
                        </a:lnTo>
                        <a:lnTo>
                          <a:pt x="141606" y="20239"/>
                        </a:lnTo>
                        <a:lnTo>
                          <a:pt x="141606" y="20286"/>
                        </a:lnTo>
                        <a:lnTo>
                          <a:pt x="141625" y="20286"/>
                        </a:lnTo>
                        <a:lnTo>
                          <a:pt x="141625" y="20332"/>
                        </a:lnTo>
                        <a:lnTo>
                          <a:pt x="141643" y="20332"/>
                        </a:lnTo>
                        <a:lnTo>
                          <a:pt x="141643" y="20517"/>
                        </a:lnTo>
                        <a:lnTo>
                          <a:pt x="141652" y="20517"/>
                        </a:lnTo>
                        <a:lnTo>
                          <a:pt x="141652" y="20545"/>
                        </a:lnTo>
                        <a:lnTo>
                          <a:pt x="141643" y="20545"/>
                        </a:lnTo>
                        <a:lnTo>
                          <a:pt x="141643" y="20582"/>
                        </a:lnTo>
                        <a:lnTo>
                          <a:pt x="141671" y="20582"/>
                        </a:lnTo>
                        <a:lnTo>
                          <a:pt x="141671" y="20564"/>
                        </a:lnTo>
                        <a:lnTo>
                          <a:pt x="141717" y="20564"/>
                        </a:lnTo>
                        <a:lnTo>
                          <a:pt x="141717" y="20545"/>
                        </a:lnTo>
                        <a:lnTo>
                          <a:pt x="141764" y="20545"/>
                        </a:lnTo>
                        <a:lnTo>
                          <a:pt x="141764" y="20536"/>
                        </a:lnTo>
                        <a:lnTo>
                          <a:pt x="141810" y="20536"/>
                        </a:lnTo>
                        <a:lnTo>
                          <a:pt x="141810" y="20517"/>
                        </a:lnTo>
                        <a:lnTo>
                          <a:pt x="141856" y="20517"/>
                        </a:lnTo>
                        <a:lnTo>
                          <a:pt x="141856" y="20499"/>
                        </a:lnTo>
                        <a:lnTo>
                          <a:pt x="141902" y="20499"/>
                        </a:lnTo>
                        <a:lnTo>
                          <a:pt x="141902" y="20489"/>
                        </a:lnTo>
                        <a:lnTo>
                          <a:pt x="141949" y="20489"/>
                        </a:lnTo>
                        <a:lnTo>
                          <a:pt x="141949" y="20471"/>
                        </a:lnTo>
                        <a:lnTo>
                          <a:pt x="141995" y="20471"/>
                        </a:lnTo>
                        <a:lnTo>
                          <a:pt x="141995" y="20452"/>
                        </a:lnTo>
                        <a:lnTo>
                          <a:pt x="142060" y="20452"/>
                        </a:lnTo>
                        <a:lnTo>
                          <a:pt x="142060" y="20443"/>
                        </a:lnTo>
                        <a:lnTo>
                          <a:pt x="142134" y="20443"/>
                        </a:lnTo>
                        <a:lnTo>
                          <a:pt x="142134" y="20425"/>
                        </a:lnTo>
                        <a:lnTo>
                          <a:pt x="142199" y="20425"/>
                        </a:lnTo>
                        <a:lnTo>
                          <a:pt x="142199" y="20406"/>
                        </a:lnTo>
                        <a:lnTo>
                          <a:pt x="142254" y="20406"/>
                        </a:lnTo>
                        <a:lnTo>
                          <a:pt x="142254" y="20397"/>
                        </a:lnTo>
                        <a:lnTo>
                          <a:pt x="142319" y="20397"/>
                        </a:lnTo>
                        <a:lnTo>
                          <a:pt x="142319" y="20378"/>
                        </a:lnTo>
                        <a:lnTo>
                          <a:pt x="142393" y="20378"/>
                        </a:lnTo>
                        <a:lnTo>
                          <a:pt x="142393" y="20360"/>
                        </a:lnTo>
                        <a:lnTo>
                          <a:pt x="142486" y="20360"/>
                        </a:lnTo>
                        <a:lnTo>
                          <a:pt x="142486" y="20351"/>
                        </a:lnTo>
                        <a:lnTo>
                          <a:pt x="142597" y="20351"/>
                        </a:lnTo>
                        <a:lnTo>
                          <a:pt x="142597" y="20332"/>
                        </a:lnTo>
                        <a:lnTo>
                          <a:pt x="142718" y="20332"/>
                        </a:lnTo>
                        <a:lnTo>
                          <a:pt x="142718" y="20313"/>
                        </a:lnTo>
                        <a:lnTo>
                          <a:pt x="142829" y="20313"/>
                        </a:lnTo>
                        <a:lnTo>
                          <a:pt x="142829" y="20304"/>
                        </a:lnTo>
                        <a:lnTo>
                          <a:pt x="143505" y="20304"/>
                        </a:lnTo>
                        <a:lnTo>
                          <a:pt x="143505" y="20313"/>
                        </a:lnTo>
                        <a:lnTo>
                          <a:pt x="143709" y="20313"/>
                        </a:lnTo>
                        <a:lnTo>
                          <a:pt x="143709" y="20332"/>
                        </a:lnTo>
                        <a:lnTo>
                          <a:pt x="143801" y="20332"/>
                        </a:lnTo>
                        <a:lnTo>
                          <a:pt x="143801" y="20351"/>
                        </a:lnTo>
                        <a:lnTo>
                          <a:pt x="143894" y="20351"/>
                        </a:lnTo>
                        <a:lnTo>
                          <a:pt x="143894" y="20360"/>
                        </a:lnTo>
                        <a:lnTo>
                          <a:pt x="144005" y="20360"/>
                        </a:lnTo>
                        <a:lnTo>
                          <a:pt x="144005" y="20378"/>
                        </a:lnTo>
                        <a:lnTo>
                          <a:pt x="144079" y="20378"/>
                        </a:lnTo>
                        <a:lnTo>
                          <a:pt x="144079" y="20397"/>
                        </a:lnTo>
                        <a:lnTo>
                          <a:pt x="144144" y="20397"/>
                        </a:lnTo>
                        <a:lnTo>
                          <a:pt x="144144" y="20406"/>
                        </a:lnTo>
                        <a:lnTo>
                          <a:pt x="144200" y="20406"/>
                        </a:lnTo>
                        <a:lnTo>
                          <a:pt x="144200" y="20425"/>
                        </a:lnTo>
                        <a:lnTo>
                          <a:pt x="144264" y="20425"/>
                        </a:lnTo>
                        <a:lnTo>
                          <a:pt x="144264" y="20443"/>
                        </a:lnTo>
                        <a:lnTo>
                          <a:pt x="144329" y="20443"/>
                        </a:lnTo>
                        <a:lnTo>
                          <a:pt x="144329" y="20452"/>
                        </a:lnTo>
                        <a:lnTo>
                          <a:pt x="144385" y="20452"/>
                        </a:lnTo>
                        <a:lnTo>
                          <a:pt x="144385" y="20471"/>
                        </a:lnTo>
                        <a:lnTo>
                          <a:pt x="144450" y="20471"/>
                        </a:lnTo>
                        <a:lnTo>
                          <a:pt x="144450" y="20489"/>
                        </a:lnTo>
                        <a:lnTo>
                          <a:pt x="144496" y="20489"/>
                        </a:lnTo>
                        <a:lnTo>
                          <a:pt x="144496" y="20499"/>
                        </a:lnTo>
                        <a:lnTo>
                          <a:pt x="144542" y="20499"/>
                        </a:lnTo>
                        <a:lnTo>
                          <a:pt x="144542" y="20517"/>
                        </a:lnTo>
                        <a:lnTo>
                          <a:pt x="144589" y="20517"/>
                        </a:lnTo>
                        <a:lnTo>
                          <a:pt x="144589" y="20536"/>
                        </a:lnTo>
                        <a:lnTo>
                          <a:pt x="144635" y="20536"/>
                        </a:lnTo>
                        <a:lnTo>
                          <a:pt x="144635" y="20545"/>
                        </a:lnTo>
                        <a:lnTo>
                          <a:pt x="144663" y="20545"/>
                        </a:lnTo>
                        <a:lnTo>
                          <a:pt x="144663" y="20564"/>
                        </a:lnTo>
                        <a:lnTo>
                          <a:pt x="144709" y="20564"/>
                        </a:lnTo>
                        <a:lnTo>
                          <a:pt x="144709" y="20582"/>
                        </a:lnTo>
                        <a:lnTo>
                          <a:pt x="144755" y="20582"/>
                        </a:lnTo>
                        <a:lnTo>
                          <a:pt x="144755" y="20591"/>
                        </a:lnTo>
                        <a:lnTo>
                          <a:pt x="144802" y="20591"/>
                        </a:lnTo>
                        <a:lnTo>
                          <a:pt x="144802" y="20610"/>
                        </a:lnTo>
                        <a:lnTo>
                          <a:pt x="144839" y="20610"/>
                        </a:lnTo>
                        <a:lnTo>
                          <a:pt x="144839" y="20628"/>
                        </a:lnTo>
                        <a:lnTo>
                          <a:pt x="144866" y="20628"/>
                        </a:lnTo>
                        <a:lnTo>
                          <a:pt x="144866" y="20638"/>
                        </a:lnTo>
                        <a:lnTo>
                          <a:pt x="144913" y="20638"/>
                        </a:lnTo>
                        <a:lnTo>
                          <a:pt x="144913" y="20656"/>
                        </a:lnTo>
                        <a:lnTo>
                          <a:pt x="144941" y="20656"/>
                        </a:lnTo>
                        <a:lnTo>
                          <a:pt x="144941" y="20675"/>
                        </a:lnTo>
                        <a:lnTo>
                          <a:pt x="144978" y="20675"/>
                        </a:lnTo>
                        <a:lnTo>
                          <a:pt x="144978" y="20684"/>
                        </a:lnTo>
                        <a:lnTo>
                          <a:pt x="145005" y="20684"/>
                        </a:lnTo>
                        <a:lnTo>
                          <a:pt x="145005" y="20703"/>
                        </a:lnTo>
                        <a:lnTo>
                          <a:pt x="145033" y="20703"/>
                        </a:lnTo>
                        <a:lnTo>
                          <a:pt x="145033" y="20721"/>
                        </a:lnTo>
                        <a:lnTo>
                          <a:pt x="145070" y="20721"/>
                        </a:lnTo>
                        <a:lnTo>
                          <a:pt x="145070" y="20730"/>
                        </a:lnTo>
                        <a:lnTo>
                          <a:pt x="145098" y="20730"/>
                        </a:lnTo>
                        <a:lnTo>
                          <a:pt x="145098" y="20749"/>
                        </a:lnTo>
                        <a:lnTo>
                          <a:pt x="145126" y="20749"/>
                        </a:lnTo>
                        <a:lnTo>
                          <a:pt x="145126" y="20767"/>
                        </a:lnTo>
                        <a:lnTo>
                          <a:pt x="145163" y="20767"/>
                        </a:lnTo>
                        <a:lnTo>
                          <a:pt x="145163" y="20777"/>
                        </a:lnTo>
                        <a:lnTo>
                          <a:pt x="145191" y="20777"/>
                        </a:lnTo>
                        <a:lnTo>
                          <a:pt x="145191" y="20795"/>
                        </a:lnTo>
                        <a:lnTo>
                          <a:pt x="145218" y="20795"/>
                        </a:lnTo>
                        <a:lnTo>
                          <a:pt x="145218" y="20814"/>
                        </a:lnTo>
                        <a:lnTo>
                          <a:pt x="145255" y="20814"/>
                        </a:lnTo>
                        <a:lnTo>
                          <a:pt x="145255" y="20823"/>
                        </a:lnTo>
                        <a:lnTo>
                          <a:pt x="145283" y="20823"/>
                        </a:lnTo>
                        <a:lnTo>
                          <a:pt x="145283" y="20841"/>
                        </a:lnTo>
                        <a:lnTo>
                          <a:pt x="145302" y="20841"/>
                        </a:lnTo>
                        <a:lnTo>
                          <a:pt x="145302" y="20860"/>
                        </a:lnTo>
                        <a:lnTo>
                          <a:pt x="145330" y="20860"/>
                        </a:lnTo>
                        <a:lnTo>
                          <a:pt x="145330" y="20869"/>
                        </a:lnTo>
                        <a:lnTo>
                          <a:pt x="145357" y="20869"/>
                        </a:lnTo>
                        <a:lnTo>
                          <a:pt x="145357" y="20888"/>
                        </a:lnTo>
                        <a:lnTo>
                          <a:pt x="145376" y="20888"/>
                        </a:lnTo>
                        <a:lnTo>
                          <a:pt x="145376" y="20906"/>
                        </a:lnTo>
                        <a:lnTo>
                          <a:pt x="145404" y="20906"/>
                        </a:lnTo>
                        <a:lnTo>
                          <a:pt x="145404" y="20916"/>
                        </a:lnTo>
                        <a:lnTo>
                          <a:pt x="145441" y="20916"/>
                        </a:lnTo>
                        <a:lnTo>
                          <a:pt x="145441" y="20934"/>
                        </a:lnTo>
                        <a:lnTo>
                          <a:pt x="145450" y="20934"/>
                        </a:lnTo>
                        <a:lnTo>
                          <a:pt x="145450" y="20953"/>
                        </a:lnTo>
                        <a:lnTo>
                          <a:pt x="145487" y="20953"/>
                        </a:lnTo>
                        <a:lnTo>
                          <a:pt x="145487" y="20962"/>
                        </a:lnTo>
                        <a:lnTo>
                          <a:pt x="145496" y="20962"/>
                        </a:lnTo>
                        <a:lnTo>
                          <a:pt x="145496" y="20980"/>
                        </a:lnTo>
                        <a:lnTo>
                          <a:pt x="145533" y="20980"/>
                        </a:lnTo>
                        <a:lnTo>
                          <a:pt x="145533" y="20999"/>
                        </a:lnTo>
                        <a:lnTo>
                          <a:pt x="145561" y="20999"/>
                        </a:lnTo>
                        <a:lnTo>
                          <a:pt x="145561" y="21008"/>
                        </a:lnTo>
                        <a:lnTo>
                          <a:pt x="145580" y="21008"/>
                        </a:lnTo>
                        <a:lnTo>
                          <a:pt x="145580" y="21027"/>
                        </a:lnTo>
                        <a:lnTo>
                          <a:pt x="145607" y="21027"/>
                        </a:lnTo>
                        <a:lnTo>
                          <a:pt x="145607" y="21045"/>
                        </a:lnTo>
                        <a:lnTo>
                          <a:pt x="145626" y="21045"/>
                        </a:lnTo>
                        <a:lnTo>
                          <a:pt x="145626" y="21054"/>
                        </a:lnTo>
                        <a:lnTo>
                          <a:pt x="145635" y="21054"/>
                        </a:lnTo>
                        <a:lnTo>
                          <a:pt x="145635" y="21073"/>
                        </a:lnTo>
                        <a:lnTo>
                          <a:pt x="145672" y="21073"/>
                        </a:lnTo>
                        <a:lnTo>
                          <a:pt x="145672" y="21092"/>
                        </a:lnTo>
                        <a:lnTo>
                          <a:pt x="145682" y="21092"/>
                        </a:lnTo>
                        <a:lnTo>
                          <a:pt x="145682" y="21101"/>
                        </a:lnTo>
                        <a:lnTo>
                          <a:pt x="145700" y="21101"/>
                        </a:lnTo>
                        <a:lnTo>
                          <a:pt x="145700" y="21119"/>
                        </a:lnTo>
                        <a:lnTo>
                          <a:pt x="145728" y="21119"/>
                        </a:lnTo>
                        <a:lnTo>
                          <a:pt x="145728" y="21138"/>
                        </a:lnTo>
                        <a:lnTo>
                          <a:pt x="145746" y="21138"/>
                        </a:lnTo>
                        <a:lnTo>
                          <a:pt x="145746" y="21147"/>
                        </a:lnTo>
                        <a:lnTo>
                          <a:pt x="145765" y="21147"/>
                        </a:lnTo>
                        <a:lnTo>
                          <a:pt x="145765" y="21166"/>
                        </a:lnTo>
                        <a:lnTo>
                          <a:pt x="145793" y="21166"/>
                        </a:lnTo>
                        <a:lnTo>
                          <a:pt x="145793" y="21184"/>
                        </a:lnTo>
                        <a:lnTo>
                          <a:pt x="145811" y="21184"/>
                        </a:lnTo>
                        <a:lnTo>
                          <a:pt x="145811" y="21193"/>
                        </a:lnTo>
                        <a:lnTo>
                          <a:pt x="145821" y="21193"/>
                        </a:lnTo>
                        <a:lnTo>
                          <a:pt x="145821" y="21212"/>
                        </a:lnTo>
                        <a:lnTo>
                          <a:pt x="145858" y="21212"/>
                        </a:lnTo>
                        <a:lnTo>
                          <a:pt x="145858" y="21230"/>
                        </a:lnTo>
                        <a:lnTo>
                          <a:pt x="145867" y="21230"/>
                        </a:lnTo>
                        <a:lnTo>
                          <a:pt x="145867" y="21240"/>
                        </a:lnTo>
                        <a:lnTo>
                          <a:pt x="145885" y="21240"/>
                        </a:lnTo>
                        <a:lnTo>
                          <a:pt x="145885" y="21258"/>
                        </a:lnTo>
                        <a:lnTo>
                          <a:pt x="145913" y="21258"/>
                        </a:lnTo>
                        <a:lnTo>
                          <a:pt x="145913" y="21277"/>
                        </a:lnTo>
                        <a:lnTo>
                          <a:pt x="145932" y="21277"/>
                        </a:lnTo>
                        <a:lnTo>
                          <a:pt x="145932" y="21286"/>
                        </a:lnTo>
                        <a:lnTo>
                          <a:pt x="145950" y="21286"/>
                        </a:lnTo>
                        <a:lnTo>
                          <a:pt x="145950" y="21305"/>
                        </a:lnTo>
                        <a:lnTo>
                          <a:pt x="145959" y="21305"/>
                        </a:lnTo>
                        <a:lnTo>
                          <a:pt x="145959" y="21323"/>
                        </a:lnTo>
                        <a:lnTo>
                          <a:pt x="145978" y="21323"/>
                        </a:lnTo>
                        <a:lnTo>
                          <a:pt x="145978" y="21332"/>
                        </a:lnTo>
                        <a:lnTo>
                          <a:pt x="145996" y="21332"/>
                        </a:lnTo>
                        <a:lnTo>
                          <a:pt x="145996" y="21351"/>
                        </a:lnTo>
                        <a:lnTo>
                          <a:pt x="146006" y="21351"/>
                        </a:lnTo>
                        <a:lnTo>
                          <a:pt x="146006" y="21369"/>
                        </a:lnTo>
                        <a:lnTo>
                          <a:pt x="146024" y="21369"/>
                        </a:lnTo>
                        <a:lnTo>
                          <a:pt x="146024" y="21379"/>
                        </a:lnTo>
                        <a:lnTo>
                          <a:pt x="146043" y="21379"/>
                        </a:lnTo>
                        <a:lnTo>
                          <a:pt x="146043" y="21397"/>
                        </a:lnTo>
                        <a:lnTo>
                          <a:pt x="146071" y="21397"/>
                        </a:lnTo>
                        <a:lnTo>
                          <a:pt x="146071" y="21416"/>
                        </a:lnTo>
                        <a:lnTo>
                          <a:pt x="146089" y="21416"/>
                        </a:lnTo>
                        <a:lnTo>
                          <a:pt x="146089" y="21425"/>
                        </a:lnTo>
                        <a:lnTo>
                          <a:pt x="146098" y="21425"/>
                        </a:lnTo>
                        <a:lnTo>
                          <a:pt x="146098" y="21444"/>
                        </a:lnTo>
                        <a:lnTo>
                          <a:pt x="146117" y="21444"/>
                        </a:lnTo>
                        <a:lnTo>
                          <a:pt x="146117" y="21462"/>
                        </a:lnTo>
                        <a:lnTo>
                          <a:pt x="146135" y="21462"/>
                        </a:lnTo>
                        <a:lnTo>
                          <a:pt x="146135" y="21471"/>
                        </a:lnTo>
                        <a:lnTo>
                          <a:pt x="146145" y="21471"/>
                        </a:lnTo>
                        <a:lnTo>
                          <a:pt x="146145" y="21490"/>
                        </a:lnTo>
                        <a:lnTo>
                          <a:pt x="146163" y="21490"/>
                        </a:lnTo>
                        <a:lnTo>
                          <a:pt x="146163" y="21508"/>
                        </a:lnTo>
                        <a:lnTo>
                          <a:pt x="146182" y="21508"/>
                        </a:lnTo>
                        <a:lnTo>
                          <a:pt x="146182" y="21518"/>
                        </a:lnTo>
                        <a:lnTo>
                          <a:pt x="146191" y="21518"/>
                        </a:lnTo>
                        <a:lnTo>
                          <a:pt x="146191" y="21536"/>
                        </a:lnTo>
                        <a:lnTo>
                          <a:pt x="146210" y="21536"/>
                        </a:lnTo>
                        <a:lnTo>
                          <a:pt x="146210" y="21555"/>
                        </a:lnTo>
                        <a:lnTo>
                          <a:pt x="146228" y="21555"/>
                        </a:lnTo>
                        <a:lnTo>
                          <a:pt x="146228" y="21564"/>
                        </a:lnTo>
                        <a:lnTo>
                          <a:pt x="146237" y="21564"/>
                        </a:lnTo>
                        <a:lnTo>
                          <a:pt x="146237" y="21582"/>
                        </a:lnTo>
                        <a:lnTo>
                          <a:pt x="146256" y="21582"/>
                        </a:lnTo>
                        <a:lnTo>
                          <a:pt x="146256" y="21601"/>
                        </a:lnTo>
                        <a:lnTo>
                          <a:pt x="146274" y="21601"/>
                        </a:lnTo>
                        <a:lnTo>
                          <a:pt x="146274" y="21610"/>
                        </a:lnTo>
                        <a:lnTo>
                          <a:pt x="146284" y="21610"/>
                        </a:lnTo>
                        <a:lnTo>
                          <a:pt x="146284" y="21629"/>
                        </a:lnTo>
                        <a:lnTo>
                          <a:pt x="146302" y="21629"/>
                        </a:lnTo>
                        <a:lnTo>
                          <a:pt x="146302" y="21647"/>
                        </a:lnTo>
                        <a:lnTo>
                          <a:pt x="146321" y="21647"/>
                        </a:lnTo>
                        <a:lnTo>
                          <a:pt x="146321" y="21675"/>
                        </a:lnTo>
                        <a:lnTo>
                          <a:pt x="146330" y="21675"/>
                        </a:lnTo>
                        <a:lnTo>
                          <a:pt x="146330" y="21694"/>
                        </a:lnTo>
                        <a:lnTo>
                          <a:pt x="146348" y="21694"/>
                        </a:lnTo>
                        <a:lnTo>
                          <a:pt x="146348" y="21703"/>
                        </a:lnTo>
                        <a:lnTo>
                          <a:pt x="146367" y="21703"/>
                        </a:lnTo>
                        <a:lnTo>
                          <a:pt x="146367" y="21721"/>
                        </a:lnTo>
                        <a:lnTo>
                          <a:pt x="146376" y="21721"/>
                        </a:lnTo>
                        <a:lnTo>
                          <a:pt x="146376" y="21740"/>
                        </a:lnTo>
                        <a:lnTo>
                          <a:pt x="146395" y="21740"/>
                        </a:lnTo>
                        <a:lnTo>
                          <a:pt x="146395" y="21749"/>
                        </a:lnTo>
                        <a:lnTo>
                          <a:pt x="146413" y="21749"/>
                        </a:lnTo>
                        <a:lnTo>
                          <a:pt x="146413" y="21768"/>
                        </a:lnTo>
                        <a:lnTo>
                          <a:pt x="146423" y="21768"/>
                        </a:lnTo>
                        <a:lnTo>
                          <a:pt x="146423" y="21795"/>
                        </a:lnTo>
                        <a:lnTo>
                          <a:pt x="146441" y="21795"/>
                        </a:lnTo>
                        <a:lnTo>
                          <a:pt x="146441" y="21814"/>
                        </a:lnTo>
                        <a:lnTo>
                          <a:pt x="146460" y="21814"/>
                        </a:lnTo>
                        <a:lnTo>
                          <a:pt x="146460" y="21833"/>
                        </a:lnTo>
                        <a:lnTo>
                          <a:pt x="146469" y="21833"/>
                        </a:lnTo>
                        <a:lnTo>
                          <a:pt x="146469" y="21842"/>
                        </a:lnTo>
                        <a:lnTo>
                          <a:pt x="146487" y="21842"/>
                        </a:lnTo>
                        <a:lnTo>
                          <a:pt x="146487" y="21860"/>
                        </a:lnTo>
                        <a:lnTo>
                          <a:pt x="146506" y="21860"/>
                        </a:lnTo>
                        <a:lnTo>
                          <a:pt x="146506" y="21888"/>
                        </a:lnTo>
                        <a:lnTo>
                          <a:pt x="146515" y="21888"/>
                        </a:lnTo>
                        <a:lnTo>
                          <a:pt x="146515" y="21907"/>
                        </a:lnTo>
                        <a:lnTo>
                          <a:pt x="146534" y="21907"/>
                        </a:lnTo>
                        <a:lnTo>
                          <a:pt x="146534" y="21925"/>
                        </a:lnTo>
                        <a:lnTo>
                          <a:pt x="146552" y="21925"/>
                        </a:lnTo>
                        <a:lnTo>
                          <a:pt x="146552" y="21953"/>
                        </a:lnTo>
                        <a:lnTo>
                          <a:pt x="146562" y="21953"/>
                        </a:lnTo>
                        <a:lnTo>
                          <a:pt x="146562" y="21971"/>
                        </a:lnTo>
                        <a:lnTo>
                          <a:pt x="146580" y="21971"/>
                        </a:lnTo>
                        <a:lnTo>
                          <a:pt x="146580" y="21981"/>
                        </a:lnTo>
                        <a:lnTo>
                          <a:pt x="146599" y="21981"/>
                        </a:lnTo>
                        <a:lnTo>
                          <a:pt x="146599" y="22018"/>
                        </a:lnTo>
                        <a:lnTo>
                          <a:pt x="146608" y="22018"/>
                        </a:lnTo>
                        <a:lnTo>
                          <a:pt x="146608" y="22027"/>
                        </a:lnTo>
                        <a:lnTo>
                          <a:pt x="146626" y="22027"/>
                        </a:lnTo>
                        <a:lnTo>
                          <a:pt x="146626" y="22064"/>
                        </a:lnTo>
                        <a:lnTo>
                          <a:pt x="146645" y="22064"/>
                        </a:lnTo>
                        <a:lnTo>
                          <a:pt x="146645" y="22073"/>
                        </a:lnTo>
                        <a:lnTo>
                          <a:pt x="146654" y="22073"/>
                        </a:lnTo>
                        <a:lnTo>
                          <a:pt x="146654" y="22092"/>
                        </a:lnTo>
                        <a:lnTo>
                          <a:pt x="146673" y="22092"/>
                        </a:lnTo>
                        <a:lnTo>
                          <a:pt x="146673" y="22120"/>
                        </a:lnTo>
                        <a:lnTo>
                          <a:pt x="146691" y="22120"/>
                        </a:lnTo>
                        <a:lnTo>
                          <a:pt x="146691" y="22138"/>
                        </a:lnTo>
                        <a:lnTo>
                          <a:pt x="146700" y="22138"/>
                        </a:lnTo>
                        <a:lnTo>
                          <a:pt x="146700" y="22166"/>
                        </a:lnTo>
                        <a:lnTo>
                          <a:pt x="146719" y="22166"/>
                        </a:lnTo>
                        <a:lnTo>
                          <a:pt x="146719" y="22185"/>
                        </a:lnTo>
                        <a:lnTo>
                          <a:pt x="146737" y="22185"/>
                        </a:lnTo>
                        <a:lnTo>
                          <a:pt x="146737" y="22212"/>
                        </a:lnTo>
                        <a:lnTo>
                          <a:pt x="146747" y="22212"/>
                        </a:lnTo>
                        <a:lnTo>
                          <a:pt x="146747" y="22231"/>
                        </a:lnTo>
                        <a:lnTo>
                          <a:pt x="146765" y="22231"/>
                        </a:lnTo>
                        <a:lnTo>
                          <a:pt x="146765" y="22259"/>
                        </a:lnTo>
                        <a:lnTo>
                          <a:pt x="146784" y="22259"/>
                        </a:lnTo>
                        <a:lnTo>
                          <a:pt x="146784" y="22296"/>
                        </a:lnTo>
                        <a:lnTo>
                          <a:pt x="146793" y="22296"/>
                        </a:lnTo>
                        <a:lnTo>
                          <a:pt x="146793" y="22323"/>
                        </a:lnTo>
                        <a:lnTo>
                          <a:pt x="146812" y="22323"/>
                        </a:lnTo>
                        <a:lnTo>
                          <a:pt x="146812" y="22342"/>
                        </a:lnTo>
                        <a:lnTo>
                          <a:pt x="146830" y="22342"/>
                        </a:lnTo>
                        <a:lnTo>
                          <a:pt x="146830" y="22370"/>
                        </a:lnTo>
                        <a:lnTo>
                          <a:pt x="146839" y="22370"/>
                        </a:lnTo>
                        <a:lnTo>
                          <a:pt x="146839" y="22398"/>
                        </a:lnTo>
                        <a:lnTo>
                          <a:pt x="146858" y="22398"/>
                        </a:lnTo>
                        <a:lnTo>
                          <a:pt x="146858" y="22435"/>
                        </a:lnTo>
                        <a:lnTo>
                          <a:pt x="146876" y="22435"/>
                        </a:lnTo>
                        <a:lnTo>
                          <a:pt x="146876" y="22444"/>
                        </a:lnTo>
                        <a:lnTo>
                          <a:pt x="146886" y="22444"/>
                        </a:lnTo>
                        <a:lnTo>
                          <a:pt x="146886" y="22481"/>
                        </a:lnTo>
                        <a:lnTo>
                          <a:pt x="146904" y="22481"/>
                        </a:lnTo>
                        <a:lnTo>
                          <a:pt x="146904" y="22509"/>
                        </a:lnTo>
                        <a:lnTo>
                          <a:pt x="146923" y="22509"/>
                        </a:lnTo>
                        <a:lnTo>
                          <a:pt x="146923" y="22527"/>
                        </a:lnTo>
                        <a:lnTo>
                          <a:pt x="146932" y="22527"/>
                        </a:lnTo>
                        <a:lnTo>
                          <a:pt x="146932" y="22574"/>
                        </a:lnTo>
                        <a:lnTo>
                          <a:pt x="146951" y="22574"/>
                        </a:lnTo>
                        <a:lnTo>
                          <a:pt x="146951" y="22601"/>
                        </a:lnTo>
                        <a:lnTo>
                          <a:pt x="146969" y="22601"/>
                        </a:lnTo>
                        <a:lnTo>
                          <a:pt x="146969" y="22629"/>
                        </a:lnTo>
                        <a:lnTo>
                          <a:pt x="146978" y="22629"/>
                        </a:lnTo>
                        <a:lnTo>
                          <a:pt x="146978" y="22666"/>
                        </a:lnTo>
                        <a:lnTo>
                          <a:pt x="146997" y="22666"/>
                        </a:lnTo>
                        <a:lnTo>
                          <a:pt x="146997" y="22694"/>
                        </a:lnTo>
                        <a:lnTo>
                          <a:pt x="147015" y="22694"/>
                        </a:lnTo>
                        <a:lnTo>
                          <a:pt x="147015" y="22722"/>
                        </a:lnTo>
                        <a:lnTo>
                          <a:pt x="147025" y="22722"/>
                        </a:lnTo>
                        <a:lnTo>
                          <a:pt x="147025" y="22759"/>
                        </a:lnTo>
                        <a:lnTo>
                          <a:pt x="147043" y="22759"/>
                        </a:lnTo>
                        <a:lnTo>
                          <a:pt x="147043" y="22805"/>
                        </a:lnTo>
                        <a:lnTo>
                          <a:pt x="147062" y="22805"/>
                        </a:lnTo>
                        <a:lnTo>
                          <a:pt x="147062" y="22833"/>
                        </a:lnTo>
                        <a:lnTo>
                          <a:pt x="147071" y="22833"/>
                        </a:lnTo>
                        <a:lnTo>
                          <a:pt x="147071" y="22712"/>
                        </a:lnTo>
                        <a:lnTo>
                          <a:pt x="147089" y="22712"/>
                        </a:lnTo>
                        <a:lnTo>
                          <a:pt x="147089" y="22416"/>
                        </a:lnTo>
                        <a:lnTo>
                          <a:pt x="147108" y="22416"/>
                        </a:lnTo>
                        <a:lnTo>
                          <a:pt x="147108" y="22249"/>
                        </a:lnTo>
                        <a:lnTo>
                          <a:pt x="147117" y="22249"/>
                        </a:lnTo>
                        <a:lnTo>
                          <a:pt x="147117" y="22110"/>
                        </a:lnTo>
                        <a:lnTo>
                          <a:pt x="147136" y="22110"/>
                        </a:lnTo>
                        <a:lnTo>
                          <a:pt x="147136" y="21971"/>
                        </a:lnTo>
                        <a:lnTo>
                          <a:pt x="147154" y="21971"/>
                        </a:lnTo>
                        <a:lnTo>
                          <a:pt x="147154" y="21842"/>
                        </a:lnTo>
                        <a:lnTo>
                          <a:pt x="147164" y="21842"/>
                        </a:lnTo>
                        <a:lnTo>
                          <a:pt x="147164" y="21768"/>
                        </a:lnTo>
                        <a:lnTo>
                          <a:pt x="147182" y="21768"/>
                        </a:lnTo>
                        <a:lnTo>
                          <a:pt x="147182" y="21694"/>
                        </a:lnTo>
                        <a:lnTo>
                          <a:pt x="147201" y="21694"/>
                        </a:lnTo>
                        <a:lnTo>
                          <a:pt x="147201" y="21601"/>
                        </a:lnTo>
                        <a:lnTo>
                          <a:pt x="147210" y="21601"/>
                        </a:lnTo>
                        <a:lnTo>
                          <a:pt x="147210" y="21518"/>
                        </a:lnTo>
                        <a:lnTo>
                          <a:pt x="147228" y="21518"/>
                        </a:lnTo>
                        <a:lnTo>
                          <a:pt x="147228" y="21444"/>
                        </a:lnTo>
                        <a:lnTo>
                          <a:pt x="147247" y="21444"/>
                        </a:lnTo>
                        <a:lnTo>
                          <a:pt x="147247" y="21379"/>
                        </a:lnTo>
                        <a:lnTo>
                          <a:pt x="147256" y="21379"/>
                        </a:lnTo>
                        <a:lnTo>
                          <a:pt x="147256" y="21332"/>
                        </a:lnTo>
                        <a:lnTo>
                          <a:pt x="147275" y="21332"/>
                        </a:lnTo>
                        <a:lnTo>
                          <a:pt x="147275" y="21277"/>
                        </a:lnTo>
                        <a:lnTo>
                          <a:pt x="147293" y="21277"/>
                        </a:lnTo>
                        <a:lnTo>
                          <a:pt x="147293" y="21230"/>
                        </a:lnTo>
                        <a:lnTo>
                          <a:pt x="147303" y="21230"/>
                        </a:lnTo>
                        <a:lnTo>
                          <a:pt x="147303" y="21166"/>
                        </a:lnTo>
                        <a:lnTo>
                          <a:pt x="147321" y="21166"/>
                        </a:lnTo>
                        <a:lnTo>
                          <a:pt x="147321" y="21119"/>
                        </a:lnTo>
                        <a:lnTo>
                          <a:pt x="147340" y="21119"/>
                        </a:lnTo>
                        <a:lnTo>
                          <a:pt x="147340" y="21054"/>
                        </a:lnTo>
                        <a:lnTo>
                          <a:pt x="147349" y="21054"/>
                        </a:lnTo>
                        <a:lnTo>
                          <a:pt x="147349" y="21008"/>
                        </a:lnTo>
                        <a:lnTo>
                          <a:pt x="147367" y="21008"/>
                        </a:lnTo>
                        <a:lnTo>
                          <a:pt x="147367" y="20980"/>
                        </a:lnTo>
                        <a:lnTo>
                          <a:pt x="147386" y="20980"/>
                        </a:lnTo>
                        <a:lnTo>
                          <a:pt x="147386" y="20934"/>
                        </a:lnTo>
                        <a:lnTo>
                          <a:pt x="147395" y="20934"/>
                        </a:lnTo>
                        <a:lnTo>
                          <a:pt x="147395" y="20906"/>
                        </a:lnTo>
                        <a:lnTo>
                          <a:pt x="147414" y="20906"/>
                        </a:lnTo>
                        <a:lnTo>
                          <a:pt x="147414" y="20860"/>
                        </a:lnTo>
                        <a:lnTo>
                          <a:pt x="147432" y="20860"/>
                        </a:lnTo>
                        <a:lnTo>
                          <a:pt x="147432" y="20823"/>
                        </a:lnTo>
                        <a:lnTo>
                          <a:pt x="147441" y="20823"/>
                        </a:lnTo>
                        <a:lnTo>
                          <a:pt x="147441" y="20777"/>
                        </a:lnTo>
                        <a:lnTo>
                          <a:pt x="147460" y="20777"/>
                        </a:lnTo>
                        <a:lnTo>
                          <a:pt x="147460" y="20730"/>
                        </a:lnTo>
                        <a:lnTo>
                          <a:pt x="147479" y="20730"/>
                        </a:lnTo>
                        <a:lnTo>
                          <a:pt x="147479" y="20703"/>
                        </a:lnTo>
                        <a:lnTo>
                          <a:pt x="147488" y="20703"/>
                        </a:lnTo>
                        <a:lnTo>
                          <a:pt x="147488" y="20675"/>
                        </a:lnTo>
                        <a:lnTo>
                          <a:pt x="147506" y="20675"/>
                        </a:lnTo>
                        <a:lnTo>
                          <a:pt x="147506" y="20638"/>
                        </a:lnTo>
                        <a:lnTo>
                          <a:pt x="147525" y="20638"/>
                        </a:lnTo>
                        <a:lnTo>
                          <a:pt x="147525" y="20610"/>
                        </a:lnTo>
                        <a:lnTo>
                          <a:pt x="147534" y="20610"/>
                        </a:lnTo>
                        <a:lnTo>
                          <a:pt x="147534" y="20582"/>
                        </a:lnTo>
                        <a:lnTo>
                          <a:pt x="147553" y="20582"/>
                        </a:lnTo>
                        <a:lnTo>
                          <a:pt x="147553" y="20545"/>
                        </a:lnTo>
                        <a:lnTo>
                          <a:pt x="147571" y="20545"/>
                        </a:lnTo>
                        <a:lnTo>
                          <a:pt x="147571" y="20517"/>
                        </a:lnTo>
                        <a:lnTo>
                          <a:pt x="147580" y="20517"/>
                        </a:lnTo>
                        <a:lnTo>
                          <a:pt x="147580" y="20489"/>
                        </a:lnTo>
                        <a:lnTo>
                          <a:pt x="147599" y="20489"/>
                        </a:lnTo>
                        <a:lnTo>
                          <a:pt x="147599" y="20452"/>
                        </a:lnTo>
                        <a:lnTo>
                          <a:pt x="147617" y="20452"/>
                        </a:lnTo>
                        <a:lnTo>
                          <a:pt x="147617" y="20443"/>
                        </a:lnTo>
                        <a:lnTo>
                          <a:pt x="147627" y="20443"/>
                        </a:lnTo>
                        <a:lnTo>
                          <a:pt x="147627" y="20406"/>
                        </a:lnTo>
                        <a:lnTo>
                          <a:pt x="147645" y="20406"/>
                        </a:lnTo>
                        <a:lnTo>
                          <a:pt x="147645" y="20397"/>
                        </a:lnTo>
                        <a:lnTo>
                          <a:pt x="147664" y="20397"/>
                        </a:lnTo>
                        <a:lnTo>
                          <a:pt x="147664" y="20360"/>
                        </a:lnTo>
                        <a:lnTo>
                          <a:pt x="147673" y="20360"/>
                        </a:lnTo>
                        <a:lnTo>
                          <a:pt x="147673" y="20332"/>
                        </a:lnTo>
                        <a:lnTo>
                          <a:pt x="147692" y="20332"/>
                        </a:lnTo>
                        <a:lnTo>
                          <a:pt x="147692" y="20313"/>
                        </a:lnTo>
                        <a:lnTo>
                          <a:pt x="147710" y="20313"/>
                        </a:lnTo>
                        <a:lnTo>
                          <a:pt x="147710" y="20286"/>
                        </a:lnTo>
                        <a:lnTo>
                          <a:pt x="147719" y="20286"/>
                        </a:lnTo>
                        <a:lnTo>
                          <a:pt x="147719" y="20267"/>
                        </a:lnTo>
                        <a:lnTo>
                          <a:pt x="147738" y="20267"/>
                        </a:lnTo>
                        <a:lnTo>
                          <a:pt x="147738" y="20239"/>
                        </a:lnTo>
                        <a:lnTo>
                          <a:pt x="147756" y="20239"/>
                        </a:lnTo>
                        <a:lnTo>
                          <a:pt x="147756" y="20221"/>
                        </a:lnTo>
                        <a:lnTo>
                          <a:pt x="147766" y="20221"/>
                        </a:lnTo>
                        <a:lnTo>
                          <a:pt x="147766" y="20193"/>
                        </a:lnTo>
                        <a:lnTo>
                          <a:pt x="147784" y="20193"/>
                        </a:lnTo>
                        <a:lnTo>
                          <a:pt x="147784" y="20175"/>
                        </a:lnTo>
                        <a:lnTo>
                          <a:pt x="147803" y="20175"/>
                        </a:lnTo>
                        <a:lnTo>
                          <a:pt x="147803" y="20165"/>
                        </a:lnTo>
                        <a:lnTo>
                          <a:pt x="147812" y="20165"/>
                        </a:lnTo>
                        <a:lnTo>
                          <a:pt x="147812" y="20147"/>
                        </a:lnTo>
                        <a:lnTo>
                          <a:pt x="147830" y="20147"/>
                        </a:lnTo>
                        <a:lnTo>
                          <a:pt x="147830" y="20119"/>
                        </a:lnTo>
                        <a:lnTo>
                          <a:pt x="147849" y="20119"/>
                        </a:lnTo>
                        <a:lnTo>
                          <a:pt x="147849" y="20100"/>
                        </a:lnTo>
                        <a:lnTo>
                          <a:pt x="147858" y="20100"/>
                        </a:lnTo>
                        <a:lnTo>
                          <a:pt x="147858" y="20082"/>
                        </a:lnTo>
                        <a:lnTo>
                          <a:pt x="147877" y="20082"/>
                        </a:lnTo>
                        <a:lnTo>
                          <a:pt x="147877" y="20073"/>
                        </a:lnTo>
                        <a:lnTo>
                          <a:pt x="147895" y="20073"/>
                        </a:lnTo>
                        <a:lnTo>
                          <a:pt x="147895" y="20036"/>
                        </a:lnTo>
                        <a:lnTo>
                          <a:pt x="147905" y="20036"/>
                        </a:lnTo>
                        <a:lnTo>
                          <a:pt x="147905" y="20026"/>
                        </a:lnTo>
                        <a:lnTo>
                          <a:pt x="147923" y="20026"/>
                        </a:lnTo>
                        <a:lnTo>
                          <a:pt x="147923" y="20008"/>
                        </a:lnTo>
                        <a:lnTo>
                          <a:pt x="147942" y="20008"/>
                        </a:lnTo>
                        <a:lnTo>
                          <a:pt x="147942" y="19989"/>
                        </a:lnTo>
                        <a:lnTo>
                          <a:pt x="147951" y="19989"/>
                        </a:lnTo>
                        <a:lnTo>
                          <a:pt x="147951" y="19980"/>
                        </a:lnTo>
                        <a:lnTo>
                          <a:pt x="147969" y="19980"/>
                        </a:lnTo>
                        <a:lnTo>
                          <a:pt x="147969" y="19962"/>
                        </a:lnTo>
                        <a:lnTo>
                          <a:pt x="147988" y="19962"/>
                        </a:lnTo>
                        <a:lnTo>
                          <a:pt x="147988" y="19943"/>
                        </a:lnTo>
                        <a:lnTo>
                          <a:pt x="147997" y="19943"/>
                        </a:lnTo>
                        <a:lnTo>
                          <a:pt x="147997" y="19934"/>
                        </a:lnTo>
                        <a:lnTo>
                          <a:pt x="148016" y="19934"/>
                        </a:lnTo>
                        <a:lnTo>
                          <a:pt x="148016" y="19915"/>
                        </a:lnTo>
                        <a:lnTo>
                          <a:pt x="148034" y="19915"/>
                        </a:lnTo>
                        <a:lnTo>
                          <a:pt x="148034" y="19897"/>
                        </a:lnTo>
                        <a:lnTo>
                          <a:pt x="148044" y="19897"/>
                        </a:lnTo>
                        <a:lnTo>
                          <a:pt x="148044" y="19887"/>
                        </a:lnTo>
                        <a:lnTo>
                          <a:pt x="148062" y="19887"/>
                        </a:lnTo>
                        <a:lnTo>
                          <a:pt x="148062" y="19869"/>
                        </a:lnTo>
                        <a:lnTo>
                          <a:pt x="148081" y="19869"/>
                        </a:lnTo>
                        <a:lnTo>
                          <a:pt x="148081" y="19850"/>
                        </a:lnTo>
                        <a:lnTo>
                          <a:pt x="148090" y="19850"/>
                        </a:lnTo>
                        <a:lnTo>
                          <a:pt x="148090" y="19841"/>
                        </a:lnTo>
                        <a:lnTo>
                          <a:pt x="148108" y="19841"/>
                        </a:lnTo>
                        <a:lnTo>
                          <a:pt x="148108" y="19823"/>
                        </a:lnTo>
                        <a:lnTo>
                          <a:pt x="148127" y="19823"/>
                        </a:lnTo>
                        <a:lnTo>
                          <a:pt x="148127" y="19804"/>
                        </a:lnTo>
                        <a:lnTo>
                          <a:pt x="148136" y="19804"/>
                        </a:lnTo>
                        <a:lnTo>
                          <a:pt x="148136" y="19795"/>
                        </a:lnTo>
                        <a:lnTo>
                          <a:pt x="148155" y="19795"/>
                        </a:lnTo>
                        <a:lnTo>
                          <a:pt x="148155" y="19776"/>
                        </a:lnTo>
                        <a:lnTo>
                          <a:pt x="148182" y="19776"/>
                        </a:lnTo>
                        <a:lnTo>
                          <a:pt x="148182" y="19758"/>
                        </a:lnTo>
                        <a:lnTo>
                          <a:pt x="148201" y="19758"/>
                        </a:lnTo>
                        <a:lnTo>
                          <a:pt x="148201" y="19748"/>
                        </a:lnTo>
                        <a:lnTo>
                          <a:pt x="148220" y="19748"/>
                        </a:lnTo>
                        <a:lnTo>
                          <a:pt x="148220" y="19730"/>
                        </a:lnTo>
                        <a:lnTo>
                          <a:pt x="148229" y="19730"/>
                        </a:lnTo>
                        <a:lnTo>
                          <a:pt x="148229" y="19711"/>
                        </a:lnTo>
                        <a:lnTo>
                          <a:pt x="148266" y="19711"/>
                        </a:lnTo>
                        <a:lnTo>
                          <a:pt x="148266" y="19702"/>
                        </a:lnTo>
                        <a:lnTo>
                          <a:pt x="148275" y="19702"/>
                        </a:lnTo>
                        <a:lnTo>
                          <a:pt x="148275" y="19684"/>
                        </a:lnTo>
                        <a:lnTo>
                          <a:pt x="148294" y="19684"/>
                        </a:lnTo>
                        <a:lnTo>
                          <a:pt x="148294" y="19665"/>
                        </a:lnTo>
                        <a:lnTo>
                          <a:pt x="148321" y="19665"/>
                        </a:lnTo>
                        <a:lnTo>
                          <a:pt x="148321" y="19656"/>
                        </a:lnTo>
                        <a:lnTo>
                          <a:pt x="148340" y="19656"/>
                        </a:lnTo>
                        <a:lnTo>
                          <a:pt x="148340" y="19637"/>
                        </a:lnTo>
                        <a:lnTo>
                          <a:pt x="148368" y="19637"/>
                        </a:lnTo>
                        <a:lnTo>
                          <a:pt x="148368" y="19619"/>
                        </a:lnTo>
                        <a:lnTo>
                          <a:pt x="148386" y="19619"/>
                        </a:lnTo>
                        <a:lnTo>
                          <a:pt x="148386" y="19610"/>
                        </a:lnTo>
                        <a:lnTo>
                          <a:pt x="148414" y="19610"/>
                        </a:lnTo>
                        <a:lnTo>
                          <a:pt x="148414" y="19591"/>
                        </a:lnTo>
                        <a:lnTo>
                          <a:pt x="148433" y="19591"/>
                        </a:lnTo>
                        <a:lnTo>
                          <a:pt x="148433" y="19572"/>
                        </a:lnTo>
                        <a:lnTo>
                          <a:pt x="148460" y="19572"/>
                        </a:lnTo>
                        <a:lnTo>
                          <a:pt x="148460" y="19563"/>
                        </a:lnTo>
                        <a:lnTo>
                          <a:pt x="148497" y="19563"/>
                        </a:lnTo>
                        <a:lnTo>
                          <a:pt x="148497" y="19545"/>
                        </a:lnTo>
                        <a:lnTo>
                          <a:pt x="148525" y="19545"/>
                        </a:lnTo>
                        <a:lnTo>
                          <a:pt x="148525" y="19526"/>
                        </a:lnTo>
                        <a:lnTo>
                          <a:pt x="148553" y="19526"/>
                        </a:lnTo>
                        <a:lnTo>
                          <a:pt x="148553" y="19517"/>
                        </a:lnTo>
                        <a:lnTo>
                          <a:pt x="148571" y="19517"/>
                        </a:lnTo>
                        <a:lnTo>
                          <a:pt x="148571" y="19498"/>
                        </a:lnTo>
                        <a:lnTo>
                          <a:pt x="148599" y="19498"/>
                        </a:lnTo>
                        <a:lnTo>
                          <a:pt x="148599" y="19480"/>
                        </a:lnTo>
                        <a:lnTo>
                          <a:pt x="148646" y="19480"/>
                        </a:lnTo>
                        <a:lnTo>
                          <a:pt x="148646" y="19471"/>
                        </a:lnTo>
                        <a:lnTo>
                          <a:pt x="148683" y="19471"/>
                        </a:lnTo>
                        <a:lnTo>
                          <a:pt x="148683" y="19452"/>
                        </a:lnTo>
                        <a:lnTo>
                          <a:pt x="148710" y="19452"/>
                        </a:lnTo>
                        <a:lnTo>
                          <a:pt x="148710" y="19434"/>
                        </a:lnTo>
                        <a:lnTo>
                          <a:pt x="148738" y="19434"/>
                        </a:lnTo>
                        <a:lnTo>
                          <a:pt x="148738" y="19424"/>
                        </a:lnTo>
                        <a:lnTo>
                          <a:pt x="148785" y="19424"/>
                        </a:lnTo>
                        <a:lnTo>
                          <a:pt x="148785" y="19406"/>
                        </a:lnTo>
                        <a:lnTo>
                          <a:pt x="148831" y="19406"/>
                        </a:lnTo>
                        <a:lnTo>
                          <a:pt x="148831" y="19387"/>
                        </a:lnTo>
                        <a:lnTo>
                          <a:pt x="148868" y="19387"/>
                        </a:lnTo>
                        <a:lnTo>
                          <a:pt x="148868" y="19378"/>
                        </a:lnTo>
                        <a:lnTo>
                          <a:pt x="148914" y="19378"/>
                        </a:lnTo>
                        <a:lnTo>
                          <a:pt x="148914" y="19359"/>
                        </a:lnTo>
                        <a:lnTo>
                          <a:pt x="148961" y="19359"/>
                        </a:lnTo>
                        <a:lnTo>
                          <a:pt x="148961" y="19341"/>
                        </a:lnTo>
                        <a:lnTo>
                          <a:pt x="149016" y="19341"/>
                        </a:lnTo>
                        <a:lnTo>
                          <a:pt x="149016" y="19332"/>
                        </a:lnTo>
                        <a:lnTo>
                          <a:pt x="149062" y="19332"/>
                        </a:lnTo>
                        <a:lnTo>
                          <a:pt x="149062" y="19313"/>
                        </a:lnTo>
                        <a:lnTo>
                          <a:pt x="149109" y="19313"/>
                        </a:lnTo>
                        <a:lnTo>
                          <a:pt x="149109" y="19452"/>
                        </a:lnTo>
                        <a:lnTo>
                          <a:pt x="149127" y="19452"/>
                        </a:lnTo>
                        <a:lnTo>
                          <a:pt x="149127" y="20841"/>
                        </a:lnTo>
                        <a:lnTo>
                          <a:pt x="149146" y="20841"/>
                        </a:lnTo>
                        <a:lnTo>
                          <a:pt x="149146" y="22212"/>
                        </a:lnTo>
                        <a:lnTo>
                          <a:pt x="149155" y="22212"/>
                        </a:lnTo>
                        <a:lnTo>
                          <a:pt x="149155" y="23602"/>
                        </a:lnTo>
                        <a:lnTo>
                          <a:pt x="149174" y="23602"/>
                        </a:lnTo>
                        <a:lnTo>
                          <a:pt x="149174" y="24982"/>
                        </a:lnTo>
                        <a:lnTo>
                          <a:pt x="149192" y="24982"/>
                        </a:lnTo>
                        <a:lnTo>
                          <a:pt x="149192" y="26371"/>
                        </a:lnTo>
                        <a:lnTo>
                          <a:pt x="149201" y="26371"/>
                        </a:lnTo>
                        <a:lnTo>
                          <a:pt x="149201" y="27742"/>
                        </a:lnTo>
                        <a:lnTo>
                          <a:pt x="149220" y="27742"/>
                        </a:lnTo>
                        <a:lnTo>
                          <a:pt x="149220" y="29113"/>
                        </a:lnTo>
                        <a:lnTo>
                          <a:pt x="149238" y="29113"/>
                        </a:lnTo>
                        <a:lnTo>
                          <a:pt x="149238" y="30502"/>
                        </a:lnTo>
                        <a:lnTo>
                          <a:pt x="149248" y="30502"/>
                        </a:lnTo>
                        <a:lnTo>
                          <a:pt x="149248" y="31882"/>
                        </a:lnTo>
                        <a:lnTo>
                          <a:pt x="149266" y="31882"/>
                        </a:lnTo>
                        <a:lnTo>
                          <a:pt x="149266" y="33253"/>
                        </a:lnTo>
                        <a:lnTo>
                          <a:pt x="149285" y="33253"/>
                        </a:lnTo>
                        <a:lnTo>
                          <a:pt x="149285" y="34643"/>
                        </a:lnTo>
                        <a:lnTo>
                          <a:pt x="149294" y="34643"/>
                        </a:lnTo>
                        <a:lnTo>
                          <a:pt x="149294" y="36013"/>
                        </a:lnTo>
                        <a:lnTo>
                          <a:pt x="149312" y="36013"/>
                        </a:lnTo>
                        <a:lnTo>
                          <a:pt x="149312" y="37394"/>
                        </a:lnTo>
                        <a:lnTo>
                          <a:pt x="149331" y="37394"/>
                        </a:lnTo>
                        <a:lnTo>
                          <a:pt x="149331" y="37773"/>
                        </a:lnTo>
                        <a:lnTo>
                          <a:pt x="146460" y="37773"/>
                        </a:lnTo>
                        <a:lnTo>
                          <a:pt x="146460" y="377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31" name="Google Shape;831;p32"/>
                <p:cNvGrpSpPr/>
                <p:nvPr/>
              </p:nvGrpSpPr>
              <p:grpSpPr>
                <a:xfrm>
                  <a:off x="4372722" y="3624722"/>
                  <a:ext cx="5035622" cy="1103597"/>
                  <a:chOff x="3748625" y="3292438"/>
                  <a:chExt cx="3629800" cy="795500"/>
                </a:xfrm>
              </p:grpSpPr>
              <p:sp>
                <p:nvSpPr>
                  <p:cNvPr id="832" name="Google Shape;832;p32"/>
                  <p:cNvSpPr/>
                  <p:nvPr/>
                </p:nvSpPr>
                <p:spPr>
                  <a:xfrm>
                    <a:off x="4275900" y="3552538"/>
                    <a:ext cx="1901400" cy="535400"/>
                  </a:xfrm>
                  <a:custGeom>
                    <a:avLst/>
                    <a:gdLst/>
                    <a:ahLst/>
                    <a:cxnLst/>
                    <a:rect l="l" t="t" r="r" b="b"/>
                    <a:pathLst>
                      <a:path w="76056" h="21416" extrusionOk="0">
                        <a:moveTo>
                          <a:pt x="74999" y="11912"/>
                        </a:moveTo>
                        <a:cubicBezTo>
                          <a:pt x="75833" y="11329"/>
                          <a:pt x="76055" y="10180"/>
                          <a:pt x="75398" y="9347"/>
                        </a:cubicBezTo>
                        <a:cubicBezTo>
                          <a:pt x="75092" y="8948"/>
                          <a:pt x="74619" y="8698"/>
                          <a:pt x="74119" y="8652"/>
                        </a:cubicBezTo>
                        <a:cubicBezTo>
                          <a:pt x="73036" y="8559"/>
                          <a:pt x="72137" y="9337"/>
                          <a:pt x="72054" y="10329"/>
                        </a:cubicBezTo>
                        <a:cubicBezTo>
                          <a:pt x="72082" y="10106"/>
                          <a:pt x="71980" y="9893"/>
                          <a:pt x="71785" y="9764"/>
                        </a:cubicBezTo>
                        <a:cubicBezTo>
                          <a:pt x="71591" y="9643"/>
                          <a:pt x="71350" y="9634"/>
                          <a:pt x="71146" y="9736"/>
                        </a:cubicBezTo>
                        <a:cubicBezTo>
                          <a:pt x="70794" y="8967"/>
                          <a:pt x="70072" y="8430"/>
                          <a:pt x="69210" y="8309"/>
                        </a:cubicBezTo>
                        <a:cubicBezTo>
                          <a:pt x="68358" y="8189"/>
                          <a:pt x="67497" y="8504"/>
                          <a:pt x="66932" y="9143"/>
                        </a:cubicBezTo>
                        <a:cubicBezTo>
                          <a:pt x="66922" y="8921"/>
                          <a:pt x="66811" y="8717"/>
                          <a:pt x="66626" y="8596"/>
                        </a:cubicBezTo>
                        <a:cubicBezTo>
                          <a:pt x="66450" y="8467"/>
                          <a:pt x="66209" y="8439"/>
                          <a:pt x="65996" y="8504"/>
                        </a:cubicBezTo>
                        <a:cubicBezTo>
                          <a:pt x="66339" y="8300"/>
                          <a:pt x="66589" y="7976"/>
                          <a:pt x="66681" y="7596"/>
                        </a:cubicBezTo>
                        <a:cubicBezTo>
                          <a:pt x="66765" y="7216"/>
                          <a:pt x="66691" y="6818"/>
                          <a:pt x="66468" y="6494"/>
                        </a:cubicBezTo>
                        <a:cubicBezTo>
                          <a:pt x="66654" y="5984"/>
                          <a:pt x="66478" y="5429"/>
                          <a:pt x="66033" y="5114"/>
                        </a:cubicBezTo>
                        <a:cubicBezTo>
                          <a:pt x="65588" y="4808"/>
                          <a:pt x="64986" y="4827"/>
                          <a:pt x="64560" y="5169"/>
                        </a:cubicBezTo>
                        <a:cubicBezTo>
                          <a:pt x="64718" y="4910"/>
                          <a:pt x="64709" y="4586"/>
                          <a:pt x="64533" y="4336"/>
                        </a:cubicBezTo>
                        <a:cubicBezTo>
                          <a:pt x="64347" y="4095"/>
                          <a:pt x="64042" y="3974"/>
                          <a:pt x="63736" y="4039"/>
                        </a:cubicBezTo>
                        <a:cubicBezTo>
                          <a:pt x="63440" y="4104"/>
                          <a:pt x="63199" y="4336"/>
                          <a:pt x="63143" y="4641"/>
                        </a:cubicBezTo>
                        <a:cubicBezTo>
                          <a:pt x="62939" y="4410"/>
                          <a:pt x="62606" y="4345"/>
                          <a:pt x="62328" y="4493"/>
                        </a:cubicBezTo>
                        <a:cubicBezTo>
                          <a:pt x="62059" y="4632"/>
                          <a:pt x="61930" y="4947"/>
                          <a:pt x="62013" y="5234"/>
                        </a:cubicBezTo>
                        <a:cubicBezTo>
                          <a:pt x="61967" y="5132"/>
                          <a:pt x="61883" y="5058"/>
                          <a:pt x="61772" y="5012"/>
                        </a:cubicBezTo>
                        <a:cubicBezTo>
                          <a:pt x="61670" y="4975"/>
                          <a:pt x="61550" y="4984"/>
                          <a:pt x="61448" y="5030"/>
                        </a:cubicBezTo>
                        <a:cubicBezTo>
                          <a:pt x="61717" y="3752"/>
                          <a:pt x="61207" y="2446"/>
                          <a:pt x="60142" y="1668"/>
                        </a:cubicBezTo>
                        <a:cubicBezTo>
                          <a:pt x="60225" y="1353"/>
                          <a:pt x="60114" y="1010"/>
                          <a:pt x="59873" y="788"/>
                        </a:cubicBezTo>
                        <a:cubicBezTo>
                          <a:pt x="59623" y="566"/>
                          <a:pt x="59281" y="501"/>
                          <a:pt x="58966" y="603"/>
                        </a:cubicBezTo>
                        <a:cubicBezTo>
                          <a:pt x="58642" y="705"/>
                          <a:pt x="58410" y="964"/>
                          <a:pt x="58345" y="1288"/>
                        </a:cubicBezTo>
                        <a:cubicBezTo>
                          <a:pt x="58197" y="1048"/>
                          <a:pt x="57956" y="872"/>
                          <a:pt x="57678" y="816"/>
                        </a:cubicBezTo>
                        <a:cubicBezTo>
                          <a:pt x="57391" y="770"/>
                          <a:pt x="57104" y="834"/>
                          <a:pt x="56872" y="1010"/>
                        </a:cubicBezTo>
                        <a:cubicBezTo>
                          <a:pt x="56057" y="177"/>
                          <a:pt x="54770" y="1"/>
                          <a:pt x="53751" y="584"/>
                        </a:cubicBezTo>
                        <a:cubicBezTo>
                          <a:pt x="52732" y="1159"/>
                          <a:pt x="52232" y="2344"/>
                          <a:pt x="52538" y="3465"/>
                        </a:cubicBezTo>
                        <a:cubicBezTo>
                          <a:pt x="52186" y="3224"/>
                          <a:pt x="51713" y="3261"/>
                          <a:pt x="51398" y="3558"/>
                        </a:cubicBezTo>
                        <a:cubicBezTo>
                          <a:pt x="51037" y="2946"/>
                          <a:pt x="50324" y="2631"/>
                          <a:pt x="49629" y="2780"/>
                        </a:cubicBezTo>
                        <a:cubicBezTo>
                          <a:pt x="49472" y="2113"/>
                          <a:pt x="48897" y="1613"/>
                          <a:pt x="48203" y="1538"/>
                        </a:cubicBezTo>
                        <a:cubicBezTo>
                          <a:pt x="47508" y="1464"/>
                          <a:pt x="46832" y="1826"/>
                          <a:pt x="46526" y="2455"/>
                        </a:cubicBezTo>
                        <a:cubicBezTo>
                          <a:pt x="45692" y="2530"/>
                          <a:pt x="44979" y="3057"/>
                          <a:pt x="44664" y="3826"/>
                        </a:cubicBezTo>
                        <a:cubicBezTo>
                          <a:pt x="44349" y="4595"/>
                          <a:pt x="44498" y="5466"/>
                          <a:pt x="45044" y="6086"/>
                        </a:cubicBezTo>
                        <a:cubicBezTo>
                          <a:pt x="44877" y="6012"/>
                          <a:pt x="44674" y="6021"/>
                          <a:pt x="44507" y="6123"/>
                        </a:cubicBezTo>
                        <a:cubicBezTo>
                          <a:pt x="44349" y="6225"/>
                          <a:pt x="44257" y="6401"/>
                          <a:pt x="44257" y="6596"/>
                        </a:cubicBezTo>
                        <a:cubicBezTo>
                          <a:pt x="43747" y="5845"/>
                          <a:pt x="42886" y="5410"/>
                          <a:pt x="41969" y="5429"/>
                        </a:cubicBezTo>
                        <a:cubicBezTo>
                          <a:pt x="42228" y="4873"/>
                          <a:pt x="42099" y="4215"/>
                          <a:pt x="41663" y="3789"/>
                        </a:cubicBezTo>
                        <a:cubicBezTo>
                          <a:pt x="41228" y="3363"/>
                          <a:pt x="40561" y="3243"/>
                          <a:pt x="39996" y="3502"/>
                        </a:cubicBezTo>
                        <a:cubicBezTo>
                          <a:pt x="39839" y="3169"/>
                          <a:pt x="39477" y="2965"/>
                          <a:pt x="39098" y="2993"/>
                        </a:cubicBezTo>
                        <a:cubicBezTo>
                          <a:pt x="38718" y="3030"/>
                          <a:pt x="38403" y="3289"/>
                          <a:pt x="38310" y="3660"/>
                        </a:cubicBezTo>
                        <a:cubicBezTo>
                          <a:pt x="37264" y="3011"/>
                          <a:pt x="35948" y="2993"/>
                          <a:pt x="34892" y="3613"/>
                        </a:cubicBezTo>
                        <a:cubicBezTo>
                          <a:pt x="33836" y="4234"/>
                          <a:pt x="33216" y="5382"/>
                          <a:pt x="33299" y="6596"/>
                        </a:cubicBezTo>
                        <a:cubicBezTo>
                          <a:pt x="32225" y="5957"/>
                          <a:pt x="30882" y="5957"/>
                          <a:pt x="29807" y="6596"/>
                        </a:cubicBezTo>
                        <a:cubicBezTo>
                          <a:pt x="28733" y="7244"/>
                          <a:pt x="28103" y="8420"/>
                          <a:pt x="28196" y="9652"/>
                        </a:cubicBezTo>
                        <a:cubicBezTo>
                          <a:pt x="27908" y="9050"/>
                          <a:pt x="27390" y="8587"/>
                          <a:pt x="26751" y="8374"/>
                        </a:cubicBezTo>
                        <a:cubicBezTo>
                          <a:pt x="26111" y="8152"/>
                          <a:pt x="25407" y="8207"/>
                          <a:pt x="24805" y="8504"/>
                        </a:cubicBezTo>
                        <a:cubicBezTo>
                          <a:pt x="24815" y="8309"/>
                          <a:pt x="24713" y="8124"/>
                          <a:pt x="24537" y="8013"/>
                        </a:cubicBezTo>
                        <a:cubicBezTo>
                          <a:pt x="24370" y="7911"/>
                          <a:pt x="24157" y="7902"/>
                          <a:pt x="23981" y="7994"/>
                        </a:cubicBezTo>
                        <a:cubicBezTo>
                          <a:pt x="24166" y="7568"/>
                          <a:pt x="23963" y="7077"/>
                          <a:pt x="23536" y="6883"/>
                        </a:cubicBezTo>
                        <a:cubicBezTo>
                          <a:pt x="23110" y="6698"/>
                          <a:pt x="22601" y="6883"/>
                          <a:pt x="22406" y="7300"/>
                        </a:cubicBezTo>
                        <a:cubicBezTo>
                          <a:pt x="22360" y="6966"/>
                          <a:pt x="22129" y="6688"/>
                          <a:pt x="21795" y="6596"/>
                        </a:cubicBezTo>
                        <a:cubicBezTo>
                          <a:pt x="21471" y="6503"/>
                          <a:pt x="21119" y="6614"/>
                          <a:pt x="20897" y="6874"/>
                        </a:cubicBezTo>
                        <a:cubicBezTo>
                          <a:pt x="20684" y="7133"/>
                          <a:pt x="20647" y="7494"/>
                          <a:pt x="20813" y="7791"/>
                        </a:cubicBezTo>
                        <a:cubicBezTo>
                          <a:pt x="20063" y="6809"/>
                          <a:pt x="18701" y="6503"/>
                          <a:pt x="17590" y="7077"/>
                        </a:cubicBezTo>
                        <a:cubicBezTo>
                          <a:pt x="17080" y="6021"/>
                          <a:pt x="15923" y="5419"/>
                          <a:pt x="14746" y="5605"/>
                        </a:cubicBezTo>
                        <a:cubicBezTo>
                          <a:pt x="13561" y="5790"/>
                          <a:pt x="12644" y="6707"/>
                          <a:pt x="12486" y="7874"/>
                        </a:cubicBezTo>
                        <a:cubicBezTo>
                          <a:pt x="12088" y="7550"/>
                          <a:pt x="11523" y="7578"/>
                          <a:pt x="11152" y="7920"/>
                        </a:cubicBezTo>
                        <a:cubicBezTo>
                          <a:pt x="10782" y="8263"/>
                          <a:pt x="10736" y="8819"/>
                          <a:pt x="11041" y="9217"/>
                        </a:cubicBezTo>
                        <a:cubicBezTo>
                          <a:pt x="10569" y="8809"/>
                          <a:pt x="9856" y="8847"/>
                          <a:pt x="9430" y="9300"/>
                        </a:cubicBezTo>
                        <a:cubicBezTo>
                          <a:pt x="9281" y="9097"/>
                          <a:pt x="9031" y="8995"/>
                          <a:pt x="8772" y="9023"/>
                        </a:cubicBezTo>
                        <a:cubicBezTo>
                          <a:pt x="8522" y="9050"/>
                          <a:pt x="8300" y="9208"/>
                          <a:pt x="8198" y="9439"/>
                        </a:cubicBezTo>
                        <a:cubicBezTo>
                          <a:pt x="8096" y="9671"/>
                          <a:pt x="8133" y="9930"/>
                          <a:pt x="8281" y="10134"/>
                        </a:cubicBezTo>
                        <a:cubicBezTo>
                          <a:pt x="7188" y="9004"/>
                          <a:pt x="5484" y="8671"/>
                          <a:pt x="4039" y="9319"/>
                        </a:cubicBezTo>
                        <a:cubicBezTo>
                          <a:pt x="2585" y="9958"/>
                          <a:pt x="1705" y="11431"/>
                          <a:pt x="1862" y="12987"/>
                        </a:cubicBezTo>
                        <a:cubicBezTo>
                          <a:pt x="1723" y="12904"/>
                          <a:pt x="1556" y="12922"/>
                          <a:pt x="1436" y="13015"/>
                        </a:cubicBezTo>
                        <a:cubicBezTo>
                          <a:pt x="1325" y="13117"/>
                          <a:pt x="1279" y="13274"/>
                          <a:pt x="1334" y="13413"/>
                        </a:cubicBezTo>
                        <a:cubicBezTo>
                          <a:pt x="1390" y="13552"/>
                          <a:pt x="1529" y="13645"/>
                          <a:pt x="1686" y="13635"/>
                        </a:cubicBezTo>
                        <a:cubicBezTo>
                          <a:pt x="602" y="14191"/>
                          <a:pt x="0" y="15367"/>
                          <a:pt x="223" y="16534"/>
                        </a:cubicBezTo>
                        <a:cubicBezTo>
                          <a:pt x="445" y="17711"/>
                          <a:pt x="1436" y="18609"/>
                          <a:pt x="2668" y="18739"/>
                        </a:cubicBezTo>
                        <a:cubicBezTo>
                          <a:pt x="2436" y="18841"/>
                          <a:pt x="2288" y="19063"/>
                          <a:pt x="2297" y="19313"/>
                        </a:cubicBezTo>
                        <a:cubicBezTo>
                          <a:pt x="2307" y="19563"/>
                          <a:pt x="2473" y="19776"/>
                          <a:pt x="2714" y="19860"/>
                        </a:cubicBezTo>
                        <a:cubicBezTo>
                          <a:pt x="2872" y="20184"/>
                          <a:pt x="3085" y="20462"/>
                          <a:pt x="3344" y="20693"/>
                        </a:cubicBezTo>
                        <a:cubicBezTo>
                          <a:pt x="3900" y="21184"/>
                          <a:pt x="4650" y="21416"/>
                          <a:pt x="5400" y="21379"/>
                        </a:cubicBezTo>
                        <a:cubicBezTo>
                          <a:pt x="28010" y="20323"/>
                          <a:pt x="50490" y="18044"/>
                          <a:pt x="72850" y="14515"/>
                        </a:cubicBezTo>
                        <a:cubicBezTo>
                          <a:pt x="74101" y="14311"/>
                          <a:pt x="75101" y="13339"/>
                          <a:pt x="75212" y="12125"/>
                        </a:cubicBezTo>
                        <a:cubicBezTo>
                          <a:pt x="75222" y="12070"/>
                          <a:pt x="75222" y="12005"/>
                          <a:pt x="75231" y="11949"/>
                        </a:cubicBezTo>
                        <a:cubicBezTo>
                          <a:pt x="75138" y="11931"/>
                          <a:pt x="75092" y="11922"/>
                          <a:pt x="74999" y="1191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3" name="Google Shape;833;p32"/>
                  <p:cNvSpPr/>
                  <p:nvPr/>
                </p:nvSpPr>
                <p:spPr>
                  <a:xfrm>
                    <a:off x="5701175" y="3292438"/>
                    <a:ext cx="1060125" cy="563000"/>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4" name="Google Shape;834;p32"/>
                  <p:cNvSpPr/>
                  <p:nvPr/>
                </p:nvSpPr>
                <p:spPr>
                  <a:xfrm>
                    <a:off x="3748625" y="3357788"/>
                    <a:ext cx="3629800" cy="523825"/>
                  </a:xfrm>
                  <a:custGeom>
                    <a:avLst/>
                    <a:gdLst/>
                    <a:ahLst/>
                    <a:cxnLst/>
                    <a:rect l="l" t="t" r="r" b="b"/>
                    <a:pathLst>
                      <a:path w="145192" h="20953" extrusionOk="0">
                        <a:moveTo>
                          <a:pt x="1464" y="20952"/>
                        </a:moveTo>
                        <a:lnTo>
                          <a:pt x="1464" y="20934"/>
                        </a:lnTo>
                        <a:lnTo>
                          <a:pt x="0" y="20934"/>
                        </a:lnTo>
                        <a:lnTo>
                          <a:pt x="0" y="20915"/>
                        </a:lnTo>
                        <a:lnTo>
                          <a:pt x="19" y="20915"/>
                        </a:lnTo>
                        <a:lnTo>
                          <a:pt x="19" y="20860"/>
                        </a:lnTo>
                        <a:lnTo>
                          <a:pt x="28" y="20860"/>
                        </a:lnTo>
                        <a:lnTo>
                          <a:pt x="28" y="20795"/>
                        </a:lnTo>
                        <a:lnTo>
                          <a:pt x="47" y="20795"/>
                        </a:lnTo>
                        <a:lnTo>
                          <a:pt x="47" y="20748"/>
                        </a:lnTo>
                        <a:lnTo>
                          <a:pt x="65" y="20748"/>
                        </a:lnTo>
                        <a:lnTo>
                          <a:pt x="65" y="20684"/>
                        </a:lnTo>
                        <a:lnTo>
                          <a:pt x="75" y="20684"/>
                        </a:lnTo>
                        <a:lnTo>
                          <a:pt x="75" y="20637"/>
                        </a:lnTo>
                        <a:lnTo>
                          <a:pt x="93" y="20637"/>
                        </a:lnTo>
                        <a:lnTo>
                          <a:pt x="93" y="20591"/>
                        </a:lnTo>
                        <a:lnTo>
                          <a:pt x="112" y="20591"/>
                        </a:lnTo>
                        <a:lnTo>
                          <a:pt x="112" y="20545"/>
                        </a:lnTo>
                        <a:lnTo>
                          <a:pt x="121" y="20545"/>
                        </a:lnTo>
                        <a:lnTo>
                          <a:pt x="121" y="20498"/>
                        </a:lnTo>
                        <a:lnTo>
                          <a:pt x="139" y="20498"/>
                        </a:lnTo>
                        <a:lnTo>
                          <a:pt x="139" y="20452"/>
                        </a:lnTo>
                        <a:lnTo>
                          <a:pt x="158" y="20452"/>
                        </a:lnTo>
                        <a:lnTo>
                          <a:pt x="158" y="20406"/>
                        </a:lnTo>
                        <a:lnTo>
                          <a:pt x="167" y="20406"/>
                        </a:lnTo>
                        <a:lnTo>
                          <a:pt x="167" y="20359"/>
                        </a:lnTo>
                        <a:lnTo>
                          <a:pt x="186" y="20359"/>
                        </a:lnTo>
                        <a:lnTo>
                          <a:pt x="186" y="20313"/>
                        </a:lnTo>
                        <a:lnTo>
                          <a:pt x="204" y="20313"/>
                        </a:lnTo>
                        <a:lnTo>
                          <a:pt x="204" y="20285"/>
                        </a:lnTo>
                        <a:lnTo>
                          <a:pt x="213" y="20285"/>
                        </a:lnTo>
                        <a:lnTo>
                          <a:pt x="213" y="20239"/>
                        </a:lnTo>
                        <a:lnTo>
                          <a:pt x="232" y="20239"/>
                        </a:lnTo>
                        <a:lnTo>
                          <a:pt x="232" y="20211"/>
                        </a:lnTo>
                        <a:lnTo>
                          <a:pt x="251" y="20211"/>
                        </a:lnTo>
                        <a:lnTo>
                          <a:pt x="251" y="20174"/>
                        </a:lnTo>
                        <a:lnTo>
                          <a:pt x="260" y="20174"/>
                        </a:lnTo>
                        <a:lnTo>
                          <a:pt x="260" y="20146"/>
                        </a:lnTo>
                        <a:lnTo>
                          <a:pt x="278" y="20146"/>
                        </a:lnTo>
                        <a:lnTo>
                          <a:pt x="278" y="20100"/>
                        </a:lnTo>
                        <a:lnTo>
                          <a:pt x="297" y="20100"/>
                        </a:lnTo>
                        <a:lnTo>
                          <a:pt x="297" y="20072"/>
                        </a:lnTo>
                        <a:lnTo>
                          <a:pt x="306" y="20072"/>
                        </a:lnTo>
                        <a:lnTo>
                          <a:pt x="306" y="20035"/>
                        </a:lnTo>
                        <a:lnTo>
                          <a:pt x="325" y="20035"/>
                        </a:lnTo>
                        <a:lnTo>
                          <a:pt x="325" y="19989"/>
                        </a:lnTo>
                        <a:lnTo>
                          <a:pt x="343" y="19989"/>
                        </a:lnTo>
                        <a:lnTo>
                          <a:pt x="343" y="19961"/>
                        </a:lnTo>
                        <a:lnTo>
                          <a:pt x="352" y="19961"/>
                        </a:lnTo>
                        <a:lnTo>
                          <a:pt x="352" y="19933"/>
                        </a:lnTo>
                        <a:lnTo>
                          <a:pt x="371" y="19933"/>
                        </a:lnTo>
                        <a:lnTo>
                          <a:pt x="371" y="19896"/>
                        </a:lnTo>
                        <a:lnTo>
                          <a:pt x="389" y="19896"/>
                        </a:lnTo>
                        <a:lnTo>
                          <a:pt x="389" y="19887"/>
                        </a:lnTo>
                        <a:lnTo>
                          <a:pt x="399" y="19887"/>
                        </a:lnTo>
                        <a:lnTo>
                          <a:pt x="399" y="19850"/>
                        </a:lnTo>
                        <a:lnTo>
                          <a:pt x="417" y="19850"/>
                        </a:lnTo>
                        <a:lnTo>
                          <a:pt x="417" y="19822"/>
                        </a:lnTo>
                        <a:lnTo>
                          <a:pt x="436" y="19822"/>
                        </a:lnTo>
                        <a:lnTo>
                          <a:pt x="436" y="19794"/>
                        </a:lnTo>
                        <a:lnTo>
                          <a:pt x="445" y="19794"/>
                        </a:lnTo>
                        <a:lnTo>
                          <a:pt x="445" y="19757"/>
                        </a:lnTo>
                        <a:lnTo>
                          <a:pt x="464" y="19757"/>
                        </a:lnTo>
                        <a:lnTo>
                          <a:pt x="464" y="19730"/>
                        </a:lnTo>
                        <a:lnTo>
                          <a:pt x="482" y="19730"/>
                        </a:lnTo>
                        <a:lnTo>
                          <a:pt x="482" y="19702"/>
                        </a:lnTo>
                        <a:lnTo>
                          <a:pt x="491" y="19702"/>
                        </a:lnTo>
                        <a:lnTo>
                          <a:pt x="491" y="19665"/>
                        </a:lnTo>
                        <a:lnTo>
                          <a:pt x="510" y="19665"/>
                        </a:lnTo>
                        <a:lnTo>
                          <a:pt x="510" y="19655"/>
                        </a:lnTo>
                        <a:lnTo>
                          <a:pt x="528" y="19655"/>
                        </a:lnTo>
                        <a:lnTo>
                          <a:pt x="528" y="19618"/>
                        </a:lnTo>
                        <a:lnTo>
                          <a:pt x="538" y="19618"/>
                        </a:lnTo>
                        <a:lnTo>
                          <a:pt x="538" y="19591"/>
                        </a:lnTo>
                        <a:lnTo>
                          <a:pt x="556" y="19591"/>
                        </a:lnTo>
                        <a:lnTo>
                          <a:pt x="556" y="19572"/>
                        </a:lnTo>
                        <a:lnTo>
                          <a:pt x="575" y="19572"/>
                        </a:lnTo>
                        <a:lnTo>
                          <a:pt x="575" y="19544"/>
                        </a:lnTo>
                        <a:lnTo>
                          <a:pt x="584" y="19544"/>
                        </a:lnTo>
                        <a:lnTo>
                          <a:pt x="584" y="19526"/>
                        </a:lnTo>
                        <a:lnTo>
                          <a:pt x="602" y="19526"/>
                        </a:lnTo>
                        <a:lnTo>
                          <a:pt x="602" y="19498"/>
                        </a:lnTo>
                        <a:lnTo>
                          <a:pt x="621" y="19498"/>
                        </a:lnTo>
                        <a:lnTo>
                          <a:pt x="621" y="19470"/>
                        </a:lnTo>
                        <a:lnTo>
                          <a:pt x="630" y="19470"/>
                        </a:lnTo>
                        <a:lnTo>
                          <a:pt x="630" y="19452"/>
                        </a:lnTo>
                        <a:lnTo>
                          <a:pt x="649" y="19452"/>
                        </a:lnTo>
                        <a:lnTo>
                          <a:pt x="649" y="19424"/>
                        </a:lnTo>
                        <a:lnTo>
                          <a:pt x="667" y="19424"/>
                        </a:lnTo>
                        <a:lnTo>
                          <a:pt x="667" y="19405"/>
                        </a:lnTo>
                        <a:lnTo>
                          <a:pt x="677" y="19405"/>
                        </a:lnTo>
                        <a:lnTo>
                          <a:pt x="677" y="19378"/>
                        </a:lnTo>
                        <a:lnTo>
                          <a:pt x="695" y="19378"/>
                        </a:lnTo>
                        <a:lnTo>
                          <a:pt x="695" y="19359"/>
                        </a:lnTo>
                        <a:lnTo>
                          <a:pt x="714" y="19359"/>
                        </a:lnTo>
                        <a:lnTo>
                          <a:pt x="714" y="19331"/>
                        </a:lnTo>
                        <a:lnTo>
                          <a:pt x="723" y="19331"/>
                        </a:lnTo>
                        <a:lnTo>
                          <a:pt x="723" y="19313"/>
                        </a:lnTo>
                        <a:lnTo>
                          <a:pt x="741" y="19313"/>
                        </a:lnTo>
                        <a:lnTo>
                          <a:pt x="741" y="19294"/>
                        </a:lnTo>
                        <a:lnTo>
                          <a:pt x="760" y="19294"/>
                        </a:lnTo>
                        <a:lnTo>
                          <a:pt x="760" y="19266"/>
                        </a:lnTo>
                        <a:lnTo>
                          <a:pt x="769" y="19266"/>
                        </a:lnTo>
                        <a:lnTo>
                          <a:pt x="769" y="19248"/>
                        </a:lnTo>
                        <a:lnTo>
                          <a:pt x="788" y="19248"/>
                        </a:lnTo>
                        <a:lnTo>
                          <a:pt x="788" y="19239"/>
                        </a:lnTo>
                        <a:lnTo>
                          <a:pt x="806" y="19239"/>
                        </a:lnTo>
                        <a:lnTo>
                          <a:pt x="806" y="19202"/>
                        </a:lnTo>
                        <a:lnTo>
                          <a:pt x="816" y="19202"/>
                        </a:lnTo>
                        <a:lnTo>
                          <a:pt x="816" y="19192"/>
                        </a:lnTo>
                        <a:lnTo>
                          <a:pt x="834" y="19192"/>
                        </a:lnTo>
                        <a:lnTo>
                          <a:pt x="834" y="19155"/>
                        </a:lnTo>
                        <a:lnTo>
                          <a:pt x="853" y="19155"/>
                        </a:lnTo>
                        <a:lnTo>
                          <a:pt x="853" y="19146"/>
                        </a:lnTo>
                        <a:lnTo>
                          <a:pt x="862" y="19146"/>
                        </a:lnTo>
                        <a:lnTo>
                          <a:pt x="862" y="19128"/>
                        </a:lnTo>
                        <a:lnTo>
                          <a:pt x="880" y="19128"/>
                        </a:lnTo>
                        <a:lnTo>
                          <a:pt x="880" y="19109"/>
                        </a:lnTo>
                        <a:lnTo>
                          <a:pt x="899" y="19109"/>
                        </a:lnTo>
                        <a:lnTo>
                          <a:pt x="899" y="19081"/>
                        </a:lnTo>
                        <a:lnTo>
                          <a:pt x="908" y="19081"/>
                        </a:lnTo>
                        <a:lnTo>
                          <a:pt x="908" y="19063"/>
                        </a:lnTo>
                        <a:lnTo>
                          <a:pt x="927" y="19063"/>
                        </a:lnTo>
                        <a:lnTo>
                          <a:pt x="927" y="19053"/>
                        </a:lnTo>
                        <a:lnTo>
                          <a:pt x="945" y="19053"/>
                        </a:lnTo>
                        <a:lnTo>
                          <a:pt x="945" y="19035"/>
                        </a:lnTo>
                        <a:lnTo>
                          <a:pt x="954" y="19035"/>
                        </a:lnTo>
                        <a:lnTo>
                          <a:pt x="954" y="19016"/>
                        </a:lnTo>
                        <a:lnTo>
                          <a:pt x="973" y="19016"/>
                        </a:lnTo>
                        <a:lnTo>
                          <a:pt x="973" y="18989"/>
                        </a:lnTo>
                        <a:lnTo>
                          <a:pt x="992" y="18989"/>
                        </a:lnTo>
                        <a:lnTo>
                          <a:pt x="992" y="18970"/>
                        </a:lnTo>
                        <a:lnTo>
                          <a:pt x="1001" y="18970"/>
                        </a:lnTo>
                        <a:lnTo>
                          <a:pt x="1001" y="18961"/>
                        </a:lnTo>
                        <a:lnTo>
                          <a:pt x="1019" y="18961"/>
                        </a:lnTo>
                        <a:lnTo>
                          <a:pt x="1019" y="18942"/>
                        </a:lnTo>
                        <a:lnTo>
                          <a:pt x="1038" y="18942"/>
                        </a:lnTo>
                        <a:lnTo>
                          <a:pt x="1038" y="18924"/>
                        </a:lnTo>
                        <a:lnTo>
                          <a:pt x="1047" y="18924"/>
                        </a:lnTo>
                        <a:lnTo>
                          <a:pt x="1047" y="18896"/>
                        </a:lnTo>
                        <a:lnTo>
                          <a:pt x="1066" y="18896"/>
                        </a:lnTo>
                        <a:lnTo>
                          <a:pt x="1066" y="18877"/>
                        </a:lnTo>
                        <a:lnTo>
                          <a:pt x="1084" y="18877"/>
                        </a:lnTo>
                        <a:lnTo>
                          <a:pt x="1084" y="18868"/>
                        </a:lnTo>
                        <a:lnTo>
                          <a:pt x="1093" y="18868"/>
                        </a:lnTo>
                        <a:lnTo>
                          <a:pt x="1093" y="18850"/>
                        </a:lnTo>
                        <a:lnTo>
                          <a:pt x="1112" y="18850"/>
                        </a:lnTo>
                        <a:lnTo>
                          <a:pt x="1112" y="18831"/>
                        </a:lnTo>
                        <a:lnTo>
                          <a:pt x="1130" y="18831"/>
                        </a:lnTo>
                        <a:lnTo>
                          <a:pt x="1130" y="18822"/>
                        </a:lnTo>
                        <a:lnTo>
                          <a:pt x="1140" y="18822"/>
                        </a:lnTo>
                        <a:lnTo>
                          <a:pt x="1140" y="18803"/>
                        </a:lnTo>
                        <a:lnTo>
                          <a:pt x="1158" y="18803"/>
                        </a:lnTo>
                        <a:lnTo>
                          <a:pt x="1158" y="18785"/>
                        </a:lnTo>
                        <a:lnTo>
                          <a:pt x="1177" y="18785"/>
                        </a:lnTo>
                        <a:lnTo>
                          <a:pt x="1177" y="18776"/>
                        </a:lnTo>
                        <a:lnTo>
                          <a:pt x="1186" y="18776"/>
                        </a:lnTo>
                        <a:lnTo>
                          <a:pt x="1186" y="18757"/>
                        </a:lnTo>
                        <a:lnTo>
                          <a:pt x="1205" y="18757"/>
                        </a:lnTo>
                        <a:lnTo>
                          <a:pt x="1205" y="18738"/>
                        </a:lnTo>
                        <a:lnTo>
                          <a:pt x="1223" y="18738"/>
                        </a:lnTo>
                        <a:lnTo>
                          <a:pt x="1223" y="18729"/>
                        </a:lnTo>
                        <a:lnTo>
                          <a:pt x="1232" y="18729"/>
                        </a:lnTo>
                        <a:lnTo>
                          <a:pt x="1232" y="18711"/>
                        </a:lnTo>
                        <a:lnTo>
                          <a:pt x="1251" y="18711"/>
                        </a:lnTo>
                        <a:lnTo>
                          <a:pt x="1251" y="18683"/>
                        </a:lnTo>
                        <a:lnTo>
                          <a:pt x="1269" y="18683"/>
                        </a:lnTo>
                        <a:lnTo>
                          <a:pt x="1269" y="18664"/>
                        </a:lnTo>
                        <a:lnTo>
                          <a:pt x="1297" y="18664"/>
                        </a:lnTo>
                        <a:lnTo>
                          <a:pt x="1297" y="18646"/>
                        </a:lnTo>
                        <a:lnTo>
                          <a:pt x="1316" y="18646"/>
                        </a:lnTo>
                        <a:lnTo>
                          <a:pt x="1316" y="18637"/>
                        </a:lnTo>
                        <a:lnTo>
                          <a:pt x="1325" y="18637"/>
                        </a:lnTo>
                        <a:lnTo>
                          <a:pt x="1325" y="18618"/>
                        </a:lnTo>
                        <a:lnTo>
                          <a:pt x="1316" y="18618"/>
                        </a:lnTo>
                        <a:lnTo>
                          <a:pt x="1316" y="18572"/>
                        </a:lnTo>
                        <a:lnTo>
                          <a:pt x="1297" y="18572"/>
                        </a:lnTo>
                        <a:lnTo>
                          <a:pt x="1297" y="18525"/>
                        </a:lnTo>
                        <a:lnTo>
                          <a:pt x="1279" y="18525"/>
                        </a:lnTo>
                        <a:lnTo>
                          <a:pt x="1279" y="18461"/>
                        </a:lnTo>
                        <a:lnTo>
                          <a:pt x="1269" y="18461"/>
                        </a:lnTo>
                        <a:lnTo>
                          <a:pt x="1269" y="18387"/>
                        </a:lnTo>
                        <a:lnTo>
                          <a:pt x="1251" y="18387"/>
                        </a:lnTo>
                        <a:lnTo>
                          <a:pt x="1251" y="18275"/>
                        </a:lnTo>
                        <a:lnTo>
                          <a:pt x="1232" y="18275"/>
                        </a:lnTo>
                        <a:lnTo>
                          <a:pt x="1232" y="18062"/>
                        </a:lnTo>
                        <a:lnTo>
                          <a:pt x="1251" y="18062"/>
                        </a:lnTo>
                        <a:lnTo>
                          <a:pt x="1251" y="17942"/>
                        </a:lnTo>
                        <a:lnTo>
                          <a:pt x="1269" y="17942"/>
                        </a:lnTo>
                        <a:lnTo>
                          <a:pt x="1269" y="17859"/>
                        </a:lnTo>
                        <a:lnTo>
                          <a:pt x="1279" y="17859"/>
                        </a:lnTo>
                        <a:lnTo>
                          <a:pt x="1279" y="17803"/>
                        </a:lnTo>
                        <a:lnTo>
                          <a:pt x="1297" y="17803"/>
                        </a:lnTo>
                        <a:lnTo>
                          <a:pt x="1297" y="17757"/>
                        </a:lnTo>
                        <a:lnTo>
                          <a:pt x="1316" y="17757"/>
                        </a:lnTo>
                        <a:lnTo>
                          <a:pt x="1316" y="17720"/>
                        </a:lnTo>
                        <a:lnTo>
                          <a:pt x="1325" y="17720"/>
                        </a:lnTo>
                        <a:lnTo>
                          <a:pt x="1325" y="17673"/>
                        </a:lnTo>
                        <a:lnTo>
                          <a:pt x="1344" y="17673"/>
                        </a:lnTo>
                        <a:lnTo>
                          <a:pt x="1344" y="17646"/>
                        </a:lnTo>
                        <a:lnTo>
                          <a:pt x="1362" y="17646"/>
                        </a:lnTo>
                        <a:lnTo>
                          <a:pt x="1362" y="17618"/>
                        </a:lnTo>
                        <a:lnTo>
                          <a:pt x="1371" y="17618"/>
                        </a:lnTo>
                        <a:lnTo>
                          <a:pt x="1371" y="17581"/>
                        </a:lnTo>
                        <a:lnTo>
                          <a:pt x="1390" y="17581"/>
                        </a:lnTo>
                        <a:lnTo>
                          <a:pt x="1390" y="17553"/>
                        </a:lnTo>
                        <a:lnTo>
                          <a:pt x="1408" y="17553"/>
                        </a:lnTo>
                        <a:lnTo>
                          <a:pt x="1408" y="17525"/>
                        </a:lnTo>
                        <a:lnTo>
                          <a:pt x="1418" y="17525"/>
                        </a:lnTo>
                        <a:lnTo>
                          <a:pt x="1418" y="17488"/>
                        </a:lnTo>
                        <a:lnTo>
                          <a:pt x="1436" y="17488"/>
                        </a:lnTo>
                        <a:lnTo>
                          <a:pt x="1436" y="17479"/>
                        </a:lnTo>
                        <a:lnTo>
                          <a:pt x="1455" y="17479"/>
                        </a:lnTo>
                        <a:lnTo>
                          <a:pt x="1455" y="17442"/>
                        </a:lnTo>
                        <a:lnTo>
                          <a:pt x="1464" y="17442"/>
                        </a:lnTo>
                        <a:lnTo>
                          <a:pt x="1464" y="17432"/>
                        </a:lnTo>
                        <a:lnTo>
                          <a:pt x="1482" y="17432"/>
                        </a:lnTo>
                        <a:lnTo>
                          <a:pt x="1482" y="17414"/>
                        </a:lnTo>
                        <a:lnTo>
                          <a:pt x="1501" y="17414"/>
                        </a:lnTo>
                        <a:lnTo>
                          <a:pt x="1501" y="17386"/>
                        </a:lnTo>
                        <a:lnTo>
                          <a:pt x="1510" y="17386"/>
                        </a:lnTo>
                        <a:lnTo>
                          <a:pt x="1510" y="17368"/>
                        </a:lnTo>
                        <a:lnTo>
                          <a:pt x="1529" y="17368"/>
                        </a:lnTo>
                        <a:lnTo>
                          <a:pt x="1529" y="17349"/>
                        </a:lnTo>
                        <a:lnTo>
                          <a:pt x="1547" y="17349"/>
                        </a:lnTo>
                        <a:lnTo>
                          <a:pt x="1547" y="17340"/>
                        </a:lnTo>
                        <a:lnTo>
                          <a:pt x="1557" y="17340"/>
                        </a:lnTo>
                        <a:lnTo>
                          <a:pt x="1557" y="17303"/>
                        </a:lnTo>
                        <a:lnTo>
                          <a:pt x="1575" y="17303"/>
                        </a:lnTo>
                        <a:lnTo>
                          <a:pt x="1575" y="17294"/>
                        </a:lnTo>
                        <a:lnTo>
                          <a:pt x="1594" y="17294"/>
                        </a:lnTo>
                        <a:lnTo>
                          <a:pt x="1594" y="17275"/>
                        </a:lnTo>
                        <a:lnTo>
                          <a:pt x="1621" y="17275"/>
                        </a:lnTo>
                        <a:lnTo>
                          <a:pt x="1621" y="17256"/>
                        </a:lnTo>
                        <a:lnTo>
                          <a:pt x="1640" y="17256"/>
                        </a:lnTo>
                        <a:lnTo>
                          <a:pt x="1640" y="17247"/>
                        </a:lnTo>
                        <a:lnTo>
                          <a:pt x="1649" y="17247"/>
                        </a:lnTo>
                        <a:lnTo>
                          <a:pt x="1649" y="17229"/>
                        </a:lnTo>
                        <a:lnTo>
                          <a:pt x="1668" y="17229"/>
                        </a:lnTo>
                        <a:lnTo>
                          <a:pt x="1668" y="17210"/>
                        </a:lnTo>
                        <a:lnTo>
                          <a:pt x="1686" y="17210"/>
                        </a:lnTo>
                        <a:lnTo>
                          <a:pt x="1686" y="17201"/>
                        </a:lnTo>
                        <a:lnTo>
                          <a:pt x="1695" y="17201"/>
                        </a:lnTo>
                        <a:lnTo>
                          <a:pt x="1695" y="17182"/>
                        </a:lnTo>
                        <a:lnTo>
                          <a:pt x="1714" y="17182"/>
                        </a:lnTo>
                        <a:lnTo>
                          <a:pt x="1714" y="17164"/>
                        </a:lnTo>
                        <a:lnTo>
                          <a:pt x="1742" y="17164"/>
                        </a:lnTo>
                        <a:lnTo>
                          <a:pt x="1742" y="17155"/>
                        </a:lnTo>
                        <a:lnTo>
                          <a:pt x="1760" y="17155"/>
                        </a:lnTo>
                        <a:lnTo>
                          <a:pt x="1760" y="17136"/>
                        </a:lnTo>
                        <a:lnTo>
                          <a:pt x="1788" y="17136"/>
                        </a:lnTo>
                        <a:lnTo>
                          <a:pt x="1788" y="17118"/>
                        </a:lnTo>
                        <a:lnTo>
                          <a:pt x="1825" y="17118"/>
                        </a:lnTo>
                        <a:lnTo>
                          <a:pt x="1825" y="17108"/>
                        </a:lnTo>
                        <a:lnTo>
                          <a:pt x="1834" y="17108"/>
                        </a:lnTo>
                        <a:lnTo>
                          <a:pt x="1834" y="17090"/>
                        </a:lnTo>
                        <a:lnTo>
                          <a:pt x="1871" y="17090"/>
                        </a:lnTo>
                        <a:lnTo>
                          <a:pt x="1871" y="17071"/>
                        </a:lnTo>
                        <a:lnTo>
                          <a:pt x="1899" y="17071"/>
                        </a:lnTo>
                        <a:lnTo>
                          <a:pt x="1899" y="17062"/>
                        </a:lnTo>
                        <a:lnTo>
                          <a:pt x="1918" y="17062"/>
                        </a:lnTo>
                        <a:lnTo>
                          <a:pt x="1918" y="17043"/>
                        </a:lnTo>
                        <a:lnTo>
                          <a:pt x="1946" y="17043"/>
                        </a:lnTo>
                        <a:lnTo>
                          <a:pt x="1946" y="17025"/>
                        </a:lnTo>
                        <a:lnTo>
                          <a:pt x="1973" y="17025"/>
                        </a:lnTo>
                        <a:lnTo>
                          <a:pt x="1973" y="17016"/>
                        </a:lnTo>
                        <a:lnTo>
                          <a:pt x="2010" y="17016"/>
                        </a:lnTo>
                        <a:lnTo>
                          <a:pt x="2010" y="16997"/>
                        </a:lnTo>
                        <a:lnTo>
                          <a:pt x="2057" y="16997"/>
                        </a:lnTo>
                        <a:lnTo>
                          <a:pt x="2057" y="16979"/>
                        </a:lnTo>
                        <a:lnTo>
                          <a:pt x="2103" y="16979"/>
                        </a:lnTo>
                        <a:lnTo>
                          <a:pt x="2103" y="16969"/>
                        </a:lnTo>
                        <a:lnTo>
                          <a:pt x="2149" y="16969"/>
                        </a:lnTo>
                        <a:lnTo>
                          <a:pt x="2149" y="16951"/>
                        </a:lnTo>
                        <a:lnTo>
                          <a:pt x="2196" y="16951"/>
                        </a:lnTo>
                        <a:lnTo>
                          <a:pt x="2196" y="16932"/>
                        </a:lnTo>
                        <a:lnTo>
                          <a:pt x="2242" y="16932"/>
                        </a:lnTo>
                        <a:lnTo>
                          <a:pt x="2242" y="16923"/>
                        </a:lnTo>
                        <a:lnTo>
                          <a:pt x="2335" y="16923"/>
                        </a:lnTo>
                        <a:lnTo>
                          <a:pt x="2335" y="16905"/>
                        </a:lnTo>
                        <a:lnTo>
                          <a:pt x="2436" y="16905"/>
                        </a:lnTo>
                        <a:lnTo>
                          <a:pt x="2436" y="16886"/>
                        </a:lnTo>
                        <a:lnTo>
                          <a:pt x="2659" y="16886"/>
                        </a:lnTo>
                        <a:lnTo>
                          <a:pt x="2659" y="16905"/>
                        </a:lnTo>
                        <a:lnTo>
                          <a:pt x="2779" y="16905"/>
                        </a:lnTo>
                        <a:lnTo>
                          <a:pt x="2779" y="16923"/>
                        </a:lnTo>
                        <a:lnTo>
                          <a:pt x="2853" y="16923"/>
                        </a:lnTo>
                        <a:lnTo>
                          <a:pt x="2853" y="16932"/>
                        </a:lnTo>
                        <a:lnTo>
                          <a:pt x="2918" y="16932"/>
                        </a:lnTo>
                        <a:lnTo>
                          <a:pt x="2918" y="16951"/>
                        </a:lnTo>
                        <a:lnTo>
                          <a:pt x="2964" y="16951"/>
                        </a:lnTo>
                        <a:lnTo>
                          <a:pt x="2964" y="16969"/>
                        </a:lnTo>
                        <a:lnTo>
                          <a:pt x="3011" y="16969"/>
                        </a:lnTo>
                        <a:lnTo>
                          <a:pt x="3011" y="16979"/>
                        </a:lnTo>
                        <a:lnTo>
                          <a:pt x="3039" y="16979"/>
                        </a:lnTo>
                        <a:lnTo>
                          <a:pt x="3039" y="16997"/>
                        </a:lnTo>
                        <a:lnTo>
                          <a:pt x="3085" y="16997"/>
                        </a:lnTo>
                        <a:lnTo>
                          <a:pt x="3085" y="17016"/>
                        </a:lnTo>
                        <a:lnTo>
                          <a:pt x="3122" y="17016"/>
                        </a:lnTo>
                        <a:lnTo>
                          <a:pt x="3122" y="17025"/>
                        </a:lnTo>
                        <a:lnTo>
                          <a:pt x="3150" y="17025"/>
                        </a:lnTo>
                        <a:lnTo>
                          <a:pt x="3150" y="17043"/>
                        </a:lnTo>
                        <a:lnTo>
                          <a:pt x="3177" y="17043"/>
                        </a:lnTo>
                        <a:lnTo>
                          <a:pt x="3177" y="17062"/>
                        </a:lnTo>
                        <a:lnTo>
                          <a:pt x="3196" y="17062"/>
                        </a:lnTo>
                        <a:lnTo>
                          <a:pt x="3196" y="17071"/>
                        </a:lnTo>
                        <a:lnTo>
                          <a:pt x="3224" y="17071"/>
                        </a:lnTo>
                        <a:lnTo>
                          <a:pt x="3224" y="17090"/>
                        </a:lnTo>
                        <a:lnTo>
                          <a:pt x="3261" y="17090"/>
                        </a:lnTo>
                        <a:lnTo>
                          <a:pt x="3261" y="17108"/>
                        </a:lnTo>
                        <a:lnTo>
                          <a:pt x="3270" y="17108"/>
                        </a:lnTo>
                        <a:lnTo>
                          <a:pt x="3270" y="17118"/>
                        </a:lnTo>
                        <a:lnTo>
                          <a:pt x="3307" y="17118"/>
                        </a:lnTo>
                        <a:lnTo>
                          <a:pt x="3307" y="17136"/>
                        </a:lnTo>
                        <a:lnTo>
                          <a:pt x="3316" y="17136"/>
                        </a:lnTo>
                        <a:lnTo>
                          <a:pt x="3316" y="17155"/>
                        </a:lnTo>
                        <a:lnTo>
                          <a:pt x="3353" y="17155"/>
                        </a:lnTo>
                        <a:lnTo>
                          <a:pt x="3353" y="17164"/>
                        </a:lnTo>
                        <a:lnTo>
                          <a:pt x="3363" y="17164"/>
                        </a:lnTo>
                        <a:lnTo>
                          <a:pt x="3363" y="17182"/>
                        </a:lnTo>
                        <a:lnTo>
                          <a:pt x="3381" y="17182"/>
                        </a:lnTo>
                        <a:lnTo>
                          <a:pt x="3381" y="17201"/>
                        </a:lnTo>
                        <a:lnTo>
                          <a:pt x="3400" y="17201"/>
                        </a:lnTo>
                        <a:lnTo>
                          <a:pt x="3400" y="17210"/>
                        </a:lnTo>
                        <a:lnTo>
                          <a:pt x="3409" y="17210"/>
                        </a:lnTo>
                        <a:lnTo>
                          <a:pt x="3409" y="17229"/>
                        </a:lnTo>
                        <a:lnTo>
                          <a:pt x="3446" y="17229"/>
                        </a:lnTo>
                        <a:lnTo>
                          <a:pt x="3446" y="17247"/>
                        </a:lnTo>
                        <a:lnTo>
                          <a:pt x="3455" y="17247"/>
                        </a:lnTo>
                        <a:lnTo>
                          <a:pt x="3455" y="17256"/>
                        </a:lnTo>
                        <a:lnTo>
                          <a:pt x="3474" y="17256"/>
                        </a:lnTo>
                        <a:lnTo>
                          <a:pt x="3474" y="17275"/>
                        </a:lnTo>
                        <a:lnTo>
                          <a:pt x="3492" y="17275"/>
                        </a:lnTo>
                        <a:lnTo>
                          <a:pt x="3492" y="17294"/>
                        </a:lnTo>
                        <a:lnTo>
                          <a:pt x="3502" y="17294"/>
                        </a:lnTo>
                        <a:lnTo>
                          <a:pt x="3502" y="17303"/>
                        </a:lnTo>
                        <a:lnTo>
                          <a:pt x="3520" y="17303"/>
                        </a:lnTo>
                        <a:lnTo>
                          <a:pt x="3520" y="17321"/>
                        </a:lnTo>
                        <a:lnTo>
                          <a:pt x="3539" y="17321"/>
                        </a:lnTo>
                        <a:lnTo>
                          <a:pt x="3539" y="17349"/>
                        </a:lnTo>
                        <a:lnTo>
                          <a:pt x="3548" y="17349"/>
                        </a:lnTo>
                        <a:lnTo>
                          <a:pt x="3548" y="17368"/>
                        </a:lnTo>
                        <a:lnTo>
                          <a:pt x="3567" y="17368"/>
                        </a:lnTo>
                        <a:lnTo>
                          <a:pt x="3567" y="17386"/>
                        </a:lnTo>
                        <a:lnTo>
                          <a:pt x="3585" y="17386"/>
                        </a:lnTo>
                        <a:lnTo>
                          <a:pt x="3585" y="17395"/>
                        </a:lnTo>
                        <a:lnTo>
                          <a:pt x="3594" y="17395"/>
                        </a:lnTo>
                        <a:lnTo>
                          <a:pt x="3594" y="17432"/>
                        </a:lnTo>
                        <a:lnTo>
                          <a:pt x="3613" y="17432"/>
                        </a:lnTo>
                        <a:lnTo>
                          <a:pt x="3613" y="17442"/>
                        </a:lnTo>
                        <a:lnTo>
                          <a:pt x="3631" y="17442"/>
                        </a:lnTo>
                        <a:lnTo>
                          <a:pt x="3631" y="17460"/>
                        </a:lnTo>
                        <a:lnTo>
                          <a:pt x="3641" y="17460"/>
                        </a:lnTo>
                        <a:lnTo>
                          <a:pt x="3641" y="17488"/>
                        </a:lnTo>
                        <a:lnTo>
                          <a:pt x="3659" y="17488"/>
                        </a:lnTo>
                        <a:lnTo>
                          <a:pt x="3659" y="17525"/>
                        </a:lnTo>
                        <a:lnTo>
                          <a:pt x="3678" y="17525"/>
                        </a:lnTo>
                        <a:lnTo>
                          <a:pt x="3678" y="17534"/>
                        </a:lnTo>
                        <a:lnTo>
                          <a:pt x="3687" y="17534"/>
                        </a:lnTo>
                        <a:lnTo>
                          <a:pt x="3687" y="17571"/>
                        </a:lnTo>
                        <a:lnTo>
                          <a:pt x="3705" y="17571"/>
                        </a:lnTo>
                        <a:lnTo>
                          <a:pt x="3705" y="17599"/>
                        </a:lnTo>
                        <a:lnTo>
                          <a:pt x="3724" y="17599"/>
                        </a:lnTo>
                        <a:lnTo>
                          <a:pt x="3724" y="17627"/>
                        </a:lnTo>
                        <a:lnTo>
                          <a:pt x="3733" y="17627"/>
                        </a:lnTo>
                        <a:lnTo>
                          <a:pt x="3733" y="17664"/>
                        </a:lnTo>
                        <a:lnTo>
                          <a:pt x="3752" y="17664"/>
                        </a:lnTo>
                        <a:lnTo>
                          <a:pt x="3752" y="17692"/>
                        </a:lnTo>
                        <a:lnTo>
                          <a:pt x="3770" y="17692"/>
                        </a:lnTo>
                        <a:lnTo>
                          <a:pt x="3770" y="17720"/>
                        </a:lnTo>
                        <a:lnTo>
                          <a:pt x="3780" y="17720"/>
                        </a:lnTo>
                        <a:lnTo>
                          <a:pt x="3780" y="17673"/>
                        </a:lnTo>
                        <a:lnTo>
                          <a:pt x="3798" y="17673"/>
                        </a:lnTo>
                        <a:lnTo>
                          <a:pt x="3798" y="17664"/>
                        </a:lnTo>
                        <a:lnTo>
                          <a:pt x="3817" y="17664"/>
                        </a:lnTo>
                        <a:lnTo>
                          <a:pt x="3817" y="17627"/>
                        </a:lnTo>
                        <a:lnTo>
                          <a:pt x="3826" y="17627"/>
                        </a:lnTo>
                        <a:lnTo>
                          <a:pt x="3826" y="17599"/>
                        </a:lnTo>
                        <a:lnTo>
                          <a:pt x="3844" y="17599"/>
                        </a:lnTo>
                        <a:lnTo>
                          <a:pt x="3844" y="17581"/>
                        </a:lnTo>
                        <a:lnTo>
                          <a:pt x="3863" y="17581"/>
                        </a:lnTo>
                        <a:lnTo>
                          <a:pt x="3863" y="17553"/>
                        </a:lnTo>
                        <a:lnTo>
                          <a:pt x="3872" y="17553"/>
                        </a:lnTo>
                        <a:lnTo>
                          <a:pt x="3872" y="17525"/>
                        </a:lnTo>
                        <a:lnTo>
                          <a:pt x="3891" y="17525"/>
                        </a:lnTo>
                        <a:lnTo>
                          <a:pt x="3891" y="17507"/>
                        </a:lnTo>
                        <a:lnTo>
                          <a:pt x="3909" y="17507"/>
                        </a:lnTo>
                        <a:lnTo>
                          <a:pt x="3909" y="17479"/>
                        </a:lnTo>
                        <a:lnTo>
                          <a:pt x="3918" y="17479"/>
                        </a:lnTo>
                        <a:lnTo>
                          <a:pt x="3918" y="17460"/>
                        </a:lnTo>
                        <a:lnTo>
                          <a:pt x="3937" y="17460"/>
                        </a:lnTo>
                        <a:lnTo>
                          <a:pt x="3937" y="17442"/>
                        </a:lnTo>
                        <a:lnTo>
                          <a:pt x="3956" y="17442"/>
                        </a:lnTo>
                        <a:lnTo>
                          <a:pt x="3956" y="17432"/>
                        </a:lnTo>
                        <a:lnTo>
                          <a:pt x="3965" y="17432"/>
                        </a:lnTo>
                        <a:lnTo>
                          <a:pt x="3965" y="17414"/>
                        </a:lnTo>
                        <a:lnTo>
                          <a:pt x="3983" y="17414"/>
                        </a:lnTo>
                        <a:lnTo>
                          <a:pt x="3983" y="17386"/>
                        </a:lnTo>
                        <a:lnTo>
                          <a:pt x="4002" y="17386"/>
                        </a:lnTo>
                        <a:lnTo>
                          <a:pt x="4002" y="17368"/>
                        </a:lnTo>
                        <a:lnTo>
                          <a:pt x="4011" y="17368"/>
                        </a:lnTo>
                        <a:lnTo>
                          <a:pt x="4011" y="17349"/>
                        </a:lnTo>
                        <a:lnTo>
                          <a:pt x="4030" y="17349"/>
                        </a:lnTo>
                        <a:lnTo>
                          <a:pt x="4030" y="17340"/>
                        </a:lnTo>
                        <a:lnTo>
                          <a:pt x="4048" y="17340"/>
                        </a:lnTo>
                        <a:lnTo>
                          <a:pt x="4048" y="17321"/>
                        </a:lnTo>
                        <a:lnTo>
                          <a:pt x="4057" y="17321"/>
                        </a:lnTo>
                        <a:lnTo>
                          <a:pt x="4057" y="17303"/>
                        </a:lnTo>
                        <a:lnTo>
                          <a:pt x="4076" y="17303"/>
                        </a:lnTo>
                        <a:lnTo>
                          <a:pt x="4076" y="17294"/>
                        </a:lnTo>
                        <a:lnTo>
                          <a:pt x="4094" y="17294"/>
                        </a:lnTo>
                        <a:lnTo>
                          <a:pt x="4094" y="17256"/>
                        </a:lnTo>
                        <a:lnTo>
                          <a:pt x="4122" y="17256"/>
                        </a:lnTo>
                        <a:lnTo>
                          <a:pt x="4122" y="17247"/>
                        </a:lnTo>
                        <a:lnTo>
                          <a:pt x="4141" y="17247"/>
                        </a:lnTo>
                        <a:lnTo>
                          <a:pt x="4141" y="17229"/>
                        </a:lnTo>
                        <a:lnTo>
                          <a:pt x="4150" y="17229"/>
                        </a:lnTo>
                        <a:lnTo>
                          <a:pt x="4150" y="17210"/>
                        </a:lnTo>
                        <a:lnTo>
                          <a:pt x="4187" y="17210"/>
                        </a:lnTo>
                        <a:lnTo>
                          <a:pt x="4187" y="17201"/>
                        </a:lnTo>
                        <a:lnTo>
                          <a:pt x="4196" y="17201"/>
                        </a:lnTo>
                        <a:lnTo>
                          <a:pt x="4196" y="17182"/>
                        </a:lnTo>
                        <a:lnTo>
                          <a:pt x="4215" y="17182"/>
                        </a:lnTo>
                        <a:lnTo>
                          <a:pt x="4215" y="17164"/>
                        </a:lnTo>
                        <a:lnTo>
                          <a:pt x="4243" y="17164"/>
                        </a:lnTo>
                        <a:lnTo>
                          <a:pt x="4243" y="17155"/>
                        </a:lnTo>
                        <a:lnTo>
                          <a:pt x="4261" y="17155"/>
                        </a:lnTo>
                        <a:lnTo>
                          <a:pt x="4261" y="17136"/>
                        </a:lnTo>
                        <a:lnTo>
                          <a:pt x="4280" y="17136"/>
                        </a:lnTo>
                        <a:lnTo>
                          <a:pt x="4280" y="17118"/>
                        </a:lnTo>
                        <a:lnTo>
                          <a:pt x="4308" y="17118"/>
                        </a:lnTo>
                        <a:lnTo>
                          <a:pt x="4308" y="17108"/>
                        </a:lnTo>
                        <a:lnTo>
                          <a:pt x="4326" y="17108"/>
                        </a:lnTo>
                        <a:lnTo>
                          <a:pt x="4326" y="17090"/>
                        </a:lnTo>
                        <a:lnTo>
                          <a:pt x="4354" y="17090"/>
                        </a:lnTo>
                        <a:lnTo>
                          <a:pt x="4354" y="17071"/>
                        </a:lnTo>
                        <a:lnTo>
                          <a:pt x="4382" y="17071"/>
                        </a:lnTo>
                        <a:lnTo>
                          <a:pt x="4382" y="17062"/>
                        </a:lnTo>
                        <a:lnTo>
                          <a:pt x="4419" y="17062"/>
                        </a:lnTo>
                        <a:lnTo>
                          <a:pt x="4419" y="17043"/>
                        </a:lnTo>
                        <a:lnTo>
                          <a:pt x="4446" y="17043"/>
                        </a:lnTo>
                        <a:lnTo>
                          <a:pt x="4446" y="17025"/>
                        </a:lnTo>
                        <a:lnTo>
                          <a:pt x="4474" y="17025"/>
                        </a:lnTo>
                        <a:lnTo>
                          <a:pt x="4474" y="17016"/>
                        </a:lnTo>
                        <a:lnTo>
                          <a:pt x="4493" y="17016"/>
                        </a:lnTo>
                        <a:lnTo>
                          <a:pt x="4493" y="16997"/>
                        </a:lnTo>
                        <a:lnTo>
                          <a:pt x="4521" y="16997"/>
                        </a:lnTo>
                        <a:lnTo>
                          <a:pt x="4521" y="16979"/>
                        </a:lnTo>
                        <a:lnTo>
                          <a:pt x="4567" y="16979"/>
                        </a:lnTo>
                        <a:lnTo>
                          <a:pt x="4567" y="16969"/>
                        </a:lnTo>
                        <a:lnTo>
                          <a:pt x="4613" y="16969"/>
                        </a:lnTo>
                        <a:lnTo>
                          <a:pt x="4613" y="16951"/>
                        </a:lnTo>
                        <a:lnTo>
                          <a:pt x="4678" y="16951"/>
                        </a:lnTo>
                        <a:lnTo>
                          <a:pt x="4678" y="16932"/>
                        </a:lnTo>
                        <a:lnTo>
                          <a:pt x="4743" y="16932"/>
                        </a:lnTo>
                        <a:lnTo>
                          <a:pt x="4743" y="16923"/>
                        </a:lnTo>
                        <a:lnTo>
                          <a:pt x="4798" y="16923"/>
                        </a:lnTo>
                        <a:lnTo>
                          <a:pt x="4798" y="16905"/>
                        </a:lnTo>
                        <a:lnTo>
                          <a:pt x="4910" y="16905"/>
                        </a:lnTo>
                        <a:lnTo>
                          <a:pt x="4910" y="16886"/>
                        </a:lnTo>
                        <a:lnTo>
                          <a:pt x="5252" y="16886"/>
                        </a:lnTo>
                        <a:lnTo>
                          <a:pt x="5252" y="16905"/>
                        </a:lnTo>
                        <a:lnTo>
                          <a:pt x="5345" y="16905"/>
                        </a:lnTo>
                        <a:lnTo>
                          <a:pt x="5345" y="16923"/>
                        </a:lnTo>
                        <a:lnTo>
                          <a:pt x="5419" y="16923"/>
                        </a:lnTo>
                        <a:lnTo>
                          <a:pt x="5419" y="16932"/>
                        </a:lnTo>
                        <a:lnTo>
                          <a:pt x="5484" y="16932"/>
                        </a:lnTo>
                        <a:lnTo>
                          <a:pt x="5484" y="16951"/>
                        </a:lnTo>
                        <a:lnTo>
                          <a:pt x="5530" y="16951"/>
                        </a:lnTo>
                        <a:lnTo>
                          <a:pt x="5530" y="16969"/>
                        </a:lnTo>
                        <a:lnTo>
                          <a:pt x="5576" y="16969"/>
                        </a:lnTo>
                        <a:lnTo>
                          <a:pt x="5576" y="16979"/>
                        </a:lnTo>
                        <a:lnTo>
                          <a:pt x="5623" y="16979"/>
                        </a:lnTo>
                        <a:lnTo>
                          <a:pt x="5623" y="16997"/>
                        </a:lnTo>
                        <a:lnTo>
                          <a:pt x="5651" y="16997"/>
                        </a:lnTo>
                        <a:lnTo>
                          <a:pt x="5651" y="17016"/>
                        </a:lnTo>
                        <a:lnTo>
                          <a:pt x="5697" y="17016"/>
                        </a:lnTo>
                        <a:lnTo>
                          <a:pt x="5697" y="17025"/>
                        </a:lnTo>
                        <a:lnTo>
                          <a:pt x="5725" y="17025"/>
                        </a:lnTo>
                        <a:lnTo>
                          <a:pt x="5725" y="17043"/>
                        </a:lnTo>
                        <a:lnTo>
                          <a:pt x="5762" y="17043"/>
                        </a:lnTo>
                        <a:lnTo>
                          <a:pt x="5762" y="17062"/>
                        </a:lnTo>
                        <a:lnTo>
                          <a:pt x="5771" y="17062"/>
                        </a:lnTo>
                        <a:lnTo>
                          <a:pt x="5771" y="17025"/>
                        </a:lnTo>
                        <a:lnTo>
                          <a:pt x="5790" y="17025"/>
                        </a:lnTo>
                        <a:lnTo>
                          <a:pt x="5790" y="17016"/>
                        </a:lnTo>
                        <a:lnTo>
                          <a:pt x="5808" y="17016"/>
                        </a:lnTo>
                        <a:lnTo>
                          <a:pt x="5808" y="16997"/>
                        </a:lnTo>
                        <a:lnTo>
                          <a:pt x="5817" y="16997"/>
                        </a:lnTo>
                        <a:lnTo>
                          <a:pt x="5817" y="16969"/>
                        </a:lnTo>
                        <a:lnTo>
                          <a:pt x="5836" y="16969"/>
                        </a:lnTo>
                        <a:lnTo>
                          <a:pt x="5836" y="16951"/>
                        </a:lnTo>
                        <a:lnTo>
                          <a:pt x="5854" y="16951"/>
                        </a:lnTo>
                        <a:lnTo>
                          <a:pt x="5854" y="16932"/>
                        </a:lnTo>
                        <a:lnTo>
                          <a:pt x="5864" y="16932"/>
                        </a:lnTo>
                        <a:lnTo>
                          <a:pt x="5864" y="16923"/>
                        </a:lnTo>
                        <a:lnTo>
                          <a:pt x="5882" y="16923"/>
                        </a:lnTo>
                        <a:lnTo>
                          <a:pt x="5882" y="16905"/>
                        </a:lnTo>
                        <a:lnTo>
                          <a:pt x="5901" y="16905"/>
                        </a:lnTo>
                        <a:lnTo>
                          <a:pt x="5901" y="16877"/>
                        </a:lnTo>
                        <a:lnTo>
                          <a:pt x="5910" y="16877"/>
                        </a:lnTo>
                        <a:lnTo>
                          <a:pt x="5910" y="16858"/>
                        </a:lnTo>
                        <a:lnTo>
                          <a:pt x="5928" y="16858"/>
                        </a:lnTo>
                        <a:lnTo>
                          <a:pt x="5928" y="16840"/>
                        </a:lnTo>
                        <a:lnTo>
                          <a:pt x="5947" y="16840"/>
                        </a:lnTo>
                        <a:lnTo>
                          <a:pt x="5947" y="16830"/>
                        </a:lnTo>
                        <a:lnTo>
                          <a:pt x="5956" y="16830"/>
                        </a:lnTo>
                        <a:lnTo>
                          <a:pt x="5956" y="16812"/>
                        </a:lnTo>
                        <a:lnTo>
                          <a:pt x="5975" y="16812"/>
                        </a:lnTo>
                        <a:lnTo>
                          <a:pt x="5975" y="16793"/>
                        </a:lnTo>
                        <a:lnTo>
                          <a:pt x="5993" y="16793"/>
                        </a:lnTo>
                        <a:lnTo>
                          <a:pt x="5993" y="16784"/>
                        </a:lnTo>
                        <a:lnTo>
                          <a:pt x="6003" y="16784"/>
                        </a:lnTo>
                        <a:lnTo>
                          <a:pt x="6003" y="16766"/>
                        </a:lnTo>
                        <a:lnTo>
                          <a:pt x="6021" y="16766"/>
                        </a:lnTo>
                        <a:lnTo>
                          <a:pt x="6021" y="16747"/>
                        </a:lnTo>
                        <a:lnTo>
                          <a:pt x="6040" y="16747"/>
                        </a:lnTo>
                        <a:lnTo>
                          <a:pt x="6040" y="16738"/>
                        </a:lnTo>
                        <a:lnTo>
                          <a:pt x="6049" y="16738"/>
                        </a:lnTo>
                        <a:lnTo>
                          <a:pt x="6049" y="16719"/>
                        </a:lnTo>
                        <a:lnTo>
                          <a:pt x="6067" y="16719"/>
                        </a:lnTo>
                        <a:lnTo>
                          <a:pt x="6067" y="16701"/>
                        </a:lnTo>
                        <a:lnTo>
                          <a:pt x="6086" y="16701"/>
                        </a:lnTo>
                        <a:lnTo>
                          <a:pt x="6086" y="16691"/>
                        </a:lnTo>
                        <a:lnTo>
                          <a:pt x="6095" y="16691"/>
                        </a:lnTo>
                        <a:lnTo>
                          <a:pt x="6095" y="16654"/>
                        </a:lnTo>
                        <a:lnTo>
                          <a:pt x="6114" y="16654"/>
                        </a:lnTo>
                        <a:lnTo>
                          <a:pt x="6114" y="16645"/>
                        </a:lnTo>
                        <a:lnTo>
                          <a:pt x="6142" y="16645"/>
                        </a:lnTo>
                        <a:lnTo>
                          <a:pt x="6142" y="16627"/>
                        </a:lnTo>
                        <a:lnTo>
                          <a:pt x="6160" y="16627"/>
                        </a:lnTo>
                        <a:lnTo>
                          <a:pt x="6160" y="16608"/>
                        </a:lnTo>
                        <a:lnTo>
                          <a:pt x="6179" y="16608"/>
                        </a:lnTo>
                        <a:lnTo>
                          <a:pt x="6179" y="16599"/>
                        </a:lnTo>
                        <a:lnTo>
                          <a:pt x="6188" y="16599"/>
                        </a:lnTo>
                        <a:lnTo>
                          <a:pt x="6188" y="16580"/>
                        </a:lnTo>
                        <a:lnTo>
                          <a:pt x="6206" y="16580"/>
                        </a:lnTo>
                        <a:lnTo>
                          <a:pt x="6206" y="16562"/>
                        </a:lnTo>
                        <a:lnTo>
                          <a:pt x="6225" y="16562"/>
                        </a:lnTo>
                        <a:lnTo>
                          <a:pt x="6225" y="16553"/>
                        </a:lnTo>
                        <a:lnTo>
                          <a:pt x="6234" y="16553"/>
                        </a:lnTo>
                        <a:lnTo>
                          <a:pt x="6234" y="16534"/>
                        </a:lnTo>
                        <a:lnTo>
                          <a:pt x="6253" y="16534"/>
                        </a:lnTo>
                        <a:lnTo>
                          <a:pt x="6253" y="16515"/>
                        </a:lnTo>
                        <a:lnTo>
                          <a:pt x="6271" y="16515"/>
                        </a:lnTo>
                        <a:lnTo>
                          <a:pt x="6271" y="16506"/>
                        </a:lnTo>
                        <a:lnTo>
                          <a:pt x="6280" y="16506"/>
                        </a:lnTo>
                        <a:lnTo>
                          <a:pt x="6280" y="16488"/>
                        </a:lnTo>
                        <a:lnTo>
                          <a:pt x="6317" y="16488"/>
                        </a:lnTo>
                        <a:lnTo>
                          <a:pt x="6317" y="16469"/>
                        </a:lnTo>
                        <a:lnTo>
                          <a:pt x="6327" y="16469"/>
                        </a:lnTo>
                        <a:lnTo>
                          <a:pt x="6327" y="16460"/>
                        </a:lnTo>
                        <a:lnTo>
                          <a:pt x="6345" y="16460"/>
                        </a:lnTo>
                        <a:lnTo>
                          <a:pt x="6345" y="16441"/>
                        </a:lnTo>
                        <a:lnTo>
                          <a:pt x="6364" y="16441"/>
                        </a:lnTo>
                        <a:lnTo>
                          <a:pt x="6364" y="16423"/>
                        </a:lnTo>
                        <a:lnTo>
                          <a:pt x="6392" y="16423"/>
                        </a:lnTo>
                        <a:lnTo>
                          <a:pt x="6392" y="16414"/>
                        </a:lnTo>
                        <a:lnTo>
                          <a:pt x="6410" y="16414"/>
                        </a:lnTo>
                        <a:lnTo>
                          <a:pt x="6410" y="16395"/>
                        </a:lnTo>
                        <a:lnTo>
                          <a:pt x="6419" y="16395"/>
                        </a:lnTo>
                        <a:lnTo>
                          <a:pt x="6419" y="16377"/>
                        </a:lnTo>
                        <a:lnTo>
                          <a:pt x="6438" y="16377"/>
                        </a:lnTo>
                        <a:lnTo>
                          <a:pt x="6438" y="16367"/>
                        </a:lnTo>
                        <a:lnTo>
                          <a:pt x="6466" y="16367"/>
                        </a:lnTo>
                        <a:lnTo>
                          <a:pt x="6466" y="16349"/>
                        </a:lnTo>
                        <a:lnTo>
                          <a:pt x="6484" y="16349"/>
                        </a:lnTo>
                        <a:lnTo>
                          <a:pt x="6484" y="16330"/>
                        </a:lnTo>
                        <a:lnTo>
                          <a:pt x="6503" y="16330"/>
                        </a:lnTo>
                        <a:lnTo>
                          <a:pt x="6503" y="16321"/>
                        </a:lnTo>
                        <a:lnTo>
                          <a:pt x="6531" y="16321"/>
                        </a:lnTo>
                        <a:lnTo>
                          <a:pt x="6531" y="16302"/>
                        </a:lnTo>
                        <a:lnTo>
                          <a:pt x="6549" y="16302"/>
                        </a:lnTo>
                        <a:lnTo>
                          <a:pt x="6549" y="16284"/>
                        </a:lnTo>
                        <a:lnTo>
                          <a:pt x="6577" y="16284"/>
                        </a:lnTo>
                        <a:lnTo>
                          <a:pt x="6577" y="16275"/>
                        </a:lnTo>
                        <a:lnTo>
                          <a:pt x="6595" y="16275"/>
                        </a:lnTo>
                        <a:lnTo>
                          <a:pt x="6595" y="16256"/>
                        </a:lnTo>
                        <a:lnTo>
                          <a:pt x="6623" y="16256"/>
                        </a:lnTo>
                        <a:lnTo>
                          <a:pt x="6623" y="16238"/>
                        </a:lnTo>
                        <a:lnTo>
                          <a:pt x="6642" y="16238"/>
                        </a:lnTo>
                        <a:lnTo>
                          <a:pt x="6642" y="16228"/>
                        </a:lnTo>
                        <a:lnTo>
                          <a:pt x="6669" y="16228"/>
                        </a:lnTo>
                        <a:lnTo>
                          <a:pt x="6669" y="16210"/>
                        </a:lnTo>
                        <a:lnTo>
                          <a:pt x="6688" y="16210"/>
                        </a:lnTo>
                        <a:lnTo>
                          <a:pt x="6688" y="16191"/>
                        </a:lnTo>
                        <a:lnTo>
                          <a:pt x="6716" y="16191"/>
                        </a:lnTo>
                        <a:lnTo>
                          <a:pt x="6716" y="16182"/>
                        </a:lnTo>
                        <a:lnTo>
                          <a:pt x="6734" y="16182"/>
                        </a:lnTo>
                        <a:lnTo>
                          <a:pt x="6734" y="16164"/>
                        </a:lnTo>
                        <a:lnTo>
                          <a:pt x="6762" y="16164"/>
                        </a:lnTo>
                        <a:lnTo>
                          <a:pt x="6762" y="16145"/>
                        </a:lnTo>
                        <a:lnTo>
                          <a:pt x="6781" y="16145"/>
                        </a:lnTo>
                        <a:lnTo>
                          <a:pt x="6781" y="16136"/>
                        </a:lnTo>
                        <a:lnTo>
                          <a:pt x="6808" y="16136"/>
                        </a:lnTo>
                        <a:lnTo>
                          <a:pt x="6808" y="16117"/>
                        </a:lnTo>
                        <a:lnTo>
                          <a:pt x="6836" y="16117"/>
                        </a:lnTo>
                        <a:lnTo>
                          <a:pt x="6836" y="16099"/>
                        </a:lnTo>
                        <a:lnTo>
                          <a:pt x="6873" y="16099"/>
                        </a:lnTo>
                        <a:lnTo>
                          <a:pt x="6873" y="16089"/>
                        </a:lnTo>
                        <a:lnTo>
                          <a:pt x="6883" y="16089"/>
                        </a:lnTo>
                        <a:lnTo>
                          <a:pt x="6883" y="16071"/>
                        </a:lnTo>
                        <a:lnTo>
                          <a:pt x="6920" y="16071"/>
                        </a:lnTo>
                        <a:lnTo>
                          <a:pt x="6920" y="16052"/>
                        </a:lnTo>
                        <a:lnTo>
                          <a:pt x="6947" y="16052"/>
                        </a:lnTo>
                        <a:lnTo>
                          <a:pt x="6947" y="16043"/>
                        </a:lnTo>
                        <a:lnTo>
                          <a:pt x="6975" y="16043"/>
                        </a:lnTo>
                        <a:lnTo>
                          <a:pt x="6975" y="16025"/>
                        </a:lnTo>
                        <a:lnTo>
                          <a:pt x="7012" y="16025"/>
                        </a:lnTo>
                        <a:lnTo>
                          <a:pt x="7012" y="16006"/>
                        </a:lnTo>
                        <a:lnTo>
                          <a:pt x="7040" y="16006"/>
                        </a:lnTo>
                        <a:lnTo>
                          <a:pt x="7040" y="15997"/>
                        </a:lnTo>
                        <a:lnTo>
                          <a:pt x="7068" y="15997"/>
                        </a:lnTo>
                        <a:lnTo>
                          <a:pt x="7068" y="15978"/>
                        </a:lnTo>
                        <a:lnTo>
                          <a:pt x="7105" y="15978"/>
                        </a:lnTo>
                        <a:lnTo>
                          <a:pt x="7105" y="15960"/>
                        </a:lnTo>
                        <a:lnTo>
                          <a:pt x="7133" y="15960"/>
                        </a:lnTo>
                        <a:lnTo>
                          <a:pt x="7133" y="15950"/>
                        </a:lnTo>
                        <a:lnTo>
                          <a:pt x="7160" y="15950"/>
                        </a:lnTo>
                        <a:lnTo>
                          <a:pt x="7160" y="15932"/>
                        </a:lnTo>
                        <a:lnTo>
                          <a:pt x="7197" y="15932"/>
                        </a:lnTo>
                        <a:lnTo>
                          <a:pt x="7197" y="15913"/>
                        </a:lnTo>
                        <a:lnTo>
                          <a:pt x="7244" y="15913"/>
                        </a:lnTo>
                        <a:lnTo>
                          <a:pt x="7244" y="15904"/>
                        </a:lnTo>
                        <a:lnTo>
                          <a:pt x="7272" y="15904"/>
                        </a:lnTo>
                        <a:lnTo>
                          <a:pt x="7272" y="15886"/>
                        </a:lnTo>
                        <a:lnTo>
                          <a:pt x="7318" y="15886"/>
                        </a:lnTo>
                        <a:lnTo>
                          <a:pt x="7318" y="15867"/>
                        </a:lnTo>
                        <a:lnTo>
                          <a:pt x="7346" y="15867"/>
                        </a:lnTo>
                        <a:lnTo>
                          <a:pt x="7346" y="15858"/>
                        </a:lnTo>
                        <a:lnTo>
                          <a:pt x="7392" y="15858"/>
                        </a:lnTo>
                        <a:lnTo>
                          <a:pt x="7392" y="15839"/>
                        </a:lnTo>
                        <a:lnTo>
                          <a:pt x="7429" y="15839"/>
                        </a:lnTo>
                        <a:lnTo>
                          <a:pt x="7429" y="15821"/>
                        </a:lnTo>
                        <a:lnTo>
                          <a:pt x="7475" y="15821"/>
                        </a:lnTo>
                        <a:lnTo>
                          <a:pt x="7475" y="15812"/>
                        </a:lnTo>
                        <a:lnTo>
                          <a:pt x="7522" y="15812"/>
                        </a:lnTo>
                        <a:lnTo>
                          <a:pt x="7522" y="15793"/>
                        </a:lnTo>
                        <a:lnTo>
                          <a:pt x="7577" y="15793"/>
                        </a:lnTo>
                        <a:lnTo>
                          <a:pt x="7577" y="15774"/>
                        </a:lnTo>
                        <a:lnTo>
                          <a:pt x="7624" y="15774"/>
                        </a:lnTo>
                        <a:lnTo>
                          <a:pt x="7624" y="15765"/>
                        </a:lnTo>
                        <a:lnTo>
                          <a:pt x="7688" y="15765"/>
                        </a:lnTo>
                        <a:lnTo>
                          <a:pt x="7688" y="15747"/>
                        </a:lnTo>
                        <a:lnTo>
                          <a:pt x="7753" y="15747"/>
                        </a:lnTo>
                        <a:lnTo>
                          <a:pt x="7753" y="15728"/>
                        </a:lnTo>
                        <a:lnTo>
                          <a:pt x="7800" y="15728"/>
                        </a:lnTo>
                        <a:lnTo>
                          <a:pt x="7800" y="15719"/>
                        </a:lnTo>
                        <a:lnTo>
                          <a:pt x="7855" y="15719"/>
                        </a:lnTo>
                        <a:lnTo>
                          <a:pt x="7855" y="15700"/>
                        </a:lnTo>
                        <a:lnTo>
                          <a:pt x="7920" y="15700"/>
                        </a:lnTo>
                        <a:lnTo>
                          <a:pt x="7920" y="15682"/>
                        </a:lnTo>
                        <a:lnTo>
                          <a:pt x="8013" y="15682"/>
                        </a:lnTo>
                        <a:lnTo>
                          <a:pt x="8013" y="15673"/>
                        </a:lnTo>
                        <a:lnTo>
                          <a:pt x="8105" y="15673"/>
                        </a:lnTo>
                        <a:lnTo>
                          <a:pt x="8105" y="15654"/>
                        </a:lnTo>
                        <a:lnTo>
                          <a:pt x="8216" y="15654"/>
                        </a:lnTo>
                        <a:lnTo>
                          <a:pt x="8216" y="15636"/>
                        </a:lnTo>
                        <a:lnTo>
                          <a:pt x="8309" y="15636"/>
                        </a:lnTo>
                        <a:lnTo>
                          <a:pt x="8309" y="15626"/>
                        </a:lnTo>
                        <a:lnTo>
                          <a:pt x="8541" y="15626"/>
                        </a:lnTo>
                        <a:lnTo>
                          <a:pt x="8541" y="15608"/>
                        </a:lnTo>
                        <a:lnTo>
                          <a:pt x="8874" y="15608"/>
                        </a:lnTo>
                        <a:lnTo>
                          <a:pt x="8874" y="15626"/>
                        </a:lnTo>
                        <a:lnTo>
                          <a:pt x="9013" y="15626"/>
                        </a:lnTo>
                        <a:lnTo>
                          <a:pt x="9013" y="15636"/>
                        </a:lnTo>
                        <a:lnTo>
                          <a:pt x="9152" y="15636"/>
                        </a:lnTo>
                        <a:lnTo>
                          <a:pt x="9152" y="15654"/>
                        </a:lnTo>
                        <a:lnTo>
                          <a:pt x="9291" y="15654"/>
                        </a:lnTo>
                        <a:lnTo>
                          <a:pt x="9291" y="15673"/>
                        </a:lnTo>
                        <a:lnTo>
                          <a:pt x="9374" y="15673"/>
                        </a:lnTo>
                        <a:lnTo>
                          <a:pt x="9374" y="15682"/>
                        </a:lnTo>
                        <a:lnTo>
                          <a:pt x="9430" y="15682"/>
                        </a:lnTo>
                        <a:lnTo>
                          <a:pt x="9430" y="15700"/>
                        </a:lnTo>
                        <a:lnTo>
                          <a:pt x="9513" y="15700"/>
                        </a:lnTo>
                        <a:lnTo>
                          <a:pt x="9513" y="15719"/>
                        </a:lnTo>
                        <a:lnTo>
                          <a:pt x="9569" y="15719"/>
                        </a:lnTo>
                        <a:lnTo>
                          <a:pt x="9569" y="15728"/>
                        </a:lnTo>
                        <a:lnTo>
                          <a:pt x="9652" y="15728"/>
                        </a:lnTo>
                        <a:lnTo>
                          <a:pt x="9652" y="15747"/>
                        </a:lnTo>
                        <a:lnTo>
                          <a:pt x="9708" y="15747"/>
                        </a:lnTo>
                        <a:lnTo>
                          <a:pt x="9708" y="15765"/>
                        </a:lnTo>
                        <a:lnTo>
                          <a:pt x="9791" y="15765"/>
                        </a:lnTo>
                        <a:lnTo>
                          <a:pt x="9791" y="15774"/>
                        </a:lnTo>
                        <a:lnTo>
                          <a:pt x="9837" y="15774"/>
                        </a:lnTo>
                        <a:lnTo>
                          <a:pt x="9837" y="15793"/>
                        </a:lnTo>
                        <a:lnTo>
                          <a:pt x="9884" y="15793"/>
                        </a:lnTo>
                        <a:lnTo>
                          <a:pt x="9884" y="15812"/>
                        </a:lnTo>
                        <a:lnTo>
                          <a:pt x="9930" y="15812"/>
                        </a:lnTo>
                        <a:lnTo>
                          <a:pt x="9930" y="15821"/>
                        </a:lnTo>
                        <a:lnTo>
                          <a:pt x="9976" y="15821"/>
                        </a:lnTo>
                        <a:lnTo>
                          <a:pt x="9976" y="15839"/>
                        </a:lnTo>
                        <a:lnTo>
                          <a:pt x="10023" y="15839"/>
                        </a:lnTo>
                        <a:lnTo>
                          <a:pt x="10023" y="15858"/>
                        </a:lnTo>
                        <a:lnTo>
                          <a:pt x="10050" y="15858"/>
                        </a:lnTo>
                        <a:lnTo>
                          <a:pt x="10050" y="15867"/>
                        </a:lnTo>
                        <a:lnTo>
                          <a:pt x="10097" y="15867"/>
                        </a:lnTo>
                        <a:lnTo>
                          <a:pt x="10097" y="15886"/>
                        </a:lnTo>
                        <a:lnTo>
                          <a:pt x="10124" y="15886"/>
                        </a:lnTo>
                        <a:lnTo>
                          <a:pt x="10124" y="15904"/>
                        </a:lnTo>
                        <a:lnTo>
                          <a:pt x="10171" y="15904"/>
                        </a:lnTo>
                        <a:lnTo>
                          <a:pt x="10171" y="15913"/>
                        </a:lnTo>
                        <a:lnTo>
                          <a:pt x="10208" y="15913"/>
                        </a:lnTo>
                        <a:lnTo>
                          <a:pt x="10208" y="15932"/>
                        </a:lnTo>
                        <a:lnTo>
                          <a:pt x="10236" y="15932"/>
                        </a:lnTo>
                        <a:lnTo>
                          <a:pt x="10236" y="15950"/>
                        </a:lnTo>
                        <a:lnTo>
                          <a:pt x="10263" y="15950"/>
                        </a:lnTo>
                        <a:lnTo>
                          <a:pt x="10263" y="15960"/>
                        </a:lnTo>
                        <a:lnTo>
                          <a:pt x="10310" y="15960"/>
                        </a:lnTo>
                        <a:lnTo>
                          <a:pt x="10310" y="15978"/>
                        </a:lnTo>
                        <a:lnTo>
                          <a:pt x="10347" y="15978"/>
                        </a:lnTo>
                        <a:lnTo>
                          <a:pt x="10347" y="15997"/>
                        </a:lnTo>
                        <a:lnTo>
                          <a:pt x="10374" y="15997"/>
                        </a:lnTo>
                        <a:lnTo>
                          <a:pt x="10374" y="16006"/>
                        </a:lnTo>
                        <a:lnTo>
                          <a:pt x="10393" y="16006"/>
                        </a:lnTo>
                        <a:lnTo>
                          <a:pt x="10393" y="16025"/>
                        </a:lnTo>
                        <a:lnTo>
                          <a:pt x="10421" y="16025"/>
                        </a:lnTo>
                        <a:lnTo>
                          <a:pt x="10421" y="16043"/>
                        </a:lnTo>
                        <a:lnTo>
                          <a:pt x="10449" y="16043"/>
                        </a:lnTo>
                        <a:lnTo>
                          <a:pt x="10449" y="16052"/>
                        </a:lnTo>
                        <a:lnTo>
                          <a:pt x="10486" y="16052"/>
                        </a:lnTo>
                        <a:lnTo>
                          <a:pt x="10486" y="16071"/>
                        </a:lnTo>
                        <a:lnTo>
                          <a:pt x="10513" y="16071"/>
                        </a:lnTo>
                        <a:lnTo>
                          <a:pt x="10513" y="16089"/>
                        </a:lnTo>
                        <a:lnTo>
                          <a:pt x="10541" y="16089"/>
                        </a:lnTo>
                        <a:lnTo>
                          <a:pt x="10541" y="16099"/>
                        </a:lnTo>
                        <a:lnTo>
                          <a:pt x="10578" y="16099"/>
                        </a:lnTo>
                        <a:lnTo>
                          <a:pt x="10578" y="16117"/>
                        </a:lnTo>
                        <a:lnTo>
                          <a:pt x="10588" y="16117"/>
                        </a:lnTo>
                        <a:lnTo>
                          <a:pt x="10588" y="16136"/>
                        </a:lnTo>
                        <a:lnTo>
                          <a:pt x="10625" y="16136"/>
                        </a:lnTo>
                        <a:lnTo>
                          <a:pt x="10625" y="16145"/>
                        </a:lnTo>
                        <a:lnTo>
                          <a:pt x="10652" y="16145"/>
                        </a:lnTo>
                        <a:lnTo>
                          <a:pt x="10652" y="16164"/>
                        </a:lnTo>
                        <a:lnTo>
                          <a:pt x="10671" y="16164"/>
                        </a:lnTo>
                        <a:lnTo>
                          <a:pt x="10671" y="16182"/>
                        </a:lnTo>
                        <a:lnTo>
                          <a:pt x="10699" y="16182"/>
                        </a:lnTo>
                        <a:lnTo>
                          <a:pt x="10699" y="16191"/>
                        </a:lnTo>
                        <a:lnTo>
                          <a:pt x="10717" y="16191"/>
                        </a:lnTo>
                        <a:lnTo>
                          <a:pt x="10717" y="16210"/>
                        </a:lnTo>
                        <a:lnTo>
                          <a:pt x="10745" y="16210"/>
                        </a:lnTo>
                        <a:lnTo>
                          <a:pt x="10745" y="16228"/>
                        </a:lnTo>
                        <a:lnTo>
                          <a:pt x="10764" y="16228"/>
                        </a:lnTo>
                        <a:lnTo>
                          <a:pt x="10764" y="16238"/>
                        </a:lnTo>
                        <a:lnTo>
                          <a:pt x="10791" y="16238"/>
                        </a:lnTo>
                        <a:lnTo>
                          <a:pt x="10791" y="16256"/>
                        </a:lnTo>
                        <a:lnTo>
                          <a:pt x="10810" y="16256"/>
                        </a:lnTo>
                        <a:lnTo>
                          <a:pt x="10810" y="16275"/>
                        </a:lnTo>
                        <a:lnTo>
                          <a:pt x="10838" y="16275"/>
                        </a:lnTo>
                        <a:lnTo>
                          <a:pt x="10838" y="16284"/>
                        </a:lnTo>
                        <a:lnTo>
                          <a:pt x="10856" y="16284"/>
                        </a:lnTo>
                        <a:lnTo>
                          <a:pt x="10856" y="16302"/>
                        </a:lnTo>
                        <a:lnTo>
                          <a:pt x="10884" y="16302"/>
                        </a:lnTo>
                        <a:lnTo>
                          <a:pt x="10884" y="16321"/>
                        </a:lnTo>
                        <a:lnTo>
                          <a:pt x="10902" y="16321"/>
                        </a:lnTo>
                        <a:lnTo>
                          <a:pt x="10902" y="16330"/>
                        </a:lnTo>
                        <a:lnTo>
                          <a:pt x="10912" y="16330"/>
                        </a:lnTo>
                        <a:lnTo>
                          <a:pt x="10912" y="16349"/>
                        </a:lnTo>
                        <a:lnTo>
                          <a:pt x="10949" y="16349"/>
                        </a:lnTo>
                        <a:lnTo>
                          <a:pt x="10949" y="16367"/>
                        </a:lnTo>
                        <a:lnTo>
                          <a:pt x="10958" y="16367"/>
                        </a:lnTo>
                        <a:lnTo>
                          <a:pt x="10958" y="16377"/>
                        </a:lnTo>
                        <a:lnTo>
                          <a:pt x="10977" y="16377"/>
                        </a:lnTo>
                        <a:lnTo>
                          <a:pt x="10977" y="16395"/>
                        </a:lnTo>
                        <a:lnTo>
                          <a:pt x="10995" y="16395"/>
                        </a:lnTo>
                        <a:lnTo>
                          <a:pt x="10995" y="16414"/>
                        </a:lnTo>
                        <a:lnTo>
                          <a:pt x="11023" y="16414"/>
                        </a:lnTo>
                        <a:lnTo>
                          <a:pt x="11023" y="16423"/>
                        </a:lnTo>
                        <a:lnTo>
                          <a:pt x="11041" y="16423"/>
                        </a:lnTo>
                        <a:lnTo>
                          <a:pt x="11041" y="16441"/>
                        </a:lnTo>
                        <a:lnTo>
                          <a:pt x="11051" y="16441"/>
                        </a:lnTo>
                        <a:lnTo>
                          <a:pt x="11051" y="16460"/>
                        </a:lnTo>
                        <a:lnTo>
                          <a:pt x="11088" y="16460"/>
                        </a:lnTo>
                        <a:lnTo>
                          <a:pt x="11088" y="16469"/>
                        </a:lnTo>
                        <a:lnTo>
                          <a:pt x="11097" y="16469"/>
                        </a:lnTo>
                        <a:lnTo>
                          <a:pt x="11097" y="16488"/>
                        </a:lnTo>
                        <a:lnTo>
                          <a:pt x="11116" y="16488"/>
                        </a:lnTo>
                        <a:lnTo>
                          <a:pt x="11116" y="16506"/>
                        </a:lnTo>
                        <a:lnTo>
                          <a:pt x="11134" y="16506"/>
                        </a:lnTo>
                        <a:lnTo>
                          <a:pt x="11134" y="16515"/>
                        </a:lnTo>
                        <a:lnTo>
                          <a:pt x="11143" y="16515"/>
                        </a:lnTo>
                        <a:lnTo>
                          <a:pt x="11143" y="16534"/>
                        </a:lnTo>
                        <a:lnTo>
                          <a:pt x="11162" y="16534"/>
                        </a:lnTo>
                        <a:lnTo>
                          <a:pt x="11162" y="16553"/>
                        </a:lnTo>
                        <a:lnTo>
                          <a:pt x="11180" y="16553"/>
                        </a:lnTo>
                        <a:lnTo>
                          <a:pt x="11180" y="16562"/>
                        </a:lnTo>
                        <a:lnTo>
                          <a:pt x="11190" y="16562"/>
                        </a:lnTo>
                        <a:lnTo>
                          <a:pt x="11190" y="16580"/>
                        </a:lnTo>
                        <a:lnTo>
                          <a:pt x="11227" y="16580"/>
                        </a:lnTo>
                        <a:lnTo>
                          <a:pt x="11227" y="16599"/>
                        </a:lnTo>
                        <a:lnTo>
                          <a:pt x="11236" y="16599"/>
                        </a:lnTo>
                        <a:lnTo>
                          <a:pt x="11236" y="16608"/>
                        </a:lnTo>
                        <a:lnTo>
                          <a:pt x="11254" y="16608"/>
                        </a:lnTo>
                        <a:lnTo>
                          <a:pt x="11254" y="16627"/>
                        </a:lnTo>
                        <a:lnTo>
                          <a:pt x="11273" y="16627"/>
                        </a:lnTo>
                        <a:lnTo>
                          <a:pt x="11273" y="16645"/>
                        </a:lnTo>
                        <a:lnTo>
                          <a:pt x="11282" y="16645"/>
                        </a:lnTo>
                        <a:lnTo>
                          <a:pt x="11282" y="16654"/>
                        </a:lnTo>
                        <a:lnTo>
                          <a:pt x="11301" y="16654"/>
                        </a:lnTo>
                        <a:lnTo>
                          <a:pt x="11301" y="16673"/>
                        </a:lnTo>
                        <a:lnTo>
                          <a:pt x="11319" y="16673"/>
                        </a:lnTo>
                        <a:lnTo>
                          <a:pt x="11319" y="16691"/>
                        </a:lnTo>
                        <a:lnTo>
                          <a:pt x="11329" y="16691"/>
                        </a:lnTo>
                        <a:lnTo>
                          <a:pt x="11329" y="16701"/>
                        </a:lnTo>
                        <a:lnTo>
                          <a:pt x="11347" y="16701"/>
                        </a:lnTo>
                        <a:lnTo>
                          <a:pt x="11347" y="16719"/>
                        </a:lnTo>
                        <a:lnTo>
                          <a:pt x="11366" y="16719"/>
                        </a:lnTo>
                        <a:lnTo>
                          <a:pt x="11366" y="16738"/>
                        </a:lnTo>
                        <a:lnTo>
                          <a:pt x="11375" y="16738"/>
                        </a:lnTo>
                        <a:lnTo>
                          <a:pt x="11375" y="16747"/>
                        </a:lnTo>
                        <a:lnTo>
                          <a:pt x="11393" y="16747"/>
                        </a:lnTo>
                        <a:lnTo>
                          <a:pt x="11393" y="16766"/>
                        </a:lnTo>
                        <a:lnTo>
                          <a:pt x="11412" y="16766"/>
                        </a:lnTo>
                        <a:lnTo>
                          <a:pt x="11412" y="16784"/>
                        </a:lnTo>
                        <a:lnTo>
                          <a:pt x="11421" y="16784"/>
                        </a:lnTo>
                        <a:lnTo>
                          <a:pt x="11421" y="16812"/>
                        </a:lnTo>
                        <a:lnTo>
                          <a:pt x="11440" y="16812"/>
                        </a:lnTo>
                        <a:lnTo>
                          <a:pt x="11440" y="16830"/>
                        </a:lnTo>
                        <a:lnTo>
                          <a:pt x="11458" y="16830"/>
                        </a:lnTo>
                        <a:lnTo>
                          <a:pt x="11458" y="16840"/>
                        </a:lnTo>
                        <a:lnTo>
                          <a:pt x="11467" y="16840"/>
                        </a:lnTo>
                        <a:lnTo>
                          <a:pt x="11467" y="16858"/>
                        </a:lnTo>
                        <a:lnTo>
                          <a:pt x="11486" y="16858"/>
                        </a:lnTo>
                        <a:lnTo>
                          <a:pt x="11486" y="16877"/>
                        </a:lnTo>
                        <a:lnTo>
                          <a:pt x="11505" y="16877"/>
                        </a:lnTo>
                        <a:lnTo>
                          <a:pt x="11505" y="16886"/>
                        </a:lnTo>
                        <a:lnTo>
                          <a:pt x="11514" y="16886"/>
                        </a:lnTo>
                        <a:lnTo>
                          <a:pt x="11514" y="16905"/>
                        </a:lnTo>
                        <a:lnTo>
                          <a:pt x="11532" y="16905"/>
                        </a:lnTo>
                        <a:lnTo>
                          <a:pt x="11532" y="16932"/>
                        </a:lnTo>
                        <a:lnTo>
                          <a:pt x="11551" y="16932"/>
                        </a:lnTo>
                        <a:lnTo>
                          <a:pt x="11551" y="16951"/>
                        </a:lnTo>
                        <a:lnTo>
                          <a:pt x="11560" y="16951"/>
                        </a:lnTo>
                        <a:lnTo>
                          <a:pt x="11560" y="16969"/>
                        </a:lnTo>
                        <a:lnTo>
                          <a:pt x="11579" y="16969"/>
                        </a:lnTo>
                        <a:lnTo>
                          <a:pt x="11579" y="16979"/>
                        </a:lnTo>
                        <a:lnTo>
                          <a:pt x="11597" y="16979"/>
                        </a:lnTo>
                        <a:lnTo>
                          <a:pt x="11597" y="17016"/>
                        </a:lnTo>
                        <a:lnTo>
                          <a:pt x="11606" y="17016"/>
                        </a:lnTo>
                        <a:lnTo>
                          <a:pt x="11606" y="17025"/>
                        </a:lnTo>
                        <a:lnTo>
                          <a:pt x="11625" y="17025"/>
                        </a:lnTo>
                        <a:lnTo>
                          <a:pt x="11625" y="17043"/>
                        </a:lnTo>
                        <a:lnTo>
                          <a:pt x="11643" y="17043"/>
                        </a:lnTo>
                        <a:lnTo>
                          <a:pt x="11643" y="17062"/>
                        </a:lnTo>
                        <a:lnTo>
                          <a:pt x="11653" y="17062"/>
                        </a:lnTo>
                        <a:lnTo>
                          <a:pt x="11653" y="17090"/>
                        </a:lnTo>
                        <a:lnTo>
                          <a:pt x="11671" y="17090"/>
                        </a:lnTo>
                        <a:lnTo>
                          <a:pt x="11671" y="17108"/>
                        </a:lnTo>
                        <a:lnTo>
                          <a:pt x="11690" y="17108"/>
                        </a:lnTo>
                        <a:lnTo>
                          <a:pt x="11690" y="17118"/>
                        </a:lnTo>
                        <a:lnTo>
                          <a:pt x="11699" y="17118"/>
                        </a:lnTo>
                        <a:lnTo>
                          <a:pt x="11699" y="17155"/>
                        </a:lnTo>
                        <a:lnTo>
                          <a:pt x="11718" y="17155"/>
                        </a:lnTo>
                        <a:lnTo>
                          <a:pt x="11718" y="17164"/>
                        </a:lnTo>
                        <a:lnTo>
                          <a:pt x="11736" y="17164"/>
                        </a:lnTo>
                        <a:lnTo>
                          <a:pt x="11736" y="17201"/>
                        </a:lnTo>
                        <a:lnTo>
                          <a:pt x="11745" y="17201"/>
                        </a:lnTo>
                        <a:lnTo>
                          <a:pt x="11745" y="17210"/>
                        </a:lnTo>
                        <a:lnTo>
                          <a:pt x="11764" y="17210"/>
                        </a:lnTo>
                        <a:lnTo>
                          <a:pt x="11764" y="17247"/>
                        </a:lnTo>
                        <a:lnTo>
                          <a:pt x="11782" y="17247"/>
                        </a:lnTo>
                        <a:lnTo>
                          <a:pt x="11782" y="17256"/>
                        </a:lnTo>
                        <a:lnTo>
                          <a:pt x="11792" y="17256"/>
                        </a:lnTo>
                        <a:lnTo>
                          <a:pt x="11792" y="17294"/>
                        </a:lnTo>
                        <a:lnTo>
                          <a:pt x="11810" y="17294"/>
                        </a:lnTo>
                        <a:lnTo>
                          <a:pt x="11810" y="17303"/>
                        </a:lnTo>
                        <a:lnTo>
                          <a:pt x="11829" y="17303"/>
                        </a:lnTo>
                        <a:lnTo>
                          <a:pt x="11829" y="17340"/>
                        </a:lnTo>
                        <a:lnTo>
                          <a:pt x="11838" y="17340"/>
                        </a:lnTo>
                        <a:lnTo>
                          <a:pt x="11838" y="17349"/>
                        </a:lnTo>
                        <a:lnTo>
                          <a:pt x="11857" y="17349"/>
                        </a:lnTo>
                        <a:lnTo>
                          <a:pt x="11857" y="17386"/>
                        </a:lnTo>
                        <a:lnTo>
                          <a:pt x="11875" y="17386"/>
                        </a:lnTo>
                        <a:lnTo>
                          <a:pt x="11875" y="17414"/>
                        </a:lnTo>
                        <a:lnTo>
                          <a:pt x="11884" y="17414"/>
                        </a:lnTo>
                        <a:lnTo>
                          <a:pt x="11884" y="17442"/>
                        </a:lnTo>
                        <a:lnTo>
                          <a:pt x="11903" y="17442"/>
                        </a:lnTo>
                        <a:lnTo>
                          <a:pt x="11903" y="17479"/>
                        </a:lnTo>
                        <a:lnTo>
                          <a:pt x="11921" y="17479"/>
                        </a:lnTo>
                        <a:lnTo>
                          <a:pt x="11921" y="17488"/>
                        </a:lnTo>
                        <a:lnTo>
                          <a:pt x="11931" y="17488"/>
                        </a:lnTo>
                        <a:lnTo>
                          <a:pt x="11931" y="17525"/>
                        </a:lnTo>
                        <a:lnTo>
                          <a:pt x="11949" y="17525"/>
                        </a:lnTo>
                        <a:lnTo>
                          <a:pt x="11949" y="17553"/>
                        </a:lnTo>
                        <a:lnTo>
                          <a:pt x="11968" y="17553"/>
                        </a:lnTo>
                        <a:lnTo>
                          <a:pt x="11968" y="17581"/>
                        </a:lnTo>
                        <a:lnTo>
                          <a:pt x="11977" y="17581"/>
                        </a:lnTo>
                        <a:lnTo>
                          <a:pt x="11977" y="17618"/>
                        </a:lnTo>
                        <a:lnTo>
                          <a:pt x="11995" y="17618"/>
                        </a:lnTo>
                        <a:lnTo>
                          <a:pt x="11995" y="17646"/>
                        </a:lnTo>
                        <a:lnTo>
                          <a:pt x="12014" y="17646"/>
                        </a:lnTo>
                        <a:lnTo>
                          <a:pt x="12014" y="17673"/>
                        </a:lnTo>
                        <a:lnTo>
                          <a:pt x="12023" y="17673"/>
                        </a:lnTo>
                        <a:lnTo>
                          <a:pt x="12023" y="17710"/>
                        </a:lnTo>
                        <a:lnTo>
                          <a:pt x="12042" y="17710"/>
                        </a:lnTo>
                        <a:lnTo>
                          <a:pt x="12042" y="17757"/>
                        </a:lnTo>
                        <a:lnTo>
                          <a:pt x="12060" y="17757"/>
                        </a:lnTo>
                        <a:lnTo>
                          <a:pt x="12060" y="17784"/>
                        </a:lnTo>
                        <a:lnTo>
                          <a:pt x="12070" y="17784"/>
                        </a:lnTo>
                        <a:lnTo>
                          <a:pt x="12070" y="17812"/>
                        </a:lnTo>
                        <a:lnTo>
                          <a:pt x="12088" y="17812"/>
                        </a:lnTo>
                        <a:lnTo>
                          <a:pt x="12088" y="17849"/>
                        </a:lnTo>
                        <a:lnTo>
                          <a:pt x="12107" y="17849"/>
                        </a:lnTo>
                        <a:lnTo>
                          <a:pt x="12107" y="17896"/>
                        </a:lnTo>
                        <a:lnTo>
                          <a:pt x="12116" y="17896"/>
                        </a:lnTo>
                        <a:lnTo>
                          <a:pt x="12116" y="17942"/>
                        </a:lnTo>
                        <a:lnTo>
                          <a:pt x="12134" y="17942"/>
                        </a:lnTo>
                        <a:lnTo>
                          <a:pt x="12134" y="17970"/>
                        </a:lnTo>
                        <a:lnTo>
                          <a:pt x="12153" y="17970"/>
                        </a:lnTo>
                        <a:lnTo>
                          <a:pt x="12153" y="18016"/>
                        </a:lnTo>
                        <a:lnTo>
                          <a:pt x="12162" y="18016"/>
                        </a:lnTo>
                        <a:lnTo>
                          <a:pt x="12162" y="18062"/>
                        </a:lnTo>
                        <a:lnTo>
                          <a:pt x="12181" y="18062"/>
                        </a:lnTo>
                        <a:lnTo>
                          <a:pt x="12181" y="18109"/>
                        </a:lnTo>
                        <a:lnTo>
                          <a:pt x="12199" y="18109"/>
                        </a:lnTo>
                        <a:lnTo>
                          <a:pt x="12199" y="18155"/>
                        </a:lnTo>
                        <a:lnTo>
                          <a:pt x="12208" y="18155"/>
                        </a:lnTo>
                        <a:lnTo>
                          <a:pt x="12208" y="18220"/>
                        </a:lnTo>
                        <a:lnTo>
                          <a:pt x="12227" y="18220"/>
                        </a:lnTo>
                        <a:lnTo>
                          <a:pt x="12227" y="18275"/>
                        </a:lnTo>
                        <a:lnTo>
                          <a:pt x="12246" y="18275"/>
                        </a:lnTo>
                        <a:lnTo>
                          <a:pt x="12246" y="18322"/>
                        </a:lnTo>
                        <a:lnTo>
                          <a:pt x="12255" y="18322"/>
                        </a:lnTo>
                        <a:lnTo>
                          <a:pt x="12255" y="18387"/>
                        </a:lnTo>
                        <a:lnTo>
                          <a:pt x="12273" y="18387"/>
                        </a:lnTo>
                        <a:lnTo>
                          <a:pt x="12273" y="18461"/>
                        </a:lnTo>
                        <a:lnTo>
                          <a:pt x="12292" y="18461"/>
                        </a:lnTo>
                        <a:lnTo>
                          <a:pt x="12292" y="18553"/>
                        </a:lnTo>
                        <a:lnTo>
                          <a:pt x="12301" y="18553"/>
                        </a:lnTo>
                        <a:lnTo>
                          <a:pt x="12301" y="18637"/>
                        </a:lnTo>
                        <a:lnTo>
                          <a:pt x="12320" y="18637"/>
                        </a:lnTo>
                        <a:lnTo>
                          <a:pt x="12320" y="18757"/>
                        </a:lnTo>
                        <a:lnTo>
                          <a:pt x="12338" y="18757"/>
                        </a:lnTo>
                        <a:lnTo>
                          <a:pt x="12338" y="18924"/>
                        </a:lnTo>
                        <a:lnTo>
                          <a:pt x="12347" y="18924"/>
                        </a:lnTo>
                        <a:lnTo>
                          <a:pt x="12347" y="19405"/>
                        </a:lnTo>
                        <a:lnTo>
                          <a:pt x="12338" y="19405"/>
                        </a:lnTo>
                        <a:lnTo>
                          <a:pt x="12338" y="19563"/>
                        </a:lnTo>
                        <a:lnTo>
                          <a:pt x="12347" y="19563"/>
                        </a:lnTo>
                        <a:lnTo>
                          <a:pt x="12347" y="19544"/>
                        </a:lnTo>
                        <a:lnTo>
                          <a:pt x="12366" y="19544"/>
                        </a:lnTo>
                        <a:lnTo>
                          <a:pt x="12366" y="19526"/>
                        </a:lnTo>
                        <a:lnTo>
                          <a:pt x="12384" y="19526"/>
                        </a:lnTo>
                        <a:lnTo>
                          <a:pt x="12384" y="19517"/>
                        </a:lnTo>
                        <a:lnTo>
                          <a:pt x="12412" y="19517"/>
                        </a:lnTo>
                        <a:lnTo>
                          <a:pt x="12412" y="19498"/>
                        </a:lnTo>
                        <a:lnTo>
                          <a:pt x="12431" y="19498"/>
                        </a:lnTo>
                        <a:lnTo>
                          <a:pt x="12431" y="19479"/>
                        </a:lnTo>
                        <a:lnTo>
                          <a:pt x="12459" y="19479"/>
                        </a:lnTo>
                        <a:lnTo>
                          <a:pt x="12459" y="19470"/>
                        </a:lnTo>
                        <a:lnTo>
                          <a:pt x="12477" y="19470"/>
                        </a:lnTo>
                        <a:lnTo>
                          <a:pt x="12477" y="19452"/>
                        </a:lnTo>
                        <a:lnTo>
                          <a:pt x="12505" y="19452"/>
                        </a:lnTo>
                        <a:lnTo>
                          <a:pt x="12505" y="19433"/>
                        </a:lnTo>
                        <a:lnTo>
                          <a:pt x="12533" y="19433"/>
                        </a:lnTo>
                        <a:lnTo>
                          <a:pt x="12533" y="19424"/>
                        </a:lnTo>
                        <a:lnTo>
                          <a:pt x="12570" y="19424"/>
                        </a:lnTo>
                        <a:lnTo>
                          <a:pt x="12570" y="19405"/>
                        </a:lnTo>
                        <a:lnTo>
                          <a:pt x="12598" y="19405"/>
                        </a:lnTo>
                        <a:lnTo>
                          <a:pt x="12598" y="19387"/>
                        </a:lnTo>
                        <a:lnTo>
                          <a:pt x="12625" y="19387"/>
                        </a:lnTo>
                        <a:lnTo>
                          <a:pt x="12625" y="19378"/>
                        </a:lnTo>
                        <a:lnTo>
                          <a:pt x="12662" y="19378"/>
                        </a:lnTo>
                        <a:lnTo>
                          <a:pt x="12662" y="19359"/>
                        </a:lnTo>
                        <a:lnTo>
                          <a:pt x="12690" y="19359"/>
                        </a:lnTo>
                        <a:lnTo>
                          <a:pt x="12690" y="19341"/>
                        </a:lnTo>
                        <a:lnTo>
                          <a:pt x="12718" y="19341"/>
                        </a:lnTo>
                        <a:lnTo>
                          <a:pt x="12718" y="19331"/>
                        </a:lnTo>
                        <a:lnTo>
                          <a:pt x="12783" y="19331"/>
                        </a:lnTo>
                        <a:lnTo>
                          <a:pt x="12783" y="19313"/>
                        </a:lnTo>
                        <a:lnTo>
                          <a:pt x="12848" y="19313"/>
                        </a:lnTo>
                        <a:lnTo>
                          <a:pt x="12848" y="19294"/>
                        </a:lnTo>
                        <a:lnTo>
                          <a:pt x="12894" y="19294"/>
                        </a:lnTo>
                        <a:lnTo>
                          <a:pt x="12894" y="19285"/>
                        </a:lnTo>
                        <a:lnTo>
                          <a:pt x="12949" y="19285"/>
                        </a:lnTo>
                        <a:lnTo>
                          <a:pt x="12949" y="19266"/>
                        </a:lnTo>
                        <a:lnTo>
                          <a:pt x="13088" y="19266"/>
                        </a:lnTo>
                        <a:lnTo>
                          <a:pt x="13088" y="19248"/>
                        </a:lnTo>
                        <a:lnTo>
                          <a:pt x="13311" y="19248"/>
                        </a:lnTo>
                        <a:lnTo>
                          <a:pt x="13311" y="19266"/>
                        </a:lnTo>
                        <a:lnTo>
                          <a:pt x="13431" y="19266"/>
                        </a:lnTo>
                        <a:lnTo>
                          <a:pt x="13431" y="19285"/>
                        </a:lnTo>
                        <a:lnTo>
                          <a:pt x="13496" y="19285"/>
                        </a:lnTo>
                        <a:lnTo>
                          <a:pt x="13496" y="19294"/>
                        </a:lnTo>
                        <a:lnTo>
                          <a:pt x="13570" y="19294"/>
                        </a:lnTo>
                        <a:lnTo>
                          <a:pt x="13570" y="19313"/>
                        </a:lnTo>
                        <a:lnTo>
                          <a:pt x="13616" y="19313"/>
                        </a:lnTo>
                        <a:lnTo>
                          <a:pt x="13616" y="19331"/>
                        </a:lnTo>
                        <a:lnTo>
                          <a:pt x="13663" y="19331"/>
                        </a:lnTo>
                        <a:lnTo>
                          <a:pt x="13663" y="19341"/>
                        </a:lnTo>
                        <a:lnTo>
                          <a:pt x="13690" y="19341"/>
                        </a:lnTo>
                        <a:lnTo>
                          <a:pt x="13690" y="19359"/>
                        </a:lnTo>
                        <a:lnTo>
                          <a:pt x="13737" y="19359"/>
                        </a:lnTo>
                        <a:lnTo>
                          <a:pt x="13737" y="19378"/>
                        </a:lnTo>
                        <a:lnTo>
                          <a:pt x="13774" y="19378"/>
                        </a:lnTo>
                        <a:lnTo>
                          <a:pt x="13774" y="19387"/>
                        </a:lnTo>
                        <a:lnTo>
                          <a:pt x="13802" y="19387"/>
                        </a:lnTo>
                        <a:lnTo>
                          <a:pt x="13802" y="19405"/>
                        </a:lnTo>
                        <a:lnTo>
                          <a:pt x="13829" y="19405"/>
                        </a:lnTo>
                        <a:lnTo>
                          <a:pt x="13829" y="19424"/>
                        </a:lnTo>
                        <a:lnTo>
                          <a:pt x="13866" y="19424"/>
                        </a:lnTo>
                        <a:lnTo>
                          <a:pt x="13866" y="19433"/>
                        </a:lnTo>
                        <a:lnTo>
                          <a:pt x="13894" y="19433"/>
                        </a:lnTo>
                        <a:lnTo>
                          <a:pt x="13894" y="19452"/>
                        </a:lnTo>
                        <a:lnTo>
                          <a:pt x="13913" y="19452"/>
                        </a:lnTo>
                        <a:lnTo>
                          <a:pt x="13913" y="19470"/>
                        </a:lnTo>
                        <a:lnTo>
                          <a:pt x="13941" y="19470"/>
                        </a:lnTo>
                        <a:lnTo>
                          <a:pt x="13941" y="19424"/>
                        </a:lnTo>
                        <a:lnTo>
                          <a:pt x="13959" y="19424"/>
                        </a:lnTo>
                        <a:lnTo>
                          <a:pt x="13959" y="19387"/>
                        </a:lnTo>
                        <a:lnTo>
                          <a:pt x="13968" y="19387"/>
                        </a:lnTo>
                        <a:lnTo>
                          <a:pt x="13968" y="19359"/>
                        </a:lnTo>
                        <a:lnTo>
                          <a:pt x="13987" y="19359"/>
                        </a:lnTo>
                        <a:lnTo>
                          <a:pt x="13987" y="19331"/>
                        </a:lnTo>
                        <a:lnTo>
                          <a:pt x="14005" y="19331"/>
                        </a:lnTo>
                        <a:lnTo>
                          <a:pt x="14005" y="19294"/>
                        </a:lnTo>
                        <a:lnTo>
                          <a:pt x="14015" y="19294"/>
                        </a:lnTo>
                        <a:lnTo>
                          <a:pt x="14015" y="19285"/>
                        </a:lnTo>
                        <a:lnTo>
                          <a:pt x="14033" y="19285"/>
                        </a:lnTo>
                        <a:lnTo>
                          <a:pt x="14033" y="19248"/>
                        </a:lnTo>
                        <a:lnTo>
                          <a:pt x="14052" y="19248"/>
                        </a:lnTo>
                        <a:lnTo>
                          <a:pt x="14052" y="19220"/>
                        </a:lnTo>
                        <a:lnTo>
                          <a:pt x="14061" y="19220"/>
                        </a:lnTo>
                        <a:lnTo>
                          <a:pt x="14061" y="19192"/>
                        </a:lnTo>
                        <a:lnTo>
                          <a:pt x="14080" y="19192"/>
                        </a:lnTo>
                        <a:lnTo>
                          <a:pt x="14080" y="19155"/>
                        </a:lnTo>
                        <a:lnTo>
                          <a:pt x="14098" y="19155"/>
                        </a:lnTo>
                        <a:lnTo>
                          <a:pt x="14098" y="19146"/>
                        </a:lnTo>
                        <a:lnTo>
                          <a:pt x="14107" y="19146"/>
                        </a:lnTo>
                        <a:lnTo>
                          <a:pt x="14107" y="19109"/>
                        </a:lnTo>
                        <a:lnTo>
                          <a:pt x="14126" y="19109"/>
                        </a:lnTo>
                        <a:lnTo>
                          <a:pt x="14126" y="19100"/>
                        </a:lnTo>
                        <a:lnTo>
                          <a:pt x="14144" y="19100"/>
                        </a:lnTo>
                        <a:lnTo>
                          <a:pt x="14144" y="19081"/>
                        </a:lnTo>
                        <a:lnTo>
                          <a:pt x="14154" y="19081"/>
                        </a:lnTo>
                        <a:lnTo>
                          <a:pt x="14154" y="19053"/>
                        </a:lnTo>
                        <a:lnTo>
                          <a:pt x="14172" y="19053"/>
                        </a:lnTo>
                        <a:lnTo>
                          <a:pt x="14172" y="19035"/>
                        </a:lnTo>
                        <a:lnTo>
                          <a:pt x="14191" y="19035"/>
                        </a:lnTo>
                        <a:lnTo>
                          <a:pt x="14191" y="19007"/>
                        </a:lnTo>
                        <a:lnTo>
                          <a:pt x="14200" y="19007"/>
                        </a:lnTo>
                        <a:lnTo>
                          <a:pt x="14200" y="18989"/>
                        </a:lnTo>
                        <a:lnTo>
                          <a:pt x="14218" y="18989"/>
                        </a:lnTo>
                        <a:lnTo>
                          <a:pt x="14218" y="18970"/>
                        </a:lnTo>
                        <a:lnTo>
                          <a:pt x="14237" y="18970"/>
                        </a:lnTo>
                        <a:lnTo>
                          <a:pt x="14237" y="18942"/>
                        </a:lnTo>
                        <a:lnTo>
                          <a:pt x="14246" y="18942"/>
                        </a:lnTo>
                        <a:lnTo>
                          <a:pt x="14246" y="18924"/>
                        </a:lnTo>
                        <a:lnTo>
                          <a:pt x="14265" y="18924"/>
                        </a:lnTo>
                        <a:lnTo>
                          <a:pt x="14265" y="18896"/>
                        </a:lnTo>
                        <a:lnTo>
                          <a:pt x="14283" y="18896"/>
                        </a:lnTo>
                        <a:lnTo>
                          <a:pt x="14283" y="18877"/>
                        </a:lnTo>
                        <a:lnTo>
                          <a:pt x="14293" y="18877"/>
                        </a:lnTo>
                        <a:lnTo>
                          <a:pt x="14293" y="18868"/>
                        </a:lnTo>
                        <a:lnTo>
                          <a:pt x="14311" y="18868"/>
                        </a:lnTo>
                        <a:lnTo>
                          <a:pt x="14311" y="18850"/>
                        </a:lnTo>
                        <a:lnTo>
                          <a:pt x="14330" y="18850"/>
                        </a:lnTo>
                        <a:lnTo>
                          <a:pt x="14330" y="18831"/>
                        </a:lnTo>
                        <a:lnTo>
                          <a:pt x="14339" y="18831"/>
                        </a:lnTo>
                        <a:lnTo>
                          <a:pt x="14339" y="18822"/>
                        </a:lnTo>
                        <a:lnTo>
                          <a:pt x="14357" y="18822"/>
                        </a:lnTo>
                        <a:lnTo>
                          <a:pt x="14357" y="18803"/>
                        </a:lnTo>
                        <a:lnTo>
                          <a:pt x="14376" y="18803"/>
                        </a:lnTo>
                        <a:lnTo>
                          <a:pt x="14376" y="18785"/>
                        </a:lnTo>
                        <a:lnTo>
                          <a:pt x="14385" y="18785"/>
                        </a:lnTo>
                        <a:lnTo>
                          <a:pt x="14385" y="18776"/>
                        </a:lnTo>
                        <a:lnTo>
                          <a:pt x="14404" y="18776"/>
                        </a:lnTo>
                        <a:lnTo>
                          <a:pt x="14404" y="18757"/>
                        </a:lnTo>
                        <a:lnTo>
                          <a:pt x="14422" y="18757"/>
                        </a:lnTo>
                        <a:lnTo>
                          <a:pt x="14422" y="18738"/>
                        </a:lnTo>
                        <a:lnTo>
                          <a:pt x="14431" y="18738"/>
                        </a:lnTo>
                        <a:lnTo>
                          <a:pt x="14431" y="18729"/>
                        </a:lnTo>
                        <a:lnTo>
                          <a:pt x="14450" y="18729"/>
                        </a:lnTo>
                        <a:lnTo>
                          <a:pt x="14450" y="18711"/>
                        </a:lnTo>
                        <a:lnTo>
                          <a:pt x="14469" y="18711"/>
                        </a:lnTo>
                        <a:lnTo>
                          <a:pt x="14469" y="18692"/>
                        </a:lnTo>
                        <a:lnTo>
                          <a:pt x="14478" y="18692"/>
                        </a:lnTo>
                        <a:lnTo>
                          <a:pt x="14478" y="18683"/>
                        </a:lnTo>
                        <a:lnTo>
                          <a:pt x="14496" y="18683"/>
                        </a:lnTo>
                        <a:lnTo>
                          <a:pt x="14496" y="18664"/>
                        </a:lnTo>
                        <a:lnTo>
                          <a:pt x="14515" y="18664"/>
                        </a:lnTo>
                        <a:lnTo>
                          <a:pt x="14515" y="18646"/>
                        </a:lnTo>
                        <a:lnTo>
                          <a:pt x="14524" y="18646"/>
                        </a:lnTo>
                        <a:lnTo>
                          <a:pt x="14524" y="18637"/>
                        </a:lnTo>
                        <a:lnTo>
                          <a:pt x="14543" y="18637"/>
                        </a:lnTo>
                        <a:lnTo>
                          <a:pt x="14543" y="18618"/>
                        </a:lnTo>
                        <a:lnTo>
                          <a:pt x="14561" y="18618"/>
                        </a:lnTo>
                        <a:lnTo>
                          <a:pt x="14561" y="18600"/>
                        </a:lnTo>
                        <a:lnTo>
                          <a:pt x="14589" y="18600"/>
                        </a:lnTo>
                        <a:lnTo>
                          <a:pt x="14589" y="18590"/>
                        </a:lnTo>
                        <a:lnTo>
                          <a:pt x="14607" y="18590"/>
                        </a:lnTo>
                        <a:lnTo>
                          <a:pt x="14607" y="18572"/>
                        </a:lnTo>
                        <a:lnTo>
                          <a:pt x="14617" y="18572"/>
                        </a:lnTo>
                        <a:lnTo>
                          <a:pt x="14617" y="18553"/>
                        </a:lnTo>
                        <a:lnTo>
                          <a:pt x="14654" y="18553"/>
                        </a:lnTo>
                        <a:lnTo>
                          <a:pt x="14654" y="18544"/>
                        </a:lnTo>
                        <a:lnTo>
                          <a:pt x="14663" y="18544"/>
                        </a:lnTo>
                        <a:lnTo>
                          <a:pt x="14663" y="18525"/>
                        </a:lnTo>
                        <a:lnTo>
                          <a:pt x="14682" y="18525"/>
                        </a:lnTo>
                        <a:lnTo>
                          <a:pt x="14682" y="18507"/>
                        </a:lnTo>
                        <a:lnTo>
                          <a:pt x="14709" y="18507"/>
                        </a:lnTo>
                        <a:lnTo>
                          <a:pt x="14709" y="18498"/>
                        </a:lnTo>
                        <a:lnTo>
                          <a:pt x="14728" y="18498"/>
                        </a:lnTo>
                        <a:lnTo>
                          <a:pt x="14728" y="18479"/>
                        </a:lnTo>
                        <a:lnTo>
                          <a:pt x="14746" y="18479"/>
                        </a:lnTo>
                        <a:lnTo>
                          <a:pt x="14746" y="18461"/>
                        </a:lnTo>
                        <a:lnTo>
                          <a:pt x="14756" y="18461"/>
                        </a:lnTo>
                        <a:lnTo>
                          <a:pt x="14756" y="18451"/>
                        </a:lnTo>
                        <a:lnTo>
                          <a:pt x="14793" y="18451"/>
                        </a:lnTo>
                        <a:lnTo>
                          <a:pt x="14793" y="18433"/>
                        </a:lnTo>
                        <a:lnTo>
                          <a:pt x="14821" y="18433"/>
                        </a:lnTo>
                        <a:lnTo>
                          <a:pt x="14821" y="18414"/>
                        </a:lnTo>
                        <a:lnTo>
                          <a:pt x="14839" y="18414"/>
                        </a:lnTo>
                        <a:lnTo>
                          <a:pt x="14839" y="18405"/>
                        </a:lnTo>
                        <a:lnTo>
                          <a:pt x="14867" y="18405"/>
                        </a:lnTo>
                        <a:lnTo>
                          <a:pt x="14867" y="18387"/>
                        </a:lnTo>
                        <a:lnTo>
                          <a:pt x="14895" y="18387"/>
                        </a:lnTo>
                        <a:lnTo>
                          <a:pt x="14895" y="18368"/>
                        </a:lnTo>
                        <a:lnTo>
                          <a:pt x="14932" y="18368"/>
                        </a:lnTo>
                        <a:lnTo>
                          <a:pt x="14932" y="18359"/>
                        </a:lnTo>
                        <a:lnTo>
                          <a:pt x="14959" y="18359"/>
                        </a:lnTo>
                        <a:lnTo>
                          <a:pt x="14959" y="18340"/>
                        </a:lnTo>
                        <a:lnTo>
                          <a:pt x="14978" y="18340"/>
                        </a:lnTo>
                        <a:lnTo>
                          <a:pt x="14978" y="18322"/>
                        </a:lnTo>
                        <a:lnTo>
                          <a:pt x="15006" y="18322"/>
                        </a:lnTo>
                        <a:lnTo>
                          <a:pt x="15006" y="18312"/>
                        </a:lnTo>
                        <a:lnTo>
                          <a:pt x="15034" y="18312"/>
                        </a:lnTo>
                        <a:lnTo>
                          <a:pt x="15034" y="18294"/>
                        </a:lnTo>
                        <a:lnTo>
                          <a:pt x="15071" y="18294"/>
                        </a:lnTo>
                        <a:lnTo>
                          <a:pt x="15071" y="18275"/>
                        </a:lnTo>
                        <a:lnTo>
                          <a:pt x="15098" y="18275"/>
                        </a:lnTo>
                        <a:lnTo>
                          <a:pt x="15098" y="18266"/>
                        </a:lnTo>
                        <a:lnTo>
                          <a:pt x="15126" y="18266"/>
                        </a:lnTo>
                        <a:lnTo>
                          <a:pt x="15126" y="18248"/>
                        </a:lnTo>
                        <a:lnTo>
                          <a:pt x="15173" y="18248"/>
                        </a:lnTo>
                        <a:lnTo>
                          <a:pt x="15173" y="18229"/>
                        </a:lnTo>
                        <a:lnTo>
                          <a:pt x="15210" y="18229"/>
                        </a:lnTo>
                        <a:lnTo>
                          <a:pt x="15210" y="18220"/>
                        </a:lnTo>
                        <a:lnTo>
                          <a:pt x="15256" y="18220"/>
                        </a:lnTo>
                        <a:lnTo>
                          <a:pt x="15256" y="18201"/>
                        </a:lnTo>
                        <a:lnTo>
                          <a:pt x="15302" y="18201"/>
                        </a:lnTo>
                        <a:lnTo>
                          <a:pt x="15302" y="18183"/>
                        </a:lnTo>
                        <a:lnTo>
                          <a:pt x="15330" y="18183"/>
                        </a:lnTo>
                        <a:lnTo>
                          <a:pt x="15330" y="18173"/>
                        </a:lnTo>
                        <a:lnTo>
                          <a:pt x="15376" y="18173"/>
                        </a:lnTo>
                        <a:lnTo>
                          <a:pt x="15376" y="18155"/>
                        </a:lnTo>
                        <a:lnTo>
                          <a:pt x="15423" y="18155"/>
                        </a:lnTo>
                        <a:lnTo>
                          <a:pt x="15423" y="18136"/>
                        </a:lnTo>
                        <a:lnTo>
                          <a:pt x="15497" y="18136"/>
                        </a:lnTo>
                        <a:lnTo>
                          <a:pt x="15497" y="18127"/>
                        </a:lnTo>
                        <a:lnTo>
                          <a:pt x="15562" y="18127"/>
                        </a:lnTo>
                        <a:lnTo>
                          <a:pt x="15562" y="18109"/>
                        </a:lnTo>
                        <a:lnTo>
                          <a:pt x="15626" y="18109"/>
                        </a:lnTo>
                        <a:lnTo>
                          <a:pt x="15626" y="18090"/>
                        </a:lnTo>
                        <a:lnTo>
                          <a:pt x="15700" y="18090"/>
                        </a:lnTo>
                        <a:lnTo>
                          <a:pt x="15700" y="18081"/>
                        </a:lnTo>
                        <a:lnTo>
                          <a:pt x="15812" y="18081"/>
                        </a:lnTo>
                        <a:lnTo>
                          <a:pt x="15812" y="18062"/>
                        </a:lnTo>
                        <a:lnTo>
                          <a:pt x="15960" y="18062"/>
                        </a:lnTo>
                        <a:lnTo>
                          <a:pt x="15960" y="18044"/>
                        </a:lnTo>
                        <a:lnTo>
                          <a:pt x="16238" y="18044"/>
                        </a:lnTo>
                        <a:lnTo>
                          <a:pt x="16238" y="17923"/>
                        </a:lnTo>
                        <a:lnTo>
                          <a:pt x="16256" y="17923"/>
                        </a:lnTo>
                        <a:lnTo>
                          <a:pt x="16256" y="17831"/>
                        </a:lnTo>
                        <a:lnTo>
                          <a:pt x="16275" y="17831"/>
                        </a:lnTo>
                        <a:lnTo>
                          <a:pt x="16275" y="17766"/>
                        </a:lnTo>
                        <a:lnTo>
                          <a:pt x="16284" y="17766"/>
                        </a:lnTo>
                        <a:lnTo>
                          <a:pt x="16284" y="17710"/>
                        </a:lnTo>
                        <a:lnTo>
                          <a:pt x="16303" y="17710"/>
                        </a:lnTo>
                        <a:lnTo>
                          <a:pt x="16303" y="17646"/>
                        </a:lnTo>
                        <a:lnTo>
                          <a:pt x="16321" y="17646"/>
                        </a:lnTo>
                        <a:lnTo>
                          <a:pt x="16321" y="17599"/>
                        </a:lnTo>
                        <a:lnTo>
                          <a:pt x="16330" y="17599"/>
                        </a:lnTo>
                        <a:lnTo>
                          <a:pt x="16330" y="17534"/>
                        </a:lnTo>
                        <a:lnTo>
                          <a:pt x="16349" y="17534"/>
                        </a:lnTo>
                        <a:lnTo>
                          <a:pt x="16349" y="17507"/>
                        </a:lnTo>
                        <a:lnTo>
                          <a:pt x="16367" y="17507"/>
                        </a:lnTo>
                        <a:lnTo>
                          <a:pt x="16367" y="17460"/>
                        </a:lnTo>
                        <a:lnTo>
                          <a:pt x="16377" y="17460"/>
                        </a:lnTo>
                        <a:lnTo>
                          <a:pt x="16377" y="17432"/>
                        </a:lnTo>
                        <a:lnTo>
                          <a:pt x="16395" y="17432"/>
                        </a:lnTo>
                        <a:lnTo>
                          <a:pt x="16395" y="17386"/>
                        </a:lnTo>
                        <a:lnTo>
                          <a:pt x="16414" y="17386"/>
                        </a:lnTo>
                        <a:lnTo>
                          <a:pt x="16414" y="17349"/>
                        </a:lnTo>
                        <a:lnTo>
                          <a:pt x="16423" y="17349"/>
                        </a:lnTo>
                        <a:lnTo>
                          <a:pt x="16423" y="17303"/>
                        </a:lnTo>
                        <a:lnTo>
                          <a:pt x="16441" y="17303"/>
                        </a:lnTo>
                        <a:lnTo>
                          <a:pt x="16441" y="17275"/>
                        </a:lnTo>
                        <a:lnTo>
                          <a:pt x="16460" y="17275"/>
                        </a:lnTo>
                        <a:lnTo>
                          <a:pt x="16460" y="17247"/>
                        </a:lnTo>
                        <a:lnTo>
                          <a:pt x="16469" y="17247"/>
                        </a:lnTo>
                        <a:lnTo>
                          <a:pt x="16469" y="17210"/>
                        </a:lnTo>
                        <a:lnTo>
                          <a:pt x="16488" y="17210"/>
                        </a:lnTo>
                        <a:lnTo>
                          <a:pt x="16488" y="17201"/>
                        </a:lnTo>
                        <a:lnTo>
                          <a:pt x="16506" y="17201"/>
                        </a:lnTo>
                        <a:lnTo>
                          <a:pt x="16506" y="17164"/>
                        </a:lnTo>
                        <a:lnTo>
                          <a:pt x="16516" y="17164"/>
                        </a:lnTo>
                        <a:lnTo>
                          <a:pt x="16516" y="17136"/>
                        </a:lnTo>
                        <a:lnTo>
                          <a:pt x="16534" y="17136"/>
                        </a:lnTo>
                        <a:lnTo>
                          <a:pt x="16534" y="17108"/>
                        </a:lnTo>
                        <a:lnTo>
                          <a:pt x="16553" y="17108"/>
                        </a:lnTo>
                        <a:lnTo>
                          <a:pt x="16553" y="17071"/>
                        </a:lnTo>
                        <a:lnTo>
                          <a:pt x="16562" y="17071"/>
                        </a:lnTo>
                        <a:lnTo>
                          <a:pt x="16562" y="17062"/>
                        </a:lnTo>
                        <a:lnTo>
                          <a:pt x="16580" y="17062"/>
                        </a:lnTo>
                        <a:lnTo>
                          <a:pt x="16580" y="17025"/>
                        </a:lnTo>
                        <a:lnTo>
                          <a:pt x="16599" y="17025"/>
                        </a:lnTo>
                        <a:lnTo>
                          <a:pt x="16599" y="17016"/>
                        </a:lnTo>
                        <a:lnTo>
                          <a:pt x="16608" y="17016"/>
                        </a:lnTo>
                        <a:lnTo>
                          <a:pt x="16608" y="16997"/>
                        </a:lnTo>
                        <a:lnTo>
                          <a:pt x="16627" y="16997"/>
                        </a:lnTo>
                        <a:lnTo>
                          <a:pt x="16627" y="16969"/>
                        </a:lnTo>
                        <a:lnTo>
                          <a:pt x="16645" y="16969"/>
                        </a:lnTo>
                        <a:lnTo>
                          <a:pt x="16645" y="16951"/>
                        </a:lnTo>
                        <a:lnTo>
                          <a:pt x="16655" y="16951"/>
                        </a:lnTo>
                        <a:lnTo>
                          <a:pt x="16655" y="16923"/>
                        </a:lnTo>
                        <a:lnTo>
                          <a:pt x="16673" y="16923"/>
                        </a:lnTo>
                        <a:lnTo>
                          <a:pt x="16673" y="16905"/>
                        </a:lnTo>
                        <a:lnTo>
                          <a:pt x="16692" y="16905"/>
                        </a:lnTo>
                        <a:lnTo>
                          <a:pt x="16692" y="16886"/>
                        </a:lnTo>
                        <a:lnTo>
                          <a:pt x="16701" y="16886"/>
                        </a:lnTo>
                        <a:lnTo>
                          <a:pt x="16701" y="16858"/>
                        </a:lnTo>
                        <a:lnTo>
                          <a:pt x="16719" y="16858"/>
                        </a:lnTo>
                        <a:lnTo>
                          <a:pt x="16719" y="16840"/>
                        </a:lnTo>
                        <a:lnTo>
                          <a:pt x="16738" y="16840"/>
                        </a:lnTo>
                        <a:lnTo>
                          <a:pt x="16738" y="16830"/>
                        </a:lnTo>
                        <a:lnTo>
                          <a:pt x="16747" y="16830"/>
                        </a:lnTo>
                        <a:lnTo>
                          <a:pt x="16747" y="16812"/>
                        </a:lnTo>
                        <a:lnTo>
                          <a:pt x="16766" y="16812"/>
                        </a:lnTo>
                        <a:lnTo>
                          <a:pt x="16766" y="16793"/>
                        </a:lnTo>
                        <a:lnTo>
                          <a:pt x="16784" y="16793"/>
                        </a:lnTo>
                        <a:lnTo>
                          <a:pt x="16784" y="16766"/>
                        </a:lnTo>
                        <a:lnTo>
                          <a:pt x="16793" y="16766"/>
                        </a:lnTo>
                        <a:lnTo>
                          <a:pt x="16793" y="16747"/>
                        </a:lnTo>
                        <a:lnTo>
                          <a:pt x="16812" y="16747"/>
                        </a:lnTo>
                        <a:lnTo>
                          <a:pt x="16812" y="16738"/>
                        </a:lnTo>
                        <a:lnTo>
                          <a:pt x="16831" y="16738"/>
                        </a:lnTo>
                        <a:lnTo>
                          <a:pt x="16831" y="16719"/>
                        </a:lnTo>
                        <a:lnTo>
                          <a:pt x="16840" y="16719"/>
                        </a:lnTo>
                        <a:lnTo>
                          <a:pt x="16840" y="16701"/>
                        </a:lnTo>
                        <a:lnTo>
                          <a:pt x="16858" y="16701"/>
                        </a:lnTo>
                        <a:lnTo>
                          <a:pt x="16858" y="16691"/>
                        </a:lnTo>
                        <a:lnTo>
                          <a:pt x="16877" y="16691"/>
                        </a:lnTo>
                        <a:lnTo>
                          <a:pt x="16877" y="16673"/>
                        </a:lnTo>
                        <a:lnTo>
                          <a:pt x="16886" y="16673"/>
                        </a:lnTo>
                        <a:lnTo>
                          <a:pt x="16886" y="16654"/>
                        </a:lnTo>
                        <a:lnTo>
                          <a:pt x="16905" y="16654"/>
                        </a:lnTo>
                        <a:lnTo>
                          <a:pt x="16905" y="16645"/>
                        </a:lnTo>
                        <a:lnTo>
                          <a:pt x="16923" y="16645"/>
                        </a:lnTo>
                        <a:lnTo>
                          <a:pt x="16923" y="16627"/>
                        </a:lnTo>
                        <a:lnTo>
                          <a:pt x="16932" y="16627"/>
                        </a:lnTo>
                        <a:lnTo>
                          <a:pt x="16932" y="16608"/>
                        </a:lnTo>
                        <a:lnTo>
                          <a:pt x="16951" y="16608"/>
                        </a:lnTo>
                        <a:lnTo>
                          <a:pt x="16951" y="16599"/>
                        </a:lnTo>
                        <a:lnTo>
                          <a:pt x="16969" y="16599"/>
                        </a:lnTo>
                        <a:lnTo>
                          <a:pt x="16969" y="16580"/>
                        </a:lnTo>
                        <a:lnTo>
                          <a:pt x="16979" y="16580"/>
                        </a:lnTo>
                        <a:lnTo>
                          <a:pt x="16979" y="16562"/>
                        </a:lnTo>
                        <a:lnTo>
                          <a:pt x="16997" y="16562"/>
                        </a:lnTo>
                        <a:lnTo>
                          <a:pt x="16997" y="16553"/>
                        </a:lnTo>
                        <a:lnTo>
                          <a:pt x="17025" y="16553"/>
                        </a:lnTo>
                        <a:lnTo>
                          <a:pt x="17025" y="16534"/>
                        </a:lnTo>
                        <a:lnTo>
                          <a:pt x="17044" y="16534"/>
                        </a:lnTo>
                        <a:lnTo>
                          <a:pt x="17044" y="16515"/>
                        </a:lnTo>
                        <a:lnTo>
                          <a:pt x="17062" y="16515"/>
                        </a:lnTo>
                        <a:lnTo>
                          <a:pt x="17062" y="16506"/>
                        </a:lnTo>
                        <a:lnTo>
                          <a:pt x="17071" y="16506"/>
                        </a:lnTo>
                        <a:lnTo>
                          <a:pt x="17071" y="16488"/>
                        </a:lnTo>
                        <a:lnTo>
                          <a:pt x="17090" y="16488"/>
                        </a:lnTo>
                        <a:lnTo>
                          <a:pt x="17090" y="16469"/>
                        </a:lnTo>
                        <a:lnTo>
                          <a:pt x="17108" y="16469"/>
                        </a:lnTo>
                        <a:lnTo>
                          <a:pt x="17108" y="16460"/>
                        </a:lnTo>
                        <a:lnTo>
                          <a:pt x="17136" y="16460"/>
                        </a:lnTo>
                        <a:lnTo>
                          <a:pt x="17136" y="16441"/>
                        </a:lnTo>
                        <a:lnTo>
                          <a:pt x="17155" y="16441"/>
                        </a:lnTo>
                        <a:lnTo>
                          <a:pt x="17155" y="16423"/>
                        </a:lnTo>
                        <a:lnTo>
                          <a:pt x="17182" y="16423"/>
                        </a:lnTo>
                        <a:lnTo>
                          <a:pt x="17182" y="16414"/>
                        </a:lnTo>
                        <a:lnTo>
                          <a:pt x="17201" y="16414"/>
                        </a:lnTo>
                        <a:lnTo>
                          <a:pt x="17201" y="16395"/>
                        </a:lnTo>
                        <a:lnTo>
                          <a:pt x="17210" y="16395"/>
                        </a:lnTo>
                        <a:lnTo>
                          <a:pt x="17210" y="16377"/>
                        </a:lnTo>
                        <a:lnTo>
                          <a:pt x="17247" y="16377"/>
                        </a:lnTo>
                        <a:lnTo>
                          <a:pt x="17247" y="16367"/>
                        </a:lnTo>
                        <a:lnTo>
                          <a:pt x="17257" y="16367"/>
                        </a:lnTo>
                        <a:lnTo>
                          <a:pt x="17257" y="16349"/>
                        </a:lnTo>
                        <a:lnTo>
                          <a:pt x="17294" y="16349"/>
                        </a:lnTo>
                        <a:lnTo>
                          <a:pt x="17294" y="16330"/>
                        </a:lnTo>
                        <a:lnTo>
                          <a:pt x="17303" y="16330"/>
                        </a:lnTo>
                        <a:lnTo>
                          <a:pt x="17303" y="16321"/>
                        </a:lnTo>
                        <a:lnTo>
                          <a:pt x="17340" y="16321"/>
                        </a:lnTo>
                        <a:lnTo>
                          <a:pt x="17340" y="16302"/>
                        </a:lnTo>
                        <a:lnTo>
                          <a:pt x="17349" y="16302"/>
                        </a:lnTo>
                        <a:lnTo>
                          <a:pt x="17349" y="16284"/>
                        </a:lnTo>
                        <a:lnTo>
                          <a:pt x="17386" y="16284"/>
                        </a:lnTo>
                        <a:lnTo>
                          <a:pt x="17386" y="16275"/>
                        </a:lnTo>
                        <a:lnTo>
                          <a:pt x="17414" y="16275"/>
                        </a:lnTo>
                        <a:lnTo>
                          <a:pt x="17414" y="16256"/>
                        </a:lnTo>
                        <a:lnTo>
                          <a:pt x="17442" y="16256"/>
                        </a:lnTo>
                        <a:lnTo>
                          <a:pt x="17442" y="16238"/>
                        </a:lnTo>
                        <a:lnTo>
                          <a:pt x="17479" y="16238"/>
                        </a:lnTo>
                        <a:lnTo>
                          <a:pt x="17479" y="16228"/>
                        </a:lnTo>
                        <a:lnTo>
                          <a:pt x="17507" y="16228"/>
                        </a:lnTo>
                        <a:lnTo>
                          <a:pt x="17507" y="16210"/>
                        </a:lnTo>
                        <a:lnTo>
                          <a:pt x="17534" y="16210"/>
                        </a:lnTo>
                        <a:lnTo>
                          <a:pt x="17534" y="16191"/>
                        </a:lnTo>
                        <a:lnTo>
                          <a:pt x="17572" y="16191"/>
                        </a:lnTo>
                        <a:lnTo>
                          <a:pt x="17572" y="16182"/>
                        </a:lnTo>
                        <a:lnTo>
                          <a:pt x="17599" y="16182"/>
                        </a:lnTo>
                        <a:lnTo>
                          <a:pt x="17599" y="16164"/>
                        </a:lnTo>
                        <a:lnTo>
                          <a:pt x="17646" y="16164"/>
                        </a:lnTo>
                        <a:lnTo>
                          <a:pt x="17646" y="16145"/>
                        </a:lnTo>
                        <a:lnTo>
                          <a:pt x="17692" y="16145"/>
                        </a:lnTo>
                        <a:lnTo>
                          <a:pt x="17692" y="16136"/>
                        </a:lnTo>
                        <a:lnTo>
                          <a:pt x="17720" y="16136"/>
                        </a:lnTo>
                        <a:lnTo>
                          <a:pt x="17720" y="16117"/>
                        </a:lnTo>
                        <a:lnTo>
                          <a:pt x="17766" y="16117"/>
                        </a:lnTo>
                        <a:lnTo>
                          <a:pt x="17766" y="16099"/>
                        </a:lnTo>
                        <a:lnTo>
                          <a:pt x="17812" y="16099"/>
                        </a:lnTo>
                        <a:lnTo>
                          <a:pt x="17812" y="16089"/>
                        </a:lnTo>
                        <a:lnTo>
                          <a:pt x="17859" y="16089"/>
                        </a:lnTo>
                        <a:lnTo>
                          <a:pt x="17859" y="16071"/>
                        </a:lnTo>
                        <a:lnTo>
                          <a:pt x="17905" y="16071"/>
                        </a:lnTo>
                        <a:lnTo>
                          <a:pt x="17905" y="16052"/>
                        </a:lnTo>
                        <a:lnTo>
                          <a:pt x="17951" y="16052"/>
                        </a:lnTo>
                        <a:lnTo>
                          <a:pt x="17951" y="16043"/>
                        </a:lnTo>
                        <a:lnTo>
                          <a:pt x="18016" y="16043"/>
                        </a:lnTo>
                        <a:lnTo>
                          <a:pt x="18016" y="16025"/>
                        </a:lnTo>
                        <a:lnTo>
                          <a:pt x="18109" y="16025"/>
                        </a:lnTo>
                        <a:lnTo>
                          <a:pt x="18109" y="16006"/>
                        </a:lnTo>
                        <a:lnTo>
                          <a:pt x="18201" y="16006"/>
                        </a:lnTo>
                        <a:lnTo>
                          <a:pt x="18201" y="15997"/>
                        </a:lnTo>
                        <a:lnTo>
                          <a:pt x="18322" y="15997"/>
                        </a:lnTo>
                        <a:lnTo>
                          <a:pt x="18322" y="15978"/>
                        </a:lnTo>
                        <a:lnTo>
                          <a:pt x="18785" y="15978"/>
                        </a:lnTo>
                        <a:lnTo>
                          <a:pt x="18785" y="15997"/>
                        </a:lnTo>
                        <a:lnTo>
                          <a:pt x="18896" y="15997"/>
                        </a:lnTo>
                        <a:lnTo>
                          <a:pt x="18896" y="16006"/>
                        </a:lnTo>
                        <a:lnTo>
                          <a:pt x="19007" y="16006"/>
                        </a:lnTo>
                        <a:lnTo>
                          <a:pt x="19007" y="16025"/>
                        </a:lnTo>
                        <a:lnTo>
                          <a:pt x="19081" y="16025"/>
                        </a:lnTo>
                        <a:lnTo>
                          <a:pt x="19081" y="16043"/>
                        </a:lnTo>
                        <a:lnTo>
                          <a:pt x="19146" y="16043"/>
                        </a:lnTo>
                        <a:lnTo>
                          <a:pt x="19146" y="16052"/>
                        </a:lnTo>
                        <a:lnTo>
                          <a:pt x="19192" y="16052"/>
                        </a:lnTo>
                        <a:lnTo>
                          <a:pt x="19192" y="16071"/>
                        </a:lnTo>
                        <a:lnTo>
                          <a:pt x="19248" y="16071"/>
                        </a:lnTo>
                        <a:lnTo>
                          <a:pt x="19248" y="16089"/>
                        </a:lnTo>
                        <a:lnTo>
                          <a:pt x="19313" y="16089"/>
                        </a:lnTo>
                        <a:lnTo>
                          <a:pt x="19313" y="16099"/>
                        </a:lnTo>
                        <a:lnTo>
                          <a:pt x="19341" y="16099"/>
                        </a:lnTo>
                        <a:lnTo>
                          <a:pt x="19341" y="16117"/>
                        </a:lnTo>
                        <a:lnTo>
                          <a:pt x="19387" y="16117"/>
                        </a:lnTo>
                        <a:lnTo>
                          <a:pt x="19387" y="16136"/>
                        </a:lnTo>
                        <a:lnTo>
                          <a:pt x="19433" y="16136"/>
                        </a:lnTo>
                        <a:lnTo>
                          <a:pt x="19433" y="16145"/>
                        </a:lnTo>
                        <a:lnTo>
                          <a:pt x="19470" y="16145"/>
                        </a:lnTo>
                        <a:lnTo>
                          <a:pt x="19470" y="16164"/>
                        </a:lnTo>
                        <a:lnTo>
                          <a:pt x="19517" y="16164"/>
                        </a:lnTo>
                        <a:lnTo>
                          <a:pt x="19517" y="16182"/>
                        </a:lnTo>
                        <a:lnTo>
                          <a:pt x="19544" y="16182"/>
                        </a:lnTo>
                        <a:lnTo>
                          <a:pt x="19544" y="16191"/>
                        </a:lnTo>
                        <a:lnTo>
                          <a:pt x="19572" y="16191"/>
                        </a:lnTo>
                        <a:lnTo>
                          <a:pt x="19572" y="16210"/>
                        </a:lnTo>
                        <a:lnTo>
                          <a:pt x="19609" y="16210"/>
                        </a:lnTo>
                        <a:lnTo>
                          <a:pt x="19609" y="16228"/>
                        </a:lnTo>
                        <a:lnTo>
                          <a:pt x="19637" y="16228"/>
                        </a:lnTo>
                        <a:lnTo>
                          <a:pt x="19637" y="16238"/>
                        </a:lnTo>
                        <a:lnTo>
                          <a:pt x="19665" y="16238"/>
                        </a:lnTo>
                        <a:lnTo>
                          <a:pt x="19665" y="16256"/>
                        </a:lnTo>
                        <a:lnTo>
                          <a:pt x="19702" y="16256"/>
                        </a:lnTo>
                        <a:lnTo>
                          <a:pt x="19702" y="16275"/>
                        </a:lnTo>
                        <a:lnTo>
                          <a:pt x="19730" y="16275"/>
                        </a:lnTo>
                        <a:lnTo>
                          <a:pt x="19730" y="16284"/>
                        </a:lnTo>
                        <a:lnTo>
                          <a:pt x="19757" y="16284"/>
                        </a:lnTo>
                        <a:lnTo>
                          <a:pt x="19757" y="16302"/>
                        </a:lnTo>
                        <a:lnTo>
                          <a:pt x="19795" y="16302"/>
                        </a:lnTo>
                        <a:lnTo>
                          <a:pt x="19795" y="16321"/>
                        </a:lnTo>
                        <a:lnTo>
                          <a:pt x="19804" y="16321"/>
                        </a:lnTo>
                        <a:lnTo>
                          <a:pt x="19804" y="16330"/>
                        </a:lnTo>
                        <a:lnTo>
                          <a:pt x="19841" y="16330"/>
                        </a:lnTo>
                        <a:lnTo>
                          <a:pt x="19841" y="16349"/>
                        </a:lnTo>
                        <a:lnTo>
                          <a:pt x="19850" y="16349"/>
                        </a:lnTo>
                        <a:lnTo>
                          <a:pt x="19850" y="16367"/>
                        </a:lnTo>
                        <a:lnTo>
                          <a:pt x="19887" y="16367"/>
                        </a:lnTo>
                        <a:lnTo>
                          <a:pt x="19887" y="16377"/>
                        </a:lnTo>
                        <a:lnTo>
                          <a:pt x="19896" y="16377"/>
                        </a:lnTo>
                        <a:lnTo>
                          <a:pt x="19896" y="16395"/>
                        </a:lnTo>
                        <a:lnTo>
                          <a:pt x="19933" y="16395"/>
                        </a:lnTo>
                        <a:lnTo>
                          <a:pt x="19933" y="16414"/>
                        </a:lnTo>
                        <a:lnTo>
                          <a:pt x="19943" y="16414"/>
                        </a:lnTo>
                        <a:lnTo>
                          <a:pt x="19943" y="16423"/>
                        </a:lnTo>
                        <a:lnTo>
                          <a:pt x="19980" y="16423"/>
                        </a:lnTo>
                        <a:lnTo>
                          <a:pt x="19980" y="16441"/>
                        </a:lnTo>
                        <a:lnTo>
                          <a:pt x="19989" y="16441"/>
                        </a:lnTo>
                        <a:lnTo>
                          <a:pt x="19989" y="16460"/>
                        </a:lnTo>
                        <a:lnTo>
                          <a:pt x="20026" y="16460"/>
                        </a:lnTo>
                        <a:lnTo>
                          <a:pt x="20026" y="16469"/>
                        </a:lnTo>
                        <a:lnTo>
                          <a:pt x="20035" y="16469"/>
                        </a:lnTo>
                        <a:lnTo>
                          <a:pt x="20035" y="16488"/>
                        </a:lnTo>
                        <a:lnTo>
                          <a:pt x="20054" y="16488"/>
                        </a:lnTo>
                        <a:lnTo>
                          <a:pt x="20054" y="16506"/>
                        </a:lnTo>
                        <a:lnTo>
                          <a:pt x="20072" y="16506"/>
                        </a:lnTo>
                        <a:lnTo>
                          <a:pt x="20072" y="16515"/>
                        </a:lnTo>
                        <a:lnTo>
                          <a:pt x="20082" y="16515"/>
                        </a:lnTo>
                        <a:lnTo>
                          <a:pt x="20082" y="16534"/>
                        </a:lnTo>
                        <a:lnTo>
                          <a:pt x="20119" y="16534"/>
                        </a:lnTo>
                        <a:lnTo>
                          <a:pt x="20119" y="16553"/>
                        </a:lnTo>
                        <a:lnTo>
                          <a:pt x="20128" y="16553"/>
                        </a:lnTo>
                        <a:lnTo>
                          <a:pt x="20128" y="16562"/>
                        </a:lnTo>
                        <a:lnTo>
                          <a:pt x="20146" y="16562"/>
                        </a:lnTo>
                        <a:lnTo>
                          <a:pt x="20146" y="16580"/>
                        </a:lnTo>
                        <a:lnTo>
                          <a:pt x="20165" y="16580"/>
                        </a:lnTo>
                        <a:lnTo>
                          <a:pt x="20165" y="16599"/>
                        </a:lnTo>
                        <a:lnTo>
                          <a:pt x="20193" y="16599"/>
                        </a:lnTo>
                        <a:lnTo>
                          <a:pt x="20193" y="16608"/>
                        </a:lnTo>
                        <a:lnTo>
                          <a:pt x="20211" y="16608"/>
                        </a:lnTo>
                        <a:lnTo>
                          <a:pt x="20211" y="16627"/>
                        </a:lnTo>
                        <a:lnTo>
                          <a:pt x="20221" y="16627"/>
                        </a:lnTo>
                        <a:lnTo>
                          <a:pt x="20221" y="16645"/>
                        </a:lnTo>
                        <a:lnTo>
                          <a:pt x="20239" y="16645"/>
                        </a:lnTo>
                        <a:lnTo>
                          <a:pt x="20239" y="16654"/>
                        </a:lnTo>
                        <a:lnTo>
                          <a:pt x="20258" y="16654"/>
                        </a:lnTo>
                        <a:lnTo>
                          <a:pt x="20258" y="16673"/>
                        </a:lnTo>
                        <a:lnTo>
                          <a:pt x="20267" y="16673"/>
                        </a:lnTo>
                        <a:lnTo>
                          <a:pt x="20267" y="16691"/>
                        </a:lnTo>
                        <a:lnTo>
                          <a:pt x="20285" y="16691"/>
                        </a:lnTo>
                        <a:lnTo>
                          <a:pt x="20285" y="16701"/>
                        </a:lnTo>
                        <a:lnTo>
                          <a:pt x="20304" y="16701"/>
                        </a:lnTo>
                        <a:lnTo>
                          <a:pt x="20304" y="16719"/>
                        </a:lnTo>
                        <a:lnTo>
                          <a:pt x="20313" y="16719"/>
                        </a:lnTo>
                        <a:lnTo>
                          <a:pt x="20313" y="16738"/>
                        </a:lnTo>
                        <a:lnTo>
                          <a:pt x="20332" y="16738"/>
                        </a:lnTo>
                        <a:lnTo>
                          <a:pt x="20332" y="16747"/>
                        </a:lnTo>
                        <a:lnTo>
                          <a:pt x="20350" y="16747"/>
                        </a:lnTo>
                        <a:lnTo>
                          <a:pt x="20350" y="16784"/>
                        </a:lnTo>
                        <a:lnTo>
                          <a:pt x="20360" y="16784"/>
                        </a:lnTo>
                        <a:lnTo>
                          <a:pt x="20360" y="16793"/>
                        </a:lnTo>
                        <a:lnTo>
                          <a:pt x="20378" y="16793"/>
                        </a:lnTo>
                        <a:lnTo>
                          <a:pt x="20378" y="16812"/>
                        </a:lnTo>
                        <a:lnTo>
                          <a:pt x="20397" y="16812"/>
                        </a:lnTo>
                        <a:lnTo>
                          <a:pt x="20397" y="16830"/>
                        </a:lnTo>
                        <a:lnTo>
                          <a:pt x="20406" y="16830"/>
                        </a:lnTo>
                        <a:lnTo>
                          <a:pt x="20406" y="16840"/>
                        </a:lnTo>
                        <a:lnTo>
                          <a:pt x="20424" y="16840"/>
                        </a:lnTo>
                        <a:lnTo>
                          <a:pt x="20424" y="16877"/>
                        </a:lnTo>
                        <a:lnTo>
                          <a:pt x="20443" y="16877"/>
                        </a:lnTo>
                        <a:lnTo>
                          <a:pt x="20443" y="16886"/>
                        </a:lnTo>
                        <a:lnTo>
                          <a:pt x="20452" y="16886"/>
                        </a:lnTo>
                        <a:lnTo>
                          <a:pt x="20452" y="16905"/>
                        </a:lnTo>
                        <a:lnTo>
                          <a:pt x="20471" y="16905"/>
                        </a:lnTo>
                        <a:lnTo>
                          <a:pt x="20471" y="16932"/>
                        </a:lnTo>
                        <a:lnTo>
                          <a:pt x="20489" y="16932"/>
                        </a:lnTo>
                        <a:lnTo>
                          <a:pt x="20489" y="16951"/>
                        </a:lnTo>
                        <a:lnTo>
                          <a:pt x="20498" y="16951"/>
                        </a:lnTo>
                        <a:lnTo>
                          <a:pt x="20498" y="16969"/>
                        </a:lnTo>
                        <a:lnTo>
                          <a:pt x="20536" y="16969"/>
                        </a:lnTo>
                        <a:lnTo>
                          <a:pt x="20536" y="16951"/>
                        </a:lnTo>
                        <a:lnTo>
                          <a:pt x="20823" y="16951"/>
                        </a:lnTo>
                        <a:lnTo>
                          <a:pt x="20823" y="16969"/>
                        </a:lnTo>
                        <a:lnTo>
                          <a:pt x="21008" y="16969"/>
                        </a:lnTo>
                        <a:lnTo>
                          <a:pt x="21008" y="16979"/>
                        </a:lnTo>
                        <a:lnTo>
                          <a:pt x="21138" y="16979"/>
                        </a:lnTo>
                        <a:lnTo>
                          <a:pt x="21138" y="16997"/>
                        </a:lnTo>
                        <a:lnTo>
                          <a:pt x="21212" y="16997"/>
                        </a:lnTo>
                        <a:lnTo>
                          <a:pt x="21212" y="17016"/>
                        </a:lnTo>
                        <a:lnTo>
                          <a:pt x="21304" y="17016"/>
                        </a:lnTo>
                        <a:lnTo>
                          <a:pt x="21304" y="17025"/>
                        </a:lnTo>
                        <a:lnTo>
                          <a:pt x="21378" y="17025"/>
                        </a:lnTo>
                        <a:lnTo>
                          <a:pt x="21378" y="17043"/>
                        </a:lnTo>
                        <a:lnTo>
                          <a:pt x="21462" y="17043"/>
                        </a:lnTo>
                        <a:lnTo>
                          <a:pt x="21462" y="17062"/>
                        </a:lnTo>
                        <a:lnTo>
                          <a:pt x="21517" y="17062"/>
                        </a:lnTo>
                        <a:lnTo>
                          <a:pt x="21517" y="17071"/>
                        </a:lnTo>
                        <a:lnTo>
                          <a:pt x="21564" y="17071"/>
                        </a:lnTo>
                        <a:lnTo>
                          <a:pt x="21564" y="17090"/>
                        </a:lnTo>
                        <a:lnTo>
                          <a:pt x="21610" y="17090"/>
                        </a:lnTo>
                        <a:lnTo>
                          <a:pt x="21610" y="17108"/>
                        </a:lnTo>
                        <a:lnTo>
                          <a:pt x="21656" y="17108"/>
                        </a:lnTo>
                        <a:lnTo>
                          <a:pt x="21656" y="17118"/>
                        </a:lnTo>
                        <a:lnTo>
                          <a:pt x="21703" y="17118"/>
                        </a:lnTo>
                        <a:lnTo>
                          <a:pt x="21703" y="17136"/>
                        </a:lnTo>
                        <a:lnTo>
                          <a:pt x="21749" y="17136"/>
                        </a:lnTo>
                        <a:lnTo>
                          <a:pt x="21749" y="17155"/>
                        </a:lnTo>
                        <a:lnTo>
                          <a:pt x="21795" y="17155"/>
                        </a:lnTo>
                        <a:lnTo>
                          <a:pt x="21795" y="17164"/>
                        </a:lnTo>
                        <a:lnTo>
                          <a:pt x="21842" y="17164"/>
                        </a:lnTo>
                        <a:lnTo>
                          <a:pt x="21842" y="17182"/>
                        </a:lnTo>
                        <a:lnTo>
                          <a:pt x="21888" y="17182"/>
                        </a:lnTo>
                        <a:lnTo>
                          <a:pt x="21888" y="17201"/>
                        </a:lnTo>
                        <a:lnTo>
                          <a:pt x="21925" y="17201"/>
                        </a:lnTo>
                        <a:lnTo>
                          <a:pt x="21925" y="17210"/>
                        </a:lnTo>
                        <a:lnTo>
                          <a:pt x="21953" y="17210"/>
                        </a:lnTo>
                        <a:lnTo>
                          <a:pt x="21953" y="17229"/>
                        </a:lnTo>
                        <a:lnTo>
                          <a:pt x="21980" y="17229"/>
                        </a:lnTo>
                        <a:lnTo>
                          <a:pt x="21980" y="17247"/>
                        </a:lnTo>
                        <a:lnTo>
                          <a:pt x="22018" y="17247"/>
                        </a:lnTo>
                        <a:lnTo>
                          <a:pt x="22018" y="17256"/>
                        </a:lnTo>
                        <a:lnTo>
                          <a:pt x="22045" y="17256"/>
                        </a:lnTo>
                        <a:lnTo>
                          <a:pt x="22045" y="17275"/>
                        </a:lnTo>
                        <a:lnTo>
                          <a:pt x="22073" y="17275"/>
                        </a:lnTo>
                        <a:lnTo>
                          <a:pt x="22073" y="17294"/>
                        </a:lnTo>
                        <a:lnTo>
                          <a:pt x="22119" y="17294"/>
                        </a:lnTo>
                        <a:lnTo>
                          <a:pt x="22119" y="17303"/>
                        </a:lnTo>
                        <a:lnTo>
                          <a:pt x="22156" y="17303"/>
                        </a:lnTo>
                        <a:lnTo>
                          <a:pt x="22156" y="17321"/>
                        </a:lnTo>
                        <a:lnTo>
                          <a:pt x="22184" y="17321"/>
                        </a:lnTo>
                        <a:lnTo>
                          <a:pt x="22184" y="17340"/>
                        </a:lnTo>
                        <a:lnTo>
                          <a:pt x="22212" y="17340"/>
                        </a:lnTo>
                        <a:lnTo>
                          <a:pt x="22212" y="17349"/>
                        </a:lnTo>
                        <a:lnTo>
                          <a:pt x="22249" y="17349"/>
                        </a:lnTo>
                        <a:lnTo>
                          <a:pt x="22249" y="17368"/>
                        </a:lnTo>
                        <a:lnTo>
                          <a:pt x="22258" y="17368"/>
                        </a:lnTo>
                        <a:lnTo>
                          <a:pt x="22258" y="17386"/>
                        </a:lnTo>
                        <a:lnTo>
                          <a:pt x="22295" y="17386"/>
                        </a:lnTo>
                        <a:lnTo>
                          <a:pt x="22295" y="17395"/>
                        </a:lnTo>
                        <a:lnTo>
                          <a:pt x="22323" y="17395"/>
                        </a:lnTo>
                        <a:lnTo>
                          <a:pt x="22323" y="17414"/>
                        </a:lnTo>
                        <a:lnTo>
                          <a:pt x="22342" y="17414"/>
                        </a:lnTo>
                        <a:lnTo>
                          <a:pt x="22342" y="17432"/>
                        </a:lnTo>
                        <a:lnTo>
                          <a:pt x="22370" y="17432"/>
                        </a:lnTo>
                        <a:lnTo>
                          <a:pt x="22370" y="17442"/>
                        </a:lnTo>
                        <a:lnTo>
                          <a:pt x="22388" y="17442"/>
                        </a:lnTo>
                        <a:lnTo>
                          <a:pt x="22388" y="17460"/>
                        </a:lnTo>
                        <a:lnTo>
                          <a:pt x="22416" y="17460"/>
                        </a:lnTo>
                        <a:lnTo>
                          <a:pt x="22416" y="17479"/>
                        </a:lnTo>
                        <a:lnTo>
                          <a:pt x="22434" y="17479"/>
                        </a:lnTo>
                        <a:lnTo>
                          <a:pt x="22434" y="17488"/>
                        </a:lnTo>
                        <a:lnTo>
                          <a:pt x="22462" y="17488"/>
                        </a:lnTo>
                        <a:lnTo>
                          <a:pt x="22462" y="17507"/>
                        </a:lnTo>
                        <a:lnTo>
                          <a:pt x="22490" y="17507"/>
                        </a:lnTo>
                        <a:lnTo>
                          <a:pt x="22490" y="17525"/>
                        </a:lnTo>
                        <a:lnTo>
                          <a:pt x="22508" y="17525"/>
                        </a:lnTo>
                        <a:lnTo>
                          <a:pt x="22508" y="17534"/>
                        </a:lnTo>
                        <a:lnTo>
                          <a:pt x="22536" y="17534"/>
                        </a:lnTo>
                        <a:lnTo>
                          <a:pt x="22536" y="17553"/>
                        </a:lnTo>
                        <a:lnTo>
                          <a:pt x="22555" y="17553"/>
                        </a:lnTo>
                        <a:lnTo>
                          <a:pt x="22555" y="17571"/>
                        </a:lnTo>
                        <a:lnTo>
                          <a:pt x="22583" y="17571"/>
                        </a:lnTo>
                        <a:lnTo>
                          <a:pt x="22583" y="17581"/>
                        </a:lnTo>
                        <a:lnTo>
                          <a:pt x="22601" y="17581"/>
                        </a:lnTo>
                        <a:lnTo>
                          <a:pt x="22601" y="17599"/>
                        </a:lnTo>
                        <a:lnTo>
                          <a:pt x="22620" y="17599"/>
                        </a:lnTo>
                        <a:lnTo>
                          <a:pt x="22620" y="17618"/>
                        </a:lnTo>
                        <a:lnTo>
                          <a:pt x="22629" y="17618"/>
                        </a:lnTo>
                        <a:lnTo>
                          <a:pt x="22629" y="17627"/>
                        </a:lnTo>
                        <a:lnTo>
                          <a:pt x="22666" y="17627"/>
                        </a:lnTo>
                        <a:lnTo>
                          <a:pt x="22666" y="17646"/>
                        </a:lnTo>
                        <a:lnTo>
                          <a:pt x="22675" y="17646"/>
                        </a:lnTo>
                        <a:lnTo>
                          <a:pt x="22675" y="17664"/>
                        </a:lnTo>
                        <a:lnTo>
                          <a:pt x="22694" y="17664"/>
                        </a:lnTo>
                        <a:lnTo>
                          <a:pt x="22694" y="17673"/>
                        </a:lnTo>
                        <a:lnTo>
                          <a:pt x="22712" y="17673"/>
                        </a:lnTo>
                        <a:lnTo>
                          <a:pt x="22712" y="17692"/>
                        </a:lnTo>
                        <a:lnTo>
                          <a:pt x="22721" y="17692"/>
                        </a:lnTo>
                        <a:lnTo>
                          <a:pt x="22721" y="17710"/>
                        </a:lnTo>
                        <a:lnTo>
                          <a:pt x="22740" y="17710"/>
                        </a:lnTo>
                        <a:lnTo>
                          <a:pt x="22740" y="17720"/>
                        </a:lnTo>
                        <a:lnTo>
                          <a:pt x="22768" y="17720"/>
                        </a:lnTo>
                        <a:lnTo>
                          <a:pt x="22768" y="17738"/>
                        </a:lnTo>
                        <a:lnTo>
                          <a:pt x="22786" y="17738"/>
                        </a:lnTo>
                        <a:lnTo>
                          <a:pt x="22786" y="17757"/>
                        </a:lnTo>
                        <a:lnTo>
                          <a:pt x="22805" y="17757"/>
                        </a:lnTo>
                        <a:lnTo>
                          <a:pt x="22805" y="17766"/>
                        </a:lnTo>
                        <a:lnTo>
                          <a:pt x="22814" y="17766"/>
                        </a:lnTo>
                        <a:lnTo>
                          <a:pt x="22814" y="17784"/>
                        </a:lnTo>
                        <a:lnTo>
                          <a:pt x="22833" y="17784"/>
                        </a:lnTo>
                        <a:lnTo>
                          <a:pt x="22833" y="17803"/>
                        </a:lnTo>
                        <a:lnTo>
                          <a:pt x="22860" y="17803"/>
                        </a:lnTo>
                        <a:lnTo>
                          <a:pt x="22860" y="17812"/>
                        </a:lnTo>
                        <a:lnTo>
                          <a:pt x="22879" y="17812"/>
                        </a:lnTo>
                        <a:lnTo>
                          <a:pt x="22879" y="17831"/>
                        </a:lnTo>
                        <a:lnTo>
                          <a:pt x="22897" y="17831"/>
                        </a:lnTo>
                        <a:lnTo>
                          <a:pt x="22897" y="17849"/>
                        </a:lnTo>
                        <a:lnTo>
                          <a:pt x="22907" y="17849"/>
                        </a:lnTo>
                        <a:lnTo>
                          <a:pt x="22907" y="17859"/>
                        </a:lnTo>
                        <a:lnTo>
                          <a:pt x="22925" y="17859"/>
                        </a:lnTo>
                        <a:lnTo>
                          <a:pt x="22925" y="17877"/>
                        </a:lnTo>
                        <a:lnTo>
                          <a:pt x="22944" y="17877"/>
                        </a:lnTo>
                        <a:lnTo>
                          <a:pt x="22944" y="17896"/>
                        </a:lnTo>
                        <a:lnTo>
                          <a:pt x="22953" y="17896"/>
                        </a:lnTo>
                        <a:lnTo>
                          <a:pt x="22953" y="17905"/>
                        </a:lnTo>
                        <a:lnTo>
                          <a:pt x="22972" y="17905"/>
                        </a:lnTo>
                        <a:lnTo>
                          <a:pt x="22972" y="17942"/>
                        </a:lnTo>
                        <a:lnTo>
                          <a:pt x="22990" y="17942"/>
                        </a:lnTo>
                        <a:lnTo>
                          <a:pt x="22990" y="17951"/>
                        </a:lnTo>
                        <a:lnTo>
                          <a:pt x="22999" y="17951"/>
                        </a:lnTo>
                        <a:lnTo>
                          <a:pt x="22999" y="17970"/>
                        </a:lnTo>
                        <a:lnTo>
                          <a:pt x="23018" y="17970"/>
                        </a:lnTo>
                        <a:lnTo>
                          <a:pt x="23018" y="17988"/>
                        </a:lnTo>
                        <a:lnTo>
                          <a:pt x="23036" y="17988"/>
                        </a:lnTo>
                        <a:lnTo>
                          <a:pt x="23036" y="17997"/>
                        </a:lnTo>
                        <a:lnTo>
                          <a:pt x="23046" y="17997"/>
                        </a:lnTo>
                        <a:lnTo>
                          <a:pt x="23046" y="18016"/>
                        </a:lnTo>
                        <a:lnTo>
                          <a:pt x="23064" y="18016"/>
                        </a:lnTo>
                        <a:lnTo>
                          <a:pt x="23064" y="18035"/>
                        </a:lnTo>
                        <a:lnTo>
                          <a:pt x="23083" y="18035"/>
                        </a:lnTo>
                        <a:lnTo>
                          <a:pt x="23083" y="18044"/>
                        </a:lnTo>
                        <a:lnTo>
                          <a:pt x="23092" y="18044"/>
                        </a:lnTo>
                        <a:lnTo>
                          <a:pt x="23092" y="18062"/>
                        </a:lnTo>
                        <a:lnTo>
                          <a:pt x="23111" y="18062"/>
                        </a:lnTo>
                        <a:lnTo>
                          <a:pt x="23111" y="18081"/>
                        </a:lnTo>
                        <a:lnTo>
                          <a:pt x="23129" y="18081"/>
                        </a:lnTo>
                        <a:lnTo>
                          <a:pt x="23129" y="18090"/>
                        </a:lnTo>
                        <a:lnTo>
                          <a:pt x="23138" y="18090"/>
                        </a:lnTo>
                        <a:lnTo>
                          <a:pt x="23138" y="18109"/>
                        </a:lnTo>
                        <a:lnTo>
                          <a:pt x="23157" y="18109"/>
                        </a:lnTo>
                        <a:lnTo>
                          <a:pt x="23157" y="18136"/>
                        </a:lnTo>
                        <a:lnTo>
                          <a:pt x="23175" y="18136"/>
                        </a:lnTo>
                        <a:lnTo>
                          <a:pt x="23175" y="18155"/>
                        </a:lnTo>
                        <a:lnTo>
                          <a:pt x="23185" y="18155"/>
                        </a:lnTo>
                        <a:lnTo>
                          <a:pt x="23185" y="18173"/>
                        </a:lnTo>
                        <a:lnTo>
                          <a:pt x="23203" y="18173"/>
                        </a:lnTo>
                        <a:lnTo>
                          <a:pt x="23203" y="18201"/>
                        </a:lnTo>
                        <a:lnTo>
                          <a:pt x="23222" y="18201"/>
                        </a:lnTo>
                        <a:lnTo>
                          <a:pt x="23222" y="18220"/>
                        </a:lnTo>
                        <a:lnTo>
                          <a:pt x="23231" y="18220"/>
                        </a:lnTo>
                        <a:lnTo>
                          <a:pt x="23231" y="18229"/>
                        </a:lnTo>
                        <a:lnTo>
                          <a:pt x="23249" y="18229"/>
                        </a:lnTo>
                        <a:lnTo>
                          <a:pt x="23249" y="18266"/>
                        </a:lnTo>
                        <a:lnTo>
                          <a:pt x="23268" y="18266"/>
                        </a:lnTo>
                        <a:lnTo>
                          <a:pt x="23268" y="18275"/>
                        </a:lnTo>
                        <a:lnTo>
                          <a:pt x="23277" y="18275"/>
                        </a:lnTo>
                        <a:lnTo>
                          <a:pt x="23277" y="18294"/>
                        </a:lnTo>
                        <a:lnTo>
                          <a:pt x="23296" y="18294"/>
                        </a:lnTo>
                        <a:lnTo>
                          <a:pt x="23296" y="18322"/>
                        </a:lnTo>
                        <a:lnTo>
                          <a:pt x="23314" y="18322"/>
                        </a:lnTo>
                        <a:lnTo>
                          <a:pt x="23314" y="18340"/>
                        </a:lnTo>
                        <a:lnTo>
                          <a:pt x="23324" y="18340"/>
                        </a:lnTo>
                        <a:lnTo>
                          <a:pt x="23324" y="18359"/>
                        </a:lnTo>
                        <a:lnTo>
                          <a:pt x="23342" y="18359"/>
                        </a:lnTo>
                        <a:lnTo>
                          <a:pt x="23342" y="18387"/>
                        </a:lnTo>
                        <a:lnTo>
                          <a:pt x="23361" y="18387"/>
                        </a:lnTo>
                        <a:lnTo>
                          <a:pt x="23361" y="18414"/>
                        </a:lnTo>
                        <a:lnTo>
                          <a:pt x="23370" y="18414"/>
                        </a:lnTo>
                        <a:lnTo>
                          <a:pt x="23370" y="18433"/>
                        </a:lnTo>
                        <a:lnTo>
                          <a:pt x="23388" y="18433"/>
                        </a:lnTo>
                        <a:lnTo>
                          <a:pt x="23388" y="18461"/>
                        </a:lnTo>
                        <a:lnTo>
                          <a:pt x="23407" y="18461"/>
                        </a:lnTo>
                        <a:lnTo>
                          <a:pt x="23407" y="18498"/>
                        </a:lnTo>
                        <a:lnTo>
                          <a:pt x="23416" y="18498"/>
                        </a:lnTo>
                        <a:lnTo>
                          <a:pt x="23416" y="18507"/>
                        </a:lnTo>
                        <a:lnTo>
                          <a:pt x="23435" y="18507"/>
                        </a:lnTo>
                        <a:lnTo>
                          <a:pt x="23435" y="18544"/>
                        </a:lnTo>
                        <a:lnTo>
                          <a:pt x="23453" y="18544"/>
                        </a:lnTo>
                        <a:lnTo>
                          <a:pt x="23453" y="18572"/>
                        </a:lnTo>
                        <a:lnTo>
                          <a:pt x="23462" y="18572"/>
                        </a:lnTo>
                        <a:lnTo>
                          <a:pt x="23462" y="18600"/>
                        </a:lnTo>
                        <a:lnTo>
                          <a:pt x="23481" y="18600"/>
                        </a:lnTo>
                        <a:lnTo>
                          <a:pt x="23481" y="18637"/>
                        </a:lnTo>
                        <a:lnTo>
                          <a:pt x="23500" y="18637"/>
                        </a:lnTo>
                        <a:lnTo>
                          <a:pt x="23500" y="18664"/>
                        </a:lnTo>
                        <a:lnTo>
                          <a:pt x="23509" y="18664"/>
                        </a:lnTo>
                        <a:lnTo>
                          <a:pt x="23509" y="18692"/>
                        </a:lnTo>
                        <a:lnTo>
                          <a:pt x="23527" y="18692"/>
                        </a:lnTo>
                        <a:lnTo>
                          <a:pt x="23527" y="18711"/>
                        </a:lnTo>
                        <a:lnTo>
                          <a:pt x="23546" y="18711"/>
                        </a:lnTo>
                        <a:lnTo>
                          <a:pt x="23546" y="18738"/>
                        </a:lnTo>
                        <a:lnTo>
                          <a:pt x="23555" y="18738"/>
                        </a:lnTo>
                        <a:lnTo>
                          <a:pt x="23555" y="18785"/>
                        </a:lnTo>
                        <a:lnTo>
                          <a:pt x="23574" y="18785"/>
                        </a:lnTo>
                        <a:lnTo>
                          <a:pt x="23574" y="18822"/>
                        </a:lnTo>
                        <a:lnTo>
                          <a:pt x="23592" y="18822"/>
                        </a:lnTo>
                        <a:lnTo>
                          <a:pt x="23592" y="18868"/>
                        </a:lnTo>
                        <a:lnTo>
                          <a:pt x="23601" y="18868"/>
                        </a:lnTo>
                        <a:lnTo>
                          <a:pt x="23601" y="18896"/>
                        </a:lnTo>
                        <a:lnTo>
                          <a:pt x="23620" y="18896"/>
                        </a:lnTo>
                        <a:lnTo>
                          <a:pt x="23620" y="18942"/>
                        </a:lnTo>
                        <a:lnTo>
                          <a:pt x="23638" y="18942"/>
                        </a:lnTo>
                        <a:lnTo>
                          <a:pt x="23638" y="18970"/>
                        </a:lnTo>
                        <a:lnTo>
                          <a:pt x="23648" y="18970"/>
                        </a:lnTo>
                        <a:lnTo>
                          <a:pt x="23648" y="19016"/>
                        </a:lnTo>
                        <a:lnTo>
                          <a:pt x="23666" y="19016"/>
                        </a:lnTo>
                        <a:lnTo>
                          <a:pt x="23666" y="19053"/>
                        </a:lnTo>
                        <a:lnTo>
                          <a:pt x="23685" y="19053"/>
                        </a:lnTo>
                        <a:lnTo>
                          <a:pt x="23685" y="19109"/>
                        </a:lnTo>
                        <a:lnTo>
                          <a:pt x="23694" y="19109"/>
                        </a:lnTo>
                        <a:lnTo>
                          <a:pt x="23694" y="19155"/>
                        </a:lnTo>
                        <a:lnTo>
                          <a:pt x="23713" y="19155"/>
                        </a:lnTo>
                        <a:lnTo>
                          <a:pt x="23713" y="19220"/>
                        </a:lnTo>
                        <a:lnTo>
                          <a:pt x="23731" y="19220"/>
                        </a:lnTo>
                        <a:lnTo>
                          <a:pt x="23731" y="19266"/>
                        </a:lnTo>
                        <a:lnTo>
                          <a:pt x="23740" y="19266"/>
                        </a:lnTo>
                        <a:lnTo>
                          <a:pt x="23740" y="19313"/>
                        </a:lnTo>
                        <a:lnTo>
                          <a:pt x="23759" y="19313"/>
                        </a:lnTo>
                        <a:lnTo>
                          <a:pt x="23759" y="19387"/>
                        </a:lnTo>
                        <a:lnTo>
                          <a:pt x="23777" y="19387"/>
                        </a:lnTo>
                        <a:lnTo>
                          <a:pt x="23777" y="19479"/>
                        </a:lnTo>
                        <a:lnTo>
                          <a:pt x="23787" y="19479"/>
                        </a:lnTo>
                        <a:lnTo>
                          <a:pt x="23787" y="19563"/>
                        </a:lnTo>
                        <a:lnTo>
                          <a:pt x="23805" y="19563"/>
                        </a:lnTo>
                        <a:lnTo>
                          <a:pt x="23805" y="19665"/>
                        </a:lnTo>
                        <a:lnTo>
                          <a:pt x="23824" y="19665"/>
                        </a:lnTo>
                        <a:lnTo>
                          <a:pt x="23824" y="19869"/>
                        </a:lnTo>
                        <a:lnTo>
                          <a:pt x="23833" y="19869"/>
                        </a:lnTo>
                        <a:lnTo>
                          <a:pt x="23833" y="20165"/>
                        </a:lnTo>
                        <a:lnTo>
                          <a:pt x="23824" y="20165"/>
                        </a:lnTo>
                        <a:lnTo>
                          <a:pt x="23824" y="20359"/>
                        </a:lnTo>
                        <a:lnTo>
                          <a:pt x="23805" y="20359"/>
                        </a:lnTo>
                        <a:lnTo>
                          <a:pt x="23805" y="20471"/>
                        </a:lnTo>
                        <a:lnTo>
                          <a:pt x="23787" y="20471"/>
                        </a:lnTo>
                        <a:lnTo>
                          <a:pt x="23787" y="20582"/>
                        </a:lnTo>
                        <a:lnTo>
                          <a:pt x="23777" y="20582"/>
                        </a:lnTo>
                        <a:lnTo>
                          <a:pt x="23777" y="20656"/>
                        </a:lnTo>
                        <a:lnTo>
                          <a:pt x="23759" y="20656"/>
                        </a:lnTo>
                        <a:lnTo>
                          <a:pt x="23759" y="20721"/>
                        </a:lnTo>
                        <a:lnTo>
                          <a:pt x="23740" y="20721"/>
                        </a:lnTo>
                        <a:lnTo>
                          <a:pt x="23740" y="20795"/>
                        </a:lnTo>
                        <a:lnTo>
                          <a:pt x="23731" y="20795"/>
                        </a:lnTo>
                        <a:lnTo>
                          <a:pt x="23731" y="20841"/>
                        </a:lnTo>
                        <a:lnTo>
                          <a:pt x="23713" y="20841"/>
                        </a:lnTo>
                        <a:lnTo>
                          <a:pt x="23713" y="20869"/>
                        </a:lnTo>
                        <a:lnTo>
                          <a:pt x="22601" y="20869"/>
                        </a:lnTo>
                        <a:lnTo>
                          <a:pt x="22601" y="20887"/>
                        </a:lnTo>
                        <a:lnTo>
                          <a:pt x="19480" y="20887"/>
                        </a:lnTo>
                        <a:lnTo>
                          <a:pt x="19480" y="20906"/>
                        </a:lnTo>
                        <a:lnTo>
                          <a:pt x="16089" y="20906"/>
                        </a:lnTo>
                        <a:lnTo>
                          <a:pt x="16089" y="20915"/>
                        </a:lnTo>
                        <a:lnTo>
                          <a:pt x="12273" y="20915"/>
                        </a:lnTo>
                        <a:lnTo>
                          <a:pt x="12273" y="20934"/>
                        </a:lnTo>
                        <a:lnTo>
                          <a:pt x="5123" y="20934"/>
                        </a:lnTo>
                        <a:lnTo>
                          <a:pt x="5123" y="20952"/>
                        </a:lnTo>
                        <a:close/>
                        <a:moveTo>
                          <a:pt x="25658" y="20860"/>
                        </a:moveTo>
                        <a:lnTo>
                          <a:pt x="25658" y="20841"/>
                        </a:lnTo>
                        <a:lnTo>
                          <a:pt x="25676" y="20841"/>
                        </a:lnTo>
                        <a:lnTo>
                          <a:pt x="25676" y="20823"/>
                        </a:lnTo>
                        <a:lnTo>
                          <a:pt x="25686" y="20823"/>
                        </a:lnTo>
                        <a:lnTo>
                          <a:pt x="25686" y="20813"/>
                        </a:lnTo>
                        <a:lnTo>
                          <a:pt x="25704" y="20813"/>
                        </a:lnTo>
                        <a:lnTo>
                          <a:pt x="25704" y="20795"/>
                        </a:lnTo>
                        <a:lnTo>
                          <a:pt x="25732" y="20795"/>
                        </a:lnTo>
                        <a:lnTo>
                          <a:pt x="25732" y="20776"/>
                        </a:lnTo>
                        <a:lnTo>
                          <a:pt x="25750" y="20776"/>
                        </a:lnTo>
                        <a:lnTo>
                          <a:pt x="25750" y="20767"/>
                        </a:lnTo>
                        <a:lnTo>
                          <a:pt x="25778" y="20767"/>
                        </a:lnTo>
                        <a:lnTo>
                          <a:pt x="25778" y="20748"/>
                        </a:lnTo>
                        <a:lnTo>
                          <a:pt x="25797" y="20748"/>
                        </a:lnTo>
                        <a:lnTo>
                          <a:pt x="25797" y="20730"/>
                        </a:lnTo>
                        <a:lnTo>
                          <a:pt x="25824" y="20730"/>
                        </a:lnTo>
                        <a:lnTo>
                          <a:pt x="25824" y="20721"/>
                        </a:lnTo>
                        <a:lnTo>
                          <a:pt x="25843" y="20721"/>
                        </a:lnTo>
                        <a:lnTo>
                          <a:pt x="25843" y="20702"/>
                        </a:lnTo>
                        <a:lnTo>
                          <a:pt x="25871" y="20702"/>
                        </a:lnTo>
                        <a:lnTo>
                          <a:pt x="25871" y="20684"/>
                        </a:lnTo>
                        <a:lnTo>
                          <a:pt x="25908" y="20684"/>
                        </a:lnTo>
                        <a:lnTo>
                          <a:pt x="25908" y="20674"/>
                        </a:lnTo>
                        <a:lnTo>
                          <a:pt x="25917" y="20674"/>
                        </a:lnTo>
                        <a:lnTo>
                          <a:pt x="25917" y="20656"/>
                        </a:lnTo>
                        <a:lnTo>
                          <a:pt x="25954" y="20656"/>
                        </a:lnTo>
                        <a:lnTo>
                          <a:pt x="25954" y="20637"/>
                        </a:lnTo>
                        <a:lnTo>
                          <a:pt x="25963" y="20637"/>
                        </a:lnTo>
                        <a:lnTo>
                          <a:pt x="25963" y="20628"/>
                        </a:lnTo>
                        <a:lnTo>
                          <a:pt x="26000" y="20628"/>
                        </a:lnTo>
                        <a:lnTo>
                          <a:pt x="26000" y="20610"/>
                        </a:lnTo>
                        <a:lnTo>
                          <a:pt x="26028" y="20610"/>
                        </a:lnTo>
                        <a:lnTo>
                          <a:pt x="26028" y="20591"/>
                        </a:lnTo>
                        <a:lnTo>
                          <a:pt x="26047" y="20591"/>
                        </a:lnTo>
                        <a:lnTo>
                          <a:pt x="26047" y="20582"/>
                        </a:lnTo>
                        <a:lnTo>
                          <a:pt x="26075" y="20582"/>
                        </a:lnTo>
                        <a:lnTo>
                          <a:pt x="26075" y="20563"/>
                        </a:lnTo>
                        <a:lnTo>
                          <a:pt x="26102" y="20563"/>
                        </a:lnTo>
                        <a:lnTo>
                          <a:pt x="26102" y="20545"/>
                        </a:lnTo>
                        <a:lnTo>
                          <a:pt x="26139" y="20545"/>
                        </a:lnTo>
                        <a:lnTo>
                          <a:pt x="26139" y="20535"/>
                        </a:lnTo>
                        <a:lnTo>
                          <a:pt x="26167" y="20535"/>
                        </a:lnTo>
                        <a:lnTo>
                          <a:pt x="26167" y="20517"/>
                        </a:lnTo>
                        <a:lnTo>
                          <a:pt x="26195" y="20517"/>
                        </a:lnTo>
                        <a:lnTo>
                          <a:pt x="26195" y="20498"/>
                        </a:lnTo>
                        <a:lnTo>
                          <a:pt x="26232" y="20498"/>
                        </a:lnTo>
                        <a:lnTo>
                          <a:pt x="26232" y="20489"/>
                        </a:lnTo>
                        <a:lnTo>
                          <a:pt x="26260" y="20489"/>
                        </a:lnTo>
                        <a:lnTo>
                          <a:pt x="26260" y="20471"/>
                        </a:lnTo>
                        <a:lnTo>
                          <a:pt x="26288" y="20471"/>
                        </a:lnTo>
                        <a:lnTo>
                          <a:pt x="26288" y="20452"/>
                        </a:lnTo>
                        <a:lnTo>
                          <a:pt x="26325" y="20452"/>
                        </a:lnTo>
                        <a:lnTo>
                          <a:pt x="26325" y="20443"/>
                        </a:lnTo>
                        <a:lnTo>
                          <a:pt x="26352" y="20443"/>
                        </a:lnTo>
                        <a:lnTo>
                          <a:pt x="26352" y="20424"/>
                        </a:lnTo>
                        <a:lnTo>
                          <a:pt x="26380" y="20424"/>
                        </a:lnTo>
                        <a:lnTo>
                          <a:pt x="26380" y="20406"/>
                        </a:lnTo>
                        <a:lnTo>
                          <a:pt x="26427" y="20406"/>
                        </a:lnTo>
                        <a:lnTo>
                          <a:pt x="26427" y="20396"/>
                        </a:lnTo>
                        <a:lnTo>
                          <a:pt x="26464" y="20396"/>
                        </a:lnTo>
                        <a:lnTo>
                          <a:pt x="26464" y="20378"/>
                        </a:lnTo>
                        <a:lnTo>
                          <a:pt x="26491" y="20378"/>
                        </a:lnTo>
                        <a:lnTo>
                          <a:pt x="26491" y="20359"/>
                        </a:lnTo>
                        <a:lnTo>
                          <a:pt x="26519" y="20359"/>
                        </a:lnTo>
                        <a:lnTo>
                          <a:pt x="26519" y="20350"/>
                        </a:lnTo>
                        <a:lnTo>
                          <a:pt x="26565" y="20350"/>
                        </a:lnTo>
                        <a:lnTo>
                          <a:pt x="26565" y="20332"/>
                        </a:lnTo>
                        <a:lnTo>
                          <a:pt x="26612" y="20332"/>
                        </a:lnTo>
                        <a:lnTo>
                          <a:pt x="26612" y="20313"/>
                        </a:lnTo>
                        <a:lnTo>
                          <a:pt x="26658" y="20313"/>
                        </a:lnTo>
                        <a:lnTo>
                          <a:pt x="26658" y="20304"/>
                        </a:lnTo>
                        <a:lnTo>
                          <a:pt x="26704" y="20304"/>
                        </a:lnTo>
                        <a:lnTo>
                          <a:pt x="26704" y="20285"/>
                        </a:lnTo>
                        <a:lnTo>
                          <a:pt x="26751" y="20285"/>
                        </a:lnTo>
                        <a:lnTo>
                          <a:pt x="26751" y="20267"/>
                        </a:lnTo>
                        <a:lnTo>
                          <a:pt x="26797" y="20267"/>
                        </a:lnTo>
                        <a:lnTo>
                          <a:pt x="26797" y="20258"/>
                        </a:lnTo>
                        <a:lnTo>
                          <a:pt x="26843" y="20258"/>
                        </a:lnTo>
                        <a:lnTo>
                          <a:pt x="26843" y="20239"/>
                        </a:lnTo>
                        <a:lnTo>
                          <a:pt x="26890" y="20239"/>
                        </a:lnTo>
                        <a:lnTo>
                          <a:pt x="26890" y="20220"/>
                        </a:lnTo>
                        <a:lnTo>
                          <a:pt x="26936" y="20220"/>
                        </a:lnTo>
                        <a:lnTo>
                          <a:pt x="26936" y="20211"/>
                        </a:lnTo>
                        <a:lnTo>
                          <a:pt x="26982" y="20211"/>
                        </a:lnTo>
                        <a:lnTo>
                          <a:pt x="26982" y="20193"/>
                        </a:lnTo>
                        <a:lnTo>
                          <a:pt x="27047" y="20193"/>
                        </a:lnTo>
                        <a:lnTo>
                          <a:pt x="27047" y="20174"/>
                        </a:lnTo>
                        <a:lnTo>
                          <a:pt x="27112" y="20174"/>
                        </a:lnTo>
                        <a:lnTo>
                          <a:pt x="27112" y="20165"/>
                        </a:lnTo>
                        <a:lnTo>
                          <a:pt x="27186" y="20165"/>
                        </a:lnTo>
                        <a:lnTo>
                          <a:pt x="27186" y="20146"/>
                        </a:lnTo>
                        <a:lnTo>
                          <a:pt x="27251" y="20146"/>
                        </a:lnTo>
                        <a:lnTo>
                          <a:pt x="27251" y="20128"/>
                        </a:lnTo>
                        <a:lnTo>
                          <a:pt x="27325" y="20128"/>
                        </a:lnTo>
                        <a:lnTo>
                          <a:pt x="27325" y="20119"/>
                        </a:lnTo>
                        <a:lnTo>
                          <a:pt x="27418" y="20119"/>
                        </a:lnTo>
                        <a:lnTo>
                          <a:pt x="27418" y="20100"/>
                        </a:lnTo>
                        <a:lnTo>
                          <a:pt x="27482" y="20100"/>
                        </a:lnTo>
                        <a:lnTo>
                          <a:pt x="27482" y="20082"/>
                        </a:lnTo>
                        <a:lnTo>
                          <a:pt x="27464" y="20082"/>
                        </a:lnTo>
                        <a:lnTo>
                          <a:pt x="27464" y="20072"/>
                        </a:lnTo>
                        <a:lnTo>
                          <a:pt x="27445" y="20072"/>
                        </a:lnTo>
                        <a:lnTo>
                          <a:pt x="27445" y="20035"/>
                        </a:lnTo>
                        <a:lnTo>
                          <a:pt x="27436" y="20035"/>
                        </a:lnTo>
                        <a:lnTo>
                          <a:pt x="27436" y="20007"/>
                        </a:lnTo>
                        <a:lnTo>
                          <a:pt x="27418" y="20007"/>
                        </a:lnTo>
                        <a:lnTo>
                          <a:pt x="27418" y="19980"/>
                        </a:lnTo>
                        <a:lnTo>
                          <a:pt x="27399" y="19980"/>
                        </a:lnTo>
                        <a:lnTo>
                          <a:pt x="27399" y="19943"/>
                        </a:lnTo>
                        <a:lnTo>
                          <a:pt x="27390" y="19943"/>
                        </a:lnTo>
                        <a:lnTo>
                          <a:pt x="27390" y="19933"/>
                        </a:lnTo>
                        <a:lnTo>
                          <a:pt x="27371" y="19933"/>
                        </a:lnTo>
                        <a:lnTo>
                          <a:pt x="27371" y="19896"/>
                        </a:lnTo>
                        <a:lnTo>
                          <a:pt x="27353" y="19896"/>
                        </a:lnTo>
                        <a:lnTo>
                          <a:pt x="27353" y="19869"/>
                        </a:lnTo>
                        <a:lnTo>
                          <a:pt x="27344" y="19869"/>
                        </a:lnTo>
                        <a:lnTo>
                          <a:pt x="27344" y="19841"/>
                        </a:lnTo>
                        <a:lnTo>
                          <a:pt x="27325" y="19841"/>
                        </a:lnTo>
                        <a:lnTo>
                          <a:pt x="27325" y="19794"/>
                        </a:lnTo>
                        <a:lnTo>
                          <a:pt x="27306" y="19794"/>
                        </a:lnTo>
                        <a:lnTo>
                          <a:pt x="27306" y="19757"/>
                        </a:lnTo>
                        <a:lnTo>
                          <a:pt x="27297" y="19757"/>
                        </a:lnTo>
                        <a:lnTo>
                          <a:pt x="27297" y="19711"/>
                        </a:lnTo>
                        <a:lnTo>
                          <a:pt x="27279" y="19711"/>
                        </a:lnTo>
                        <a:lnTo>
                          <a:pt x="27279" y="19665"/>
                        </a:lnTo>
                        <a:lnTo>
                          <a:pt x="27260" y="19665"/>
                        </a:lnTo>
                        <a:lnTo>
                          <a:pt x="27260" y="19637"/>
                        </a:lnTo>
                        <a:lnTo>
                          <a:pt x="27251" y="19637"/>
                        </a:lnTo>
                        <a:lnTo>
                          <a:pt x="27251" y="19591"/>
                        </a:lnTo>
                        <a:lnTo>
                          <a:pt x="27232" y="19591"/>
                        </a:lnTo>
                        <a:lnTo>
                          <a:pt x="27232" y="19544"/>
                        </a:lnTo>
                        <a:lnTo>
                          <a:pt x="27214" y="19544"/>
                        </a:lnTo>
                        <a:lnTo>
                          <a:pt x="27214" y="19479"/>
                        </a:lnTo>
                        <a:lnTo>
                          <a:pt x="27205" y="19479"/>
                        </a:lnTo>
                        <a:lnTo>
                          <a:pt x="27205" y="19405"/>
                        </a:lnTo>
                        <a:lnTo>
                          <a:pt x="27186" y="19405"/>
                        </a:lnTo>
                        <a:lnTo>
                          <a:pt x="27186" y="19331"/>
                        </a:lnTo>
                        <a:lnTo>
                          <a:pt x="27168" y="19331"/>
                        </a:lnTo>
                        <a:lnTo>
                          <a:pt x="27168" y="19248"/>
                        </a:lnTo>
                        <a:lnTo>
                          <a:pt x="27158" y="19248"/>
                        </a:lnTo>
                        <a:lnTo>
                          <a:pt x="27158" y="18970"/>
                        </a:lnTo>
                        <a:lnTo>
                          <a:pt x="27140" y="18970"/>
                        </a:lnTo>
                        <a:lnTo>
                          <a:pt x="27140" y="18914"/>
                        </a:lnTo>
                        <a:lnTo>
                          <a:pt x="27158" y="18914"/>
                        </a:lnTo>
                        <a:lnTo>
                          <a:pt x="27158" y="18776"/>
                        </a:lnTo>
                        <a:lnTo>
                          <a:pt x="27168" y="18776"/>
                        </a:lnTo>
                        <a:lnTo>
                          <a:pt x="27168" y="18618"/>
                        </a:lnTo>
                        <a:lnTo>
                          <a:pt x="27186" y="18618"/>
                        </a:lnTo>
                        <a:lnTo>
                          <a:pt x="27186" y="18572"/>
                        </a:lnTo>
                        <a:lnTo>
                          <a:pt x="27205" y="18572"/>
                        </a:lnTo>
                        <a:lnTo>
                          <a:pt x="27205" y="18507"/>
                        </a:lnTo>
                        <a:lnTo>
                          <a:pt x="27214" y="18507"/>
                        </a:lnTo>
                        <a:lnTo>
                          <a:pt x="27214" y="18451"/>
                        </a:lnTo>
                        <a:lnTo>
                          <a:pt x="27232" y="18451"/>
                        </a:lnTo>
                        <a:lnTo>
                          <a:pt x="27232" y="18387"/>
                        </a:lnTo>
                        <a:lnTo>
                          <a:pt x="27251" y="18387"/>
                        </a:lnTo>
                        <a:lnTo>
                          <a:pt x="27251" y="18340"/>
                        </a:lnTo>
                        <a:lnTo>
                          <a:pt x="27260" y="18340"/>
                        </a:lnTo>
                        <a:lnTo>
                          <a:pt x="27260" y="18294"/>
                        </a:lnTo>
                        <a:lnTo>
                          <a:pt x="27279" y="18294"/>
                        </a:lnTo>
                        <a:lnTo>
                          <a:pt x="27279" y="18266"/>
                        </a:lnTo>
                        <a:lnTo>
                          <a:pt x="27297" y="18266"/>
                        </a:lnTo>
                        <a:lnTo>
                          <a:pt x="27297" y="18229"/>
                        </a:lnTo>
                        <a:lnTo>
                          <a:pt x="27306" y="18229"/>
                        </a:lnTo>
                        <a:lnTo>
                          <a:pt x="27306" y="18183"/>
                        </a:lnTo>
                        <a:lnTo>
                          <a:pt x="27325" y="18183"/>
                        </a:lnTo>
                        <a:lnTo>
                          <a:pt x="27325" y="18155"/>
                        </a:lnTo>
                        <a:lnTo>
                          <a:pt x="27344" y="18155"/>
                        </a:lnTo>
                        <a:lnTo>
                          <a:pt x="27344" y="18127"/>
                        </a:lnTo>
                        <a:lnTo>
                          <a:pt x="27353" y="18127"/>
                        </a:lnTo>
                        <a:lnTo>
                          <a:pt x="27353" y="18090"/>
                        </a:lnTo>
                        <a:lnTo>
                          <a:pt x="27371" y="18090"/>
                        </a:lnTo>
                        <a:lnTo>
                          <a:pt x="27371" y="18044"/>
                        </a:lnTo>
                        <a:lnTo>
                          <a:pt x="27390" y="18044"/>
                        </a:lnTo>
                        <a:lnTo>
                          <a:pt x="27390" y="18035"/>
                        </a:lnTo>
                        <a:lnTo>
                          <a:pt x="27399" y="18035"/>
                        </a:lnTo>
                        <a:lnTo>
                          <a:pt x="27399" y="17997"/>
                        </a:lnTo>
                        <a:lnTo>
                          <a:pt x="27418" y="17997"/>
                        </a:lnTo>
                        <a:lnTo>
                          <a:pt x="27418" y="17970"/>
                        </a:lnTo>
                        <a:lnTo>
                          <a:pt x="27436" y="17970"/>
                        </a:lnTo>
                        <a:lnTo>
                          <a:pt x="27436" y="17951"/>
                        </a:lnTo>
                        <a:lnTo>
                          <a:pt x="27445" y="17951"/>
                        </a:lnTo>
                        <a:lnTo>
                          <a:pt x="27445" y="17923"/>
                        </a:lnTo>
                        <a:lnTo>
                          <a:pt x="27464" y="17923"/>
                        </a:lnTo>
                        <a:lnTo>
                          <a:pt x="27464" y="17896"/>
                        </a:lnTo>
                        <a:lnTo>
                          <a:pt x="27482" y="17896"/>
                        </a:lnTo>
                        <a:lnTo>
                          <a:pt x="27482" y="17877"/>
                        </a:lnTo>
                        <a:lnTo>
                          <a:pt x="27492" y="17877"/>
                        </a:lnTo>
                        <a:lnTo>
                          <a:pt x="27492" y="17849"/>
                        </a:lnTo>
                        <a:lnTo>
                          <a:pt x="27510" y="17849"/>
                        </a:lnTo>
                        <a:lnTo>
                          <a:pt x="27510" y="17831"/>
                        </a:lnTo>
                        <a:lnTo>
                          <a:pt x="27529" y="17831"/>
                        </a:lnTo>
                        <a:lnTo>
                          <a:pt x="27529" y="17803"/>
                        </a:lnTo>
                        <a:lnTo>
                          <a:pt x="27538" y="17803"/>
                        </a:lnTo>
                        <a:lnTo>
                          <a:pt x="27538" y="17784"/>
                        </a:lnTo>
                        <a:lnTo>
                          <a:pt x="27557" y="17784"/>
                        </a:lnTo>
                        <a:lnTo>
                          <a:pt x="27557" y="17766"/>
                        </a:lnTo>
                        <a:lnTo>
                          <a:pt x="27575" y="17766"/>
                        </a:lnTo>
                        <a:lnTo>
                          <a:pt x="27575" y="17738"/>
                        </a:lnTo>
                        <a:lnTo>
                          <a:pt x="27584" y="17738"/>
                        </a:lnTo>
                        <a:lnTo>
                          <a:pt x="27584" y="17720"/>
                        </a:lnTo>
                        <a:lnTo>
                          <a:pt x="27603" y="17720"/>
                        </a:lnTo>
                        <a:lnTo>
                          <a:pt x="27603" y="17710"/>
                        </a:lnTo>
                        <a:lnTo>
                          <a:pt x="27621" y="17710"/>
                        </a:lnTo>
                        <a:lnTo>
                          <a:pt x="27621" y="17692"/>
                        </a:lnTo>
                        <a:lnTo>
                          <a:pt x="27631" y="17692"/>
                        </a:lnTo>
                        <a:lnTo>
                          <a:pt x="27631" y="17673"/>
                        </a:lnTo>
                        <a:lnTo>
                          <a:pt x="27649" y="17673"/>
                        </a:lnTo>
                        <a:lnTo>
                          <a:pt x="27649" y="17664"/>
                        </a:lnTo>
                        <a:lnTo>
                          <a:pt x="27668" y="17664"/>
                        </a:lnTo>
                        <a:lnTo>
                          <a:pt x="27668" y="17627"/>
                        </a:lnTo>
                        <a:lnTo>
                          <a:pt x="27677" y="17627"/>
                        </a:lnTo>
                        <a:lnTo>
                          <a:pt x="27677" y="17618"/>
                        </a:lnTo>
                        <a:lnTo>
                          <a:pt x="27695" y="17618"/>
                        </a:lnTo>
                        <a:lnTo>
                          <a:pt x="27695" y="17599"/>
                        </a:lnTo>
                        <a:lnTo>
                          <a:pt x="27714" y="17599"/>
                        </a:lnTo>
                        <a:lnTo>
                          <a:pt x="27714" y="17581"/>
                        </a:lnTo>
                        <a:lnTo>
                          <a:pt x="27723" y="17581"/>
                        </a:lnTo>
                        <a:lnTo>
                          <a:pt x="27723" y="17571"/>
                        </a:lnTo>
                        <a:lnTo>
                          <a:pt x="27742" y="17571"/>
                        </a:lnTo>
                        <a:lnTo>
                          <a:pt x="27742" y="17553"/>
                        </a:lnTo>
                        <a:lnTo>
                          <a:pt x="27760" y="17553"/>
                        </a:lnTo>
                        <a:lnTo>
                          <a:pt x="27760" y="17534"/>
                        </a:lnTo>
                        <a:lnTo>
                          <a:pt x="27770" y="17534"/>
                        </a:lnTo>
                        <a:lnTo>
                          <a:pt x="27770" y="17525"/>
                        </a:lnTo>
                        <a:lnTo>
                          <a:pt x="27807" y="17525"/>
                        </a:lnTo>
                        <a:lnTo>
                          <a:pt x="27807" y="17507"/>
                        </a:lnTo>
                        <a:lnTo>
                          <a:pt x="27816" y="17507"/>
                        </a:lnTo>
                        <a:lnTo>
                          <a:pt x="27816" y="17488"/>
                        </a:lnTo>
                        <a:lnTo>
                          <a:pt x="27834" y="17488"/>
                        </a:lnTo>
                        <a:lnTo>
                          <a:pt x="27834" y="17479"/>
                        </a:lnTo>
                        <a:lnTo>
                          <a:pt x="27853" y="17479"/>
                        </a:lnTo>
                        <a:lnTo>
                          <a:pt x="27853" y="17460"/>
                        </a:lnTo>
                        <a:lnTo>
                          <a:pt x="27862" y="17460"/>
                        </a:lnTo>
                        <a:lnTo>
                          <a:pt x="27862" y="17442"/>
                        </a:lnTo>
                        <a:lnTo>
                          <a:pt x="27881" y="17442"/>
                        </a:lnTo>
                        <a:lnTo>
                          <a:pt x="27881" y="17432"/>
                        </a:lnTo>
                        <a:lnTo>
                          <a:pt x="27899" y="17432"/>
                        </a:lnTo>
                        <a:lnTo>
                          <a:pt x="27899" y="17414"/>
                        </a:lnTo>
                        <a:lnTo>
                          <a:pt x="27909" y="17414"/>
                        </a:lnTo>
                        <a:lnTo>
                          <a:pt x="27909" y="17395"/>
                        </a:lnTo>
                        <a:lnTo>
                          <a:pt x="27946" y="17395"/>
                        </a:lnTo>
                        <a:lnTo>
                          <a:pt x="27946" y="17386"/>
                        </a:lnTo>
                        <a:lnTo>
                          <a:pt x="27955" y="17386"/>
                        </a:lnTo>
                        <a:lnTo>
                          <a:pt x="27955" y="17368"/>
                        </a:lnTo>
                        <a:lnTo>
                          <a:pt x="27992" y="17368"/>
                        </a:lnTo>
                        <a:lnTo>
                          <a:pt x="27992" y="17349"/>
                        </a:lnTo>
                        <a:lnTo>
                          <a:pt x="28001" y="17349"/>
                        </a:lnTo>
                        <a:lnTo>
                          <a:pt x="28001" y="17340"/>
                        </a:lnTo>
                        <a:lnTo>
                          <a:pt x="28020" y="17340"/>
                        </a:lnTo>
                        <a:lnTo>
                          <a:pt x="28020" y="17321"/>
                        </a:lnTo>
                        <a:lnTo>
                          <a:pt x="28047" y="17321"/>
                        </a:lnTo>
                        <a:lnTo>
                          <a:pt x="28047" y="17303"/>
                        </a:lnTo>
                        <a:lnTo>
                          <a:pt x="28066" y="17303"/>
                        </a:lnTo>
                        <a:lnTo>
                          <a:pt x="28066" y="17294"/>
                        </a:lnTo>
                        <a:lnTo>
                          <a:pt x="28094" y="17294"/>
                        </a:lnTo>
                        <a:lnTo>
                          <a:pt x="28094" y="17275"/>
                        </a:lnTo>
                        <a:lnTo>
                          <a:pt x="28112" y="17275"/>
                        </a:lnTo>
                        <a:lnTo>
                          <a:pt x="28112" y="17256"/>
                        </a:lnTo>
                        <a:lnTo>
                          <a:pt x="28140" y="17256"/>
                        </a:lnTo>
                        <a:lnTo>
                          <a:pt x="28140" y="17247"/>
                        </a:lnTo>
                        <a:lnTo>
                          <a:pt x="28159" y="17247"/>
                        </a:lnTo>
                        <a:lnTo>
                          <a:pt x="28159" y="17229"/>
                        </a:lnTo>
                        <a:lnTo>
                          <a:pt x="28186" y="17229"/>
                        </a:lnTo>
                        <a:lnTo>
                          <a:pt x="28186" y="17210"/>
                        </a:lnTo>
                        <a:lnTo>
                          <a:pt x="28223" y="17210"/>
                        </a:lnTo>
                        <a:lnTo>
                          <a:pt x="28223" y="17201"/>
                        </a:lnTo>
                        <a:lnTo>
                          <a:pt x="28251" y="17201"/>
                        </a:lnTo>
                        <a:lnTo>
                          <a:pt x="28251" y="17182"/>
                        </a:lnTo>
                        <a:lnTo>
                          <a:pt x="28279" y="17182"/>
                        </a:lnTo>
                        <a:lnTo>
                          <a:pt x="28279" y="17164"/>
                        </a:lnTo>
                        <a:lnTo>
                          <a:pt x="28316" y="17164"/>
                        </a:lnTo>
                        <a:lnTo>
                          <a:pt x="28316" y="17155"/>
                        </a:lnTo>
                        <a:lnTo>
                          <a:pt x="28344" y="17155"/>
                        </a:lnTo>
                        <a:lnTo>
                          <a:pt x="28344" y="17136"/>
                        </a:lnTo>
                        <a:lnTo>
                          <a:pt x="28372" y="17136"/>
                        </a:lnTo>
                        <a:lnTo>
                          <a:pt x="28372" y="17118"/>
                        </a:lnTo>
                        <a:lnTo>
                          <a:pt x="28409" y="17118"/>
                        </a:lnTo>
                        <a:lnTo>
                          <a:pt x="28409" y="17108"/>
                        </a:lnTo>
                        <a:lnTo>
                          <a:pt x="28455" y="17108"/>
                        </a:lnTo>
                        <a:lnTo>
                          <a:pt x="28455" y="17090"/>
                        </a:lnTo>
                        <a:lnTo>
                          <a:pt x="28501" y="17090"/>
                        </a:lnTo>
                        <a:lnTo>
                          <a:pt x="28501" y="17071"/>
                        </a:lnTo>
                        <a:lnTo>
                          <a:pt x="28529" y="17071"/>
                        </a:lnTo>
                        <a:lnTo>
                          <a:pt x="28529" y="17062"/>
                        </a:lnTo>
                        <a:lnTo>
                          <a:pt x="28575" y="17062"/>
                        </a:lnTo>
                        <a:lnTo>
                          <a:pt x="28575" y="17043"/>
                        </a:lnTo>
                        <a:lnTo>
                          <a:pt x="28640" y="17043"/>
                        </a:lnTo>
                        <a:lnTo>
                          <a:pt x="28640" y="17025"/>
                        </a:lnTo>
                        <a:lnTo>
                          <a:pt x="28696" y="17025"/>
                        </a:lnTo>
                        <a:lnTo>
                          <a:pt x="28696" y="17016"/>
                        </a:lnTo>
                        <a:lnTo>
                          <a:pt x="28761" y="17016"/>
                        </a:lnTo>
                        <a:lnTo>
                          <a:pt x="28761" y="16997"/>
                        </a:lnTo>
                        <a:lnTo>
                          <a:pt x="28826" y="16997"/>
                        </a:lnTo>
                        <a:lnTo>
                          <a:pt x="28826" y="16979"/>
                        </a:lnTo>
                        <a:lnTo>
                          <a:pt x="28927" y="16979"/>
                        </a:lnTo>
                        <a:lnTo>
                          <a:pt x="28927" y="16969"/>
                        </a:lnTo>
                        <a:lnTo>
                          <a:pt x="29039" y="16969"/>
                        </a:lnTo>
                        <a:lnTo>
                          <a:pt x="29039" y="16951"/>
                        </a:lnTo>
                        <a:lnTo>
                          <a:pt x="29437" y="16951"/>
                        </a:lnTo>
                        <a:lnTo>
                          <a:pt x="29437" y="16969"/>
                        </a:lnTo>
                        <a:lnTo>
                          <a:pt x="29567" y="16969"/>
                        </a:lnTo>
                        <a:lnTo>
                          <a:pt x="29567" y="16979"/>
                        </a:lnTo>
                        <a:lnTo>
                          <a:pt x="29659" y="16979"/>
                        </a:lnTo>
                        <a:lnTo>
                          <a:pt x="29659" y="16997"/>
                        </a:lnTo>
                        <a:lnTo>
                          <a:pt x="29733" y="16997"/>
                        </a:lnTo>
                        <a:lnTo>
                          <a:pt x="29733" y="17016"/>
                        </a:lnTo>
                        <a:lnTo>
                          <a:pt x="29798" y="17016"/>
                        </a:lnTo>
                        <a:lnTo>
                          <a:pt x="29798" y="17025"/>
                        </a:lnTo>
                        <a:lnTo>
                          <a:pt x="29807" y="17025"/>
                        </a:lnTo>
                        <a:lnTo>
                          <a:pt x="29807" y="17016"/>
                        </a:lnTo>
                        <a:lnTo>
                          <a:pt x="29826" y="17016"/>
                        </a:lnTo>
                        <a:lnTo>
                          <a:pt x="29826" y="16969"/>
                        </a:lnTo>
                        <a:lnTo>
                          <a:pt x="29844" y="16969"/>
                        </a:lnTo>
                        <a:lnTo>
                          <a:pt x="29844" y="16923"/>
                        </a:lnTo>
                        <a:lnTo>
                          <a:pt x="29854" y="16923"/>
                        </a:lnTo>
                        <a:lnTo>
                          <a:pt x="29854" y="16886"/>
                        </a:lnTo>
                        <a:lnTo>
                          <a:pt x="29872" y="16886"/>
                        </a:lnTo>
                        <a:lnTo>
                          <a:pt x="29872" y="16858"/>
                        </a:lnTo>
                        <a:lnTo>
                          <a:pt x="29891" y="16858"/>
                        </a:lnTo>
                        <a:lnTo>
                          <a:pt x="29891" y="16830"/>
                        </a:lnTo>
                        <a:lnTo>
                          <a:pt x="29900" y="16830"/>
                        </a:lnTo>
                        <a:lnTo>
                          <a:pt x="29900" y="16793"/>
                        </a:lnTo>
                        <a:lnTo>
                          <a:pt x="29919" y="16793"/>
                        </a:lnTo>
                        <a:lnTo>
                          <a:pt x="29919" y="16766"/>
                        </a:lnTo>
                        <a:lnTo>
                          <a:pt x="29937" y="16766"/>
                        </a:lnTo>
                        <a:lnTo>
                          <a:pt x="29937" y="16747"/>
                        </a:lnTo>
                        <a:lnTo>
                          <a:pt x="29946" y="16747"/>
                        </a:lnTo>
                        <a:lnTo>
                          <a:pt x="29946" y="16719"/>
                        </a:lnTo>
                        <a:lnTo>
                          <a:pt x="29965" y="16719"/>
                        </a:lnTo>
                        <a:lnTo>
                          <a:pt x="29965" y="16691"/>
                        </a:lnTo>
                        <a:lnTo>
                          <a:pt x="29983" y="16691"/>
                        </a:lnTo>
                        <a:lnTo>
                          <a:pt x="29983" y="16673"/>
                        </a:lnTo>
                        <a:lnTo>
                          <a:pt x="29993" y="16673"/>
                        </a:lnTo>
                        <a:lnTo>
                          <a:pt x="29993" y="16654"/>
                        </a:lnTo>
                        <a:lnTo>
                          <a:pt x="30011" y="16654"/>
                        </a:lnTo>
                        <a:lnTo>
                          <a:pt x="30011" y="16627"/>
                        </a:lnTo>
                        <a:lnTo>
                          <a:pt x="30030" y="16627"/>
                        </a:lnTo>
                        <a:lnTo>
                          <a:pt x="30030" y="16608"/>
                        </a:lnTo>
                        <a:lnTo>
                          <a:pt x="30039" y="16608"/>
                        </a:lnTo>
                        <a:lnTo>
                          <a:pt x="30039" y="16599"/>
                        </a:lnTo>
                        <a:lnTo>
                          <a:pt x="30057" y="16599"/>
                        </a:lnTo>
                        <a:lnTo>
                          <a:pt x="30057" y="16580"/>
                        </a:lnTo>
                        <a:lnTo>
                          <a:pt x="30076" y="16580"/>
                        </a:lnTo>
                        <a:lnTo>
                          <a:pt x="30076" y="16553"/>
                        </a:lnTo>
                        <a:lnTo>
                          <a:pt x="30085" y="16553"/>
                        </a:lnTo>
                        <a:lnTo>
                          <a:pt x="30085" y="16534"/>
                        </a:lnTo>
                        <a:lnTo>
                          <a:pt x="30104" y="16534"/>
                        </a:lnTo>
                        <a:lnTo>
                          <a:pt x="30104" y="16515"/>
                        </a:lnTo>
                        <a:lnTo>
                          <a:pt x="30122" y="16515"/>
                        </a:lnTo>
                        <a:lnTo>
                          <a:pt x="30122" y="16506"/>
                        </a:lnTo>
                        <a:lnTo>
                          <a:pt x="30132" y="16506"/>
                        </a:lnTo>
                        <a:lnTo>
                          <a:pt x="30132" y="16488"/>
                        </a:lnTo>
                        <a:lnTo>
                          <a:pt x="30150" y="16488"/>
                        </a:lnTo>
                        <a:lnTo>
                          <a:pt x="30150" y="16469"/>
                        </a:lnTo>
                        <a:lnTo>
                          <a:pt x="30178" y="16469"/>
                        </a:lnTo>
                        <a:lnTo>
                          <a:pt x="30178" y="16460"/>
                        </a:lnTo>
                        <a:lnTo>
                          <a:pt x="30196" y="16460"/>
                        </a:lnTo>
                        <a:lnTo>
                          <a:pt x="30196" y="16441"/>
                        </a:lnTo>
                        <a:lnTo>
                          <a:pt x="30215" y="16441"/>
                        </a:lnTo>
                        <a:lnTo>
                          <a:pt x="30215" y="16423"/>
                        </a:lnTo>
                        <a:lnTo>
                          <a:pt x="30224" y="16423"/>
                        </a:lnTo>
                        <a:lnTo>
                          <a:pt x="30224" y="16414"/>
                        </a:lnTo>
                        <a:lnTo>
                          <a:pt x="30243" y="16414"/>
                        </a:lnTo>
                        <a:lnTo>
                          <a:pt x="30243" y="16395"/>
                        </a:lnTo>
                        <a:lnTo>
                          <a:pt x="30261" y="16395"/>
                        </a:lnTo>
                        <a:lnTo>
                          <a:pt x="30261" y="16377"/>
                        </a:lnTo>
                        <a:lnTo>
                          <a:pt x="30289" y="16377"/>
                        </a:lnTo>
                        <a:lnTo>
                          <a:pt x="30289" y="16367"/>
                        </a:lnTo>
                        <a:lnTo>
                          <a:pt x="30308" y="16367"/>
                        </a:lnTo>
                        <a:lnTo>
                          <a:pt x="30308" y="16349"/>
                        </a:lnTo>
                        <a:lnTo>
                          <a:pt x="30335" y="16349"/>
                        </a:lnTo>
                        <a:lnTo>
                          <a:pt x="30335" y="16330"/>
                        </a:lnTo>
                        <a:lnTo>
                          <a:pt x="30354" y="16330"/>
                        </a:lnTo>
                        <a:lnTo>
                          <a:pt x="30354" y="16321"/>
                        </a:lnTo>
                        <a:lnTo>
                          <a:pt x="30382" y="16321"/>
                        </a:lnTo>
                        <a:lnTo>
                          <a:pt x="30382" y="16302"/>
                        </a:lnTo>
                        <a:lnTo>
                          <a:pt x="30409" y="16302"/>
                        </a:lnTo>
                        <a:lnTo>
                          <a:pt x="30409" y="16284"/>
                        </a:lnTo>
                        <a:lnTo>
                          <a:pt x="30446" y="16284"/>
                        </a:lnTo>
                        <a:lnTo>
                          <a:pt x="30446" y="16275"/>
                        </a:lnTo>
                        <a:lnTo>
                          <a:pt x="30474" y="16275"/>
                        </a:lnTo>
                        <a:lnTo>
                          <a:pt x="30474" y="16256"/>
                        </a:lnTo>
                        <a:lnTo>
                          <a:pt x="30502" y="16256"/>
                        </a:lnTo>
                        <a:lnTo>
                          <a:pt x="30502" y="16238"/>
                        </a:lnTo>
                        <a:lnTo>
                          <a:pt x="30539" y="16238"/>
                        </a:lnTo>
                        <a:lnTo>
                          <a:pt x="30539" y="16228"/>
                        </a:lnTo>
                        <a:lnTo>
                          <a:pt x="30567" y="16228"/>
                        </a:lnTo>
                        <a:lnTo>
                          <a:pt x="30567" y="16210"/>
                        </a:lnTo>
                        <a:lnTo>
                          <a:pt x="30613" y="16210"/>
                        </a:lnTo>
                        <a:lnTo>
                          <a:pt x="30613" y="16191"/>
                        </a:lnTo>
                        <a:lnTo>
                          <a:pt x="30678" y="16191"/>
                        </a:lnTo>
                        <a:lnTo>
                          <a:pt x="30678" y="16182"/>
                        </a:lnTo>
                        <a:lnTo>
                          <a:pt x="30724" y="16182"/>
                        </a:lnTo>
                        <a:lnTo>
                          <a:pt x="30724" y="16164"/>
                        </a:lnTo>
                        <a:lnTo>
                          <a:pt x="30780" y="16164"/>
                        </a:lnTo>
                        <a:lnTo>
                          <a:pt x="30780" y="16145"/>
                        </a:lnTo>
                        <a:lnTo>
                          <a:pt x="30873" y="16145"/>
                        </a:lnTo>
                        <a:lnTo>
                          <a:pt x="30873" y="16136"/>
                        </a:lnTo>
                        <a:lnTo>
                          <a:pt x="31197" y="16136"/>
                        </a:lnTo>
                        <a:lnTo>
                          <a:pt x="31197" y="16145"/>
                        </a:lnTo>
                        <a:lnTo>
                          <a:pt x="31289" y="16145"/>
                        </a:lnTo>
                        <a:lnTo>
                          <a:pt x="31289" y="16164"/>
                        </a:lnTo>
                        <a:lnTo>
                          <a:pt x="31373" y="16164"/>
                        </a:lnTo>
                        <a:lnTo>
                          <a:pt x="31373" y="16182"/>
                        </a:lnTo>
                        <a:lnTo>
                          <a:pt x="31419" y="16182"/>
                        </a:lnTo>
                        <a:lnTo>
                          <a:pt x="31419" y="16191"/>
                        </a:lnTo>
                        <a:lnTo>
                          <a:pt x="31465" y="16191"/>
                        </a:lnTo>
                        <a:lnTo>
                          <a:pt x="31465" y="16210"/>
                        </a:lnTo>
                        <a:lnTo>
                          <a:pt x="31493" y="16210"/>
                        </a:lnTo>
                        <a:lnTo>
                          <a:pt x="31493" y="16228"/>
                        </a:lnTo>
                        <a:lnTo>
                          <a:pt x="31539" y="16228"/>
                        </a:lnTo>
                        <a:lnTo>
                          <a:pt x="31539" y="16238"/>
                        </a:lnTo>
                        <a:lnTo>
                          <a:pt x="31586" y="16238"/>
                        </a:lnTo>
                        <a:lnTo>
                          <a:pt x="31586" y="16256"/>
                        </a:lnTo>
                        <a:lnTo>
                          <a:pt x="31632" y="16256"/>
                        </a:lnTo>
                        <a:lnTo>
                          <a:pt x="31632" y="16275"/>
                        </a:lnTo>
                        <a:lnTo>
                          <a:pt x="31651" y="16275"/>
                        </a:lnTo>
                        <a:lnTo>
                          <a:pt x="31651" y="16284"/>
                        </a:lnTo>
                        <a:lnTo>
                          <a:pt x="31678" y="16284"/>
                        </a:lnTo>
                        <a:lnTo>
                          <a:pt x="31678" y="16302"/>
                        </a:lnTo>
                        <a:lnTo>
                          <a:pt x="31697" y="16302"/>
                        </a:lnTo>
                        <a:lnTo>
                          <a:pt x="31697" y="16321"/>
                        </a:lnTo>
                        <a:lnTo>
                          <a:pt x="31725" y="16321"/>
                        </a:lnTo>
                        <a:lnTo>
                          <a:pt x="31725" y="16330"/>
                        </a:lnTo>
                        <a:lnTo>
                          <a:pt x="31743" y="16330"/>
                        </a:lnTo>
                        <a:lnTo>
                          <a:pt x="31743" y="16349"/>
                        </a:lnTo>
                        <a:lnTo>
                          <a:pt x="31771" y="16349"/>
                        </a:lnTo>
                        <a:lnTo>
                          <a:pt x="31771" y="16367"/>
                        </a:lnTo>
                        <a:lnTo>
                          <a:pt x="31799" y="16367"/>
                        </a:lnTo>
                        <a:lnTo>
                          <a:pt x="31799" y="16377"/>
                        </a:lnTo>
                        <a:lnTo>
                          <a:pt x="31817" y="16377"/>
                        </a:lnTo>
                        <a:lnTo>
                          <a:pt x="31817" y="16395"/>
                        </a:lnTo>
                        <a:lnTo>
                          <a:pt x="31845" y="16395"/>
                        </a:lnTo>
                        <a:lnTo>
                          <a:pt x="31845" y="16414"/>
                        </a:lnTo>
                        <a:lnTo>
                          <a:pt x="31864" y="16414"/>
                        </a:lnTo>
                        <a:lnTo>
                          <a:pt x="31864" y="16423"/>
                        </a:lnTo>
                        <a:lnTo>
                          <a:pt x="31882" y="16423"/>
                        </a:lnTo>
                        <a:lnTo>
                          <a:pt x="31882" y="16441"/>
                        </a:lnTo>
                        <a:lnTo>
                          <a:pt x="31891" y="16441"/>
                        </a:lnTo>
                        <a:lnTo>
                          <a:pt x="31891" y="16460"/>
                        </a:lnTo>
                        <a:lnTo>
                          <a:pt x="31910" y="16460"/>
                        </a:lnTo>
                        <a:lnTo>
                          <a:pt x="31910" y="16469"/>
                        </a:lnTo>
                        <a:lnTo>
                          <a:pt x="31928" y="16469"/>
                        </a:lnTo>
                        <a:lnTo>
                          <a:pt x="31928" y="16488"/>
                        </a:lnTo>
                        <a:lnTo>
                          <a:pt x="31956" y="16488"/>
                        </a:lnTo>
                        <a:lnTo>
                          <a:pt x="31956" y="16506"/>
                        </a:lnTo>
                        <a:lnTo>
                          <a:pt x="31975" y="16506"/>
                        </a:lnTo>
                        <a:lnTo>
                          <a:pt x="31975" y="16515"/>
                        </a:lnTo>
                        <a:lnTo>
                          <a:pt x="31984" y="16515"/>
                        </a:lnTo>
                        <a:lnTo>
                          <a:pt x="31984" y="16534"/>
                        </a:lnTo>
                        <a:lnTo>
                          <a:pt x="32003" y="16534"/>
                        </a:lnTo>
                        <a:lnTo>
                          <a:pt x="32003" y="16553"/>
                        </a:lnTo>
                        <a:lnTo>
                          <a:pt x="32021" y="16553"/>
                        </a:lnTo>
                        <a:lnTo>
                          <a:pt x="32021" y="16562"/>
                        </a:lnTo>
                        <a:lnTo>
                          <a:pt x="32030" y="16562"/>
                        </a:lnTo>
                        <a:lnTo>
                          <a:pt x="32030" y="16599"/>
                        </a:lnTo>
                        <a:lnTo>
                          <a:pt x="32049" y="16599"/>
                        </a:lnTo>
                        <a:lnTo>
                          <a:pt x="32049" y="16608"/>
                        </a:lnTo>
                        <a:lnTo>
                          <a:pt x="32067" y="16608"/>
                        </a:lnTo>
                        <a:lnTo>
                          <a:pt x="32067" y="16627"/>
                        </a:lnTo>
                        <a:lnTo>
                          <a:pt x="32077" y="16627"/>
                        </a:lnTo>
                        <a:lnTo>
                          <a:pt x="32077" y="16654"/>
                        </a:lnTo>
                        <a:lnTo>
                          <a:pt x="32095" y="16654"/>
                        </a:lnTo>
                        <a:lnTo>
                          <a:pt x="32095" y="16673"/>
                        </a:lnTo>
                        <a:lnTo>
                          <a:pt x="32114" y="16673"/>
                        </a:lnTo>
                        <a:lnTo>
                          <a:pt x="32114" y="16701"/>
                        </a:lnTo>
                        <a:lnTo>
                          <a:pt x="32123" y="16701"/>
                        </a:lnTo>
                        <a:lnTo>
                          <a:pt x="32123" y="16738"/>
                        </a:lnTo>
                        <a:lnTo>
                          <a:pt x="32142" y="16738"/>
                        </a:lnTo>
                        <a:lnTo>
                          <a:pt x="32142" y="16747"/>
                        </a:lnTo>
                        <a:lnTo>
                          <a:pt x="32160" y="16747"/>
                        </a:lnTo>
                        <a:lnTo>
                          <a:pt x="32160" y="16784"/>
                        </a:lnTo>
                        <a:lnTo>
                          <a:pt x="32169" y="16784"/>
                        </a:lnTo>
                        <a:lnTo>
                          <a:pt x="32169" y="16812"/>
                        </a:lnTo>
                        <a:lnTo>
                          <a:pt x="32188" y="16812"/>
                        </a:lnTo>
                        <a:lnTo>
                          <a:pt x="32188" y="16830"/>
                        </a:lnTo>
                        <a:lnTo>
                          <a:pt x="32206" y="16830"/>
                        </a:lnTo>
                        <a:lnTo>
                          <a:pt x="32206" y="16858"/>
                        </a:lnTo>
                        <a:lnTo>
                          <a:pt x="32216" y="16858"/>
                        </a:lnTo>
                        <a:lnTo>
                          <a:pt x="32216" y="16840"/>
                        </a:lnTo>
                        <a:lnTo>
                          <a:pt x="32253" y="16840"/>
                        </a:lnTo>
                        <a:lnTo>
                          <a:pt x="32253" y="16830"/>
                        </a:lnTo>
                        <a:lnTo>
                          <a:pt x="32262" y="16830"/>
                        </a:lnTo>
                        <a:lnTo>
                          <a:pt x="32262" y="16812"/>
                        </a:lnTo>
                        <a:lnTo>
                          <a:pt x="32280" y="16812"/>
                        </a:lnTo>
                        <a:lnTo>
                          <a:pt x="32280" y="16793"/>
                        </a:lnTo>
                        <a:lnTo>
                          <a:pt x="32299" y="16793"/>
                        </a:lnTo>
                        <a:lnTo>
                          <a:pt x="32299" y="16784"/>
                        </a:lnTo>
                        <a:lnTo>
                          <a:pt x="32327" y="16784"/>
                        </a:lnTo>
                        <a:lnTo>
                          <a:pt x="32327" y="16766"/>
                        </a:lnTo>
                        <a:lnTo>
                          <a:pt x="32345" y="16766"/>
                        </a:lnTo>
                        <a:lnTo>
                          <a:pt x="32345" y="16747"/>
                        </a:lnTo>
                        <a:lnTo>
                          <a:pt x="32355" y="16747"/>
                        </a:lnTo>
                        <a:lnTo>
                          <a:pt x="32355" y="16738"/>
                        </a:lnTo>
                        <a:lnTo>
                          <a:pt x="32392" y="16738"/>
                        </a:lnTo>
                        <a:lnTo>
                          <a:pt x="32392" y="16719"/>
                        </a:lnTo>
                        <a:lnTo>
                          <a:pt x="32401" y="16719"/>
                        </a:lnTo>
                        <a:lnTo>
                          <a:pt x="32401" y="16701"/>
                        </a:lnTo>
                        <a:lnTo>
                          <a:pt x="32419" y="16701"/>
                        </a:lnTo>
                        <a:lnTo>
                          <a:pt x="32419" y="16691"/>
                        </a:lnTo>
                        <a:lnTo>
                          <a:pt x="32447" y="16691"/>
                        </a:lnTo>
                        <a:lnTo>
                          <a:pt x="32447" y="16673"/>
                        </a:lnTo>
                        <a:lnTo>
                          <a:pt x="32466" y="16673"/>
                        </a:lnTo>
                        <a:lnTo>
                          <a:pt x="32466" y="16654"/>
                        </a:lnTo>
                        <a:lnTo>
                          <a:pt x="32484" y="16654"/>
                        </a:lnTo>
                        <a:lnTo>
                          <a:pt x="32484" y="16645"/>
                        </a:lnTo>
                        <a:lnTo>
                          <a:pt x="32512" y="16645"/>
                        </a:lnTo>
                        <a:lnTo>
                          <a:pt x="32512" y="16627"/>
                        </a:lnTo>
                        <a:lnTo>
                          <a:pt x="32531" y="16627"/>
                        </a:lnTo>
                        <a:lnTo>
                          <a:pt x="32531" y="16608"/>
                        </a:lnTo>
                        <a:lnTo>
                          <a:pt x="32540" y="16608"/>
                        </a:lnTo>
                        <a:lnTo>
                          <a:pt x="32540" y="16599"/>
                        </a:lnTo>
                        <a:lnTo>
                          <a:pt x="32577" y="16599"/>
                        </a:lnTo>
                        <a:lnTo>
                          <a:pt x="32577" y="16580"/>
                        </a:lnTo>
                        <a:lnTo>
                          <a:pt x="32586" y="16580"/>
                        </a:lnTo>
                        <a:lnTo>
                          <a:pt x="32586" y="16562"/>
                        </a:lnTo>
                        <a:lnTo>
                          <a:pt x="32623" y="16562"/>
                        </a:lnTo>
                        <a:lnTo>
                          <a:pt x="32623" y="16553"/>
                        </a:lnTo>
                        <a:lnTo>
                          <a:pt x="32651" y="16553"/>
                        </a:lnTo>
                        <a:lnTo>
                          <a:pt x="32651" y="16534"/>
                        </a:lnTo>
                        <a:lnTo>
                          <a:pt x="32669" y="16534"/>
                        </a:lnTo>
                        <a:lnTo>
                          <a:pt x="32669" y="16515"/>
                        </a:lnTo>
                        <a:lnTo>
                          <a:pt x="32697" y="16515"/>
                        </a:lnTo>
                        <a:lnTo>
                          <a:pt x="32697" y="16506"/>
                        </a:lnTo>
                        <a:lnTo>
                          <a:pt x="32716" y="16506"/>
                        </a:lnTo>
                        <a:lnTo>
                          <a:pt x="32716" y="16488"/>
                        </a:lnTo>
                        <a:lnTo>
                          <a:pt x="32744" y="16488"/>
                        </a:lnTo>
                        <a:lnTo>
                          <a:pt x="32744" y="16469"/>
                        </a:lnTo>
                        <a:lnTo>
                          <a:pt x="32762" y="16469"/>
                        </a:lnTo>
                        <a:lnTo>
                          <a:pt x="32762" y="16460"/>
                        </a:lnTo>
                        <a:lnTo>
                          <a:pt x="32790" y="16460"/>
                        </a:lnTo>
                        <a:lnTo>
                          <a:pt x="32790" y="16441"/>
                        </a:lnTo>
                        <a:lnTo>
                          <a:pt x="32808" y="16441"/>
                        </a:lnTo>
                        <a:lnTo>
                          <a:pt x="32808" y="16423"/>
                        </a:lnTo>
                        <a:lnTo>
                          <a:pt x="32836" y="16423"/>
                        </a:lnTo>
                        <a:lnTo>
                          <a:pt x="32836" y="16414"/>
                        </a:lnTo>
                        <a:lnTo>
                          <a:pt x="32864" y="16414"/>
                        </a:lnTo>
                        <a:lnTo>
                          <a:pt x="32864" y="16395"/>
                        </a:lnTo>
                        <a:lnTo>
                          <a:pt x="32883" y="16395"/>
                        </a:lnTo>
                        <a:lnTo>
                          <a:pt x="32883" y="16377"/>
                        </a:lnTo>
                        <a:lnTo>
                          <a:pt x="32910" y="16377"/>
                        </a:lnTo>
                        <a:lnTo>
                          <a:pt x="32910" y="16367"/>
                        </a:lnTo>
                        <a:lnTo>
                          <a:pt x="32947" y="16367"/>
                        </a:lnTo>
                        <a:lnTo>
                          <a:pt x="32947" y="16349"/>
                        </a:lnTo>
                        <a:lnTo>
                          <a:pt x="32975" y="16349"/>
                        </a:lnTo>
                        <a:lnTo>
                          <a:pt x="32975" y="16330"/>
                        </a:lnTo>
                        <a:lnTo>
                          <a:pt x="33003" y="16330"/>
                        </a:lnTo>
                        <a:lnTo>
                          <a:pt x="33003" y="16321"/>
                        </a:lnTo>
                        <a:lnTo>
                          <a:pt x="33040" y="16321"/>
                        </a:lnTo>
                        <a:lnTo>
                          <a:pt x="33040" y="16302"/>
                        </a:lnTo>
                        <a:lnTo>
                          <a:pt x="33068" y="16302"/>
                        </a:lnTo>
                        <a:lnTo>
                          <a:pt x="33068" y="16284"/>
                        </a:lnTo>
                        <a:lnTo>
                          <a:pt x="33086" y="16284"/>
                        </a:lnTo>
                        <a:lnTo>
                          <a:pt x="33086" y="16275"/>
                        </a:lnTo>
                        <a:lnTo>
                          <a:pt x="33114" y="16275"/>
                        </a:lnTo>
                        <a:lnTo>
                          <a:pt x="33114" y="16256"/>
                        </a:lnTo>
                        <a:lnTo>
                          <a:pt x="33142" y="16256"/>
                        </a:lnTo>
                        <a:lnTo>
                          <a:pt x="33142" y="16238"/>
                        </a:lnTo>
                        <a:lnTo>
                          <a:pt x="33179" y="16238"/>
                        </a:lnTo>
                        <a:lnTo>
                          <a:pt x="33179" y="16228"/>
                        </a:lnTo>
                        <a:lnTo>
                          <a:pt x="33207" y="16228"/>
                        </a:lnTo>
                        <a:lnTo>
                          <a:pt x="33207" y="16210"/>
                        </a:lnTo>
                        <a:lnTo>
                          <a:pt x="33234" y="16210"/>
                        </a:lnTo>
                        <a:lnTo>
                          <a:pt x="33234" y="16191"/>
                        </a:lnTo>
                        <a:lnTo>
                          <a:pt x="33272" y="16191"/>
                        </a:lnTo>
                        <a:lnTo>
                          <a:pt x="33272" y="16182"/>
                        </a:lnTo>
                        <a:lnTo>
                          <a:pt x="33318" y="16182"/>
                        </a:lnTo>
                        <a:lnTo>
                          <a:pt x="33318" y="16164"/>
                        </a:lnTo>
                        <a:lnTo>
                          <a:pt x="33346" y="16164"/>
                        </a:lnTo>
                        <a:lnTo>
                          <a:pt x="33346" y="16145"/>
                        </a:lnTo>
                        <a:lnTo>
                          <a:pt x="33373" y="16145"/>
                        </a:lnTo>
                        <a:lnTo>
                          <a:pt x="33373" y="16136"/>
                        </a:lnTo>
                        <a:lnTo>
                          <a:pt x="33420" y="16136"/>
                        </a:lnTo>
                        <a:lnTo>
                          <a:pt x="33420" y="16117"/>
                        </a:lnTo>
                        <a:lnTo>
                          <a:pt x="33457" y="16117"/>
                        </a:lnTo>
                        <a:lnTo>
                          <a:pt x="33457" y="16099"/>
                        </a:lnTo>
                        <a:lnTo>
                          <a:pt x="33503" y="16099"/>
                        </a:lnTo>
                        <a:lnTo>
                          <a:pt x="33503" y="16089"/>
                        </a:lnTo>
                        <a:lnTo>
                          <a:pt x="33531" y="16089"/>
                        </a:lnTo>
                        <a:lnTo>
                          <a:pt x="33531" y="16071"/>
                        </a:lnTo>
                        <a:lnTo>
                          <a:pt x="33577" y="16071"/>
                        </a:lnTo>
                        <a:lnTo>
                          <a:pt x="33577" y="16052"/>
                        </a:lnTo>
                        <a:lnTo>
                          <a:pt x="33605" y="16052"/>
                        </a:lnTo>
                        <a:lnTo>
                          <a:pt x="33605" y="16043"/>
                        </a:lnTo>
                        <a:lnTo>
                          <a:pt x="33651" y="16043"/>
                        </a:lnTo>
                        <a:lnTo>
                          <a:pt x="33651" y="16025"/>
                        </a:lnTo>
                        <a:lnTo>
                          <a:pt x="33698" y="16025"/>
                        </a:lnTo>
                        <a:lnTo>
                          <a:pt x="33698" y="16006"/>
                        </a:lnTo>
                        <a:lnTo>
                          <a:pt x="33744" y="16006"/>
                        </a:lnTo>
                        <a:lnTo>
                          <a:pt x="33744" y="15997"/>
                        </a:lnTo>
                        <a:lnTo>
                          <a:pt x="33790" y="15997"/>
                        </a:lnTo>
                        <a:lnTo>
                          <a:pt x="33790" y="15978"/>
                        </a:lnTo>
                        <a:lnTo>
                          <a:pt x="33837" y="15978"/>
                        </a:lnTo>
                        <a:lnTo>
                          <a:pt x="33837" y="15960"/>
                        </a:lnTo>
                        <a:lnTo>
                          <a:pt x="33883" y="15960"/>
                        </a:lnTo>
                        <a:lnTo>
                          <a:pt x="33883" y="15950"/>
                        </a:lnTo>
                        <a:lnTo>
                          <a:pt x="33948" y="15950"/>
                        </a:lnTo>
                        <a:lnTo>
                          <a:pt x="33948" y="15932"/>
                        </a:lnTo>
                        <a:lnTo>
                          <a:pt x="33994" y="15932"/>
                        </a:lnTo>
                        <a:lnTo>
                          <a:pt x="33994" y="15913"/>
                        </a:lnTo>
                        <a:lnTo>
                          <a:pt x="34040" y="15913"/>
                        </a:lnTo>
                        <a:lnTo>
                          <a:pt x="34040" y="15904"/>
                        </a:lnTo>
                        <a:lnTo>
                          <a:pt x="34114" y="15904"/>
                        </a:lnTo>
                        <a:lnTo>
                          <a:pt x="34114" y="15886"/>
                        </a:lnTo>
                        <a:lnTo>
                          <a:pt x="34179" y="15886"/>
                        </a:lnTo>
                        <a:lnTo>
                          <a:pt x="34179" y="15867"/>
                        </a:lnTo>
                        <a:lnTo>
                          <a:pt x="34253" y="15867"/>
                        </a:lnTo>
                        <a:lnTo>
                          <a:pt x="34253" y="15858"/>
                        </a:lnTo>
                        <a:lnTo>
                          <a:pt x="34318" y="15858"/>
                        </a:lnTo>
                        <a:lnTo>
                          <a:pt x="34318" y="15839"/>
                        </a:lnTo>
                        <a:lnTo>
                          <a:pt x="34392" y="15839"/>
                        </a:lnTo>
                        <a:lnTo>
                          <a:pt x="34392" y="15821"/>
                        </a:lnTo>
                        <a:lnTo>
                          <a:pt x="34485" y="15821"/>
                        </a:lnTo>
                        <a:lnTo>
                          <a:pt x="34485" y="15812"/>
                        </a:lnTo>
                        <a:lnTo>
                          <a:pt x="34596" y="15812"/>
                        </a:lnTo>
                        <a:lnTo>
                          <a:pt x="34596" y="15793"/>
                        </a:lnTo>
                        <a:lnTo>
                          <a:pt x="34717" y="15793"/>
                        </a:lnTo>
                        <a:lnTo>
                          <a:pt x="34717" y="15774"/>
                        </a:lnTo>
                        <a:lnTo>
                          <a:pt x="34846" y="15774"/>
                        </a:lnTo>
                        <a:lnTo>
                          <a:pt x="34846" y="15765"/>
                        </a:lnTo>
                        <a:lnTo>
                          <a:pt x="35106" y="15765"/>
                        </a:lnTo>
                        <a:lnTo>
                          <a:pt x="35106" y="15747"/>
                        </a:lnTo>
                        <a:lnTo>
                          <a:pt x="35411" y="15747"/>
                        </a:lnTo>
                        <a:lnTo>
                          <a:pt x="35411" y="15765"/>
                        </a:lnTo>
                        <a:lnTo>
                          <a:pt x="35661" y="15765"/>
                        </a:lnTo>
                        <a:lnTo>
                          <a:pt x="35661" y="15774"/>
                        </a:lnTo>
                        <a:lnTo>
                          <a:pt x="35782" y="15774"/>
                        </a:lnTo>
                        <a:lnTo>
                          <a:pt x="35782" y="15793"/>
                        </a:lnTo>
                        <a:lnTo>
                          <a:pt x="35911" y="15793"/>
                        </a:lnTo>
                        <a:lnTo>
                          <a:pt x="35911" y="15812"/>
                        </a:lnTo>
                        <a:lnTo>
                          <a:pt x="36013" y="15812"/>
                        </a:lnTo>
                        <a:lnTo>
                          <a:pt x="36013" y="15821"/>
                        </a:lnTo>
                        <a:lnTo>
                          <a:pt x="36124" y="15821"/>
                        </a:lnTo>
                        <a:lnTo>
                          <a:pt x="36124" y="15839"/>
                        </a:lnTo>
                        <a:lnTo>
                          <a:pt x="36189" y="15839"/>
                        </a:lnTo>
                        <a:lnTo>
                          <a:pt x="36189" y="15858"/>
                        </a:lnTo>
                        <a:lnTo>
                          <a:pt x="36263" y="15858"/>
                        </a:lnTo>
                        <a:lnTo>
                          <a:pt x="36263" y="15867"/>
                        </a:lnTo>
                        <a:lnTo>
                          <a:pt x="36328" y="15867"/>
                        </a:lnTo>
                        <a:lnTo>
                          <a:pt x="36328" y="15886"/>
                        </a:lnTo>
                        <a:lnTo>
                          <a:pt x="36384" y="15886"/>
                        </a:lnTo>
                        <a:lnTo>
                          <a:pt x="36384" y="15904"/>
                        </a:lnTo>
                        <a:lnTo>
                          <a:pt x="36449" y="15904"/>
                        </a:lnTo>
                        <a:lnTo>
                          <a:pt x="36449" y="15913"/>
                        </a:lnTo>
                        <a:lnTo>
                          <a:pt x="36523" y="15913"/>
                        </a:lnTo>
                        <a:lnTo>
                          <a:pt x="36523" y="15932"/>
                        </a:lnTo>
                        <a:lnTo>
                          <a:pt x="36569" y="15932"/>
                        </a:lnTo>
                        <a:lnTo>
                          <a:pt x="36569" y="15950"/>
                        </a:lnTo>
                        <a:lnTo>
                          <a:pt x="36615" y="15950"/>
                        </a:lnTo>
                        <a:lnTo>
                          <a:pt x="36615" y="15960"/>
                        </a:lnTo>
                        <a:lnTo>
                          <a:pt x="36680" y="15960"/>
                        </a:lnTo>
                        <a:lnTo>
                          <a:pt x="36680" y="15978"/>
                        </a:lnTo>
                        <a:lnTo>
                          <a:pt x="36726" y="15978"/>
                        </a:lnTo>
                        <a:lnTo>
                          <a:pt x="36726" y="15997"/>
                        </a:lnTo>
                        <a:lnTo>
                          <a:pt x="36773" y="15997"/>
                        </a:lnTo>
                        <a:lnTo>
                          <a:pt x="36773" y="16006"/>
                        </a:lnTo>
                        <a:lnTo>
                          <a:pt x="36819" y="16006"/>
                        </a:lnTo>
                        <a:lnTo>
                          <a:pt x="36819" y="16025"/>
                        </a:lnTo>
                        <a:lnTo>
                          <a:pt x="36865" y="16025"/>
                        </a:lnTo>
                        <a:lnTo>
                          <a:pt x="36865" y="16043"/>
                        </a:lnTo>
                        <a:lnTo>
                          <a:pt x="36912" y="16043"/>
                        </a:lnTo>
                        <a:lnTo>
                          <a:pt x="36912" y="16052"/>
                        </a:lnTo>
                        <a:lnTo>
                          <a:pt x="36940" y="16052"/>
                        </a:lnTo>
                        <a:lnTo>
                          <a:pt x="36940" y="16071"/>
                        </a:lnTo>
                        <a:lnTo>
                          <a:pt x="36986" y="16071"/>
                        </a:lnTo>
                        <a:lnTo>
                          <a:pt x="36986" y="16089"/>
                        </a:lnTo>
                        <a:lnTo>
                          <a:pt x="37023" y="16089"/>
                        </a:lnTo>
                        <a:lnTo>
                          <a:pt x="37023" y="16099"/>
                        </a:lnTo>
                        <a:lnTo>
                          <a:pt x="37069" y="16099"/>
                        </a:lnTo>
                        <a:lnTo>
                          <a:pt x="37069" y="16117"/>
                        </a:lnTo>
                        <a:lnTo>
                          <a:pt x="37097" y="16117"/>
                        </a:lnTo>
                        <a:lnTo>
                          <a:pt x="37097" y="16136"/>
                        </a:lnTo>
                        <a:lnTo>
                          <a:pt x="37125" y="16136"/>
                        </a:lnTo>
                        <a:lnTo>
                          <a:pt x="37125" y="16145"/>
                        </a:lnTo>
                        <a:lnTo>
                          <a:pt x="37171" y="16145"/>
                        </a:lnTo>
                        <a:lnTo>
                          <a:pt x="37171" y="16164"/>
                        </a:lnTo>
                        <a:lnTo>
                          <a:pt x="37208" y="16164"/>
                        </a:lnTo>
                        <a:lnTo>
                          <a:pt x="37208" y="16182"/>
                        </a:lnTo>
                        <a:lnTo>
                          <a:pt x="37236" y="16182"/>
                        </a:lnTo>
                        <a:lnTo>
                          <a:pt x="37236" y="16191"/>
                        </a:lnTo>
                        <a:lnTo>
                          <a:pt x="37264" y="16191"/>
                        </a:lnTo>
                        <a:lnTo>
                          <a:pt x="37264" y="16210"/>
                        </a:lnTo>
                        <a:lnTo>
                          <a:pt x="37301" y="16210"/>
                        </a:lnTo>
                        <a:lnTo>
                          <a:pt x="37301" y="16228"/>
                        </a:lnTo>
                        <a:lnTo>
                          <a:pt x="37329" y="16228"/>
                        </a:lnTo>
                        <a:lnTo>
                          <a:pt x="37329" y="16238"/>
                        </a:lnTo>
                        <a:lnTo>
                          <a:pt x="37356" y="16238"/>
                        </a:lnTo>
                        <a:lnTo>
                          <a:pt x="37356" y="16256"/>
                        </a:lnTo>
                        <a:lnTo>
                          <a:pt x="37393" y="16256"/>
                        </a:lnTo>
                        <a:lnTo>
                          <a:pt x="37393" y="16275"/>
                        </a:lnTo>
                        <a:lnTo>
                          <a:pt x="37421" y="16275"/>
                        </a:lnTo>
                        <a:lnTo>
                          <a:pt x="37421" y="16284"/>
                        </a:lnTo>
                        <a:lnTo>
                          <a:pt x="37449" y="16284"/>
                        </a:lnTo>
                        <a:lnTo>
                          <a:pt x="37449" y="16302"/>
                        </a:lnTo>
                        <a:lnTo>
                          <a:pt x="37486" y="16302"/>
                        </a:lnTo>
                        <a:lnTo>
                          <a:pt x="37486" y="16321"/>
                        </a:lnTo>
                        <a:lnTo>
                          <a:pt x="37514" y="16321"/>
                        </a:lnTo>
                        <a:lnTo>
                          <a:pt x="37514" y="16330"/>
                        </a:lnTo>
                        <a:lnTo>
                          <a:pt x="37542" y="16330"/>
                        </a:lnTo>
                        <a:lnTo>
                          <a:pt x="37542" y="16349"/>
                        </a:lnTo>
                        <a:lnTo>
                          <a:pt x="37579" y="16349"/>
                        </a:lnTo>
                        <a:lnTo>
                          <a:pt x="37579" y="16367"/>
                        </a:lnTo>
                        <a:lnTo>
                          <a:pt x="37588" y="16367"/>
                        </a:lnTo>
                        <a:lnTo>
                          <a:pt x="37588" y="16377"/>
                        </a:lnTo>
                        <a:lnTo>
                          <a:pt x="37625" y="16377"/>
                        </a:lnTo>
                        <a:lnTo>
                          <a:pt x="37625" y="16395"/>
                        </a:lnTo>
                        <a:lnTo>
                          <a:pt x="37653" y="16395"/>
                        </a:lnTo>
                        <a:lnTo>
                          <a:pt x="37653" y="16414"/>
                        </a:lnTo>
                        <a:lnTo>
                          <a:pt x="37671" y="16414"/>
                        </a:lnTo>
                        <a:lnTo>
                          <a:pt x="37671" y="16423"/>
                        </a:lnTo>
                        <a:lnTo>
                          <a:pt x="37699" y="16423"/>
                        </a:lnTo>
                        <a:lnTo>
                          <a:pt x="37699" y="16441"/>
                        </a:lnTo>
                        <a:lnTo>
                          <a:pt x="37727" y="16441"/>
                        </a:lnTo>
                        <a:lnTo>
                          <a:pt x="37727" y="16460"/>
                        </a:lnTo>
                        <a:lnTo>
                          <a:pt x="37745" y="16460"/>
                        </a:lnTo>
                        <a:lnTo>
                          <a:pt x="37745" y="16469"/>
                        </a:lnTo>
                        <a:lnTo>
                          <a:pt x="37773" y="16469"/>
                        </a:lnTo>
                        <a:lnTo>
                          <a:pt x="37773" y="16488"/>
                        </a:lnTo>
                        <a:lnTo>
                          <a:pt x="37810" y="16488"/>
                        </a:lnTo>
                        <a:lnTo>
                          <a:pt x="37810" y="16506"/>
                        </a:lnTo>
                        <a:lnTo>
                          <a:pt x="37819" y="16506"/>
                        </a:lnTo>
                        <a:lnTo>
                          <a:pt x="37819" y="16515"/>
                        </a:lnTo>
                        <a:lnTo>
                          <a:pt x="37857" y="16515"/>
                        </a:lnTo>
                        <a:lnTo>
                          <a:pt x="37857" y="16534"/>
                        </a:lnTo>
                        <a:lnTo>
                          <a:pt x="37866" y="16534"/>
                        </a:lnTo>
                        <a:lnTo>
                          <a:pt x="37866" y="16553"/>
                        </a:lnTo>
                        <a:lnTo>
                          <a:pt x="37884" y="16553"/>
                        </a:lnTo>
                        <a:lnTo>
                          <a:pt x="37884" y="16562"/>
                        </a:lnTo>
                        <a:lnTo>
                          <a:pt x="37912" y="16562"/>
                        </a:lnTo>
                        <a:lnTo>
                          <a:pt x="37912" y="16580"/>
                        </a:lnTo>
                        <a:lnTo>
                          <a:pt x="37931" y="16580"/>
                        </a:lnTo>
                        <a:lnTo>
                          <a:pt x="37931" y="16599"/>
                        </a:lnTo>
                        <a:lnTo>
                          <a:pt x="37958" y="16599"/>
                        </a:lnTo>
                        <a:lnTo>
                          <a:pt x="37958" y="16608"/>
                        </a:lnTo>
                        <a:lnTo>
                          <a:pt x="37977" y="16608"/>
                        </a:lnTo>
                        <a:lnTo>
                          <a:pt x="37977" y="16627"/>
                        </a:lnTo>
                        <a:lnTo>
                          <a:pt x="38005" y="16627"/>
                        </a:lnTo>
                        <a:lnTo>
                          <a:pt x="38005" y="16645"/>
                        </a:lnTo>
                        <a:lnTo>
                          <a:pt x="38023" y="16645"/>
                        </a:lnTo>
                        <a:lnTo>
                          <a:pt x="38023" y="16654"/>
                        </a:lnTo>
                        <a:lnTo>
                          <a:pt x="38042" y="16654"/>
                        </a:lnTo>
                        <a:lnTo>
                          <a:pt x="38042" y="16673"/>
                        </a:lnTo>
                        <a:lnTo>
                          <a:pt x="38070" y="16673"/>
                        </a:lnTo>
                        <a:lnTo>
                          <a:pt x="38070" y="16691"/>
                        </a:lnTo>
                        <a:lnTo>
                          <a:pt x="38088" y="16691"/>
                        </a:lnTo>
                        <a:lnTo>
                          <a:pt x="38088" y="16701"/>
                        </a:lnTo>
                        <a:lnTo>
                          <a:pt x="38097" y="16701"/>
                        </a:lnTo>
                        <a:lnTo>
                          <a:pt x="38097" y="16719"/>
                        </a:lnTo>
                        <a:lnTo>
                          <a:pt x="38134" y="16719"/>
                        </a:lnTo>
                        <a:lnTo>
                          <a:pt x="38134" y="16738"/>
                        </a:lnTo>
                        <a:lnTo>
                          <a:pt x="38144" y="16738"/>
                        </a:lnTo>
                        <a:lnTo>
                          <a:pt x="38144" y="16747"/>
                        </a:lnTo>
                        <a:lnTo>
                          <a:pt x="38162" y="16747"/>
                        </a:lnTo>
                        <a:lnTo>
                          <a:pt x="38162" y="16766"/>
                        </a:lnTo>
                        <a:lnTo>
                          <a:pt x="38181" y="16766"/>
                        </a:lnTo>
                        <a:lnTo>
                          <a:pt x="38181" y="16784"/>
                        </a:lnTo>
                        <a:lnTo>
                          <a:pt x="38208" y="16784"/>
                        </a:lnTo>
                        <a:lnTo>
                          <a:pt x="38208" y="16793"/>
                        </a:lnTo>
                        <a:lnTo>
                          <a:pt x="38227" y="16793"/>
                        </a:lnTo>
                        <a:lnTo>
                          <a:pt x="38227" y="16812"/>
                        </a:lnTo>
                        <a:lnTo>
                          <a:pt x="38236" y="16812"/>
                        </a:lnTo>
                        <a:lnTo>
                          <a:pt x="38236" y="16830"/>
                        </a:lnTo>
                        <a:lnTo>
                          <a:pt x="38255" y="16830"/>
                        </a:lnTo>
                        <a:lnTo>
                          <a:pt x="38255" y="16840"/>
                        </a:lnTo>
                        <a:lnTo>
                          <a:pt x="38283" y="16840"/>
                        </a:lnTo>
                        <a:lnTo>
                          <a:pt x="38283" y="16858"/>
                        </a:lnTo>
                        <a:lnTo>
                          <a:pt x="38301" y="16858"/>
                        </a:lnTo>
                        <a:lnTo>
                          <a:pt x="38301" y="16877"/>
                        </a:lnTo>
                        <a:lnTo>
                          <a:pt x="38320" y="16877"/>
                        </a:lnTo>
                        <a:lnTo>
                          <a:pt x="38320" y="16886"/>
                        </a:lnTo>
                        <a:lnTo>
                          <a:pt x="38329" y="16886"/>
                        </a:lnTo>
                        <a:lnTo>
                          <a:pt x="38329" y="16905"/>
                        </a:lnTo>
                        <a:lnTo>
                          <a:pt x="38347" y="16905"/>
                        </a:lnTo>
                        <a:lnTo>
                          <a:pt x="38347" y="16923"/>
                        </a:lnTo>
                        <a:lnTo>
                          <a:pt x="38366" y="16923"/>
                        </a:lnTo>
                        <a:lnTo>
                          <a:pt x="38366" y="16932"/>
                        </a:lnTo>
                        <a:lnTo>
                          <a:pt x="38375" y="16932"/>
                        </a:lnTo>
                        <a:lnTo>
                          <a:pt x="38375" y="16951"/>
                        </a:lnTo>
                        <a:lnTo>
                          <a:pt x="38412" y="16951"/>
                        </a:lnTo>
                        <a:lnTo>
                          <a:pt x="38412" y="16969"/>
                        </a:lnTo>
                        <a:lnTo>
                          <a:pt x="38422" y="16969"/>
                        </a:lnTo>
                        <a:lnTo>
                          <a:pt x="38422" y="16979"/>
                        </a:lnTo>
                        <a:lnTo>
                          <a:pt x="38440" y="16979"/>
                        </a:lnTo>
                        <a:lnTo>
                          <a:pt x="38440" y="16997"/>
                        </a:lnTo>
                        <a:lnTo>
                          <a:pt x="38459" y="16997"/>
                        </a:lnTo>
                        <a:lnTo>
                          <a:pt x="38459" y="17016"/>
                        </a:lnTo>
                        <a:lnTo>
                          <a:pt x="38468" y="17016"/>
                        </a:lnTo>
                        <a:lnTo>
                          <a:pt x="38468" y="17025"/>
                        </a:lnTo>
                        <a:lnTo>
                          <a:pt x="38486" y="17025"/>
                        </a:lnTo>
                        <a:lnTo>
                          <a:pt x="38486" y="17043"/>
                        </a:lnTo>
                        <a:lnTo>
                          <a:pt x="38505" y="17043"/>
                        </a:lnTo>
                        <a:lnTo>
                          <a:pt x="38505" y="17062"/>
                        </a:lnTo>
                        <a:lnTo>
                          <a:pt x="38514" y="17062"/>
                        </a:lnTo>
                        <a:lnTo>
                          <a:pt x="38514" y="17071"/>
                        </a:lnTo>
                        <a:lnTo>
                          <a:pt x="38533" y="17071"/>
                        </a:lnTo>
                        <a:lnTo>
                          <a:pt x="38533" y="17090"/>
                        </a:lnTo>
                        <a:lnTo>
                          <a:pt x="38551" y="17090"/>
                        </a:lnTo>
                        <a:lnTo>
                          <a:pt x="38551" y="17108"/>
                        </a:lnTo>
                        <a:lnTo>
                          <a:pt x="38560" y="17108"/>
                        </a:lnTo>
                        <a:lnTo>
                          <a:pt x="38560" y="17118"/>
                        </a:lnTo>
                        <a:lnTo>
                          <a:pt x="38579" y="17118"/>
                        </a:lnTo>
                        <a:lnTo>
                          <a:pt x="38579" y="17136"/>
                        </a:lnTo>
                        <a:lnTo>
                          <a:pt x="38598" y="17136"/>
                        </a:lnTo>
                        <a:lnTo>
                          <a:pt x="38598" y="17155"/>
                        </a:lnTo>
                        <a:lnTo>
                          <a:pt x="38607" y="17155"/>
                        </a:lnTo>
                        <a:lnTo>
                          <a:pt x="38607" y="17164"/>
                        </a:lnTo>
                        <a:lnTo>
                          <a:pt x="38625" y="17164"/>
                        </a:lnTo>
                        <a:lnTo>
                          <a:pt x="38625" y="17182"/>
                        </a:lnTo>
                        <a:lnTo>
                          <a:pt x="38644" y="17182"/>
                        </a:lnTo>
                        <a:lnTo>
                          <a:pt x="38644" y="17201"/>
                        </a:lnTo>
                        <a:lnTo>
                          <a:pt x="38653" y="17201"/>
                        </a:lnTo>
                        <a:lnTo>
                          <a:pt x="38653" y="17210"/>
                        </a:lnTo>
                        <a:lnTo>
                          <a:pt x="38672" y="17210"/>
                        </a:lnTo>
                        <a:lnTo>
                          <a:pt x="38672" y="17229"/>
                        </a:lnTo>
                        <a:lnTo>
                          <a:pt x="38690" y="17229"/>
                        </a:lnTo>
                        <a:lnTo>
                          <a:pt x="38690" y="17247"/>
                        </a:lnTo>
                        <a:lnTo>
                          <a:pt x="38699" y="17247"/>
                        </a:lnTo>
                        <a:lnTo>
                          <a:pt x="38699" y="17256"/>
                        </a:lnTo>
                        <a:lnTo>
                          <a:pt x="38718" y="17256"/>
                        </a:lnTo>
                        <a:lnTo>
                          <a:pt x="38718" y="17275"/>
                        </a:lnTo>
                        <a:lnTo>
                          <a:pt x="38736" y="17275"/>
                        </a:lnTo>
                        <a:lnTo>
                          <a:pt x="38736" y="17294"/>
                        </a:lnTo>
                        <a:lnTo>
                          <a:pt x="38746" y="17294"/>
                        </a:lnTo>
                        <a:lnTo>
                          <a:pt x="38746" y="17321"/>
                        </a:lnTo>
                        <a:lnTo>
                          <a:pt x="38764" y="17321"/>
                        </a:lnTo>
                        <a:lnTo>
                          <a:pt x="38764" y="17340"/>
                        </a:lnTo>
                        <a:lnTo>
                          <a:pt x="38783" y="17340"/>
                        </a:lnTo>
                        <a:lnTo>
                          <a:pt x="38783" y="17349"/>
                        </a:lnTo>
                        <a:lnTo>
                          <a:pt x="38792" y="17349"/>
                        </a:lnTo>
                        <a:lnTo>
                          <a:pt x="38792" y="17368"/>
                        </a:lnTo>
                        <a:lnTo>
                          <a:pt x="38811" y="17368"/>
                        </a:lnTo>
                        <a:lnTo>
                          <a:pt x="38811" y="17386"/>
                        </a:lnTo>
                        <a:lnTo>
                          <a:pt x="38829" y="17386"/>
                        </a:lnTo>
                        <a:lnTo>
                          <a:pt x="38829" y="17414"/>
                        </a:lnTo>
                        <a:lnTo>
                          <a:pt x="38838" y="17414"/>
                        </a:lnTo>
                        <a:lnTo>
                          <a:pt x="38838" y="17432"/>
                        </a:lnTo>
                        <a:lnTo>
                          <a:pt x="38857" y="17432"/>
                        </a:lnTo>
                        <a:lnTo>
                          <a:pt x="38857" y="17442"/>
                        </a:lnTo>
                        <a:lnTo>
                          <a:pt x="38875" y="17442"/>
                        </a:lnTo>
                        <a:lnTo>
                          <a:pt x="38875" y="17460"/>
                        </a:lnTo>
                        <a:lnTo>
                          <a:pt x="38885" y="17460"/>
                        </a:lnTo>
                        <a:lnTo>
                          <a:pt x="38885" y="17479"/>
                        </a:lnTo>
                        <a:lnTo>
                          <a:pt x="38903" y="17479"/>
                        </a:lnTo>
                        <a:lnTo>
                          <a:pt x="38903" y="17507"/>
                        </a:lnTo>
                        <a:lnTo>
                          <a:pt x="38922" y="17507"/>
                        </a:lnTo>
                        <a:lnTo>
                          <a:pt x="38922" y="17525"/>
                        </a:lnTo>
                        <a:lnTo>
                          <a:pt x="38931" y="17525"/>
                        </a:lnTo>
                        <a:lnTo>
                          <a:pt x="38931" y="17534"/>
                        </a:lnTo>
                        <a:lnTo>
                          <a:pt x="38949" y="17534"/>
                        </a:lnTo>
                        <a:lnTo>
                          <a:pt x="38949" y="17553"/>
                        </a:lnTo>
                        <a:lnTo>
                          <a:pt x="38968" y="17553"/>
                        </a:lnTo>
                        <a:lnTo>
                          <a:pt x="38968" y="17581"/>
                        </a:lnTo>
                        <a:lnTo>
                          <a:pt x="38977" y="17581"/>
                        </a:lnTo>
                        <a:lnTo>
                          <a:pt x="38977" y="17599"/>
                        </a:lnTo>
                        <a:lnTo>
                          <a:pt x="38996" y="17599"/>
                        </a:lnTo>
                        <a:lnTo>
                          <a:pt x="38996" y="17627"/>
                        </a:lnTo>
                        <a:lnTo>
                          <a:pt x="39014" y="17627"/>
                        </a:lnTo>
                        <a:lnTo>
                          <a:pt x="39014" y="17646"/>
                        </a:lnTo>
                        <a:lnTo>
                          <a:pt x="39024" y="17646"/>
                        </a:lnTo>
                        <a:lnTo>
                          <a:pt x="39024" y="17664"/>
                        </a:lnTo>
                        <a:lnTo>
                          <a:pt x="39042" y="17664"/>
                        </a:lnTo>
                        <a:lnTo>
                          <a:pt x="39042" y="17692"/>
                        </a:lnTo>
                        <a:lnTo>
                          <a:pt x="39061" y="17692"/>
                        </a:lnTo>
                        <a:lnTo>
                          <a:pt x="39061" y="17710"/>
                        </a:lnTo>
                        <a:lnTo>
                          <a:pt x="39070" y="17710"/>
                        </a:lnTo>
                        <a:lnTo>
                          <a:pt x="39070" y="17738"/>
                        </a:lnTo>
                        <a:lnTo>
                          <a:pt x="39088" y="17738"/>
                        </a:lnTo>
                        <a:lnTo>
                          <a:pt x="39088" y="17757"/>
                        </a:lnTo>
                        <a:lnTo>
                          <a:pt x="39107" y="17757"/>
                        </a:lnTo>
                        <a:lnTo>
                          <a:pt x="39107" y="17766"/>
                        </a:lnTo>
                        <a:lnTo>
                          <a:pt x="39116" y="17766"/>
                        </a:lnTo>
                        <a:lnTo>
                          <a:pt x="39116" y="17803"/>
                        </a:lnTo>
                        <a:lnTo>
                          <a:pt x="39135" y="17803"/>
                        </a:lnTo>
                        <a:lnTo>
                          <a:pt x="39135" y="17812"/>
                        </a:lnTo>
                        <a:lnTo>
                          <a:pt x="39153" y="17812"/>
                        </a:lnTo>
                        <a:lnTo>
                          <a:pt x="39153" y="17849"/>
                        </a:lnTo>
                        <a:lnTo>
                          <a:pt x="39163" y="17849"/>
                        </a:lnTo>
                        <a:lnTo>
                          <a:pt x="39163" y="17877"/>
                        </a:lnTo>
                        <a:lnTo>
                          <a:pt x="39181" y="17877"/>
                        </a:lnTo>
                        <a:lnTo>
                          <a:pt x="39181" y="17896"/>
                        </a:lnTo>
                        <a:lnTo>
                          <a:pt x="39200" y="17896"/>
                        </a:lnTo>
                        <a:lnTo>
                          <a:pt x="39200" y="17923"/>
                        </a:lnTo>
                        <a:lnTo>
                          <a:pt x="39209" y="17923"/>
                        </a:lnTo>
                        <a:lnTo>
                          <a:pt x="39209" y="17942"/>
                        </a:lnTo>
                        <a:lnTo>
                          <a:pt x="39227" y="17942"/>
                        </a:lnTo>
                        <a:lnTo>
                          <a:pt x="39227" y="17970"/>
                        </a:lnTo>
                        <a:lnTo>
                          <a:pt x="39246" y="17970"/>
                        </a:lnTo>
                        <a:lnTo>
                          <a:pt x="39246" y="17997"/>
                        </a:lnTo>
                        <a:lnTo>
                          <a:pt x="39255" y="17997"/>
                        </a:lnTo>
                        <a:lnTo>
                          <a:pt x="39255" y="18016"/>
                        </a:lnTo>
                        <a:lnTo>
                          <a:pt x="39274" y="18016"/>
                        </a:lnTo>
                        <a:lnTo>
                          <a:pt x="39274" y="18044"/>
                        </a:lnTo>
                        <a:lnTo>
                          <a:pt x="39292" y="18044"/>
                        </a:lnTo>
                        <a:lnTo>
                          <a:pt x="39292" y="18081"/>
                        </a:lnTo>
                        <a:lnTo>
                          <a:pt x="39301" y="18081"/>
                        </a:lnTo>
                        <a:lnTo>
                          <a:pt x="39301" y="18109"/>
                        </a:lnTo>
                        <a:lnTo>
                          <a:pt x="39320" y="18109"/>
                        </a:lnTo>
                        <a:lnTo>
                          <a:pt x="39320" y="18127"/>
                        </a:lnTo>
                        <a:lnTo>
                          <a:pt x="39339" y="18127"/>
                        </a:lnTo>
                        <a:lnTo>
                          <a:pt x="39339" y="18155"/>
                        </a:lnTo>
                        <a:lnTo>
                          <a:pt x="39348" y="18155"/>
                        </a:lnTo>
                        <a:lnTo>
                          <a:pt x="39348" y="18183"/>
                        </a:lnTo>
                        <a:lnTo>
                          <a:pt x="39366" y="18183"/>
                        </a:lnTo>
                        <a:lnTo>
                          <a:pt x="39366" y="18220"/>
                        </a:lnTo>
                        <a:lnTo>
                          <a:pt x="39385" y="18220"/>
                        </a:lnTo>
                        <a:lnTo>
                          <a:pt x="39385" y="18248"/>
                        </a:lnTo>
                        <a:lnTo>
                          <a:pt x="39394" y="18248"/>
                        </a:lnTo>
                        <a:lnTo>
                          <a:pt x="39394" y="18275"/>
                        </a:lnTo>
                        <a:lnTo>
                          <a:pt x="39413" y="18275"/>
                        </a:lnTo>
                        <a:lnTo>
                          <a:pt x="39413" y="18312"/>
                        </a:lnTo>
                        <a:lnTo>
                          <a:pt x="39431" y="18312"/>
                        </a:lnTo>
                        <a:lnTo>
                          <a:pt x="39431" y="18340"/>
                        </a:lnTo>
                        <a:lnTo>
                          <a:pt x="39440" y="18340"/>
                        </a:lnTo>
                        <a:lnTo>
                          <a:pt x="39440" y="18368"/>
                        </a:lnTo>
                        <a:lnTo>
                          <a:pt x="39459" y="18368"/>
                        </a:lnTo>
                        <a:lnTo>
                          <a:pt x="39459" y="18405"/>
                        </a:lnTo>
                        <a:lnTo>
                          <a:pt x="39477" y="18405"/>
                        </a:lnTo>
                        <a:lnTo>
                          <a:pt x="39477" y="18451"/>
                        </a:lnTo>
                        <a:lnTo>
                          <a:pt x="39487" y="18451"/>
                        </a:lnTo>
                        <a:lnTo>
                          <a:pt x="39487" y="18479"/>
                        </a:lnTo>
                        <a:lnTo>
                          <a:pt x="39505" y="18479"/>
                        </a:lnTo>
                        <a:lnTo>
                          <a:pt x="39505" y="18507"/>
                        </a:lnTo>
                        <a:lnTo>
                          <a:pt x="39524" y="18507"/>
                        </a:lnTo>
                        <a:lnTo>
                          <a:pt x="39524" y="18544"/>
                        </a:lnTo>
                        <a:lnTo>
                          <a:pt x="39533" y="18544"/>
                        </a:lnTo>
                        <a:lnTo>
                          <a:pt x="39533" y="18590"/>
                        </a:lnTo>
                        <a:lnTo>
                          <a:pt x="39552" y="18590"/>
                        </a:lnTo>
                        <a:lnTo>
                          <a:pt x="39552" y="18618"/>
                        </a:lnTo>
                        <a:lnTo>
                          <a:pt x="39570" y="18618"/>
                        </a:lnTo>
                        <a:lnTo>
                          <a:pt x="39570" y="18664"/>
                        </a:lnTo>
                        <a:lnTo>
                          <a:pt x="39579" y="18664"/>
                        </a:lnTo>
                        <a:lnTo>
                          <a:pt x="39579" y="18711"/>
                        </a:lnTo>
                        <a:lnTo>
                          <a:pt x="39598" y="18711"/>
                        </a:lnTo>
                        <a:lnTo>
                          <a:pt x="39598" y="18738"/>
                        </a:lnTo>
                        <a:lnTo>
                          <a:pt x="39616" y="18738"/>
                        </a:lnTo>
                        <a:lnTo>
                          <a:pt x="39616" y="18785"/>
                        </a:lnTo>
                        <a:lnTo>
                          <a:pt x="39626" y="18785"/>
                        </a:lnTo>
                        <a:lnTo>
                          <a:pt x="39626" y="18831"/>
                        </a:lnTo>
                        <a:lnTo>
                          <a:pt x="39644" y="18831"/>
                        </a:lnTo>
                        <a:lnTo>
                          <a:pt x="39644" y="18877"/>
                        </a:lnTo>
                        <a:lnTo>
                          <a:pt x="39663" y="18877"/>
                        </a:lnTo>
                        <a:lnTo>
                          <a:pt x="39663" y="18924"/>
                        </a:lnTo>
                        <a:lnTo>
                          <a:pt x="39672" y="18924"/>
                        </a:lnTo>
                        <a:lnTo>
                          <a:pt x="39672" y="18970"/>
                        </a:lnTo>
                        <a:lnTo>
                          <a:pt x="39691" y="18970"/>
                        </a:lnTo>
                        <a:lnTo>
                          <a:pt x="39691" y="19035"/>
                        </a:lnTo>
                        <a:lnTo>
                          <a:pt x="39709" y="19035"/>
                        </a:lnTo>
                        <a:lnTo>
                          <a:pt x="39709" y="19100"/>
                        </a:lnTo>
                        <a:lnTo>
                          <a:pt x="39718" y="19100"/>
                        </a:lnTo>
                        <a:lnTo>
                          <a:pt x="39718" y="19146"/>
                        </a:lnTo>
                        <a:lnTo>
                          <a:pt x="39737" y="19146"/>
                        </a:lnTo>
                        <a:lnTo>
                          <a:pt x="39737" y="19202"/>
                        </a:lnTo>
                        <a:lnTo>
                          <a:pt x="39755" y="19202"/>
                        </a:lnTo>
                        <a:lnTo>
                          <a:pt x="39755" y="19285"/>
                        </a:lnTo>
                        <a:lnTo>
                          <a:pt x="39765" y="19285"/>
                        </a:lnTo>
                        <a:lnTo>
                          <a:pt x="39765" y="19341"/>
                        </a:lnTo>
                        <a:lnTo>
                          <a:pt x="39783" y="19341"/>
                        </a:lnTo>
                        <a:lnTo>
                          <a:pt x="39783" y="19424"/>
                        </a:lnTo>
                        <a:lnTo>
                          <a:pt x="39802" y="19424"/>
                        </a:lnTo>
                        <a:lnTo>
                          <a:pt x="39802" y="19498"/>
                        </a:lnTo>
                        <a:lnTo>
                          <a:pt x="39811" y="19498"/>
                        </a:lnTo>
                        <a:lnTo>
                          <a:pt x="39811" y="19609"/>
                        </a:lnTo>
                        <a:lnTo>
                          <a:pt x="39829" y="19609"/>
                        </a:lnTo>
                        <a:lnTo>
                          <a:pt x="39829" y="19711"/>
                        </a:lnTo>
                        <a:lnTo>
                          <a:pt x="39848" y="19711"/>
                        </a:lnTo>
                        <a:lnTo>
                          <a:pt x="39848" y="19804"/>
                        </a:lnTo>
                        <a:lnTo>
                          <a:pt x="39857" y="19804"/>
                        </a:lnTo>
                        <a:lnTo>
                          <a:pt x="39857" y="19794"/>
                        </a:lnTo>
                        <a:lnTo>
                          <a:pt x="39876" y="19794"/>
                        </a:lnTo>
                        <a:lnTo>
                          <a:pt x="39876" y="19776"/>
                        </a:lnTo>
                        <a:lnTo>
                          <a:pt x="39894" y="19776"/>
                        </a:lnTo>
                        <a:lnTo>
                          <a:pt x="39894" y="19757"/>
                        </a:lnTo>
                        <a:lnTo>
                          <a:pt x="39904" y="19757"/>
                        </a:lnTo>
                        <a:lnTo>
                          <a:pt x="39904" y="19748"/>
                        </a:lnTo>
                        <a:lnTo>
                          <a:pt x="39941" y="19748"/>
                        </a:lnTo>
                        <a:lnTo>
                          <a:pt x="39941" y="19730"/>
                        </a:lnTo>
                        <a:lnTo>
                          <a:pt x="39950" y="19730"/>
                        </a:lnTo>
                        <a:lnTo>
                          <a:pt x="39950" y="19711"/>
                        </a:lnTo>
                        <a:lnTo>
                          <a:pt x="39968" y="19711"/>
                        </a:lnTo>
                        <a:lnTo>
                          <a:pt x="39968" y="19702"/>
                        </a:lnTo>
                        <a:lnTo>
                          <a:pt x="39996" y="19702"/>
                        </a:lnTo>
                        <a:lnTo>
                          <a:pt x="39996" y="19683"/>
                        </a:lnTo>
                        <a:lnTo>
                          <a:pt x="40015" y="19683"/>
                        </a:lnTo>
                        <a:lnTo>
                          <a:pt x="40015" y="19665"/>
                        </a:lnTo>
                        <a:lnTo>
                          <a:pt x="40033" y="19665"/>
                        </a:lnTo>
                        <a:lnTo>
                          <a:pt x="40033" y="19655"/>
                        </a:lnTo>
                        <a:lnTo>
                          <a:pt x="40061" y="19655"/>
                        </a:lnTo>
                        <a:lnTo>
                          <a:pt x="40061" y="19637"/>
                        </a:lnTo>
                        <a:lnTo>
                          <a:pt x="40080" y="19637"/>
                        </a:lnTo>
                        <a:lnTo>
                          <a:pt x="40080" y="19618"/>
                        </a:lnTo>
                        <a:lnTo>
                          <a:pt x="40107" y="19618"/>
                        </a:lnTo>
                        <a:lnTo>
                          <a:pt x="40107" y="19609"/>
                        </a:lnTo>
                        <a:lnTo>
                          <a:pt x="40126" y="19609"/>
                        </a:lnTo>
                        <a:lnTo>
                          <a:pt x="40126" y="19591"/>
                        </a:lnTo>
                        <a:lnTo>
                          <a:pt x="40135" y="19591"/>
                        </a:lnTo>
                        <a:lnTo>
                          <a:pt x="40135" y="19572"/>
                        </a:lnTo>
                        <a:lnTo>
                          <a:pt x="40172" y="19572"/>
                        </a:lnTo>
                        <a:lnTo>
                          <a:pt x="40172" y="19563"/>
                        </a:lnTo>
                        <a:lnTo>
                          <a:pt x="40181" y="19563"/>
                        </a:lnTo>
                        <a:lnTo>
                          <a:pt x="40181" y="19544"/>
                        </a:lnTo>
                        <a:lnTo>
                          <a:pt x="40218" y="19544"/>
                        </a:lnTo>
                        <a:lnTo>
                          <a:pt x="40218" y="19526"/>
                        </a:lnTo>
                        <a:lnTo>
                          <a:pt x="40228" y="19526"/>
                        </a:lnTo>
                        <a:lnTo>
                          <a:pt x="40228" y="19517"/>
                        </a:lnTo>
                        <a:lnTo>
                          <a:pt x="40265" y="19517"/>
                        </a:lnTo>
                        <a:lnTo>
                          <a:pt x="40265" y="19498"/>
                        </a:lnTo>
                        <a:lnTo>
                          <a:pt x="40293" y="19498"/>
                        </a:lnTo>
                        <a:lnTo>
                          <a:pt x="40293" y="19479"/>
                        </a:lnTo>
                        <a:lnTo>
                          <a:pt x="40311" y="19479"/>
                        </a:lnTo>
                        <a:lnTo>
                          <a:pt x="40311" y="19470"/>
                        </a:lnTo>
                        <a:lnTo>
                          <a:pt x="40339" y="19470"/>
                        </a:lnTo>
                        <a:lnTo>
                          <a:pt x="40339" y="19452"/>
                        </a:lnTo>
                        <a:lnTo>
                          <a:pt x="40357" y="19452"/>
                        </a:lnTo>
                        <a:lnTo>
                          <a:pt x="40357" y="19433"/>
                        </a:lnTo>
                        <a:lnTo>
                          <a:pt x="40385" y="19433"/>
                        </a:lnTo>
                        <a:lnTo>
                          <a:pt x="40385" y="19424"/>
                        </a:lnTo>
                        <a:lnTo>
                          <a:pt x="40413" y="19424"/>
                        </a:lnTo>
                        <a:lnTo>
                          <a:pt x="40413" y="19405"/>
                        </a:lnTo>
                        <a:lnTo>
                          <a:pt x="40432" y="19405"/>
                        </a:lnTo>
                        <a:lnTo>
                          <a:pt x="40432" y="19387"/>
                        </a:lnTo>
                        <a:lnTo>
                          <a:pt x="40459" y="19387"/>
                        </a:lnTo>
                        <a:lnTo>
                          <a:pt x="40459" y="19378"/>
                        </a:lnTo>
                        <a:lnTo>
                          <a:pt x="40478" y="19378"/>
                        </a:lnTo>
                        <a:lnTo>
                          <a:pt x="40478" y="19359"/>
                        </a:lnTo>
                        <a:lnTo>
                          <a:pt x="40506" y="19359"/>
                        </a:lnTo>
                        <a:lnTo>
                          <a:pt x="40506" y="19341"/>
                        </a:lnTo>
                        <a:lnTo>
                          <a:pt x="40543" y="19341"/>
                        </a:lnTo>
                        <a:lnTo>
                          <a:pt x="40543" y="19331"/>
                        </a:lnTo>
                        <a:lnTo>
                          <a:pt x="40570" y="19331"/>
                        </a:lnTo>
                        <a:lnTo>
                          <a:pt x="40570" y="19313"/>
                        </a:lnTo>
                        <a:lnTo>
                          <a:pt x="40598" y="19313"/>
                        </a:lnTo>
                        <a:lnTo>
                          <a:pt x="40598" y="19294"/>
                        </a:lnTo>
                        <a:lnTo>
                          <a:pt x="40635" y="19294"/>
                        </a:lnTo>
                        <a:lnTo>
                          <a:pt x="40635" y="19285"/>
                        </a:lnTo>
                        <a:lnTo>
                          <a:pt x="40645" y="19285"/>
                        </a:lnTo>
                        <a:lnTo>
                          <a:pt x="40645" y="19266"/>
                        </a:lnTo>
                        <a:lnTo>
                          <a:pt x="40682" y="19266"/>
                        </a:lnTo>
                        <a:lnTo>
                          <a:pt x="40682" y="19248"/>
                        </a:lnTo>
                        <a:lnTo>
                          <a:pt x="40709" y="19248"/>
                        </a:lnTo>
                        <a:lnTo>
                          <a:pt x="40709" y="19239"/>
                        </a:lnTo>
                        <a:lnTo>
                          <a:pt x="40737" y="19239"/>
                        </a:lnTo>
                        <a:lnTo>
                          <a:pt x="40737" y="19220"/>
                        </a:lnTo>
                        <a:lnTo>
                          <a:pt x="40774" y="19220"/>
                        </a:lnTo>
                        <a:lnTo>
                          <a:pt x="40774" y="19202"/>
                        </a:lnTo>
                        <a:lnTo>
                          <a:pt x="40802" y="19202"/>
                        </a:lnTo>
                        <a:lnTo>
                          <a:pt x="40802" y="19192"/>
                        </a:lnTo>
                        <a:lnTo>
                          <a:pt x="40830" y="19192"/>
                        </a:lnTo>
                        <a:lnTo>
                          <a:pt x="40830" y="19174"/>
                        </a:lnTo>
                        <a:lnTo>
                          <a:pt x="40867" y="19174"/>
                        </a:lnTo>
                        <a:lnTo>
                          <a:pt x="40867" y="19155"/>
                        </a:lnTo>
                        <a:lnTo>
                          <a:pt x="40895" y="19155"/>
                        </a:lnTo>
                        <a:lnTo>
                          <a:pt x="40895" y="19146"/>
                        </a:lnTo>
                        <a:lnTo>
                          <a:pt x="40941" y="19146"/>
                        </a:lnTo>
                        <a:lnTo>
                          <a:pt x="40941" y="19128"/>
                        </a:lnTo>
                        <a:lnTo>
                          <a:pt x="40969" y="19128"/>
                        </a:lnTo>
                        <a:lnTo>
                          <a:pt x="40969" y="19109"/>
                        </a:lnTo>
                        <a:lnTo>
                          <a:pt x="41015" y="19109"/>
                        </a:lnTo>
                        <a:lnTo>
                          <a:pt x="41015" y="19100"/>
                        </a:lnTo>
                        <a:lnTo>
                          <a:pt x="41052" y="19100"/>
                        </a:lnTo>
                        <a:lnTo>
                          <a:pt x="41052" y="19081"/>
                        </a:lnTo>
                        <a:lnTo>
                          <a:pt x="41080" y="19081"/>
                        </a:lnTo>
                        <a:lnTo>
                          <a:pt x="41080" y="19063"/>
                        </a:lnTo>
                        <a:lnTo>
                          <a:pt x="41126" y="19063"/>
                        </a:lnTo>
                        <a:lnTo>
                          <a:pt x="41126" y="19053"/>
                        </a:lnTo>
                        <a:lnTo>
                          <a:pt x="41154" y="19053"/>
                        </a:lnTo>
                        <a:lnTo>
                          <a:pt x="41154" y="19035"/>
                        </a:lnTo>
                        <a:lnTo>
                          <a:pt x="41200" y="19035"/>
                        </a:lnTo>
                        <a:lnTo>
                          <a:pt x="41200" y="19016"/>
                        </a:lnTo>
                        <a:lnTo>
                          <a:pt x="41237" y="19016"/>
                        </a:lnTo>
                        <a:lnTo>
                          <a:pt x="41237" y="19007"/>
                        </a:lnTo>
                        <a:lnTo>
                          <a:pt x="41284" y="19007"/>
                        </a:lnTo>
                        <a:lnTo>
                          <a:pt x="41284" y="18989"/>
                        </a:lnTo>
                        <a:lnTo>
                          <a:pt x="41330" y="18989"/>
                        </a:lnTo>
                        <a:lnTo>
                          <a:pt x="41330" y="18970"/>
                        </a:lnTo>
                        <a:lnTo>
                          <a:pt x="41376" y="18970"/>
                        </a:lnTo>
                        <a:lnTo>
                          <a:pt x="41376" y="18961"/>
                        </a:lnTo>
                        <a:lnTo>
                          <a:pt x="41423" y="18961"/>
                        </a:lnTo>
                        <a:lnTo>
                          <a:pt x="41423" y="18942"/>
                        </a:lnTo>
                        <a:lnTo>
                          <a:pt x="41478" y="18942"/>
                        </a:lnTo>
                        <a:lnTo>
                          <a:pt x="41478" y="18924"/>
                        </a:lnTo>
                        <a:lnTo>
                          <a:pt x="41524" y="18924"/>
                        </a:lnTo>
                        <a:lnTo>
                          <a:pt x="41524" y="18914"/>
                        </a:lnTo>
                        <a:lnTo>
                          <a:pt x="41571" y="18914"/>
                        </a:lnTo>
                        <a:lnTo>
                          <a:pt x="41571" y="18896"/>
                        </a:lnTo>
                        <a:lnTo>
                          <a:pt x="41617" y="18896"/>
                        </a:lnTo>
                        <a:lnTo>
                          <a:pt x="41617" y="18877"/>
                        </a:lnTo>
                        <a:lnTo>
                          <a:pt x="41682" y="18877"/>
                        </a:lnTo>
                        <a:lnTo>
                          <a:pt x="41682" y="18868"/>
                        </a:lnTo>
                        <a:lnTo>
                          <a:pt x="41747" y="18868"/>
                        </a:lnTo>
                        <a:lnTo>
                          <a:pt x="41747" y="18850"/>
                        </a:lnTo>
                        <a:lnTo>
                          <a:pt x="41821" y="18850"/>
                        </a:lnTo>
                        <a:lnTo>
                          <a:pt x="41821" y="18831"/>
                        </a:lnTo>
                        <a:lnTo>
                          <a:pt x="41886" y="18831"/>
                        </a:lnTo>
                        <a:lnTo>
                          <a:pt x="41886" y="18822"/>
                        </a:lnTo>
                        <a:lnTo>
                          <a:pt x="41960" y="18822"/>
                        </a:lnTo>
                        <a:lnTo>
                          <a:pt x="41960" y="18803"/>
                        </a:lnTo>
                        <a:lnTo>
                          <a:pt x="42025" y="18803"/>
                        </a:lnTo>
                        <a:lnTo>
                          <a:pt x="42025" y="18785"/>
                        </a:lnTo>
                        <a:lnTo>
                          <a:pt x="42099" y="18785"/>
                        </a:lnTo>
                        <a:lnTo>
                          <a:pt x="42099" y="18776"/>
                        </a:lnTo>
                        <a:lnTo>
                          <a:pt x="42219" y="18776"/>
                        </a:lnTo>
                        <a:lnTo>
                          <a:pt x="42219" y="18757"/>
                        </a:lnTo>
                        <a:lnTo>
                          <a:pt x="42349" y="18757"/>
                        </a:lnTo>
                        <a:lnTo>
                          <a:pt x="42349" y="18738"/>
                        </a:lnTo>
                        <a:lnTo>
                          <a:pt x="42469" y="18738"/>
                        </a:lnTo>
                        <a:lnTo>
                          <a:pt x="42469" y="18729"/>
                        </a:lnTo>
                        <a:lnTo>
                          <a:pt x="42682" y="18729"/>
                        </a:lnTo>
                        <a:lnTo>
                          <a:pt x="42682" y="18711"/>
                        </a:lnTo>
                        <a:lnTo>
                          <a:pt x="43182" y="18711"/>
                        </a:lnTo>
                        <a:lnTo>
                          <a:pt x="43182" y="18729"/>
                        </a:lnTo>
                        <a:lnTo>
                          <a:pt x="43414" y="18729"/>
                        </a:lnTo>
                        <a:lnTo>
                          <a:pt x="43414" y="18738"/>
                        </a:lnTo>
                        <a:lnTo>
                          <a:pt x="43516" y="18738"/>
                        </a:lnTo>
                        <a:lnTo>
                          <a:pt x="43516" y="18757"/>
                        </a:lnTo>
                        <a:lnTo>
                          <a:pt x="43627" y="18757"/>
                        </a:lnTo>
                        <a:lnTo>
                          <a:pt x="43627" y="18776"/>
                        </a:lnTo>
                        <a:lnTo>
                          <a:pt x="43748" y="18776"/>
                        </a:lnTo>
                        <a:lnTo>
                          <a:pt x="43748" y="18785"/>
                        </a:lnTo>
                        <a:lnTo>
                          <a:pt x="43840" y="18785"/>
                        </a:lnTo>
                        <a:lnTo>
                          <a:pt x="43840" y="18803"/>
                        </a:lnTo>
                        <a:lnTo>
                          <a:pt x="43923" y="18803"/>
                        </a:lnTo>
                        <a:lnTo>
                          <a:pt x="43923" y="18822"/>
                        </a:lnTo>
                        <a:lnTo>
                          <a:pt x="43979" y="18822"/>
                        </a:lnTo>
                        <a:lnTo>
                          <a:pt x="43979" y="18831"/>
                        </a:lnTo>
                        <a:lnTo>
                          <a:pt x="44044" y="18831"/>
                        </a:lnTo>
                        <a:lnTo>
                          <a:pt x="44044" y="18850"/>
                        </a:lnTo>
                        <a:lnTo>
                          <a:pt x="44109" y="18850"/>
                        </a:lnTo>
                        <a:lnTo>
                          <a:pt x="44109" y="18868"/>
                        </a:lnTo>
                        <a:lnTo>
                          <a:pt x="44183" y="18868"/>
                        </a:lnTo>
                        <a:lnTo>
                          <a:pt x="44183" y="18877"/>
                        </a:lnTo>
                        <a:lnTo>
                          <a:pt x="44248" y="18877"/>
                        </a:lnTo>
                        <a:lnTo>
                          <a:pt x="44248" y="18896"/>
                        </a:lnTo>
                        <a:lnTo>
                          <a:pt x="44303" y="18896"/>
                        </a:lnTo>
                        <a:lnTo>
                          <a:pt x="44303" y="18914"/>
                        </a:lnTo>
                        <a:lnTo>
                          <a:pt x="44350" y="18914"/>
                        </a:lnTo>
                        <a:lnTo>
                          <a:pt x="44350" y="18924"/>
                        </a:lnTo>
                        <a:lnTo>
                          <a:pt x="44396" y="18924"/>
                        </a:lnTo>
                        <a:lnTo>
                          <a:pt x="44396" y="18942"/>
                        </a:lnTo>
                        <a:lnTo>
                          <a:pt x="44442" y="18942"/>
                        </a:lnTo>
                        <a:lnTo>
                          <a:pt x="44442" y="18961"/>
                        </a:lnTo>
                        <a:lnTo>
                          <a:pt x="44489" y="18961"/>
                        </a:lnTo>
                        <a:lnTo>
                          <a:pt x="44489" y="18970"/>
                        </a:lnTo>
                        <a:lnTo>
                          <a:pt x="44535" y="18970"/>
                        </a:lnTo>
                        <a:lnTo>
                          <a:pt x="44535" y="18989"/>
                        </a:lnTo>
                        <a:lnTo>
                          <a:pt x="44581" y="18989"/>
                        </a:lnTo>
                        <a:lnTo>
                          <a:pt x="44581" y="19007"/>
                        </a:lnTo>
                        <a:lnTo>
                          <a:pt x="44627" y="19007"/>
                        </a:lnTo>
                        <a:lnTo>
                          <a:pt x="44627" y="19016"/>
                        </a:lnTo>
                        <a:lnTo>
                          <a:pt x="44674" y="19016"/>
                        </a:lnTo>
                        <a:lnTo>
                          <a:pt x="44674" y="19035"/>
                        </a:lnTo>
                        <a:lnTo>
                          <a:pt x="44711" y="19035"/>
                        </a:lnTo>
                        <a:lnTo>
                          <a:pt x="44711" y="19053"/>
                        </a:lnTo>
                        <a:lnTo>
                          <a:pt x="44757" y="19053"/>
                        </a:lnTo>
                        <a:lnTo>
                          <a:pt x="44757" y="19063"/>
                        </a:lnTo>
                        <a:lnTo>
                          <a:pt x="44785" y="19063"/>
                        </a:lnTo>
                        <a:lnTo>
                          <a:pt x="44785" y="19081"/>
                        </a:lnTo>
                        <a:lnTo>
                          <a:pt x="44831" y="19081"/>
                        </a:lnTo>
                        <a:lnTo>
                          <a:pt x="44831" y="19100"/>
                        </a:lnTo>
                        <a:lnTo>
                          <a:pt x="44859" y="19100"/>
                        </a:lnTo>
                        <a:lnTo>
                          <a:pt x="44859" y="19109"/>
                        </a:lnTo>
                        <a:lnTo>
                          <a:pt x="44896" y="19109"/>
                        </a:lnTo>
                        <a:lnTo>
                          <a:pt x="44896" y="19128"/>
                        </a:lnTo>
                        <a:lnTo>
                          <a:pt x="44924" y="19128"/>
                        </a:lnTo>
                        <a:lnTo>
                          <a:pt x="44924" y="19146"/>
                        </a:lnTo>
                        <a:lnTo>
                          <a:pt x="44970" y="19146"/>
                        </a:lnTo>
                        <a:lnTo>
                          <a:pt x="44970" y="19155"/>
                        </a:lnTo>
                        <a:lnTo>
                          <a:pt x="44998" y="19155"/>
                        </a:lnTo>
                        <a:lnTo>
                          <a:pt x="44998" y="19174"/>
                        </a:lnTo>
                        <a:lnTo>
                          <a:pt x="45035" y="19174"/>
                        </a:lnTo>
                        <a:lnTo>
                          <a:pt x="45035" y="19192"/>
                        </a:lnTo>
                        <a:lnTo>
                          <a:pt x="45063" y="19192"/>
                        </a:lnTo>
                        <a:lnTo>
                          <a:pt x="45063" y="19202"/>
                        </a:lnTo>
                        <a:lnTo>
                          <a:pt x="45091" y="19202"/>
                        </a:lnTo>
                        <a:lnTo>
                          <a:pt x="45091" y="19220"/>
                        </a:lnTo>
                        <a:lnTo>
                          <a:pt x="45128" y="19220"/>
                        </a:lnTo>
                        <a:lnTo>
                          <a:pt x="45128" y="19239"/>
                        </a:lnTo>
                        <a:lnTo>
                          <a:pt x="45155" y="19239"/>
                        </a:lnTo>
                        <a:lnTo>
                          <a:pt x="45155" y="19248"/>
                        </a:lnTo>
                        <a:lnTo>
                          <a:pt x="45183" y="19248"/>
                        </a:lnTo>
                        <a:lnTo>
                          <a:pt x="45183" y="19266"/>
                        </a:lnTo>
                        <a:lnTo>
                          <a:pt x="45220" y="19266"/>
                        </a:lnTo>
                        <a:lnTo>
                          <a:pt x="45220" y="19285"/>
                        </a:lnTo>
                        <a:lnTo>
                          <a:pt x="45248" y="19285"/>
                        </a:lnTo>
                        <a:lnTo>
                          <a:pt x="45248" y="19294"/>
                        </a:lnTo>
                        <a:lnTo>
                          <a:pt x="45276" y="19294"/>
                        </a:lnTo>
                        <a:lnTo>
                          <a:pt x="45276" y="19313"/>
                        </a:lnTo>
                        <a:lnTo>
                          <a:pt x="45313" y="19313"/>
                        </a:lnTo>
                        <a:lnTo>
                          <a:pt x="45313" y="19331"/>
                        </a:lnTo>
                        <a:lnTo>
                          <a:pt x="45322" y="19331"/>
                        </a:lnTo>
                        <a:lnTo>
                          <a:pt x="45322" y="19341"/>
                        </a:lnTo>
                        <a:lnTo>
                          <a:pt x="45359" y="19341"/>
                        </a:lnTo>
                        <a:lnTo>
                          <a:pt x="45359" y="19359"/>
                        </a:lnTo>
                        <a:lnTo>
                          <a:pt x="45387" y="19359"/>
                        </a:lnTo>
                        <a:lnTo>
                          <a:pt x="45387" y="19378"/>
                        </a:lnTo>
                        <a:lnTo>
                          <a:pt x="45406" y="19378"/>
                        </a:lnTo>
                        <a:lnTo>
                          <a:pt x="45406" y="19387"/>
                        </a:lnTo>
                        <a:lnTo>
                          <a:pt x="45433" y="19387"/>
                        </a:lnTo>
                        <a:lnTo>
                          <a:pt x="45433" y="19405"/>
                        </a:lnTo>
                        <a:lnTo>
                          <a:pt x="45461" y="19405"/>
                        </a:lnTo>
                        <a:lnTo>
                          <a:pt x="45461" y="19424"/>
                        </a:lnTo>
                        <a:lnTo>
                          <a:pt x="45480" y="19424"/>
                        </a:lnTo>
                        <a:lnTo>
                          <a:pt x="45480" y="19433"/>
                        </a:lnTo>
                        <a:lnTo>
                          <a:pt x="45507" y="19433"/>
                        </a:lnTo>
                        <a:lnTo>
                          <a:pt x="45507" y="19452"/>
                        </a:lnTo>
                        <a:lnTo>
                          <a:pt x="45544" y="19452"/>
                        </a:lnTo>
                        <a:lnTo>
                          <a:pt x="45544" y="19470"/>
                        </a:lnTo>
                        <a:lnTo>
                          <a:pt x="45554" y="19470"/>
                        </a:lnTo>
                        <a:lnTo>
                          <a:pt x="45554" y="19479"/>
                        </a:lnTo>
                        <a:lnTo>
                          <a:pt x="45591" y="19479"/>
                        </a:lnTo>
                        <a:lnTo>
                          <a:pt x="45591" y="19498"/>
                        </a:lnTo>
                        <a:lnTo>
                          <a:pt x="45600" y="19498"/>
                        </a:lnTo>
                        <a:lnTo>
                          <a:pt x="45600" y="19517"/>
                        </a:lnTo>
                        <a:lnTo>
                          <a:pt x="45637" y="19517"/>
                        </a:lnTo>
                        <a:lnTo>
                          <a:pt x="45637" y="19526"/>
                        </a:lnTo>
                        <a:lnTo>
                          <a:pt x="45646" y="19526"/>
                        </a:lnTo>
                        <a:lnTo>
                          <a:pt x="45646" y="19544"/>
                        </a:lnTo>
                        <a:lnTo>
                          <a:pt x="45683" y="19544"/>
                        </a:lnTo>
                        <a:lnTo>
                          <a:pt x="45683" y="19563"/>
                        </a:lnTo>
                        <a:lnTo>
                          <a:pt x="45693" y="19563"/>
                        </a:lnTo>
                        <a:lnTo>
                          <a:pt x="45693" y="19572"/>
                        </a:lnTo>
                        <a:lnTo>
                          <a:pt x="45730" y="19572"/>
                        </a:lnTo>
                        <a:lnTo>
                          <a:pt x="45730" y="19591"/>
                        </a:lnTo>
                        <a:lnTo>
                          <a:pt x="45739" y="19591"/>
                        </a:lnTo>
                        <a:lnTo>
                          <a:pt x="45739" y="19609"/>
                        </a:lnTo>
                        <a:lnTo>
                          <a:pt x="45757" y="19609"/>
                        </a:lnTo>
                        <a:lnTo>
                          <a:pt x="45757" y="19618"/>
                        </a:lnTo>
                        <a:lnTo>
                          <a:pt x="45785" y="19618"/>
                        </a:lnTo>
                        <a:lnTo>
                          <a:pt x="45785" y="19637"/>
                        </a:lnTo>
                        <a:lnTo>
                          <a:pt x="45804" y="19637"/>
                        </a:lnTo>
                        <a:lnTo>
                          <a:pt x="45804" y="19655"/>
                        </a:lnTo>
                        <a:lnTo>
                          <a:pt x="45832" y="19655"/>
                        </a:lnTo>
                        <a:lnTo>
                          <a:pt x="45832" y="19665"/>
                        </a:lnTo>
                        <a:lnTo>
                          <a:pt x="45850" y="19665"/>
                        </a:lnTo>
                        <a:lnTo>
                          <a:pt x="45850" y="19683"/>
                        </a:lnTo>
                        <a:lnTo>
                          <a:pt x="45869" y="19683"/>
                        </a:lnTo>
                        <a:lnTo>
                          <a:pt x="45869" y="19702"/>
                        </a:lnTo>
                        <a:lnTo>
                          <a:pt x="45896" y="19702"/>
                        </a:lnTo>
                        <a:lnTo>
                          <a:pt x="45896" y="19711"/>
                        </a:lnTo>
                        <a:lnTo>
                          <a:pt x="45915" y="19711"/>
                        </a:lnTo>
                        <a:lnTo>
                          <a:pt x="45915" y="19730"/>
                        </a:lnTo>
                        <a:lnTo>
                          <a:pt x="45924" y="19730"/>
                        </a:lnTo>
                        <a:lnTo>
                          <a:pt x="45924" y="19748"/>
                        </a:lnTo>
                        <a:lnTo>
                          <a:pt x="45943" y="19748"/>
                        </a:lnTo>
                        <a:lnTo>
                          <a:pt x="45943" y="19757"/>
                        </a:lnTo>
                        <a:lnTo>
                          <a:pt x="45971" y="19757"/>
                        </a:lnTo>
                        <a:lnTo>
                          <a:pt x="45971" y="19776"/>
                        </a:lnTo>
                        <a:lnTo>
                          <a:pt x="45989" y="19776"/>
                        </a:lnTo>
                        <a:lnTo>
                          <a:pt x="45989" y="19794"/>
                        </a:lnTo>
                        <a:lnTo>
                          <a:pt x="46008" y="19794"/>
                        </a:lnTo>
                        <a:lnTo>
                          <a:pt x="46008" y="19804"/>
                        </a:lnTo>
                        <a:lnTo>
                          <a:pt x="46017" y="19804"/>
                        </a:lnTo>
                        <a:lnTo>
                          <a:pt x="46017" y="19822"/>
                        </a:lnTo>
                        <a:lnTo>
                          <a:pt x="46035" y="19822"/>
                        </a:lnTo>
                        <a:lnTo>
                          <a:pt x="46035" y="19841"/>
                        </a:lnTo>
                        <a:lnTo>
                          <a:pt x="46063" y="19841"/>
                        </a:lnTo>
                        <a:lnTo>
                          <a:pt x="46063" y="19850"/>
                        </a:lnTo>
                        <a:lnTo>
                          <a:pt x="46082" y="19850"/>
                        </a:lnTo>
                        <a:lnTo>
                          <a:pt x="46082" y="19869"/>
                        </a:lnTo>
                        <a:lnTo>
                          <a:pt x="46100" y="19869"/>
                        </a:lnTo>
                        <a:lnTo>
                          <a:pt x="46100" y="19887"/>
                        </a:lnTo>
                        <a:lnTo>
                          <a:pt x="46109" y="19887"/>
                        </a:lnTo>
                        <a:lnTo>
                          <a:pt x="46109" y="19896"/>
                        </a:lnTo>
                        <a:lnTo>
                          <a:pt x="46147" y="19896"/>
                        </a:lnTo>
                        <a:lnTo>
                          <a:pt x="46147" y="19915"/>
                        </a:lnTo>
                        <a:lnTo>
                          <a:pt x="46156" y="19915"/>
                        </a:lnTo>
                        <a:lnTo>
                          <a:pt x="46156" y="19933"/>
                        </a:lnTo>
                        <a:lnTo>
                          <a:pt x="46174" y="19933"/>
                        </a:lnTo>
                        <a:lnTo>
                          <a:pt x="46174" y="19943"/>
                        </a:lnTo>
                        <a:lnTo>
                          <a:pt x="46193" y="19943"/>
                        </a:lnTo>
                        <a:lnTo>
                          <a:pt x="46193" y="19961"/>
                        </a:lnTo>
                        <a:lnTo>
                          <a:pt x="46202" y="19961"/>
                        </a:lnTo>
                        <a:lnTo>
                          <a:pt x="46202" y="19980"/>
                        </a:lnTo>
                        <a:lnTo>
                          <a:pt x="46221" y="19980"/>
                        </a:lnTo>
                        <a:lnTo>
                          <a:pt x="46221" y="19989"/>
                        </a:lnTo>
                        <a:lnTo>
                          <a:pt x="46239" y="19989"/>
                        </a:lnTo>
                        <a:lnTo>
                          <a:pt x="46239" y="20007"/>
                        </a:lnTo>
                        <a:lnTo>
                          <a:pt x="46248" y="20007"/>
                        </a:lnTo>
                        <a:lnTo>
                          <a:pt x="46248" y="20026"/>
                        </a:lnTo>
                        <a:lnTo>
                          <a:pt x="46267" y="20026"/>
                        </a:lnTo>
                        <a:lnTo>
                          <a:pt x="46267" y="20035"/>
                        </a:lnTo>
                        <a:lnTo>
                          <a:pt x="46285" y="20035"/>
                        </a:lnTo>
                        <a:lnTo>
                          <a:pt x="46285" y="20054"/>
                        </a:lnTo>
                        <a:lnTo>
                          <a:pt x="46295" y="20054"/>
                        </a:lnTo>
                        <a:lnTo>
                          <a:pt x="46295" y="20072"/>
                        </a:lnTo>
                        <a:lnTo>
                          <a:pt x="46313" y="20072"/>
                        </a:lnTo>
                        <a:lnTo>
                          <a:pt x="46313" y="20082"/>
                        </a:lnTo>
                        <a:lnTo>
                          <a:pt x="46332" y="20082"/>
                        </a:lnTo>
                        <a:lnTo>
                          <a:pt x="46332" y="20100"/>
                        </a:lnTo>
                        <a:lnTo>
                          <a:pt x="46341" y="20100"/>
                        </a:lnTo>
                        <a:lnTo>
                          <a:pt x="46341" y="20119"/>
                        </a:lnTo>
                        <a:lnTo>
                          <a:pt x="46360" y="20119"/>
                        </a:lnTo>
                        <a:lnTo>
                          <a:pt x="46360" y="20128"/>
                        </a:lnTo>
                        <a:lnTo>
                          <a:pt x="46378" y="20128"/>
                        </a:lnTo>
                        <a:lnTo>
                          <a:pt x="46378" y="20146"/>
                        </a:lnTo>
                        <a:lnTo>
                          <a:pt x="46387" y="20146"/>
                        </a:lnTo>
                        <a:lnTo>
                          <a:pt x="46387" y="20165"/>
                        </a:lnTo>
                        <a:lnTo>
                          <a:pt x="46406" y="20165"/>
                        </a:lnTo>
                        <a:lnTo>
                          <a:pt x="46406" y="20174"/>
                        </a:lnTo>
                        <a:lnTo>
                          <a:pt x="46424" y="20174"/>
                        </a:lnTo>
                        <a:lnTo>
                          <a:pt x="46424" y="20193"/>
                        </a:lnTo>
                        <a:lnTo>
                          <a:pt x="46434" y="20193"/>
                        </a:lnTo>
                        <a:lnTo>
                          <a:pt x="46434" y="20211"/>
                        </a:lnTo>
                        <a:lnTo>
                          <a:pt x="46452" y="20211"/>
                        </a:lnTo>
                        <a:lnTo>
                          <a:pt x="46452" y="20220"/>
                        </a:lnTo>
                        <a:lnTo>
                          <a:pt x="46471" y="20220"/>
                        </a:lnTo>
                        <a:lnTo>
                          <a:pt x="46471" y="20239"/>
                        </a:lnTo>
                        <a:lnTo>
                          <a:pt x="46480" y="20239"/>
                        </a:lnTo>
                        <a:lnTo>
                          <a:pt x="46480" y="20258"/>
                        </a:lnTo>
                        <a:lnTo>
                          <a:pt x="46498" y="20258"/>
                        </a:lnTo>
                        <a:lnTo>
                          <a:pt x="46498" y="20267"/>
                        </a:lnTo>
                        <a:lnTo>
                          <a:pt x="46517" y="20267"/>
                        </a:lnTo>
                        <a:lnTo>
                          <a:pt x="46517" y="20285"/>
                        </a:lnTo>
                        <a:lnTo>
                          <a:pt x="46526" y="20285"/>
                        </a:lnTo>
                        <a:lnTo>
                          <a:pt x="46526" y="20304"/>
                        </a:lnTo>
                        <a:lnTo>
                          <a:pt x="46545" y="20304"/>
                        </a:lnTo>
                        <a:lnTo>
                          <a:pt x="46545" y="20332"/>
                        </a:lnTo>
                        <a:lnTo>
                          <a:pt x="46563" y="20332"/>
                        </a:lnTo>
                        <a:lnTo>
                          <a:pt x="46563" y="20350"/>
                        </a:lnTo>
                        <a:lnTo>
                          <a:pt x="46573" y="20350"/>
                        </a:lnTo>
                        <a:lnTo>
                          <a:pt x="46573" y="20359"/>
                        </a:lnTo>
                        <a:lnTo>
                          <a:pt x="46591" y="20359"/>
                        </a:lnTo>
                        <a:lnTo>
                          <a:pt x="46591" y="20378"/>
                        </a:lnTo>
                        <a:lnTo>
                          <a:pt x="46610" y="20378"/>
                        </a:lnTo>
                        <a:lnTo>
                          <a:pt x="46610" y="20396"/>
                        </a:lnTo>
                        <a:lnTo>
                          <a:pt x="46619" y="20396"/>
                        </a:lnTo>
                        <a:lnTo>
                          <a:pt x="46619" y="20406"/>
                        </a:lnTo>
                        <a:lnTo>
                          <a:pt x="46637" y="20406"/>
                        </a:lnTo>
                        <a:lnTo>
                          <a:pt x="46637" y="20424"/>
                        </a:lnTo>
                        <a:lnTo>
                          <a:pt x="46656" y="20424"/>
                        </a:lnTo>
                        <a:lnTo>
                          <a:pt x="46656" y="20452"/>
                        </a:lnTo>
                        <a:lnTo>
                          <a:pt x="46665" y="20452"/>
                        </a:lnTo>
                        <a:lnTo>
                          <a:pt x="46665" y="20471"/>
                        </a:lnTo>
                        <a:lnTo>
                          <a:pt x="46684" y="20471"/>
                        </a:lnTo>
                        <a:lnTo>
                          <a:pt x="46684" y="20489"/>
                        </a:lnTo>
                        <a:lnTo>
                          <a:pt x="46702" y="20489"/>
                        </a:lnTo>
                        <a:lnTo>
                          <a:pt x="46702" y="20498"/>
                        </a:lnTo>
                        <a:lnTo>
                          <a:pt x="46712" y="20498"/>
                        </a:lnTo>
                        <a:lnTo>
                          <a:pt x="46712" y="20535"/>
                        </a:lnTo>
                        <a:lnTo>
                          <a:pt x="46730" y="20535"/>
                        </a:lnTo>
                        <a:lnTo>
                          <a:pt x="46730" y="20545"/>
                        </a:lnTo>
                        <a:lnTo>
                          <a:pt x="46749" y="20545"/>
                        </a:lnTo>
                        <a:lnTo>
                          <a:pt x="46749" y="20563"/>
                        </a:lnTo>
                        <a:lnTo>
                          <a:pt x="46758" y="20563"/>
                        </a:lnTo>
                        <a:lnTo>
                          <a:pt x="46758" y="20582"/>
                        </a:lnTo>
                        <a:lnTo>
                          <a:pt x="46776" y="20582"/>
                        </a:lnTo>
                        <a:lnTo>
                          <a:pt x="46776" y="20610"/>
                        </a:lnTo>
                        <a:lnTo>
                          <a:pt x="46795" y="20610"/>
                        </a:lnTo>
                        <a:lnTo>
                          <a:pt x="46795" y="20637"/>
                        </a:lnTo>
                        <a:lnTo>
                          <a:pt x="46285" y="20637"/>
                        </a:lnTo>
                        <a:lnTo>
                          <a:pt x="46285" y="20656"/>
                        </a:lnTo>
                        <a:lnTo>
                          <a:pt x="45155" y="20656"/>
                        </a:lnTo>
                        <a:lnTo>
                          <a:pt x="45155" y="20674"/>
                        </a:lnTo>
                        <a:lnTo>
                          <a:pt x="43840" y="20674"/>
                        </a:lnTo>
                        <a:lnTo>
                          <a:pt x="43840" y="20684"/>
                        </a:lnTo>
                        <a:lnTo>
                          <a:pt x="42497" y="20684"/>
                        </a:lnTo>
                        <a:lnTo>
                          <a:pt x="42497" y="20702"/>
                        </a:lnTo>
                        <a:lnTo>
                          <a:pt x="41173" y="20702"/>
                        </a:lnTo>
                        <a:lnTo>
                          <a:pt x="41173" y="20721"/>
                        </a:lnTo>
                        <a:lnTo>
                          <a:pt x="39848" y="20721"/>
                        </a:lnTo>
                        <a:lnTo>
                          <a:pt x="39848" y="20730"/>
                        </a:lnTo>
                        <a:lnTo>
                          <a:pt x="38514" y="20730"/>
                        </a:lnTo>
                        <a:lnTo>
                          <a:pt x="38514" y="20748"/>
                        </a:lnTo>
                        <a:lnTo>
                          <a:pt x="37190" y="20748"/>
                        </a:lnTo>
                        <a:lnTo>
                          <a:pt x="37190" y="20767"/>
                        </a:lnTo>
                        <a:lnTo>
                          <a:pt x="35735" y="20767"/>
                        </a:lnTo>
                        <a:lnTo>
                          <a:pt x="35735" y="20776"/>
                        </a:lnTo>
                        <a:lnTo>
                          <a:pt x="34040" y="20776"/>
                        </a:lnTo>
                        <a:lnTo>
                          <a:pt x="34040" y="20795"/>
                        </a:lnTo>
                        <a:lnTo>
                          <a:pt x="32327" y="20795"/>
                        </a:lnTo>
                        <a:lnTo>
                          <a:pt x="32327" y="20813"/>
                        </a:lnTo>
                        <a:lnTo>
                          <a:pt x="30595" y="20813"/>
                        </a:lnTo>
                        <a:lnTo>
                          <a:pt x="30595" y="20823"/>
                        </a:lnTo>
                        <a:lnTo>
                          <a:pt x="28900" y="20823"/>
                        </a:lnTo>
                        <a:lnTo>
                          <a:pt x="28900" y="20841"/>
                        </a:lnTo>
                        <a:lnTo>
                          <a:pt x="27121" y="20841"/>
                        </a:lnTo>
                        <a:lnTo>
                          <a:pt x="27121" y="20860"/>
                        </a:lnTo>
                        <a:close/>
                        <a:moveTo>
                          <a:pt x="49814" y="20591"/>
                        </a:moveTo>
                        <a:lnTo>
                          <a:pt x="49814" y="20582"/>
                        </a:lnTo>
                        <a:lnTo>
                          <a:pt x="49852" y="20582"/>
                        </a:lnTo>
                        <a:lnTo>
                          <a:pt x="49852" y="20563"/>
                        </a:lnTo>
                        <a:lnTo>
                          <a:pt x="49898" y="20563"/>
                        </a:lnTo>
                        <a:lnTo>
                          <a:pt x="49898" y="20545"/>
                        </a:lnTo>
                        <a:lnTo>
                          <a:pt x="49944" y="20545"/>
                        </a:lnTo>
                        <a:lnTo>
                          <a:pt x="49944" y="20535"/>
                        </a:lnTo>
                        <a:lnTo>
                          <a:pt x="50000" y="20535"/>
                        </a:lnTo>
                        <a:lnTo>
                          <a:pt x="50000" y="20517"/>
                        </a:lnTo>
                        <a:lnTo>
                          <a:pt x="50046" y="20517"/>
                        </a:lnTo>
                        <a:lnTo>
                          <a:pt x="50046" y="20498"/>
                        </a:lnTo>
                        <a:lnTo>
                          <a:pt x="50111" y="20498"/>
                        </a:lnTo>
                        <a:lnTo>
                          <a:pt x="50111" y="20489"/>
                        </a:lnTo>
                        <a:lnTo>
                          <a:pt x="50176" y="20489"/>
                        </a:lnTo>
                        <a:lnTo>
                          <a:pt x="50176" y="20471"/>
                        </a:lnTo>
                        <a:lnTo>
                          <a:pt x="50231" y="20471"/>
                        </a:lnTo>
                        <a:lnTo>
                          <a:pt x="50231" y="20452"/>
                        </a:lnTo>
                        <a:lnTo>
                          <a:pt x="50315" y="20452"/>
                        </a:lnTo>
                        <a:lnTo>
                          <a:pt x="50315" y="20443"/>
                        </a:lnTo>
                        <a:lnTo>
                          <a:pt x="50370" y="20443"/>
                        </a:lnTo>
                        <a:lnTo>
                          <a:pt x="50370" y="20424"/>
                        </a:lnTo>
                        <a:lnTo>
                          <a:pt x="50463" y="20424"/>
                        </a:lnTo>
                        <a:lnTo>
                          <a:pt x="50463" y="20406"/>
                        </a:lnTo>
                        <a:lnTo>
                          <a:pt x="50593" y="20406"/>
                        </a:lnTo>
                        <a:lnTo>
                          <a:pt x="50593" y="20396"/>
                        </a:lnTo>
                        <a:lnTo>
                          <a:pt x="50694" y="20396"/>
                        </a:lnTo>
                        <a:lnTo>
                          <a:pt x="50694" y="20378"/>
                        </a:lnTo>
                        <a:lnTo>
                          <a:pt x="50917" y="20378"/>
                        </a:lnTo>
                        <a:lnTo>
                          <a:pt x="50917" y="20359"/>
                        </a:lnTo>
                        <a:lnTo>
                          <a:pt x="51250" y="20359"/>
                        </a:lnTo>
                        <a:lnTo>
                          <a:pt x="51250" y="20378"/>
                        </a:lnTo>
                        <a:lnTo>
                          <a:pt x="51435" y="20378"/>
                        </a:lnTo>
                        <a:lnTo>
                          <a:pt x="51435" y="20396"/>
                        </a:lnTo>
                        <a:lnTo>
                          <a:pt x="51593" y="20396"/>
                        </a:lnTo>
                        <a:lnTo>
                          <a:pt x="51593" y="20406"/>
                        </a:lnTo>
                        <a:lnTo>
                          <a:pt x="51667" y="20406"/>
                        </a:lnTo>
                        <a:lnTo>
                          <a:pt x="51667" y="20424"/>
                        </a:lnTo>
                        <a:lnTo>
                          <a:pt x="51760" y="20424"/>
                        </a:lnTo>
                        <a:lnTo>
                          <a:pt x="51760" y="20443"/>
                        </a:lnTo>
                        <a:lnTo>
                          <a:pt x="51843" y="20443"/>
                        </a:lnTo>
                        <a:lnTo>
                          <a:pt x="51843" y="20452"/>
                        </a:lnTo>
                        <a:lnTo>
                          <a:pt x="51917" y="20452"/>
                        </a:lnTo>
                        <a:lnTo>
                          <a:pt x="51917" y="20471"/>
                        </a:lnTo>
                        <a:lnTo>
                          <a:pt x="51963" y="20471"/>
                        </a:lnTo>
                        <a:lnTo>
                          <a:pt x="51963" y="20489"/>
                        </a:lnTo>
                        <a:lnTo>
                          <a:pt x="52028" y="20489"/>
                        </a:lnTo>
                        <a:lnTo>
                          <a:pt x="52028" y="20498"/>
                        </a:lnTo>
                        <a:lnTo>
                          <a:pt x="52084" y="20498"/>
                        </a:lnTo>
                        <a:lnTo>
                          <a:pt x="52084" y="20517"/>
                        </a:lnTo>
                        <a:lnTo>
                          <a:pt x="52102" y="20517"/>
                        </a:lnTo>
                        <a:lnTo>
                          <a:pt x="52102" y="20498"/>
                        </a:lnTo>
                        <a:lnTo>
                          <a:pt x="52084" y="20498"/>
                        </a:lnTo>
                        <a:lnTo>
                          <a:pt x="52084" y="20285"/>
                        </a:lnTo>
                        <a:lnTo>
                          <a:pt x="52102" y="20285"/>
                        </a:lnTo>
                        <a:lnTo>
                          <a:pt x="52102" y="20211"/>
                        </a:lnTo>
                        <a:lnTo>
                          <a:pt x="52121" y="20211"/>
                        </a:lnTo>
                        <a:lnTo>
                          <a:pt x="52121" y="20128"/>
                        </a:lnTo>
                        <a:lnTo>
                          <a:pt x="52130" y="20128"/>
                        </a:lnTo>
                        <a:lnTo>
                          <a:pt x="52130" y="20100"/>
                        </a:lnTo>
                        <a:lnTo>
                          <a:pt x="52149" y="20100"/>
                        </a:lnTo>
                        <a:lnTo>
                          <a:pt x="52149" y="20072"/>
                        </a:lnTo>
                        <a:lnTo>
                          <a:pt x="52167" y="20072"/>
                        </a:lnTo>
                        <a:lnTo>
                          <a:pt x="52167" y="20035"/>
                        </a:lnTo>
                        <a:lnTo>
                          <a:pt x="52176" y="20035"/>
                        </a:lnTo>
                        <a:lnTo>
                          <a:pt x="52176" y="20007"/>
                        </a:lnTo>
                        <a:lnTo>
                          <a:pt x="52195" y="20007"/>
                        </a:lnTo>
                        <a:lnTo>
                          <a:pt x="52195" y="19980"/>
                        </a:lnTo>
                        <a:lnTo>
                          <a:pt x="52213" y="19980"/>
                        </a:lnTo>
                        <a:lnTo>
                          <a:pt x="52213" y="19943"/>
                        </a:lnTo>
                        <a:lnTo>
                          <a:pt x="52223" y="19943"/>
                        </a:lnTo>
                        <a:lnTo>
                          <a:pt x="52223" y="19933"/>
                        </a:lnTo>
                        <a:lnTo>
                          <a:pt x="52241" y="19933"/>
                        </a:lnTo>
                        <a:lnTo>
                          <a:pt x="52241" y="19896"/>
                        </a:lnTo>
                        <a:lnTo>
                          <a:pt x="52260" y="19896"/>
                        </a:lnTo>
                        <a:lnTo>
                          <a:pt x="52260" y="19887"/>
                        </a:lnTo>
                        <a:lnTo>
                          <a:pt x="52269" y="19887"/>
                        </a:lnTo>
                        <a:lnTo>
                          <a:pt x="52269" y="19869"/>
                        </a:lnTo>
                        <a:lnTo>
                          <a:pt x="52288" y="19869"/>
                        </a:lnTo>
                        <a:lnTo>
                          <a:pt x="52288" y="19850"/>
                        </a:lnTo>
                        <a:lnTo>
                          <a:pt x="52306" y="19850"/>
                        </a:lnTo>
                        <a:lnTo>
                          <a:pt x="52306" y="19822"/>
                        </a:lnTo>
                        <a:lnTo>
                          <a:pt x="52315" y="19822"/>
                        </a:lnTo>
                        <a:lnTo>
                          <a:pt x="52315" y="19804"/>
                        </a:lnTo>
                        <a:lnTo>
                          <a:pt x="52352" y="19804"/>
                        </a:lnTo>
                        <a:lnTo>
                          <a:pt x="52352" y="19794"/>
                        </a:lnTo>
                        <a:lnTo>
                          <a:pt x="52362" y="19794"/>
                        </a:lnTo>
                        <a:lnTo>
                          <a:pt x="52362" y="19776"/>
                        </a:lnTo>
                        <a:lnTo>
                          <a:pt x="52380" y="19776"/>
                        </a:lnTo>
                        <a:lnTo>
                          <a:pt x="52380" y="19757"/>
                        </a:lnTo>
                        <a:lnTo>
                          <a:pt x="52399" y="19757"/>
                        </a:lnTo>
                        <a:lnTo>
                          <a:pt x="52399" y="19748"/>
                        </a:lnTo>
                        <a:lnTo>
                          <a:pt x="52427" y="19748"/>
                        </a:lnTo>
                        <a:lnTo>
                          <a:pt x="52427" y="19730"/>
                        </a:lnTo>
                        <a:lnTo>
                          <a:pt x="52445" y="19730"/>
                        </a:lnTo>
                        <a:lnTo>
                          <a:pt x="52445" y="19711"/>
                        </a:lnTo>
                        <a:lnTo>
                          <a:pt x="52473" y="19711"/>
                        </a:lnTo>
                        <a:lnTo>
                          <a:pt x="52473" y="19702"/>
                        </a:lnTo>
                        <a:lnTo>
                          <a:pt x="52491" y="19702"/>
                        </a:lnTo>
                        <a:lnTo>
                          <a:pt x="52491" y="19683"/>
                        </a:lnTo>
                        <a:lnTo>
                          <a:pt x="52538" y="19683"/>
                        </a:lnTo>
                        <a:lnTo>
                          <a:pt x="52538" y="19665"/>
                        </a:lnTo>
                        <a:lnTo>
                          <a:pt x="52565" y="19665"/>
                        </a:lnTo>
                        <a:lnTo>
                          <a:pt x="52565" y="19655"/>
                        </a:lnTo>
                        <a:lnTo>
                          <a:pt x="52593" y="19655"/>
                        </a:lnTo>
                        <a:lnTo>
                          <a:pt x="52593" y="19637"/>
                        </a:lnTo>
                        <a:lnTo>
                          <a:pt x="52640" y="19637"/>
                        </a:lnTo>
                        <a:lnTo>
                          <a:pt x="52640" y="19618"/>
                        </a:lnTo>
                        <a:lnTo>
                          <a:pt x="52704" y="19618"/>
                        </a:lnTo>
                        <a:lnTo>
                          <a:pt x="52704" y="19609"/>
                        </a:lnTo>
                        <a:lnTo>
                          <a:pt x="52769" y="19609"/>
                        </a:lnTo>
                        <a:lnTo>
                          <a:pt x="52769" y="19591"/>
                        </a:lnTo>
                        <a:lnTo>
                          <a:pt x="53047" y="19591"/>
                        </a:lnTo>
                        <a:lnTo>
                          <a:pt x="53047" y="19609"/>
                        </a:lnTo>
                        <a:lnTo>
                          <a:pt x="53103" y="19609"/>
                        </a:lnTo>
                        <a:lnTo>
                          <a:pt x="53103" y="19572"/>
                        </a:lnTo>
                        <a:lnTo>
                          <a:pt x="53093" y="19572"/>
                        </a:lnTo>
                        <a:lnTo>
                          <a:pt x="53093" y="19544"/>
                        </a:lnTo>
                        <a:lnTo>
                          <a:pt x="53075" y="19544"/>
                        </a:lnTo>
                        <a:lnTo>
                          <a:pt x="53075" y="19517"/>
                        </a:lnTo>
                        <a:lnTo>
                          <a:pt x="53056" y="19517"/>
                        </a:lnTo>
                        <a:lnTo>
                          <a:pt x="53056" y="19479"/>
                        </a:lnTo>
                        <a:lnTo>
                          <a:pt x="53047" y="19479"/>
                        </a:lnTo>
                        <a:lnTo>
                          <a:pt x="53047" y="19452"/>
                        </a:lnTo>
                        <a:lnTo>
                          <a:pt x="53029" y="19452"/>
                        </a:lnTo>
                        <a:lnTo>
                          <a:pt x="53029" y="19424"/>
                        </a:lnTo>
                        <a:lnTo>
                          <a:pt x="53010" y="19424"/>
                        </a:lnTo>
                        <a:lnTo>
                          <a:pt x="53010" y="19359"/>
                        </a:lnTo>
                        <a:lnTo>
                          <a:pt x="53001" y="19359"/>
                        </a:lnTo>
                        <a:lnTo>
                          <a:pt x="53001" y="19313"/>
                        </a:lnTo>
                        <a:lnTo>
                          <a:pt x="52982" y="19313"/>
                        </a:lnTo>
                        <a:lnTo>
                          <a:pt x="52982" y="19248"/>
                        </a:lnTo>
                        <a:lnTo>
                          <a:pt x="52964" y="19248"/>
                        </a:lnTo>
                        <a:lnTo>
                          <a:pt x="52964" y="19192"/>
                        </a:lnTo>
                        <a:lnTo>
                          <a:pt x="52954" y="19192"/>
                        </a:lnTo>
                        <a:lnTo>
                          <a:pt x="52954" y="18831"/>
                        </a:lnTo>
                        <a:lnTo>
                          <a:pt x="52964" y="18831"/>
                        </a:lnTo>
                        <a:lnTo>
                          <a:pt x="52964" y="18757"/>
                        </a:lnTo>
                        <a:lnTo>
                          <a:pt x="52982" y="18757"/>
                        </a:lnTo>
                        <a:lnTo>
                          <a:pt x="52982" y="18683"/>
                        </a:lnTo>
                        <a:lnTo>
                          <a:pt x="53001" y="18683"/>
                        </a:lnTo>
                        <a:lnTo>
                          <a:pt x="53001" y="18637"/>
                        </a:lnTo>
                        <a:lnTo>
                          <a:pt x="53010" y="18637"/>
                        </a:lnTo>
                        <a:lnTo>
                          <a:pt x="53010" y="18590"/>
                        </a:lnTo>
                        <a:lnTo>
                          <a:pt x="53029" y="18590"/>
                        </a:lnTo>
                        <a:lnTo>
                          <a:pt x="53029" y="18553"/>
                        </a:lnTo>
                        <a:lnTo>
                          <a:pt x="53047" y="18553"/>
                        </a:lnTo>
                        <a:lnTo>
                          <a:pt x="53047" y="18507"/>
                        </a:lnTo>
                        <a:lnTo>
                          <a:pt x="53056" y="18507"/>
                        </a:lnTo>
                        <a:lnTo>
                          <a:pt x="53056" y="18479"/>
                        </a:lnTo>
                        <a:lnTo>
                          <a:pt x="53075" y="18479"/>
                        </a:lnTo>
                        <a:lnTo>
                          <a:pt x="53075" y="18451"/>
                        </a:lnTo>
                        <a:lnTo>
                          <a:pt x="53093" y="18451"/>
                        </a:lnTo>
                        <a:lnTo>
                          <a:pt x="53093" y="18433"/>
                        </a:lnTo>
                        <a:lnTo>
                          <a:pt x="53103" y="18433"/>
                        </a:lnTo>
                        <a:lnTo>
                          <a:pt x="53103" y="18405"/>
                        </a:lnTo>
                        <a:lnTo>
                          <a:pt x="53121" y="18405"/>
                        </a:lnTo>
                        <a:lnTo>
                          <a:pt x="53121" y="18368"/>
                        </a:lnTo>
                        <a:lnTo>
                          <a:pt x="53140" y="18368"/>
                        </a:lnTo>
                        <a:lnTo>
                          <a:pt x="53140" y="18359"/>
                        </a:lnTo>
                        <a:lnTo>
                          <a:pt x="53149" y="18359"/>
                        </a:lnTo>
                        <a:lnTo>
                          <a:pt x="53149" y="18322"/>
                        </a:lnTo>
                        <a:lnTo>
                          <a:pt x="53168" y="18322"/>
                        </a:lnTo>
                        <a:lnTo>
                          <a:pt x="53168" y="18312"/>
                        </a:lnTo>
                        <a:lnTo>
                          <a:pt x="53186" y="18312"/>
                        </a:lnTo>
                        <a:lnTo>
                          <a:pt x="53186" y="18275"/>
                        </a:lnTo>
                        <a:lnTo>
                          <a:pt x="53195" y="18275"/>
                        </a:lnTo>
                        <a:lnTo>
                          <a:pt x="53195" y="18266"/>
                        </a:lnTo>
                        <a:lnTo>
                          <a:pt x="53214" y="18266"/>
                        </a:lnTo>
                        <a:lnTo>
                          <a:pt x="53214" y="18248"/>
                        </a:lnTo>
                        <a:lnTo>
                          <a:pt x="53232" y="18248"/>
                        </a:lnTo>
                        <a:lnTo>
                          <a:pt x="53232" y="18229"/>
                        </a:lnTo>
                        <a:lnTo>
                          <a:pt x="53242" y="18229"/>
                        </a:lnTo>
                        <a:lnTo>
                          <a:pt x="53242" y="18220"/>
                        </a:lnTo>
                        <a:lnTo>
                          <a:pt x="53260" y="18220"/>
                        </a:lnTo>
                        <a:lnTo>
                          <a:pt x="53260" y="18201"/>
                        </a:lnTo>
                        <a:lnTo>
                          <a:pt x="53279" y="18201"/>
                        </a:lnTo>
                        <a:lnTo>
                          <a:pt x="53279" y="18183"/>
                        </a:lnTo>
                        <a:lnTo>
                          <a:pt x="53288" y="18183"/>
                        </a:lnTo>
                        <a:lnTo>
                          <a:pt x="53288" y="18173"/>
                        </a:lnTo>
                        <a:lnTo>
                          <a:pt x="53306" y="18173"/>
                        </a:lnTo>
                        <a:lnTo>
                          <a:pt x="53306" y="18136"/>
                        </a:lnTo>
                        <a:lnTo>
                          <a:pt x="53325" y="18136"/>
                        </a:lnTo>
                        <a:lnTo>
                          <a:pt x="53325" y="18127"/>
                        </a:lnTo>
                        <a:lnTo>
                          <a:pt x="53334" y="18127"/>
                        </a:lnTo>
                        <a:lnTo>
                          <a:pt x="53334" y="18109"/>
                        </a:lnTo>
                        <a:lnTo>
                          <a:pt x="53371" y="18109"/>
                        </a:lnTo>
                        <a:lnTo>
                          <a:pt x="53371" y="18090"/>
                        </a:lnTo>
                        <a:lnTo>
                          <a:pt x="53381" y="18090"/>
                        </a:lnTo>
                        <a:lnTo>
                          <a:pt x="53381" y="18081"/>
                        </a:lnTo>
                        <a:lnTo>
                          <a:pt x="53399" y="18081"/>
                        </a:lnTo>
                        <a:lnTo>
                          <a:pt x="53399" y="18062"/>
                        </a:lnTo>
                        <a:lnTo>
                          <a:pt x="53418" y="18062"/>
                        </a:lnTo>
                        <a:lnTo>
                          <a:pt x="53418" y="18044"/>
                        </a:lnTo>
                        <a:lnTo>
                          <a:pt x="53445" y="18044"/>
                        </a:lnTo>
                        <a:lnTo>
                          <a:pt x="53445" y="18035"/>
                        </a:lnTo>
                        <a:lnTo>
                          <a:pt x="53464" y="18035"/>
                        </a:lnTo>
                        <a:lnTo>
                          <a:pt x="53464" y="18016"/>
                        </a:lnTo>
                        <a:lnTo>
                          <a:pt x="53492" y="18016"/>
                        </a:lnTo>
                        <a:lnTo>
                          <a:pt x="53492" y="17997"/>
                        </a:lnTo>
                        <a:lnTo>
                          <a:pt x="53510" y="17997"/>
                        </a:lnTo>
                        <a:lnTo>
                          <a:pt x="53510" y="17988"/>
                        </a:lnTo>
                        <a:lnTo>
                          <a:pt x="53538" y="17988"/>
                        </a:lnTo>
                        <a:lnTo>
                          <a:pt x="53538" y="17970"/>
                        </a:lnTo>
                        <a:lnTo>
                          <a:pt x="53566" y="17970"/>
                        </a:lnTo>
                        <a:lnTo>
                          <a:pt x="53566" y="17951"/>
                        </a:lnTo>
                        <a:lnTo>
                          <a:pt x="53603" y="17951"/>
                        </a:lnTo>
                        <a:lnTo>
                          <a:pt x="53603" y="17942"/>
                        </a:lnTo>
                        <a:lnTo>
                          <a:pt x="53631" y="17942"/>
                        </a:lnTo>
                        <a:lnTo>
                          <a:pt x="53631" y="17923"/>
                        </a:lnTo>
                        <a:lnTo>
                          <a:pt x="53658" y="17923"/>
                        </a:lnTo>
                        <a:lnTo>
                          <a:pt x="53658" y="17905"/>
                        </a:lnTo>
                        <a:lnTo>
                          <a:pt x="53695" y="17905"/>
                        </a:lnTo>
                        <a:lnTo>
                          <a:pt x="53695" y="17896"/>
                        </a:lnTo>
                        <a:lnTo>
                          <a:pt x="53742" y="17896"/>
                        </a:lnTo>
                        <a:lnTo>
                          <a:pt x="53742" y="17877"/>
                        </a:lnTo>
                        <a:lnTo>
                          <a:pt x="53788" y="17877"/>
                        </a:lnTo>
                        <a:lnTo>
                          <a:pt x="53788" y="17859"/>
                        </a:lnTo>
                        <a:lnTo>
                          <a:pt x="53816" y="17859"/>
                        </a:lnTo>
                        <a:lnTo>
                          <a:pt x="53816" y="17849"/>
                        </a:lnTo>
                        <a:lnTo>
                          <a:pt x="53890" y="17849"/>
                        </a:lnTo>
                        <a:lnTo>
                          <a:pt x="53890" y="17831"/>
                        </a:lnTo>
                        <a:lnTo>
                          <a:pt x="53973" y="17831"/>
                        </a:lnTo>
                        <a:lnTo>
                          <a:pt x="53973" y="17812"/>
                        </a:lnTo>
                        <a:lnTo>
                          <a:pt x="54094" y="17812"/>
                        </a:lnTo>
                        <a:lnTo>
                          <a:pt x="54094" y="17803"/>
                        </a:lnTo>
                        <a:lnTo>
                          <a:pt x="54279" y="17803"/>
                        </a:lnTo>
                        <a:lnTo>
                          <a:pt x="54279" y="17812"/>
                        </a:lnTo>
                        <a:lnTo>
                          <a:pt x="54372" y="17812"/>
                        </a:lnTo>
                        <a:lnTo>
                          <a:pt x="54372" y="17831"/>
                        </a:lnTo>
                        <a:lnTo>
                          <a:pt x="54464" y="17831"/>
                        </a:lnTo>
                        <a:lnTo>
                          <a:pt x="54464" y="17849"/>
                        </a:lnTo>
                        <a:lnTo>
                          <a:pt x="54511" y="17849"/>
                        </a:lnTo>
                        <a:lnTo>
                          <a:pt x="54511" y="17859"/>
                        </a:lnTo>
                        <a:lnTo>
                          <a:pt x="54557" y="17859"/>
                        </a:lnTo>
                        <a:lnTo>
                          <a:pt x="54557" y="17877"/>
                        </a:lnTo>
                        <a:lnTo>
                          <a:pt x="54603" y="17877"/>
                        </a:lnTo>
                        <a:lnTo>
                          <a:pt x="54603" y="17896"/>
                        </a:lnTo>
                        <a:lnTo>
                          <a:pt x="54631" y="17896"/>
                        </a:lnTo>
                        <a:lnTo>
                          <a:pt x="54631" y="17905"/>
                        </a:lnTo>
                        <a:lnTo>
                          <a:pt x="54677" y="17905"/>
                        </a:lnTo>
                        <a:lnTo>
                          <a:pt x="54677" y="17923"/>
                        </a:lnTo>
                        <a:lnTo>
                          <a:pt x="54724" y="17923"/>
                        </a:lnTo>
                        <a:lnTo>
                          <a:pt x="54724" y="17942"/>
                        </a:lnTo>
                        <a:lnTo>
                          <a:pt x="54761" y="17942"/>
                        </a:lnTo>
                        <a:lnTo>
                          <a:pt x="54761" y="17951"/>
                        </a:lnTo>
                        <a:lnTo>
                          <a:pt x="54770" y="17951"/>
                        </a:lnTo>
                        <a:lnTo>
                          <a:pt x="54770" y="17970"/>
                        </a:lnTo>
                        <a:lnTo>
                          <a:pt x="54807" y="17970"/>
                        </a:lnTo>
                        <a:lnTo>
                          <a:pt x="54807" y="17988"/>
                        </a:lnTo>
                        <a:lnTo>
                          <a:pt x="54816" y="17988"/>
                        </a:lnTo>
                        <a:lnTo>
                          <a:pt x="54816" y="17997"/>
                        </a:lnTo>
                        <a:lnTo>
                          <a:pt x="54853" y="17997"/>
                        </a:lnTo>
                        <a:lnTo>
                          <a:pt x="54853" y="18016"/>
                        </a:lnTo>
                        <a:lnTo>
                          <a:pt x="54863" y="18016"/>
                        </a:lnTo>
                        <a:lnTo>
                          <a:pt x="54863" y="18035"/>
                        </a:lnTo>
                        <a:lnTo>
                          <a:pt x="54900" y="18035"/>
                        </a:lnTo>
                        <a:lnTo>
                          <a:pt x="54900" y="18044"/>
                        </a:lnTo>
                        <a:lnTo>
                          <a:pt x="54927" y="18044"/>
                        </a:lnTo>
                        <a:lnTo>
                          <a:pt x="54927" y="18062"/>
                        </a:lnTo>
                        <a:lnTo>
                          <a:pt x="54946" y="18062"/>
                        </a:lnTo>
                        <a:lnTo>
                          <a:pt x="54946" y="18081"/>
                        </a:lnTo>
                        <a:lnTo>
                          <a:pt x="54974" y="18081"/>
                        </a:lnTo>
                        <a:lnTo>
                          <a:pt x="54974" y="18090"/>
                        </a:lnTo>
                        <a:lnTo>
                          <a:pt x="54992" y="18090"/>
                        </a:lnTo>
                        <a:lnTo>
                          <a:pt x="54992" y="18109"/>
                        </a:lnTo>
                        <a:lnTo>
                          <a:pt x="55002" y="18109"/>
                        </a:lnTo>
                        <a:lnTo>
                          <a:pt x="55002" y="18127"/>
                        </a:lnTo>
                        <a:lnTo>
                          <a:pt x="55020" y="18127"/>
                        </a:lnTo>
                        <a:lnTo>
                          <a:pt x="55020" y="18136"/>
                        </a:lnTo>
                        <a:lnTo>
                          <a:pt x="55039" y="18136"/>
                        </a:lnTo>
                        <a:lnTo>
                          <a:pt x="55039" y="18155"/>
                        </a:lnTo>
                        <a:lnTo>
                          <a:pt x="55048" y="18155"/>
                        </a:lnTo>
                        <a:lnTo>
                          <a:pt x="55048" y="18173"/>
                        </a:lnTo>
                        <a:lnTo>
                          <a:pt x="55066" y="18173"/>
                        </a:lnTo>
                        <a:lnTo>
                          <a:pt x="55066" y="18183"/>
                        </a:lnTo>
                        <a:lnTo>
                          <a:pt x="55085" y="18183"/>
                        </a:lnTo>
                        <a:lnTo>
                          <a:pt x="55085" y="18201"/>
                        </a:lnTo>
                        <a:lnTo>
                          <a:pt x="55094" y="18201"/>
                        </a:lnTo>
                        <a:lnTo>
                          <a:pt x="55094" y="18220"/>
                        </a:lnTo>
                        <a:lnTo>
                          <a:pt x="55113" y="18220"/>
                        </a:lnTo>
                        <a:lnTo>
                          <a:pt x="55113" y="18229"/>
                        </a:lnTo>
                        <a:lnTo>
                          <a:pt x="55131" y="18229"/>
                        </a:lnTo>
                        <a:lnTo>
                          <a:pt x="55131" y="18248"/>
                        </a:lnTo>
                        <a:lnTo>
                          <a:pt x="55140" y="18248"/>
                        </a:lnTo>
                        <a:lnTo>
                          <a:pt x="55140" y="18275"/>
                        </a:lnTo>
                        <a:lnTo>
                          <a:pt x="55159" y="18275"/>
                        </a:lnTo>
                        <a:lnTo>
                          <a:pt x="55159" y="18155"/>
                        </a:lnTo>
                        <a:lnTo>
                          <a:pt x="55178" y="18155"/>
                        </a:lnTo>
                        <a:lnTo>
                          <a:pt x="55178" y="18062"/>
                        </a:lnTo>
                        <a:lnTo>
                          <a:pt x="55187" y="18062"/>
                        </a:lnTo>
                        <a:lnTo>
                          <a:pt x="55187" y="17970"/>
                        </a:lnTo>
                        <a:lnTo>
                          <a:pt x="55205" y="17970"/>
                        </a:lnTo>
                        <a:lnTo>
                          <a:pt x="55205" y="17923"/>
                        </a:lnTo>
                        <a:lnTo>
                          <a:pt x="55224" y="17923"/>
                        </a:lnTo>
                        <a:lnTo>
                          <a:pt x="55224" y="17877"/>
                        </a:lnTo>
                        <a:lnTo>
                          <a:pt x="55233" y="17877"/>
                        </a:lnTo>
                        <a:lnTo>
                          <a:pt x="55233" y="17831"/>
                        </a:lnTo>
                        <a:lnTo>
                          <a:pt x="55252" y="17831"/>
                        </a:lnTo>
                        <a:lnTo>
                          <a:pt x="55252" y="17803"/>
                        </a:lnTo>
                        <a:lnTo>
                          <a:pt x="55270" y="17803"/>
                        </a:lnTo>
                        <a:lnTo>
                          <a:pt x="55270" y="17766"/>
                        </a:lnTo>
                        <a:lnTo>
                          <a:pt x="55279" y="17766"/>
                        </a:lnTo>
                        <a:lnTo>
                          <a:pt x="55279" y="17738"/>
                        </a:lnTo>
                        <a:lnTo>
                          <a:pt x="55298" y="17738"/>
                        </a:lnTo>
                        <a:lnTo>
                          <a:pt x="55298" y="17710"/>
                        </a:lnTo>
                        <a:lnTo>
                          <a:pt x="55316" y="17710"/>
                        </a:lnTo>
                        <a:lnTo>
                          <a:pt x="55316" y="17673"/>
                        </a:lnTo>
                        <a:lnTo>
                          <a:pt x="55326" y="17673"/>
                        </a:lnTo>
                        <a:lnTo>
                          <a:pt x="55326" y="17646"/>
                        </a:lnTo>
                        <a:lnTo>
                          <a:pt x="55344" y="17646"/>
                        </a:lnTo>
                        <a:lnTo>
                          <a:pt x="55344" y="17627"/>
                        </a:lnTo>
                        <a:lnTo>
                          <a:pt x="55363" y="17627"/>
                        </a:lnTo>
                        <a:lnTo>
                          <a:pt x="55363" y="17618"/>
                        </a:lnTo>
                        <a:lnTo>
                          <a:pt x="55372" y="17618"/>
                        </a:lnTo>
                        <a:lnTo>
                          <a:pt x="55372" y="17581"/>
                        </a:lnTo>
                        <a:lnTo>
                          <a:pt x="55391" y="17581"/>
                        </a:lnTo>
                        <a:lnTo>
                          <a:pt x="55391" y="17571"/>
                        </a:lnTo>
                        <a:lnTo>
                          <a:pt x="55409" y="17571"/>
                        </a:lnTo>
                        <a:lnTo>
                          <a:pt x="55409" y="17534"/>
                        </a:lnTo>
                        <a:lnTo>
                          <a:pt x="55418" y="17534"/>
                        </a:lnTo>
                        <a:lnTo>
                          <a:pt x="55418" y="17525"/>
                        </a:lnTo>
                        <a:lnTo>
                          <a:pt x="55437" y="17525"/>
                        </a:lnTo>
                        <a:lnTo>
                          <a:pt x="55437" y="17507"/>
                        </a:lnTo>
                        <a:lnTo>
                          <a:pt x="55455" y="17507"/>
                        </a:lnTo>
                        <a:lnTo>
                          <a:pt x="55455" y="17488"/>
                        </a:lnTo>
                        <a:lnTo>
                          <a:pt x="55465" y="17488"/>
                        </a:lnTo>
                        <a:lnTo>
                          <a:pt x="55465" y="17479"/>
                        </a:lnTo>
                        <a:lnTo>
                          <a:pt x="55483" y="17479"/>
                        </a:lnTo>
                        <a:lnTo>
                          <a:pt x="55483" y="17460"/>
                        </a:lnTo>
                        <a:lnTo>
                          <a:pt x="55502" y="17460"/>
                        </a:lnTo>
                        <a:lnTo>
                          <a:pt x="55502" y="17442"/>
                        </a:lnTo>
                        <a:lnTo>
                          <a:pt x="55511" y="17442"/>
                        </a:lnTo>
                        <a:lnTo>
                          <a:pt x="55511" y="17432"/>
                        </a:lnTo>
                        <a:lnTo>
                          <a:pt x="55529" y="17432"/>
                        </a:lnTo>
                        <a:lnTo>
                          <a:pt x="55529" y="17414"/>
                        </a:lnTo>
                        <a:lnTo>
                          <a:pt x="55548" y="17414"/>
                        </a:lnTo>
                        <a:lnTo>
                          <a:pt x="55548" y="17395"/>
                        </a:lnTo>
                        <a:lnTo>
                          <a:pt x="55557" y="17395"/>
                        </a:lnTo>
                        <a:lnTo>
                          <a:pt x="55557" y="17386"/>
                        </a:lnTo>
                        <a:lnTo>
                          <a:pt x="55576" y="17386"/>
                        </a:lnTo>
                        <a:lnTo>
                          <a:pt x="55576" y="17368"/>
                        </a:lnTo>
                        <a:lnTo>
                          <a:pt x="55604" y="17368"/>
                        </a:lnTo>
                        <a:lnTo>
                          <a:pt x="55604" y="17349"/>
                        </a:lnTo>
                        <a:lnTo>
                          <a:pt x="55622" y="17349"/>
                        </a:lnTo>
                        <a:lnTo>
                          <a:pt x="55622" y="17340"/>
                        </a:lnTo>
                        <a:lnTo>
                          <a:pt x="55641" y="17340"/>
                        </a:lnTo>
                        <a:lnTo>
                          <a:pt x="55641" y="17321"/>
                        </a:lnTo>
                        <a:lnTo>
                          <a:pt x="55650" y="17321"/>
                        </a:lnTo>
                        <a:lnTo>
                          <a:pt x="55650" y="17303"/>
                        </a:lnTo>
                        <a:lnTo>
                          <a:pt x="55687" y="17303"/>
                        </a:lnTo>
                        <a:lnTo>
                          <a:pt x="55687" y="17294"/>
                        </a:lnTo>
                        <a:lnTo>
                          <a:pt x="55696" y="17294"/>
                        </a:lnTo>
                        <a:lnTo>
                          <a:pt x="55696" y="17275"/>
                        </a:lnTo>
                        <a:lnTo>
                          <a:pt x="55733" y="17275"/>
                        </a:lnTo>
                        <a:lnTo>
                          <a:pt x="55733" y="17256"/>
                        </a:lnTo>
                        <a:lnTo>
                          <a:pt x="55761" y="17256"/>
                        </a:lnTo>
                        <a:lnTo>
                          <a:pt x="55761" y="17247"/>
                        </a:lnTo>
                        <a:lnTo>
                          <a:pt x="55780" y="17247"/>
                        </a:lnTo>
                        <a:lnTo>
                          <a:pt x="55780" y="17229"/>
                        </a:lnTo>
                        <a:lnTo>
                          <a:pt x="55807" y="17229"/>
                        </a:lnTo>
                        <a:lnTo>
                          <a:pt x="55807" y="17210"/>
                        </a:lnTo>
                        <a:lnTo>
                          <a:pt x="55835" y="17210"/>
                        </a:lnTo>
                        <a:lnTo>
                          <a:pt x="55835" y="17201"/>
                        </a:lnTo>
                        <a:lnTo>
                          <a:pt x="55872" y="17201"/>
                        </a:lnTo>
                        <a:lnTo>
                          <a:pt x="55872" y="17182"/>
                        </a:lnTo>
                        <a:lnTo>
                          <a:pt x="55919" y="17182"/>
                        </a:lnTo>
                        <a:lnTo>
                          <a:pt x="55919" y="17164"/>
                        </a:lnTo>
                        <a:lnTo>
                          <a:pt x="55965" y="17164"/>
                        </a:lnTo>
                        <a:lnTo>
                          <a:pt x="55965" y="17155"/>
                        </a:lnTo>
                        <a:lnTo>
                          <a:pt x="56011" y="17155"/>
                        </a:lnTo>
                        <a:lnTo>
                          <a:pt x="56011" y="17136"/>
                        </a:lnTo>
                        <a:lnTo>
                          <a:pt x="56057" y="17136"/>
                        </a:lnTo>
                        <a:lnTo>
                          <a:pt x="56057" y="17118"/>
                        </a:lnTo>
                        <a:lnTo>
                          <a:pt x="56113" y="17118"/>
                        </a:lnTo>
                        <a:lnTo>
                          <a:pt x="56113" y="17108"/>
                        </a:lnTo>
                        <a:lnTo>
                          <a:pt x="56224" y="17108"/>
                        </a:lnTo>
                        <a:lnTo>
                          <a:pt x="56224" y="17090"/>
                        </a:lnTo>
                        <a:lnTo>
                          <a:pt x="56548" y="17090"/>
                        </a:lnTo>
                        <a:lnTo>
                          <a:pt x="56548" y="17108"/>
                        </a:lnTo>
                        <a:lnTo>
                          <a:pt x="56641" y="17108"/>
                        </a:lnTo>
                        <a:lnTo>
                          <a:pt x="56641" y="17118"/>
                        </a:lnTo>
                        <a:lnTo>
                          <a:pt x="56706" y="17118"/>
                        </a:lnTo>
                        <a:lnTo>
                          <a:pt x="56706" y="17136"/>
                        </a:lnTo>
                        <a:lnTo>
                          <a:pt x="56761" y="17136"/>
                        </a:lnTo>
                        <a:lnTo>
                          <a:pt x="56761" y="17155"/>
                        </a:lnTo>
                        <a:lnTo>
                          <a:pt x="56798" y="17155"/>
                        </a:lnTo>
                        <a:lnTo>
                          <a:pt x="56798" y="17164"/>
                        </a:lnTo>
                        <a:lnTo>
                          <a:pt x="56845" y="17164"/>
                        </a:lnTo>
                        <a:lnTo>
                          <a:pt x="56845" y="17182"/>
                        </a:lnTo>
                        <a:lnTo>
                          <a:pt x="56873" y="17182"/>
                        </a:lnTo>
                        <a:lnTo>
                          <a:pt x="56873" y="17201"/>
                        </a:lnTo>
                        <a:lnTo>
                          <a:pt x="56900" y="17201"/>
                        </a:lnTo>
                        <a:lnTo>
                          <a:pt x="56900" y="17210"/>
                        </a:lnTo>
                        <a:lnTo>
                          <a:pt x="56937" y="17210"/>
                        </a:lnTo>
                        <a:lnTo>
                          <a:pt x="56937" y="17229"/>
                        </a:lnTo>
                        <a:lnTo>
                          <a:pt x="56965" y="17229"/>
                        </a:lnTo>
                        <a:lnTo>
                          <a:pt x="56965" y="17247"/>
                        </a:lnTo>
                        <a:lnTo>
                          <a:pt x="56993" y="17247"/>
                        </a:lnTo>
                        <a:lnTo>
                          <a:pt x="56993" y="17256"/>
                        </a:lnTo>
                        <a:lnTo>
                          <a:pt x="57011" y="17256"/>
                        </a:lnTo>
                        <a:lnTo>
                          <a:pt x="57011" y="17275"/>
                        </a:lnTo>
                        <a:lnTo>
                          <a:pt x="57039" y="17275"/>
                        </a:lnTo>
                        <a:lnTo>
                          <a:pt x="57039" y="17294"/>
                        </a:lnTo>
                        <a:lnTo>
                          <a:pt x="57058" y="17294"/>
                        </a:lnTo>
                        <a:lnTo>
                          <a:pt x="57058" y="17303"/>
                        </a:lnTo>
                        <a:lnTo>
                          <a:pt x="57086" y="17303"/>
                        </a:lnTo>
                        <a:lnTo>
                          <a:pt x="57086" y="17321"/>
                        </a:lnTo>
                        <a:lnTo>
                          <a:pt x="57104" y="17321"/>
                        </a:lnTo>
                        <a:lnTo>
                          <a:pt x="57104" y="17340"/>
                        </a:lnTo>
                        <a:lnTo>
                          <a:pt x="57132" y="17340"/>
                        </a:lnTo>
                        <a:lnTo>
                          <a:pt x="57132" y="17349"/>
                        </a:lnTo>
                        <a:lnTo>
                          <a:pt x="57150" y="17349"/>
                        </a:lnTo>
                        <a:lnTo>
                          <a:pt x="57150" y="17368"/>
                        </a:lnTo>
                        <a:lnTo>
                          <a:pt x="57169" y="17368"/>
                        </a:lnTo>
                        <a:lnTo>
                          <a:pt x="57169" y="17386"/>
                        </a:lnTo>
                        <a:lnTo>
                          <a:pt x="57197" y="17386"/>
                        </a:lnTo>
                        <a:lnTo>
                          <a:pt x="57197" y="17395"/>
                        </a:lnTo>
                        <a:lnTo>
                          <a:pt x="57215" y="17395"/>
                        </a:lnTo>
                        <a:lnTo>
                          <a:pt x="57215" y="17414"/>
                        </a:lnTo>
                        <a:lnTo>
                          <a:pt x="57225" y="17414"/>
                        </a:lnTo>
                        <a:lnTo>
                          <a:pt x="57225" y="17432"/>
                        </a:lnTo>
                        <a:lnTo>
                          <a:pt x="57243" y="17432"/>
                        </a:lnTo>
                        <a:lnTo>
                          <a:pt x="57243" y="17442"/>
                        </a:lnTo>
                        <a:lnTo>
                          <a:pt x="57262" y="17442"/>
                        </a:lnTo>
                        <a:lnTo>
                          <a:pt x="57262" y="17460"/>
                        </a:lnTo>
                        <a:lnTo>
                          <a:pt x="57271" y="17460"/>
                        </a:lnTo>
                        <a:lnTo>
                          <a:pt x="57271" y="17479"/>
                        </a:lnTo>
                        <a:lnTo>
                          <a:pt x="57289" y="17479"/>
                        </a:lnTo>
                        <a:lnTo>
                          <a:pt x="57289" y="17507"/>
                        </a:lnTo>
                        <a:lnTo>
                          <a:pt x="57308" y="17507"/>
                        </a:lnTo>
                        <a:lnTo>
                          <a:pt x="57308" y="17525"/>
                        </a:lnTo>
                        <a:lnTo>
                          <a:pt x="57317" y="17525"/>
                        </a:lnTo>
                        <a:lnTo>
                          <a:pt x="57317" y="17534"/>
                        </a:lnTo>
                        <a:lnTo>
                          <a:pt x="57336" y="17534"/>
                        </a:lnTo>
                        <a:lnTo>
                          <a:pt x="57336" y="17571"/>
                        </a:lnTo>
                        <a:lnTo>
                          <a:pt x="57354" y="17571"/>
                        </a:lnTo>
                        <a:lnTo>
                          <a:pt x="57354" y="17581"/>
                        </a:lnTo>
                        <a:lnTo>
                          <a:pt x="57363" y="17581"/>
                        </a:lnTo>
                        <a:lnTo>
                          <a:pt x="57363" y="17599"/>
                        </a:lnTo>
                        <a:lnTo>
                          <a:pt x="57382" y="17599"/>
                        </a:lnTo>
                        <a:lnTo>
                          <a:pt x="57382" y="17627"/>
                        </a:lnTo>
                        <a:lnTo>
                          <a:pt x="57401" y="17627"/>
                        </a:lnTo>
                        <a:lnTo>
                          <a:pt x="57401" y="17646"/>
                        </a:lnTo>
                        <a:lnTo>
                          <a:pt x="57410" y="17646"/>
                        </a:lnTo>
                        <a:lnTo>
                          <a:pt x="57410" y="17673"/>
                        </a:lnTo>
                        <a:lnTo>
                          <a:pt x="57428" y="17673"/>
                        </a:lnTo>
                        <a:lnTo>
                          <a:pt x="57428" y="17710"/>
                        </a:lnTo>
                        <a:lnTo>
                          <a:pt x="57447" y="17710"/>
                        </a:lnTo>
                        <a:lnTo>
                          <a:pt x="57447" y="17738"/>
                        </a:lnTo>
                        <a:lnTo>
                          <a:pt x="57456" y="17738"/>
                        </a:lnTo>
                        <a:lnTo>
                          <a:pt x="57456" y="17766"/>
                        </a:lnTo>
                        <a:lnTo>
                          <a:pt x="57475" y="17766"/>
                        </a:lnTo>
                        <a:lnTo>
                          <a:pt x="57475" y="17803"/>
                        </a:lnTo>
                        <a:lnTo>
                          <a:pt x="57493" y="17803"/>
                        </a:lnTo>
                        <a:lnTo>
                          <a:pt x="57493" y="17849"/>
                        </a:lnTo>
                        <a:lnTo>
                          <a:pt x="57502" y="17849"/>
                        </a:lnTo>
                        <a:lnTo>
                          <a:pt x="57502" y="17877"/>
                        </a:lnTo>
                        <a:lnTo>
                          <a:pt x="57521" y="17877"/>
                        </a:lnTo>
                        <a:lnTo>
                          <a:pt x="57521" y="17923"/>
                        </a:lnTo>
                        <a:lnTo>
                          <a:pt x="57539" y="17923"/>
                        </a:lnTo>
                        <a:lnTo>
                          <a:pt x="57539" y="17988"/>
                        </a:lnTo>
                        <a:lnTo>
                          <a:pt x="57549" y="17988"/>
                        </a:lnTo>
                        <a:lnTo>
                          <a:pt x="57549" y="18062"/>
                        </a:lnTo>
                        <a:lnTo>
                          <a:pt x="57567" y="18062"/>
                        </a:lnTo>
                        <a:lnTo>
                          <a:pt x="57567" y="18266"/>
                        </a:lnTo>
                        <a:lnTo>
                          <a:pt x="57586" y="18266"/>
                        </a:lnTo>
                        <a:lnTo>
                          <a:pt x="57586" y="18294"/>
                        </a:lnTo>
                        <a:lnTo>
                          <a:pt x="57567" y="18294"/>
                        </a:lnTo>
                        <a:lnTo>
                          <a:pt x="57567" y="18433"/>
                        </a:lnTo>
                        <a:lnTo>
                          <a:pt x="57549" y="18433"/>
                        </a:lnTo>
                        <a:lnTo>
                          <a:pt x="57549" y="18498"/>
                        </a:lnTo>
                        <a:lnTo>
                          <a:pt x="57567" y="18498"/>
                        </a:lnTo>
                        <a:lnTo>
                          <a:pt x="57567" y="18479"/>
                        </a:lnTo>
                        <a:lnTo>
                          <a:pt x="57586" y="18479"/>
                        </a:lnTo>
                        <a:lnTo>
                          <a:pt x="57586" y="18451"/>
                        </a:lnTo>
                        <a:lnTo>
                          <a:pt x="57595" y="18451"/>
                        </a:lnTo>
                        <a:lnTo>
                          <a:pt x="57595" y="18414"/>
                        </a:lnTo>
                        <a:lnTo>
                          <a:pt x="57614" y="18414"/>
                        </a:lnTo>
                        <a:lnTo>
                          <a:pt x="57614" y="18405"/>
                        </a:lnTo>
                        <a:lnTo>
                          <a:pt x="57632" y="18405"/>
                        </a:lnTo>
                        <a:lnTo>
                          <a:pt x="57632" y="18368"/>
                        </a:lnTo>
                        <a:lnTo>
                          <a:pt x="57641" y="18368"/>
                        </a:lnTo>
                        <a:lnTo>
                          <a:pt x="57641" y="18359"/>
                        </a:lnTo>
                        <a:lnTo>
                          <a:pt x="57660" y="18359"/>
                        </a:lnTo>
                        <a:lnTo>
                          <a:pt x="57660" y="18322"/>
                        </a:lnTo>
                        <a:lnTo>
                          <a:pt x="57678" y="18322"/>
                        </a:lnTo>
                        <a:lnTo>
                          <a:pt x="57678" y="18312"/>
                        </a:lnTo>
                        <a:lnTo>
                          <a:pt x="57688" y="18312"/>
                        </a:lnTo>
                        <a:lnTo>
                          <a:pt x="57688" y="18275"/>
                        </a:lnTo>
                        <a:lnTo>
                          <a:pt x="57706" y="18275"/>
                        </a:lnTo>
                        <a:lnTo>
                          <a:pt x="57706" y="18266"/>
                        </a:lnTo>
                        <a:lnTo>
                          <a:pt x="57725" y="18266"/>
                        </a:lnTo>
                        <a:lnTo>
                          <a:pt x="57725" y="18229"/>
                        </a:lnTo>
                        <a:lnTo>
                          <a:pt x="57734" y="18229"/>
                        </a:lnTo>
                        <a:lnTo>
                          <a:pt x="57734" y="18220"/>
                        </a:lnTo>
                        <a:lnTo>
                          <a:pt x="57752" y="18220"/>
                        </a:lnTo>
                        <a:lnTo>
                          <a:pt x="57752" y="18183"/>
                        </a:lnTo>
                        <a:lnTo>
                          <a:pt x="57771" y="18183"/>
                        </a:lnTo>
                        <a:lnTo>
                          <a:pt x="57771" y="18173"/>
                        </a:lnTo>
                        <a:lnTo>
                          <a:pt x="57780" y="18173"/>
                        </a:lnTo>
                        <a:lnTo>
                          <a:pt x="57780" y="18155"/>
                        </a:lnTo>
                        <a:lnTo>
                          <a:pt x="57799" y="18155"/>
                        </a:lnTo>
                        <a:lnTo>
                          <a:pt x="57799" y="18127"/>
                        </a:lnTo>
                        <a:lnTo>
                          <a:pt x="57817" y="18127"/>
                        </a:lnTo>
                        <a:lnTo>
                          <a:pt x="57817" y="18109"/>
                        </a:lnTo>
                        <a:lnTo>
                          <a:pt x="57827" y="18109"/>
                        </a:lnTo>
                        <a:lnTo>
                          <a:pt x="57827" y="18090"/>
                        </a:lnTo>
                        <a:lnTo>
                          <a:pt x="57845" y="18090"/>
                        </a:lnTo>
                        <a:lnTo>
                          <a:pt x="57845" y="18062"/>
                        </a:lnTo>
                        <a:lnTo>
                          <a:pt x="57864" y="18062"/>
                        </a:lnTo>
                        <a:lnTo>
                          <a:pt x="57864" y="18044"/>
                        </a:lnTo>
                        <a:lnTo>
                          <a:pt x="57873" y="18044"/>
                        </a:lnTo>
                        <a:lnTo>
                          <a:pt x="57873" y="18035"/>
                        </a:lnTo>
                        <a:lnTo>
                          <a:pt x="57891" y="18035"/>
                        </a:lnTo>
                        <a:lnTo>
                          <a:pt x="57891" y="18016"/>
                        </a:lnTo>
                        <a:lnTo>
                          <a:pt x="57910" y="18016"/>
                        </a:lnTo>
                        <a:lnTo>
                          <a:pt x="57910" y="17988"/>
                        </a:lnTo>
                        <a:lnTo>
                          <a:pt x="57919" y="17988"/>
                        </a:lnTo>
                        <a:lnTo>
                          <a:pt x="57919" y="17970"/>
                        </a:lnTo>
                        <a:lnTo>
                          <a:pt x="57938" y="17970"/>
                        </a:lnTo>
                        <a:lnTo>
                          <a:pt x="57938" y="17951"/>
                        </a:lnTo>
                        <a:lnTo>
                          <a:pt x="57956" y="17951"/>
                        </a:lnTo>
                        <a:lnTo>
                          <a:pt x="57956" y="17942"/>
                        </a:lnTo>
                        <a:lnTo>
                          <a:pt x="57966" y="17942"/>
                        </a:lnTo>
                        <a:lnTo>
                          <a:pt x="57966" y="17923"/>
                        </a:lnTo>
                        <a:lnTo>
                          <a:pt x="57984" y="17923"/>
                        </a:lnTo>
                        <a:lnTo>
                          <a:pt x="57984" y="17905"/>
                        </a:lnTo>
                        <a:lnTo>
                          <a:pt x="58003" y="17905"/>
                        </a:lnTo>
                        <a:lnTo>
                          <a:pt x="58003" y="17896"/>
                        </a:lnTo>
                        <a:lnTo>
                          <a:pt x="58012" y="17896"/>
                        </a:lnTo>
                        <a:lnTo>
                          <a:pt x="58012" y="17859"/>
                        </a:lnTo>
                        <a:lnTo>
                          <a:pt x="58030" y="17859"/>
                        </a:lnTo>
                        <a:lnTo>
                          <a:pt x="58030" y="17849"/>
                        </a:lnTo>
                        <a:lnTo>
                          <a:pt x="58049" y="17849"/>
                        </a:lnTo>
                        <a:lnTo>
                          <a:pt x="58049" y="17831"/>
                        </a:lnTo>
                        <a:lnTo>
                          <a:pt x="58058" y="17831"/>
                        </a:lnTo>
                        <a:lnTo>
                          <a:pt x="58058" y="17812"/>
                        </a:lnTo>
                        <a:lnTo>
                          <a:pt x="58077" y="17812"/>
                        </a:lnTo>
                        <a:lnTo>
                          <a:pt x="58077" y="17803"/>
                        </a:lnTo>
                        <a:lnTo>
                          <a:pt x="58095" y="17803"/>
                        </a:lnTo>
                        <a:lnTo>
                          <a:pt x="58095" y="17784"/>
                        </a:lnTo>
                        <a:lnTo>
                          <a:pt x="58104" y="17784"/>
                        </a:lnTo>
                        <a:lnTo>
                          <a:pt x="58104" y="17766"/>
                        </a:lnTo>
                        <a:lnTo>
                          <a:pt x="58123" y="17766"/>
                        </a:lnTo>
                        <a:lnTo>
                          <a:pt x="58123" y="17757"/>
                        </a:lnTo>
                        <a:lnTo>
                          <a:pt x="58142" y="17757"/>
                        </a:lnTo>
                        <a:lnTo>
                          <a:pt x="58142" y="17738"/>
                        </a:lnTo>
                        <a:lnTo>
                          <a:pt x="58151" y="17738"/>
                        </a:lnTo>
                        <a:lnTo>
                          <a:pt x="58151" y="17720"/>
                        </a:lnTo>
                        <a:lnTo>
                          <a:pt x="58169" y="17720"/>
                        </a:lnTo>
                        <a:lnTo>
                          <a:pt x="58169" y="17710"/>
                        </a:lnTo>
                        <a:lnTo>
                          <a:pt x="58188" y="17710"/>
                        </a:lnTo>
                        <a:lnTo>
                          <a:pt x="58188" y="17692"/>
                        </a:lnTo>
                        <a:lnTo>
                          <a:pt x="58197" y="17692"/>
                        </a:lnTo>
                        <a:lnTo>
                          <a:pt x="58197" y="17673"/>
                        </a:lnTo>
                        <a:lnTo>
                          <a:pt x="58216" y="17673"/>
                        </a:lnTo>
                        <a:lnTo>
                          <a:pt x="58216" y="17664"/>
                        </a:lnTo>
                        <a:lnTo>
                          <a:pt x="58234" y="17664"/>
                        </a:lnTo>
                        <a:lnTo>
                          <a:pt x="58234" y="17646"/>
                        </a:lnTo>
                        <a:lnTo>
                          <a:pt x="58243" y="17646"/>
                        </a:lnTo>
                        <a:lnTo>
                          <a:pt x="58243" y="17627"/>
                        </a:lnTo>
                        <a:lnTo>
                          <a:pt x="58280" y="17627"/>
                        </a:lnTo>
                        <a:lnTo>
                          <a:pt x="58280" y="17618"/>
                        </a:lnTo>
                        <a:lnTo>
                          <a:pt x="58290" y="17618"/>
                        </a:lnTo>
                        <a:lnTo>
                          <a:pt x="58290" y="17599"/>
                        </a:lnTo>
                        <a:lnTo>
                          <a:pt x="58308" y="17599"/>
                        </a:lnTo>
                        <a:lnTo>
                          <a:pt x="58308" y="17581"/>
                        </a:lnTo>
                        <a:lnTo>
                          <a:pt x="58327" y="17581"/>
                        </a:lnTo>
                        <a:lnTo>
                          <a:pt x="58327" y="17571"/>
                        </a:lnTo>
                        <a:lnTo>
                          <a:pt x="58336" y="17571"/>
                        </a:lnTo>
                        <a:lnTo>
                          <a:pt x="58336" y="17553"/>
                        </a:lnTo>
                        <a:lnTo>
                          <a:pt x="58373" y="17553"/>
                        </a:lnTo>
                        <a:lnTo>
                          <a:pt x="58373" y="17534"/>
                        </a:lnTo>
                        <a:lnTo>
                          <a:pt x="58382" y="17534"/>
                        </a:lnTo>
                        <a:lnTo>
                          <a:pt x="58382" y="17525"/>
                        </a:lnTo>
                        <a:lnTo>
                          <a:pt x="58401" y="17525"/>
                        </a:lnTo>
                        <a:lnTo>
                          <a:pt x="58401" y="17507"/>
                        </a:lnTo>
                        <a:lnTo>
                          <a:pt x="58419" y="17507"/>
                        </a:lnTo>
                        <a:lnTo>
                          <a:pt x="58419" y="17488"/>
                        </a:lnTo>
                        <a:lnTo>
                          <a:pt x="58429" y="17488"/>
                        </a:lnTo>
                        <a:lnTo>
                          <a:pt x="58429" y="17479"/>
                        </a:lnTo>
                        <a:lnTo>
                          <a:pt x="58466" y="17479"/>
                        </a:lnTo>
                        <a:lnTo>
                          <a:pt x="58466" y="17460"/>
                        </a:lnTo>
                        <a:lnTo>
                          <a:pt x="58475" y="17460"/>
                        </a:lnTo>
                        <a:lnTo>
                          <a:pt x="58475" y="17442"/>
                        </a:lnTo>
                        <a:lnTo>
                          <a:pt x="58494" y="17442"/>
                        </a:lnTo>
                        <a:lnTo>
                          <a:pt x="58494" y="17432"/>
                        </a:lnTo>
                        <a:lnTo>
                          <a:pt x="58521" y="17432"/>
                        </a:lnTo>
                        <a:lnTo>
                          <a:pt x="58521" y="17414"/>
                        </a:lnTo>
                        <a:lnTo>
                          <a:pt x="58540" y="17414"/>
                        </a:lnTo>
                        <a:lnTo>
                          <a:pt x="58540" y="17395"/>
                        </a:lnTo>
                        <a:lnTo>
                          <a:pt x="58558" y="17395"/>
                        </a:lnTo>
                        <a:lnTo>
                          <a:pt x="58558" y="17386"/>
                        </a:lnTo>
                        <a:lnTo>
                          <a:pt x="58586" y="17386"/>
                        </a:lnTo>
                        <a:lnTo>
                          <a:pt x="58586" y="17368"/>
                        </a:lnTo>
                        <a:lnTo>
                          <a:pt x="58605" y="17368"/>
                        </a:lnTo>
                        <a:lnTo>
                          <a:pt x="58605" y="17349"/>
                        </a:lnTo>
                        <a:lnTo>
                          <a:pt x="58614" y="17349"/>
                        </a:lnTo>
                        <a:lnTo>
                          <a:pt x="58614" y="17340"/>
                        </a:lnTo>
                        <a:lnTo>
                          <a:pt x="58651" y="17340"/>
                        </a:lnTo>
                        <a:lnTo>
                          <a:pt x="58651" y="17321"/>
                        </a:lnTo>
                        <a:lnTo>
                          <a:pt x="58679" y="17321"/>
                        </a:lnTo>
                        <a:lnTo>
                          <a:pt x="58679" y="17303"/>
                        </a:lnTo>
                        <a:lnTo>
                          <a:pt x="58697" y="17303"/>
                        </a:lnTo>
                        <a:lnTo>
                          <a:pt x="58697" y="17294"/>
                        </a:lnTo>
                        <a:lnTo>
                          <a:pt x="58725" y="17294"/>
                        </a:lnTo>
                        <a:lnTo>
                          <a:pt x="58725" y="17275"/>
                        </a:lnTo>
                        <a:lnTo>
                          <a:pt x="58744" y="17275"/>
                        </a:lnTo>
                        <a:lnTo>
                          <a:pt x="58744" y="17256"/>
                        </a:lnTo>
                        <a:lnTo>
                          <a:pt x="58771" y="17256"/>
                        </a:lnTo>
                        <a:lnTo>
                          <a:pt x="58771" y="17247"/>
                        </a:lnTo>
                        <a:lnTo>
                          <a:pt x="58790" y="17247"/>
                        </a:lnTo>
                        <a:lnTo>
                          <a:pt x="58790" y="17229"/>
                        </a:lnTo>
                        <a:lnTo>
                          <a:pt x="58818" y="17229"/>
                        </a:lnTo>
                        <a:lnTo>
                          <a:pt x="58818" y="17210"/>
                        </a:lnTo>
                        <a:lnTo>
                          <a:pt x="58845" y="17210"/>
                        </a:lnTo>
                        <a:lnTo>
                          <a:pt x="58845" y="17201"/>
                        </a:lnTo>
                        <a:lnTo>
                          <a:pt x="58864" y="17201"/>
                        </a:lnTo>
                        <a:lnTo>
                          <a:pt x="58864" y="17182"/>
                        </a:lnTo>
                        <a:lnTo>
                          <a:pt x="58892" y="17182"/>
                        </a:lnTo>
                        <a:lnTo>
                          <a:pt x="58892" y="17164"/>
                        </a:lnTo>
                        <a:lnTo>
                          <a:pt x="58929" y="17164"/>
                        </a:lnTo>
                        <a:lnTo>
                          <a:pt x="58929" y="17155"/>
                        </a:lnTo>
                        <a:lnTo>
                          <a:pt x="58957" y="17155"/>
                        </a:lnTo>
                        <a:lnTo>
                          <a:pt x="58957" y="17136"/>
                        </a:lnTo>
                        <a:lnTo>
                          <a:pt x="58984" y="17136"/>
                        </a:lnTo>
                        <a:lnTo>
                          <a:pt x="58984" y="17118"/>
                        </a:lnTo>
                        <a:lnTo>
                          <a:pt x="59021" y="17118"/>
                        </a:lnTo>
                        <a:lnTo>
                          <a:pt x="59021" y="17108"/>
                        </a:lnTo>
                        <a:lnTo>
                          <a:pt x="59031" y="17108"/>
                        </a:lnTo>
                        <a:lnTo>
                          <a:pt x="59031" y="17090"/>
                        </a:lnTo>
                        <a:lnTo>
                          <a:pt x="59077" y="17090"/>
                        </a:lnTo>
                        <a:lnTo>
                          <a:pt x="59077" y="17071"/>
                        </a:lnTo>
                        <a:lnTo>
                          <a:pt x="59114" y="17071"/>
                        </a:lnTo>
                        <a:lnTo>
                          <a:pt x="59114" y="17062"/>
                        </a:lnTo>
                        <a:lnTo>
                          <a:pt x="59142" y="17062"/>
                        </a:lnTo>
                        <a:lnTo>
                          <a:pt x="59142" y="17043"/>
                        </a:lnTo>
                        <a:lnTo>
                          <a:pt x="59170" y="17043"/>
                        </a:lnTo>
                        <a:lnTo>
                          <a:pt x="59170" y="17025"/>
                        </a:lnTo>
                        <a:lnTo>
                          <a:pt x="59207" y="17025"/>
                        </a:lnTo>
                        <a:lnTo>
                          <a:pt x="59207" y="17016"/>
                        </a:lnTo>
                        <a:lnTo>
                          <a:pt x="59235" y="17016"/>
                        </a:lnTo>
                        <a:lnTo>
                          <a:pt x="59235" y="16997"/>
                        </a:lnTo>
                        <a:lnTo>
                          <a:pt x="59281" y="16997"/>
                        </a:lnTo>
                        <a:lnTo>
                          <a:pt x="59281" y="16979"/>
                        </a:lnTo>
                        <a:lnTo>
                          <a:pt x="59309" y="16979"/>
                        </a:lnTo>
                        <a:lnTo>
                          <a:pt x="59309" y="16969"/>
                        </a:lnTo>
                        <a:lnTo>
                          <a:pt x="59355" y="16969"/>
                        </a:lnTo>
                        <a:lnTo>
                          <a:pt x="59355" y="16951"/>
                        </a:lnTo>
                        <a:lnTo>
                          <a:pt x="59392" y="16951"/>
                        </a:lnTo>
                        <a:lnTo>
                          <a:pt x="59392" y="16932"/>
                        </a:lnTo>
                        <a:lnTo>
                          <a:pt x="59438" y="16932"/>
                        </a:lnTo>
                        <a:lnTo>
                          <a:pt x="59438" y="16923"/>
                        </a:lnTo>
                        <a:lnTo>
                          <a:pt x="59485" y="16923"/>
                        </a:lnTo>
                        <a:lnTo>
                          <a:pt x="59485" y="16905"/>
                        </a:lnTo>
                        <a:lnTo>
                          <a:pt x="59531" y="16905"/>
                        </a:lnTo>
                        <a:lnTo>
                          <a:pt x="59531" y="16886"/>
                        </a:lnTo>
                        <a:lnTo>
                          <a:pt x="59577" y="16886"/>
                        </a:lnTo>
                        <a:lnTo>
                          <a:pt x="59577" y="16877"/>
                        </a:lnTo>
                        <a:lnTo>
                          <a:pt x="59624" y="16877"/>
                        </a:lnTo>
                        <a:lnTo>
                          <a:pt x="59624" y="16858"/>
                        </a:lnTo>
                        <a:lnTo>
                          <a:pt x="59670" y="16858"/>
                        </a:lnTo>
                        <a:lnTo>
                          <a:pt x="59670" y="16840"/>
                        </a:lnTo>
                        <a:lnTo>
                          <a:pt x="59725" y="16840"/>
                        </a:lnTo>
                        <a:lnTo>
                          <a:pt x="59725" y="16830"/>
                        </a:lnTo>
                        <a:lnTo>
                          <a:pt x="59790" y="16830"/>
                        </a:lnTo>
                        <a:lnTo>
                          <a:pt x="59790" y="16812"/>
                        </a:lnTo>
                        <a:lnTo>
                          <a:pt x="59855" y="16812"/>
                        </a:lnTo>
                        <a:lnTo>
                          <a:pt x="59855" y="16793"/>
                        </a:lnTo>
                        <a:lnTo>
                          <a:pt x="59911" y="16793"/>
                        </a:lnTo>
                        <a:lnTo>
                          <a:pt x="59911" y="16784"/>
                        </a:lnTo>
                        <a:lnTo>
                          <a:pt x="59994" y="16784"/>
                        </a:lnTo>
                        <a:lnTo>
                          <a:pt x="59994" y="16766"/>
                        </a:lnTo>
                        <a:lnTo>
                          <a:pt x="60087" y="16766"/>
                        </a:lnTo>
                        <a:lnTo>
                          <a:pt x="60087" y="16747"/>
                        </a:lnTo>
                        <a:lnTo>
                          <a:pt x="60179" y="16747"/>
                        </a:lnTo>
                        <a:lnTo>
                          <a:pt x="60179" y="16738"/>
                        </a:lnTo>
                        <a:lnTo>
                          <a:pt x="60300" y="16738"/>
                        </a:lnTo>
                        <a:lnTo>
                          <a:pt x="60300" y="16719"/>
                        </a:lnTo>
                        <a:lnTo>
                          <a:pt x="60466" y="16719"/>
                        </a:lnTo>
                        <a:lnTo>
                          <a:pt x="60466" y="16701"/>
                        </a:lnTo>
                        <a:lnTo>
                          <a:pt x="60920" y="16701"/>
                        </a:lnTo>
                        <a:lnTo>
                          <a:pt x="60920" y="16719"/>
                        </a:lnTo>
                        <a:lnTo>
                          <a:pt x="61115" y="16719"/>
                        </a:lnTo>
                        <a:lnTo>
                          <a:pt x="61115" y="16738"/>
                        </a:lnTo>
                        <a:lnTo>
                          <a:pt x="61244" y="16738"/>
                        </a:lnTo>
                        <a:lnTo>
                          <a:pt x="61244" y="16747"/>
                        </a:lnTo>
                        <a:lnTo>
                          <a:pt x="61319" y="16747"/>
                        </a:lnTo>
                        <a:lnTo>
                          <a:pt x="61319" y="16766"/>
                        </a:lnTo>
                        <a:lnTo>
                          <a:pt x="61411" y="16766"/>
                        </a:lnTo>
                        <a:lnTo>
                          <a:pt x="61411" y="16784"/>
                        </a:lnTo>
                        <a:lnTo>
                          <a:pt x="61504" y="16784"/>
                        </a:lnTo>
                        <a:lnTo>
                          <a:pt x="61504" y="16793"/>
                        </a:lnTo>
                        <a:lnTo>
                          <a:pt x="61550" y="16793"/>
                        </a:lnTo>
                        <a:lnTo>
                          <a:pt x="61550" y="16812"/>
                        </a:lnTo>
                        <a:lnTo>
                          <a:pt x="61615" y="16812"/>
                        </a:lnTo>
                        <a:lnTo>
                          <a:pt x="61615" y="16830"/>
                        </a:lnTo>
                        <a:lnTo>
                          <a:pt x="61671" y="16830"/>
                        </a:lnTo>
                        <a:lnTo>
                          <a:pt x="61671" y="16840"/>
                        </a:lnTo>
                        <a:lnTo>
                          <a:pt x="61735" y="16840"/>
                        </a:lnTo>
                        <a:lnTo>
                          <a:pt x="61735" y="16858"/>
                        </a:lnTo>
                        <a:lnTo>
                          <a:pt x="61809" y="16858"/>
                        </a:lnTo>
                        <a:lnTo>
                          <a:pt x="61809" y="16793"/>
                        </a:lnTo>
                        <a:lnTo>
                          <a:pt x="61828" y="16793"/>
                        </a:lnTo>
                        <a:lnTo>
                          <a:pt x="61828" y="16747"/>
                        </a:lnTo>
                        <a:lnTo>
                          <a:pt x="61847" y="16747"/>
                        </a:lnTo>
                        <a:lnTo>
                          <a:pt x="61847" y="16701"/>
                        </a:lnTo>
                        <a:lnTo>
                          <a:pt x="61856" y="16701"/>
                        </a:lnTo>
                        <a:lnTo>
                          <a:pt x="61856" y="16673"/>
                        </a:lnTo>
                        <a:lnTo>
                          <a:pt x="61874" y="16673"/>
                        </a:lnTo>
                        <a:lnTo>
                          <a:pt x="61874" y="16627"/>
                        </a:lnTo>
                        <a:lnTo>
                          <a:pt x="61893" y="16627"/>
                        </a:lnTo>
                        <a:lnTo>
                          <a:pt x="61893" y="16599"/>
                        </a:lnTo>
                        <a:lnTo>
                          <a:pt x="61902" y="16599"/>
                        </a:lnTo>
                        <a:lnTo>
                          <a:pt x="61902" y="16553"/>
                        </a:lnTo>
                        <a:lnTo>
                          <a:pt x="61921" y="16553"/>
                        </a:lnTo>
                        <a:lnTo>
                          <a:pt x="61921" y="16515"/>
                        </a:lnTo>
                        <a:lnTo>
                          <a:pt x="61939" y="16515"/>
                        </a:lnTo>
                        <a:lnTo>
                          <a:pt x="61939" y="16469"/>
                        </a:lnTo>
                        <a:lnTo>
                          <a:pt x="61948" y="16469"/>
                        </a:lnTo>
                        <a:lnTo>
                          <a:pt x="61948" y="16423"/>
                        </a:lnTo>
                        <a:lnTo>
                          <a:pt x="61967" y="16423"/>
                        </a:lnTo>
                        <a:lnTo>
                          <a:pt x="61967" y="16395"/>
                        </a:lnTo>
                        <a:lnTo>
                          <a:pt x="61985" y="16395"/>
                        </a:lnTo>
                        <a:lnTo>
                          <a:pt x="61985" y="16367"/>
                        </a:lnTo>
                        <a:lnTo>
                          <a:pt x="61995" y="16367"/>
                        </a:lnTo>
                        <a:lnTo>
                          <a:pt x="61995" y="16349"/>
                        </a:lnTo>
                        <a:lnTo>
                          <a:pt x="62013" y="16349"/>
                        </a:lnTo>
                        <a:lnTo>
                          <a:pt x="62013" y="16321"/>
                        </a:lnTo>
                        <a:lnTo>
                          <a:pt x="62032" y="16321"/>
                        </a:lnTo>
                        <a:lnTo>
                          <a:pt x="62032" y="16284"/>
                        </a:lnTo>
                        <a:lnTo>
                          <a:pt x="62041" y="16284"/>
                        </a:lnTo>
                        <a:lnTo>
                          <a:pt x="62041" y="16256"/>
                        </a:lnTo>
                        <a:lnTo>
                          <a:pt x="62060" y="16256"/>
                        </a:lnTo>
                        <a:lnTo>
                          <a:pt x="62060" y="16228"/>
                        </a:lnTo>
                        <a:lnTo>
                          <a:pt x="62078" y="16228"/>
                        </a:lnTo>
                        <a:lnTo>
                          <a:pt x="62078" y="16191"/>
                        </a:lnTo>
                        <a:lnTo>
                          <a:pt x="62087" y="16191"/>
                        </a:lnTo>
                        <a:lnTo>
                          <a:pt x="62087" y="16164"/>
                        </a:lnTo>
                        <a:lnTo>
                          <a:pt x="62106" y="16164"/>
                        </a:lnTo>
                        <a:lnTo>
                          <a:pt x="62106" y="16136"/>
                        </a:lnTo>
                        <a:lnTo>
                          <a:pt x="62124" y="16136"/>
                        </a:lnTo>
                        <a:lnTo>
                          <a:pt x="62124" y="16099"/>
                        </a:lnTo>
                        <a:lnTo>
                          <a:pt x="62134" y="16099"/>
                        </a:lnTo>
                        <a:lnTo>
                          <a:pt x="62134" y="16071"/>
                        </a:lnTo>
                        <a:lnTo>
                          <a:pt x="62152" y="16071"/>
                        </a:lnTo>
                        <a:lnTo>
                          <a:pt x="62152" y="16043"/>
                        </a:lnTo>
                        <a:lnTo>
                          <a:pt x="62171" y="16043"/>
                        </a:lnTo>
                        <a:lnTo>
                          <a:pt x="62171" y="16006"/>
                        </a:lnTo>
                        <a:lnTo>
                          <a:pt x="62180" y="16006"/>
                        </a:lnTo>
                        <a:lnTo>
                          <a:pt x="62180" y="15997"/>
                        </a:lnTo>
                        <a:lnTo>
                          <a:pt x="62199" y="15997"/>
                        </a:lnTo>
                        <a:lnTo>
                          <a:pt x="62199" y="15960"/>
                        </a:lnTo>
                        <a:lnTo>
                          <a:pt x="62217" y="15960"/>
                        </a:lnTo>
                        <a:lnTo>
                          <a:pt x="62217" y="15950"/>
                        </a:lnTo>
                        <a:lnTo>
                          <a:pt x="62226" y="15950"/>
                        </a:lnTo>
                        <a:lnTo>
                          <a:pt x="62226" y="15913"/>
                        </a:lnTo>
                        <a:lnTo>
                          <a:pt x="62245" y="15913"/>
                        </a:lnTo>
                        <a:lnTo>
                          <a:pt x="62245" y="15904"/>
                        </a:lnTo>
                        <a:lnTo>
                          <a:pt x="62263" y="15904"/>
                        </a:lnTo>
                        <a:lnTo>
                          <a:pt x="62263" y="15886"/>
                        </a:lnTo>
                        <a:lnTo>
                          <a:pt x="62273" y="15886"/>
                        </a:lnTo>
                        <a:lnTo>
                          <a:pt x="62273" y="15858"/>
                        </a:lnTo>
                        <a:lnTo>
                          <a:pt x="62291" y="15858"/>
                        </a:lnTo>
                        <a:lnTo>
                          <a:pt x="62291" y="15839"/>
                        </a:lnTo>
                        <a:lnTo>
                          <a:pt x="62310" y="15839"/>
                        </a:lnTo>
                        <a:lnTo>
                          <a:pt x="62310" y="15812"/>
                        </a:lnTo>
                        <a:lnTo>
                          <a:pt x="62319" y="15812"/>
                        </a:lnTo>
                        <a:lnTo>
                          <a:pt x="62319" y="15793"/>
                        </a:lnTo>
                        <a:lnTo>
                          <a:pt x="62337" y="15793"/>
                        </a:lnTo>
                        <a:lnTo>
                          <a:pt x="62337" y="15765"/>
                        </a:lnTo>
                        <a:lnTo>
                          <a:pt x="62356" y="15765"/>
                        </a:lnTo>
                        <a:lnTo>
                          <a:pt x="62356" y="15747"/>
                        </a:lnTo>
                        <a:lnTo>
                          <a:pt x="62365" y="15747"/>
                        </a:lnTo>
                        <a:lnTo>
                          <a:pt x="62365" y="15728"/>
                        </a:lnTo>
                        <a:lnTo>
                          <a:pt x="62384" y="15728"/>
                        </a:lnTo>
                        <a:lnTo>
                          <a:pt x="62384" y="15700"/>
                        </a:lnTo>
                        <a:lnTo>
                          <a:pt x="62402" y="15700"/>
                        </a:lnTo>
                        <a:lnTo>
                          <a:pt x="62402" y="15682"/>
                        </a:lnTo>
                        <a:lnTo>
                          <a:pt x="62412" y="15682"/>
                        </a:lnTo>
                        <a:lnTo>
                          <a:pt x="62412" y="15654"/>
                        </a:lnTo>
                        <a:lnTo>
                          <a:pt x="62430" y="15654"/>
                        </a:lnTo>
                        <a:lnTo>
                          <a:pt x="62430" y="15636"/>
                        </a:lnTo>
                        <a:lnTo>
                          <a:pt x="62449" y="15636"/>
                        </a:lnTo>
                        <a:lnTo>
                          <a:pt x="62449" y="15608"/>
                        </a:lnTo>
                        <a:lnTo>
                          <a:pt x="62458" y="15608"/>
                        </a:lnTo>
                        <a:lnTo>
                          <a:pt x="62458" y="15589"/>
                        </a:lnTo>
                        <a:lnTo>
                          <a:pt x="62476" y="15589"/>
                        </a:lnTo>
                        <a:lnTo>
                          <a:pt x="62476" y="15580"/>
                        </a:lnTo>
                        <a:lnTo>
                          <a:pt x="62495" y="15580"/>
                        </a:lnTo>
                        <a:lnTo>
                          <a:pt x="62495" y="15561"/>
                        </a:lnTo>
                        <a:lnTo>
                          <a:pt x="62504" y="15561"/>
                        </a:lnTo>
                        <a:lnTo>
                          <a:pt x="62504" y="15543"/>
                        </a:lnTo>
                        <a:lnTo>
                          <a:pt x="62523" y="15543"/>
                        </a:lnTo>
                        <a:lnTo>
                          <a:pt x="62523" y="15534"/>
                        </a:lnTo>
                        <a:lnTo>
                          <a:pt x="62541" y="15534"/>
                        </a:lnTo>
                        <a:lnTo>
                          <a:pt x="62541" y="15497"/>
                        </a:lnTo>
                        <a:lnTo>
                          <a:pt x="62551" y="15497"/>
                        </a:lnTo>
                        <a:lnTo>
                          <a:pt x="62551" y="15487"/>
                        </a:lnTo>
                        <a:lnTo>
                          <a:pt x="62569" y="15487"/>
                        </a:lnTo>
                        <a:lnTo>
                          <a:pt x="62569" y="15469"/>
                        </a:lnTo>
                        <a:lnTo>
                          <a:pt x="62588" y="15469"/>
                        </a:lnTo>
                        <a:lnTo>
                          <a:pt x="62588" y="15450"/>
                        </a:lnTo>
                        <a:lnTo>
                          <a:pt x="62597" y="15450"/>
                        </a:lnTo>
                        <a:lnTo>
                          <a:pt x="62597" y="15441"/>
                        </a:lnTo>
                        <a:lnTo>
                          <a:pt x="62615" y="15441"/>
                        </a:lnTo>
                        <a:lnTo>
                          <a:pt x="62615" y="15423"/>
                        </a:lnTo>
                        <a:lnTo>
                          <a:pt x="62634" y="15423"/>
                        </a:lnTo>
                        <a:lnTo>
                          <a:pt x="62634" y="15395"/>
                        </a:lnTo>
                        <a:lnTo>
                          <a:pt x="62643" y="15395"/>
                        </a:lnTo>
                        <a:lnTo>
                          <a:pt x="62643" y="15376"/>
                        </a:lnTo>
                        <a:lnTo>
                          <a:pt x="62662" y="15376"/>
                        </a:lnTo>
                        <a:lnTo>
                          <a:pt x="62662" y="15358"/>
                        </a:lnTo>
                        <a:lnTo>
                          <a:pt x="62680" y="15358"/>
                        </a:lnTo>
                        <a:lnTo>
                          <a:pt x="62680" y="15348"/>
                        </a:lnTo>
                        <a:lnTo>
                          <a:pt x="62689" y="15348"/>
                        </a:lnTo>
                        <a:lnTo>
                          <a:pt x="62689" y="15330"/>
                        </a:lnTo>
                        <a:lnTo>
                          <a:pt x="62708" y="15330"/>
                        </a:lnTo>
                        <a:lnTo>
                          <a:pt x="62708" y="15311"/>
                        </a:lnTo>
                        <a:lnTo>
                          <a:pt x="62726" y="15311"/>
                        </a:lnTo>
                        <a:lnTo>
                          <a:pt x="62726" y="15302"/>
                        </a:lnTo>
                        <a:lnTo>
                          <a:pt x="62736" y="15302"/>
                        </a:lnTo>
                        <a:lnTo>
                          <a:pt x="62736" y="15284"/>
                        </a:lnTo>
                        <a:lnTo>
                          <a:pt x="62754" y="15284"/>
                        </a:lnTo>
                        <a:lnTo>
                          <a:pt x="62754" y="15265"/>
                        </a:lnTo>
                        <a:lnTo>
                          <a:pt x="62773" y="15265"/>
                        </a:lnTo>
                        <a:lnTo>
                          <a:pt x="62773" y="15256"/>
                        </a:lnTo>
                        <a:lnTo>
                          <a:pt x="62782" y="15256"/>
                        </a:lnTo>
                        <a:lnTo>
                          <a:pt x="62782" y="15237"/>
                        </a:lnTo>
                        <a:lnTo>
                          <a:pt x="62801" y="15237"/>
                        </a:lnTo>
                        <a:lnTo>
                          <a:pt x="62801" y="15219"/>
                        </a:lnTo>
                        <a:lnTo>
                          <a:pt x="62819" y="15219"/>
                        </a:lnTo>
                        <a:lnTo>
                          <a:pt x="62819" y="15209"/>
                        </a:lnTo>
                        <a:lnTo>
                          <a:pt x="62828" y="15209"/>
                        </a:lnTo>
                        <a:lnTo>
                          <a:pt x="62828" y="15191"/>
                        </a:lnTo>
                        <a:lnTo>
                          <a:pt x="62865" y="15191"/>
                        </a:lnTo>
                        <a:lnTo>
                          <a:pt x="62865" y="15172"/>
                        </a:lnTo>
                        <a:lnTo>
                          <a:pt x="62875" y="15172"/>
                        </a:lnTo>
                        <a:lnTo>
                          <a:pt x="62875" y="15163"/>
                        </a:lnTo>
                        <a:lnTo>
                          <a:pt x="62893" y="15163"/>
                        </a:lnTo>
                        <a:lnTo>
                          <a:pt x="62893" y="15145"/>
                        </a:lnTo>
                        <a:lnTo>
                          <a:pt x="62912" y="15145"/>
                        </a:lnTo>
                        <a:lnTo>
                          <a:pt x="62912" y="15126"/>
                        </a:lnTo>
                        <a:lnTo>
                          <a:pt x="62921" y="15126"/>
                        </a:lnTo>
                        <a:lnTo>
                          <a:pt x="62921" y="15117"/>
                        </a:lnTo>
                        <a:lnTo>
                          <a:pt x="62940" y="15117"/>
                        </a:lnTo>
                        <a:lnTo>
                          <a:pt x="62940" y="15098"/>
                        </a:lnTo>
                        <a:lnTo>
                          <a:pt x="62958" y="15098"/>
                        </a:lnTo>
                        <a:lnTo>
                          <a:pt x="62958" y="15080"/>
                        </a:lnTo>
                        <a:lnTo>
                          <a:pt x="62986" y="15080"/>
                        </a:lnTo>
                        <a:lnTo>
                          <a:pt x="62986" y="15071"/>
                        </a:lnTo>
                        <a:lnTo>
                          <a:pt x="63004" y="15071"/>
                        </a:lnTo>
                        <a:lnTo>
                          <a:pt x="63004" y="15052"/>
                        </a:lnTo>
                        <a:lnTo>
                          <a:pt x="63014" y="15052"/>
                        </a:lnTo>
                        <a:lnTo>
                          <a:pt x="63014" y="15033"/>
                        </a:lnTo>
                        <a:lnTo>
                          <a:pt x="63032" y="15033"/>
                        </a:lnTo>
                        <a:lnTo>
                          <a:pt x="63032" y="15024"/>
                        </a:lnTo>
                        <a:lnTo>
                          <a:pt x="63060" y="15024"/>
                        </a:lnTo>
                        <a:lnTo>
                          <a:pt x="63060" y="15006"/>
                        </a:lnTo>
                        <a:lnTo>
                          <a:pt x="63078" y="15006"/>
                        </a:lnTo>
                        <a:lnTo>
                          <a:pt x="63078" y="14987"/>
                        </a:lnTo>
                        <a:lnTo>
                          <a:pt x="63097" y="14987"/>
                        </a:lnTo>
                        <a:lnTo>
                          <a:pt x="63097" y="14978"/>
                        </a:lnTo>
                        <a:lnTo>
                          <a:pt x="63125" y="14978"/>
                        </a:lnTo>
                        <a:lnTo>
                          <a:pt x="63125" y="14959"/>
                        </a:lnTo>
                        <a:lnTo>
                          <a:pt x="63143" y="14959"/>
                        </a:lnTo>
                        <a:lnTo>
                          <a:pt x="63143" y="14941"/>
                        </a:lnTo>
                        <a:lnTo>
                          <a:pt x="63153" y="14941"/>
                        </a:lnTo>
                        <a:lnTo>
                          <a:pt x="63153" y="14932"/>
                        </a:lnTo>
                        <a:lnTo>
                          <a:pt x="63190" y="14932"/>
                        </a:lnTo>
                        <a:lnTo>
                          <a:pt x="63190" y="14913"/>
                        </a:lnTo>
                        <a:lnTo>
                          <a:pt x="63199" y="14913"/>
                        </a:lnTo>
                        <a:lnTo>
                          <a:pt x="63199" y="14895"/>
                        </a:lnTo>
                        <a:lnTo>
                          <a:pt x="63217" y="14895"/>
                        </a:lnTo>
                        <a:lnTo>
                          <a:pt x="63217" y="14885"/>
                        </a:lnTo>
                        <a:lnTo>
                          <a:pt x="63245" y="14885"/>
                        </a:lnTo>
                        <a:lnTo>
                          <a:pt x="63245" y="14867"/>
                        </a:lnTo>
                        <a:lnTo>
                          <a:pt x="63264" y="14867"/>
                        </a:lnTo>
                        <a:lnTo>
                          <a:pt x="63264" y="14848"/>
                        </a:lnTo>
                        <a:lnTo>
                          <a:pt x="63292" y="14848"/>
                        </a:lnTo>
                        <a:lnTo>
                          <a:pt x="63292" y="14839"/>
                        </a:lnTo>
                        <a:lnTo>
                          <a:pt x="63310" y="14839"/>
                        </a:lnTo>
                        <a:lnTo>
                          <a:pt x="63310" y="14820"/>
                        </a:lnTo>
                        <a:lnTo>
                          <a:pt x="63329" y="14820"/>
                        </a:lnTo>
                        <a:lnTo>
                          <a:pt x="63329" y="14802"/>
                        </a:lnTo>
                        <a:lnTo>
                          <a:pt x="63356" y="14802"/>
                        </a:lnTo>
                        <a:lnTo>
                          <a:pt x="63356" y="14793"/>
                        </a:lnTo>
                        <a:lnTo>
                          <a:pt x="63384" y="14793"/>
                        </a:lnTo>
                        <a:lnTo>
                          <a:pt x="63384" y="14774"/>
                        </a:lnTo>
                        <a:lnTo>
                          <a:pt x="63403" y="14774"/>
                        </a:lnTo>
                        <a:lnTo>
                          <a:pt x="63403" y="14756"/>
                        </a:lnTo>
                        <a:lnTo>
                          <a:pt x="63430" y="14756"/>
                        </a:lnTo>
                        <a:lnTo>
                          <a:pt x="63430" y="14746"/>
                        </a:lnTo>
                        <a:lnTo>
                          <a:pt x="63467" y="14746"/>
                        </a:lnTo>
                        <a:lnTo>
                          <a:pt x="63467" y="14728"/>
                        </a:lnTo>
                        <a:lnTo>
                          <a:pt x="63477" y="14728"/>
                        </a:lnTo>
                        <a:lnTo>
                          <a:pt x="63477" y="14709"/>
                        </a:lnTo>
                        <a:lnTo>
                          <a:pt x="63514" y="14709"/>
                        </a:lnTo>
                        <a:lnTo>
                          <a:pt x="63514" y="14700"/>
                        </a:lnTo>
                        <a:lnTo>
                          <a:pt x="63542" y="14700"/>
                        </a:lnTo>
                        <a:lnTo>
                          <a:pt x="63542" y="14682"/>
                        </a:lnTo>
                        <a:lnTo>
                          <a:pt x="63560" y="14682"/>
                        </a:lnTo>
                        <a:lnTo>
                          <a:pt x="63560" y="14663"/>
                        </a:lnTo>
                        <a:lnTo>
                          <a:pt x="63588" y="14663"/>
                        </a:lnTo>
                        <a:lnTo>
                          <a:pt x="63588" y="14654"/>
                        </a:lnTo>
                        <a:lnTo>
                          <a:pt x="63616" y="14654"/>
                        </a:lnTo>
                        <a:lnTo>
                          <a:pt x="63616" y="14635"/>
                        </a:lnTo>
                        <a:lnTo>
                          <a:pt x="63653" y="14635"/>
                        </a:lnTo>
                        <a:lnTo>
                          <a:pt x="63653" y="14617"/>
                        </a:lnTo>
                        <a:lnTo>
                          <a:pt x="63681" y="14617"/>
                        </a:lnTo>
                        <a:lnTo>
                          <a:pt x="63681" y="14607"/>
                        </a:lnTo>
                        <a:lnTo>
                          <a:pt x="63708" y="14607"/>
                        </a:lnTo>
                        <a:lnTo>
                          <a:pt x="63708" y="14589"/>
                        </a:lnTo>
                        <a:lnTo>
                          <a:pt x="63745" y="14589"/>
                        </a:lnTo>
                        <a:lnTo>
                          <a:pt x="63745" y="14570"/>
                        </a:lnTo>
                        <a:lnTo>
                          <a:pt x="63773" y="14570"/>
                        </a:lnTo>
                        <a:lnTo>
                          <a:pt x="63773" y="14561"/>
                        </a:lnTo>
                        <a:lnTo>
                          <a:pt x="63801" y="14561"/>
                        </a:lnTo>
                        <a:lnTo>
                          <a:pt x="63801" y="14543"/>
                        </a:lnTo>
                        <a:lnTo>
                          <a:pt x="63838" y="14543"/>
                        </a:lnTo>
                        <a:lnTo>
                          <a:pt x="63838" y="14524"/>
                        </a:lnTo>
                        <a:lnTo>
                          <a:pt x="63866" y="14524"/>
                        </a:lnTo>
                        <a:lnTo>
                          <a:pt x="63866" y="14515"/>
                        </a:lnTo>
                        <a:lnTo>
                          <a:pt x="63894" y="14515"/>
                        </a:lnTo>
                        <a:lnTo>
                          <a:pt x="63894" y="14496"/>
                        </a:lnTo>
                        <a:lnTo>
                          <a:pt x="63940" y="14496"/>
                        </a:lnTo>
                        <a:lnTo>
                          <a:pt x="63940" y="14478"/>
                        </a:lnTo>
                        <a:lnTo>
                          <a:pt x="63977" y="14478"/>
                        </a:lnTo>
                        <a:lnTo>
                          <a:pt x="63977" y="14468"/>
                        </a:lnTo>
                        <a:lnTo>
                          <a:pt x="64023" y="14468"/>
                        </a:lnTo>
                        <a:lnTo>
                          <a:pt x="64023" y="14450"/>
                        </a:lnTo>
                        <a:lnTo>
                          <a:pt x="64051" y="14450"/>
                        </a:lnTo>
                        <a:lnTo>
                          <a:pt x="64051" y="14431"/>
                        </a:lnTo>
                        <a:lnTo>
                          <a:pt x="64097" y="14431"/>
                        </a:lnTo>
                        <a:lnTo>
                          <a:pt x="64097" y="14422"/>
                        </a:lnTo>
                        <a:lnTo>
                          <a:pt x="64144" y="14422"/>
                        </a:lnTo>
                        <a:lnTo>
                          <a:pt x="64144" y="14404"/>
                        </a:lnTo>
                        <a:lnTo>
                          <a:pt x="64190" y="14404"/>
                        </a:lnTo>
                        <a:lnTo>
                          <a:pt x="64190" y="14385"/>
                        </a:lnTo>
                        <a:lnTo>
                          <a:pt x="64218" y="14385"/>
                        </a:lnTo>
                        <a:lnTo>
                          <a:pt x="64218" y="14376"/>
                        </a:lnTo>
                        <a:lnTo>
                          <a:pt x="64264" y="14376"/>
                        </a:lnTo>
                        <a:lnTo>
                          <a:pt x="64264" y="14357"/>
                        </a:lnTo>
                        <a:lnTo>
                          <a:pt x="64310" y="14357"/>
                        </a:lnTo>
                        <a:lnTo>
                          <a:pt x="64310" y="14339"/>
                        </a:lnTo>
                        <a:lnTo>
                          <a:pt x="64375" y="14339"/>
                        </a:lnTo>
                        <a:lnTo>
                          <a:pt x="64375" y="14330"/>
                        </a:lnTo>
                        <a:lnTo>
                          <a:pt x="64440" y="14330"/>
                        </a:lnTo>
                        <a:lnTo>
                          <a:pt x="64440" y="14311"/>
                        </a:lnTo>
                        <a:lnTo>
                          <a:pt x="64486" y="14311"/>
                        </a:lnTo>
                        <a:lnTo>
                          <a:pt x="64486" y="14292"/>
                        </a:lnTo>
                        <a:lnTo>
                          <a:pt x="64542" y="14292"/>
                        </a:lnTo>
                        <a:lnTo>
                          <a:pt x="64542" y="14283"/>
                        </a:lnTo>
                        <a:lnTo>
                          <a:pt x="64607" y="14283"/>
                        </a:lnTo>
                        <a:lnTo>
                          <a:pt x="64607" y="14265"/>
                        </a:lnTo>
                        <a:lnTo>
                          <a:pt x="64672" y="14265"/>
                        </a:lnTo>
                        <a:lnTo>
                          <a:pt x="64672" y="14246"/>
                        </a:lnTo>
                        <a:lnTo>
                          <a:pt x="64764" y="14246"/>
                        </a:lnTo>
                        <a:lnTo>
                          <a:pt x="64764" y="14237"/>
                        </a:lnTo>
                        <a:lnTo>
                          <a:pt x="64857" y="14237"/>
                        </a:lnTo>
                        <a:lnTo>
                          <a:pt x="64857" y="14218"/>
                        </a:lnTo>
                        <a:lnTo>
                          <a:pt x="64950" y="14218"/>
                        </a:lnTo>
                        <a:lnTo>
                          <a:pt x="64950" y="14200"/>
                        </a:lnTo>
                        <a:lnTo>
                          <a:pt x="65051" y="14200"/>
                        </a:lnTo>
                        <a:lnTo>
                          <a:pt x="65051" y="14191"/>
                        </a:lnTo>
                        <a:lnTo>
                          <a:pt x="65227" y="14191"/>
                        </a:lnTo>
                        <a:lnTo>
                          <a:pt x="65227" y="14172"/>
                        </a:lnTo>
                        <a:lnTo>
                          <a:pt x="65765" y="14172"/>
                        </a:lnTo>
                        <a:lnTo>
                          <a:pt x="65765" y="14191"/>
                        </a:lnTo>
                        <a:lnTo>
                          <a:pt x="65922" y="14191"/>
                        </a:lnTo>
                        <a:lnTo>
                          <a:pt x="65922" y="14200"/>
                        </a:lnTo>
                        <a:lnTo>
                          <a:pt x="66042" y="14200"/>
                        </a:lnTo>
                        <a:lnTo>
                          <a:pt x="66042" y="14218"/>
                        </a:lnTo>
                        <a:lnTo>
                          <a:pt x="66135" y="14218"/>
                        </a:lnTo>
                        <a:lnTo>
                          <a:pt x="66135" y="14237"/>
                        </a:lnTo>
                        <a:lnTo>
                          <a:pt x="66228" y="14237"/>
                        </a:lnTo>
                        <a:lnTo>
                          <a:pt x="66228" y="14246"/>
                        </a:lnTo>
                        <a:lnTo>
                          <a:pt x="66302" y="14246"/>
                        </a:lnTo>
                        <a:lnTo>
                          <a:pt x="66302" y="14265"/>
                        </a:lnTo>
                        <a:lnTo>
                          <a:pt x="66367" y="14265"/>
                        </a:lnTo>
                        <a:lnTo>
                          <a:pt x="66367" y="14283"/>
                        </a:lnTo>
                        <a:lnTo>
                          <a:pt x="66432" y="14283"/>
                        </a:lnTo>
                        <a:lnTo>
                          <a:pt x="66432" y="14292"/>
                        </a:lnTo>
                        <a:lnTo>
                          <a:pt x="66487" y="14292"/>
                        </a:lnTo>
                        <a:lnTo>
                          <a:pt x="66487" y="14311"/>
                        </a:lnTo>
                        <a:lnTo>
                          <a:pt x="66552" y="14311"/>
                        </a:lnTo>
                        <a:lnTo>
                          <a:pt x="66552" y="14330"/>
                        </a:lnTo>
                        <a:lnTo>
                          <a:pt x="66598" y="14330"/>
                        </a:lnTo>
                        <a:lnTo>
                          <a:pt x="66598" y="14339"/>
                        </a:lnTo>
                        <a:lnTo>
                          <a:pt x="66645" y="14339"/>
                        </a:lnTo>
                        <a:lnTo>
                          <a:pt x="66645" y="14357"/>
                        </a:lnTo>
                        <a:lnTo>
                          <a:pt x="66691" y="14357"/>
                        </a:lnTo>
                        <a:lnTo>
                          <a:pt x="66691" y="14376"/>
                        </a:lnTo>
                        <a:lnTo>
                          <a:pt x="66756" y="14376"/>
                        </a:lnTo>
                        <a:lnTo>
                          <a:pt x="66756" y="14385"/>
                        </a:lnTo>
                        <a:lnTo>
                          <a:pt x="66802" y="14385"/>
                        </a:lnTo>
                        <a:lnTo>
                          <a:pt x="66802" y="14404"/>
                        </a:lnTo>
                        <a:lnTo>
                          <a:pt x="66830" y="14404"/>
                        </a:lnTo>
                        <a:lnTo>
                          <a:pt x="66830" y="14422"/>
                        </a:lnTo>
                        <a:lnTo>
                          <a:pt x="66876" y="14422"/>
                        </a:lnTo>
                        <a:lnTo>
                          <a:pt x="66876" y="14431"/>
                        </a:lnTo>
                        <a:lnTo>
                          <a:pt x="66904" y="14431"/>
                        </a:lnTo>
                        <a:lnTo>
                          <a:pt x="66904" y="14450"/>
                        </a:lnTo>
                        <a:lnTo>
                          <a:pt x="66950" y="14450"/>
                        </a:lnTo>
                        <a:lnTo>
                          <a:pt x="66950" y="14468"/>
                        </a:lnTo>
                        <a:lnTo>
                          <a:pt x="66987" y="14468"/>
                        </a:lnTo>
                        <a:lnTo>
                          <a:pt x="66987" y="14478"/>
                        </a:lnTo>
                        <a:lnTo>
                          <a:pt x="67034" y="14478"/>
                        </a:lnTo>
                        <a:lnTo>
                          <a:pt x="67034" y="14496"/>
                        </a:lnTo>
                        <a:lnTo>
                          <a:pt x="67061" y="14496"/>
                        </a:lnTo>
                        <a:lnTo>
                          <a:pt x="67061" y="14515"/>
                        </a:lnTo>
                        <a:lnTo>
                          <a:pt x="67089" y="14515"/>
                        </a:lnTo>
                        <a:lnTo>
                          <a:pt x="67089" y="14524"/>
                        </a:lnTo>
                        <a:lnTo>
                          <a:pt x="67126" y="14524"/>
                        </a:lnTo>
                        <a:lnTo>
                          <a:pt x="67126" y="14543"/>
                        </a:lnTo>
                        <a:lnTo>
                          <a:pt x="67154" y="14543"/>
                        </a:lnTo>
                        <a:lnTo>
                          <a:pt x="67154" y="14561"/>
                        </a:lnTo>
                        <a:lnTo>
                          <a:pt x="67182" y="14561"/>
                        </a:lnTo>
                        <a:lnTo>
                          <a:pt x="67182" y="14570"/>
                        </a:lnTo>
                        <a:lnTo>
                          <a:pt x="67228" y="14570"/>
                        </a:lnTo>
                        <a:lnTo>
                          <a:pt x="67228" y="14589"/>
                        </a:lnTo>
                        <a:lnTo>
                          <a:pt x="67265" y="14589"/>
                        </a:lnTo>
                        <a:lnTo>
                          <a:pt x="67265" y="14607"/>
                        </a:lnTo>
                        <a:lnTo>
                          <a:pt x="67293" y="14607"/>
                        </a:lnTo>
                        <a:lnTo>
                          <a:pt x="67293" y="14617"/>
                        </a:lnTo>
                        <a:lnTo>
                          <a:pt x="67321" y="14617"/>
                        </a:lnTo>
                        <a:lnTo>
                          <a:pt x="67321" y="14635"/>
                        </a:lnTo>
                        <a:lnTo>
                          <a:pt x="67339" y="14635"/>
                        </a:lnTo>
                        <a:lnTo>
                          <a:pt x="67339" y="14654"/>
                        </a:lnTo>
                        <a:lnTo>
                          <a:pt x="67367" y="14654"/>
                        </a:lnTo>
                        <a:lnTo>
                          <a:pt x="67367" y="14663"/>
                        </a:lnTo>
                        <a:lnTo>
                          <a:pt x="67404" y="14663"/>
                        </a:lnTo>
                        <a:lnTo>
                          <a:pt x="67404" y="14682"/>
                        </a:lnTo>
                        <a:lnTo>
                          <a:pt x="67432" y="14682"/>
                        </a:lnTo>
                        <a:lnTo>
                          <a:pt x="67432" y="14700"/>
                        </a:lnTo>
                        <a:lnTo>
                          <a:pt x="67450" y="14700"/>
                        </a:lnTo>
                        <a:lnTo>
                          <a:pt x="67450" y="14709"/>
                        </a:lnTo>
                        <a:lnTo>
                          <a:pt x="67478" y="14709"/>
                        </a:lnTo>
                        <a:lnTo>
                          <a:pt x="67478" y="14728"/>
                        </a:lnTo>
                        <a:lnTo>
                          <a:pt x="67506" y="14728"/>
                        </a:lnTo>
                        <a:lnTo>
                          <a:pt x="67506" y="14746"/>
                        </a:lnTo>
                        <a:lnTo>
                          <a:pt x="67524" y="14746"/>
                        </a:lnTo>
                        <a:lnTo>
                          <a:pt x="67524" y="14756"/>
                        </a:lnTo>
                        <a:lnTo>
                          <a:pt x="67552" y="14756"/>
                        </a:lnTo>
                        <a:lnTo>
                          <a:pt x="67552" y="14774"/>
                        </a:lnTo>
                        <a:lnTo>
                          <a:pt x="67589" y="14774"/>
                        </a:lnTo>
                        <a:lnTo>
                          <a:pt x="67589" y="14793"/>
                        </a:lnTo>
                        <a:lnTo>
                          <a:pt x="67599" y="14793"/>
                        </a:lnTo>
                        <a:lnTo>
                          <a:pt x="67599" y="14802"/>
                        </a:lnTo>
                        <a:lnTo>
                          <a:pt x="67636" y="14802"/>
                        </a:lnTo>
                        <a:lnTo>
                          <a:pt x="67636" y="14820"/>
                        </a:lnTo>
                        <a:lnTo>
                          <a:pt x="67645" y="14820"/>
                        </a:lnTo>
                        <a:lnTo>
                          <a:pt x="67645" y="14839"/>
                        </a:lnTo>
                        <a:lnTo>
                          <a:pt x="67663" y="14839"/>
                        </a:lnTo>
                        <a:lnTo>
                          <a:pt x="67663" y="14848"/>
                        </a:lnTo>
                        <a:lnTo>
                          <a:pt x="67691" y="14848"/>
                        </a:lnTo>
                        <a:lnTo>
                          <a:pt x="67691" y="14867"/>
                        </a:lnTo>
                        <a:lnTo>
                          <a:pt x="67710" y="14867"/>
                        </a:lnTo>
                        <a:lnTo>
                          <a:pt x="67710" y="14885"/>
                        </a:lnTo>
                        <a:lnTo>
                          <a:pt x="67738" y="14885"/>
                        </a:lnTo>
                        <a:lnTo>
                          <a:pt x="67738" y="14895"/>
                        </a:lnTo>
                        <a:lnTo>
                          <a:pt x="67756" y="14895"/>
                        </a:lnTo>
                        <a:lnTo>
                          <a:pt x="67756" y="14913"/>
                        </a:lnTo>
                        <a:lnTo>
                          <a:pt x="67784" y="14913"/>
                        </a:lnTo>
                        <a:lnTo>
                          <a:pt x="67784" y="14932"/>
                        </a:lnTo>
                        <a:lnTo>
                          <a:pt x="67802" y="14932"/>
                        </a:lnTo>
                        <a:lnTo>
                          <a:pt x="67802" y="14941"/>
                        </a:lnTo>
                        <a:lnTo>
                          <a:pt x="67821" y="14941"/>
                        </a:lnTo>
                        <a:lnTo>
                          <a:pt x="67821" y="14959"/>
                        </a:lnTo>
                        <a:lnTo>
                          <a:pt x="67849" y="14959"/>
                        </a:lnTo>
                        <a:lnTo>
                          <a:pt x="67849" y="14978"/>
                        </a:lnTo>
                        <a:lnTo>
                          <a:pt x="67867" y="14978"/>
                        </a:lnTo>
                        <a:lnTo>
                          <a:pt x="67867" y="14987"/>
                        </a:lnTo>
                        <a:lnTo>
                          <a:pt x="67876" y="14987"/>
                        </a:lnTo>
                        <a:lnTo>
                          <a:pt x="67876" y="15006"/>
                        </a:lnTo>
                        <a:lnTo>
                          <a:pt x="67895" y="15006"/>
                        </a:lnTo>
                        <a:lnTo>
                          <a:pt x="67895" y="15024"/>
                        </a:lnTo>
                        <a:lnTo>
                          <a:pt x="67923" y="15024"/>
                        </a:lnTo>
                        <a:lnTo>
                          <a:pt x="67923" y="15033"/>
                        </a:lnTo>
                        <a:lnTo>
                          <a:pt x="67941" y="15033"/>
                        </a:lnTo>
                        <a:lnTo>
                          <a:pt x="67941" y="15052"/>
                        </a:lnTo>
                        <a:lnTo>
                          <a:pt x="67960" y="15052"/>
                        </a:lnTo>
                        <a:lnTo>
                          <a:pt x="67960" y="15071"/>
                        </a:lnTo>
                        <a:lnTo>
                          <a:pt x="67969" y="15071"/>
                        </a:lnTo>
                        <a:lnTo>
                          <a:pt x="67969" y="15080"/>
                        </a:lnTo>
                        <a:lnTo>
                          <a:pt x="68006" y="15080"/>
                        </a:lnTo>
                        <a:lnTo>
                          <a:pt x="68006" y="15098"/>
                        </a:lnTo>
                        <a:lnTo>
                          <a:pt x="68015" y="15098"/>
                        </a:lnTo>
                        <a:lnTo>
                          <a:pt x="68015" y="15117"/>
                        </a:lnTo>
                        <a:lnTo>
                          <a:pt x="68034" y="15117"/>
                        </a:lnTo>
                        <a:lnTo>
                          <a:pt x="68034" y="15126"/>
                        </a:lnTo>
                        <a:lnTo>
                          <a:pt x="68052" y="15126"/>
                        </a:lnTo>
                        <a:lnTo>
                          <a:pt x="68052" y="15145"/>
                        </a:lnTo>
                        <a:lnTo>
                          <a:pt x="68062" y="15145"/>
                        </a:lnTo>
                        <a:lnTo>
                          <a:pt x="68062" y="15163"/>
                        </a:lnTo>
                        <a:lnTo>
                          <a:pt x="68080" y="15163"/>
                        </a:lnTo>
                        <a:lnTo>
                          <a:pt x="68080" y="15172"/>
                        </a:lnTo>
                        <a:lnTo>
                          <a:pt x="68099" y="15172"/>
                        </a:lnTo>
                        <a:lnTo>
                          <a:pt x="68099" y="15191"/>
                        </a:lnTo>
                        <a:lnTo>
                          <a:pt x="68108" y="15191"/>
                        </a:lnTo>
                        <a:lnTo>
                          <a:pt x="68108" y="15209"/>
                        </a:lnTo>
                        <a:lnTo>
                          <a:pt x="68127" y="15209"/>
                        </a:lnTo>
                        <a:lnTo>
                          <a:pt x="68127" y="15219"/>
                        </a:lnTo>
                        <a:lnTo>
                          <a:pt x="68145" y="15219"/>
                        </a:lnTo>
                        <a:lnTo>
                          <a:pt x="68145" y="15237"/>
                        </a:lnTo>
                        <a:lnTo>
                          <a:pt x="68154" y="15237"/>
                        </a:lnTo>
                        <a:lnTo>
                          <a:pt x="68154" y="15256"/>
                        </a:lnTo>
                        <a:lnTo>
                          <a:pt x="68173" y="15256"/>
                        </a:lnTo>
                        <a:lnTo>
                          <a:pt x="68173" y="15265"/>
                        </a:lnTo>
                        <a:lnTo>
                          <a:pt x="68201" y="15265"/>
                        </a:lnTo>
                        <a:lnTo>
                          <a:pt x="68201" y="15284"/>
                        </a:lnTo>
                        <a:lnTo>
                          <a:pt x="68219" y="15284"/>
                        </a:lnTo>
                        <a:lnTo>
                          <a:pt x="68219" y="15302"/>
                        </a:lnTo>
                        <a:lnTo>
                          <a:pt x="68238" y="15302"/>
                        </a:lnTo>
                        <a:lnTo>
                          <a:pt x="68238" y="15311"/>
                        </a:lnTo>
                        <a:lnTo>
                          <a:pt x="68247" y="15311"/>
                        </a:lnTo>
                        <a:lnTo>
                          <a:pt x="68247" y="15348"/>
                        </a:lnTo>
                        <a:lnTo>
                          <a:pt x="68266" y="15348"/>
                        </a:lnTo>
                        <a:lnTo>
                          <a:pt x="68266" y="15358"/>
                        </a:lnTo>
                        <a:lnTo>
                          <a:pt x="68284" y="15358"/>
                        </a:lnTo>
                        <a:lnTo>
                          <a:pt x="68284" y="15376"/>
                        </a:lnTo>
                        <a:lnTo>
                          <a:pt x="68293" y="15376"/>
                        </a:lnTo>
                        <a:lnTo>
                          <a:pt x="68293" y="15395"/>
                        </a:lnTo>
                        <a:lnTo>
                          <a:pt x="68312" y="15395"/>
                        </a:lnTo>
                        <a:lnTo>
                          <a:pt x="68312" y="15404"/>
                        </a:lnTo>
                        <a:lnTo>
                          <a:pt x="68330" y="15404"/>
                        </a:lnTo>
                        <a:lnTo>
                          <a:pt x="68330" y="15423"/>
                        </a:lnTo>
                        <a:lnTo>
                          <a:pt x="68340" y="15423"/>
                        </a:lnTo>
                        <a:lnTo>
                          <a:pt x="68340" y="15441"/>
                        </a:lnTo>
                        <a:lnTo>
                          <a:pt x="68358" y="15441"/>
                        </a:lnTo>
                        <a:lnTo>
                          <a:pt x="68358" y="15450"/>
                        </a:lnTo>
                        <a:lnTo>
                          <a:pt x="68377" y="15450"/>
                        </a:lnTo>
                        <a:lnTo>
                          <a:pt x="68377" y="15469"/>
                        </a:lnTo>
                        <a:lnTo>
                          <a:pt x="68386" y="15469"/>
                        </a:lnTo>
                        <a:lnTo>
                          <a:pt x="68386" y="15487"/>
                        </a:lnTo>
                        <a:lnTo>
                          <a:pt x="68404" y="15487"/>
                        </a:lnTo>
                        <a:lnTo>
                          <a:pt x="68404" y="15497"/>
                        </a:lnTo>
                        <a:lnTo>
                          <a:pt x="68423" y="15497"/>
                        </a:lnTo>
                        <a:lnTo>
                          <a:pt x="68423" y="15534"/>
                        </a:lnTo>
                        <a:lnTo>
                          <a:pt x="68432" y="15534"/>
                        </a:lnTo>
                        <a:lnTo>
                          <a:pt x="68432" y="15543"/>
                        </a:lnTo>
                        <a:lnTo>
                          <a:pt x="68451" y="15543"/>
                        </a:lnTo>
                        <a:lnTo>
                          <a:pt x="68451" y="15561"/>
                        </a:lnTo>
                        <a:lnTo>
                          <a:pt x="68469" y="15561"/>
                        </a:lnTo>
                        <a:lnTo>
                          <a:pt x="68469" y="15580"/>
                        </a:lnTo>
                        <a:lnTo>
                          <a:pt x="68479" y="15580"/>
                        </a:lnTo>
                        <a:lnTo>
                          <a:pt x="68479" y="15608"/>
                        </a:lnTo>
                        <a:lnTo>
                          <a:pt x="68497" y="15608"/>
                        </a:lnTo>
                        <a:lnTo>
                          <a:pt x="68497" y="15626"/>
                        </a:lnTo>
                        <a:lnTo>
                          <a:pt x="68516" y="15626"/>
                        </a:lnTo>
                        <a:lnTo>
                          <a:pt x="68516" y="15636"/>
                        </a:lnTo>
                        <a:lnTo>
                          <a:pt x="68525" y="15636"/>
                        </a:lnTo>
                        <a:lnTo>
                          <a:pt x="68525" y="15673"/>
                        </a:lnTo>
                        <a:lnTo>
                          <a:pt x="68543" y="15673"/>
                        </a:lnTo>
                        <a:lnTo>
                          <a:pt x="68543" y="15682"/>
                        </a:lnTo>
                        <a:lnTo>
                          <a:pt x="68562" y="15682"/>
                        </a:lnTo>
                        <a:lnTo>
                          <a:pt x="68562" y="15700"/>
                        </a:lnTo>
                        <a:lnTo>
                          <a:pt x="68571" y="15700"/>
                        </a:lnTo>
                        <a:lnTo>
                          <a:pt x="68571" y="15719"/>
                        </a:lnTo>
                        <a:lnTo>
                          <a:pt x="68590" y="15719"/>
                        </a:lnTo>
                        <a:lnTo>
                          <a:pt x="68590" y="15747"/>
                        </a:lnTo>
                        <a:lnTo>
                          <a:pt x="68608" y="15747"/>
                        </a:lnTo>
                        <a:lnTo>
                          <a:pt x="68608" y="15765"/>
                        </a:lnTo>
                        <a:lnTo>
                          <a:pt x="68617" y="15765"/>
                        </a:lnTo>
                        <a:lnTo>
                          <a:pt x="68617" y="15793"/>
                        </a:lnTo>
                        <a:lnTo>
                          <a:pt x="68636" y="15793"/>
                        </a:lnTo>
                        <a:lnTo>
                          <a:pt x="68636" y="15812"/>
                        </a:lnTo>
                        <a:lnTo>
                          <a:pt x="68655" y="15812"/>
                        </a:lnTo>
                        <a:lnTo>
                          <a:pt x="68655" y="15839"/>
                        </a:lnTo>
                        <a:lnTo>
                          <a:pt x="68664" y="15839"/>
                        </a:lnTo>
                        <a:lnTo>
                          <a:pt x="68664" y="15858"/>
                        </a:lnTo>
                        <a:lnTo>
                          <a:pt x="68682" y="15858"/>
                        </a:lnTo>
                        <a:lnTo>
                          <a:pt x="68682" y="15886"/>
                        </a:lnTo>
                        <a:lnTo>
                          <a:pt x="68701" y="15886"/>
                        </a:lnTo>
                        <a:lnTo>
                          <a:pt x="68701" y="15904"/>
                        </a:lnTo>
                        <a:lnTo>
                          <a:pt x="68710" y="15904"/>
                        </a:lnTo>
                        <a:lnTo>
                          <a:pt x="68710" y="15932"/>
                        </a:lnTo>
                        <a:lnTo>
                          <a:pt x="68729" y="15932"/>
                        </a:lnTo>
                        <a:lnTo>
                          <a:pt x="68729" y="15950"/>
                        </a:lnTo>
                        <a:lnTo>
                          <a:pt x="68747" y="15950"/>
                        </a:lnTo>
                        <a:lnTo>
                          <a:pt x="68747" y="15978"/>
                        </a:lnTo>
                        <a:lnTo>
                          <a:pt x="68756" y="15978"/>
                        </a:lnTo>
                        <a:lnTo>
                          <a:pt x="68756" y="16006"/>
                        </a:lnTo>
                        <a:lnTo>
                          <a:pt x="68775" y="16006"/>
                        </a:lnTo>
                        <a:lnTo>
                          <a:pt x="68775" y="16025"/>
                        </a:lnTo>
                        <a:lnTo>
                          <a:pt x="68793" y="16025"/>
                        </a:lnTo>
                        <a:lnTo>
                          <a:pt x="68793" y="16052"/>
                        </a:lnTo>
                        <a:lnTo>
                          <a:pt x="68803" y="16052"/>
                        </a:lnTo>
                        <a:lnTo>
                          <a:pt x="68803" y="16089"/>
                        </a:lnTo>
                        <a:lnTo>
                          <a:pt x="68821" y="16089"/>
                        </a:lnTo>
                        <a:lnTo>
                          <a:pt x="68821" y="16117"/>
                        </a:lnTo>
                        <a:lnTo>
                          <a:pt x="68840" y="16117"/>
                        </a:lnTo>
                        <a:lnTo>
                          <a:pt x="68840" y="16136"/>
                        </a:lnTo>
                        <a:lnTo>
                          <a:pt x="68849" y="16136"/>
                        </a:lnTo>
                        <a:lnTo>
                          <a:pt x="68849" y="16164"/>
                        </a:lnTo>
                        <a:lnTo>
                          <a:pt x="68868" y="16164"/>
                        </a:lnTo>
                        <a:lnTo>
                          <a:pt x="68868" y="16191"/>
                        </a:lnTo>
                        <a:lnTo>
                          <a:pt x="68886" y="16191"/>
                        </a:lnTo>
                        <a:lnTo>
                          <a:pt x="68886" y="16228"/>
                        </a:lnTo>
                        <a:lnTo>
                          <a:pt x="68895" y="16228"/>
                        </a:lnTo>
                        <a:lnTo>
                          <a:pt x="68895" y="16256"/>
                        </a:lnTo>
                        <a:lnTo>
                          <a:pt x="68914" y="16256"/>
                        </a:lnTo>
                        <a:lnTo>
                          <a:pt x="68914" y="16284"/>
                        </a:lnTo>
                        <a:lnTo>
                          <a:pt x="68932" y="16284"/>
                        </a:lnTo>
                        <a:lnTo>
                          <a:pt x="68932" y="16321"/>
                        </a:lnTo>
                        <a:lnTo>
                          <a:pt x="68942" y="16321"/>
                        </a:lnTo>
                        <a:lnTo>
                          <a:pt x="68942" y="16367"/>
                        </a:lnTo>
                        <a:lnTo>
                          <a:pt x="68960" y="16367"/>
                        </a:lnTo>
                        <a:lnTo>
                          <a:pt x="68960" y="16395"/>
                        </a:lnTo>
                        <a:lnTo>
                          <a:pt x="68979" y="16395"/>
                        </a:lnTo>
                        <a:lnTo>
                          <a:pt x="68979" y="16423"/>
                        </a:lnTo>
                        <a:lnTo>
                          <a:pt x="68988" y="16423"/>
                        </a:lnTo>
                        <a:lnTo>
                          <a:pt x="68988" y="16460"/>
                        </a:lnTo>
                        <a:lnTo>
                          <a:pt x="69007" y="16460"/>
                        </a:lnTo>
                        <a:lnTo>
                          <a:pt x="69007" y="16488"/>
                        </a:lnTo>
                        <a:lnTo>
                          <a:pt x="69025" y="16488"/>
                        </a:lnTo>
                        <a:lnTo>
                          <a:pt x="69025" y="16534"/>
                        </a:lnTo>
                        <a:lnTo>
                          <a:pt x="69034" y="16534"/>
                        </a:lnTo>
                        <a:lnTo>
                          <a:pt x="69034" y="16580"/>
                        </a:lnTo>
                        <a:lnTo>
                          <a:pt x="69053" y="16580"/>
                        </a:lnTo>
                        <a:lnTo>
                          <a:pt x="69053" y="16608"/>
                        </a:lnTo>
                        <a:lnTo>
                          <a:pt x="69071" y="16608"/>
                        </a:lnTo>
                        <a:lnTo>
                          <a:pt x="69071" y="16654"/>
                        </a:lnTo>
                        <a:lnTo>
                          <a:pt x="69081" y="16654"/>
                        </a:lnTo>
                        <a:lnTo>
                          <a:pt x="69081" y="16701"/>
                        </a:lnTo>
                        <a:lnTo>
                          <a:pt x="69118" y="16701"/>
                        </a:lnTo>
                        <a:lnTo>
                          <a:pt x="69118" y="16691"/>
                        </a:lnTo>
                        <a:lnTo>
                          <a:pt x="69127" y="16691"/>
                        </a:lnTo>
                        <a:lnTo>
                          <a:pt x="69127" y="16673"/>
                        </a:lnTo>
                        <a:lnTo>
                          <a:pt x="69145" y="16673"/>
                        </a:lnTo>
                        <a:lnTo>
                          <a:pt x="69145" y="16654"/>
                        </a:lnTo>
                        <a:lnTo>
                          <a:pt x="69164" y="16654"/>
                        </a:lnTo>
                        <a:lnTo>
                          <a:pt x="69164" y="16645"/>
                        </a:lnTo>
                        <a:lnTo>
                          <a:pt x="69192" y="16645"/>
                        </a:lnTo>
                        <a:lnTo>
                          <a:pt x="69192" y="16627"/>
                        </a:lnTo>
                        <a:lnTo>
                          <a:pt x="69210" y="16627"/>
                        </a:lnTo>
                        <a:lnTo>
                          <a:pt x="69210" y="16608"/>
                        </a:lnTo>
                        <a:lnTo>
                          <a:pt x="69220" y="16608"/>
                        </a:lnTo>
                        <a:lnTo>
                          <a:pt x="69220" y="16599"/>
                        </a:lnTo>
                        <a:lnTo>
                          <a:pt x="69238" y="16599"/>
                        </a:lnTo>
                        <a:lnTo>
                          <a:pt x="69238" y="16580"/>
                        </a:lnTo>
                        <a:lnTo>
                          <a:pt x="69257" y="16580"/>
                        </a:lnTo>
                        <a:lnTo>
                          <a:pt x="69257" y="16562"/>
                        </a:lnTo>
                        <a:lnTo>
                          <a:pt x="69266" y="16562"/>
                        </a:lnTo>
                        <a:lnTo>
                          <a:pt x="69266" y="16553"/>
                        </a:lnTo>
                        <a:lnTo>
                          <a:pt x="69303" y="16553"/>
                        </a:lnTo>
                        <a:lnTo>
                          <a:pt x="69303" y="16534"/>
                        </a:lnTo>
                        <a:lnTo>
                          <a:pt x="69312" y="16534"/>
                        </a:lnTo>
                        <a:lnTo>
                          <a:pt x="69312" y="16515"/>
                        </a:lnTo>
                        <a:lnTo>
                          <a:pt x="69331" y="16515"/>
                        </a:lnTo>
                        <a:lnTo>
                          <a:pt x="69331" y="16506"/>
                        </a:lnTo>
                        <a:lnTo>
                          <a:pt x="69358" y="16506"/>
                        </a:lnTo>
                        <a:lnTo>
                          <a:pt x="69358" y="16488"/>
                        </a:lnTo>
                        <a:lnTo>
                          <a:pt x="69396" y="16488"/>
                        </a:lnTo>
                        <a:lnTo>
                          <a:pt x="69396" y="16469"/>
                        </a:lnTo>
                        <a:lnTo>
                          <a:pt x="69423" y="16469"/>
                        </a:lnTo>
                        <a:lnTo>
                          <a:pt x="69423" y="16460"/>
                        </a:lnTo>
                        <a:lnTo>
                          <a:pt x="69442" y="16460"/>
                        </a:lnTo>
                        <a:lnTo>
                          <a:pt x="69442" y="16441"/>
                        </a:lnTo>
                        <a:lnTo>
                          <a:pt x="69470" y="16441"/>
                        </a:lnTo>
                        <a:lnTo>
                          <a:pt x="69470" y="16423"/>
                        </a:lnTo>
                        <a:lnTo>
                          <a:pt x="69497" y="16423"/>
                        </a:lnTo>
                        <a:lnTo>
                          <a:pt x="69497" y="16414"/>
                        </a:lnTo>
                        <a:lnTo>
                          <a:pt x="69534" y="16414"/>
                        </a:lnTo>
                        <a:lnTo>
                          <a:pt x="69534" y="16395"/>
                        </a:lnTo>
                        <a:lnTo>
                          <a:pt x="69544" y="16395"/>
                        </a:lnTo>
                        <a:lnTo>
                          <a:pt x="69544" y="16377"/>
                        </a:lnTo>
                        <a:lnTo>
                          <a:pt x="69581" y="16377"/>
                        </a:lnTo>
                        <a:lnTo>
                          <a:pt x="69581" y="16367"/>
                        </a:lnTo>
                        <a:lnTo>
                          <a:pt x="69627" y="16367"/>
                        </a:lnTo>
                        <a:lnTo>
                          <a:pt x="69627" y="16349"/>
                        </a:lnTo>
                        <a:lnTo>
                          <a:pt x="69673" y="16349"/>
                        </a:lnTo>
                        <a:lnTo>
                          <a:pt x="69673" y="16330"/>
                        </a:lnTo>
                        <a:lnTo>
                          <a:pt x="69729" y="16330"/>
                        </a:lnTo>
                        <a:lnTo>
                          <a:pt x="69729" y="16321"/>
                        </a:lnTo>
                        <a:lnTo>
                          <a:pt x="69775" y="16321"/>
                        </a:lnTo>
                        <a:lnTo>
                          <a:pt x="69775" y="16302"/>
                        </a:lnTo>
                        <a:lnTo>
                          <a:pt x="69822" y="16302"/>
                        </a:lnTo>
                        <a:lnTo>
                          <a:pt x="69822" y="16284"/>
                        </a:lnTo>
                        <a:lnTo>
                          <a:pt x="69868" y="16284"/>
                        </a:lnTo>
                        <a:lnTo>
                          <a:pt x="69868" y="16275"/>
                        </a:lnTo>
                        <a:lnTo>
                          <a:pt x="69979" y="16275"/>
                        </a:lnTo>
                        <a:lnTo>
                          <a:pt x="69979" y="16256"/>
                        </a:lnTo>
                        <a:lnTo>
                          <a:pt x="70396" y="16256"/>
                        </a:lnTo>
                        <a:lnTo>
                          <a:pt x="70396" y="16275"/>
                        </a:lnTo>
                        <a:lnTo>
                          <a:pt x="70461" y="16275"/>
                        </a:lnTo>
                        <a:lnTo>
                          <a:pt x="70461" y="16284"/>
                        </a:lnTo>
                        <a:lnTo>
                          <a:pt x="70535" y="16284"/>
                        </a:lnTo>
                        <a:lnTo>
                          <a:pt x="70535" y="16302"/>
                        </a:lnTo>
                        <a:lnTo>
                          <a:pt x="70600" y="16302"/>
                        </a:lnTo>
                        <a:lnTo>
                          <a:pt x="70600" y="16321"/>
                        </a:lnTo>
                        <a:lnTo>
                          <a:pt x="70646" y="16321"/>
                        </a:lnTo>
                        <a:lnTo>
                          <a:pt x="70646" y="16330"/>
                        </a:lnTo>
                        <a:lnTo>
                          <a:pt x="70692" y="16330"/>
                        </a:lnTo>
                        <a:lnTo>
                          <a:pt x="70692" y="16349"/>
                        </a:lnTo>
                        <a:lnTo>
                          <a:pt x="70720" y="16349"/>
                        </a:lnTo>
                        <a:lnTo>
                          <a:pt x="70720" y="16367"/>
                        </a:lnTo>
                        <a:lnTo>
                          <a:pt x="70766" y="16367"/>
                        </a:lnTo>
                        <a:lnTo>
                          <a:pt x="70766" y="16377"/>
                        </a:lnTo>
                        <a:lnTo>
                          <a:pt x="70794" y="16377"/>
                        </a:lnTo>
                        <a:lnTo>
                          <a:pt x="70794" y="16395"/>
                        </a:lnTo>
                        <a:lnTo>
                          <a:pt x="70831" y="16395"/>
                        </a:lnTo>
                        <a:lnTo>
                          <a:pt x="70831" y="16414"/>
                        </a:lnTo>
                        <a:lnTo>
                          <a:pt x="70859" y="16414"/>
                        </a:lnTo>
                        <a:lnTo>
                          <a:pt x="70859" y="16423"/>
                        </a:lnTo>
                        <a:lnTo>
                          <a:pt x="70887" y="16423"/>
                        </a:lnTo>
                        <a:lnTo>
                          <a:pt x="70887" y="16441"/>
                        </a:lnTo>
                        <a:lnTo>
                          <a:pt x="70924" y="16441"/>
                        </a:lnTo>
                        <a:lnTo>
                          <a:pt x="70924" y="16460"/>
                        </a:lnTo>
                        <a:lnTo>
                          <a:pt x="70952" y="16460"/>
                        </a:lnTo>
                        <a:lnTo>
                          <a:pt x="70952" y="16469"/>
                        </a:lnTo>
                        <a:lnTo>
                          <a:pt x="70970" y="16469"/>
                        </a:lnTo>
                        <a:lnTo>
                          <a:pt x="70970" y="16488"/>
                        </a:lnTo>
                        <a:lnTo>
                          <a:pt x="70998" y="16488"/>
                        </a:lnTo>
                        <a:lnTo>
                          <a:pt x="70998" y="16506"/>
                        </a:lnTo>
                        <a:lnTo>
                          <a:pt x="71016" y="16506"/>
                        </a:lnTo>
                        <a:lnTo>
                          <a:pt x="71016" y="16515"/>
                        </a:lnTo>
                        <a:lnTo>
                          <a:pt x="71026" y="16515"/>
                        </a:lnTo>
                        <a:lnTo>
                          <a:pt x="71026" y="16534"/>
                        </a:lnTo>
                        <a:lnTo>
                          <a:pt x="71063" y="16534"/>
                        </a:lnTo>
                        <a:lnTo>
                          <a:pt x="71063" y="16553"/>
                        </a:lnTo>
                        <a:lnTo>
                          <a:pt x="71072" y="16553"/>
                        </a:lnTo>
                        <a:lnTo>
                          <a:pt x="71072" y="16562"/>
                        </a:lnTo>
                        <a:lnTo>
                          <a:pt x="71091" y="16562"/>
                        </a:lnTo>
                        <a:lnTo>
                          <a:pt x="71091" y="16580"/>
                        </a:lnTo>
                        <a:lnTo>
                          <a:pt x="71109" y="16580"/>
                        </a:lnTo>
                        <a:lnTo>
                          <a:pt x="71109" y="16599"/>
                        </a:lnTo>
                        <a:lnTo>
                          <a:pt x="71118" y="16599"/>
                        </a:lnTo>
                        <a:lnTo>
                          <a:pt x="71118" y="16608"/>
                        </a:lnTo>
                        <a:lnTo>
                          <a:pt x="71155" y="16608"/>
                        </a:lnTo>
                        <a:lnTo>
                          <a:pt x="71155" y="16627"/>
                        </a:lnTo>
                        <a:lnTo>
                          <a:pt x="71165" y="16627"/>
                        </a:lnTo>
                        <a:lnTo>
                          <a:pt x="71165" y="16645"/>
                        </a:lnTo>
                        <a:lnTo>
                          <a:pt x="71183" y="16645"/>
                        </a:lnTo>
                        <a:lnTo>
                          <a:pt x="71183" y="16654"/>
                        </a:lnTo>
                        <a:lnTo>
                          <a:pt x="71202" y="16654"/>
                        </a:lnTo>
                        <a:lnTo>
                          <a:pt x="71202" y="16673"/>
                        </a:lnTo>
                        <a:lnTo>
                          <a:pt x="71211" y="16673"/>
                        </a:lnTo>
                        <a:lnTo>
                          <a:pt x="71211" y="16701"/>
                        </a:lnTo>
                        <a:lnTo>
                          <a:pt x="71230" y="16701"/>
                        </a:lnTo>
                        <a:lnTo>
                          <a:pt x="71230" y="16719"/>
                        </a:lnTo>
                        <a:lnTo>
                          <a:pt x="71248" y="16719"/>
                        </a:lnTo>
                        <a:lnTo>
                          <a:pt x="71248" y="16738"/>
                        </a:lnTo>
                        <a:lnTo>
                          <a:pt x="71257" y="16738"/>
                        </a:lnTo>
                        <a:lnTo>
                          <a:pt x="71257" y="16747"/>
                        </a:lnTo>
                        <a:lnTo>
                          <a:pt x="71276" y="16747"/>
                        </a:lnTo>
                        <a:lnTo>
                          <a:pt x="71276" y="16766"/>
                        </a:lnTo>
                        <a:lnTo>
                          <a:pt x="71294" y="16766"/>
                        </a:lnTo>
                        <a:lnTo>
                          <a:pt x="71294" y="16784"/>
                        </a:lnTo>
                        <a:lnTo>
                          <a:pt x="71304" y="16784"/>
                        </a:lnTo>
                        <a:lnTo>
                          <a:pt x="71304" y="16793"/>
                        </a:lnTo>
                        <a:lnTo>
                          <a:pt x="71322" y="16793"/>
                        </a:lnTo>
                        <a:lnTo>
                          <a:pt x="71322" y="16830"/>
                        </a:lnTo>
                        <a:lnTo>
                          <a:pt x="71341" y="16830"/>
                        </a:lnTo>
                        <a:lnTo>
                          <a:pt x="71341" y="16840"/>
                        </a:lnTo>
                        <a:lnTo>
                          <a:pt x="71350" y="16840"/>
                        </a:lnTo>
                        <a:lnTo>
                          <a:pt x="71350" y="16877"/>
                        </a:lnTo>
                        <a:lnTo>
                          <a:pt x="71368" y="16877"/>
                        </a:lnTo>
                        <a:lnTo>
                          <a:pt x="71368" y="16886"/>
                        </a:lnTo>
                        <a:lnTo>
                          <a:pt x="71387" y="16886"/>
                        </a:lnTo>
                        <a:lnTo>
                          <a:pt x="71387" y="16923"/>
                        </a:lnTo>
                        <a:lnTo>
                          <a:pt x="71396" y="16923"/>
                        </a:lnTo>
                        <a:lnTo>
                          <a:pt x="71396" y="16951"/>
                        </a:lnTo>
                        <a:lnTo>
                          <a:pt x="71415" y="16951"/>
                        </a:lnTo>
                        <a:lnTo>
                          <a:pt x="71415" y="16969"/>
                        </a:lnTo>
                        <a:lnTo>
                          <a:pt x="71433" y="16969"/>
                        </a:lnTo>
                        <a:lnTo>
                          <a:pt x="71433" y="16997"/>
                        </a:lnTo>
                        <a:lnTo>
                          <a:pt x="71443" y="16997"/>
                        </a:lnTo>
                        <a:lnTo>
                          <a:pt x="71443" y="17025"/>
                        </a:lnTo>
                        <a:lnTo>
                          <a:pt x="71461" y="17025"/>
                        </a:lnTo>
                        <a:lnTo>
                          <a:pt x="71461" y="17062"/>
                        </a:lnTo>
                        <a:lnTo>
                          <a:pt x="71480" y="17062"/>
                        </a:lnTo>
                        <a:lnTo>
                          <a:pt x="71480" y="17108"/>
                        </a:lnTo>
                        <a:lnTo>
                          <a:pt x="71489" y="17108"/>
                        </a:lnTo>
                        <a:lnTo>
                          <a:pt x="71489" y="17136"/>
                        </a:lnTo>
                        <a:lnTo>
                          <a:pt x="71507" y="17136"/>
                        </a:lnTo>
                        <a:lnTo>
                          <a:pt x="71507" y="17182"/>
                        </a:lnTo>
                        <a:lnTo>
                          <a:pt x="71526" y="17182"/>
                        </a:lnTo>
                        <a:lnTo>
                          <a:pt x="71526" y="17229"/>
                        </a:lnTo>
                        <a:lnTo>
                          <a:pt x="71535" y="17229"/>
                        </a:lnTo>
                        <a:lnTo>
                          <a:pt x="71535" y="17256"/>
                        </a:lnTo>
                        <a:lnTo>
                          <a:pt x="71554" y="17256"/>
                        </a:lnTo>
                        <a:lnTo>
                          <a:pt x="71554" y="17349"/>
                        </a:lnTo>
                        <a:lnTo>
                          <a:pt x="71572" y="17349"/>
                        </a:lnTo>
                        <a:lnTo>
                          <a:pt x="71572" y="17442"/>
                        </a:lnTo>
                        <a:lnTo>
                          <a:pt x="71581" y="17442"/>
                        </a:lnTo>
                        <a:lnTo>
                          <a:pt x="71581" y="17812"/>
                        </a:lnTo>
                        <a:lnTo>
                          <a:pt x="71572" y="17812"/>
                        </a:lnTo>
                        <a:lnTo>
                          <a:pt x="71572" y="17896"/>
                        </a:lnTo>
                        <a:lnTo>
                          <a:pt x="71554" y="17896"/>
                        </a:lnTo>
                        <a:lnTo>
                          <a:pt x="71554" y="17970"/>
                        </a:lnTo>
                        <a:lnTo>
                          <a:pt x="71535" y="17970"/>
                        </a:lnTo>
                        <a:lnTo>
                          <a:pt x="71535" y="18035"/>
                        </a:lnTo>
                        <a:lnTo>
                          <a:pt x="71526" y="18035"/>
                        </a:lnTo>
                        <a:lnTo>
                          <a:pt x="71526" y="18081"/>
                        </a:lnTo>
                        <a:lnTo>
                          <a:pt x="71507" y="18081"/>
                        </a:lnTo>
                        <a:lnTo>
                          <a:pt x="71507" y="18127"/>
                        </a:lnTo>
                        <a:lnTo>
                          <a:pt x="71489" y="18127"/>
                        </a:lnTo>
                        <a:lnTo>
                          <a:pt x="71489" y="18155"/>
                        </a:lnTo>
                        <a:lnTo>
                          <a:pt x="71480" y="18155"/>
                        </a:lnTo>
                        <a:lnTo>
                          <a:pt x="71480" y="18173"/>
                        </a:lnTo>
                        <a:lnTo>
                          <a:pt x="71489" y="18173"/>
                        </a:lnTo>
                        <a:lnTo>
                          <a:pt x="71489" y="18155"/>
                        </a:lnTo>
                        <a:lnTo>
                          <a:pt x="71507" y="18155"/>
                        </a:lnTo>
                        <a:lnTo>
                          <a:pt x="71507" y="18136"/>
                        </a:lnTo>
                        <a:lnTo>
                          <a:pt x="71526" y="18136"/>
                        </a:lnTo>
                        <a:lnTo>
                          <a:pt x="71526" y="18127"/>
                        </a:lnTo>
                        <a:lnTo>
                          <a:pt x="71535" y="18127"/>
                        </a:lnTo>
                        <a:lnTo>
                          <a:pt x="71535" y="18109"/>
                        </a:lnTo>
                        <a:lnTo>
                          <a:pt x="71554" y="18109"/>
                        </a:lnTo>
                        <a:lnTo>
                          <a:pt x="71554" y="18090"/>
                        </a:lnTo>
                        <a:lnTo>
                          <a:pt x="71572" y="18090"/>
                        </a:lnTo>
                        <a:lnTo>
                          <a:pt x="71572" y="18081"/>
                        </a:lnTo>
                        <a:lnTo>
                          <a:pt x="71581" y="18081"/>
                        </a:lnTo>
                        <a:lnTo>
                          <a:pt x="71581" y="18062"/>
                        </a:lnTo>
                        <a:lnTo>
                          <a:pt x="71600" y="18062"/>
                        </a:lnTo>
                        <a:lnTo>
                          <a:pt x="71600" y="18044"/>
                        </a:lnTo>
                        <a:lnTo>
                          <a:pt x="71619" y="18044"/>
                        </a:lnTo>
                        <a:lnTo>
                          <a:pt x="71619" y="18035"/>
                        </a:lnTo>
                        <a:lnTo>
                          <a:pt x="71628" y="18035"/>
                        </a:lnTo>
                        <a:lnTo>
                          <a:pt x="71628" y="18016"/>
                        </a:lnTo>
                        <a:lnTo>
                          <a:pt x="71646" y="18016"/>
                        </a:lnTo>
                        <a:lnTo>
                          <a:pt x="71646" y="17997"/>
                        </a:lnTo>
                        <a:lnTo>
                          <a:pt x="71665" y="17997"/>
                        </a:lnTo>
                        <a:lnTo>
                          <a:pt x="71665" y="17988"/>
                        </a:lnTo>
                        <a:lnTo>
                          <a:pt x="71693" y="17988"/>
                        </a:lnTo>
                        <a:lnTo>
                          <a:pt x="71693" y="17970"/>
                        </a:lnTo>
                        <a:lnTo>
                          <a:pt x="71711" y="17970"/>
                        </a:lnTo>
                        <a:lnTo>
                          <a:pt x="71711" y="17951"/>
                        </a:lnTo>
                        <a:lnTo>
                          <a:pt x="71720" y="17951"/>
                        </a:lnTo>
                        <a:lnTo>
                          <a:pt x="71720" y="17942"/>
                        </a:lnTo>
                        <a:lnTo>
                          <a:pt x="71757" y="17942"/>
                        </a:lnTo>
                        <a:lnTo>
                          <a:pt x="71757" y="17923"/>
                        </a:lnTo>
                        <a:lnTo>
                          <a:pt x="71767" y="17923"/>
                        </a:lnTo>
                        <a:lnTo>
                          <a:pt x="71767" y="17905"/>
                        </a:lnTo>
                        <a:lnTo>
                          <a:pt x="71804" y="17905"/>
                        </a:lnTo>
                        <a:lnTo>
                          <a:pt x="71804" y="17896"/>
                        </a:lnTo>
                        <a:lnTo>
                          <a:pt x="71813" y="17896"/>
                        </a:lnTo>
                        <a:lnTo>
                          <a:pt x="71813" y="17877"/>
                        </a:lnTo>
                        <a:lnTo>
                          <a:pt x="71850" y="17877"/>
                        </a:lnTo>
                        <a:lnTo>
                          <a:pt x="71850" y="17859"/>
                        </a:lnTo>
                        <a:lnTo>
                          <a:pt x="71859" y="17859"/>
                        </a:lnTo>
                        <a:lnTo>
                          <a:pt x="71859" y="17849"/>
                        </a:lnTo>
                        <a:lnTo>
                          <a:pt x="71896" y="17849"/>
                        </a:lnTo>
                        <a:lnTo>
                          <a:pt x="71896" y="17831"/>
                        </a:lnTo>
                        <a:lnTo>
                          <a:pt x="71924" y="17831"/>
                        </a:lnTo>
                        <a:lnTo>
                          <a:pt x="71924" y="17812"/>
                        </a:lnTo>
                        <a:lnTo>
                          <a:pt x="71952" y="17812"/>
                        </a:lnTo>
                        <a:lnTo>
                          <a:pt x="71952" y="17803"/>
                        </a:lnTo>
                        <a:lnTo>
                          <a:pt x="71989" y="17803"/>
                        </a:lnTo>
                        <a:lnTo>
                          <a:pt x="71989" y="17784"/>
                        </a:lnTo>
                        <a:lnTo>
                          <a:pt x="72017" y="17784"/>
                        </a:lnTo>
                        <a:lnTo>
                          <a:pt x="72017" y="17766"/>
                        </a:lnTo>
                        <a:lnTo>
                          <a:pt x="72063" y="17766"/>
                        </a:lnTo>
                        <a:lnTo>
                          <a:pt x="72063" y="17757"/>
                        </a:lnTo>
                        <a:lnTo>
                          <a:pt x="72091" y="17757"/>
                        </a:lnTo>
                        <a:lnTo>
                          <a:pt x="72091" y="17738"/>
                        </a:lnTo>
                        <a:lnTo>
                          <a:pt x="72137" y="17738"/>
                        </a:lnTo>
                        <a:lnTo>
                          <a:pt x="72137" y="17720"/>
                        </a:lnTo>
                        <a:lnTo>
                          <a:pt x="72174" y="17720"/>
                        </a:lnTo>
                        <a:lnTo>
                          <a:pt x="72174" y="17710"/>
                        </a:lnTo>
                        <a:lnTo>
                          <a:pt x="72230" y="17710"/>
                        </a:lnTo>
                        <a:lnTo>
                          <a:pt x="72230" y="17692"/>
                        </a:lnTo>
                        <a:lnTo>
                          <a:pt x="72295" y="17692"/>
                        </a:lnTo>
                        <a:lnTo>
                          <a:pt x="72295" y="17673"/>
                        </a:lnTo>
                        <a:lnTo>
                          <a:pt x="72341" y="17673"/>
                        </a:lnTo>
                        <a:lnTo>
                          <a:pt x="72341" y="17664"/>
                        </a:lnTo>
                        <a:lnTo>
                          <a:pt x="72434" y="17664"/>
                        </a:lnTo>
                        <a:lnTo>
                          <a:pt x="72434" y="17646"/>
                        </a:lnTo>
                        <a:lnTo>
                          <a:pt x="72545" y="17646"/>
                        </a:lnTo>
                        <a:lnTo>
                          <a:pt x="72545" y="17627"/>
                        </a:lnTo>
                        <a:lnTo>
                          <a:pt x="72869" y="17627"/>
                        </a:lnTo>
                        <a:lnTo>
                          <a:pt x="72869" y="17646"/>
                        </a:lnTo>
                        <a:lnTo>
                          <a:pt x="72989" y="17646"/>
                        </a:lnTo>
                        <a:lnTo>
                          <a:pt x="72989" y="17664"/>
                        </a:lnTo>
                        <a:lnTo>
                          <a:pt x="73064" y="17664"/>
                        </a:lnTo>
                        <a:lnTo>
                          <a:pt x="73064" y="17673"/>
                        </a:lnTo>
                        <a:lnTo>
                          <a:pt x="73128" y="17673"/>
                        </a:lnTo>
                        <a:lnTo>
                          <a:pt x="73128" y="17692"/>
                        </a:lnTo>
                        <a:lnTo>
                          <a:pt x="73193" y="17692"/>
                        </a:lnTo>
                        <a:lnTo>
                          <a:pt x="73193" y="17710"/>
                        </a:lnTo>
                        <a:lnTo>
                          <a:pt x="73239" y="17710"/>
                        </a:lnTo>
                        <a:lnTo>
                          <a:pt x="73239" y="17720"/>
                        </a:lnTo>
                        <a:lnTo>
                          <a:pt x="73286" y="17720"/>
                        </a:lnTo>
                        <a:lnTo>
                          <a:pt x="73286" y="17738"/>
                        </a:lnTo>
                        <a:lnTo>
                          <a:pt x="73314" y="17738"/>
                        </a:lnTo>
                        <a:lnTo>
                          <a:pt x="73314" y="17757"/>
                        </a:lnTo>
                        <a:lnTo>
                          <a:pt x="73360" y="17757"/>
                        </a:lnTo>
                        <a:lnTo>
                          <a:pt x="73360" y="17766"/>
                        </a:lnTo>
                        <a:lnTo>
                          <a:pt x="73388" y="17766"/>
                        </a:lnTo>
                        <a:lnTo>
                          <a:pt x="73388" y="17784"/>
                        </a:lnTo>
                        <a:lnTo>
                          <a:pt x="73434" y="17784"/>
                        </a:lnTo>
                        <a:lnTo>
                          <a:pt x="73434" y="17803"/>
                        </a:lnTo>
                        <a:lnTo>
                          <a:pt x="73471" y="17803"/>
                        </a:lnTo>
                        <a:lnTo>
                          <a:pt x="73471" y="17812"/>
                        </a:lnTo>
                        <a:lnTo>
                          <a:pt x="73499" y="17812"/>
                        </a:lnTo>
                        <a:lnTo>
                          <a:pt x="73499" y="17831"/>
                        </a:lnTo>
                        <a:lnTo>
                          <a:pt x="73517" y="17831"/>
                        </a:lnTo>
                        <a:lnTo>
                          <a:pt x="73517" y="17849"/>
                        </a:lnTo>
                        <a:lnTo>
                          <a:pt x="73545" y="17849"/>
                        </a:lnTo>
                        <a:lnTo>
                          <a:pt x="73545" y="17859"/>
                        </a:lnTo>
                        <a:lnTo>
                          <a:pt x="73573" y="17859"/>
                        </a:lnTo>
                        <a:lnTo>
                          <a:pt x="73573" y="17877"/>
                        </a:lnTo>
                        <a:lnTo>
                          <a:pt x="73610" y="17877"/>
                        </a:lnTo>
                        <a:lnTo>
                          <a:pt x="73610" y="17896"/>
                        </a:lnTo>
                        <a:lnTo>
                          <a:pt x="73619" y="17896"/>
                        </a:lnTo>
                        <a:lnTo>
                          <a:pt x="73619" y="17905"/>
                        </a:lnTo>
                        <a:lnTo>
                          <a:pt x="73656" y="17905"/>
                        </a:lnTo>
                        <a:lnTo>
                          <a:pt x="73656" y="17923"/>
                        </a:lnTo>
                        <a:lnTo>
                          <a:pt x="73666" y="17923"/>
                        </a:lnTo>
                        <a:lnTo>
                          <a:pt x="73666" y="17942"/>
                        </a:lnTo>
                        <a:lnTo>
                          <a:pt x="73703" y="17942"/>
                        </a:lnTo>
                        <a:lnTo>
                          <a:pt x="73703" y="17905"/>
                        </a:lnTo>
                        <a:lnTo>
                          <a:pt x="73712" y="17905"/>
                        </a:lnTo>
                        <a:lnTo>
                          <a:pt x="73712" y="17877"/>
                        </a:lnTo>
                        <a:lnTo>
                          <a:pt x="73730" y="17877"/>
                        </a:lnTo>
                        <a:lnTo>
                          <a:pt x="73730" y="17859"/>
                        </a:lnTo>
                        <a:lnTo>
                          <a:pt x="73749" y="17859"/>
                        </a:lnTo>
                        <a:lnTo>
                          <a:pt x="73749" y="17831"/>
                        </a:lnTo>
                        <a:lnTo>
                          <a:pt x="73758" y="17831"/>
                        </a:lnTo>
                        <a:lnTo>
                          <a:pt x="73758" y="17812"/>
                        </a:lnTo>
                        <a:lnTo>
                          <a:pt x="73777" y="17812"/>
                        </a:lnTo>
                        <a:lnTo>
                          <a:pt x="73777" y="17803"/>
                        </a:lnTo>
                        <a:lnTo>
                          <a:pt x="73795" y="17803"/>
                        </a:lnTo>
                        <a:lnTo>
                          <a:pt x="73795" y="17766"/>
                        </a:lnTo>
                        <a:lnTo>
                          <a:pt x="73805" y="17766"/>
                        </a:lnTo>
                        <a:lnTo>
                          <a:pt x="73805" y="17757"/>
                        </a:lnTo>
                        <a:lnTo>
                          <a:pt x="73823" y="17757"/>
                        </a:lnTo>
                        <a:lnTo>
                          <a:pt x="73823" y="17738"/>
                        </a:lnTo>
                        <a:lnTo>
                          <a:pt x="73842" y="17738"/>
                        </a:lnTo>
                        <a:lnTo>
                          <a:pt x="73842" y="17720"/>
                        </a:lnTo>
                        <a:lnTo>
                          <a:pt x="73851" y="17720"/>
                        </a:lnTo>
                        <a:lnTo>
                          <a:pt x="73851" y="17710"/>
                        </a:lnTo>
                        <a:lnTo>
                          <a:pt x="73869" y="17710"/>
                        </a:lnTo>
                        <a:lnTo>
                          <a:pt x="73869" y="17692"/>
                        </a:lnTo>
                        <a:lnTo>
                          <a:pt x="73888" y="17692"/>
                        </a:lnTo>
                        <a:lnTo>
                          <a:pt x="73888" y="17673"/>
                        </a:lnTo>
                        <a:lnTo>
                          <a:pt x="73897" y="17673"/>
                        </a:lnTo>
                        <a:lnTo>
                          <a:pt x="73897" y="17664"/>
                        </a:lnTo>
                        <a:lnTo>
                          <a:pt x="73916" y="17664"/>
                        </a:lnTo>
                        <a:lnTo>
                          <a:pt x="73916" y="17646"/>
                        </a:lnTo>
                        <a:lnTo>
                          <a:pt x="73934" y="17646"/>
                        </a:lnTo>
                        <a:lnTo>
                          <a:pt x="73934" y="17627"/>
                        </a:lnTo>
                        <a:lnTo>
                          <a:pt x="73962" y="17627"/>
                        </a:lnTo>
                        <a:lnTo>
                          <a:pt x="73962" y="17618"/>
                        </a:lnTo>
                        <a:lnTo>
                          <a:pt x="73981" y="17618"/>
                        </a:lnTo>
                        <a:lnTo>
                          <a:pt x="73981" y="17599"/>
                        </a:lnTo>
                        <a:lnTo>
                          <a:pt x="73990" y="17599"/>
                        </a:lnTo>
                        <a:lnTo>
                          <a:pt x="73990" y="17581"/>
                        </a:lnTo>
                        <a:lnTo>
                          <a:pt x="74027" y="17581"/>
                        </a:lnTo>
                        <a:lnTo>
                          <a:pt x="74027" y="17571"/>
                        </a:lnTo>
                        <a:lnTo>
                          <a:pt x="74036" y="17571"/>
                        </a:lnTo>
                        <a:lnTo>
                          <a:pt x="74036" y="17553"/>
                        </a:lnTo>
                        <a:lnTo>
                          <a:pt x="74073" y="17553"/>
                        </a:lnTo>
                        <a:lnTo>
                          <a:pt x="74073" y="17534"/>
                        </a:lnTo>
                        <a:lnTo>
                          <a:pt x="74101" y="17534"/>
                        </a:lnTo>
                        <a:lnTo>
                          <a:pt x="74101" y="17525"/>
                        </a:lnTo>
                        <a:lnTo>
                          <a:pt x="74129" y="17525"/>
                        </a:lnTo>
                        <a:lnTo>
                          <a:pt x="74129" y="17507"/>
                        </a:lnTo>
                        <a:lnTo>
                          <a:pt x="74166" y="17507"/>
                        </a:lnTo>
                        <a:lnTo>
                          <a:pt x="74166" y="17488"/>
                        </a:lnTo>
                        <a:lnTo>
                          <a:pt x="74194" y="17488"/>
                        </a:lnTo>
                        <a:lnTo>
                          <a:pt x="74194" y="17479"/>
                        </a:lnTo>
                        <a:lnTo>
                          <a:pt x="74221" y="17479"/>
                        </a:lnTo>
                        <a:lnTo>
                          <a:pt x="74221" y="17460"/>
                        </a:lnTo>
                        <a:lnTo>
                          <a:pt x="74268" y="17460"/>
                        </a:lnTo>
                        <a:lnTo>
                          <a:pt x="74268" y="17442"/>
                        </a:lnTo>
                        <a:lnTo>
                          <a:pt x="74332" y="17442"/>
                        </a:lnTo>
                        <a:lnTo>
                          <a:pt x="74332" y="17432"/>
                        </a:lnTo>
                        <a:lnTo>
                          <a:pt x="74397" y="17432"/>
                        </a:lnTo>
                        <a:lnTo>
                          <a:pt x="74397" y="17414"/>
                        </a:lnTo>
                        <a:lnTo>
                          <a:pt x="74490" y="17414"/>
                        </a:lnTo>
                        <a:lnTo>
                          <a:pt x="74490" y="17395"/>
                        </a:lnTo>
                        <a:lnTo>
                          <a:pt x="74703" y="17395"/>
                        </a:lnTo>
                        <a:lnTo>
                          <a:pt x="74703" y="17414"/>
                        </a:lnTo>
                        <a:lnTo>
                          <a:pt x="74796" y="17414"/>
                        </a:lnTo>
                        <a:lnTo>
                          <a:pt x="74796" y="17432"/>
                        </a:lnTo>
                        <a:lnTo>
                          <a:pt x="74870" y="17432"/>
                        </a:lnTo>
                        <a:lnTo>
                          <a:pt x="74870" y="17442"/>
                        </a:lnTo>
                        <a:lnTo>
                          <a:pt x="74907" y="17442"/>
                        </a:lnTo>
                        <a:lnTo>
                          <a:pt x="74907" y="17460"/>
                        </a:lnTo>
                        <a:lnTo>
                          <a:pt x="74953" y="17460"/>
                        </a:lnTo>
                        <a:lnTo>
                          <a:pt x="74953" y="17479"/>
                        </a:lnTo>
                        <a:lnTo>
                          <a:pt x="74999" y="17479"/>
                        </a:lnTo>
                        <a:lnTo>
                          <a:pt x="74999" y="17488"/>
                        </a:lnTo>
                        <a:lnTo>
                          <a:pt x="75027" y="17488"/>
                        </a:lnTo>
                        <a:lnTo>
                          <a:pt x="75027" y="17507"/>
                        </a:lnTo>
                        <a:lnTo>
                          <a:pt x="75073" y="17507"/>
                        </a:lnTo>
                        <a:lnTo>
                          <a:pt x="75073" y="17525"/>
                        </a:lnTo>
                        <a:lnTo>
                          <a:pt x="75101" y="17525"/>
                        </a:lnTo>
                        <a:lnTo>
                          <a:pt x="75101" y="17534"/>
                        </a:lnTo>
                        <a:lnTo>
                          <a:pt x="75120" y="17534"/>
                        </a:lnTo>
                        <a:lnTo>
                          <a:pt x="75120" y="17553"/>
                        </a:lnTo>
                        <a:lnTo>
                          <a:pt x="75148" y="17553"/>
                        </a:lnTo>
                        <a:lnTo>
                          <a:pt x="75148" y="17571"/>
                        </a:lnTo>
                        <a:lnTo>
                          <a:pt x="75166" y="17571"/>
                        </a:lnTo>
                        <a:lnTo>
                          <a:pt x="75166" y="17581"/>
                        </a:lnTo>
                        <a:lnTo>
                          <a:pt x="75194" y="17581"/>
                        </a:lnTo>
                        <a:lnTo>
                          <a:pt x="75194" y="17599"/>
                        </a:lnTo>
                        <a:lnTo>
                          <a:pt x="75212" y="17599"/>
                        </a:lnTo>
                        <a:lnTo>
                          <a:pt x="75212" y="17618"/>
                        </a:lnTo>
                        <a:lnTo>
                          <a:pt x="75240" y="17618"/>
                        </a:lnTo>
                        <a:lnTo>
                          <a:pt x="75240" y="17627"/>
                        </a:lnTo>
                        <a:lnTo>
                          <a:pt x="75259" y="17627"/>
                        </a:lnTo>
                        <a:lnTo>
                          <a:pt x="75259" y="17646"/>
                        </a:lnTo>
                        <a:lnTo>
                          <a:pt x="75277" y="17646"/>
                        </a:lnTo>
                        <a:lnTo>
                          <a:pt x="75277" y="17664"/>
                        </a:lnTo>
                        <a:lnTo>
                          <a:pt x="75287" y="17664"/>
                        </a:lnTo>
                        <a:lnTo>
                          <a:pt x="75287" y="17673"/>
                        </a:lnTo>
                        <a:lnTo>
                          <a:pt x="75305" y="17673"/>
                        </a:lnTo>
                        <a:lnTo>
                          <a:pt x="75305" y="17692"/>
                        </a:lnTo>
                        <a:lnTo>
                          <a:pt x="75324" y="17692"/>
                        </a:lnTo>
                        <a:lnTo>
                          <a:pt x="75324" y="17710"/>
                        </a:lnTo>
                        <a:lnTo>
                          <a:pt x="75333" y="17710"/>
                        </a:lnTo>
                        <a:lnTo>
                          <a:pt x="75333" y="17720"/>
                        </a:lnTo>
                        <a:lnTo>
                          <a:pt x="75351" y="17720"/>
                        </a:lnTo>
                        <a:lnTo>
                          <a:pt x="75351" y="17738"/>
                        </a:lnTo>
                        <a:lnTo>
                          <a:pt x="75370" y="17738"/>
                        </a:lnTo>
                        <a:lnTo>
                          <a:pt x="75370" y="17757"/>
                        </a:lnTo>
                        <a:lnTo>
                          <a:pt x="75379" y="17757"/>
                        </a:lnTo>
                        <a:lnTo>
                          <a:pt x="75379" y="17766"/>
                        </a:lnTo>
                        <a:lnTo>
                          <a:pt x="75398" y="17766"/>
                        </a:lnTo>
                        <a:lnTo>
                          <a:pt x="75398" y="17784"/>
                        </a:lnTo>
                        <a:lnTo>
                          <a:pt x="75416" y="17784"/>
                        </a:lnTo>
                        <a:lnTo>
                          <a:pt x="75416" y="17803"/>
                        </a:lnTo>
                        <a:lnTo>
                          <a:pt x="75425" y="17803"/>
                        </a:lnTo>
                        <a:lnTo>
                          <a:pt x="75425" y="17831"/>
                        </a:lnTo>
                        <a:lnTo>
                          <a:pt x="75444" y="17831"/>
                        </a:lnTo>
                        <a:lnTo>
                          <a:pt x="75444" y="17849"/>
                        </a:lnTo>
                        <a:lnTo>
                          <a:pt x="75463" y="17849"/>
                        </a:lnTo>
                        <a:lnTo>
                          <a:pt x="75463" y="17859"/>
                        </a:lnTo>
                        <a:lnTo>
                          <a:pt x="75472" y="17859"/>
                        </a:lnTo>
                        <a:lnTo>
                          <a:pt x="75472" y="17896"/>
                        </a:lnTo>
                        <a:lnTo>
                          <a:pt x="75490" y="17896"/>
                        </a:lnTo>
                        <a:lnTo>
                          <a:pt x="75490" y="17923"/>
                        </a:lnTo>
                        <a:lnTo>
                          <a:pt x="75509" y="17923"/>
                        </a:lnTo>
                        <a:lnTo>
                          <a:pt x="75509" y="17970"/>
                        </a:lnTo>
                        <a:lnTo>
                          <a:pt x="75518" y="17970"/>
                        </a:lnTo>
                        <a:lnTo>
                          <a:pt x="75518" y="17997"/>
                        </a:lnTo>
                        <a:lnTo>
                          <a:pt x="75537" y="17997"/>
                        </a:lnTo>
                        <a:lnTo>
                          <a:pt x="75537" y="18035"/>
                        </a:lnTo>
                        <a:lnTo>
                          <a:pt x="75555" y="18035"/>
                        </a:lnTo>
                        <a:lnTo>
                          <a:pt x="75555" y="18081"/>
                        </a:lnTo>
                        <a:lnTo>
                          <a:pt x="75564" y="18081"/>
                        </a:lnTo>
                        <a:lnTo>
                          <a:pt x="75564" y="18155"/>
                        </a:lnTo>
                        <a:lnTo>
                          <a:pt x="75583" y="18155"/>
                        </a:lnTo>
                        <a:lnTo>
                          <a:pt x="75583" y="18248"/>
                        </a:lnTo>
                        <a:lnTo>
                          <a:pt x="75601" y="18248"/>
                        </a:lnTo>
                        <a:lnTo>
                          <a:pt x="75601" y="18479"/>
                        </a:lnTo>
                        <a:lnTo>
                          <a:pt x="75583" y="18479"/>
                        </a:lnTo>
                        <a:lnTo>
                          <a:pt x="75583" y="18600"/>
                        </a:lnTo>
                        <a:lnTo>
                          <a:pt x="75564" y="18600"/>
                        </a:lnTo>
                        <a:lnTo>
                          <a:pt x="75564" y="18646"/>
                        </a:lnTo>
                        <a:lnTo>
                          <a:pt x="75555" y="18646"/>
                        </a:lnTo>
                        <a:lnTo>
                          <a:pt x="75555" y="18692"/>
                        </a:lnTo>
                        <a:lnTo>
                          <a:pt x="75537" y="18692"/>
                        </a:lnTo>
                        <a:lnTo>
                          <a:pt x="75537" y="18711"/>
                        </a:lnTo>
                        <a:lnTo>
                          <a:pt x="75555" y="18711"/>
                        </a:lnTo>
                        <a:lnTo>
                          <a:pt x="75555" y="18692"/>
                        </a:lnTo>
                        <a:lnTo>
                          <a:pt x="75564" y="18692"/>
                        </a:lnTo>
                        <a:lnTo>
                          <a:pt x="75564" y="18664"/>
                        </a:lnTo>
                        <a:lnTo>
                          <a:pt x="75583" y="18664"/>
                        </a:lnTo>
                        <a:lnTo>
                          <a:pt x="75583" y="18646"/>
                        </a:lnTo>
                        <a:lnTo>
                          <a:pt x="75601" y="18646"/>
                        </a:lnTo>
                        <a:lnTo>
                          <a:pt x="75601" y="18637"/>
                        </a:lnTo>
                        <a:lnTo>
                          <a:pt x="75611" y="18637"/>
                        </a:lnTo>
                        <a:lnTo>
                          <a:pt x="75611" y="18600"/>
                        </a:lnTo>
                        <a:lnTo>
                          <a:pt x="75629" y="18600"/>
                        </a:lnTo>
                        <a:lnTo>
                          <a:pt x="75629" y="18590"/>
                        </a:lnTo>
                        <a:lnTo>
                          <a:pt x="75648" y="18590"/>
                        </a:lnTo>
                        <a:lnTo>
                          <a:pt x="75648" y="18572"/>
                        </a:lnTo>
                        <a:lnTo>
                          <a:pt x="75657" y="18572"/>
                        </a:lnTo>
                        <a:lnTo>
                          <a:pt x="75657" y="18553"/>
                        </a:lnTo>
                        <a:lnTo>
                          <a:pt x="75676" y="18553"/>
                        </a:lnTo>
                        <a:lnTo>
                          <a:pt x="75676" y="18525"/>
                        </a:lnTo>
                        <a:lnTo>
                          <a:pt x="75694" y="18525"/>
                        </a:lnTo>
                        <a:lnTo>
                          <a:pt x="75694" y="18507"/>
                        </a:lnTo>
                        <a:lnTo>
                          <a:pt x="75703" y="18507"/>
                        </a:lnTo>
                        <a:lnTo>
                          <a:pt x="75703" y="18498"/>
                        </a:lnTo>
                        <a:lnTo>
                          <a:pt x="75722" y="18498"/>
                        </a:lnTo>
                        <a:lnTo>
                          <a:pt x="75722" y="18461"/>
                        </a:lnTo>
                        <a:lnTo>
                          <a:pt x="75740" y="18461"/>
                        </a:lnTo>
                        <a:lnTo>
                          <a:pt x="75740" y="18451"/>
                        </a:lnTo>
                        <a:lnTo>
                          <a:pt x="75750" y="18451"/>
                        </a:lnTo>
                        <a:lnTo>
                          <a:pt x="75750" y="18433"/>
                        </a:lnTo>
                        <a:lnTo>
                          <a:pt x="75768" y="18433"/>
                        </a:lnTo>
                        <a:lnTo>
                          <a:pt x="75768" y="18414"/>
                        </a:lnTo>
                        <a:lnTo>
                          <a:pt x="75787" y="18414"/>
                        </a:lnTo>
                        <a:lnTo>
                          <a:pt x="75787" y="18405"/>
                        </a:lnTo>
                        <a:lnTo>
                          <a:pt x="75796" y="18405"/>
                        </a:lnTo>
                        <a:lnTo>
                          <a:pt x="75796" y="18368"/>
                        </a:lnTo>
                        <a:lnTo>
                          <a:pt x="75814" y="18368"/>
                        </a:lnTo>
                        <a:lnTo>
                          <a:pt x="75814" y="18359"/>
                        </a:lnTo>
                        <a:lnTo>
                          <a:pt x="75833" y="18359"/>
                        </a:lnTo>
                        <a:lnTo>
                          <a:pt x="75833" y="18340"/>
                        </a:lnTo>
                        <a:lnTo>
                          <a:pt x="75842" y="18340"/>
                        </a:lnTo>
                        <a:lnTo>
                          <a:pt x="75842" y="18322"/>
                        </a:lnTo>
                        <a:lnTo>
                          <a:pt x="75861" y="18322"/>
                        </a:lnTo>
                        <a:lnTo>
                          <a:pt x="75861" y="18312"/>
                        </a:lnTo>
                        <a:lnTo>
                          <a:pt x="75879" y="18312"/>
                        </a:lnTo>
                        <a:lnTo>
                          <a:pt x="75879" y="18294"/>
                        </a:lnTo>
                        <a:lnTo>
                          <a:pt x="75889" y="18294"/>
                        </a:lnTo>
                        <a:lnTo>
                          <a:pt x="75889" y="18275"/>
                        </a:lnTo>
                        <a:lnTo>
                          <a:pt x="75907" y="18275"/>
                        </a:lnTo>
                        <a:lnTo>
                          <a:pt x="75907" y="18266"/>
                        </a:lnTo>
                        <a:lnTo>
                          <a:pt x="75926" y="18266"/>
                        </a:lnTo>
                        <a:lnTo>
                          <a:pt x="75926" y="18248"/>
                        </a:lnTo>
                        <a:lnTo>
                          <a:pt x="75935" y="18248"/>
                        </a:lnTo>
                        <a:lnTo>
                          <a:pt x="75935" y="18220"/>
                        </a:lnTo>
                        <a:lnTo>
                          <a:pt x="75953" y="18220"/>
                        </a:lnTo>
                        <a:lnTo>
                          <a:pt x="75953" y="18201"/>
                        </a:lnTo>
                        <a:lnTo>
                          <a:pt x="75972" y="18201"/>
                        </a:lnTo>
                        <a:lnTo>
                          <a:pt x="75972" y="18183"/>
                        </a:lnTo>
                        <a:lnTo>
                          <a:pt x="75981" y="18183"/>
                        </a:lnTo>
                        <a:lnTo>
                          <a:pt x="75981" y="18173"/>
                        </a:lnTo>
                        <a:lnTo>
                          <a:pt x="76000" y="18173"/>
                        </a:lnTo>
                        <a:lnTo>
                          <a:pt x="76000" y="18155"/>
                        </a:lnTo>
                        <a:lnTo>
                          <a:pt x="76018" y="18155"/>
                        </a:lnTo>
                        <a:lnTo>
                          <a:pt x="76018" y="18136"/>
                        </a:lnTo>
                        <a:lnTo>
                          <a:pt x="76028" y="18136"/>
                        </a:lnTo>
                        <a:lnTo>
                          <a:pt x="76028" y="18127"/>
                        </a:lnTo>
                        <a:lnTo>
                          <a:pt x="76046" y="18127"/>
                        </a:lnTo>
                        <a:lnTo>
                          <a:pt x="76046" y="18109"/>
                        </a:lnTo>
                        <a:lnTo>
                          <a:pt x="76065" y="18109"/>
                        </a:lnTo>
                        <a:lnTo>
                          <a:pt x="76065" y="18090"/>
                        </a:lnTo>
                        <a:lnTo>
                          <a:pt x="76074" y="18090"/>
                        </a:lnTo>
                        <a:lnTo>
                          <a:pt x="76074" y="18081"/>
                        </a:lnTo>
                        <a:lnTo>
                          <a:pt x="76092" y="18081"/>
                        </a:lnTo>
                        <a:lnTo>
                          <a:pt x="76092" y="18062"/>
                        </a:lnTo>
                        <a:lnTo>
                          <a:pt x="76111" y="18062"/>
                        </a:lnTo>
                        <a:lnTo>
                          <a:pt x="76111" y="18044"/>
                        </a:lnTo>
                        <a:lnTo>
                          <a:pt x="76120" y="18044"/>
                        </a:lnTo>
                        <a:lnTo>
                          <a:pt x="76120" y="18035"/>
                        </a:lnTo>
                        <a:lnTo>
                          <a:pt x="76139" y="18035"/>
                        </a:lnTo>
                        <a:lnTo>
                          <a:pt x="76139" y="18016"/>
                        </a:lnTo>
                        <a:lnTo>
                          <a:pt x="76157" y="18016"/>
                        </a:lnTo>
                        <a:lnTo>
                          <a:pt x="76157" y="17997"/>
                        </a:lnTo>
                        <a:lnTo>
                          <a:pt x="76166" y="17997"/>
                        </a:lnTo>
                        <a:lnTo>
                          <a:pt x="76166" y="17988"/>
                        </a:lnTo>
                        <a:lnTo>
                          <a:pt x="76185" y="17988"/>
                        </a:lnTo>
                        <a:lnTo>
                          <a:pt x="76185" y="17970"/>
                        </a:lnTo>
                        <a:lnTo>
                          <a:pt x="76204" y="17970"/>
                        </a:lnTo>
                        <a:lnTo>
                          <a:pt x="76204" y="17951"/>
                        </a:lnTo>
                        <a:lnTo>
                          <a:pt x="76213" y="17951"/>
                        </a:lnTo>
                        <a:lnTo>
                          <a:pt x="76213" y="17942"/>
                        </a:lnTo>
                        <a:lnTo>
                          <a:pt x="76231" y="17942"/>
                        </a:lnTo>
                        <a:lnTo>
                          <a:pt x="76231" y="17923"/>
                        </a:lnTo>
                        <a:lnTo>
                          <a:pt x="76250" y="17923"/>
                        </a:lnTo>
                        <a:lnTo>
                          <a:pt x="76250" y="17905"/>
                        </a:lnTo>
                        <a:lnTo>
                          <a:pt x="76259" y="17905"/>
                        </a:lnTo>
                        <a:lnTo>
                          <a:pt x="76259" y="17896"/>
                        </a:lnTo>
                        <a:lnTo>
                          <a:pt x="76296" y="17896"/>
                        </a:lnTo>
                        <a:lnTo>
                          <a:pt x="76296" y="17877"/>
                        </a:lnTo>
                        <a:lnTo>
                          <a:pt x="76305" y="17877"/>
                        </a:lnTo>
                        <a:lnTo>
                          <a:pt x="76305" y="17859"/>
                        </a:lnTo>
                        <a:lnTo>
                          <a:pt x="76324" y="17859"/>
                        </a:lnTo>
                        <a:lnTo>
                          <a:pt x="76324" y="17849"/>
                        </a:lnTo>
                        <a:lnTo>
                          <a:pt x="76342" y="17849"/>
                        </a:lnTo>
                        <a:lnTo>
                          <a:pt x="76342" y="17831"/>
                        </a:lnTo>
                        <a:lnTo>
                          <a:pt x="76352" y="17831"/>
                        </a:lnTo>
                        <a:lnTo>
                          <a:pt x="76352" y="17812"/>
                        </a:lnTo>
                        <a:lnTo>
                          <a:pt x="76370" y="17812"/>
                        </a:lnTo>
                        <a:lnTo>
                          <a:pt x="76370" y="17803"/>
                        </a:lnTo>
                        <a:lnTo>
                          <a:pt x="76389" y="17803"/>
                        </a:lnTo>
                        <a:lnTo>
                          <a:pt x="76389" y="17784"/>
                        </a:lnTo>
                        <a:lnTo>
                          <a:pt x="76398" y="17784"/>
                        </a:lnTo>
                        <a:lnTo>
                          <a:pt x="76398" y="17766"/>
                        </a:lnTo>
                        <a:lnTo>
                          <a:pt x="76417" y="17766"/>
                        </a:lnTo>
                        <a:lnTo>
                          <a:pt x="76417" y="17757"/>
                        </a:lnTo>
                        <a:lnTo>
                          <a:pt x="76435" y="17757"/>
                        </a:lnTo>
                        <a:lnTo>
                          <a:pt x="76435" y="17738"/>
                        </a:lnTo>
                        <a:lnTo>
                          <a:pt x="76463" y="17738"/>
                        </a:lnTo>
                        <a:lnTo>
                          <a:pt x="76463" y="17720"/>
                        </a:lnTo>
                        <a:lnTo>
                          <a:pt x="76481" y="17720"/>
                        </a:lnTo>
                        <a:lnTo>
                          <a:pt x="76481" y="17710"/>
                        </a:lnTo>
                        <a:lnTo>
                          <a:pt x="76491" y="17710"/>
                        </a:lnTo>
                        <a:lnTo>
                          <a:pt x="76491" y="17692"/>
                        </a:lnTo>
                        <a:lnTo>
                          <a:pt x="76509" y="17692"/>
                        </a:lnTo>
                        <a:lnTo>
                          <a:pt x="76509" y="17673"/>
                        </a:lnTo>
                        <a:lnTo>
                          <a:pt x="76537" y="17673"/>
                        </a:lnTo>
                        <a:lnTo>
                          <a:pt x="76537" y="17664"/>
                        </a:lnTo>
                        <a:lnTo>
                          <a:pt x="76555" y="17664"/>
                        </a:lnTo>
                        <a:lnTo>
                          <a:pt x="76555" y="17646"/>
                        </a:lnTo>
                        <a:lnTo>
                          <a:pt x="76574" y="17646"/>
                        </a:lnTo>
                        <a:lnTo>
                          <a:pt x="76574" y="17627"/>
                        </a:lnTo>
                        <a:lnTo>
                          <a:pt x="76602" y="17627"/>
                        </a:lnTo>
                        <a:lnTo>
                          <a:pt x="76602" y="17618"/>
                        </a:lnTo>
                        <a:lnTo>
                          <a:pt x="76620" y="17618"/>
                        </a:lnTo>
                        <a:lnTo>
                          <a:pt x="76620" y="17599"/>
                        </a:lnTo>
                        <a:lnTo>
                          <a:pt x="76630" y="17599"/>
                        </a:lnTo>
                        <a:lnTo>
                          <a:pt x="76630" y="17581"/>
                        </a:lnTo>
                        <a:lnTo>
                          <a:pt x="76667" y="17581"/>
                        </a:lnTo>
                        <a:lnTo>
                          <a:pt x="76667" y="17571"/>
                        </a:lnTo>
                        <a:lnTo>
                          <a:pt x="76676" y="17571"/>
                        </a:lnTo>
                        <a:lnTo>
                          <a:pt x="76676" y="17553"/>
                        </a:lnTo>
                        <a:lnTo>
                          <a:pt x="76694" y="17553"/>
                        </a:lnTo>
                        <a:lnTo>
                          <a:pt x="76694" y="17534"/>
                        </a:lnTo>
                        <a:lnTo>
                          <a:pt x="76722" y="17534"/>
                        </a:lnTo>
                        <a:lnTo>
                          <a:pt x="76722" y="17525"/>
                        </a:lnTo>
                        <a:lnTo>
                          <a:pt x="76741" y="17525"/>
                        </a:lnTo>
                        <a:lnTo>
                          <a:pt x="76741" y="17507"/>
                        </a:lnTo>
                        <a:lnTo>
                          <a:pt x="76759" y="17507"/>
                        </a:lnTo>
                        <a:lnTo>
                          <a:pt x="76759" y="17488"/>
                        </a:lnTo>
                        <a:lnTo>
                          <a:pt x="76769" y="17488"/>
                        </a:lnTo>
                        <a:lnTo>
                          <a:pt x="76769" y="17479"/>
                        </a:lnTo>
                        <a:lnTo>
                          <a:pt x="76806" y="17479"/>
                        </a:lnTo>
                        <a:lnTo>
                          <a:pt x="76806" y="17460"/>
                        </a:lnTo>
                        <a:lnTo>
                          <a:pt x="76815" y="17460"/>
                        </a:lnTo>
                        <a:lnTo>
                          <a:pt x="76815" y="17442"/>
                        </a:lnTo>
                        <a:lnTo>
                          <a:pt x="76852" y="17442"/>
                        </a:lnTo>
                        <a:lnTo>
                          <a:pt x="76852" y="17432"/>
                        </a:lnTo>
                        <a:lnTo>
                          <a:pt x="76861" y="17432"/>
                        </a:lnTo>
                        <a:lnTo>
                          <a:pt x="76861" y="17414"/>
                        </a:lnTo>
                        <a:lnTo>
                          <a:pt x="76898" y="17414"/>
                        </a:lnTo>
                        <a:lnTo>
                          <a:pt x="76898" y="17395"/>
                        </a:lnTo>
                        <a:lnTo>
                          <a:pt x="76907" y="17395"/>
                        </a:lnTo>
                        <a:lnTo>
                          <a:pt x="76907" y="17386"/>
                        </a:lnTo>
                        <a:lnTo>
                          <a:pt x="76945" y="17386"/>
                        </a:lnTo>
                        <a:lnTo>
                          <a:pt x="76945" y="17368"/>
                        </a:lnTo>
                        <a:lnTo>
                          <a:pt x="76972" y="17368"/>
                        </a:lnTo>
                        <a:lnTo>
                          <a:pt x="76972" y="17349"/>
                        </a:lnTo>
                        <a:lnTo>
                          <a:pt x="76991" y="17349"/>
                        </a:lnTo>
                        <a:lnTo>
                          <a:pt x="76991" y="17340"/>
                        </a:lnTo>
                        <a:lnTo>
                          <a:pt x="77019" y="17340"/>
                        </a:lnTo>
                        <a:lnTo>
                          <a:pt x="77019" y="17321"/>
                        </a:lnTo>
                        <a:lnTo>
                          <a:pt x="77037" y="17321"/>
                        </a:lnTo>
                        <a:lnTo>
                          <a:pt x="77037" y="17303"/>
                        </a:lnTo>
                        <a:lnTo>
                          <a:pt x="77065" y="17303"/>
                        </a:lnTo>
                        <a:lnTo>
                          <a:pt x="77065" y="17294"/>
                        </a:lnTo>
                        <a:lnTo>
                          <a:pt x="77083" y="17294"/>
                        </a:lnTo>
                        <a:lnTo>
                          <a:pt x="77083" y="17275"/>
                        </a:lnTo>
                        <a:lnTo>
                          <a:pt x="77111" y="17275"/>
                        </a:lnTo>
                        <a:lnTo>
                          <a:pt x="77111" y="17256"/>
                        </a:lnTo>
                        <a:lnTo>
                          <a:pt x="77139" y="17256"/>
                        </a:lnTo>
                        <a:lnTo>
                          <a:pt x="77139" y="17247"/>
                        </a:lnTo>
                        <a:lnTo>
                          <a:pt x="77158" y="17247"/>
                        </a:lnTo>
                        <a:lnTo>
                          <a:pt x="77158" y="17229"/>
                        </a:lnTo>
                        <a:lnTo>
                          <a:pt x="77185" y="17229"/>
                        </a:lnTo>
                        <a:lnTo>
                          <a:pt x="77185" y="17210"/>
                        </a:lnTo>
                        <a:lnTo>
                          <a:pt x="77204" y="17210"/>
                        </a:lnTo>
                        <a:lnTo>
                          <a:pt x="77204" y="17201"/>
                        </a:lnTo>
                        <a:lnTo>
                          <a:pt x="77232" y="17201"/>
                        </a:lnTo>
                        <a:lnTo>
                          <a:pt x="77232" y="17182"/>
                        </a:lnTo>
                        <a:lnTo>
                          <a:pt x="77269" y="17182"/>
                        </a:lnTo>
                        <a:lnTo>
                          <a:pt x="77269" y="17164"/>
                        </a:lnTo>
                        <a:lnTo>
                          <a:pt x="77296" y="17164"/>
                        </a:lnTo>
                        <a:lnTo>
                          <a:pt x="77296" y="17155"/>
                        </a:lnTo>
                        <a:lnTo>
                          <a:pt x="77324" y="17155"/>
                        </a:lnTo>
                        <a:lnTo>
                          <a:pt x="77324" y="17136"/>
                        </a:lnTo>
                        <a:lnTo>
                          <a:pt x="77361" y="17136"/>
                        </a:lnTo>
                        <a:lnTo>
                          <a:pt x="77361" y="17118"/>
                        </a:lnTo>
                        <a:lnTo>
                          <a:pt x="77389" y="17118"/>
                        </a:lnTo>
                        <a:lnTo>
                          <a:pt x="77389" y="17108"/>
                        </a:lnTo>
                        <a:lnTo>
                          <a:pt x="77417" y="17108"/>
                        </a:lnTo>
                        <a:lnTo>
                          <a:pt x="77417" y="17090"/>
                        </a:lnTo>
                        <a:lnTo>
                          <a:pt x="77454" y="17090"/>
                        </a:lnTo>
                        <a:lnTo>
                          <a:pt x="77454" y="17071"/>
                        </a:lnTo>
                        <a:lnTo>
                          <a:pt x="77482" y="17071"/>
                        </a:lnTo>
                        <a:lnTo>
                          <a:pt x="77482" y="17062"/>
                        </a:lnTo>
                        <a:lnTo>
                          <a:pt x="77510" y="17062"/>
                        </a:lnTo>
                        <a:lnTo>
                          <a:pt x="77510" y="17043"/>
                        </a:lnTo>
                        <a:lnTo>
                          <a:pt x="77547" y="17043"/>
                        </a:lnTo>
                        <a:lnTo>
                          <a:pt x="77547" y="17025"/>
                        </a:lnTo>
                        <a:lnTo>
                          <a:pt x="77556" y="17025"/>
                        </a:lnTo>
                        <a:lnTo>
                          <a:pt x="77556" y="17016"/>
                        </a:lnTo>
                        <a:lnTo>
                          <a:pt x="77593" y="17016"/>
                        </a:lnTo>
                        <a:lnTo>
                          <a:pt x="77593" y="16997"/>
                        </a:lnTo>
                        <a:lnTo>
                          <a:pt x="77621" y="16997"/>
                        </a:lnTo>
                        <a:lnTo>
                          <a:pt x="77621" y="16979"/>
                        </a:lnTo>
                        <a:lnTo>
                          <a:pt x="77667" y="16979"/>
                        </a:lnTo>
                        <a:lnTo>
                          <a:pt x="77667" y="16969"/>
                        </a:lnTo>
                        <a:lnTo>
                          <a:pt x="77695" y="16969"/>
                        </a:lnTo>
                        <a:lnTo>
                          <a:pt x="77695" y="16951"/>
                        </a:lnTo>
                        <a:lnTo>
                          <a:pt x="77741" y="16951"/>
                        </a:lnTo>
                        <a:lnTo>
                          <a:pt x="77741" y="16932"/>
                        </a:lnTo>
                        <a:lnTo>
                          <a:pt x="77778" y="16932"/>
                        </a:lnTo>
                        <a:lnTo>
                          <a:pt x="77778" y="16923"/>
                        </a:lnTo>
                        <a:lnTo>
                          <a:pt x="77806" y="16923"/>
                        </a:lnTo>
                        <a:lnTo>
                          <a:pt x="77806" y="16905"/>
                        </a:lnTo>
                        <a:lnTo>
                          <a:pt x="77852" y="16905"/>
                        </a:lnTo>
                        <a:lnTo>
                          <a:pt x="77852" y="16886"/>
                        </a:lnTo>
                        <a:lnTo>
                          <a:pt x="77880" y="16886"/>
                        </a:lnTo>
                        <a:lnTo>
                          <a:pt x="77880" y="16877"/>
                        </a:lnTo>
                        <a:lnTo>
                          <a:pt x="77926" y="16877"/>
                        </a:lnTo>
                        <a:lnTo>
                          <a:pt x="77926" y="16858"/>
                        </a:lnTo>
                        <a:lnTo>
                          <a:pt x="77963" y="16858"/>
                        </a:lnTo>
                        <a:lnTo>
                          <a:pt x="77963" y="16840"/>
                        </a:lnTo>
                        <a:lnTo>
                          <a:pt x="78010" y="16840"/>
                        </a:lnTo>
                        <a:lnTo>
                          <a:pt x="78010" y="16830"/>
                        </a:lnTo>
                        <a:lnTo>
                          <a:pt x="78038" y="16830"/>
                        </a:lnTo>
                        <a:lnTo>
                          <a:pt x="78038" y="16812"/>
                        </a:lnTo>
                        <a:lnTo>
                          <a:pt x="78084" y="16812"/>
                        </a:lnTo>
                        <a:lnTo>
                          <a:pt x="78084" y="16793"/>
                        </a:lnTo>
                        <a:lnTo>
                          <a:pt x="78130" y="16793"/>
                        </a:lnTo>
                        <a:lnTo>
                          <a:pt x="78130" y="16784"/>
                        </a:lnTo>
                        <a:lnTo>
                          <a:pt x="78176" y="16784"/>
                        </a:lnTo>
                        <a:lnTo>
                          <a:pt x="78176" y="16766"/>
                        </a:lnTo>
                        <a:lnTo>
                          <a:pt x="78223" y="16766"/>
                        </a:lnTo>
                        <a:lnTo>
                          <a:pt x="78223" y="16747"/>
                        </a:lnTo>
                        <a:lnTo>
                          <a:pt x="78269" y="16747"/>
                        </a:lnTo>
                        <a:lnTo>
                          <a:pt x="78269" y="16738"/>
                        </a:lnTo>
                        <a:lnTo>
                          <a:pt x="78315" y="16738"/>
                        </a:lnTo>
                        <a:lnTo>
                          <a:pt x="78315" y="16719"/>
                        </a:lnTo>
                        <a:lnTo>
                          <a:pt x="78362" y="16719"/>
                        </a:lnTo>
                        <a:lnTo>
                          <a:pt x="78362" y="16701"/>
                        </a:lnTo>
                        <a:lnTo>
                          <a:pt x="78408" y="16701"/>
                        </a:lnTo>
                        <a:lnTo>
                          <a:pt x="78408" y="16691"/>
                        </a:lnTo>
                        <a:lnTo>
                          <a:pt x="78473" y="16691"/>
                        </a:lnTo>
                        <a:lnTo>
                          <a:pt x="78473" y="16673"/>
                        </a:lnTo>
                        <a:lnTo>
                          <a:pt x="78528" y="16673"/>
                        </a:lnTo>
                        <a:lnTo>
                          <a:pt x="78528" y="16654"/>
                        </a:lnTo>
                        <a:lnTo>
                          <a:pt x="78575" y="16654"/>
                        </a:lnTo>
                        <a:lnTo>
                          <a:pt x="78575" y="16645"/>
                        </a:lnTo>
                        <a:lnTo>
                          <a:pt x="78640" y="16645"/>
                        </a:lnTo>
                        <a:lnTo>
                          <a:pt x="78640" y="16627"/>
                        </a:lnTo>
                        <a:lnTo>
                          <a:pt x="78704" y="16627"/>
                        </a:lnTo>
                        <a:lnTo>
                          <a:pt x="78704" y="16608"/>
                        </a:lnTo>
                        <a:lnTo>
                          <a:pt x="78779" y="16608"/>
                        </a:lnTo>
                        <a:lnTo>
                          <a:pt x="78779" y="16599"/>
                        </a:lnTo>
                        <a:lnTo>
                          <a:pt x="78871" y="16599"/>
                        </a:lnTo>
                        <a:lnTo>
                          <a:pt x="78871" y="16580"/>
                        </a:lnTo>
                        <a:lnTo>
                          <a:pt x="78964" y="16580"/>
                        </a:lnTo>
                        <a:lnTo>
                          <a:pt x="78964" y="16562"/>
                        </a:lnTo>
                        <a:lnTo>
                          <a:pt x="79056" y="16562"/>
                        </a:lnTo>
                        <a:lnTo>
                          <a:pt x="79056" y="16553"/>
                        </a:lnTo>
                        <a:lnTo>
                          <a:pt x="79149" y="16553"/>
                        </a:lnTo>
                        <a:lnTo>
                          <a:pt x="79149" y="16534"/>
                        </a:lnTo>
                        <a:lnTo>
                          <a:pt x="79242" y="16534"/>
                        </a:lnTo>
                        <a:lnTo>
                          <a:pt x="79242" y="16515"/>
                        </a:lnTo>
                        <a:lnTo>
                          <a:pt x="79399" y="16515"/>
                        </a:lnTo>
                        <a:lnTo>
                          <a:pt x="79399" y="16506"/>
                        </a:lnTo>
                        <a:lnTo>
                          <a:pt x="79584" y="16506"/>
                        </a:lnTo>
                        <a:lnTo>
                          <a:pt x="79584" y="16488"/>
                        </a:lnTo>
                        <a:lnTo>
                          <a:pt x="80279" y="16488"/>
                        </a:lnTo>
                        <a:lnTo>
                          <a:pt x="80279" y="16506"/>
                        </a:lnTo>
                        <a:lnTo>
                          <a:pt x="80474" y="16506"/>
                        </a:lnTo>
                        <a:lnTo>
                          <a:pt x="80474" y="16515"/>
                        </a:lnTo>
                        <a:lnTo>
                          <a:pt x="80612" y="16515"/>
                        </a:lnTo>
                        <a:lnTo>
                          <a:pt x="80612" y="16534"/>
                        </a:lnTo>
                        <a:lnTo>
                          <a:pt x="80705" y="16534"/>
                        </a:lnTo>
                        <a:lnTo>
                          <a:pt x="80705" y="16553"/>
                        </a:lnTo>
                        <a:lnTo>
                          <a:pt x="80798" y="16553"/>
                        </a:lnTo>
                        <a:lnTo>
                          <a:pt x="80798" y="16562"/>
                        </a:lnTo>
                        <a:lnTo>
                          <a:pt x="80909" y="16562"/>
                        </a:lnTo>
                        <a:lnTo>
                          <a:pt x="80909" y="16580"/>
                        </a:lnTo>
                        <a:lnTo>
                          <a:pt x="81002" y="16580"/>
                        </a:lnTo>
                        <a:lnTo>
                          <a:pt x="81002" y="16599"/>
                        </a:lnTo>
                        <a:lnTo>
                          <a:pt x="81094" y="16599"/>
                        </a:lnTo>
                        <a:lnTo>
                          <a:pt x="81094" y="16608"/>
                        </a:lnTo>
                        <a:lnTo>
                          <a:pt x="81159" y="16608"/>
                        </a:lnTo>
                        <a:lnTo>
                          <a:pt x="81159" y="16627"/>
                        </a:lnTo>
                        <a:lnTo>
                          <a:pt x="81215" y="16627"/>
                        </a:lnTo>
                        <a:lnTo>
                          <a:pt x="81215" y="16645"/>
                        </a:lnTo>
                        <a:lnTo>
                          <a:pt x="81279" y="16645"/>
                        </a:lnTo>
                        <a:lnTo>
                          <a:pt x="81279" y="16654"/>
                        </a:lnTo>
                        <a:lnTo>
                          <a:pt x="81344" y="16654"/>
                        </a:lnTo>
                        <a:lnTo>
                          <a:pt x="81344" y="16673"/>
                        </a:lnTo>
                        <a:lnTo>
                          <a:pt x="81391" y="16673"/>
                        </a:lnTo>
                        <a:lnTo>
                          <a:pt x="81391" y="16691"/>
                        </a:lnTo>
                        <a:lnTo>
                          <a:pt x="81437" y="16691"/>
                        </a:lnTo>
                        <a:lnTo>
                          <a:pt x="81437" y="16701"/>
                        </a:lnTo>
                        <a:lnTo>
                          <a:pt x="81492" y="16701"/>
                        </a:lnTo>
                        <a:lnTo>
                          <a:pt x="81492" y="16719"/>
                        </a:lnTo>
                        <a:lnTo>
                          <a:pt x="81539" y="16719"/>
                        </a:lnTo>
                        <a:lnTo>
                          <a:pt x="81539" y="16738"/>
                        </a:lnTo>
                        <a:lnTo>
                          <a:pt x="81585" y="16738"/>
                        </a:lnTo>
                        <a:lnTo>
                          <a:pt x="81585" y="16747"/>
                        </a:lnTo>
                        <a:lnTo>
                          <a:pt x="81631" y="16747"/>
                        </a:lnTo>
                        <a:lnTo>
                          <a:pt x="81631" y="16766"/>
                        </a:lnTo>
                        <a:lnTo>
                          <a:pt x="81678" y="16766"/>
                        </a:lnTo>
                        <a:lnTo>
                          <a:pt x="81678" y="16784"/>
                        </a:lnTo>
                        <a:lnTo>
                          <a:pt x="81724" y="16784"/>
                        </a:lnTo>
                        <a:lnTo>
                          <a:pt x="81724" y="16793"/>
                        </a:lnTo>
                        <a:lnTo>
                          <a:pt x="81770" y="16793"/>
                        </a:lnTo>
                        <a:lnTo>
                          <a:pt x="81770" y="16812"/>
                        </a:lnTo>
                        <a:lnTo>
                          <a:pt x="81807" y="16812"/>
                        </a:lnTo>
                        <a:lnTo>
                          <a:pt x="81807" y="16830"/>
                        </a:lnTo>
                        <a:lnTo>
                          <a:pt x="81854" y="16830"/>
                        </a:lnTo>
                        <a:lnTo>
                          <a:pt x="81854" y="16840"/>
                        </a:lnTo>
                        <a:lnTo>
                          <a:pt x="81900" y="16840"/>
                        </a:lnTo>
                        <a:lnTo>
                          <a:pt x="81900" y="16858"/>
                        </a:lnTo>
                        <a:lnTo>
                          <a:pt x="81946" y="16858"/>
                        </a:lnTo>
                        <a:lnTo>
                          <a:pt x="81946" y="16877"/>
                        </a:lnTo>
                        <a:lnTo>
                          <a:pt x="81974" y="16877"/>
                        </a:lnTo>
                        <a:lnTo>
                          <a:pt x="81974" y="16886"/>
                        </a:lnTo>
                        <a:lnTo>
                          <a:pt x="82002" y="16886"/>
                        </a:lnTo>
                        <a:lnTo>
                          <a:pt x="82002" y="16905"/>
                        </a:lnTo>
                        <a:lnTo>
                          <a:pt x="82039" y="16905"/>
                        </a:lnTo>
                        <a:lnTo>
                          <a:pt x="82039" y="16923"/>
                        </a:lnTo>
                        <a:lnTo>
                          <a:pt x="82085" y="16923"/>
                        </a:lnTo>
                        <a:lnTo>
                          <a:pt x="82085" y="16932"/>
                        </a:lnTo>
                        <a:lnTo>
                          <a:pt x="82113" y="16932"/>
                        </a:lnTo>
                        <a:lnTo>
                          <a:pt x="82113" y="16951"/>
                        </a:lnTo>
                        <a:lnTo>
                          <a:pt x="82141" y="16951"/>
                        </a:lnTo>
                        <a:lnTo>
                          <a:pt x="82141" y="16969"/>
                        </a:lnTo>
                        <a:lnTo>
                          <a:pt x="82178" y="16969"/>
                        </a:lnTo>
                        <a:lnTo>
                          <a:pt x="82178" y="16979"/>
                        </a:lnTo>
                        <a:lnTo>
                          <a:pt x="82224" y="16979"/>
                        </a:lnTo>
                        <a:lnTo>
                          <a:pt x="82224" y="16997"/>
                        </a:lnTo>
                        <a:lnTo>
                          <a:pt x="82252" y="16997"/>
                        </a:lnTo>
                        <a:lnTo>
                          <a:pt x="82252" y="17016"/>
                        </a:lnTo>
                        <a:lnTo>
                          <a:pt x="82280" y="17016"/>
                        </a:lnTo>
                        <a:lnTo>
                          <a:pt x="82280" y="17025"/>
                        </a:lnTo>
                        <a:lnTo>
                          <a:pt x="82317" y="17025"/>
                        </a:lnTo>
                        <a:lnTo>
                          <a:pt x="82317" y="17043"/>
                        </a:lnTo>
                        <a:lnTo>
                          <a:pt x="82345" y="17043"/>
                        </a:lnTo>
                        <a:lnTo>
                          <a:pt x="82345" y="17062"/>
                        </a:lnTo>
                        <a:lnTo>
                          <a:pt x="82372" y="17062"/>
                        </a:lnTo>
                        <a:lnTo>
                          <a:pt x="82372" y="17071"/>
                        </a:lnTo>
                        <a:lnTo>
                          <a:pt x="82409" y="17071"/>
                        </a:lnTo>
                        <a:lnTo>
                          <a:pt x="82409" y="17090"/>
                        </a:lnTo>
                        <a:lnTo>
                          <a:pt x="82437" y="17090"/>
                        </a:lnTo>
                        <a:lnTo>
                          <a:pt x="82437" y="17108"/>
                        </a:lnTo>
                        <a:lnTo>
                          <a:pt x="82465" y="17108"/>
                        </a:lnTo>
                        <a:lnTo>
                          <a:pt x="82465" y="17118"/>
                        </a:lnTo>
                        <a:lnTo>
                          <a:pt x="82502" y="17118"/>
                        </a:lnTo>
                        <a:lnTo>
                          <a:pt x="82502" y="17136"/>
                        </a:lnTo>
                        <a:lnTo>
                          <a:pt x="82511" y="17136"/>
                        </a:lnTo>
                        <a:lnTo>
                          <a:pt x="82511" y="17155"/>
                        </a:lnTo>
                        <a:lnTo>
                          <a:pt x="82548" y="17155"/>
                        </a:lnTo>
                        <a:lnTo>
                          <a:pt x="82548" y="17164"/>
                        </a:lnTo>
                        <a:lnTo>
                          <a:pt x="82576" y="17164"/>
                        </a:lnTo>
                        <a:lnTo>
                          <a:pt x="82576" y="17182"/>
                        </a:lnTo>
                        <a:lnTo>
                          <a:pt x="82604" y="17182"/>
                        </a:lnTo>
                        <a:lnTo>
                          <a:pt x="82604" y="17201"/>
                        </a:lnTo>
                        <a:lnTo>
                          <a:pt x="82641" y="17201"/>
                        </a:lnTo>
                        <a:lnTo>
                          <a:pt x="82641" y="17210"/>
                        </a:lnTo>
                        <a:lnTo>
                          <a:pt x="82669" y="17210"/>
                        </a:lnTo>
                        <a:lnTo>
                          <a:pt x="82669" y="17229"/>
                        </a:lnTo>
                        <a:lnTo>
                          <a:pt x="82715" y="17229"/>
                        </a:lnTo>
                        <a:lnTo>
                          <a:pt x="82715" y="17247"/>
                        </a:lnTo>
                        <a:lnTo>
                          <a:pt x="82743" y="17247"/>
                        </a:lnTo>
                        <a:lnTo>
                          <a:pt x="82743" y="17256"/>
                        </a:lnTo>
                        <a:lnTo>
                          <a:pt x="82780" y="17256"/>
                        </a:lnTo>
                        <a:lnTo>
                          <a:pt x="82780" y="17275"/>
                        </a:lnTo>
                        <a:lnTo>
                          <a:pt x="82808" y="17275"/>
                        </a:lnTo>
                        <a:lnTo>
                          <a:pt x="82808" y="17294"/>
                        </a:lnTo>
                        <a:lnTo>
                          <a:pt x="82836" y="17294"/>
                        </a:lnTo>
                        <a:lnTo>
                          <a:pt x="82836" y="17303"/>
                        </a:lnTo>
                        <a:lnTo>
                          <a:pt x="82873" y="17303"/>
                        </a:lnTo>
                        <a:lnTo>
                          <a:pt x="82873" y="17321"/>
                        </a:lnTo>
                        <a:lnTo>
                          <a:pt x="82900" y="17321"/>
                        </a:lnTo>
                        <a:lnTo>
                          <a:pt x="82900" y="17340"/>
                        </a:lnTo>
                        <a:lnTo>
                          <a:pt x="82928" y="17340"/>
                        </a:lnTo>
                        <a:lnTo>
                          <a:pt x="82928" y="17349"/>
                        </a:lnTo>
                        <a:lnTo>
                          <a:pt x="82965" y="17349"/>
                        </a:lnTo>
                        <a:lnTo>
                          <a:pt x="82965" y="17368"/>
                        </a:lnTo>
                        <a:lnTo>
                          <a:pt x="82993" y="17368"/>
                        </a:lnTo>
                        <a:lnTo>
                          <a:pt x="82993" y="17386"/>
                        </a:lnTo>
                        <a:lnTo>
                          <a:pt x="83021" y="17386"/>
                        </a:lnTo>
                        <a:lnTo>
                          <a:pt x="83021" y="17395"/>
                        </a:lnTo>
                        <a:lnTo>
                          <a:pt x="83039" y="17395"/>
                        </a:lnTo>
                        <a:lnTo>
                          <a:pt x="83039" y="17414"/>
                        </a:lnTo>
                        <a:lnTo>
                          <a:pt x="83067" y="17414"/>
                        </a:lnTo>
                        <a:lnTo>
                          <a:pt x="83067" y="17432"/>
                        </a:lnTo>
                        <a:lnTo>
                          <a:pt x="83104" y="17432"/>
                        </a:lnTo>
                        <a:lnTo>
                          <a:pt x="83104" y="17442"/>
                        </a:lnTo>
                        <a:lnTo>
                          <a:pt x="83113" y="17442"/>
                        </a:lnTo>
                        <a:lnTo>
                          <a:pt x="83113" y="17460"/>
                        </a:lnTo>
                        <a:lnTo>
                          <a:pt x="83150" y="17460"/>
                        </a:lnTo>
                        <a:lnTo>
                          <a:pt x="83150" y="17479"/>
                        </a:lnTo>
                        <a:lnTo>
                          <a:pt x="83178" y="17479"/>
                        </a:lnTo>
                        <a:lnTo>
                          <a:pt x="83178" y="17488"/>
                        </a:lnTo>
                        <a:lnTo>
                          <a:pt x="83197" y="17488"/>
                        </a:lnTo>
                        <a:lnTo>
                          <a:pt x="83197" y="17507"/>
                        </a:lnTo>
                        <a:lnTo>
                          <a:pt x="83225" y="17507"/>
                        </a:lnTo>
                        <a:lnTo>
                          <a:pt x="83225" y="17525"/>
                        </a:lnTo>
                        <a:lnTo>
                          <a:pt x="83252" y="17525"/>
                        </a:lnTo>
                        <a:lnTo>
                          <a:pt x="83252" y="17534"/>
                        </a:lnTo>
                        <a:lnTo>
                          <a:pt x="83271" y="17534"/>
                        </a:lnTo>
                        <a:lnTo>
                          <a:pt x="83271" y="17553"/>
                        </a:lnTo>
                        <a:lnTo>
                          <a:pt x="83299" y="17553"/>
                        </a:lnTo>
                        <a:lnTo>
                          <a:pt x="83299" y="17571"/>
                        </a:lnTo>
                        <a:lnTo>
                          <a:pt x="83317" y="17571"/>
                        </a:lnTo>
                        <a:lnTo>
                          <a:pt x="83317" y="17581"/>
                        </a:lnTo>
                        <a:lnTo>
                          <a:pt x="83336" y="17581"/>
                        </a:lnTo>
                        <a:lnTo>
                          <a:pt x="83336" y="17599"/>
                        </a:lnTo>
                        <a:lnTo>
                          <a:pt x="83363" y="17599"/>
                        </a:lnTo>
                        <a:lnTo>
                          <a:pt x="83363" y="17618"/>
                        </a:lnTo>
                        <a:lnTo>
                          <a:pt x="83382" y="17618"/>
                        </a:lnTo>
                        <a:lnTo>
                          <a:pt x="83382" y="17627"/>
                        </a:lnTo>
                        <a:lnTo>
                          <a:pt x="83391" y="17627"/>
                        </a:lnTo>
                        <a:lnTo>
                          <a:pt x="83391" y="17646"/>
                        </a:lnTo>
                        <a:lnTo>
                          <a:pt x="83428" y="17646"/>
                        </a:lnTo>
                        <a:lnTo>
                          <a:pt x="83428" y="17664"/>
                        </a:lnTo>
                        <a:lnTo>
                          <a:pt x="83438" y="17664"/>
                        </a:lnTo>
                        <a:lnTo>
                          <a:pt x="83438" y="17673"/>
                        </a:lnTo>
                        <a:lnTo>
                          <a:pt x="83456" y="17673"/>
                        </a:lnTo>
                        <a:lnTo>
                          <a:pt x="83456" y="17692"/>
                        </a:lnTo>
                        <a:lnTo>
                          <a:pt x="83484" y="17692"/>
                        </a:lnTo>
                        <a:lnTo>
                          <a:pt x="83484" y="17710"/>
                        </a:lnTo>
                        <a:lnTo>
                          <a:pt x="83502" y="17710"/>
                        </a:lnTo>
                        <a:lnTo>
                          <a:pt x="83502" y="17720"/>
                        </a:lnTo>
                        <a:lnTo>
                          <a:pt x="83530" y="17720"/>
                        </a:lnTo>
                        <a:lnTo>
                          <a:pt x="83530" y="17738"/>
                        </a:lnTo>
                        <a:lnTo>
                          <a:pt x="83549" y="17738"/>
                        </a:lnTo>
                        <a:lnTo>
                          <a:pt x="83549" y="17757"/>
                        </a:lnTo>
                        <a:lnTo>
                          <a:pt x="83567" y="17757"/>
                        </a:lnTo>
                        <a:lnTo>
                          <a:pt x="83567" y="17766"/>
                        </a:lnTo>
                        <a:lnTo>
                          <a:pt x="83577" y="17766"/>
                        </a:lnTo>
                        <a:lnTo>
                          <a:pt x="83577" y="17784"/>
                        </a:lnTo>
                        <a:lnTo>
                          <a:pt x="83595" y="17784"/>
                        </a:lnTo>
                        <a:lnTo>
                          <a:pt x="83595" y="17803"/>
                        </a:lnTo>
                        <a:lnTo>
                          <a:pt x="83614" y="17803"/>
                        </a:lnTo>
                        <a:lnTo>
                          <a:pt x="83614" y="17812"/>
                        </a:lnTo>
                        <a:lnTo>
                          <a:pt x="83623" y="17812"/>
                        </a:lnTo>
                        <a:lnTo>
                          <a:pt x="83623" y="17831"/>
                        </a:lnTo>
                        <a:lnTo>
                          <a:pt x="83641" y="17831"/>
                        </a:lnTo>
                        <a:lnTo>
                          <a:pt x="83641" y="17849"/>
                        </a:lnTo>
                        <a:lnTo>
                          <a:pt x="83660" y="17849"/>
                        </a:lnTo>
                        <a:lnTo>
                          <a:pt x="83660" y="17859"/>
                        </a:lnTo>
                        <a:lnTo>
                          <a:pt x="83688" y="17859"/>
                        </a:lnTo>
                        <a:lnTo>
                          <a:pt x="83688" y="17877"/>
                        </a:lnTo>
                        <a:lnTo>
                          <a:pt x="83706" y="17877"/>
                        </a:lnTo>
                        <a:lnTo>
                          <a:pt x="83706" y="17896"/>
                        </a:lnTo>
                        <a:lnTo>
                          <a:pt x="83715" y="17896"/>
                        </a:lnTo>
                        <a:lnTo>
                          <a:pt x="83715" y="17905"/>
                        </a:lnTo>
                        <a:lnTo>
                          <a:pt x="83734" y="17905"/>
                        </a:lnTo>
                        <a:lnTo>
                          <a:pt x="83734" y="17923"/>
                        </a:lnTo>
                        <a:lnTo>
                          <a:pt x="83753" y="17923"/>
                        </a:lnTo>
                        <a:lnTo>
                          <a:pt x="83753" y="17942"/>
                        </a:lnTo>
                        <a:lnTo>
                          <a:pt x="83762" y="17942"/>
                        </a:lnTo>
                        <a:lnTo>
                          <a:pt x="83762" y="17951"/>
                        </a:lnTo>
                        <a:lnTo>
                          <a:pt x="83780" y="17951"/>
                        </a:lnTo>
                        <a:lnTo>
                          <a:pt x="83780" y="17970"/>
                        </a:lnTo>
                        <a:lnTo>
                          <a:pt x="83799" y="17970"/>
                        </a:lnTo>
                        <a:lnTo>
                          <a:pt x="83799" y="17988"/>
                        </a:lnTo>
                        <a:lnTo>
                          <a:pt x="83808" y="17988"/>
                        </a:lnTo>
                        <a:lnTo>
                          <a:pt x="83808" y="17997"/>
                        </a:lnTo>
                        <a:lnTo>
                          <a:pt x="83827" y="17997"/>
                        </a:lnTo>
                        <a:lnTo>
                          <a:pt x="83827" y="18016"/>
                        </a:lnTo>
                        <a:lnTo>
                          <a:pt x="83845" y="18016"/>
                        </a:lnTo>
                        <a:lnTo>
                          <a:pt x="83845" y="18035"/>
                        </a:lnTo>
                        <a:lnTo>
                          <a:pt x="83854" y="18035"/>
                        </a:lnTo>
                        <a:lnTo>
                          <a:pt x="83854" y="18044"/>
                        </a:lnTo>
                        <a:lnTo>
                          <a:pt x="83873" y="18044"/>
                        </a:lnTo>
                        <a:lnTo>
                          <a:pt x="83873" y="18062"/>
                        </a:lnTo>
                        <a:lnTo>
                          <a:pt x="83891" y="18062"/>
                        </a:lnTo>
                        <a:lnTo>
                          <a:pt x="83891" y="18090"/>
                        </a:lnTo>
                        <a:lnTo>
                          <a:pt x="83901" y="18090"/>
                        </a:lnTo>
                        <a:lnTo>
                          <a:pt x="83901" y="18109"/>
                        </a:lnTo>
                        <a:lnTo>
                          <a:pt x="83919" y="18109"/>
                        </a:lnTo>
                        <a:lnTo>
                          <a:pt x="83919" y="18127"/>
                        </a:lnTo>
                        <a:lnTo>
                          <a:pt x="83938" y="18127"/>
                        </a:lnTo>
                        <a:lnTo>
                          <a:pt x="83938" y="18136"/>
                        </a:lnTo>
                        <a:lnTo>
                          <a:pt x="83947" y="18136"/>
                        </a:lnTo>
                        <a:lnTo>
                          <a:pt x="83947" y="18155"/>
                        </a:lnTo>
                        <a:lnTo>
                          <a:pt x="83966" y="18155"/>
                        </a:lnTo>
                        <a:lnTo>
                          <a:pt x="83966" y="18173"/>
                        </a:lnTo>
                        <a:lnTo>
                          <a:pt x="83984" y="18173"/>
                        </a:lnTo>
                        <a:lnTo>
                          <a:pt x="83984" y="18183"/>
                        </a:lnTo>
                        <a:lnTo>
                          <a:pt x="83993" y="18183"/>
                        </a:lnTo>
                        <a:lnTo>
                          <a:pt x="83993" y="18201"/>
                        </a:lnTo>
                        <a:lnTo>
                          <a:pt x="84012" y="18201"/>
                        </a:lnTo>
                        <a:lnTo>
                          <a:pt x="84012" y="18229"/>
                        </a:lnTo>
                        <a:lnTo>
                          <a:pt x="84030" y="18229"/>
                        </a:lnTo>
                        <a:lnTo>
                          <a:pt x="84030" y="18248"/>
                        </a:lnTo>
                        <a:lnTo>
                          <a:pt x="84040" y="18248"/>
                        </a:lnTo>
                        <a:lnTo>
                          <a:pt x="84040" y="18266"/>
                        </a:lnTo>
                        <a:lnTo>
                          <a:pt x="84058" y="18266"/>
                        </a:lnTo>
                        <a:lnTo>
                          <a:pt x="84058" y="18294"/>
                        </a:lnTo>
                        <a:lnTo>
                          <a:pt x="84077" y="18294"/>
                        </a:lnTo>
                        <a:lnTo>
                          <a:pt x="84077" y="18312"/>
                        </a:lnTo>
                        <a:lnTo>
                          <a:pt x="84086" y="18312"/>
                        </a:lnTo>
                        <a:lnTo>
                          <a:pt x="84086" y="18322"/>
                        </a:lnTo>
                        <a:lnTo>
                          <a:pt x="84104" y="18322"/>
                        </a:lnTo>
                        <a:lnTo>
                          <a:pt x="84104" y="18359"/>
                        </a:lnTo>
                        <a:lnTo>
                          <a:pt x="84123" y="18359"/>
                        </a:lnTo>
                        <a:lnTo>
                          <a:pt x="84123" y="18368"/>
                        </a:lnTo>
                        <a:lnTo>
                          <a:pt x="84132" y="18368"/>
                        </a:lnTo>
                        <a:lnTo>
                          <a:pt x="84132" y="18405"/>
                        </a:lnTo>
                        <a:lnTo>
                          <a:pt x="84151" y="18405"/>
                        </a:lnTo>
                        <a:lnTo>
                          <a:pt x="84151" y="18414"/>
                        </a:lnTo>
                        <a:lnTo>
                          <a:pt x="84169" y="18414"/>
                        </a:lnTo>
                        <a:lnTo>
                          <a:pt x="84169" y="18433"/>
                        </a:lnTo>
                        <a:lnTo>
                          <a:pt x="84179" y="18433"/>
                        </a:lnTo>
                        <a:lnTo>
                          <a:pt x="84179" y="18461"/>
                        </a:lnTo>
                        <a:lnTo>
                          <a:pt x="84197" y="18461"/>
                        </a:lnTo>
                        <a:lnTo>
                          <a:pt x="84197" y="18479"/>
                        </a:lnTo>
                        <a:lnTo>
                          <a:pt x="84216" y="18479"/>
                        </a:lnTo>
                        <a:lnTo>
                          <a:pt x="84216" y="18507"/>
                        </a:lnTo>
                        <a:lnTo>
                          <a:pt x="84225" y="18507"/>
                        </a:lnTo>
                        <a:lnTo>
                          <a:pt x="84225" y="18525"/>
                        </a:lnTo>
                        <a:lnTo>
                          <a:pt x="84243" y="18525"/>
                        </a:lnTo>
                        <a:lnTo>
                          <a:pt x="84243" y="18553"/>
                        </a:lnTo>
                        <a:lnTo>
                          <a:pt x="84262" y="18553"/>
                        </a:lnTo>
                        <a:lnTo>
                          <a:pt x="84262" y="18590"/>
                        </a:lnTo>
                        <a:lnTo>
                          <a:pt x="84271" y="18590"/>
                        </a:lnTo>
                        <a:lnTo>
                          <a:pt x="84271" y="18600"/>
                        </a:lnTo>
                        <a:lnTo>
                          <a:pt x="84290" y="18600"/>
                        </a:lnTo>
                        <a:lnTo>
                          <a:pt x="84290" y="18637"/>
                        </a:lnTo>
                        <a:lnTo>
                          <a:pt x="84308" y="18637"/>
                        </a:lnTo>
                        <a:lnTo>
                          <a:pt x="84308" y="18664"/>
                        </a:lnTo>
                        <a:lnTo>
                          <a:pt x="84318" y="18664"/>
                        </a:lnTo>
                        <a:lnTo>
                          <a:pt x="84318" y="18692"/>
                        </a:lnTo>
                        <a:lnTo>
                          <a:pt x="84336" y="18692"/>
                        </a:lnTo>
                        <a:lnTo>
                          <a:pt x="84336" y="18711"/>
                        </a:lnTo>
                        <a:lnTo>
                          <a:pt x="84355" y="18711"/>
                        </a:lnTo>
                        <a:lnTo>
                          <a:pt x="84355" y="18738"/>
                        </a:lnTo>
                        <a:lnTo>
                          <a:pt x="84364" y="18738"/>
                        </a:lnTo>
                        <a:lnTo>
                          <a:pt x="84364" y="18776"/>
                        </a:lnTo>
                        <a:lnTo>
                          <a:pt x="84382" y="18776"/>
                        </a:lnTo>
                        <a:lnTo>
                          <a:pt x="84382" y="18803"/>
                        </a:lnTo>
                        <a:lnTo>
                          <a:pt x="84401" y="18803"/>
                        </a:lnTo>
                        <a:lnTo>
                          <a:pt x="84401" y="18831"/>
                        </a:lnTo>
                        <a:lnTo>
                          <a:pt x="84410" y="18831"/>
                        </a:lnTo>
                        <a:lnTo>
                          <a:pt x="84410" y="18868"/>
                        </a:lnTo>
                        <a:lnTo>
                          <a:pt x="84429" y="18868"/>
                        </a:lnTo>
                        <a:lnTo>
                          <a:pt x="84429" y="18896"/>
                        </a:lnTo>
                        <a:lnTo>
                          <a:pt x="84447" y="18896"/>
                        </a:lnTo>
                        <a:lnTo>
                          <a:pt x="84447" y="18924"/>
                        </a:lnTo>
                        <a:lnTo>
                          <a:pt x="84456" y="18924"/>
                        </a:lnTo>
                        <a:lnTo>
                          <a:pt x="84456" y="18961"/>
                        </a:lnTo>
                        <a:lnTo>
                          <a:pt x="84475" y="18961"/>
                        </a:lnTo>
                        <a:lnTo>
                          <a:pt x="84475" y="19007"/>
                        </a:lnTo>
                        <a:lnTo>
                          <a:pt x="84494" y="19007"/>
                        </a:lnTo>
                        <a:lnTo>
                          <a:pt x="84494" y="19035"/>
                        </a:lnTo>
                        <a:lnTo>
                          <a:pt x="84503" y="19035"/>
                        </a:lnTo>
                        <a:lnTo>
                          <a:pt x="84503" y="19063"/>
                        </a:lnTo>
                        <a:lnTo>
                          <a:pt x="84521" y="19063"/>
                        </a:lnTo>
                        <a:lnTo>
                          <a:pt x="84521" y="19109"/>
                        </a:lnTo>
                        <a:lnTo>
                          <a:pt x="84540" y="19109"/>
                        </a:lnTo>
                        <a:lnTo>
                          <a:pt x="84540" y="19146"/>
                        </a:lnTo>
                        <a:lnTo>
                          <a:pt x="84549" y="19146"/>
                        </a:lnTo>
                        <a:lnTo>
                          <a:pt x="84549" y="19174"/>
                        </a:lnTo>
                        <a:lnTo>
                          <a:pt x="84568" y="19174"/>
                        </a:lnTo>
                        <a:lnTo>
                          <a:pt x="84568" y="19202"/>
                        </a:lnTo>
                        <a:lnTo>
                          <a:pt x="84586" y="19202"/>
                        </a:lnTo>
                        <a:lnTo>
                          <a:pt x="84586" y="19220"/>
                        </a:lnTo>
                        <a:lnTo>
                          <a:pt x="84595" y="19220"/>
                        </a:lnTo>
                        <a:lnTo>
                          <a:pt x="84595" y="19248"/>
                        </a:lnTo>
                        <a:lnTo>
                          <a:pt x="84614" y="19248"/>
                        </a:lnTo>
                        <a:lnTo>
                          <a:pt x="84614" y="19285"/>
                        </a:lnTo>
                        <a:lnTo>
                          <a:pt x="84632" y="19285"/>
                        </a:lnTo>
                        <a:lnTo>
                          <a:pt x="84632" y="19313"/>
                        </a:lnTo>
                        <a:lnTo>
                          <a:pt x="84642" y="19313"/>
                        </a:lnTo>
                        <a:lnTo>
                          <a:pt x="84642" y="19341"/>
                        </a:lnTo>
                        <a:lnTo>
                          <a:pt x="84660" y="19341"/>
                        </a:lnTo>
                        <a:lnTo>
                          <a:pt x="84660" y="19378"/>
                        </a:lnTo>
                        <a:lnTo>
                          <a:pt x="84679" y="19378"/>
                        </a:lnTo>
                        <a:lnTo>
                          <a:pt x="84679" y="19405"/>
                        </a:lnTo>
                        <a:lnTo>
                          <a:pt x="84688" y="19405"/>
                        </a:lnTo>
                        <a:lnTo>
                          <a:pt x="84688" y="19433"/>
                        </a:lnTo>
                        <a:lnTo>
                          <a:pt x="84707" y="19433"/>
                        </a:lnTo>
                        <a:lnTo>
                          <a:pt x="84707" y="19470"/>
                        </a:lnTo>
                        <a:lnTo>
                          <a:pt x="84725" y="19470"/>
                        </a:lnTo>
                        <a:lnTo>
                          <a:pt x="84725" y="19517"/>
                        </a:lnTo>
                        <a:lnTo>
                          <a:pt x="84734" y="19517"/>
                        </a:lnTo>
                        <a:lnTo>
                          <a:pt x="84734" y="19544"/>
                        </a:lnTo>
                        <a:lnTo>
                          <a:pt x="84753" y="19544"/>
                        </a:lnTo>
                        <a:lnTo>
                          <a:pt x="84753" y="19572"/>
                        </a:lnTo>
                        <a:lnTo>
                          <a:pt x="84771" y="19572"/>
                        </a:lnTo>
                        <a:lnTo>
                          <a:pt x="84771" y="19609"/>
                        </a:lnTo>
                        <a:lnTo>
                          <a:pt x="84781" y="19609"/>
                        </a:lnTo>
                        <a:lnTo>
                          <a:pt x="84781" y="19591"/>
                        </a:lnTo>
                        <a:lnTo>
                          <a:pt x="84799" y="19591"/>
                        </a:lnTo>
                        <a:lnTo>
                          <a:pt x="84799" y="19572"/>
                        </a:lnTo>
                        <a:lnTo>
                          <a:pt x="84818" y="19572"/>
                        </a:lnTo>
                        <a:lnTo>
                          <a:pt x="84818" y="19563"/>
                        </a:lnTo>
                        <a:lnTo>
                          <a:pt x="84827" y="19563"/>
                        </a:lnTo>
                        <a:lnTo>
                          <a:pt x="84827" y="19544"/>
                        </a:lnTo>
                        <a:lnTo>
                          <a:pt x="84864" y="19544"/>
                        </a:lnTo>
                        <a:lnTo>
                          <a:pt x="84864" y="19526"/>
                        </a:lnTo>
                        <a:lnTo>
                          <a:pt x="84873" y="19526"/>
                        </a:lnTo>
                        <a:lnTo>
                          <a:pt x="84873" y="19517"/>
                        </a:lnTo>
                        <a:lnTo>
                          <a:pt x="84892" y="19517"/>
                        </a:lnTo>
                        <a:lnTo>
                          <a:pt x="84892" y="19498"/>
                        </a:lnTo>
                        <a:lnTo>
                          <a:pt x="84920" y="19498"/>
                        </a:lnTo>
                        <a:lnTo>
                          <a:pt x="84920" y="19479"/>
                        </a:lnTo>
                        <a:lnTo>
                          <a:pt x="84938" y="19479"/>
                        </a:lnTo>
                        <a:lnTo>
                          <a:pt x="84938" y="19470"/>
                        </a:lnTo>
                        <a:lnTo>
                          <a:pt x="84957" y="19470"/>
                        </a:lnTo>
                        <a:lnTo>
                          <a:pt x="84957" y="19452"/>
                        </a:lnTo>
                        <a:lnTo>
                          <a:pt x="84966" y="19452"/>
                        </a:lnTo>
                        <a:lnTo>
                          <a:pt x="84966" y="19433"/>
                        </a:lnTo>
                        <a:lnTo>
                          <a:pt x="85003" y="19433"/>
                        </a:lnTo>
                        <a:lnTo>
                          <a:pt x="85003" y="19424"/>
                        </a:lnTo>
                        <a:lnTo>
                          <a:pt x="85012" y="19424"/>
                        </a:lnTo>
                        <a:lnTo>
                          <a:pt x="85012" y="19405"/>
                        </a:lnTo>
                        <a:lnTo>
                          <a:pt x="85031" y="19405"/>
                        </a:lnTo>
                        <a:lnTo>
                          <a:pt x="85031" y="19387"/>
                        </a:lnTo>
                        <a:lnTo>
                          <a:pt x="85059" y="19387"/>
                        </a:lnTo>
                        <a:lnTo>
                          <a:pt x="85059" y="19378"/>
                        </a:lnTo>
                        <a:lnTo>
                          <a:pt x="85077" y="19378"/>
                        </a:lnTo>
                        <a:lnTo>
                          <a:pt x="85077" y="19359"/>
                        </a:lnTo>
                        <a:lnTo>
                          <a:pt x="85105" y="19359"/>
                        </a:lnTo>
                        <a:lnTo>
                          <a:pt x="85105" y="19341"/>
                        </a:lnTo>
                        <a:lnTo>
                          <a:pt x="85123" y="19341"/>
                        </a:lnTo>
                        <a:lnTo>
                          <a:pt x="85123" y="19331"/>
                        </a:lnTo>
                        <a:lnTo>
                          <a:pt x="85151" y="19331"/>
                        </a:lnTo>
                        <a:lnTo>
                          <a:pt x="85151" y="19313"/>
                        </a:lnTo>
                        <a:lnTo>
                          <a:pt x="85170" y="19313"/>
                        </a:lnTo>
                        <a:lnTo>
                          <a:pt x="85170" y="19294"/>
                        </a:lnTo>
                        <a:lnTo>
                          <a:pt x="85197" y="19294"/>
                        </a:lnTo>
                        <a:lnTo>
                          <a:pt x="85197" y="19285"/>
                        </a:lnTo>
                        <a:lnTo>
                          <a:pt x="85216" y="19285"/>
                        </a:lnTo>
                        <a:lnTo>
                          <a:pt x="85216" y="19266"/>
                        </a:lnTo>
                        <a:lnTo>
                          <a:pt x="85244" y="19266"/>
                        </a:lnTo>
                        <a:lnTo>
                          <a:pt x="85244" y="19248"/>
                        </a:lnTo>
                        <a:lnTo>
                          <a:pt x="85262" y="19248"/>
                        </a:lnTo>
                        <a:lnTo>
                          <a:pt x="85262" y="19239"/>
                        </a:lnTo>
                        <a:lnTo>
                          <a:pt x="85290" y="19239"/>
                        </a:lnTo>
                        <a:lnTo>
                          <a:pt x="85290" y="19220"/>
                        </a:lnTo>
                        <a:lnTo>
                          <a:pt x="85309" y="19220"/>
                        </a:lnTo>
                        <a:lnTo>
                          <a:pt x="85309" y="19202"/>
                        </a:lnTo>
                        <a:lnTo>
                          <a:pt x="85336" y="19202"/>
                        </a:lnTo>
                        <a:lnTo>
                          <a:pt x="85336" y="19192"/>
                        </a:lnTo>
                        <a:lnTo>
                          <a:pt x="85373" y="19192"/>
                        </a:lnTo>
                        <a:lnTo>
                          <a:pt x="85373" y="19174"/>
                        </a:lnTo>
                        <a:lnTo>
                          <a:pt x="85401" y="19174"/>
                        </a:lnTo>
                        <a:lnTo>
                          <a:pt x="85401" y="19155"/>
                        </a:lnTo>
                        <a:lnTo>
                          <a:pt x="85420" y="19155"/>
                        </a:lnTo>
                        <a:lnTo>
                          <a:pt x="85420" y="19146"/>
                        </a:lnTo>
                        <a:lnTo>
                          <a:pt x="85448" y="19146"/>
                        </a:lnTo>
                        <a:lnTo>
                          <a:pt x="85448" y="19128"/>
                        </a:lnTo>
                        <a:lnTo>
                          <a:pt x="85475" y="19128"/>
                        </a:lnTo>
                        <a:lnTo>
                          <a:pt x="85475" y="19109"/>
                        </a:lnTo>
                        <a:lnTo>
                          <a:pt x="85512" y="19109"/>
                        </a:lnTo>
                        <a:lnTo>
                          <a:pt x="85512" y="19100"/>
                        </a:lnTo>
                        <a:lnTo>
                          <a:pt x="85540" y="19100"/>
                        </a:lnTo>
                        <a:lnTo>
                          <a:pt x="85540" y="19081"/>
                        </a:lnTo>
                        <a:lnTo>
                          <a:pt x="85568" y="19081"/>
                        </a:lnTo>
                        <a:lnTo>
                          <a:pt x="85568" y="19063"/>
                        </a:lnTo>
                        <a:lnTo>
                          <a:pt x="85586" y="19063"/>
                        </a:lnTo>
                        <a:lnTo>
                          <a:pt x="85586" y="19053"/>
                        </a:lnTo>
                        <a:lnTo>
                          <a:pt x="85633" y="19053"/>
                        </a:lnTo>
                        <a:lnTo>
                          <a:pt x="85633" y="19035"/>
                        </a:lnTo>
                        <a:lnTo>
                          <a:pt x="85661" y="19035"/>
                        </a:lnTo>
                        <a:lnTo>
                          <a:pt x="85661" y="19016"/>
                        </a:lnTo>
                        <a:lnTo>
                          <a:pt x="85698" y="19016"/>
                        </a:lnTo>
                        <a:lnTo>
                          <a:pt x="85698" y="19007"/>
                        </a:lnTo>
                        <a:lnTo>
                          <a:pt x="85744" y="19007"/>
                        </a:lnTo>
                        <a:lnTo>
                          <a:pt x="85744" y="18989"/>
                        </a:lnTo>
                        <a:lnTo>
                          <a:pt x="85772" y="18989"/>
                        </a:lnTo>
                        <a:lnTo>
                          <a:pt x="85772" y="18970"/>
                        </a:lnTo>
                        <a:lnTo>
                          <a:pt x="85800" y="18970"/>
                        </a:lnTo>
                        <a:lnTo>
                          <a:pt x="85800" y="18961"/>
                        </a:lnTo>
                        <a:lnTo>
                          <a:pt x="85837" y="18961"/>
                        </a:lnTo>
                        <a:lnTo>
                          <a:pt x="85837" y="18942"/>
                        </a:lnTo>
                        <a:lnTo>
                          <a:pt x="85883" y="18942"/>
                        </a:lnTo>
                        <a:lnTo>
                          <a:pt x="85883" y="18924"/>
                        </a:lnTo>
                        <a:lnTo>
                          <a:pt x="85911" y="18924"/>
                        </a:lnTo>
                        <a:lnTo>
                          <a:pt x="85911" y="18914"/>
                        </a:lnTo>
                        <a:lnTo>
                          <a:pt x="85957" y="18914"/>
                        </a:lnTo>
                        <a:lnTo>
                          <a:pt x="85957" y="18896"/>
                        </a:lnTo>
                        <a:lnTo>
                          <a:pt x="86003" y="18896"/>
                        </a:lnTo>
                        <a:lnTo>
                          <a:pt x="86003" y="18877"/>
                        </a:lnTo>
                        <a:lnTo>
                          <a:pt x="86050" y="18877"/>
                        </a:lnTo>
                        <a:lnTo>
                          <a:pt x="86050" y="18868"/>
                        </a:lnTo>
                        <a:lnTo>
                          <a:pt x="86096" y="18868"/>
                        </a:lnTo>
                        <a:lnTo>
                          <a:pt x="86096" y="18850"/>
                        </a:lnTo>
                        <a:lnTo>
                          <a:pt x="86142" y="18850"/>
                        </a:lnTo>
                        <a:lnTo>
                          <a:pt x="86142" y="18831"/>
                        </a:lnTo>
                        <a:lnTo>
                          <a:pt x="86207" y="18831"/>
                        </a:lnTo>
                        <a:lnTo>
                          <a:pt x="86207" y="18822"/>
                        </a:lnTo>
                        <a:lnTo>
                          <a:pt x="86253" y="18822"/>
                        </a:lnTo>
                        <a:lnTo>
                          <a:pt x="86253" y="18803"/>
                        </a:lnTo>
                        <a:lnTo>
                          <a:pt x="86309" y="18803"/>
                        </a:lnTo>
                        <a:lnTo>
                          <a:pt x="86309" y="18785"/>
                        </a:lnTo>
                        <a:lnTo>
                          <a:pt x="86392" y="18785"/>
                        </a:lnTo>
                        <a:lnTo>
                          <a:pt x="86392" y="18776"/>
                        </a:lnTo>
                        <a:lnTo>
                          <a:pt x="86448" y="18776"/>
                        </a:lnTo>
                        <a:lnTo>
                          <a:pt x="86448" y="18757"/>
                        </a:lnTo>
                        <a:lnTo>
                          <a:pt x="86513" y="18757"/>
                        </a:lnTo>
                        <a:lnTo>
                          <a:pt x="86513" y="18738"/>
                        </a:lnTo>
                        <a:lnTo>
                          <a:pt x="86624" y="18738"/>
                        </a:lnTo>
                        <a:lnTo>
                          <a:pt x="86624" y="18729"/>
                        </a:lnTo>
                        <a:lnTo>
                          <a:pt x="86726" y="18729"/>
                        </a:lnTo>
                        <a:lnTo>
                          <a:pt x="86726" y="18711"/>
                        </a:lnTo>
                        <a:lnTo>
                          <a:pt x="86837" y="18711"/>
                        </a:lnTo>
                        <a:lnTo>
                          <a:pt x="86837" y="18692"/>
                        </a:lnTo>
                        <a:lnTo>
                          <a:pt x="87050" y="18692"/>
                        </a:lnTo>
                        <a:lnTo>
                          <a:pt x="87050" y="18683"/>
                        </a:lnTo>
                        <a:lnTo>
                          <a:pt x="87411" y="18683"/>
                        </a:lnTo>
                        <a:lnTo>
                          <a:pt x="87411" y="18692"/>
                        </a:lnTo>
                        <a:lnTo>
                          <a:pt x="87578" y="18692"/>
                        </a:lnTo>
                        <a:lnTo>
                          <a:pt x="87578" y="18711"/>
                        </a:lnTo>
                        <a:lnTo>
                          <a:pt x="87735" y="18711"/>
                        </a:lnTo>
                        <a:lnTo>
                          <a:pt x="87735" y="18729"/>
                        </a:lnTo>
                        <a:lnTo>
                          <a:pt x="87828" y="18729"/>
                        </a:lnTo>
                        <a:lnTo>
                          <a:pt x="87828" y="18738"/>
                        </a:lnTo>
                        <a:lnTo>
                          <a:pt x="87902" y="18738"/>
                        </a:lnTo>
                        <a:lnTo>
                          <a:pt x="87902" y="18757"/>
                        </a:lnTo>
                        <a:lnTo>
                          <a:pt x="87967" y="18757"/>
                        </a:lnTo>
                        <a:lnTo>
                          <a:pt x="87967" y="18776"/>
                        </a:lnTo>
                        <a:lnTo>
                          <a:pt x="88041" y="18776"/>
                        </a:lnTo>
                        <a:lnTo>
                          <a:pt x="88041" y="18785"/>
                        </a:lnTo>
                        <a:lnTo>
                          <a:pt x="88115" y="18785"/>
                        </a:lnTo>
                        <a:lnTo>
                          <a:pt x="88115" y="18803"/>
                        </a:lnTo>
                        <a:lnTo>
                          <a:pt x="88199" y="18803"/>
                        </a:lnTo>
                        <a:lnTo>
                          <a:pt x="88199" y="18822"/>
                        </a:lnTo>
                        <a:lnTo>
                          <a:pt x="88245" y="18822"/>
                        </a:lnTo>
                        <a:lnTo>
                          <a:pt x="88245" y="18831"/>
                        </a:lnTo>
                        <a:lnTo>
                          <a:pt x="88300" y="18831"/>
                        </a:lnTo>
                        <a:lnTo>
                          <a:pt x="88300" y="18850"/>
                        </a:lnTo>
                        <a:lnTo>
                          <a:pt x="88347" y="18850"/>
                        </a:lnTo>
                        <a:lnTo>
                          <a:pt x="88347" y="18868"/>
                        </a:lnTo>
                        <a:lnTo>
                          <a:pt x="88393" y="18868"/>
                        </a:lnTo>
                        <a:lnTo>
                          <a:pt x="88393" y="18877"/>
                        </a:lnTo>
                        <a:lnTo>
                          <a:pt x="88439" y="18877"/>
                        </a:lnTo>
                        <a:lnTo>
                          <a:pt x="88439" y="18896"/>
                        </a:lnTo>
                        <a:lnTo>
                          <a:pt x="88476" y="18896"/>
                        </a:lnTo>
                        <a:lnTo>
                          <a:pt x="88476" y="18914"/>
                        </a:lnTo>
                        <a:lnTo>
                          <a:pt x="88523" y="18914"/>
                        </a:lnTo>
                        <a:lnTo>
                          <a:pt x="88523" y="18924"/>
                        </a:lnTo>
                        <a:lnTo>
                          <a:pt x="88551" y="18924"/>
                        </a:lnTo>
                        <a:lnTo>
                          <a:pt x="88551" y="18942"/>
                        </a:lnTo>
                        <a:lnTo>
                          <a:pt x="88597" y="18942"/>
                        </a:lnTo>
                        <a:lnTo>
                          <a:pt x="88597" y="18961"/>
                        </a:lnTo>
                        <a:lnTo>
                          <a:pt x="88625" y="18961"/>
                        </a:lnTo>
                        <a:lnTo>
                          <a:pt x="88625" y="18970"/>
                        </a:lnTo>
                        <a:lnTo>
                          <a:pt x="88671" y="18970"/>
                        </a:lnTo>
                        <a:lnTo>
                          <a:pt x="88671" y="18989"/>
                        </a:lnTo>
                        <a:lnTo>
                          <a:pt x="88708" y="18989"/>
                        </a:lnTo>
                        <a:lnTo>
                          <a:pt x="88708" y="19007"/>
                        </a:lnTo>
                        <a:lnTo>
                          <a:pt x="88736" y="19007"/>
                        </a:lnTo>
                        <a:lnTo>
                          <a:pt x="88736" y="19016"/>
                        </a:lnTo>
                        <a:lnTo>
                          <a:pt x="88764" y="19016"/>
                        </a:lnTo>
                        <a:lnTo>
                          <a:pt x="88764" y="19035"/>
                        </a:lnTo>
                        <a:lnTo>
                          <a:pt x="88801" y="19035"/>
                        </a:lnTo>
                        <a:lnTo>
                          <a:pt x="88801" y="19053"/>
                        </a:lnTo>
                        <a:lnTo>
                          <a:pt x="88828" y="19053"/>
                        </a:lnTo>
                        <a:lnTo>
                          <a:pt x="88828" y="19063"/>
                        </a:lnTo>
                        <a:lnTo>
                          <a:pt x="88856" y="19063"/>
                        </a:lnTo>
                        <a:lnTo>
                          <a:pt x="88856" y="19081"/>
                        </a:lnTo>
                        <a:lnTo>
                          <a:pt x="88893" y="19081"/>
                        </a:lnTo>
                        <a:lnTo>
                          <a:pt x="88893" y="19100"/>
                        </a:lnTo>
                        <a:lnTo>
                          <a:pt x="88921" y="19100"/>
                        </a:lnTo>
                        <a:lnTo>
                          <a:pt x="88921" y="19109"/>
                        </a:lnTo>
                        <a:lnTo>
                          <a:pt x="88949" y="19109"/>
                        </a:lnTo>
                        <a:lnTo>
                          <a:pt x="88949" y="19128"/>
                        </a:lnTo>
                        <a:lnTo>
                          <a:pt x="88986" y="19128"/>
                        </a:lnTo>
                        <a:lnTo>
                          <a:pt x="88986" y="19146"/>
                        </a:lnTo>
                        <a:lnTo>
                          <a:pt x="89014" y="19146"/>
                        </a:lnTo>
                        <a:lnTo>
                          <a:pt x="89014" y="19155"/>
                        </a:lnTo>
                        <a:lnTo>
                          <a:pt x="89032" y="19155"/>
                        </a:lnTo>
                        <a:lnTo>
                          <a:pt x="89032" y="19174"/>
                        </a:lnTo>
                        <a:lnTo>
                          <a:pt x="89060" y="19174"/>
                        </a:lnTo>
                        <a:lnTo>
                          <a:pt x="89060" y="19192"/>
                        </a:lnTo>
                        <a:lnTo>
                          <a:pt x="89088" y="19192"/>
                        </a:lnTo>
                        <a:lnTo>
                          <a:pt x="89088" y="19202"/>
                        </a:lnTo>
                        <a:lnTo>
                          <a:pt x="89125" y="19202"/>
                        </a:lnTo>
                        <a:lnTo>
                          <a:pt x="89125" y="19220"/>
                        </a:lnTo>
                        <a:lnTo>
                          <a:pt x="89134" y="19220"/>
                        </a:lnTo>
                        <a:lnTo>
                          <a:pt x="89134" y="19239"/>
                        </a:lnTo>
                        <a:lnTo>
                          <a:pt x="89171" y="19239"/>
                        </a:lnTo>
                        <a:lnTo>
                          <a:pt x="89171" y="19248"/>
                        </a:lnTo>
                        <a:lnTo>
                          <a:pt x="89180" y="19248"/>
                        </a:lnTo>
                        <a:lnTo>
                          <a:pt x="89180" y="19266"/>
                        </a:lnTo>
                        <a:lnTo>
                          <a:pt x="89217" y="19266"/>
                        </a:lnTo>
                        <a:lnTo>
                          <a:pt x="89217" y="19285"/>
                        </a:lnTo>
                        <a:lnTo>
                          <a:pt x="89227" y="19285"/>
                        </a:lnTo>
                        <a:lnTo>
                          <a:pt x="89227" y="19294"/>
                        </a:lnTo>
                        <a:lnTo>
                          <a:pt x="89264" y="19294"/>
                        </a:lnTo>
                        <a:lnTo>
                          <a:pt x="89264" y="19313"/>
                        </a:lnTo>
                        <a:lnTo>
                          <a:pt x="89273" y="19313"/>
                        </a:lnTo>
                        <a:lnTo>
                          <a:pt x="89273" y="19331"/>
                        </a:lnTo>
                        <a:lnTo>
                          <a:pt x="89310" y="19331"/>
                        </a:lnTo>
                        <a:lnTo>
                          <a:pt x="89310" y="19341"/>
                        </a:lnTo>
                        <a:lnTo>
                          <a:pt x="89319" y="19341"/>
                        </a:lnTo>
                        <a:lnTo>
                          <a:pt x="89319" y="19359"/>
                        </a:lnTo>
                        <a:lnTo>
                          <a:pt x="89338" y="19359"/>
                        </a:lnTo>
                        <a:lnTo>
                          <a:pt x="89338" y="19378"/>
                        </a:lnTo>
                        <a:lnTo>
                          <a:pt x="89366" y="19378"/>
                        </a:lnTo>
                        <a:lnTo>
                          <a:pt x="89366" y="19387"/>
                        </a:lnTo>
                        <a:lnTo>
                          <a:pt x="89384" y="19387"/>
                        </a:lnTo>
                        <a:lnTo>
                          <a:pt x="89384" y="19405"/>
                        </a:lnTo>
                        <a:lnTo>
                          <a:pt x="89412" y="19405"/>
                        </a:lnTo>
                        <a:lnTo>
                          <a:pt x="89412" y="19424"/>
                        </a:lnTo>
                        <a:lnTo>
                          <a:pt x="89430" y="19424"/>
                        </a:lnTo>
                        <a:lnTo>
                          <a:pt x="89430" y="19433"/>
                        </a:lnTo>
                        <a:lnTo>
                          <a:pt x="89458" y="19433"/>
                        </a:lnTo>
                        <a:lnTo>
                          <a:pt x="89458" y="19452"/>
                        </a:lnTo>
                        <a:lnTo>
                          <a:pt x="89477" y="19452"/>
                        </a:lnTo>
                        <a:lnTo>
                          <a:pt x="89477" y="19470"/>
                        </a:lnTo>
                        <a:lnTo>
                          <a:pt x="89495" y="19470"/>
                        </a:lnTo>
                        <a:lnTo>
                          <a:pt x="89495" y="19479"/>
                        </a:lnTo>
                        <a:lnTo>
                          <a:pt x="89505" y="19479"/>
                        </a:lnTo>
                        <a:lnTo>
                          <a:pt x="89505" y="19498"/>
                        </a:lnTo>
                        <a:lnTo>
                          <a:pt x="89523" y="19498"/>
                        </a:lnTo>
                        <a:lnTo>
                          <a:pt x="89523" y="19517"/>
                        </a:lnTo>
                        <a:lnTo>
                          <a:pt x="89551" y="19517"/>
                        </a:lnTo>
                        <a:lnTo>
                          <a:pt x="89551" y="19526"/>
                        </a:lnTo>
                        <a:lnTo>
                          <a:pt x="89569" y="19526"/>
                        </a:lnTo>
                        <a:lnTo>
                          <a:pt x="89569" y="19544"/>
                        </a:lnTo>
                        <a:lnTo>
                          <a:pt x="89588" y="19544"/>
                        </a:lnTo>
                        <a:lnTo>
                          <a:pt x="89588" y="19563"/>
                        </a:lnTo>
                        <a:lnTo>
                          <a:pt x="89597" y="19563"/>
                        </a:lnTo>
                        <a:lnTo>
                          <a:pt x="89597" y="19572"/>
                        </a:lnTo>
                        <a:lnTo>
                          <a:pt x="89616" y="19572"/>
                        </a:lnTo>
                        <a:lnTo>
                          <a:pt x="89616" y="19591"/>
                        </a:lnTo>
                        <a:lnTo>
                          <a:pt x="89634" y="19591"/>
                        </a:lnTo>
                        <a:lnTo>
                          <a:pt x="89634" y="19609"/>
                        </a:lnTo>
                        <a:lnTo>
                          <a:pt x="89662" y="19609"/>
                        </a:lnTo>
                        <a:lnTo>
                          <a:pt x="89662" y="19618"/>
                        </a:lnTo>
                        <a:lnTo>
                          <a:pt x="89681" y="19618"/>
                        </a:lnTo>
                        <a:lnTo>
                          <a:pt x="89681" y="19637"/>
                        </a:lnTo>
                        <a:lnTo>
                          <a:pt x="89690" y="19637"/>
                        </a:lnTo>
                        <a:lnTo>
                          <a:pt x="89690" y="19655"/>
                        </a:lnTo>
                        <a:lnTo>
                          <a:pt x="89708" y="19655"/>
                        </a:lnTo>
                        <a:lnTo>
                          <a:pt x="89708" y="19665"/>
                        </a:lnTo>
                        <a:lnTo>
                          <a:pt x="89727" y="19665"/>
                        </a:lnTo>
                        <a:lnTo>
                          <a:pt x="89727" y="19683"/>
                        </a:lnTo>
                        <a:lnTo>
                          <a:pt x="89736" y="19683"/>
                        </a:lnTo>
                        <a:lnTo>
                          <a:pt x="89736" y="19702"/>
                        </a:lnTo>
                        <a:lnTo>
                          <a:pt x="89755" y="19702"/>
                        </a:lnTo>
                        <a:lnTo>
                          <a:pt x="89755" y="19711"/>
                        </a:lnTo>
                        <a:lnTo>
                          <a:pt x="89773" y="19711"/>
                        </a:lnTo>
                        <a:lnTo>
                          <a:pt x="89773" y="19730"/>
                        </a:lnTo>
                        <a:lnTo>
                          <a:pt x="89782" y="19730"/>
                        </a:lnTo>
                        <a:lnTo>
                          <a:pt x="89782" y="19748"/>
                        </a:lnTo>
                        <a:lnTo>
                          <a:pt x="89801" y="19748"/>
                        </a:lnTo>
                        <a:lnTo>
                          <a:pt x="89801" y="19757"/>
                        </a:lnTo>
                        <a:lnTo>
                          <a:pt x="89819" y="19757"/>
                        </a:lnTo>
                        <a:lnTo>
                          <a:pt x="89819" y="19776"/>
                        </a:lnTo>
                        <a:lnTo>
                          <a:pt x="89569" y="19776"/>
                        </a:lnTo>
                        <a:lnTo>
                          <a:pt x="89569" y="19794"/>
                        </a:lnTo>
                        <a:lnTo>
                          <a:pt x="88986" y="19794"/>
                        </a:lnTo>
                        <a:lnTo>
                          <a:pt x="88986" y="19804"/>
                        </a:lnTo>
                        <a:lnTo>
                          <a:pt x="88412" y="19804"/>
                        </a:lnTo>
                        <a:lnTo>
                          <a:pt x="88412" y="19822"/>
                        </a:lnTo>
                        <a:lnTo>
                          <a:pt x="87828" y="19822"/>
                        </a:lnTo>
                        <a:lnTo>
                          <a:pt x="87828" y="19841"/>
                        </a:lnTo>
                        <a:lnTo>
                          <a:pt x="87235" y="19841"/>
                        </a:lnTo>
                        <a:lnTo>
                          <a:pt x="87235" y="19850"/>
                        </a:lnTo>
                        <a:lnTo>
                          <a:pt x="86624" y="19850"/>
                        </a:lnTo>
                        <a:lnTo>
                          <a:pt x="86624" y="19869"/>
                        </a:lnTo>
                        <a:lnTo>
                          <a:pt x="85985" y="19869"/>
                        </a:lnTo>
                        <a:lnTo>
                          <a:pt x="85985" y="19887"/>
                        </a:lnTo>
                        <a:lnTo>
                          <a:pt x="85355" y="19887"/>
                        </a:lnTo>
                        <a:lnTo>
                          <a:pt x="85355" y="19896"/>
                        </a:lnTo>
                        <a:lnTo>
                          <a:pt x="84734" y="19896"/>
                        </a:lnTo>
                        <a:lnTo>
                          <a:pt x="84734" y="19915"/>
                        </a:lnTo>
                        <a:lnTo>
                          <a:pt x="84104" y="19915"/>
                        </a:lnTo>
                        <a:lnTo>
                          <a:pt x="84104" y="19933"/>
                        </a:lnTo>
                        <a:lnTo>
                          <a:pt x="83484" y="19933"/>
                        </a:lnTo>
                        <a:lnTo>
                          <a:pt x="83484" y="19943"/>
                        </a:lnTo>
                        <a:lnTo>
                          <a:pt x="82854" y="19943"/>
                        </a:lnTo>
                        <a:lnTo>
                          <a:pt x="82854" y="19961"/>
                        </a:lnTo>
                        <a:lnTo>
                          <a:pt x="82224" y="19961"/>
                        </a:lnTo>
                        <a:lnTo>
                          <a:pt x="82224" y="19980"/>
                        </a:lnTo>
                        <a:lnTo>
                          <a:pt x="81604" y="19980"/>
                        </a:lnTo>
                        <a:lnTo>
                          <a:pt x="81604" y="19989"/>
                        </a:lnTo>
                        <a:lnTo>
                          <a:pt x="80974" y="19989"/>
                        </a:lnTo>
                        <a:lnTo>
                          <a:pt x="80974" y="20007"/>
                        </a:lnTo>
                        <a:lnTo>
                          <a:pt x="80353" y="20007"/>
                        </a:lnTo>
                        <a:lnTo>
                          <a:pt x="80353" y="20026"/>
                        </a:lnTo>
                        <a:lnTo>
                          <a:pt x="79705" y="20026"/>
                        </a:lnTo>
                        <a:lnTo>
                          <a:pt x="79705" y="20035"/>
                        </a:lnTo>
                        <a:lnTo>
                          <a:pt x="79010" y="20035"/>
                        </a:lnTo>
                        <a:lnTo>
                          <a:pt x="79010" y="20054"/>
                        </a:lnTo>
                        <a:lnTo>
                          <a:pt x="78315" y="20054"/>
                        </a:lnTo>
                        <a:lnTo>
                          <a:pt x="78315" y="20072"/>
                        </a:lnTo>
                        <a:lnTo>
                          <a:pt x="77602" y="20072"/>
                        </a:lnTo>
                        <a:lnTo>
                          <a:pt x="77602" y="20082"/>
                        </a:lnTo>
                        <a:lnTo>
                          <a:pt x="76907" y="20082"/>
                        </a:lnTo>
                        <a:lnTo>
                          <a:pt x="76907" y="20100"/>
                        </a:lnTo>
                        <a:lnTo>
                          <a:pt x="76213" y="20100"/>
                        </a:lnTo>
                        <a:lnTo>
                          <a:pt x="76213" y="20119"/>
                        </a:lnTo>
                        <a:lnTo>
                          <a:pt x="75509" y="20119"/>
                        </a:lnTo>
                        <a:lnTo>
                          <a:pt x="75509" y="20128"/>
                        </a:lnTo>
                        <a:lnTo>
                          <a:pt x="74814" y="20128"/>
                        </a:lnTo>
                        <a:lnTo>
                          <a:pt x="74814" y="20146"/>
                        </a:lnTo>
                        <a:lnTo>
                          <a:pt x="74119" y="20146"/>
                        </a:lnTo>
                        <a:lnTo>
                          <a:pt x="74119" y="20165"/>
                        </a:lnTo>
                        <a:lnTo>
                          <a:pt x="73406" y="20165"/>
                        </a:lnTo>
                        <a:lnTo>
                          <a:pt x="73406" y="20174"/>
                        </a:lnTo>
                        <a:lnTo>
                          <a:pt x="72712" y="20174"/>
                        </a:lnTo>
                        <a:lnTo>
                          <a:pt x="72712" y="20193"/>
                        </a:lnTo>
                        <a:lnTo>
                          <a:pt x="72017" y="20193"/>
                        </a:lnTo>
                        <a:lnTo>
                          <a:pt x="72017" y="20211"/>
                        </a:lnTo>
                        <a:lnTo>
                          <a:pt x="71322" y="20211"/>
                        </a:lnTo>
                        <a:lnTo>
                          <a:pt x="71322" y="20220"/>
                        </a:lnTo>
                        <a:lnTo>
                          <a:pt x="70609" y="20220"/>
                        </a:lnTo>
                        <a:lnTo>
                          <a:pt x="70609" y="20239"/>
                        </a:lnTo>
                        <a:lnTo>
                          <a:pt x="69914" y="20239"/>
                        </a:lnTo>
                        <a:lnTo>
                          <a:pt x="69914" y="20258"/>
                        </a:lnTo>
                        <a:lnTo>
                          <a:pt x="69127" y="20258"/>
                        </a:lnTo>
                        <a:lnTo>
                          <a:pt x="69127" y="20267"/>
                        </a:lnTo>
                        <a:lnTo>
                          <a:pt x="68312" y="20267"/>
                        </a:lnTo>
                        <a:lnTo>
                          <a:pt x="68312" y="20285"/>
                        </a:lnTo>
                        <a:lnTo>
                          <a:pt x="67497" y="20285"/>
                        </a:lnTo>
                        <a:lnTo>
                          <a:pt x="67497" y="20304"/>
                        </a:lnTo>
                        <a:lnTo>
                          <a:pt x="66691" y="20304"/>
                        </a:lnTo>
                        <a:lnTo>
                          <a:pt x="66691" y="20313"/>
                        </a:lnTo>
                        <a:lnTo>
                          <a:pt x="65876" y="20313"/>
                        </a:lnTo>
                        <a:lnTo>
                          <a:pt x="65876" y="20332"/>
                        </a:lnTo>
                        <a:lnTo>
                          <a:pt x="65070" y="20332"/>
                        </a:lnTo>
                        <a:lnTo>
                          <a:pt x="65070" y="20350"/>
                        </a:lnTo>
                        <a:lnTo>
                          <a:pt x="64255" y="20350"/>
                        </a:lnTo>
                        <a:lnTo>
                          <a:pt x="64255" y="20359"/>
                        </a:lnTo>
                        <a:lnTo>
                          <a:pt x="63449" y="20359"/>
                        </a:lnTo>
                        <a:lnTo>
                          <a:pt x="63449" y="20378"/>
                        </a:lnTo>
                        <a:lnTo>
                          <a:pt x="62634" y="20378"/>
                        </a:lnTo>
                        <a:lnTo>
                          <a:pt x="62634" y="20396"/>
                        </a:lnTo>
                        <a:lnTo>
                          <a:pt x="61828" y="20396"/>
                        </a:lnTo>
                        <a:lnTo>
                          <a:pt x="61828" y="20406"/>
                        </a:lnTo>
                        <a:lnTo>
                          <a:pt x="61013" y="20406"/>
                        </a:lnTo>
                        <a:lnTo>
                          <a:pt x="61013" y="20424"/>
                        </a:lnTo>
                        <a:lnTo>
                          <a:pt x="60207" y="20424"/>
                        </a:lnTo>
                        <a:lnTo>
                          <a:pt x="60207" y="20443"/>
                        </a:lnTo>
                        <a:lnTo>
                          <a:pt x="59327" y="20443"/>
                        </a:lnTo>
                        <a:lnTo>
                          <a:pt x="59327" y="20452"/>
                        </a:lnTo>
                        <a:lnTo>
                          <a:pt x="58382" y="20452"/>
                        </a:lnTo>
                        <a:lnTo>
                          <a:pt x="58382" y="20471"/>
                        </a:lnTo>
                        <a:lnTo>
                          <a:pt x="57447" y="20471"/>
                        </a:lnTo>
                        <a:lnTo>
                          <a:pt x="57447" y="20489"/>
                        </a:lnTo>
                        <a:lnTo>
                          <a:pt x="56521" y="20489"/>
                        </a:lnTo>
                        <a:lnTo>
                          <a:pt x="56521" y="20498"/>
                        </a:lnTo>
                        <a:lnTo>
                          <a:pt x="55576" y="20498"/>
                        </a:lnTo>
                        <a:lnTo>
                          <a:pt x="55576" y="20517"/>
                        </a:lnTo>
                        <a:lnTo>
                          <a:pt x="54631" y="20517"/>
                        </a:lnTo>
                        <a:lnTo>
                          <a:pt x="54631" y="20535"/>
                        </a:lnTo>
                        <a:lnTo>
                          <a:pt x="53695" y="20535"/>
                        </a:lnTo>
                        <a:lnTo>
                          <a:pt x="53695" y="20545"/>
                        </a:lnTo>
                        <a:lnTo>
                          <a:pt x="52769" y="20545"/>
                        </a:lnTo>
                        <a:lnTo>
                          <a:pt x="52769" y="20563"/>
                        </a:lnTo>
                        <a:lnTo>
                          <a:pt x="51760" y="20563"/>
                        </a:lnTo>
                        <a:lnTo>
                          <a:pt x="51760" y="20582"/>
                        </a:lnTo>
                        <a:lnTo>
                          <a:pt x="50685" y="20582"/>
                        </a:lnTo>
                        <a:lnTo>
                          <a:pt x="50685" y="20591"/>
                        </a:lnTo>
                        <a:close/>
                        <a:moveTo>
                          <a:pt x="92163" y="19711"/>
                        </a:moveTo>
                        <a:lnTo>
                          <a:pt x="92163" y="19683"/>
                        </a:lnTo>
                        <a:lnTo>
                          <a:pt x="92209" y="19683"/>
                        </a:lnTo>
                        <a:lnTo>
                          <a:pt x="92209" y="19665"/>
                        </a:lnTo>
                        <a:lnTo>
                          <a:pt x="92237" y="19665"/>
                        </a:lnTo>
                        <a:lnTo>
                          <a:pt x="92237" y="19655"/>
                        </a:lnTo>
                        <a:lnTo>
                          <a:pt x="92283" y="19655"/>
                        </a:lnTo>
                        <a:lnTo>
                          <a:pt x="92283" y="19637"/>
                        </a:lnTo>
                        <a:lnTo>
                          <a:pt x="92320" y="19637"/>
                        </a:lnTo>
                        <a:lnTo>
                          <a:pt x="92320" y="19618"/>
                        </a:lnTo>
                        <a:lnTo>
                          <a:pt x="92367" y="19618"/>
                        </a:lnTo>
                        <a:lnTo>
                          <a:pt x="92367" y="19609"/>
                        </a:lnTo>
                        <a:lnTo>
                          <a:pt x="92413" y="19609"/>
                        </a:lnTo>
                        <a:lnTo>
                          <a:pt x="92413" y="19591"/>
                        </a:lnTo>
                        <a:lnTo>
                          <a:pt x="92459" y="19591"/>
                        </a:lnTo>
                        <a:lnTo>
                          <a:pt x="92459" y="19572"/>
                        </a:lnTo>
                        <a:lnTo>
                          <a:pt x="92515" y="19572"/>
                        </a:lnTo>
                        <a:lnTo>
                          <a:pt x="92515" y="19563"/>
                        </a:lnTo>
                        <a:lnTo>
                          <a:pt x="92561" y="19563"/>
                        </a:lnTo>
                        <a:lnTo>
                          <a:pt x="92561" y="19544"/>
                        </a:lnTo>
                        <a:lnTo>
                          <a:pt x="92626" y="19544"/>
                        </a:lnTo>
                        <a:lnTo>
                          <a:pt x="92626" y="19526"/>
                        </a:lnTo>
                        <a:lnTo>
                          <a:pt x="92672" y="19526"/>
                        </a:lnTo>
                        <a:lnTo>
                          <a:pt x="92672" y="19517"/>
                        </a:lnTo>
                        <a:lnTo>
                          <a:pt x="92746" y="19517"/>
                        </a:lnTo>
                        <a:lnTo>
                          <a:pt x="92746" y="19498"/>
                        </a:lnTo>
                        <a:lnTo>
                          <a:pt x="92839" y="19498"/>
                        </a:lnTo>
                        <a:lnTo>
                          <a:pt x="92839" y="19479"/>
                        </a:lnTo>
                        <a:lnTo>
                          <a:pt x="92932" y="19479"/>
                        </a:lnTo>
                        <a:lnTo>
                          <a:pt x="92932" y="19470"/>
                        </a:lnTo>
                        <a:lnTo>
                          <a:pt x="93089" y="19470"/>
                        </a:lnTo>
                        <a:lnTo>
                          <a:pt x="93089" y="19452"/>
                        </a:lnTo>
                        <a:lnTo>
                          <a:pt x="93525" y="19452"/>
                        </a:lnTo>
                        <a:lnTo>
                          <a:pt x="93525" y="19470"/>
                        </a:lnTo>
                        <a:lnTo>
                          <a:pt x="93663" y="19470"/>
                        </a:lnTo>
                        <a:lnTo>
                          <a:pt x="93663" y="19479"/>
                        </a:lnTo>
                        <a:lnTo>
                          <a:pt x="93765" y="19479"/>
                        </a:lnTo>
                        <a:lnTo>
                          <a:pt x="93765" y="19498"/>
                        </a:lnTo>
                        <a:lnTo>
                          <a:pt x="93858" y="19498"/>
                        </a:lnTo>
                        <a:lnTo>
                          <a:pt x="93858" y="19517"/>
                        </a:lnTo>
                        <a:lnTo>
                          <a:pt x="93876" y="19517"/>
                        </a:lnTo>
                        <a:lnTo>
                          <a:pt x="93876" y="19498"/>
                        </a:lnTo>
                        <a:lnTo>
                          <a:pt x="93858" y="19498"/>
                        </a:lnTo>
                        <a:lnTo>
                          <a:pt x="93858" y="19266"/>
                        </a:lnTo>
                        <a:lnTo>
                          <a:pt x="93876" y="19266"/>
                        </a:lnTo>
                        <a:lnTo>
                          <a:pt x="93876" y="19192"/>
                        </a:lnTo>
                        <a:lnTo>
                          <a:pt x="93895" y="19192"/>
                        </a:lnTo>
                        <a:lnTo>
                          <a:pt x="93895" y="19155"/>
                        </a:lnTo>
                        <a:lnTo>
                          <a:pt x="93904" y="19155"/>
                        </a:lnTo>
                        <a:lnTo>
                          <a:pt x="93904" y="19128"/>
                        </a:lnTo>
                        <a:lnTo>
                          <a:pt x="93923" y="19128"/>
                        </a:lnTo>
                        <a:lnTo>
                          <a:pt x="93923" y="19081"/>
                        </a:lnTo>
                        <a:lnTo>
                          <a:pt x="93941" y="19081"/>
                        </a:lnTo>
                        <a:lnTo>
                          <a:pt x="93941" y="19063"/>
                        </a:lnTo>
                        <a:lnTo>
                          <a:pt x="93951" y="19063"/>
                        </a:lnTo>
                        <a:lnTo>
                          <a:pt x="93951" y="19035"/>
                        </a:lnTo>
                        <a:lnTo>
                          <a:pt x="93969" y="19035"/>
                        </a:lnTo>
                        <a:lnTo>
                          <a:pt x="93969" y="19016"/>
                        </a:lnTo>
                        <a:lnTo>
                          <a:pt x="93988" y="19016"/>
                        </a:lnTo>
                        <a:lnTo>
                          <a:pt x="93988" y="18989"/>
                        </a:lnTo>
                        <a:lnTo>
                          <a:pt x="93997" y="18989"/>
                        </a:lnTo>
                        <a:lnTo>
                          <a:pt x="93997" y="18970"/>
                        </a:lnTo>
                        <a:lnTo>
                          <a:pt x="94015" y="18970"/>
                        </a:lnTo>
                        <a:lnTo>
                          <a:pt x="94015" y="18961"/>
                        </a:lnTo>
                        <a:lnTo>
                          <a:pt x="94034" y="18961"/>
                        </a:lnTo>
                        <a:lnTo>
                          <a:pt x="94034" y="18942"/>
                        </a:lnTo>
                        <a:lnTo>
                          <a:pt x="94043" y="18942"/>
                        </a:lnTo>
                        <a:lnTo>
                          <a:pt x="94043" y="18924"/>
                        </a:lnTo>
                        <a:lnTo>
                          <a:pt x="94080" y="18924"/>
                        </a:lnTo>
                        <a:lnTo>
                          <a:pt x="94080" y="18914"/>
                        </a:lnTo>
                        <a:lnTo>
                          <a:pt x="94090" y="18914"/>
                        </a:lnTo>
                        <a:lnTo>
                          <a:pt x="94090" y="18896"/>
                        </a:lnTo>
                        <a:lnTo>
                          <a:pt x="94108" y="18896"/>
                        </a:lnTo>
                        <a:lnTo>
                          <a:pt x="94108" y="18877"/>
                        </a:lnTo>
                        <a:lnTo>
                          <a:pt x="94136" y="18877"/>
                        </a:lnTo>
                        <a:lnTo>
                          <a:pt x="94136" y="18868"/>
                        </a:lnTo>
                        <a:lnTo>
                          <a:pt x="94173" y="18868"/>
                        </a:lnTo>
                        <a:lnTo>
                          <a:pt x="94173" y="18850"/>
                        </a:lnTo>
                        <a:lnTo>
                          <a:pt x="94201" y="18850"/>
                        </a:lnTo>
                        <a:lnTo>
                          <a:pt x="94201" y="18831"/>
                        </a:lnTo>
                        <a:lnTo>
                          <a:pt x="94228" y="18831"/>
                        </a:lnTo>
                        <a:lnTo>
                          <a:pt x="94228" y="18822"/>
                        </a:lnTo>
                        <a:lnTo>
                          <a:pt x="94275" y="18822"/>
                        </a:lnTo>
                        <a:lnTo>
                          <a:pt x="94275" y="18803"/>
                        </a:lnTo>
                        <a:lnTo>
                          <a:pt x="94321" y="18803"/>
                        </a:lnTo>
                        <a:lnTo>
                          <a:pt x="94321" y="18785"/>
                        </a:lnTo>
                        <a:lnTo>
                          <a:pt x="94414" y="18785"/>
                        </a:lnTo>
                        <a:lnTo>
                          <a:pt x="94414" y="18776"/>
                        </a:lnTo>
                        <a:lnTo>
                          <a:pt x="94525" y="18776"/>
                        </a:lnTo>
                        <a:lnTo>
                          <a:pt x="94525" y="18785"/>
                        </a:lnTo>
                        <a:lnTo>
                          <a:pt x="94571" y="18785"/>
                        </a:lnTo>
                        <a:lnTo>
                          <a:pt x="94571" y="18757"/>
                        </a:lnTo>
                        <a:lnTo>
                          <a:pt x="94553" y="18757"/>
                        </a:lnTo>
                        <a:lnTo>
                          <a:pt x="94553" y="18738"/>
                        </a:lnTo>
                        <a:lnTo>
                          <a:pt x="94543" y="18738"/>
                        </a:lnTo>
                        <a:lnTo>
                          <a:pt x="94543" y="18711"/>
                        </a:lnTo>
                        <a:lnTo>
                          <a:pt x="94525" y="18711"/>
                        </a:lnTo>
                        <a:lnTo>
                          <a:pt x="94525" y="18683"/>
                        </a:lnTo>
                        <a:lnTo>
                          <a:pt x="94506" y="18683"/>
                        </a:lnTo>
                        <a:lnTo>
                          <a:pt x="94506" y="18646"/>
                        </a:lnTo>
                        <a:lnTo>
                          <a:pt x="94497" y="18646"/>
                        </a:lnTo>
                        <a:lnTo>
                          <a:pt x="94497" y="18618"/>
                        </a:lnTo>
                        <a:lnTo>
                          <a:pt x="94479" y="18618"/>
                        </a:lnTo>
                        <a:lnTo>
                          <a:pt x="94479" y="18572"/>
                        </a:lnTo>
                        <a:lnTo>
                          <a:pt x="94460" y="18572"/>
                        </a:lnTo>
                        <a:lnTo>
                          <a:pt x="94460" y="18525"/>
                        </a:lnTo>
                        <a:lnTo>
                          <a:pt x="94451" y="18525"/>
                        </a:lnTo>
                        <a:lnTo>
                          <a:pt x="94451" y="18461"/>
                        </a:lnTo>
                        <a:lnTo>
                          <a:pt x="94432" y="18461"/>
                        </a:lnTo>
                        <a:lnTo>
                          <a:pt x="94432" y="18368"/>
                        </a:lnTo>
                        <a:lnTo>
                          <a:pt x="94414" y="18368"/>
                        </a:lnTo>
                        <a:lnTo>
                          <a:pt x="94414" y="18183"/>
                        </a:lnTo>
                        <a:lnTo>
                          <a:pt x="94432" y="18183"/>
                        </a:lnTo>
                        <a:lnTo>
                          <a:pt x="94432" y="18109"/>
                        </a:lnTo>
                        <a:lnTo>
                          <a:pt x="94451" y="18109"/>
                        </a:lnTo>
                        <a:lnTo>
                          <a:pt x="94451" y="18035"/>
                        </a:lnTo>
                        <a:lnTo>
                          <a:pt x="94460" y="18035"/>
                        </a:lnTo>
                        <a:lnTo>
                          <a:pt x="94460" y="17988"/>
                        </a:lnTo>
                        <a:lnTo>
                          <a:pt x="94479" y="17988"/>
                        </a:lnTo>
                        <a:lnTo>
                          <a:pt x="94479" y="17951"/>
                        </a:lnTo>
                        <a:lnTo>
                          <a:pt x="94497" y="17951"/>
                        </a:lnTo>
                        <a:lnTo>
                          <a:pt x="94497" y="17923"/>
                        </a:lnTo>
                        <a:lnTo>
                          <a:pt x="94506" y="17923"/>
                        </a:lnTo>
                        <a:lnTo>
                          <a:pt x="94506" y="17877"/>
                        </a:lnTo>
                        <a:lnTo>
                          <a:pt x="94525" y="17877"/>
                        </a:lnTo>
                        <a:lnTo>
                          <a:pt x="94525" y="17849"/>
                        </a:lnTo>
                        <a:lnTo>
                          <a:pt x="94543" y="17849"/>
                        </a:lnTo>
                        <a:lnTo>
                          <a:pt x="94543" y="17831"/>
                        </a:lnTo>
                        <a:lnTo>
                          <a:pt x="94553" y="17831"/>
                        </a:lnTo>
                        <a:lnTo>
                          <a:pt x="94553" y="17803"/>
                        </a:lnTo>
                        <a:lnTo>
                          <a:pt x="94571" y="17803"/>
                        </a:lnTo>
                        <a:lnTo>
                          <a:pt x="94571" y="17784"/>
                        </a:lnTo>
                        <a:lnTo>
                          <a:pt x="94590" y="17784"/>
                        </a:lnTo>
                        <a:lnTo>
                          <a:pt x="94590" y="17757"/>
                        </a:lnTo>
                        <a:lnTo>
                          <a:pt x="94599" y="17757"/>
                        </a:lnTo>
                        <a:lnTo>
                          <a:pt x="94599" y="17738"/>
                        </a:lnTo>
                        <a:lnTo>
                          <a:pt x="94617" y="17738"/>
                        </a:lnTo>
                        <a:lnTo>
                          <a:pt x="94617" y="17720"/>
                        </a:lnTo>
                        <a:lnTo>
                          <a:pt x="94636" y="17720"/>
                        </a:lnTo>
                        <a:lnTo>
                          <a:pt x="94636" y="17710"/>
                        </a:lnTo>
                        <a:lnTo>
                          <a:pt x="94645" y="17710"/>
                        </a:lnTo>
                        <a:lnTo>
                          <a:pt x="94645" y="17692"/>
                        </a:lnTo>
                        <a:lnTo>
                          <a:pt x="94664" y="17692"/>
                        </a:lnTo>
                        <a:lnTo>
                          <a:pt x="94664" y="17664"/>
                        </a:lnTo>
                        <a:lnTo>
                          <a:pt x="94682" y="17664"/>
                        </a:lnTo>
                        <a:lnTo>
                          <a:pt x="94682" y="17646"/>
                        </a:lnTo>
                        <a:lnTo>
                          <a:pt x="94692" y="17646"/>
                        </a:lnTo>
                        <a:lnTo>
                          <a:pt x="94692" y="17627"/>
                        </a:lnTo>
                        <a:lnTo>
                          <a:pt x="94710" y="17627"/>
                        </a:lnTo>
                        <a:lnTo>
                          <a:pt x="94710" y="17618"/>
                        </a:lnTo>
                        <a:lnTo>
                          <a:pt x="94738" y="17618"/>
                        </a:lnTo>
                        <a:lnTo>
                          <a:pt x="94738" y="17599"/>
                        </a:lnTo>
                        <a:lnTo>
                          <a:pt x="94756" y="17599"/>
                        </a:lnTo>
                        <a:lnTo>
                          <a:pt x="94756" y="17581"/>
                        </a:lnTo>
                        <a:lnTo>
                          <a:pt x="94775" y="17581"/>
                        </a:lnTo>
                        <a:lnTo>
                          <a:pt x="94775" y="17571"/>
                        </a:lnTo>
                        <a:lnTo>
                          <a:pt x="94784" y="17571"/>
                        </a:lnTo>
                        <a:lnTo>
                          <a:pt x="94784" y="17553"/>
                        </a:lnTo>
                        <a:lnTo>
                          <a:pt x="94821" y="17553"/>
                        </a:lnTo>
                        <a:lnTo>
                          <a:pt x="94821" y="17534"/>
                        </a:lnTo>
                        <a:lnTo>
                          <a:pt x="94849" y="17534"/>
                        </a:lnTo>
                        <a:lnTo>
                          <a:pt x="94849" y="17525"/>
                        </a:lnTo>
                        <a:lnTo>
                          <a:pt x="94868" y="17525"/>
                        </a:lnTo>
                        <a:lnTo>
                          <a:pt x="94868" y="17507"/>
                        </a:lnTo>
                        <a:lnTo>
                          <a:pt x="94895" y="17507"/>
                        </a:lnTo>
                        <a:lnTo>
                          <a:pt x="94895" y="17488"/>
                        </a:lnTo>
                        <a:lnTo>
                          <a:pt x="94923" y="17488"/>
                        </a:lnTo>
                        <a:lnTo>
                          <a:pt x="94923" y="17479"/>
                        </a:lnTo>
                        <a:lnTo>
                          <a:pt x="94960" y="17479"/>
                        </a:lnTo>
                        <a:lnTo>
                          <a:pt x="94960" y="17460"/>
                        </a:lnTo>
                        <a:lnTo>
                          <a:pt x="95007" y="17460"/>
                        </a:lnTo>
                        <a:lnTo>
                          <a:pt x="95007" y="17442"/>
                        </a:lnTo>
                        <a:lnTo>
                          <a:pt x="95034" y="17442"/>
                        </a:lnTo>
                        <a:lnTo>
                          <a:pt x="95034" y="17432"/>
                        </a:lnTo>
                        <a:lnTo>
                          <a:pt x="95099" y="17432"/>
                        </a:lnTo>
                        <a:lnTo>
                          <a:pt x="95099" y="17414"/>
                        </a:lnTo>
                        <a:lnTo>
                          <a:pt x="95155" y="17414"/>
                        </a:lnTo>
                        <a:lnTo>
                          <a:pt x="95155" y="17395"/>
                        </a:lnTo>
                        <a:lnTo>
                          <a:pt x="95266" y="17395"/>
                        </a:lnTo>
                        <a:lnTo>
                          <a:pt x="95266" y="17386"/>
                        </a:lnTo>
                        <a:lnTo>
                          <a:pt x="95423" y="17386"/>
                        </a:lnTo>
                        <a:lnTo>
                          <a:pt x="95423" y="17395"/>
                        </a:lnTo>
                        <a:lnTo>
                          <a:pt x="95544" y="17395"/>
                        </a:lnTo>
                        <a:lnTo>
                          <a:pt x="95544" y="17414"/>
                        </a:lnTo>
                        <a:lnTo>
                          <a:pt x="95590" y="17414"/>
                        </a:lnTo>
                        <a:lnTo>
                          <a:pt x="95590" y="17432"/>
                        </a:lnTo>
                        <a:lnTo>
                          <a:pt x="95655" y="17432"/>
                        </a:lnTo>
                        <a:lnTo>
                          <a:pt x="95655" y="17442"/>
                        </a:lnTo>
                        <a:lnTo>
                          <a:pt x="95701" y="17442"/>
                        </a:lnTo>
                        <a:lnTo>
                          <a:pt x="95701" y="17460"/>
                        </a:lnTo>
                        <a:lnTo>
                          <a:pt x="95729" y="17460"/>
                        </a:lnTo>
                        <a:lnTo>
                          <a:pt x="95729" y="17479"/>
                        </a:lnTo>
                        <a:lnTo>
                          <a:pt x="95757" y="17479"/>
                        </a:lnTo>
                        <a:lnTo>
                          <a:pt x="95757" y="17488"/>
                        </a:lnTo>
                        <a:lnTo>
                          <a:pt x="95794" y="17488"/>
                        </a:lnTo>
                        <a:lnTo>
                          <a:pt x="95794" y="17507"/>
                        </a:lnTo>
                        <a:lnTo>
                          <a:pt x="95822" y="17507"/>
                        </a:lnTo>
                        <a:lnTo>
                          <a:pt x="95822" y="17525"/>
                        </a:lnTo>
                        <a:lnTo>
                          <a:pt x="95849" y="17525"/>
                        </a:lnTo>
                        <a:lnTo>
                          <a:pt x="95849" y="17534"/>
                        </a:lnTo>
                        <a:lnTo>
                          <a:pt x="95868" y="17534"/>
                        </a:lnTo>
                        <a:lnTo>
                          <a:pt x="95868" y="17553"/>
                        </a:lnTo>
                        <a:lnTo>
                          <a:pt x="95896" y="17553"/>
                        </a:lnTo>
                        <a:lnTo>
                          <a:pt x="95896" y="17571"/>
                        </a:lnTo>
                        <a:lnTo>
                          <a:pt x="95914" y="17571"/>
                        </a:lnTo>
                        <a:lnTo>
                          <a:pt x="95914" y="17581"/>
                        </a:lnTo>
                        <a:lnTo>
                          <a:pt x="95933" y="17581"/>
                        </a:lnTo>
                        <a:lnTo>
                          <a:pt x="95933" y="17599"/>
                        </a:lnTo>
                        <a:lnTo>
                          <a:pt x="95942" y="17599"/>
                        </a:lnTo>
                        <a:lnTo>
                          <a:pt x="95942" y="17618"/>
                        </a:lnTo>
                        <a:lnTo>
                          <a:pt x="95961" y="17618"/>
                        </a:lnTo>
                        <a:lnTo>
                          <a:pt x="95961" y="17627"/>
                        </a:lnTo>
                        <a:lnTo>
                          <a:pt x="95988" y="17627"/>
                        </a:lnTo>
                        <a:lnTo>
                          <a:pt x="95988" y="17646"/>
                        </a:lnTo>
                        <a:lnTo>
                          <a:pt x="96007" y="17646"/>
                        </a:lnTo>
                        <a:lnTo>
                          <a:pt x="96007" y="17664"/>
                        </a:lnTo>
                        <a:lnTo>
                          <a:pt x="96025" y="17664"/>
                        </a:lnTo>
                        <a:lnTo>
                          <a:pt x="96025" y="17673"/>
                        </a:lnTo>
                        <a:lnTo>
                          <a:pt x="96035" y="17673"/>
                        </a:lnTo>
                        <a:lnTo>
                          <a:pt x="96035" y="17488"/>
                        </a:lnTo>
                        <a:lnTo>
                          <a:pt x="96053" y="17488"/>
                        </a:lnTo>
                        <a:lnTo>
                          <a:pt x="96053" y="17414"/>
                        </a:lnTo>
                        <a:lnTo>
                          <a:pt x="96072" y="17414"/>
                        </a:lnTo>
                        <a:lnTo>
                          <a:pt x="96072" y="17368"/>
                        </a:lnTo>
                        <a:lnTo>
                          <a:pt x="96081" y="17368"/>
                        </a:lnTo>
                        <a:lnTo>
                          <a:pt x="96081" y="17303"/>
                        </a:lnTo>
                        <a:lnTo>
                          <a:pt x="96099" y="17303"/>
                        </a:lnTo>
                        <a:lnTo>
                          <a:pt x="96099" y="17275"/>
                        </a:lnTo>
                        <a:lnTo>
                          <a:pt x="96118" y="17275"/>
                        </a:lnTo>
                        <a:lnTo>
                          <a:pt x="96118" y="17247"/>
                        </a:lnTo>
                        <a:lnTo>
                          <a:pt x="96127" y="17247"/>
                        </a:lnTo>
                        <a:lnTo>
                          <a:pt x="96127" y="17210"/>
                        </a:lnTo>
                        <a:lnTo>
                          <a:pt x="96146" y="17210"/>
                        </a:lnTo>
                        <a:lnTo>
                          <a:pt x="96146" y="17182"/>
                        </a:lnTo>
                        <a:lnTo>
                          <a:pt x="96164" y="17182"/>
                        </a:lnTo>
                        <a:lnTo>
                          <a:pt x="96164" y="17155"/>
                        </a:lnTo>
                        <a:lnTo>
                          <a:pt x="96174" y="17155"/>
                        </a:lnTo>
                        <a:lnTo>
                          <a:pt x="96174" y="17136"/>
                        </a:lnTo>
                        <a:lnTo>
                          <a:pt x="96192" y="17136"/>
                        </a:lnTo>
                        <a:lnTo>
                          <a:pt x="96192" y="17108"/>
                        </a:lnTo>
                        <a:lnTo>
                          <a:pt x="96211" y="17108"/>
                        </a:lnTo>
                        <a:lnTo>
                          <a:pt x="96211" y="17090"/>
                        </a:lnTo>
                        <a:lnTo>
                          <a:pt x="96220" y="17090"/>
                        </a:lnTo>
                        <a:lnTo>
                          <a:pt x="96220" y="17071"/>
                        </a:lnTo>
                        <a:lnTo>
                          <a:pt x="96238" y="17071"/>
                        </a:lnTo>
                        <a:lnTo>
                          <a:pt x="96238" y="17062"/>
                        </a:lnTo>
                        <a:lnTo>
                          <a:pt x="96257" y="17062"/>
                        </a:lnTo>
                        <a:lnTo>
                          <a:pt x="96257" y="17043"/>
                        </a:lnTo>
                        <a:lnTo>
                          <a:pt x="96266" y="17043"/>
                        </a:lnTo>
                        <a:lnTo>
                          <a:pt x="96266" y="17025"/>
                        </a:lnTo>
                        <a:lnTo>
                          <a:pt x="96285" y="17025"/>
                        </a:lnTo>
                        <a:lnTo>
                          <a:pt x="96285" y="17016"/>
                        </a:lnTo>
                        <a:lnTo>
                          <a:pt x="96303" y="17016"/>
                        </a:lnTo>
                        <a:lnTo>
                          <a:pt x="96303" y="16979"/>
                        </a:lnTo>
                        <a:lnTo>
                          <a:pt x="96313" y="16979"/>
                        </a:lnTo>
                        <a:lnTo>
                          <a:pt x="96313" y="16969"/>
                        </a:lnTo>
                        <a:lnTo>
                          <a:pt x="96350" y="16969"/>
                        </a:lnTo>
                        <a:lnTo>
                          <a:pt x="96350" y="16951"/>
                        </a:lnTo>
                        <a:lnTo>
                          <a:pt x="96359" y="16951"/>
                        </a:lnTo>
                        <a:lnTo>
                          <a:pt x="96359" y="16932"/>
                        </a:lnTo>
                        <a:lnTo>
                          <a:pt x="96377" y="16932"/>
                        </a:lnTo>
                        <a:lnTo>
                          <a:pt x="96377" y="16923"/>
                        </a:lnTo>
                        <a:lnTo>
                          <a:pt x="96405" y="16923"/>
                        </a:lnTo>
                        <a:lnTo>
                          <a:pt x="96405" y="16905"/>
                        </a:lnTo>
                        <a:lnTo>
                          <a:pt x="96424" y="16905"/>
                        </a:lnTo>
                        <a:lnTo>
                          <a:pt x="96424" y="16886"/>
                        </a:lnTo>
                        <a:lnTo>
                          <a:pt x="96442" y="16886"/>
                        </a:lnTo>
                        <a:lnTo>
                          <a:pt x="96442" y="16877"/>
                        </a:lnTo>
                        <a:lnTo>
                          <a:pt x="96470" y="16877"/>
                        </a:lnTo>
                        <a:lnTo>
                          <a:pt x="96470" y="16858"/>
                        </a:lnTo>
                        <a:lnTo>
                          <a:pt x="96489" y="16858"/>
                        </a:lnTo>
                        <a:lnTo>
                          <a:pt x="96489" y="16840"/>
                        </a:lnTo>
                        <a:lnTo>
                          <a:pt x="96535" y="16840"/>
                        </a:lnTo>
                        <a:lnTo>
                          <a:pt x="96535" y="16830"/>
                        </a:lnTo>
                        <a:lnTo>
                          <a:pt x="96563" y="16830"/>
                        </a:lnTo>
                        <a:lnTo>
                          <a:pt x="96563" y="16812"/>
                        </a:lnTo>
                        <a:lnTo>
                          <a:pt x="96590" y="16812"/>
                        </a:lnTo>
                        <a:lnTo>
                          <a:pt x="96590" y="16793"/>
                        </a:lnTo>
                        <a:lnTo>
                          <a:pt x="96637" y="16793"/>
                        </a:lnTo>
                        <a:lnTo>
                          <a:pt x="96637" y="16784"/>
                        </a:lnTo>
                        <a:lnTo>
                          <a:pt x="96674" y="16784"/>
                        </a:lnTo>
                        <a:lnTo>
                          <a:pt x="96674" y="16766"/>
                        </a:lnTo>
                        <a:lnTo>
                          <a:pt x="96729" y="16766"/>
                        </a:lnTo>
                        <a:lnTo>
                          <a:pt x="96729" y="16747"/>
                        </a:lnTo>
                        <a:lnTo>
                          <a:pt x="96813" y="16747"/>
                        </a:lnTo>
                        <a:lnTo>
                          <a:pt x="96813" y="16738"/>
                        </a:lnTo>
                        <a:lnTo>
                          <a:pt x="97091" y="16738"/>
                        </a:lnTo>
                        <a:lnTo>
                          <a:pt x="97091" y="16747"/>
                        </a:lnTo>
                        <a:lnTo>
                          <a:pt x="97165" y="16747"/>
                        </a:lnTo>
                        <a:lnTo>
                          <a:pt x="97165" y="16766"/>
                        </a:lnTo>
                        <a:lnTo>
                          <a:pt x="97230" y="16766"/>
                        </a:lnTo>
                        <a:lnTo>
                          <a:pt x="97230" y="16784"/>
                        </a:lnTo>
                        <a:lnTo>
                          <a:pt x="97276" y="16784"/>
                        </a:lnTo>
                        <a:lnTo>
                          <a:pt x="97276" y="16793"/>
                        </a:lnTo>
                        <a:lnTo>
                          <a:pt x="97304" y="16793"/>
                        </a:lnTo>
                        <a:lnTo>
                          <a:pt x="97304" y="16812"/>
                        </a:lnTo>
                        <a:lnTo>
                          <a:pt x="97331" y="16812"/>
                        </a:lnTo>
                        <a:lnTo>
                          <a:pt x="97331" y="16830"/>
                        </a:lnTo>
                        <a:lnTo>
                          <a:pt x="97378" y="16830"/>
                        </a:lnTo>
                        <a:lnTo>
                          <a:pt x="97378" y="16840"/>
                        </a:lnTo>
                        <a:lnTo>
                          <a:pt x="97396" y="16840"/>
                        </a:lnTo>
                        <a:lnTo>
                          <a:pt x="97396" y="16858"/>
                        </a:lnTo>
                        <a:lnTo>
                          <a:pt x="97424" y="16858"/>
                        </a:lnTo>
                        <a:lnTo>
                          <a:pt x="97424" y="16877"/>
                        </a:lnTo>
                        <a:lnTo>
                          <a:pt x="97461" y="16877"/>
                        </a:lnTo>
                        <a:lnTo>
                          <a:pt x="97461" y="16886"/>
                        </a:lnTo>
                        <a:lnTo>
                          <a:pt x="97470" y="16886"/>
                        </a:lnTo>
                        <a:lnTo>
                          <a:pt x="97470" y="16905"/>
                        </a:lnTo>
                        <a:lnTo>
                          <a:pt x="97507" y="16905"/>
                        </a:lnTo>
                        <a:lnTo>
                          <a:pt x="97507" y="16923"/>
                        </a:lnTo>
                        <a:lnTo>
                          <a:pt x="97517" y="16923"/>
                        </a:lnTo>
                        <a:lnTo>
                          <a:pt x="97517" y="16932"/>
                        </a:lnTo>
                        <a:lnTo>
                          <a:pt x="97535" y="16932"/>
                        </a:lnTo>
                        <a:lnTo>
                          <a:pt x="97535" y="16951"/>
                        </a:lnTo>
                        <a:lnTo>
                          <a:pt x="97554" y="16951"/>
                        </a:lnTo>
                        <a:lnTo>
                          <a:pt x="97554" y="16969"/>
                        </a:lnTo>
                        <a:lnTo>
                          <a:pt x="97582" y="16969"/>
                        </a:lnTo>
                        <a:lnTo>
                          <a:pt x="97582" y="16979"/>
                        </a:lnTo>
                        <a:lnTo>
                          <a:pt x="97600" y="16979"/>
                        </a:lnTo>
                        <a:lnTo>
                          <a:pt x="97600" y="16997"/>
                        </a:lnTo>
                        <a:lnTo>
                          <a:pt x="97609" y="16997"/>
                        </a:lnTo>
                        <a:lnTo>
                          <a:pt x="97609" y="17025"/>
                        </a:lnTo>
                        <a:lnTo>
                          <a:pt x="97628" y="17025"/>
                        </a:lnTo>
                        <a:lnTo>
                          <a:pt x="97628" y="17043"/>
                        </a:lnTo>
                        <a:lnTo>
                          <a:pt x="97646" y="17043"/>
                        </a:lnTo>
                        <a:lnTo>
                          <a:pt x="97646" y="17062"/>
                        </a:lnTo>
                        <a:lnTo>
                          <a:pt x="97656" y="17062"/>
                        </a:lnTo>
                        <a:lnTo>
                          <a:pt x="97656" y="17071"/>
                        </a:lnTo>
                        <a:lnTo>
                          <a:pt x="97674" y="17071"/>
                        </a:lnTo>
                        <a:lnTo>
                          <a:pt x="97674" y="17090"/>
                        </a:lnTo>
                        <a:lnTo>
                          <a:pt x="97693" y="17090"/>
                        </a:lnTo>
                        <a:lnTo>
                          <a:pt x="97693" y="17118"/>
                        </a:lnTo>
                        <a:lnTo>
                          <a:pt x="97702" y="17118"/>
                        </a:lnTo>
                        <a:lnTo>
                          <a:pt x="97702" y="17136"/>
                        </a:lnTo>
                        <a:lnTo>
                          <a:pt x="97720" y="17136"/>
                        </a:lnTo>
                        <a:lnTo>
                          <a:pt x="97720" y="17164"/>
                        </a:lnTo>
                        <a:lnTo>
                          <a:pt x="97739" y="17164"/>
                        </a:lnTo>
                        <a:lnTo>
                          <a:pt x="97739" y="17201"/>
                        </a:lnTo>
                        <a:lnTo>
                          <a:pt x="97748" y="17201"/>
                        </a:lnTo>
                        <a:lnTo>
                          <a:pt x="97748" y="17229"/>
                        </a:lnTo>
                        <a:lnTo>
                          <a:pt x="97767" y="17229"/>
                        </a:lnTo>
                        <a:lnTo>
                          <a:pt x="97767" y="17256"/>
                        </a:lnTo>
                        <a:lnTo>
                          <a:pt x="97785" y="17256"/>
                        </a:lnTo>
                        <a:lnTo>
                          <a:pt x="97785" y="17294"/>
                        </a:lnTo>
                        <a:lnTo>
                          <a:pt x="97795" y="17294"/>
                        </a:lnTo>
                        <a:lnTo>
                          <a:pt x="97795" y="17340"/>
                        </a:lnTo>
                        <a:lnTo>
                          <a:pt x="97813" y="17340"/>
                        </a:lnTo>
                        <a:lnTo>
                          <a:pt x="97813" y="17395"/>
                        </a:lnTo>
                        <a:lnTo>
                          <a:pt x="97832" y="17395"/>
                        </a:lnTo>
                        <a:lnTo>
                          <a:pt x="97832" y="17479"/>
                        </a:lnTo>
                        <a:lnTo>
                          <a:pt x="97841" y="17479"/>
                        </a:lnTo>
                        <a:lnTo>
                          <a:pt x="97841" y="17710"/>
                        </a:lnTo>
                        <a:lnTo>
                          <a:pt x="97859" y="17710"/>
                        </a:lnTo>
                        <a:lnTo>
                          <a:pt x="97859" y="17673"/>
                        </a:lnTo>
                        <a:lnTo>
                          <a:pt x="97878" y="17673"/>
                        </a:lnTo>
                        <a:lnTo>
                          <a:pt x="97878" y="17646"/>
                        </a:lnTo>
                        <a:lnTo>
                          <a:pt x="97887" y="17646"/>
                        </a:lnTo>
                        <a:lnTo>
                          <a:pt x="97887" y="17618"/>
                        </a:lnTo>
                        <a:lnTo>
                          <a:pt x="97906" y="17618"/>
                        </a:lnTo>
                        <a:lnTo>
                          <a:pt x="97906" y="17599"/>
                        </a:lnTo>
                        <a:lnTo>
                          <a:pt x="97924" y="17599"/>
                        </a:lnTo>
                        <a:lnTo>
                          <a:pt x="97924" y="17571"/>
                        </a:lnTo>
                        <a:lnTo>
                          <a:pt x="97933" y="17571"/>
                        </a:lnTo>
                        <a:lnTo>
                          <a:pt x="97933" y="17534"/>
                        </a:lnTo>
                        <a:lnTo>
                          <a:pt x="97952" y="17534"/>
                        </a:lnTo>
                        <a:lnTo>
                          <a:pt x="97952" y="17507"/>
                        </a:lnTo>
                        <a:lnTo>
                          <a:pt x="97971" y="17507"/>
                        </a:lnTo>
                        <a:lnTo>
                          <a:pt x="97971" y="17479"/>
                        </a:lnTo>
                        <a:lnTo>
                          <a:pt x="97980" y="17479"/>
                        </a:lnTo>
                        <a:lnTo>
                          <a:pt x="97980" y="17460"/>
                        </a:lnTo>
                        <a:lnTo>
                          <a:pt x="97998" y="17460"/>
                        </a:lnTo>
                        <a:lnTo>
                          <a:pt x="97998" y="17432"/>
                        </a:lnTo>
                        <a:lnTo>
                          <a:pt x="98017" y="17432"/>
                        </a:lnTo>
                        <a:lnTo>
                          <a:pt x="98017" y="17414"/>
                        </a:lnTo>
                        <a:lnTo>
                          <a:pt x="98026" y="17414"/>
                        </a:lnTo>
                        <a:lnTo>
                          <a:pt x="98026" y="17395"/>
                        </a:lnTo>
                        <a:lnTo>
                          <a:pt x="98045" y="17395"/>
                        </a:lnTo>
                        <a:lnTo>
                          <a:pt x="98045" y="17368"/>
                        </a:lnTo>
                        <a:lnTo>
                          <a:pt x="98063" y="17368"/>
                        </a:lnTo>
                        <a:lnTo>
                          <a:pt x="98063" y="17349"/>
                        </a:lnTo>
                        <a:lnTo>
                          <a:pt x="98072" y="17349"/>
                        </a:lnTo>
                        <a:lnTo>
                          <a:pt x="98072" y="17340"/>
                        </a:lnTo>
                        <a:lnTo>
                          <a:pt x="98091" y="17340"/>
                        </a:lnTo>
                        <a:lnTo>
                          <a:pt x="98091" y="17303"/>
                        </a:lnTo>
                        <a:lnTo>
                          <a:pt x="98109" y="17303"/>
                        </a:lnTo>
                        <a:lnTo>
                          <a:pt x="98109" y="17294"/>
                        </a:lnTo>
                        <a:lnTo>
                          <a:pt x="98119" y="17294"/>
                        </a:lnTo>
                        <a:lnTo>
                          <a:pt x="98119" y="17275"/>
                        </a:lnTo>
                        <a:lnTo>
                          <a:pt x="98137" y="17275"/>
                        </a:lnTo>
                        <a:lnTo>
                          <a:pt x="98137" y="17247"/>
                        </a:lnTo>
                        <a:lnTo>
                          <a:pt x="98156" y="17247"/>
                        </a:lnTo>
                        <a:lnTo>
                          <a:pt x="98156" y="17229"/>
                        </a:lnTo>
                        <a:lnTo>
                          <a:pt x="98165" y="17229"/>
                        </a:lnTo>
                        <a:lnTo>
                          <a:pt x="98165" y="17210"/>
                        </a:lnTo>
                        <a:lnTo>
                          <a:pt x="98184" y="17210"/>
                        </a:lnTo>
                        <a:lnTo>
                          <a:pt x="98184" y="17182"/>
                        </a:lnTo>
                        <a:lnTo>
                          <a:pt x="98202" y="17182"/>
                        </a:lnTo>
                        <a:lnTo>
                          <a:pt x="98202" y="17164"/>
                        </a:lnTo>
                        <a:lnTo>
                          <a:pt x="98211" y="17164"/>
                        </a:lnTo>
                        <a:lnTo>
                          <a:pt x="98211" y="17155"/>
                        </a:lnTo>
                        <a:lnTo>
                          <a:pt x="98230" y="17155"/>
                        </a:lnTo>
                        <a:lnTo>
                          <a:pt x="98230" y="17136"/>
                        </a:lnTo>
                        <a:lnTo>
                          <a:pt x="98248" y="17136"/>
                        </a:lnTo>
                        <a:lnTo>
                          <a:pt x="98248" y="17118"/>
                        </a:lnTo>
                        <a:lnTo>
                          <a:pt x="98258" y="17118"/>
                        </a:lnTo>
                        <a:lnTo>
                          <a:pt x="98258" y="17108"/>
                        </a:lnTo>
                        <a:lnTo>
                          <a:pt x="98276" y="17108"/>
                        </a:lnTo>
                        <a:lnTo>
                          <a:pt x="98276" y="17090"/>
                        </a:lnTo>
                        <a:lnTo>
                          <a:pt x="98295" y="17090"/>
                        </a:lnTo>
                        <a:lnTo>
                          <a:pt x="98295" y="17071"/>
                        </a:lnTo>
                        <a:lnTo>
                          <a:pt x="98304" y="17071"/>
                        </a:lnTo>
                        <a:lnTo>
                          <a:pt x="98304" y="17062"/>
                        </a:lnTo>
                        <a:lnTo>
                          <a:pt x="98323" y="17062"/>
                        </a:lnTo>
                        <a:lnTo>
                          <a:pt x="98323" y="17043"/>
                        </a:lnTo>
                        <a:lnTo>
                          <a:pt x="98341" y="17043"/>
                        </a:lnTo>
                        <a:lnTo>
                          <a:pt x="98341" y="17025"/>
                        </a:lnTo>
                        <a:lnTo>
                          <a:pt x="98350" y="17025"/>
                        </a:lnTo>
                        <a:lnTo>
                          <a:pt x="98350" y="17016"/>
                        </a:lnTo>
                        <a:lnTo>
                          <a:pt x="98369" y="17016"/>
                        </a:lnTo>
                        <a:lnTo>
                          <a:pt x="98369" y="16997"/>
                        </a:lnTo>
                        <a:lnTo>
                          <a:pt x="98387" y="16997"/>
                        </a:lnTo>
                        <a:lnTo>
                          <a:pt x="98387" y="16979"/>
                        </a:lnTo>
                        <a:lnTo>
                          <a:pt x="98397" y="16979"/>
                        </a:lnTo>
                        <a:lnTo>
                          <a:pt x="98397" y="16969"/>
                        </a:lnTo>
                        <a:lnTo>
                          <a:pt x="98415" y="16969"/>
                        </a:lnTo>
                        <a:lnTo>
                          <a:pt x="98415" y="16951"/>
                        </a:lnTo>
                        <a:lnTo>
                          <a:pt x="98434" y="16951"/>
                        </a:lnTo>
                        <a:lnTo>
                          <a:pt x="98434" y="16932"/>
                        </a:lnTo>
                        <a:lnTo>
                          <a:pt x="98443" y="16932"/>
                        </a:lnTo>
                        <a:lnTo>
                          <a:pt x="98443" y="16923"/>
                        </a:lnTo>
                        <a:lnTo>
                          <a:pt x="98461" y="16923"/>
                        </a:lnTo>
                        <a:lnTo>
                          <a:pt x="98461" y="16905"/>
                        </a:lnTo>
                        <a:lnTo>
                          <a:pt x="98480" y="16905"/>
                        </a:lnTo>
                        <a:lnTo>
                          <a:pt x="98480" y="16886"/>
                        </a:lnTo>
                        <a:lnTo>
                          <a:pt x="98489" y="16886"/>
                        </a:lnTo>
                        <a:lnTo>
                          <a:pt x="98489" y="16877"/>
                        </a:lnTo>
                        <a:lnTo>
                          <a:pt x="98508" y="16877"/>
                        </a:lnTo>
                        <a:lnTo>
                          <a:pt x="98508" y="16858"/>
                        </a:lnTo>
                        <a:lnTo>
                          <a:pt x="98526" y="16858"/>
                        </a:lnTo>
                        <a:lnTo>
                          <a:pt x="98526" y="16840"/>
                        </a:lnTo>
                        <a:lnTo>
                          <a:pt x="98554" y="16840"/>
                        </a:lnTo>
                        <a:lnTo>
                          <a:pt x="98554" y="16830"/>
                        </a:lnTo>
                        <a:lnTo>
                          <a:pt x="98573" y="16830"/>
                        </a:lnTo>
                        <a:lnTo>
                          <a:pt x="98573" y="16812"/>
                        </a:lnTo>
                        <a:lnTo>
                          <a:pt x="98582" y="16812"/>
                        </a:lnTo>
                        <a:lnTo>
                          <a:pt x="98582" y="16793"/>
                        </a:lnTo>
                        <a:lnTo>
                          <a:pt x="98619" y="16793"/>
                        </a:lnTo>
                        <a:lnTo>
                          <a:pt x="98619" y="16784"/>
                        </a:lnTo>
                        <a:lnTo>
                          <a:pt x="98628" y="16784"/>
                        </a:lnTo>
                        <a:lnTo>
                          <a:pt x="98628" y="16766"/>
                        </a:lnTo>
                        <a:lnTo>
                          <a:pt x="98647" y="16766"/>
                        </a:lnTo>
                        <a:lnTo>
                          <a:pt x="98647" y="16747"/>
                        </a:lnTo>
                        <a:lnTo>
                          <a:pt x="98674" y="16747"/>
                        </a:lnTo>
                        <a:lnTo>
                          <a:pt x="98674" y="16738"/>
                        </a:lnTo>
                        <a:lnTo>
                          <a:pt x="98693" y="16738"/>
                        </a:lnTo>
                        <a:lnTo>
                          <a:pt x="98693" y="16719"/>
                        </a:lnTo>
                        <a:lnTo>
                          <a:pt x="98712" y="16719"/>
                        </a:lnTo>
                        <a:lnTo>
                          <a:pt x="98712" y="16701"/>
                        </a:lnTo>
                        <a:lnTo>
                          <a:pt x="98739" y="16701"/>
                        </a:lnTo>
                        <a:lnTo>
                          <a:pt x="98739" y="16691"/>
                        </a:lnTo>
                        <a:lnTo>
                          <a:pt x="98758" y="16691"/>
                        </a:lnTo>
                        <a:lnTo>
                          <a:pt x="98758" y="16673"/>
                        </a:lnTo>
                        <a:lnTo>
                          <a:pt x="98767" y="16673"/>
                        </a:lnTo>
                        <a:lnTo>
                          <a:pt x="98767" y="16654"/>
                        </a:lnTo>
                        <a:lnTo>
                          <a:pt x="98804" y="16654"/>
                        </a:lnTo>
                        <a:lnTo>
                          <a:pt x="98804" y="16645"/>
                        </a:lnTo>
                        <a:lnTo>
                          <a:pt x="98813" y="16645"/>
                        </a:lnTo>
                        <a:lnTo>
                          <a:pt x="98813" y="16627"/>
                        </a:lnTo>
                        <a:lnTo>
                          <a:pt x="98850" y="16627"/>
                        </a:lnTo>
                        <a:lnTo>
                          <a:pt x="98850" y="16608"/>
                        </a:lnTo>
                        <a:lnTo>
                          <a:pt x="98878" y="16608"/>
                        </a:lnTo>
                        <a:lnTo>
                          <a:pt x="98878" y="16599"/>
                        </a:lnTo>
                        <a:lnTo>
                          <a:pt x="98906" y="16599"/>
                        </a:lnTo>
                        <a:lnTo>
                          <a:pt x="98906" y="16580"/>
                        </a:lnTo>
                        <a:lnTo>
                          <a:pt x="98943" y="16580"/>
                        </a:lnTo>
                        <a:lnTo>
                          <a:pt x="98943" y="16562"/>
                        </a:lnTo>
                        <a:lnTo>
                          <a:pt x="98971" y="16562"/>
                        </a:lnTo>
                        <a:lnTo>
                          <a:pt x="98971" y="16553"/>
                        </a:lnTo>
                        <a:lnTo>
                          <a:pt x="98989" y="16553"/>
                        </a:lnTo>
                        <a:lnTo>
                          <a:pt x="98989" y="16534"/>
                        </a:lnTo>
                        <a:lnTo>
                          <a:pt x="99017" y="16534"/>
                        </a:lnTo>
                        <a:lnTo>
                          <a:pt x="99017" y="16515"/>
                        </a:lnTo>
                        <a:lnTo>
                          <a:pt x="99045" y="16515"/>
                        </a:lnTo>
                        <a:lnTo>
                          <a:pt x="99045" y="16506"/>
                        </a:lnTo>
                        <a:lnTo>
                          <a:pt x="99082" y="16506"/>
                        </a:lnTo>
                        <a:lnTo>
                          <a:pt x="99082" y="16488"/>
                        </a:lnTo>
                        <a:lnTo>
                          <a:pt x="99110" y="16488"/>
                        </a:lnTo>
                        <a:lnTo>
                          <a:pt x="99110" y="16469"/>
                        </a:lnTo>
                        <a:lnTo>
                          <a:pt x="99138" y="16469"/>
                        </a:lnTo>
                        <a:lnTo>
                          <a:pt x="99138" y="16460"/>
                        </a:lnTo>
                        <a:lnTo>
                          <a:pt x="99175" y="16460"/>
                        </a:lnTo>
                        <a:lnTo>
                          <a:pt x="99175" y="16441"/>
                        </a:lnTo>
                        <a:lnTo>
                          <a:pt x="99221" y="16441"/>
                        </a:lnTo>
                        <a:lnTo>
                          <a:pt x="99221" y="16423"/>
                        </a:lnTo>
                        <a:lnTo>
                          <a:pt x="99267" y="16423"/>
                        </a:lnTo>
                        <a:lnTo>
                          <a:pt x="99267" y="16414"/>
                        </a:lnTo>
                        <a:lnTo>
                          <a:pt x="99295" y="16414"/>
                        </a:lnTo>
                        <a:lnTo>
                          <a:pt x="99295" y="16395"/>
                        </a:lnTo>
                        <a:lnTo>
                          <a:pt x="99341" y="16395"/>
                        </a:lnTo>
                        <a:lnTo>
                          <a:pt x="99341" y="16377"/>
                        </a:lnTo>
                        <a:lnTo>
                          <a:pt x="99388" y="16377"/>
                        </a:lnTo>
                        <a:lnTo>
                          <a:pt x="99388" y="16367"/>
                        </a:lnTo>
                        <a:lnTo>
                          <a:pt x="99415" y="16367"/>
                        </a:lnTo>
                        <a:lnTo>
                          <a:pt x="99415" y="16349"/>
                        </a:lnTo>
                        <a:lnTo>
                          <a:pt x="99462" y="16349"/>
                        </a:lnTo>
                        <a:lnTo>
                          <a:pt x="99462" y="16330"/>
                        </a:lnTo>
                        <a:lnTo>
                          <a:pt x="99508" y="16330"/>
                        </a:lnTo>
                        <a:lnTo>
                          <a:pt x="99508" y="16321"/>
                        </a:lnTo>
                        <a:lnTo>
                          <a:pt x="99573" y="16321"/>
                        </a:lnTo>
                        <a:lnTo>
                          <a:pt x="99573" y="16302"/>
                        </a:lnTo>
                        <a:lnTo>
                          <a:pt x="99647" y="16302"/>
                        </a:lnTo>
                        <a:lnTo>
                          <a:pt x="99647" y="16284"/>
                        </a:lnTo>
                        <a:lnTo>
                          <a:pt x="99730" y="16284"/>
                        </a:lnTo>
                        <a:lnTo>
                          <a:pt x="99730" y="16275"/>
                        </a:lnTo>
                        <a:lnTo>
                          <a:pt x="99786" y="16275"/>
                        </a:lnTo>
                        <a:lnTo>
                          <a:pt x="99786" y="16256"/>
                        </a:lnTo>
                        <a:lnTo>
                          <a:pt x="99869" y="16256"/>
                        </a:lnTo>
                        <a:lnTo>
                          <a:pt x="99869" y="16238"/>
                        </a:lnTo>
                        <a:lnTo>
                          <a:pt x="99990" y="16238"/>
                        </a:lnTo>
                        <a:lnTo>
                          <a:pt x="99990" y="16228"/>
                        </a:lnTo>
                        <a:lnTo>
                          <a:pt x="100147" y="16228"/>
                        </a:lnTo>
                        <a:lnTo>
                          <a:pt x="100147" y="16210"/>
                        </a:lnTo>
                        <a:lnTo>
                          <a:pt x="100425" y="16210"/>
                        </a:lnTo>
                        <a:lnTo>
                          <a:pt x="100425" y="16228"/>
                        </a:lnTo>
                        <a:lnTo>
                          <a:pt x="100610" y="16228"/>
                        </a:lnTo>
                        <a:lnTo>
                          <a:pt x="100610" y="16238"/>
                        </a:lnTo>
                        <a:lnTo>
                          <a:pt x="100712" y="16238"/>
                        </a:lnTo>
                        <a:lnTo>
                          <a:pt x="100712" y="16256"/>
                        </a:lnTo>
                        <a:lnTo>
                          <a:pt x="100805" y="16256"/>
                        </a:lnTo>
                        <a:lnTo>
                          <a:pt x="100805" y="16275"/>
                        </a:lnTo>
                        <a:lnTo>
                          <a:pt x="100888" y="16275"/>
                        </a:lnTo>
                        <a:lnTo>
                          <a:pt x="100888" y="16284"/>
                        </a:lnTo>
                        <a:lnTo>
                          <a:pt x="100935" y="16284"/>
                        </a:lnTo>
                        <a:lnTo>
                          <a:pt x="100935" y="16210"/>
                        </a:lnTo>
                        <a:lnTo>
                          <a:pt x="100944" y="16210"/>
                        </a:lnTo>
                        <a:lnTo>
                          <a:pt x="100944" y="16164"/>
                        </a:lnTo>
                        <a:lnTo>
                          <a:pt x="100962" y="16164"/>
                        </a:lnTo>
                        <a:lnTo>
                          <a:pt x="100962" y="16117"/>
                        </a:lnTo>
                        <a:lnTo>
                          <a:pt x="100981" y="16117"/>
                        </a:lnTo>
                        <a:lnTo>
                          <a:pt x="100981" y="16071"/>
                        </a:lnTo>
                        <a:lnTo>
                          <a:pt x="100990" y="16071"/>
                        </a:lnTo>
                        <a:lnTo>
                          <a:pt x="100990" y="16006"/>
                        </a:lnTo>
                        <a:lnTo>
                          <a:pt x="101009" y="16006"/>
                        </a:lnTo>
                        <a:lnTo>
                          <a:pt x="101009" y="15960"/>
                        </a:lnTo>
                        <a:lnTo>
                          <a:pt x="101027" y="15960"/>
                        </a:lnTo>
                        <a:lnTo>
                          <a:pt x="101027" y="15932"/>
                        </a:lnTo>
                        <a:lnTo>
                          <a:pt x="101036" y="15932"/>
                        </a:lnTo>
                        <a:lnTo>
                          <a:pt x="101036" y="15886"/>
                        </a:lnTo>
                        <a:lnTo>
                          <a:pt x="101055" y="15886"/>
                        </a:lnTo>
                        <a:lnTo>
                          <a:pt x="101055" y="15858"/>
                        </a:lnTo>
                        <a:lnTo>
                          <a:pt x="101073" y="15858"/>
                        </a:lnTo>
                        <a:lnTo>
                          <a:pt x="101073" y="15821"/>
                        </a:lnTo>
                        <a:lnTo>
                          <a:pt x="101083" y="15821"/>
                        </a:lnTo>
                        <a:lnTo>
                          <a:pt x="101083" y="15793"/>
                        </a:lnTo>
                        <a:lnTo>
                          <a:pt x="101101" y="15793"/>
                        </a:lnTo>
                        <a:lnTo>
                          <a:pt x="101101" y="15747"/>
                        </a:lnTo>
                        <a:lnTo>
                          <a:pt x="101120" y="15747"/>
                        </a:lnTo>
                        <a:lnTo>
                          <a:pt x="101120" y="15719"/>
                        </a:lnTo>
                        <a:lnTo>
                          <a:pt x="101129" y="15719"/>
                        </a:lnTo>
                        <a:lnTo>
                          <a:pt x="101129" y="15682"/>
                        </a:lnTo>
                        <a:lnTo>
                          <a:pt x="101148" y="15682"/>
                        </a:lnTo>
                        <a:lnTo>
                          <a:pt x="101148" y="15636"/>
                        </a:lnTo>
                        <a:lnTo>
                          <a:pt x="101166" y="15636"/>
                        </a:lnTo>
                        <a:lnTo>
                          <a:pt x="101166" y="15626"/>
                        </a:lnTo>
                        <a:lnTo>
                          <a:pt x="101175" y="15626"/>
                        </a:lnTo>
                        <a:lnTo>
                          <a:pt x="101175" y="15589"/>
                        </a:lnTo>
                        <a:lnTo>
                          <a:pt x="101194" y="15589"/>
                        </a:lnTo>
                        <a:lnTo>
                          <a:pt x="101194" y="15561"/>
                        </a:lnTo>
                        <a:lnTo>
                          <a:pt x="101212" y="15561"/>
                        </a:lnTo>
                        <a:lnTo>
                          <a:pt x="101212" y="15543"/>
                        </a:lnTo>
                        <a:lnTo>
                          <a:pt x="101222" y="15543"/>
                        </a:lnTo>
                        <a:lnTo>
                          <a:pt x="101222" y="15515"/>
                        </a:lnTo>
                        <a:lnTo>
                          <a:pt x="101240" y="15515"/>
                        </a:lnTo>
                        <a:lnTo>
                          <a:pt x="101240" y="15487"/>
                        </a:lnTo>
                        <a:lnTo>
                          <a:pt x="101259" y="15487"/>
                        </a:lnTo>
                        <a:lnTo>
                          <a:pt x="101259" y="15450"/>
                        </a:lnTo>
                        <a:lnTo>
                          <a:pt x="101268" y="15450"/>
                        </a:lnTo>
                        <a:lnTo>
                          <a:pt x="101268" y="15441"/>
                        </a:lnTo>
                        <a:lnTo>
                          <a:pt x="101287" y="15441"/>
                        </a:lnTo>
                        <a:lnTo>
                          <a:pt x="101287" y="15404"/>
                        </a:lnTo>
                        <a:lnTo>
                          <a:pt x="101305" y="15404"/>
                        </a:lnTo>
                        <a:lnTo>
                          <a:pt x="101305" y="15376"/>
                        </a:lnTo>
                        <a:lnTo>
                          <a:pt x="101314" y="15376"/>
                        </a:lnTo>
                        <a:lnTo>
                          <a:pt x="101314" y="15358"/>
                        </a:lnTo>
                        <a:lnTo>
                          <a:pt x="101333" y="15358"/>
                        </a:lnTo>
                        <a:lnTo>
                          <a:pt x="101333" y="15330"/>
                        </a:lnTo>
                        <a:lnTo>
                          <a:pt x="101351" y="15330"/>
                        </a:lnTo>
                        <a:lnTo>
                          <a:pt x="101351" y="15311"/>
                        </a:lnTo>
                        <a:lnTo>
                          <a:pt x="101361" y="15311"/>
                        </a:lnTo>
                        <a:lnTo>
                          <a:pt x="101361" y="15302"/>
                        </a:lnTo>
                        <a:lnTo>
                          <a:pt x="101379" y="15302"/>
                        </a:lnTo>
                        <a:lnTo>
                          <a:pt x="101379" y="15265"/>
                        </a:lnTo>
                        <a:lnTo>
                          <a:pt x="101398" y="15265"/>
                        </a:lnTo>
                        <a:lnTo>
                          <a:pt x="101398" y="15256"/>
                        </a:lnTo>
                        <a:lnTo>
                          <a:pt x="101407" y="15256"/>
                        </a:lnTo>
                        <a:lnTo>
                          <a:pt x="101407" y="15237"/>
                        </a:lnTo>
                        <a:lnTo>
                          <a:pt x="101425" y="15237"/>
                        </a:lnTo>
                        <a:lnTo>
                          <a:pt x="101425" y="15209"/>
                        </a:lnTo>
                        <a:lnTo>
                          <a:pt x="101444" y="15209"/>
                        </a:lnTo>
                        <a:lnTo>
                          <a:pt x="101444" y="15191"/>
                        </a:lnTo>
                        <a:lnTo>
                          <a:pt x="101453" y="15191"/>
                        </a:lnTo>
                        <a:lnTo>
                          <a:pt x="101453" y="15172"/>
                        </a:lnTo>
                        <a:lnTo>
                          <a:pt x="101472" y="15172"/>
                        </a:lnTo>
                        <a:lnTo>
                          <a:pt x="101472" y="15163"/>
                        </a:lnTo>
                        <a:lnTo>
                          <a:pt x="101490" y="15163"/>
                        </a:lnTo>
                        <a:lnTo>
                          <a:pt x="101490" y="15126"/>
                        </a:lnTo>
                        <a:lnTo>
                          <a:pt x="101500" y="15126"/>
                        </a:lnTo>
                        <a:lnTo>
                          <a:pt x="101500" y="15117"/>
                        </a:lnTo>
                        <a:lnTo>
                          <a:pt x="101518" y="15117"/>
                        </a:lnTo>
                        <a:lnTo>
                          <a:pt x="101518" y="15098"/>
                        </a:lnTo>
                        <a:lnTo>
                          <a:pt x="101537" y="15098"/>
                        </a:lnTo>
                        <a:lnTo>
                          <a:pt x="101537" y="15080"/>
                        </a:lnTo>
                        <a:lnTo>
                          <a:pt x="101546" y="15080"/>
                        </a:lnTo>
                        <a:lnTo>
                          <a:pt x="101546" y="15071"/>
                        </a:lnTo>
                        <a:lnTo>
                          <a:pt x="101564" y="15071"/>
                        </a:lnTo>
                        <a:lnTo>
                          <a:pt x="101564" y="15052"/>
                        </a:lnTo>
                        <a:lnTo>
                          <a:pt x="101583" y="15052"/>
                        </a:lnTo>
                        <a:lnTo>
                          <a:pt x="101583" y="15024"/>
                        </a:lnTo>
                        <a:lnTo>
                          <a:pt x="101592" y="15024"/>
                        </a:lnTo>
                        <a:lnTo>
                          <a:pt x="101592" y="15006"/>
                        </a:lnTo>
                        <a:lnTo>
                          <a:pt x="101611" y="15006"/>
                        </a:lnTo>
                        <a:lnTo>
                          <a:pt x="101611" y="14987"/>
                        </a:lnTo>
                        <a:lnTo>
                          <a:pt x="101629" y="14987"/>
                        </a:lnTo>
                        <a:lnTo>
                          <a:pt x="101629" y="14978"/>
                        </a:lnTo>
                        <a:lnTo>
                          <a:pt x="101639" y="14978"/>
                        </a:lnTo>
                        <a:lnTo>
                          <a:pt x="101639" y="14959"/>
                        </a:lnTo>
                        <a:lnTo>
                          <a:pt x="101657" y="14959"/>
                        </a:lnTo>
                        <a:lnTo>
                          <a:pt x="101657" y="14941"/>
                        </a:lnTo>
                        <a:lnTo>
                          <a:pt x="101676" y="14941"/>
                        </a:lnTo>
                        <a:lnTo>
                          <a:pt x="101676" y="14932"/>
                        </a:lnTo>
                        <a:lnTo>
                          <a:pt x="101685" y="14932"/>
                        </a:lnTo>
                        <a:lnTo>
                          <a:pt x="101685" y="14913"/>
                        </a:lnTo>
                        <a:lnTo>
                          <a:pt x="101703" y="14913"/>
                        </a:lnTo>
                        <a:lnTo>
                          <a:pt x="101703" y="14895"/>
                        </a:lnTo>
                        <a:lnTo>
                          <a:pt x="101722" y="14895"/>
                        </a:lnTo>
                        <a:lnTo>
                          <a:pt x="101722" y="14885"/>
                        </a:lnTo>
                        <a:lnTo>
                          <a:pt x="101731" y="14885"/>
                        </a:lnTo>
                        <a:lnTo>
                          <a:pt x="101731" y="14867"/>
                        </a:lnTo>
                        <a:lnTo>
                          <a:pt x="101750" y="14867"/>
                        </a:lnTo>
                        <a:lnTo>
                          <a:pt x="101750" y="14848"/>
                        </a:lnTo>
                        <a:lnTo>
                          <a:pt x="101768" y="14848"/>
                        </a:lnTo>
                        <a:lnTo>
                          <a:pt x="101768" y="14839"/>
                        </a:lnTo>
                        <a:lnTo>
                          <a:pt x="101796" y="14839"/>
                        </a:lnTo>
                        <a:lnTo>
                          <a:pt x="101796" y="14820"/>
                        </a:lnTo>
                        <a:lnTo>
                          <a:pt x="101814" y="14820"/>
                        </a:lnTo>
                        <a:lnTo>
                          <a:pt x="101814" y="14802"/>
                        </a:lnTo>
                        <a:lnTo>
                          <a:pt x="101824" y="14802"/>
                        </a:lnTo>
                        <a:lnTo>
                          <a:pt x="101824" y="14793"/>
                        </a:lnTo>
                        <a:lnTo>
                          <a:pt x="101842" y="14793"/>
                        </a:lnTo>
                        <a:lnTo>
                          <a:pt x="101842" y="14774"/>
                        </a:lnTo>
                        <a:lnTo>
                          <a:pt x="101861" y="14774"/>
                        </a:lnTo>
                        <a:lnTo>
                          <a:pt x="101861" y="14756"/>
                        </a:lnTo>
                        <a:lnTo>
                          <a:pt x="101889" y="14756"/>
                        </a:lnTo>
                        <a:lnTo>
                          <a:pt x="101889" y="14746"/>
                        </a:lnTo>
                        <a:lnTo>
                          <a:pt x="101907" y="14746"/>
                        </a:lnTo>
                        <a:lnTo>
                          <a:pt x="101907" y="14728"/>
                        </a:lnTo>
                        <a:lnTo>
                          <a:pt x="101916" y="14728"/>
                        </a:lnTo>
                        <a:lnTo>
                          <a:pt x="101916" y="14709"/>
                        </a:lnTo>
                        <a:lnTo>
                          <a:pt x="101935" y="14709"/>
                        </a:lnTo>
                        <a:lnTo>
                          <a:pt x="101935" y="14700"/>
                        </a:lnTo>
                        <a:lnTo>
                          <a:pt x="101953" y="14700"/>
                        </a:lnTo>
                        <a:lnTo>
                          <a:pt x="101953" y="14682"/>
                        </a:lnTo>
                        <a:lnTo>
                          <a:pt x="101981" y="14682"/>
                        </a:lnTo>
                        <a:lnTo>
                          <a:pt x="101981" y="14663"/>
                        </a:lnTo>
                        <a:lnTo>
                          <a:pt x="102000" y="14663"/>
                        </a:lnTo>
                        <a:lnTo>
                          <a:pt x="102000" y="14654"/>
                        </a:lnTo>
                        <a:lnTo>
                          <a:pt x="102009" y="14654"/>
                        </a:lnTo>
                        <a:lnTo>
                          <a:pt x="102009" y="14635"/>
                        </a:lnTo>
                        <a:lnTo>
                          <a:pt x="102046" y="14635"/>
                        </a:lnTo>
                        <a:lnTo>
                          <a:pt x="102046" y="14617"/>
                        </a:lnTo>
                        <a:lnTo>
                          <a:pt x="102055" y="14617"/>
                        </a:lnTo>
                        <a:lnTo>
                          <a:pt x="102055" y="14607"/>
                        </a:lnTo>
                        <a:lnTo>
                          <a:pt x="102092" y="14607"/>
                        </a:lnTo>
                        <a:lnTo>
                          <a:pt x="102092" y="14589"/>
                        </a:lnTo>
                        <a:lnTo>
                          <a:pt x="102102" y="14589"/>
                        </a:lnTo>
                        <a:lnTo>
                          <a:pt x="102102" y="14570"/>
                        </a:lnTo>
                        <a:lnTo>
                          <a:pt x="102139" y="14570"/>
                        </a:lnTo>
                        <a:lnTo>
                          <a:pt x="102139" y="14561"/>
                        </a:lnTo>
                        <a:lnTo>
                          <a:pt x="102166" y="14561"/>
                        </a:lnTo>
                        <a:lnTo>
                          <a:pt x="102166" y="14543"/>
                        </a:lnTo>
                        <a:lnTo>
                          <a:pt x="102185" y="14543"/>
                        </a:lnTo>
                        <a:lnTo>
                          <a:pt x="102185" y="14524"/>
                        </a:lnTo>
                        <a:lnTo>
                          <a:pt x="102213" y="14524"/>
                        </a:lnTo>
                        <a:lnTo>
                          <a:pt x="102213" y="14515"/>
                        </a:lnTo>
                        <a:lnTo>
                          <a:pt x="102231" y="14515"/>
                        </a:lnTo>
                        <a:lnTo>
                          <a:pt x="102231" y="14496"/>
                        </a:lnTo>
                        <a:lnTo>
                          <a:pt x="102259" y="14496"/>
                        </a:lnTo>
                        <a:lnTo>
                          <a:pt x="102259" y="14478"/>
                        </a:lnTo>
                        <a:lnTo>
                          <a:pt x="102278" y="14478"/>
                        </a:lnTo>
                        <a:lnTo>
                          <a:pt x="102278" y="14468"/>
                        </a:lnTo>
                        <a:lnTo>
                          <a:pt x="102305" y="14468"/>
                        </a:lnTo>
                        <a:lnTo>
                          <a:pt x="102305" y="14450"/>
                        </a:lnTo>
                        <a:lnTo>
                          <a:pt x="102333" y="14450"/>
                        </a:lnTo>
                        <a:lnTo>
                          <a:pt x="102333" y="14431"/>
                        </a:lnTo>
                        <a:lnTo>
                          <a:pt x="102370" y="14431"/>
                        </a:lnTo>
                        <a:lnTo>
                          <a:pt x="102370" y="14422"/>
                        </a:lnTo>
                        <a:lnTo>
                          <a:pt x="102398" y="14422"/>
                        </a:lnTo>
                        <a:lnTo>
                          <a:pt x="102398" y="14404"/>
                        </a:lnTo>
                        <a:lnTo>
                          <a:pt x="102426" y="14404"/>
                        </a:lnTo>
                        <a:lnTo>
                          <a:pt x="102426" y="14385"/>
                        </a:lnTo>
                        <a:lnTo>
                          <a:pt x="102463" y="14385"/>
                        </a:lnTo>
                        <a:lnTo>
                          <a:pt x="102463" y="14376"/>
                        </a:lnTo>
                        <a:lnTo>
                          <a:pt x="102491" y="14376"/>
                        </a:lnTo>
                        <a:lnTo>
                          <a:pt x="102491" y="14357"/>
                        </a:lnTo>
                        <a:lnTo>
                          <a:pt x="102518" y="14357"/>
                        </a:lnTo>
                        <a:lnTo>
                          <a:pt x="102518" y="14339"/>
                        </a:lnTo>
                        <a:lnTo>
                          <a:pt x="102556" y="14339"/>
                        </a:lnTo>
                        <a:lnTo>
                          <a:pt x="102556" y="14330"/>
                        </a:lnTo>
                        <a:lnTo>
                          <a:pt x="102602" y="14330"/>
                        </a:lnTo>
                        <a:lnTo>
                          <a:pt x="102602" y="14311"/>
                        </a:lnTo>
                        <a:lnTo>
                          <a:pt x="102630" y="14311"/>
                        </a:lnTo>
                        <a:lnTo>
                          <a:pt x="102630" y="14292"/>
                        </a:lnTo>
                        <a:lnTo>
                          <a:pt x="102676" y="14292"/>
                        </a:lnTo>
                        <a:lnTo>
                          <a:pt x="102676" y="14283"/>
                        </a:lnTo>
                        <a:lnTo>
                          <a:pt x="102722" y="14283"/>
                        </a:lnTo>
                        <a:lnTo>
                          <a:pt x="102722" y="14265"/>
                        </a:lnTo>
                        <a:lnTo>
                          <a:pt x="102769" y="14265"/>
                        </a:lnTo>
                        <a:lnTo>
                          <a:pt x="102769" y="14246"/>
                        </a:lnTo>
                        <a:lnTo>
                          <a:pt x="102815" y="14246"/>
                        </a:lnTo>
                        <a:lnTo>
                          <a:pt x="102815" y="14237"/>
                        </a:lnTo>
                        <a:lnTo>
                          <a:pt x="102861" y="14237"/>
                        </a:lnTo>
                        <a:lnTo>
                          <a:pt x="102861" y="14218"/>
                        </a:lnTo>
                        <a:lnTo>
                          <a:pt x="102907" y="14218"/>
                        </a:lnTo>
                        <a:lnTo>
                          <a:pt x="102907" y="14200"/>
                        </a:lnTo>
                        <a:lnTo>
                          <a:pt x="102954" y="14200"/>
                        </a:lnTo>
                        <a:lnTo>
                          <a:pt x="102954" y="14191"/>
                        </a:lnTo>
                        <a:lnTo>
                          <a:pt x="103019" y="14191"/>
                        </a:lnTo>
                        <a:lnTo>
                          <a:pt x="103019" y="14172"/>
                        </a:lnTo>
                        <a:lnTo>
                          <a:pt x="103074" y="14172"/>
                        </a:lnTo>
                        <a:lnTo>
                          <a:pt x="103074" y="14154"/>
                        </a:lnTo>
                        <a:lnTo>
                          <a:pt x="103158" y="14154"/>
                        </a:lnTo>
                        <a:lnTo>
                          <a:pt x="103158" y="14144"/>
                        </a:lnTo>
                        <a:lnTo>
                          <a:pt x="103232" y="14144"/>
                        </a:lnTo>
                        <a:lnTo>
                          <a:pt x="103232" y="14126"/>
                        </a:lnTo>
                        <a:lnTo>
                          <a:pt x="103343" y="14126"/>
                        </a:lnTo>
                        <a:lnTo>
                          <a:pt x="103343" y="14107"/>
                        </a:lnTo>
                        <a:lnTo>
                          <a:pt x="103463" y="14107"/>
                        </a:lnTo>
                        <a:lnTo>
                          <a:pt x="103463" y="14098"/>
                        </a:lnTo>
                        <a:lnTo>
                          <a:pt x="104000" y="14098"/>
                        </a:lnTo>
                        <a:lnTo>
                          <a:pt x="104000" y="14107"/>
                        </a:lnTo>
                        <a:lnTo>
                          <a:pt x="104158" y="14107"/>
                        </a:lnTo>
                        <a:lnTo>
                          <a:pt x="104158" y="14126"/>
                        </a:lnTo>
                        <a:lnTo>
                          <a:pt x="104232" y="14126"/>
                        </a:lnTo>
                        <a:lnTo>
                          <a:pt x="104232" y="14144"/>
                        </a:lnTo>
                        <a:lnTo>
                          <a:pt x="104315" y="14144"/>
                        </a:lnTo>
                        <a:lnTo>
                          <a:pt x="104315" y="14154"/>
                        </a:lnTo>
                        <a:lnTo>
                          <a:pt x="104389" y="14154"/>
                        </a:lnTo>
                        <a:lnTo>
                          <a:pt x="104389" y="14172"/>
                        </a:lnTo>
                        <a:lnTo>
                          <a:pt x="104464" y="14172"/>
                        </a:lnTo>
                        <a:lnTo>
                          <a:pt x="104464" y="14191"/>
                        </a:lnTo>
                        <a:lnTo>
                          <a:pt x="104528" y="14191"/>
                        </a:lnTo>
                        <a:lnTo>
                          <a:pt x="104528" y="14200"/>
                        </a:lnTo>
                        <a:lnTo>
                          <a:pt x="104575" y="14200"/>
                        </a:lnTo>
                        <a:lnTo>
                          <a:pt x="104575" y="14218"/>
                        </a:lnTo>
                        <a:lnTo>
                          <a:pt x="104621" y="14218"/>
                        </a:lnTo>
                        <a:lnTo>
                          <a:pt x="104621" y="14237"/>
                        </a:lnTo>
                        <a:lnTo>
                          <a:pt x="104667" y="14237"/>
                        </a:lnTo>
                        <a:lnTo>
                          <a:pt x="104667" y="14246"/>
                        </a:lnTo>
                        <a:lnTo>
                          <a:pt x="104714" y="14246"/>
                        </a:lnTo>
                        <a:lnTo>
                          <a:pt x="104714" y="14265"/>
                        </a:lnTo>
                        <a:lnTo>
                          <a:pt x="104760" y="14265"/>
                        </a:lnTo>
                        <a:lnTo>
                          <a:pt x="104760" y="14283"/>
                        </a:lnTo>
                        <a:lnTo>
                          <a:pt x="104806" y="14283"/>
                        </a:lnTo>
                        <a:lnTo>
                          <a:pt x="104806" y="14292"/>
                        </a:lnTo>
                        <a:lnTo>
                          <a:pt x="104834" y="14292"/>
                        </a:lnTo>
                        <a:lnTo>
                          <a:pt x="104834" y="14311"/>
                        </a:lnTo>
                        <a:lnTo>
                          <a:pt x="104880" y="14311"/>
                        </a:lnTo>
                        <a:lnTo>
                          <a:pt x="104880" y="14330"/>
                        </a:lnTo>
                        <a:lnTo>
                          <a:pt x="104917" y="14330"/>
                        </a:lnTo>
                        <a:lnTo>
                          <a:pt x="104917" y="14339"/>
                        </a:lnTo>
                        <a:lnTo>
                          <a:pt x="104945" y="14339"/>
                        </a:lnTo>
                        <a:lnTo>
                          <a:pt x="104945" y="14357"/>
                        </a:lnTo>
                        <a:lnTo>
                          <a:pt x="104973" y="14357"/>
                        </a:lnTo>
                        <a:lnTo>
                          <a:pt x="104973" y="14376"/>
                        </a:lnTo>
                        <a:lnTo>
                          <a:pt x="105010" y="14376"/>
                        </a:lnTo>
                        <a:lnTo>
                          <a:pt x="105010" y="14385"/>
                        </a:lnTo>
                        <a:lnTo>
                          <a:pt x="105056" y="14385"/>
                        </a:lnTo>
                        <a:lnTo>
                          <a:pt x="105056" y="14404"/>
                        </a:lnTo>
                        <a:lnTo>
                          <a:pt x="105084" y="14404"/>
                        </a:lnTo>
                        <a:lnTo>
                          <a:pt x="105084" y="14422"/>
                        </a:lnTo>
                        <a:lnTo>
                          <a:pt x="105112" y="14422"/>
                        </a:lnTo>
                        <a:lnTo>
                          <a:pt x="105112" y="14431"/>
                        </a:lnTo>
                        <a:lnTo>
                          <a:pt x="105149" y="14431"/>
                        </a:lnTo>
                        <a:lnTo>
                          <a:pt x="105149" y="14450"/>
                        </a:lnTo>
                        <a:lnTo>
                          <a:pt x="105158" y="14450"/>
                        </a:lnTo>
                        <a:lnTo>
                          <a:pt x="105158" y="14468"/>
                        </a:lnTo>
                        <a:lnTo>
                          <a:pt x="105177" y="14468"/>
                        </a:lnTo>
                        <a:lnTo>
                          <a:pt x="105177" y="14385"/>
                        </a:lnTo>
                        <a:lnTo>
                          <a:pt x="105158" y="14385"/>
                        </a:lnTo>
                        <a:lnTo>
                          <a:pt x="105158" y="14218"/>
                        </a:lnTo>
                        <a:lnTo>
                          <a:pt x="105177" y="14218"/>
                        </a:lnTo>
                        <a:lnTo>
                          <a:pt x="105177" y="13802"/>
                        </a:lnTo>
                        <a:lnTo>
                          <a:pt x="105195" y="13802"/>
                        </a:lnTo>
                        <a:lnTo>
                          <a:pt x="105195" y="13663"/>
                        </a:lnTo>
                        <a:lnTo>
                          <a:pt x="105205" y="13663"/>
                        </a:lnTo>
                        <a:lnTo>
                          <a:pt x="105205" y="13505"/>
                        </a:lnTo>
                        <a:lnTo>
                          <a:pt x="105223" y="13505"/>
                        </a:lnTo>
                        <a:lnTo>
                          <a:pt x="105223" y="13357"/>
                        </a:lnTo>
                        <a:lnTo>
                          <a:pt x="105242" y="13357"/>
                        </a:lnTo>
                        <a:lnTo>
                          <a:pt x="105242" y="13264"/>
                        </a:lnTo>
                        <a:lnTo>
                          <a:pt x="105251" y="13264"/>
                        </a:lnTo>
                        <a:lnTo>
                          <a:pt x="105251" y="13181"/>
                        </a:lnTo>
                        <a:lnTo>
                          <a:pt x="105269" y="13181"/>
                        </a:lnTo>
                        <a:lnTo>
                          <a:pt x="105269" y="13107"/>
                        </a:lnTo>
                        <a:lnTo>
                          <a:pt x="105288" y="13107"/>
                        </a:lnTo>
                        <a:lnTo>
                          <a:pt x="105288" y="13033"/>
                        </a:lnTo>
                        <a:lnTo>
                          <a:pt x="105297" y="13033"/>
                        </a:lnTo>
                        <a:lnTo>
                          <a:pt x="105297" y="12949"/>
                        </a:lnTo>
                        <a:lnTo>
                          <a:pt x="105316" y="12949"/>
                        </a:lnTo>
                        <a:lnTo>
                          <a:pt x="105316" y="12875"/>
                        </a:lnTo>
                        <a:lnTo>
                          <a:pt x="105334" y="12875"/>
                        </a:lnTo>
                        <a:lnTo>
                          <a:pt x="105334" y="12801"/>
                        </a:lnTo>
                        <a:lnTo>
                          <a:pt x="105344" y="12801"/>
                        </a:lnTo>
                        <a:lnTo>
                          <a:pt x="105344" y="12736"/>
                        </a:lnTo>
                        <a:lnTo>
                          <a:pt x="105362" y="12736"/>
                        </a:lnTo>
                        <a:lnTo>
                          <a:pt x="105362" y="12690"/>
                        </a:lnTo>
                        <a:lnTo>
                          <a:pt x="105381" y="12690"/>
                        </a:lnTo>
                        <a:lnTo>
                          <a:pt x="105381" y="12625"/>
                        </a:lnTo>
                        <a:lnTo>
                          <a:pt x="105390" y="12625"/>
                        </a:lnTo>
                        <a:lnTo>
                          <a:pt x="105390" y="12579"/>
                        </a:lnTo>
                        <a:lnTo>
                          <a:pt x="105408" y="12579"/>
                        </a:lnTo>
                        <a:lnTo>
                          <a:pt x="105408" y="12523"/>
                        </a:lnTo>
                        <a:lnTo>
                          <a:pt x="105427" y="12523"/>
                        </a:lnTo>
                        <a:lnTo>
                          <a:pt x="105427" y="12477"/>
                        </a:lnTo>
                        <a:lnTo>
                          <a:pt x="105436" y="12477"/>
                        </a:lnTo>
                        <a:lnTo>
                          <a:pt x="105436" y="12412"/>
                        </a:lnTo>
                        <a:lnTo>
                          <a:pt x="105455" y="12412"/>
                        </a:lnTo>
                        <a:lnTo>
                          <a:pt x="105455" y="12366"/>
                        </a:lnTo>
                        <a:lnTo>
                          <a:pt x="105473" y="12366"/>
                        </a:lnTo>
                        <a:lnTo>
                          <a:pt x="105473" y="12320"/>
                        </a:lnTo>
                        <a:lnTo>
                          <a:pt x="105482" y="12320"/>
                        </a:lnTo>
                        <a:lnTo>
                          <a:pt x="105482" y="12273"/>
                        </a:lnTo>
                        <a:lnTo>
                          <a:pt x="105501" y="12273"/>
                        </a:lnTo>
                        <a:lnTo>
                          <a:pt x="105501" y="12227"/>
                        </a:lnTo>
                        <a:lnTo>
                          <a:pt x="105520" y="12227"/>
                        </a:lnTo>
                        <a:lnTo>
                          <a:pt x="105520" y="12199"/>
                        </a:lnTo>
                        <a:lnTo>
                          <a:pt x="105529" y="12199"/>
                        </a:lnTo>
                        <a:lnTo>
                          <a:pt x="105529" y="12153"/>
                        </a:lnTo>
                        <a:lnTo>
                          <a:pt x="105547" y="12153"/>
                        </a:lnTo>
                        <a:lnTo>
                          <a:pt x="105547" y="12107"/>
                        </a:lnTo>
                        <a:lnTo>
                          <a:pt x="105566" y="12107"/>
                        </a:lnTo>
                        <a:lnTo>
                          <a:pt x="105566" y="12069"/>
                        </a:lnTo>
                        <a:lnTo>
                          <a:pt x="105575" y="12069"/>
                        </a:lnTo>
                        <a:lnTo>
                          <a:pt x="105575" y="12023"/>
                        </a:lnTo>
                        <a:lnTo>
                          <a:pt x="105594" y="12023"/>
                        </a:lnTo>
                        <a:lnTo>
                          <a:pt x="105594" y="11995"/>
                        </a:lnTo>
                        <a:lnTo>
                          <a:pt x="105612" y="11995"/>
                        </a:lnTo>
                        <a:lnTo>
                          <a:pt x="105612" y="11968"/>
                        </a:lnTo>
                        <a:lnTo>
                          <a:pt x="105621" y="11968"/>
                        </a:lnTo>
                        <a:lnTo>
                          <a:pt x="105621" y="11921"/>
                        </a:lnTo>
                        <a:lnTo>
                          <a:pt x="105640" y="11921"/>
                        </a:lnTo>
                        <a:lnTo>
                          <a:pt x="105640" y="11884"/>
                        </a:lnTo>
                        <a:lnTo>
                          <a:pt x="105658" y="11884"/>
                        </a:lnTo>
                        <a:lnTo>
                          <a:pt x="105658" y="11838"/>
                        </a:lnTo>
                        <a:lnTo>
                          <a:pt x="105668" y="11838"/>
                        </a:lnTo>
                        <a:lnTo>
                          <a:pt x="105668" y="11810"/>
                        </a:lnTo>
                        <a:lnTo>
                          <a:pt x="105686" y="11810"/>
                        </a:lnTo>
                        <a:lnTo>
                          <a:pt x="105686" y="11782"/>
                        </a:lnTo>
                        <a:lnTo>
                          <a:pt x="105705" y="11782"/>
                        </a:lnTo>
                        <a:lnTo>
                          <a:pt x="105705" y="11745"/>
                        </a:lnTo>
                        <a:lnTo>
                          <a:pt x="105714" y="11745"/>
                        </a:lnTo>
                        <a:lnTo>
                          <a:pt x="105714" y="11718"/>
                        </a:lnTo>
                        <a:lnTo>
                          <a:pt x="105733" y="11718"/>
                        </a:lnTo>
                        <a:lnTo>
                          <a:pt x="105733" y="11690"/>
                        </a:lnTo>
                        <a:lnTo>
                          <a:pt x="105751" y="11690"/>
                        </a:lnTo>
                        <a:lnTo>
                          <a:pt x="105751" y="11653"/>
                        </a:lnTo>
                        <a:lnTo>
                          <a:pt x="105760" y="11653"/>
                        </a:lnTo>
                        <a:lnTo>
                          <a:pt x="105760" y="11625"/>
                        </a:lnTo>
                        <a:lnTo>
                          <a:pt x="105779" y="11625"/>
                        </a:lnTo>
                        <a:lnTo>
                          <a:pt x="105779" y="11597"/>
                        </a:lnTo>
                        <a:lnTo>
                          <a:pt x="105797" y="11597"/>
                        </a:lnTo>
                        <a:lnTo>
                          <a:pt x="105797" y="11560"/>
                        </a:lnTo>
                        <a:lnTo>
                          <a:pt x="105807" y="11560"/>
                        </a:lnTo>
                        <a:lnTo>
                          <a:pt x="105807" y="11532"/>
                        </a:lnTo>
                        <a:lnTo>
                          <a:pt x="105825" y="11532"/>
                        </a:lnTo>
                        <a:lnTo>
                          <a:pt x="105825" y="11504"/>
                        </a:lnTo>
                        <a:lnTo>
                          <a:pt x="105844" y="11504"/>
                        </a:lnTo>
                        <a:lnTo>
                          <a:pt x="105844" y="11467"/>
                        </a:lnTo>
                        <a:lnTo>
                          <a:pt x="105853" y="11467"/>
                        </a:lnTo>
                        <a:lnTo>
                          <a:pt x="105853" y="11440"/>
                        </a:lnTo>
                        <a:lnTo>
                          <a:pt x="105871" y="11440"/>
                        </a:lnTo>
                        <a:lnTo>
                          <a:pt x="105871" y="11412"/>
                        </a:lnTo>
                        <a:lnTo>
                          <a:pt x="105890" y="11412"/>
                        </a:lnTo>
                        <a:lnTo>
                          <a:pt x="105890" y="11375"/>
                        </a:lnTo>
                        <a:lnTo>
                          <a:pt x="105899" y="11375"/>
                        </a:lnTo>
                        <a:lnTo>
                          <a:pt x="105899" y="11347"/>
                        </a:lnTo>
                        <a:lnTo>
                          <a:pt x="105918" y="11347"/>
                        </a:lnTo>
                        <a:lnTo>
                          <a:pt x="105918" y="11319"/>
                        </a:lnTo>
                        <a:lnTo>
                          <a:pt x="105936" y="11319"/>
                        </a:lnTo>
                        <a:lnTo>
                          <a:pt x="105936" y="11282"/>
                        </a:lnTo>
                        <a:lnTo>
                          <a:pt x="105946" y="11282"/>
                        </a:lnTo>
                        <a:lnTo>
                          <a:pt x="105946" y="11273"/>
                        </a:lnTo>
                        <a:lnTo>
                          <a:pt x="105964" y="11273"/>
                        </a:lnTo>
                        <a:lnTo>
                          <a:pt x="105964" y="11236"/>
                        </a:lnTo>
                        <a:lnTo>
                          <a:pt x="105983" y="11236"/>
                        </a:lnTo>
                        <a:lnTo>
                          <a:pt x="105983" y="11208"/>
                        </a:lnTo>
                        <a:lnTo>
                          <a:pt x="105992" y="11208"/>
                        </a:lnTo>
                        <a:lnTo>
                          <a:pt x="105992" y="11190"/>
                        </a:lnTo>
                        <a:lnTo>
                          <a:pt x="106010" y="11190"/>
                        </a:lnTo>
                        <a:lnTo>
                          <a:pt x="106010" y="11162"/>
                        </a:lnTo>
                        <a:lnTo>
                          <a:pt x="106029" y="11162"/>
                        </a:lnTo>
                        <a:lnTo>
                          <a:pt x="106029" y="11134"/>
                        </a:lnTo>
                        <a:lnTo>
                          <a:pt x="106038" y="11134"/>
                        </a:lnTo>
                        <a:lnTo>
                          <a:pt x="106038" y="11115"/>
                        </a:lnTo>
                        <a:lnTo>
                          <a:pt x="106057" y="11115"/>
                        </a:lnTo>
                        <a:lnTo>
                          <a:pt x="106057" y="11088"/>
                        </a:lnTo>
                        <a:lnTo>
                          <a:pt x="106075" y="11088"/>
                        </a:lnTo>
                        <a:lnTo>
                          <a:pt x="106075" y="11051"/>
                        </a:lnTo>
                        <a:lnTo>
                          <a:pt x="106085" y="11051"/>
                        </a:lnTo>
                        <a:lnTo>
                          <a:pt x="106085" y="11041"/>
                        </a:lnTo>
                        <a:lnTo>
                          <a:pt x="106103" y="11041"/>
                        </a:lnTo>
                        <a:lnTo>
                          <a:pt x="106103" y="11004"/>
                        </a:lnTo>
                        <a:lnTo>
                          <a:pt x="106122" y="11004"/>
                        </a:lnTo>
                        <a:lnTo>
                          <a:pt x="106122" y="10977"/>
                        </a:lnTo>
                        <a:lnTo>
                          <a:pt x="106131" y="10977"/>
                        </a:lnTo>
                        <a:lnTo>
                          <a:pt x="106131" y="10958"/>
                        </a:lnTo>
                        <a:lnTo>
                          <a:pt x="106149" y="10958"/>
                        </a:lnTo>
                        <a:lnTo>
                          <a:pt x="106149" y="10930"/>
                        </a:lnTo>
                        <a:lnTo>
                          <a:pt x="106168" y="10930"/>
                        </a:lnTo>
                        <a:lnTo>
                          <a:pt x="106168" y="10912"/>
                        </a:lnTo>
                        <a:lnTo>
                          <a:pt x="106177" y="10912"/>
                        </a:lnTo>
                        <a:lnTo>
                          <a:pt x="106177" y="10884"/>
                        </a:lnTo>
                        <a:lnTo>
                          <a:pt x="106196" y="10884"/>
                        </a:lnTo>
                        <a:lnTo>
                          <a:pt x="106196" y="10865"/>
                        </a:lnTo>
                        <a:lnTo>
                          <a:pt x="106214" y="10865"/>
                        </a:lnTo>
                        <a:lnTo>
                          <a:pt x="106214" y="10838"/>
                        </a:lnTo>
                        <a:lnTo>
                          <a:pt x="106223" y="10838"/>
                        </a:lnTo>
                        <a:lnTo>
                          <a:pt x="106223" y="10819"/>
                        </a:lnTo>
                        <a:lnTo>
                          <a:pt x="106242" y="10819"/>
                        </a:lnTo>
                        <a:lnTo>
                          <a:pt x="106242" y="10810"/>
                        </a:lnTo>
                        <a:lnTo>
                          <a:pt x="106261" y="10810"/>
                        </a:lnTo>
                        <a:lnTo>
                          <a:pt x="106261" y="10773"/>
                        </a:lnTo>
                        <a:lnTo>
                          <a:pt x="106270" y="10773"/>
                        </a:lnTo>
                        <a:lnTo>
                          <a:pt x="106270" y="10763"/>
                        </a:lnTo>
                        <a:lnTo>
                          <a:pt x="106288" y="10763"/>
                        </a:lnTo>
                        <a:lnTo>
                          <a:pt x="106288" y="10745"/>
                        </a:lnTo>
                        <a:lnTo>
                          <a:pt x="106307" y="10745"/>
                        </a:lnTo>
                        <a:lnTo>
                          <a:pt x="106307" y="10717"/>
                        </a:lnTo>
                        <a:lnTo>
                          <a:pt x="106316" y="10717"/>
                        </a:lnTo>
                        <a:lnTo>
                          <a:pt x="106316" y="10699"/>
                        </a:lnTo>
                        <a:lnTo>
                          <a:pt x="106335" y="10699"/>
                        </a:lnTo>
                        <a:lnTo>
                          <a:pt x="106335" y="10671"/>
                        </a:lnTo>
                        <a:lnTo>
                          <a:pt x="106353" y="10671"/>
                        </a:lnTo>
                        <a:lnTo>
                          <a:pt x="106353" y="10652"/>
                        </a:lnTo>
                        <a:lnTo>
                          <a:pt x="106362" y="10652"/>
                        </a:lnTo>
                        <a:lnTo>
                          <a:pt x="106362" y="10634"/>
                        </a:lnTo>
                        <a:lnTo>
                          <a:pt x="106381" y="10634"/>
                        </a:lnTo>
                        <a:lnTo>
                          <a:pt x="106381" y="10606"/>
                        </a:lnTo>
                        <a:lnTo>
                          <a:pt x="106399" y="10606"/>
                        </a:lnTo>
                        <a:lnTo>
                          <a:pt x="106399" y="10587"/>
                        </a:lnTo>
                        <a:lnTo>
                          <a:pt x="106409" y="10587"/>
                        </a:lnTo>
                        <a:lnTo>
                          <a:pt x="106409" y="10578"/>
                        </a:lnTo>
                        <a:lnTo>
                          <a:pt x="106427" y="10578"/>
                        </a:lnTo>
                        <a:lnTo>
                          <a:pt x="106427" y="10541"/>
                        </a:lnTo>
                        <a:lnTo>
                          <a:pt x="106446" y="10541"/>
                        </a:lnTo>
                        <a:lnTo>
                          <a:pt x="106446" y="10532"/>
                        </a:lnTo>
                        <a:lnTo>
                          <a:pt x="106455" y="10532"/>
                        </a:lnTo>
                        <a:lnTo>
                          <a:pt x="106455" y="10513"/>
                        </a:lnTo>
                        <a:lnTo>
                          <a:pt x="106474" y="10513"/>
                        </a:lnTo>
                        <a:lnTo>
                          <a:pt x="106474" y="10486"/>
                        </a:lnTo>
                        <a:lnTo>
                          <a:pt x="106492" y="10486"/>
                        </a:lnTo>
                        <a:lnTo>
                          <a:pt x="106492" y="10467"/>
                        </a:lnTo>
                        <a:lnTo>
                          <a:pt x="106501" y="10467"/>
                        </a:lnTo>
                        <a:lnTo>
                          <a:pt x="106501" y="10449"/>
                        </a:lnTo>
                        <a:lnTo>
                          <a:pt x="106520" y="10449"/>
                        </a:lnTo>
                        <a:lnTo>
                          <a:pt x="106520" y="10439"/>
                        </a:lnTo>
                        <a:lnTo>
                          <a:pt x="106538" y="10439"/>
                        </a:lnTo>
                        <a:lnTo>
                          <a:pt x="106538" y="10421"/>
                        </a:lnTo>
                        <a:lnTo>
                          <a:pt x="106548" y="10421"/>
                        </a:lnTo>
                        <a:lnTo>
                          <a:pt x="106548" y="10402"/>
                        </a:lnTo>
                        <a:lnTo>
                          <a:pt x="106566" y="10402"/>
                        </a:lnTo>
                        <a:lnTo>
                          <a:pt x="106566" y="10374"/>
                        </a:lnTo>
                        <a:lnTo>
                          <a:pt x="106585" y="10374"/>
                        </a:lnTo>
                        <a:lnTo>
                          <a:pt x="106585" y="10356"/>
                        </a:lnTo>
                        <a:lnTo>
                          <a:pt x="106594" y="10356"/>
                        </a:lnTo>
                        <a:lnTo>
                          <a:pt x="106594" y="10347"/>
                        </a:lnTo>
                        <a:lnTo>
                          <a:pt x="106613" y="10347"/>
                        </a:lnTo>
                        <a:lnTo>
                          <a:pt x="106613" y="10328"/>
                        </a:lnTo>
                        <a:lnTo>
                          <a:pt x="106631" y="10328"/>
                        </a:lnTo>
                        <a:lnTo>
                          <a:pt x="106631" y="10310"/>
                        </a:lnTo>
                        <a:lnTo>
                          <a:pt x="106640" y="10310"/>
                        </a:lnTo>
                        <a:lnTo>
                          <a:pt x="106640" y="10300"/>
                        </a:lnTo>
                        <a:lnTo>
                          <a:pt x="106659" y="10300"/>
                        </a:lnTo>
                        <a:lnTo>
                          <a:pt x="106659" y="10263"/>
                        </a:lnTo>
                        <a:lnTo>
                          <a:pt x="106677" y="10263"/>
                        </a:lnTo>
                        <a:lnTo>
                          <a:pt x="106677" y="10254"/>
                        </a:lnTo>
                        <a:lnTo>
                          <a:pt x="106687" y="10254"/>
                        </a:lnTo>
                        <a:lnTo>
                          <a:pt x="106687" y="10236"/>
                        </a:lnTo>
                        <a:lnTo>
                          <a:pt x="106705" y="10236"/>
                        </a:lnTo>
                        <a:lnTo>
                          <a:pt x="106705" y="10217"/>
                        </a:lnTo>
                        <a:lnTo>
                          <a:pt x="106724" y="10217"/>
                        </a:lnTo>
                        <a:lnTo>
                          <a:pt x="106724" y="10208"/>
                        </a:lnTo>
                        <a:lnTo>
                          <a:pt x="106733" y="10208"/>
                        </a:lnTo>
                        <a:lnTo>
                          <a:pt x="106733" y="10189"/>
                        </a:lnTo>
                        <a:lnTo>
                          <a:pt x="106751" y="10189"/>
                        </a:lnTo>
                        <a:lnTo>
                          <a:pt x="106751" y="10161"/>
                        </a:lnTo>
                        <a:lnTo>
                          <a:pt x="106770" y="10161"/>
                        </a:lnTo>
                        <a:lnTo>
                          <a:pt x="106770" y="10143"/>
                        </a:lnTo>
                        <a:lnTo>
                          <a:pt x="106779" y="10143"/>
                        </a:lnTo>
                        <a:lnTo>
                          <a:pt x="106779" y="10124"/>
                        </a:lnTo>
                        <a:lnTo>
                          <a:pt x="106798" y="10124"/>
                        </a:lnTo>
                        <a:lnTo>
                          <a:pt x="106798" y="10115"/>
                        </a:lnTo>
                        <a:lnTo>
                          <a:pt x="106816" y="10115"/>
                        </a:lnTo>
                        <a:lnTo>
                          <a:pt x="106816" y="10097"/>
                        </a:lnTo>
                        <a:lnTo>
                          <a:pt x="106826" y="10097"/>
                        </a:lnTo>
                        <a:lnTo>
                          <a:pt x="106826" y="10078"/>
                        </a:lnTo>
                        <a:lnTo>
                          <a:pt x="106844" y="10078"/>
                        </a:lnTo>
                        <a:lnTo>
                          <a:pt x="106844" y="10069"/>
                        </a:lnTo>
                        <a:lnTo>
                          <a:pt x="106863" y="10069"/>
                        </a:lnTo>
                        <a:lnTo>
                          <a:pt x="106863" y="10050"/>
                        </a:lnTo>
                        <a:lnTo>
                          <a:pt x="106872" y="10050"/>
                        </a:lnTo>
                        <a:lnTo>
                          <a:pt x="106872" y="10032"/>
                        </a:lnTo>
                        <a:lnTo>
                          <a:pt x="106890" y="10032"/>
                        </a:lnTo>
                        <a:lnTo>
                          <a:pt x="106890" y="10022"/>
                        </a:lnTo>
                        <a:lnTo>
                          <a:pt x="106909" y="10022"/>
                        </a:lnTo>
                        <a:lnTo>
                          <a:pt x="106909" y="10004"/>
                        </a:lnTo>
                        <a:lnTo>
                          <a:pt x="106918" y="10004"/>
                        </a:lnTo>
                        <a:lnTo>
                          <a:pt x="106918" y="9985"/>
                        </a:lnTo>
                        <a:lnTo>
                          <a:pt x="106937" y="9985"/>
                        </a:lnTo>
                        <a:lnTo>
                          <a:pt x="106937" y="9976"/>
                        </a:lnTo>
                        <a:lnTo>
                          <a:pt x="106955" y="9976"/>
                        </a:lnTo>
                        <a:lnTo>
                          <a:pt x="106955" y="9958"/>
                        </a:lnTo>
                        <a:lnTo>
                          <a:pt x="106964" y="9958"/>
                        </a:lnTo>
                        <a:lnTo>
                          <a:pt x="106964" y="9939"/>
                        </a:lnTo>
                        <a:lnTo>
                          <a:pt x="106983" y="9939"/>
                        </a:lnTo>
                        <a:lnTo>
                          <a:pt x="106983" y="9930"/>
                        </a:lnTo>
                        <a:lnTo>
                          <a:pt x="107002" y="9930"/>
                        </a:lnTo>
                        <a:lnTo>
                          <a:pt x="107002" y="9911"/>
                        </a:lnTo>
                        <a:lnTo>
                          <a:pt x="107011" y="9911"/>
                        </a:lnTo>
                        <a:lnTo>
                          <a:pt x="107011" y="9893"/>
                        </a:lnTo>
                        <a:lnTo>
                          <a:pt x="107029" y="9893"/>
                        </a:lnTo>
                        <a:lnTo>
                          <a:pt x="107029" y="9884"/>
                        </a:lnTo>
                        <a:lnTo>
                          <a:pt x="107048" y="9884"/>
                        </a:lnTo>
                        <a:lnTo>
                          <a:pt x="107048" y="9865"/>
                        </a:lnTo>
                        <a:lnTo>
                          <a:pt x="107057" y="9865"/>
                        </a:lnTo>
                        <a:lnTo>
                          <a:pt x="107057" y="9846"/>
                        </a:lnTo>
                        <a:lnTo>
                          <a:pt x="107076" y="9846"/>
                        </a:lnTo>
                        <a:lnTo>
                          <a:pt x="107076" y="9837"/>
                        </a:lnTo>
                        <a:lnTo>
                          <a:pt x="107094" y="9837"/>
                        </a:lnTo>
                        <a:lnTo>
                          <a:pt x="107094" y="9819"/>
                        </a:lnTo>
                        <a:lnTo>
                          <a:pt x="107103" y="9819"/>
                        </a:lnTo>
                        <a:lnTo>
                          <a:pt x="107103" y="9800"/>
                        </a:lnTo>
                        <a:lnTo>
                          <a:pt x="107122" y="9800"/>
                        </a:lnTo>
                        <a:lnTo>
                          <a:pt x="107122" y="9791"/>
                        </a:lnTo>
                        <a:lnTo>
                          <a:pt x="107140" y="9791"/>
                        </a:lnTo>
                        <a:lnTo>
                          <a:pt x="107140" y="9772"/>
                        </a:lnTo>
                        <a:lnTo>
                          <a:pt x="107150" y="9772"/>
                        </a:lnTo>
                        <a:lnTo>
                          <a:pt x="107150" y="9754"/>
                        </a:lnTo>
                        <a:lnTo>
                          <a:pt x="107187" y="9754"/>
                        </a:lnTo>
                        <a:lnTo>
                          <a:pt x="107187" y="9745"/>
                        </a:lnTo>
                        <a:lnTo>
                          <a:pt x="107196" y="9745"/>
                        </a:lnTo>
                        <a:lnTo>
                          <a:pt x="107196" y="9726"/>
                        </a:lnTo>
                        <a:lnTo>
                          <a:pt x="107215" y="9726"/>
                        </a:lnTo>
                        <a:lnTo>
                          <a:pt x="107215" y="9708"/>
                        </a:lnTo>
                        <a:lnTo>
                          <a:pt x="107233" y="9708"/>
                        </a:lnTo>
                        <a:lnTo>
                          <a:pt x="107233" y="9698"/>
                        </a:lnTo>
                        <a:lnTo>
                          <a:pt x="107242" y="9698"/>
                        </a:lnTo>
                        <a:lnTo>
                          <a:pt x="107242" y="9680"/>
                        </a:lnTo>
                        <a:lnTo>
                          <a:pt x="107279" y="9680"/>
                        </a:lnTo>
                        <a:lnTo>
                          <a:pt x="107279" y="9661"/>
                        </a:lnTo>
                        <a:lnTo>
                          <a:pt x="107289" y="9661"/>
                        </a:lnTo>
                        <a:lnTo>
                          <a:pt x="107289" y="9652"/>
                        </a:lnTo>
                        <a:lnTo>
                          <a:pt x="107307" y="9652"/>
                        </a:lnTo>
                        <a:lnTo>
                          <a:pt x="107307" y="9633"/>
                        </a:lnTo>
                        <a:lnTo>
                          <a:pt x="107326" y="9633"/>
                        </a:lnTo>
                        <a:lnTo>
                          <a:pt x="107326" y="9615"/>
                        </a:lnTo>
                        <a:lnTo>
                          <a:pt x="107335" y="9615"/>
                        </a:lnTo>
                        <a:lnTo>
                          <a:pt x="107335" y="9606"/>
                        </a:lnTo>
                        <a:lnTo>
                          <a:pt x="107372" y="9606"/>
                        </a:lnTo>
                        <a:lnTo>
                          <a:pt x="107372" y="9587"/>
                        </a:lnTo>
                        <a:lnTo>
                          <a:pt x="107381" y="9587"/>
                        </a:lnTo>
                        <a:lnTo>
                          <a:pt x="107381" y="9569"/>
                        </a:lnTo>
                        <a:lnTo>
                          <a:pt x="107400" y="9569"/>
                        </a:lnTo>
                        <a:lnTo>
                          <a:pt x="107400" y="9559"/>
                        </a:lnTo>
                        <a:lnTo>
                          <a:pt x="107418" y="9559"/>
                        </a:lnTo>
                        <a:lnTo>
                          <a:pt x="107418" y="9541"/>
                        </a:lnTo>
                        <a:lnTo>
                          <a:pt x="107428" y="9541"/>
                        </a:lnTo>
                        <a:lnTo>
                          <a:pt x="107428" y="9522"/>
                        </a:lnTo>
                        <a:lnTo>
                          <a:pt x="107465" y="9522"/>
                        </a:lnTo>
                        <a:lnTo>
                          <a:pt x="107465" y="9513"/>
                        </a:lnTo>
                        <a:lnTo>
                          <a:pt x="107474" y="9513"/>
                        </a:lnTo>
                        <a:lnTo>
                          <a:pt x="107474" y="9495"/>
                        </a:lnTo>
                        <a:lnTo>
                          <a:pt x="107492" y="9495"/>
                        </a:lnTo>
                        <a:lnTo>
                          <a:pt x="107492" y="9476"/>
                        </a:lnTo>
                        <a:lnTo>
                          <a:pt x="107511" y="9476"/>
                        </a:lnTo>
                        <a:lnTo>
                          <a:pt x="107511" y="9467"/>
                        </a:lnTo>
                        <a:lnTo>
                          <a:pt x="107520" y="9467"/>
                        </a:lnTo>
                        <a:lnTo>
                          <a:pt x="107520" y="9448"/>
                        </a:lnTo>
                        <a:lnTo>
                          <a:pt x="107557" y="9448"/>
                        </a:lnTo>
                        <a:lnTo>
                          <a:pt x="107557" y="9430"/>
                        </a:lnTo>
                        <a:lnTo>
                          <a:pt x="107567" y="9430"/>
                        </a:lnTo>
                        <a:lnTo>
                          <a:pt x="107567" y="9420"/>
                        </a:lnTo>
                        <a:lnTo>
                          <a:pt x="107585" y="9420"/>
                        </a:lnTo>
                        <a:lnTo>
                          <a:pt x="107585" y="9402"/>
                        </a:lnTo>
                        <a:lnTo>
                          <a:pt x="107613" y="9402"/>
                        </a:lnTo>
                        <a:lnTo>
                          <a:pt x="107613" y="9383"/>
                        </a:lnTo>
                        <a:lnTo>
                          <a:pt x="107631" y="9383"/>
                        </a:lnTo>
                        <a:lnTo>
                          <a:pt x="107631" y="9374"/>
                        </a:lnTo>
                        <a:lnTo>
                          <a:pt x="107659" y="9374"/>
                        </a:lnTo>
                        <a:lnTo>
                          <a:pt x="107659" y="9356"/>
                        </a:lnTo>
                        <a:lnTo>
                          <a:pt x="107678" y="9356"/>
                        </a:lnTo>
                        <a:lnTo>
                          <a:pt x="107678" y="9337"/>
                        </a:lnTo>
                        <a:lnTo>
                          <a:pt x="107696" y="9337"/>
                        </a:lnTo>
                        <a:lnTo>
                          <a:pt x="107696" y="9328"/>
                        </a:lnTo>
                        <a:lnTo>
                          <a:pt x="107724" y="9328"/>
                        </a:lnTo>
                        <a:lnTo>
                          <a:pt x="107724" y="9309"/>
                        </a:lnTo>
                        <a:lnTo>
                          <a:pt x="107743" y="9309"/>
                        </a:lnTo>
                        <a:lnTo>
                          <a:pt x="107743" y="9291"/>
                        </a:lnTo>
                        <a:lnTo>
                          <a:pt x="107752" y="9291"/>
                        </a:lnTo>
                        <a:lnTo>
                          <a:pt x="107752" y="9281"/>
                        </a:lnTo>
                        <a:lnTo>
                          <a:pt x="107789" y="9281"/>
                        </a:lnTo>
                        <a:lnTo>
                          <a:pt x="107789" y="9263"/>
                        </a:lnTo>
                        <a:lnTo>
                          <a:pt x="107798" y="9263"/>
                        </a:lnTo>
                        <a:lnTo>
                          <a:pt x="107798" y="9244"/>
                        </a:lnTo>
                        <a:lnTo>
                          <a:pt x="107835" y="9244"/>
                        </a:lnTo>
                        <a:lnTo>
                          <a:pt x="107835" y="9235"/>
                        </a:lnTo>
                        <a:lnTo>
                          <a:pt x="107844" y="9235"/>
                        </a:lnTo>
                        <a:lnTo>
                          <a:pt x="107844" y="9217"/>
                        </a:lnTo>
                        <a:lnTo>
                          <a:pt x="107863" y="9217"/>
                        </a:lnTo>
                        <a:lnTo>
                          <a:pt x="107863" y="9198"/>
                        </a:lnTo>
                        <a:lnTo>
                          <a:pt x="107891" y="9198"/>
                        </a:lnTo>
                        <a:lnTo>
                          <a:pt x="107891" y="9189"/>
                        </a:lnTo>
                        <a:lnTo>
                          <a:pt x="107909" y="9189"/>
                        </a:lnTo>
                        <a:lnTo>
                          <a:pt x="107909" y="9170"/>
                        </a:lnTo>
                        <a:lnTo>
                          <a:pt x="107937" y="9170"/>
                        </a:lnTo>
                        <a:lnTo>
                          <a:pt x="107937" y="9152"/>
                        </a:lnTo>
                        <a:lnTo>
                          <a:pt x="107974" y="9152"/>
                        </a:lnTo>
                        <a:lnTo>
                          <a:pt x="107974" y="9143"/>
                        </a:lnTo>
                        <a:lnTo>
                          <a:pt x="107983" y="9143"/>
                        </a:lnTo>
                        <a:lnTo>
                          <a:pt x="107983" y="9124"/>
                        </a:lnTo>
                        <a:lnTo>
                          <a:pt x="108020" y="9124"/>
                        </a:lnTo>
                        <a:lnTo>
                          <a:pt x="108020" y="9105"/>
                        </a:lnTo>
                        <a:lnTo>
                          <a:pt x="108030" y="9105"/>
                        </a:lnTo>
                        <a:lnTo>
                          <a:pt x="108030" y="9096"/>
                        </a:lnTo>
                        <a:lnTo>
                          <a:pt x="108067" y="9096"/>
                        </a:lnTo>
                        <a:lnTo>
                          <a:pt x="108067" y="9078"/>
                        </a:lnTo>
                        <a:lnTo>
                          <a:pt x="108076" y="9078"/>
                        </a:lnTo>
                        <a:lnTo>
                          <a:pt x="108076" y="9059"/>
                        </a:lnTo>
                        <a:lnTo>
                          <a:pt x="108113" y="9059"/>
                        </a:lnTo>
                        <a:lnTo>
                          <a:pt x="108113" y="9050"/>
                        </a:lnTo>
                        <a:lnTo>
                          <a:pt x="108122" y="9050"/>
                        </a:lnTo>
                        <a:lnTo>
                          <a:pt x="108122" y="9031"/>
                        </a:lnTo>
                        <a:lnTo>
                          <a:pt x="108159" y="9031"/>
                        </a:lnTo>
                        <a:lnTo>
                          <a:pt x="108159" y="9013"/>
                        </a:lnTo>
                        <a:lnTo>
                          <a:pt x="108187" y="9013"/>
                        </a:lnTo>
                        <a:lnTo>
                          <a:pt x="108187" y="9004"/>
                        </a:lnTo>
                        <a:lnTo>
                          <a:pt x="108206" y="9004"/>
                        </a:lnTo>
                        <a:lnTo>
                          <a:pt x="108206" y="8985"/>
                        </a:lnTo>
                        <a:lnTo>
                          <a:pt x="108233" y="8985"/>
                        </a:lnTo>
                        <a:lnTo>
                          <a:pt x="108233" y="8967"/>
                        </a:lnTo>
                        <a:lnTo>
                          <a:pt x="108261" y="8967"/>
                        </a:lnTo>
                        <a:lnTo>
                          <a:pt x="108261" y="8957"/>
                        </a:lnTo>
                        <a:lnTo>
                          <a:pt x="108280" y="8957"/>
                        </a:lnTo>
                        <a:lnTo>
                          <a:pt x="108280" y="8939"/>
                        </a:lnTo>
                        <a:lnTo>
                          <a:pt x="108308" y="8939"/>
                        </a:lnTo>
                        <a:lnTo>
                          <a:pt x="108308" y="8920"/>
                        </a:lnTo>
                        <a:lnTo>
                          <a:pt x="108345" y="8920"/>
                        </a:lnTo>
                        <a:lnTo>
                          <a:pt x="108345" y="8911"/>
                        </a:lnTo>
                        <a:lnTo>
                          <a:pt x="108354" y="8911"/>
                        </a:lnTo>
                        <a:lnTo>
                          <a:pt x="108354" y="8892"/>
                        </a:lnTo>
                        <a:lnTo>
                          <a:pt x="108391" y="8892"/>
                        </a:lnTo>
                        <a:lnTo>
                          <a:pt x="108391" y="8874"/>
                        </a:lnTo>
                        <a:lnTo>
                          <a:pt x="108419" y="8874"/>
                        </a:lnTo>
                        <a:lnTo>
                          <a:pt x="108419" y="8865"/>
                        </a:lnTo>
                        <a:lnTo>
                          <a:pt x="108446" y="8865"/>
                        </a:lnTo>
                        <a:lnTo>
                          <a:pt x="108446" y="8846"/>
                        </a:lnTo>
                        <a:lnTo>
                          <a:pt x="108484" y="8846"/>
                        </a:lnTo>
                        <a:lnTo>
                          <a:pt x="108484" y="8828"/>
                        </a:lnTo>
                        <a:lnTo>
                          <a:pt x="108511" y="8828"/>
                        </a:lnTo>
                        <a:lnTo>
                          <a:pt x="108511" y="8818"/>
                        </a:lnTo>
                        <a:lnTo>
                          <a:pt x="108539" y="8818"/>
                        </a:lnTo>
                        <a:lnTo>
                          <a:pt x="108539" y="8800"/>
                        </a:lnTo>
                        <a:lnTo>
                          <a:pt x="108576" y="8800"/>
                        </a:lnTo>
                        <a:lnTo>
                          <a:pt x="108576" y="8781"/>
                        </a:lnTo>
                        <a:lnTo>
                          <a:pt x="108604" y="8781"/>
                        </a:lnTo>
                        <a:lnTo>
                          <a:pt x="108604" y="8772"/>
                        </a:lnTo>
                        <a:lnTo>
                          <a:pt x="108632" y="8772"/>
                        </a:lnTo>
                        <a:lnTo>
                          <a:pt x="108632" y="8754"/>
                        </a:lnTo>
                        <a:lnTo>
                          <a:pt x="108669" y="8754"/>
                        </a:lnTo>
                        <a:lnTo>
                          <a:pt x="108669" y="8735"/>
                        </a:lnTo>
                        <a:lnTo>
                          <a:pt x="108697" y="8735"/>
                        </a:lnTo>
                        <a:lnTo>
                          <a:pt x="108697" y="8726"/>
                        </a:lnTo>
                        <a:lnTo>
                          <a:pt x="108724" y="8726"/>
                        </a:lnTo>
                        <a:lnTo>
                          <a:pt x="108724" y="8707"/>
                        </a:lnTo>
                        <a:lnTo>
                          <a:pt x="108761" y="8707"/>
                        </a:lnTo>
                        <a:lnTo>
                          <a:pt x="108761" y="8689"/>
                        </a:lnTo>
                        <a:lnTo>
                          <a:pt x="108789" y="8689"/>
                        </a:lnTo>
                        <a:lnTo>
                          <a:pt x="108789" y="8679"/>
                        </a:lnTo>
                        <a:lnTo>
                          <a:pt x="108836" y="8679"/>
                        </a:lnTo>
                        <a:lnTo>
                          <a:pt x="108836" y="8661"/>
                        </a:lnTo>
                        <a:lnTo>
                          <a:pt x="108863" y="8661"/>
                        </a:lnTo>
                        <a:lnTo>
                          <a:pt x="108863" y="8642"/>
                        </a:lnTo>
                        <a:lnTo>
                          <a:pt x="108910" y="8642"/>
                        </a:lnTo>
                        <a:lnTo>
                          <a:pt x="108910" y="8633"/>
                        </a:lnTo>
                        <a:lnTo>
                          <a:pt x="108947" y="8633"/>
                        </a:lnTo>
                        <a:lnTo>
                          <a:pt x="108947" y="8615"/>
                        </a:lnTo>
                        <a:lnTo>
                          <a:pt x="108993" y="8615"/>
                        </a:lnTo>
                        <a:lnTo>
                          <a:pt x="108993" y="8596"/>
                        </a:lnTo>
                        <a:lnTo>
                          <a:pt x="109021" y="8596"/>
                        </a:lnTo>
                        <a:lnTo>
                          <a:pt x="109021" y="8587"/>
                        </a:lnTo>
                        <a:lnTo>
                          <a:pt x="109067" y="8587"/>
                        </a:lnTo>
                        <a:lnTo>
                          <a:pt x="109067" y="8568"/>
                        </a:lnTo>
                        <a:lnTo>
                          <a:pt x="109095" y="8568"/>
                        </a:lnTo>
                        <a:lnTo>
                          <a:pt x="109095" y="8550"/>
                        </a:lnTo>
                        <a:lnTo>
                          <a:pt x="109141" y="8550"/>
                        </a:lnTo>
                        <a:lnTo>
                          <a:pt x="109141" y="8540"/>
                        </a:lnTo>
                        <a:lnTo>
                          <a:pt x="109187" y="8540"/>
                        </a:lnTo>
                        <a:lnTo>
                          <a:pt x="109187" y="8522"/>
                        </a:lnTo>
                        <a:lnTo>
                          <a:pt x="109234" y="8522"/>
                        </a:lnTo>
                        <a:lnTo>
                          <a:pt x="109234" y="8503"/>
                        </a:lnTo>
                        <a:lnTo>
                          <a:pt x="109280" y="8503"/>
                        </a:lnTo>
                        <a:lnTo>
                          <a:pt x="109280" y="8494"/>
                        </a:lnTo>
                        <a:lnTo>
                          <a:pt x="109326" y="8494"/>
                        </a:lnTo>
                        <a:lnTo>
                          <a:pt x="109326" y="8476"/>
                        </a:lnTo>
                        <a:lnTo>
                          <a:pt x="109391" y="8476"/>
                        </a:lnTo>
                        <a:lnTo>
                          <a:pt x="109391" y="8457"/>
                        </a:lnTo>
                        <a:lnTo>
                          <a:pt x="109438" y="8457"/>
                        </a:lnTo>
                        <a:lnTo>
                          <a:pt x="109438" y="8448"/>
                        </a:lnTo>
                        <a:lnTo>
                          <a:pt x="109484" y="8448"/>
                        </a:lnTo>
                        <a:lnTo>
                          <a:pt x="109484" y="8429"/>
                        </a:lnTo>
                        <a:lnTo>
                          <a:pt x="109530" y="8429"/>
                        </a:lnTo>
                        <a:lnTo>
                          <a:pt x="109530" y="8411"/>
                        </a:lnTo>
                        <a:lnTo>
                          <a:pt x="109577" y="8411"/>
                        </a:lnTo>
                        <a:lnTo>
                          <a:pt x="109577" y="8402"/>
                        </a:lnTo>
                        <a:lnTo>
                          <a:pt x="109651" y="8402"/>
                        </a:lnTo>
                        <a:lnTo>
                          <a:pt x="109651" y="8383"/>
                        </a:lnTo>
                        <a:lnTo>
                          <a:pt x="109715" y="8383"/>
                        </a:lnTo>
                        <a:lnTo>
                          <a:pt x="109715" y="8364"/>
                        </a:lnTo>
                        <a:lnTo>
                          <a:pt x="109780" y="8364"/>
                        </a:lnTo>
                        <a:lnTo>
                          <a:pt x="109780" y="8355"/>
                        </a:lnTo>
                        <a:lnTo>
                          <a:pt x="109836" y="8355"/>
                        </a:lnTo>
                        <a:lnTo>
                          <a:pt x="109836" y="8337"/>
                        </a:lnTo>
                        <a:lnTo>
                          <a:pt x="109919" y="8337"/>
                        </a:lnTo>
                        <a:lnTo>
                          <a:pt x="109919" y="8318"/>
                        </a:lnTo>
                        <a:lnTo>
                          <a:pt x="109975" y="8318"/>
                        </a:lnTo>
                        <a:lnTo>
                          <a:pt x="109975" y="8309"/>
                        </a:lnTo>
                        <a:lnTo>
                          <a:pt x="110058" y="8309"/>
                        </a:lnTo>
                        <a:lnTo>
                          <a:pt x="110058" y="8290"/>
                        </a:lnTo>
                        <a:lnTo>
                          <a:pt x="110151" y="8290"/>
                        </a:lnTo>
                        <a:lnTo>
                          <a:pt x="110151" y="8272"/>
                        </a:lnTo>
                        <a:lnTo>
                          <a:pt x="110243" y="8272"/>
                        </a:lnTo>
                        <a:lnTo>
                          <a:pt x="110243" y="8263"/>
                        </a:lnTo>
                        <a:lnTo>
                          <a:pt x="110336" y="8263"/>
                        </a:lnTo>
                        <a:lnTo>
                          <a:pt x="110336" y="8244"/>
                        </a:lnTo>
                        <a:lnTo>
                          <a:pt x="110429" y="8244"/>
                        </a:lnTo>
                        <a:lnTo>
                          <a:pt x="110429" y="8226"/>
                        </a:lnTo>
                        <a:lnTo>
                          <a:pt x="110577" y="8226"/>
                        </a:lnTo>
                        <a:lnTo>
                          <a:pt x="110577" y="8216"/>
                        </a:lnTo>
                        <a:lnTo>
                          <a:pt x="110734" y="8216"/>
                        </a:lnTo>
                        <a:lnTo>
                          <a:pt x="110734" y="8198"/>
                        </a:lnTo>
                        <a:lnTo>
                          <a:pt x="110892" y="8198"/>
                        </a:lnTo>
                        <a:lnTo>
                          <a:pt x="110892" y="8179"/>
                        </a:lnTo>
                        <a:lnTo>
                          <a:pt x="111244" y="8179"/>
                        </a:lnTo>
                        <a:lnTo>
                          <a:pt x="111244" y="8170"/>
                        </a:lnTo>
                        <a:lnTo>
                          <a:pt x="111522" y="8170"/>
                        </a:lnTo>
                        <a:lnTo>
                          <a:pt x="111522" y="8179"/>
                        </a:lnTo>
                        <a:lnTo>
                          <a:pt x="111846" y="8179"/>
                        </a:lnTo>
                        <a:lnTo>
                          <a:pt x="111846" y="8198"/>
                        </a:lnTo>
                        <a:lnTo>
                          <a:pt x="112013" y="8198"/>
                        </a:lnTo>
                        <a:lnTo>
                          <a:pt x="112013" y="8216"/>
                        </a:lnTo>
                        <a:lnTo>
                          <a:pt x="112152" y="8216"/>
                        </a:lnTo>
                        <a:lnTo>
                          <a:pt x="112152" y="8226"/>
                        </a:lnTo>
                        <a:lnTo>
                          <a:pt x="112290" y="8226"/>
                        </a:lnTo>
                        <a:lnTo>
                          <a:pt x="112290" y="8244"/>
                        </a:lnTo>
                        <a:lnTo>
                          <a:pt x="112429" y="8244"/>
                        </a:lnTo>
                        <a:lnTo>
                          <a:pt x="112429" y="8263"/>
                        </a:lnTo>
                        <a:lnTo>
                          <a:pt x="112522" y="8263"/>
                        </a:lnTo>
                        <a:lnTo>
                          <a:pt x="112522" y="8272"/>
                        </a:lnTo>
                        <a:lnTo>
                          <a:pt x="112605" y="8272"/>
                        </a:lnTo>
                        <a:lnTo>
                          <a:pt x="112605" y="8290"/>
                        </a:lnTo>
                        <a:lnTo>
                          <a:pt x="112679" y="8290"/>
                        </a:lnTo>
                        <a:lnTo>
                          <a:pt x="112679" y="8309"/>
                        </a:lnTo>
                        <a:lnTo>
                          <a:pt x="112772" y="8309"/>
                        </a:lnTo>
                        <a:lnTo>
                          <a:pt x="112772" y="8318"/>
                        </a:lnTo>
                        <a:lnTo>
                          <a:pt x="112846" y="8318"/>
                        </a:lnTo>
                        <a:lnTo>
                          <a:pt x="112846" y="8337"/>
                        </a:lnTo>
                        <a:lnTo>
                          <a:pt x="112930" y="8337"/>
                        </a:lnTo>
                        <a:lnTo>
                          <a:pt x="112930" y="8355"/>
                        </a:lnTo>
                        <a:lnTo>
                          <a:pt x="112985" y="8355"/>
                        </a:lnTo>
                        <a:lnTo>
                          <a:pt x="112985" y="8364"/>
                        </a:lnTo>
                        <a:lnTo>
                          <a:pt x="113050" y="8364"/>
                        </a:lnTo>
                        <a:lnTo>
                          <a:pt x="113050" y="8383"/>
                        </a:lnTo>
                        <a:lnTo>
                          <a:pt x="113115" y="8383"/>
                        </a:lnTo>
                        <a:lnTo>
                          <a:pt x="113115" y="8402"/>
                        </a:lnTo>
                        <a:lnTo>
                          <a:pt x="113170" y="8402"/>
                        </a:lnTo>
                        <a:lnTo>
                          <a:pt x="113170" y="8411"/>
                        </a:lnTo>
                        <a:lnTo>
                          <a:pt x="113217" y="8411"/>
                        </a:lnTo>
                        <a:lnTo>
                          <a:pt x="113217" y="8429"/>
                        </a:lnTo>
                        <a:lnTo>
                          <a:pt x="113282" y="8429"/>
                        </a:lnTo>
                        <a:lnTo>
                          <a:pt x="113282" y="8448"/>
                        </a:lnTo>
                        <a:lnTo>
                          <a:pt x="113346" y="8448"/>
                        </a:lnTo>
                        <a:lnTo>
                          <a:pt x="113346" y="8457"/>
                        </a:lnTo>
                        <a:lnTo>
                          <a:pt x="113402" y="8457"/>
                        </a:lnTo>
                        <a:lnTo>
                          <a:pt x="113402" y="8476"/>
                        </a:lnTo>
                        <a:lnTo>
                          <a:pt x="113448" y="8476"/>
                        </a:lnTo>
                        <a:lnTo>
                          <a:pt x="113448" y="8494"/>
                        </a:lnTo>
                        <a:lnTo>
                          <a:pt x="113495" y="8494"/>
                        </a:lnTo>
                        <a:lnTo>
                          <a:pt x="113495" y="8503"/>
                        </a:lnTo>
                        <a:lnTo>
                          <a:pt x="113541" y="8503"/>
                        </a:lnTo>
                        <a:lnTo>
                          <a:pt x="113541" y="8522"/>
                        </a:lnTo>
                        <a:lnTo>
                          <a:pt x="113578" y="8522"/>
                        </a:lnTo>
                        <a:lnTo>
                          <a:pt x="113578" y="8540"/>
                        </a:lnTo>
                        <a:lnTo>
                          <a:pt x="113624" y="8540"/>
                        </a:lnTo>
                        <a:lnTo>
                          <a:pt x="113624" y="8550"/>
                        </a:lnTo>
                        <a:lnTo>
                          <a:pt x="113671" y="8550"/>
                        </a:lnTo>
                        <a:lnTo>
                          <a:pt x="113671" y="8568"/>
                        </a:lnTo>
                        <a:lnTo>
                          <a:pt x="113717" y="8568"/>
                        </a:lnTo>
                        <a:lnTo>
                          <a:pt x="113717" y="8587"/>
                        </a:lnTo>
                        <a:lnTo>
                          <a:pt x="113763" y="8587"/>
                        </a:lnTo>
                        <a:lnTo>
                          <a:pt x="113763" y="8596"/>
                        </a:lnTo>
                        <a:lnTo>
                          <a:pt x="113791" y="8596"/>
                        </a:lnTo>
                        <a:lnTo>
                          <a:pt x="113791" y="8615"/>
                        </a:lnTo>
                        <a:lnTo>
                          <a:pt x="113837" y="8615"/>
                        </a:lnTo>
                        <a:lnTo>
                          <a:pt x="113837" y="8633"/>
                        </a:lnTo>
                        <a:lnTo>
                          <a:pt x="113884" y="8633"/>
                        </a:lnTo>
                        <a:lnTo>
                          <a:pt x="113884" y="8642"/>
                        </a:lnTo>
                        <a:lnTo>
                          <a:pt x="113930" y="8642"/>
                        </a:lnTo>
                        <a:lnTo>
                          <a:pt x="113930" y="8661"/>
                        </a:lnTo>
                        <a:lnTo>
                          <a:pt x="113958" y="8661"/>
                        </a:lnTo>
                        <a:lnTo>
                          <a:pt x="113958" y="8679"/>
                        </a:lnTo>
                        <a:lnTo>
                          <a:pt x="113995" y="8679"/>
                        </a:lnTo>
                        <a:lnTo>
                          <a:pt x="113995" y="8689"/>
                        </a:lnTo>
                        <a:lnTo>
                          <a:pt x="114023" y="8689"/>
                        </a:lnTo>
                        <a:lnTo>
                          <a:pt x="114023" y="8707"/>
                        </a:lnTo>
                        <a:lnTo>
                          <a:pt x="114050" y="8707"/>
                        </a:lnTo>
                        <a:lnTo>
                          <a:pt x="114050" y="8726"/>
                        </a:lnTo>
                        <a:lnTo>
                          <a:pt x="114097" y="8726"/>
                        </a:lnTo>
                        <a:lnTo>
                          <a:pt x="114097" y="8735"/>
                        </a:lnTo>
                        <a:lnTo>
                          <a:pt x="114134" y="8735"/>
                        </a:lnTo>
                        <a:lnTo>
                          <a:pt x="114134" y="8754"/>
                        </a:lnTo>
                        <a:lnTo>
                          <a:pt x="114161" y="8754"/>
                        </a:lnTo>
                        <a:lnTo>
                          <a:pt x="114161" y="8772"/>
                        </a:lnTo>
                        <a:lnTo>
                          <a:pt x="114189" y="8772"/>
                        </a:lnTo>
                        <a:lnTo>
                          <a:pt x="114189" y="8781"/>
                        </a:lnTo>
                        <a:lnTo>
                          <a:pt x="114226" y="8781"/>
                        </a:lnTo>
                        <a:lnTo>
                          <a:pt x="114226" y="8800"/>
                        </a:lnTo>
                        <a:lnTo>
                          <a:pt x="114254" y="8800"/>
                        </a:lnTo>
                        <a:lnTo>
                          <a:pt x="114254" y="8818"/>
                        </a:lnTo>
                        <a:lnTo>
                          <a:pt x="114300" y="8818"/>
                        </a:lnTo>
                        <a:lnTo>
                          <a:pt x="114300" y="8828"/>
                        </a:lnTo>
                        <a:lnTo>
                          <a:pt x="114328" y="8828"/>
                        </a:lnTo>
                        <a:lnTo>
                          <a:pt x="114328" y="8846"/>
                        </a:lnTo>
                        <a:lnTo>
                          <a:pt x="114365" y="8846"/>
                        </a:lnTo>
                        <a:lnTo>
                          <a:pt x="114365" y="8865"/>
                        </a:lnTo>
                        <a:lnTo>
                          <a:pt x="114393" y="8865"/>
                        </a:lnTo>
                        <a:lnTo>
                          <a:pt x="114393" y="8874"/>
                        </a:lnTo>
                        <a:lnTo>
                          <a:pt x="114412" y="8874"/>
                        </a:lnTo>
                        <a:lnTo>
                          <a:pt x="114412" y="8892"/>
                        </a:lnTo>
                        <a:lnTo>
                          <a:pt x="114439" y="8892"/>
                        </a:lnTo>
                        <a:lnTo>
                          <a:pt x="114439" y="8911"/>
                        </a:lnTo>
                        <a:lnTo>
                          <a:pt x="114467" y="8911"/>
                        </a:lnTo>
                        <a:lnTo>
                          <a:pt x="114467" y="8920"/>
                        </a:lnTo>
                        <a:lnTo>
                          <a:pt x="114504" y="8920"/>
                        </a:lnTo>
                        <a:lnTo>
                          <a:pt x="114504" y="8939"/>
                        </a:lnTo>
                        <a:lnTo>
                          <a:pt x="114513" y="8939"/>
                        </a:lnTo>
                        <a:lnTo>
                          <a:pt x="114513" y="8957"/>
                        </a:lnTo>
                        <a:lnTo>
                          <a:pt x="114551" y="8957"/>
                        </a:lnTo>
                        <a:lnTo>
                          <a:pt x="114551" y="8967"/>
                        </a:lnTo>
                        <a:lnTo>
                          <a:pt x="114578" y="8967"/>
                        </a:lnTo>
                        <a:lnTo>
                          <a:pt x="114578" y="8985"/>
                        </a:lnTo>
                        <a:lnTo>
                          <a:pt x="114606" y="8985"/>
                        </a:lnTo>
                        <a:lnTo>
                          <a:pt x="114606" y="9004"/>
                        </a:lnTo>
                        <a:lnTo>
                          <a:pt x="114625" y="9004"/>
                        </a:lnTo>
                        <a:lnTo>
                          <a:pt x="114625" y="9013"/>
                        </a:lnTo>
                        <a:lnTo>
                          <a:pt x="114652" y="9013"/>
                        </a:lnTo>
                        <a:lnTo>
                          <a:pt x="114652" y="9031"/>
                        </a:lnTo>
                        <a:lnTo>
                          <a:pt x="114689" y="9031"/>
                        </a:lnTo>
                        <a:lnTo>
                          <a:pt x="114689" y="9050"/>
                        </a:lnTo>
                        <a:lnTo>
                          <a:pt x="114699" y="9050"/>
                        </a:lnTo>
                        <a:lnTo>
                          <a:pt x="114699" y="9059"/>
                        </a:lnTo>
                        <a:lnTo>
                          <a:pt x="114736" y="9059"/>
                        </a:lnTo>
                        <a:lnTo>
                          <a:pt x="114736" y="9078"/>
                        </a:lnTo>
                        <a:lnTo>
                          <a:pt x="114764" y="9078"/>
                        </a:lnTo>
                        <a:lnTo>
                          <a:pt x="114764" y="9096"/>
                        </a:lnTo>
                        <a:lnTo>
                          <a:pt x="114791" y="9096"/>
                        </a:lnTo>
                        <a:lnTo>
                          <a:pt x="114791" y="9105"/>
                        </a:lnTo>
                        <a:lnTo>
                          <a:pt x="114810" y="9105"/>
                        </a:lnTo>
                        <a:lnTo>
                          <a:pt x="114810" y="9124"/>
                        </a:lnTo>
                        <a:lnTo>
                          <a:pt x="114838" y="9124"/>
                        </a:lnTo>
                        <a:lnTo>
                          <a:pt x="114838" y="9143"/>
                        </a:lnTo>
                        <a:lnTo>
                          <a:pt x="114856" y="9143"/>
                        </a:lnTo>
                        <a:lnTo>
                          <a:pt x="114856" y="9152"/>
                        </a:lnTo>
                        <a:lnTo>
                          <a:pt x="114875" y="9152"/>
                        </a:lnTo>
                        <a:lnTo>
                          <a:pt x="114875" y="9170"/>
                        </a:lnTo>
                        <a:lnTo>
                          <a:pt x="114903" y="9170"/>
                        </a:lnTo>
                        <a:lnTo>
                          <a:pt x="114903" y="9189"/>
                        </a:lnTo>
                        <a:lnTo>
                          <a:pt x="114921" y="9189"/>
                        </a:lnTo>
                        <a:lnTo>
                          <a:pt x="114921" y="9198"/>
                        </a:lnTo>
                        <a:lnTo>
                          <a:pt x="114949" y="9198"/>
                        </a:lnTo>
                        <a:lnTo>
                          <a:pt x="114949" y="9217"/>
                        </a:lnTo>
                        <a:lnTo>
                          <a:pt x="114967" y="9217"/>
                        </a:lnTo>
                        <a:lnTo>
                          <a:pt x="114967" y="9235"/>
                        </a:lnTo>
                        <a:lnTo>
                          <a:pt x="114995" y="9235"/>
                        </a:lnTo>
                        <a:lnTo>
                          <a:pt x="114995" y="9244"/>
                        </a:lnTo>
                        <a:lnTo>
                          <a:pt x="115014" y="9244"/>
                        </a:lnTo>
                        <a:lnTo>
                          <a:pt x="115014" y="9263"/>
                        </a:lnTo>
                        <a:lnTo>
                          <a:pt x="115023" y="9263"/>
                        </a:lnTo>
                        <a:lnTo>
                          <a:pt x="115023" y="9281"/>
                        </a:lnTo>
                        <a:lnTo>
                          <a:pt x="115041" y="9281"/>
                        </a:lnTo>
                        <a:lnTo>
                          <a:pt x="115041" y="9244"/>
                        </a:lnTo>
                        <a:lnTo>
                          <a:pt x="115023" y="9244"/>
                        </a:lnTo>
                        <a:lnTo>
                          <a:pt x="115023" y="9235"/>
                        </a:lnTo>
                        <a:lnTo>
                          <a:pt x="115014" y="9235"/>
                        </a:lnTo>
                        <a:lnTo>
                          <a:pt x="115014" y="9198"/>
                        </a:lnTo>
                        <a:lnTo>
                          <a:pt x="114995" y="9198"/>
                        </a:lnTo>
                        <a:lnTo>
                          <a:pt x="114995" y="9189"/>
                        </a:lnTo>
                        <a:lnTo>
                          <a:pt x="114977" y="9189"/>
                        </a:lnTo>
                        <a:lnTo>
                          <a:pt x="114977" y="9170"/>
                        </a:lnTo>
                        <a:lnTo>
                          <a:pt x="114967" y="9170"/>
                        </a:lnTo>
                        <a:lnTo>
                          <a:pt x="114967" y="9143"/>
                        </a:lnTo>
                        <a:lnTo>
                          <a:pt x="114949" y="9143"/>
                        </a:lnTo>
                        <a:lnTo>
                          <a:pt x="114949" y="9105"/>
                        </a:lnTo>
                        <a:lnTo>
                          <a:pt x="114930" y="9105"/>
                        </a:lnTo>
                        <a:lnTo>
                          <a:pt x="114930" y="9078"/>
                        </a:lnTo>
                        <a:lnTo>
                          <a:pt x="114921" y="9078"/>
                        </a:lnTo>
                        <a:lnTo>
                          <a:pt x="114921" y="9050"/>
                        </a:lnTo>
                        <a:lnTo>
                          <a:pt x="114903" y="9050"/>
                        </a:lnTo>
                        <a:lnTo>
                          <a:pt x="114903" y="9013"/>
                        </a:lnTo>
                        <a:lnTo>
                          <a:pt x="114884" y="9013"/>
                        </a:lnTo>
                        <a:lnTo>
                          <a:pt x="114884" y="8967"/>
                        </a:lnTo>
                        <a:lnTo>
                          <a:pt x="114875" y="8967"/>
                        </a:lnTo>
                        <a:lnTo>
                          <a:pt x="114875" y="8920"/>
                        </a:lnTo>
                        <a:lnTo>
                          <a:pt x="114856" y="8920"/>
                        </a:lnTo>
                        <a:lnTo>
                          <a:pt x="114856" y="8874"/>
                        </a:lnTo>
                        <a:lnTo>
                          <a:pt x="114838" y="8874"/>
                        </a:lnTo>
                        <a:lnTo>
                          <a:pt x="114838" y="8800"/>
                        </a:lnTo>
                        <a:lnTo>
                          <a:pt x="114828" y="8800"/>
                        </a:lnTo>
                        <a:lnTo>
                          <a:pt x="114828" y="8689"/>
                        </a:lnTo>
                        <a:lnTo>
                          <a:pt x="114810" y="8689"/>
                        </a:lnTo>
                        <a:lnTo>
                          <a:pt x="114810" y="8448"/>
                        </a:lnTo>
                        <a:lnTo>
                          <a:pt x="114828" y="8448"/>
                        </a:lnTo>
                        <a:lnTo>
                          <a:pt x="114828" y="8355"/>
                        </a:lnTo>
                        <a:lnTo>
                          <a:pt x="114838" y="8355"/>
                        </a:lnTo>
                        <a:lnTo>
                          <a:pt x="114838" y="8272"/>
                        </a:lnTo>
                        <a:lnTo>
                          <a:pt x="114856" y="8272"/>
                        </a:lnTo>
                        <a:lnTo>
                          <a:pt x="114856" y="8226"/>
                        </a:lnTo>
                        <a:lnTo>
                          <a:pt x="114875" y="8226"/>
                        </a:lnTo>
                        <a:lnTo>
                          <a:pt x="114875" y="8179"/>
                        </a:lnTo>
                        <a:lnTo>
                          <a:pt x="114884" y="8179"/>
                        </a:lnTo>
                        <a:lnTo>
                          <a:pt x="114884" y="8133"/>
                        </a:lnTo>
                        <a:lnTo>
                          <a:pt x="114903" y="8133"/>
                        </a:lnTo>
                        <a:lnTo>
                          <a:pt x="114903" y="8105"/>
                        </a:lnTo>
                        <a:lnTo>
                          <a:pt x="114921" y="8105"/>
                        </a:lnTo>
                        <a:lnTo>
                          <a:pt x="114921" y="8077"/>
                        </a:lnTo>
                        <a:lnTo>
                          <a:pt x="114930" y="8077"/>
                        </a:lnTo>
                        <a:lnTo>
                          <a:pt x="114930" y="8040"/>
                        </a:lnTo>
                        <a:lnTo>
                          <a:pt x="114949" y="8040"/>
                        </a:lnTo>
                        <a:lnTo>
                          <a:pt x="114949" y="8013"/>
                        </a:lnTo>
                        <a:lnTo>
                          <a:pt x="114967" y="8013"/>
                        </a:lnTo>
                        <a:lnTo>
                          <a:pt x="114967" y="7994"/>
                        </a:lnTo>
                        <a:lnTo>
                          <a:pt x="114977" y="7994"/>
                        </a:lnTo>
                        <a:lnTo>
                          <a:pt x="114977" y="7966"/>
                        </a:lnTo>
                        <a:lnTo>
                          <a:pt x="114995" y="7966"/>
                        </a:lnTo>
                        <a:lnTo>
                          <a:pt x="114995" y="7948"/>
                        </a:lnTo>
                        <a:lnTo>
                          <a:pt x="115014" y="7948"/>
                        </a:lnTo>
                        <a:lnTo>
                          <a:pt x="115014" y="7920"/>
                        </a:lnTo>
                        <a:lnTo>
                          <a:pt x="115023" y="7920"/>
                        </a:lnTo>
                        <a:lnTo>
                          <a:pt x="115023" y="7901"/>
                        </a:lnTo>
                        <a:lnTo>
                          <a:pt x="115041" y="7901"/>
                        </a:lnTo>
                        <a:lnTo>
                          <a:pt x="115041" y="7874"/>
                        </a:lnTo>
                        <a:lnTo>
                          <a:pt x="115060" y="7874"/>
                        </a:lnTo>
                        <a:lnTo>
                          <a:pt x="115060" y="7855"/>
                        </a:lnTo>
                        <a:lnTo>
                          <a:pt x="115069" y="7855"/>
                        </a:lnTo>
                        <a:lnTo>
                          <a:pt x="115069" y="7846"/>
                        </a:lnTo>
                        <a:lnTo>
                          <a:pt x="115088" y="7846"/>
                        </a:lnTo>
                        <a:lnTo>
                          <a:pt x="115088" y="7827"/>
                        </a:lnTo>
                        <a:lnTo>
                          <a:pt x="115106" y="7827"/>
                        </a:lnTo>
                        <a:lnTo>
                          <a:pt x="115106" y="7809"/>
                        </a:lnTo>
                        <a:lnTo>
                          <a:pt x="115116" y="7809"/>
                        </a:lnTo>
                        <a:lnTo>
                          <a:pt x="115116" y="7781"/>
                        </a:lnTo>
                        <a:lnTo>
                          <a:pt x="115134" y="7781"/>
                        </a:lnTo>
                        <a:lnTo>
                          <a:pt x="115134" y="7762"/>
                        </a:lnTo>
                        <a:lnTo>
                          <a:pt x="115153" y="7762"/>
                        </a:lnTo>
                        <a:lnTo>
                          <a:pt x="115153" y="7753"/>
                        </a:lnTo>
                        <a:lnTo>
                          <a:pt x="115162" y="7753"/>
                        </a:lnTo>
                        <a:lnTo>
                          <a:pt x="115162" y="7735"/>
                        </a:lnTo>
                        <a:lnTo>
                          <a:pt x="115199" y="7735"/>
                        </a:lnTo>
                        <a:lnTo>
                          <a:pt x="115199" y="7716"/>
                        </a:lnTo>
                        <a:lnTo>
                          <a:pt x="115208" y="7716"/>
                        </a:lnTo>
                        <a:lnTo>
                          <a:pt x="115208" y="7707"/>
                        </a:lnTo>
                        <a:lnTo>
                          <a:pt x="115227" y="7707"/>
                        </a:lnTo>
                        <a:lnTo>
                          <a:pt x="115227" y="7688"/>
                        </a:lnTo>
                        <a:lnTo>
                          <a:pt x="115245" y="7688"/>
                        </a:lnTo>
                        <a:lnTo>
                          <a:pt x="115245" y="7670"/>
                        </a:lnTo>
                        <a:lnTo>
                          <a:pt x="115254" y="7670"/>
                        </a:lnTo>
                        <a:lnTo>
                          <a:pt x="115254" y="7661"/>
                        </a:lnTo>
                        <a:lnTo>
                          <a:pt x="115273" y="7661"/>
                        </a:lnTo>
                        <a:lnTo>
                          <a:pt x="115273" y="7642"/>
                        </a:lnTo>
                        <a:lnTo>
                          <a:pt x="115301" y="7642"/>
                        </a:lnTo>
                        <a:lnTo>
                          <a:pt x="115301" y="7623"/>
                        </a:lnTo>
                        <a:lnTo>
                          <a:pt x="115319" y="7623"/>
                        </a:lnTo>
                        <a:lnTo>
                          <a:pt x="115319" y="7614"/>
                        </a:lnTo>
                        <a:lnTo>
                          <a:pt x="115347" y="7614"/>
                        </a:lnTo>
                        <a:lnTo>
                          <a:pt x="115347" y="7596"/>
                        </a:lnTo>
                        <a:lnTo>
                          <a:pt x="115366" y="7596"/>
                        </a:lnTo>
                        <a:lnTo>
                          <a:pt x="115366" y="7577"/>
                        </a:lnTo>
                        <a:lnTo>
                          <a:pt x="115393" y="7577"/>
                        </a:lnTo>
                        <a:lnTo>
                          <a:pt x="115393" y="7568"/>
                        </a:lnTo>
                        <a:lnTo>
                          <a:pt x="115430" y="7568"/>
                        </a:lnTo>
                        <a:lnTo>
                          <a:pt x="115430" y="7549"/>
                        </a:lnTo>
                        <a:lnTo>
                          <a:pt x="115458" y="7549"/>
                        </a:lnTo>
                        <a:lnTo>
                          <a:pt x="115458" y="7531"/>
                        </a:lnTo>
                        <a:lnTo>
                          <a:pt x="115486" y="7531"/>
                        </a:lnTo>
                        <a:lnTo>
                          <a:pt x="115486" y="7522"/>
                        </a:lnTo>
                        <a:lnTo>
                          <a:pt x="115523" y="7522"/>
                        </a:lnTo>
                        <a:lnTo>
                          <a:pt x="115523" y="7503"/>
                        </a:lnTo>
                        <a:lnTo>
                          <a:pt x="115569" y="7503"/>
                        </a:lnTo>
                        <a:lnTo>
                          <a:pt x="115569" y="7485"/>
                        </a:lnTo>
                        <a:lnTo>
                          <a:pt x="115597" y="7485"/>
                        </a:lnTo>
                        <a:lnTo>
                          <a:pt x="115597" y="7475"/>
                        </a:lnTo>
                        <a:lnTo>
                          <a:pt x="115644" y="7475"/>
                        </a:lnTo>
                        <a:lnTo>
                          <a:pt x="115644" y="7457"/>
                        </a:lnTo>
                        <a:lnTo>
                          <a:pt x="115708" y="7457"/>
                        </a:lnTo>
                        <a:lnTo>
                          <a:pt x="115708" y="7438"/>
                        </a:lnTo>
                        <a:lnTo>
                          <a:pt x="115801" y="7438"/>
                        </a:lnTo>
                        <a:lnTo>
                          <a:pt x="115801" y="7429"/>
                        </a:lnTo>
                        <a:lnTo>
                          <a:pt x="115903" y="7429"/>
                        </a:lnTo>
                        <a:lnTo>
                          <a:pt x="115903" y="7410"/>
                        </a:lnTo>
                        <a:lnTo>
                          <a:pt x="116107" y="7410"/>
                        </a:lnTo>
                        <a:lnTo>
                          <a:pt x="116107" y="7429"/>
                        </a:lnTo>
                        <a:lnTo>
                          <a:pt x="116199" y="7429"/>
                        </a:lnTo>
                        <a:lnTo>
                          <a:pt x="116199" y="7438"/>
                        </a:lnTo>
                        <a:lnTo>
                          <a:pt x="116292" y="7438"/>
                        </a:lnTo>
                        <a:lnTo>
                          <a:pt x="116292" y="7457"/>
                        </a:lnTo>
                        <a:lnTo>
                          <a:pt x="116357" y="7457"/>
                        </a:lnTo>
                        <a:lnTo>
                          <a:pt x="116357" y="7475"/>
                        </a:lnTo>
                        <a:lnTo>
                          <a:pt x="116403" y="7475"/>
                        </a:lnTo>
                        <a:lnTo>
                          <a:pt x="116403" y="7485"/>
                        </a:lnTo>
                        <a:lnTo>
                          <a:pt x="116449" y="7485"/>
                        </a:lnTo>
                        <a:lnTo>
                          <a:pt x="116449" y="7503"/>
                        </a:lnTo>
                        <a:lnTo>
                          <a:pt x="116477" y="7503"/>
                        </a:lnTo>
                        <a:lnTo>
                          <a:pt x="116477" y="7522"/>
                        </a:lnTo>
                        <a:lnTo>
                          <a:pt x="116505" y="7522"/>
                        </a:lnTo>
                        <a:lnTo>
                          <a:pt x="116505" y="7531"/>
                        </a:lnTo>
                        <a:lnTo>
                          <a:pt x="116542" y="7531"/>
                        </a:lnTo>
                        <a:lnTo>
                          <a:pt x="116542" y="7549"/>
                        </a:lnTo>
                        <a:lnTo>
                          <a:pt x="116570" y="7549"/>
                        </a:lnTo>
                        <a:lnTo>
                          <a:pt x="116570" y="7568"/>
                        </a:lnTo>
                        <a:lnTo>
                          <a:pt x="116598" y="7568"/>
                        </a:lnTo>
                        <a:lnTo>
                          <a:pt x="116598" y="7577"/>
                        </a:lnTo>
                        <a:lnTo>
                          <a:pt x="116635" y="7577"/>
                        </a:lnTo>
                        <a:lnTo>
                          <a:pt x="116635" y="7596"/>
                        </a:lnTo>
                        <a:lnTo>
                          <a:pt x="116644" y="7596"/>
                        </a:lnTo>
                        <a:lnTo>
                          <a:pt x="116644" y="7614"/>
                        </a:lnTo>
                        <a:lnTo>
                          <a:pt x="116681" y="7614"/>
                        </a:lnTo>
                        <a:lnTo>
                          <a:pt x="116681" y="7623"/>
                        </a:lnTo>
                        <a:lnTo>
                          <a:pt x="116690" y="7623"/>
                        </a:lnTo>
                        <a:lnTo>
                          <a:pt x="116690" y="7642"/>
                        </a:lnTo>
                        <a:lnTo>
                          <a:pt x="116727" y="7642"/>
                        </a:lnTo>
                        <a:lnTo>
                          <a:pt x="116727" y="7661"/>
                        </a:lnTo>
                        <a:lnTo>
                          <a:pt x="116736" y="7661"/>
                        </a:lnTo>
                        <a:lnTo>
                          <a:pt x="116736" y="7670"/>
                        </a:lnTo>
                        <a:lnTo>
                          <a:pt x="116755" y="7670"/>
                        </a:lnTo>
                        <a:lnTo>
                          <a:pt x="116755" y="7688"/>
                        </a:lnTo>
                        <a:lnTo>
                          <a:pt x="116774" y="7688"/>
                        </a:lnTo>
                        <a:lnTo>
                          <a:pt x="116774" y="7707"/>
                        </a:lnTo>
                        <a:lnTo>
                          <a:pt x="116801" y="7707"/>
                        </a:lnTo>
                        <a:lnTo>
                          <a:pt x="116801" y="7716"/>
                        </a:lnTo>
                        <a:lnTo>
                          <a:pt x="116820" y="7716"/>
                        </a:lnTo>
                        <a:lnTo>
                          <a:pt x="116820" y="7735"/>
                        </a:lnTo>
                        <a:lnTo>
                          <a:pt x="116829" y="7735"/>
                        </a:lnTo>
                        <a:lnTo>
                          <a:pt x="116829" y="7716"/>
                        </a:lnTo>
                        <a:lnTo>
                          <a:pt x="116848" y="7716"/>
                        </a:lnTo>
                        <a:lnTo>
                          <a:pt x="116848" y="7707"/>
                        </a:lnTo>
                        <a:lnTo>
                          <a:pt x="116866" y="7707"/>
                        </a:lnTo>
                        <a:lnTo>
                          <a:pt x="116866" y="7670"/>
                        </a:lnTo>
                        <a:lnTo>
                          <a:pt x="116875" y="7670"/>
                        </a:lnTo>
                        <a:lnTo>
                          <a:pt x="116875" y="7661"/>
                        </a:lnTo>
                        <a:lnTo>
                          <a:pt x="116894" y="7661"/>
                        </a:lnTo>
                        <a:lnTo>
                          <a:pt x="116894" y="7642"/>
                        </a:lnTo>
                        <a:lnTo>
                          <a:pt x="116912" y="7642"/>
                        </a:lnTo>
                        <a:lnTo>
                          <a:pt x="116912" y="7623"/>
                        </a:lnTo>
                        <a:lnTo>
                          <a:pt x="116922" y="7623"/>
                        </a:lnTo>
                        <a:lnTo>
                          <a:pt x="116922" y="7596"/>
                        </a:lnTo>
                        <a:lnTo>
                          <a:pt x="116940" y="7596"/>
                        </a:lnTo>
                        <a:lnTo>
                          <a:pt x="116940" y="7577"/>
                        </a:lnTo>
                        <a:lnTo>
                          <a:pt x="116959" y="7577"/>
                        </a:lnTo>
                        <a:lnTo>
                          <a:pt x="116959" y="7568"/>
                        </a:lnTo>
                        <a:lnTo>
                          <a:pt x="116968" y="7568"/>
                        </a:lnTo>
                        <a:lnTo>
                          <a:pt x="116968" y="7549"/>
                        </a:lnTo>
                        <a:lnTo>
                          <a:pt x="116987" y="7549"/>
                        </a:lnTo>
                        <a:lnTo>
                          <a:pt x="116987" y="7531"/>
                        </a:lnTo>
                        <a:lnTo>
                          <a:pt x="117005" y="7531"/>
                        </a:lnTo>
                        <a:lnTo>
                          <a:pt x="117005" y="7522"/>
                        </a:lnTo>
                        <a:lnTo>
                          <a:pt x="117014" y="7522"/>
                        </a:lnTo>
                        <a:lnTo>
                          <a:pt x="117014" y="7503"/>
                        </a:lnTo>
                        <a:lnTo>
                          <a:pt x="117033" y="7503"/>
                        </a:lnTo>
                        <a:lnTo>
                          <a:pt x="117033" y="7485"/>
                        </a:lnTo>
                        <a:lnTo>
                          <a:pt x="117051" y="7485"/>
                        </a:lnTo>
                        <a:lnTo>
                          <a:pt x="117051" y="7475"/>
                        </a:lnTo>
                        <a:lnTo>
                          <a:pt x="117061" y="7475"/>
                        </a:lnTo>
                        <a:lnTo>
                          <a:pt x="117061" y="7457"/>
                        </a:lnTo>
                        <a:lnTo>
                          <a:pt x="117079" y="7457"/>
                        </a:lnTo>
                        <a:lnTo>
                          <a:pt x="117079" y="7438"/>
                        </a:lnTo>
                        <a:lnTo>
                          <a:pt x="117098" y="7438"/>
                        </a:lnTo>
                        <a:lnTo>
                          <a:pt x="117098" y="7429"/>
                        </a:lnTo>
                        <a:lnTo>
                          <a:pt x="117107" y="7429"/>
                        </a:lnTo>
                        <a:lnTo>
                          <a:pt x="117107" y="7410"/>
                        </a:lnTo>
                        <a:lnTo>
                          <a:pt x="117126" y="7410"/>
                        </a:lnTo>
                        <a:lnTo>
                          <a:pt x="117126" y="7392"/>
                        </a:lnTo>
                        <a:lnTo>
                          <a:pt x="117144" y="7392"/>
                        </a:lnTo>
                        <a:lnTo>
                          <a:pt x="117144" y="7383"/>
                        </a:lnTo>
                        <a:lnTo>
                          <a:pt x="117153" y="7383"/>
                        </a:lnTo>
                        <a:lnTo>
                          <a:pt x="117153" y="7364"/>
                        </a:lnTo>
                        <a:lnTo>
                          <a:pt x="117172" y="7364"/>
                        </a:lnTo>
                        <a:lnTo>
                          <a:pt x="117172" y="7346"/>
                        </a:lnTo>
                        <a:lnTo>
                          <a:pt x="117200" y="7346"/>
                        </a:lnTo>
                        <a:lnTo>
                          <a:pt x="117200" y="7336"/>
                        </a:lnTo>
                        <a:lnTo>
                          <a:pt x="117218" y="7336"/>
                        </a:lnTo>
                        <a:lnTo>
                          <a:pt x="117218" y="7318"/>
                        </a:lnTo>
                        <a:lnTo>
                          <a:pt x="117237" y="7318"/>
                        </a:lnTo>
                        <a:lnTo>
                          <a:pt x="117237" y="7299"/>
                        </a:lnTo>
                        <a:lnTo>
                          <a:pt x="117264" y="7299"/>
                        </a:lnTo>
                        <a:lnTo>
                          <a:pt x="117264" y="7290"/>
                        </a:lnTo>
                        <a:lnTo>
                          <a:pt x="117283" y="7290"/>
                        </a:lnTo>
                        <a:lnTo>
                          <a:pt x="117283" y="7272"/>
                        </a:lnTo>
                        <a:lnTo>
                          <a:pt x="117292" y="7272"/>
                        </a:lnTo>
                        <a:lnTo>
                          <a:pt x="117292" y="7253"/>
                        </a:lnTo>
                        <a:lnTo>
                          <a:pt x="117311" y="7253"/>
                        </a:lnTo>
                        <a:lnTo>
                          <a:pt x="117311" y="7244"/>
                        </a:lnTo>
                        <a:lnTo>
                          <a:pt x="117339" y="7244"/>
                        </a:lnTo>
                        <a:lnTo>
                          <a:pt x="117339" y="7225"/>
                        </a:lnTo>
                        <a:lnTo>
                          <a:pt x="117376" y="7225"/>
                        </a:lnTo>
                        <a:lnTo>
                          <a:pt x="117376" y="7207"/>
                        </a:lnTo>
                        <a:lnTo>
                          <a:pt x="117385" y="7207"/>
                        </a:lnTo>
                        <a:lnTo>
                          <a:pt x="117385" y="7197"/>
                        </a:lnTo>
                        <a:lnTo>
                          <a:pt x="117422" y="7197"/>
                        </a:lnTo>
                        <a:lnTo>
                          <a:pt x="117422" y="7179"/>
                        </a:lnTo>
                        <a:lnTo>
                          <a:pt x="117450" y="7179"/>
                        </a:lnTo>
                        <a:lnTo>
                          <a:pt x="117450" y="7160"/>
                        </a:lnTo>
                        <a:lnTo>
                          <a:pt x="117468" y="7160"/>
                        </a:lnTo>
                        <a:lnTo>
                          <a:pt x="117468" y="7151"/>
                        </a:lnTo>
                        <a:lnTo>
                          <a:pt x="117496" y="7151"/>
                        </a:lnTo>
                        <a:lnTo>
                          <a:pt x="117496" y="7133"/>
                        </a:lnTo>
                        <a:lnTo>
                          <a:pt x="117524" y="7133"/>
                        </a:lnTo>
                        <a:lnTo>
                          <a:pt x="117524" y="7114"/>
                        </a:lnTo>
                        <a:lnTo>
                          <a:pt x="117561" y="7114"/>
                        </a:lnTo>
                        <a:lnTo>
                          <a:pt x="117561" y="7105"/>
                        </a:lnTo>
                        <a:lnTo>
                          <a:pt x="117589" y="7105"/>
                        </a:lnTo>
                        <a:lnTo>
                          <a:pt x="117589" y="7086"/>
                        </a:lnTo>
                        <a:lnTo>
                          <a:pt x="117616" y="7086"/>
                        </a:lnTo>
                        <a:lnTo>
                          <a:pt x="117616" y="7068"/>
                        </a:lnTo>
                        <a:lnTo>
                          <a:pt x="117663" y="7068"/>
                        </a:lnTo>
                        <a:lnTo>
                          <a:pt x="117663" y="7058"/>
                        </a:lnTo>
                        <a:lnTo>
                          <a:pt x="117700" y="7058"/>
                        </a:lnTo>
                        <a:lnTo>
                          <a:pt x="117700" y="7040"/>
                        </a:lnTo>
                        <a:lnTo>
                          <a:pt x="117728" y="7040"/>
                        </a:lnTo>
                        <a:lnTo>
                          <a:pt x="117728" y="7021"/>
                        </a:lnTo>
                        <a:lnTo>
                          <a:pt x="117774" y="7021"/>
                        </a:lnTo>
                        <a:lnTo>
                          <a:pt x="117774" y="7012"/>
                        </a:lnTo>
                        <a:lnTo>
                          <a:pt x="117839" y="7012"/>
                        </a:lnTo>
                        <a:lnTo>
                          <a:pt x="117839" y="6994"/>
                        </a:lnTo>
                        <a:lnTo>
                          <a:pt x="117885" y="6994"/>
                        </a:lnTo>
                        <a:lnTo>
                          <a:pt x="117885" y="6975"/>
                        </a:lnTo>
                        <a:lnTo>
                          <a:pt x="117931" y="6975"/>
                        </a:lnTo>
                        <a:lnTo>
                          <a:pt x="117931" y="6966"/>
                        </a:lnTo>
                        <a:lnTo>
                          <a:pt x="118005" y="6966"/>
                        </a:lnTo>
                        <a:lnTo>
                          <a:pt x="118005" y="6947"/>
                        </a:lnTo>
                        <a:lnTo>
                          <a:pt x="118080" y="6947"/>
                        </a:lnTo>
                        <a:lnTo>
                          <a:pt x="118080" y="6929"/>
                        </a:lnTo>
                        <a:lnTo>
                          <a:pt x="118172" y="6929"/>
                        </a:lnTo>
                        <a:lnTo>
                          <a:pt x="118172" y="6920"/>
                        </a:lnTo>
                        <a:lnTo>
                          <a:pt x="118654" y="6920"/>
                        </a:lnTo>
                        <a:lnTo>
                          <a:pt x="118654" y="6929"/>
                        </a:lnTo>
                        <a:lnTo>
                          <a:pt x="118746" y="6929"/>
                        </a:lnTo>
                        <a:lnTo>
                          <a:pt x="118746" y="6947"/>
                        </a:lnTo>
                        <a:lnTo>
                          <a:pt x="118821" y="6947"/>
                        </a:lnTo>
                        <a:lnTo>
                          <a:pt x="118821" y="6966"/>
                        </a:lnTo>
                        <a:lnTo>
                          <a:pt x="118904" y="6966"/>
                        </a:lnTo>
                        <a:lnTo>
                          <a:pt x="118904" y="6975"/>
                        </a:lnTo>
                        <a:lnTo>
                          <a:pt x="118960" y="6975"/>
                        </a:lnTo>
                        <a:lnTo>
                          <a:pt x="118960" y="6994"/>
                        </a:lnTo>
                        <a:lnTo>
                          <a:pt x="119006" y="6994"/>
                        </a:lnTo>
                        <a:lnTo>
                          <a:pt x="119006" y="7012"/>
                        </a:lnTo>
                        <a:lnTo>
                          <a:pt x="119043" y="7012"/>
                        </a:lnTo>
                        <a:lnTo>
                          <a:pt x="119043" y="7021"/>
                        </a:lnTo>
                        <a:lnTo>
                          <a:pt x="119089" y="7021"/>
                        </a:lnTo>
                        <a:lnTo>
                          <a:pt x="119089" y="7040"/>
                        </a:lnTo>
                        <a:lnTo>
                          <a:pt x="119135" y="7040"/>
                        </a:lnTo>
                        <a:lnTo>
                          <a:pt x="119135" y="7058"/>
                        </a:lnTo>
                        <a:lnTo>
                          <a:pt x="119182" y="7058"/>
                        </a:lnTo>
                        <a:lnTo>
                          <a:pt x="119182" y="7068"/>
                        </a:lnTo>
                        <a:lnTo>
                          <a:pt x="119210" y="7068"/>
                        </a:lnTo>
                        <a:lnTo>
                          <a:pt x="119210" y="7086"/>
                        </a:lnTo>
                        <a:lnTo>
                          <a:pt x="119237" y="7086"/>
                        </a:lnTo>
                        <a:lnTo>
                          <a:pt x="119237" y="7105"/>
                        </a:lnTo>
                        <a:lnTo>
                          <a:pt x="119274" y="7105"/>
                        </a:lnTo>
                        <a:lnTo>
                          <a:pt x="119274" y="7114"/>
                        </a:lnTo>
                        <a:lnTo>
                          <a:pt x="119302" y="7114"/>
                        </a:lnTo>
                        <a:lnTo>
                          <a:pt x="119302" y="7133"/>
                        </a:lnTo>
                        <a:lnTo>
                          <a:pt x="119330" y="7133"/>
                        </a:lnTo>
                        <a:lnTo>
                          <a:pt x="119330" y="7151"/>
                        </a:lnTo>
                        <a:lnTo>
                          <a:pt x="119349" y="7151"/>
                        </a:lnTo>
                        <a:lnTo>
                          <a:pt x="119349" y="7133"/>
                        </a:lnTo>
                        <a:lnTo>
                          <a:pt x="119330" y="7133"/>
                        </a:lnTo>
                        <a:lnTo>
                          <a:pt x="119330" y="7105"/>
                        </a:lnTo>
                        <a:lnTo>
                          <a:pt x="119321" y="7105"/>
                        </a:lnTo>
                        <a:lnTo>
                          <a:pt x="119321" y="7086"/>
                        </a:lnTo>
                        <a:lnTo>
                          <a:pt x="119302" y="7086"/>
                        </a:lnTo>
                        <a:lnTo>
                          <a:pt x="119302" y="7068"/>
                        </a:lnTo>
                        <a:lnTo>
                          <a:pt x="119284" y="7068"/>
                        </a:lnTo>
                        <a:lnTo>
                          <a:pt x="119284" y="7058"/>
                        </a:lnTo>
                        <a:lnTo>
                          <a:pt x="119274" y="7058"/>
                        </a:lnTo>
                        <a:lnTo>
                          <a:pt x="119274" y="7040"/>
                        </a:lnTo>
                        <a:lnTo>
                          <a:pt x="119256" y="7040"/>
                        </a:lnTo>
                        <a:lnTo>
                          <a:pt x="119256" y="7012"/>
                        </a:lnTo>
                        <a:lnTo>
                          <a:pt x="119237" y="7012"/>
                        </a:lnTo>
                        <a:lnTo>
                          <a:pt x="119237" y="6994"/>
                        </a:lnTo>
                        <a:lnTo>
                          <a:pt x="119228" y="6994"/>
                        </a:lnTo>
                        <a:lnTo>
                          <a:pt x="119228" y="6966"/>
                        </a:lnTo>
                        <a:lnTo>
                          <a:pt x="119210" y="6966"/>
                        </a:lnTo>
                        <a:lnTo>
                          <a:pt x="119210" y="6947"/>
                        </a:lnTo>
                        <a:lnTo>
                          <a:pt x="119191" y="6947"/>
                        </a:lnTo>
                        <a:lnTo>
                          <a:pt x="119191" y="6920"/>
                        </a:lnTo>
                        <a:lnTo>
                          <a:pt x="119182" y="6920"/>
                        </a:lnTo>
                        <a:lnTo>
                          <a:pt x="119182" y="6901"/>
                        </a:lnTo>
                        <a:lnTo>
                          <a:pt x="119163" y="6901"/>
                        </a:lnTo>
                        <a:lnTo>
                          <a:pt x="119163" y="6873"/>
                        </a:lnTo>
                        <a:lnTo>
                          <a:pt x="119145" y="6873"/>
                        </a:lnTo>
                        <a:lnTo>
                          <a:pt x="119145" y="6836"/>
                        </a:lnTo>
                        <a:lnTo>
                          <a:pt x="119135" y="6836"/>
                        </a:lnTo>
                        <a:lnTo>
                          <a:pt x="119135" y="6827"/>
                        </a:lnTo>
                        <a:lnTo>
                          <a:pt x="119117" y="6827"/>
                        </a:lnTo>
                        <a:lnTo>
                          <a:pt x="119117" y="6790"/>
                        </a:lnTo>
                        <a:lnTo>
                          <a:pt x="119098" y="6790"/>
                        </a:lnTo>
                        <a:lnTo>
                          <a:pt x="119098" y="6762"/>
                        </a:lnTo>
                        <a:lnTo>
                          <a:pt x="119089" y="6762"/>
                        </a:lnTo>
                        <a:lnTo>
                          <a:pt x="119089" y="6716"/>
                        </a:lnTo>
                        <a:lnTo>
                          <a:pt x="119071" y="6716"/>
                        </a:lnTo>
                        <a:lnTo>
                          <a:pt x="119071" y="6688"/>
                        </a:lnTo>
                        <a:lnTo>
                          <a:pt x="119052" y="6688"/>
                        </a:lnTo>
                        <a:lnTo>
                          <a:pt x="119052" y="6651"/>
                        </a:lnTo>
                        <a:lnTo>
                          <a:pt x="119043" y="6651"/>
                        </a:lnTo>
                        <a:lnTo>
                          <a:pt x="119043" y="6605"/>
                        </a:lnTo>
                        <a:lnTo>
                          <a:pt x="119024" y="6605"/>
                        </a:lnTo>
                        <a:lnTo>
                          <a:pt x="119024" y="6577"/>
                        </a:lnTo>
                        <a:lnTo>
                          <a:pt x="119006" y="6577"/>
                        </a:lnTo>
                        <a:lnTo>
                          <a:pt x="119006" y="6512"/>
                        </a:lnTo>
                        <a:lnTo>
                          <a:pt x="118997" y="6512"/>
                        </a:lnTo>
                        <a:lnTo>
                          <a:pt x="118997" y="6456"/>
                        </a:lnTo>
                        <a:lnTo>
                          <a:pt x="118978" y="6456"/>
                        </a:lnTo>
                        <a:lnTo>
                          <a:pt x="118978" y="6392"/>
                        </a:lnTo>
                        <a:lnTo>
                          <a:pt x="118960" y="6392"/>
                        </a:lnTo>
                        <a:lnTo>
                          <a:pt x="118960" y="6317"/>
                        </a:lnTo>
                        <a:lnTo>
                          <a:pt x="118950" y="6317"/>
                        </a:lnTo>
                        <a:lnTo>
                          <a:pt x="118950" y="6179"/>
                        </a:lnTo>
                        <a:lnTo>
                          <a:pt x="118932" y="6179"/>
                        </a:lnTo>
                        <a:lnTo>
                          <a:pt x="118932" y="5975"/>
                        </a:lnTo>
                        <a:lnTo>
                          <a:pt x="118950" y="5975"/>
                        </a:lnTo>
                        <a:lnTo>
                          <a:pt x="118950" y="5808"/>
                        </a:lnTo>
                        <a:lnTo>
                          <a:pt x="118960" y="5808"/>
                        </a:lnTo>
                        <a:lnTo>
                          <a:pt x="118960" y="5725"/>
                        </a:lnTo>
                        <a:lnTo>
                          <a:pt x="118978" y="5725"/>
                        </a:lnTo>
                        <a:lnTo>
                          <a:pt x="118978" y="5651"/>
                        </a:lnTo>
                        <a:lnTo>
                          <a:pt x="118997" y="5651"/>
                        </a:lnTo>
                        <a:lnTo>
                          <a:pt x="118997" y="5586"/>
                        </a:lnTo>
                        <a:lnTo>
                          <a:pt x="119006" y="5586"/>
                        </a:lnTo>
                        <a:lnTo>
                          <a:pt x="119006" y="5539"/>
                        </a:lnTo>
                        <a:lnTo>
                          <a:pt x="119024" y="5539"/>
                        </a:lnTo>
                        <a:lnTo>
                          <a:pt x="119024" y="5493"/>
                        </a:lnTo>
                        <a:lnTo>
                          <a:pt x="119043" y="5493"/>
                        </a:lnTo>
                        <a:lnTo>
                          <a:pt x="119043" y="5447"/>
                        </a:lnTo>
                        <a:lnTo>
                          <a:pt x="119052" y="5447"/>
                        </a:lnTo>
                        <a:lnTo>
                          <a:pt x="119052" y="5419"/>
                        </a:lnTo>
                        <a:lnTo>
                          <a:pt x="119071" y="5419"/>
                        </a:lnTo>
                        <a:lnTo>
                          <a:pt x="119071" y="5391"/>
                        </a:lnTo>
                        <a:lnTo>
                          <a:pt x="119089" y="5391"/>
                        </a:lnTo>
                        <a:lnTo>
                          <a:pt x="119089" y="5345"/>
                        </a:lnTo>
                        <a:lnTo>
                          <a:pt x="119098" y="5345"/>
                        </a:lnTo>
                        <a:lnTo>
                          <a:pt x="119098" y="5326"/>
                        </a:lnTo>
                        <a:lnTo>
                          <a:pt x="119117" y="5326"/>
                        </a:lnTo>
                        <a:lnTo>
                          <a:pt x="119117" y="5299"/>
                        </a:lnTo>
                        <a:lnTo>
                          <a:pt x="119135" y="5299"/>
                        </a:lnTo>
                        <a:lnTo>
                          <a:pt x="119135" y="5262"/>
                        </a:lnTo>
                        <a:lnTo>
                          <a:pt x="119145" y="5262"/>
                        </a:lnTo>
                        <a:lnTo>
                          <a:pt x="119145" y="5234"/>
                        </a:lnTo>
                        <a:lnTo>
                          <a:pt x="119163" y="5234"/>
                        </a:lnTo>
                        <a:lnTo>
                          <a:pt x="119163" y="5206"/>
                        </a:lnTo>
                        <a:lnTo>
                          <a:pt x="119182" y="5206"/>
                        </a:lnTo>
                        <a:lnTo>
                          <a:pt x="119182" y="5187"/>
                        </a:lnTo>
                        <a:lnTo>
                          <a:pt x="119191" y="5187"/>
                        </a:lnTo>
                        <a:lnTo>
                          <a:pt x="119191" y="5160"/>
                        </a:lnTo>
                        <a:lnTo>
                          <a:pt x="119210" y="5160"/>
                        </a:lnTo>
                        <a:lnTo>
                          <a:pt x="119210" y="5141"/>
                        </a:lnTo>
                        <a:lnTo>
                          <a:pt x="119228" y="5141"/>
                        </a:lnTo>
                        <a:lnTo>
                          <a:pt x="119228" y="5113"/>
                        </a:lnTo>
                        <a:lnTo>
                          <a:pt x="119237" y="5113"/>
                        </a:lnTo>
                        <a:lnTo>
                          <a:pt x="119237" y="5095"/>
                        </a:lnTo>
                        <a:lnTo>
                          <a:pt x="119256" y="5095"/>
                        </a:lnTo>
                        <a:lnTo>
                          <a:pt x="119256" y="5076"/>
                        </a:lnTo>
                        <a:lnTo>
                          <a:pt x="119274" y="5076"/>
                        </a:lnTo>
                        <a:lnTo>
                          <a:pt x="119274" y="5049"/>
                        </a:lnTo>
                        <a:lnTo>
                          <a:pt x="119284" y="5049"/>
                        </a:lnTo>
                        <a:lnTo>
                          <a:pt x="119284" y="5030"/>
                        </a:lnTo>
                        <a:lnTo>
                          <a:pt x="119302" y="5030"/>
                        </a:lnTo>
                        <a:lnTo>
                          <a:pt x="119302" y="5021"/>
                        </a:lnTo>
                        <a:lnTo>
                          <a:pt x="119321" y="5021"/>
                        </a:lnTo>
                        <a:lnTo>
                          <a:pt x="119321" y="5002"/>
                        </a:lnTo>
                        <a:lnTo>
                          <a:pt x="119330" y="5002"/>
                        </a:lnTo>
                        <a:lnTo>
                          <a:pt x="119330" y="4984"/>
                        </a:lnTo>
                        <a:lnTo>
                          <a:pt x="119349" y="4984"/>
                        </a:lnTo>
                        <a:lnTo>
                          <a:pt x="119349" y="4974"/>
                        </a:lnTo>
                        <a:lnTo>
                          <a:pt x="119367" y="4974"/>
                        </a:lnTo>
                        <a:lnTo>
                          <a:pt x="119367" y="4956"/>
                        </a:lnTo>
                        <a:lnTo>
                          <a:pt x="119376" y="4956"/>
                        </a:lnTo>
                        <a:lnTo>
                          <a:pt x="119376" y="4937"/>
                        </a:lnTo>
                        <a:lnTo>
                          <a:pt x="119395" y="4937"/>
                        </a:lnTo>
                        <a:lnTo>
                          <a:pt x="119395" y="4928"/>
                        </a:lnTo>
                        <a:lnTo>
                          <a:pt x="119413" y="4928"/>
                        </a:lnTo>
                        <a:lnTo>
                          <a:pt x="119413" y="4910"/>
                        </a:lnTo>
                        <a:lnTo>
                          <a:pt x="119423" y="4910"/>
                        </a:lnTo>
                        <a:lnTo>
                          <a:pt x="119423" y="4891"/>
                        </a:lnTo>
                        <a:lnTo>
                          <a:pt x="119441" y="4891"/>
                        </a:lnTo>
                        <a:lnTo>
                          <a:pt x="119441" y="4882"/>
                        </a:lnTo>
                        <a:lnTo>
                          <a:pt x="119460" y="4882"/>
                        </a:lnTo>
                        <a:lnTo>
                          <a:pt x="119460" y="4863"/>
                        </a:lnTo>
                        <a:lnTo>
                          <a:pt x="119469" y="4863"/>
                        </a:lnTo>
                        <a:lnTo>
                          <a:pt x="119469" y="4845"/>
                        </a:lnTo>
                        <a:lnTo>
                          <a:pt x="119487" y="4845"/>
                        </a:lnTo>
                        <a:lnTo>
                          <a:pt x="119487" y="4835"/>
                        </a:lnTo>
                        <a:lnTo>
                          <a:pt x="119506" y="4835"/>
                        </a:lnTo>
                        <a:lnTo>
                          <a:pt x="119506" y="4817"/>
                        </a:lnTo>
                        <a:lnTo>
                          <a:pt x="119515" y="4817"/>
                        </a:lnTo>
                        <a:lnTo>
                          <a:pt x="119515" y="4798"/>
                        </a:lnTo>
                        <a:lnTo>
                          <a:pt x="119552" y="4798"/>
                        </a:lnTo>
                        <a:lnTo>
                          <a:pt x="119552" y="4789"/>
                        </a:lnTo>
                        <a:lnTo>
                          <a:pt x="119562" y="4789"/>
                        </a:lnTo>
                        <a:lnTo>
                          <a:pt x="119562" y="4771"/>
                        </a:lnTo>
                        <a:lnTo>
                          <a:pt x="119580" y="4771"/>
                        </a:lnTo>
                        <a:lnTo>
                          <a:pt x="119580" y="4752"/>
                        </a:lnTo>
                        <a:lnTo>
                          <a:pt x="119608" y="4752"/>
                        </a:lnTo>
                        <a:lnTo>
                          <a:pt x="119608" y="4743"/>
                        </a:lnTo>
                        <a:lnTo>
                          <a:pt x="119626" y="4743"/>
                        </a:lnTo>
                        <a:lnTo>
                          <a:pt x="119626" y="4724"/>
                        </a:lnTo>
                        <a:lnTo>
                          <a:pt x="119645" y="4724"/>
                        </a:lnTo>
                        <a:lnTo>
                          <a:pt x="119645" y="4706"/>
                        </a:lnTo>
                        <a:lnTo>
                          <a:pt x="119673" y="4706"/>
                        </a:lnTo>
                        <a:lnTo>
                          <a:pt x="119673" y="4697"/>
                        </a:lnTo>
                        <a:lnTo>
                          <a:pt x="119691" y="4697"/>
                        </a:lnTo>
                        <a:lnTo>
                          <a:pt x="119691" y="4678"/>
                        </a:lnTo>
                        <a:lnTo>
                          <a:pt x="119701" y="4678"/>
                        </a:lnTo>
                        <a:lnTo>
                          <a:pt x="119701" y="4660"/>
                        </a:lnTo>
                        <a:lnTo>
                          <a:pt x="119738" y="4660"/>
                        </a:lnTo>
                        <a:lnTo>
                          <a:pt x="119738" y="4650"/>
                        </a:lnTo>
                        <a:lnTo>
                          <a:pt x="119765" y="4650"/>
                        </a:lnTo>
                        <a:lnTo>
                          <a:pt x="119765" y="4632"/>
                        </a:lnTo>
                        <a:lnTo>
                          <a:pt x="119793" y="4632"/>
                        </a:lnTo>
                        <a:lnTo>
                          <a:pt x="119793" y="4613"/>
                        </a:lnTo>
                        <a:lnTo>
                          <a:pt x="119830" y="4613"/>
                        </a:lnTo>
                        <a:lnTo>
                          <a:pt x="119830" y="4604"/>
                        </a:lnTo>
                        <a:lnTo>
                          <a:pt x="119858" y="4604"/>
                        </a:lnTo>
                        <a:lnTo>
                          <a:pt x="119858" y="4585"/>
                        </a:lnTo>
                        <a:lnTo>
                          <a:pt x="119886" y="4585"/>
                        </a:lnTo>
                        <a:lnTo>
                          <a:pt x="119886" y="4567"/>
                        </a:lnTo>
                        <a:lnTo>
                          <a:pt x="119923" y="4567"/>
                        </a:lnTo>
                        <a:lnTo>
                          <a:pt x="119923" y="4558"/>
                        </a:lnTo>
                        <a:lnTo>
                          <a:pt x="119951" y="4558"/>
                        </a:lnTo>
                        <a:lnTo>
                          <a:pt x="119951" y="4539"/>
                        </a:lnTo>
                        <a:lnTo>
                          <a:pt x="119997" y="4539"/>
                        </a:lnTo>
                        <a:lnTo>
                          <a:pt x="119997" y="4521"/>
                        </a:lnTo>
                        <a:lnTo>
                          <a:pt x="120043" y="4521"/>
                        </a:lnTo>
                        <a:lnTo>
                          <a:pt x="120043" y="4511"/>
                        </a:lnTo>
                        <a:lnTo>
                          <a:pt x="120071" y="4511"/>
                        </a:lnTo>
                        <a:lnTo>
                          <a:pt x="120071" y="4493"/>
                        </a:lnTo>
                        <a:lnTo>
                          <a:pt x="120117" y="4493"/>
                        </a:lnTo>
                        <a:lnTo>
                          <a:pt x="120117" y="4474"/>
                        </a:lnTo>
                        <a:lnTo>
                          <a:pt x="120182" y="4474"/>
                        </a:lnTo>
                        <a:lnTo>
                          <a:pt x="120182" y="4465"/>
                        </a:lnTo>
                        <a:lnTo>
                          <a:pt x="120247" y="4465"/>
                        </a:lnTo>
                        <a:lnTo>
                          <a:pt x="120247" y="4446"/>
                        </a:lnTo>
                        <a:lnTo>
                          <a:pt x="120349" y="4446"/>
                        </a:lnTo>
                        <a:lnTo>
                          <a:pt x="120349" y="4428"/>
                        </a:lnTo>
                        <a:lnTo>
                          <a:pt x="120460" y="4428"/>
                        </a:lnTo>
                        <a:lnTo>
                          <a:pt x="120460" y="4419"/>
                        </a:lnTo>
                        <a:lnTo>
                          <a:pt x="120766" y="4419"/>
                        </a:lnTo>
                        <a:lnTo>
                          <a:pt x="120766" y="4428"/>
                        </a:lnTo>
                        <a:lnTo>
                          <a:pt x="120895" y="4428"/>
                        </a:lnTo>
                        <a:lnTo>
                          <a:pt x="120895" y="4446"/>
                        </a:lnTo>
                        <a:lnTo>
                          <a:pt x="120969" y="4446"/>
                        </a:lnTo>
                        <a:lnTo>
                          <a:pt x="120969" y="4465"/>
                        </a:lnTo>
                        <a:lnTo>
                          <a:pt x="121044" y="4465"/>
                        </a:lnTo>
                        <a:lnTo>
                          <a:pt x="121044" y="4474"/>
                        </a:lnTo>
                        <a:lnTo>
                          <a:pt x="121090" y="4474"/>
                        </a:lnTo>
                        <a:lnTo>
                          <a:pt x="121090" y="4493"/>
                        </a:lnTo>
                        <a:lnTo>
                          <a:pt x="121136" y="4493"/>
                        </a:lnTo>
                        <a:lnTo>
                          <a:pt x="121136" y="4511"/>
                        </a:lnTo>
                        <a:lnTo>
                          <a:pt x="121183" y="4511"/>
                        </a:lnTo>
                        <a:lnTo>
                          <a:pt x="121183" y="4521"/>
                        </a:lnTo>
                        <a:lnTo>
                          <a:pt x="121229" y="4521"/>
                        </a:lnTo>
                        <a:lnTo>
                          <a:pt x="121229" y="4539"/>
                        </a:lnTo>
                        <a:lnTo>
                          <a:pt x="121275" y="4539"/>
                        </a:lnTo>
                        <a:lnTo>
                          <a:pt x="121275" y="4558"/>
                        </a:lnTo>
                        <a:lnTo>
                          <a:pt x="121312" y="4558"/>
                        </a:lnTo>
                        <a:lnTo>
                          <a:pt x="121312" y="4567"/>
                        </a:lnTo>
                        <a:lnTo>
                          <a:pt x="121340" y="4567"/>
                        </a:lnTo>
                        <a:lnTo>
                          <a:pt x="121340" y="4585"/>
                        </a:lnTo>
                        <a:lnTo>
                          <a:pt x="121368" y="4585"/>
                        </a:lnTo>
                        <a:lnTo>
                          <a:pt x="121368" y="4604"/>
                        </a:lnTo>
                        <a:lnTo>
                          <a:pt x="121405" y="4604"/>
                        </a:lnTo>
                        <a:lnTo>
                          <a:pt x="121405" y="4613"/>
                        </a:lnTo>
                        <a:lnTo>
                          <a:pt x="121433" y="4613"/>
                        </a:lnTo>
                        <a:lnTo>
                          <a:pt x="121433" y="4382"/>
                        </a:lnTo>
                        <a:lnTo>
                          <a:pt x="121451" y="4382"/>
                        </a:lnTo>
                        <a:lnTo>
                          <a:pt x="121451" y="4141"/>
                        </a:lnTo>
                        <a:lnTo>
                          <a:pt x="121460" y="4141"/>
                        </a:lnTo>
                        <a:lnTo>
                          <a:pt x="121460" y="4030"/>
                        </a:lnTo>
                        <a:lnTo>
                          <a:pt x="121479" y="4030"/>
                        </a:lnTo>
                        <a:lnTo>
                          <a:pt x="121479" y="3919"/>
                        </a:lnTo>
                        <a:lnTo>
                          <a:pt x="121497" y="3919"/>
                        </a:lnTo>
                        <a:lnTo>
                          <a:pt x="121497" y="3817"/>
                        </a:lnTo>
                        <a:lnTo>
                          <a:pt x="121507" y="3817"/>
                        </a:lnTo>
                        <a:lnTo>
                          <a:pt x="121507" y="3705"/>
                        </a:lnTo>
                        <a:lnTo>
                          <a:pt x="121525" y="3705"/>
                        </a:lnTo>
                        <a:lnTo>
                          <a:pt x="121525" y="3641"/>
                        </a:lnTo>
                        <a:lnTo>
                          <a:pt x="121544" y="3641"/>
                        </a:lnTo>
                        <a:lnTo>
                          <a:pt x="121544" y="3585"/>
                        </a:lnTo>
                        <a:lnTo>
                          <a:pt x="121553" y="3585"/>
                        </a:lnTo>
                        <a:lnTo>
                          <a:pt x="121553" y="3520"/>
                        </a:lnTo>
                        <a:lnTo>
                          <a:pt x="121572" y="3520"/>
                        </a:lnTo>
                        <a:lnTo>
                          <a:pt x="121572" y="3455"/>
                        </a:lnTo>
                        <a:lnTo>
                          <a:pt x="121590" y="3455"/>
                        </a:lnTo>
                        <a:lnTo>
                          <a:pt x="121590" y="3409"/>
                        </a:lnTo>
                        <a:lnTo>
                          <a:pt x="121599" y="3409"/>
                        </a:lnTo>
                        <a:lnTo>
                          <a:pt x="121599" y="3353"/>
                        </a:lnTo>
                        <a:lnTo>
                          <a:pt x="121618" y="3353"/>
                        </a:lnTo>
                        <a:lnTo>
                          <a:pt x="121618" y="3289"/>
                        </a:lnTo>
                        <a:lnTo>
                          <a:pt x="121636" y="3289"/>
                        </a:lnTo>
                        <a:lnTo>
                          <a:pt x="121636" y="3242"/>
                        </a:lnTo>
                        <a:lnTo>
                          <a:pt x="121646" y="3242"/>
                        </a:lnTo>
                        <a:lnTo>
                          <a:pt x="121646" y="3196"/>
                        </a:lnTo>
                        <a:lnTo>
                          <a:pt x="121664" y="3196"/>
                        </a:lnTo>
                        <a:lnTo>
                          <a:pt x="121664" y="3150"/>
                        </a:lnTo>
                        <a:lnTo>
                          <a:pt x="121683" y="3150"/>
                        </a:lnTo>
                        <a:lnTo>
                          <a:pt x="121683" y="3103"/>
                        </a:lnTo>
                        <a:lnTo>
                          <a:pt x="121692" y="3103"/>
                        </a:lnTo>
                        <a:lnTo>
                          <a:pt x="121692" y="3057"/>
                        </a:lnTo>
                        <a:lnTo>
                          <a:pt x="121710" y="3057"/>
                        </a:lnTo>
                        <a:lnTo>
                          <a:pt x="121710" y="3011"/>
                        </a:lnTo>
                        <a:lnTo>
                          <a:pt x="121729" y="3011"/>
                        </a:lnTo>
                        <a:lnTo>
                          <a:pt x="121729" y="2964"/>
                        </a:lnTo>
                        <a:lnTo>
                          <a:pt x="121738" y="2964"/>
                        </a:lnTo>
                        <a:lnTo>
                          <a:pt x="121738" y="2937"/>
                        </a:lnTo>
                        <a:lnTo>
                          <a:pt x="121757" y="2937"/>
                        </a:lnTo>
                        <a:lnTo>
                          <a:pt x="121757" y="2890"/>
                        </a:lnTo>
                        <a:lnTo>
                          <a:pt x="121775" y="2890"/>
                        </a:lnTo>
                        <a:lnTo>
                          <a:pt x="121775" y="2853"/>
                        </a:lnTo>
                        <a:lnTo>
                          <a:pt x="121785" y="2853"/>
                        </a:lnTo>
                        <a:lnTo>
                          <a:pt x="121785" y="2826"/>
                        </a:lnTo>
                        <a:lnTo>
                          <a:pt x="121803" y="2826"/>
                        </a:lnTo>
                        <a:lnTo>
                          <a:pt x="121803" y="2779"/>
                        </a:lnTo>
                        <a:lnTo>
                          <a:pt x="121822" y="2779"/>
                        </a:lnTo>
                        <a:lnTo>
                          <a:pt x="121822" y="2751"/>
                        </a:lnTo>
                        <a:lnTo>
                          <a:pt x="121831" y="2751"/>
                        </a:lnTo>
                        <a:lnTo>
                          <a:pt x="121831" y="2714"/>
                        </a:lnTo>
                        <a:lnTo>
                          <a:pt x="121849" y="2714"/>
                        </a:lnTo>
                        <a:lnTo>
                          <a:pt x="121849" y="2687"/>
                        </a:lnTo>
                        <a:lnTo>
                          <a:pt x="121868" y="2687"/>
                        </a:lnTo>
                        <a:lnTo>
                          <a:pt x="121868" y="2659"/>
                        </a:lnTo>
                        <a:lnTo>
                          <a:pt x="121877" y="2659"/>
                        </a:lnTo>
                        <a:lnTo>
                          <a:pt x="121877" y="2622"/>
                        </a:lnTo>
                        <a:lnTo>
                          <a:pt x="121896" y="2622"/>
                        </a:lnTo>
                        <a:lnTo>
                          <a:pt x="121896" y="2594"/>
                        </a:lnTo>
                        <a:lnTo>
                          <a:pt x="121914" y="2594"/>
                        </a:lnTo>
                        <a:lnTo>
                          <a:pt x="121914" y="2566"/>
                        </a:lnTo>
                        <a:lnTo>
                          <a:pt x="121924" y="2566"/>
                        </a:lnTo>
                        <a:lnTo>
                          <a:pt x="121924" y="2548"/>
                        </a:lnTo>
                        <a:lnTo>
                          <a:pt x="121942" y="2548"/>
                        </a:lnTo>
                        <a:lnTo>
                          <a:pt x="121942" y="2520"/>
                        </a:lnTo>
                        <a:lnTo>
                          <a:pt x="121961" y="2520"/>
                        </a:lnTo>
                        <a:lnTo>
                          <a:pt x="121961" y="2483"/>
                        </a:lnTo>
                        <a:lnTo>
                          <a:pt x="121970" y="2483"/>
                        </a:lnTo>
                        <a:lnTo>
                          <a:pt x="121970" y="2455"/>
                        </a:lnTo>
                        <a:lnTo>
                          <a:pt x="121988" y="2455"/>
                        </a:lnTo>
                        <a:lnTo>
                          <a:pt x="121988" y="2427"/>
                        </a:lnTo>
                        <a:lnTo>
                          <a:pt x="122007" y="2427"/>
                        </a:lnTo>
                        <a:lnTo>
                          <a:pt x="122007" y="2390"/>
                        </a:lnTo>
                        <a:lnTo>
                          <a:pt x="122016" y="2390"/>
                        </a:lnTo>
                        <a:lnTo>
                          <a:pt x="122016" y="2362"/>
                        </a:lnTo>
                        <a:lnTo>
                          <a:pt x="122035" y="2362"/>
                        </a:lnTo>
                        <a:lnTo>
                          <a:pt x="122035" y="2344"/>
                        </a:lnTo>
                        <a:lnTo>
                          <a:pt x="122053" y="2344"/>
                        </a:lnTo>
                        <a:lnTo>
                          <a:pt x="122053" y="2316"/>
                        </a:lnTo>
                        <a:lnTo>
                          <a:pt x="122062" y="2316"/>
                        </a:lnTo>
                        <a:lnTo>
                          <a:pt x="122062" y="2298"/>
                        </a:lnTo>
                        <a:lnTo>
                          <a:pt x="122081" y="2298"/>
                        </a:lnTo>
                        <a:lnTo>
                          <a:pt x="122081" y="2270"/>
                        </a:lnTo>
                        <a:lnTo>
                          <a:pt x="122100" y="2270"/>
                        </a:lnTo>
                        <a:lnTo>
                          <a:pt x="122100" y="2251"/>
                        </a:lnTo>
                        <a:lnTo>
                          <a:pt x="122109" y="2251"/>
                        </a:lnTo>
                        <a:lnTo>
                          <a:pt x="122109" y="2223"/>
                        </a:lnTo>
                        <a:lnTo>
                          <a:pt x="122127" y="2223"/>
                        </a:lnTo>
                        <a:lnTo>
                          <a:pt x="122127" y="2205"/>
                        </a:lnTo>
                        <a:lnTo>
                          <a:pt x="122146" y="2205"/>
                        </a:lnTo>
                        <a:lnTo>
                          <a:pt x="122146" y="2177"/>
                        </a:lnTo>
                        <a:lnTo>
                          <a:pt x="122155" y="2177"/>
                        </a:lnTo>
                        <a:lnTo>
                          <a:pt x="122155" y="2159"/>
                        </a:lnTo>
                        <a:lnTo>
                          <a:pt x="122174" y="2159"/>
                        </a:lnTo>
                        <a:lnTo>
                          <a:pt x="122174" y="2131"/>
                        </a:lnTo>
                        <a:lnTo>
                          <a:pt x="122192" y="2131"/>
                        </a:lnTo>
                        <a:lnTo>
                          <a:pt x="122192" y="2112"/>
                        </a:lnTo>
                        <a:lnTo>
                          <a:pt x="122201" y="2112"/>
                        </a:lnTo>
                        <a:lnTo>
                          <a:pt x="122201" y="2085"/>
                        </a:lnTo>
                        <a:lnTo>
                          <a:pt x="122220" y="2085"/>
                        </a:lnTo>
                        <a:lnTo>
                          <a:pt x="122220" y="2066"/>
                        </a:lnTo>
                        <a:lnTo>
                          <a:pt x="122238" y="2066"/>
                        </a:lnTo>
                        <a:lnTo>
                          <a:pt x="122238" y="2038"/>
                        </a:lnTo>
                        <a:lnTo>
                          <a:pt x="122248" y="2038"/>
                        </a:lnTo>
                        <a:lnTo>
                          <a:pt x="122248" y="2020"/>
                        </a:lnTo>
                        <a:lnTo>
                          <a:pt x="122266" y="2020"/>
                        </a:lnTo>
                        <a:lnTo>
                          <a:pt x="122266" y="1992"/>
                        </a:lnTo>
                        <a:lnTo>
                          <a:pt x="122285" y="1992"/>
                        </a:lnTo>
                        <a:lnTo>
                          <a:pt x="122285" y="1973"/>
                        </a:lnTo>
                        <a:lnTo>
                          <a:pt x="122294" y="1973"/>
                        </a:lnTo>
                        <a:lnTo>
                          <a:pt x="122294" y="1946"/>
                        </a:lnTo>
                        <a:lnTo>
                          <a:pt x="122313" y="1946"/>
                        </a:lnTo>
                        <a:lnTo>
                          <a:pt x="122313" y="1927"/>
                        </a:lnTo>
                        <a:lnTo>
                          <a:pt x="122331" y="1927"/>
                        </a:lnTo>
                        <a:lnTo>
                          <a:pt x="122331" y="1918"/>
                        </a:lnTo>
                        <a:lnTo>
                          <a:pt x="122340" y="1918"/>
                        </a:lnTo>
                        <a:lnTo>
                          <a:pt x="122340" y="1899"/>
                        </a:lnTo>
                        <a:lnTo>
                          <a:pt x="122359" y="1899"/>
                        </a:lnTo>
                        <a:lnTo>
                          <a:pt x="122359" y="1871"/>
                        </a:lnTo>
                        <a:lnTo>
                          <a:pt x="122377" y="1871"/>
                        </a:lnTo>
                        <a:lnTo>
                          <a:pt x="122377" y="1853"/>
                        </a:lnTo>
                        <a:lnTo>
                          <a:pt x="122387" y="1853"/>
                        </a:lnTo>
                        <a:lnTo>
                          <a:pt x="122387" y="1834"/>
                        </a:lnTo>
                        <a:lnTo>
                          <a:pt x="122405" y="1834"/>
                        </a:lnTo>
                        <a:lnTo>
                          <a:pt x="122405" y="1825"/>
                        </a:lnTo>
                        <a:lnTo>
                          <a:pt x="122424" y="1825"/>
                        </a:lnTo>
                        <a:lnTo>
                          <a:pt x="122424" y="1807"/>
                        </a:lnTo>
                        <a:lnTo>
                          <a:pt x="122433" y="1807"/>
                        </a:lnTo>
                        <a:lnTo>
                          <a:pt x="122433" y="1779"/>
                        </a:lnTo>
                        <a:lnTo>
                          <a:pt x="122451" y="1779"/>
                        </a:lnTo>
                        <a:lnTo>
                          <a:pt x="122451" y="1760"/>
                        </a:lnTo>
                        <a:lnTo>
                          <a:pt x="122470" y="1760"/>
                        </a:lnTo>
                        <a:lnTo>
                          <a:pt x="122470" y="1742"/>
                        </a:lnTo>
                        <a:lnTo>
                          <a:pt x="122479" y="1742"/>
                        </a:lnTo>
                        <a:lnTo>
                          <a:pt x="122479" y="1733"/>
                        </a:lnTo>
                        <a:lnTo>
                          <a:pt x="122498" y="1733"/>
                        </a:lnTo>
                        <a:lnTo>
                          <a:pt x="122498" y="1714"/>
                        </a:lnTo>
                        <a:lnTo>
                          <a:pt x="122516" y="1714"/>
                        </a:lnTo>
                        <a:lnTo>
                          <a:pt x="122516" y="1696"/>
                        </a:lnTo>
                        <a:lnTo>
                          <a:pt x="122526" y="1696"/>
                        </a:lnTo>
                        <a:lnTo>
                          <a:pt x="122526" y="1668"/>
                        </a:lnTo>
                        <a:lnTo>
                          <a:pt x="122544" y="1668"/>
                        </a:lnTo>
                        <a:lnTo>
                          <a:pt x="122544" y="1649"/>
                        </a:lnTo>
                        <a:lnTo>
                          <a:pt x="122563" y="1649"/>
                        </a:lnTo>
                        <a:lnTo>
                          <a:pt x="122563" y="1640"/>
                        </a:lnTo>
                        <a:lnTo>
                          <a:pt x="122572" y="1640"/>
                        </a:lnTo>
                        <a:lnTo>
                          <a:pt x="122572" y="1621"/>
                        </a:lnTo>
                        <a:lnTo>
                          <a:pt x="122590" y="1621"/>
                        </a:lnTo>
                        <a:lnTo>
                          <a:pt x="122590" y="1603"/>
                        </a:lnTo>
                        <a:lnTo>
                          <a:pt x="122609" y="1603"/>
                        </a:lnTo>
                        <a:lnTo>
                          <a:pt x="122609" y="1575"/>
                        </a:lnTo>
                        <a:lnTo>
                          <a:pt x="122618" y="1575"/>
                        </a:lnTo>
                        <a:lnTo>
                          <a:pt x="122618" y="1557"/>
                        </a:lnTo>
                        <a:lnTo>
                          <a:pt x="122637" y="1557"/>
                        </a:lnTo>
                        <a:lnTo>
                          <a:pt x="122637" y="1547"/>
                        </a:lnTo>
                        <a:lnTo>
                          <a:pt x="122655" y="1547"/>
                        </a:lnTo>
                        <a:lnTo>
                          <a:pt x="122655" y="1529"/>
                        </a:lnTo>
                        <a:lnTo>
                          <a:pt x="122665" y="1529"/>
                        </a:lnTo>
                        <a:lnTo>
                          <a:pt x="122665" y="1510"/>
                        </a:lnTo>
                        <a:lnTo>
                          <a:pt x="122683" y="1510"/>
                        </a:lnTo>
                        <a:lnTo>
                          <a:pt x="122683" y="1501"/>
                        </a:lnTo>
                        <a:lnTo>
                          <a:pt x="122702" y="1501"/>
                        </a:lnTo>
                        <a:lnTo>
                          <a:pt x="122702" y="1482"/>
                        </a:lnTo>
                        <a:lnTo>
                          <a:pt x="122711" y="1482"/>
                        </a:lnTo>
                        <a:lnTo>
                          <a:pt x="122711" y="1464"/>
                        </a:lnTo>
                        <a:lnTo>
                          <a:pt x="122729" y="1464"/>
                        </a:lnTo>
                        <a:lnTo>
                          <a:pt x="122729" y="1455"/>
                        </a:lnTo>
                        <a:lnTo>
                          <a:pt x="122748" y="1455"/>
                        </a:lnTo>
                        <a:lnTo>
                          <a:pt x="122748" y="1436"/>
                        </a:lnTo>
                        <a:lnTo>
                          <a:pt x="122757" y="1436"/>
                        </a:lnTo>
                        <a:lnTo>
                          <a:pt x="122757" y="1418"/>
                        </a:lnTo>
                        <a:lnTo>
                          <a:pt x="122776" y="1418"/>
                        </a:lnTo>
                        <a:lnTo>
                          <a:pt x="122776" y="1408"/>
                        </a:lnTo>
                        <a:lnTo>
                          <a:pt x="122794" y="1408"/>
                        </a:lnTo>
                        <a:lnTo>
                          <a:pt x="122794" y="1390"/>
                        </a:lnTo>
                        <a:lnTo>
                          <a:pt x="122803" y="1390"/>
                        </a:lnTo>
                        <a:lnTo>
                          <a:pt x="122803" y="1371"/>
                        </a:lnTo>
                        <a:lnTo>
                          <a:pt x="122822" y="1371"/>
                        </a:lnTo>
                        <a:lnTo>
                          <a:pt x="122822" y="1362"/>
                        </a:lnTo>
                        <a:lnTo>
                          <a:pt x="122841" y="1362"/>
                        </a:lnTo>
                        <a:lnTo>
                          <a:pt x="122841" y="1344"/>
                        </a:lnTo>
                        <a:lnTo>
                          <a:pt x="122850" y="1344"/>
                        </a:lnTo>
                        <a:lnTo>
                          <a:pt x="122850" y="1325"/>
                        </a:lnTo>
                        <a:lnTo>
                          <a:pt x="122868" y="1325"/>
                        </a:lnTo>
                        <a:lnTo>
                          <a:pt x="122868" y="1316"/>
                        </a:lnTo>
                        <a:lnTo>
                          <a:pt x="122896" y="1316"/>
                        </a:lnTo>
                        <a:lnTo>
                          <a:pt x="122896" y="1297"/>
                        </a:lnTo>
                        <a:lnTo>
                          <a:pt x="122915" y="1297"/>
                        </a:lnTo>
                        <a:lnTo>
                          <a:pt x="122915" y="1279"/>
                        </a:lnTo>
                        <a:lnTo>
                          <a:pt x="122933" y="1279"/>
                        </a:lnTo>
                        <a:lnTo>
                          <a:pt x="122933" y="1269"/>
                        </a:lnTo>
                        <a:lnTo>
                          <a:pt x="122942" y="1269"/>
                        </a:lnTo>
                        <a:lnTo>
                          <a:pt x="122942" y="1251"/>
                        </a:lnTo>
                        <a:lnTo>
                          <a:pt x="122961" y="1251"/>
                        </a:lnTo>
                        <a:lnTo>
                          <a:pt x="122961" y="1232"/>
                        </a:lnTo>
                        <a:lnTo>
                          <a:pt x="122979" y="1232"/>
                        </a:lnTo>
                        <a:lnTo>
                          <a:pt x="122979" y="1223"/>
                        </a:lnTo>
                        <a:lnTo>
                          <a:pt x="122989" y="1223"/>
                        </a:lnTo>
                        <a:lnTo>
                          <a:pt x="122989" y="1205"/>
                        </a:lnTo>
                        <a:lnTo>
                          <a:pt x="123007" y="1205"/>
                        </a:lnTo>
                        <a:lnTo>
                          <a:pt x="123007" y="1186"/>
                        </a:lnTo>
                        <a:lnTo>
                          <a:pt x="123035" y="1186"/>
                        </a:lnTo>
                        <a:lnTo>
                          <a:pt x="123035" y="1177"/>
                        </a:lnTo>
                        <a:lnTo>
                          <a:pt x="123054" y="1177"/>
                        </a:lnTo>
                        <a:lnTo>
                          <a:pt x="123054" y="1158"/>
                        </a:lnTo>
                        <a:lnTo>
                          <a:pt x="123072" y="1158"/>
                        </a:lnTo>
                        <a:lnTo>
                          <a:pt x="123072" y="1140"/>
                        </a:lnTo>
                        <a:lnTo>
                          <a:pt x="123081" y="1140"/>
                        </a:lnTo>
                        <a:lnTo>
                          <a:pt x="123081" y="1130"/>
                        </a:lnTo>
                        <a:lnTo>
                          <a:pt x="123118" y="1130"/>
                        </a:lnTo>
                        <a:lnTo>
                          <a:pt x="123118" y="1112"/>
                        </a:lnTo>
                        <a:lnTo>
                          <a:pt x="123128" y="1112"/>
                        </a:lnTo>
                        <a:lnTo>
                          <a:pt x="123128" y="1093"/>
                        </a:lnTo>
                        <a:lnTo>
                          <a:pt x="123146" y="1093"/>
                        </a:lnTo>
                        <a:lnTo>
                          <a:pt x="123146" y="1084"/>
                        </a:lnTo>
                        <a:lnTo>
                          <a:pt x="123174" y="1084"/>
                        </a:lnTo>
                        <a:lnTo>
                          <a:pt x="123174" y="1066"/>
                        </a:lnTo>
                        <a:lnTo>
                          <a:pt x="123192" y="1066"/>
                        </a:lnTo>
                        <a:lnTo>
                          <a:pt x="123192" y="1047"/>
                        </a:lnTo>
                        <a:lnTo>
                          <a:pt x="123211" y="1047"/>
                        </a:lnTo>
                        <a:lnTo>
                          <a:pt x="123211" y="1038"/>
                        </a:lnTo>
                        <a:lnTo>
                          <a:pt x="123239" y="1038"/>
                        </a:lnTo>
                        <a:lnTo>
                          <a:pt x="123239" y="1019"/>
                        </a:lnTo>
                        <a:lnTo>
                          <a:pt x="123257" y="1019"/>
                        </a:lnTo>
                        <a:lnTo>
                          <a:pt x="123257" y="1001"/>
                        </a:lnTo>
                        <a:lnTo>
                          <a:pt x="123267" y="1001"/>
                        </a:lnTo>
                        <a:lnTo>
                          <a:pt x="123267" y="992"/>
                        </a:lnTo>
                        <a:lnTo>
                          <a:pt x="123304" y="992"/>
                        </a:lnTo>
                        <a:lnTo>
                          <a:pt x="123304" y="973"/>
                        </a:lnTo>
                        <a:lnTo>
                          <a:pt x="123313" y="973"/>
                        </a:lnTo>
                        <a:lnTo>
                          <a:pt x="123313" y="955"/>
                        </a:lnTo>
                        <a:lnTo>
                          <a:pt x="123350" y="955"/>
                        </a:lnTo>
                        <a:lnTo>
                          <a:pt x="123350" y="945"/>
                        </a:lnTo>
                        <a:lnTo>
                          <a:pt x="123359" y="945"/>
                        </a:lnTo>
                        <a:lnTo>
                          <a:pt x="123359" y="927"/>
                        </a:lnTo>
                        <a:lnTo>
                          <a:pt x="123378" y="927"/>
                        </a:lnTo>
                        <a:lnTo>
                          <a:pt x="123378" y="908"/>
                        </a:lnTo>
                        <a:lnTo>
                          <a:pt x="123406" y="908"/>
                        </a:lnTo>
                        <a:lnTo>
                          <a:pt x="123406" y="899"/>
                        </a:lnTo>
                        <a:lnTo>
                          <a:pt x="123443" y="899"/>
                        </a:lnTo>
                        <a:lnTo>
                          <a:pt x="123443" y="880"/>
                        </a:lnTo>
                        <a:lnTo>
                          <a:pt x="123452" y="880"/>
                        </a:lnTo>
                        <a:lnTo>
                          <a:pt x="123452" y="862"/>
                        </a:lnTo>
                        <a:lnTo>
                          <a:pt x="123489" y="862"/>
                        </a:lnTo>
                        <a:lnTo>
                          <a:pt x="123489" y="853"/>
                        </a:lnTo>
                        <a:lnTo>
                          <a:pt x="123517" y="853"/>
                        </a:lnTo>
                        <a:lnTo>
                          <a:pt x="123517" y="834"/>
                        </a:lnTo>
                        <a:lnTo>
                          <a:pt x="123535" y="834"/>
                        </a:lnTo>
                        <a:lnTo>
                          <a:pt x="123535" y="816"/>
                        </a:lnTo>
                        <a:lnTo>
                          <a:pt x="123563" y="816"/>
                        </a:lnTo>
                        <a:lnTo>
                          <a:pt x="123563" y="806"/>
                        </a:lnTo>
                        <a:lnTo>
                          <a:pt x="123591" y="806"/>
                        </a:lnTo>
                        <a:lnTo>
                          <a:pt x="123591" y="788"/>
                        </a:lnTo>
                        <a:lnTo>
                          <a:pt x="123609" y="788"/>
                        </a:lnTo>
                        <a:lnTo>
                          <a:pt x="123609" y="769"/>
                        </a:lnTo>
                        <a:lnTo>
                          <a:pt x="123637" y="769"/>
                        </a:lnTo>
                        <a:lnTo>
                          <a:pt x="123637" y="760"/>
                        </a:lnTo>
                        <a:lnTo>
                          <a:pt x="123656" y="760"/>
                        </a:lnTo>
                        <a:lnTo>
                          <a:pt x="123656" y="741"/>
                        </a:lnTo>
                        <a:lnTo>
                          <a:pt x="123683" y="741"/>
                        </a:lnTo>
                        <a:lnTo>
                          <a:pt x="123683" y="723"/>
                        </a:lnTo>
                        <a:lnTo>
                          <a:pt x="123720" y="723"/>
                        </a:lnTo>
                        <a:lnTo>
                          <a:pt x="123720" y="714"/>
                        </a:lnTo>
                        <a:lnTo>
                          <a:pt x="123730" y="714"/>
                        </a:lnTo>
                        <a:lnTo>
                          <a:pt x="123730" y="695"/>
                        </a:lnTo>
                        <a:lnTo>
                          <a:pt x="123767" y="695"/>
                        </a:lnTo>
                        <a:lnTo>
                          <a:pt x="123767" y="677"/>
                        </a:lnTo>
                        <a:lnTo>
                          <a:pt x="123795" y="677"/>
                        </a:lnTo>
                        <a:lnTo>
                          <a:pt x="123795" y="667"/>
                        </a:lnTo>
                        <a:lnTo>
                          <a:pt x="123841" y="667"/>
                        </a:lnTo>
                        <a:lnTo>
                          <a:pt x="123841" y="649"/>
                        </a:lnTo>
                        <a:lnTo>
                          <a:pt x="123869" y="649"/>
                        </a:lnTo>
                        <a:lnTo>
                          <a:pt x="123869" y="630"/>
                        </a:lnTo>
                        <a:lnTo>
                          <a:pt x="123906" y="630"/>
                        </a:lnTo>
                        <a:lnTo>
                          <a:pt x="123906" y="621"/>
                        </a:lnTo>
                        <a:lnTo>
                          <a:pt x="123934" y="621"/>
                        </a:lnTo>
                        <a:lnTo>
                          <a:pt x="123934" y="603"/>
                        </a:lnTo>
                        <a:lnTo>
                          <a:pt x="123961" y="603"/>
                        </a:lnTo>
                        <a:lnTo>
                          <a:pt x="123961" y="584"/>
                        </a:lnTo>
                        <a:lnTo>
                          <a:pt x="123998" y="584"/>
                        </a:lnTo>
                        <a:lnTo>
                          <a:pt x="123998" y="575"/>
                        </a:lnTo>
                        <a:lnTo>
                          <a:pt x="124026" y="575"/>
                        </a:lnTo>
                        <a:lnTo>
                          <a:pt x="124026" y="556"/>
                        </a:lnTo>
                        <a:lnTo>
                          <a:pt x="124054" y="556"/>
                        </a:lnTo>
                        <a:lnTo>
                          <a:pt x="124054" y="538"/>
                        </a:lnTo>
                        <a:lnTo>
                          <a:pt x="124091" y="538"/>
                        </a:lnTo>
                        <a:lnTo>
                          <a:pt x="124091" y="528"/>
                        </a:lnTo>
                        <a:lnTo>
                          <a:pt x="124119" y="528"/>
                        </a:lnTo>
                        <a:lnTo>
                          <a:pt x="124119" y="510"/>
                        </a:lnTo>
                        <a:lnTo>
                          <a:pt x="124147" y="510"/>
                        </a:lnTo>
                        <a:lnTo>
                          <a:pt x="124147" y="491"/>
                        </a:lnTo>
                        <a:lnTo>
                          <a:pt x="124193" y="491"/>
                        </a:lnTo>
                        <a:lnTo>
                          <a:pt x="124193" y="482"/>
                        </a:lnTo>
                        <a:lnTo>
                          <a:pt x="124230" y="482"/>
                        </a:lnTo>
                        <a:lnTo>
                          <a:pt x="124230" y="464"/>
                        </a:lnTo>
                        <a:lnTo>
                          <a:pt x="124276" y="464"/>
                        </a:lnTo>
                        <a:lnTo>
                          <a:pt x="124276" y="445"/>
                        </a:lnTo>
                        <a:lnTo>
                          <a:pt x="124304" y="445"/>
                        </a:lnTo>
                        <a:lnTo>
                          <a:pt x="124304" y="436"/>
                        </a:lnTo>
                        <a:lnTo>
                          <a:pt x="124350" y="436"/>
                        </a:lnTo>
                        <a:lnTo>
                          <a:pt x="124350" y="417"/>
                        </a:lnTo>
                        <a:lnTo>
                          <a:pt x="124378" y="417"/>
                        </a:lnTo>
                        <a:lnTo>
                          <a:pt x="124378" y="399"/>
                        </a:lnTo>
                        <a:lnTo>
                          <a:pt x="124424" y="399"/>
                        </a:lnTo>
                        <a:lnTo>
                          <a:pt x="124424" y="389"/>
                        </a:lnTo>
                        <a:lnTo>
                          <a:pt x="124471" y="389"/>
                        </a:lnTo>
                        <a:lnTo>
                          <a:pt x="124471" y="371"/>
                        </a:lnTo>
                        <a:lnTo>
                          <a:pt x="124517" y="371"/>
                        </a:lnTo>
                        <a:lnTo>
                          <a:pt x="124517" y="352"/>
                        </a:lnTo>
                        <a:lnTo>
                          <a:pt x="124563" y="352"/>
                        </a:lnTo>
                        <a:lnTo>
                          <a:pt x="124563" y="343"/>
                        </a:lnTo>
                        <a:lnTo>
                          <a:pt x="124628" y="343"/>
                        </a:lnTo>
                        <a:lnTo>
                          <a:pt x="124628" y="325"/>
                        </a:lnTo>
                        <a:lnTo>
                          <a:pt x="124675" y="325"/>
                        </a:lnTo>
                        <a:lnTo>
                          <a:pt x="124675" y="306"/>
                        </a:lnTo>
                        <a:lnTo>
                          <a:pt x="124739" y="306"/>
                        </a:lnTo>
                        <a:lnTo>
                          <a:pt x="124739" y="297"/>
                        </a:lnTo>
                        <a:lnTo>
                          <a:pt x="124795" y="297"/>
                        </a:lnTo>
                        <a:lnTo>
                          <a:pt x="124795" y="278"/>
                        </a:lnTo>
                        <a:lnTo>
                          <a:pt x="124860" y="278"/>
                        </a:lnTo>
                        <a:lnTo>
                          <a:pt x="124860" y="260"/>
                        </a:lnTo>
                        <a:lnTo>
                          <a:pt x="124934" y="260"/>
                        </a:lnTo>
                        <a:lnTo>
                          <a:pt x="124934" y="251"/>
                        </a:lnTo>
                        <a:lnTo>
                          <a:pt x="125017" y="251"/>
                        </a:lnTo>
                        <a:lnTo>
                          <a:pt x="125017" y="232"/>
                        </a:lnTo>
                        <a:lnTo>
                          <a:pt x="125091" y="232"/>
                        </a:lnTo>
                        <a:lnTo>
                          <a:pt x="125091" y="214"/>
                        </a:lnTo>
                        <a:lnTo>
                          <a:pt x="125165" y="214"/>
                        </a:lnTo>
                        <a:lnTo>
                          <a:pt x="125165" y="204"/>
                        </a:lnTo>
                        <a:lnTo>
                          <a:pt x="125258" y="204"/>
                        </a:lnTo>
                        <a:lnTo>
                          <a:pt x="125258" y="186"/>
                        </a:lnTo>
                        <a:lnTo>
                          <a:pt x="125388" y="186"/>
                        </a:lnTo>
                        <a:lnTo>
                          <a:pt x="125388" y="167"/>
                        </a:lnTo>
                        <a:lnTo>
                          <a:pt x="125527" y="167"/>
                        </a:lnTo>
                        <a:lnTo>
                          <a:pt x="125527" y="158"/>
                        </a:lnTo>
                        <a:lnTo>
                          <a:pt x="125767" y="158"/>
                        </a:lnTo>
                        <a:lnTo>
                          <a:pt x="125767" y="139"/>
                        </a:lnTo>
                        <a:lnTo>
                          <a:pt x="126110" y="139"/>
                        </a:lnTo>
                        <a:lnTo>
                          <a:pt x="126110" y="158"/>
                        </a:lnTo>
                        <a:lnTo>
                          <a:pt x="126295" y="158"/>
                        </a:lnTo>
                        <a:lnTo>
                          <a:pt x="126295" y="167"/>
                        </a:lnTo>
                        <a:lnTo>
                          <a:pt x="126481" y="167"/>
                        </a:lnTo>
                        <a:lnTo>
                          <a:pt x="126481" y="186"/>
                        </a:lnTo>
                        <a:lnTo>
                          <a:pt x="126555" y="186"/>
                        </a:lnTo>
                        <a:lnTo>
                          <a:pt x="126555" y="204"/>
                        </a:lnTo>
                        <a:lnTo>
                          <a:pt x="126647" y="204"/>
                        </a:lnTo>
                        <a:lnTo>
                          <a:pt x="126647" y="214"/>
                        </a:lnTo>
                        <a:lnTo>
                          <a:pt x="126740" y="214"/>
                        </a:lnTo>
                        <a:lnTo>
                          <a:pt x="126740" y="232"/>
                        </a:lnTo>
                        <a:lnTo>
                          <a:pt x="126823" y="232"/>
                        </a:lnTo>
                        <a:lnTo>
                          <a:pt x="126823" y="251"/>
                        </a:lnTo>
                        <a:lnTo>
                          <a:pt x="126916" y="251"/>
                        </a:lnTo>
                        <a:lnTo>
                          <a:pt x="126916" y="260"/>
                        </a:lnTo>
                        <a:lnTo>
                          <a:pt x="126990" y="260"/>
                        </a:lnTo>
                        <a:lnTo>
                          <a:pt x="126990" y="278"/>
                        </a:lnTo>
                        <a:lnTo>
                          <a:pt x="127036" y="278"/>
                        </a:lnTo>
                        <a:lnTo>
                          <a:pt x="127036" y="297"/>
                        </a:lnTo>
                        <a:lnTo>
                          <a:pt x="127101" y="297"/>
                        </a:lnTo>
                        <a:lnTo>
                          <a:pt x="127101" y="306"/>
                        </a:lnTo>
                        <a:lnTo>
                          <a:pt x="127148" y="306"/>
                        </a:lnTo>
                        <a:lnTo>
                          <a:pt x="127148" y="325"/>
                        </a:lnTo>
                        <a:lnTo>
                          <a:pt x="127194" y="325"/>
                        </a:lnTo>
                        <a:lnTo>
                          <a:pt x="127194" y="343"/>
                        </a:lnTo>
                        <a:lnTo>
                          <a:pt x="127249" y="343"/>
                        </a:lnTo>
                        <a:lnTo>
                          <a:pt x="127249" y="352"/>
                        </a:lnTo>
                        <a:lnTo>
                          <a:pt x="127296" y="352"/>
                        </a:lnTo>
                        <a:lnTo>
                          <a:pt x="127296" y="371"/>
                        </a:lnTo>
                        <a:lnTo>
                          <a:pt x="127342" y="371"/>
                        </a:lnTo>
                        <a:lnTo>
                          <a:pt x="127342" y="389"/>
                        </a:lnTo>
                        <a:lnTo>
                          <a:pt x="127407" y="389"/>
                        </a:lnTo>
                        <a:lnTo>
                          <a:pt x="127407" y="399"/>
                        </a:lnTo>
                        <a:lnTo>
                          <a:pt x="127453" y="399"/>
                        </a:lnTo>
                        <a:lnTo>
                          <a:pt x="127453" y="417"/>
                        </a:lnTo>
                        <a:lnTo>
                          <a:pt x="127500" y="417"/>
                        </a:lnTo>
                        <a:lnTo>
                          <a:pt x="127500" y="436"/>
                        </a:lnTo>
                        <a:lnTo>
                          <a:pt x="127527" y="436"/>
                        </a:lnTo>
                        <a:lnTo>
                          <a:pt x="127527" y="445"/>
                        </a:lnTo>
                        <a:lnTo>
                          <a:pt x="127564" y="445"/>
                        </a:lnTo>
                        <a:lnTo>
                          <a:pt x="127564" y="464"/>
                        </a:lnTo>
                        <a:lnTo>
                          <a:pt x="127611" y="464"/>
                        </a:lnTo>
                        <a:lnTo>
                          <a:pt x="127611" y="482"/>
                        </a:lnTo>
                        <a:lnTo>
                          <a:pt x="127639" y="482"/>
                        </a:lnTo>
                        <a:lnTo>
                          <a:pt x="127639" y="491"/>
                        </a:lnTo>
                        <a:lnTo>
                          <a:pt x="127666" y="491"/>
                        </a:lnTo>
                        <a:lnTo>
                          <a:pt x="127666" y="510"/>
                        </a:lnTo>
                        <a:lnTo>
                          <a:pt x="127713" y="510"/>
                        </a:lnTo>
                        <a:lnTo>
                          <a:pt x="127713" y="528"/>
                        </a:lnTo>
                        <a:lnTo>
                          <a:pt x="127750" y="528"/>
                        </a:lnTo>
                        <a:lnTo>
                          <a:pt x="127750" y="538"/>
                        </a:lnTo>
                        <a:lnTo>
                          <a:pt x="127777" y="538"/>
                        </a:lnTo>
                        <a:lnTo>
                          <a:pt x="127777" y="556"/>
                        </a:lnTo>
                        <a:lnTo>
                          <a:pt x="127805" y="556"/>
                        </a:lnTo>
                        <a:lnTo>
                          <a:pt x="127805" y="575"/>
                        </a:lnTo>
                        <a:lnTo>
                          <a:pt x="127852" y="575"/>
                        </a:lnTo>
                        <a:lnTo>
                          <a:pt x="127852" y="584"/>
                        </a:lnTo>
                        <a:lnTo>
                          <a:pt x="127889" y="584"/>
                        </a:lnTo>
                        <a:lnTo>
                          <a:pt x="127889" y="603"/>
                        </a:lnTo>
                        <a:lnTo>
                          <a:pt x="127916" y="603"/>
                        </a:lnTo>
                        <a:lnTo>
                          <a:pt x="127916" y="621"/>
                        </a:lnTo>
                        <a:lnTo>
                          <a:pt x="127963" y="621"/>
                        </a:lnTo>
                        <a:lnTo>
                          <a:pt x="127963" y="630"/>
                        </a:lnTo>
                        <a:lnTo>
                          <a:pt x="127981" y="630"/>
                        </a:lnTo>
                        <a:lnTo>
                          <a:pt x="127981" y="649"/>
                        </a:lnTo>
                        <a:lnTo>
                          <a:pt x="128009" y="649"/>
                        </a:lnTo>
                        <a:lnTo>
                          <a:pt x="128009" y="667"/>
                        </a:lnTo>
                        <a:lnTo>
                          <a:pt x="128037" y="667"/>
                        </a:lnTo>
                        <a:lnTo>
                          <a:pt x="128037" y="677"/>
                        </a:lnTo>
                        <a:lnTo>
                          <a:pt x="128074" y="677"/>
                        </a:lnTo>
                        <a:lnTo>
                          <a:pt x="128074" y="695"/>
                        </a:lnTo>
                        <a:lnTo>
                          <a:pt x="128083" y="695"/>
                        </a:lnTo>
                        <a:lnTo>
                          <a:pt x="128083" y="714"/>
                        </a:lnTo>
                        <a:lnTo>
                          <a:pt x="128120" y="714"/>
                        </a:lnTo>
                        <a:lnTo>
                          <a:pt x="128120" y="723"/>
                        </a:lnTo>
                        <a:lnTo>
                          <a:pt x="128148" y="723"/>
                        </a:lnTo>
                        <a:lnTo>
                          <a:pt x="128148" y="741"/>
                        </a:lnTo>
                        <a:lnTo>
                          <a:pt x="128166" y="741"/>
                        </a:lnTo>
                        <a:lnTo>
                          <a:pt x="128166" y="760"/>
                        </a:lnTo>
                        <a:lnTo>
                          <a:pt x="128194" y="760"/>
                        </a:lnTo>
                        <a:lnTo>
                          <a:pt x="128194" y="769"/>
                        </a:lnTo>
                        <a:lnTo>
                          <a:pt x="128222" y="769"/>
                        </a:lnTo>
                        <a:lnTo>
                          <a:pt x="128222" y="788"/>
                        </a:lnTo>
                        <a:lnTo>
                          <a:pt x="128259" y="788"/>
                        </a:lnTo>
                        <a:lnTo>
                          <a:pt x="128259" y="806"/>
                        </a:lnTo>
                        <a:lnTo>
                          <a:pt x="128268" y="806"/>
                        </a:lnTo>
                        <a:lnTo>
                          <a:pt x="128268" y="816"/>
                        </a:lnTo>
                        <a:lnTo>
                          <a:pt x="128305" y="816"/>
                        </a:lnTo>
                        <a:lnTo>
                          <a:pt x="128305" y="834"/>
                        </a:lnTo>
                        <a:lnTo>
                          <a:pt x="128333" y="834"/>
                        </a:lnTo>
                        <a:lnTo>
                          <a:pt x="128333" y="853"/>
                        </a:lnTo>
                        <a:lnTo>
                          <a:pt x="128361" y="853"/>
                        </a:lnTo>
                        <a:lnTo>
                          <a:pt x="128361" y="862"/>
                        </a:lnTo>
                        <a:lnTo>
                          <a:pt x="128380" y="862"/>
                        </a:lnTo>
                        <a:lnTo>
                          <a:pt x="128380" y="880"/>
                        </a:lnTo>
                        <a:lnTo>
                          <a:pt x="128407" y="880"/>
                        </a:lnTo>
                        <a:lnTo>
                          <a:pt x="128407" y="899"/>
                        </a:lnTo>
                        <a:lnTo>
                          <a:pt x="128426" y="899"/>
                        </a:lnTo>
                        <a:lnTo>
                          <a:pt x="128426" y="908"/>
                        </a:lnTo>
                        <a:lnTo>
                          <a:pt x="128454" y="908"/>
                        </a:lnTo>
                        <a:lnTo>
                          <a:pt x="128454" y="927"/>
                        </a:lnTo>
                        <a:lnTo>
                          <a:pt x="128472" y="927"/>
                        </a:lnTo>
                        <a:lnTo>
                          <a:pt x="128472" y="945"/>
                        </a:lnTo>
                        <a:lnTo>
                          <a:pt x="128491" y="945"/>
                        </a:lnTo>
                        <a:lnTo>
                          <a:pt x="128491" y="955"/>
                        </a:lnTo>
                        <a:lnTo>
                          <a:pt x="128518" y="955"/>
                        </a:lnTo>
                        <a:lnTo>
                          <a:pt x="128518" y="973"/>
                        </a:lnTo>
                        <a:lnTo>
                          <a:pt x="128537" y="973"/>
                        </a:lnTo>
                        <a:lnTo>
                          <a:pt x="128537" y="992"/>
                        </a:lnTo>
                        <a:lnTo>
                          <a:pt x="128546" y="992"/>
                        </a:lnTo>
                        <a:lnTo>
                          <a:pt x="128546" y="1001"/>
                        </a:lnTo>
                        <a:lnTo>
                          <a:pt x="128583" y="1001"/>
                        </a:lnTo>
                        <a:lnTo>
                          <a:pt x="128583" y="1019"/>
                        </a:lnTo>
                        <a:lnTo>
                          <a:pt x="128593" y="1019"/>
                        </a:lnTo>
                        <a:lnTo>
                          <a:pt x="128593" y="1038"/>
                        </a:lnTo>
                        <a:lnTo>
                          <a:pt x="128611" y="1038"/>
                        </a:lnTo>
                        <a:lnTo>
                          <a:pt x="128611" y="1047"/>
                        </a:lnTo>
                        <a:lnTo>
                          <a:pt x="128639" y="1047"/>
                        </a:lnTo>
                        <a:lnTo>
                          <a:pt x="128639" y="1066"/>
                        </a:lnTo>
                        <a:lnTo>
                          <a:pt x="128657" y="1066"/>
                        </a:lnTo>
                        <a:lnTo>
                          <a:pt x="128657" y="1084"/>
                        </a:lnTo>
                        <a:lnTo>
                          <a:pt x="128676" y="1084"/>
                        </a:lnTo>
                        <a:lnTo>
                          <a:pt x="128676" y="1093"/>
                        </a:lnTo>
                        <a:lnTo>
                          <a:pt x="128704" y="1093"/>
                        </a:lnTo>
                        <a:lnTo>
                          <a:pt x="128704" y="1112"/>
                        </a:lnTo>
                        <a:lnTo>
                          <a:pt x="128722" y="1112"/>
                        </a:lnTo>
                        <a:lnTo>
                          <a:pt x="128722" y="1130"/>
                        </a:lnTo>
                        <a:lnTo>
                          <a:pt x="128732" y="1130"/>
                        </a:lnTo>
                        <a:lnTo>
                          <a:pt x="128732" y="1140"/>
                        </a:lnTo>
                        <a:lnTo>
                          <a:pt x="128769" y="1140"/>
                        </a:lnTo>
                        <a:lnTo>
                          <a:pt x="128769" y="1158"/>
                        </a:lnTo>
                        <a:lnTo>
                          <a:pt x="128778" y="1158"/>
                        </a:lnTo>
                        <a:lnTo>
                          <a:pt x="128778" y="1177"/>
                        </a:lnTo>
                        <a:lnTo>
                          <a:pt x="128796" y="1177"/>
                        </a:lnTo>
                        <a:lnTo>
                          <a:pt x="128796" y="1186"/>
                        </a:lnTo>
                        <a:lnTo>
                          <a:pt x="128824" y="1186"/>
                        </a:lnTo>
                        <a:lnTo>
                          <a:pt x="128824" y="1205"/>
                        </a:lnTo>
                        <a:lnTo>
                          <a:pt x="128843" y="1205"/>
                        </a:lnTo>
                        <a:lnTo>
                          <a:pt x="128843" y="1223"/>
                        </a:lnTo>
                        <a:lnTo>
                          <a:pt x="128861" y="1223"/>
                        </a:lnTo>
                        <a:lnTo>
                          <a:pt x="128861" y="1232"/>
                        </a:lnTo>
                        <a:lnTo>
                          <a:pt x="128870" y="1232"/>
                        </a:lnTo>
                        <a:lnTo>
                          <a:pt x="128870" y="1251"/>
                        </a:lnTo>
                        <a:lnTo>
                          <a:pt x="128889" y="1251"/>
                        </a:lnTo>
                        <a:lnTo>
                          <a:pt x="128889" y="1269"/>
                        </a:lnTo>
                        <a:lnTo>
                          <a:pt x="128907" y="1269"/>
                        </a:lnTo>
                        <a:lnTo>
                          <a:pt x="128907" y="1279"/>
                        </a:lnTo>
                        <a:lnTo>
                          <a:pt x="128917" y="1279"/>
                        </a:lnTo>
                        <a:lnTo>
                          <a:pt x="128917" y="1297"/>
                        </a:lnTo>
                        <a:lnTo>
                          <a:pt x="128935" y="1297"/>
                        </a:lnTo>
                        <a:lnTo>
                          <a:pt x="128935" y="1316"/>
                        </a:lnTo>
                        <a:lnTo>
                          <a:pt x="128954" y="1316"/>
                        </a:lnTo>
                        <a:lnTo>
                          <a:pt x="128954" y="1325"/>
                        </a:lnTo>
                        <a:lnTo>
                          <a:pt x="128963" y="1325"/>
                        </a:lnTo>
                        <a:lnTo>
                          <a:pt x="128963" y="1344"/>
                        </a:lnTo>
                        <a:lnTo>
                          <a:pt x="128982" y="1344"/>
                        </a:lnTo>
                        <a:lnTo>
                          <a:pt x="128982" y="1362"/>
                        </a:lnTo>
                        <a:lnTo>
                          <a:pt x="129000" y="1362"/>
                        </a:lnTo>
                        <a:lnTo>
                          <a:pt x="129000" y="1371"/>
                        </a:lnTo>
                        <a:lnTo>
                          <a:pt x="129009" y="1371"/>
                        </a:lnTo>
                        <a:lnTo>
                          <a:pt x="129009" y="1390"/>
                        </a:lnTo>
                        <a:lnTo>
                          <a:pt x="129028" y="1390"/>
                        </a:lnTo>
                        <a:lnTo>
                          <a:pt x="129028" y="1408"/>
                        </a:lnTo>
                        <a:lnTo>
                          <a:pt x="129046" y="1408"/>
                        </a:lnTo>
                        <a:lnTo>
                          <a:pt x="129046" y="1418"/>
                        </a:lnTo>
                        <a:lnTo>
                          <a:pt x="129056" y="1418"/>
                        </a:lnTo>
                        <a:lnTo>
                          <a:pt x="129056" y="1436"/>
                        </a:lnTo>
                        <a:lnTo>
                          <a:pt x="129074" y="1436"/>
                        </a:lnTo>
                        <a:lnTo>
                          <a:pt x="129074" y="1455"/>
                        </a:lnTo>
                        <a:lnTo>
                          <a:pt x="129093" y="1455"/>
                        </a:lnTo>
                        <a:lnTo>
                          <a:pt x="129093" y="1464"/>
                        </a:lnTo>
                        <a:lnTo>
                          <a:pt x="129102" y="1464"/>
                        </a:lnTo>
                        <a:lnTo>
                          <a:pt x="129102" y="1482"/>
                        </a:lnTo>
                        <a:lnTo>
                          <a:pt x="129139" y="1482"/>
                        </a:lnTo>
                        <a:lnTo>
                          <a:pt x="129139" y="1501"/>
                        </a:lnTo>
                        <a:lnTo>
                          <a:pt x="129148" y="1501"/>
                        </a:lnTo>
                        <a:lnTo>
                          <a:pt x="129148" y="1510"/>
                        </a:lnTo>
                        <a:lnTo>
                          <a:pt x="129167" y="1510"/>
                        </a:lnTo>
                        <a:lnTo>
                          <a:pt x="129167" y="1529"/>
                        </a:lnTo>
                        <a:lnTo>
                          <a:pt x="129185" y="1529"/>
                        </a:lnTo>
                        <a:lnTo>
                          <a:pt x="129185" y="1547"/>
                        </a:lnTo>
                        <a:lnTo>
                          <a:pt x="129195" y="1547"/>
                        </a:lnTo>
                        <a:lnTo>
                          <a:pt x="129195" y="1557"/>
                        </a:lnTo>
                        <a:lnTo>
                          <a:pt x="129213" y="1557"/>
                        </a:lnTo>
                        <a:lnTo>
                          <a:pt x="129213" y="1575"/>
                        </a:lnTo>
                        <a:lnTo>
                          <a:pt x="129232" y="1575"/>
                        </a:lnTo>
                        <a:lnTo>
                          <a:pt x="129232" y="1603"/>
                        </a:lnTo>
                        <a:lnTo>
                          <a:pt x="129241" y="1603"/>
                        </a:lnTo>
                        <a:lnTo>
                          <a:pt x="129241" y="1621"/>
                        </a:lnTo>
                        <a:lnTo>
                          <a:pt x="129259" y="1621"/>
                        </a:lnTo>
                        <a:lnTo>
                          <a:pt x="129259" y="1640"/>
                        </a:lnTo>
                        <a:lnTo>
                          <a:pt x="129278" y="1640"/>
                        </a:lnTo>
                        <a:lnTo>
                          <a:pt x="129278" y="1649"/>
                        </a:lnTo>
                        <a:lnTo>
                          <a:pt x="129287" y="1649"/>
                        </a:lnTo>
                        <a:lnTo>
                          <a:pt x="129287" y="1668"/>
                        </a:lnTo>
                        <a:lnTo>
                          <a:pt x="129306" y="1668"/>
                        </a:lnTo>
                        <a:lnTo>
                          <a:pt x="129306" y="1686"/>
                        </a:lnTo>
                        <a:lnTo>
                          <a:pt x="129324" y="1686"/>
                        </a:lnTo>
                        <a:lnTo>
                          <a:pt x="129324" y="1714"/>
                        </a:lnTo>
                        <a:lnTo>
                          <a:pt x="129334" y="1714"/>
                        </a:lnTo>
                        <a:lnTo>
                          <a:pt x="129334" y="1733"/>
                        </a:lnTo>
                        <a:lnTo>
                          <a:pt x="129352" y="1733"/>
                        </a:lnTo>
                        <a:lnTo>
                          <a:pt x="129352" y="1742"/>
                        </a:lnTo>
                        <a:lnTo>
                          <a:pt x="129371" y="1742"/>
                        </a:lnTo>
                        <a:lnTo>
                          <a:pt x="129371" y="1760"/>
                        </a:lnTo>
                        <a:lnTo>
                          <a:pt x="129380" y="1760"/>
                        </a:lnTo>
                        <a:lnTo>
                          <a:pt x="129380" y="1779"/>
                        </a:lnTo>
                        <a:lnTo>
                          <a:pt x="129398" y="1779"/>
                        </a:lnTo>
                        <a:lnTo>
                          <a:pt x="129398" y="1788"/>
                        </a:lnTo>
                        <a:lnTo>
                          <a:pt x="129417" y="1788"/>
                        </a:lnTo>
                        <a:lnTo>
                          <a:pt x="129417" y="1825"/>
                        </a:lnTo>
                        <a:lnTo>
                          <a:pt x="129426" y="1825"/>
                        </a:lnTo>
                        <a:lnTo>
                          <a:pt x="129426" y="1834"/>
                        </a:lnTo>
                        <a:lnTo>
                          <a:pt x="129445" y="1834"/>
                        </a:lnTo>
                        <a:lnTo>
                          <a:pt x="129445" y="1853"/>
                        </a:lnTo>
                        <a:lnTo>
                          <a:pt x="129463" y="1853"/>
                        </a:lnTo>
                        <a:lnTo>
                          <a:pt x="129463" y="1871"/>
                        </a:lnTo>
                        <a:lnTo>
                          <a:pt x="129473" y="1871"/>
                        </a:lnTo>
                        <a:lnTo>
                          <a:pt x="129473" y="1881"/>
                        </a:lnTo>
                        <a:lnTo>
                          <a:pt x="129491" y="1881"/>
                        </a:lnTo>
                        <a:lnTo>
                          <a:pt x="129491" y="1918"/>
                        </a:lnTo>
                        <a:lnTo>
                          <a:pt x="129510" y="1918"/>
                        </a:lnTo>
                        <a:lnTo>
                          <a:pt x="129510" y="1927"/>
                        </a:lnTo>
                        <a:lnTo>
                          <a:pt x="129519" y="1927"/>
                        </a:lnTo>
                        <a:lnTo>
                          <a:pt x="129519" y="1964"/>
                        </a:lnTo>
                        <a:lnTo>
                          <a:pt x="129537" y="1964"/>
                        </a:lnTo>
                        <a:lnTo>
                          <a:pt x="129537" y="1973"/>
                        </a:lnTo>
                        <a:lnTo>
                          <a:pt x="129584" y="1973"/>
                        </a:lnTo>
                        <a:lnTo>
                          <a:pt x="129584" y="1964"/>
                        </a:lnTo>
                        <a:lnTo>
                          <a:pt x="129602" y="1964"/>
                        </a:lnTo>
                        <a:lnTo>
                          <a:pt x="129602" y="1946"/>
                        </a:lnTo>
                        <a:lnTo>
                          <a:pt x="129611" y="1946"/>
                        </a:lnTo>
                        <a:lnTo>
                          <a:pt x="129611" y="1927"/>
                        </a:lnTo>
                        <a:lnTo>
                          <a:pt x="129649" y="1927"/>
                        </a:lnTo>
                        <a:lnTo>
                          <a:pt x="129649" y="1918"/>
                        </a:lnTo>
                        <a:lnTo>
                          <a:pt x="129658" y="1918"/>
                        </a:lnTo>
                        <a:lnTo>
                          <a:pt x="129658" y="1899"/>
                        </a:lnTo>
                        <a:lnTo>
                          <a:pt x="129695" y="1899"/>
                        </a:lnTo>
                        <a:lnTo>
                          <a:pt x="129695" y="1881"/>
                        </a:lnTo>
                        <a:lnTo>
                          <a:pt x="129704" y="1881"/>
                        </a:lnTo>
                        <a:lnTo>
                          <a:pt x="129704" y="1871"/>
                        </a:lnTo>
                        <a:lnTo>
                          <a:pt x="129741" y="1871"/>
                        </a:lnTo>
                        <a:lnTo>
                          <a:pt x="129741" y="1853"/>
                        </a:lnTo>
                        <a:lnTo>
                          <a:pt x="129750" y="1853"/>
                        </a:lnTo>
                        <a:lnTo>
                          <a:pt x="129750" y="1834"/>
                        </a:lnTo>
                        <a:lnTo>
                          <a:pt x="129787" y="1834"/>
                        </a:lnTo>
                        <a:lnTo>
                          <a:pt x="129787" y="1825"/>
                        </a:lnTo>
                        <a:lnTo>
                          <a:pt x="129797" y="1825"/>
                        </a:lnTo>
                        <a:lnTo>
                          <a:pt x="129797" y="1807"/>
                        </a:lnTo>
                        <a:lnTo>
                          <a:pt x="129834" y="1807"/>
                        </a:lnTo>
                        <a:lnTo>
                          <a:pt x="129834" y="1788"/>
                        </a:lnTo>
                        <a:lnTo>
                          <a:pt x="129843" y="1788"/>
                        </a:lnTo>
                        <a:lnTo>
                          <a:pt x="129843" y="1779"/>
                        </a:lnTo>
                        <a:lnTo>
                          <a:pt x="129880" y="1779"/>
                        </a:lnTo>
                        <a:lnTo>
                          <a:pt x="129880" y="1760"/>
                        </a:lnTo>
                        <a:lnTo>
                          <a:pt x="129908" y="1760"/>
                        </a:lnTo>
                        <a:lnTo>
                          <a:pt x="129908" y="1742"/>
                        </a:lnTo>
                        <a:lnTo>
                          <a:pt x="129936" y="1742"/>
                        </a:lnTo>
                        <a:lnTo>
                          <a:pt x="129936" y="1733"/>
                        </a:lnTo>
                        <a:lnTo>
                          <a:pt x="129954" y="1733"/>
                        </a:lnTo>
                        <a:lnTo>
                          <a:pt x="129954" y="1714"/>
                        </a:lnTo>
                        <a:lnTo>
                          <a:pt x="129982" y="1714"/>
                        </a:lnTo>
                        <a:lnTo>
                          <a:pt x="129982" y="1696"/>
                        </a:lnTo>
                        <a:lnTo>
                          <a:pt x="130019" y="1696"/>
                        </a:lnTo>
                        <a:lnTo>
                          <a:pt x="130019" y="1686"/>
                        </a:lnTo>
                        <a:lnTo>
                          <a:pt x="130047" y="1686"/>
                        </a:lnTo>
                        <a:lnTo>
                          <a:pt x="130047" y="1668"/>
                        </a:lnTo>
                        <a:lnTo>
                          <a:pt x="130065" y="1668"/>
                        </a:lnTo>
                        <a:lnTo>
                          <a:pt x="130065" y="1649"/>
                        </a:lnTo>
                        <a:lnTo>
                          <a:pt x="130093" y="1649"/>
                        </a:lnTo>
                        <a:lnTo>
                          <a:pt x="130093" y="1640"/>
                        </a:lnTo>
                        <a:lnTo>
                          <a:pt x="130121" y="1640"/>
                        </a:lnTo>
                        <a:lnTo>
                          <a:pt x="130121" y="1621"/>
                        </a:lnTo>
                        <a:lnTo>
                          <a:pt x="130158" y="1621"/>
                        </a:lnTo>
                        <a:lnTo>
                          <a:pt x="130158" y="1603"/>
                        </a:lnTo>
                        <a:lnTo>
                          <a:pt x="130186" y="1603"/>
                        </a:lnTo>
                        <a:lnTo>
                          <a:pt x="130186" y="1594"/>
                        </a:lnTo>
                        <a:lnTo>
                          <a:pt x="130214" y="1594"/>
                        </a:lnTo>
                        <a:lnTo>
                          <a:pt x="130214" y="1575"/>
                        </a:lnTo>
                        <a:lnTo>
                          <a:pt x="130251" y="1575"/>
                        </a:lnTo>
                        <a:lnTo>
                          <a:pt x="130251" y="1557"/>
                        </a:lnTo>
                        <a:lnTo>
                          <a:pt x="130278" y="1557"/>
                        </a:lnTo>
                        <a:lnTo>
                          <a:pt x="130278" y="1547"/>
                        </a:lnTo>
                        <a:lnTo>
                          <a:pt x="130306" y="1547"/>
                        </a:lnTo>
                        <a:lnTo>
                          <a:pt x="130306" y="1529"/>
                        </a:lnTo>
                        <a:lnTo>
                          <a:pt x="130352" y="1529"/>
                        </a:lnTo>
                        <a:lnTo>
                          <a:pt x="130352" y="1510"/>
                        </a:lnTo>
                        <a:lnTo>
                          <a:pt x="130390" y="1510"/>
                        </a:lnTo>
                        <a:lnTo>
                          <a:pt x="130390" y="1501"/>
                        </a:lnTo>
                        <a:lnTo>
                          <a:pt x="130417" y="1501"/>
                        </a:lnTo>
                        <a:lnTo>
                          <a:pt x="130417" y="1482"/>
                        </a:lnTo>
                        <a:lnTo>
                          <a:pt x="130445" y="1482"/>
                        </a:lnTo>
                        <a:lnTo>
                          <a:pt x="130445" y="1464"/>
                        </a:lnTo>
                        <a:lnTo>
                          <a:pt x="130491" y="1464"/>
                        </a:lnTo>
                        <a:lnTo>
                          <a:pt x="130491" y="1455"/>
                        </a:lnTo>
                        <a:lnTo>
                          <a:pt x="130528" y="1455"/>
                        </a:lnTo>
                        <a:lnTo>
                          <a:pt x="130528" y="1436"/>
                        </a:lnTo>
                        <a:lnTo>
                          <a:pt x="130575" y="1436"/>
                        </a:lnTo>
                        <a:lnTo>
                          <a:pt x="130575" y="1418"/>
                        </a:lnTo>
                        <a:lnTo>
                          <a:pt x="130621" y="1418"/>
                        </a:lnTo>
                        <a:lnTo>
                          <a:pt x="130621" y="1408"/>
                        </a:lnTo>
                        <a:lnTo>
                          <a:pt x="130649" y="1408"/>
                        </a:lnTo>
                        <a:lnTo>
                          <a:pt x="130649" y="1390"/>
                        </a:lnTo>
                        <a:lnTo>
                          <a:pt x="130695" y="1390"/>
                        </a:lnTo>
                        <a:lnTo>
                          <a:pt x="130695" y="1371"/>
                        </a:lnTo>
                        <a:lnTo>
                          <a:pt x="130741" y="1371"/>
                        </a:lnTo>
                        <a:lnTo>
                          <a:pt x="130741" y="1362"/>
                        </a:lnTo>
                        <a:lnTo>
                          <a:pt x="130788" y="1362"/>
                        </a:lnTo>
                        <a:lnTo>
                          <a:pt x="130788" y="1344"/>
                        </a:lnTo>
                        <a:lnTo>
                          <a:pt x="130834" y="1344"/>
                        </a:lnTo>
                        <a:lnTo>
                          <a:pt x="130834" y="1325"/>
                        </a:lnTo>
                        <a:lnTo>
                          <a:pt x="130899" y="1325"/>
                        </a:lnTo>
                        <a:lnTo>
                          <a:pt x="130899" y="1316"/>
                        </a:lnTo>
                        <a:lnTo>
                          <a:pt x="130945" y="1316"/>
                        </a:lnTo>
                        <a:lnTo>
                          <a:pt x="130945" y="1297"/>
                        </a:lnTo>
                        <a:lnTo>
                          <a:pt x="131001" y="1297"/>
                        </a:lnTo>
                        <a:lnTo>
                          <a:pt x="131001" y="1279"/>
                        </a:lnTo>
                        <a:lnTo>
                          <a:pt x="131047" y="1279"/>
                        </a:lnTo>
                        <a:lnTo>
                          <a:pt x="131047" y="1269"/>
                        </a:lnTo>
                        <a:lnTo>
                          <a:pt x="131112" y="1269"/>
                        </a:lnTo>
                        <a:lnTo>
                          <a:pt x="131112" y="1251"/>
                        </a:lnTo>
                        <a:lnTo>
                          <a:pt x="131186" y="1251"/>
                        </a:lnTo>
                        <a:lnTo>
                          <a:pt x="131186" y="1232"/>
                        </a:lnTo>
                        <a:lnTo>
                          <a:pt x="131269" y="1232"/>
                        </a:lnTo>
                        <a:lnTo>
                          <a:pt x="131269" y="1223"/>
                        </a:lnTo>
                        <a:lnTo>
                          <a:pt x="131344" y="1223"/>
                        </a:lnTo>
                        <a:lnTo>
                          <a:pt x="131344" y="1205"/>
                        </a:lnTo>
                        <a:lnTo>
                          <a:pt x="131418" y="1205"/>
                        </a:lnTo>
                        <a:lnTo>
                          <a:pt x="131418" y="1186"/>
                        </a:lnTo>
                        <a:lnTo>
                          <a:pt x="131557" y="1186"/>
                        </a:lnTo>
                        <a:lnTo>
                          <a:pt x="131557" y="1177"/>
                        </a:lnTo>
                        <a:lnTo>
                          <a:pt x="131686" y="1177"/>
                        </a:lnTo>
                        <a:lnTo>
                          <a:pt x="131686" y="1158"/>
                        </a:lnTo>
                        <a:lnTo>
                          <a:pt x="131881" y="1158"/>
                        </a:lnTo>
                        <a:lnTo>
                          <a:pt x="131881" y="1140"/>
                        </a:lnTo>
                        <a:lnTo>
                          <a:pt x="132316" y="1140"/>
                        </a:lnTo>
                        <a:lnTo>
                          <a:pt x="132316" y="1158"/>
                        </a:lnTo>
                        <a:lnTo>
                          <a:pt x="132529" y="1158"/>
                        </a:lnTo>
                        <a:lnTo>
                          <a:pt x="132529" y="1177"/>
                        </a:lnTo>
                        <a:lnTo>
                          <a:pt x="132640" y="1177"/>
                        </a:lnTo>
                        <a:lnTo>
                          <a:pt x="132640" y="1186"/>
                        </a:lnTo>
                        <a:lnTo>
                          <a:pt x="132751" y="1186"/>
                        </a:lnTo>
                        <a:lnTo>
                          <a:pt x="132751" y="1205"/>
                        </a:lnTo>
                        <a:lnTo>
                          <a:pt x="132853" y="1205"/>
                        </a:lnTo>
                        <a:lnTo>
                          <a:pt x="132853" y="1223"/>
                        </a:lnTo>
                        <a:lnTo>
                          <a:pt x="132937" y="1223"/>
                        </a:lnTo>
                        <a:lnTo>
                          <a:pt x="132937" y="1232"/>
                        </a:lnTo>
                        <a:lnTo>
                          <a:pt x="132992" y="1232"/>
                        </a:lnTo>
                        <a:lnTo>
                          <a:pt x="132992" y="1251"/>
                        </a:lnTo>
                        <a:lnTo>
                          <a:pt x="133076" y="1251"/>
                        </a:lnTo>
                        <a:lnTo>
                          <a:pt x="133076" y="1269"/>
                        </a:lnTo>
                        <a:lnTo>
                          <a:pt x="133131" y="1269"/>
                        </a:lnTo>
                        <a:lnTo>
                          <a:pt x="133131" y="1279"/>
                        </a:lnTo>
                        <a:lnTo>
                          <a:pt x="133196" y="1279"/>
                        </a:lnTo>
                        <a:lnTo>
                          <a:pt x="133196" y="1297"/>
                        </a:lnTo>
                        <a:lnTo>
                          <a:pt x="133270" y="1297"/>
                        </a:lnTo>
                        <a:lnTo>
                          <a:pt x="133270" y="1316"/>
                        </a:lnTo>
                        <a:lnTo>
                          <a:pt x="133316" y="1316"/>
                        </a:lnTo>
                        <a:lnTo>
                          <a:pt x="133316" y="1325"/>
                        </a:lnTo>
                        <a:lnTo>
                          <a:pt x="133363" y="1325"/>
                        </a:lnTo>
                        <a:lnTo>
                          <a:pt x="133363" y="1344"/>
                        </a:lnTo>
                        <a:lnTo>
                          <a:pt x="133409" y="1344"/>
                        </a:lnTo>
                        <a:lnTo>
                          <a:pt x="133409" y="1362"/>
                        </a:lnTo>
                        <a:lnTo>
                          <a:pt x="133446" y="1362"/>
                        </a:lnTo>
                        <a:lnTo>
                          <a:pt x="133446" y="1371"/>
                        </a:lnTo>
                        <a:lnTo>
                          <a:pt x="133492" y="1371"/>
                        </a:lnTo>
                        <a:lnTo>
                          <a:pt x="133492" y="1390"/>
                        </a:lnTo>
                        <a:lnTo>
                          <a:pt x="133539" y="1390"/>
                        </a:lnTo>
                        <a:lnTo>
                          <a:pt x="133539" y="1408"/>
                        </a:lnTo>
                        <a:lnTo>
                          <a:pt x="133585" y="1408"/>
                        </a:lnTo>
                        <a:lnTo>
                          <a:pt x="133585" y="1418"/>
                        </a:lnTo>
                        <a:lnTo>
                          <a:pt x="133631" y="1418"/>
                        </a:lnTo>
                        <a:lnTo>
                          <a:pt x="133631" y="1436"/>
                        </a:lnTo>
                        <a:lnTo>
                          <a:pt x="133678" y="1436"/>
                        </a:lnTo>
                        <a:lnTo>
                          <a:pt x="133678" y="1455"/>
                        </a:lnTo>
                        <a:lnTo>
                          <a:pt x="133706" y="1455"/>
                        </a:lnTo>
                        <a:lnTo>
                          <a:pt x="133706" y="1464"/>
                        </a:lnTo>
                        <a:lnTo>
                          <a:pt x="133733" y="1464"/>
                        </a:lnTo>
                        <a:lnTo>
                          <a:pt x="133733" y="1482"/>
                        </a:lnTo>
                        <a:lnTo>
                          <a:pt x="133770" y="1482"/>
                        </a:lnTo>
                        <a:lnTo>
                          <a:pt x="133770" y="1501"/>
                        </a:lnTo>
                        <a:lnTo>
                          <a:pt x="133817" y="1501"/>
                        </a:lnTo>
                        <a:lnTo>
                          <a:pt x="133817" y="1510"/>
                        </a:lnTo>
                        <a:lnTo>
                          <a:pt x="133844" y="1510"/>
                        </a:lnTo>
                        <a:lnTo>
                          <a:pt x="133844" y="1529"/>
                        </a:lnTo>
                        <a:lnTo>
                          <a:pt x="133872" y="1529"/>
                        </a:lnTo>
                        <a:lnTo>
                          <a:pt x="133872" y="1547"/>
                        </a:lnTo>
                        <a:lnTo>
                          <a:pt x="133919" y="1547"/>
                        </a:lnTo>
                        <a:lnTo>
                          <a:pt x="133919" y="1557"/>
                        </a:lnTo>
                        <a:lnTo>
                          <a:pt x="133956" y="1557"/>
                        </a:lnTo>
                        <a:lnTo>
                          <a:pt x="133956" y="1575"/>
                        </a:lnTo>
                        <a:lnTo>
                          <a:pt x="133983" y="1575"/>
                        </a:lnTo>
                        <a:lnTo>
                          <a:pt x="133983" y="1594"/>
                        </a:lnTo>
                        <a:lnTo>
                          <a:pt x="134011" y="1594"/>
                        </a:lnTo>
                        <a:lnTo>
                          <a:pt x="134011" y="1603"/>
                        </a:lnTo>
                        <a:lnTo>
                          <a:pt x="134048" y="1603"/>
                        </a:lnTo>
                        <a:lnTo>
                          <a:pt x="134048" y="1621"/>
                        </a:lnTo>
                        <a:lnTo>
                          <a:pt x="134076" y="1621"/>
                        </a:lnTo>
                        <a:lnTo>
                          <a:pt x="134076" y="1640"/>
                        </a:lnTo>
                        <a:lnTo>
                          <a:pt x="134095" y="1640"/>
                        </a:lnTo>
                        <a:lnTo>
                          <a:pt x="134095" y="1649"/>
                        </a:lnTo>
                        <a:lnTo>
                          <a:pt x="134122" y="1649"/>
                        </a:lnTo>
                        <a:lnTo>
                          <a:pt x="134122" y="1668"/>
                        </a:lnTo>
                        <a:lnTo>
                          <a:pt x="134150" y="1668"/>
                        </a:lnTo>
                        <a:lnTo>
                          <a:pt x="134150" y="1686"/>
                        </a:lnTo>
                        <a:lnTo>
                          <a:pt x="134187" y="1686"/>
                        </a:lnTo>
                        <a:lnTo>
                          <a:pt x="134187" y="1696"/>
                        </a:lnTo>
                        <a:lnTo>
                          <a:pt x="134196" y="1696"/>
                        </a:lnTo>
                        <a:lnTo>
                          <a:pt x="134196" y="1714"/>
                        </a:lnTo>
                        <a:lnTo>
                          <a:pt x="134233" y="1714"/>
                        </a:lnTo>
                        <a:lnTo>
                          <a:pt x="134233" y="1733"/>
                        </a:lnTo>
                        <a:lnTo>
                          <a:pt x="134261" y="1733"/>
                        </a:lnTo>
                        <a:lnTo>
                          <a:pt x="134261" y="1742"/>
                        </a:lnTo>
                        <a:lnTo>
                          <a:pt x="134289" y="1742"/>
                        </a:lnTo>
                        <a:lnTo>
                          <a:pt x="134289" y="1760"/>
                        </a:lnTo>
                        <a:lnTo>
                          <a:pt x="134326" y="1760"/>
                        </a:lnTo>
                        <a:lnTo>
                          <a:pt x="134326" y="1779"/>
                        </a:lnTo>
                        <a:lnTo>
                          <a:pt x="134335" y="1779"/>
                        </a:lnTo>
                        <a:lnTo>
                          <a:pt x="134335" y="1788"/>
                        </a:lnTo>
                        <a:lnTo>
                          <a:pt x="134372" y="1788"/>
                        </a:lnTo>
                        <a:lnTo>
                          <a:pt x="134372" y="1807"/>
                        </a:lnTo>
                        <a:lnTo>
                          <a:pt x="134382" y="1807"/>
                        </a:lnTo>
                        <a:lnTo>
                          <a:pt x="134382" y="1825"/>
                        </a:lnTo>
                        <a:lnTo>
                          <a:pt x="134419" y="1825"/>
                        </a:lnTo>
                        <a:lnTo>
                          <a:pt x="134419" y="1834"/>
                        </a:lnTo>
                        <a:lnTo>
                          <a:pt x="134428" y="1834"/>
                        </a:lnTo>
                        <a:lnTo>
                          <a:pt x="134428" y="1853"/>
                        </a:lnTo>
                        <a:lnTo>
                          <a:pt x="134465" y="1853"/>
                        </a:lnTo>
                        <a:lnTo>
                          <a:pt x="134465" y="1871"/>
                        </a:lnTo>
                        <a:lnTo>
                          <a:pt x="134474" y="1871"/>
                        </a:lnTo>
                        <a:lnTo>
                          <a:pt x="134474" y="1881"/>
                        </a:lnTo>
                        <a:lnTo>
                          <a:pt x="134493" y="1881"/>
                        </a:lnTo>
                        <a:lnTo>
                          <a:pt x="134493" y="1899"/>
                        </a:lnTo>
                        <a:lnTo>
                          <a:pt x="134521" y="1899"/>
                        </a:lnTo>
                        <a:lnTo>
                          <a:pt x="134521" y="1918"/>
                        </a:lnTo>
                        <a:lnTo>
                          <a:pt x="134539" y="1918"/>
                        </a:lnTo>
                        <a:lnTo>
                          <a:pt x="134539" y="1927"/>
                        </a:lnTo>
                        <a:lnTo>
                          <a:pt x="134567" y="1927"/>
                        </a:lnTo>
                        <a:lnTo>
                          <a:pt x="134567" y="1946"/>
                        </a:lnTo>
                        <a:lnTo>
                          <a:pt x="134585" y="1946"/>
                        </a:lnTo>
                        <a:lnTo>
                          <a:pt x="134585" y="1964"/>
                        </a:lnTo>
                        <a:lnTo>
                          <a:pt x="134613" y="1964"/>
                        </a:lnTo>
                        <a:lnTo>
                          <a:pt x="134613" y="1973"/>
                        </a:lnTo>
                        <a:lnTo>
                          <a:pt x="134632" y="1973"/>
                        </a:lnTo>
                        <a:lnTo>
                          <a:pt x="134632" y="1992"/>
                        </a:lnTo>
                        <a:lnTo>
                          <a:pt x="134650" y="1992"/>
                        </a:lnTo>
                        <a:lnTo>
                          <a:pt x="134650" y="2010"/>
                        </a:lnTo>
                        <a:lnTo>
                          <a:pt x="134678" y="2010"/>
                        </a:lnTo>
                        <a:lnTo>
                          <a:pt x="134678" y="2020"/>
                        </a:lnTo>
                        <a:lnTo>
                          <a:pt x="134697" y="2020"/>
                        </a:lnTo>
                        <a:lnTo>
                          <a:pt x="134697" y="2038"/>
                        </a:lnTo>
                        <a:lnTo>
                          <a:pt x="134706" y="2038"/>
                        </a:lnTo>
                        <a:lnTo>
                          <a:pt x="134706" y="2057"/>
                        </a:lnTo>
                        <a:lnTo>
                          <a:pt x="134724" y="2057"/>
                        </a:lnTo>
                        <a:lnTo>
                          <a:pt x="134724" y="2066"/>
                        </a:lnTo>
                        <a:lnTo>
                          <a:pt x="134752" y="2066"/>
                        </a:lnTo>
                        <a:lnTo>
                          <a:pt x="134752" y="2085"/>
                        </a:lnTo>
                        <a:lnTo>
                          <a:pt x="134771" y="2085"/>
                        </a:lnTo>
                        <a:lnTo>
                          <a:pt x="134771" y="2103"/>
                        </a:lnTo>
                        <a:lnTo>
                          <a:pt x="134789" y="2103"/>
                        </a:lnTo>
                        <a:lnTo>
                          <a:pt x="134789" y="2112"/>
                        </a:lnTo>
                        <a:lnTo>
                          <a:pt x="134798" y="2112"/>
                        </a:lnTo>
                        <a:lnTo>
                          <a:pt x="134798" y="2131"/>
                        </a:lnTo>
                        <a:lnTo>
                          <a:pt x="134836" y="2131"/>
                        </a:lnTo>
                        <a:lnTo>
                          <a:pt x="134836" y="2149"/>
                        </a:lnTo>
                        <a:lnTo>
                          <a:pt x="134845" y="2149"/>
                        </a:lnTo>
                        <a:lnTo>
                          <a:pt x="134845" y="2159"/>
                        </a:lnTo>
                        <a:lnTo>
                          <a:pt x="134863" y="2159"/>
                        </a:lnTo>
                        <a:lnTo>
                          <a:pt x="134863" y="2177"/>
                        </a:lnTo>
                        <a:lnTo>
                          <a:pt x="134882" y="2177"/>
                        </a:lnTo>
                        <a:lnTo>
                          <a:pt x="134882" y="2196"/>
                        </a:lnTo>
                        <a:lnTo>
                          <a:pt x="134891" y="2196"/>
                        </a:lnTo>
                        <a:lnTo>
                          <a:pt x="134891" y="2205"/>
                        </a:lnTo>
                        <a:lnTo>
                          <a:pt x="134910" y="2205"/>
                        </a:lnTo>
                        <a:lnTo>
                          <a:pt x="134910" y="2196"/>
                        </a:lnTo>
                        <a:lnTo>
                          <a:pt x="134891" y="2196"/>
                        </a:lnTo>
                        <a:lnTo>
                          <a:pt x="134891" y="2177"/>
                        </a:lnTo>
                        <a:lnTo>
                          <a:pt x="134882" y="2177"/>
                        </a:lnTo>
                        <a:lnTo>
                          <a:pt x="134882" y="2149"/>
                        </a:lnTo>
                        <a:lnTo>
                          <a:pt x="134863" y="2149"/>
                        </a:lnTo>
                        <a:lnTo>
                          <a:pt x="134863" y="2131"/>
                        </a:lnTo>
                        <a:lnTo>
                          <a:pt x="134845" y="2131"/>
                        </a:lnTo>
                        <a:lnTo>
                          <a:pt x="134845" y="2103"/>
                        </a:lnTo>
                        <a:lnTo>
                          <a:pt x="134836" y="2103"/>
                        </a:lnTo>
                        <a:lnTo>
                          <a:pt x="134836" y="2057"/>
                        </a:lnTo>
                        <a:lnTo>
                          <a:pt x="134817" y="2057"/>
                        </a:lnTo>
                        <a:lnTo>
                          <a:pt x="134817" y="2020"/>
                        </a:lnTo>
                        <a:lnTo>
                          <a:pt x="134798" y="2020"/>
                        </a:lnTo>
                        <a:lnTo>
                          <a:pt x="134798" y="1992"/>
                        </a:lnTo>
                        <a:lnTo>
                          <a:pt x="134789" y="1992"/>
                        </a:lnTo>
                        <a:lnTo>
                          <a:pt x="134789" y="1964"/>
                        </a:lnTo>
                        <a:lnTo>
                          <a:pt x="134771" y="1964"/>
                        </a:lnTo>
                        <a:lnTo>
                          <a:pt x="134771" y="1927"/>
                        </a:lnTo>
                        <a:lnTo>
                          <a:pt x="134752" y="1927"/>
                        </a:lnTo>
                        <a:lnTo>
                          <a:pt x="134752" y="1871"/>
                        </a:lnTo>
                        <a:lnTo>
                          <a:pt x="134743" y="1871"/>
                        </a:lnTo>
                        <a:lnTo>
                          <a:pt x="134743" y="1825"/>
                        </a:lnTo>
                        <a:lnTo>
                          <a:pt x="134724" y="1825"/>
                        </a:lnTo>
                        <a:lnTo>
                          <a:pt x="134724" y="1779"/>
                        </a:lnTo>
                        <a:lnTo>
                          <a:pt x="134706" y="1779"/>
                        </a:lnTo>
                        <a:lnTo>
                          <a:pt x="134706" y="1686"/>
                        </a:lnTo>
                        <a:lnTo>
                          <a:pt x="134697" y="1686"/>
                        </a:lnTo>
                        <a:lnTo>
                          <a:pt x="134697" y="1575"/>
                        </a:lnTo>
                        <a:lnTo>
                          <a:pt x="134678" y="1575"/>
                        </a:lnTo>
                        <a:lnTo>
                          <a:pt x="134678" y="1316"/>
                        </a:lnTo>
                        <a:lnTo>
                          <a:pt x="134697" y="1316"/>
                        </a:lnTo>
                        <a:lnTo>
                          <a:pt x="134697" y="1205"/>
                        </a:lnTo>
                        <a:lnTo>
                          <a:pt x="134706" y="1205"/>
                        </a:lnTo>
                        <a:lnTo>
                          <a:pt x="134706" y="1130"/>
                        </a:lnTo>
                        <a:lnTo>
                          <a:pt x="134724" y="1130"/>
                        </a:lnTo>
                        <a:lnTo>
                          <a:pt x="134724" y="1066"/>
                        </a:lnTo>
                        <a:lnTo>
                          <a:pt x="134743" y="1066"/>
                        </a:lnTo>
                        <a:lnTo>
                          <a:pt x="134743" y="1019"/>
                        </a:lnTo>
                        <a:lnTo>
                          <a:pt x="134752" y="1019"/>
                        </a:lnTo>
                        <a:lnTo>
                          <a:pt x="134752" y="973"/>
                        </a:lnTo>
                        <a:lnTo>
                          <a:pt x="134771" y="973"/>
                        </a:lnTo>
                        <a:lnTo>
                          <a:pt x="134771" y="927"/>
                        </a:lnTo>
                        <a:lnTo>
                          <a:pt x="134789" y="927"/>
                        </a:lnTo>
                        <a:lnTo>
                          <a:pt x="134789" y="899"/>
                        </a:lnTo>
                        <a:lnTo>
                          <a:pt x="134798" y="899"/>
                        </a:lnTo>
                        <a:lnTo>
                          <a:pt x="134798" y="862"/>
                        </a:lnTo>
                        <a:lnTo>
                          <a:pt x="134817" y="862"/>
                        </a:lnTo>
                        <a:lnTo>
                          <a:pt x="134817" y="834"/>
                        </a:lnTo>
                        <a:lnTo>
                          <a:pt x="134836" y="834"/>
                        </a:lnTo>
                        <a:lnTo>
                          <a:pt x="134836" y="806"/>
                        </a:lnTo>
                        <a:lnTo>
                          <a:pt x="134845" y="806"/>
                        </a:lnTo>
                        <a:lnTo>
                          <a:pt x="134845" y="769"/>
                        </a:lnTo>
                        <a:lnTo>
                          <a:pt x="134863" y="769"/>
                        </a:lnTo>
                        <a:lnTo>
                          <a:pt x="134863" y="741"/>
                        </a:lnTo>
                        <a:lnTo>
                          <a:pt x="134882" y="741"/>
                        </a:lnTo>
                        <a:lnTo>
                          <a:pt x="134882" y="714"/>
                        </a:lnTo>
                        <a:lnTo>
                          <a:pt x="134891" y="714"/>
                        </a:lnTo>
                        <a:lnTo>
                          <a:pt x="134891" y="695"/>
                        </a:lnTo>
                        <a:lnTo>
                          <a:pt x="134910" y="695"/>
                        </a:lnTo>
                        <a:lnTo>
                          <a:pt x="134910" y="677"/>
                        </a:lnTo>
                        <a:lnTo>
                          <a:pt x="134928" y="677"/>
                        </a:lnTo>
                        <a:lnTo>
                          <a:pt x="134928" y="649"/>
                        </a:lnTo>
                        <a:lnTo>
                          <a:pt x="134937" y="649"/>
                        </a:lnTo>
                        <a:lnTo>
                          <a:pt x="134937" y="630"/>
                        </a:lnTo>
                        <a:lnTo>
                          <a:pt x="134956" y="630"/>
                        </a:lnTo>
                        <a:lnTo>
                          <a:pt x="134956" y="621"/>
                        </a:lnTo>
                        <a:lnTo>
                          <a:pt x="134974" y="621"/>
                        </a:lnTo>
                        <a:lnTo>
                          <a:pt x="134974" y="584"/>
                        </a:lnTo>
                        <a:lnTo>
                          <a:pt x="134984" y="584"/>
                        </a:lnTo>
                        <a:lnTo>
                          <a:pt x="134984" y="575"/>
                        </a:lnTo>
                        <a:lnTo>
                          <a:pt x="135002" y="575"/>
                        </a:lnTo>
                        <a:lnTo>
                          <a:pt x="135002" y="556"/>
                        </a:lnTo>
                        <a:lnTo>
                          <a:pt x="135021" y="556"/>
                        </a:lnTo>
                        <a:lnTo>
                          <a:pt x="135021" y="538"/>
                        </a:lnTo>
                        <a:lnTo>
                          <a:pt x="135030" y="538"/>
                        </a:lnTo>
                        <a:lnTo>
                          <a:pt x="135030" y="528"/>
                        </a:lnTo>
                        <a:lnTo>
                          <a:pt x="135049" y="528"/>
                        </a:lnTo>
                        <a:lnTo>
                          <a:pt x="135049" y="510"/>
                        </a:lnTo>
                        <a:lnTo>
                          <a:pt x="135067" y="510"/>
                        </a:lnTo>
                        <a:lnTo>
                          <a:pt x="135067" y="491"/>
                        </a:lnTo>
                        <a:lnTo>
                          <a:pt x="135076" y="491"/>
                        </a:lnTo>
                        <a:lnTo>
                          <a:pt x="135076" y="482"/>
                        </a:lnTo>
                        <a:lnTo>
                          <a:pt x="135095" y="482"/>
                        </a:lnTo>
                        <a:lnTo>
                          <a:pt x="135095" y="464"/>
                        </a:lnTo>
                        <a:lnTo>
                          <a:pt x="135113" y="464"/>
                        </a:lnTo>
                        <a:lnTo>
                          <a:pt x="135113" y="445"/>
                        </a:lnTo>
                        <a:lnTo>
                          <a:pt x="135123" y="445"/>
                        </a:lnTo>
                        <a:lnTo>
                          <a:pt x="135123" y="436"/>
                        </a:lnTo>
                        <a:lnTo>
                          <a:pt x="135141" y="436"/>
                        </a:lnTo>
                        <a:lnTo>
                          <a:pt x="135141" y="417"/>
                        </a:lnTo>
                        <a:lnTo>
                          <a:pt x="135160" y="417"/>
                        </a:lnTo>
                        <a:lnTo>
                          <a:pt x="135160" y="399"/>
                        </a:lnTo>
                        <a:lnTo>
                          <a:pt x="135169" y="399"/>
                        </a:lnTo>
                        <a:lnTo>
                          <a:pt x="135169" y="389"/>
                        </a:lnTo>
                        <a:lnTo>
                          <a:pt x="135188" y="389"/>
                        </a:lnTo>
                        <a:lnTo>
                          <a:pt x="135188" y="371"/>
                        </a:lnTo>
                        <a:lnTo>
                          <a:pt x="135206" y="371"/>
                        </a:lnTo>
                        <a:lnTo>
                          <a:pt x="135206" y="352"/>
                        </a:lnTo>
                        <a:lnTo>
                          <a:pt x="135234" y="352"/>
                        </a:lnTo>
                        <a:lnTo>
                          <a:pt x="135234" y="343"/>
                        </a:lnTo>
                        <a:lnTo>
                          <a:pt x="135252" y="343"/>
                        </a:lnTo>
                        <a:lnTo>
                          <a:pt x="135252" y="325"/>
                        </a:lnTo>
                        <a:lnTo>
                          <a:pt x="135262" y="325"/>
                        </a:lnTo>
                        <a:lnTo>
                          <a:pt x="135262" y="306"/>
                        </a:lnTo>
                        <a:lnTo>
                          <a:pt x="135299" y="306"/>
                        </a:lnTo>
                        <a:lnTo>
                          <a:pt x="135299" y="297"/>
                        </a:lnTo>
                        <a:lnTo>
                          <a:pt x="135308" y="297"/>
                        </a:lnTo>
                        <a:lnTo>
                          <a:pt x="135308" y="278"/>
                        </a:lnTo>
                        <a:lnTo>
                          <a:pt x="135345" y="278"/>
                        </a:lnTo>
                        <a:lnTo>
                          <a:pt x="135345" y="260"/>
                        </a:lnTo>
                        <a:lnTo>
                          <a:pt x="135373" y="260"/>
                        </a:lnTo>
                        <a:lnTo>
                          <a:pt x="135373" y="251"/>
                        </a:lnTo>
                        <a:lnTo>
                          <a:pt x="135391" y="251"/>
                        </a:lnTo>
                        <a:lnTo>
                          <a:pt x="135391" y="232"/>
                        </a:lnTo>
                        <a:lnTo>
                          <a:pt x="135419" y="232"/>
                        </a:lnTo>
                        <a:lnTo>
                          <a:pt x="135419" y="214"/>
                        </a:lnTo>
                        <a:lnTo>
                          <a:pt x="135447" y="214"/>
                        </a:lnTo>
                        <a:lnTo>
                          <a:pt x="135447" y="204"/>
                        </a:lnTo>
                        <a:lnTo>
                          <a:pt x="135484" y="204"/>
                        </a:lnTo>
                        <a:lnTo>
                          <a:pt x="135484" y="186"/>
                        </a:lnTo>
                        <a:lnTo>
                          <a:pt x="135530" y="186"/>
                        </a:lnTo>
                        <a:lnTo>
                          <a:pt x="135530" y="167"/>
                        </a:lnTo>
                        <a:lnTo>
                          <a:pt x="135558" y="167"/>
                        </a:lnTo>
                        <a:lnTo>
                          <a:pt x="135558" y="158"/>
                        </a:lnTo>
                        <a:lnTo>
                          <a:pt x="135586" y="158"/>
                        </a:lnTo>
                        <a:lnTo>
                          <a:pt x="135586" y="139"/>
                        </a:lnTo>
                        <a:lnTo>
                          <a:pt x="135651" y="139"/>
                        </a:lnTo>
                        <a:lnTo>
                          <a:pt x="135651" y="121"/>
                        </a:lnTo>
                        <a:lnTo>
                          <a:pt x="135697" y="121"/>
                        </a:lnTo>
                        <a:lnTo>
                          <a:pt x="135697" y="112"/>
                        </a:lnTo>
                        <a:lnTo>
                          <a:pt x="135743" y="112"/>
                        </a:lnTo>
                        <a:lnTo>
                          <a:pt x="135743" y="93"/>
                        </a:lnTo>
                        <a:lnTo>
                          <a:pt x="135817" y="93"/>
                        </a:lnTo>
                        <a:lnTo>
                          <a:pt x="135817" y="75"/>
                        </a:lnTo>
                        <a:lnTo>
                          <a:pt x="135901" y="75"/>
                        </a:lnTo>
                        <a:lnTo>
                          <a:pt x="135901" y="65"/>
                        </a:lnTo>
                        <a:lnTo>
                          <a:pt x="136318" y="65"/>
                        </a:lnTo>
                        <a:lnTo>
                          <a:pt x="136318" y="75"/>
                        </a:lnTo>
                        <a:lnTo>
                          <a:pt x="136392" y="75"/>
                        </a:lnTo>
                        <a:lnTo>
                          <a:pt x="136392" y="93"/>
                        </a:lnTo>
                        <a:lnTo>
                          <a:pt x="136456" y="93"/>
                        </a:lnTo>
                        <a:lnTo>
                          <a:pt x="136456" y="112"/>
                        </a:lnTo>
                        <a:lnTo>
                          <a:pt x="136503" y="112"/>
                        </a:lnTo>
                        <a:lnTo>
                          <a:pt x="136503" y="121"/>
                        </a:lnTo>
                        <a:lnTo>
                          <a:pt x="136549" y="121"/>
                        </a:lnTo>
                        <a:lnTo>
                          <a:pt x="136549" y="139"/>
                        </a:lnTo>
                        <a:lnTo>
                          <a:pt x="136595" y="139"/>
                        </a:lnTo>
                        <a:lnTo>
                          <a:pt x="136595" y="158"/>
                        </a:lnTo>
                        <a:lnTo>
                          <a:pt x="136642" y="158"/>
                        </a:lnTo>
                        <a:lnTo>
                          <a:pt x="136642" y="167"/>
                        </a:lnTo>
                        <a:lnTo>
                          <a:pt x="136688" y="167"/>
                        </a:lnTo>
                        <a:lnTo>
                          <a:pt x="136688" y="186"/>
                        </a:lnTo>
                        <a:lnTo>
                          <a:pt x="136697" y="186"/>
                        </a:lnTo>
                        <a:lnTo>
                          <a:pt x="136697" y="204"/>
                        </a:lnTo>
                        <a:lnTo>
                          <a:pt x="136734" y="204"/>
                        </a:lnTo>
                        <a:lnTo>
                          <a:pt x="136734" y="214"/>
                        </a:lnTo>
                        <a:lnTo>
                          <a:pt x="136762" y="214"/>
                        </a:lnTo>
                        <a:lnTo>
                          <a:pt x="136762" y="232"/>
                        </a:lnTo>
                        <a:lnTo>
                          <a:pt x="136790" y="232"/>
                        </a:lnTo>
                        <a:lnTo>
                          <a:pt x="136790" y="251"/>
                        </a:lnTo>
                        <a:lnTo>
                          <a:pt x="136827" y="251"/>
                        </a:lnTo>
                        <a:lnTo>
                          <a:pt x="136827" y="260"/>
                        </a:lnTo>
                        <a:lnTo>
                          <a:pt x="136855" y="260"/>
                        </a:lnTo>
                        <a:lnTo>
                          <a:pt x="136855" y="278"/>
                        </a:lnTo>
                        <a:lnTo>
                          <a:pt x="136873" y="278"/>
                        </a:lnTo>
                        <a:lnTo>
                          <a:pt x="136873" y="297"/>
                        </a:lnTo>
                        <a:lnTo>
                          <a:pt x="136901" y="297"/>
                        </a:lnTo>
                        <a:lnTo>
                          <a:pt x="136901" y="306"/>
                        </a:lnTo>
                        <a:lnTo>
                          <a:pt x="136920" y="306"/>
                        </a:lnTo>
                        <a:lnTo>
                          <a:pt x="136920" y="325"/>
                        </a:lnTo>
                        <a:lnTo>
                          <a:pt x="136929" y="325"/>
                        </a:lnTo>
                        <a:lnTo>
                          <a:pt x="136929" y="343"/>
                        </a:lnTo>
                        <a:lnTo>
                          <a:pt x="136966" y="343"/>
                        </a:lnTo>
                        <a:lnTo>
                          <a:pt x="136966" y="352"/>
                        </a:lnTo>
                        <a:lnTo>
                          <a:pt x="136975" y="352"/>
                        </a:lnTo>
                        <a:lnTo>
                          <a:pt x="136975" y="371"/>
                        </a:lnTo>
                        <a:lnTo>
                          <a:pt x="137012" y="371"/>
                        </a:lnTo>
                        <a:lnTo>
                          <a:pt x="137012" y="389"/>
                        </a:lnTo>
                        <a:lnTo>
                          <a:pt x="137021" y="389"/>
                        </a:lnTo>
                        <a:lnTo>
                          <a:pt x="137021" y="399"/>
                        </a:lnTo>
                        <a:lnTo>
                          <a:pt x="137040" y="399"/>
                        </a:lnTo>
                        <a:lnTo>
                          <a:pt x="137040" y="417"/>
                        </a:lnTo>
                        <a:lnTo>
                          <a:pt x="137059" y="417"/>
                        </a:lnTo>
                        <a:lnTo>
                          <a:pt x="137059" y="436"/>
                        </a:lnTo>
                        <a:lnTo>
                          <a:pt x="137068" y="436"/>
                        </a:lnTo>
                        <a:lnTo>
                          <a:pt x="137068" y="445"/>
                        </a:lnTo>
                        <a:lnTo>
                          <a:pt x="137086" y="445"/>
                        </a:lnTo>
                        <a:lnTo>
                          <a:pt x="137086" y="464"/>
                        </a:lnTo>
                        <a:lnTo>
                          <a:pt x="137105" y="464"/>
                        </a:lnTo>
                        <a:lnTo>
                          <a:pt x="137105" y="482"/>
                        </a:lnTo>
                        <a:lnTo>
                          <a:pt x="137114" y="482"/>
                        </a:lnTo>
                        <a:lnTo>
                          <a:pt x="137114" y="491"/>
                        </a:lnTo>
                        <a:lnTo>
                          <a:pt x="137133" y="491"/>
                        </a:lnTo>
                        <a:lnTo>
                          <a:pt x="137133" y="510"/>
                        </a:lnTo>
                        <a:lnTo>
                          <a:pt x="137151" y="510"/>
                        </a:lnTo>
                        <a:lnTo>
                          <a:pt x="137151" y="528"/>
                        </a:lnTo>
                        <a:lnTo>
                          <a:pt x="137160" y="528"/>
                        </a:lnTo>
                        <a:lnTo>
                          <a:pt x="137160" y="538"/>
                        </a:lnTo>
                        <a:lnTo>
                          <a:pt x="137179" y="538"/>
                        </a:lnTo>
                        <a:lnTo>
                          <a:pt x="137179" y="575"/>
                        </a:lnTo>
                        <a:lnTo>
                          <a:pt x="137197" y="575"/>
                        </a:lnTo>
                        <a:lnTo>
                          <a:pt x="137197" y="584"/>
                        </a:lnTo>
                        <a:lnTo>
                          <a:pt x="137207" y="584"/>
                        </a:lnTo>
                        <a:lnTo>
                          <a:pt x="137207" y="603"/>
                        </a:lnTo>
                        <a:lnTo>
                          <a:pt x="137225" y="603"/>
                        </a:lnTo>
                        <a:lnTo>
                          <a:pt x="137225" y="630"/>
                        </a:lnTo>
                        <a:lnTo>
                          <a:pt x="137244" y="630"/>
                        </a:lnTo>
                        <a:lnTo>
                          <a:pt x="137244" y="649"/>
                        </a:lnTo>
                        <a:lnTo>
                          <a:pt x="137253" y="649"/>
                        </a:lnTo>
                        <a:lnTo>
                          <a:pt x="137253" y="667"/>
                        </a:lnTo>
                        <a:lnTo>
                          <a:pt x="137272" y="667"/>
                        </a:lnTo>
                        <a:lnTo>
                          <a:pt x="137272" y="695"/>
                        </a:lnTo>
                        <a:lnTo>
                          <a:pt x="137290" y="695"/>
                        </a:lnTo>
                        <a:lnTo>
                          <a:pt x="137290" y="723"/>
                        </a:lnTo>
                        <a:lnTo>
                          <a:pt x="137299" y="723"/>
                        </a:lnTo>
                        <a:lnTo>
                          <a:pt x="137299" y="741"/>
                        </a:lnTo>
                        <a:lnTo>
                          <a:pt x="137318" y="741"/>
                        </a:lnTo>
                        <a:lnTo>
                          <a:pt x="137318" y="769"/>
                        </a:lnTo>
                        <a:lnTo>
                          <a:pt x="137336" y="769"/>
                        </a:lnTo>
                        <a:lnTo>
                          <a:pt x="137336" y="806"/>
                        </a:lnTo>
                        <a:lnTo>
                          <a:pt x="137346" y="806"/>
                        </a:lnTo>
                        <a:lnTo>
                          <a:pt x="137346" y="834"/>
                        </a:lnTo>
                        <a:lnTo>
                          <a:pt x="137364" y="834"/>
                        </a:lnTo>
                        <a:lnTo>
                          <a:pt x="137364" y="862"/>
                        </a:lnTo>
                        <a:lnTo>
                          <a:pt x="137383" y="862"/>
                        </a:lnTo>
                        <a:lnTo>
                          <a:pt x="137383" y="899"/>
                        </a:lnTo>
                        <a:lnTo>
                          <a:pt x="137392" y="899"/>
                        </a:lnTo>
                        <a:lnTo>
                          <a:pt x="137392" y="927"/>
                        </a:lnTo>
                        <a:lnTo>
                          <a:pt x="137411" y="927"/>
                        </a:lnTo>
                        <a:lnTo>
                          <a:pt x="137411" y="973"/>
                        </a:lnTo>
                        <a:lnTo>
                          <a:pt x="137429" y="973"/>
                        </a:lnTo>
                        <a:lnTo>
                          <a:pt x="137429" y="1001"/>
                        </a:lnTo>
                        <a:lnTo>
                          <a:pt x="137438" y="1001"/>
                        </a:lnTo>
                        <a:lnTo>
                          <a:pt x="137438" y="955"/>
                        </a:lnTo>
                        <a:lnTo>
                          <a:pt x="137457" y="955"/>
                        </a:lnTo>
                        <a:lnTo>
                          <a:pt x="137457" y="927"/>
                        </a:lnTo>
                        <a:lnTo>
                          <a:pt x="137475" y="927"/>
                        </a:lnTo>
                        <a:lnTo>
                          <a:pt x="137475" y="880"/>
                        </a:lnTo>
                        <a:lnTo>
                          <a:pt x="137485" y="880"/>
                        </a:lnTo>
                        <a:lnTo>
                          <a:pt x="137485" y="853"/>
                        </a:lnTo>
                        <a:lnTo>
                          <a:pt x="137503" y="853"/>
                        </a:lnTo>
                        <a:lnTo>
                          <a:pt x="137503" y="806"/>
                        </a:lnTo>
                        <a:lnTo>
                          <a:pt x="137522" y="806"/>
                        </a:lnTo>
                        <a:lnTo>
                          <a:pt x="137522" y="788"/>
                        </a:lnTo>
                        <a:lnTo>
                          <a:pt x="137531" y="788"/>
                        </a:lnTo>
                        <a:lnTo>
                          <a:pt x="137531" y="760"/>
                        </a:lnTo>
                        <a:lnTo>
                          <a:pt x="137549" y="760"/>
                        </a:lnTo>
                        <a:lnTo>
                          <a:pt x="137549" y="723"/>
                        </a:lnTo>
                        <a:lnTo>
                          <a:pt x="137568" y="723"/>
                        </a:lnTo>
                        <a:lnTo>
                          <a:pt x="137568" y="714"/>
                        </a:lnTo>
                        <a:lnTo>
                          <a:pt x="137577" y="714"/>
                        </a:lnTo>
                        <a:lnTo>
                          <a:pt x="137577" y="677"/>
                        </a:lnTo>
                        <a:lnTo>
                          <a:pt x="137596" y="677"/>
                        </a:lnTo>
                        <a:lnTo>
                          <a:pt x="137596" y="649"/>
                        </a:lnTo>
                        <a:lnTo>
                          <a:pt x="137614" y="649"/>
                        </a:lnTo>
                        <a:lnTo>
                          <a:pt x="137614" y="621"/>
                        </a:lnTo>
                        <a:lnTo>
                          <a:pt x="137624" y="621"/>
                        </a:lnTo>
                        <a:lnTo>
                          <a:pt x="137624" y="603"/>
                        </a:lnTo>
                        <a:lnTo>
                          <a:pt x="137642" y="603"/>
                        </a:lnTo>
                        <a:lnTo>
                          <a:pt x="137642" y="584"/>
                        </a:lnTo>
                        <a:lnTo>
                          <a:pt x="137661" y="584"/>
                        </a:lnTo>
                        <a:lnTo>
                          <a:pt x="137661" y="575"/>
                        </a:lnTo>
                        <a:lnTo>
                          <a:pt x="137670" y="575"/>
                        </a:lnTo>
                        <a:lnTo>
                          <a:pt x="137670" y="538"/>
                        </a:lnTo>
                        <a:lnTo>
                          <a:pt x="137688" y="538"/>
                        </a:lnTo>
                        <a:lnTo>
                          <a:pt x="137688" y="528"/>
                        </a:lnTo>
                        <a:lnTo>
                          <a:pt x="137707" y="528"/>
                        </a:lnTo>
                        <a:lnTo>
                          <a:pt x="137707" y="510"/>
                        </a:lnTo>
                        <a:lnTo>
                          <a:pt x="137716" y="510"/>
                        </a:lnTo>
                        <a:lnTo>
                          <a:pt x="137716" y="491"/>
                        </a:lnTo>
                        <a:lnTo>
                          <a:pt x="137735" y="491"/>
                        </a:lnTo>
                        <a:lnTo>
                          <a:pt x="137735" y="482"/>
                        </a:lnTo>
                        <a:lnTo>
                          <a:pt x="137753" y="482"/>
                        </a:lnTo>
                        <a:lnTo>
                          <a:pt x="137753" y="445"/>
                        </a:lnTo>
                        <a:lnTo>
                          <a:pt x="137763" y="445"/>
                        </a:lnTo>
                        <a:lnTo>
                          <a:pt x="137763" y="436"/>
                        </a:lnTo>
                        <a:lnTo>
                          <a:pt x="137781" y="436"/>
                        </a:lnTo>
                        <a:lnTo>
                          <a:pt x="137781" y="417"/>
                        </a:lnTo>
                        <a:lnTo>
                          <a:pt x="137809" y="417"/>
                        </a:lnTo>
                        <a:lnTo>
                          <a:pt x="137809" y="399"/>
                        </a:lnTo>
                        <a:lnTo>
                          <a:pt x="137827" y="399"/>
                        </a:lnTo>
                        <a:lnTo>
                          <a:pt x="137827" y="389"/>
                        </a:lnTo>
                        <a:lnTo>
                          <a:pt x="137846" y="389"/>
                        </a:lnTo>
                        <a:lnTo>
                          <a:pt x="137846" y="371"/>
                        </a:lnTo>
                        <a:lnTo>
                          <a:pt x="137855" y="371"/>
                        </a:lnTo>
                        <a:lnTo>
                          <a:pt x="137855" y="352"/>
                        </a:lnTo>
                        <a:lnTo>
                          <a:pt x="137874" y="352"/>
                        </a:lnTo>
                        <a:lnTo>
                          <a:pt x="137874" y="343"/>
                        </a:lnTo>
                        <a:lnTo>
                          <a:pt x="137892" y="343"/>
                        </a:lnTo>
                        <a:lnTo>
                          <a:pt x="137892" y="325"/>
                        </a:lnTo>
                        <a:lnTo>
                          <a:pt x="137901" y="325"/>
                        </a:lnTo>
                        <a:lnTo>
                          <a:pt x="137901" y="306"/>
                        </a:lnTo>
                        <a:lnTo>
                          <a:pt x="137938" y="306"/>
                        </a:lnTo>
                        <a:lnTo>
                          <a:pt x="137938" y="297"/>
                        </a:lnTo>
                        <a:lnTo>
                          <a:pt x="137948" y="297"/>
                        </a:lnTo>
                        <a:lnTo>
                          <a:pt x="137948" y="278"/>
                        </a:lnTo>
                        <a:lnTo>
                          <a:pt x="137966" y="278"/>
                        </a:lnTo>
                        <a:lnTo>
                          <a:pt x="137966" y="260"/>
                        </a:lnTo>
                        <a:lnTo>
                          <a:pt x="137994" y="260"/>
                        </a:lnTo>
                        <a:lnTo>
                          <a:pt x="137994" y="251"/>
                        </a:lnTo>
                        <a:lnTo>
                          <a:pt x="138031" y="251"/>
                        </a:lnTo>
                        <a:lnTo>
                          <a:pt x="138031" y="232"/>
                        </a:lnTo>
                        <a:lnTo>
                          <a:pt x="138040" y="232"/>
                        </a:lnTo>
                        <a:lnTo>
                          <a:pt x="138040" y="214"/>
                        </a:lnTo>
                        <a:lnTo>
                          <a:pt x="138077" y="214"/>
                        </a:lnTo>
                        <a:lnTo>
                          <a:pt x="138077" y="204"/>
                        </a:lnTo>
                        <a:lnTo>
                          <a:pt x="138105" y="204"/>
                        </a:lnTo>
                        <a:lnTo>
                          <a:pt x="138105" y="186"/>
                        </a:lnTo>
                        <a:lnTo>
                          <a:pt x="138124" y="186"/>
                        </a:lnTo>
                        <a:lnTo>
                          <a:pt x="138124" y="167"/>
                        </a:lnTo>
                        <a:lnTo>
                          <a:pt x="138152" y="167"/>
                        </a:lnTo>
                        <a:lnTo>
                          <a:pt x="138152" y="158"/>
                        </a:lnTo>
                        <a:lnTo>
                          <a:pt x="138179" y="158"/>
                        </a:lnTo>
                        <a:lnTo>
                          <a:pt x="138179" y="139"/>
                        </a:lnTo>
                        <a:lnTo>
                          <a:pt x="138226" y="139"/>
                        </a:lnTo>
                        <a:lnTo>
                          <a:pt x="138226" y="121"/>
                        </a:lnTo>
                        <a:lnTo>
                          <a:pt x="138263" y="121"/>
                        </a:lnTo>
                        <a:lnTo>
                          <a:pt x="138263" y="112"/>
                        </a:lnTo>
                        <a:lnTo>
                          <a:pt x="138309" y="112"/>
                        </a:lnTo>
                        <a:lnTo>
                          <a:pt x="138309" y="93"/>
                        </a:lnTo>
                        <a:lnTo>
                          <a:pt x="138337" y="93"/>
                        </a:lnTo>
                        <a:lnTo>
                          <a:pt x="138337" y="75"/>
                        </a:lnTo>
                        <a:lnTo>
                          <a:pt x="138383" y="75"/>
                        </a:lnTo>
                        <a:lnTo>
                          <a:pt x="138383" y="65"/>
                        </a:lnTo>
                        <a:lnTo>
                          <a:pt x="138448" y="65"/>
                        </a:lnTo>
                        <a:lnTo>
                          <a:pt x="138448" y="47"/>
                        </a:lnTo>
                        <a:lnTo>
                          <a:pt x="138504" y="47"/>
                        </a:lnTo>
                        <a:lnTo>
                          <a:pt x="138504" y="28"/>
                        </a:lnTo>
                        <a:lnTo>
                          <a:pt x="138587" y="28"/>
                        </a:lnTo>
                        <a:lnTo>
                          <a:pt x="138587" y="19"/>
                        </a:lnTo>
                        <a:lnTo>
                          <a:pt x="138726" y="19"/>
                        </a:lnTo>
                        <a:lnTo>
                          <a:pt x="138726" y="0"/>
                        </a:lnTo>
                        <a:lnTo>
                          <a:pt x="138920" y="0"/>
                        </a:lnTo>
                        <a:lnTo>
                          <a:pt x="138920" y="19"/>
                        </a:lnTo>
                        <a:lnTo>
                          <a:pt x="139013" y="19"/>
                        </a:lnTo>
                        <a:lnTo>
                          <a:pt x="139013" y="28"/>
                        </a:lnTo>
                        <a:lnTo>
                          <a:pt x="139124" y="28"/>
                        </a:lnTo>
                        <a:lnTo>
                          <a:pt x="139124" y="47"/>
                        </a:lnTo>
                        <a:lnTo>
                          <a:pt x="139189" y="47"/>
                        </a:lnTo>
                        <a:lnTo>
                          <a:pt x="139189" y="65"/>
                        </a:lnTo>
                        <a:lnTo>
                          <a:pt x="139245" y="65"/>
                        </a:lnTo>
                        <a:lnTo>
                          <a:pt x="139245" y="75"/>
                        </a:lnTo>
                        <a:lnTo>
                          <a:pt x="139282" y="75"/>
                        </a:lnTo>
                        <a:lnTo>
                          <a:pt x="139282" y="93"/>
                        </a:lnTo>
                        <a:lnTo>
                          <a:pt x="139328" y="93"/>
                        </a:lnTo>
                        <a:lnTo>
                          <a:pt x="139328" y="112"/>
                        </a:lnTo>
                        <a:lnTo>
                          <a:pt x="139374" y="112"/>
                        </a:lnTo>
                        <a:lnTo>
                          <a:pt x="139374" y="121"/>
                        </a:lnTo>
                        <a:lnTo>
                          <a:pt x="139402" y="121"/>
                        </a:lnTo>
                        <a:lnTo>
                          <a:pt x="139402" y="139"/>
                        </a:lnTo>
                        <a:lnTo>
                          <a:pt x="139430" y="139"/>
                        </a:lnTo>
                        <a:lnTo>
                          <a:pt x="139430" y="158"/>
                        </a:lnTo>
                        <a:lnTo>
                          <a:pt x="139467" y="158"/>
                        </a:lnTo>
                        <a:lnTo>
                          <a:pt x="139467" y="167"/>
                        </a:lnTo>
                        <a:lnTo>
                          <a:pt x="139495" y="167"/>
                        </a:lnTo>
                        <a:lnTo>
                          <a:pt x="139495" y="186"/>
                        </a:lnTo>
                        <a:lnTo>
                          <a:pt x="139513" y="186"/>
                        </a:lnTo>
                        <a:lnTo>
                          <a:pt x="139513" y="204"/>
                        </a:lnTo>
                        <a:lnTo>
                          <a:pt x="139541" y="204"/>
                        </a:lnTo>
                        <a:lnTo>
                          <a:pt x="139541" y="214"/>
                        </a:lnTo>
                        <a:lnTo>
                          <a:pt x="139569" y="214"/>
                        </a:lnTo>
                        <a:lnTo>
                          <a:pt x="139569" y="232"/>
                        </a:lnTo>
                        <a:lnTo>
                          <a:pt x="139606" y="232"/>
                        </a:lnTo>
                        <a:lnTo>
                          <a:pt x="139606" y="251"/>
                        </a:lnTo>
                        <a:lnTo>
                          <a:pt x="139615" y="251"/>
                        </a:lnTo>
                        <a:lnTo>
                          <a:pt x="139615" y="260"/>
                        </a:lnTo>
                        <a:lnTo>
                          <a:pt x="139652" y="260"/>
                        </a:lnTo>
                        <a:lnTo>
                          <a:pt x="139652" y="278"/>
                        </a:lnTo>
                        <a:lnTo>
                          <a:pt x="139661" y="278"/>
                        </a:lnTo>
                        <a:lnTo>
                          <a:pt x="139661" y="297"/>
                        </a:lnTo>
                        <a:lnTo>
                          <a:pt x="139698" y="297"/>
                        </a:lnTo>
                        <a:lnTo>
                          <a:pt x="139698" y="306"/>
                        </a:lnTo>
                        <a:lnTo>
                          <a:pt x="139708" y="306"/>
                        </a:lnTo>
                        <a:lnTo>
                          <a:pt x="139708" y="325"/>
                        </a:lnTo>
                        <a:lnTo>
                          <a:pt x="139726" y="325"/>
                        </a:lnTo>
                        <a:lnTo>
                          <a:pt x="139726" y="343"/>
                        </a:lnTo>
                        <a:lnTo>
                          <a:pt x="139745" y="343"/>
                        </a:lnTo>
                        <a:lnTo>
                          <a:pt x="139745" y="352"/>
                        </a:lnTo>
                        <a:lnTo>
                          <a:pt x="139754" y="352"/>
                        </a:lnTo>
                        <a:lnTo>
                          <a:pt x="139754" y="371"/>
                        </a:lnTo>
                        <a:lnTo>
                          <a:pt x="139772" y="371"/>
                        </a:lnTo>
                        <a:lnTo>
                          <a:pt x="139772" y="389"/>
                        </a:lnTo>
                        <a:lnTo>
                          <a:pt x="139791" y="389"/>
                        </a:lnTo>
                        <a:lnTo>
                          <a:pt x="139791" y="399"/>
                        </a:lnTo>
                        <a:lnTo>
                          <a:pt x="139800" y="399"/>
                        </a:lnTo>
                        <a:lnTo>
                          <a:pt x="139800" y="417"/>
                        </a:lnTo>
                        <a:lnTo>
                          <a:pt x="139837" y="417"/>
                        </a:lnTo>
                        <a:lnTo>
                          <a:pt x="139837" y="436"/>
                        </a:lnTo>
                        <a:lnTo>
                          <a:pt x="139847" y="436"/>
                        </a:lnTo>
                        <a:lnTo>
                          <a:pt x="139847" y="445"/>
                        </a:lnTo>
                        <a:lnTo>
                          <a:pt x="139865" y="445"/>
                        </a:lnTo>
                        <a:lnTo>
                          <a:pt x="139865" y="464"/>
                        </a:lnTo>
                        <a:lnTo>
                          <a:pt x="139884" y="464"/>
                        </a:lnTo>
                        <a:lnTo>
                          <a:pt x="139884" y="491"/>
                        </a:lnTo>
                        <a:lnTo>
                          <a:pt x="139893" y="491"/>
                        </a:lnTo>
                        <a:lnTo>
                          <a:pt x="139893" y="510"/>
                        </a:lnTo>
                        <a:lnTo>
                          <a:pt x="139911" y="510"/>
                        </a:lnTo>
                        <a:lnTo>
                          <a:pt x="139911" y="528"/>
                        </a:lnTo>
                        <a:lnTo>
                          <a:pt x="139930" y="528"/>
                        </a:lnTo>
                        <a:lnTo>
                          <a:pt x="139930" y="556"/>
                        </a:lnTo>
                        <a:lnTo>
                          <a:pt x="139939" y="556"/>
                        </a:lnTo>
                        <a:lnTo>
                          <a:pt x="139939" y="575"/>
                        </a:lnTo>
                        <a:lnTo>
                          <a:pt x="139958" y="575"/>
                        </a:lnTo>
                        <a:lnTo>
                          <a:pt x="139958" y="584"/>
                        </a:lnTo>
                        <a:lnTo>
                          <a:pt x="139976" y="584"/>
                        </a:lnTo>
                        <a:lnTo>
                          <a:pt x="139976" y="621"/>
                        </a:lnTo>
                        <a:lnTo>
                          <a:pt x="139986" y="621"/>
                        </a:lnTo>
                        <a:lnTo>
                          <a:pt x="139986" y="630"/>
                        </a:lnTo>
                        <a:lnTo>
                          <a:pt x="140004" y="630"/>
                        </a:lnTo>
                        <a:lnTo>
                          <a:pt x="140004" y="649"/>
                        </a:lnTo>
                        <a:lnTo>
                          <a:pt x="140023" y="649"/>
                        </a:lnTo>
                        <a:lnTo>
                          <a:pt x="140023" y="667"/>
                        </a:lnTo>
                        <a:lnTo>
                          <a:pt x="140032" y="667"/>
                        </a:lnTo>
                        <a:lnTo>
                          <a:pt x="140032" y="695"/>
                        </a:lnTo>
                        <a:lnTo>
                          <a:pt x="140050" y="695"/>
                        </a:lnTo>
                        <a:lnTo>
                          <a:pt x="140050" y="741"/>
                        </a:lnTo>
                        <a:lnTo>
                          <a:pt x="140069" y="741"/>
                        </a:lnTo>
                        <a:lnTo>
                          <a:pt x="140069" y="769"/>
                        </a:lnTo>
                        <a:lnTo>
                          <a:pt x="140078" y="769"/>
                        </a:lnTo>
                        <a:lnTo>
                          <a:pt x="140078" y="806"/>
                        </a:lnTo>
                        <a:lnTo>
                          <a:pt x="140097" y="806"/>
                        </a:lnTo>
                        <a:lnTo>
                          <a:pt x="140097" y="834"/>
                        </a:lnTo>
                        <a:lnTo>
                          <a:pt x="140115" y="834"/>
                        </a:lnTo>
                        <a:lnTo>
                          <a:pt x="140115" y="862"/>
                        </a:lnTo>
                        <a:lnTo>
                          <a:pt x="140124" y="862"/>
                        </a:lnTo>
                        <a:lnTo>
                          <a:pt x="140124" y="899"/>
                        </a:lnTo>
                        <a:lnTo>
                          <a:pt x="140143" y="899"/>
                        </a:lnTo>
                        <a:lnTo>
                          <a:pt x="140143" y="927"/>
                        </a:lnTo>
                        <a:lnTo>
                          <a:pt x="140162" y="927"/>
                        </a:lnTo>
                        <a:lnTo>
                          <a:pt x="140162" y="992"/>
                        </a:lnTo>
                        <a:lnTo>
                          <a:pt x="140171" y="992"/>
                        </a:lnTo>
                        <a:lnTo>
                          <a:pt x="140171" y="1047"/>
                        </a:lnTo>
                        <a:lnTo>
                          <a:pt x="140189" y="1047"/>
                        </a:lnTo>
                        <a:lnTo>
                          <a:pt x="140189" y="1112"/>
                        </a:lnTo>
                        <a:lnTo>
                          <a:pt x="140208" y="1112"/>
                        </a:lnTo>
                        <a:lnTo>
                          <a:pt x="140208" y="1158"/>
                        </a:lnTo>
                        <a:lnTo>
                          <a:pt x="140217" y="1158"/>
                        </a:lnTo>
                        <a:lnTo>
                          <a:pt x="140217" y="1390"/>
                        </a:lnTo>
                        <a:lnTo>
                          <a:pt x="140236" y="1390"/>
                        </a:lnTo>
                        <a:lnTo>
                          <a:pt x="140236" y="1482"/>
                        </a:lnTo>
                        <a:lnTo>
                          <a:pt x="140217" y="1482"/>
                        </a:lnTo>
                        <a:lnTo>
                          <a:pt x="140217" y="1621"/>
                        </a:lnTo>
                        <a:lnTo>
                          <a:pt x="140208" y="1621"/>
                        </a:lnTo>
                        <a:lnTo>
                          <a:pt x="140208" y="1686"/>
                        </a:lnTo>
                        <a:lnTo>
                          <a:pt x="140236" y="1686"/>
                        </a:lnTo>
                        <a:lnTo>
                          <a:pt x="140236" y="1668"/>
                        </a:lnTo>
                        <a:lnTo>
                          <a:pt x="140263" y="1668"/>
                        </a:lnTo>
                        <a:lnTo>
                          <a:pt x="140263" y="1649"/>
                        </a:lnTo>
                        <a:lnTo>
                          <a:pt x="140282" y="1649"/>
                        </a:lnTo>
                        <a:lnTo>
                          <a:pt x="140282" y="1640"/>
                        </a:lnTo>
                        <a:lnTo>
                          <a:pt x="140310" y="1640"/>
                        </a:lnTo>
                        <a:lnTo>
                          <a:pt x="140310" y="1621"/>
                        </a:lnTo>
                        <a:lnTo>
                          <a:pt x="140356" y="1621"/>
                        </a:lnTo>
                        <a:lnTo>
                          <a:pt x="140356" y="1603"/>
                        </a:lnTo>
                        <a:lnTo>
                          <a:pt x="140393" y="1603"/>
                        </a:lnTo>
                        <a:lnTo>
                          <a:pt x="140393" y="1594"/>
                        </a:lnTo>
                        <a:lnTo>
                          <a:pt x="140421" y="1594"/>
                        </a:lnTo>
                        <a:lnTo>
                          <a:pt x="140421" y="1575"/>
                        </a:lnTo>
                        <a:lnTo>
                          <a:pt x="140486" y="1575"/>
                        </a:lnTo>
                        <a:lnTo>
                          <a:pt x="140486" y="1557"/>
                        </a:lnTo>
                        <a:lnTo>
                          <a:pt x="140541" y="1557"/>
                        </a:lnTo>
                        <a:lnTo>
                          <a:pt x="140541" y="1547"/>
                        </a:lnTo>
                        <a:lnTo>
                          <a:pt x="140625" y="1547"/>
                        </a:lnTo>
                        <a:lnTo>
                          <a:pt x="140625" y="1529"/>
                        </a:lnTo>
                        <a:lnTo>
                          <a:pt x="140884" y="1529"/>
                        </a:lnTo>
                        <a:lnTo>
                          <a:pt x="140884" y="1547"/>
                        </a:lnTo>
                        <a:lnTo>
                          <a:pt x="140977" y="1547"/>
                        </a:lnTo>
                        <a:lnTo>
                          <a:pt x="140977" y="1557"/>
                        </a:lnTo>
                        <a:lnTo>
                          <a:pt x="141041" y="1557"/>
                        </a:lnTo>
                        <a:lnTo>
                          <a:pt x="141041" y="1575"/>
                        </a:lnTo>
                        <a:lnTo>
                          <a:pt x="141088" y="1575"/>
                        </a:lnTo>
                        <a:lnTo>
                          <a:pt x="141088" y="1594"/>
                        </a:lnTo>
                        <a:lnTo>
                          <a:pt x="141134" y="1594"/>
                        </a:lnTo>
                        <a:lnTo>
                          <a:pt x="141134" y="1603"/>
                        </a:lnTo>
                        <a:lnTo>
                          <a:pt x="141162" y="1603"/>
                        </a:lnTo>
                        <a:lnTo>
                          <a:pt x="141162" y="1621"/>
                        </a:lnTo>
                        <a:lnTo>
                          <a:pt x="141190" y="1621"/>
                        </a:lnTo>
                        <a:lnTo>
                          <a:pt x="141190" y="1640"/>
                        </a:lnTo>
                        <a:lnTo>
                          <a:pt x="141227" y="1640"/>
                        </a:lnTo>
                        <a:lnTo>
                          <a:pt x="141227" y="1649"/>
                        </a:lnTo>
                        <a:lnTo>
                          <a:pt x="141236" y="1649"/>
                        </a:lnTo>
                        <a:lnTo>
                          <a:pt x="141236" y="1668"/>
                        </a:lnTo>
                        <a:lnTo>
                          <a:pt x="141273" y="1668"/>
                        </a:lnTo>
                        <a:lnTo>
                          <a:pt x="141273" y="1686"/>
                        </a:lnTo>
                        <a:lnTo>
                          <a:pt x="141301" y="1686"/>
                        </a:lnTo>
                        <a:lnTo>
                          <a:pt x="141301" y="1696"/>
                        </a:lnTo>
                        <a:lnTo>
                          <a:pt x="141319" y="1696"/>
                        </a:lnTo>
                        <a:lnTo>
                          <a:pt x="141319" y="1714"/>
                        </a:lnTo>
                        <a:lnTo>
                          <a:pt x="141329" y="1714"/>
                        </a:lnTo>
                        <a:lnTo>
                          <a:pt x="141329" y="1733"/>
                        </a:lnTo>
                        <a:lnTo>
                          <a:pt x="141347" y="1733"/>
                        </a:lnTo>
                        <a:lnTo>
                          <a:pt x="141347" y="1742"/>
                        </a:lnTo>
                        <a:lnTo>
                          <a:pt x="141366" y="1742"/>
                        </a:lnTo>
                        <a:lnTo>
                          <a:pt x="141366" y="1760"/>
                        </a:lnTo>
                        <a:lnTo>
                          <a:pt x="141393" y="1760"/>
                        </a:lnTo>
                        <a:lnTo>
                          <a:pt x="141393" y="1779"/>
                        </a:lnTo>
                        <a:lnTo>
                          <a:pt x="141412" y="1779"/>
                        </a:lnTo>
                        <a:lnTo>
                          <a:pt x="141412" y="1788"/>
                        </a:lnTo>
                        <a:lnTo>
                          <a:pt x="141421" y="1788"/>
                        </a:lnTo>
                        <a:lnTo>
                          <a:pt x="141421" y="1807"/>
                        </a:lnTo>
                        <a:lnTo>
                          <a:pt x="141440" y="1807"/>
                        </a:lnTo>
                        <a:lnTo>
                          <a:pt x="141440" y="1825"/>
                        </a:lnTo>
                        <a:lnTo>
                          <a:pt x="141458" y="1825"/>
                        </a:lnTo>
                        <a:lnTo>
                          <a:pt x="141458" y="1834"/>
                        </a:lnTo>
                        <a:lnTo>
                          <a:pt x="141468" y="1834"/>
                        </a:lnTo>
                        <a:lnTo>
                          <a:pt x="141468" y="1853"/>
                        </a:lnTo>
                        <a:lnTo>
                          <a:pt x="141486" y="1853"/>
                        </a:lnTo>
                        <a:lnTo>
                          <a:pt x="141486" y="1871"/>
                        </a:lnTo>
                        <a:lnTo>
                          <a:pt x="141505" y="1871"/>
                        </a:lnTo>
                        <a:lnTo>
                          <a:pt x="141505" y="1899"/>
                        </a:lnTo>
                        <a:lnTo>
                          <a:pt x="141514" y="1899"/>
                        </a:lnTo>
                        <a:lnTo>
                          <a:pt x="141514" y="1918"/>
                        </a:lnTo>
                        <a:lnTo>
                          <a:pt x="141532" y="1918"/>
                        </a:lnTo>
                        <a:lnTo>
                          <a:pt x="141532" y="1946"/>
                        </a:lnTo>
                        <a:lnTo>
                          <a:pt x="141551" y="1946"/>
                        </a:lnTo>
                        <a:lnTo>
                          <a:pt x="141551" y="1973"/>
                        </a:lnTo>
                        <a:lnTo>
                          <a:pt x="141560" y="1973"/>
                        </a:lnTo>
                        <a:lnTo>
                          <a:pt x="141560" y="1992"/>
                        </a:lnTo>
                        <a:lnTo>
                          <a:pt x="141579" y="1992"/>
                        </a:lnTo>
                        <a:lnTo>
                          <a:pt x="141579" y="2020"/>
                        </a:lnTo>
                        <a:lnTo>
                          <a:pt x="141597" y="2020"/>
                        </a:lnTo>
                        <a:lnTo>
                          <a:pt x="141597" y="2057"/>
                        </a:lnTo>
                        <a:lnTo>
                          <a:pt x="141606" y="2057"/>
                        </a:lnTo>
                        <a:lnTo>
                          <a:pt x="141606" y="2066"/>
                        </a:lnTo>
                        <a:lnTo>
                          <a:pt x="141625" y="2066"/>
                        </a:lnTo>
                        <a:lnTo>
                          <a:pt x="141625" y="2112"/>
                        </a:lnTo>
                        <a:lnTo>
                          <a:pt x="141644" y="2112"/>
                        </a:lnTo>
                        <a:lnTo>
                          <a:pt x="141644" y="2159"/>
                        </a:lnTo>
                        <a:lnTo>
                          <a:pt x="141653" y="2159"/>
                        </a:lnTo>
                        <a:lnTo>
                          <a:pt x="141653" y="2205"/>
                        </a:lnTo>
                        <a:lnTo>
                          <a:pt x="141671" y="2205"/>
                        </a:lnTo>
                        <a:lnTo>
                          <a:pt x="141671" y="2270"/>
                        </a:lnTo>
                        <a:lnTo>
                          <a:pt x="141690" y="2270"/>
                        </a:lnTo>
                        <a:lnTo>
                          <a:pt x="141690" y="2288"/>
                        </a:lnTo>
                        <a:lnTo>
                          <a:pt x="141699" y="2288"/>
                        </a:lnTo>
                        <a:lnTo>
                          <a:pt x="141699" y="2270"/>
                        </a:lnTo>
                        <a:lnTo>
                          <a:pt x="141736" y="2270"/>
                        </a:lnTo>
                        <a:lnTo>
                          <a:pt x="141736" y="2251"/>
                        </a:lnTo>
                        <a:lnTo>
                          <a:pt x="141745" y="2251"/>
                        </a:lnTo>
                        <a:lnTo>
                          <a:pt x="141745" y="2242"/>
                        </a:lnTo>
                        <a:lnTo>
                          <a:pt x="141782" y="2242"/>
                        </a:lnTo>
                        <a:lnTo>
                          <a:pt x="141782" y="2223"/>
                        </a:lnTo>
                        <a:lnTo>
                          <a:pt x="141792" y="2223"/>
                        </a:lnTo>
                        <a:lnTo>
                          <a:pt x="141792" y="2205"/>
                        </a:lnTo>
                        <a:lnTo>
                          <a:pt x="141829" y="2205"/>
                        </a:lnTo>
                        <a:lnTo>
                          <a:pt x="141829" y="2196"/>
                        </a:lnTo>
                        <a:lnTo>
                          <a:pt x="141838" y="2196"/>
                        </a:lnTo>
                        <a:lnTo>
                          <a:pt x="141838" y="2177"/>
                        </a:lnTo>
                        <a:lnTo>
                          <a:pt x="141875" y="2177"/>
                        </a:lnTo>
                        <a:lnTo>
                          <a:pt x="141875" y="2159"/>
                        </a:lnTo>
                        <a:lnTo>
                          <a:pt x="141884" y="2159"/>
                        </a:lnTo>
                        <a:lnTo>
                          <a:pt x="141884" y="2149"/>
                        </a:lnTo>
                        <a:lnTo>
                          <a:pt x="141921" y="2149"/>
                        </a:lnTo>
                        <a:lnTo>
                          <a:pt x="141921" y="2131"/>
                        </a:lnTo>
                        <a:lnTo>
                          <a:pt x="141931" y="2131"/>
                        </a:lnTo>
                        <a:lnTo>
                          <a:pt x="141931" y="2112"/>
                        </a:lnTo>
                        <a:lnTo>
                          <a:pt x="141968" y="2112"/>
                        </a:lnTo>
                        <a:lnTo>
                          <a:pt x="141968" y="2103"/>
                        </a:lnTo>
                        <a:lnTo>
                          <a:pt x="141995" y="2103"/>
                        </a:lnTo>
                        <a:lnTo>
                          <a:pt x="141995" y="2085"/>
                        </a:lnTo>
                        <a:lnTo>
                          <a:pt x="142023" y="2085"/>
                        </a:lnTo>
                        <a:lnTo>
                          <a:pt x="142023" y="2066"/>
                        </a:lnTo>
                        <a:lnTo>
                          <a:pt x="142042" y="2066"/>
                        </a:lnTo>
                        <a:lnTo>
                          <a:pt x="142042" y="2057"/>
                        </a:lnTo>
                        <a:lnTo>
                          <a:pt x="142070" y="2057"/>
                        </a:lnTo>
                        <a:lnTo>
                          <a:pt x="142070" y="2038"/>
                        </a:lnTo>
                        <a:lnTo>
                          <a:pt x="142107" y="2038"/>
                        </a:lnTo>
                        <a:lnTo>
                          <a:pt x="142107" y="2020"/>
                        </a:lnTo>
                        <a:lnTo>
                          <a:pt x="142134" y="2020"/>
                        </a:lnTo>
                        <a:lnTo>
                          <a:pt x="142134" y="2010"/>
                        </a:lnTo>
                        <a:lnTo>
                          <a:pt x="142162" y="2010"/>
                        </a:lnTo>
                        <a:lnTo>
                          <a:pt x="142162" y="1992"/>
                        </a:lnTo>
                        <a:lnTo>
                          <a:pt x="142181" y="1992"/>
                        </a:lnTo>
                        <a:lnTo>
                          <a:pt x="142181" y="1973"/>
                        </a:lnTo>
                        <a:lnTo>
                          <a:pt x="142209" y="1973"/>
                        </a:lnTo>
                        <a:lnTo>
                          <a:pt x="142209" y="1964"/>
                        </a:lnTo>
                        <a:lnTo>
                          <a:pt x="142246" y="1964"/>
                        </a:lnTo>
                        <a:lnTo>
                          <a:pt x="142246" y="1946"/>
                        </a:lnTo>
                        <a:lnTo>
                          <a:pt x="142273" y="1946"/>
                        </a:lnTo>
                        <a:lnTo>
                          <a:pt x="142273" y="1927"/>
                        </a:lnTo>
                        <a:lnTo>
                          <a:pt x="142301" y="1927"/>
                        </a:lnTo>
                        <a:lnTo>
                          <a:pt x="142301" y="1918"/>
                        </a:lnTo>
                        <a:lnTo>
                          <a:pt x="142338" y="1918"/>
                        </a:lnTo>
                        <a:lnTo>
                          <a:pt x="142338" y="1899"/>
                        </a:lnTo>
                        <a:lnTo>
                          <a:pt x="142385" y="1899"/>
                        </a:lnTo>
                        <a:lnTo>
                          <a:pt x="142385" y="1881"/>
                        </a:lnTo>
                        <a:lnTo>
                          <a:pt x="142412" y="1881"/>
                        </a:lnTo>
                        <a:lnTo>
                          <a:pt x="142412" y="1871"/>
                        </a:lnTo>
                        <a:lnTo>
                          <a:pt x="142440" y="1871"/>
                        </a:lnTo>
                        <a:lnTo>
                          <a:pt x="142440" y="1853"/>
                        </a:lnTo>
                        <a:lnTo>
                          <a:pt x="142477" y="1853"/>
                        </a:lnTo>
                        <a:lnTo>
                          <a:pt x="142477" y="1834"/>
                        </a:lnTo>
                        <a:lnTo>
                          <a:pt x="142505" y="1834"/>
                        </a:lnTo>
                        <a:lnTo>
                          <a:pt x="142505" y="1825"/>
                        </a:lnTo>
                        <a:lnTo>
                          <a:pt x="142551" y="1825"/>
                        </a:lnTo>
                        <a:lnTo>
                          <a:pt x="142551" y="1807"/>
                        </a:lnTo>
                        <a:lnTo>
                          <a:pt x="142579" y="1807"/>
                        </a:lnTo>
                        <a:lnTo>
                          <a:pt x="142579" y="1788"/>
                        </a:lnTo>
                        <a:lnTo>
                          <a:pt x="142625" y="1788"/>
                        </a:lnTo>
                        <a:lnTo>
                          <a:pt x="142625" y="1779"/>
                        </a:lnTo>
                        <a:lnTo>
                          <a:pt x="142672" y="1779"/>
                        </a:lnTo>
                        <a:lnTo>
                          <a:pt x="142672" y="1760"/>
                        </a:lnTo>
                        <a:lnTo>
                          <a:pt x="142709" y="1760"/>
                        </a:lnTo>
                        <a:lnTo>
                          <a:pt x="142709" y="1742"/>
                        </a:lnTo>
                        <a:lnTo>
                          <a:pt x="142755" y="1742"/>
                        </a:lnTo>
                        <a:lnTo>
                          <a:pt x="142755" y="1733"/>
                        </a:lnTo>
                        <a:lnTo>
                          <a:pt x="142801" y="1733"/>
                        </a:lnTo>
                        <a:lnTo>
                          <a:pt x="142801" y="1714"/>
                        </a:lnTo>
                        <a:lnTo>
                          <a:pt x="142848" y="1714"/>
                        </a:lnTo>
                        <a:lnTo>
                          <a:pt x="142848" y="1696"/>
                        </a:lnTo>
                        <a:lnTo>
                          <a:pt x="142894" y="1696"/>
                        </a:lnTo>
                        <a:lnTo>
                          <a:pt x="142894" y="1686"/>
                        </a:lnTo>
                        <a:lnTo>
                          <a:pt x="142940" y="1686"/>
                        </a:lnTo>
                        <a:lnTo>
                          <a:pt x="142940" y="1668"/>
                        </a:lnTo>
                        <a:lnTo>
                          <a:pt x="142996" y="1668"/>
                        </a:lnTo>
                        <a:lnTo>
                          <a:pt x="142996" y="1649"/>
                        </a:lnTo>
                        <a:lnTo>
                          <a:pt x="143042" y="1649"/>
                        </a:lnTo>
                        <a:lnTo>
                          <a:pt x="143042" y="1640"/>
                        </a:lnTo>
                        <a:lnTo>
                          <a:pt x="143107" y="1640"/>
                        </a:lnTo>
                        <a:lnTo>
                          <a:pt x="143107" y="1621"/>
                        </a:lnTo>
                        <a:lnTo>
                          <a:pt x="143172" y="1621"/>
                        </a:lnTo>
                        <a:lnTo>
                          <a:pt x="143172" y="1603"/>
                        </a:lnTo>
                        <a:lnTo>
                          <a:pt x="143227" y="1603"/>
                        </a:lnTo>
                        <a:lnTo>
                          <a:pt x="143227" y="1594"/>
                        </a:lnTo>
                        <a:lnTo>
                          <a:pt x="143311" y="1594"/>
                        </a:lnTo>
                        <a:lnTo>
                          <a:pt x="143311" y="1575"/>
                        </a:lnTo>
                        <a:lnTo>
                          <a:pt x="143385" y="1575"/>
                        </a:lnTo>
                        <a:lnTo>
                          <a:pt x="143385" y="1557"/>
                        </a:lnTo>
                        <a:lnTo>
                          <a:pt x="143459" y="1557"/>
                        </a:lnTo>
                        <a:lnTo>
                          <a:pt x="143459" y="1547"/>
                        </a:lnTo>
                        <a:lnTo>
                          <a:pt x="143589" y="1547"/>
                        </a:lnTo>
                        <a:lnTo>
                          <a:pt x="143589" y="1529"/>
                        </a:lnTo>
                        <a:lnTo>
                          <a:pt x="143709" y="1529"/>
                        </a:lnTo>
                        <a:lnTo>
                          <a:pt x="143709" y="1510"/>
                        </a:lnTo>
                        <a:lnTo>
                          <a:pt x="143848" y="1510"/>
                        </a:lnTo>
                        <a:lnTo>
                          <a:pt x="143848" y="1501"/>
                        </a:lnTo>
                        <a:lnTo>
                          <a:pt x="144469" y="1501"/>
                        </a:lnTo>
                        <a:lnTo>
                          <a:pt x="144469" y="1510"/>
                        </a:lnTo>
                        <a:lnTo>
                          <a:pt x="144617" y="1510"/>
                        </a:lnTo>
                        <a:lnTo>
                          <a:pt x="144617" y="1529"/>
                        </a:lnTo>
                        <a:lnTo>
                          <a:pt x="144774" y="1529"/>
                        </a:lnTo>
                        <a:lnTo>
                          <a:pt x="144774" y="1547"/>
                        </a:lnTo>
                        <a:lnTo>
                          <a:pt x="144867" y="1547"/>
                        </a:lnTo>
                        <a:lnTo>
                          <a:pt x="144867" y="1557"/>
                        </a:lnTo>
                        <a:lnTo>
                          <a:pt x="144941" y="1557"/>
                        </a:lnTo>
                        <a:lnTo>
                          <a:pt x="144941" y="1575"/>
                        </a:lnTo>
                        <a:lnTo>
                          <a:pt x="145024" y="1575"/>
                        </a:lnTo>
                        <a:lnTo>
                          <a:pt x="145024" y="1594"/>
                        </a:lnTo>
                        <a:lnTo>
                          <a:pt x="145098" y="1594"/>
                        </a:lnTo>
                        <a:lnTo>
                          <a:pt x="145098" y="1603"/>
                        </a:lnTo>
                        <a:lnTo>
                          <a:pt x="145173" y="1603"/>
                        </a:lnTo>
                        <a:lnTo>
                          <a:pt x="145173" y="1621"/>
                        </a:lnTo>
                        <a:lnTo>
                          <a:pt x="145191" y="1621"/>
                        </a:lnTo>
                        <a:lnTo>
                          <a:pt x="145191" y="16747"/>
                        </a:lnTo>
                        <a:lnTo>
                          <a:pt x="145080" y="16747"/>
                        </a:lnTo>
                        <a:lnTo>
                          <a:pt x="145080" y="16766"/>
                        </a:lnTo>
                        <a:lnTo>
                          <a:pt x="144682" y="16766"/>
                        </a:lnTo>
                        <a:lnTo>
                          <a:pt x="144682" y="16784"/>
                        </a:lnTo>
                        <a:lnTo>
                          <a:pt x="144376" y="16784"/>
                        </a:lnTo>
                        <a:lnTo>
                          <a:pt x="144376" y="16793"/>
                        </a:lnTo>
                        <a:lnTo>
                          <a:pt x="144080" y="16793"/>
                        </a:lnTo>
                        <a:lnTo>
                          <a:pt x="144080" y="16812"/>
                        </a:lnTo>
                        <a:lnTo>
                          <a:pt x="143774" y="16812"/>
                        </a:lnTo>
                        <a:lnTo>
                          <a:pt x="143774" y="16830"/>
                        </a:lnTo>
                        <a:lnTo>
                          <a:pt x="143478" y="16830"/>
                        </a:lnTo>
                        <a:lnTo>
                          <a:pt x="143478" y="16840"/>
                        </a:lnTo>
                        <a:lnTo>
                          <a:pt x="143218" y="16840"/>
                        </a:lnTo>
                        <a:lnTo>
                          <a:pt x="143218" y="16858"/>
                        </a:lnTo>
                        <a:lnTo>
                          <a:pt x="142996" y="16858"/>
                        </a:lnTo>
                        <a:lnTo>
                          <a:pt x="142996" y="16877"/>
                        </a:lnTo>
                        <a:lnTo>
                          <a:pt x="142783" y="16877"/>
                        </a:lnTo>
                        <a:lnTo>
                          <a:pt x="142783" y="16886"/>
                        </a:lnTo>
                        <a:lnTo>
                          <a:pt x="142551" y="16886"/>
                        </a:lnTo>
                        <a:lnTo>
                          <a:pt x="142551" y="16905"/>
                        </a:lnTo>
                        <a:lnTo>
                          <a:pt x="142338" y="16905"/>
                        </a:lnTo>
                        <a:lnTo>
                          <a:pt x="142338" y="16923"/>
                        </a:lnTo>
                        <a:lnTo>
                          <a:pt x="142107" y="16923"/>
                        </a:lnTo>
                        <a:lnTo>
                          <a:pt x="142107" y="16932"/>
                        </a:lnTo>
                        <a:lnTo>
                          <a:pt x="141884" y="16932"/>
                        </a:lnTo>
                        <a:lnTo>
                          <a:pt x="141884" y="16951"/>
                        </a:lnTo>
                        <a:lnTo>
                          <a:pt x="141653" y="16951"/>
                        </a:lnTo>
                        <a:lnTo>
                          <a:pt x="141653" y="16969"/>
                        </a:lnTo>
                        <a:lnTo>
                          <a:pt x="141458" y="16969"/>
                        </a:lnTo>
                        <a:lnTo>
                          <a:pt x="141458" y="16979"/>
                        </a:lnTo>
                        <a:lnTo>
                          <a:pt x="141282" y="16979"/>
                        </a:lnTo>
                        <a:lnTo>
                          <a:pt x="141282" y="16997"/>
                        </a:lnTo>
                        <a:lnTo>
                          <a:pt x="141097" y="16997"/>
                        </a:lnTo>
                        <a:lnTo>
                          <a:pt x="141097" y="17016"/>
                        </a:lnTo>
                        <a:lnTo>
                          <a:pt x="140930" y="17016"/>
                        </a:lnTo>
                        <a:lnTo>
                          <a:pt x="140930" y="17025"/>
                        </a:lnTo>
                        <a:lnTo>
                          <a:pt x="140764" y="17025"/>
                        </a:lnTo>
                        <a:lnTo>
                          <a:pt x="140764" y="17043"/>
                        </a:lnTo>
                        <a:lnTo>
                          <a:pt x="140588" y="17043"/>
                        </a:lnTo>
                        <a:lnTo>
                          <a:pt x="140588" y="17062"/>
                        </a:lnTo>
                        <a:lnTo>
                          <a:pt x="140421" y="17062"/>
                        </a:lnTo>
                        <a:lnTo>
                          <a:pt x="140421" y="17071"/>
                        </a:lnTo>
                        <a:lnTo>
                          <a:pt x="140236" y="17071"/>
                        </a:lnTo>
                        <a:lnTo>
                          <a:pt x="140236" y="17090"/>
                        </a:lnTo>
                        <a:lnTo>
                          <a:pt x="140069" y="17090"/>
                        </a:lnTo>
                        <a:lnTo>
                          <a:pt x="140069" y="17108"/>
                        </a:lnTo>
                        <a:lnTo>
                          <a:pt x="139893" y="17108"/>
                        </a:lnTo>
                        <a:lnTo>
                          <a:pt x="139893" y="17118"/>
                        </a:lnTo>
                        <a:lnTo>
                          <a:pt x="139726" y="17118"/>
                        </a:lnTo>
                        <a:lnTo>
                          <a:pt x="139726" y="17136"/>
                        </a:lnTo>
                        <a:lnTo>
                          <a:pt x="139569" y="17136"/>
                        </a:lnTo>
                        <a:lnTo>
                          <a:pt x="139569" y="17155"/>
                        </a:lnTo>
                        <a:lnTo>
                          <a:pt x="139421" y="17155"/>
                        </a:lnTo>
                        <a:lnTo>
                          <a:pt x="139421" y="17164"/>
                        </a:lnTo>
                        <a:lnTo>
                          <a:pt x="139282" y="17164"/>
                        </a:lnTo>
                        <a:lnTo>
                          <a:pt x="139282" y="17182"/>
                        </a:lnTo>
                        <a:lnTo>
                          <a:pt x="139143" y="17182"/>
                        </a:lnTo>
                        <a:lnTo>
                          <a:pt x="139143" y="17201"/>
                        </a:lnTo>
                        <a:lnTo>
                          <a:pt x="139004" y="17201"/>
                        </a:lnTo>
                        <a:lnTo>
                          <a:pt x="139004" y="17210"/>
                        </a:lnTo>
                        <a:lnTo>
                          <a:pt x="138846" y="17210"/>
                        </a:lnTo>
                        <a:lnTo>
                          <a:pt x="138846" y="17229"/>
                        </a:lnTo>
                        <a:lnTo>
                          <a:pt x="138707" y="17229"/>
                        </a:lnTo>
                        <a:lnTo>
                          <a:pt x="138707" y="17247"/>
                        </a:lnTo>
                        <a:lnTo>
                          <a:pt x="138568" y="17247"/>
                        </a:lnTo>
                        <a:lnTo>
                          <a:pt x="138568" y="17256"/>
                        </a:lnTo>
                        <a:lnTo>
                          <a:pt x="138411" y="17256"/>
                        </a:lnTo>
                        <a:lnTo>
                          <a:pt x="138411" y="17275"/>
                        </a:lnTo>
                        <a:lnTo>
                          <a:pt x="138272" y="17275"/>
                        </a:lnTo>
                        <a:lnTo>
                          <a:pt x="138272" y="17294"/>
                        </a:lnTo>
                        <a:lnTo>
                          <a:pt x="138133" y="17294"/>
                        </a:lnTo>
                        <a:lnTo>
                          <a:pt x="138133" y="17303"/>
                        </a:lnTo>
                        <a:lnTo>
                          <a:pt x="137994" y="17303"/>
                        </a:lnTo>
                        <a:lnTo>
                          <a:pt x="137994" y="17321"/>
                        </a:lnTo>
                        <a:lnTo>
                          <a:pt x="137846" y="17321"/>
                        </a:lnTo>
                        <a:lnTo>
                          <a:pt x="137846" y="17340"/>
                        </a:lnTo>
                        <a:lnTo>
                          <a:pt x="137716" y="17340"/>
                        </a:lnTo>
                        <a:lnTo>
                          <a:pt x="137716" y="17349"/>
                        </a:lnTo>
                        <a:lnTo>
                          <a:pt x="137596" y="17349"/>
                        </a:lnTo>
                        <a:lnTo>
                          <a:pt x="137596" y="17368"/>
                        </a:lnTo>
                        <a:lnTo>
                          <a:pt x="137475" y="17368"/>
                        </a:lnTo>
                        <a:lnTo>
                          <a:pt x="137475" y="17386"/>
                        </a:lnTo>
                        <a:lnTo>
                          <a:pt x="137346" y="17386"/>
                        </a:lnTo>
                        <a:lnTo>
                          <a:pt x="137346" y="17395"/>
                        </a:lnTo>
                        <a:lnTo>
                          <a:pt x="137225" y="17395"/>
                        </a:lnTo>
                        <a:lnTo>
                          <a:pt x="137225" y="17414"/>
                        </a:lnTo>
                        <a:lnTo>
                          <a:pt x="137105" y="17414"/>
                        </a:lnTo>
                        <a:lnTo>
                          <a:pt x="137105" y="17432"/>
                        </a:lnTo>
                        <a:lnTo>
                          <a:pt x="136975" y="17432"/>
                        </a:lnTo>
                        <a:lnTo>
                          <a:pt x="136975" y="17442"/>
                        </a:lnTo>
                        <a:lnTo>
                          <a:pt x="136855" y="17442"/>
                        </a:lnTo>
                        <a:lnTo>
                          <a:pt x="136855" y="17460"/>
                        </a:lnTo>
                        <a:lnTo>
                          <a:pt x="136734" y="17460"/>
                        </a:lnTo>
                        <a:lnTo>
                          <a:pt x="136734" y="17479"/>
                        </a:lnTo>
                        <a:lnTo>
                          <a:pt x="136605" y="17479"/>
                        </a:lnTo>
                        <a:lnTo>
                          <a:pt x="136605" y="17488"/>
                        </a:lnTo>
                        <a:lnTo>
                          <a:pt x="136484" y="17488"/>
                        </a:lnTo>
                        <a:lnTo>
                          <a:pt x="136484" y="17507"/>
                        </a:lnTo>
                        <a:lnTo>
                          <a:pt x="136364" y="17507"/>
                        </a:lnTo>
                        <a:lnTo>
                          <a:pt x="136364" y="17525"/>
                        </a:lnTo>
                        <a:lnTo>
                          <a:pt x="136234" y="17525"/>
                        </a:lnTo>
                        <a:lnTo>
                          <a:pt x="136234" y="17534"/>
                        </a:lnTo>
                        <a:lnTo>
                          <a:pt x="136114" y="17534"/>
                        </a:lnTo>
                        <a:lnTo>
                          <a:pt x="136114" y="17553"/>
                        </a:lnTo>
                        <a:lnTo>
                          <a:pt x="135993" y="17553"/>
                        </a:lnTo>
                        <a:lnTo>
                          <a:pt x="135993" y="17571"/>
                        </a:lnTo>
                        <a:lnTo>
                          <a:pt x="135864" y="17571"/>
                        </a:lnTo>
                        <a:lnTo>
                          <a:pt x="135864" y="17581"/>
                        </a:lnTo>
                        <a:lnTo>
                          <a:pt x="135762" y="17581"/>
                        </a:lnTo>
                        <a:lnTo>
                          <a:pt x="135762" y="17599"/>
                        </a:lnTo>
                        <a:lnTo>
                          <a:pt x="135651" y="17599"/>
                        </a:lnTo>
                        <a:lnTo>
                          <a:pt x="135651" y="17618"/>
                        </a:lnTo>
                        <a:lnTo>
                          <a:pt x="135530" y="17618"/>
                        </a:lnTo>
                        <a:lnTo>
                          <a:pt x="135530" y="17627"/>
                        </a:lnTo>
                        <a:lnTo>
                          <a:pt x="135419" y="17627"/>
                        </a:lnTo>
                        <a:lnTo>
                          <a:pt x="135419" y="17646"/>
                        </a:lnTo>
                        <a:lnTo>
                          <a:pt x="135308" y="17646"/>
                        </a:lnTo>
                        <a:lnTo>
                          <a:pt x="135308" y="17664"/>
                        </a:lnTo>
                        <a:lnTo>
                          <a:pt x="135206" y="17664"/>
                        </a:lnTo>
                        <a:lnTo>
                          <a:pt x="135206" y="17673"/>
                        </a:lnTo>
                        <a:lnTo>
                          <a:pt x="135095" y="17673"/>
                        </a:lnTo>
                        <a:lnTo>
                          <a:pt x="135095" y="17692"/>
                        </a:lnTo>
                        <a:lnTo>
                          <a:pt x="134984" y="17692"/>
                        </a:lnTo>
                        <a:lnTo>
                          <a:pt x="134984" y="17710"/>
                        </a:lnTo>
                        <a:lnTo>
                          <a:pt x="134882" y="17710"/>
                        </a:lnTo>
                        <a:lnTo>
                          <a:pt x="134882" y="17720"/>
                        </a:lnTo>
                        <a:lnTo>
                          <a:pt x="134771" y="17720"/>
                        </a:lnTo>
                        <a:lnTo>
                          <a:pt x="134771" y="17738"/>
                        </a:lnTo>
                        <a:lnTo>
                          <a:pt x="134650" y="17738"/>
                        </a:lnTo>
                        <a:lnTo>
                          <a:pt x="134650" y="17757"/>
                        </a:lnTo>
                        <a:lnTo>
                          <a:pt x="134539" y="17757"/>
                        </a:lnTo>
                        <a:lnTo>
                          <a:pt x="134539" y="17766"/>
                        </a:lnTo>
                        <a:lnTo>
                          <a:pt x="134428" y="17766"/>
                        </a:lnTo>
                        <a:lnTo>
                          <a:pt x="134428" y="17784"/>
                        </a:lnTo>
                        <a:lnTo>
                          <a:pt x="134326" y="17784"/>
                        </a:lnTo>
                        <a:lnTo>
                          <a:pt x="134326" y="17803"/>
                        </a:lnTo>
                        <a:lnTo>
                          <a:pt x="134215" y="17803"/>
                        </a:lnTo>
                        <a:lnTo>
                          <a:pt x="134215" y="17812"/>
                        </a:lnTo>
                        <a:lnTo>
                          <a:pt x="134104" y="17812"/>
                        </a:lnTo>
                        <a:lnTo>
                          <a:pt x="134104" y="17831"/>
                        </a:lnTo>
                        <a:lnTo>
                          <a:pt x="134002" y="17831"/>
                        </a:lnTo>
                        <a:lnTo>
                          <a:pt x="134002" y="17849"/>
                        </a:lnTo>
                        <a:lnTo>
                          <a:pt x="133891" y="17849"/>
                        </a:lnTo>
                        <a:lnTo>
                          <a:pt x="133891" y="17859"/>
                        </a:lnTo>
                        <a:lnTo>
                          <a:pt x="133798" y="17859"/>
                        </a:lnTo>
                        <a:lnTo>
                          <a:pt x="133798" y="17877"/>
                        </a:lnTo>
                        <a:lnTo>
                          <a:pt x="133687" y="17877"/>
                        </a:lnTo>
                        <a:lnTo>
                          <a:pt x="133687" y="17896"/>
                        </a:lnTo>
                        <a:lnTo>
                          <a:pt x="133594" y="17896"/>
                        </a:lnTo>
                        <a:lnTo>
                          <a:pt x="133594" y="17905"/>
                        </a:lnTo>
                        <a:lnTo>
                          <a:pt x="133492" y="17905"/>
                        </a:lnTo>
                        <a:lnTo>
                          <a:pt x="133492" y="17923"/>
                        </a:lnTo>
                        <a:lnTo>
                          <a:pt x="133400" y="17923"/>
                        </a:lnTo>
                        <a:lnTo>
                          <a:pt x="133400" y="17942"/>
                        </a:lnTo>
                        <a:lnTo>
                          <a:pt x="133289" y="17942"/>
                        </a:lnTo>
                        <a:lnTo>
                          <a:pt x="133289" y="17951"/>
                        </a:lnTo>
                        <a:lnTo>
                          <a:pt x="133196" y="17951"/>
                        </a:lnTo>
                        <a:lnTo>
                          <a:pt x="133196" y="17970"/>
                        </a:lnTo>
                        <a:lnTo>
                          <a:pt x="133085" y="17970"/>
                        </a:lnTo>
                        <a:lnTo>
                          <a:pt x="133085" y="17988"/>
                        </a:lnTo>
                        <a:lnTo>
                          <a:pt x="132992" y="17988"/>
                        </a:lnTo>
                        <a:lnTo>
                          <a:pt x="132992" y="17997"/>
                        </a:lnTo>
                        <a:lnTo>
                          <a:pt x="132900" y="17997"/>
                        </a:lnTo>
                        <a:lnTo>
                          <a:pt x="132900" y="18016"/>
                        </a:lnTo>
                        <a:lnTo>
                          <a:pt x="132798" y="18016"/>
                        </a:lnTo>
                        <a:lnTo>
                          <a:pt x="132798" y="18035"/>
                        </a:lnTo>
                        <a:lnTo>
                          <a:pt x="132705" y="18035"/>
                        </a:lnTo>
                        <a:lnTo>
                          <a:pt x="132705" y="18044"/>
                        </a:lnTo>
                        <a:lnTo>
                          <a:pt x="132594" y="18044"/>
                        </a:lnTo>
                        <a:lnTo>
                          <a:pt x="132594" y="18062"/>
                        </a:lnTo>
                        <a:lnTo>
                          <a:pt x="132501" y="18062"/>
                        </a:lnTo>
                        <a:lnTo>
                          <a:pt x="132501" y="18081"/>
                        </a:lnTo>
                        <a:lnTo>
                          <a:pt x="132390" y="18081"/>
                        </a:lnTo>
                        <a:lnTo>
                          <a:pt x="132390" y="18090"/>
                        </a:lnTo>
                        <a:lnTo>
                          <a:pt x="132298" y="18090"/>
                        </a:lnTo>
                        <a:lnTo>
                          <a:pt x="132298" y="18109"/>
                        </a:lnTo>
                        <a:lnTo>
                          <a:pt x="132196" y="18109"/>
                        </a:lnTo>
                        <a:lnTo>
                          <a:pt x="132196" y="18127"/>
                        </a:lnTo>
                        <a:lnTo>
                          <a:pt x="132103" y="18127"/>
                        </a:lnTo>
                        <a:lnTo>
                          <a:pt x="132103" y="18136"/>
                        </a:lnTo>
                        <a:lnTo>
                          <a:pt x="132010" y="18136"/>
                        </a:lnTo>
                        <a:lnTo>
                          <a:pt x="132010" y="18155"/>
                        </a:lnTo>
                        <a:lnTo>
                          <a:pt x="131918" y="18155"/>
                        </a:lnTo>
                        <a:lnTo>
                          <a:pt x="131918" y="18173"/>
                        </a:lnTo>
                        <a:lnTo>
                          <a:pt x="131825" y="18173"/>
                        </a:lnTo>
                        <a:lnTo>
                          <a:pt x="131825" y="18183"/>
                        </a:lnTo>
                        <a:lnTo>
                          <a:pt x="131733" y="18183"/>
                        </a:lnTo>
                        <a:lnTo>
                          <a:pt x="131733" y="18201"/>
                        </a:lnTo>
                        <a:lnTo>
                          <a:pt x="131621" y="18201"/>
                        </a:lnTo>
                        <a:lnTo>
                          <a:pt x="131621" y="18220"/>
                        </a:lnTo>
                        <a:lnTo>
                          <a:pt x="131529" y="18220"/>
                        </a:lnTo>
                        <a:lnTo>
                          <a:pt x="131529" y="18229"/>
                        </a:lnTo>
                        <a:lnTo>
                          <a:pt x="131436" y="18229"/>
                        </a:lnTo>
                        <a:lnTo>
                          <a:pt x="131436" y="18248"/>
                        </a:lnTo>
                        <a:lnTo>
                          <a:pt x="131344" y="18248"/>
                        </a:lnTo>
                        <a:lnTo>
                          <a:pt x="131344" y="18266"/>
                        </a:lnTo>
                        <a:lnTo>
                          <a:pt x="131251" y="18266"/>
                        </a:lnTo>
                        <a:lnTo>
                          <a:pt x="131251" y="18275"/>
                        </a:lnTo>
                        <a:lnTo>
                          <a:pt x="131158" y="18275"/>
                        </a:lnTo>
                        <a:lnTo>
                          <a:pt x="131158" y="18294"/>
                        </a:lnTo>
                        <a:lnTo>
                          <a:pt x="131066" y="18294"/>
                        </a:lnTo>
                        <a:lnTo>
                          <a:pt x="131066" y="18312"/>
                        </a:lnTo>
                        <a:lnTo>
                          <a:pt x="130973" y="18312"/>
                        </a:lnTo>
                        <a:lnTo>
                          <a:pt x="130973" y="18322"/>
                        </a:lnTo>
                        <a:lnTo>
                          <a:pt x="130880" y="18322"/>
                        </a:lnTo>
                        <a:lnTo>
                          <a:pt x="130880" y="18340"/>
                        </a:lnTo>
                        <a:lnTo>
                          <a:pt x="130788" y="18340"/>
                        </a:lnTo>
                        <a:lnTo>
                          <a:pt x="130788" y="18359"/>
                        </a:lnTo>
                        <a:lnTo>
                          <a:pt x="130695" y="18359"/>
                        </a:lnTo>
                        <a:lnTo>
                          <a:pt x="130695" y="18368"/>
                        </a:lnTo>
                        <a:lnTo>
                          <a:pt x="130603" y="18368"/>
                        </a:lnTo>
                        <a:lnTo>
                          <a:pt x="130603" y="18387"/>
                        </a:lnTo>
                        <a:lnTo>
                          <a:pt x="130510" y="18387"/>
                        </a:lnTo>
                        <a:lnTo>
                          <a:pt x="130510" y="18405"/>
                        </a:lnTo>
                        <a:lnTo>
                          <a:pt x="130436" y="18405"/>
                        </a:lnTo>
                        <a:lnTo>
                          <a:pt x="130436" y="18414"/>
                        </a:lnTo>
                        <a:lnTo>
                          <a:pt x="130343" y="18414"/>
                        </a:lnTo>
                        <a:lnTo>
                          <a:pt x="130343" y="18433"/>
                        </a:lnTo>
                        <a:lnTo>
                          <a:pt x="130251" y="18433"/>
                        </a:lnTo>
                        <a:lnTo>
                          <a:pt x="130251" y="18451"/>
                        </a:lnTo>
                        <a:lnTo>
                          <a:pt x="130093" y="18451"/>
                        </a:lnTo>
                        <a:lnTo>
                          <a:pt x="130093" y="18461"/>
                        </a:lnTo>
                        <a:lnTo>
                          <a:pt x="129695" y="18461"/>
                        </a:lnTo>
                        <a:lnTo>
                          <a:pt x="129695" y="18479"/>
                        </a:lnTo>
                        <a:lnTo>
                          <a:pt x="129306" y="18479"/>
                        </a:lnTo>
                        <a:lnTo>
                          <a:pt x="129306" y="18498"/>
                        </a:lnTo>
                        <a:lnTo>
                          <a:pt x="128907" y="18498"/>
                        </a:lnTo>
                        <a:lnTo>
                          <a:pt x="128907" y="18507"/>
                        </a:lnTo>
                        <a:lnTo>
                          <a:pt x="128500" y="18507"/>
                        </a:lnTo>
                        <a:lnTo>
                          <a:pt x="128500" y="18525"/>
                        </a:lnTo>
                        <a:lnTo>
                          <a:pt x="128120" y="18525"/>
                        </a:lnTo>
                        <a:lnTo>
                          <a:pt x="128120" y="18544"/>
                        </a:lnTo>
                        <a:lnTo>
                          <a:pt x="127713" y="18544"/>
                        </a:lnTo>
                        <a:lnTo>
                          <a:pt x="127713" y="18553"/>
                        </a:lnTo>
                        <a:lnTo>
                          <a:pt x="127314" y="18553"/>
                        </a:lnTo>
                        <a:lnTo>
                          <a:pt x="127314" y="18572"/>
                        </a:lnTo>
                        <a:lnTo>
                          <a:pt x="126916" y="18572"/>
                        </a:lnTo>
                        <a:lnTo>
                          <a:pt x="126916" y="18590"/>
                        </a:lnTo>
                        <a:lnTo>
                          <a:pt x="126481" y="18590"/>
                        </a:lnTo>
                        <a:lnTo>
                          <a:pt x="126481" y="18600"/>
                        </a:lnTo>
                        <a:lnTo>
                          <a:pt x="126045" y="18600"/>
                        </a:lnTo>
                        <a:lnTo>
                          <a:pt x="126045" y="18618"/>
                        </a:lnTo>
                        <a:lnTo>
                          <a:pt x="125619" y="18618"/>
                        </a:lnTo>
                        <a:lnTo>
                          <a:pt x="125619" y="18637"/>
                        </a:lnTo>
                        <a:lnTo>
                          <a:pt x="125165" y="18637"/>
                        </a:lnTo>
                        <a:lnTo>
                          <a:pt x="125165" y="18646"/>
                        </a:lnTo>
                        <a:lnTo>
                          <a:pt x="124739" y="18646"/>
                        </a:lnTo>
                        <a:lnTo>
                          <a:pt x="124739" y="18664"/>
                        </a:lnTo>
                        <a:lnTo>
                          <a:pt x="124304" y="18664"/>
                        </a:lnTo>
                        <a:lnTo>
                          <a:pt x="124304" y="18683"/>
                        </a:lnTo>
                        <a:lnTo>
                          <a:pt x="123869" y="18683"/>
                        </a:lnTo>
                        <a:lnTo>
                          <a:pt x="123869" y="18692"/>
                        </a:lnTo>
                        <a:lnTo>
                          <a:pt x="123443" y="18692"/>
                        </a:lnTo>
                        <a:lnTo>
                          <a:pt x="123443" y="18711"/>
                        </a:lnTo>
                        <a:lnTo>
                          <a:pt x="123007" y="18711"/>
                        </a:lnTo>
                        <a:lnTo>
                          <a:pt x="123007" y="18729"/>
                        </a:lnTo>
                        <a:lnTo>
                          <a:pt x="122563" y="18729"/>
                        </a:lnTo>
                        <a:lnTo>
                          <a:pt x="122563" y="18738"/>
                        </a:lnTo>
                        <a:lnTo>
                          <a:pt x="122127" y="18738"/>
                        </a:lnTo>
                        <a:lnTo>
                          <a:pt x="122127" y="18757"/>
                        </a:lnTo>
                        <a:lnTo>
                          <a:pt x="121692" y="18757"/>
                        </a:lnTo>
                        <a:lnTo>
                          <a:pt x="121692" y="18776"/>
                        </a:lnTo>
                        <a:lnTo>
                          <a:pt x="121266" y="18776"/>
                        </a:lnTo>
                        <a:lnTo>
                          <a:pt x="121266" y="18785"/>
                        </a:lnTo>
                        <a:lnTo>
                          <a:pt x="120831" y="18785"/>
                        </a:lnTo>
                        <a:lnTo>
                          <a:pt x="120831" y="18803"/>
                        </a:lnTo>
                        <a:lnTo>
                          <a:pt x="120395" y="18803"/>
                        </a:lnTo>
                        <a:lnTo>
                          <a:pt x="120395" y="18822"/>
                        </a:lnTo>
                        <a:lnTo>
                          <a:pt x="119951" y="18822"/>
                        </a:lnTo>
                        <a:lnTo>
                          <a:pt x="119951" y="18831"/>
                        </a:lnTo>
                        <a:lnTo>
                          <a:pt x="119515" y="18831"/>
                        </a:lnTo>
                        <a:lnTo>
                          <a:pt x="119515" y="18850"/>
                        </a:lnTo>
                        <a:lnTo>
                          <a:pt x="119089" y="18850"/>
                        </a:lnTo>
                        <a:lnTo>
                          <a:pt x="119089" y="18868"/>
                        </a:lnTo>
                        <a:lnTo>
                          <a:pt x="118654" y="18868"/>
                        </a:lnTo>
                        <a:lnTo>
                          <a:pt x="118654" y="18877"/>
                        </a:lnTo>
                        <a:lnTo>
                          <a:pt x="118219" y="18877"/>
                        </a:lnTo>
                        <a:lnTo>
                          <a:pt x="118219" y="18896"/>
                        </a:lnTo>
                        <a:lnTo>
                          <a:pt x="117774" y="18896"/>
                        </a:lnTo>
                        <a:lnTo>
                          <a:pt x="117774" y="18914"/>
                        </a:lnTo>
                        <a:lnTo>
                          <a:pt x="117339" y="18914"/>
                        </a:lnTo>
                        <a:lnTo>
                          <a:pt x="117339" y="18924"/>
                        </a:lnTo>
                        <a:lnTo>
                          <a:pt x="116912" y="18924"/>
                        </a:lnTo>
                        <a:lnTo>
                          <a:pt x="116912" y="18942"/>
                        </a:lnTo>
                        <a:lnTo>
                          <a:pt x="116477" y="18942"/>
                        </a:lnTo>
                        <a:lnTo>
                          <a:pt x="116477" y="18961"/>
                        </a:lnTo>
                        <a:lnTo>
                          <a:pt x="116042" y="18961"/>
                        </a:lnTo>
                        <a:lnTo>
                          <a:pt x="116042" y="18970"/>
                        </a:lnTo>
                        <a:lnTo>
                          <a:pt x="115616" y="18970"/>
                        </a:lnTo>
                        <a:lnTo>
                          <a:pt x="115616" y="18989"/>
                        </a:lnTo>
                        <a:lnTo>
                          <a:pt x="115162" y="18989"/>
                        </a:lnTo>
                        <a:lnTo>
                          <a:pt x="115162" y="19007"/>
                        </a:lnTo>
                        <a:lnTo>
                          <a:pt x="114736" y="19007"/>
                        </a:lnTo>
                        <a:lnTo>
                          <a:pt x="114736" y="19016"/>
                        </a:lnTo>
                        <a:lnTo>
                          <a:pt x="114300" y="19016"/>
                        </a:lnTo>
                        <a:lnTo>
                          <a:pt x="114300" y="19035"/>
                        </a:lnTo>
                        <a:lnTo>
                          <a:pt x="113865" y="19035"/>
                        </a:lnTo>
                        <a:lnTo>
                          <a:pt x="113865" y="19053"/>
                        </a:lnTo>
                        <a:lnTo>
                          <a:pt x="113439" y="19053"/>
                        </a:lnTo>
                        <a:lnTo>
                          <a:pt x="113439" y="19063"/>
                        </a:lnTo>
                        <a:lnTo>
                          <a:pt x="113004" y="19063"/>
                        </a:lnTo>
                        <a:lnTo>
                          <a:pt x="113004" y="19081"/>
                        </a:lnTo>
                        <a:lnTo>
                          <a:pt x="112559" y="19081"/>
                        </a:lnTo>
                        <a:lnTo>
                          <a:pt x="112559" y="19100"/>
                        </a:lnTo>
                        <a:lnTo>
                          <a:pt x="112124" y="19100"/>
                        </a:lnTo>
                        <a:lnTo>
                          <a:pt x="112124" y="19109"/>
                        </a:lnTo>
                        <a:lnTo>
                          <a:pt x="111688" y="19109"/>
                        </a:lnTo>
                        <a:lnTo>
                          <a:pt x="111688" y="19128"/>
                        </a:lnTo>
                        <a:lnTo>
                          <a:pt x="111262" y="19128"/>
                        </a:lnTo>
                        <a:lnTo>
                          <a:pt x="111262" y="19146"/>
                        </a:lnTo>
                        <a:lnTo>
                          <a:pt x="110762" y="19146"/>
                        </a:lnTo>
                        <a:lnTo>
                          <a:pt x="110762" y="19155"/>
                        </a:lnTo>
                        <a:lnTo>
                          <a:pt x="110271" y="19155"/>
                        </a:lnTo>
                        <a:lnTo>
                          <a:pt x="110271" y="19174"/>
                        </a:lnTo>
                        <a:lnTo>
                          <a:pt x="109762" y="19174"/>
                        </a:lnTo>
                        <a:lnTo>
                          <a:pt x="109762" y="19192"/>
                        </a:lnTo>
                        <a:lnTo>
                          <a:pt x="109271" y="19192"/>
                        </a:lnTo>
                        <a:lnTo>
                          <a:pt x="109271" y="19202"/>
                        </a:lnTo>
                        <a:lnTo>
                          <a:pt x="108771" y="19202"/>
                        </a:lnTo>
                        <a:lnTo>
                          <a:pt x="108771" y="19220"/>
                        </a:lnTo>
                        <a:lnTo>
                          <a:pt x="108261" y="19220"/>
                        </a:lnTo>
                        <a:lnTo>
                          <a:pt x="108261" y="19239"/>
                        </a:lnTo>
                        <a:lnTo>
                          <a:pt x="107770" y="19239"/>
                        </a:lnTo>
                        <a:lnTo>
                          <a:pt x="107770" y="19248"/>
                        </a:lnTo>
                        <a:lnTo>
                          <a:pt x="107261" y="19248"/>
                        </a:lnTo>
                        <a:lnTo>
                          <a:pt x="107261" y="19266"/>
                        </a:lnTo>
                        <a:lnTo>
                          <a:pt x="106770" y="19266"/>
                        </a:lnTo>
                        <a:lnTo>
                          <a:pt x="106770" y="19285"/>
                        </a:lnTo>
                        <a:lnTo>
                          <a:pt x="106261" y="19285"/>
                        </a:lnTo>
                        <a:lnTo>
                          <a:pt x="106261" y="19294"/>
                        </a:lnTo>
                        <a:lnTo>
                          <a:pt x="105760" y="19294"/>
                        </a:lnTo>
                        <a:lnTo>
                          <a:pt x="105760" y="19313"/>
                        </a:lnTo>
                        <a:lnTo>
                          <a:pt x="105269" y="19313"/>
                        </a:lnTo>
                        <a:lnTo>
                          <a:pt x="105269" y="19331"/>
                        </a:lnTo>
                        <a:lnTo>
                          <a:pt x="104760" y="19331"/>
                        </a:lnTo>
                        <a:lnTo>
                          <a:pt x="104760" y="19341"/>
                        </a:lnTo>
                        <a:lnTo>
                          <a:pt x="104269" y="19341"/>
                        </a:lnTo>
                        <a:lnTo>
                          <a:pt x="104269" y="19359"/>
                        </a:lnTo>
                        <a:lnTo>
                          <a:pt x="103760" y="19359"/>
                        </a:lnTo>
                        <a:lnTo>
                          <a:pt x="103760" y="19378"/>
                        </a:lnTo>
                        <a:lnTo>
                          <a:pt x="103259" y="19378"/>
                        </a:lnTo>
                        <a:lnTo>
                          <a:pt x="103259" y="19387"/>
                        </a:lnTo>
                        <a:lnTo>
                          <a:pt x="102769" y="19387"/>
                        </a:lnTo>
                        <a:lnTo>
                          <a:pt x="102769" y="19405"/>
                        </a:lnTo>
                        <a:lnTo>
                          <a:pt x="102259" y="19405"/>
                        </a:lnTo>
                        <a:lnTo>
                          <a:pt x="102259" y="19424"/>
                        </a:lnTo>
                        <a:lnTo>
                          <a:pt x="101768" y="19424"/>
                        </a:lnTo>
                        <a:lnTo>
                          <a:pt x="101768" y="19433"/>
                        </a:lnTo>
                        <a:lnTo>
                          <a:pt x="101259" y="19433"/>
                        </a:lnTo>
                        <a:lnTo>
                          <a:pt x="101259" y="19452"/>
                        </a:lnTo>
                        <a:lnTo>
                          <a:pt x="100759" y="19452"/>
                        </a:lnTo>
                        <a:lnTo>
                          <a:pt x="100759" y="19470"/>
                        </a:lnTo>
                        <a:lnTo>
                          <a:pt x="100249" y="19470"/>
                        </a:lnTo>
                        <a:lnTo>
                          <a:pt x="100249" y="19479"/>
                        </a:lnTo>
                        <a:lnTo>
                          <a:pt x="99758" y="19479"/>
                        </a:lnTo>
                        <a:lnTo>
                          <a:pt x="99758" y="19498"/>
                        </a:lnTo>
                        <a:lnTo>
                          <a:pt x="99267" y="19498"/>
                        </a:lnTo>
                        <a:lnTo>
                          <a:pt x="99267" y="19517"/>
                        </a:lnTo>
                        <a:lnTo>
                          <a:pt x="98758" y="19517"/>
                        </a:lnTo>
                        <a:lnTo>
                          <a:pt x="98758" y="19526"/>
                        </a:lnTo>
                        <a:lnTo>
                          <a:pt x="98258" y="19526"/>
                        </a:lnTo>
                        <a:lnTo>
                          <a:pt x="98258" y="19544"/>
                        </a:lnTo>
                        <a:lnTo>
                          <a:pt x="97748" y="19544"/>
                        </a:lnTo>
                        <a:lnTo>
                          <a:pt x="97748" y="19563"/>
                        </a:lnTo>
                        <a:lnTo>
                          <a:pt x="97257" y="19563"/>
                        </a:lnTo>
                        <a:lnTo>
                          <a:pt x="97257" y="19572"/>
                        </a:lnTo>
                        <a:lnTo>
                          <a:pt x="96766" y="19572"/>
                        </a:lnTo>
                        <a:lnTo>
                          <a:pt x="96766" y="19591"/>
                        </a:lnTo>
                        <a:lnTo>
                          <a:pt x="96257" y="19591"/>
                        </a:lnTo>
                        <a:lnTo>
                          <a:pt x="96257" y="19609"/>
                        </a:lnTo>
                        <a:lnTo>
                          <a:pt x="95757" y="19609"/>
                        </a:lnTo>
                        <a:lnTo>
                          <a:pt x="95757" y="19618"/>
                        </a:lnTo>
                        <a:lnTo>
                          <a:pt x="95247" y="19618"/>
                        </a:lnTo>
                        <a:lnTo>
                          <a:pt x="95247" y="19637"/>
                        </a:lnTo>
                        <a:lnTo>
                          <a:pt x="94682" y="19637"/>
                        </a:lnTo>
                        <a:lnTo>
                          <a:pt x="94682" y="19655"/>
                        </a:lnTo>
                        <a:lnTo>
                          <a:pt x="94127" y="19655"/>
                        </a:lnTo>
                        <a:lnTo>
                          <a:pt x="94127" y="19665"/>
                        </a:lnTo>
                        <a:lnTo>
                          <a:pt x="93552" y="19665"/>
                        </a:lnTo>
                        <a:lnTo>
                          <a:pt x="93552" y="19683"/>
                        </a:lnTo>
                        <a:lnTo>
                          <a:pt x="92978" y="19683"/>
                        </a:lnTo>
                        <a:lnTo>
                          <a:pt x="92978" y="19702"/>
                        </a:lnTo>
                        <a:lnTo>
                          <a:pt x="92422" y="19702"/>
                        </a:lnTo>
                        <a:lnTo>
                          <a:pt x="92422" y="19711"/>
                        </a:lnTo>
                        <a:close/>
                        <a:moveTo>
                          <a:pt x="57539" y="18525"/>
                        </a:moveTo>
                        <a:lnTo>
                          <a:pt x="57549" y="18525"/>
                        </a:lnTo>
                        <a:lnTo>
                          <a:pt x="57549" y="18507"/>
                        </a:lnTo>
                        <a:lnTo>
                          <a:pt x="57539" y="1850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835" name="Google Shape;835;p32"/>
                <p:cNvSpPr/>
                <p:nvPr/>
              </p:nvSpPr>
              <p:spPr>
                <a:xfrm rot="322871">
                  <a:off x="6178773" y="3536266"/>
                  <a:ext cx="1669634" cy="781058"/>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6" name="Google Shape;836;p32"/>
                <p:cNvSpPr/>
                <p:nvPr/>
              </p:nvSpPr>
              <p:spPr>
                <a:xfrm rot="900115">
                  <a:off x="4720752" y="3786003"/>
                  <a:ext cx="1470693" cy="781040"/>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grpSp>
          <p:nvGrpSpPr>
            <p:cNvPr id="837" name="Google Shape;837;p32"/>
            <p:cNvGrpSpPr/>
            <p:nvPr/>
          </p:nvGrpSpPr>
          <p:grpSpPr>
            <a:xfrm rot="-555193">
              <a:off x="5262741" y="4003312"/>
              <a:ext cx="2269404" cy="238328"/>
              <a:chOff x="2827700" y="4514769"/>
              <a:chExt cx="2269375" cy="238325"/>
            </a:xfrm>
          </p:grpSpPr>
          <p:sp>
            <p:nvSpPr>
              <p:cNvPr id="838" name="Google Shape;838;p32"/>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9" name="Google Shape;839;p32"/>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0" name="Google Shape;840;p32"/>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1" name="Google Shape;841;p32"/>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2" name="Google Shape;842;p32"/>
              <p:cNvSpPr/>
              <p:nvPr/>
            </p:nvSpPr>
            <p:spPr>
              <a:xfrm>
                <a:off x="3954600" y="4543244"/>
                <a:ext cx="286425" cy="209850"/>
              </a:xfrm>
              <a:custGeom>
                <a:avLst/>
                <a:gdLst/>
                <a:ahLst/>
                <a:cxnLst/>
                <a:rect l="l" t="t" r="r" b="b"/>
                <a:pathLst>
                  <a:path w="11457" h="8394" extrusionOk="0">
                    <a:moveTo>
                      <a:pt x="5733" y="0"/>
                    </a:moveTo>
                    <a:cubicBezTo>
                      <a:pt x="2565" y="0"/>
                      <a:pt x="0" y="2431"/>
                      <a:pt x="0" y="5417"/>
                    </a:cubicBezTo>
                    <a:cubicBezTo>
                      <a:pt x="0" y="6518"/>
                      <a:pt x="355" y="7542"/>
                      <a:pt x="957" y="8393"/>
                    </a:cubicBezTo>
                    <a:lnTo>
                      <a:pt x="10509" y="8393"/>
                    </a:lnTo>
                    <a:cubicBezTo>
                      <a:pt x="11102" y="7542"/>
                      <a:pt x="11456" y="6518"/>
                      <a:pt x="11456" y="5417"/>
                    </a:cubicBezTo>
                    <a:cubicBezTo>
                      <a:pt x="11456" y="2431"/>
                      <a:pt x="8891" y="0"/>
                      <a:pt x="5733" y="0"/>
                    </a:cubicBezTo>
                    <a:close/>
                  </a:path>
                </a:pathLst>
              </a:custGeom>
              <a:solidFill>
                <a:srgbClr val="97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3" name="Google Shape;843;p32"/>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4" name="Google Shape;844;p32"/>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5" name="Google Shape;845;p32"/>
              <p:cNvSpPr/>
              <p:nvPr/>
            </p:nvSpPr>
            <p:spPr>
              <a:xfrm>
                <a:off x="3888325" y="4578894"/>
                <a:ext cx="460825" cy="174200"/>
              </a:xfrm>
              <a:custGeom>
                <a:avLst/>
                <a:gdLst/>
                <a:ahLst/>
                <a:cxnLst/>
                <a:rect l="l" t="t" r="r" b="b"/>
                <a:pathLst>
                  <a:path w="18433" h="6968" extrusionOk="0">
                    <a:moveTo>
                      <a:pt x="9217" y="0"/>
                    </a:moveTo>
                    <a:cubicBezTo>
                      <a:pt x="4125" y="0"/>
                      <a:pt x="0" y="2106"/>
                      <a:pt x="0" y="4699"/>
                    </a:cubicBezTo>
                    <a:cubicBezTo>
                      <a:pt x="0" y="5522"/>
                      <a:pt x="422" y="6298"/>
                      <a:pt x="1149" y="6967"/>
                    </a:cubicBezTo>
                    <a:lnTo>
                      <a:pt x="17294" y="6967"/>
                    </a:lnTo>
                    <a:cubicBezTo>
                      <a:pt x="18021" y="6298"/>
                      <a:pt x="18433" y="5522"/>
                      <a:pt x="18433" y="4699"/>
                    </a:cubicBezTo>
                    <a:cubicBezTo>
                      <a:pt x="18433" y="2106"/>
                      <a:pt x="14308" y="0"/>
                      <a:pt x="9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6" name="Google Shape;846;p32"/>
              <p:cNvSpPr/>
              <p:nvPr/>
            </p:nvSpPr>
            <p:spPr>
              <a:xfrm>
                <a:off x="4590075" y="4564769"/>
                <a:ext cx="272300" cy="188325"/>
              </a:xfrm>
              <a:custGeom>
                <a:avLst/>
                <a:gdLst/>
                <a:ahLst/>
                <a:cxnLst/>
                <a:rect l="l" t="t" r="r" b="b"/>
                <a:pathLst>
                  <a:path w="10892" h="7533" extrusionOk="0">
                    <a:moveTo>
                      <a:pt x="5446" y="1"/>
                    </a:moveTo>
                    <a:cubicBezTo>
                      <a:pt x="2441" y="1"/>
                      <a:pt x="0" y="2039"/>
                      <a:pt x="0" y="4556"/>
                    </a:cubicBezTo>
                    <a:cubicBezTo>
                      <a:pt x="0" y="5695"/>
                      <a:pt x="507" y="6738"/>
                      <a:pt x="1330" y="7532"/>
                    </a:cubicBezTo>
                    <a:lnTo>
                      <a:pt x="9561" y="7532"/>
                    </a:lnTo>
                    <a:cubicBezTo>
                      <a:pt x="10384" y="6738"/>
                      <a:pt x="10891" y="5695"/>
                      <a:pt x="10891" y="4556"/>
                    </a:cubicBezTo>
                    <a:cubicBezTo>
                      <a:pt x="10891" y="2039"/>
                      <a:pt x="8451" y="1"/>
                      <a:pt x="5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7" name="Google Shape;847;p32"/>
              <p:cNvSpPr/>
              <p:nvPr/>
            </p:nvSpPr>
            <p:spPr>
              <a:xfrm>
                <a:off x="4771675" y="4614544"/>
                <a:ext cx="237350" cy="138550"/>
              </a:xfrm>
              <a:custGeom>
                <a:avLst/>
                <a:gdLst/>
                <a:ahLst/>
                <a:cxnLst/>
                <a:rect l="l" t="t" r="r" b="b"/>
                <a:pathLst>
                  <a:path w="9494" h="5542" extrusionOk="0">
                    <a:moveTo>
                      <a:pt x="4747" y="0"/>
                    </a:moveTo>
                    <a:cubicBezTo>
                      <a:pt x="2125" y="0"/>
                      <a:pt x="0" y="1723"/>
                      <a:pt x="0" y="3848"/>
                    </a:cubicBezTo>
                    <a:cubicBezTo>
                      <a:pt x="0" y="4460"/>
                      <a:pt x="182" y="5025"/>
                      <a:pt x="498" y="5541"/>
                    </a:cubicBezTo>
                    <a:lnTo>
                      <a:pt x="8996" y="5541"/>
                    </a:lnTo>
                    <a:cubicBezTo>
                      <a:pt x="9312" y="5025"/>
                      <a:pt x="9494" y="4460"/>
                      <a:pt x="9494" y="3848"/>
                    </a:cubicBezTo>
                    <a:cubicBezTo>
                      <a:pt x="9494" y="1723"/>
                      <a:pt x="7369"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8" name="Google Shape;848;p32"/>
              <p:cNvSpPr/>
              <p:nvPr/>
            </p:nvSpPr>
            <p:spPr>
              <a:xfrm>
                <a:off x="4234050" y="4529119"/>
                <a:ext cx="244300" cy="223975"/>
              </a:xfrm>
              <a:custGeom>
                <a:avLst/>
                <a:gdLst/>
                <a:ahLst/>
                <a:cxnLst/>
                <a:rect l="l" t="t" r="r" b="b"/>
                <a:pathLst>
                  <a:path w="9772" h="8959" extrusionOk="0">
                    <a:moveTo>
                      <a:pt x="4881" y="1"/>
                    </a:moveTo>
                    <a:cubicBezTo>
                      <a:pt x="2183" y="1"/>
                      <a:pt x="1" y="2355"/>
                      <a:pt x="1" y="5264"/>
                    </a:cubicBezTo>
                    <a:cubicBezTo>
                      <a:pt x="1" y="6709"/>
                      <a:pt x="537" y="8011"/>
                      <a:pt x="1398" y="8958"/>
                    </a:cubicBezTo>
                    <a:lnTo>
                      <a:pt x="8365" y="8958"/>
                    </a:lnTo>
                    <a:cubicBezTo>
                      <a:pt x="9236" y="8011"/>
                      <a:pt x="9772" y="6709"/>
                      <a:pt x="9772" y="5264"/>
                    </a:cubicBezTo>
                    <a:cubicBezTo>
                      <a:pt x="9772" y="2355"/>
                      <a:pt x="7580" y="1"/>
                      <a:pt x="4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9" name="Google Shape;849;p32"/>
              <p:cNvSpPr/>
              <p:nvPr/>
            </p:nvSpPr>
            <p:spPr>
              <a:xfrm>
                <a:off x="4306075" y="4678669"/>
                <a:ext cx="540025" cy="74425"/>
              </a:xfrm>
              <a:custGeom>
                <a:avLst/>
                <a:gdLst/>
                <a:ahLst/>
                <a:cxnLst/>
                <a:rect l="l" t="t" r="r" b="b"/>
                <a:pathLst>
                  <a:path w="21601" h="2977" extrusionOk="0">
                    <a:moveTo>
                      <a:pt x="10805" y="0"/>
                    </a:moveTo>
                    <a:cubicBezTo>
                      <a:pt x="5254" y="0"/>
                      <a:pt x="689" y="1292"/>
                      <a:pt x="0" y="2976"/>
                    </a:cubicBezTo>
                    <a:lnTo>
                      <a:pt x="21600" y="2976"/>
                    </a:lnTo>
                    <a:cubicBezTo>
                      <a:pt x="20921" y="1292"/>
                      <a:pt x="16346" y="0"/>
                      <a:pt x="10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0" name="Google Shape;850;p32"/>
              <p:cNvSpPr/>
              <p:nvPr/>
            </p:nvSpPr>
            <p:spPr>
              <a:xfrm>
                <a:off x="4373550" y="4564769"/>
                <a:ext cx="293350" cy="188325"/>
              </a:xfrm>
              <a:custGeom>
                <a:avLst/>
                <a:gdLst/>
                <a:ahLst/>
                <a:cxnLst/>
                <a:rect l="l" t="t" r="r" b="b"/>
                <a:pathLst>
                  <a:path w="11734" h="7533" extrusionOk="0">
                    <a:moveTo>
                      <a:pt x="5867" y="1"/>
                    </a:moveTo>
                    <a:cubicBezTo>
                      <a:pt x="2632" y="1"/>
                      <a:pt x="0" y="1781"/>
                      <a:pt x="0" y="3982"/>
                    </a:cubicBezTo>
                    <a:cubicBezTo>
                      <a:pt x="0" y="5532"/>
                      <a:pt x="1311" y="6872"/>
                      <a:pt x="3206" y="7532"/>
                    </a:cubicBezTo>
                    <a:lnTo>
                      <a:pt x="8527" y="7532"/>
                    </a:lnTo>
                    <a:cubicBezTo>
                      <a:pt x="10432" y="6872"/>
                      <a:pt x="11733" y="5532"/>
                      <a:pt x="11733" y="3982"/>
                    </a:cubicBezTo>
                    <a:cubicBezTo>
                      <a:pt x="11733" y="1781"/>
                      <a:pt x="9111" y="1"/>
                      <a:pt x="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1" name="Google Shape;851;p32"/>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2" name="Google Shape;852;p32"/>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3" name="Google Shape;853;p32"/>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4" name="Google Shape;854;p32"/>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5" name="Google Shape;855;p32"/>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6" name="Google Shape;856;p32"/>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7" name="Google Shape;857;p32"/>
              <p:cNvSpPr/>
              <p:nvPr/>
            </p:nvSpPr>
            <p:spPr>
              <a:xfrm>
                <a:off x="3974700" y="4561844"/>
                <a:ext cx="291675" cy="152000"/>
              </a:xfrm>
              <a:custGeom>
                <a:avLst/>
                <a:gdLst/>
                <a:ahLst/>
                <a:cxnLst/>
                <a:rect l="l" t="t" r="r" b="b"/>
                <a:pathLst>
                  <a:path w="11667" h="6080" extrusionOk="0">
                    <a:moveTo>
                      <a:pt x="5069" y="1"/>
                    </a:moveTo>
                    <a:cubicBezTo>
                      <a:pt x="2910" y="1"/>
                      <a:pt x="1003" y="961"/>
                      <a:pt x="0" y="2443"/>
                    </a:cubicBezTo>
                    <a:cubicBezTo>
                      <a:pt x="1127" y="1813"/>
                      <a:pt x="2481" y="1455"/>
                      <a:pt x="3933" y="1455"/>
                    </a:cubicBezTo>
                    <a:cubicBezTo>
                      <a:pt x="4245" y="1455"/>
                      <a:pt x="4562" y="1472"/>
                      <a:pt x="4881" y="1505"/>
                    </a:cubicBezTo>
                    <a:cubicBezTo>
                      <a:pt x="7992" y="1831"/>
                      <a:pt x="10480" y="3707"/>
                      <a:pt x="11332" y="6080"/>
                    </a:cubicBezTo>
                    <a:cubicBezTo>
                      <a:pt x="11351" y="5956"/>
                      <a:pt x="11379" y="5831"/>
                      <a:pt x="11389" y="5697"/>
                    </a:cubicBezTo>
                    <a:cubicBezTo>
                      <a:pt x="11667" y="2922"/>
                      <a:pt x="9188" y="395"/>
                      <a:pt x="5838" y="41"/>
                    </a:cubicBezTo>
                    <a:cubicBezTo>
                      <a:pt x="5579" y="14"/>
                      <a:pt x="5322" y="1"/>
                      <a:pt x="5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8" name="Google Shape;858;p32"/>
              <p:cNvSpPr/>
              <p:nvPr/>
            </p:nvSpPr>
            <p:spPr>
              <a:xfrm>
                <a:off x="4578575" y="4656844"/>
                <a:ext cx="211300" cy="90750"/>
              </a:xfrm>
              <a:custGeom>
                <a:avLst/>
                <a:gdLst/>
                <a:ahLst/>
                <a:cxnLst/>
                <a:rect l="l" t="t" r="r" b="b"/>
                <a:pathLst>
                  <a:path w="8452" h="3630" extrusionOk="0">
                    <a:moveTo>
                      <a:pt x="4197" y="1"/>
                    </a:moveTo>
                    <a:cubicBezTo>
                      <a:pt x="4085" y="1"/>
                      <a:pt x="3972" y="5"/>
                      <a:pt x="3858" y="12"/>
                    </a:cubicBezTo>
                    <a:cubicBezTo>
                      <a:pt x="2078" y="117"/>
                      <a:pt x="604" y="1103"/>
                      <a:pt x="1" y="2404"/>
                    </a:cubicBezTo>
                    <a:cubicBezTo>
                      <a:pt x="881" y="1706"/>
                      <a:pt x="2049" y="1237"/>
                      <a:pt x="3350" y="1160"/>
                    </a:cubicBezTo>
                    <a:cubicBezTo>
                      <a:pt x="3489" y="1151"/>
                      <a:pt x="3627" y="1147"/>
                      <a:pt x="3764" y="1147"/>
                    </a:cubicBezTo>
                    <a:cubicBezTo>
                      <a:pt x="5831" y="1147"/>
                      <a:pt x="7625" y="2148"/>
                      <a:pt x="8442" y="3629"/>
                    </a:cubicBezTo>
                    <a:cubicBezTo>
                      <a:pt x="8442" y="3534"/>
                      <a:pt x="8451" y="3438"/>
                      <a:pt x="8442" y="3352"/>
                    </a:cubicBezTo>
                    <a:cubicBezTo>
                      <a:pt x="8332" y="1446"/>
                      <a:pt x="6460" y="1"/>
                      <a:pt x="4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9" name="Google Shape;859;p32"/>
              <p:cNvSpPr/>
              <p:nvPr/>
            </p:nvSpPr>
            <p:spPr>
              <a:xfrm>
                <a:off x="4785300" y="4617419"/>
                <a:ext cx="211300" cy="90925"/>
              </a:xfrm>
              <a:custGeom>
                <a:avLst/>
                <a:gdLst/>
                <a:ahLst/>
                <a:cxnLst/>
                <a:rect l="l" t="t" r="r" b="b"/>
                <a:pathLst>
                  <a:path w="8452" h="3637" extrusionOk="0">
                    <a:moveTo>
                      <a:pt x="4177" y="0"/>
                    </a:moveTo>
                    <a:cubicBezTo>
                      <a:pt x="4072" y="0"/>
                      <a:pt x="3965" y="3"/>
                      <a:pt x="3857" y="10"/>
                    </a:cubicBezTo>
                    <a:cubicBezTo>
                      <a:pt x="2077" y="125"/>
                      <a:pt x="603" y="1110"/>
                      <a:pt x="1" y="2412"/>
                    </a:cubicBezTo>
                    <a:cubicBezTo>
                      <a:pt x="881" y="1713"/>
                      <a:pt x="2049" y="1244"/>
                      <a:pt x="3350" y="1158"/>
                    </a:cubicBezTo>
                    <a:cubicBezTo>
                      <a:pt x="3481" y="1150"/>
                      <a:pt x="3610" y="1146"/>
                      <a:pt x="3739" y="1146"/>
                    </a:cubicBezTo>
                    <a:cubicBezTo>
                      <a:pt x="5817" y="1146"/>
                      <a:pt x="7621" y="2150"/>
                      <a:pt x="8442" y="3637"/>
                    </a:cubicBezTo>
                    <a:cubicBezTo>
                      <a:pt x="8442" y="3541"/>
                      <a:pt x="8451" y="3445"/>
                      <a:pt x="8442" y="3350"/>
                    </a:cubicBezTo>
                    <a:cubicBezTo>
                      <a:pt x="8323" y="1448"/>
                      <a:pt x="6448" y="0"/>
                      <a:pt x="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0" name="Google Shape;860;p32"/>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1" name="Google Shape;861;p32"/>
              <p:cNvSpPr/>
              <p:nvPr/>
            </p:nvSpPr>
            <p:spPr>
              <a:xfrm>
                <a:off x="4373550" y="4564769"/>
                <a:ext cx="293350" cy="108400"/>
              </a:xfrm>
              <a:custGeom>
                <a:avLst/>
                <a:gdLst/>
                <a:ahLst/>
                <a:cxnLst/>
                <a:rect l="l" t="t" r="r" b="b"/>
                <a:pathLst>
                  <a:path w="11734" h="4336" extrusionOk="0">
                    <a:moveTo>
                      <a:pt x="5867" y="1"/>
                    </a:moveTo>
                    <a:cubicBezTo>
                      <a:pt x="2632" y="1"/>
                      <a:pt x="0" y="1781"/>
                      <a:pt x="0" y="3982"/>
                    </a:cubicBezTo>
                    <a:cubicBezTo>
                      <a:pt x="0" y="4106"/>
                      <a:pt x="10" y="4221"/>
                      <a:pt x="29" y="4336"/>
                    </a:cubicBezTo>
                    <a:cubicBezTo>
                      <a:pt x="297" y="2307"/>
                      <a:pt x="2804" y="709"/>
                      <a:pt x="5867" y="709"/>
                    </a:cubicBezTo>
                    <a:cubicBezTo>
                      <a:pt x="8929" y="709"/>
                      <a:pt x="11446" y="2307"/>
                      <a:pt x="11705" y="4336"/>
                    </a:cubicBezTo>
                    <a:cubicBezTo>
                      <a:pt x="11724" y="4221"/>
                      <a:pt x="11733" y="4106"/>
                      <a:pt x="11733" y="3982"/>
                    </a:cubicBezTo>
                    <a:cubicBezTo>
                      <a:pt x="11733" y="1781"/>
                      <a:pt x="9111" y="1"/>
                      <a:pt x="5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2" name="Google Shape;862;p32"/>
              <p:cNvSpPr/>
              <p:nvPr/>
            </p:nvSpPr>
            <p:spPr>
              <a:xfrm>
                <a:off x="2827700" y="4683194"/>
                <a:ext cx="588125" cy="68475"/>
              </a:xfrm>
              <a:custGeom>
                <a:avLst/>
                <a:gdLst/>
                <a:ahLst/>
                <a:cxnLst/>
                <a:rect l="l" t="t" r="r" b="b"/>
                <a:pathLst>
                  <a:path w="23525" h="2739" extrusionOk="0">
                    <a:moveTo>
                      <a:pt x="4269" y="1"/>
                    </a:moveTo>
                    <a:cubicBezTo>
                      <a:pt x="2393" y="1"/>
                      <a:pt x="766" y="1121"/>
                      <a:pt x="0" y="2738"/>
                    </a:cubicBezTo>
                    <a:lnTo>
                      <a:pt x="23524" y="2738"/>
                    </a:lnTo>
                    <a:cubicBezTo>
                      <a:pt x="22912" y="1283"/>
                      <a:pt x="21256" y="240"/>
                      <a:pt x="19304" y="240"/>
                    </a:cubicBezTo>
                    <a:cubicBezTo>
                      <a:pt x="18394" y="240"/>
                      <a:pt x="17552" y="470"/>
                      <a:pt x="16844" y="853"/>
                    </a:cubicBezTo>
                    <a:cubicBezTo>
                      <a:pt x="16126" y="738"/>
                      <a:pt x="15361" y="671"/>
                      <a:pt x="14576" y="671"/>
                    </a:cubicBezTo>
                    <a:cubicBezTo>
                      <a:pt x="12011" y="671"/>
                      <a:pt x="9752" y="1350"/>
                      <a:pt x="8355" y="2384"/>
                    </a:cubicBezTo>
                    <a:cubicBezTo>
                      <a:pt x="7532" y="958"/>
                      <a:pt x="601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3" name="Google Shape;863;p32"/>
              <p:cNvSpPr/>
              <p:nvPr/>
            </p:nvSpPr>
            <p:spPr>
              <a:xfrm>
                <a:off x="3445450" y="4706644"/>
                <a:ext cx="174450" cy="45025"/>
              </a:xfrm>
              <a:custGeom>
                <a:avLst/>
                <a:gdLst/>
                <a:ahLst/>
                <a:cxnLst/>
                <a:rect l="l" t="t" r="r" b="b"/>
                <a:pathLst>
                  <a:path w="6978" h="1801" extrusionOk="0">
                    <a:moveTo>
                      <a:pt x="3494" y="1"/>
                    </a:moveTo>
                    <a:cubicBezTo>
                      <a:pt x="2011" y="1"/>
                      <a:pt x="719" y="719"/>
                      <a:pt x="1" y="1800"/>
                    </a:cubicBezTo>
                    <a:lnTo>
                      <a:pt x="6978" y="1800"/>
                    </a:lnTo>
                    <a:cubicBezTo>
                      <a:pt x="6269" y="719"/>
                      <a:pt x="4977" y="1"/>
                      <a:pt x="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4" name="Google Shape;864;p32"/>
              <p:cNvSpPr/>
              <p:nvPr/>
            </p:nvSpPr>
            <p:spPr>
              <a:xfrm>
                <a:off x="4788400" y="4709519"/>
                <a:ext cx="308675" cy="42150"/>
              </a:xfrm>
              <a:custGeom>
                <a:avLst/>
                <a:gdLst/>
                <a:ahLst/>
                <a:cxnLst/>
                <a:rect l="l" t="t" r="r" b="b"/>
                <a:pathLst>
                  <a:path w="12347" h="1686" extrusionOk="0">
                    <a:moveTo>
                      <a:pt x="6174" y="1"/>
                    </a:moveTo>
                    <a:cubicBezTo>
                      <a:pt x="3638" y="1"/>
                      <a:pt x="1398" y="661"/>
                      <a:pt x="1" y="1685"/>
                    </a:cubicBezTo>
                    <a:lnTo>
                      <a:pt x="12347" y="1685"/>
                    </a:lnTo>
                    <a:cubicBezTo>
                      <a:pt x="10949" y="661"/>
                      <a:pt x="8710" y="1"/>
                      <a:pt x="6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5" name="Google Shape;865;p32"/>
              <p:cNvSpPr/>
              <p:nvPr/>
            </p:nvSpPr>
            <p:spPr>
              <a:xfrm>
                <a:off x="3678725" y="4671969"/>
                <a:ext cx="1039375" cy="79700"/>
              </a:xfrm>
              <a:custGeom>
                <a:avLst/>
                <a:gdLst/>
                <a:ahLst/>
                <a:cxnLst/>
                <a:rect l="l" t="t" r="r" b="b"/>
                <a:pathLst>
                  <a:path w="41575" h="3188" extrusionOk="0">
                    <a:moveTo>
                      <a:pt x="16625" y="0"/>
                    </a:moveTo>
                    <a:cubicBezTo>
                      <a:pt x="14931" y="0"/>
                      <a:pt x="13476" y="938"/>
                      <a:pt x="12863" y="2287"/>
                    </a:cubicBezTo>
                    <a:cubicBezTo>
                      <a:pt x="12538" y="2249"/>
                      <a:pt x="12213" y="2230"/>
                      <a:pt x="11887" y="2230"/>
                    </a:cubicBezTo>
                    <a:cubicBezTo>
                      <a:pt x="10681" y="2230"/>
                      <a:pt x="9552" y="2441"/>
                      <a:pt x="8605" y="2804"/>
                    </a:cubicBezTo>
                    <a:cubicBezTo>
                      <a:pt x="7533" y="2259"/>
                      <a:pt x="6145" y="1924"/>
                      <a:pt x="4623" y="1924"/>
                    </a:cubicBezTo>
                    <a:cubicBezTo>
                      <a:pt x="2776" y="1924"/>
                      <a:pt x="1130" y="2412"/>
                      <a:pt x="1" y="3187"/>
                    </a:cubicBezTo>
                    <a:lnTo>
                      <a:pt x="41574" y="3187"/>
                    </a:lnTo>
                    <a:cubicBezTo>
                      <a:pt x="40857" y="2594"/>
                      <a:pt x="39899" y="2230"/>
                      <a:pt x="38856" y="2230"/>
                    </a:cubicBezTo>
                    <a:cubicBezTo>
                      <a:pt x="38005" y="2230"/>
                      <a:pt x="37210" y="2469"/>
                      <a:pt x="36559" y="2881"/>
                    </a:cubicBezTo>
                    <a:cubicBezTo>
                      <a:pt x="35363" y="1436"/>
                      <a:pt x="32674" y="421"/>
                      <a:pt x="29535" y="421"/>
                    </a:cubicBezTo>
                    <a:cubicBezTo>
                      <a:pt x="27410" y="421"/>
                      <a:pt x="25487" y="890"/>
                      <a:pt x="24099" y="1637"/>
                    </a:cubicBezTo>
                    <a:cubicBezTo>
                      <a:pt x="23707" y="1608"/>
                      <a:pt x="23295" y="1579"/>
                      <a:pt x="22883" y="1579"/>
                    </a:cubicBezTo>
                    <a:cubicBezTo>
                      <a:pt x="21917" y="1579"/>
                      <a:pt x="20998" y="1684"/>
                      <a:pt x="20146" y="1857"/>
                    </a:cubicBezTo>
                    <a:cubicBezTo>
                      <a:pt x="19448" y="747"/>
                      <a:pt x="18127" y="0"/>
                      <a:pt x="16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66" name="Google Shape;866;p32"/>
            <p:cNvGrpSpPr/>
            <p:nvPr/>
          </p:nvGrpSpPr>
          <p:grpSpPr>
            <a:xfrm rot="1064275" flipH="1">
              <a:off x="8627529" y="4002481"/>
              <a:ext cx="598910" cy="283646"/>
              <a:chOff x="178125" y="4425125"/>
              <a:chExt cx="544675" cy="257975"/>
            </a:xfrm>
          </p:grpSpPr>
          <p:sp>
            <p:nvSpPr>
              <p:cNvPr id="867" name="Google Shape;867;p32"/>
              <p:cNvSpPr/>
              <p:nvPr/>
            </p:nvSpPr>
            <p:spPr>
              <a:xfrm>
                <a:off x="178125" y="4425125"/>
                <a:ext cx="384200" cy="257975"/>
              </a:xfrm>
              <a:custGeom>
                <a:avLst/>
                <a:gdLst/>
                <a:ahLst/>
                <a:cxnLst/>
                <a:rect l="l" t="t" r="r" b="b"/>
                <a:pathLst>
                  <a:path w="15368" h="10319" extrusionOk="0">
                    <a:moveTo>
                      <a:pt x="5178" y="1"/>
                    </a:moveTo>
                    <a:cubicBezTo>
                      <a:pt x="4309" y="1"/>
                      <a:pt x="3434" y="243"/>
                      <a:pt x="2659" y="741"/>
                    </a:cubicBezTo>
                    <a:cubicBezTo>
                      <a:pt x="770" y="1954"/>
                      <a:pt x="1" y="4335"/>
                      <a:pt x="825" y="6419"/>
                    </a:cubicBezTo>
                    <a:lnTo>
                      <a:pt x="14673" y="10318"/>
                    </a:lnTo>
                    <a:cubicBezTo>
                      <a:pt x="15117" y="10124"/>
                      <a:pt x="15368" y="9651"/>
                      <a:pt x="15266" y="9179"/>
                    </a:cubicBezTo>
                    <a:cubicBezTo>
                      <a:pt x="15173" y="8697"/>
                      <a:pt x="14766" y="8355"/>
                      <a:pt x="14275" y="8345"/>
                    </a:cubicBezTo>
                    <a:cubicBezTo>
                      <a:pt x="14590" y="7827"/>
                      <a:pt x="14627" y="7197"/>
                      <a:pt x="14386" y="6641"/>
                    </a:cubicBezTo>
                    <a:cubicBezTo>
                      <a:pt x="14145" y="6085"/>
                      <a:pt x="13654" y="5687"/>
                      <a:pt x="13061" y="5567"/>
                    </a:cubicBezTo>
                    <a:cubicBezTo>
                      <a:pt x="13571" y="5066"/>
                      <a:pt x="13589" y="4251"/>
                      <a:pt x="13098" y="3733"/>
                    </a:cubicBezTo>
                    <a:cubicBezTo>
                      <a:pt x="12842" y="3467"/>
                      <a:pt x="12499" y="3332"/>
                      <a:pt x="12155" y="3332"/>
                    </a:cubicBezTo>
                    <a:cubicBezTo>
                      <a:pt x="11872" y="3332"/>
                      <a:pt x="11590" y="3423"/>
                      <a:pt x="11356" y="3607"/>
                    </a:cubicBezTo>
                    <a:lnTo>
                      <a:pt x="11356" y="3607"/>
                    </a:lnTo>
                    <a:cubicBezTo>
                      <a:pt x="11861" y="3148"/>
                      <a:pt x="12059" y="2438"/>
                      <a:pt x="11857" y="1778"/>
                    </a:cubicBezTo>
                    <a:cubicBezTo>
                      <a:pt x="11653" y="1083"/>
                      <a:pt x="11042" y="593"/>
                      <a:pt x="10329" y="518"/>
                    </a:cubicBezTo>
                    <a:cubicBezTo>
                      <a:pt x="10274" y="514"/>
                      <a:pt x="10220" y="511"/>
                      <a:pt x="10166" y="511"/>
                    </a:cubicBezTo>
                    <a:cubicBezTo>
                      <a:pt x="9503" y="511"/>
                      <a:pt x="8886" y="872"/>
                      <a:pt x="8578" y="1463"/>
                    </a:cubicBezTo>
                    <a:cubicBezTo>
                      <a:pt x="7666" y="502"/>
                      <a:pt x="6428" y="1"/>
                      <a:pt x="5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8" name="Google Shape;868;p32"/>
              <p:cNvSpPr/>
              <p:nvPr/>
            </p:nvSpPr>
            <p:spPr>
              <a:xfrm>
                <a:off x="495375" y="4538075"/>
                <a:ext cx="227425" cy="129275"/>
              </a:xfrm>
              <a:custGeom>
                <a:avLst/>
                <a:gdLst/>
                <a:ahLst/>
                <a:cxnLst/>
                <a:rect l="l" t="t" r="r" b="b"/>
                <a:pathLst>
                  <a:path w="9097" h="5171" extrusionOk="0">
                    <a:moveTo>
                      <a:pt x="4805" y="1"/>
                    </a:moveTo>
                    <a:cubicBezTo>
                      <a:pt x="4703" y="1"/>
                      <a:pt x="4601" y="16"/>
                      <a:pt x="4502" y="48"/>
                    </a:cubicBezTo>
                    <a:cubicBezTo>
                      <a:pt x="4123" y="178"/>
                      <a:pt x="3854" y="521"/>
                      <a:pt x="3826" y="919"/>
                    </a:cubicBezTo>
                    <a:cubicBezTo>
                      <a:pt x="3508" y="787"/>
                      <a:pt x="3175" y="724"/>
                      <a:pt x="2845" y="724"/>
                    </a:cubicBezTo>
                    <a:cubicBezTo>
                      <a:pt x="1996" y="724"/>
                      <a:pt x="1171" y="1144"/>
                      <a:pt x="677" y="1891"/>
                    </a:cubicBezTo>
                    <a:cubicBezTo>
                      <a:pt x="1" y="2929"/>
                      <a:pt x="149" y="4300"/>
                      <a:pt x="1038" y="5170"/>
                    </a:cubicBezTo>
                    <a:lnTo>
                      <a:pt x="8902" y="4013"/>
                    </a:lnTo>
                    <a:cubicBezTo>
                      <a:pt x="9078" y="3818"/>
                      <a:pt x="9097" y="3522"/>
                      <a:pt x="8939" y="3299"/>
                    </a:cubicBezTo>
                    <a:cubicBezTo>
                      <a:pt x="8827" y="3147"/>
                      <a:pt x="8654" y="3062"/>
                      <a:pt x="8473" y="3062"/>
                    </a:cubicBezTo>
                    <a:cubicBezTo>
                      <a:pt x="8400" y="3062"/>
                      <a:pt x="8326" y="3076"/>
                      <a:pt x="8254" y="3105"/>
                    </a:cubicBezTo>
                    <a:cubicBezTo>
                      <a:pt x="8291" y="2781"/>
                      <a:pt x="8170" y="2447"/>
                      <a:pt x="7929" y="2225"/>
                    </a:cubicBezTo>
                    <a:cubicBezTo>
                      <a:pt x="7732" y="2049"/>
                      <a:pt x="7476" y="1954"/>
                      <a:pt x="7218" y="1954"/>
                    </a:cubicBezTo>
                    <a:cubicBezTo>
                      <a:pt x="7149" y="1954"/>
                      <a:pt x="7080" y="1961"/>
                      <a:pt x="7012" y="1975"/>
                    </a:cubicBezTo>
                    <a:cubicBezTo>
                      <a:pt x="7161" y="1614"/>
                      <a:pt x="6985" y="1197"/>
                      <a:pt x="6623" y="1049"/>
                    </a:cubicBezTo>
                    <a:cubicBezTo>
                      <a:pt x="6534" y="1012"/>
                      <a:pt x="6442" y="995"/>
                      <a:pt x="6350" y="995"/>
                    </a:cubicBezTo>
                    <a:cubicBezTo>
                      <a:pt x="6091" y="995"/>
                      <a:pt x="5843" y="1135"/>
                      <a:pt x="5714" y="1374"/>
                    </a:cubicBezTo>
                    <a:lnTo>
                      <a:pt x="5714" y="1374"/>
                    </a:lnTo>
                    <a:cubicBezTo>
                      <a:pt x="5867" y="1032"/>
                      <a:pt x="5804" y="626"/>
                      <a:pt x="5558" y="345"/>
                    </a:cubicBezTo>
                    <a:cubicBezTo>
                      <a:pt x="5368" y="120"/>
                      <a:pt x="5087" y="1"/>
                      <a:pt x="4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9" name="Google Shape;869;p32"/>
              <p:cNvSpPr/>
              <p:nvPr/>
            </p:nvSpPr>
            <p:spPr>
              <a:xfrm>
                <a:off x="325650" y="4613825"/>
                <a:ext cx="176250" cy="36150"/>
              </a:xfrm>
              <a:custGeom>
                <a:avLst/>
                <a:gdLst/>
                <a:ahLst/>
                <a:cxnLst/>
                <a:rect l="l" t="t" r="r" b="b"/>
                <a:pathLst>
                  <a:path w="7050" h="1446" extrusionOk="0">
                    <a:moveTo>
                      <a:pt x="4502" y="1"/>
                    </a:moveTo>
                    <a:cubicBezTo>
                      <a:pt x="3270" y="1"/>
                      <a:pt x="1723" y="66"/>
                      <a:pt x="0" y="297"/>
                    </a:cubicBezTo>
                    <a:lnTo>
                      <a:pt x="4057" y="1446"/>
                    </a:lnTo>
                    <a:cubicBezTo>
                      <a:pt x="5428" y="825"/>
                      <a:pt x="6475" y="473"/>
                      <a:pt x="7049" y="297"/>
                    </a:cubicBezTo>
                    <a:cubicBezTo>
                      <a:pt x="7049" y="232"/>
                      <a:pt x="7049" y="167"/>
                      <a:pt x="7049" y="103"/>
                    </a:cubicBezTo>
                    <a:cubicBezTo>
                      <a:pt x="6549" y="56"/>
                      <a:pt x="5660" y="1"/>
                      <a:pt x="4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0" name="Google Shape;870;p32"/>
              <p:cNvSpPr/>
              <p:nvPr/>
            </p:nvSpPr>
            <p:spPr>
              <a:xfrm>
                <a:off x="501875" y="4616375"/>
                <a:ext cx="11825" cy="4900"/>
              </a:xfrm>
              <a:custGeom>
                <a:avLst/>
                <a:gdLst/>
                <a:ahLst/>
                <a:cxnLst/>
                <a:rect l="l" t="t" r="r" b="b"/>
                <a:pathLst>
                  <a:path w="473" h="196" extrusionOk="0">
                    <a:moveTo>
                      <a:pt x="0" y="1"/>
                    </a:moveTo>
                    <a:cubicBezTo>
                      <a:pt x="0" y="65"/>
                      <a:pt x="0" y="130"/>
                      <a:pt x="0" y="195"/>
                    </a:cubicBezTo>
                    <a:cubicBezTo>
                      <a:pt x="306" y="93"/>
                      <a:pt x="472" y="56"/>
                      <a:pt x="472" y="56"/>
                    </a:cubicBezTo>
                    <a:cubicBezTo>
                      <a:pt x="472" y="56"/>
                      <a:pt x="306" y="3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71" name="Google Shape;871;p32"/>
            <p:cNvGrpSpPr/>
            <p:nvPr/>
          </p:nvGrpSpPr>
          <p:grpSpPr>
            <a:xfrm>
              <a:off x="-477432" y="3997399"/>
              <a:ext cx="10098879" cy="1212219"/>
              <a:chOff x="242500" y="3821600"/>
              <a:chExt cx="7135000" cy="856450"/>
            </a:xfrm>
          </p:grpSpPr>
          <p:sp>
            <p:nvSpPr>
              <p:cNvPr id="872" name="Google Shape;872;p32"/>
              <p:cNvSpPr/>
              <p:nvPr/>
            </p:nvSpPr>
            <p:spPr>
              <a:xfrm>
                <a:off x="1563750" y="3966175"/>
                <a:ext cx="3627550" cy="508150"/>
              </a:xfrm>
              <a:custGeom>
                <a:avLst/>
                <a:gdLst/>
                <a:ahLst/>
                <a:cxnLst/>
                <a:rect l="l" t="t" r="r" b="b"/>
                <a:pathLst>
                  <a:path w="145102" h="20326" extrusionOk="0">
                    <a:moveTo>
                      <a:pt x="42411" y="0"/>
                    </a:moveTo>
                    <a:cubicBezTo>
                      <a:pt x="19149" y="0"/>
                      <a:pt x="0" y="4192"/>
                      <a:pt x="0" y="8696"/>
                    </a:cubicBezTo>
                    <a:cubicBezTo>
                      <a:pt x="0" y="15114"/>
                      <a:pt x="28209" y="20326"/>
                      <a:pt x="63002" y="20326"/>
                    </a:cubicBezTo>
                    <a:cubicBezTo>
                      <a:pt x="97794" y="20326"/>
                      <a:pt x="145102" y="8696"/>
                      <a:pt x="138684" y="8696"/>
                    </a:cubicBezTo>
                    <a:cubicBezTo>
                      <a:pt x="116698" y="8696"/>
                      <a:pt x="106546" y="8482"/>
                      <a:pt x="73144" y="2570"/>
                    </a:cubicBezTo>
                    <a:cubicBezTo>
                      <a:pt x="62927" y="757"/>
                      <a:pt x="52297" y="0"/>
                      <a:pt x="42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3" name="Google Shape;873;p32"/>
              <p:cNvSpPr/>
              <p:nvPr/>
            </p:nvSpPr>
            <p:spPr>
              <a:xfrm>
                <a:off x="242500" y="3821600"/>
                <a:ext cx="7135000" cy="589775"/>
              </a:xfrm>
              <a:custGeom>
                <a:avLst/>
                <a:gdLst/>
                <a:ahLst/>
                <a:cxnLst/>
                <a:rect l="l" t="t" r="r" b="b"/>
                <a:pathLst>
                  <a:path w="285400" h="23591" extrusionOk="0">
                    <a:moveTo>
                      <a:pt x="234028" y="0"/>
                    </a:moveTo>
                    <a:cubicBezTo>
                      <a:pt x="208570" y="0"/>
                      <a:pt x="165406" y="13108"/>
                      <a:pt x="139948" y="13108"/>
                    </a:cubicBezTo>
                    <a:cubicBezTo>
                      <a:pt x="113965" y="13108"/>
                      <a:pt x="68690" y="15218"/>
                      <a:pt x="42708" y="15218"/>
                    </a:cubicBezTo>
                    <a:cubicBezTo>
                      <a:pt x="31720" y="15218"/>
                      <a:pt x="0" y="10045"/>
                      <a:pt x="0" y="10045"/>
                    </a:cubicBezTo>
                    <a:lnTo>
                      <a:pt x="0" y="23590"/>
                    </a:lnTo>
                    <a:lnTo>
                      <a:pt x="285400" y="23590"/>
                    </a:lnTo>
                    <a:lnTo>
                      <a:pt x="285400" y="10045"/>
                    </a:lnTo>
                    <a:cubicBezTo>
                      <a:pt x="285400" y="10045"/>
                      <a:pt x="242945" y="0"/>
                      <a:pt x="234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4" name="Google Shape;874;p32"/>
              <p:cNvSpPr/>
              <p:nvPr/>
            </p:nvSpPr>
            <p:spPr>
              <a:xfrm>
                <a:off x="242500" y="4019725"/>
                <a:ext cx="7135000" cy="484025"/>
              </a:xfrm>
              <a:custGeom>
                <a:avLst/>
                <a:gdLst/>
                <a:ahLst/>
                <a:cxnLst/>
                <a:rect l="l" t="t" r="r" b="b"/>
                <a:pathLst>
                  <a:path w="285400" h="19361" extrusionOk="0">
                    <a:moveTo>
                      <a:pt x="51372" y="0"/>
                    </a:moveTo>
                    <a:cubicBezTo>
                      <a:pt x="42455" y="0"/>
                      <a:pt x="0" y="8246"/>
                      <a:pt x="0" y="8246"/>
                    </a:cubicBezTo>
                    <a:lnTo>
                      <a:pt x="0" y="19360"/>
                    </a:lnTo>
                    <a:lnTo>
                      <a:pt x="285400" y="19360"/>
                    </a:lnTo>
                    <a:lnTo>
                      <a:pt x="285400" y="8246"/>
                    </a:lnTo>
                    <a:cubicBezTo>
                      <a:pt x="285400" y="8246"/>
                      <a:pt x="252436" y="5523"/>
                      <a:pt x="241457" y="5523"/>
                    </a:cubicBezTo>
                    <a:cubicBezTo>
                      <a:pt x="215465" y="5523"/>
                      <a:pt x="171609" y="7614"/>
                      <a:pt x="145627" y="7614"/>
                    </a:cubicBezTo>
                    <a:cubicBezTo>
                      <a:pt x="120169" y="7614"/>
                      <a:pt x="76829" y="0"/>
                      <a:pt x="51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5" name="Google Shape;875;p32"/>
              <p:cNvSpPr/>
              <p:nvPr/>
            </p:nvSpPr>
            <p:spPr>
              <a:xfrm>
                <a:off x="242500" y="4248850"/>
                <a:ext cx="7135000" cy="254900"/>
              </a:xfrm>
              <a:custGeom>
                <a:avLst/>
                <a:gdLst/>
                <a:ahLst/>
                <a:cxnLst/>
                <a:rect l="l" t="t" r="r" b="b"/>
                <a:pathLst>
                  <a:path w="285400" h="10196" extrusionOk="0">
                    <a:moveTo>
                      <a:pt x="127756" y="0"/>
                    </a:moveTo>
                    <a:cubicBezTo>
                      <a:pt x="105189" y="0"/>
                      <a:pt x="67465" y="1705"/>
                      <a:pt x="49466" y="3097"/>
                    </a:cubicBezTo>
                    <a:cubicBezTo>
                      <a:pt x="48295" y="3188"/>
                      <a:pt x="46575" y="3227"/>
                      <a:pt x="44469" y="3227"/>
                    </a:cubicBezTo>
                    <a:cubicBezTo>
                      <a:pt x="30592" y="3227"/>
                      <a:pt x="0" y="1512"/>
                      <a:pt x="0" y="1512"/>
                    </a:cubicBezTo>
                    <a:lnTo>
                      <a:pt x="0" y="10195"/>
                    </a:lnTo>
                    <a:lnTo>
                      <a:pt x="285400" y="10195"/>
                    </a:lnTo>
                    <a:lnTo>
                      <a:pt x="285400" y="1512"/>
                    </a:lnTo>
                    <a:cubicBezTo>
                      <a:pt x="285400" y="1512"/>
                      <a:pt x="242605" y="987"/>
                      <a:pt x="224829" y="559"/>
                    </a:cubicBezTo>
                    <a:cubicBezTo>
                      <a:pt x="223832" y="535"/>
                      <a:pt x="222775" y="524"/>
                      <a:pt x="221666" y="524"/>
                    </a:cubicBezTo>
                    <a:cubicBezTo>
                      <a:pt x="201745" y="524"/>
                      <a:pt x="164741" y="4168"/>
                      <a:pt x="149922" y="4168"/>
                    </a:cubicBezTo>
                    <a:cubicBezTo>
                      <a:pt x="144050" y="4168"/>
                      <a:pt x="141662" y="3596"/>
                      <a:pt x="145199" y="1998"/>
                    </a:cubicBezTo>
                    <a:cubicBezTo>
                      <a:pt x="148422" y="545"/>
                      <a:pt x="140509" y="0"/>
                      <a:pt x="127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6" name="Google Shape;876;p32"/>
              <p:cNvSpPr/>
              <p:nvPr/>
            </p:nvSpPr>
            <p:spPr>
              <a:xfrm>
                <a:off x="242500" y="4287975"/>
                <a:ext cx="7135000" cy="218925"/>
              </a:xfrm>
              <a:custGeom>
                <a:avLst/>
                <a:gdLst/>
                <a:ahLst/>
                <a:cxnLst/>
                <a:rect l="l" t="t" r="r" b="b"/>
                <a:pathLst>
                  <a:path w="285400" h="8757" extrusionOk="0">
                    <a:moveTo>
                      <a:pt x="216773" y="1"/>
                    </a:moveTo>
                    <a:cubicBezTo>
                      <a:pt x="215983" y="1"/>
                      <a:pt x="215219" y="5"/>
                      <a:pt x="214483" y="15"/>
                    </a:cubicBezTo>
                    <a:cubicBezTo>
                      <a:pt x="178105" y="501"/>
                      <a:pt x="153377" y="4148"/>
                      <a:pt x="147202" y="4148"/>
                    </a:cubicBezTo>
                    <a:cubicBezTo>
                      <a:pt x="121220" y="4148"/>
                      <a:pt x="157782" y="151"/>
                      <a:pt x="131799" y="151"/>
                    </a:cubicBezTo>
                    <a:cubicBezTo>
                      <a:pt x="106342" y="151"/>
                      <a:pt x="49242" y="3457"/>
                      <a:pt x="23795" y="3457"/>
                    </a:cubicBezTo>
                    <a:cubicBezTo>
                      <a:pt x="14868" y="3457"/>
                      <a:pt x="0" y="2222"/>
                      <a:pt x="0" y="2222"/>
                    </a:cubicBezTo>
                    <a:lnTo>
                      <a:pt x="0" y="8757"/>
                    </a:lnTo>
                    <a:lnTo>
                      <a:pt x="285400" y="8757"/>
                    </a:lnTo>
                    <a:lnTo>
                      <a:pt x="285400" y="2222"/>
                    </a:lnTo>
                    <a:cubicBezTo>
                      <a:pt x="285400" y="2222"/>
                      <a:pt x="281928" y="2261"/>
                      <a:pt x="276094" y="2349"/>
                    </a:cubicBezTo>
                    <a:cubicBezTo>
                      <a:pt x="275872" y="2352"/>
                      <a:pt x="275637" y="2353"/>
                      <a:pt x="275390" y="2353"/>
                    </a:cubicBezTo>
                    <a:cubicBezTo>
                      <a:pt x="265313" y="2353"/>
                      <a:pt x="234557" y="1"/>
                      <a:pt x="216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7" name="Google Shape;877;p32"/>
              <p:cNvSpPr/>
              <p:nvPr/>
            </p:nvSpPr>
            <p:spPr>
              <a:xfrm>
                <a:off x="242500" y="4327225"/>
                <a:ext cx="7135000" cy="316800"/>
              </a:xfrm>
              <a:custGeom>
                <a:avLst/>
                <a:gdLst/>
                <a:ahLst/>
                <a:cxnLst/>
                <a:rect l="l" t="t" r="r" b="b"/>
                <a:pathLst>
                  <a:path w="285400" h="12672" extrusionOk="0">
                    <a:moveTo>
                      <a:pt x="62632" y="1"/>
                    </a:moveTo>
                    <a:cubicBezTo>
                      <a:pt x="53715" y="1"/>
                      <a:pt x="18145" y="4425"/>
                      <a:pt x="0" y="4425"/>
                    </a:cubicBezTo>
                    <a:lnTo>
                      <a:pt x="0" y="12671"/>
                    </a:lnTo>
                    <a:lnTo>
                      <a:pt x="285400" y="12671"/>
                    </a:lnTo>
                    <a:lnTo>
                      <a:pt x="285400" y="4425"/>
                    </a:lnTo>
                    <a:cubicBezTo>
                      <a:pt x="276960" y="4425"/>
                      <a:pt x="237470" y="594"/>
                      <a:pt x="226492" y="594"/>
                    </a:cubicBezTo>
                    <a:cubicBezTo>
                      <a:pt x="200500" y="594"/>
                      <a:pt x="171609" y="5991"/>
                      <a:pt x="145627" y="5991"/>
                    </a:cubicBezTo>
                    <a:cubicBezTo>
                      <a:pt x="120169" y="5991"/>
                      <a:pt x="88090" y="1"/>
                      <a:pt x="62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8" name="Google Shape;878;p32"/>
              <p:cNvSpPr/>
              <p:nvPr/>
            </p:nvSpPr>
            <p:spPr>
              <a:xfrm>
                <a:off x="242500" y="4531200"/>
                <a:ext cx="7135000" cy="146850"/>
              </a:xfrm>
              <a:custGeom>
                <a:avLst/>
                <a:gdLst/>
                <a:ahLst/>
                <a:cxnLst/>
                <a:rect l="l" t="t" r="r" b="b"/>
                <a:pathLst>
                  <a:path w="285400" h="5874" extrusionOk="0">
                    <a:moveTo>
                      <a:pt x="145627" y="0"/>
                    </a:moveTo>
                    <a:cubicBezTo>
                      <a:pt x="120169" y="0"/>
                      <a:pt x="61135" y="1459"/>
                      <a:pt x="35677" y="1459"/>
                    </a:cubicBezTo>
                    <a:lnTo>
                      <a:pt x="0" y="1459"/>
                    </a:lnTo>
                    <a:lnTo>
                      <a:pt x="0" y="5874"/>
                    </a:lnTo>
                    <a:lnTo>
                      <a:pt x="285400" y="5874"/>
                    </a:lnTo>
                    <a:lnTo>
                      <a:pt x="285400" y="1459"/>
                    </a:lnTo>
                    <a:lnTo>
                      <a:pt x="241457" y="1459"/>
                    </a:lnTo>
                    <a:cubicBezTo>
                      <a:pt x="215465" y="1459"/>
                      <a:pt x="171609" y="0"/>
                      <a:pt x="145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79" name="Google Shape;879;p32"/>
            <p:cNvGrpSpPr/>
            <p:nvPr/>
          </p:nvGrpSpPr>
          <p:grpSpPr>
            <a:xfrm>
              <a:off x="181225" y="3945162"/>
              <a:ext cx="384563" cy="798895"/>
              <a:chOff x="252000" y="1393475"/>
              <a:chExt cx="262250" cy="544800"/>
            </a:xfrm>
          </p:grpSpPr>
          <p:sp>
            <p:nvSpPr>
              <p:cNvPr id="880" name="Google Shape;880;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1" name="Google Shape;881;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2" name="Google Shape;882;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3" name="Google Shape;883;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4" name="Google Shape;884;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5" name="Google Shape;885;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6" name="Google Shape;886;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7" name="Google Shape;887;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8" name="Google Shape;888;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9" name="Google Shape;889;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0" name="Google Shape;890;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1" name="Google Shape;891;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92" name="Google Shape;892;p32"/>
            <p:cNvGrpSpPr/>
            <p:nvPr/>
          </p:nvGrpSpPr>
          <p:grpSpPr>
            <a:xfrm>
              <a:off x="5030340" y="4194330"/>
              <a:ext cx="200307" cy="416118"/>
              <a:chOff x="252000" y="1393475"/>
              <a:chExt cx="262250" cy="544800"/>
            </a:xfrm>
          </p:grpSpPr>
          <p:sp>
            <p:nvSpPr>
              <p:cNvPr id="893" name="Google Shape;893;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4" name="Google Shape;894;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5" name="Google Shape;895;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6" name="Google Shape;896;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7" name="Google Shape;897;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8" name="Google Shape;898;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9" name="Google Shape;899;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0" name="Google Shape;900;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1" name="Google Shape;901;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2" name="Google Shape;902;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3" name="Google Shape;903;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4" name="Google Shape;904;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05" name="Google Shape;905;p32"/>
            <p:cNvGrpSpPr/>
            <p:nvPr/>
          </p:nvGrpSpPr>
          <p:grpSpPr>
            <a:xfrm>
              <a:off x="2876019" y="4194318"/>
              <a:ext cx="117261" cy="243365"/>
              <a:chOff x="2159825" y="1687275"/>
              <a:chExt cx="231375" cy="480200"/>
            </a:xfrm>
          </p:grpSpPr>
          <p:sp>
            <p:nvSpPr>
              <p:cNvPr id="906" name="Google Shape;906;p32"/>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7" name="Google Shape;907;p32"/>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8" name="Google Shape;908;p32"/>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9" name="Google Shape;909;p32"/>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0" name="Google Shape;910;p32"/>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1" name="Google Shape;911;p32"/>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2" name="Google Shape;912;p32"/>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3" name="Google Shape;913;p32"/>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4" name="Google Shape;914;p32"/>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5" name="Google Shape;915;p32"/>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6" name="Google Shape;916;p32"/>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7" name="Google Shape;917;p32"/>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18" name="Google Shape;918;p32"/>
            <p:cNvGrpSpPr/>
            <p:nvPr/>
          </p:nvGrpSpPr>
          <p:grpSpPr>
            <a:xfrm>
              <a:off x="8759431" y="4216126"/>
              <a:ext cx="384563" cy="799004"/>
              <a:chOff x="252000" y="1393475"/>
              <a:chExt cx="262250" cy="544800"/>
            </a:xfrm>
          </p:grpSpPr>
          <p:sp>
            <p:nvSpPr>
              <p:cNvPr id="919" name="Google Shape;919;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0" name="Google Shape;920;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1" name="Google Shape;921;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2" name="Google Shape;922;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3" name="Google Shape;923;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4" name="Google Shape;924;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5" name="Google Shape;925;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6" name="Google Shape;926;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7" name="Google Shape;927;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8" name="Google Shape;928;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9" name="Google Shape;929;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0" name="Google Shape;930;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31" name="Google Shape;931;p32"/>
            <p:cNvGrpSpPr/>
            <p:nvPr/>
          </p:nvGrpSpPr>
          <p:grpSpPr>
            <a:xfrm>
              <a:off x="5295021" y="4531190"/>
              <a:ext cx="369771" cy="172865"/>
              <a:chOff x="5468225" y="5335850"/>
              <a:chExt cx="647925" cy="302900"/>
            </a:xfrm>
          </p:grpSpPr>
          <p:sp>
            <p:nvSpPr>
              <p:cNvPr id="932" name="Google Shape;932;p32"/>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3" name="Google Shape;933;p32"/>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4" name="Google Shape;934;p32"/>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5" name="Google Shape;935;p32"/>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6" name="Google Shape;936;p32"/>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37" name="Google Shape;937;p32"/>
            <p:cNvGrpSpPr/>
            <p:nvPr/>
          </p:nvGrpSpPr>
          <p:grpSpPr>
            <a:xfrm rot="-633927">
              <a:off x="937789" y="4316060"/>
              <a:ext cx="511394" cy="262551"/>
              <a:chOff x="184850" y="4810650"/>
              <a:chExt cx="579175" cy="297350"/>
            </a:xfrm>
          </p:grpSpPr>
          <p:sp>
            <p:nvSpPr>
              <p:cNvPr id="938" name="Google Shape;938;p32"/>
              <p:cNvSpPr/>
              <p:nvPr/>
            </p:nvSpPr>
            <p:spPr>
              <a:xfrm>
                <a:off x="304350" y="4903750"/>
                <a:ext cx="142900" cy="185050"/>
              </a:xfrm>
              <a:custGeom>
                <a:avLst/>
                <a:gdLst/>
                <a:ahLst/>
                <a:cxnLst/>
                <a:rect l="l" t="t" r="r" b="b"/>
                <a:pathLst>
                  <a:path w="5716" h="7402" extrusionOk="0">
                    <a:moveTo>
                      <a:pt x="1491" y="0"/>
                    </a:moveTo>
                    <a:cubicBezTo>
                      <a:pt x="1491" y="0"/>
                      <a:pt x="3381" y="2631"/>
                      <a:pt x="2344" y="5419"/>
                    </a:cubicBezTo>
                    <a:cubicBezTo>
                      <a:pt x="2158" y="3566"/>
                      <a:pt x="584" y="3224"/>
                      <a:pt x="584" y="3224"/>
                    </a:cubicBezTo>
                    <a:lnTo>
                      <a:pt x="584" y="3224"/>
                    </a:lnTo>
                    <a:cubicBezTo>
                      <a:pt x="584" y="3224"/>
                      <a:pt x="1778" y="3863"/>
                      <a:pt x="1232" y="5688"/>
                    </a:cubicBezTo>
                    <a:cubicBezTo>
                      <a:pt x="811" y="4242"/>
                      <a:pt x="20" y="4233"/>
                      <a:pt x="0" y="4233"/>
                    </a:cubicBezTo>
                    <a:cubicBezTo>
                      <a:pt x="0" y="4233"/>
                      <a:pt x="0" y="4233"/>
                      <a:pt x="0" y="4233"/>
                    </a:cubicBezTo>
                    <a:cubicBezTo>
                      <a:pt x="0" y="4233"/>
                      <a:pt x="1408" y="5419"/>
                      <a:pt x="593" y="7401"/>
                    </a:cubicBezTo>
                    <a:lnTo>
                      <a:pt x="5270" y="6864"/>
                    </a:lnTo>
                    <a:cubicBezTo>
                      <a:pt x="4381" y="3177"/>
                      <a:pt x="5715" y="297"/>
                      <a:pt x="5715" y="297"/>
                    </a:cubicBezTo>
                    <a:lnTo>
                      <a:pt x="5715" y="297"/>
                    </a:lnTo>
                    <a:cubicBezTo>
                      <a:pt x="5715" y="297"/>
                      <a:pt x="4409" y="1844"/>
                      <a:pt x="4168" y="4511"/>
                    </a:cubicBezTo>
                    <a:cubicBezTo>
                      <a:pt x="3631" y="2770"/>
                      <a:pt x="3816" y="1399"/>
                      <a:pt x="3816" y="1399"/>
                    </a:cubicBezTo>
                    <a:lnTo>
                      <a:pt x="3816" y="1399"/>
                    </a:lnTo>
                    <a:cubicBezTo>
                      <a:pt x="3816" y="1399"/>
                      <a:pt x="3427" y="2381"/>
                      <a:pt x="3446" y="3233"/>
                    </a:cubicBezTo>
                    <a:cubicBezTo>
                      <a:pt x="3242" y="1408"/>
                      <a:pt x="1491" y="0"/>
                      <a:pt x="1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9" name="Google Shape;939;p32"/>
              <p:cNvSpPr/>
              <p:nvPr/>
            </p:nvSpPr>
            <p:spPr>
              <a:xfrm>
                <a:off x="404150" y="4903275"/>
                <a:ext cx="203100" cy="195475"/>
              </a:xfrm>
              <a:custGeom>
                <a:avLst/>
                <a:gdLst/>
                <a:ahLst/>
                <a:cxnLst/>
                <a:rect l="l" t="t" r="r" b="b"/>
                <a:pathLst>
                  <a:path w="8124" h="7819" extrusionOk="0">
                    <a:moveTo>
                      <a:pt x="4696" y="1"/>
                    </a:moveTo>
                    <a:lnTo>
                      <a:pt x="4696" y="1"/>
                    </a:lnTo>
                    <a:cubicBezTo>
                      <a:pt x="4696" y="1"/>
                      <a:pt x="4900" y="3224"/>
                      <a:pt x="2538" y="5040"/>
                    </a:cubicBezTo>
                    <a:cubicBezTo>
                      <a:pt x="3372" y="3372"/>
                      <a:pt x="2223" y="2242"/>
                      <a:pt x="2223" y="2242"/>
                    </a:cubicBezTo>
                    <a:lnTo>
                      <a:pt x="2223" y="2242"/>
                    </a:lnTo>
                    <a:cubicBezTo>
                      <a:pt x="2223" y="2242"/>
                      <a:pt x="2890" y="3419"/>
                      <a:pt x="1454" y="4669"/>
                    </a:cubicBezTo>
                    <a:cubicBezTo>
                      <a:pt x="1871" y="3206"/>
                      <a:pt x="1186" y="2780"/>
                      <a:pt x="1186" y="2780"/>
                    </a:cubicBezTo>
                    <a:lnTo>
                      <a:pt x="1186" y="2780"/>
                    </a:lnTo>
                    <a:cubicBezTo>
                      <a:pt x="1186" y="2780"/>
                      <a:pt x="1751" y="4539"/>
                      <a:pt x="0" y="5781"/>
                    </a:cubicBezTo>
                    <a:lnTo>
                      <a:pt x="4243" y="7818"/>
                    </a:lnTo>
                    <a:cubicBezTo>
                      <a:pt x="5456" y="4225"/>
                      <a:pt x="8123" y="2492"/>
                      <a:pt x="8124" y="2492"/>
                    </a:cubicBezTo>
                    <a:lnTo>
                      <a:pt x="8124" y="2492"/>
                    </a:lnTo>
                    <a:cubicBezTo>
                      <a:pt x="8123" y="2492"/>
                      <a:pt x="6188" y="3104"/>
                      <a:pt x="4567" y="5234"/>
                    </a:cubicBezTo>
                    <a:cubicBezTo>
                      <a:pt x="5039" y="3474"/>
                      <a:pt x="5919" y="2409"/>
                      <a:pt x="5919" y="2409"/>
                    </a:cubicBezTo>
                    <a:lnTo>
                      <a:pt x="5919" y="2409"/>
                    </a:lnTo>
                    <a:cubicBezTo>
                      <a:pt x="5919" y="2409"/>
                      <a:pt x="5076" y="3039"/>
                      <a:pt x="4641" y="3771"/>
                    </a:cubicBezTo>
                    <a:cubicBezTo>
                      <a:pt x="5437" y="2113"/>
                      <a:pt x="4696" y="1"/>
                      <a:pt x="4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0" name="Google Shape;940;p32"/>
              <p:cNvSpPr/>
              <p:nvPr/>
            </p:nvSpPr>
            <p:spPr>
              <a:xfrm>
                <a:off x="425900" y="4912550"/>
                <a:ext cx="202875" cy="195450"/>
              </a:xfrm>
              <a:custGeom>
                <a:avLst/>
                <a:gdLst/>
                <a:ahLst/>
                <a:cxnLst/>
                <a:rect l="l" t="t" r="r" b="b"/>
                <a:pathLst>
                  <a:path w="8115" h="7818" extrusionOk="0">
                    <a:moveTo>
                      <a:pt x="4697" y="0"/>
                    </a:moveTo>
                    <a:lnTo>
                      <a:pt x="4697" y="0"/>
                    </a:lnTo>
                    <a:cubicBezTo>
                      <a:pt x="4697" y="0"/>
                      <a:pt x="4892" y="3233"/>
                      <a:pt x="2530" y="5039"/>
                    </a:cubicBezTo>
                    <a:cubicBezTo>
                      <a:pt x="3363" y="3372"/>
                      <a:pt x="2215" y="2242"/>
                      <a:pt x="2215" y="2242"/>
                    </a:cubicBezTo>
                    <a:lnTo>
                      <a:pt x="2215" y="2242"/>
                    </a:lnTo>
                    <a:cubicBezTo>
                      <a:pt x="2215" y="2242"/>
                      <a:pt x="2882" y="3418"/>
                      <a:pt x="1446" y="4678"/>
                    </a:cubicBezTo>
                    <a:cubicBezTo>
                      <a:pt x="1872" y="3205"/>
                      <a:pt x="1177" y="2788"/>
                      <a:pt x="1177" y="2788"/>
                    </a:cubicBezTo>
                    <a:lnTo>
                      <a:pt x="1177" y="2788"/>
                    </a:lnTo>
                    <a:cubicBezTo>
                      <a:pt x="1177" y="2788"/>
                      <a:pt x="1742" y="4539"/>
                      <a:pt x="1" y="5789"/>
                    </a:cubicBezTo>
                    <a:lnTo>
                      <a:pt x="4234" y="7818"/>
                    </a:lnTo>
                    <a:cubicBezTo>
                      <a:pt x="5447" y="4224"/>
                      <a:pt x="8115" y="2492"/>
                      <a:pt x="8115" y="2492"/>
                    </a:cubicBezTo>
                    <a:lnTo>
                      <a:pt x="8115" y="2492"/>
                    </a:lnTo>
                    <a:cubicBezTo>
                      <a:pt x="8115" y="2492"/>
                      <a:pt x="6188" y="3113"/>
                      <a:pt x="4558" y="5234"/>
                    </a:cubicBezTo>
                    <a:cubicBezTo>
                      <a:pt x="5030" y="3474"/>
                      <a:pt x="5920" y="2418"/>
                      <a:pt x="5920" y="2418"/>
                    </a:cubicBezTo>
                    <a:lnTo>
                      <a:pt x="5920" y="2418"/>
                    </a:lnTo>
                    <a:cubicBezTo>
                      <a:pt x="5920" y="2418"/>
                      <a:pt x="5068" y="3038"/>
                      <a:pt x="4632" y="3770"/>
                    </a:cubicBezTo>
                    <a:cubicBezTo>
                      <a:pt x="5429" y="2121"/>
                      <a:pt x="4697" y="0"/>
                      <a:pt x="4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1" name="Google Shape;941;p32"/>
              <p:cNvSpPr/>
              <p:nvPr/>
            </p:nvSpPr>
            <p:spPr>
              <a:xfrm>
                <a:off x="497000" y="4896800"/>
                <a:ext cx="142900" cy="185050"/>
              </a:xfrm>
              <a:custGeom>
                <a:avLst/>
                <a:gdLst/>
                <a:ahLst/>
                <a:cxnLst/>
                <a:rect l="l" t="t" r="r" b="b"/>
                <a:pathLst>
                  <a:path w="5716" h="7402" extrusionOk="0">
                    <a:moveTo>
                      <a:pt x="1492" y="0"/>
                    </a:moveTo>
                    <a:cubicBezTo>
                      <a:pt x="1492" y="1"/>
                      <a:pt x="3381" y="2631"/>
                      <a:pt x="2344" y="5419"/>
                    </a:cubicBezTo>
                    <a:cubicBezTo>
                      <a:pt x="2159" y="3567"/>
                      <a:pt x="584" y="3224"/>
                      <a:pt x="584" y="3224"/>
                    </a:cubicBezTo>
                    <a:lnTo>
                      <a:pt x="584" y="3224"/>
                    </a:lnTo>
                    <a:cubicBezTo>
                      <a:pt x="584" y="3224"/>
                      <a:pt x="1779" y="3863"/>
                      <a:pt x="1232" y="5688"/>
                    </a:cubicBezTo>
                    <a:cubicBezTo>
                      <a:pt x="812" y="4233"/>
                      <a:pt x="21" y="4224"/>
                      <a:pt x="1" y="4224"/>
                    </a:cubicBezTo>
                    <a:cubicBezTo>
                      <a:pt x="1" y="4224"/>
                      <a:pt x="1" y="4224"/>
                      <a:pt x="1" y="4224"/>
                    </a:cubicBezTo>
                    <a:cubicBezTo>
                      <a:pt x="1" y="4224"/>
                      <a:pt x="1408" y="5419"/>
                      <a:pt x="593" y="7401"/>
                    </a:cubicBezTo>
                    <a:lnTo>
                      <a:pt x="5271" y="6864"/>
                    </a:lnTo>
                    <a:cubicBezTo>
                      <a:pt x="4382" y="3178"/>
                      <a:pt x="5715" y="297"/>
                      <a:pt x="5716" y="297"/>
                    </a:cubicBezTo>
                    <a:lnTo>
                      <a:pt x="5716" y="297"/>
                    </a:lnTo>
                    <a:cubicBezTo>
                      <a:pt x="5715" y="297"/>
                      <a:pt x="4410" y="1844"/>
                      <a:pt x="4169" y="4502"/>
                    </a:cubicBezTo>
                    <a:cubicBezTo>
                      <a:pt x="3631" y="2770"/>
                      <a:pt x="3817" y="1390"/>
                      <a:pt x="3817" y="1390"/>
                    </a:cubicBezTo>
                    <a:lnTo>
                      <a:pt x="3817" y="1390"/>
                    </a:lnTo>
                    <a:cubicBezTo>
                      <a:pt x="3817" y="1390"/>
                      <a:pt x="3428" y="2372"/>
                      <a:pt x="3446" y="3224"/>
                    </a:cubicBezTo>
                    <a:cubicBezTo>
                      <a:pt x="3242" y="1399"/>
                      <a:pt x="1492" y="1"/>
                      <a:pt x="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2" name="Google Shape;942;p32"/>
              <p:cNvSpPr/>
              <p:nvPr/>
            </p:nvSpPr>
            <p:spPr>
              <a:xfrm>
                <a:off x="561150" y="4893325"/>
                <a:ext cx="202875" cy="195475"/>
              </a:xfrm>
              <a:custGeom>
                <a:avLst/>
                <a:gdLst/>
                <a:ahLst/>
                <a:cxnLst/>
                <a:rect l="l" t="t" r="r" b="b"/>
                <a:pathLst>
                  <a:path w="8115" h="7819" extrusionOk="0">
                    <a:moveTo>
                      <a:pt x="4696" y="1"/>
                    </a:moveTo>
                    <a:lnTo>
                      <a:pt x="4696" y="1"/>
                    </a:lnTo>
                    <a:cubicBezTo>
                      <a:pt x="4696" y="1"/>
                      <a:pt x="4900" y="3224"/>
                      <a:pt x="2538" y="5039"/>
                    </a:cubicBezTo>
                    <a:cubicBezTo>
                      <a:pt x="3363" y="3372"/>
                      <a:pt x="2214" y="2242"/>
                      <a:pt x="2214" y="2242"/>
                    </a:cubicBezTo>
                    <a:lnTo>
                      <a:pt x="2214" y="2242"/>
                    </a:lnTo>
                    <a:cubicBezTo>
                      <a:pt x="2214" y="2242"/>
                      <a:pt x="2890" y="3409"/>
                      <a:pt x="1454" y="4669"/>
                    </a:cubicBezTo>
                    <a:cubicBezTo>
                      <a:pt x="1871" y="3196"/>
                      <a:pt x="1186" y="2779"/>
                      <a:pt x="1186" y="2779"/>
                    </a:cubicBezTo>
                    <a:lnTo>
                      <a:pt x="1186" y="2779"/>
                    </a:lnTo>
                    <a:cubicBezTo>
                      <a:pt x="1186" y="2779"/>
                      <a:pt x="1742" y="4539"/>
                      <a:pt x="0" y="5780"/>
                    </a:cubicBezTo>
                    <a:lnTo>
                      <a:pt x="4243" y="7818"/>
                    </a:lnTo>
                    <a:cubicBezTo>
                      <a:pt x="5456" y="4215"/>
                      <a:pt x="8114" y="2492"/>
                      <a:pt x="8114" y="2492"/>
                    </a:cubicBezTo>
                    <a:lnTo>
                      <a:pt x="8114" y="2492"/>
                    </a:lnTo>
                    <a:cubicBezTo>
                      <a:pt x="8114" y="2492"/>
                      <a:pt x="6188" y="3104"/>
                      <a:pt x="4567" y="5234"/>
                    </a:cubicBezTo>
                    <a:cubicBezTo>
                      <a:pt x="5039" y="3474"/>
                      <a:pt x="5919" y="2409"/>
                      <a:pt x="5919" y="2409"/>
                    </a:cubicBezTo>
                    <a:lnTo>
                      <a:pt x="5919" y="2409"/>
                    </a:lnTo>
                    <a:cubicBezTo>
                      <a:pt x="5919" y="2409"/>
                      <a:pt x="5076" y="3029"/>
                      <a:pt x="4641" y="3770"/>
                    </a:cubicBezTo>
                    <a:cubicBezTo>
                      <a:pt x="5428" y="2112"/>
                      <a:pt x="4696" y="1"/>
                      <a:pt x="4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3" name="Google Shape;943;p32"/>
              <p:cNvSpPr/>
              <p:nvPr/>
            </p:nvSpPr>
            <p:spPr>
              <a:xfrm>
                <a:off x="184850" y="4822475"/>
                <a:ext cx="237850" cy="229275"/>
              </a:xfrm>
              <a:custGeom>
                <a:avLst/>
                <a:gdLst/>
                <a:ahLst/>
                <a:cxnLst/>
                <a:rect l="l" t="t" r="r" b="b"/>
                <a:pathLst>
                  <a:path w="9514" h="9171" extrusionOk="0">
                    <a:moveTo>
                      <a:pt x="5503" y="0"/>
                    </a:moveTo>
                    <a:cubicBezTo>
                      <a:pt x="5503" y="0"/>
                      <a:pt x="5743" y="3789"/>
                      <a:pt x="2974" y="5910"/>
                    </a:cubicBezTo>
                    <a:cubicBezTo>
                      <a:pt x="3946" y="3955"/>
                      <a:pt x="2594" y="2631"/>
                      <a:pt x="2594" y="2631"/>
                    </a:cubicBezTo>
                    <a:lnTo>
                      <a:pt x="2594" y="2631"/>
                    </a:lnTo>
                    <a:cubicBezTo>
                      <a:pt x="2594" y="2631"/>
                      <a:pt x="3381" y="4011"/>
                      <a:pt x="1705" y="5484"/>
                    </a:cubicBezTo>
                    <a:cubicBezTo>
                      <a:pt x="2196" y="3761"/>
                      <a:pt x="1390" y="3261"/>
                      <a:pt x="1390" y="3261"/>
                    </a:cubicBezTo>
                    <a:lnTo>
                      <a:pt x="1390" y="3261"/>
                    </a:lnTo>
                    <a:cubicBezTo>
                      <a:pt x="1390" y="3261"/>
                      <a:pt x="2048" y="5326"/>
                      <a:pt x="1" y="6780"/>
                    </a:cubicBezTo>
                    <a:lnTo>
                      <a:pt x="4975" y="9170"/>
                    </a:lnTo>
                    <a:cubicBezTo>
                      <a:pt x="6392" y="4956"/>
                      <a:pt x="9513" y="2927"/>
                      <a:pt x="9513" y="2927"/>
                    </a:cubicBezTo>
                    <a:lnTo>
                      <a:pt x="9513" y="2927"/>
                    </a:lnTo>
                    <a:cubicBezTo>
                      <a:pt x="9513" y="2927"/>
                      <a:pt x="7253" y="3640"/>
                      <a:pt x="5354" y="6141"/>
                    </a:cubicBezTo>
                    <a:cubicBezTo>
                      <a:pt x="5901" y="4076"/>
                      <a:pt x="6938" y="2825"/>
                      <a:pt x="6938" y="2825"/>
                    </a:cubicBezTo>
                    <a:lnTo>
                      <a:pt x="6938" y="2825"/>
                    </a:lnTo>
                    <a:cubicBezTo>
                      <a:pt x="6938" y="2825"/>
                      <a:pt x="5947" y="3566"/>
                      <a:pt x="5438" y="4418"/>
                    </a:cubicBezTo>
                    <a:cubicBezTo>
                      <a:pt x="6364" y="2483"/>
                      <a:pt x="5503" y="0"/>
                      <a:pt x="5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4" name="Google Shape;944;p32"/>
              <p:cNvSpPr/>
              <p:nvPr/>
            </p:nvSpPr>
            <p:spPr>
              <a:xfrm>
                <a:off x="210100" y="4833575"/>
                <a:ext cx="238075" cy="229050"/>
              </a:xfrm>
              <a:custGeom>
                <a:avLst/>
                <a:gdLst/>
                <a:ahLst/>
                <a:cxnLst/>
                <a:rect l="l" t="t" r="r" b="b"/>
                <a:pathLst>
                  <a:path w="9523" h="9162" extrusionOk="0">
                    <a:moveTo>
                      <a:pt x="5511" y="1"/>
                    </a:moveTo>
                    <a:cubicBezTo>
                      <a:pt x="5511" y="1"/>
                      <a:pt x="5743" y="3780"/>
                      <a:pt x="2974" y="5910"/>
                    </a:cubicBezTo>
                    <a:cubicBezTo>
                      <a:pt x="3946" y="3947"/>
                      <a:pt x="2603" y="2622"/>
                      <a:pt x="2603" y="2622"/>
                    </a:cubicBezTo>
                    <a:lnTo>
                      <a:pt x="2603" y="2622"/>
                    </a:lnTo>
                    <a:cubicBezTo>
                      <a:pt x="2603" y="2622"/>
                      <a:pt x="3390" y="4002"/>
                      <a:pt x="1705" y="5475"/>
                    </a:cubicBezTo>
                    <a:cubicBezTo>
                      <a:pt x="2195" y="3752"/>
                      <a:pt x="1390" y="3261"/>
                      <a:pt x="1390" y="3261"/>
                    </a:cubicBezTo>
                    <a:lnTo>
                      <a:pt x="1390" y="3261"/>
                    </a:lnTo>
                    <a:cubicBezTo>
                      <a:pt x="1390" y="3261"/>
                      <a:pt x="2047" y="5317"/>
                      <a:pt x="0" y="6781"/>
                    </a:cubicBezTo>
                    <a:lnTo>
                      <a:pt x="4974" y="9161"/>
                    </a:lnTo>
                    <a:cubicBezTo>
                      <a:pt x="6391" y="4947"/>
                      <a:pt x="9522" y="2919"/>
                      <a:pt x="9522" y="2918"/>
                    </a:cubicBezTo>
                    <a:lnTo>
                      <a:pt x="9522" y="2918"/>
                    </a:lnTo>
                    <a:cubicBezTo>
                      <a:pt x="9522" y="2919"/>
                      <a:pt x="7262" y="3641"/>
                      <a:pt x="5354" y="6133"/>
                    </a:cubicBezTo>
                    <a:cubicBezTo>
                      <a:pt x="5910" y="4067"/>
                      <a:pt x="6947" y="2826"/>
                      <a:pt x="6947" y="2826"/>
                    </a:cubicBezTo>
                    <a:lnTo>
                      <a:pt x="6947" y="2826"/>
                    </a:lnTo>
                    <a:cubicBezTo>
                      <a:pt x="6947" y="2826"/>
                      <a:pt x="5956" y="3558"/>
                      <a:pt x="5437" y="4419"/>
                    </a:cubicBezTo>
                    <a:cubicBezTo>
                      <a:pt x="6373" y="2474"/>
                      <a:pt x="5511" y="1"/>
                      <a:pt x="5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5" name="Google Shape;945;p32"/>
              <p:cNvSpPr/>
              <p:nvPr/>
            </p:nvSpPr>
            <p:spPr>
              <a:xfrm>
                <a:off x="293700" y="4815050"/>
                <a:ext cx="167425" cy="216775"/>
              </a:xfrm>
              <a:custGeom>
                <a:avLst/>
                <a:gdLst/>
                <a:ahLst/>
                <a:cxnLst/>
                <a:rect l="l" t="t" r="r" b="b"/>
                <a:pathLst>
                  <a:path w="6697" h="8671" extrusionOk="0">
                    <a:moveTo>
                      <a:pt x="1751" y="1"/>
                    </a:moveTo>
                    <a:cubicBezTo>
                      <a:pt x="1751" y="1"/>
                      <a:pt x="3964" y="3076"/>
                      <a:pt x="2751" y="6355"/>
                    </a:cubicBezTo>
                    <a:cubicBezTo>
                      <a:pt x="2529" y="4178"/>
                      <a:pt x="686" y="3771"/>
                      <a:pt x="685" y="3771"/>
                    </a:cubicBezTo>
                    <a:lnTo>
                      <a:pt x="685" y="3771"/>
                    </a:lnTo>
                    <a:cubicBezTo>
                      <a:pt x="685" y="3771"/>
                      <a:pt x="2084" y="4521"/>
                      <a:pt x="1445" y="6661"/>
                    </a:cubicBezTo>
                    <a:cubicBezTo>
                      <a:pt x="941" y="4956"/>
                      <a:pt x="20" y="4947"/>
                      <a:pt x="0" y="4947"/>
                    </a:cubicBezTo>
                    <a:cubicBezTo>
                      <a:pt x="0" y="4947"/>
                      <a:pt x="0" y="4947"/>
                      <a:pt x="0" y="4947"/>
                    </a:cubicBezTo>
                    <a:cubicBezTo>
                      <a:pt x="0" y="4947"/>
                      <a:pt x="1649" y="6346"/>
                      <a:pt x="695" y="8670"/>
                    </a:cubicBezTo>
                    <a:lnTo>
                      <a:pt x="6169" y="8050"/>
                    </a:lnTo>
                    <a:cubicBezTo>
                      <a:pt x="5131" y="3715"/>
                      <a:pt x="6697" y="344"/>
                      <a:pt x="6697" y="344"/>
                    </a:cubicBezTo>
                    <a:lnTo>
                      <a:pt x="6697" y="344"/>
                    </a:lnTo>
                    <a:cubicBezTo>
                      <a:pt x="6697" y="344"/>
                      <a:pt x="5169" y="2150"/>
                      <a:pt x="4881" y="5280"/>
                    </a:cubicBezTo>
                    <a:cubicBezTo>
                      <a:pt x="4252" y="3233"/>
                      <a:pt x="4465" y="1631"/>
                      <a:pt x="4465" y="1631"/>
                    </a:cubicBezTo>
                    <a:lnTo>
                      <a:pt x="4465" y="1631"/>
                    </a:lnTo>
                    <a:cubicBezTo>
                      <a:pt x="4465" y="1631"/>
                      <a:pt x="4020" y="2780"/>
                      <a:pt x="4038" y="3780"/>
                    </a:cubicBezTo>
                    <a:cubicBezTo>
                      <a:pt x="3798" y="1640"/>
                      <a:pt x="1751" y="1"/>
                      <a:pt x="1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6" name="Google Shape;946;p32"/>
              <p:cNvSpPr/>
              <p:nvPr/>
            </p:nvSpPr>
            <p:spPr>
              <a:xfrm>
                <a:off x="368725" y="4810650"/>
                <a:ext cx="238050" cy="229275"/>
              </a:xfrm>
              <a:custGeom>
                <a:avLst/>
                <a:gdLst/>
                <a:ahLst/>
                <a:cxnLst/>
                <a:rect l="l" t="t" r="r" b="b"/>
                <a:pathLst>
                  <a:path w="9522" h="9171" extrusionOk="0">
                    <a:moveTo>
                      <a:pt x="5511" y="1"/>
                    </a:moveTo>
                    <a:cubicBezTo>
                      <a:pt x="5511" y="1"/>
                      <a:pt x="5743" y="3789"/>
                      <a:pt x="2973" y="5910"/>
                    </a:cubicBezTo>
                    <a:cubicBezTo>
                      <a:pt x="3946" y="3956"/>
                      <a:pt x="2603" y="2631"/>
                      <a:pt x="2603" y="2631"/>
                    </a:cubicBezTo>
                    <a:lnTo>
                      <a:pt x="2603" y="2631"/>
                    </a:lnTo>
                    <a:cubicBezTo>
                      <a:pt x="2603" y="2631"/>
                      <a:pt x="3390" y="4012"/>
                      <a:pt x="1704" y="5484"/>
                    </a:cubicBezTo>
                    <a:cubicBezTo>
                      <a:pt x="2195" y="3761"/>
                      <a:pt x="1390" y="3261"/>
                      <a:pt x="1389" y="3261"/>
                    </a:cubicBezTo>
                    <a:lnTo>
                      <a:pt x="1389" y="3261"/>
                    </a:lnTo>
                    <a:cubicBezTo>
                      <a:pt x="1389" y="3261"/>
                      <a:pt x="2047" y="5327"/>
                      <a:pt x="0" y="6781"/>
                    </a:cubicBezTo>
                    <a:lnTo>
                      <a:pt x="4974" y="9171"/>
                    </a:lnTo>
                    <a:cubicBezTo>
                      <a:pt x="6391" y="4956"/>
                      <a:pt x="9522" y="2928"/>
                      <a:pt x="9522" y="2928"/>
                    </a:cubicBezTo>
                    <a:lnTo>
                      <a:pt x="9522" y="2928"/>
                    </a:lnTo>
                    <a:cubicBezTo>
                      <a:pt x="9522" y="2928"/>
                      <a:pt x="7262" y="3641"/>
                      <a:pt x="5354" y="6142"/>
                    </a:cubicBezTo>
                    <a:cubicBezTo>
                      <a:pt x="5910" y="4076"/>
                      <a:pt x="6947" y="2826"/>
                      <a:pt x="6947" y="2826"/>
                    </a:cubicBezTo>
                    <a:lnTo>
                      <a:pt x="6947" y="2826"/>
                    </a:lnTo>
                    <a:cubicBezTo>
                      <a:pt x="6947" y="2826"/>
                      <a:pt x="5956" y="3567"/>
                      <a:pt x="5437" y="4419"/>
                    </a:cubicBezTo>
                    <a:cubicBezTo>
                      <a:pt x="6373" y="2483"/>
                      <a:pt x="5511" y="1"/>
                      <a:pt x="5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47" name="Google Shape;947;p32"/>
            <p:cNvGrpSpPr/>
            <p:nvPr/>
          </p:nvGrpSpPr>
          <p:grpSpPr>
            <a:xfrm>
              <a:off x="2219505" y="4839118"/>
              <a:ext cx="656880" cy="280621"/>
              <a:chOff x="6280775" y="5375900"/>
              <a:chExt cx="981150" cy="419150"/>
            </a:xfrm>
          </p:grpSpPr>
          <p:sp>
            <p:nvSpPr>
              <p:cNvPr id="948" name="Google Shape;948;p32"/>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9" name="Google Shape;949;p32"/>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0" name="Google Shape;950;p32"/>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1" name="Google Shape;951;p32"/>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2" name="Google Shape;952;p32"/>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3" name="Google Shape;953;p32"/>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4" name="Google Shape;954;p32"/>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5" name="Google Shape;955;p32"/>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6" name="Google Shape;956;p32"/>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7" name="Google Shape;957;p32"/>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58" name="Google Shape;958;p32"/>
            <p:cNvGrpSpPr/>
            <p:nvPr/>
          </p:nvGrpSpPr>
          <p:grpSpPr>
            <a:xfrm>
              <a:off x="7108936" y="4859906"/>
              <a:ext cx="511407" cy="239079"/>
              <a:chOff x="5468225" y="5335850"/>
              <a:chExt cx="647925" cy="302900"/>
            </a:xfrm>
          </p:grpSpPr>
          <p:sp>
            <p:nvSpPr>
              <p:cNvPr id="959" name="Google Shape;959;p32"/>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0" name="Google Shape;960;p32"/>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1" name="Google Shape;961;p32"/>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2" name="Google Shape;962;p32"/>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3" name="Google Shape;963;p32"/>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sp>
        <p:nvSpPr>
          <p:cNvPr id="964" name="Google Shape;964;p32"/>
          <p:cNvSpPr/>
          <p:nvPr/>
        </p:nvSpPr>
        <p:spPr>
          <a:xfrm>
            <a:off x="3389400" y="540000"/>
            <a:ext cx="2600674" cy="121219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5" name="Google Shape;965;p32"/>
          <p:cNvSpPr txBox="1">
            <a:spLocks noGrp="1"/>
          </p:cNvSpPr>
          <p:nvPr>
            <p:ph type="title"/>
          </p:nvPr>
        </p:nvSpPr>
        <p:spPr>
          <a:xfrm>
            <a:off x="671342" y="1828394"/>
            <a:ext cx="7874837" cy="662400"/>
          </a:xfrm>
          <a:prstGeom prst="rect">
            <a:avLst/>
          </a:prstGeom>
        </p:spPr>
        <p:txBody>
          <a:bodyPr spcFirstLastPara="1" wrap="square" lIns="91425" tIns="91425" rIns="91425" bIns="91425" anchor="t" anchorCtr="0">
            <a:noAutofit/>
          </a:bodyPr>
          <a:lstStyle/>
          <a:p>
            <a:pPr>
              <a:lnSpc>
                <a:spcPct val="150000"/>
              </a:lnSpc>
            </a:pPr>
            <a:r>
              <a:rPr lang="en-US" sz="5400" b="1">
                <a:latin typeface="Arial" panose="020B0604020202020204" pitchFamily="34" charset="0"/>
                <a:cs typeface="Arial" panose="020B0604020202020204" pitchFamily="34" charset="0"/>
              </a:rPr>
              <a:t>VẬN DỤNG</a:t>
            </a:r>
          </a:p>
        </p:txBody>
      </p:sp>
      <p:sp>
        <p:nvSpPr>
          <p:cNvPr id="967" name="Google Shape;967;p32"/>
          <p:cNvSpPr txBox="1">
            <a:spLocks noGrp="1"/>
          </p:cNvSpPr>
          <p:nvPr>
            <p:ph type="title" idx="2"/>
          </p:nvPr>
        </p:nvSpPr>
        <p:spPr>
          <a:xfrm>
            <a:off x="3711429" y="877094"/>
            <a:ext cx="1499400" cy="79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04</a:t>
            </a:r>
            <a:endParaRPr b="1">
              <a:latin typeface="+mj-lt"/>
            </a:endParaRPr>
          </a:p>
        </p:txBody>
      </p:sp>
      <p:sp>
        <p:nvSpPr>
          <p:cNvPr id="968" name="Google Shape;968;p32"/>
          <p:cNvSpPr/>
          <p:nvPr/>
        </p:nvSpPr>
        <p:spPr>
          <a:xfrm>
            <a:off x="6975893" y="1054868"/>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9" name="Google Shape;969;p32"/>
          <p:cNvSpPr/>
          <p:nvPr/>
        </p:nvSpPr>
        <p:spPr>
          <a:xfrm>
            <a:off x="464300" y="29637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0" name="Google Shape;970;p32"/>
          <p:cNvSpPr/>
          <p:nvPr/>
        </p:nvSpPr>
        <p:spPr>
          <a:xfrm>
            <a:off x="7881350" y="785475"/>
            <a:ext cx="511400" cy="22037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1" name="Google Shape;971;p32"/>
          <p:cNvSpPr/>
          <p:nvPr/>
        </p:nvSpPr>
        <p:spPr>
          <a:xfrm>
            <a:off x="287500" y="163200"/>
            <a:ext cx="865000" cy="376800"/>
          </a:xfrm>
          <a:custGeom>
            <a:avLst/>
            <a:gdLst/>
            <a:ahLst/>
            <a:cxnLst/>
            <a:rect l="l" t="t" r="r" b="b"/>
            <a:pathLst>
              <a:path w="34600" h="15072" extrusionOk="0">
                <a:moveTo>
                  <a:pt x="19501" y="1"/>
                </a:moveTo>
                <a:cubicBezTo>
                  <a:pt x="17200" y="1"/>
                  <a:pt x="15336" y="1866"/>
                  <a:pt x="15336" y="4167"/>
                </a:cubicBezTo>
                <a:cubicBezTo>
                  <a:pt x="15336" y="4294"/>
                  <a:pt x="15345" y="4412"/>
                  <a:pt x="15354" y="4540"/>
                </a:cubicBezTo>
                <a:cubicBezTo>
                  <a:pt x="15054" y="4412"/>
                  <a:pt x="14726" y="4339"/>
                  <a:pt x="14381" y="4339"/>
                </a:cubicBezTo>
                <a:cubicBezTo>
                  <a:pt x="13698" y="4339"/>
                  <a:pt x="13089" y="4612"/>
                  <a:pt x="12634" y="5058"/>
                </a:cubicBezTo>
                <a:cubicBezTo>
                  <a:pt x="11734" y="4239"/>
                  <a:pt x="10551" y="3730"/>
                  <a:pt x="9242" y="3730"/>
                </a:cubicBezTo>
                <a:cubicBezTo>
                  <a:pt x="6459" y="3730"/>
                  <a:pt x="4203" y="5986"/>
                  <a:pt x="4203" y="8769"/>
                </a:cubicBezTo>
                <a:cubicBezTo>
                  <a:pt x="4203" y="8924"/>
                  <a:pt x="4212" y="9069"/>
                  <a:pt x="4221" y="9215"/>
                </a:cubicBezTo>
                <a:cubicBezTo>
                  <a:pt x="3866" y="9060"/>
                  <a:pt x="3466" y="8978"/>
                  <a:pt x="3048" y="8978"/>
                </a:cubicBezTo>
                <a:cubicBezTo>
                  <a:pt x="1365" y="8978"/>
                  <a:pt x="1" y="10342"/>
                  <a:pt x="1" y="12025"/>
                </a:cubicBezTo>
                <a:cubicBezTo>
                  <a:pt x="1" y="13708"/>
                  <a:pt x="1365" y="15072"/>
                  <a:pt x="3048" y="15072"/>
                </a:cubicBezTo>
                <a:lnTo>
                  <a:pt x="24458" y="15072"/>
                </a:lnTo>
                <a:cubicBezTo>
                  <a:pt x="26141" y="15072"/>
                  <a:pt x="27505" y="13708"/>
                  <a:pt x="27505" y="12025"/>
                </a:cubicBezTo>
                <a:cubicBezTo>
                  <a:pt x="27505" y="10888"/>
                  <a:pt x="26878" y="9897"/>
                  <a:pt x="25959" y="9378"/>
                </a:cubicBezTo>
                <a:lnTo>
                  <a:pt x="32080" y="9378"/>
                </a:lnTo>
                <a:cubicBezTo>
                  <a:pt x="33472" y="9378"/>
                  <a:pt x="34600" y="8250"/>
                  <a:pt x="34600" y="6859"/>
                </a:cubicBezTo>
                <a:cubicBezTo>
                  <a:pt x="34600" y="5467"/>
                  <a:pt x="33472" y="4339"/>
                  <a:pt x="32080" y="4339"/>
                </a:cubicBezTo>
                <a:cubicBezTo>
                  <a:pt x="31989" y="4339"/>
                  <a:pt x="31898" y="4349"/>
                  <a:pt x="31807" y="4358"/>
                </a:cubicBezTo>
                <a:cubicBezTo>
                  <a:pt x="31816" y="4294"/>
                  <a:pt x="31826" y="4230"/>
                  <a:pt x="31826" y="4167"/>
                </a:cubicBezTo>
                <a:cubicBezTo>
                  <a:pt x="31826" y="2539"/>
                  <a:pt x="30498" y="1220"/>
                  <a:pt x="28870" y="1220"/>
                </a:cubicBezTo>
                <a:cubicBezTo>
                  <a:pt x="28015" y="1220"/>
                  <a:pt x="27251" y="1584"/>
                  <a:pt x="26714" y="2166"/>
                </a:cubicBezTo>
                <a:cubicBezTo>
                  <a:pt x="26159" y="1947"/>
                  <a:pt x="25559" y="1829"/>
                  <a:pt x="24922" y="1829"/>
                </a:cubicBezTo>
                <a:cubicBezTo>
                  <a:pt x="24295" y="1829"/>
                  <a:pt x="23703" y="1947"/>
                  <a:pt x="23149" y="2157"/>
                </a:cubicBezTo>
                <a:cubicBezTo>
                  <a:pt x="22439" y="874"/>
                  <a:pt x="21075" y="1"/>
                  <a:pt x="19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2" name="Google Shape;972;p32"/>
          <p:cNvSpPr/>
          <p:nvPr/>
        </p:nvSpPr>
        <p:spPr>
          <a:xfrm>
            <a:off x="2263800" y="91680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3" name="Google Shape;973;p32"/>
          <p:cNvSpPr/>
          <p:nvPr/>
        </p:nvSpPr>
        <p:spPr>
          <a:xfrm>
            <a:off x="8657050" y="3459700"/>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Tree>
    <p:extLst>
      <p:ext uri="{BB962C8B-B14F-4D97-AF65-F5344CB8AC3E}">
        <p14:creationId xmlns:p14="http://schemas.microsoft.com/office/powerpoint/2010/main" val="344038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67"/>
                                        </p:tgtEl>
                                        <p:attrNameLst>
                                          <p:attrName>style.visibility</p:attrName>
                                        </p:attrNameLst>
                                      </p:cBhvr>
                                      <p:to>
                                        <p:strVal val="visible"/>
                                      </p:to>
                                    </p:set>
                                    <p:anim calcmode="lin" valueType="num">
                                      <p:cBhvr additive="base">
                                        <p:cTn id="7" dur="500" fill="hold"/>
                                        <p:tgtEl>
                                          <p:spTgt spid="967"/>
                                        </p:tgtEl>
                                        <p:attrNameLst>
                                          <p:attrName>ppt_x</p:attrName>
                                        </p:attrNameLst>
                                      </p:cBhvr>
                                      <p:tavLst>
                                        <p:tav tm="0">
                                          <p:val>
                                            <p:strVal val="#ppt_x"/>
                                          </p:val>
                                        </p:tav>
                                        <p:tav tm="100000">
                                          <p:val>
                                            <p:strVal val="#ppt_x"/>
                                          </p:val>
                                        </p:tav>
                                      </p:tavLst>
                                    </p:anim>
                                    <p:anim calcmode="lin" valueType="num">
                                      <p:cBhvr additive="base">
                                        <p:cTn id="8" dur="500" fill="hold"/>
                                        <p:tgtEl>
                                          <p:spTgt spid="9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64"/>
                                        </p:tgtEl>
                                        <p:attrNameLst>
                                          <p:attrName>style.visibility</p:attrName>
                                        </p:attrNameLst>
                                      </p:cBhvr>
                                      <p:to>
                                        <p:strVal val="visible"/>
                                      </p:to>
                                    </p:set>
                                    <p:anim calcmode="lin" valueType="num">
                                      <p:cBhvr additive="base">
                                        <p:cTn id="11" dur="500" fill="hold"/>
                                        <p:tgtEl>
                                          <p:spTgt spid="964"/>
                                        </p:tgtEl>
                                        <p:attrNameLst>
                                          <p:attrName>ppt_x</p:attrName>
                                        </p:attrNameLst>
                                      </p:cBhvr>
                                      <p:tavLst>
                                        <p:tav tm="0">
                                          <p:val>
                                            <p:strVal val="#ppt_x"/>
                                          </p:val>
                                        </p:tav>
                                        <p:tav tm="100000">
                                          <p:val>
                                            <p:strVal val="#ppt_x"/>
                                          </p:val>
                                        </p:tav>
                                      </p:tavLst>
                                    </p:anim>
                                    <p:anim calcmode="lin" valueType="num">
                                      <p:cBhvr additive="base">
                                        <p:cTn id="12" dur="500" fill="hold"/>
                                        <p:tgtEl>
                                          <p:spTgt spid="96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65"/>
                                        </p:tgtEl>
                                        <p:attrNameLst>
                                          <p:attrName>style.visibility</p:attrName>
                                        </p:attrNameLst>
                                      </p:cBhvr>
                                      <p:to>
                                        <p:strVal val="visible"/>
                                      </p:to>
                                    </p:set>
                                    <p:anim calcmode="lin" valueType="num">
                                      <p:cBhvr additive="base">
                                        <p:cTn id="15" dur="500" fill="hold"/>
                                        <p:tgtEl>
                                          <p:spTgt spid="965"/>
                                        </p:tgtEl>
                                        <p:attrNameLst>
                                          <p:attrName>ppt_x</p:attrName>
                                        </p:attrNameLst>
                                      </p:cBhvr>
                                      <p:tavLst>
                                        <p:tav tm="0">
                                          <p:val>
                                            <p:strVal val="#ppt_x"/>
                                          </p:val>
                                        </p:tav>
                                        <p:tav tm="100000">
                                          <p:val>
                                            <p:strVal val="#ppt_x"/>
                                          </p:val>
                                        </p:tav>
                                      </p:tavLst>
                                    </p:anim>
                                    <p:anim calcmode="lin" valueType="num">
                                      <p:cBhvr additive="base">
                                        <p:cTn id="16" dur="500" fill="hold"/>
                                        <p:tgtEl>
                                          <p:spTgt spid="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 grpId="0" animBg="1"/>
      <p:bldP spid="965" grpId="0"/>
      <p:bldP spid="9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9"/>
        <p:cNvGrpSpPr/>
        <p:nvPr/>
      </p:nvGrpSpPr>
      <p:grpSpPr>
        <a:xfrm>
          <a:off x="0" y="0"/>
          <a:ext cx="0" cy="0"/>
          <a:chOff x="0" y="0"/>
          <a:chExt cx="0" cy="0"/>
        </a:xfrm>
      </p:grpSpPr>
      <p:grpSp>
        <p:nvGrpSpPr>
          <p:cNvPr id="2950" name="Google Shape;2950;p44"/>
          <p:cNvGrpSpPr/>
          <p:nvPr/>
        </p:nvGrpSpPr>
        <p:grpSpPr>
          <a:xfrm>
            <a:off x="-1970030" y="3532682"/>
            <a:ext cx="13084067" cy="1903106"/>
            <a:chOff x="-1970030" y="3532682"/>
            <a:chExt cx="13084067" cy="1903106"/>
          </a:xfrm>
        </p:grpSpPr>
        <p:grpSp>
          <p:nvGrpSpPr>
            <p:cNvPr id="2951" name="Google Shape;2951;p44"/>
            <p:cNvGrpSpPr/>
            <p:nvPr/>
          </p:nvGrpSpPr>
          <p:grpSpPr>
            <a:xfrm>
              <a:off x="-1970030" y="3532682"/>
              <a:ext cx="13084067" cy="1690614"/>
              <a:chOff x="-500137" y="3567200"/>
              <a:chExt cx="10144260" cy="1310757"/>
            </a:xfrm>
          </p:grpSpPr>
          <p:sp>
            <p:nvSpPr>
              <p:cNvPr id="2952" name="Google Shape;2952;p44"/>
              <p:cNvSpPr/>
              <p:nvPr/>
            </p:nvSpPr>
            <p:spPr>
              <a:xfrm>
                <a:off x="-500137" y="3613649"/>
                <a:ext cx="5285542" cy="1264307"/>
              </a:xfrm>
              <a:custGeom>
                <a:avLst/>
                <a:gdLst/>
                <a:ahLst/>
                <a:cxnLst/>
                <a:rect l="l" t="t" r="r" b="b"/>
                <a:pathLst>
                  <a:path w="157261" h="37617" extrusionOk="0">
                    <a:moveTo>
                      <a:pt x="16664" y="0"/>
                    </a:moveTo>
                    <a:cubicBezTo>
                      <a:pt x="16517" y="0"/>
                      <a:pt x="16370" y="25"/>
                      <a:pt x="16229" y="72"/>
                    </a:cubicBezTo>
                    <a:cubicBezTo>
                      <a:pt x="16127" y="109"/>
                      <a:pt x="16016" y="165"/>
                      <a:pt x="15923" y="239"/>
                    </a:cubicBezTo>
                    <a:cubicBezTo>
                      <a:pt x="15562" y="498"/>
                      <a:pt x="15367" y="934"/>
                      <a:pt x="15432" y="1369"/>
                    </a:cubicBezTo>
                    <a:cubicBezTo>
                      <a:pt x="13895" y="2258"/>
                      <a:pt x="13024" y="3935"/>
                      <a:pt x="13209" y="5685"/>
                    </a:cubicBezTo>
                    <a:cubicBezTo>
                      <a:pt x="13118" y="5633"/>
                      <a:pt x="13014" y="5604"/>
                      <a:pt x="12908" y="5604"/>
                    </a:cubicBezTo>
                    <a:cubicBezTo>
                      <a:pt x="12863" y="5604"/>
                      <a:pt x="12818" y="5610"/>
                      <a:pt x="12774" y="5621"/>
                    </a:cubicBezTo>
                    <a:cubicBezTo>
                      <a:pt x="12626" y="5658"/>
                      <a:pt x="12496" y="5750"/>
                      <a:pt x="12422" y="5880"/>
                    </a:cubicBezTo>
                    <a:cubicBezTo>
                      <a:pt x="12579" y="5509"/>
                      <a:pt x="12440" y="5074"/>
                      <a:pt x="12088" y="4843"/>
                    </a:cubicBezTo>
                    <a:cubicBezTo>
                      <a:pt x="11930" y="4738"/>
                      <a:pt x="11749" y="4687"/>
                      <a:pt x="11571" y="4687"/>
                    </a:cubicBezTo>
                    <a:cubicBezTo>
                      <a:pt x="11353" y="4687"/>
                      <a:pt x="11140" y="4764"/>
                      <a:pt x="10977" y="4917"/>
                    </a:cubicBezTo>
                    <a:cubicBezTo>
                      <a:pt x="10931" y="4518"/>
                      <a:pt x="10653" y="4166"/>
                      <a:pt x="10254" y="4037"/>
                    </a:cubicBezTo>
                    <a:cubicBezTo>
                      <a:pt x="10144" y="4001"/>
                      <a:pt x="10031" y="3983"/>
                      <a:pt x="9920" y="3983"/>
                    </a:cubicBezTo>
                    <a:cubicBezTo>
                      <a:pt x="9627" y="3983"/>
                      <a:pt x="9344" y="4103"/>
                      <a:pt x="9143" y="4324"/>
                    </a:cubicBezTo>
                    <a:cubicBezTo>
                      <a:pt x="8874" y="4620"/>
                      <a:pt x="8809" y="5056"/>
                      <a:pt x="8985" y="5426"/>
                    </a:cubicBezTo>
                    <a:cubicBezTo>
                      <a:pt x="8668" y="5108"/>
                      <a:pt x="8237" y="4950"/>
                      <a:pt x="7803" y="4950"/>
                    </a:cubicBezTo>
                    <a:cubicBezTo>
                      <a:pt x="7617" y="4950"/>
                      <a:pt x="7431" y="4979"/>
                      <a:pt x="7253" y="5037"/>
                    </a:cubicBezTo>
                    <a:cubicBezTo>
                      <a:pt x="7170" y="5065"/>
                      <a:pt x="7087" y="5102"/>
                      <a:pt x="7003" y="5148"/>
                    </a:cubicBezTo>
                    <a:cubicBezTo>
                      <a:pt x="6818" y="5250"/>
                      <a:pt x="6642" y="5389"/>
                      <a:pt x="6512" y="5556"/>
                    </a:cubicBezTo>
                    <a:cubicBezTo>
                      <a:pt x="6216" y="5926"/>
                      <a:pt x="6095" y="6436"/>
                      <a:pt x="6225" y="6917"/>
                    </a:cubicBezTo>
                    <a:cubicBezTo>
                      <a:pt x="5873" y="7316"/>
                      <a:pt x="5716" y="7844"/>
                      <a:pt x="5781" y="8362"/>
                    </a:cubicBezTo>
                    <a:cubicBezTo>
                      <a:pt x="5845" y="8881"/>
                      <a:pt x="6133" y="9363"/>
                      <a:pt x="6568" y="9678"/>
                    </a:cubicBezTo>
                    <a:cubicBezTo>
                      <a:pt x="6441" y="9623"/>
                      <a:pt x="6304" y="9595"/>
                      <a:pt x="6169" y="9595"/>
                    </a:cubicBezTo>
                    <a:cubicBezTo>
                      <a:pt x="6007" y="9595"/>
                      <a:pt x="5847" y="9634"/>
                      <a:pt x="5706" y="9715"/>
                    </a:cubicBezTo>
                    <a:cubicBezTo>
                      <a:pt x="5438" y="9854"/>
                      <a:pt x="5253" y="10104"/>
                      <a:pt x="5216" y="10391"/>
                    </a:cubicBezTo>
                    <a:cubicBezTo>
                      <a:pt x="4567" y="9502"/>
                      <a:pt x="3520" y="8974"/>
                      <a:pt x="2418" y="8955"/>
                    </a:cubicBezTo>
                    <a:cubicBezTo>
                      <a:pt x="1612" y="11864"/>
                      <a:pt x="807" y="14772"/>
                      <a:pt x="1" y="17680"/>
                    </a:cubicBezTo>
                    <a:cubicBezTo>
                      <a:pt x="50105" y="30954"/>
                      <a:pt x="101557" y="37617"/>
                      <a:pt x="153361" y="37617"/>
                    </a:cubicBezTo>
                    <a:cubicBezTo>
                      <a:pt x="154661" y="37617"/>
                      <a:pt x="155960" y="37612"/>
                      <a:pt x="157260" y="37604"/>
                    </a:cubicBezTo>
                    <a:cubicBezTo>
                      <a:pt x="157186" y="31018"/>
                      <a:pt x="157112" y="24433"/>
                      <a:pt x="157047" y="17847"/>
                    </a:cubicBezTo>
                    <a:cubicBezTo>
                      <a:pt x="156492" y="18440"/>
                      <a:pt x="156084" y="19162"/>
                      <a:pt x="155862" y="19940"/>
                    </a:cubicBezTo>
                    <a:lnTo>
                      <a:pt x="155862" y="19950"/>
                    </a:lnTo>
                    <a:cubicBezTo>
                      <a:pt x="155741" y="20385"/>
                      <a:pt x="155667" y="20839"/>
                      <a:pt x="155667" y="21311"/>
                    </a:cubicBezTo>
                    <a:cubicBezTo>
                      <a:pt x="155602" y="21126"/>
                      <a:pt x="155519" y="20959"/>
                      <a:pt x="155427" y="20793"/>
                    </a:cubicBezTo>
                    <a:cubicBezTo>
                      <a:pt x="155010" y="20052"/>
                      <a:pt x="154334" y="19459"/>
                      <a:pt x="153528" y="19116"/>
                    </a:cubicBezTo>
                    <a:cubicBezTo>
                      <a:pt x="153018" y="18902"/>
                      <a:pt x="152474" y="18795"/>
                      <a:pt x="151929" y="18795"/>
                    </a:cubicBezTo>
                    <a:cubicBezTo>
                      <a:pt x="151415" y="18795"/>
                      <a:pt x="150901" y="18890"/>
                      <a:pt x="150415" y="19079"/>
                    </a:cubicBezTo>
                    <a:cubicBezTo>
                      <a:pt x="150453" y="18773"/>
                      <a:pt x="150314" y="18468"/>
                      <a:pt x="150054" y="18282"/>
                    </a:cubicBezTo>
                    <a:cubicBezTo>
                      <a:pt x="149897" y="18166"/>
                      <a:pt x="149704" y="18105"/>
                      <a:pt x="149509" y="18105"/>
                    </a:cubicBezTo>
                    <a:cubicBezTo>
                      <a:pt x="149392" y="18105"/>
                      <a:pt x="149275" y="18126"/>
                      <a:pt x="149165" y="18171"/>
                    </a:cubicBezTo>
                    <a:cubicBezTo>
                      <a:pt x="149508" y="17523"/>
                      <a:pt x="149267" y="16717"/>
                      <a:pt x="148609" y="16365"/>
                    </a:cubicBezTo>
                    <a:cubicBezTo>
                      <a:pt x="148397" y="16253"/>
                      <a:pt x="148170" y="16200"/>
                      <a:pt x="147946" y="16200"/>
                    </a:cubicBezTo>
                    <a:cubicBezTo>
                      <a:pt x="147464" y="16200"/>
                      <a:pt x="147000" y="16445"/>
                      <a:pt x="146747" y="16875"/>
                    </a:cubicBezTo>
                    <a:cubicBezTo>
                      <a:pt x="146729" y="16347"/>
                      <a:pt x="146386" y="15874"/>
                      <a:pt x="145877" y="15689"/>
                    </a:cubicBezTo>
                    <a:cubicBezTo>
                      <a:pt x="145719" y="15629"/>
                      <a:pt x="145555" y="15600"/>
                      <a:pt x="145393" y="15600"/>
                    </a:cubicBezTo>
                    <a:cubicBezTo>
                      <a:pt x="145030" y="15600"/>
                      <a:pt x="144676" y="15745"/>
                      <a:pt x="144413" y="16013"/>
                    </a:cubicBezTo>
                    <a:cubicBezTo>
                      <a:pt x="144182" y="16245"/>
                      <a:pt x="144052" y="16550"/>
                      <a:pt x="144043" y="16865"/>
                    </a:cubicBezTo>
                    <a:cubicBezTo>
                      <a:pt x="144034" y="17060"/>
                      <a:pt x="144071" y="17264"/>
                      <a:pt x="144154" y="17449"/>
                    </a:cubicBezTo>
                    <a:cubicBezTo>
                      <a:pt x="144043" y="17273"/>
                      <a:pt x="143913" y="17106"/>
                      <a:pt x="143774" y="16958"/>
                    </a:cubicBezTo>
                    <a:cubicBezTo>
                      <a:pt x="143002" y="16077"/>
                      <a:pt x="141873" y="15579"/>
                      <a:pt x="140706" y="15579"/>
                    </a:cubicBezTo>
                    <a:cubicBezTo>
                      <a:pt x="140180" y="15579"/>
                      <a:pt x="139646" y="15680"/>
                      <a:pt x="139134" y="15893"/>
                    </a:cubicBezTo>
                    <a:cubicBezTo>
                      <a:pt x="138502" y="14244"/>
                      <a:pt x="136898" y="13159"/>
                      <a:pt x="135117" y="13159"/>
                    </a:cubicBezTo>
                    <a:cubicBezTo>
                      <a:pt x="135018" y="13159"/>
                      <a:pt x="134918" y="13163"/>
                      <a:pt x="134817" y="13170"/>
                    </a:cubicBezTo>
                    <a:cubicBezTo>
                      <a:pt x="133613" y="13244"/>
                      <a:pt x="132520" y="13818"/>
                      <a:pt x="131788" y="14689"/>
                    </a:cubicBezTo>
                    <a:cubicBezTo>
                      <a:pt x="131372" y="15180"/>
                      <a:pt x="131066" y="15772"/>
                      <a:pt x="130918" y="16421"/>
                    </a:cubicBezTo>
                    <a:cubicBezTo>
                      <a:pt x="130695" y="16208"/>
                      <a:pt x="130418" y="16069"/>
                      <a:pt x="130130" y="16004"/>
                    </a:cubicBezTo>
                    <a:cubicBezTo>
                      <a:pt x="130019" y="15981"/>
                      <a:pt x="129905" y="15970"/>
                      <a:pt x="129792" y="15970"/>
                    </a:cubicBezTo>
                    <a:cubicBezTo>
                      <a:pt x="129442" y="15970"/>
                      <a:pt x="129090" y="16079"/>
                      <a:pt x="128797" y="16310"/>
                    </a:cubicBezTo>
                    <a:cubicBezTo>
                      <a:pt x="128500" y="16532"/>
                      <a:pt x="128306" y="16838"/>
                      <a:pt x="128222" y="17171"/>
                    </a:cubicBezTo>
                    <a:cubicBezTo>
                      <a:pt x="128130" y="17560"/>
                      <a:pt x="128185" y="17986"/>
                      <a:pt x="128417" y="18347"/>
                    </a:cubicBezTo>
                    <a:cubicBezTo>
                      <a:pt x="128054" y="17968"/>
                      <a:pt x="127565" y="17779"/>
                      <a:pt x="127078" y="17779"/>
                    </a:cubicBezTo>
                    <a:cubicBezTo>
                      <a:pt x="127005" y="17779"/>
                      <a:pt x="126933" y="17783"/>
                      <a:pt x="126861" y="17792"/>
                    </a:cubicBezTo>
                    <a:cubicBezTo>
                      <a:pt x="126500" y="17829"/>
                      <a:pt x="126138" y="17977"/>
                      <a:pt x="125842" y="18236"/>
                    </a:cubicBezTo>
                    <a:cubicBezTo>
                      <a:pt x="125638" y="17893"/>
                      <a:pt x="125258" y="17690"/>
                      <a:pt x="124851" y="17690"/>
                    </a:cubicBezTo>
                    <a:cubicBezTo>
                      <a:pt x="124443" y="17699"/>
                      <a:pt x="124073" y="17921"/>
                      <a:pt x="123869" y="18264"/>
                    </a:cubicBezTo>
                    <a:cubicBezTo>
                      <a:pt x="123711" y="18551"/>
                      <a:pt x="123693" y="18903"/>
                      <a:pt x="123813" y="19199"/>
                    </a:cubicBezTo>
                    <a:cubicBezTo>
                      <a:pt x="123832" y="19264"/>
                      <a:pt x="123869" y="19320"/>
                      <a:pt x="123897" y="19375"/>
                    </a:cubicBezTo>
                    <a:cubicBezTo>
                      <a:pt x="123823" y="19283"/>
                      <a:pt x="123739" y="19190"/>
                      <a:pt x="123665" y="19098"/>
                    </a:cubicBezTo>
                    <a:cubicBezTo>
                      <a:pt x="122499" y="17837"/>
                      <a:pt x="120848" y="17127"/>
                      <a:pt x="119145" y="17127"/>
                    </a:cubicBezTo>
                    <a:cubicBezTo>
                      <a:pt x="118521" y="17127"/>
                      <a:pt x="117890" y="17222"/>
                      <a:pt x="117274" y="17421"/>
                    </a:cubicBezTo>
                    <a:cubicBezTo>
                      <a:pt x="116468" y="17690"/>
                      <a:pt x="115746" y="18106"/>
                      <a:pt x="115144" y="18653"/>
                    </a:cubicBezTo>
                    <a:cubicBezTo>
                      <a:pt x="114227" y="19468"/>
                      <a:pt x="113588" y="20552"/>
                      <a:pt x="113328" y="21765"/>
                    </a:cubicBezTo>
                    <a:cubicBezTo>
                      <a:pt x="112967" y="21404"/>
                      <a:pt x="112495" y="21145"/>
                      <a:pt x="111967" y="21033"/>
                    </a:cubicBezTo>
                    <a:cubicBezTo>
                      <a:pt x="111920" y="21024"/>
                      <a:pt x="111883" y="21024"/>
                      <a:pt x="111837" y="21015"/>
                    </a:cubicBezTo>
                    <a:cubicBezTo>
                      <a:pt x="111679" y="20986"/>
                      <a:pt x="111520" y="20972"/>
                      <a:pt x="111363" y="20972"/>
                    </a:cubicBezTo>
                    <a:cubicBezTo>
                      <a:pt x="110413" y="20972"/>
                      <a:pt x="109504" y="21481"/>
                      <a:pt x="109012" y="22284"/>
                    </a:cubicBezTo>
                    <a:cubicBezTo>
                      <a:pt x="108984" y="22339"/>
                      <a:pt x="108947" y="22395"/>
                      <a:pt x="108919" y="22451"/>
                    </a:cubicBezTo>
                    <a:cubicBezTo>
                      <a:pt x="108817" y="22404"/>
                      <a:pt x="108715" y="22358"/>
                      <a:pt x="108614" y="22321"/>
                    </a:cubicBezTo>
                    <a:cubicBezTo>
                      <a:pt x="108314" y="22211"/>
                      <a:pt x="108001" y="22157"/>
                      <a:pt x="107690" y="22157"/>
                    </a:cubicBezTo>
                    <a:cubicBezTo>
                      <a:pt x="106906" y="22157"/>
                      <a:pt x="106138" y="22499"/>
                      <a:pt x="105640" y="23136"/>
                    </a:cubicBezTo>
                    <a:cubicBezTo>
                      <a:pt x="105807" y="22840"/>
                      <a:pt x="105770" y="22478"/>
                      <a:pt x="105557" y="22219"/>
                    </a:cubicBezTo>
                    <a:cubicBezTo>
                      <a:pt x="105386" y="22013"/>
                      <a:pt x="105134" y="21900"/>
                      <a:pt x="104876" y="21900"/>
                    </a:cubicBezTo>
                    <a:cubicBezTo>
                      <a:pt x="104797" y="21900"/>
                      <a:pt x="104718" y="21910"/>
                      <a:pt x="104640" y="21932"/>
                    </a:cubicBezTo>
                    <a:cubicBezTo>
                      <a:pt x="104306" y="22025"/>
                      <a:pt x="104066" y="22293"/>
                      <a:pt x="104019" y="22627"/>
                    </a:cubicBezTo>
                    <a:cubicBezTo>
                      <a:pt x="103868" y="22316"/>
                      <a:pt x="103546" y="22134"/>
                      <a:pt x="103212" y="22134"/>
                    </a:cubicBezTo>
                    <a:cubicBezTo>
                      <a:pt x="103098" y="22134"/>
                      <a:pt x="102982" y="22156"/>
                      <a:pt x="102871" y="22201"/>
                    </a:cubicBezTo>
                    <a:cubicBezTo>
                      <a:pt x="102463" y="22376"/>
                      <a:pt x="102250" y="22812"/>
                      <a:pt x="102380" y="23219"/>
                    </a:cubicBezTo>
                    <a:cubicBezTo>
                      <a:pt x="102389" y="23247"/>
                      <a:pt x="102398" y="23275"/>
                      <a:pt x="102408" y="23303"/>
                    </a:cubicBezTo>
                    <a:cubicBezTo>
                      <a:pt x="102330" y="23256"/>
                      <a:pt x="102239" y="23236"/>
                      <a:pt x="102152" y="23236"/>
                    </a:cubicBezTo>
                    <a:cubicBezTo>
                      <a:pt x="102135" y="23236"/>
                      <a:pt x="102118" y="23236"/>
                      <a:pt x="102102" y="23238"/>
                    </a:cubicBezTo>
                    <a:lnTo>
                      <a:pt x="102083" y="23238"/>
                    </a:lnTo>
                    <a:cubicBezTo>
                      <a:pt x="101991" y="23247"/>
                      <a:pt x="101907" y="23275"/>
                      <a:pt x="101833" y="23321"/>
                    </a:cubicBezTo>
                    <a:cubicBezTo>
                      <a:pt x="101787" y="23349"/>
                      <a:pt x="101741" y="23386"/>
                      <a:pt x="101704" y="23423"/>
                    </a:cubicBezTo>
                    <a:lnTo>
                      <a:pt x="101685" y="23451"/>
                    </a:lnTo>
                    <a:cubicBezTo>
                      <a:pt x="101602" y="23553"/>
                      <a:pt x="101555" y="23673"/>
                      <a:pt x="101565" y="23803"/>
                    </a:cubicBezTo>
                    <a:cubicBezTo>
                      <a:pt x="101518" y="23784"/>
                      <a:pt x="101500" y="23775"/>
                      <a:pt x="101463" y="23757"/>
                    </a:cubicBezTo>
                    <a:cubicBezTo>
                      <a:pt x="101352" y="23710"/>
                      <a:pt x="101241" y="23664"/>
                      <a:pt x="101129" y="23636"/>
                    </a:cubicBezTo>
                    <a:cubicBezTo>
                      <a:pt x="100883" y="23564"/>
                      <a:pt x="100631" y="23525"/>
                      <a:pt x="100382" y="23525"/>
                    </a:cubicBezTo>
                    <a:cubicBezTo>
                      <a:pt x="100313" y="23525"/>
                      <a:pt x="100244" y="23528"/>
                      <a:pt x="100175" y="23534"/>
                    </a:cubicBezTo>
                    <a:cubicBezTo>
                      <a:pt x="99972" y="23553"/>
                      <a:pt x="99777" y="23590"/>
                      <a:pt x="99583" y="23655"/>
                    </a:cubicBezTo>
                    <a:cubicBezTo>
                      <a:pt x="98934" y="23858"/>
                      <a:pt x="98397" y="24322"/>
                      <a:pt x="98101" y="24914"/>
                    </a:cubicBezTo>
                    <a:cubicBezTo>
                      <a:pt x="98202" y="23683"/>
                      <a:pt x="97573" y="22497"/>
                      <a:pt x="96489" y="21849"/>
                    </a:cubicBezTo>
                    <a:cubicBezTo>
                      <a:pt x="95935" y="21513"/>
                      <a:pt x="95307" y="21346"/>
                      <a:pt x="94678" y="21346"/>
                    </a:cubicBezTo>
                    <a:cubicBezTo>
                      <a:pt x="94109" y="21346"/>
                      <a:pt x="93540" y="21483"/>
                      <a:pt x="93025" y="21756"/>
                    </a:cubicBezTo>
                    <a:cubicBezTo>
                      <a:pt x="92997" y="21571"/>
                      <a:pt x="92960" y="21395"/>
                      <a:pt x="92913" y="21219"/>
                    </a:cubicBezTo>
                    <a:cubicBezTo>
                      <a:pt x="92821" y="20339"/>
                      <a:pt x="92339" y="19524"/>
                      <a:pt x="91598" y="18986"/>
                    </a:cubicBezTo>
                    <a:cubicBezTo>
                      <a:pt x="91246" y="18644"/>
                      <a:pt x="90848" y="18347"/>
                      <a:pt x="90394" y="18106"/>
                    </a:cubicBezTo>
                    <a:cubicBezTo>
                      <a:pt x="89635" y="17710"/>
                      <a:pt x="88808" y="17517"/>
                      <a:pt x="87987" y="17517"/>
                    </a:cubicBezTo>
                    <a:cubicBezTo>
                      <a:pt x="86853" y="17517"/>
                      <a:pt x="85731" y="17884"/>
                      <a:pt x="84818" y="18588"/>
                    </a:cubicBezTo>
                    <a:cubicBezTo>
                      <a:pt x="84725" y="18653"/>
                      <a:pt x="84642" y="18727"/>
                      <a:pt x="84549" y="18801"/>
                    </a:cubicBezTo>
                    <a:cubicBezTo>
                      <a:pt x="84614" y="18736"/>
                      <a:pt x="84661" y="18662"/>
                      <a:pt x="84698" y="18588"/>
                    </a:cubicBezTo>
                    <a:cubicBezTo>
                      <a:pt x="84809" y="18366"/>
                      <a:pt x="84818" y="18116"/>
                      <a:pt x="84735" y="17875"/>
                    </a:cubicBezTo>
                    <a:cubicBezTo>
                      <a:pt x="84623" y="17560"/>
                      <a:pt x="84336" y="17328"/>
                      <a:pt x="83994" y="17264"/>
                    </a:cubicBezTo>
                    <a:cubicBezTo>
                      <a:pt x="83938" y="17255"/>
                      <a:pt x="83883" y="17250"/>
                      <a:pt x="83828" y="17250"/>
                    </a:cubicBezTo>
                    <a:cubicBezTo>
                      <a:pt x="83541" y="17250"/>
                      <a:pt x="83263" y="17369"/>
                      <a:pt x="83077" y="17579"/>
                    </a:cubicBezTo>
                    <a:cubicBezTo>
                      <a:pt x="82770" y="17202"/>
                      <a:pt x="82312" y="17003"/>
                      <a:pt x="81852" y="17003"/>
                    </a:cubicBezTo>
                    <a:cubicBezTo>
                      <a:pt x="81521" y="17003"/>
                      <a:pt x="81188" y="17106"/>
                      <a:pt x="80909" y="17319"/>
                    </a:cubicBezTo>
                    <a:cubicBezTo>
                      <a:pt x="81354" y="16810"/>
                      <a:pt x="81345" y="16050"/>
                      <a:pt x="80881" y="15559"/>
                    </a:cubicBezTo>
                    <a:cubicBezTo>
                      <a:pt x="80608" y="15270"/>
                      <a:pt x="80237" y="15120"/>
                      <a:pt x="79862" y="15120"/>
                    </a:cubicBezTo>
                    <a:cubicBezTo>
                      <a:pt x="79589" y="15120"/>
                      <a:pt x="79314" y="15201"/>
                      <a:pt x="79075" y="15365"/>
                    </a:cubicBezTo>
                    <a:cubicBezTo>
                      <a:pt x="78973" y="13790"/>
                      <a:pt x="77825" y="12466"/>
                      <a:pt x="76250" y="12095"/>
                    </a:cubicBezTo>
                    <a:cubicBezTo>
                      <a:pt x="75972" y="12032"/>
                      <a:pt x="75692" y="12001"/>
                      <a:pt x="75415" y="12001"/>
                    </a:cubicBezTo>
                    <a:cubicBezTo>
                      <a:pt x="74477" y="12001"/>
                      <a:pt x="73577" y="12353"/>
                      <a:pt x="72897" y="12975"/>
                    </a:cubicBezTo>
                    <a:cubicBezTo>
                      <a:pt x="72647" y="13207"/>
                      <a:pt x="72425" y="13475"/>
                      <a:pt x="72239" y="13781"/>
                    </a:cubicBezTo>
                    <a:cubicBezTo>
                      <a:pt x="71675" y="13433"/>
                      <a:pt x="71043" y="13262"/>
                      <a:pt x="70414" y="13262"/>
                    </a:cubicBezTo>
                    <a:cubicBezTo>
                      <a:pt x="70206" y="13262"/>
                      <a:pt x="69999" y="13281"/>
                      <a:pt x="69794" y="13318"/>
                    </a:cubicBezTo>
                    <a:cubicBezTo>
                      <a:pt x="69081" y="13438"/>
                      <a:pt x="68405" y="13781"/>
                      <a:pt x="67886" y="14327"/>
                    </a:cubicBezTo>
                    <a:cubicBezTo>
                      <a:pt x="67858" y="14355"/>
                      <a:pt x="67840" y="14374"/>
                      <a:pt x="67812" y="14411"/>
                    </a:cubicBezTo>
                    <a:cubicBezTo>
                      <a:pt x="67830" y="14383"/>
                      <a:pt x="67849" y="14346"/>
                      <a:pt x="67858" y="14318"/>
                    </a:cubicBezTo>
                    <a:cubicBezTo>
                      <a:pt x="68062" y="13957"/>
                      <a:pt x="68034" y="13512"/>
                      <a:pt x="67784" y="13160"/>
                    </a:cubicBezTo>
                    <a:cubicBezTo>
                      <a:pt x="67569" y="12853"/>
                      <a:pt x="67208" y="12674"/>
                      <a:pt x="66838" y="12674"/>
                    </a:cubicBezTo>
                    <a:cubicBezTo>
                      <a:pt x="66761" y="12674"/>
                      <a:pt x="66684" y="12681"/>
                      <a:pt x="66608" y="12697"/>
                    </a:cubicBezTo>
                    <a:cubicBezTo>
                      <a:pt x="66154" y="12790"/>
                      <a:pt x="65793" y="13133"/>
                      <a:pt x="65709" y="13577"/>
                    </a:cubicBezTo>
                    <a:cubicBezTo>
                      <a:pt x="65527" y="13118"/>
                      <a:pt x="65081" y="12837"/>
                      <a:pt x="64606" y="12837"/>
                    </a:cubicBezTo>
                    <a:cubicBezTo>
                      <a:pt x="64478" y="12837"/>
                      <a:pt x="64347" y="12857"/>
                      <a:pt x="64218" y="12901"/>
                    </a:cubicBezTo>
                    <a:cubicBezTo>
                      <a:pt x="63857" y="13021"/>
                      <a:pt x="63607" y="13299"/>
                      <a:pt x="63496" y="13614"/>
                    </a:cubicBezTo>
                    <a:cubicBezTo>
                      <a:pt x="63421" y="13846"/>
                      <a:pt x="63421" y="14096"/>
                      <a:pt x="63505" y="14327"/>
                    </a:cubicBezTo>
                    <a:cubicBezTo>
                      <a:pt x="63381" y="14253"/>
                      <a:pt x="63238" y="14216"/>
                      <a:pt x="63095" y="14216"/>
                    </a:cubicBezTo>
                    <a:cubicBezTo>
                      <a:pt x="62972" y="14216"/>
                      <a:pt x="62848" y="14244"/>
                      <a:pt x="62736" y="14300"/>
                    </a:cubicBezTo>
                    <a:cubicBezTo>
                      <a:pt x="62495" y="14429"/>
                      <a:pt x="62338" y="14661"/>
                      <a:pt x="62328" y="14929"/>
                    </a:cubicBezTo>
                    <a:cubicBezTo>
                      <a:pt x="61786" y="14604"/>
                      <a:pt x="61170" y="14437"/>
                      <a:pt x="60548" y="14437"/>
                    </a:cubicBezTo>
                    <a:cubicBezTo>
                      <a:pt x="60266" y="14437"/>
                      <a:pt x="59984" y="14471"/>
                      <a:pt x="59707" y="14540"/>
                    </a:cubicBezTo>
                    <a:cubicBezTo>
                      <a:pt x="59578" y="14568"/>
                      <a:pt x="59457" y="14615"/>
                      <a:pt x="59337" y="14652"/>
                    </a:cubicBezTo>
                    <a:cubicBezTo>
                      <a:pt x="58799" y="14855"/>
                      <a:pt x="58318" y="15198"/>
                      <a:pt x="57957" y="15615"/>
                    </a:cubicBezTo>
                    <a:cubicBezTo>
                      <a:pt x="57827" y="15763"/>
                      <a:pt x="57716" y="15921"/>
                      <a:pt x="57614" y="16087"/>
                    </a:cubicBezTo>
                    <a:cubicBezTo>
                      <a:pt x="57642" y="15883"/>
                      <a:pt x="57660" y="15680"/>
                      <a:pt x="57660" y="15476"/>
                    </a:cubicBezTo>
                    <a:cubicBezTo>
                      <a:pt x="57679" y="14050"/>
                      <a:pt x="56984" y="12679"/>
                      <a:pt x="55771" y="11817"/>
                    </a:cubicBezTo>
                    <a:cubicBezTo>
                      <a:pt x="54967" y="11246"/>
                      <a:pt x="54016" y="10953"/>
                      <a:pt x="53060" y="10953"/>
                    </a:cubicBezTo>
                    <a:cubicBezTo>
                      <a:pt x="52374" y="10953"/>
                      <a:pt x="51685" y="11104"/>
                      <a:pt x="51047" y="11410"/>
                    </a:cubicBezTo>
                    <a:cubicBezTo>
                      <a:pt x="51297" y="9798"/>
                      <a:pt x="50593" y="8186"/>
                      <a:pt x="49240" y="7232"/>
                    </a:cubicBezTo>
                    <a:cubicBezTo>
                      <a:pt x="48464" y="6683"/>
                      <a:pt x="47554" y="6404"/>
                      <a:pt x="46641" y="6404"/>
                    </a:cubicBezTo>
                    <a:cubicBezTo>
                      <a:pt x="45954" y="6404"/>
                      <a:pt x="45264" y="6562"/>
                      <a:pt x="44628" y="6880"/>
                    </a:cubicBezTo>
                    <a:cubicBezTo>
                      <a:pt x="44535" y="6380"/>
                      <a:pt x="44137" y="5991"/>
                      <a:pt x="43637" y="5899"/>
                    </a:cubicBezTo>
                    <a:cubicBezTo>
                      <a:pt x="43560" y="5885"/>
                      <a:pt x="43483" y="5878"/>
                      <a:pt x="43408" y="5878"/>
                    </a:cubicBezTo>
                    <a:cubicBezTo>
                      <a:pt x="42980" y="5878"/>
                      <a:pt x="42579" y="6095"/>
                      <a:pt x="42358" y="6473"/>
                    </a:cubicBezTo>
                    <a:cubicBezTo>
                      <a:pt x="42043" y="6291"/>
                      <a:pt x="41691" y="6201"/>
                      <a:pt x="41341" y="6201"/>
                    </a:cubicBezTo>
                    <a:cubicBezTo>
                      <a:pt x="40889" y="6201"/>
                      <a:pt x="40440" y="6351"/>
                      <a:pt x="40080" y="6649"/>
                    </a:cubicBezTo>
                    <a:cubicBezTo>
                      <a:pt x="39959" y="6741"/>
                      <a:pt x="39858" y="6853"/>
                      <a:pt x="39774" y="6964"/>
                    </a:cubicBezTo>
                    <a:cubicBezTo>
                      <a:pt x="39367" y="7473"/>
                      <a:pt x="39237" y="8168"/>
                      <a:pt x="39468" y="8807"/>
                    </a:cubicBezTo>
                    <a:cubicBezTo>
                      <a:pt x="39327" y="8791"/>
                      <a:pt x="39185" y="8783"/>
                      <a:pt x="39044" y="8783"/>
                    </a:cubicBezTo>
                    <a:cubicBezTo>
                      <a:pt x="37961" y="8783"/>
                      <a:pt x="36923" y="9248"/>
                      <a:pt x="36227" y="10076"/>
                    </a:cubicBezTo>
                    <a:cubicBezTo>
                      <a:pt x="36254" y="9826"/>
                      <a:pt x="36143" y="9576"/>
                      <a:pt x="35939" y="9418"/>
                    </a:cubicBezTo>
                    <a:cubicBezTo>
                      <a:pt x="35803" y="9313"/>
                      <a:pt x="35637" y="9257"/>
                      <a:pt x="35467" y="9257"/>
                    </a:cubicBezTo>
                    <a:cubicBezTo>
                      <a:pt x="35384" y="9257"/>
                      <a:pt x="35299" y="9270"/>
                      <a:pt x="35217" y="9298"/>
                    </a:cubicBezTo>
                    <a:cubicBezTo>
                      <a:pt x="35986" y="8594"/>
                      <a:pt x="36310" y="7547"/>
                      <a:pt x="36078" y="6547"/>
                    </a:cubicBezTo>
                    <a:cubicBezTo>
                      <a:pt x="36069" y="6473"/>
                      <a:pt x="36051" y="6389"/>
                      <a:pt x="36023" y="6315"/>
                    </a:cubicBezTo>
                    <a:cubicBezTo>
                      <a:pt x="35689" y="5259"/>
                      <a:pt x="34791" y="4454"/>
                      <a:pt x="33679" y="4241"/>
                    </a:cubicBezTo>
                    <a:cubicBezTo>
                      <a:pt x="33349" y="3377"/>
                      <a:pt x="32507" y="2805"/>
                      <a:pt x="31572" y="2805"/>
                    </a:cubicBezTo>
                    <a:cubicBezTo>
                      <a:pt x="31564" y="2805"/>
                      <a:pt x="31557" y="2805"/>
                      <a:pt x="31549" y="2805"/>
                    </a:cubicBezTo>
                    <a:cubicBezTo>
                      <a:pt x="30595" y="2814"/>
                      <a:pt x="29761" y="3407"/>
                      <a:pt x="29456" y="4287"/>
                    </a:cubicBezTo>
                    <a:cubicBezTo>
                      <a:pt x="29227" y="4213"/>
                      <a:pt x="28999" y="4180"/>
                      <a:pt x="28770" y="4180"/>
                    </a:cubicBezTo>
                    <a:cubicBezTo>
                      <a:pt x="28656" y="4180"/>
                      <a:pt x="28542" y="4188"/>
                      <a:pt x="28428" y="4203"/>
                    </a:cubicBezTo>
                    <a:cubicBezTo>
                      <a:pt x="27853" y="4296"/>
                      <a:pt x="27325" y="4602"/>
                      <a:pt x="26973" y="5083"/>
                    </a:cubicBezTo>
                    <a:cubicBezTo>
                      <a:pt x="26724" y="4811"/>
                      <a:pt x="26376" y="4667"/>
                      <a:pt x="26022" y="4667"/>
                    </a:cubicBezTo>
                    <a:cubicBezTo>
                      <a:pt x="25823" y="4667"/>
                      <a:pt x="25622" y="4712"/>
                      <a:pt x="25436" y="4806"/>
                    </a:cubicBezTo>
                    <a:cubicBezTo>
                      <a:pt x="25667" y="4222"/>
                      <a:pt x="25714" y="3601"/>
                      <a:pt x="25612" y="3009"/>
                    </a:cubicBezTo>
                    <a:cubicBezTo>
                      <a:pt x="25454" y="2147"/>
                      <a:pt x="24963" y="1332"/>
                      <a:pt x="24185" y="795"/>
                    </a:cubicBezTo>
                    <a:cubicBezTo>
                      <a:pt x="23574" y="364"/>
                      <a:pt x="22859" y="150"/>
                      <a:pt x="22146" y="150"/>
                    </a:cubicBezTo>
                    <a:cubicBezTo>
                      <a:pt x="21356" y="150"/>
                      <a:pt x="20567" y="413"/>
                      <a:pt x="19924" y="934"/>
                    </a:cubicBezTo>
                    <a:cubicBezTo>
                      <a:pt x="19670" y="704"/>
                      <a:pt x="19342" y="576"/>
                      <a:pt x="18999" y="576"/>
                    </a:cubicBezTo>
                    <a:cubicBezTo>
                      <a:pt x="18956" y="576"/>
                      <a:pt x="18912" y="578"/>
                      <a:pt x="18869" y="582"/>
                    </a:cubicBezTo>
                    <a:cubicBezTo>
                      <a:pt x="18767" y="591"/>
                      <a:pt x="18656" y="610"/>
                      <a:pt x="18554" y="647"/>
                    </a:cubicBezTo>
                    <a:cubicBezTo>
                      <a:pt x="18304" y="730"/>
                      <a:pt x="18072" y="897"/>
                      <a:pt x="17905" y="1119"/>
                    </a:cubicBezTo>
                    <a:cubicBezTo>
                      <a:pt x="17868" y="684"/>
                      <a:pt x="17590" y="295"/>
                      <a:pt x="17183" y="109"/>
                    </a:cubicBezTo>
                    <a:lnTo>
                      <a:pt x="17174" y="109"/>
                    </a:lnTo>
                    <a:cubicBezTo>
                      <a:pt x="17009" y="35"/>
                      <a:pt x="16836" y="0"/>
                      <a:pt x="16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4"/>
              <p:cNvSpPr/>
              <p:nvPr/>
            </p:nvSpPr>
            <p:spPr>
              <a:xfrm>
                <a:off x="4358580" y="3567200"/>
                <a:ext cx="5285542" cy="1310756"/>
              </a:xfrm>
              <a:custGeom>
                <a:avLst/>
                <a:gdLst/>
                <a:ahLst/>
                <a:cxnLst/>
                <a:rect l="l" t="t" r="r" b="b"/>
                <a:pathLst>
                  <a:path w="157261" h="38999" extrusionOk="0">
                    <a:moveTo>
                      <a:pt x="152027" y="0"/>
                    </a:moveTo>
                    <a:cubicBezTo>
                      <a:pt x="151638" y="723"/>
                      <a:pt x="151434" y="1519"/>
                      <a:pt x="151416" y="2325"/>
                    </a:cubicBezTo>
                    <a:lnTo>
                      <a:pt x="151416" y="2334"/>
                    </a:lnTo>
                    <a:cubicBezTo>
                      <a:pt x="151406" y="2788"/>
                      <a:pt x="151453" y="3242"/>
                      <a:pt x="151573" y="3696"/>
                    </a:cubicBezTo>
                    <a:cubicBezTo>
                      <a:pt x="151462" y="3538"/>
                      <a:pt x="151342" y="3390"/>
                      <a:pt x="151212" y="3261"/>
                    </a:cubicBezTo>
                    <a:cubicBezTo>
                      <a:pt x="150619" y="2649"/>
                      <a:pt x="149822" y="2242"/>
                      <a:pt x="148952" y="2112"/>
                    </a:cubicBezTo>
                    <a:cubicBezTo>
                      <a:pt x="148746" y="2080"/>
                      <a:pt x="148539" y="2064"/>
                      <a:pt x="148334" y="2064"/>
                    </a:cubicBezTo>
                    <a:cubicBezTo>
                      <a:pt x="147482" y="2064"/>
                      <a:pt x="146643" y="2337"/>
                      <a:pt x="145941" y="2844"/>
                    </a:cubicBezTo>
                    <a:cubicBezTo>
                      <a:pt x="145895" y="2538"/>
                      <a:pt x="145691" y="2279"/>
                      <a:pt x="145395" y="2158"/>
                    </a:cubicBezTo>
                    <a:cubicBezTo>
                      <a:pt x="145288" y="2118"/>
                      <a:pt x="145176" y="2099"/>
                      <a:pt x="145065" y="2099"/>
                    </a:cubicBezTo>
                    <a:cubicBezTo>
                      <a:pt x="144868" y="2099"/>
                      <a:pt x="144672" y="2160"/>
                      <a:pt x="144506" y="2279"/>
                    </a:cubicBezTo>
                    <a:cubicBezTo>
                      <a:pt x="144682" y="1566"/>
                      <a:pt x="144237" y="852"/>
                      <a:pt x="143515" y="667"/>
                    </a:cubicBezTo>
                    <a:cubicBezTo>
                      <a:pt x="143405" y="640"/>
                      <a:pt x="143294" y="627"/>
                      <a:pt x="143185" y="627"/>
                    </a:cubicBezTo>
                    <a:cubicBezTo>
                      <a:pt x="142579" y="627"/>
                      <a:pt x="142020" y="1026"/>
                      <a:pt x="141847" y="1630"/>
                    </a:cubicBezTo>
                    <a:cubicBezTo>
                      <a:pt x="141699" y="1121"/>
                      <a:pt x="141245" y="750"/>
                      <a:pt x="140708" y="695"/>
                    </a:cubicBezTo>
                    <a:cubicBezTo>
                      <a:pt x="140660" y="690"/>
                      <a:pt x="140612" y="687"/>
                      <a:pt x="140564" y="687"/>
                    </a:cubicBezTo>
                    <a:cubicBezTo>
                      <a:pt x="140080" y="687"/>
                      <a:pt x="139628" y="941"/>
                      <a:pt x="139384" y="1371"/>
                    </a:cubicBezTo>
                    <a:cubicBezTo>
                      <a:pt x="139217" y="1658"/>
                      <a:pt x="139171" y="1982"/>
                      <a:pt x="139235" y="2288"/>
                    </a:cubicBezTo>
                    <a:cubicBezTo>
                      <a:pt x="139272" y="2483"/>
                      <a:pt x="139365" y="2668"/>
                      <a:pt x="139485" y="2825"/>
                    </a:cubicBezTo>
                    <a:cubicBezTo>
                      <a:pt x="139337" y="2686"/>
                      <a:pt x="139171" y="2557"/>
                      <a:pt x="139004" y="2445"/>
                    </a:cubicBezTo>
                    <a:cubicBezTo>
                      <a:pt x="138322" y="1984"/>
                      <a:pt x="137520" y="1748"/>
                      <a:pt x="136713" y="1748"/>
                    </a:cubicBezTo>
                    <a:cubicBezTo>
                      <a:pt x="135853" y="1748"/>
                      <a:pt x="134988" y="2016"/>
                      <a:pt x="134261" y="2566"/>
                    </a:cubicBezTo>
                    <a:cubicBezTo>
                      <a:pt x="133440" y="1425"/>
                      <a:pt x="132128" y="785"/>
                      <a:pt x="130764" y="785"/>
                    </a:cubicBezTo>
                    <a:cubicBezTo>
                      <a:pt x="130312" y="785"/>
                      <a:pt x="129855" y="855"/>
                      <a:pt x="129408" y="1001"/>
                    </a:cubicBezTo>
                    <a:cubicBezTo>
                      <a:pt x="128259" y="1380"/>
                      <a:pt x="127351" y="2205"/>
                      <a:pt x="126861" y="3233"/>
                    </a:cubicBezTo>
                    <a:cubicBezTo>
                      <a:pt x="126592" y="3816"/>
                      <a:pt x="126434" y="4455"/>
                      <a:pt x="126453" y="5132"/>
                    </a:cubicBezTo>
                    <a:cubicBezTo>
                      <a:pt x="126201" y="4984"/>
                      <a:pt x="125925" y="4918"/>
                      <a:pt x="125647" y="4918"/>
                    </a:cubicBezTo>
                    <a:cubicBezTo>
                      <a:pt x="125628" y="4918"/>
                      <a:pt x="125610" y="4918"/>
                      <a:pt x="125592" y="4919"/>
                    </a:cubicBezTo>
                    <a:cubicBezTo>
                      <a:pt x="125128" y="4937"/>
                      <a:pt x="124684" y="5159"/>
                      <a:pt x="124378" y="5539"/>
                    </a:cubicBezTo>
                    <a:cubicBezTo>
                      <a:pt x="124147" y="5836"/>
                      <a:pt x="124045" y="6178"/>
                      <a:pt x="124045" y="6521"/>
                    </a:cubicBezTo>
                    <a:cubicBezTo>
                      <a:pt x="124054" y="6919"/>
                      <a:pt x="124211" y="7318"/>
                      <a:pt x="124526" y="7614"/>
                    </a:cubicBezTo>
                    <a:cubicBezTo>
                      <a:pt x="124226" y="7423"/>
                      <a:pt x="123892" y="7334"/>
                      <a:pt x="123561" y="7334"/>
                    </a:cubicBezTo>
                    <a:cubicBezTo>
                      <a:pt x="123332" y="7334"/>
                      <a:pt x="123103" y="7377"/>
                      <a:pt x="122887" y="7457"/>
                    </a:cubicBezTo>
                    <a:cubicBezTo>
                      <a:pt x="122544" y="7586"/>
                      <a:pt x="122239" y="7818"/>
                      <a:pt x="122016" y="8142"/>
                    </a:cubicBezTo>
                    <a:cubicBezTo>
                      <a:pt x="121802" y="7935"/>
                      <a:pt x="121516" y="7825"/>
                      <a:pt x="121223" y="7825"/>
                    </a:cubicBezTo>
                    <a:cubicBezTo>
                      <a:pt x="121123" y="7825"/>
                      <a:pt x="121022" y="7838"/>
                      <a:pt x="120923" y="7864"/>
                    </a:cubicBezTo>
                    <a:cubicBezTo>
                      <a:pt x="120525" y="7975"/>
                      <a:pt x="120229" y="8281"/>
                      <a:pt x="120117" y="8661"/>
                    </a:cubicBezTo>
                    <a:cubicBezTo>
                      <a:pt x="120034" y="8985"/>
                      <a:pt x="120108" y="9328"/>
                      <a:pt x="120303" y="9587"/>
                    </a:cubicBezTo>
                    <a:cubicBezTo>
                      <a:pt x="120340" y="9633"/>
                      <a:pt x="120377" y="9689"/>
                      <a:pt x="120423" y="9726"/>
                    </a:cubicBezTo>
                    <a:cubicBezTo>
                      <a:pt x="120330" y="9661"/>
                      <a:pt x="120229" y="9587"/>
                      <a:pt x="120127" y="9522"/>
                    </a:cubicBezTo>
                    <a:cubicBezTo>
                      <a:pt x="119131" y="8874"/>
                      <a:pt x="117970" y="8542"/>
                      <a:pt x="116805" y="8542"/>
                    </a:cubicBezTo>
                    <a:cubicBezTo>
                      <a:pt x="115673" y="8542"/>
                      <a:pt x="114536" y="8855"/>
                      <a:pt x="113541" y="9494"/>
                    </a:cubicBezTo>
                    <a:cubicBezTo>
                      <a:pt x="112819" y="9948"/>
                      <a:pt x="112235" y="10541"/>
                      <a:pt x="111790" y="11208"/>
                    </a:cubicBezTo>
                    <a:cubicBezTo>
                      <a:pt x="111105" y="12227"/>
                      <a:pt x="110762" y="13440"/>
                      <a:pt x="110827" y="14672"/>
                    </a:cubicBezTo>
                    <a:cubicBezTo>
                      <a:pt x="110422" y="14436"/>
                      <a:pt x="109948" y="14307"/>
                      <a:pt x="109460" y="14307"/>
                    </a:cubicBezTo>
                    <a:cubicBezTo>
                      <a:pt x="109413" y="14307"/>
                      <a:pt x="109365" y="14308"/>
                      <a:pt x="109317" y="14311"/>
                    </a:cubicBezTo>
                    <a:cubicBezTo>
                      <a:pt x="109271" y="14311"/>
                      <a:pt x="109234" y="14320"/>
                      <a:pt x="109188" y="14320"/>
                    </a:cubicBezTo>
                    <a:cubicBezTo>
                      <a:pt x="108067" y="14403"/>
                      <a:pt x="107104" y="15209"/>
                      <a:pt x="106789" y="16256"/>
                    </a:cubicBezTo>
                    <a:cubicBezTo>
                      <a:pt x="106770" y="16311"/>
                      <a:pt x="106752" y="16376"/>
                      <a:pt x="106733" y="16441"/>
                    </a:cubicBezTo>
                    <a:cubicBezTo>
                      <a:pt x="106631" y="16413"/>
                      <a:pt x="106511" y="16395"/>
                      <a:pt x="106400" y="16386"/>
                    </a:cubicBezTo>
                    <a:cubicBezTo>
                      <a:pt x="106312" y="16377"/>
                      <a:pt x="106224" y="16372"/>
                      <a:pt x="106136" y="16372"/>
                    </a:cubicBezTo>
                    <a:cubicBezTo>
                      <a:pt x="105118" y="16372"/>
                      <a:pt x="104151" y="16959"/>
                      <a:pt x="103741" y="17923"/>
                    </a:cubicBezTo>
                    <a:cubicBezTo>
                      <a:pt x="103825" y="17590"/>
                      <a:pt x="103704" y="17247"/>
                      <a:pt x="103426" y="17052"/>
                    </a:cubicBezTo>
                    <a:cubicBezTo>
                      <a:pt x="103273" y="16940"/>
                      <a:pt x="103090" y="16884"/>
                      <a:pt x="102906" y="16884"/>
                    </a:cubicBezTo>
                    <a:cubicBezTo>
                      <a:pt x="102756" y="16884"/>
                      <a:pt x="102606" y="16922"/>
                      <a:pt x="102472" y="16997"/>
                    </a:cubicBezTo>
                    <a:cubicBezTo>
                      <a:pt x="102176" y="17173"/>
                      <a:pt x="102000" y="17497"/>
                      <a:pt x="102046" y="17830"/>
                    </a:cubicBezTo>
                    <a:cubicBezTo>
                      <a:pt x="101872" y="17625"/>
                      <a:pt x="101624" y="17521"/>
                      <a:pt x="101371" y="17521"/>
                    </a:cubicBezTo>
                    <a:cubicBezTo>
                      <a:pt x="101180" y="17521"/>
                      <a:pt x="100987" y="17581"/>
                      <a:pt x="100823" y="17701"/>
                    </a:cubicBezTo>
                    <a:cubicBezTo>
                      <a:pt x="100472" y="17969"/>
                      <a:pt x="100379" y="18451"/>
                      <a:pt x="100610" y="18812"/>
                    </a:cubicBezTo>
                    <a:cubicBezTo>
                      <a:pt x="100629" y="18831"/>
                      <a:pt x="100638" y="18859"/>
                      <a:pt x="100657" y="18877"/>
                    </a:cubicBezTo>
                    <a:cubicBezTo>
                      <a:pt x="100615" y="18869"/>
                      <a:pt x="100571" y="18865"/>
                      <a:pt x="100527" y="18865"/>
                    </a:cubicBezTo>
                    <a:cubicBezTo>
                      <a:pt x="100464" y="18865"/>
                      <a:pt x="100402" y="18874"/>
                      <a:pt x="100342" y="18896"/>
                    </a:cubicBezTo>
                    <a:lnTo>
                      <a:pt x="100323" y="18905"/>
                    </a:lnTo>
                    <a:cubicBezTo>
                      <a:pt x="100240" y="18933"/>
                      <a:pt x="100166" y="18979"/>
                      <a:pt x="100110" y="19044"/>
                    </a:cubicBezTo>
                    <a:cubicBezTo>
                      <a:pt x="100064" y="19081"/>
                      <a:pt x="100036" y="19127"/>
                      <a:pt x="100008" y="19174"/>
                    </a:cubicBezTo>
                    <a:lnTo>
                      <a:pt x="99999" y="19201"/>
                    </a:lnTo>
                    <a:cubicBezTo>
                      <a:pt x="99944" y="19322"/>
                      <a:pt x="99934" y="19451"/>
                      <a:pt x="99971" y="19581"/>
                    </a:cubicBezTo>
                    <a:cubicBezTo>
                      <a:pt x="99925" y="19572"/>
                      <a:pt x="99906" y="19563"/>
                      <a:pt x="99860" y="19553"/>
                    </a:cubicBezTo>
                    <a:cubicBezTo>
                      <a:pt x="99740" y="19535"/>
                      <a:pt x="99619" y="19526"/>
                      <a:pt x="99508" y="19526"/>
                    </a:cubicBezTo>
                    <a:cubicBezTo>
                      <a:pt x="99481" y="19525"/>
                      <a:pt x="99454" y="19524"/>
                      <a:pt x="99427" y="19524"/>
                    </a:cubicBezTo>
                    <a:cubicBezTo>
                      <a:pt x="99130" y="19524"/>
                      <a:pt x="98834" y="19571"/>
                      <a:pt x="98554" y="19664"/>
                    </a:cubicBezTo>
                    <a:cubicBezTo>
                      <a:pt x="98369" y="19729"/>
                      <a:pt x="98184" y="19822"/>
                      <a:pt x="98017" y="19924"/>
                    </a:cubicBezTo>
                    <a:cubicBezTo>
                      <a:pt x="97443" y="20285"/>
                      <a:pt x="97035" y="20869"/>
                      <a:pt x="96905" y="21517"/>
                    </a:cubicBezTo>
                    <a:cubicBezTo>
                      <a:pt x="96692" y="20294"/>
                      <a:pt x="95785" y="19312"/>
                      <a:pt x="94562" y="18951"/>
                    </a:cubicBezTo>
                    <a:cubicBezTo>
                      <a:pt x="94234" y="18853"/>
                      <a:pt x="93898" y="18805"/>
                      <a:pt x="93563" y="18805"/>
                    </a:cubicBezTo>
                    <a:cubicBezTo>
                      <a:pt x="92698" y="18805"/>
                      <a:pt x="91845" y="19125"/>
                      <a:pt x="91190" y="19720"/>
                    </a:cubicBezTo>
                    <a:cubicBezTo>
                      <a:pt x="91126" y="19553"/>
                      <a:pt x="91042" y="19387"/>
                      <a:pt x="90950" y="19229"/>
                    </a:cubicBezTo>
                    <a:cubicBezTo>
                      <a:pt x="90635" y="18405"/>
                      <a:pt x="89968" y="17738"/>
                      <a:pt x="89106" y="17395"/>
                    </a:cubicBezTo>
                    <a:cubicBezTo>
                      <a:pt x="88680" y="17154"/>
                      <a:pt x="88217" y="16960"/>
                      <a:pt x="87717" y="16849"/>
                    </a:cubicBezTo>
                    <a:cubicBezTo>
                      <a:pt x="87326" y="16757"/>
                      <a:pt x="86932" y="16713"/>
                      <a:pt x="86542" y="16713"/>
                    </a:cubicBezTo>
                    <a:cubicBezTo>
                      <a:pt x="84953" y="16713"/>
                      <a:pt x="83428" y="17445"/>
                      <a:pt x="82447" y="18701"/>
                    </a:cubicBezTo>
                    <a:cubicBezTo>
                      <a:pt x="82382" y="18785"/>
                      <a:pt x="82308" y="18886"/>
                      <a:pt x="82252" y="18979"/>
                    </a:cubicBezTo>
                    <a:cubicBezTo>
                      <a:pt x="82289" y="18896"/>
                      <a:pt x="82317" y="18822"/>
                      <a:pt x="82335" y="18729"/>
                    </a:cubicBezTo>
                    <a:cubicBezTo>
                      <a:pt x="82382" y="18497"/>
                      <a:pt x="82326" y="18247"/>
                      <a:pt x="82187" y="18034"/>
                    </a:cubicBezTo>
                    <a:cubicBezTo>
                      <a:pt x="82007" y="17778"/>
                      <a:pt x="81709" y="17624"/>
                      <a:pt x="81394" y="17624"/>
                    </a:cubicBezTo>
                    <a:cubicBezTo>
                      <a:pt x="81369" y="17624"/>
                      <a:pt x="81343" y="17625"/>
                      <a:pt x="81317" y="17627"/>
                    </a:cubicBezTo>
                    <a:cubicBezTo>
                      <a:pt x="80974" y="17655"/>
                      <a:pt x="80659" y="17858"/>
                      <a:pt x="80511" y="18164"/>
                    </a:cubicBezTo>
                    <a:cubicBezTo>
                      <a:pt x="80232" y="17958"/>
                      <a:pt x="79903" y="17859"/>
                      <a:pt x="79576" y="17859"/>
                    </a:cubicBezTo>
                    <a:cubicBezTo>
                      <a:pt x="79110" y="17859"/>
                      <a:pt x="78648" y="18061"/>
                      <a:pt x="78343" y="18442"/>
                    </a:cubicBezTo>
                    <a:cubicBezTo>
                      <a:pt x="78649" y="17840"/>
                      <a:pt x="78445" y="17117"/>
                      <a:pt x="77871" y="16747"/>
                    </a:cubicBezTo>
                    <a:cubicBezTo>
                      <a:pt x="77641" y="16604"/>
                      <a:pt x="77383" y="16535"/>
                      <a:pt x="77128" y="16535"/>
                    </a:cubicBezTo>
                    <a:cubicBezTo>
                      <a:pt x="76736" y="16535"/>
                      <a:pt x="76349" y="16698"/>
                      <a:pt x="76074" y="17006"/>
                    </a:cubicBezTo>
                    <a:cubicBezTo>
                      <a:pt x="75585" y="15548"/>
                      <a:pt x="74193" y="14559"/>
                      <a:pt x="72616" y="14559"/>
                    </a:cubicBezTo>
                    <a:cubicBezTo>
                      <a:pt x="72580" y="14559"/>
                      <a:pt x="72544" y="14560"/>
                      <a:pt x="72508" y="14561"/>
                    </a:cubicBezTo>
                    <a:cubicBezTo>
                      <a:pt x="71257" y="14589"/>
                      <a:pt x="70137" y="15237"/>
                      <a:pt x="69488" y="16237"/>
                    </a:cubicBezTo>
                    <a:cubicBezTo>
                      <a:pt x="69303" y="16534"/>
                      <a:pt x="69155" y="16849"/>
                      <a:pt x="69062" y="17191"/>
                    </a:cubicBezTo>
                    <a:cubicBezTo>
                      <a:pt x="68713" y="17081"/>
                      <a:pt x="68359" y="17029"/>
                      <a:pt x="68010" y="17029"/>
                    </a:cubicBezTo>
                    <a:cubicBezTo>
                      <a:pt x="67509" y="17029"/>
                      <a:pt x="67019" y="17137"/>
                      <a:pt x="66571" y="17340"/>
                    </a:cubicBezTo>
                    <a:cubicBezTo>
                      <a:pt x="65913" y="17636"/>
                      <a:pt x="65348" y="18136"/>
                      <a:pt x="64977" y="18803"/>
                    </a:cubicBezTo>
                    <a:cubicBezTo>
                      <a:pt x="64959" y="18840"/>
                      <a:pt x="64950" y="18859"/>
                      <a:pt x="64931" y="18896"/>
                    </a:cubicBezTo>
                    <a:cubicBezTo>
                      <a:pt x="64940" y="18868"/>
                      <a:pt x="64950" y="18831"/>
                      <a:pt x="64950" y="18794"/>
                    </a:cubicBezTo>
                    <a:cubicBezTo>
                      <a:pt x="65051" y="18396"/>
                      <a:pt x="64913" y="17969"/>
                      <a:pt x="64588" y="17701"/>
                    </a:cubicBezTo>
                    <a:cubicBezTo>
                      <a:pt x="64374" y="17520"/>
                      <a:pt x="64104" y="17425"/>
                      <a:pt x="63831" y="17425"/>
                    </a:cubicBezTo>
                    <a:cubicBezTo>
                      <a:pt x="63657" y="17425"/>
                      <a:pt x="63482" y="17464"/>
                      <a:pt x="63319" y="17543"/>
                    </a:cubicBezTo>
                    <a:cubicBezTo>
                      <a:pt x="62912" y="17747"/>
                      <a:pt x="62652" y="18164"/>
                      <a:pt x="62680" y="18618"/>
                    </a:cubicBezTo>
                    <a:cubicBezTo>
                      <a:pt x="62451" y="18302"/>
                      <a:pt x="62086" y="18132"/>
                      <a:pt x="61717" y="18132"/>
                    </a:cubicBezTo>
                    <a:cubicBezTo>
                      <a:pt x="61490" y="18132"/>
                      <a:pt x="61260" y="18197"/>
                      <a:pt x="61059" y="18331"/>
                    </a:cubicBezTo>
                    <a:cubicBezTo>
                      <a:pt x="60744" y="18544"/>
                      <a:pt x="60568" y="18868"/>
                      <a:pt x="60550" y="19211"/>
                    </a:cubicBezTo>
                    <a:cubicBezTo>
                      <a:pt x="60531" y="19442"/>
                      <a:pt x="60587" y="19683"/>
                      <a:pt x="60735" y="19896"/>
                    </a:cubicBezTo>
                    <a:cubicBezTo>
                      <a:pt x="60658" y="19875"/>
                      <a:pt x="60581" y="19864"/>
                      <a:pt x="60505" y="19864"/>
                    </a:cubicBezTo>
                    <a:cubicBezTo>
                      <a:pt x="60314" y="19864"/>
                      <a:pt x="60130" y="19930"/>
                      <a:pt x="59985" y="20063"/>
                    </a:cubicBezTo>
                    <a:cubicBezTo>
                      <a:pt x="59781" y="20239"/>
                      <a:pt x="59688" y="20507"/>
                      <a:pt x="59744" y="20767"/>
                    </a:cubicBezTo>
                    <a:cubicBezTo>
                      <a:pt x="59424" y="20672"/>
                      <a:pt x="59093" y="20626"/>
                      <a:pt x="58765" y="20626"/>
                    </a:cubicBezTo>
                    <a:cubicBezTo>
                      <a:pt x="58190" y="20626"/>
                      <a:pt x="57620" y="20768"/>
                      <a:pt x="57113" y="21045"/>
                    </a:cubicBezTo>
                    <a:cubicBezTo>
                      <a:pt x="56993" y="21109"/>
                      <a:pt x="56882" y="21174"/>
                      <a:pt x="56780" y="21248"/>
                    </a:cubicBezTo>
                    <a:cubicBezTo>
                      <a:pt x="56308" y="21582"/>
                      <a:pt x="55928" y="22026"/>
                      <a:pt x="55687" y="22527"/>
                    </a:cubicBezTo>
                    <a:cubicBezTo>
                      <a:pt x="55594" y="22693"/>
                      <a:pt x="55530" y="22879"/>
                      <a:pt x="55474" y="23064"/>
                    </a:cubicBezTo>
                    <a:cubicBezTo>
                      <a:pt x="55455" y="22860"/>
                      <a:pt x="55418" y="22656"/>
                      <a:pt x="55363" y="22462"/>
                    </a:cubicBezTo>
                    <a:cubicBezTo>
                      <a:pt x="55020" y="21072"/>
                      <a:pt x="53992" y="19924"/>
                      <a:pt x="52603" y="19396"/>
                    </a:cubicBezTo>
                    <a:cubicBezTo>
                      <a:pt x="52061" y="19187"/>
                      <a:pt x="51493" y="19085"/>
                      <a:pt x="50928" y="19085"/>
                    </a:cubicBezTo>
                    <a:cubicBezTo>
                      <a:pt x="49842" y="19085"/>
                      <a:pt x="48769" y="19461"/>
                      <a:pt x="47916" y="20174"/>
                    </a:cubicBezTo>
                    <a:cubicBezTo>
                      <a:pt x="47758" y="18553"/>
                      <a:pt x="46665" y="17164"/>
                      <a:pt x="45109" y="16580"/>
                    </a:cubicBezTo>
                    <a:cubicBezTo>
                      <a:pt x="44588" y="16381"/>
                      <a:pt x="44043" y="16285"/>
                      <a:pt x="43503" y="16285"/>
                    </a:cubicBezTo>
                    <a:cubicBezTo>
                      <a:pt x="42432" y="16285"/>
                      <a:pt x="41377" y="16665"/>
                      <a:pt x="40552" y="17386"/>
                    </a:cubicBezTo>
                    <a:cubicBezTo>
                      <a:pt x="40349" y="16953"/>
                      <a:pt x="39901" y="16680"/>
                      <a:pt x="39410" y="16680"/>
                    </a:cubicBezTo>
                    <a:cubicBezTo>
                      <a:pt x="39386" y="16680"/>
                      <a:pt x="39362" y="16681"/>
                      <a:pt x="39339" y="16682"/>
                    </a:cubicBezTo>
                    <a:cubicBezTo>
                      <a:pt x="38829" y="16719"/>
                      <a:pt x="38385" y="17071"/>
                      <a:pt x="38246" y="17562"/>
                    </a:cubicBezTo>
                    <a:cubicBezTo>
                      <a:pt x="38067" y="17513"/>
                      <a:pt x="37886" y="17489"/>
                      <a:pt x="37706" y="17489"/>
                    </a:cubicBezTo>
                    <a:cubicBezTo>
                      <a:pt x="37073" y="17489"/>
                      <a:pt x="36460" y="17784"/>
                      <a:pt x="36078" y="18303"/>
                    </a:cubicBezTo>
                    <a:cubicBezTo>
                      <a:pt x="35986" y="18423"/>
                      <a:pt x="35911" y="18553"/>
                      <a:pt x="35856" y="18683"/>
                    </a:cubicBezTo>
                    <a:cubicBezTo>
                      <a:pt x="35597" y="19275"/>
                      <a:pt x="35652" y="19989"/>
                      <a:pt x="36032" y="20544"/>
                    </a:cubicBezTo>
                    <a:cubicBezTo>
                      <a:pt x="34800" y="20720"/>
                      <a:pt x="33735" y="21480"/>
                      <a:pt x="33207" y="22582"/>
                    </a:cubicBezTo>
                    <a:cubicBezTo>
                      <a:pt x="33179" y="22332"/>
                      <a:pt x="33003" y="22119"/>
                      <a:pt x="32771" y="22017"/>
                    </a:cubicBezTo>
                    <a:cubicBezTo>
                      <a:pt x="32674" y="21976"/>
                      <a:pt x="32571" y="21956"/>
                      <a:pt x="32468" y="21956"/>
                    </a:cubicBezTo>
                    <a:cubicBezTo>
                      <a:pt x="32316" y="21956"/>
                      <a:pt x="32167" y="21999"/>
                      <a:pt x="32040" y="22082"/>
                    </a:cubicBezTo>
                    <a:cubicBezTo>
                      <a:pt x="32605" y="21202"/>
                      <a:pt x="32651" y="20109"/>
                      <a:pt x="32179" y="19201"/>
                    </a:cubicBezTo>
                    <a:cubicBezTo>
                      <a:pt x="32142" y="19127"/>
                      <a:pt x="32105" y="19062"/>
                      <a:pt x="32068" y="18998"/>
                    </a:cubicBezTo>
                    <a:cubicBezTo>
                      <a:pt x="31510" y="18109"/>
                      <a:pt x="30518" y="17565"/>
                      <a:pt x="29462" y="17565"/>
                    </a:cubicBezTo>
                    <a:cubicBezTo>
                      <a:pt x="29395" y="17565"/>
                      <a:pt x="29328" y="17567"/>
                      <a:pt x="29261" y="17571"/>
                    </a:cubicBezTo>
                    <a:cubicBezTo>
                      <a:pt x="28831" y="16973"/>
                      <a:pt x="28137" y="16634"/>
                      <a:pt x="27413" y="16634"/>
                    </a:cubicBezTo>
                    <a:cubicBezTo>
                      <a:pt x="27218" y="16634"/>
                      <a:pt x="27020" y="16658"/>
                      <a:pt x="26825" y="16710"/>
                    </a:cubicBezTo>
                    <a:cubicBezTo>
                      <a:pt x="25908" y="16960"/>
                      <a:pt x="25241" y="17738"/>
                      <a:pt x="25176" y="18664"/>
                    </a:cubicBezTo>
                    <a:cubicBezTo>
                      <a:pt x="25136" y="18662"/>
                      <a:pt x="25096" y="18661"/>
                      <a:pt x="25056" y="18661"/>
                    </a:cubicBezTo>
                    <a:cubicBezTo>
                      <a:pt x="24739" y="18661"/>
                      <a:pt x="24437" y="18726"/>
                      <a:pt x="24157" y="18849"/>
                    </a:cubicBezTo>
                    <a:cubicBezTo>
                      <a:pt x="23620" y="19072"/>
                      <a:pt x="23185" y="19507"/>
                      <a:pt x="22962" y="20063"/>
                    </a:cubicBezTo>
                    <a:cubicBezTo>
                      <a:pt x="22748" y="19919"/>
                      <a:pt x="22503" y="19848"/>
                      <a:pt x="22258" y="19848"/>
                    </a:cubicBezTo>
                    <a:cubicBezTo>
                      <a:pt x="21952" y="19848"/>
                      <a:pt x="21648" y="19958"/>
                      <a:pt x="21406" y="20174"/>
                    </a:cubicBezTo>
                    <a:cubicBezTo>
                      <a:pt x="21480" y="19553"/>
                      <a:pt x="21369" y="18933"/>
                      <a:pt x="21119" y="18396"/>
                    </a:cubicBezTo>
                    <a:cubicBezTo>
                      <a:pt x="20749" y="17590"/>
                      <a:pt x="20063" y="16932"/>
                      <a:pt x="19174" y="16599"/>
                    </a:cubicBezTo>
                    <a:cubicBezTo>
                      <a:pt x="18766" y="16446"/>
                      <a:pt x="18343" y="16372"/>
                      <a:pt x="17924" y="16372"/>
                    </a:cubicBezTo>
                    <a:cubicBezTo>
                      <a:pt x="16821" y="16372"/>
                      <a:pt x="15749" y="16883"/>
                      <a:pt x="15071" y="17803"/>
                    </a:cubicBezTo>
                    <a:cubicBezTo>
                      <a:pt x="14869" y="17694"/>
                      <a:pt x="14648" y="17639"/>
                      <a:pt x="14425" y="17639"/>
                    </a:cubicBezTo>
                    <a:cubicBezTo>
                      <a:pt x="14269" y="17639"/>
                      <a:pt x="14112" y="17666"/>
                      <a:pt x="13959" y="17719"/>
                    </a:cubicBezTo>
                    <a:cubicBezTo>
                      <a:pt x="13857" y="17756"/>
                      <a:pt x="13765" y="17803"/>
                      <a:pt x="13672" y="17858"/>
                    </a:cubicBezTo>
                    <a:cubicBezTo>
                      <a:pt x="13440" y="18016"/>
                      <a:pt x="13265" y="18229"/>
                      <a:pt x="13163" y="18479"/>
                    </a:cubicBezTo>
                    <a:cubicBezTo>
                      <a:pt x="13005" y="18071"/>
                      <a:pt x="12644" y="17766"/>
                      <a:pt x="12199" y="17692"/>
                    </a:cubicBezTo>
                    <a:lnTo>
                      <a:pt x="12190" y="17682"/>
                    </a:lnTo>
                    <a:cubicBezTo>
                      <a:pt x="12127" y="17673"/>
                      <a:pt x="12063" y="17669"/>
                      <a:pt x="12000" y="17669"/>
                    </a:cubicBezTo>
                    <a:cubicBezTo>
                      <a:pt x="11738" y="17669"/>
                      <a:pt x="11482" y="17744"/>
                      <a:pt x="11273" y="17886"/>
                    </a:cubicBezTo>
                    <a:cubicBezTo>
                      <a:pt x="11171" y="17951"/>
                      <a:pt x="11079" y="18034"/>
                      <a:pt x="11004" y="18127"/>
                    </a:cubicBezTo>
                    <a:cubicBezTo>
                      <a:pt x="10727" y="18470"/>
                      <a:pt x="10652" y="18942"/>
                      <a:pt x="10819" y="19350"/>
                    </a:cubicBezTo>
                    <a:cubicBezTo>
                      <a:pt x="9550" y="20591"/>
                      <a:pt x="9133" y="22434"/>
                      <a:pt x="9754" y="24073"/>
                    </a:cubicBezTo>
                    <a:cubicBezTo>
                      <a:pt x="9705" y="24061"/>
                      <a:pt x="9654" y="24055"/>
                      <a:pt x="9604" y="24055"/>
                    </a:cubicBezTo>
                    <a:cubicBezTo>
                      <a:pt x="9503" y="24055"/>
                      <a:pt x="9402" y="24080"/>
                      <a:pt x="9309" y="24129"/>
                    </a:cubicBezTo>
                    <a:cubicBezTo>
                      <a:pt x="9180" y="24194"/>
                      <a:pt x="9078" y="24324"/>
                      <a:pt x="9041" y="24462"/>
                    </a:cubicBezTo>
                    <a:cubicBezTo>
                      <a:pt x="9096" y="24064"/>
                      <a:pt x="8846" y="23675"/>
                      <a:pt x="8457" y="23536"/>
                    </a:cubicBezTo>
                    <a:cubicBezTo>
                      <a:pt x="8357" y="23501"/>
                      <a:pt x="8254" y="23485"/>
                      <a:pt x="8153" y="23485"/>
                    </a:cubicBezTo>
                    <a:cubicBezTo>
                      <a:pt x="7850" y="23485"/>
                      <a:pt x="7559" y="23634"/>
                      <a:pt x="7392" y="23897"/>
                    </a:cubicBezTo>
                    <a:cubicBezTo>
                      <a:pt x="7244" y="23508"/>
                      <a:pt x="6883" y="23240"/>
                      <a:pt x="6466" y="23221"/>
                    </a:cubicBezTo>
                    <a:cubicBezTo>
                      <a:pt x="6441" y="23220"/>
                      <a:pt x="6417" y="23219"/>
                      <a:pt x="6393" y="23219"/>
                    </a:cubicBezTo>
                    <a:cubicBezTo>
                      <a:pt x="6003" y="23219"/>
                      <a:pt x="5640" y="23428"/>
                      <a:pt x="5465" y="23768"/>
                    </a:cubicBezTo>
                    <a:cubicBezTo>
                      <a:pt x="5271" y="24129"/>
                      <a:pt x="5326" y="24574"/>
                      <a:pt x="5586" y="24879"/>
                    </a:cubicBezTo>
                    <a:cubicBezTo>
                      <a:pt x="5328" y="24733"/>
                      <a:pt x="5038" y="24663"/>
                      <a:pt x="4749" y="24663"/>
                    </a:cubicBezTo>
                    <a:cubicBezTo>
                      <a:pt x="4416" y="24663"/>
                      <a:pt x="4085" y="24756"/>
                      <a:pt x="3807" y="24935"/>
                    </a:cubicBezTo>
                    <a:cubicBezTo>
                      <a:pt x="3733" y="24981"/>
                      <a:pt x="3659" y="25046"/>
                      <a:pt x="3594" y="25102"/>
                    </a:cubicBezTo>
                    <a:cubicBezTo>
                      <a:pt x="3437" y="25250"/>
                      <a:pt x="3307" y="25435"/>
                      <a:pt x="3215" y="25620"/>
                    </a:cubicBezTo>
                    <a:cubicBezTo>
                      <a:pt x="3020" y="26065"/>
                      <a:pt x="3029" y="26574"/>
                      <a:pt x="3279" y="27019"/>
                    </a:cubicBezTo>
                    <a:cubicBezTo>
                      <a:pt x="3048" y="27491"/>
                      <a:pt x="3029" y="28038"/>
                      <a:pt x="3224" y="28519"/>
                    </a:cubicBezTo>
                    <a:cubicBezTo>
                      <a:pt x="3418" y="29010"/>
                      <a:pt x="3817" y="29399"/>
                      <a:pt x="4326" y="29603"/>
                    </a:cubicBezTo>
                    <a:cubicBezTo>
                      <a:pt x="4274" y="29595"/>
                      <a:pt x="4222" y="29591"/>
                      <a:pt x="4170" y="29591"/>
                    </a:cubicBezTo>
                    <a:cubicBezTo>
                      <a:pt x="3919" y="29591"/>
                      <a:pt x="3677" y="29683"/>
                      <a:pt x="3493" y="29844"/>
                    </a:cubicBezTo>
                    <a:cubicBezTo>
                      <a:pt x="3270" y="30048"/>
                      <a:pt x="3159" y="30344"/>
                      <a:pt x="3196" y="30631"/>
                    </a:cubicBezTo>
                    <a:cubicBezTo>
                      <a:pt x="2555" y="30114"/>
                      <a:pt x="1754" y="29838"/>
                      <a:pt x="939" y="29838"/>
                    </a:cubicBezTo>
                    <a:cubicBezTo>
                      <a:pt x="660" y="29838"/>
                      <a:pt x="379" y="29870"/>
                      <a:pt x="102" y="29937"/>
                    </a:cubicBezTo>
                    <a:cubicBezTo>
                      <a:pt x="65" y="32956"/>
                      <a:pt x="38" y="35976"/>
                      <a:pt x="1" y="38986"/>
                    </a:cubicBezTo>
                    <a:cubicBezTo>
                      <a:pt x="1301" y="38994"/>
                      <a:pt x="2601" y="38999"/>
                      <a:pt x="3901" y="38999"/>
                    </a:cubicBezTo>
                    <a:cubicBezTo>
                      <a:pt x="55713" y="38999"/>
                      <a:pt x="107165" y="32336"/>
                      <a:pt x="157260" y="19062"/>
                    </a:cubicBezTo>
                    <a:cubicBezTo>
                      <a:pt x="155500" y="12718"/>
                      <a:pt x="153759" y="6364"/>
                      <a:pt x="1520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4" name="Google Shape;2954;p44"/>
            <p:cNvSpPr/>
            <p:nvPr/>
          </p:nvSpPr>
          <p:spPr>
            <a:xfrm>
              <a:off x="8646350" y="4301175"/>
              <a:ext cx="818150" cy="553975"/>
            </a:xfrm>
            <a:custGeom>
              <a:avLst/>
              <a:gdLst/>
              <a:ahLst/>
              <a:cxnLst/>
              <a:rect l="l" t="t" r="r" b="b"/>
              <a:pathLst>
                <a:path w="32726" h="22159" extrusionOk="0">
                  <a:moveTo>
                    <a:pt x="18216" y="1"/>
                  </a:moveTo>
                  <a:cubicBezTo>
                    <a:pt x="17420" y="1"/>
                    <a:pt x="16621" y="200"/>
                    <a:pt x="15895" y="605"/>
                  </a:cubicBezTo>
                  <a:cubicBezTo>
                    <a:pt x="14200" y="1559"/>
                    <a:pt x="13255" y="3439"/>
                    <a:pt x="13505" y="5365"/>
                  </a:cubicBezTo>
                  <a:cubicBezTo>
                    <a:pt x="12872" y="4727"/>
                    <a:pt x="12029" y="4398"/>
                    <a:pt x="11182" y="4398"/>
                  </a:cubicBezTo>
                  <a:cubicBezTo>
                    <a:pt x="10579" y="4398"/>
                    <a:pt x="9974" y="4564"/>
                    <a:pt x="9439" y="4902"/>
                  </a:cubicBezTo>
                  <a:cubicBezTo>
                    <a:pt x="8443" y="4122"/>
                    <a:pt x="7251" y="3737"/>
                    <a:pt x="6061" y="3737"/>
                  </a:cubicBezTo>
                  <a:cubicBezTo>
                    <a:pt x="4696" y="3737"/>
                    <a:pt x="3334" y="4245"/>
                    <a:pt x="2279" y="5245"/>
                  </a:cubicBezTo>
                  <a:cubicBezTo>
                    <a:pt x="306" y="7116"/>
                    <a:pt x="1" y="10145"/>
                    <a:pt x="1557" y="12368"/>
                  </a:cubicBezTo>
                  <a:lnTo>
                    <a:pt x="6605" y="20862"/>
                  </a:lnTo>
                  <a:lnTo>
                    <a:pt x="31364" y="22158"/>
                  </a:lnTo>
                  <a:cubicBezTo>
                    <a:pt x="32401" y="21343"/>
                    <a:pt x="32725" y="19917"/>
                    <a:pt x="32160" y="18731"/>
                  </a:cubicBezTo>
                  <a:cubicBezTo>
                    <a:pt x="31686" y="17736"/>
                    <a:pt x="30682" y="17125"/>
                    <a:pt x="29616" y="17125"/>
                  </a:cubicBezTo>
                  <a:cubicBezTo>
                    <a:pt x="29463" y="17125"/>
                    <a:pt x="29309" y="17138"/>
                    <a:pt x="29155" y="17164"/>
                  </a:cubicBezTo>
                  <a:lnTo>
                    <a:pt x="29155" y="17164"/>
                  </a:lnTo>
                  <a:cubicBezTo>
                    <a:pt x="31275" y="16708"/>
                    <a:pt x="32699" y="14678"/>
                    <a:pt x="32364" y="12507"/>
                  </a:cubicBezTo>
                  <a:cubicBezTo>
                    <a:pt x="32057" y="10471"/>
                    <a:pt x="30301" y="8999"/>
                    <a:pt x="28292" y="8999"/>
                  </a:cubicBezTo>
                  <a:cubicBezTo>
                    <a:pt x="28117" y="8999"/>
                    <a:pt x="27939" y="9010"/>
                    <a:pt x="27760" y="9033"/>
                  </a:cubicBezTo>
                  <a:cubicBezTo>
                    <a:pt x="28159" y="8413"/>
                    <a:pt x="28187" y="7626"/>
                    <a:pt x="27825" y="6986"/>
                  </a:cubicBezTo>
                  <a:cubicBezTo>
                    <a:pt x="27468" y="6355"/>
                    <a:pt x="26795" y="5967"/>
                    <a:pt x="26072" y="5967"/>
                  </a:cubicBezTo>
                  <a:cubicBezTo>
                    <a:pt x="26064" y="5967"/>
                    <a:pt x="26055" y="5967"/>
                    <a:pt x="26047" y="5968"/>
                  </a:cubicBezTo>
                  <a:cubicBezTo>
                    <a:pt x="25315" y="5986"/>
                    <a:pt x="24648" y="6412"/>
                    <a:pt x="24315" y="7070"/>
                  </a:cubicBezTo>
                  <a:cubicBezTo>
                    <a:pt x="24454" y="6653"/>
                    <a:pt x="24287" y="6199"/>
                    <a:pt x="23917" y="5977"/>
                  </a:cubicBezTo>
                  <a:cubicBezTo>
                    <a:pt x="23769" y="5888"/>
                    <a:pt x="23605" y="5845"/>
                    <a:pt x="23441" y="5845"/>
                  </a:cubicBezTo>
                  <a:cubicBezTo>
                    <a:pt x="23193" y="5845"/>
                    <a:pt x="22947" y="5944"/>
                    <a:pt x="22768" y="6134"/>
                  </a:cubicBezTo>
                  <a:cubicBezTo>
                    <a:pt x="23333" y="4282"/>
                    <a:pt x="22712" y="2263"/>
                    <a:pt x="21203" y="1049"/>
                  </a:cubicBezTo>
                  <a:cubicBezTo>
                    <a:pt x="20334" y="355"/>
                    <a:pt x="19278" y="1"/>
                    <a:pt x="18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4"/>
            <p:cNvSpPr/>
            <p:nvPr/>
          </p:nvSpPr>
          <p:spPr>
            <a:xfrm>
              <a:off x="360931" y="4892209"/>
              <a:ext cx="10259228" cy="280211"/>
            </a:xfrm>
            <a:custGeom>
              <a:avLst/>
              <a:gdLst/>
              <a:ahLst/>
              <a:cxnLst/>
              <a:rect l="l" t="t" r="r" b="b"/>
              <a:pathLst>
                <a:path w="242220" h="6615" extrusionOk="0">
                  <a:moveTo>
                    <a:pt x="208957" y="1"/>
                  </a:moveTo>
                  <a:cubicBezTo>
                    <a:pt x="194193" y="1"/>
                    <a:pt x="178715" y="2059"/>
                    <a:pt x="147655" y="4296"/>
                  </a:cubicBezTo>
                  <a:cubicBezTo>
                    <a:pt x="138042" y="4988"/>
                    <a:pt x="129503" y="5247"/>
                    <a:pt x="121624" y="5247"/>
                  </a:cubicBezTo>
                  <a:cubicBezTo>
                    <a:pt x="100629" y="5247"/>
                    <a:pt x="84315" y="3408"/>
                    <a:pt x="64832" y="3031"/>
                  </a:cubicBezTo>
                  <a:cubicBezTo>
                    <a:pt x="64087" y="3017"/>
                    <a:pt x="63323" y="3010"/>
                    <a:pt x="62540" y="3010"/>
                  </a:cubicBezTo>
                  <a:cubicBezTo>
                    <a:pt x="45542" y="3010"/>
                    <a:pt x="19912" y="6267"/>
                    <a:pt x="0" y="6615"/>
                  </a:cubicBezTo>
                  <a:lnTo>
                    <a:pt x="242219" y="6615"/>
                  </a:lnTo>
                  <a:lnTo>
                    <a:pt x="242219" y="3350"/>
                  </a:lnTo>
                  <a:cubicBezTo>
                    <a:pt x="228456" y="928"/>
                    <a:pt x="218867" y="1"/>
                    <a:pt x="208957" y="1"/>
                  </a:cubicBezTo>
                  <a:close/>
                </a:path>
              </a:pathLst>
            </a:custGeom>
            <a:solidFill>
              <a:srgbClr val="7CB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4"/>
            <p:cNvSpPr/>
            <p:nvPr/>
          </p:nvSpPr>
          <p:spPr>
            <a:xfrm>
              <a:off x="-117650" y="5038308"/>
              <a:ext cx="1195672" cy="105162"/>
            </a:xfrm>
            <a:custGeom>
              <a:avLst/>
              <a:gdLst/>
              <a:ahLst/>
              <a:cxnLst/>
              <a:rect l="l" t="t" r="r" b="b"/>
              <a:pathLst>
                <a:path w="36409" h="3202" extrusionOk="0">
                  <a:moveTo>
                    <a:pt x="0" y="0"/>
                  </a:moveTo>
                  <a:lnTo>
                    <a:pt x="0" y="3202"/>
                  </a:lnTo>
                  <a:lnTo>
                    <a:pt x="36409" y="3202"/>
                  </a:lnTo>
                  <a:cubicBezTo>
                    <a:pt x="6321" y="2783"/>
                    <a:pt x="0" y="0"/>
                    <a:pt x="0" y="0"/>
                  </a:cubicBezTo>
                  <a:close/>
                </a:path>
              </a:pathLst>
            </a:custGeom>
            <a:solidFill>
              <a:srgbClr val="7CB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7" name="Google Shape;2957;p44"/>
            <p:cNvGrpSpPr/>
            <p:nvPr/>
          </p:nvGrpSpPr>
          <p:grpSpPr>
            <a:xfrm>
              <a:off x="-1476693" y="4367039"/>
              <a:ext cx="12096800" cy="1034011"/>
              <a:chOff x="-1476693" y="4367039"/>
              <a:chExt cx="12096800" cy="1034011"/>
            </a:xfrm>
          </p:grpSpPr>
          <p:sp>
            <p:nvSpPr>
              <p:cNvPr id="2958" name="Google Shape;2958;p44"/>
              <p:cNvSpPr/>
              <p:nvPr/>
            </p:nvSpPr>
            <p:spPr>
              <a:xfrm>
                <a:off x="-1476693" y="4367039"/>
                <a:ext cx="12096800" cy="747866"/>
              </a:xfrm>
              <a:custGeom>
                <a:avLst/>
                <a:gdLst/>
                <a:ahLst/>
                <a:cxnLst/>
                <a:rect l="l" t="t" r="r" b="b"/>
                <a:pathLst>
                  <a:path w="285605" h="17655" extrusionOk="0">
                    <a:moveTo>
                      <a:pt x="37135" y="0"/>
                    </a:moveTo>
                    <a:cubicBezTo>
                      <a:pt x="24929" y="0"/>
                      <a:pt x="12491" y="4349"/>
                      <a:pt x="0" y="6477"/>
                    </a:cubicBezTo>
                    <a:lnTo>
                      <a:pt x="0" y="17655"/>
                    </a:lnTo>
                    <a:lnTo>
                      <a:pt x="285604" y="17655"/>
                    </a:lnTo>
                    <a:lnTo>
                      <a:pt x="285604" y="6477"/>
                    </a:lnTo>
                    <a:cubicBezTo>
                      <a:pt x="285604" y="6477"/>
                      <a:pt x="276985" y="7321"/>
                      <a:pt x="268073" y="7321"/>
                    </a:cubicBezTo>
                    <a:cubicBezTo>
                      <a:pt x="265066" y="7321"/>
                      <a:pt x="262027" y="7225"/>
                      <a:pt x="259273" y="6968"/>
                    </a:cubicBezTo>
                    <a:cubicBezTo>
                      <a:pt x="248560" y="5968"/>
                      <a:pt x="235811" y="3684"/>
                      <a:pt x="216774" y="3684"/>
                    </a:cubicBezTo>
                    <a:cubicBezTo>
                      <a:pt x="204796" y="3684"/>
                      <a:pt x="190328" y="4588"/>
                      <a:pt x="172312" y="7286"/>
                    </a:cubicBezTo>
                    <a:cubicBezTo>
                      <a:pt x="164760" y="8416"/>
                      <a:pt x="153782" y="8928"/>
                      <a:pt x="141231" y="8928"/>
                    </a:cubicBezTo>
                    <a:cubicBezTo>
                      <a:pt x="109737" y="8928"/>
                      <a:pt x="68340" y="5705"/>
                      <a:pt x="46332" y="938"/>
                    </a:cubicBezTo>
                    <a:cubicBezTo>
                      <a:pt x="43283" y="278"/>
                      <a:pt x="40216" y="0"/>
                      <a:pt x="37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4"/>
              <p:cNvSpPr/>
              <p:nvPr/>
            </p:nvSpPr>
            <p:spPr>
              <a:xfrm>
                <a:off x="-1476693" y="4568569"/>
                <a:ext cx="12096800" cy="747823"/>
              </a:xfrm>
              <a:custGeom>
                <a:avLst/>
                <a:gdLst/>
                <a:ahLst/>
                <a:cxnLst/>
                <a:rect l="l" t="t" r="r" b="b"/>
                <a:pathLst>
                  <a:path w="285605" h="17654" extrusionOk="0">
                    <a:moveTo>
                      <a:pt x="248462" y="0"/>
                    </a:moveTo>
                    <a:cubicBezTo>
                      <a:pt x="245383" y="0"/>
                      <a:pt x="242319" y="277"/>
                      <a:pt x="239273" y="936"/>
                    </a:cubicBezTo>
                    <a:cubicBezTo>
                      <a:pt x="217264" y="5704"/>
                      <a:pt x="175868" y="8927"/>
                      <a:pt x="144373" y="8927"/>
                    </a:cubicBezTo>
                    <a:cubicBezTo>
                      <a:pt x="131823" y="8927"/>
                      <a:pt x="120845" y="8415"/>
                      <a:pt x="113292" y="7285"/>
                    </a:cubicBezTo>
                    <a:cubicBezTo>
                      <a:pt x="95273" y="4590"/>
                      <a:pt x="80805" y="3687"/>
                      <a:pt x="68827" y="3687"/>
                    </a:cubicBezTo>
                    <a:cubicBezTo>
                      <a:pt x="49796" y="3687"/>
                      <a:pt x="37052" y="5967"/>
                      <a:pt x="26340" y="6967"/>
                    </a:cubicBezTo>
                    <a:cubicBezTo>
                      <a:pt x="23585" y="7224"/>
                      <a:pt x="20543" y="7320"/>
                      <a:pt x="17536" y="7320"/>
                    </a:cubicBezTo>
                    <a:cubicBezTo>
                      <a:pt x="8620" y="7320"/>
                      <a:pt x="0" y="6476"/>
                      <a:pt x="0" y="6476"/>
                    </a:cubicBezTo>
                    <a:lnTo>
                      <a:pt x="0" y="17654"/>
                    </a:lnTo>
                    <a:lnTo>
                      <a:pt x="285604" y="17654"/>
                    </a:lnTo>
                    <a:lnTo>
                      <a:pt x="285604" y="6476"/>
                    </a:lnTo>
                    <a:cubicBezTo>
                      <a:pt x="273118" y="4355"/>
                      <a:pt x="260672" y="0"/>
                      <a:pt x="248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4"/>
              <p:cNvSpPr/>
              <p:nvPr/>
            </p:nvSpPr>
            <p:spPr>
              <a:xfrm>
                <a:off x="-1476693" y="4808221"/>
                <a:ext cx="12096800" cy="592828"/>
              </a:xfrm>
              <a:custGeom>
                <a:avLst/>
                <a:gdLst/>
                <a:ahLst/>
                <a:cxnLst/>
                <a:rect l="l" t="t" r="r" b="b"/>
                <a:pathLst>
                  <a:path w="285605" h="13995" extrusionOk="0">
                    <a:moveTo>
                      <a:pt x="54941" y="0"/>
                    </a:moveTo>
                    <a:cubicBezTo>
                      <a:pt x="51639" y="0"/>
                      <a:pt x="48634" y="281"/>
                      <a:pt x="46050" y="943"/>
                    </a:cubicBezTo>
                    <a:cubicBezTo>
                      <a:pt x="22095" y="7066"/>
                      <a:pt x="7555" y="7748"/>
                      <a:pt x="2269" y="7748"/>
                    </a:cubicBezTo>
                    <a:cubicBezTo>
                      <a:pt x="755" y="7748"/>
                      <a:pt x="0" y="7692"/>
                      <a:pt x="0" y="7692"/>
                    </a:cubicBezTo>
                    <a:lnTo>
                      <a:pt x="0" y="13995"/>
                    </a:lnTo>
                    <a:lnTo>
                      <a:pt x="285604" y="13995"/>
                    </a:lnTo>
                    <a:lnTo>
                      <a:pt x="285604" y="7692"/>
                    </a:lnTo>
                    <a:cubicBezTo>
                      <a:pt x="269742" y="7692"/>
                      <a:pt x="225611" y="3672"/>
                      <a:pt x="190721" y="1525"/>
                    </a:cubicBezTo>
                    <a:cubicBezTo>
                      <a:pt x="188616" y="1396"/>
                      <a:pt x="186548" y="1336"/>
                      <a:pt x="184513" y="1336"/>
                    </a:cubicBezTo>
                    <a:cubicBezTo>
                      <a:pt x="161332" y="1336"/>
                      <a:pt x="142266" y="9049"/>
                      <a:pt x="118558" y="9049"/>
                    </a:cubicBezTo>
                    <a:cubicBezTo>
                      <a:pt x="117865" y="9049"/>
                      <a:pt x="117168" y="9042"/>
                      <a:pt x="116467" y="9029"/>
                    </a:cubicBezTo>
                    <a:cubicBezTo>
                      <a:pt x="100951" y="8728"/>
                      <a:pt x="73335" y="0"/>
                      <a:pt x="54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1" name="Google Shape;2961;p44"/>
            <p:cNvGrpSpPr/>
            <p:nvPr/>
          </p:nvGrpSpPr>
          <p:grpSpPr>
            <a:xfrm rot="398177">
              <a:off x="-70415" y="4300069"/>
              <a:ext cx="1015420" cy="155669"/>
              <a:chOff x="2872425" y="4514769"/>
              <a:chExt cx="1110200" cy="238325"/>
            </a:xfrm>
          </p:grpSpPr>
          <p:sp>
            <p:nvSpPr>
              <p:cNvPr id="2962" name="Google Shape;2962;p44"/>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4"/>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4"/>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4"/>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4"/>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4"/>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4"/>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4"/>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4"/>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4"/>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4"/>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4"/>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4"/>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5" name="Google Shape;2975;p44"/>
            <p:cNvSpPr/>
            <p:nvPr/>
          </p:nvSpPr>
          <p:spPr>
            <a:xfrm>
              <a:off x="2254125" y="4240638"/>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6" name="Google Shape;2976;p44"/>
            <p:cNvGrpSpPr/>
            <p:nvPr/>
          </p:nvGrpSpPr>
          <p:grpSpPr>
            <a:xfrm>
              <a:off x="181225" y="3945162"/>
              <a:ext cx="384563" cy="798895"/>
              <a:chOff x="252000" y="1393475"/>
              <a:chExt cx="262250" cy="544800"/>
            </a:xfrm>
          </p:grpSpPr>
          <p:sp>
            <p:nvSpPr>
              <p:cNvPr id="2977" name="Google Shape;2977;p44"/>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4"/>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4"/>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4"/>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4"/>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4"/>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4"/>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4"/>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4"/>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4"/>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4"/>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4"/>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9" name="Google Shape;2989;p44"/>
            <p:cNvGrpSpPr/>
            <p:nvPr/>
          </p:nvGrpSpPr>
          <p:grpSpPr>
            <a:xfrm>
              <a:off x="4874965" y="4438843"/>
              <a:ext cx="200307" cy="416118"/>
              <a:chOff x="252000" y="1393475"/>
              <a:chExt cx="262250" cy="544800"/>
            </a:xfrm>
          </p:grpSpPr>
          <p:sp>
            <p:nvSpPr>
              <p:cNvPr id="2990" name="Google Shape;2990;p44"/>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4"/>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4"/>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4"/>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4"/>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4"/>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4"/>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4"/>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4"/>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4"/>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4"/>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4"/>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44"/>
            <p:cNvGrpSpPr/>
            <p:nvPr/>
          </p:nvGrpSpPr>
          <p:grpSpPr>
            <a:xfrm>
              <a:off x="2254119" y="4489181"/>
              <a:ext cx="117261" cy="243365"/>
              <a:chOff x="2159825" y="1687275"/>
              <a:chExt cx="231375" cy="480200"/>
            </a:xfrm>
          </p:grpSpPr>
          <p:sp>
            <p:nvSpPr>
              <p:cNvPr id="3003" name="Google Shape;3003;p44"/>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4"/>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4"/>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4"/>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4"/>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4"/>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4"/>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4"/>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4"/>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4"/>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4"/>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4"/>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5" name="Google Shape;3015;p44"/>
            <p:cNvGrpSpPr/>
            <p:nvPr/>
          </p:nvGrpSpPr>
          <p:grpSpPr>
            <a:xfrm>
              <a:off x="8271606" y="3845776"/>
              <a:ext cx="384563" cy="799004"/>
              <a:chOff x="252000" y="1393475"/>
              <a:chExt cx="262250" cy="544800"/>
            </a:xfrm>
          </p:grpSpPr>
          <p:sp>
            <p:nvSpPr>
              <p:cNvPr id="3016" name="Google Shape;3016;p44"/>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4"/>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4"/>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4"/>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4"/>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4"/>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4"/>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4"/>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4"/>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4"/>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4"/>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4"/>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8" name="Google Shape;3028;p44"/>
            <p:cNvGrpSpPr/>
            <p:nvPr/>
          </p:nvGrpSpPr>
          <p:grpSpPr>
            <a:xfrm>
              <a:off x="6101744" y="4699656"/>
              <a:ext cx="117261" cy="243365"/>
              <a:chOff x="2159825" y="1687275"/>
              <a:chExt cx="231375" cy="480200"/>
            </a:xfrm>
          </p:grpSpPr>
          <p:sp>
            <p:nvSpPr>
              <p:cNvPr id="3029" name="Google Shape;3029;p44"/>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4"/>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4"/>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4"/>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4"/>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4"/>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4"/>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4"/>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4"/>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4"/>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4"/>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4"/>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1" name="Google Shape;3041;p44"/>
            <p:cNvGrpSpPr/>
            <p:nvPr/>
          </p:nvGrpSpPr>
          <p:grpSpPr>
            <a:xfrm>
              <a:off x="1012319" y="4569172"/>
              <a:ext cx="181537" cy="376813"/>
              <a:chOff x="2159825" y="1687275"/>
              <a:chExt cx="231375" cy="480200"/>
            </a:xfrm>
          </p:grpSpPr>
          <p:sp>
            <p:nvSpPr>
              <p:cNvPr id="3042" name="Google Shape;3042;p44"/>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4"/>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4"/>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4"/>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4"/>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4"/>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4"/>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4"/>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4"/>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4"/>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4"/>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4"/>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4" name="Google Shape;3054;p44"/>
            <p:cNvGrpSpPr/>
            <p:nvPr/>
          </p:nvGrpSpPr>
          <p:grpSpPr>
            <a:xfrm>
              <a:off x="7348309" y="4529876"/>
              <a:ext cx="83272" cy="172872"/>
              <a:chOff x="2159825" y="1687275"/>
              <a:chExt cx="231375" cy="480200"/>
            </a:xfrm>
          </p:grpSpPr>
          <p:sp>
            <p:nvSpPr>
              <p:cNvPr id="3055" name="Google Shape;3055;p44"/>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4"/>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4"/>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4"/>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4"/>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4"/>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4"/>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4"/>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4"/>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4"/>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4"/>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4"/>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44"/>
            <p:cNvGrpSpPr/>
            <p:nvPr/>
          </p:nvGrpSpPr>
          <p:grpSpPr>
            <a:xfrm>
              <a:off x="656201" y="4882556"/>
              <a:ext cx="256486" cy="119864"/>
              <a:chOff x="1627275" y="4986875"/>
              <a:chExt cx="459900" cy="214925"/>
            </a:xfrm>
          </p:grpSpPr>
          <p:sp>
            <p:nvSpPr>
              <p:cNvPr id="3068" name="Google Shape;3068;p44"/>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4"/>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4"/>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4"/>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4"/>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3" name="Google Shape;3073;p44"/>
            <p:cNvGrpSpPr/>
            <p:nvPr/>
          </p:nvGrpSpPr>
          <p:grpSpPr>
            <a:xfrm rot="-173699">
              <a:off x="4187516" y="4989772"/>
              <a:ext cx="198151" cy="84651"/>
              <a:chOff x="6280775" y="5375900"/>
              <a:chExt cx="981150" cy="419150"/>
            </a:xfrm>
          </p:grpSpPr>
          <p:sp>
            <p:nvSpPr>
              <p:cNvPr id="3074" name="Google Shape;3074;p44"/>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4"/>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4"/>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4"/>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4"/>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4"/>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4"/>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4"/>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4"/>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4"/>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4" name="Google Shape;3084;p44"/>
            <p:cNvGrpSpPr/>
            <p:nvPr/>
          </p:nvGrpSpPr>
          <p:grpSpPr>
            <a:xfrm>
              <a:off x="5455448" y="4808216"/>
              <a:ext cx="198192" cy="84668"/>
              <a:chOff x="6280775" y="5375900"/>
              <a:chExt cx="981150" cy="419150"/>
            </a:xfrm>
          </p:grpSpPr>
          <p:sp>
            <p:nvSpPr>
              <p:cNvPr id="3085" name="Google Shape;3085;p44"/>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4"/>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4"/>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4"/>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4"/>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4"/>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4"/>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4"/>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4"/>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4"/>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5" name="Google Shape;3095;p44"/>
            <p:cNvGrpSpPr/>
            <p:nvPr/>
          </p:nvGrpSpPr>
          <p:grpSpPr>
            <a:xfrm>
              <a:off x="3181160" y="4744041"/>
              <a:ext cx="198192" cy="84668"/>
              <a:chOff x="6280775" y="5375900"/>
              <a:chExt cx="981150" cy="419150"/>
            </a:xfrm>
          </p:grpSpPr>
          <p:sp>
            <p:nvSpPr>
              <p:cNvPr id="3096" name="Google Shape;3096;p44"/>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4"/>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4"/>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4"/>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4"/>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4"/>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4"/>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4"/>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4"/>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4"/>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6" name="Google Shape;3106;p44"/>
            <p:cNvSpPr/>
            <p:nvPr/>
          </p:nvSpPr>
          <p:spPr>
            <a:xfrm rot="-1327194">
              <a:off x="8256053" y="4892798"/>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4"/>
            <p:cNvSpPr/>
            <p:nvPr/>
          </p:nvSpPr>
          <p:spPr>
            <a:xfrm rot="-1327194">
              <a:off x="2571403" y="4908623"/>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4"/>
            <p:cNvSpPr/>
            <p:nvPr/>
          </p:nvSpPr>
          <p:spPr>
            <a:xfrm rot="-1327194">
              <a:off x="4923553" y="5090073"/>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9" name="Google Shape;3109;p44"/>
            <p:cNvGrpSpPr/>
            <p:nvPr/>
          </p:nvGrpSpPr>
          <p:grpSpPr>
            <a:xfrm>
              <a:off x="759973" y="5013051"/>
              <a:ext cx="1015389" cy="155674"/>
              <a:chOff x="2872425" y="4514769"/>
              <a:chExt cx="1110200" cy="238325"/>
            </a:xfrm>
          </p:grpSpPr>
          <p:sp>
            <p:nvSpPr>
              <p:cNvPr id="3110" name="Google Shape;3110;p44"/>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4"/>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4"/>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4"/>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4"/>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4"/>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4"/>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4"/>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4"/>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4"/>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4"/>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4"/>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4"/>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3" name="Google Shape;3123;p44"/>
            <p:cNvGrpSpPr/>
            <p:nvPr/>
          </p:nvGrpSpPr>
          <p:grpSpPr>
            <a:xfrm>
              <a:off x="3797104" y="4697207"/>
              <a:ext cx="181529" cy="377111"/>
              <a:chOff x="252000" y="1393475"/>
              <a:chExt cx="262250" cy="544800"/>
            </a:xfrm>
          </p:grpSpPr>
          <p:sp>
            <p:nvSpPr>
              <p:cNvPr id="3124" name="Google Shape;3124;p44"/>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4"/>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4"/>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4"/>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4"/>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4"/>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4"/>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4"/>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4"/>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4"/>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4"/>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4"/>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6" name="Google Shape;3136;p44"/>
            <p:cNvGrpSpPr/>
            <p:nvPr/>
          </p:nvGrpSpPr>
          <p:grpSpPr>
            <a:xfrm>
              <a:off x="6823348" y="4972249"/>
              <a:ext cx="557653" cy="119711"/>
              <a:chOff x="2872425" y="4514769"/>
              <a:chExt cx="1110200" cy="238325"/>
            </a:xfrm>
          </p:grpSpPr>
          <p:sp>
            <p:nvSpPr>
              <p:cNvPr id="3137" name="Google Shape;3137;p44"/>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4"/>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4"/>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4"/>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4"/>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4"/>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4"/>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4"/>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4"/>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4"/>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4"/>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4"/>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4"/>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0" name="Google Shape;3150;p44"/>
            <p:cNvSpPr/>
            <p:nvPr/>
          </p:nvSpPr>
          <p:spPr>
            <a:xfrm>
              <a:off x="-1030100" y="5062186"/>
              <a:ext cx="11204212" cy="373603"/>
            </a:xfrm>
            <a:custGeom>
              <a:avLst/>
              <a:gdLst/>
              <a:ahLst/>
              <a:cxnLst/>
              <a:rect l="l" t="t" r="r" b="b"/>
              <a:pathLst>
                <a:path w="285494" h="7259" extrusionOk="0">
                  <a:moveTo>
                    <a:pt x="153829" y="1"/>
                  </a:moveTo>
                  <a:cubicBezTo>
                    <a:pt x="153601" y="1"/>
                    <a:pt x="153410" y="248"/>
                    <a:pt x="153334" y="582"/>
                  </a:cubicBezTo>
                  <a:cubicBezTo>
                    <a:pt x="153210" y="553"/>
                    <a:pt x="153058" y="534"/>
                    <a:pt x="152905" y="534"/>
                  </a:cubicBezTo>
                  <a:cubicBezTo>
                    <a:pt x="152820" y="534"/>
                    <a:pt x="152743" y="534"/>
                    <a:pt x="152667" y="553"/>
                  </a:cubicBezTo>
                  <a:cubicBezTo>
                    <a:pt x="152315" y="353"/>
                    <a:pt x="151677" y="220"/>
                    <a:pt x="150934" y="220"/>
                  </a:cubicBezTo>
                  <a:cubicBezTo>
                    <a:pt x="150057" y="220"/>
                    <a:pt x="149314" y="410"/>
                    <a:pt x="149048" y="668"/>
                  </a:cubicBezTo>
                  <a:cubicBezTo>
                    <a:pt x="148600" y="610"/>
                    <a:pt x="148086" y="572"/>
                    <a:pt x="147524" y="572"/>
                  </a:cubicBezTo>
                  <a:cubicBezTo>
                    <a:pt x="145923" y="572"/>
                    <a:pt x="144628" y="839"/>
                    <a:pt x="144628" y="1172"/>
                  </a:cubicBezTo>
                  <a:cubicBezTo>
                    <a:pt x="144628" y="1258"/>
                    <a:pt x="144723" y="1334"/>
                    <a:pt x="144876" y="1411"/>
                  </a:cubicBezTo>
                  <a:cubicBezTo>
                    <a:pt x="144771" y="1439"/>
                    <a:pt x="144666" y="1477"/>
                    <a:pt x="144571" y="1525"/>
                  </a:cubicBezTo>
                  <a:cubicBezTo>
                    <a:pt x="144447" y="1125"/>
                    <a:pt x="144133" y="839"/>
                    <a:pt x="143752" y="839"/>
                  </a:cubicBezTo>
                  <a:cubicBezTo>
                    <a:pt x="143390" y="839"/>
                    <a:pt x="143076" y="1115"/>
                    <a:pt x="142942" y="1496"/>
                  </a:cubicBezTo>
                  <a:cubicBezTo>
                    <a:pt x="142723" y="1258"/>
                    <a:pt x="142323" y="1106"/>
                    <a:pt x="141875" y="1106"/>
                  </a:cubicBezTo>
                  <a:cubicBezTo>
                    <a:pt x="141713" y="1106"/>
                    <a:pt x="141561" y="1125"/>
                    <a:pt x="141418" y="1163"/>
                  </a:cubicBezTo>
                  <a:cubicBezTo>
                    <a:pt x="141304" y="868"/>
                    <a:pt x="141037" y="668"/>
                    <a:pt x="140732" y="668"/>
                  </a:cubicBezTo>
                  <a:cubicBezTo>
                    <a:pt x="140570" y="668"/>
                    <a:pt x="140428" y="715"/>
                    <a:pt x="140313" y="810"/>
                  </a:cubicBezTo>
                  <a:cubicBezTo>
                    <a:pt x="140123" y="696"/>
                    <a:pt x="139894" y="620"/>
                    <a:pt x="139637" y="620"/>
                  </a:cubicBezTo>
                  <a:cubicBezTo>
                    <a:pt x="139218" y="620"/>
                    <a:pt x="138865" y="810"/>
                    <a:pt x="138665" y="1096"/>
                  </a:cubicBezTo>
                  <a:cubicBezTo>
                    <a:pt x="138361" y="906"/>
                    <a:pt x="137951" y="801"/>
                    <a:pt x="137494" y="801"/>
                  </a:cubicBezTo>
                  <a:cubicBezTo>
                    <a:pt x="136941" y="801"/>
                    <a:pt x="136465" y="963"/>
                    <a:pt x="136151" y="1210"/>
                  </a:cubicBezTo>
                  <a:cubicBezTo>
                    <a:pt x="136008" y="896"/>
                    <a:pt x="135646" y="668"/>
                    <a:pt x="135217" y="668"/>
                  </a:cubicBezTo>
                  <a:cubicBezTo>
                    <a:pt x="134703" y="668"/>
                    <a:pt x="134274" y="991"/>
                    <a:pt x="134217" y="1420"/>
                  </a:cubicBezTo>
                  <a:cubicBezTo>
                    <a:pt x="134103" y="1430"/>
                    <a:pt x="133979" y="1449"/>
                    <a:pt x="133874" y="1468"/>
                  </a:cubicBezTo>
                  <a:cubicBezTo>
                    <a:pt x="133665" y="1182"/>
                    <a:pt x="132931" y="972"/>
                    <a:pt x="132065" y="972"/>
                  </a:cubicBezTo>
                  <a:cubicBezTo>
                    <a:pt x="131855" y="972"/>
                    <a:pt x="131665" y="982"/>
                    <a:pt x="131484" y="1010"/>
                  </a:cubicBezTo>
                  <a:cubicBezTo>
                    <a:pt x="131445" y="591"/>
                    <a:pt x="131226" y="268"/>
                    <a:pt x="130969" y="268"/>
                  </a:cubicBezTo>
                  <a:cubicBezTo>
                    <a:pt x="130741" y="268"/>
                    <a:pt x="130550" y="506"/>
                    <a:pt x="130474" y="839"/>
                  </a:cubicBezTo>
                  <a:cubicBezTo>
                    <a:pt x="130341" y="810"/>
                    <a:pt x="130198" y="801"/>
                    <a:pt x="130045" y="801"/>
                  </a:cubicBezTo>
                  <a:cubicBezTo>
                    <a:pt x="129960" y="801"/>
                    <a:pt x="129883" y="801"/>
                    <a:pt x="129798" y="810"/>
                  </a:cubicBezTo>
                  <a:cubicBezTo>
                    <a:pt x="129445" y="620"/>
                    <a:pt x="128807" y="487"/>
                    <a:pt x="128074" y="487"/>
                  </a:cubicBezTo>
                  <a:cubicBezTo>
                    <a:pt x="127226" y="487"/>
                    <a:pt x="126512" y="668"/>
                    <a:pt x="126216" y="906"/>
                  </a:cubicBezTo>
                  <a:lnTo>
                    <a:pt x="126188" y="906"/>
                  </a:lnTo>
                  <a:cubicBezTo>
                    <a:pt x="126140" y="906"/>
                    <a:pt x="126102" y="915"/>
                    <a:pt x="126064" y="925"/>
                  </a:cubicBezTo>
                  <a:cubicBezTo>
                    <a:pt x="125645" y="868"/>
                    <a:pt x="125169" y="839"/>
                    <a:pt x="124654" y="839"/>
                  </a:cubicBezTo>
                  <a:cubicBezTo>
                    <a:pt x="123063" y="839"/>
                    <a:pt x="121768" y="1106"/>
                    <a:pt x="121768" y="1430"/>
                  </a:cubicBezTo>
                  <a:cubicBezTo>
                    <a:pt x="121768" y="1506"/>
                    <a:pt x="121835" y="1563"/>
                    <a:pt x="121940" y="1630"/>
                  </a:cubicBezTo>
                  <a:cubicBezTo>
                    <a:pt x="121920" y="1668"/>
                    <a:pt x="121911" y="1706"/>
                    <a:pt x="121901" y="1753"/>
                  </a:cubicBezTo>
                  <a:cubicBezTo>
                    <a:pt x="121662" y="1523"/>
                    <a:pt x="121270" y="1381"/>
                    <a:pt x="120830" y="1381"/>
                  </a:cubicBezTo>
                  <a:cubicBezTo>
                    <a:pt x="120816" y="1381"/>
                    <a:pt x="120801" y="1382"/>
                    <a:pt x="120787" y="1382"/>
                  </a:cubicBezTo>
                  <a:cubicBezTo>
                    <a:pt x="120635" y="1382"/>
                    <a:pt x="120482" y="1411"/>
                    <a:pt x="120339" y="1449"/>
                  </a:cubicBezTo>
                  <a:cubicBezTo>
                    <a:pt x="120209" y="1169"/>
                    <a:pt x="119933" y="972"/>
                    <a:pt x="119636" y="972"/>
                  </a:cubicBezTo>
                  <a:cubicBezTo>
                    <a:pt x="119629" y="972"/>
                    <a:pt x="119622" y="972"/>
                    <a:pt x="119615" y="972"/>
                  </a:cubicBezTo>
                  <a:cubicBezTo>
                    <a:pt x="119454" y="972"/>
                    <a:pt x="119311" y="1030"/>
                    <a:pt x="119206" y="1125"/>
                  </a:cubicBezTo>
                  <a:cubicBezTo>
                    <a:pt x="119018" y="1018"/>
                    <a:pt x="118798" y="952"/>
                    <a:pt x="118567" y="952"/>
                  </a:cubicBezTo>
                  <a:cubicBezTo>
                    <a:pt x="118551" y="952"/>
                    <a:pt x="118536" y="953"/>
                    <a:pt x="118520" y="953"/>
                  </a:cubicBezTo>
                  <a:cubicBezTo>
                    <a:pt x="118101" y="963"/>
                    <a:pt x="117758" y="1153"/>
                    <a:pt x="117587" y="1449"/>
                  </a:cubicBezTo>
                  <a:cubicBezTo>
                    <a:pt x="117276" y="1275"/>
                    <a:pt x="116879" y="1172"/>
                    <a:pt x="116444" y="1172"/>
                  </a:cubicBezTo>
                  <a:cubicBezTo>
                    <a:pt x="116425" y="1172"/>
                    <a:pt x="116406" y="1172"/>
                    <a:pt x="116386" y="1172"/>
                  </a:cubicBezTo>
                  <a:cubicBezTo>
                    <a:pt x="115844" y="1191"/>
                    <a:pt x="115377" y="1363"/>
                    <a:pt x="115091" y="1620"/>
                  </a:cubicBezTo>
                  <a:cubicBezTo>
                    <a:pt x="114914" y="1312"/>
                    <a:pt x="114545" y="1096"/>
                    <a:pt x="114127" y="1096"/>
                  </a:cubicBezTo>
                  <a:cubicBezTo>
                    <a:pt x="114118" y="1096"/>
                    <a:pt x="114109" y="1096"/>
                    <a:pt x="114100" y="1096"/>
                  </a:cubicBezTo>
                  <a:cubicBezTo>
                    <a:pt x="113586" y="1106"/>
                    <a:pt x="113196" y="1449"/>
                    <a:pt x="113177" y="1868"/>
                  </a:cubicBezTo>
                  <a:cubicBezTo>
                    <a:pt x="113053" y="1887"/>
                    <a:pt x="112938" y="1906"/>
                    <a:pt x="112834" y="1925"/>
                  </a:cubicBezTo>
                  <a:cubicBezTo>
                    <a:pt x="112616" y="1661"/>
                    <a:pt x="111921" y="1476"/>
                    <a:pt x="111097" y="1476"/>
                  </a:cubicBezTo>
                  <a:cubicBezTo>
                    <a:pt x="111057" y="1476"/>
                    <a:pt x="111017" y="1476"/>
                    <a:pt x="110976" y="1477"/>
                  </a:cubicBezTo>
                  <a:cubicBezTo>
                    <a:pt x="110776" y="1477"/>
                    <a:pt x="110586" y="1496"/>
                    <a:pt x="110405" y="1525"/>
                  </a:cubicBezTo>
                  <a:cubicBezTo>
                    <a:pt x="110329" y="1106"/>
                    <a:pt x="110081" y="791"/>
                    <a:pt x="109824" y="791"/>
                  </a:cubicBezTo>
                  <a:cubicBezTo>
                    <a:pt x="109595" y="801"/>
                    <a:pt x="109424" y="1049"/>
                    <a:pt x="109386" y="1382"/>
                  </a:cubicBezTo>
                  <a:cubicBezTo>
                    <a:pt x="109252" y="1353"/>
                    <a:pt x="109100" y="1344"/>
                    <a:pt x="108947" y="1344"/>
                  </a:cubicBezTo>
                  <a:cubicBezTo>
                    <a:pt x="108862" y="1344"/>
                    <a:pt x="108786" y="1353"/>
                    <a:pt x="108709" y="1363"/>
                  </a:cubicBezTo>
                  <a:cubicBezTo>
                    <a:pt x="108365" y="1195"/>
                    <a:pt x="107783" y="1085"/>
                    <a:pt x="107115" y="1085"/>
                  </a:cubicBezTo>
                  <a:cubicBezTo>
                    <a:pt x="107063" y="1085"/>
                    <a:pt x="107010" y="1085"/>
                    <a:pt x="106957" y="1087"/>
                  </a:cubicBezTo>
                  <a:cubicBezTo>
                    <a:pt x="106195" y="1096"/>
                    <a:pt x="105557" y="1249"/>
                    <a:pt x="105233" y="1468"/>
                  </a:cubicBezTo>
                  <a:cubicBezTo>
                    <a:pt x="105147" y="1487"/>
                    <a:pt x="105061" y="1515"/>
                    <a:pt x="104985" y="1563"/>
                  </a:cubicBezTo>
                  <a:cubicBezTo>
                    <a:pt x="104658" y="1533"/>
                    <a:pt x="104296" y="1509"/>
                    <a:pt x="103908" y="1509"/>
                  </a:cubicBezTo>
                  <a:cubicBezTo>
                    <a:pt x="103799" y="1509"/>
                    <a:pt x="103688" y="1511"/>
                    <a:pt x="103575" y="1515"/>
                  </a:cubicBezTo>
                  <a:cubicBezTo>
                    <a:pt x="103080" y="1525"/>
                    <a:pt x="102613" y="1563"/>
                    <a:pt x="102213" y="1620"/>
                  </a:cubicBezTo>
                  <a:cubicBezTo>
                    <a:pt x="102108" y="1563"/>
                    <a:pt x="101994" y="1534"/>
                    <a:pt x="101880" y="1534"/>
                  </a:cubicBezTo>
                  <a:cubicBezTo>
                    <a:pt x="101651" y="1534"/>
                    <a:pt x="101451" y="1639"/>
                    <a:pt x="101299" y="1801"/>
                  </a:cubicBezTo>
                  <a:cubicBezTo>
                    <a:pt x="101089" y="1868"/>
                    <a:pt x="100927" y="1934"/>
                    <a:pt x="100832" y="2011"/>
                  </a:cubicBezTo>
                  <a:cubicBezTo>
                    <a:pt x="100613" y="1877"/>
                    <a:pt x="100318" y="1801"/>
                    <a:pt x="99994" y="1801"/>
                  </a:cubicBezTo>
                  <a:cubicBezTo>
                    <a:pt x="99832" y="1801"/>
                    <a:pt x="99689" y="1820"/>
                    <a:pt x="99546" y="1858"/>
                  </a:cubicBezTo>
                  <a:cubicBezTo>
                    <a:pt x="99432" y="1563"/>
                    <a:pt x="99165" y="1363"/>
                    <a:pt x="98851" y="1363"/>
                  </a:cubicBezTo>
                  <a:cubicBezTo>
                    <a:pt x="98699" y="1363"/>
                    <a:pt x="98556" y="1420"/>
                    <a:pt x="98432" y="1506"/>
                  </a:cubicBezTo>
                  <a:cubicBezTo>
                    <a:pt x="98241" y="1391"/>
                    <a:pt x="98013" y="1315"/>
                    <a:pt x="97756" y="1315"/>
                  </a:cubicBezTo>
                  <a:cubicBezTo>
                    <a:pt x="97346" y="1325"/>
                    <a:pt x="96984" y="1515"/>
                    <a:pt x="96784" y="1792"/>
                  </a:cubicBezTo>
                  <a:cubicBezTo>
                    <a:pt x="96479" y="1611"/>
                    <a:pt x="96070" y="1496"/>
                    <a:pt x="95612" y="1496"/>
                  </a:cubicBezTo>
                  <a:cubicBezTo>
                    <a:pt x="95070" y="1496"/>
                    <a:pt x="94584" y="1668"/>
                    <a:pt x="94279" y="1915"/>
                  </a:cubicBezTo>
                  <a:cubicBezTo>
                    <a:pt x="94127" y="1601"/>
                    <a:pt x="93765" y="1372"/>
                    <a:pt x="93336" y="1372"/>
                  </a:cubicBezTo>
                  <a:cubicBezTo>
                    <a:pt x="92822" y="1372"/>
                    <a:pt x="92403" y="1706"/>
                    <a:pt x="92345" y="2125"/>
                  </a:cubicBezTo>
                  <a:cubicBezTo>
                    <a:pt x="92222" y="2144"/>
                    <a:pt x="92107" y="2153"/>
                    <a:pt x="92002" y="2173"/>
                  </a:cubicBezTo>
                  <a:cubicBezTo>
                    <a:pt x="91793" y="1887"/>
                    <a:pt x="91059" y="1687"/>
                    <a:pt x="90183" y="1687"/>
                  </a:cubicBezTo>
                  <a:cubicBezTo>
                    <a:pt x="89983" y="1687"/>
                    <a:pt x="89793" y="1696"/>
                    <a:pt x="89612" y="1715"/>
                  </a:cubicBezTo>
                  <a:cubicBezTo>
                    <a:pt x="89564" y="1306"/>
                    <a:pt x="89345" y="982"/>
                    <a:pt x="89088" y="982"/>
                  </a:cubicBezTo>
                  <a:cubicBezTo>
                    <a:pt x="88859" y="982"/>
                    <a:pt x="88669" y="1220"/>
                    <a:pt x="88602" y="1553"/>
                  </a:cubicBezTo>
                  <a:cubicBezTo>
                    <a:pt x="88469" y="1525"/>
                    <a:pt x="88316" y="1515"/>
                    <a:pt x="88173" y="1515"/>
                  </a:cubicBezTo>
                  <a:cubicBezTo>
                    <a:pt x="88088" y="1515"/>
                    <a:pt x="88002" y="1515"/>
                    <a:pt x="87926" y="1525"/>
                  </a:cubicBezTo>
                  <a:cubicBezTo>
                    <a:pt x="87585" y="1341"/>
                    <a:pt x="86978" y="1210"/>
                    <a:pt x="86267" y="1210"/>
                  </a:cubicBezTo>
                  <a:cubicBezTo>
                    <a:pt x="86242" y="1210"/>
                    <a:pt x="86217" y="1210"/>
                    <a:pt x="86192" y="1210"/>
                  </a:cubicBezTo>
                  <a:cubicBezTo>
                    <a:pt x="85316" y="1210"/>
                    <a:pt x="84582" y="1391"/>
                    <a:pt x="84306" y="1649"/>
                  </a:cubicBezTo>
                  <a:cubicBezTo>
                    <a:pt x="83859" y="1601"/>
                    <a:pt x="83344" y="1563"/>
                    <a:pt x="82782" y="1563"/>
                  </a:cubicBezTo>
                  <a:cubicBezTo>
                    <a:pt x="81182" y="1563"/>
                    <a:pt x="79896" y="1839"/>
                    <a:pt x="79896" y="2163"/>
                  </a:cubicBezTo>
                  <a:cubicBezTo>
                    <a:pt x="79763" y="2296"/>
                    <a:pt x="79668" y="2468"/>
                    <a:pt x="79610" y="2658"/>
                  </a:cubicBezTo>
                  <a:cubicBezTo>
                    <a:pt x="79375" y="2541"/>
                    <a:pt x="79089" y="2458"/>
                    <a:pt x="78767" y="2458"/>
                  </a:cubicBezTo>
                  <a:cubicBezTo>
                    <a:pt x="78750" y="2458"/>
                    <a:pt x="78732" y="2458"/>
                    <a:pt x="78715" y="2458"/>
                  </a:cubicBezTo>
                  <a:cubicBezTo>
                    <a:pt x="78372" y="2458"/>
                    <a:pt x="78058" y="2534"/>
                    <a:pt x="77820" y="2658"/>
                  </a:cubicBezTo>
                  <a:cubicBezTo>
                    <a:pt x="77696" y="2258"/>
                    <a:pt x="77372" y="1972"/>
                    <a:pt x="77001" y="1972"/>
                  </a:cubicBezTo>
                  <a:cubicBezTo>
                    <a:pt x="76639" y="1972"/>
                    <a:pt x="76324" y="2249"/>
                    <a:pt x="76191" y="2630"/>
                  </a:cubicBezTo>
                  <a:cubicBezTo>
                    <a:pt x="75972" y="2392"/>
                    <a:pt x="75572" y="2239"/>
                    <a:pt x="75115" y="2239"/>
                  </a:cubicBezTo>
                  <a:cubicBezTo>
                    <a:pt x="74962" y="2239"/>
                    <a:pt x="74810" y="2258"/>
                    <a:pt x="74667" y="2296"/>
                  </a:cubicBezTo>
                  <a:cubicBezTo>
                    <a:pt x="74553" y="2001"/>
                    <a:pt x="74286" y="1801"/>
                    <a:pt x="73981" y="1801"/>
                  </a:cubicBezTo>
                  <a:cubicBezTo>
                    <a:pt x="73819" y="1801"/>
                    <a:pt x="73676" y="1858"/>
                    <a:pt x="73553" y="1944"/>
                  </a:cubicBezTo>
                  <a:cubicBezTo>
                    <a:pt x="73362" y="1830"/>
                    <a:pt x="73133" y="1763"/>
                    <a:pt x="72886" y="1763"/>
                  </a:cubicBezTo>
                  <a:cubicBezTo>
                    <a:pt x="72467" y="1763"/>
                    <a:pt x="72105" y="1953"/>
                    <a:pt x="71914" y="2230"/>
                  </a:cubicBezTo>
                  <a:cubicBezTo>
                    <a:pt x="71600" y="2049"/>
                    <a:pt x="71190" y="1934"/>
                    <a:pt x="70733" y="1934"/>
                  </a:cubicBezTo>
                  <a:cubicBezTo>
                    <a:pt x="70190" y="1944"/>
                    <a:pt x="69714" y="2106"/>
                    <a:pt x="69400" y="2353"/>
                  </a:cubicBezTo>
                  <a:cubicBezTo>
                    <a:pt x="69247" y="2039"/>
                    <a:pt x="68885" y="1811"/>
                    <a:pt x="68457" y="1811"/>
                  </a:cubicBezTo>
                  <a:cubicBezTo>
                    <a:pt x="67942" y="1811"/>
                    <a:pt x="67523" y="2144"/>
                    <a:pt x="67466" y="2573"/>
                  </a:cubicBezTo>
                  <a:cubicBezTo>
                    <a:pt x="67352" y="2582"/>
                    <a:pt x="67237" y="2601"/>
                    <a:pt x="67123" y="2611"/>
                  </a:cubicBezTo>
                  <a:cubicBezTo>
                    <a:pt x="66914" y="2334"/>
                    <a:pt x="66180" y="2125"/>
                    <a:pt x="65304" y="2125"/>
                  </a:cubicBezTo>
                  <a:cubicBezTo>
                    <a:pt x="65104" y="2125"/>
                    <a:pt x="64913" y="2134"/>
                    <a:pt x="64732" y="2163"/>
                  </a:cubicBezTo>
                  <a:cubicBezTo>
                    <a:pt x="64685" y="1744"/>
                    <a:pt x="64466" y="1420"/>
                    <a:pt x="64209" y="1420"/>
                  </a:cubicBezTo>
                  <a:cubicBezTo>
                    <a:pt x="63980" y="1420"/>
                    <a:pt x="63789" y="1658"/>
                    <a:pt x="63723" y="2001"/>
                  </a:cubicBezTo>
                  <a:cubicBezTo>
                    <a:pt x="63589" y="1963"/>
                    <a:pt x="63447" y="1953"/>
                    <a:pt x="63294" y="1953"/>
                  </a:cubicBezTo>
                  <a:cubicBezTo>
                    <a:pt x="63208" y="1953"/>
                    <a:pt x="63123" y="1953"/>
                    <a:pt x="63046" y="1963"/>
                  </a:cubicBezTo>
                  <a:cubicBezTo>
                    <a:pt x="62694" y="1772"/>
                    <a:pt x="62056" y="1649"/>
                    <a:pt x="61322" y="1649"/>
                  </a:cubicBezTo>
                  <a:cubicBezTo>
                    <a:pt x="60437" y="1649"/>
                    <a:pt x="59703" y="1839"/>
                    <a:pt x="59427" y="2096"/>
                  </a:cubicBezTo>
                  <a:cubicBezTo>
                    <a:pt x="58979" y="2039"/>
                    <a:pt x="58465" y="2001"/>
                    <a:pt x="57903" y="2001"/>
                  </a:cubicBezTo>
                  <a:cubicBezTo>
                    <a:pt x="57255" y="2001"/>
                    <a:pt x="56665" y="2049"/>
                    <a:pt x="56179" y="2125"/>
                  </a:cubicBezTo>
                  <a:cubicBezTo>
                    <a:pt x="55998" y="1868"/>
                    <a:pt x="55722" y="1706"/>
                    <a:pt x="55407" y="1706"/>
                  </a:cubicBezTo>
                  <a:cubicBezTo>
                    <a:pt x="54969" y="1706"/>
                    <a:pt x="54598" y="2030"/>
                    <a:pt x="54464" y="2487"/>
                  </a:cubicBezTo>
                  <a:cubicBezTo>
                    <a:pt x="54226" y="2353"/>
                    <a:pt x="53912" y="2277"/>
                    <a:pt x="53569" y="2277"/>
                  </a:cubicBezTo>
                  <a:cubicBezTo>
                    <a:pt x="53226" y="2277"/>
                    <a:pt x="52921" y="2353"/>
                    <a:pt x="52683" y="2487"/>
                  </a:cubicBezTo>
                  <a:cubicBezTo>
                    <a:pt x="52561" y="2093"/>
                    <a:pt x="52246" y="1801"/>
                    <a:pt x="51882" y="1801"/>
                  </a:cubicBezTo>
                  <a:cubicBezTo>
                    <a:pt x="51876" y="1801"/>
                    <a:pt x="51870" y="1801"/>
                    <a:pt x="51864" y="1801"/>
                  </a:cubicBezTo>
                  <a:cubicBezTo>
                    <a:pt x="51493" y="1801"/>
                    <a:pt x="51178" y="2068"/>
                    <a:pt x="51054" y="2458"/>
                  </a:cubicBezTo>
                  <a:cubicBezTo>
                    <a:pt x="50826" y="2220"/>
                    <a:pt x="50435" y="2068"/>
                    <a:pt x="49978" y="2068"/>
                  </a:cubicBezTo>
                  <a:cubicBezTo>
                    <a:pt x="49816" y="2068"/>
                    <a:pt x="49664" y="2087"/>
                    <a:pt x="49530" y="2125"/>
                  </a:cubicBezTo>
                  <a:cubicBezTo>
                    <a:pt x="49407" y="1830"/>
                    <a:pt x="49149" y="1630"/>
                    <a:pt x="48835" y="1630"/>
                  </a:cubicBezTo>
                  <a:cubicBezTo>
                    <a:pt x="48683" y="1630"/>
                    <a:pt x="48530" y="1677"/>
                    <a:pt x="48416" y="1772"/>
                  </a:cubicBezTo>
                  <a:cubicBezTo>
                    <a:pt x="48226" y="1658"/>
                    <a:pt x="47997" y="1582"/>
                    <a:pt x="47740" y="1582"/>
                  </a:cubicBezTo>
                  <a:cubicBezTo>
                    <a:pt x="47330" y="1582"/>
                    <a:pt x="46968" y="1772"/>
                    <a:pt x="46768" y="2058"/>
                  </a:cubicBezTo>
                  <a:cubicBezTo>
                    <a:pt x="46463" y="1877"/>
                    <a:pt x="46054" y="1763"/>
                    <a:pt x="45597" y="1763"/>
                  </a:cubicBezTo>
                  <a:cubicBezTo>
                    <a:pt x="45054" y="1763"/>
                    <a:pt x="44568" y="1925"/>
                    <a:pt x="44263" y="2182"/>
                  </a:cubicBezTo>
                  <a:cubicBezTo>
                    <a:pt x="44114" y="1865"/>
                    <a:pt x="43763" y="1639"/>
                    <a:pt x="43346" y="1639"/>
                  </a:cubicBezTo>
                  <a:cubicBezTo>
                    <a:pt x="43337" y="1639"/>
                    <a:pt x="43329" y="1639"/>
                    <a:pt x="43320" y="1639"/>
                  </a:cubicBezTo>
                  <a:cubicBezTo>
                    <a:pt x="42806" y="1639"/>
                    <a:pt x="42387" y="1963"/>
                    <a:pt x="42330" y="2392"/>
                  </a:cubicBezTo>
                  <a:cubicBezTo>
                    <a:pt x="42206" y="2401"/>
                    <a:pt x="42091" y="2420"/>
                    <a:pt x="41987" y="2439"/>
                  </a:cubicBezTo>
                  <a:cubicBezTo>
                    <a:pt x="41777" y="2153"/>
                    <a:pt x="41044" y="1944"/>
                    <a:pt x="40167" y="1944"/>
                  </a:cubicBezTo>
                  <a:cubicBezTo>
                    <a:pt x="39967" y="1944"/>
                    <a:pt x="39767" y="1963"/>
                    <a:pt x="39586" y="1982"/>
                  </a:cubicBezTo>
                  <a:cubicBezTo>
                    <a:pt x="39548" y="1563"/>
                    <a:pt x="39329" y="1249"/>
                    <a:pt x="39063" y="1249"/>
                  </a:cubicBezTo>
                  <a:cubicBezTo>
                    <a:pt x="38843" y="1249"/>
                    <a:pt x="38653" y="1487"/>
                    <a:pt x="38577" y="1820"/>
                  </a:cubicBezTo>
                  <a:cubicBezTo>
                    <a:pt x="38443" y="1792"/>
                    <a:pt x="38301" y="1772"/>
                    <a:pt x="38148" y="1772"/>
                  </a:cubicBezTo>
                  <a:cubicBezTo>
                    <a:pt x="38062" y="1772"/>
                    <a:pt x="37986" y="1782"/>
                    <a:pt x="37910" y="1792"/>
                  </a:cubicBezTo>
                  <a:cubicBezTo>
                    <a:pt x="37558" y="1601"/>
                    <a:pt x="36910" y="1468"/>
                    <a:pt x="36176" y="1468"/>
                  </a:cubicBezTo>
                  <a:cubicBezTo>
                    <a:pt x="35300" y="1468"/>
                    <a:pt x="34557" y="1658"/>
                    <a:pt x="34290" y="1915"/>
                  </a:cubicBezTo>
                  <a:cubicBezTo>
                    <a:pt x="33843" y="1858"/>
                    <a:pt x="33328" y="1830"/>
                    <a:pt x="32766" y="1830"/>
                  </a:cubicBezTo>
                  <a:cubicBezTo>
                    <a:pt x="31662" y="1830"/>
                    <a:pt x="30719" y="1963"/>
                    <a:pt x="30233" y="2144"/>
                  </a:cubicBezTo>
                  <a:cubicBezTo>
                    <a:pt x="30052" y="1963"/>
                    <a:pt x="29814" y="1849"/>
                    <a:pt x="29557" y="1849"/>
                  </a:cubicBezTo>
                  <a:cubicBezTo>
                    <a:pt x="29118" y="1849"/>
                    <a:pt x="28756" y="2173"/>
                    <a:pt x="28614" y="2620"/>
                  </a:cubicBezTo>
                  <a:cubicBezTo>
                    <a:pt x="28375" y="2496"/>
                    <a:pt x="28071" y="2420"/>
                    <a:pt x="27718" y="2420"/>
                  </a:cubicBezTo>
                  <a:cubicBezTo>
                    <a:pt x="27375" y="2420"/>
                    <a:pt x="27071" y="2496"/>
                    <a:pt x="26832" y="2630"/>
                  </a:cubicBezTo>
                  <a:cubicBezTo>
                    <a:pt x="26709" y="2220"/>
                    <a:pt x="26385" y="1934"/>
                    <a:pt x="26013" y="1934"/>
                  </a:cubicBezTo>
                  <a:cubicBezTo>
                    <a:pt x="25642" y="1944"/>
                    <a:pt x="25337" y="2211"/>
                    <a:pt x="25204" y="2601"/>
                  </a:cubicBezTo>
                  <a:cubicBezTo>
                    <a:pt x="24981" y="2370"/>
                    <a:pt x="24606" y="2210"/>
                    <a:pt x="24166" y="2210"/>
                  </a:cubicBezTo>
                  <a:cubicBezTo>
                    <a:pt x="24153" y="2210"/>
                    <a:pt x="24140" y="2210"/>
                    <a:pt x="24127" y="2211"/>
                  </a:cubicBezTo>
                  <a:cubicBezTo>
                    <a:pt x="23965" y="2211"/>
                    <a:pt x="23823" y="2230"/>
                    <a:pt x="23680" y="2268"/>
                  </a:cubicBezTo>
                  <a:cubicBezTo>
                    <a:pt x="23568" y="1979"/>
                    <a:pt x="23310" y="1772"/>
                    <a:pt x="23005" y="1772"/>
                  </a:cubicBezTo>
                  <a:cubicBezTo>
                    <a:pt x="22998" y="1772"/>
                    <a:pt x="22991" y="1772"/>
                    <a:pt x="22984" y="1772"/>
                  </a:cubicBezTo>
                  <a:cubicBezTo>
                    <a:pt x="22832" y="1772"/>
                    <a:pt x="22689" y="1820"/>
                    <a:pt x="22565" y="1915"/>
                  </a:cubicBezTo>
                  <a:cubicBezTo>
                    <a:pt x="22375" y="1801"/>
                    <a:pt x="22146" y="1725"/>
                    <a:pt x="21889" y="1725"/>
                  </a:cubicBezTo>
                  <a:cubicBezTo>
                    <a:pt x="21479" y="1725"/>
                    <a:pt x="21117" y="1915"/>
                    <a:pt x="20917" y="2201"/>
                  </a:cubicBezTo>
                  <a:cubicBezTo>
                    <a:pt x="20613" y="2020"/>
                    <a:pt x="20203" y="1906"/>
                    <a:pt x="19746" y="1906"/>
                  </a:cubicBezTo>
                  <a:cubicBezTo>
                    <a:pt x="19203" y="1906"/>
                    <a:pt x="18717" y="2068"/>
                    <a:pt x="18412" y="2325"/>
                  </a:cubicBezTo>
                  <a:cubicBezTo>
                    <a:pt x="18260" y="2001"/>
                    <a:pt x="17898" y="1772"/>
                    <a:pt x="17469" y="1772"/>
                  </a:cubicBezTo>
                  <a:cubicBezTo>
                    <a:pt x="16955" y="1782"/>
                    <a:pt x="16536" y="2106"/>
                    <a:pt x="16479" y="2534"/>
                  </a:cubicBezTo>
                  <a:cubicBezTo>
                    <a:pt x="16355" y="2544"/>
                    <a:pt x="16241" y="2563"/>
                    <a:pt x="16136" y="2582"/>
                  </a:cubicBezTo>
                  <a:cubicBezTo>
                    <a:pt x="15926" y="2296"/>
                    <a:pt x="15193" y="2087"/>
                    <a:pt x="14317" y="2087"/>
                  </a:cubicBezTo>
                  <a:cubicBezTo>
                    <a:pt x="14117" y="2087"/>
                    <a:pt x="13926" y="2106"/>
                    <a:pt x="13736" y="2125"/>
                  </a:cubicBezTo>
                  <a:cubicBezTo>
                    <a:pt x="13697" y="1706"/>
                    <a:pt x="13478" y="1391"/>
                    <a:pt x="13221" y="1391"/>
                  </a:cubicBezTo>
                  <a:cubicBezTo>
                    <a:pt x="12993" y="1391"/>
                    <a:pt x="12802" y="1630"/>
                    <a:pt x="12735" y="1963"/>
                  </a:cubicBezTo>
                  <a:cubicBezTo>
                    <a:pt x="12602" y="1934"/>
                    <a:pt x="12450" y="1915"/>
                    <a:pt x="12297" y="1915"/>
                  </a:cubicBezTo>
                  <a:cubicBezTo>
                    <a:pt x="12221" y="1915"/>
                    <a:pt x="12135" y="1925"/>
                    <a:pt x="12059" y="1934"/>
                  </a:cubicBezTo>
                  <a:cubicBezTo>
                    <a:pt x="11707" y="1744"/>
                    <a:pt x="11069" y="1611"/>
                    <a:pt x="10326" y="1611"/>
                  </a:cubicBezTo>
                  <a:cubicBezTo>
                    <a:pt x="9449" y="1611"/>
                    <a:pt x="8706" y="1801"/>
                    <a:pt x="8440" y="2058"/>
                  </a:cubicBezTo>
                  <a:cubicBezTo>
                    <a:pt x="7992" y="2001"/>
                    <a:pt x="7478" y="1972"/>
                    <a:pt x="6916" y="1972"/>
                  </a:cubicBezTo>
                  <a:cubicBezTo>
                    <a:pt x="6316" y="1972"/>
                    <a:pt x="5754" y="2011"/>
                    <a:pt x="5287" y="2077"/>
                  </a:cubicBezTo>
                  <a:cubicBezTo>
                    <a:pt x="4420" y="1506"/>
                    <a:pt x="2391" y="1096"/>
                    <a:pt x="20" y="1096"/>
                  </a:cubicBezTo>
                  <a:cubicBezTo>
                    <a:pt x="0" y="1096"/>
                    <a:pt x="10" y="5735"/>
                    <a:pt x="20" y="7259"/>
                  </a:cubicBezTo>
                  <a:lnTo>
                    <a:pt x="285493" y="7259"/>
                  </a:lnTo>
                  <a:lnTo>
                    <a:pt x="285493" y="1096"/>
                  </a:lnTo>
                  <a:cubicBezTo>
                    <a:pt x="283674" y="1096"/>
                    <a:pt x="282055" y="1334"/>
                    <a:pt x="281017" y="1706"/>
                  </a:cubicBezTo>
                  <a:cubicBezTo>
                    <a:pt x="280788" y="1658"/>
                    <a:pt x="280540" y="1630"/>
                    <a:pt x="280274" y="1630"/>
                  </a:cubicBezTo>
                  <a:cubicBezTo>
                    <a:pt x="279731" y="1630"/>
                    <a:pt x="279245" y="1744"/>
                    <a:pt x="278892" y="1915"/>
                  </a:cubicBezTo>
                  <a:cubicBezTo>
                    <a:pt x="278721" y="1544"/>
                    <a:pt x="278388" y="1277"/>
                    <a:pt x="277997" y="1277"/>
                  </a:cubicBezTo>
                  <a:cubicBezTo>
                    <a:pt x="277559" y="1277"/>
                    <a:pt x="277188" y="1611"/>
                    <a:pt x="277054" y="2058"/>
                  </a:cubicBezTo>
                  <a:cubicBezTo>
                    <a:pt x="276816" y="1934"/>
                    <a:pt x="276502" y="1849"/>
                    <a:pt x="276159" y="1849"/>
                  </a:cubicBezTo>
                  <a:cubicBezTo>
                    <a:pt x="275816" y="1849"/>
                    <a:pt x="275502" y="1934"/>
                    <a:pt x="275263" y="2058"/>
                  </a:cubicBezTo>
                  <a:cubicBezTo>
                    <a:pt x="275140" y="1658"/>
                    <a:pt x="274825" y="1372"/>
                    <a:pt x="274454" y="1372"/>
                  </a:cubicBezTo>
                  <a:cubicBezTo>
                    <a:pt x="274082" y="1372"/>
                    <a:pt x="273768" y="1639"/>
                    <a:pt x="273635" y="2030"/>
                  </a:cubicBezTo>
                  <a:cubicBezTo>
                    <a:pt x="273416" y="1792"/>
                    <a:pt x="273016" y="1630"/>
                    <a:pt x="272568" y="1630"/>
                  </a:cubicBezTo>
                  <a:cubicBezTo>
                    <a:pt x="272406" y="1630"/>
                    <a:pt x="272254" y="1658"/>
                    <a:pt x="272111" y="1687"/>
                  </a:cubicBezTo>
                  <a:cubicBezTo>
                    <a:pt x="271996" y="1401"/>
                    <a:pt x="271739" y="1191"/>
                    <a:pt x="271425" y="1191"/>
                  </a:cubicBezTo>
                  <a:cubicBezTo>
                    <a:pt x="271272" y="1191"/>
                    <a:pt x="271120" y="1249"/>
                    <a:pt x="271006" y="1334"/>
                  </a:cubicBezTo>
                  <a:cubicBezTo>
                    <a:pt x="270815" y="1220"/>
                    <a:pt x="270587" y="1144"/>
                    <a:pt x="270330" y="1144"/>
                  </a:cubicBezTo>
                  <a:cubicBezTo>
                    <a:pt x="269920" y="1144"/>
                    <a:pt x="269558" y="1344"/>
                    <a:pt x="269358" y="1620"/>
                  </a:cubicBezTo>
                  <a:cubicBezTo>
                    <a:pt x="269053" y="1439"/>
                    <a:pt x="268644" y="1325"/>
                    <a:pt x="268186" y="1325"/>
                  </a:cubicBezTo>
                  <a:cubicBezTo>
                    <a:pt x="267643" y="1325"/>
                    <a:pt x="267158" y="1487"/>
                    <a:pt x="266843" y="1744"/>
                  </a:cubicBezTo>
                  <a:cubicBezTo>
                    <a:pt x="266700" y="1420"/>
                    <a:pt x="266339" y="1191"/>
                    <a:pt x="265910" y="1191"/>
                  </a:cubicBezTo>
                  <a:cubicBezTo>
                    <a:pt x="265396" y="1191"/>
                    <a:pt x="264976" y="1525"/>
                    <a:pt x="264910" y="1944"/>
                  </a:cubicBezTo>
                  <a:cubicBezTo>
                    <a:pt x="264795" y="1963"/>
                    <a:pt x="264681" y="1972"/>
                    <a:pt x="264567" y="1992"/>
                  </a:cubicBezTo>
                  <a:cubicBezTo>
                    <a:pt x="264357" y="1715"/>
                    <a:pt x="263633" y="1496"/>
                    <a:pt x="262757" y="1496"/>
                  </a:cubicBezTo>
                  <a:cubicBezTo>
                    <a:pt x="262548" y="1496"/>
                    <a:pt x="262357" y="1515"/>
                    <a:pt x="262176" y="1534"/>
                  </a:cubicBezTo>
                  <a:cubicBezTo>
                    <a:pt x="262138" y="1115"/>
                    <a:pt x="261919" y="801"/>
                    <a:pt x="261662" y="801"/>
                  </a:cubicBezTo>
                  <a:cubicBezTo>
                    <a:pt x="261433" y="801"/>
                    <a:pt x="261243" y="1039"/>
                    <a:pt x="261166" y="1372"/>
                  </a:cubicBezTo>
                  <a:cubicBezTo>
                    <a:pt x="261033" y="1344"/>
                    <a:pt x="260890" y="1325"/>
                    <a:pt x="260738" y="1325"/>
                  </a:cubicBezTo>
                  <a:cubicBezTo>
                    <a:pt x="260652" y="1325"/>
                    <a:pt x="260576" y="1334"/>
                    <a:pt x="260500" y="1344"/>
                  </a:cubicBezTo>
                  <a:cubicBezTo>
                    <a:pt x="260147" y="1144"/>
                    <a:pt x="259509" y="1020"/>
                    <a:pt x="258766" y="1020"/>
                  </a:cubicBezTo>
                  <a:cubicBezTo>
                    <a:pt x="257890" y="1020"/>
                    <a:pt x="257147" y="1201"/>
                    <a:pt x="256871" y="1458"/>
                  </a:cubicBezTo>
                  <a:cubicBezTo>
                    <a:pt x="256433" y="1401"/>
                    <a:pt x="255918" y="1372"/>
                    <a:pt x="255356" y="1372"/>
                  </a:cubicBezTo>
                  <a:cubicBezTo>
                    <a:pt x="254204" y="1372"/>
                    <a:pt x="253213" y="1506"/>
                    <a:pt x="252756" y="1706"/>
                  </a:cubicBezTo>
                  <a:cubicBezTo>
                    <a:pt x="252565" y="1449"/>
                    <a:pt x="252289" y="1277"/>
                    <a:pt x="251984" y="1277"/>
                  </a:cubicBezTo>
                  <a:cubicBezTo>
                    <a:pt x="251546" y="1277"/>
                    <a:pt x="251175" y="1611"/>
                    <a:pt x="251032" y="2058"/>
                  </a:cubicBezTo>
                  <a:cubicBezTo>
                    <a:pt x="250794" y="1934"/>
                    <a:pt x="250489" y="1849"/>
                    <a:pt x="250137" y="1849"/>
                  </a:cubicBezTo>
                  <a:cubicBezTo>
                    <a:pt x="249803" y="1849"/>
                    <a:pt x="249489" y="1934"/>
                    <a:pt x="249251" y="2058"/>
                  </a:cubicBezTo>
                  <a:cubicBezTo>
                    <a:pt x="249127" y="1658"/>
                    <a:pt x="248813" y="1372"/>
                    <a:pt x="248432" y="1372"/>
                  </a:cubicBezTo>
                  <a:cubicBezTo>
                    <a:pt x="248070" y="1372"/>
                    <a:pt x="247755" y="1639"/>
                    <a:pt x="247622" y="2030"/>
                  </a:cubicBezTo>
                  <a:cubicBezTo>
                    <a:pt x="247393" y="1792"/>
                    <a:pt x="247003" y="1630"/>
                    <a:pt x="246546" y="1630"/>
                  </a:cubicBezTo>
                  <a:cubicBezTo>
                    <a:pt x="246393" y="1630"/>
                    <a:pt x="246241" y="1658"/>
                    <a:pt x="246098" y="1687"/>
                  </a:cubicBezTo>
                  <a:cubicBezTo>
                    <a:pt x="245984" y="1401"/>
                    <a:pt x="245717" y="1191"/>
                    <a:pt x="245412" y="1191"/>
                  </a:cubicBezTo>
                  <a:cubicBezTo>
                    <a:pt x="245250" y="1191"/>
                    <a:pt x="245107" y="1249"/>
                    <a:pt x="244983" y="1334"/>
                  </a:cubicBezTo>
                  <a:cubicBezTo>
                    <a:pt x="244803" y="1220"/>
                    <a:pt x="244564" y="1144"/>
                    <a:pt x="244317" y="1144"/>
                  </a:cubicBezTo>
                  <a:cubicBezTo>
                    <a:pt x="243898" y="1144"/>
                    <a:pt x="243545" y="1344"/>
                    <a:pt x="243345" y="1620"/>
                  </a:cubicBezTo>
                  <a:cubicBezTo>
                    <a:pt x="243040" y="1439"/>
                    <a:pt x="242621" y="1325"/>
                    <a:pt x="242174" y="1325"/>
                  </a:cubicBezTo>
                  <a:cubicBezTo>
                    <a:pt x="241621" y="1325"/>
                    <a:pt x="241145" y="1487"/>
                    <a:pt x="240831" y="1744"/>
                  </a:cubicBezTo>
                  <a:cubicBezTo>
                    <a:pt x="240688" y="1420"/>
                    <a:pt x="240316" y="1191"/>
                    <a:pt x="239888" y="1191"/>
                  </a:cubicBezTo>
                  <a:cubicBezTo>
                    <a:pt x="239373" y="1191"/>
                    <a:pt x="238954" y="1525"/>
                    <a:pt x="238897" y="1944"/>
                  </a:cubicBezTo>
                  <a:cubicBezTo>
                    <a:pt x="238773" y="1963"/>
                    <a:pt x="238659" y="1972"/>
                    <a:pt x="238554" y="1992"/>
                  </a:cubicBezTo>
                  <a:cubicBezTo>
                    <a:pt x="238345" y="1715"/>
                    <a:pt x="237611" y="1496"/>
                    <a:pt x="236735" y="1496"/>
                  </a:cubicBezTo>
                  <a:cubicBezTo>
                    <a:pt x="236535" y="1496"/>
                    <a:pt x="236344" y="1515"/>
                    <a:pt x="236163" y="1534"/>
                  </a:cubicBezTo>
                  <a:cubicBezTo>
                    <a:pt x="236116" y="1115"/>
                    <a:pt x="235906" y="801"/>
                    <a:pt x="235639" y="801"/>
                  </a:cubicBezTo>
                  <a:cubicBezTo>
                    <a:pt x="235420" y="801"/>
                    <a:pt x="235230" y="1039"/>
                    <a:pt x="235154" y="1372"/>
                  </a:cubicBezTo>
                  <a:cubicBezTo>
                    <a:pt x="235020" y="1344"/>
                    <a:pt x="234877" y="1325"/>
                    <a:pt x="234725" y="1325"/>
                  </a:cubicBezTo>
                  <a:cubicBezTo>
                    <a:pt x="234639" y="1325"/>
                    <a:pt x="234554" y="1334"/>
                    <a:pt x="234477" y="1344"/>
                  </a:cubicBezTo>
                  <a:cubicBezTo>
                    <a:pt x="234125" y="1144"/>
                    <a:pt x="233487" y="1020"/>
                    <a:pt x="232753" y="1020"/>
                  </a:cubicBezTo>
                  <a:cubicBezTo>
                    <a:pt x="231877" y="1020"/>
                    <a:pt x="231134" y="1201"/>
                    <a:pt x="230858" y="1458"/>
                  </a:cubicBezTo>
                  <a:cubicBezTo>
                    <a:pt x="230420" y="1401"/>
                    <a:pt x="229896" y="1372"/>
                    <a:pt x="229334" y="1372"/>
                  </a:cubicBezTo>
                  <a:cubicBezTo>
                    <a:pt x="228486" y="1372"/>
                    <a:pt x="227724" y="1449"/>
                    <a:pt x="227200" y="1563"/>
                  </a:cubicBezTo>
                  <a:cubicBezTo>
                    <a:pt x="227124" y="1553"/>
                    <a:pt x="227048" y="1544"/>
                    <a:pt x="226972" y="1544"/>
                  </a:cubicBezTo>
                  <a:cubicBezTo>
                    <a:pt x="226553" y="1544"/>
                    <a:pt x="226200" y="1734"/>
                    <a:pt x="226000" y="2020"/>
                  </a:cubicBezTo>
                  <a:cubicBezTo>
                    <a:pt x="225695" y="1839"/>
                    <a:pt x="225276" y="1725"/>
                    <a:pt x="224829" y="1725"/>
                  </a:cubicBezTo>
                  <a:cubicBezTo>
                    <a:pt x="224276" y="1725"/>
                    <a:pt x="223800" y="1887"/>
                    <a:pt x="223486" y="2134"/>
                  </a:cubicBezTo>
                  <a:cubicBezTo>
                    <a:pt x="223343" y="1820"/>
                    <a:pt x="222971" y="1591"/>
                    <a:pt x="222552" y="1591"/>
                  </a:cubicBezTo>
                  <a:cubicBezTo>
                    <a:pt x="222028" y="1591"/>
                    <a:pt x="221609" y="1915"/>
                    <a:pt x="221552" y="2344"/>
                  </a:cubicBezTo>
                  <a:cubicBezTo>
                    <a:pt x="221438" y="2353"/>
                    <a:pt x="221314" y="2373"/>
                    <a:pt x="221209" y="2392"/>
                  </a:cubicBezTo>
                  <a:cubicBezTo>
                    <a:pt x="221000" y="2106"/>
                    <a:pt x="220266" y="1896"/>
                    <a:pt x="219390" y="1896"/>
                  </a:cubicBezTo>
                  <a:cubicBezTo>
                    <a:pt x="219190" y="1896"/>
                    <a:pt x="218999" y="1906"/>
                    <a:pt x="218818" y="1934"/>
                  </a:cubicBezTo>
                  <a:cubicBezTo>
                    <a:pt x="218780" y="1515"/>
                    <a:pt x="218561" y="1191"/>
                    <a:pt x="218304" y="1191"/>
                  </a:cubicBezTo>
                  <a:cubicBezTo>
                    <a:pt x="218075" y="1191"/>
                    <a:pt x="217885" y="1430"/>
                    <a:pt x="217809" y="1763"/>
                  </a:cubicBezTo>
                  <a:cubicBezTo>
                    <a:pt x="217675" y="1734"/>
                    <a:pt x="217532" y="1725"/>
                    <a:pt x="217380" y="1725"/>
                  </a:cubicBezTo>
                  <a:cubicBezTo>
                    <a:pt x="217294" y="1725"/>
                    <a:pt x="217218" y="1725"/>
                    <a:pt x="217132" y="1734"/>
                  </a:cubicBezTo>
                  <a:cubicBezTo>
                    <a:pt x="216780" y="1544"/>
                    <a:pt x="216142" y="1411"/>
                    <a:pt x="215408" y="1411"/>
                  </a:cubicBezTo>
                  <a:cubicBezTo>
                    <a:pt x="214532" y="1411"/>
                    <a:pt x="213789" y="1601"/>
                    <a:pt x="213513" y="1858"/>
                  </a:cubicBezTo>
                  <a:cubicBezTo>
                    <a:pt x="213075" y="1801"/>
                    <a:pt x="212551" y="1763"/>
                    <a:pt x="211989" y="1763"/>
                  </a:cubicBezTo>
                  <a:cubicBezTo>
                    <a:pt x="211913" y="1763"/>
                    <a:pt x="211827" y="1772"/>
                    <a:pt x="211751" y="1772"/>
                  </a:cubicBezTo>
                  <a:cubicBezTo>
                    <a:pt x="211722" y="1772"/>
                    <a:pt x="211703" y="1763"/>
                    <a:pt x="211684" y="1763"/>
                  </a:cubicBezTo>
                  <a:cubicBezTo>
                    <a:pt x="211656" y="1763"/>
                    <a:pt x="211627" y="1772"/>
                    <a:pt x="211598" y="1772"/>
                  </a:cubicBezTo>
                  <a:cubicBezTo>
                    <a:pt x="210189" y="1811"/>
                    <a:pt x="209103" y="2058"/>
                    <a:pt x="209103" y="2353"/>
                  </a:cubicBezTo>
                  <a:cubicBezTo>
                    <a:pt x="209103" y="2392"/>
                    <a:pt x="209122" y="2420"/>
                    <a:pt x="209150" y="2458"/>
                  </a:cubicBezTo>
                  <a:cubicBezTo>
                    <a:pt x="209084" y="2477"/>
                    <a:pt x="209017" y="2506"/>
                    <a:pt x="208960" y="2544"/>
                  </a:cubicBezTo>
                  <a:cubicBezTo>
                    <a:pt x="208836" y="2134"/>
                    <a:pt x="208512" y="1849"/>
                    <a:pt x="208141" y="1849"/>
                  </a:cubicBezTo>
                  <a:cubicBezTo>
                    <a:pt x="207769" y="1849"/>
                    <a:pt x="207455" y="2125"/>
                    <a:pt x="207331" y="2506"/>
                  </a:cubicBezTo>
                  <a:cubicBezTo>
                    <a:pt x="207103" y="2277"/>
                    <a:pt x="206712" y="2115"/>
                    <a:pt x="206255" y="2115"/>
                  </a:cubicBezTo>
                  <a:cubicBezTo>
                    <a:pt x="206093" y="2115"/>
                    <a:pt x="205941" y="2134"/>
                    <a:pt x="205798" y="2173"/>
                  </a:cubicBezTo>
                  <a:cubicBezTo>
                    <a:pt x="205693" y="1877"/>
                    <a:pt x="205426" y="1677"/>
                    <a:pt x="205112" y="1677"/>
                  </a:cubicBezTo>
                  <a:cubicBezTo>
                    <a:pt x="204959" y="1677"/>
                    <a:pt x="204817" y="1734"/>
                    <a:pt x="204693" y="1820"/>
                  </a:cubicBezTo>
                  <a:cubicBezTo>
                    <a:pt x="204502" y="1706"/>
                    <a:pt x="204274" y="1630"/>
                    <a:pt x="204016" y="1630"/>
                  </a:cubicBezTo>
                  <a:cubicBezTo>
                    <a:pt x="203607" y="1630"/>
                    <a:pt x="203245" y="1820"/>
                    <a:pt x="203045" y="2106"/>
                  </a:cubicBezTo>
                  <a:cubicBezTo>
                    <a:pt x="202740" y="1925"/>
                    <a:pt x="202331" y="1811"/>
                    <a:pt x="201873" y="1811"/>
                  </a:cubicBezTo>
                  <a:cubicBezTo>
                    <a:pt x="201330" y="1811"/>
                    <a:pt x="200845" y="1972"/>
                    <a:pt x="200530" y="2230"/>
                  </a:cubicBezTo>
                  <a:cubicBezTo>
                    <a:pt x="200387" y="1906"/>
                    <a:pt x="200025" y="1677"/>
                    <a:pt x="199597" y="1677"/>
                  </a:cubicBezTo>
                  <a:cubicBezTo>
                    <a:pt x="199083" y="1677"/>
                    <a:pt x="198663" y="2011"/>
                    <a:pt x="198606" y="2430"/>
                  </a:cubicBezTo>
                  <a:cubicBezTo>
                    <a:pt x="198482" y="2449"/>
                    <a:pt x="198368" y="2458"/>
                    <a:pt x="198263" y="2477"/>
                  </a:cubicBezTo>
                  <a:cubicBezTo>
                    <a:pt x="198044" y="2192"/>
                    <a:pt x="197320" y="1982"/>
                    <a:pt x="196444" y="1982"/>
                  </a:cubicBezTo>
                  <a:cubicBezTo>
                    <a:pt x="196244" y="1982"/>
                    <a:pt x="196054" y="2001"/>
                    <a:pt x="195863" y="2020"/>
                  </a:cubicBezTo>
                  <a:cubicBezTo>
                    <a:pt x="195825" y="1601"/>
                    <a:pt x="195606" y="1277"/>
                    <a:pt x="195349" y="1277"/>
                  </a:cubicBezTo>
                  <a:cubicBezTo>
                    <a:pt x="195120" y="1277"/>
                    <a:pt x="194930" y="1525"/>
                    <a:pt x="194853" y="1858"/>
                  </a:cubicBezTo>
                  <a:cubicBezTo>
                    <a:pt x="194730" y="1830"/>
                    <a:pt x="194577" y="1811"/>
                    <a:pt x="194425" y="1811"/>
                  </a:cubicBezTo>
                  <a:cubicBezTo>
                    <a:pt x="194349" y="1811"/>
                    <a:pt x="194263" y="1811"/>
                    <a:pt x="194187" y="1820"/>
                  </a:cubicBezTo>
                  <a:cubicBezTo>
                    <a:pt x="193834" y="1630"/>
                    <a:pt x="193196" y="1496"/>
                    <a:pt x="192463" y="1496"/>
                  </a:cubicBezTo>
                  <a:cubicBezTo>
                    <a:pt x="191634" y="1496"/>
                    <a:pt x="190939" y="1668"/>
                    <a:pt x="190624" y="1896"/>
                  </a:cubicBezTo>
                  <a:cubicBezTo>
                    <a:pt x="190443" y="1582"/>
                    <a:pt x="190139" y="1372"/>
                    <a:pt x="189786" y="1372"/>
                  </a:cubicBezTo>
                  <a:cubicBezTo>
                    <a:pt x="189453" y="1372"/>
                    <a:pt x="189157" y="1563"/>
                    <a:pt x="188976" y="1858"/>
                  </a:cubicBezTo>
                  <a:cubicBezTo>
                    <a:pt x="188214" y="1858"/>
                    <a:pt x="187519" y="1925"/>
                    <a:pt x="187014" y="2020"/>
                  </a:cubicBezTo>
                  <a:cubicBezTo>
                    <a:pt x="186862" y="1687"/>
                    <a:pt x="186576" y="1458"/>
                    <a:pt x="186243" y="1458"/>
                  </a:cubicBezTo>
                  <a:cubicBezTo>
                    <a:pt x="185871" y="1458"/>
                    <a:pt x="185557" y="1725"/>
                    <a:pt x="185433" y="2115"/>
                  </a:cubicBezTo>
                  <a:cubicBezTo>
                    <a:pt x="185205" y="1877"/>
                    <a:pt x="184805" y="1725"/>
                    <a:pt x="184357" y="1725"/>
                  </a:cubicBezTo>
                  <a:cubicBezTo>
                    <a:pt x="184195" y="1725"/>
                    <a:pt x="184043" y="1744"/>
                    <a:pt x="183900" y="1782"/>
                  </a:cubicBezTo>
                  <a:cubicBezTo>
                    <a:pt x="183785" y="1487"/>
                    <a:pt x="183528" y="1277"/>
                    <a:pt x="183214" y="1277"/>
                  </a:cubicBezTo>
                  <a:cubicBezTo>
                    <a:pt x="183061" y="1277"/>
                    <a:pt x="182909" y="1334"/>
                    <a:pt x="182795" y="1430"/>
                  </a:cubicBezTo>
                  <a:cubicBezTo>
                    <a:pt x="182604" y="1306"/>
                    <a:pt x="182376" y="1239"/>
                    <a:pt x="182118" y="1239"/>
                  </a:cubicBezTo>
                  <a:cubicBezTo>
                    <a:pt x="181709" y="1239"/>
                    <a:pt x="181347" y="1430"/>
                    <a:pt x="181147" y="1706"/>
                  </a:cubicBezTo>
                  <a:cubicBezTo>
                    <a:pt x="180842" y="1525"/>
                    <a:pt x="180433" y="1411"/>
                    <a:pt x="179975" y="1411"/>
                  </a:cubicBezTo>
                  <a:cubicBezTo>
                    <a:pt x="179432" y="1411"/>
                    <a:pt x="178947" y="1582"/>
                    <a:pt x="178632" y="1830"/>
                  </a:cubicBezTo>
                  <a:cubicBezTo>
                    <a:pt x="178489" y="1506"/>
                    <a:pt x="178128" y="1277"/>
                    <a:pt x="177699" y="1277"/>
                  </a:cubicBezTo>
                  <a:cubicBezTo>
                    <a:pt x="177185" y="1277"/>
                    <a:pt x="176765" y="1611"/>
                    <a:pt x="176699" y="2039"/>
                  </a:cubicBezTo>
                  <a:cubicBezTo>
                    <a:pt x="176584" y="2049"/>
                    <a:pt x="176470" y="2068"/>
                    <a:pt x="176356" y="2087"/>
                  </a:cubicBezTo>
                  <a:cubicBezTo>
                    <a:pt x="176146" y="1801"/>
                    <a:pt x="175422" y="1591"/>
                    <a:pt x="174546" y="1591"/>
                  </a:cubicBezTo>
                  <a:lnTo>
                    <a:pt x="174346" y="1591"/>
                  </a:lnTo>
                  <a:cubicBezTo>
                    <a:pt x="174260" y="1411"/>
                    <a:pt x="174070" y="1249"/>
                    <a:pt x="173803" y="1115"/>
                  </a:cubicBezTo>
                  <a:cubicBezTo>
                    <a:pt x="173708" y="972"/>
                    <a:pt x="173584" y="887"/>
                    <a:pt x="173451" y="887"/>
                  </a:cubicBezTo>
                  <a:cubicBezTo>
                    <a:pt x="173384" y="887"/>
                    <a:pt x="173327" y="906"/>
                    <a:pt x="173279" y="934"/>
                  </a:cubicBezTo>
                  <a:cubicBezTo>
                    <a:pt x="173022" y="877"/>
                    <a:pt x="172736" y="839"/>
                    <a:pt x="172441" y="839"/>
                  </a:cubicBezTo>
                  <a:cubicBezTo>
                    <a:pt x="171898" y="839"/>
                    <a:pt x="171412" y="953"/>
                    <a:pt x="171060" y="1125"/>
                  </a:cubicBezTo>
                  <a:cubicBezTo>
                    <a:pt x="170889" y="753"/>
                    <a:pt x="170555" y="487"/>
                    <a:pt x="170165" y="487"/>
                  </a:cubicBezTo>
                  <a:cubicBezTo>
                    <a:pt x="169726" y="487"/>
                    <a:pt x="169355" y="810"/>
                    <a:pt x="169222" y="1268"/>
                  </a:cubicBezTo>
                  <a:cubicBezTo>
                    <a:pt x="168984" y="1144"/>
                    <a:pt x="168669" y="1058"/>
                    <a:pt x="168326" y="1058"/>
                  </a:cubicBezTo>
                  <a:cubicBezTo>
                    <a:pt x="167983" y="1058"/>
                    <a:pt x="167679" y="1134"/>
                    <a:pt x="167431" y="1268"/>
                  </a:cubicBezTo>
                  <a:cubicBezTo>
                    <a:pt x="167307" y="868"/>
                    <a:pt x="166993" y="572"/>
                    <a:pt x="166621" y="572"/>
                  </a:cubicBezTo>
                  <a:cubicBezTo>
                    <a:pt x="166250" y="572"/>
                    <a:pt x="165936" y="849"/>
                    <a:pt x="165802" y="1230"/>
                  </a:cubicBezTo>
                  <a:cubicBezTo>
                    <a:pt x="165583" y="1001"/>
                    <a:pt x="165183" y="839"/>
                    <a:pt x="164735" y="839"/>
                  </a:cubicBezTo>
                  <a:cubicBezTo>
                    <a:pt x="164573" y="839"/>
                    <a:pt x="164421" y="858"/>
                    <a:pt x="164278" y="896"/>
                  </a:cubicBezTo>
                  <a:cubicBezTo>
                    <a:pt x="164164" y="601"/>
                    <a:pt x="163907" y="401"/>
                    <a:pt x="163592" y="401"/>
                  </a:cubicBezTo>
                  <a:cubicBezTo>
                    <a:pt x="163440" y="401"/>
                    <a:pt x="163288" y="458"/>
                    <a:pt x="163173" y="544"/>
                  </a:cubicBezTo>
                  <a:cubicBezTo>
                    <a:pt x="162983" y="429"/>
                    <a:pt x="162754" y="353"/>
                    <a:pt x="162497" y="353"/>
                  </a:cubicBezTo>
                  <a:cubicBezTo>
                    <a:pt x="162087" y="353"/>
                    <a:pt x="161725" y="544"/>
                    <a:pt x="161525" y="829"/>
                  </a:cubicBezTo>
                  <a:cubicBezTo>
                    <a:pt x="161221" y="649"/>
                    <a:pt x="160811" y="534"/>
                    <a:pt x="160354" y="534"/>
                  </a:cubicBezTo>
                  <a:cubicBezTo>
                    <a:pt x="159811" y="534"/>
                    <a:pt x="159325" y="696"/>
                    <a:pt x="159011" y="953"/>
                  </a:cubicBezTo>
                  <a:cubicBezTo>
                    <a:pt x="158868" y="629"/>
                    <a:pt x="158506" y="401"/>
                    <a:pt x="158077" y="401"/>
                  </a:cubicBezTo>
                  <a:cubicBezTo>
                    <a:pt x="157563" y="401"/>
                    <a:pt x="157144" y="734"/>
                    <a:pt x="157077" y="1153"/>
                  </a:cubicBezTo>
                  <a:cubicBezTo>
                    <a:pt x="156963" y="1172"/>
                    <a:pt x="156849" y="1182"/>
                    <a:pt x="156744" y="1201"/>
                  </a:cubicBezTo>
                  <a:cubicBezTo>
                    <a:pt x="156525" y="915"/>
                    <a:pt x="155801" y="706"/>
                    <a:pt x="154925" y="706"/>
                  </a:cubicBezTo>
                  <a:cubicBezTo>
                    <a:pt x="154725" y="706"/>
                    <a:pt x="154525" y="725"/>
                    <a:pt x="154344" y="744"/>
                  </a:cubicBezTo>
                  <a:cubicBezTo>
                    <a:pt x="154305" y="325"/>
                    <a:pt x="154086" y="1"/>
                    <a:pt x="1538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4" name="Google Shape;3154;p44"/>
          <p:cNvSpPr/>
          <p:nvPr/>
        </p:nvSpPr>
        <p:spPr>
          <a:xfrm flipH="1">
            <a:off x="3335775" y="1824063"/>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4"/>
          <p:cNvSpPr/>
          <p:nvPr/>
        </p:nvSpPr>
        <p:spPr>
          <a:xfrm flipH="1">
            <a:off x="7005525" y="617175"/>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4"/>
          <p:cNvSpPr/>
          <p:nvPr/>
        </p:nvSpPr>
        <p:spPr>
          <a:xfrm flipH="1">
            <a:off x="4621900" y="64175"/>
            <a:ext cx="511400" cy="22037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4"/>
          <p:cNvSpPr/>
          <p:nvPr/>
        </p:nvSpPr>
        <p:spPr>
          <a:xfrm flipH="1">
            <a:off x="47688" y="681150"/>
            <a:ext cx="865000" cy="376800"/>
          </a:xfrm>
          <a:custGeom>
            <a:avLst/>
            <a:gdLst/>
            <a:ahLst/>
            <a:cxnLst/>
            <a:rect l="l" t="t" r="r" b="b"/>
            <a:pathLst>
              <a:path w="34600" h="15072" extrusionOk="0">
                <a:moveTo>
                  <a:pt x="19501" y="1"/>
                </a:moveTo>
                <a:cubicBezTo>
                  <a:pt x="17200" y="1"/>
                  <a:pt x="15336" y="1866"/>
                  <a:pt x="15336" y="4167"/>
                </a:cubicBezTo>
                <a:cubicBezTo>
                  <a:pt x="15336" y="4294"/>
                  <a:pt x="15345" y="4412"/>
                  <a:pt x="15354" y="4540"/>
                </a:cubicBezTo>
                <a:cubicBezTo>
                  <a:pt x="15054" y="4412"/>
                  <a:pt x="14726" y="4339"/>
                  <a:pt x="14381" y="4339"/>
                </a:cubicBezTo>
                <a:cubicBezTo>
                  <a:pt x="13698" y="4339"/>
                  <a:pt x="13089" y="4612"/>
                  <a:pt x="12634" y="5058"/>
                </a:cubicBezTo>
                <a:cubicBezTo>
                  <a:pt x="11734" y="4239"/>
                  <a:pt x="10551" y="3730"/>
                  <a:pt x="9242" y="3730"/>
                </a:cubicBezTo>
                <a:cubicBezTo>
                  <a:pt x="6459" y="3730"/>
                  <a:pt x="4203" y="5986"/>
                  <a:pt x="4203" y="8769"/>
                </a:cubicBezTo>
                <a:cubicBezTo>
                  <a:pt x="4203" y="8924"/>
                  <a:pt x="4212" y="9069"/>
                  <a:pt x="4221" y="9215"/>
                </a:cubicBezTo>
                <a:cubicBezTo>
                  <a:pt x="3866" y="9060"/>
                  <a:pt x="3466" y="8978"/>
                  <a:pt x="3048" y="8978"/>
                </a:cubicBezTo>
                <a:cubicBezTo>
                  <a:pt x="1365" y="8978"/>
                  <a:pt x="1" y="10342"/>
                  <a:pt x="1" y="12025"/>
                </a:cubicBezTo>
                <a:cubicBezTo>
                  <a:pt x="1" y="13708"/>
                  <a:pt x="1365" y="15072"/>
                  <a:pt x="3048" y="15072"/>
                </a:cubicBezTo>
                <a:lnTo>
                  <a:pt x="24458" y="15072"/>
                </a:lnTo>
                <a:cubicBezTo>
                  <a:pt x="26141" y="15072"/>
                  <a:pt x="27505" y="13708"/>
                  <a:pt x="27505" y="12025"/>
                </a:cubicBezTo>
                <a:cubicBezTo>
                  <a:pt x="27505" y="10888"/>
                  <a:pt x="26878" y="9897"/>
                  <a:pt x="25959" y="9378"/>
                </a:cubicBezTo>
                <a:lnTo>
                  <a:pt x="32080" y="9378"/>
                </a:lnTo>
                <a:cubicBezTo>
                  <a:pt x="33472" y="9378"/>
                  <a:pt x="34600" y="8250"/>
                  <a:pt x="34600" y="6859"/>
                </a:cubicBezTo>
                <a:cubicBezTo>
                  <a:pt x="34600" y="5467"/>
                  <a:pt x="33472" y="4339"/>
                  <a:pt x="32080" y="4339"/>
                </a:cubicBezTo>
                <a:cubicBezTo>
                  <a:pt x="31989" y="4339"/>
                  <a:pt x="31898" y="4349"/>
                  <a:pt x="31807" y="4358"/>
                </a:cubicBezTo>
                <a:cubicBezTo>
                  <a:pt x="31816" y="4294"/>
                  <a:pt x="31826" y="4230"/>
                  <a:pt x="31826" y="4167"/>
                </a:cubicBezTo>
                <a:cubicBezTo>
                  <a:pt x="31826" y="2539"/>
                  <a:pt x="30498" y="1220"/>
                  <a:pt x="28870" y="1220"/>
                </a:cubicBezTo>
                <a:cubicBezTo>
                  <a:pt x="28015" y="1220"/>
                  <a:pt x="27251" y="1584"/>
                  <a:pt x="26714" y="2166"/>
                </a:cubicBezTo>
                <a:cubicBezTo>
                  <a:pt x="26159" y="1947"/>
                  <a:pt x="25559" y="1829"/>
                  <a:pt x="24922" y="1829"/>
                </a:cubicBezTo>
                <a:cubicBezTo>
                  <a:pt x="24295" y="1829"/>
                  <a:pt x="23703" y="1947"/>
                  <a:pt x="23149" y="2157"/>
                </a:cubicBezTo>
                <a:cubicBezTo>
                  <a:pt x="22439" y="874"/>
                  <a:pt x="21075" y="1"/>
                  <a:pt x="19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4"/>
          <p:cNvSpPr/>
          <p:nvPr/>
        </p:nvSpPr>
        <p:spPr>
          <a:xfrm flipH="1">
            <a:off x="8424000" y="333105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TextBox 214">
            <a:extLst>
              <a:ext uri="{FF2B5EF4-FFF2-40B4-BE49-F238E27FC236}">
                <a16:creationId xmlns:a16="http://schemas.microsoft.com/office/drawing/2014/main" id="{7DC8E0A6-B6D1-8E6E-4884-6BE35A6A31D6}"/>
              </a:ext>
            </a:extLst>
          </p:cNvPr>
          <p:cNvSpPr txBox="1"/>
          <p:nvPr/>
        </p:nvSpPr>
        <p:spPr>
          <a:xfrm>
            <a:off x="454891" y="764903"/>
            <a:ext cx="8175983" cy="1420325"/>
          </a:xfrm>
          <a:prstGeom prst="rect">
            <a:avLst/>
          </a:prstGeom>
          <a:noFill/>
        </p:spPr>
        <p:txBody>
          <a:bodyPr wrap="square">
            <a:spAutoFit/>
          </a:bodyPr>
          <a:lstStyle/>
          <a:p>
            <a:pPr algn="just">
              <a:lnSpc>
                <a:spcPct val="150000"/>
              </a:lnSpc>
            </a:pPr>
            <a:r>
              <a:rPr lang="en-US" sz="2000" b="1">
                <a:solidFill>
                  <a:srgbClr val="C00000"/>
                </a:solidFill>
                <a:latin typeface="Arial" panose="020B0604020202020204" pitchFamily="34" charset="0"/>
                <a:cs typeface="Arial" panose="020B0604020202020204" pitchFamily="34" charset="0"/>
              </a:rPr>
              <a:t>Bài tập vận dụng: </a:t>
            </a:r>
            <a:r>
              <a:rPr lang="en-US" sz="2000">
                <a:latin typeface="Arial" panose="020B0604020202020204" pitchFamily="34" charset="0"/>
                <a:cs typeface="Arial" panose="020B0604020202020204" pitchFamily="34" charset="0"/>
              </a:rPr>
              <a:t>Kể cho người thân nghe một câu chuyện tưởng tượng về loài vật và chia sẻ những chi tiết mà em thích trong câu chuyện đó.</a:t>
            </a:r>
          </a:p>
        </p:txBody>
      </p:sp>
      <p:sp>
        <p:nvSpPr>
          <p:cNvPr id="216" name="TextBox 11">
            <a:extLst>
              <a:ext uri="{FF2B5EF4-FFF2-40B4-BE49-F238E27FC236}">
                <a16:creationId xmlns:a16="http://schemas.microsoft.com/office/drawing/2014/main" id="{27DF2B8C-8F3D-55D7-8C03-55D41324E176}"/>
              </a:ext>
            </a:extLst>
          </p:cNvPr>
          <p:cNvSpPr txBox="1"/>
          <p:nvPr/>
        </p:nvSpPr>
        <p:spPr>
          <a:xfrm>
            <a:off x="2535933" y="166495"/>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4 </a:t>
            </a:r>
          </a:p>
        </p:txBody>
      </p:sp>
      <p:sp>
        <p:nvSpPr>
          <p:cNvPr id="5" name="Rounded Rectangle 4"/>
          <p:cNvSpPr/>
          <p:nvPr/>
        </p:nvSpPr>
        <p:spPr>
          <a:xfrm>
            <a:off x="607874" y="2673194"/>
            <a:ext cx="8039535" cy="161391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199E68E8-AFFC-22BB-B9C2-975FF49FD595}"/>
              </a:ext>
            </a:extLst>
          </p:cNvPr>
          <p:cNvSpPr txBox="1"/>
          <p:nvPr/>
        </p:nvSpPr>
        <p:spPr>
          <a:xfrm>
            <a:off x="879946" y="2718726"/>
            <a:ext cx="7477264" cy="1477328"/>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Tìm một câu chuyện tưởng tượng về loài vật.</a:t>
            </a:r>
          </a:p>
          <a:p>
            <a:pPr marL="571500" indent="-5715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Kể cho người thân nghe.</a:t>
            </a:r>
          </a:p>
          <a:p>
            <a:pPr marL="571500" indent="-5715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Chia sẻ với người thân chi tiết em thích nhất và nêu lí do.</a:t>
            </a:r>
            <a:r>
              <a:rPr lang="en-US" sz="2000" i="1">
                <a:latin typeface="Arial" panose="020B0604020202020204" pitchFamily="34" charset="0"/>
                <a:cs typeface="Arial" panose="020B0604020202020204" pitchFamily="34" charset="0"/>
              </a:rPr>
              <a:t>           </a:t>
            </a:r>
            <a:endParaRPr lang="en-US" sz="2000">
              <a:latin typeface="Arial" panose="020B0604020202020204" pitchFamily="34" charset="0"/>
              <a:cs typeface="Arial" panose="020B0604020202020204" pitchFamily="34" charset="0"/>
            </a:endParaRPr>
          </a:p>
        </p:txBody>
      </p:sp>
      <p:sp>
        <p:nvSpPr>
          <p:cNvPr id="218" name="Rectangle 217"/>
          <p:cNvSpPr/>
          <p:nvPr/>
        </p:nvSpPr>
        <p:spPr>
          <a:xfrm>
            <a:off x="327443" y="1940733"/>
            <a:ext cx="7999018" cy="577850"/>
          </a:xfrm>
          <a:prstGeom prst="rect">
            <a:avLst/>
          </a:prstGeom>
        </p:spPr>
        <p:txBody>
          <a:bodyPr wrap="square">
            <a:spAutoFit/>
          </a:bodyPr>
          <a:lstStyle/>
          <a:p>
            <a:pPr algn="ctr">
              <a:lnSpc>
                <a:spcPct val="150000"/>
              </a:lnSpc>
            </a:pPr>
            <a:r>
              <a:rPr lang="nl-NL" sz="2400" b="1" u="sng" kern="1200">
                <a:solidFill>
                  <a:schemeClr val="tx1"/>
                </a:solidFill>
                <a:latin typeface="Arial" panose="020B0604020202020204" pitchFamily="34" charset="0"/>
                <a:ea typeface="+mn-ea"/>
                <a:cs typeface="Arial" panose="020B0604020202020204" pitchFamily="34" charset="0"/>
              </a:rPr>
              <a:t>Gợi ý:</a:t>
            </a:r>
            <a:endParaRPr lang="en-US" sz="2400" b="1" u="sng" kern="1200">
              <a:solidFill>
                <a:schemeClr val="tx1"/>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wipe(down)">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4"/>
                                        </p:tgtEl>
                                        <p:attrNameLst>
                                          <p:attrName>style.visibility</p:attrName>
                                        </p:attrNameLst>
                                      </p:cBhvr>
                                      <p:to>
                                        <p:strVal val="visible"/>
                                      </p:to>
                                    </p:set>
                                    <p:animEffect transition="in" filter="fade">
                                      <p:cBhvr>
                                        <p:cTn id="15" dur="500"/>
                                        <p:tgtEl>
                                          <p:spTgt spid="2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5" grpId="0" animBg="1"/>
      <p:bldP spid="214" grpId="0"/>
      <p:bldP spid="2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3" name="Rounded Rectangle 2"/>
          <p:cNvSpPr/>
          <p:nvPr/>
        </p:nvSpPr>
        <p:spPr>
          <a:xfrm>
            <a:off x="622679" y="1109349"/>
            <a:ext cx="7935710" cy="130073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3" name="Google Shape;2403;p41"/>
          <p:cNvGrpSpPr/>
          <p:nvPr/>
        </p:nvGrpSpPr>
        <p:grpSpPr>
          <a:xfrm>
            <a:off x="-2024709" y="3527266"/>
            <a:ext cx="13084067" cy="1690614"/>
            <a:chOff x="-1970030" y="3532682"/>
            <a:chExt cx="13084067" cy="1690614"/>
          </a:xfrm>
        </p:grpSpPr>
        <p:grpSp>
          <p:nvGrpSpPr>
            <p:cNvPr id="2404" name="Google Shape;2404;p41"/>
            <p:cNvGrpSpPr/>
            <p:nvPr/>
          </p:nvGrpSpPr>
          <p:grpSpPr>
            <a:xfrm>
              <a:off x="-1970030" y="3532682"/>
              <a:ext cx="13084067" cy="1690614"/>
              <a:chOff x="-500137" y="3567200"/>
              <a:chExt cx="10144260" cy="1310757"/>
            </a:xfrm>
          </p:grpSpPr>
          <p:sp>
            <p:nvSpPr>
              <p:cNvPr id="2405" name="Google Shape;2405;p41"/>
              <p:cNvSpPr/>
              <p:nvPr/>
            </p:nvSpPr>
            <p:spPr>
              <a:xfrm>
                <a:off x="-500137" y="3613649"/>
                <a:ext cx="5285542" cy="1264307"/>
              </a:xfrm>
              <a:custGeom>
                <a:avLst/>
                <a:gdLst/>
                <a:ahLst/>
                <a:cxnLst/>
                <a:rect l="l" t="t" r="r" b="b"/>
                <a:pathLst>
                  <a:path w="157261" h="37617" extrusionOk="0">
                    <a:moveTo>
                      <a:pt x="16664" y="0"/>
                    </a:moveTo>
                    <a:cubicBezTo>
                      <a:pt x="16517" y="0"/>
                      <a:pt x="16370" y="25"/>
                      <a:pt x="16229" y="72"/>
                    </a:cubicBezTo>
                    <a:cubicBezTo>
                      <a:pt x="16127" y="109"/>
                      <a:pt x="16016" y="165"/>
                      <a:pt x="15923" y="239"/>
                    </a:cubicBezTo>
                    <a:cubicBezTo>
                      <a:pt x="15562" y="498"/>
                      <a:pt x="15367" y="934"/>
                      <a:pt x="15432" y="1369"/>
                    </a:cubicBezTo>
                    <a:cubicBezTo>
                      <a:pt x="13895" y="2258"/>
                      <a:pt x="13024" y="3935"/>
                      <a:pt x="13209" y="5685"/>
                    </a:cubicBezTo>
                    <a:cubicBezTo>
                      <a:pt x="13118" y="5633"/>
                      <a:pt x="13014" y="5604"/>
                      <a:pt x="12908" y="5604"/>
                    </a:cubicBezTo>
                    <a:cubicBezTo>
                      <a:pt x="12863" y="5604"/>
                      <a:pt x="12818" y="5610"/>
                      <a:pt x="12774" y="5621"/>
                    </a:cubicBezTo>
                    <a:cubicBezTo>
                      <a:pt x="12626" y="5658"/>
                      <a:pt x="12496" y="5750"/>
                      <a:pt x="12422" y="5880"/>
                    </a:cubicBezTo>
                    <a:cubicBezTo>
                      <a:pt x="12579" y="5509"/>
                      <a:pt x="12440" y="5074"/>
                      <a:pt x="12088" y="4843"/>
                    </a:cubicBezTo>
                    <a:cubicBezTo>
                      <a:pt x="11930" y="4738"/>
                      <a:pt x="11749" y="4687"/>
                      <a:pt x="11571" y="4687"/>
                    </a:cubicBezTo>
                    <a:cubicBezTo>
                      <a:pt x="11353" y="4687"/>
                      <a:pt x="11140" y="4764"/>
                      <a:pt x="10977" y="4917"/>
                    </a:cubicBezTo>
                    <a:cubicBezTo>
                      <a:pt x="10931" y="4518"/>
                      <a:pt x="10653" y="4166"/>
                      <a:pt x="10254" y="4037"/>
                    </a:cubicBezTo>
                    <a:cubicBezTo>
                      <a:pt x="10144" y="4001"/>
                      <a:pt x="10031" y="3983"/>
                      <a:pt x="9920" y="3983"/>
                    </a:cubicBezTo>
                    <a:cubicBezTo>
                      <a:pt x="9627" y="3983"/>
                      <a:pt x="9344" y="4103"/>
                      <a:pt x="9143" y="4324"/>
                    </a:cubicBezTo>
                    <a:cubicBezTo>
                      <a:pt x="8874" y="4620"/>
                      <a:pt x="8809" y="5056"/>
                      <a:pt x="8985" y="5426"/>
                    </a:cubicBezTo>
                    <a:cubicBezTo>
                      <a:pt x="8668" y="5108"/>
                      <a:pt x="8237" y="4950"/>
                      <a:pt x="7803" y="4950"/>
                    </a:cubicBezTo>
                    <a:cubicBezTo>
                      <a:pt x="7617" y="4950"/>
                      <a:pt x="7431" y="4979"/>
                      <a:pt x="7253" y="5037"/>
                    </a:cubicBezTo>
                    <a:cubicBezTo>
                      <a:pt x="7170" y="5065"/>
                      <a:pt x="7087" y="5102"/>
                      <a:pt x="7003" y="5148"/>
                    </a:cubicBezTo>
                    <a:cubicBezTo>
                      <a:pt x="6818" y="5250"/>
                      <a:pt x="6642" y="5389"/>
                      <a:pt x="6512" y="5556"/>
                    </a:cubicBezTo>
                    <a:cubicBezTo>
                      <a:pt x="6216" y="5926"/>
                      <a:pt x="6095" y="6436"/>
                      <a:pt x="6225" y="6917"/>
                    </a:cubicBezTo>
                    <a:cubicBezTo>
                      <a:pt x="5873" y="7316"/>
                      <a:pt x="5716" y="7844"/>
                      <a:pt x="5781" y="8362"/>
                    </a:cubicBezTo>
                    <a:cubicBezTo>
                      <a:pt x="5845" y="8881"/>
                      <a:pt x="6133" y="9363"/>
                      <a:pt x="6568" y="9678"/>
                    </a:cubicBezTo>
                    <a:cubicBezTo>
                      <a:pt x="6441" y="9623"/>
                      <a:pt x="6304" y="9595"/>
                      <a:pt x="6169" y="9595"/>
                    </a:cubicBezTo>
                    <a:cubicBezTo>
                      <a:pt x="6007" y="9595"/>
                      <a:pt x="5847" y="9634"/>
                      <a:pt x="5706" y="9715"/>
                    </a:cubicBezTo>
                    <a:cubicBezTo>
                      <a:pt x="5438" y="9854"/>
                      <a:pt x="5253" y="10104"/>
                      <a:pt x="5216" y="10391"/>
                    </a:cubicBezTo>
                    <a:cubicBezTo>
                      <a:pt x="4567" y="9502"/>
                      <a:pt x="3520" y="8974"/>
                      <a:pt x="2418" y="8955"/>
                    </a:cubicBezTo>
                    <a:cubicBezTo>
                      <a:pt x="1612" y="11864"/>
                      <a:pt x="807" y="14772"/>
                      <a:pt x="1" y="17680"/>
                    </a:cubicBezTo>
                    <a:cubicBezTo>
                      <a:pt x="50105" y="30954"/>
                      <a:pt x="101557" y="37617"/>
                      <a:pt x="153361" y="37617"/>
                    </a:cubicBezTo>
                    <a:cubicBezTo>
                      <a:pt x="154661" y="37617"/>
                      <a:pt x="155960" y="37612"/>
                      <a:pt x="157260" y="37604"/>
                    </a:cubicBezTo>
                    <a:cubicBezTo>
                      <a:pt x="157186" y="31018"/>
                      <a:pt x="157112" y="24433"/>
                      <a:pt x="157047" y="17847"/>
                    </a:cubicBezTo>
                    <a:cubicBezTo>
                      <a:pt x="156492" y="18440"/>
                      <a:pt x="156084" y="19162"/>
                      <a:pt x="155862" y="19940"/>
                    </a:cubicBezTo>
                    <a:lnTo>
                      <a:pt x="155862" y="19950"/>
                    </a:lnTo>
                    <a:cubicBezTo>
                      <a:pt x="155741" y="20385"/>
                      <a:pt x="155667" y="20839"/>
                      <a:pt x="155667" y="21311"/>
                    </a:cubicBezTo>
                    <a:cubicBezTo>
                      <a:pt x="155602" y="21126"/>
                      <a:pt x="155519" y="20959"/>
                      <a:pt x="155427" y="20793"/>
                    </a:cubicBezTo>
                    <a:cubicBezTo>
                      <a:pt x="155010" y="20052"/>
                      <a:pt x="154334" y="19459"/>
                      <a:pt x="153528" y="19116"/>
                    </a:cubicBezTo>
                    <a:cubicBezTo>
                      <a:pt x="153018" y="18902"/>
                      <a:pt x="152474" y="18795"/>
                      <a:pt x="151929" y="18795"/>
                    </a:cubicBezTo>
                    <a:cubicBezTo>
                      <a:pt x="151415" y="18795"/>
                      <a:pt x="150901" y="18890"/>
                      <a:pt x="150415" y="19079"/>
                    </a:cubicBezTo>
                    <a:cubicBezTo>
                      <a:pt x="150453" y="18773"/>
                      <a:pt x="150314" y="18468"/>
                      <a:pt x="150054" y="18282"/>
                    </a:cubicBezTo>
                    <a:cubicBezTo>
                      <a:pt x="149897" y="18166"/>
                      <a:pt x="149704" y="18105"/>
                      <a:pt x="149509" y="18105"/>
                    </a:cubicBezTo>
                    <a:cubicBezTo>
                      <a:pt x="149392" y="18105"/>
                      <a:pt x="149275" y="18126"/>
                      <a:pt x="149165" y="18171"/>
                    </a:cubicBezTo>
                    <a:cubicBezTo>
                      <a:pt x="149508" y="17523"/>
                      <a:pt x="149267" y="16717"/>
                      <a:pt x="148609" y="16365"/>
                    </a:cubicBezTo>
                    <a:cubicBezTo>
                      <a:pt x="148397" y="16253"/>
                      <a:pt x="148170" y="16200"/>
                      <a:pt x="147946" y="16200"/>
                    </a:cubicBezTo>
                    <a:cubicBezTo>
                      <a:pt x="147464" y="16200"/>
                      <a:pt x="147000" y="16445"/>
                      <a:pt x="146747" y="16875"/>
                    </a:cubicBezTo>
                    <a:cubicBezTo>
                      <a:pt x="146729" y="16347"/>
                      <a:pt x="146386" y="15874"/>
                      <a:pt x="145877" y="15689"/>
                    </a:cubicBezTo>
                    <a:cubicBezTo>
                      <a:pt x="145719" y="15629"/>
                      <a:pt x="145555" y="15600"/>
                      <a:pt x="145393" y="15600"/>
                    </a:cubicBezTo>
                    <a:cubicBezTo>
                      <a:pt x="145030" y="15600"/>
                      <a:pt x="144676" y="15745"/>
                      <a:pt x="144413" y="16013"/>
                    </a:cubicBezTo>
                    <a:cubicBezTo>
                      <a:pt x="144182" y="16245"/>
                      <a:pt x="144052" y="16550"/>
                      <a:pt x="144043" y="16865"/>
                    </a:cubicBezTo>
                    <a:cubicBezTo>
                      <a:pt x="144034" y="17060"/>
                      <a:pt x="144071" y="17264"/>
                      <a:pt x="144154" y="17449"/>
                    </a:cubicBezTo>
                    <a:cubicBezTo>
                      <a:pt x="144043" y="17273"/>
                      <a:pt x="143913" y="17106"/>
                      <a:pt x="143774" y="16958"/>
                    </a:cubicBezTo>
                    <a:cubicBezTo>
                      <a:pt x="143002" y="16077"/>
                      <a:pt x="141873" y="15579"/>
                      <a:pt x="140706" y="15579"/>
                    </a:cubicBezTo>
                    <a:cubicBezTo>
                      <a:pt x="140180" y="15579"/>
                      <a:pt x="139646" y="15680"/>
                      <a:pt x="139134" y="15893"/>
                    </a:cubicBezTo>
                    <a:cubicBezTo>
                      <a:pt x="138502" y="14244"/>
                      <a:pt x="136898" y="13159"/>
                      <a:pt x="135117" y="13159"/>
                    </a:cubicBezTo>
                    <a:cubicBezTo>
                      <a:pt x="135018" y="13159"/>
                      <a:pt x="134918" y="13163"/>
                      <a:pt x="134817" y="13170"/>
                    </a:cubicBezTo>
                    <a:cubicBezTo>
                      <a:pt x="133613" y="13244"/>
                      <a:pt x="132520" y="13818"/>
                      <a:pt x="131788" y="14689"/>
                    </a:cubicBezTo>
                    <a:cubicBezTo>
                      <a:pt x="131372" y="15180"/>
                      <a:pt x="131066" y="15772"/>
                      <a:pt x="130918" y="16421"/>
                    </a:cubicBezTo>
                    <a:cubicBezTo>
                      <a:pt x="130695" y="16208"/>
                      <a:pt x="130418" y="16069"/>
                      <a:pt x="130130" y="16004"/>
                    </a:cubicBezTo>
                    <a:cubicBezTo>
                      <a:pt x="130019" y="15981"/>
                      <a:pt x="129905" y="15970"/>
                      <a:pt x="129792" y="15970"/>
                    </a:cubicBezTo>
                    <a:cubicBezTo>
                      <a:pt x="129442" y="15970"/>
                      <a:pt x="129090" y="16079"/>
                      <a:pt x="128797" y="16310"/>
                    </a:cubicBezTo>
                    <a:cubicBezTo>
                      <a:pt x="128500" y="16532"/>
                      <a:pt x="128306" y="16838"/>
                      <a:pt x="128222" y="17171"/>
                    </a:cubicBezTo>
                    <a:cubicBezTo>
                      <a:pt x="128130" y="17560"/>
                      <a:pt x="128185" y="17986"/>
                      <a:pt x="128417" y="18347"/>
                    </a:cubicBezTo>
                    <a:cubicBezTo>
                      <a:pt x="128054" y="17968"/>
                      <a:pt x="127565" y="17779"/>
                      <a:pt x="127078" y="17779"/>
                    </a:cubicBezTo>
                    <a:cubicBezTo>
                      <a:pt x="127005" y="17779"/>
                      <a:pt x="126933" y="17783"/>
                      <a:pt x="126861" y="17792"/>
                    </a:cubicBezTo>
                    <a:cubicBezTo>
                      <a:pt x="126500" y="17829"/>
                      <a:pt x="126138" y="17977"/>
                      <a:pt x="125842" y="18236"/>
                    </a:cubicBezTo>
                    <a:cubicBezTo>
                      <a:pt x="125638" y="17893"/>
                      <a:pt x="125258" y="17690"/>
                      <a:pt x="124851" y="17690"/>
                    </a:cubicBezTo>
                    <a:cubicBezTo>
                      <a:pt x="124443" y="17699"/>
                      <a:pt x="124073" y="17921"/>
                      <a:pt x="123869" y="18264"/>
                    </a:cubicBezTo>
                    <a:cubicBezTo>
                      <a:pt x="123711" y="18551"/>
                      <a:pt x="123693" y="18903"/>
                      <a:pt x="123813" y="19199"/>
                    </a:cubicBezTo>
                    <a:cubicBezTo>
                      <a:pt x="123832" y="19264"/>
                      <a:pt x="123869" y="19320"/>
                      <a:pt x="123897" y="19375"/>
                    </a:cubicBezTo>
                    <a:cubicBezTo>
                      <a:pt x="123823" y="19283"/>
                      <a:pt x="123739" y="19190"/>
                      <a:pt x="123665" y="19098"/>
                    </a:cubicBezTo>
                    <a:cubicBezTo>
                      <a:pt x="122499" y="17837"/>
                      <a:pt x="120848" y="17127"/>
                      <a:pt x="119145" y="17127"/>
                    </a:cubicBezTo>
                    <a:cubicBezTo>
                      <a:pt x="118521" y="17127"/>
                      <a:pt x="117890" y="17222"/>
                      <a:pt x="117274" y="17421"/>
                    </a:cubicBezTo>
                    <a:cubicBezTo>
                      <a:pt x="116468" y="17690"/>
                      <a:pt x="115746" y="18106"/>
                      <a:pt x="115144" y="18653"/>
                    </a:cubicBezTo>
                    <a:cubicBezTo>
                      <a:pt x="114227" y="19468"/>
                      <a:pt x="113588" y="20552"/>
                      <a:pt x="113328" y="21765"/>
                    </a:cubicBezTo>
                    <a:cubicBezTo>
                      <a:pt x="112967" y="21404"/>
                      <a:pt x="112495" y="21145"/>
                      <a:pt x="111967" y="21033"/>
                    </a:cubicBezTo>
                    <a:cubicBezTo>
                      <a:pt x="111920" y="21024"/>
                      <a:pt x="111883" y="21024"/>
                      <a:pt x="111837" y="21015"/>
                    </a:cubicBezTo>
                    <a:cubicBezTo>
                      <a:pt x="111679" y="20986"/>
                      <a:pt x="111520" y="20972"/>
                      <a:pt x="111363" y="20972"/>
                    </a:cubicBezTo>
                    <a:cubicBezTo>
                      <a:pt x="110413" y="20972"/>
                      <a:pt x="109504" y="21481"/>
                      <a:pt x="109012" y="22284"/>
                    </a:cubicBezTo>
                    <a:cubicBezTo>
                      <a:pt x="108984" y="22339"/>
                      <a:pt x="108947" y="22395"/>
                      <a:pt x="108919" y="22451"/>
                    </a:cubicBezTo>
                    <a:cubicBezTo>
                      <a:pt x="108817" y="22404"/>
                      <a:pt x="108715" y="22358"/>
                      <a:pt x="108614" y="22321"/>
                    </a:cubicBezTo>
                    <a:cubicBezTo>
                      <a:pt x="108314" y="22211"/>
                      <a:pt x="108001" y="22157"/>
                      <a:pt x="107690" y="22157"/>
                    </a:cubicBezTo>
                    <a:cubicBezTo>
                      <a:pt x="106906" y="22157"/>
                      <a:pt x="106138" y="22499"/>
                      <a:pt x="105640" y="23136"/>
                    </a:cubicBezTo>
                    <a:cubicBezTo>
                      <a:pt x="105807" y="22840"/>
                      <a:pt x="105770" y="22478"/>
                      <a:pt x="105557" y="22219"/>
                    </a:cubicBezTo>
                    <a:cubicBezTo>
                      <a:pt x="105386" y="22013"/>
                      <a:pt x="105134" y="21900"/>
                      <a:pt x="104876" y="21900"/>
                    </a:cubicBezTo>
                    <a:cubicBezTo>
                      <a:pt x="104797" y="21900"/>
                      <a:pt x="104718" y="21910"/>
                      <a:pt x="104640" y="21932"/>
                    </a:cubicBezTo>
                    <a:cubicBezTo>
                      <a:pt x="104306" y="22025"/>
                      <a:pt x="104066" y="22293"/>
                      <a:pt x="104019" y="22627"/>
                    </a:cubicBezTo>
                    <a:cubicBezTo>
                      <a:pt x="103868" y="22316"/>
                      <a:pt x="103546" y="22134"/>
                      <a:pt x="103212" y="22134"/>
                    </a:cubicBezTo>
                    <a:cubicBezTo>
                      <a:pt x="103098" y="22134"/>
                      <a:pt x="102982" y="22156"/>
                      <a:pt x="102871" y="22201"/>
                    </a:cubicBezTo>
                    <a:cubicBezTo>
                      <a:pt x="102463" y="22376"/>
                      <a:pt x="102250" y="22812"/>
                      <a:pt x="102380" y="23219"/>
                    </a:cubicBezTo>
                    <a:cubicBezTo>
                      <a:pt x="102389" y="23247"/>
                      <a:pt x="102398" y="23275"/>
                      <a:pt x="102408" y="23303"/>
                    </a:cubicBezTo>
                    <a:cubicBezTo>
                      <a:pt x="102330" y="23256"/>
                      <a:pt x="102239" y="23236"/>
                      <a:pt x="102152" y="23236"/>
                    </a:cubicBezTo>
                    <a:cubicBezTo>
                      <a:pt x="102135" y="23236"/>
                      <a:pt x="102118" y="23236"/>
                      <a:pt x="102102" y="23238"/>
                    </a:cubicBezTo>
                    <a:lnTo>
                      <a:pt x="102083" y="23238"/>
                    </a:lnTo>
                    <a:cubicBezTo>
                      <a:pt x="101991" y="23247"/>
                      <a:pt x="101907" y="23275"/>
                      <a:pt x="101833" y="23321"/>
                    </a:cubicBezTo>
                    <a:cubicBezTo>
                      <a:pt x="101787" y="23349"/>
                      <a:pt x="101741" y="23386"/>
                      <a:pt x="101704" y="23423"/>
                    </a:cubicBezTo>
                    <a:lnTo>
                      <a:pt x="101685" y="23451"/>
                    </a:lnTo>
                    <a:cubicBezTo>
                      <a:pt x="101602" y="23553"/>
                      <a:pt x="101555" y="23673"/>
                      <a:pt x="101565" y="23803"/>
                    </a:cubicBezTo>
                    <a:cubicBezTo>
                      <a:pt x="101518" y="23784"/>
                      <a:pt x="101500" y="23775"/>
                      <a:pt x="101463" y="23757"/>
                    </a:cubicBezTo>
                    <a:cubicBezTo>
                      <a:pt x="101352" y="23710"/>
                      <a:pt x="101241" y="23664"/>
                      <a:pt x="101129" y="23636"/>
                    </a:cubicBezTo>
                    <a:cubicBezTo>
                      <a:pt x="100883" y="23564"/>
                      <a:pt x="100631" y="23525"/>
                      <a:pt x="100382" y="23525"/>
                    </a:cubicBezTo>
                    <a:cubicBezTo>
                      <a:pt x="100313" y="23525"/>
                      <a:pt x="100244" y="23528"/>
                      <a:pt x="100175" y="23534"/>
                    </a:cubicBezTo>
                    <a:cubicBezTo>
                      <a:pt x="99972" y="23553"/>
                      <a:pt x="99777" y="23590"/>
                      <a:pt x="99583" y="23655"/>
                    </a:cubicBezTo>
                    <a:cubicBezTo>
                      <a:pt x="98934" y="23858"/>
                      <a:pt x="98397" y="24322"/>
                      <a:pt x="98101" y="24914"/>
                    </a:cubicBezTo>
                    <a:cubicBezTo>
                      <a:pt x="98202" y="23683"/>
                      <a:pt x="97573" y="22497"/>
                      <a:pt x="96489" y="21849"/>
                    </a:cubicBezTo>
                    <a:cubicBezTo>
                      <a:pt x="95935" y="21513"/>
                      <a:pt x="95307" y="21346"/>
                      <a:pt x="94678" y="21346"/>
                    </a:cubicBezTo>
                    <a:cubicBezTo>
                      <a:pt x="94109" y="21346"/>
                      <a:pt x="93540" y="21483"/>
                      <a:pt x="93025" y="21756"/>
                    </a:cubicBezTo>
                    <a:cubicBezTo>
                      <a:pt x="92997" y="21571"/>
                      <a:pt x="92960" y="21395"/>
                      <a:pt x="92913" y="21219"/>
                    </a:cubicBezTo>
                    <a:cubicBezTo>
                      <a:pt x="92821" y="20339"/>
                      <a:pt x="92339" y="19524"/>
                      <a:pt x="91598" y="18986"/>
                    </a:cubicBezTo>
                    <a:cubicBezTo>
                      <a:pt x="91246" y="18644"/>
                      <a:pt x="90848" y="18347"/>
                      <a:pt x="90394" y="18106"/>
                    </a:cubicBezTo>
                    <a:cubicBezTo>
                      <a:pt x="89635" y="17710"/>
                      <a:pt x="88808" y="17517"/>
                      <a:pt x="87987" y="17517"/>
                    </a:cubicBezTo>
                    <a:cubicBezTo>
                      <a:pt x="86853" y="17517"/>
                      <a:pt x="85731" y="17884"/>
                      <a:pt x="84818" y="18588"/>
                    </a:cubicBezTo>
                    <a:cubicBezTo>
                      <a:pt x="84725" y="18653"/>
                      <a:pt x="84642" y="18727"/>
                      <a:pt x="84549" y="18801"/>
                    </a:cubicBezTo>
                    <a:cubicBezTo>
                      <a:pt x="84614" y="18736"/>
                      <a:pt x="84661" y="18662"/>
                      <a:pt x="84698" y="18588"/>
                    </a:cubicBezTo>
                    <a:cubicBezTo>
                      <a:pt x="84809" y="18366"/>
                      <a:pt x="84818" y="18116"/>
                      <a:pt x="84735" y="17875"/>
                    </a:cubicBezTo>
                    <a:cubicBezTo>
                      <a:pt x="84623" y="17560"/>
                      <a:pt x="84336" y="17328"/>
                      <a:pt x="83994" y="17264"/>
                    </a:cubicBezTo>
                    <a:cubicBezTo>
                      <a:pt x="83938" y="17255"/>
                      <a:pt x="83883" y="17250"/>
                      <a:pt x="83828" y="17250"/>
                    </a:cubicBezTo>
                    <a:cubicBezTo>
                      <a:pt x="83541" y="17250"/>
                      <a:pt x="83263" y="17369"/>
                      <a:pt x="83077" y="17579"/>
                    </a:cubicBezTo>
                    <a:cubicBezTo>
                      <a:pt x="82770" y="17202"/>
                      <a:pt x="82312" y="17003"/>
                      <a:pt x="81852" y="17003"/>
                    </a:cubicBezTo>
                    <a:cubicBezTo>
                      <a:pt x="81521" y="17003"/>
                      <a:pt x="81188" y="17106"/>
                      <a:pt x="80909" y="17319"/>
                    </a:cubicBezTo>
                    <a:cubicBezTo>
                      <a:pt x="81354" y="16810"/>
                      <a:pt x="81345" y="16050"/>
                      <a:pt x="80881" y="15559"/>
                    </a:cubicBezTo>
                    <a:cubicBezTo>
                      <a:pt x="80608" y="15270"/>
                      <a:pt x="80237" y="15120"/>
                      <a:pt x="79862" y="15120"/>
                    </a:cubicBezTo>
                    <a:cubicBezTo>
                      <a:pt x="79589" y="15120"/>
                      <a:pt x="79314" y="15201"/>
                      <a:pt x="79075" y="15365"/>
                    </a:cubicBezTo>
                    <a:cubicBezTo>
                      <a:pt x="78973" y="13790"/>
                      <a:pt x="77825" y="12466"/>
                      <a:pt x="76250" y="12095"/>
                    </a:cubicBezTo>
                    <a:cubicBezTo>
                      <a:pt x="75972" y="12032"/>
                      <a:pt x="75692" y="12001"/>
                      <a:pt x="75415" y="12001"/>
                    </a:cubicBezTo>
                    <a:cubicBezTo>
                      <a:pt x="74477" y="12001"/>
                      <a:pt x="73577" y="12353"/>
                      <a:pt x="72897" y="12975"/>
                    </a:cubicBezTo>
                    <a:cubicBezTo>
                      <a:pt x="72647" y="13207"/>
                      <a:pt x="72425" y="13475"/>
                      <a:pt x="72239" y="13781"/>
                    </a:cubicBezTo>
                    <a:cubicBezTo>
                      <a:pt x="71675" y="13433"/>
                      <a:pt x="71043" y="13262"/>
                      <a:pt x="70414" y="13262"/>
                    </a:cubicBezTo>
                    <a:cubicBezTo>
                      <a:pt x="70206" y="13262"/>
                      <a:pt x="69999" y="13281"/>
                      <a:pt x="69794" y="13318"/>
                    </a:cubicBezTo>
                    <a:cubicBezTo>
                      <a:pt x="69081" y="13438"/>
                      <a:pt x="68405" y="13781"/>
                      <a:pt x="67886" y="14327"/>
                    </a:cubicBezTo>
                    <a:cubicBezTo>
                      <a:pt x="67858" y="14355"/>
                      <a:pt x="67840" y="14374"/>
                      <a:pt x="67812" y="14411"/>
                    </a:cubicBezTo>
                    <a:cubicBezTo>
                      <a:pt x="67830" y="14383"/>
                      <a:pt x="67849" y="14346"/>
                      <a:pt x="67858" y="14318"/>
                    </a:cubicBezTo>
                    <a:cubicBezTo>
                      <a:pt x="68062" y="13957"/>
                      <a:pt x="68034" y="13512"/>
                      <a:pt x="67784" y="13160"/>
                    </a:cubicBezTo>
                    <a:cubicBezTo>
                      <a:pt x="67569" y="12853"/>
                      <a:pt x="67208" y="12674"/>
                      <a:pt x="66838" y="12674"/>
                    </a:cubicBezTo>
                    <a:cubicBezTo>
                      <a:pt x="66761" y="12674"/>
                      <a:pt x="66684" y="12681"/>
                      <a:pt x="66608" y="12697"/>
                    </a:cubicBezTo>
                    <a:cubicBezTo>
                      <a:pt x="66154" y="12790"/>
                      <a:pt x="65793" y="13133"/>
                      <a:pt x="65709" y="13577"/>
                    </a:cubicBezTo>
                    <a:cubicBezTo>
                      <a:pt x="65527" y="13118"/>
                      <a:pt x="65081" y="12837"/>
                      <a:pt x="64606" y="12837"/>
                    </a:cubicBezTo>
                    <a:cubicBezTo>
                      <a:pt x="64478" y="12837"/>
                      <a:pt x="64347" y="12857"/>
                      <a:pt x="64218" y="12901"/>
                    </a:cubicBezTo>
                    <a:cubicBezTo>
                      <a:pt x="63857" y="13021"/>
                      <a:pt x="63607" y="13299"/>
                      <a:pt x="63496" y="13614"/>
                    </a:cubicBezTo>
                    <a:cubicBezTo>
                      <a:pt x="63421" y="13846"/>
                      <a:pt x="63421" y="14096"/>
                      <a:pt x="63505" y="14327"/>
                    </a:cubicBezTo>
                    <a:cubicBezTo>
                      <a:pt x="63381" y="14253"/>
                      <a:pt x="63238" y="14216"/>
                      <a:pt x="63095" y="14216"/>
                    </a:cubicBezTo>
                    <a:cubicBezTo>
                      <a:pt x="62972" y="14216"/>
                      <a:pt x="62848" y="14244"/>
                      <a:pt x="62736" y="14300"/>
                    </a:cubicBezTo>
                    <a:cubicBezTo>
                      <a:pt x="62495" y="14429"/>
                      <a:pt x="62338" y="14661"/>
                      <a:pt x="62328" y="14929"/>
                    </a:cubicBezTo>
                    <a:cubicBezTo>
                      <a:pt x="61786" y="14604"/>
                      <a:pt x="61170" y="14437"/>
                      <a:pt x="60548" y="14437"/>
                    </a:cubicBezTo>
                    <a:cubicBezTo>
                      <a:pt x="60266" y="14437"/>
                      <a:pt x="59984" y="14471"/>
                      <a:pt x="59707" y="14540"/>
                    </a:cubicBezTo>
                    <a:cubicBezTo>
                      <a:pt x="59578" y="14568"/>
                      <a:pt x="59457" y="14615"/>
                      <a:pt x="59337" y="14652"/>
                    </a:cubicBezTo>
                    <a:cubicBezTo>
                      <a:pt x="58799" y="14855"/>
                      <a:pt x="58318" y="15198"/>
                      <a:pt x="57957" y="15615"/>
                    </a:cubicBezTo>
                    <a:cubicBezTo>
                      <a:pt x="57827" y="15763"/>
                      <a:pt x="57716" y="15921"/>
                      <a:pt x="57614" y="16087"/>
                    </a:cubicBezTo>
                    <a:cubicBezTo>
                      <a:pt x="57642" y="15883"/>
                      <a:pt x="57660" y="15680"/>
                      <a:pt x="57660" y="15476"/>
                    </a:cubicBezTo>
                    <a:cubicBezTo>
                      <a:pt x="57679" y="14050"/>
                      <a:pt x="56984" y="12679"/>
                      <a:pt x="55771" y="11817"/>
                    </a:cubicBezTo>
                    <a:cubicBezTo>
                      <a:pt x="54967" y="11246"/>
                      <a:pt x="54016" y="10953"/>
                      <a:pt x="53060" y="10953"/>
                    </a:cubicBezTo>
                    <a:cubicBezTo>
                      <a:pt x="52374" y="10953"/>
                      <a:pt x="51685" y="11104"/>
                      <a:pt x="51047" y="11410"/>
                    </a:cubicBezTo>
                    <a:cubicBezTo>
                      <a:pt x="51297" y="9798"/>
                      <a:pt x="50593" y="8186"/>
                      <a:pt x="49240" y="7232"/>
                    </a:cubicBezTo>
                    <a:cubicBezTo>
                      <a:pt x="48464" y="6683"/>
                      <a:pt x="47554" y="6404"/>
                      <a:pt x="46641" y="6404"/>
                    </a:cubicBezTo>
                    <a:cubicBezTo>
                      <a:pt x="45954" y="6404"/>
                      <a:pt x="45264" y="6562"/>
                      <a:pt x="44628" y="6880"/>
                    </a:cubicBezTo>
                    <a:cubicBezTo>
                      <a:pt x="44535" y="6380"/>
                      <a:pt x="44137" y="5991"/>
                      <a:pt x="43637" y="5899"/>
                    </a:cubicBezTo>
                    <a:cubicBezTo>
                      <a:pt x="43560" y="5885"/>
                      <a:pt x="43483" y="5878"/>
                      <a:pt x="43408" y="5878"/>
                    </a:cubicBezTo>
                    <a:cubicBezTo>
                      <a:pt x="42980" y="5878"/>
                      <a:pt x="42579" y="6095"/>
                      <a:pt x="42358" y="6473"/>
                    </a:cubicBezTo>
                    <a:cubicBezTo>
                      <a:pt x="42043" y="6291"/>
                      <a:pt x="41691" y="6201"/>
                      <a:pt x="41341" y="6201"/>
                    </a:cubicBezTo>
                    <a:cubicBezTo>
                      <a:pt x="40889" y="6201"/>
                      <a:pt x="40440" y="6351"/>
                      <a:pt x="40080" y="6649"/>
                    </a:cubicBezTo>
                    <a:cubicBezTo>
                      <a:pt x="39959" y="6741"/>
                      <a:pt x="39858" y="6853"/>
                      <a:pt x="39774" y="6964"/>
                    </a:cubicBezTo>
                    <a:cubicBezTo>
                      <a:pt x="39367" y="7473"/>
                      <a:pt x="39237" y="8168"/>
                      <a:pt x="39468" y="8807"/>
                    </a:cubicBezTo>
                    <a:cubicBezTo>
                      <a:pt x="39327" y="8791"/>
                      <a:pt x="39185" y="8783"/>
                      <a:pt x="39044" y="8783"/>
                    </a:cubicBezTo>
                    <a:cubicBezTo>
                      <a:pt x="37961" y="8783"/>
                      <a:pt x="36923" y="9248"/>
                      <a:pt x="36227" y="10076"/>
                    </a:cubicBezTo>
                    <a:cubicBezTo>
                      <a:pt x="36254" y="9826"/>
                      <a:pt x="36143" y="9576"/>
                      <a:pt x="35939" y="9418"/>
                    </a:cubicBezTo>
                    <a:cubicBezTo>
                      <a:pt x="35803" y="9313"/>
                      <a:pt x="35637" y="9257"/>
                      <a:pt x="35467" y="9257"/>
                    </a:cubicBezTo>
                    <a:cubicBezTo>
                      <a:pt x="35384" y="9257"/>
                      <a:pt x="35299" y="9270"/>
                      <a:pt x="35217" y="9298"/>
                    </a:cubicBezTo>
                    <a:cubicBezTo>
                      <a:pt x="35986" y="8594"/>
                      <a:pt x="36310" y="7547"/>
                      <a:pt x="36078" y="6547"/>
                    </a:cubicBezTo>
                    <a:cubicBezTo>
                      <a:pt x="36069" y="6473"/>
                      <a:pt x="36051" y="6389"/>
                      <a:pt x="36023" y="6315"/>
                    </a:cubicBezTo>
                    <a:cubicBezTo>
                      <a:pt x="35689" y="5259"/>
                      <a:pt x="34791" y="4454"/>
                      <a:pt x="33679" y="4241"/>
                    </a:cubicBezTo>
                    <a:cubicBezTo>
                      <a:pt x="33349" y="3377"/>
                      <a:pt x="32507" y="2805"/>
                      <a:pt x="31572" y="2805"/>
                    </a:cubicBezTo>
                    <a:cubicBezTo>
                      <a:pt x="31564" y="2805"/>
                      <a:pt x="31557" y="2805"/>
                      <a:pt x="31549" y="2805"/>
                    </a:cubicBezTo>
                    <a:cubicBezTo>
                      <a:pt x="30595" y="2814"/>
                      <a:pt x="29761" y="3407"/>
                      <a:pt x="29456" y="4287"/>
                    </a:cubicBezTo>
                    <a:cubicBezTo>
                      <a:pt x="29227" y="4213"/>
                      <a:pt x="28999" y="4180"/>
                      <a:pt x="28770" y="4180"/>
                    </a:cubicBezTo>
                    <a:cubicBezTo>
                      <a:pt x="28656" y="4180"/>
                      <a:pt x="28542" y="4188"/>
                      <a:pt x="28428" y="4203"/>
                    </a:cubicBezTo>
                    <a:cubicBezTo>
                      <a:pt x="27853" y="4296"/>
                      <a:pt x="27325" y="4602"/>
                      <a:pt x="26973" y="5083"/>
                    </a:cubicBezTo>
                    <a:cubicBezTo>
                      <a:pt x="26724" y="4811"/>
                      <a:pt x="26376" y="4667"/>
                      <a:pt x="26022" y="4667"/>
                    </a:cubicBezTo>
                    <a:cubicBezTo>
                      <a:pt x="25823" y="4667"/>
                      <a:pt x="25622" y="4712"/>
                      <a:pt x="25436" y="4806"/>
                    </a:cubicBezTo>
                    <a:cubicBezTo>
                      <a:pt x="25667" y="4222"/>
                      <a:pt x="25714" y="3601"/>
                      <a:pt x="25612" y="3009"/>
                    </a:cubicBezTo>
                    <a:cubicBezTo>
                      <a:pt x="25454" y="2147"/>
                      <a:pt x="24963" y="1332"/>
                      <a:pt x="24185" y="795"/>
                    </a:cubicBezTo>
                    <a:cubicBezTo>
                      <a:pt x="23574" y="364"/>
                      <a:pt x="22859" y="150"/>
                      <a:pt x="22146" y="150"/>
                    </a:cubicBezTo>
                    <a:cubicBezTo>
                      <a:pt x="21356" y="150"/>
                      <a:pt x="20567" y="413"/>
                      <a:pt x="19924" y="934"/>
                    </a:cubicBezTo>
                    <a:cubicBezTo>
                      <a:pt x="19670" y="704"/>
                      <a:pt x="19342" y="576"/>
                      <a:pt x="18999" y="576"/>
                    </a:cubicBezTo>
                    <a:cubicBezTo>
                      <a:pt x="18956" y="576"/>
                      <a:pt x="18912" y="578"/>
                      <a:pt x="18869" y="582"/>
                    </a:cubicBezTo>
                    <a:cubicBezTo>
                      <a:pt x="18767" y="591"/>
                      <a:pt x="18656" y="610"/>
                      <a:pt x="18554" y="647"/>
                    </a:cubicBezTo>
                    <a:cubicBezTo>
                      <a:pt x="18304" y="730"/>
                      <a:pt x="18072" y="897"/>
                      <a:pt x="17905" y="1119"/>
                    </a:cubicBezTo>
                    <a:cubicBezTo>
                      <a:pt x="17868" y="684"/>
                      <a:pt x="17590" y="295"/>
                      <a:pt x="17183" y="109"/>
                    </a:cubicBezTo>
                    <a:lnTo>
                      <a:pt x="17174" y="109"/>
                    </a:lnTo>
                    <a:cubicBezTo>
                      <a:pt x="17009" y="35"/>
                      <a:pt x="16836" y="0"/>
                      <a:pt x="16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4358580" y="3567200"/>
                <a:ext cx="5285542" cy="1310756"/>
              </a:xfrm>
              <a:custGeom>
                <a:avLst/>
                <a:gdLst/>
                <a:ahLst/>
                <a:cxnLst/>
                <a:rect l="l" t="t" r="r" b="b"/>
                <a:pathLst>
                  <a:path w="157261" h="38999" extrusionOk="0">
                    <a:moveTo>
                      <a:pt x="152027" y="0"/>
                    </a:moveTo>
                    <a:cubicBezTo>
                      <a:pt x="151638" y="723"/>
                      <a:pt x="151434" y="1519"/>
                      <a:pt x="151416" y="2325"/>
                    </a:cubicBezTo>
                    <a:lnTo>
                      <a:pt x="151416" y="2334"/>
                    </a:lnTo>
                    <a:cubicBezTo>
                      <a:pt x="151406" y="2788"/>
                      <a:pt x="151453" y="3242"/>
                      <a:pt x="151573" y="3696"/>
                    </a:cubicBezTo>
                    <a:cubicBezTo>
                      <a:pt x="151462" y="3538"/>
                      <a:pt x="151342" y="3390"/>
                      <a:pt x="151212" y="3261"/>
                    </a:cubicBezTo>
                    <a:cubicBezTo>
                      <a:pt x="150619" y="2649"/>
                      <a:pt x="149822" y="2242"/>
                      <a:pt x="148952" y="2112"/>
                    </a:cubicBezTo>
                    <a:cubicBezTo>
                      <a:pt x="148746" y="2080"/>
                      <a:pt x="148539" y="2064"/>
                      <a:pt x="148334" y="2064"/>
                    </a:cubicBezTo>
                    <a:cubicBezTo>
                      <a:pt x="147482" y="2064"/>
                      <a:pt x="146643" y="2337"/>
                      <a:pt x="145941" y="2844"/>
                    </a:cubicBezTo>
                    <a:cubicBezTo>
                      <a:pt x="145895" y="2538"/>
                      <a:pt x="145691" y="2279"/>
                      <a:pt x="145395" y="2158"/>
                    </a:cubicBezTo>
                    <a:cubicBezTo>
                      <a:pt x="145288" y="2118"/>
                      <a:pt x="145176" y="2099"/>
                      <a:pt x="145065" y="2099"/>
                    </a:cubicBezTo>
                    <a:cubicBezTo>
                      <a:pt x="144868" y="2099"/>
                      <a:pt x="144672" y="2160"/>
                      <a:pt x="144506" y="2279"/>
                    </a:cubicBezTo>
                    <a:cubicBezTo>
                      <a:pt x="144682" y="1566"/>
                      <a:pt x="144237" y="852"/>
                      <a:pt x="143515" y="667"/>
                    </a:cubicBezTo>
                    <a:cubicBezTo>
                      <a:pt x="143405" y="640"/>
                      <a:pt x="143294" y="627"/>
                      <a:pt x="143185" y="627"/>
                    </a:cubicBezTo>
                    <a:cubicBezTo>
                      <a:pt x="142579" y="627"/>
                      <a:pt x="142020" y="1026"/>
                      <a:pt x="141847" y="1630"/>
                    </a:cubicBezTo>
                    <a:cubicBezTo>
                      <a:pt x="141699" y="1121"/>
                      <a:pt x="141245" y="750"/>
                      <a:pt x="140708" y="695"/>
                    </a:cubicBezTo>
                    <a:cubicBezTo>
                      <a:pt x="140660" y="690"/>
                      <a:pt x="140612" y="687"/>
                      <a:pt x="140564" y="687"/>
                    </a:cubicBezTo>
                    <a:cubicBezTo>
                      <a:pt x="140080" y="687"/>
                      <a:pt x="139628" y="941"/>
                      <a:pt x="139384" y="1371"/>
                    </a:cubicBezTo>
                    <a:cubicBezTo>
                      <a:pt x="139217" y="1658"/>
                      <a:pt x="139171" y="1982"/>
                      <a:pt x="139235" y="2288"/>
                    </a:cubicBezTo>
                    <a:cubicBezTo>
                      <a:pt x="139272" y="2483"/>
                      <a:pt x="139365" y="2668"/>
                      <a:pt x="139485" y="2825"/>
                    </a:cubicBezTo>
                    <a:cubicBezTo>
                      <a:pt x="139337" y="2686"/>
                      <a:pt x="139171" y="2557"/>
                      <a:pt x="139004" y="2445"/>
                    </a:cubicBezTo>
                    <a:cubicBezTo>
                      <a:pt x="138322" y="1984"/>
                      <a:pt x="137520" y="1748"/>
                      <a:pt x="136713" y="1748"/>
                    </a:cubicBezTo>
                    <a:cubicBezTo>
                      <a:pt x="135853" y="1748"/>
                      <a:pt x="134988" y="2016"/>
                      <a:pt x="134261" y="2566"/>
                    </a:cubicBezTo>
                    <a:cubicBezTo>
                      <a:pt x="133440" y="1425"/>
                      <a:pt x="132128" y="785"/>
                      <a:pt x="130764" y="785"/>
                    </a:cubicBezTo>
                    <a:cubicBezTo>
                      <a:pt x="130312" y="785"/>
                      <a:pt x="129855" y="855"/>
                      <a:pt x="129408" y="1001"/>
                    </a:cubicBezTo>
                    <a:cubicBezTo>
                      <a:pt x="128259" y="1380"/>
                      <a:pt x="127351" y="2205"/>
                      <a:pt x="126861" y="3233"/>
                    </a:cubicBezTo>
                    <a:cubicBezTo>
                      <a:pt x="126592" y="3816"/>
                      <a:pt x="126434" y="4455"/>
                      <a:pt x="126453" y="5132"/>
                    </a:cubicBezTo>
                    <a:cubicBezTo>
                      <a:pt x="126201" y="4984"/>
                      <a:pt x="125925" y="4918"/>
                      <a:pt x="125647" y="4918"/>
                    </a:cubicBezTo>
                    <a:cubicBezTo>
                      <a:pt x="125628" y="4918"/>
                      <a:pt x="125610" y="4918"/>
                      <a:pt x="125592" y="4919"/>
                    </a:cubicBezTo>
                    <a:cubicBezTo>
                      <a:pt x="125128" y="4937"/>
                      <a:pt x="124684" y="5159"/>
                      <a:pt x="124378" y="5539"/>
                    </a:cubicBezTo>
                    <a:cubicBezTo>
                      <a:pt x="124147" y="5836"/>
                      <a:pt x="124045" y="6178"/>
                      <a:pt x="124045" y="6521"/>
                    </a:cubicBezTo>
                    <a:cubicBezTo>
                      <a:pt x="124054" y="6919"/>
                      <a:pt x="124211" y="7318"/>
                      <a:pt x="124526" y="7614"/>
                    </a:cubicBezTo>
                    <a:cubicBezTo>
                      <a:pt x="124226" y="7423"/>
                      <a:pt x="123892" y="7334"/>
                      <a:pt x="123561" y="7334"/>
                    </a:cubicBezTo>
                    <a:cubicBezTo>
                      <a:pt x="123332" y="7334"/>
                      <a:pt x="123103" y="7377"/>
                      <a:pt x="122887" y="7457"/>
                    </a:cubicBezTo>
                    <a:cubicBezTo>
                      <a:pt x="122544" y="7586"/>
                      <a:pt x="122239" y="7818"/>
                      <a:pt x="122016" y="8142"/>
                    </a:cubicBezTo>
                    <a:cubicBezTo>
                      <a:pt x="121802" y="7935"/>
                      <a:pt x="121516" y="7825"/>
                      <a:pt x="121223" y="7825"/>
                    </a:cubicBezTo>
                    <a:cubicBezTo>
                      <a:pt x="121123" y="7825"/>
                      <a:pt x="121022" y="7838"/>
                      <a:pt x="120923" y="7864"/>
                    </a:cubicBezTo>
                    <a:cubicBezTo>
                      <a:pt x="120525" y="7975"/>
                      <a:pt x="120229" y="8281"/>
                      <a:pt x="120117" y="8661"/>
                    </a:cubicBezTo>
                    <a:cubicBezTo>
                      <a:pt x="120034" y="8985"/>
                      <a:pt x="120108" y="9328"/>
                      <a:pt x="120303" y="9587"/>
                    </a:cubicBezTo>
                    <a:cubicBezTo>
                      <a:pt x="120340" y="9633"/>
                      <a:pt x="120377" y="9689"/>
                      <a:pt x="120423" y="9726"/>
                    </a:cubicBezTo>
                    <a:cubicBezTo>
                      <a:pt x="120330" y="9661"/>
                      <a:pt x="120229" y="9587"/>
                      <a:pt x="120127" y="9522"/>
                    </a:cubicBezTo>
                    <a:cubicBezTo>
                      <a:pt x="119131" y="8874"/>
                      <a:pt x="117970" y="8542"/>
                      <a:pt x="116805" y="8542"/>
                    </a:cubicBezTo>
                    <a:cubicBezTo>
                      <a:pt x="115673" y="8542"/>
                      <a:pt x="114536" y="8855"/>
                      <a:pt x="113541" y="9494"/>
                    </a:cubicBezTo>
                    <a:cubicBezTo>
                      <a:pt x="112819" y="9948"/>
                      <a:pt x="112235" y="10541"/>
                      <a:pt x="111790" y="11208"/>
                    </a:cubicBezTo>
                    <a:cubicBezTo>
                      <a:pt x="111105" y="12227"/>
                      <a:pt x="110762" y="13440"/>
                      <a:pt x="110827" y="14672"/>
                    </a:cubicBezTo>
                    <a:cubicBezTo>
                      <a:pt x="110422" y="14436"/>
                      <a:pt x="109948" y="14307"/>
                      <a:pt x="109460" y="14307"/>
                    </a:cubicBezTo>
                    <a:cubicBezTo>
                      <a:pt x="109413" y="14307"/>
                      <a:pt x="109365" y="14308"/>
                      <a:pt x="109317" y="14311"/>
                    </a:cubicBezTo>
                    <a:cubicBezTo>
                      <a:pt x="109271" y="14311"/>
                      <a:pt x="109234" y="14320"/>
                      <a:pt x="109188" y="14320"/>
                    </a:cubicBezTo>
                    <a:cubicBezTo>
                      <a:pt x="108067" y="14403"/>
                      <a:pt x="107104" y="15209"/>
                      <a:pt x="106789" y="16256"/>
                    </a:cubicBezTo>
                    <a:cubicBezTo>
                      <a:pt x="106770" y="16311"/>
                      <a:pt x="106752" y="16376"/>
                      <a:pt x="106733" y="16441"/>
                    </a:cubicBezTo>
                    <a:cubicBezTo>
                      <a:pt x="106631" y="16413"/>
                      <a:pt x="106511" y="16395"/>
                      <a:pt x="106400" y="16386"/>
                    </a:cubicBezTo>
                    <a:cubicBezTo>
                      <a:pt x="106312" y="16377"/>
                      <a:pt x="106224" y="16372"/>
                      <a:pt x="106136" y="16372"/>
                    </a:cubicBezTo>
                    <a:cubicBezTo>
                      <a:pt x="105118" y="16372"/>
                      <a:pt x="104151" y="16959"/>
                      <a:pt x="103741" y="17923"/>
                    </a:cubicBezTo>
                    <a:cubicBezTo>
                      <a:pt x="103825" y="17590"/>
                      <a:pt x="103704" y="17247"/>
                      <a:pt x="103426" y="17052"/>
                    </a:cubicBezTo>
                    <a:cubicBezTo>
                      <a:pt x="103273" y="16940"/>
                      <a:pt x="103090" y="16884"/>
                      <a:pt x="102906" y="16884"/>
                    </a:cubicBezTo>
                    <a:cubicBezTo>
                      <a:pt x="102756" y="16884"/>
                      <a:pt x="102606" y="16922"/>
                      <a:pt x="102472" y="16997"/>
                    </a:cubicBezTo>
                    <a:cubicBezTo>
                      <a:pt x="102176" y="17173"/>
                      <a:pt x="102000" y="17497"/>
                      <a:pt x="102046" y="17830"/>
                    </a:cubicBezTo>
                    <a:cubicBezTo>
                      <a:pt x="101872" y="17625"/>
                      <a:pt x="101624" y="17521"/>
                      <a:pt x="101371" y="17521"/>
                    </a:cubicBezTo>
                    <a:cubicBezTo>
                      <a:pt x="101180" y="17521"/>
                      <a:pt x="100987" y="17581"/>
                      <a:pt x="100823" y="17701"/>
                    </a:cubicBezTo>
                    <a:cubicBezTo>
                      <a:pt x="100472" y="17969"/>
                      <a:pt x="100379" y="18451"/>
                      <a:pt x="100610" y="18812"/>
                    </a:cubicBezTo>
                    <a:cubicBezTo>
                      <a:pt x="100629" y="18831"/>
                      <a:pt x="100638" y="18859"/>
                      <a:pt x="100657" y="18877"/>
                    </a:cubicBezTo>
                    <a:cubicBezTo>
                      <a:pt x="100615" y="18869"/>
                      <a:pt x="100571" y="18865"/>
                      <a:pt x="100527" y="18865"/>
                    </a:cubicBezTo>
                    <a:cubicBezTo>
                      <a:pt x="100464" y="18865"/>
                      <a:pt x="100402" y="18874"/>
                      <a:pt x="100342" y="18896"/>
                    </a:cubicBezTo>
                    <a:lnTo>
                      <a:pt x="100323" y="18905"/>
                    </a:lnTo>
                    <a:cubicBezTo>
                      <a:pt x="100240" y="18933"/>
                      <a:pt x="100166" y="18979"/>
                      <a:pt x="100110" y="19044"/>
                    </a:cubicBezTo>
                    <a:cubicBezTo>
                      <a:pt x="100064" y="19081"/>
                      <a:pt x="100036" y="19127"/>
                      <a:pt x="100008" y="19174"/>
                    </a:cubicBezTo>
                    <a:lnTo>
                      <a:pt x="99999" y="19201"/>
                    </a:lnTo>
                    <a:cubicBezTo>
                      <a:pt x="99944" y="19322"/>
                      <a:pt x="99934" y="19451"/>
                      <a:pt x="99971" y="19581"/>
                    </a:cubicBezTo>
                    <a:cubicBezTo>
                      <a:pt x="99925" y="19572"/>
                      <a:pt x="99906" y="19563"/>
                      <a:pt x="99860" y="19553"/>
                    </a:cubicBezTo>
                    <a:cubicBezTo>
                      <a:pt x="99740" y="19535"/>
                      <a:pt x="99619" y="19526"/>
                      <a:pt x="99508" y="19526"/>
                    </a:cubicBezTo>
                    <a:cubicBezTo>
                      <a:pt x="99481" y="19525"/>
                      <a:pt x="99454" y="19524"/>
                      <a:pt x="99427" y="19524"/>
                    </a:cubicBezTo>
                    <a:cubicBezTo>
                      <a:pt x="99130" y="19524"/>
                      <a:pt x="98834" y="19571"/>
                      <a:pt x="98554" y="19664"/>
                    </a:cubicBezTo>
                    <a:cubicBezTo>
                      <a:pt x="98369" y="19729"/>
                      <a:pt x="98184" y="19822"/>
                      <a:pt x="98017" y="19924"/>
                    </a:cubicBezTo>
                    <a:cubicBezTo>
                      <a:pt x="97443" y="20285"/>
                      <a:pt x="97035" y="20869"/>
                      <a:pt x="96905" y="21517"/>
                    </a:cubicBezTo>
                    <a:cubicBezTo>
                      <a:pt x="96692" y="20294"/>
                      <a:pt x="95785" y="19312"/>
                      <a:pt x="94562" y="18951"/>
                    </a:cubicBezTo>
                    <a:cubicBezTo>
                      <a:pt x="94234" y="18853"/>
                      <a:pt x="93898" y="18805"/>
                      <a:pt x="93563" y="18805"/>
                    </a:cubicBezTo>
                    <a:cubicBezTo>
                      <a:pt x="92698" y="18805"/>
                      <a:pt x="91845" y="19125"/>
                      <a:pt x="91190" y="19720"/>
                    </a:cubicBezTo>
                    <a:cubicBezTo>
                      <a:pt x="91126" y="19553"/>
                      <a:pt x="91042" y="19387"/>
                      <a:pt x="90950" y="19229"/>
                    </a:cubicBezTo>
                    <a:cubicBezTo>
                      <a:pt x="90635" y="18405"/>
                      <a:pt x="89968" y="17738"/>
                      <a:pt x="89106" y="17395"/>
                    </a:cubicBezTo>
                    <a:cubicBezTo>
                      <a:pt x="88680" y="17154"/>
                      <a:pt x="88217" y="16960"/>
                      <a:pt x="87717" y="16849"/>
                    </a:cubicBezTo>
                    <a:cubicBezTo>
                      <a:pt x="87326" y="16757"/>
                      <a:pt x="86932" y="16713"/>
                      <a:pt x="86542" y="16713"/>
                    </a:cubicBezTo>
                    <a:cubicBezTo>
                      <a:pt x="84953" y="16713"/>
                      <a:pt x="83428" y="17445"/>
                      <a:pt x="82447" y="18701"/>
                    </a:cubicBezTo>
                    <a:cubicBezTo>
                      <a:pt x="82382" y="18785"/>
                      <a:pt x="82308" y="18886"/>
                      <a:pt x="82252" y="18979"/>
                    </a:cubicBezTo>
                    <a:cubicBezTo>
                      <a:pt x="82289" y="18896"/>
                      <a:pt x="82317" y="18822"/>
                      <a:pt x="82335" y="18729"/>
                    </a:cubicBezTo>
                    <a:cubicBezTo>
                      <a:pt x="82382" y="18497"/>
                      <a:pt x="82326" y="18247"/>
                      <a:pt x="82187" y="18034"/>
                    </a:cubicBezTo>
                    <a:cubicBezTo>
                      <a:pt x="82007" y="17778"/>
                      <a:pt x="81709" y="17624"/>
                      <a:pt x="81394" y="17624"/>
                    </a:cubicBezTo>
                    <a:cubicBezTo>
                      <a:pt x="81369" y="17624"/>
                      <a:pt x="81343" y="17625"/>
                      <a:pt x="81317" y="17627"/>
                    </a:cubicBezTo>
                    <a:cubicBezTo>
                      <a:pt x="80974" y="17655"/>
                      <a:pt x="80659" y="17858"/>
                      <a:pt x="80511" y="18164"/>
                    </a:cubicBezTo>
                    <a:cubicBezTo>
                      <a:pt x="80232" y="17958"/>
                      <a:pt x="79903" y="17859"/>
                      <a:pt x="79576" y="17859"/>
                    </a:cubicBezTo>
                    <a:cubicBezTo>
                      <a:pt x="79110" y="17859"/>
                      <a:pt x="78648" y="18061"/>
                      <a:pt x="78343" y="18442"/>
                    </a:cubicBezTo>
                    <a:cubicBezTo>
                      <a:pt x="78649" y="17840"/>
                      <a:pt x="78445" y="17117"/>
                      <a:pt x="77871" y="16747"/>
                    </a:cubicBezTo>
                    <a:cubicBezTo>
                      <a:pt x="77641" y="16604"/>
                      <a:pt x="77383" y="16535"/>
                      <a:pt x="77128" y="16535"/>
                    </a:cubicBezTo>
                    <a:cubicBezTo>
                      <a:pt x="76736" y="16535"/>
                      <a:pt x="76349" y="16698"/>
                      <a:pt x="76074" y="17006"/>
                    </a:cubicBezTo>
                    <a:cubicBezTo>
                      <a:pt x="75585" y="15548"/>
                      <a:pt x="74193" y="14559"/>
                      <a:pt x="72616" y="14559"/>
                    </a:cubicBezTo>
                    <a:cubicBezTo>
                      <a:pt x="72580" y="14559"/>
                      <a:pt x="72544" y="14560"/>
                      <a:pt x="72508" y="14561"/>
                    </a:cubicBezTo>
                    <a:cubicBezTo>
                      <a:pt x="71257" y="14589"/>
                      <a:pt x="70137" y="15237"/>
                      <a:pt x="69488" y="16237"/>
                    </a:cubicBezTo>
                    <a:cubicBezTo>
                      <a:pt x="69303" y="16534"/>
                      <a:pt x="69155" y="16849"/>
                      <a:pt x="69062" y="17191"/>
                    </a:cubicBezTo>
                    <a:cubicBezTo>
                      <a:pt x="68713" y="17081"/>
                      <a:pt x="68359" y="17029"/>
                      <a:pt x="68010" y="17029"/>
                    </a:cubicBezTo>
                    <a:cubicBezTo>
                      <a:pt x="67509" y="17029"/>
                      <a:pt x="67019" y="17137"/>
                      <a:pt x="66571" y="17340"/>
                    </a:cubicBezTo>
                    <a:cubicBezTo>
                      <a:pt x="65913" y="17636"/>
                      <a:pt x="65348" y="18136"/>
                      <a:pt x="64977" y="18803"/>
                    </a:cubicBezTo>
                    <a:cubicBezTo>
                      <a:pt x="64959" y="18840"/>
                      <a:pt x="64950" y="18859"/>
                      <a:pt x="64931" y="18896"/>
                    </a:cubicBezTo>
                    <a:cubicBezTo>
                      <a:pt x="64940" y="18868"/>
                      <a:pt x="64950" y="18831"/>
                      <a:pt x="64950" y="18794"/>
                    </a:cubicBezTo>
                    <a:cubicBezTo>
                      <a:pt x="65051" y="18396"/>
                      <a:pt x="64913" y="17969"/>
                      <a:pt x="64588" y="17701"/>
                    </a:cubicBezTo>
                    <a:cubicBezTo>
                      <a:pt x="64374" y="17520"/>
                      <a:pt x="64104" y="17425"/>
                      <a:pt x="63831" y="17425"/>
                    </a:cubicBezTo>
                    <a:cubicBezTo>
                      <a:pt x="63657" y="17425"/>
                      <a:pt x="63482" y="17464"/>
                      <a:pt x="63319" y="17543"/>
                    </a:cubicBezTo>
                    <a:cubicBezTo>
                      <a:pt x="62912" y="17747"/>
                      <a:pt x="62652" y="18164"/>
                      <a:pt x="62680" y="18618"/>
                    </a:cubicBezTo>
                    <a:cubicBezTo>
                      <a:pt x="62451" y="18302"/>
                      <a:pt x="62086" y="18132"/>
                      <a:pt x="61717" y="18132"/>
                    </a:cubicBezTo>
                    <a:cubicBezTo>
                      <a:pt x="61490" y="18132"/>
                      <a:pt x="61260" y="18197"/>
                      <a:pt x="61059" y="18331"/>
                    </a:cubicBezTo>
                    <a:cubicBezTo>
                      <a:pt x="60744" y="18544"/>
                      <a:pt x="60568" y="18868"/>
                      <a:pt x="60550" y="19211"/>
                    </a:cubicBezTo>
                    <a:cubicBezTo>
                      <a:pt x="60531" y="19442"/>
                      <a:pt x="60587" y="19683"/>
                      <a:pt x="60735" y="19896"/>
                    </a:cubicBezTo>
                    <a:cubicBezTo>
                      <a:pt x="60658" y="19875"/>
                      <a:pt x="60581" y="19864"/>
                      <a:pt x="60505" y="19864"/>
                    </a:cubicBezTo>
                    <a:cubicBezTo>
                      <a:pt x="60314" y="19864"/>
                      <a:pt x="60130" y="19930"/>
                      <a:pt x="59985" y="20063"/>
                    </a:cubicBezTo>
                    <a:cubicBezTo>
                      <a:pt x="59781" y="20239"/>
                      <a:pt x="59688" y="20507"/>
                      <a:pt x="59744" y="20767"/>
                    </a:cubicBezTo>
                    <a:cubicBezTo>
                      <a:pt x="59424" y="20672"/>
                      <a:pt x="59093" y="20626"/>
                      <a:pt x="58765" y="20626"/>
                    </a:cubicBezTo>
                    <a:cubicBezTo>
                      <a:pt x="58190" y="20626"/>
                      <a:pt x="57620" y="20768"/>
                      <a:pt x="57113" y="21045"/>
                    </a:cubicBezTo>
                    <a:cubicBezTo>
                      <a:pt x="56993" y="21109"/>
                      <a:pt x="56882" y="21174"/>
                      <a:pt x="56780" y="21248"/>
                    </a:cubicBezTo>
                    <a:cubicBezTo>
                      <a:pt x="56308" y="21582"/>
                      <a:pt x="55928" y="22026"/>
                      <a:pt x="55687" y="22527"/>
                    </a:cubicBezTo>
                    <a:cubicBezTo>
                      <a:pt x="55594" y="22693"/>
                      <a:pt x="55530" y="22879"/>
                      <a:pt x="55474" y="23064"/>
                    </a:cubicBezTo>
                    <a:cubicBezTo>
                      <a:pt x="55455" y="22860"/>
                      <a:pt x="55418" y="22656"/>
                      <a:pt x="55363" y="22462"/>
                    </a:cubicBezTo>
                    <a:cubicBezTo>
                      <a:pt x="55020" y="21072"/>
                      <a:pt x="53992" y="19924"/>
                      <a:pt x="52603" y="19396"/>
                    </a:cubicBezTo>
                    <a:cubicBezTo>
                      <a:pt x="52061" y="19187"/>
                      <a:pt x="51493" y="19085"/>
                      <a:pt x="50928" y="19085"/>
                    </a:cubicBezTo>
                    <a:cubicBezTo>
                      <a:pt x="49842" y="19085"/>
                      <a:pt x="48769" y="19461"/>
                      <a:pt x="47916" y="20174"/>
                    </a:cubicBezTo>
                    <a:cubicBezTo>
                      <a:pt x="47758" y="18553"/>
                      <a:pt x="46665" y="17164"/>
                      <a:pt x="45109" y="16580"/>
                    </a:cubicBezTo>
                    <a:cubicBezTo>
                      <a:pt x="44588" y="16381"/>
                      <a:pt x="44043" y="16285"/>
                      <a:pt x="43503" y="16285"/>
                    </a:cubicBezTo>
                    <a:cubicBezTo>
                      <a:pt x="42432" y="16285"/>
                      <a:pt x="41377" y="16665"/>
                      <a:pt x="40552" y="17386"/>
                    </a:cubicBezTo>
                    <a:cubicBezTo>
                      <a:pt x="40349" y="16953"/>
                      <a:pt x="39901" y="16680"/>
                      <a:pt x="39410" y="16680"/>
                    </a:cubicBezTo>
                    <a:cubicBezTo>
                      <a:pt x="39386" y="16680"/>
                      <a:pt x="39362" y="16681"/>
                      <a:pt x="39339" y="16682"/>
                    </a:cubicBezTo>
                    <a:cubicBezTo>
                      <a:pt x="38829" y="16719"/>
                      <a:pt x="38385" y="17071"/>
                      <a:pt x="38246" y="17562"/>
                    </a:cubicBezTo>
                    <a:cubicBezTo>
                      <a:pt x="38067" y="17513"/>
                      <a:pt x="37886" y="17489"/>
                      <a:pt x="37706" y="17489"/>
                    </a:cubicBezTo>
                    <a:cubicBezTo>
                      <a:pt x="37073" y="17489"/>
                      <a:pt x="36460" y="17784"/>
                      <a:pt x="36078" y="18303"/>
                    </a:cubicBezTo>
                    <a:cubicBezTo>
                      <a:pt x="35986" y="18423"/>
                      <a:pt x="35911" y="18553"/>
                      <a:pt x="35856" y="18683"/>
                    </a:cubicBezTo>
                    <a:cubicBezTo>
                      <a:pt x="35597" y="19275"/>
                      <a:pt x="35652" y="19989"/>
                      <a:pt x="36032" y="20544"/>
                    </a:cubicBezTo>
                    <a:cubicBezTo>
                      <a:pt x="34800" y="20720"/>
                      <a:pt x="33735" y="21480"/>
                      <a:pt x="33207" y="22582"/>
                    </a:cubicBezTo>
                    <a:cubicBezTo>
                      <a:pt x="33179" y="22332"/>
                      <a:pt x="33003" y="22119"/>
                      <a:pt x="32771" y="22017"/>
                    </a:cubicBezTo>
                    <a:cubicBezTo>
                      <a:pt x="32674" y="21976"/>
                      <a:pt x="32571" y="21956"/>
                      <a:pt x="32468" y="21956"/>
                    </a:cubicBezTo>
                    <a:cubicBezTo>
                      <a:pt x="32316" y="21956"/>
                      <a:pt x="32167" y="21999"/>
                      <a:pt x="32040" y="22082"/>
                    </a:cubicBezTo>
                    <a:cubicBezTo>
                      <a:pt x="32605" y="21202"/>
                      <a:pt x="32651" y="20109"/>
                      <a:pt x="32179" y="19201"/>
                    </a:cubicBezTo>
                    <a:cubicBezTo>
                      <a:pt x="32142" y="19127"/>
                      <a:pt x="32105" y="19062"/>
                      <a:pt x="32068" y="18998"/>
                    </a:cubicBezTo>
                    <a:cubicBezTo>
                      <a:pt x="31510" y="18109"/>
                      <a:pt x="30518" y="17565"/>
                      <a:pt x="29462" y="17565"/>
                    </a:cubicBezTo>
                    <a:cubicBezTo>
                      <a:pt x="29395" y="17565"/>
                      <a:pt x="29328" y="17567"/>
                      <a:pt x="29261" y="17571"/>
                    </a:cubicBezTo>
                    <a:cubicBezTo>
                      <a:pt x="28831" y="16973"/>
                      <a:pt x="28137" y="16634"/>
                      <a:pt x="27413" y="16634"/>
                    </a:cubicBezTo>
                    <a:cubicBezTo>
                      <a:pt x="27218" y="16634"/>
                      <a:pt x="27020" y="16658"/>
                      <a:pt x="26825" y="16710"/>
                    </a:cubicBezTo>
                    <a:cubicBezTo>
                      <a:pt x="25908" y="16960"/>
                      <a:pt x="25241" y="17738"/>
                      <a:pt x="25176" y="18664"/>
                    </a:cubicBezTo>
                    <a:cubicBezTo>
                      <a:pt x="25136" y="18662"/>
                      <a:pt x="25096" y="18661"/>
                      <a:pt x="25056" y="18661"/>
                    </a:cubicBezTo>
                    <a:cubicBezTo>
                      <a:pt x="24739" y="18661"/>
                      <a:pt x="24437" y="18726"/>
                      <a:pt x="24157" y="18849"/>
                    </a:cubicBezTo>
                    <a:cubicBezTo>
                      <a:pt x="23620" y="19072"/>
                      <a:pt x="23185" y="19507"/>
                      <a:pt x="22962" y="20063"/>
                    </a:cubicBezTo>
                    <a:cubicBezTo>
                      <a:pt x="22748" y="19919"/>
                      <a:pt x="22503" y="19848"/>
                      <a:pt x="22258" y="19848"/>
                    </a:cubicBezTo>
                    <a:cubicBezTo>
                      <a:pt x="21952" y="19848"/>
                      <a:pt x="21648" y="19958"/>
                      <a:pt x="21406" y="20174"/>
                    </a:cubicBezTo>
                    <a:cubicBezTo>
                      <a:pt x="21480" y="19553"/>
                      <a:pt x="21369" y="18933"/>
                      <a:pt x="21119" y="18396"/>
                    </a:cubicBezTo>
                    <a:cubicBezTo>
                      <a:pt x="20749" y="17590"/>
                      <a:pt x="20063" y="16932"/>
                      <a:pt x="19174" y="16599"/>
                    </a:cubicBezTo>
                    <a:cubicBezTo>
                      <a:pt x="18766" y="16446"/>
                      <a:pt x="18343" y="16372"/>
                      <a:pt x="17924" y="16372"/>
                    </a:cubicBezTo>
                    <a:cubicBezTo>
                      <a:pt x="16821" y="16372"/>
                      <a:pt x="15749" y="16883"/>
                      <a:pt x="15071" y="17803"/>
                    </a:cubicBezTo>
                    <a:cubicBezTo>
                      <a:pt x="14869" y="17694"/>
                      <a:pt x="14648" y="17639"/>
                      <a:pt x="14425" y="17639"/>
                    </a:cubicBezTo>
                    <a:cubicBezTo>
                      <a:pt x="14269" y="17639"/>
                      <a:pt x="14112" y="17666"/>
                      <a:pt x="13959" y="17719"/>
                    </a:cubicBezTo>
                    <a:cubicBezTo>
                      <a:pt x="13857" y="17756"/>
                      <a:pt x="13765" y="17803"/>
                      <a:pt x="13672" y="17858"/>
                    </a:cubicBezTo>
                    <a:cubicBezTo>
                      <a:pt x="13440" y="18016"/>
                      <a:pt x="13265" y="18229"/>
                      <a:pt x="13163" y="18479"/>
                    </a:cubicBezTo>
                    <a:cubicBezTo>
                      <a:pt x="13005" y="18071"/>
                      <a:pt x="12644" y="17766"/>
                      <a:pt x="12199" y="17692"/>
                    </a:cubicBezTo>
                    <a:lnTo>
                      <a:pt x="12190" y="17682"/>
                    </a:lnTo>
                    <a:cubicBezTo>
                      <a:pt x="12127" y="17673"/>
                      <a:pt x="12063" y="17669"/>
                      <a:pt x="12000" y="17669"/>
                    </a:cubicBezTo>
                    <a:cubicBezTo>
                      <a:pt x="11738" y="17669"/>
                      <a:pt x="11482" y="17744"/>
                      <a:pt x="11273" y="17886"/>
                    </a:cubicBezTo>
                    <a:cubicBezTo>
                      <a:pt x="11171" y="17951"/>
                      <a:pt x="11079" y="18034"/>
                      <a:pt x="11004" y="18127"/>
                    </a:cubicBezTo>
                    <a:cubicBezTo>
                      <a:pt x="10727" y="18470"/>
                      <a:pt x="10652" y="18942"/>
                      <a:pt x="10819" y="19350"/>
                    </a:cubicBezTo>
                    <a:cubicBezTo>
                      <a:pt x="9550" y="20591"/>
                      <a:pt x="9133" y="22434"/>
                      <a:pt x="9754" y="24073"/>
                    </a:cubicBezTo>
                    <a:cubicBezTo>
                      <a:pt x="9705" y="24061"/>
                      <a:pt x="9654" y="24055"/>
                      <a:pt x="9604" y="24055"/>
                    </a:cubicBezTo>
                    <a:cubicBezTo>
                      <a:pt x="9503" y="24055"/>
                      <a:pt x="9402" y="24080"/>
                      <a:pt x="9309" y="24129"/>
                    </a:cubicBezTo>
                    <a:cubicBezTo>
                      <a:pt x="9180" y="24194"/>
                      <a:pt x="9078" y="24324"/>
                      <a:pt x="9041" y="24462"/>
                    </a:cubicBezTo>
                    <a:cubicBezTo>
                      <a:pt x="9096" y="24064"/>
                      <a:pt x="8846" y="23675"/>
                      <a:pt x="8457" y="23536"/>
                    </a:cubicBezTo>
                    <a:cubicBezTo>
                      <a:pt x="8357" y="23501"/>
                      <a:pt x="8254" y="23485"/>
                      <a:pt x="8153" y="23485"/>
                    </a:cubicBezTo>
                    <a:cubicBezTo>
                      <a:pt x="7850" y="23485"/>
                      <a:pt x="7559" y="23634"/>
                      <a:pt x="7392" y="23897"/>
                    </a:cubicBezTo>
                    <a:cubicBezTo>
                      <a:pt x="7244" y="23508"/>
                      <a:pt x="6883" y="23240"/>
                      <a:pt x="6466" y="23221"/>
                    </a:cubicBezTo>
                    <a:cubicBezTo>
                      <a:pt x="6441" y="23220"/>
                      <a:pt x="6417" y="23219"/>
                      <a:pt x="6393" y="23219"/>
                    </a:cubicBezTo>
                    <a:cubicBezTo>
                      <a:pt x="6003" y="23219"/>
                      <a:pt x="5640" y="23428"/>
                      <a:pt x="5465" y="23768"/>
                    </a:cubicBezTo>
                    <a:cubicBezTo>
                      <a:pt x="5271" y="24129"/>
                      <a:pt x="5326" y="24574"/>
                      <a:pt x="5586" y="24879"/>
                    </a:cubicBezTo>
                    <a:cubicBezTo>
                      <a:pt x="5328" y="24733"/>
                      <a:pt x="5038" y="24663"/>
                      <a:pt x="4749" y="24663"/>
                    </a:cubicBezTo>
                    <a:cubicBezTo>
                      <a:pt x="4416" y="24663"/>
                      <a:pt x="4085" y="24756"/>
                      <a:pt x="3807" y="24935"/>
                    </a:cubicBezTo>
                    <a:cubicBezTo>
                      <a:pt x="3733" y="24981"/>
                      <a:pt x="3659" y="25046"/>
                      <a:pt x="3594" y="25102"/>
                    </a:cubicBezTo>
                    <a:cubicBezTo>
                      <a:pt x="3437" y="25250"/>
                      <a:pt x="3307" y="25435"/>
                      <a:pt x="3215" y="25620"/>
                    </a:cubicBezTo>
                    <a:cubicBezTo>
                      <a:pt x="3020" y="26065"/>
                      <a:pt x="3029" y="26574"/>
                      <a:pt x="3279" y="27019"/>
                    </a:cubicBezTo>
                    <a:cubicBezTo>
                      <a:pt x="3048" y="27491"/>
                      <a:pt x="3029" y="28038"/>
                      <a:pt x="3224" y="28519"/>
                    </a:cubicBezTo>
                    <a:cubicBezTo>
                      <a:pt x="3418" y="29010"/>
                      <a:pt x="3817" y="29399"/>
                      <a:pt x="4326" y="29603"/>
                    </a:cubicBezTo>
                    <a:cubicBezTo>
                      <a:pt x="4274" y="29595"/>
                      <a:pt x="4222" y="29591"/>
                      <a:pt x="4170" y="29591"/>
                    </a:cubicBezTo>
                    <a:cubicBezTo>
                      <a:pt x="3919" y="29591"/>
                      <a:pt x="3677" y="29683"/>
                      <a:pt x="3493" y="29844"/>
                    </a:cubicBezTo>
                    <a:cubicBezTo>
                      <a:pt x="3270" y="30048"/>
                      <a:pt x="3159" y="30344"/>
                      <a:pt x="3196" y="30631"/>
                    </a:cubicBezTo>
                    <a:cubicBezTo>
                      <a:pt x="2555" y="30114"/>
                      <a:pt x="1754" y="29838"/>
                      <a:pt x="939" y="29838"/>
                    </a:cubicBezTo>
                    <a:cubicBezTo>
                      <a:pt x="660" y="29838"/>
                      <a:pt x="379" y="29870"/>
                      <a:pt x="102" y="29937"/>
                    </a:cubicBezTo>
                    <a:cubicBezTo>
                      <a:pt x="65" y="32956"/>
                      <a:pt x="38" y="35976"/>
                      <a:pt x="1" y="38986"/>
                    </a:cubicBezTo>
                    <a:cubicBezTo>
                      <a:pt x="1301" y="38994"/>
                      <a:pt x="2601" y="38999"/>
                      <a:pt x="3901" y="38999"/>
                    </a:cubicBezTo>
                    <a:cubicBezTo>
                      <a:pt x="55713" y="38999"/>
                      <a:pt x="107165" y="32336"/>
                      <a:pt x="157260" y="19062"/>
                    </a:cubicBezTo>
                    <a:cubicBezTo>
                      <a:pt x="155500" y="12718"/>
                      <a:pt x="153759" y="6364"/>
                      <a:pt x="1520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41"/>
            <p:cNvGrpSpPr/>
            <p:nvPr/>
          </p:nvGrpSpPr>
          <p:grpSpPr>
            <a:xfrm>
              <a:off x="6317018" y="4533126"/>
              <a:ext cx="1015389" cy="155674"/>
              <a:chOff x="2872425" y="4514769"/>
              <a:chExt cx="1110200" cy="238325"/>
            </a:xfrm>
          </p:grpSpPr>
          <p:sp>
            <p:nvSpPr>
              <p:cNvPr id="2408" name="Google Shape;2408;p41"/>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41"/>
            <p:cNvGrpSpPr/>
            <p:nvPr/>
          </p:nvGrpSpPr>
          <p:grpSpPr>
            <a:xfrm>
              <a:off x="7231418" y="4533126"/>
              <a:ext cx="1015389" cy="155674"/>
              <a:chOff x="2872425" y="4514769"/>
              <a:chExt cx="1110200" cy="238325"/>
            </a:xfrm>
          </p:grpSpPr>
          <p:sp>
            <p:nvSpPr>
              <p:cNvPr id="2422" name="Google Shape;2422;p41"/>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1"/>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1"/>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5" name="Google Shape;2435;p41"/>
            <p:cNvGrpSpPr/>
            <p:nvPr/>
          </p:nvGrpSpPr>
          <p:grpSpPr>
            <a:xfrm>
              <a:off x="-434849" y="4053469"/>
              <a:ext cx="10132496" cy="1100079"/>
              <a:chOff x="-434849" y="4053469"/>
              <a:chExt cx="10132496" cy="1100079"/>
            </a:xfrm>
          </p:grpSpPr>
          <p:sp>
            <p:nvSpPr>
              <p:cNvPr id="2436" name="Google Shape;2436;p41"/>
              <p:cNvSpPr/>
              <p:nvPr/>
            </p:nvSpPr>
            <p:spPr>
              <a:xfrm>
                <a:off x="3209089" y="4236745"/>
                <a:ext cx="2382594" cy="751998"/>
              </a:xfrm>
              <a:custGeom>
                <a:avLst/>
                <a:gdLst/>
                <a:ahLst/>
                <a:cxnLst/>
                <a:rect l="l" t="t" r="r" b="b"/>
                <a:pathLst>
                  <a:path w="67977" h="21455" extrusionOk="0">
                    <a:moveTo>
                      <a:pt x="36313" y="1"/>
                    </a:moveTo>
                    <a:cubicBezTo>
                      <a:pt x="36313" y="1"/>
                      <a:pt x="33811" y="801"/>
                      <a:pt x="33873" y="801"/>
                    </a:cubicBezTo>
                    <a:cubicBezTo>
                      <a:pt x="33875" y="801"/>
                      <a:pt x="33880" y="800"/>
                      <a:pt x="33887" y="799"/>
                    </a:cubicBezTo>
                    <a:lnTo>
                      <a:pt x="33887" y="799"/>
                    </a:lnTo>
                    <a:cubicBezTo>
                      <a:pt x="33886" y="799"/>
                      <a:pt x="27634" y="2340"/>
                      <a:pt x="26609" y="3235"/>
                    </a:cubicBezTo>
                    <a:cubicBezTo>
                      <a:pt x="22610" y="6761"/>
                      <a:pt x="20108" y="8637"/>
                      <a:pt x="14491" y="11052"/>
                    </a:cubicBezTo>
                    <a:cubicBezTo>
                      <a:pt x="13126" y="11646"/>
                      <a:pt x="9336" y="11846"/>
                      <a:pt x="5564" y="11846"/>
                    </a:cubicBezTo>
                    <a:cubicBezTo>
                      <a:pt x="3588" y="11846"/>
                      <a:pt x="1617" y="11791"/>
                      <a:pt x="1" y="11709"/>
                    </a:cubicBezTo>
                    <a:lnTo>
                      <a:pt x="1" y="11709"/>
                    </a:lnTo>
                    <a:cubicBezTo>
                      <a:pt x="1" y="11709"/>
                      <a:pt x="12130" y="18911"/>
                      <a:pt x="15375" y="19353"/>
                    </a:cubicBezTo>
                    <a:cubicBezTo>
                      <a:pt x="18620" y="19795"/>
                      <a:pt x="26135" y="20615"/>
                      <a:pt x="26469" y="20776"/>
                    </a:cubicBezTo>
                    <a:cubicBezTo>
                      <a:pt x="26804" y="20938"/>
                      <a:pt x="34598" y="21003"/>
                      <a:pt x="35105" y="21315"/>
                    </a:cubicBezTo>
                    <a:cubicBezTo>
                      <a:pt x="35268" y="21419"/>
                      <a:pt x="36718" y="21454"/>
                      <a:pt x="38625" y="21454"/>
                    </a:cubicBezTo>
                    <a:cubicBezTo>
                      <a:pt x="42570" y="21454"/>
                      <a:pt x="48470" y="21304"/>
                      <a:pt x="48956" y="21304"/>
                    </a:cubicBezTo>
                    <a:cubicBezTo>
                      <a:pt x="48967" y="21304"/>
                      <a:pt x="48975" y="21305"/>
                      <a:pt x="48981" y="21305"/>
                    </a:cubicBezTo>
                    <a:cubicBezTo>
                      <a:pt x="48981" y="21305"/>
                      <a:pt x="48982" y="21305"/>
                      <a:pt x="48983" y="21305"/>
                    </a:cubicBezTo>
                    <a:cubicBezTo>
                      <a:pt x="49347" y="21305"/>
                      <a:pt x="55574" y="18078"/>
                      <a:pt x="65670" y="16087"/>
                    </a:cubicBezTo>
                    <a:lnTo>
                      <a:pt x="65670" y="16087"/>
                    </a:lnTo>
                    <a:cubicBezTo>
                      <a:pt x="64636" y="16162"/>
                      <a:pt x="63809" y="16197"/>
                      <a:pt x="63161" y="16197"/>
                    </a:cubicBezTo>
                    <a:cubicBezTo>
                      <a:pt x="56679" y="16197"/>
                      <a:pt x="67977" y="12753"/>
                      <a:pt x="67104" y="12410"/>
                    </a:cubicBezTo>
                    <a:cubicBezTo>
                      <a:pt x="64139" y="11246"/>
                      <a:pt x="65401" y="10804"/>
                      <a:pt x="62759" y="9316"/>
                    </a:cubicBezTo>
                    <a:cubicBezTo>
                      <a:pt x="60091" y="7820"/>
                      <a:pt x="54127" y="5284"/>
                      <a:pt x="53974" y="5284"/>
                    </a:cubicBezTo>
                    <a:cubicBezTo>
                      <a:pt x="53973" y="5284"/>
                      <a:pt x="53973" y="5284"/>
                      <a:pt x="53973" y="5284"/>
                    </a:cubicBezTo>
                    <a:cubicBezTo>
                      <a:pt x="53864" y="5291"/>
                      <a:pt x="53756" y="5294"/>
                      <a:pt x="53648" y="5294"/>
                    </a:cubicBezTo>
                    <a:cubicBezTo>
                      <a:pt x="50646" y="5294"/>
                      <a:pt x="47873" y="2633"/>
                      <a:pt x="45552" y="2081"/>
                    </a:cubicBezTo>
                    <a:lnTo>
                      <a:pt x="41132" y="1338"/>
                    </a:lnTo>
                    <a:cubicBezTo>
                      <a:pt x="39774" y="809"/>
                      <a:pt x="37930" y="238"/>
                      <a:pt x="36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2137400" y="4192162"/>
                <a:ext cx="2382629" cy="751963"/>
              </a:xfrm>
              <a:custGeom>
                <a:avLst/>
                <a:gdLst/>
                <a:ahLst/>
                <a:cxnLst/>
                <a:rect l="l" t="t" r="r" b="b"/>
                <a:pathLst>
                  <a:path w="67978" h="21454" extrusionOk="0">
                    <a:moveTo>
                      <a:pt x="36313" y="0"/>
                    </a:moveTo>
                    <a:cubicBezTo>
                      <a:pt x="36313" y="0"/>
                      <a:pt x="33811" y="801"/>
                      <a:pt x="33863" y="801"/>
                    </a:cubicBezTo>
                    <a:cubicBezTo>
                      <a:pt x="33865" y="801"/>
                      <a:pt x="33869" y="800"/>
                      <a:pt x="33876" y="798"/>
                    </a:cubicBezTo>
                    <a:lnTo>
                      <a:pt x="33876" y="798"/>
                    </a:lnTo>
                    <a:cubicBezTo>
                      <a:pt x="33874" y="799"/>
                      <a:pt x="27634" y="2340"/>
                      <a:pt x="26609" y="3246"/>
                    </a:cubicBezTo>
                    <a:cubicBezTo>
                      <a:pt x="22599" y="6760"/>
                      <a:pt x="20097" y="8636"/>
                      <a:pt x="14491" y="11062"/>
                    </a:cubicBezTo>
                    <a:cubicBezTo>
                      <a:pt x="13128" y="11648"/>
                      <a:pt x="9352" y="11846"/>
                      <a:pt x="5588" y="11846"/>
                    </a:cubicBezTo>
                    <a:cubicBezTo>
                      <a:pt x="3604" y="11846"/>
                      <a:pt x="1623" y="11791"/>
                      <a:pt x="1" y="11709"/>
                    </a:cubicBezTo>
                    <a:lnTo>
                      <a:pt x="1" y="11709"/>
                    </a:lnTo>
                    <a:cubicBezTo>
                      <a:pt x="1" y="11709"/>
                      <a:pt x="12130" y="18911"/>
                      <a:pt x="15375" y="19353"/>
                    </a:cubicBezTo>
                    <a:cubicBezTo>
                      <a:pt x="18610" y="19795"/>
                      <a:pt x="26124" y="20614"/>
                      <a:pt x="26469" y="20776"/>
                    </a:cubicBezTo>
                    <a:cubicBezTo>
                      <a:pt x="26803" y="20938"/>
                      <a:pt x="34598" y="21003"/>
                      <a:pt x="35105" y="21315"/>
                    </a:cubicBezTo>
                    <a:cubicBezTo>
                      <a:pt x="35264" y="21419"/>
                      <a:pt x="36713" y="21454"/>
                      <a:pt x="38620" y="21454"/>
                    </a:cubicBezTo>
                    <a:cubicBezTo>
                      <a:pt x="42565" y="21454"/>
                      <a:pt x="48470" y="21304"/>
                      <a:pt x="48956" y="21304"/>
                    </a:cubicBezTo>
                    <a:cubicBezTo>
                      <a:pt x="48967" y="21304"/>
                      <a:pt x="48975" y="21304"/>
                      <a:pt x="48981" y="21304"/>
                    </a:cubicBezTo>
                    <a:cubicBezTo>
                      <a:pt x="48981" y="21305"/>
                      <a:pt x="48982" y="21305"/>
                      <a:pt x="48983" y="21305"/>
                    </a:cubicBezTo>
                    <a:cubicBezTo>
                      <a:pt x="49336" y="21305"/>
                      <a:pt x="55564" y="18078"/>
                      <a:pt x="65670" y="16097"/>
                    </a:cubicBezTo>
                    <a:lnTo>
                      <a:pt x="65670" y="16097"/>
                    </a:lnTo>
                    <a:cubicBezTo>
                      <a:pt x="64646" y="16171"/>
                      <a:pt x="63825" y="16205"/>
                      <a:pt x="63179" y="16205"/>
                    </a:cubicBezTo>
                    <a:cubicBezTo>
                      <a:pt x="56658" y="16205"/>
                      <a:pt x="67977" y="12764"/>
                      <a:pt x="67104" y="12421"/>
                    </a:cubicBezTo>
                    <a:cubicBezTo>
                      <a:pt x="64129" y="11245"/>
                      <a:pt x="65390" y="10803"/>
                      <a:pt x="62749" y="9316"/>
                    </a:cubicBezTo>
                    <a:cubicBezTo>
                      <a:pt x="60091" y="7820"/>
                      <a:pt x="54127" y="5283"/>
                      <a:pt x="53973" y="5283"/>
                    </a:cubicBezTo>
                    <a:cubicBezTo>
                      <a:pt x="53973" y="5283"/>
                      <a:pt x="53973" y="5283"/>
                      <a:pt x="53973" y="5283"/>
                    </a:cubicBezTo>
                    <a:cubicBezTo>
                      <a:pt x="53864" y="5290"/>
                      <a:pt x="53755" y="5294"/>
                      <a:pt x="53647" y="5294"/>
                    </a:cubicBezTo>
                    <a:cubicBezTo>
                      <a:pt x="50636" y="5294"/>
                      <a:pt x="47873" y="2633"/>
                      <a:pt x="45552" y="2081"/>
                    </a:cubicBezTo>
                    <a:lnTo>
                      <a:pt x="41132" y="1337"/>
                    </a:lnTo>
                    <a:cubicBezTo>
                      <a:pt x="39773" y="809"/>
                      <a:pt x="37919" y="238"/>
                      <a:pt x="36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3932381" y="4370531"/>
                <a:ext cx="2382594" cy="751612"/>
              </a:xfrm>
              <a:custGeom>
                <a:avLst/>
                <a:gdLst/>
                <a:ahLst/>
                <a:cxnLst/>
                <a:rect l="l" t="t" r="r" b="b"/>
                <a:pathLst>
                  <a:path w="67977" h="21444" extrusionOk="0">
                    <a:moveTo>
                      <a:pt x="36312" y="0"/>
                    </a:moveTo>
                    <a:cubicBezTo>
                      <a:pt x="36312" y="0"/>
                      <a:pt x="33781" y="800"/>
                      <a:pt x="33864" y="800"/>
                    </a:cubicBezTo>
                    <a:cubicBezTo>
                      <a:pt x="33866" y="800"/>
                      <a:pt x="33870" y="799"/>
                      <a:pt x="33876" y="798"/>
                    </a:cubicBezTo>
                    <a:lnTo>
                      <a:pt x="33876" y="798"/>
                    </a:lnTo>
                    <a:cubicBezTo>
                      <a:pt x="33875" y="798"/>
                      <a:pt x="27633" y="2329"/>
                      <a:pt x="26609" y="3235"/>
                    </a:cubicBezTo>
                    <a:cubicBezTo>
                      <a:pt x="22598" y="6749"/>
                      <a:pt x="20097" y="8625"/>
                      <a:pt x="14491" y="11051"/>
                    </a:cubicBezTo>
                    <a:cubicBezTo>
                      <a:pt x="13128" y="11637"/>
                      <a:pt x="9352" y="11835"/>
                      <a:pt x="5588" y="11835"/>
                    </a:cubicBezTo>
                    <a:cubicBezTo>
                      <a:pt x="3604" y="11835"/>
                      <a:pt x="1623" y="11780"/>
                      <a:pt x="1" y="11698"/>
                    </a:cubicBezTo>
                    <a:lnTo>
                      <a:pt x="1" y="11698"/>
                    </a:lnTo>
                    <a:cubicBezTo>
                      <a:pt x="1" y="11698"/>
                      <a:pt x="12130" y="18900"/>
                      <a:pt x="15375" y="19342"/>
                    </a:cubicBezTo>
                    <a:cubicBezTo>
                      <a:pt x="18609" y="19784"/>
                      <a:pt x="26124" y="20604"/>
                      <a:pt x="26469" y="20765"/>
                    </a:cubicBezTo>
                    <a:cubicBezTo>
                      <a:pt x="26803" y="20927"/>
                      <a:pt x="34598" y="20992"/>
                      <a:pt x="35105" y="21304"/>
                    </a:cubicBezTo>
                    <a:cubicBezTo>
                      <a:pt x="35267" y="21408"/>
                      <a:pt x="36718" y="21443"/>
                      <a:pt x="38624" y="21443"/>
                    </a:cubicBezTo>
                    <a:cubicBezTo>
                      <a:pt x="42570" y="21443"/>
                      <a:pt x="48470" y="21293"/>
                      <a:pt x="48955" y="21293"/>
                    </a:cubicBezTo>
                    <a:cubicBezTo>
                      <a:pt x="48967" y="21293"/>
                      <a:pt x="48975" y="21293"/>
                      <a:pt x="48980" y="21294"/>
                    </a:cubicBezTo>
                    <a:cubicBezTo>
                      <a:pt x="48981" y="21294"/>
                      <a:pt x="48982" y="21294"/>
                      <a:pt x="48982" y="21294"/>
                    </a:cubicBezTo>
                    <a:cubicBezTo>
                      <a:pt x="49346" y="21294"/>
                      <a:pt x="55563" y="18067"/>
                      <a:pt x="65670" y="16086"/>
                    </a:cubicBezTo>
                    <a:lnTo>
                      <a:pt x="65670" y="16086"/>
                    </a:lnTo>
                    <a:cubicBezTo>
                      <a:pt x="64645" y="16160"/>
                      <a:pt x="63824" y="16194"/>
                      <a:pt x="63179" y="16194"/>
                    </a:cubicBezTo>
                    <a:cubicBezTo>
                      <a:pt x="56657" y="16194"/>
                      <a:pt x="67977" y="12753"/>
                      <a:pt x="67104" y="12410"/>
                    </a:cubicBezTo>
                    <a:cubicBezTo>
                      <a:pt x="64139" y="11234"/>
                      <a:pt x="65400" y="10792"/>
                      <a:pt x="62759" y="9305"/>
                    </a:cubicBezTo>
                    <a:cubicBezTo>
                      <a:pt x="60091" y="7809"/>
                      <a:pt x="54127" y="5272"/>
                      <a:pt x="53973" y="5272"/>
                    </a:cubicBezTo>
                    <a:cubicBezTo>
                      <a:pt x="53973" y="5272"/>
                      <a:pt x="53972" y="5272"/>
                      <a:pt x="53972" y="5272"/>
                    </a:cubicBezTo>
                    <a:cubicBezTo>
                      <a:pt x="53864" y="5280"/>
                      <a:pt x="53755" y="5283"/>
                      <a:pt x="53647" y="5283"/>
                    </a:cubicBezTo>
                    <a:cubicBezTo>
                      <a:pt x="50645" y="5283"/>
                      <a:pt x="47873" y="2622"/>
                      <a:pt x="45552" y="2070"/>
                    </a:cubicBezTo>
                    <a:lnTo>
                      <a:pt x="41132" y="1326"/>
                    </a:lnTo>
                    <a:cubicBezTo>
                      <a:pt x="39773" y="798"/>
                      <a:pt x="37919" y="227"/>
                      <a:pt x="36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7125541" y="4414729"/>
                <a:ext cx="2382594" cy="738819"/>
              </a:xfrm>
              <a:custGeom>
                <a:avLst/>
                <a:gdLst/>
                <a:ahLst/>
                <a:cxnLst/>
                <a:rect l="l" t="t" r="r" b="b"/>
                <a:pathLst>
                  <a:path w="67977" h="21079" extrusionOk="0">
                    <a:moveTo>
                      <a:pt x="36312" y="1"/>
                    </a:moveTo>
                    <a:cubicBezTo>
                      <a:pt x="36312" y="1"/>
                      <a:pt x="33810" y="801"/>
                      <a:pt x="33872" y="801"/>
                    </a:cubicBezTo>
                    <a:cubicBezTo>
                      <a:pt x="33874" y="801"/>
                      <a:pt x="33879" y="800"/>
                      <a:pt x="33886" y="799"/>
                    </a:cubicBezTo>
                    <a:lnTo>
                      <a:pt x="33886" y="799"/>
                    </a:lnTo>
                    <a:cubicBezTo>
                      <a:pt x="33885" y="799"/>
                      <a:pt x="27633" y="2340"/>
                      <a:pt x="26609" y="3235"/>
                    </a:cubicBezTo>
                    <a:cubicBezTo>
                      <a:pt x="22609" y="6761"/>
                      <a:pt x="20108" y="8637"/>
                      <a:pt x="14490" y="11062"/>
                    </a:cubicBezTo>
                    <a:cubicBezTo>
                      <a:pt x="13128" y="11648"/>
                      <a:pt x="9352" y="11846"/>
                      <a:pt x="5587" y="11846"/>
                    </a:cubicBezTo>
                    <a:cubicBezTo>
                      <a:pt x="3603" y="11846"/>
                      <a:pt x="1623" y="11791"/>
                      <a:pt x="0" y="11709"/>
                    </a:cubicBezTo>
                    <a:lnTo>
                      <a:pt x="0" y="11709"/>
                    </a:lnTo>
                    <a:cubicBezTo>
                      <a:pt x="0" y="11709"/>
                      <a:pt x="12129" y="18911"/>
                      <a:pt x="15375" y="19353"/>
                    </a:cubicBezTo>
                    <a:cubicBezTo>
                      <a:pt x="18620" y="19795"/>
                      <a:pt x="26134" y="20615"/>
                      <a:pt x="26469" y="20776"/>
                    </a:cubicBezTo>
                    <a:cubicBezTo>
                      <a:pt x="26695" y="20884"/>
                      <a:pt x="30318" y="20949"/>
                      <a:pt x="32797" y="21078"/>
                    </a:cubicBezTo>
                    <a:lnTo>
                      <a:pt x="49584" y="21078"/>
                    </a:lnTo>
                    <a:cubicBezTo>
                      <a:pt x="51395" y="20324"/>
                      <a:pt x="57142" y="17768"/>
                      <a:pt x="65670" y="16097"/>
                    </a:cubicBezTo>
                    <a:lnTo>
                      <a:pt x="65670" y="16097"/>
                    </a:lnTo>
                    <a:cubicBezTo>
                      <a:pt x="64647" y="16171"/>
                      <a:pt x="63828" y="16205"/>
                      <a:pt x="63183" y="16205"/>
                    </a:cubicBezTo>
                    <a:cubicBezTo>
                      <a:pt x="56652" y="16205"/>
                      <a:pt x="67977" y="12754"/>
                      <a:pt x="67104" y="12410"/>
                    </a:cubicBezTo>
                    <a:cubicBezTo>
                      <a:pt x="64139" y="11246"/>
                      <a:pt x="65400" y="10804"/>
                      <a:pt x="62759" y="9316"/>
                    </a:cubicBezTo>
                    <a:cubicBezTo>
                      <a:pt x="60091" y="7820"/>
                      <a:pt x="54127" y="5284"/>
                      <a:pt x="53973" y="5284"/>
                    </a:cubicBezTo>
                    <a:cubicBezTo>
                      <a:pt x="53973" y="5284"/>
                      <a:pt x="53972" y="5284"/>
                      <a:pt x="53972" y="5284"/>
                    </a:cubicBezTo>
                    <a:cubicBezTo>
                      <a:pt x="53863" y="5291"/>
                      <a:pt x="53755" y="5294"/>
                      <a:pt x="53647" y="5294"/>
                    </a:cubicBezTo>
                    <a:cubicBezTo>
                      <a:pt x="50645" y="5294"/>
                      <a:pt x="47872" y="2633"/>
                      <a:pt x="45552" y="2082"/>
                    </a:cubicBezTo>
                    <a:lnTo>
                      <a:pt x="41131" y="1338"/>
                    </a:lnTo>
                    <a:cubicBezTo>
                      <a:pt x="39773" y="809"/>
                      <a:pt x="37929" y="238"/>
                      <a:pt x="36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1"/>
              <p:cNvSpPr/>
              <p:nvPr/>
            </p:nvSpPr>
            <p:spPr>
              <a:xfrm>
                <a:off x="-274250" y="4203483"/>
                <a:ext cx="1793859" cy="751752"/>
              </a:xfrm>
              <a:custGeom>
                <a:avLst/>
                <a:gdLst/>
                <a:ahLst/>
                <a:cxnLst/>
                <a:rect l="l" t="t" r="r" b="b"/>
                <a:pathLst>
                  <a:path w="51180" h="21448" extrusionOk="0">
                    <a:moveTo>
                      <a:pt x="19514" y="1"/>
                    </a:moveTo>
                    <a:cubicBezTo>
                      <a:pt x="19514" y="1"/>
                      <a:pt x="17012" y="801"/>
                      <a:pt x="17065" y="801"/>
                    </a:cubicBezTo>
                    <a:cubicBezTo>
                      <a:pt x="17067" y="801"/>
                      <a:pt x="17071" y="800"/>
                      <a:pt x="17078" y="799"/>
                    </a:cubicBezTo>
                    <a:lnTo>
                      <a:pt x="17078" y="799"/>
                    </a:lnTo>
                    <a:cubicBezTo>
                      <a:pt x="17077" y="799"/>
                      <a:pt x="10835" y="2341"/>
                      <a:pt x="9811" y="3235"/>
                    </a:cubicBezTo>
                    <a:cubicBezTo>
                      <a:pt x="6404" y="6233"/>
                      <a:pt x="4075" y="8033"/>
                      <a:pt x="0" y="10006"/>
                    </a:cubicBezTo>
                    <a:lnTo>
                      <a:pt x="0" y="19537"/>
                    </a:lnTo>
                    <a:cubicBezTo>
                      <a:pt x="3612" y="19990"/>
                      <a:pt x="9369" y="20626"/>
                      <a:pt x="9671" y="20766"/>
                    </a:cubicBezTo>
                    <a:cubicBezTo>
                      <a:pt x="10005" y="20928"/>
                      <a:pt x="17800" y="20992"/>
                      <a:pt x="18307" y="21316"/>
                    </a:cubicBezTo>
                    <a:cubicBezTo>
                      <a:pt x="18466" y="21414"/>
                      <a:pt x="19854" y="21447"/>
                      <a:pt x="21695" y="21447"/>
                    </a:cubicBezTo>
                    <a:cubicBezTo>
                      <a:pt x="25640" y="21447"/>
                      <a:pt x="31666" y="21294"/>
                      <a:pt x="32157" y="21294"/>
                    </a:cubicBezTo>
                    <a:cubicBezTo>
                      <a:pt x="32169" y="21294"/>
                      <a:pt x="32177" y="21294"/>
                      <a:pt x="32183" y="21294"/>
                    </a:cubicBezTo>
                    <a:cubicBezTo>
                      <a:pt x="32183" y="21294"/>
                      <a:pt x="32184" y="21294"/>
                      <a:pt x="32184" y="21294"/>
                    </a:cubicBezTo>
                    <a:cubicBezTo>
                      <a:pt x="32548" y="21294"/>
                      <a:pt x="38776" y="18078"/>
                      <a:pt x="48872" y="16087"/>
                    </a:cubicBezTo>
                    <a:lnTo>
                      <a:pt x="48872" y="16087"/>
                    </a:lnTo>
                    <a:cubicBezTo>
                      <a:pt x="47847" y="16161"/>
                      <a:pt x="47027" y="16194"/>
                      <a:pt x="46381" y="16194"/>
                    </a:cubicBezTo>
                    <a:cubicBezTo>
                      <a:pt x="39859" y="16194"/>
                      <a:pt x="51179" y="12754"/>
                      <a:pt x="50306" y="12410"/>
                    </a:cubicBezTo>
                    <a:cubicBezTo>
                      <a:pt x="47341" y="11235"/>
                      <a:pt x="48603" y="10804"/>
                      <a:pt x="45961" y="9316"/>
                    </a:cubicBezTo>
                    <a:cubicBezTo>
                      <a:pt x="43287" y="7807"/>
                      <a:pt x="37304" y="5273"/>
                      <a:pt x="37174" y="5273"/>
                    </a:cubicBezTo>
                    <a:cubicBezTo>
                      <a:pt x="37065" y="5280"/>
                      <a:pt x="36957" y="5284"/>
                      <a:pt x="36848" y="5284"/>
                    </a:cubicBezTo>
                    <a:cubicBezTo>
                      <a:pt x="33838" y="5284"/>
                      <a:pt x="31075" y="2623"/>
                      <a:pt x="28754" y="2071"/>
                    </a:cubicBezTo>
                    <a:lnTo>
                      <a:pt x="24334" y="1338"/>
                    </a:lnTo>
                    <a:cubicBezTo>
                      <a:pt x="22975" y="810"/>
                      <a:pt x="21121" y="238"/>
                      <a:pt x="195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1"/>
              <p:cNvSpPr/>
              <p:nvPr/>
            </p:nvSpPr>
            <p:spPr>
              <a:xfrm>
                <a:off x="1279621" y="4244316"/>
                <a:ext cx="2382594" cy="751787"/>
              </a:xfrm>
              <a:custGeom>
                <a:avLst/>
                <a:gdLst/>
                <a:ahLst/>
                <a:cxnLst/>
                <a:rect l="l" t="t" r="r" b="b"/>
                <a:pathLst>
                  <a:path w="67977" h="21449" extrusionOk="0">
                    <a:moveTo>
                      <a:pt x="36312" y="0"/>
                    </a:moveTo>
                    <a:cubicBezTo>
                      <a:pt x="36312" y="0"/>
                      <a:pt x="33820" y="801"/>
                      <a:pt x="33873" y="801"/>
                    </a:cubicBezTo>
                    <a:cubicBezTo>
                      <a:pt x="33875" y="801"/>
                      <a:pt x="33879" y="800"/>
                      <a:pt x="33886" y="798"/>
                    </a:cubicBezTo>
                    <a:lnTo>
                      <a:pt x="33886" y="798"/>
                    </a:lnTo>
                    <a:cubicBezTo>
                      <a:pt x="33885" y="798"/>
                      <a:pt x="27633" y="2340"/>
                      <a:pt x="26609" y="3235"/>
                    </a:cubicBezTo>
                    <a:cubicBezTo>
                      <a:pt x="22609" y="6760"/>
                      <a:pt x="20107" y="8625"/>
                      <a:pt x="14490" y="11051"/>
                    </a:cubicBezTo>
                    <a:cubicBezTo>
                      <a:pt x="13125" y="11645"/>
                      <a:pt x="9338" y="11840"/>
                      <a:pt x="5567" y="11840"/>
                    </a:cubicBezTo>
                    <a:cubicBezTo>
                      <a:pt x="3590" y="11840"/>
                      <a:pt x="1617" y="11787"/>
                      <a:pt x="0" y="11709"/>
                    </a:cubicBezTo>
                    <a:lnTo>
                      <a:pt x="0" y="11709"/>
                    </a:lnTo>
                    <a:cubicBezTo>
                      <a:pt x="0" y="11709"/>
                      <a:pt x="12129" y="18911"/>
                      <a:pt x="15374" y="19353"/>
                    </a:cubicBezTo>
                    <a:cubicBezTo>
                      <a:pt x="18620" y="19795"/>
                      <a:pt x="26134" y="20614"/>
                      <a:pt x="26468" y="20765"/>
                    </a:cubicBezTo>
                    <a:cubicBezTo>
                      <a:pt x="26813" y="20927"/>
                      <a:pt x="34598" y="21002"/>
                      <a:pt x="35104" y="21315"/>
                    </a:cubicBezTo>
                    <a:cubicBezTo>
                      <a:pt x="35266" y="21415"/>
                      <a:pt x="36699" y="21449"/>
                      <a:pt x="38587" y="21449"/>
                    </a:cubicBezTo>
                    <a:cubicBezTo>
                      <a:pt x="42624" y="21449"/>
                      <a:pt x="48745" y="21294"/>
                      <a:pt x="48980" y="21294"/>
                    </a:cubicBezTo>
                    <a:cubicBezTo>
                      <a:pt x="48981" y="21294"/>
                      <a:pt x="48981" y="21294"/>
                      <a:pt x="48982" y="21294"/>
                    </a:cubicBezTo>
                    <a:cubicBezTo>
                      <a:pt x="49346" y="21294"/>
                      <a:pt x="55574" y="18077"/>
                      <a:pt x="65670" y="16086"/>
                    </a:cubicBezTo>
                    <a:lnTo>
                      <a:pt x="65670" y="16086"/>
                    </a:lnTo>
                    <a:cubicBezTo>
                      <a:pt x="64645" y="16160"/>
                      <a:pt x="63824" y="16194"/>
                      <a:pt x="63178" y="16194"/>
                    </a:cubicBezTo>
                    <a:cubicBezTo>
                      <a:pt x="56657" y="16194"/>
                      <a:pt x="67977" y="12753"/>
                      <a:pt x="67104" y="12410"/>
                    </a:cubicBezTo>
                    <a:cubicBezTo>
                      <a:pt x="64139" y="11235"/>
                      <a:pt x="65400" y="10803"/>
                      <a:pt x="62759" y="9315"/>
                    </a:cubicBezTo>
                    <a:cubicBezTo>
                      <a:pt x="60085" y="7817"/>
                      <a:pt x="54101" y="5272"/>
                      <a:pt x="53983" y="5272"/>
                    </a:cubicBezTo>
                    <a:cubicBezTo>
                      <a:pt x="53868" y="5280"/>
                      <a:pt x="53754" y="5284"/>
                      <a:pt x="53640" y="5284"/>
                    </a:cubicBezTo>
                    <a:cubicBezTo>
                      <a:pt x="50635" y="5284"/>
                      <a:pt x="47868" y="2631"/>
                      <a:pt x="45562" y="2070"/>
                    </a:cubicBezTo>
                    <a:lnTo>
                      <a:pt x="41142" y="1337"/>
                    </a:lnTo>
                    <a:cubicBezTo>
                      <a:pt x="39784" y="809"/>
                      <a:pt x="37929" y="238"/>
                      <a:pt x="36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1"/>
              <p:cNvSpPr/>
              <p:nvPr/>
            </p:nvSpPr>
            <p:spPr>
              <a:xfrm>
                <a:off x="21817" y="4314977"/>
                <a:ext cx="2764078" cy="751297"/>
              </a:xfrm>
              <a:custGeom>
                <a:avLst/>
                <a:gdLst/>
                <a:ahLst/>
                <a:cxnLst/>
                <a:rect l="l" t="t" r="r" b="b"/>
                <a:pathLst>
                  <a:path w="78861" h="21435" extrusionOk="0">
                    <a:moveTo>
                      <a:pt x="36479" y="0"/>
                    </a:moveTo>
                    <a:cubicBezTo>
                      <a:pt x="34614" y="216"/>
                      <a:pt x="32479" y="755"/>
                      <a:pt x="30916" y="1262"/>
                    </a:cubicBezTo>
                    <a:lnTo>
                      <a:pt x="25795" y="1930"/>
                    </a:lnTo>
                    <a:cubicBezTo>
                      <a:pt x="23141" y="2447"/>
                      <a:pt x="20003" y="5029"/>
                      <a:pt x="16551" y="5029"/>
                    </a:cubicBezTo>
                    <a:cubicBezTo>
                      <a:pt x="16399" y="5029"/>
                      <a:pt x="16245" y="5024"/>
                      <a:pt x="16092" y="5014"/>
                    </a:cubicBezTo>
                    <a:cubicBezTo>
                      <a:pt x="16091" y="5014"/>
                      <a:pt x="16091" y="5014"/>
                      <a:pt x="16090" y="5014"/>
                    </a:cubicBezTo>
                    <a:cubicBezTo>
                      <a:pt x="15910" y="5014"/>
                      <a:pt x="9045" y="7454"/>
                      <a:pt x="5979" y="8917"/>
                    </a:cubicBezTo>
                    <a:cubicBezTo>
                      <a:pt x="2949" y="10361"/>
                      <a:pt x="4415" y="10814"/>
                      <a:pt x="998" y="11946"/>
                    </a:cubicBezTo>
                    <a:cubicBezTo>
                      <a:pt x="1" y="12275"/>
                      <a:pt x="12840" y="15792"/>
                      <a:pt x="5924" y="15792"/>
                    </a:cubicBezTo>
                    <a:cubicBezTo>
                      <a:pt x="5135" y="15792"/>
                      <a:pt x="4088" y="15746"/>
                      <a:pt x="2733" y="15644"/>
                    </a:cubicBezTo>
                    <a:lnTo>
                      <a:pt x="2733" y="15644"/>
                    </a:lnTo>
                    <a:cubicBezTo>
                      <a:pt x="14498" y="17786"/>
                      <a:pt x="21793" y="21110"/>
                      <a:pt x="22203" y="21110"/>
                    </a:cubicBezTo>
                    <a:cubicBezTo>
                      <a:pt x="22203" y="21110"/>
                      <a:pt x="22204" y="21110"/>
                      <a:pt x="22205" y="21110"/>
                    </a:cubicBezTo>
                    <a:cubicBezTo>
                      <a:pt x="22514" y="21110"/>
                      <a:pt x="31673" y="21434"/>
                      <a:pt x="36047" y="21434"/>
                    </a:cubicBezTo>
                    <a:cubicBezTo>
                      <a:pt x="37315" y="21434"/>
                      <a:pt x="38181" y="21407"/>
                      <a:pt x="38312" y="21337"/>
                    </a:cubicBezTo>
                    <a:cubicBezTo>
                      <a:pt x="38894" y="21035"/>
                      <a:pt x="47929" y="21089"/>
                      <a:pt x="48317" y="20927"/>
                    </a:cubicBezTo>
                    <a:cubicBezTo>
                      <a:pt x="48716" y="20776"/>
                      <a:pt x="57417" y="20075"/>
                      <a:pt x="61169" y="19676"/>
                    </a:cubicBezTo>
                    <a:cubicBezTo>
                      <a:pt x="64920" y="19288"/>
                      <a:pt x="78861" y="12270"/>
                      <a:pt x="78861" y="12270"/>
                    </a:cubicBezTo>
                    <a:lnTo>
                      <a:pt x="78861" y="12270"/>
                    </a:lnTo>
                    <a:cubicBezTo>
                      <a:pt x="77547" y="12309"/>
                      <a:pt x="76030" y="12332"/>
                      <a:pt x="74451" y="12332"/>
                    </a:cubicBezTo>
                    <a:cubicBezTo>
                      <a:pt x="69473" y="12332"/>
                      <a:pt x="63873" y="12100"/>
                      <a:pt x="62031" y="11396"/>
                    </a:cubicBezTo>
                    <a:cubicBezTo>
                      <a:pt x="55465" y="8884"/>
                      <a:pt x="52522" y="6965"/>
                      <a:pt x="47810" y="3386"/>
                    </a:cubicBezTo>
                    <a:cubicBezTo>
                      <a:pt x="46603" y="2469"/>
                      <a:pt x="39315" y="842"/>
                      <a:pt x="39315" y="841"/>
                    </a:cubicBezTo>
                    <a:lnTo>
                      <a:pt x="39315" y="841"/>
                    </a:lnTo>
                    <a:cubicBezTo>
                      <a:pt x="39323" y="843"/>
                      <a:pt x="39328" y="844"/>
                      <a:pt x="39330" y="844"/>
                    </a:cubicBezTo>
                    <a:cubicBezTo>
                      <a:pt x="39405" y="844"/>
                      <a:pt x="36479" y="0"/>
                      <a:pt x="36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385359" y="4362540"/>
                <a:ext cx="2066688" cy="750561"/>
              </a:xfrm>
              <a:custGeom>
                <a:avLst/>
                <a:gdLst/>
                <a:ahLst/>
                <a:cxnLst/>
                <a:rect l="l" t="t" r="r" b="b"/>
                <a:pathLst>
                  <a:path w="58964" h="21414" extrusionOk="0">
                    <a:moveTo>
                      <a:pt x="31596" y="1"/>
                    </a:moveTo>
                    <a:cubicBezTo>
                      <a:pt x="31535" y="1"/>
                      <a:pt x="31261" y="40"/>
                      <a:pt x="30372" y="563"/>
                    </a:cubicBezTo>
                    <a:cubicBezTo>
                      <a:pt x="29815" y="890"/>
                      <a:pt x="29013" y="942"/>
                      <a:pt x="28319" y="942"/>
                    </a:cubicBezTo>
                    <a:cubicBezTo>
                      <a:pt x="27994" y="942"/>
                      <a:pt x="27693" y="930"/>
                      <a:pt x="27451" y="930"/>
                    </a:cubicBezTo>
                    <a:cubicBezTo>
                      <a:pt x="27239" y="930"/>
                      <a:pt x="27072" y="939"/>
                      <a:pt x="26975" y="972"/>
                    </a:cubicBezTo>
                    <a:cubicBezTo>
                      <a:pt x="26544" y="1112"/>
                      <a:pt x="24808" y="2018"/>
                      <a:pt x="23816" y="2309"/>
                    </a:cubicBezTo>
                    <a:cubicBezTo>
                      <a:pt x="22814" y="2611"/>
                      <a:pt x="20388" y="3473"/>
                      <a:pt x="19331" y="4088"/>
                    </a:cubicBezTo>
                    <a:cubicBezTo>
                      <a:pt x="18286" y="4703"/>
                      <a:pt x="17509" y="5684"/>
                      <a:pt x="16647" y="6169"/>
                    </a:cubicBezTo>
                    <a:cubicBezTo>
                      <a:pt x="15784" y="6654"/>
                      <a:pt x="12076" y="8649"/>
                      <a:pt x="10609" y="9910"/>
                    </a:cubicBezTo>
                    <a:cubicBezTo>
                      <a:pt x="9154" y="11182"/>
                      <a:pt x="3483" y="11678"/>
                      <a:pt x="0" y="11710"/>
                    </a:cubicBezTo>
                    <a:cubicBezTo>
                      <a:pt x="0" y="11710"/>
                      <a:pt x="9477" y="19894"/>
                      <a:pt x="11892" y="20228"/>
                    </a:cubicBezTo>
                    <a:cubicBezTo>
                      <a:pt x="14307" y="20562"/>
                      <a:pt x="19892" y="21079"/>
                      <a:pt x="20162" y="21252"/>
                    </a:cubicBezTo>
                    <a:cubicBezTo>
                      <a:pt x="20210" y="21286"/>
                      <a:pt x="20447" y="21299"/>
                      <a:pt x="20804" y="21299"/>
                    </a:cubicBezTo>
                    <a:cubicBezTo>
                      <a:pt x="21778" y="21299"/>
                      <a:pt x="23643" y="21206"/>
                      <a:pt x="24987" y="21206"/>
                    </a:cubicBezTo>
                    <a:cubicBezTo>
                      <a:pt x="25802" y="21206"/>
                      <a:pt x="26425" y="21240"/>
                      <a:pt x="26544" y="21349"/>
                    </a:cubicBezTo>
                    <a:cubicBezTo>
                      <a:pt x="26593" y="21394"/>
                      <a:pt x="26781" y="21414"/>
                      <a:pt x="27073" y="21414"/>
                    </a:cubicBezTo>
                    <a:cubicBezTo>
                      <a:pt x="29154" y="21414"/>
                      <a:pt x="36527" y="20410"/>
                      <a:pt x="36754" y="20400"/>
                    </a:cubicBezTo>
                    <a:cubicBezTo>
                      <a:pt x="37002" y="20379"/>
                      <a:pt x="58964" y="10816"/>
                      <a:pt x="58964" y="10816"/>
                    </a:cubicBezTo>
                    <a:cubicBezTo>
                      <a:pt x="58964" y="10816"/>
                      <a:pt x="53008" y="7635"/>
                      <a:pt x="52077" y="7635"/>
                    </a:cubicBezTo>
                    <a:cubicBezTo>
                      <a:pt x="52073" y="7635"/>
                      <a:pt x="52068" y="7635"/>
                      <a:pt x="52064" y="7635"/>
                    </a:cubicBezTo>
                    <a:cubicBezTo>
                      <a:pt x="52027" y="7637"/>
                      <a:pt x="51980" y="7638"/>
                      <a:pt x="51925" y="7638"/>
                    </a:cubicBezTo>
                    <a:cubicBezTo>
                      <a:pt x="50673" y="7638"/>
                      <a:pt x="45012" y="7180"/>
                      <a:pt x="44754" y="6891"/>
                    </a:cubicBezTo>
                    <a:cubicBezTo>
                      <a:pt x="44495" y="6579"/>
                      <a:pt x="43784" y="4972"/>
                      <a:pt x="43180" y="4110"/>
                    </a:cubicBezTo>
                    <a:cubicBezTo>
                      <a:pt x="42576" y="3258"/>
                      <a:pt x="41530" y="3926"/>
                      <a:pt x="39794" y="3376"/>
                    </a:cubicBezTo>
                    <a:cubicBezTo>
                      <a:pt x="38059" y="2816"/>
                      <a:pt x="31611" y="2"/>
                      <a:pt x="31611" y="2"/>
                    </a:cubicBezTo>
                    <a:cubicBezTo>
                      <a:pt x="31611" y="2"/>
                      <a:pt x="31607" y="1"/>
                      <a:pt x="3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385359" y="4362540"/>
                <a:ext cx="1548614" cy="618247"/>
              </a:xfrm>
              <a:custGeom>
                <a:avLst/>
                <a:gdLst/>
                <a:ahLst/>
                <a:cxnLst/>
                <a:rect l="l" t="t" r="r" b="b"/>
                <a:pathLst>
                  <a:path w="44183" h="17639" extrusionOk="0">
                    <a:moveTo>
                      <a:pt x="31596" y="1"/>
                    </a:moveTo>
                    <a:cubicBezTo>
                      <a:pt x="31535" y="1"/>
                      <a:pt x="31261" y="40"/>
                      <a:pt x="30372" y="563"/>
                    </a:cubicBezTo>
                    <a:cubicBezTo>
                      <a:pt x="29815" y="890"/>
                      <a:pt x="29013" y="942"/>
                      <a:pt x="28319" y="942"/>
                    </a:cubicBezTo>
                    <a:cubicBezTo>
                      <a:pt x="27994" y="942"/>
                      <a:pt x="27693" y="930"/>
                      <a:pt x="27451" y="930"/>
                    </a:cubicBezTo>
                    <a:cubicBezTo>
                      <a:pt x="27239" y="930"/>
                      <a:pt x="27072" y="939"/>
                      <a:pt x="26975" y="972"/>
                    </a:cubicBezTo>
                    <a:cubicBezTo>
                      <a:pt x="26544" y="1112"/>
                      <a:pt x="24808" y="2018"/>
                      <a:pt x="23816" y="2309"/>
                    </a:cubicBezTo>
                    <a:cubicBezTo>
                      <a:pt x="22814" y="2611"/>
                      <a:pt x="20388" y="3473"/>
                      <a:pt x="19331" y="4088"/>
                    </a:cubicBezTo>
                    <a:cubicBezTo>
                      <a:pt x="18286" y="4703"/>
                      <a:pt x="17509" y="5684"/>
                      <a:pt x="16647" y="6169"/>
                    </a:cubicBezTo>
                    <a:cubicBezTo>
                      <a:pt x="15784" y="6654"/>
                      <a:pt x="12076" y="8649"/>
                      <a:pt x="10609" y="9910"/>
                    </a:cubicBezTo>
                    <a:cubicBezTo>
                      <a:pt x="9154" y="11182"/>
                      <a:pt x="3483" y="11678"/>
                      <a:pt x="0" y="11710"/>
                    </a:cubicBezTo>
                    <a:cubicBezTo>
                      <a:pt x="0" y="11710"/>
                      <a:pt x="1779" y="13252"/>
                      <a:pt x="4000" y="15020"/>
                    </a:cubicBezTo>
                    <a:cubicBezTo>
                      <a:pt x="5369" y="15311"/>
                      <a:pt x="6599" y="16034"/>
                      <a:pt x="7806" y="16788"/>
                    </a:cubicBezTo>
                    <a:cubicBezTo>
                      <a:pt x="8553" y="17256"/>
                      <a:pt x="9337" y="17638"/>
                      <a:pt x="10136" y="17638"/>
                    </a:cubicBezTo>
                    <a:cubicBezTo>
                      <a:pt x="10571" y="17638"/>
                      <a:pt x="11010" y="17525"/>
                      <a:pt x="11450" y="17252"/>
                    </a:cubicBezTo>
                    <a:cubicBezTo>
                      <a:pt x="12970" y="16303"/>
                      <a:pt x="14027" y="15193"/>
                      <a:pt x="15849" y="14772"/>
                    </a:cubicBezTo>
                    <a:cubicBezTo>
                      <a:pt x="16132" y="14707"/>
                      <a:pt x="16401" y="14677"/>
                      <a:pt x="16659" y="14677"/>
                    </a:cubicBezTo>
                    <a:cubicBezTo>
                      <a:pt x="17718" y="14677"/>
                      <a:pt x="18583" y="15175"/>
                      <a:pt x="19407" y="15721"/>
                    </a:cubicBezTo>
                    <a:cubicBezTo>
                      <a:pt x="20323" y="15462"/>
                      <a:pt x="21401" y="14729"/>
                      <a:pt x="22339" y="14729"/>
                    </a:cubicBezTo>
                    <a:cubicBezTo>
                      <a:pt x="22359" y="14729"/>
                      <a:pt x="22378" y="14729"/>
                      <a:pt x="22398" y="14729"/>
                    </a:cubicBezTo>
                    <a:cubicBezTo>
                      <a:pt x="23654" y="14729"/>
                      <a:pt x="24685" y="15072"/>
                      <a:pt x="25800" y="15624"/>
                    </a:cubicBezTo>
                    <a:cubicBezTo>
                      <a:pt x="28161" y="16799"/>
                      <a:pt x="30382" y="17166"/>
                      <a:pt x="33056" y="17198"/>
                    </a:cubicBezTo>
                    <a:cubicBezTo>
                      <a:pt x="33144" y="17199"/>
                      <a:pt x="33233" y="17199"/>
                      <a:pt x="33321" y="17199"/>
                    </a:cubicBezTo>
                    <a:cubicBezTo>
                      <a:pt x="35514" y="17199"/>
                      <a:pt x="37729" y="17004"/>
                      <a:pt x="39926" y="17004"/>
                    </a:cubicBezTo>
                    <a:cubicBezTo>
                      <a:pt x="40538" y="17004"/>
                      <a:pt x="41149" y="17019"/>
                      <a:pt x="41757" y="17058"/>
                    </a:cubicBezTo>
                    <a:cubicBezTo>
                      <a:pt x="42479" y="17101"/>
                      <a:pt x="43245" y="17166"/>
                      <a:pt x="43967" y="17328"/>
                    </a:cubicBezTo>
                    <a:cubicBezTo>
                      <a:pt x="44042" y="17295"/>
                      <a:pt x="44107" y="17263"/>
                      <a:pt x="44183" y="17231"/>
                    </a:cubicBezTo>
                    <a:cubicBezTo>
                      <a:pt x="41336" y="16109"/>
                      <a:pt x="37983" y="15797"/>
                      <a:pt x="35126" y="15301"/>
                    </a:cubicBezTo>
                    <a:cubicBezTo>
                      <a:pt x="33067" y="14934"/>
                      <a:pt x="30814" y="14460"/>
                      <a:pt x="29455" y="12692"/>
                    </a:cubicBezTo>
                    <a:cubicBezTo>
                      <a:pt x="29337" y="12541"/>
                      <a:pt x="29250" y="12433"/>
                      <a:pt x="29175" y="12357"/>
                    </a:cubicBezTo>
                    <a:cubicBezTo>
                      <a:pt x="28830" y="12357"/>
                      <a:pt x="28485" y="12368"/>
                      <a:pt x="28151" y="12390"/>
                    </a:cubicBezTo>
                    <a:cubicBezTo>
                      <a:pt x="27608" y="12427"/>
                      <a:pt x="27085" y="12456"/>
                      <a:pt x="26564" y="12456"/>
                    </a:cubicBezTo>
                    <a:cubicBezTo>
                      <a:pt x="26020" y="12456"/>
                      <a:pt x="25478" y="12424"/>
                      <a:pt x="24916" y="12336"/>
                    </a:cubicBezTo>
                    <a:cubicBezTo>
                      <a:pt x="23461" y="12109"/>
                      <a:pt x="22091" y="10967"/>
                      <a:pt x="21660" y="9543"/>
                    </a:cubicBezTo>
                    <a:cubicBezTo>
                      <a:pt x="21186" y="7959"/>
                      <a:pt x="22178" y="7128"/>
                      <a:pt x="23515" y="6481"/>
                    </a:cubicBezTo>
                    <a:cubicBezTo>
                      <a:pt x="23087" y="5646"/>
                      <a:pt x="25196" y="4014"/>
                      <a:pt x="26360" y="4014"/>
                    </a:cubicBezTo>
                    <a:cubicBezTo>
                      <a:pt x="26517" y="4014"/>
                      <a:pt x="26656" y="4044"/>
                      <a:pt x="26771" y="4110"/>
                    </a:cubicBezTo>
                    <a:cubicBezTo>
                      <a:pt x="26512" y="3959"/>
                      <a:pt x="26469" y="3689"/>
                      <a:pt x="26339" y="3527"/>
                    </a:cubicBezTo>
                    <a:cubicBezTo>
                      <a:pt x="27655" y="3215"/>
                      <a:pt x="29067" y="2870"/>
                      <a:pt x="30425" y="2676"/>
                    </a:cubicBezTo>
                    <a:cubicBezTo>
                      <a:pt x="30296" y="2579"/>
                      <a:pt x="30156" y="2298"/>
                      <a:pt x="29973" y="2180"/>
                    </a:cubicBezTo>
                    <a:cubicBezTo>
                      <a:pt x="30350" y="1835"/>
                      <a:pt x="30792" y="1867"/>
                      <a:pt x="31115" y="1479"/>
                    </a:cubicBezTo>
                    <a:cubicBezTo>
                      <a:pt x="31353" y="1199"/>
                      <a:pt x="31536" y="455"/>
                      <a:pt x="31762" y="99"/>
                    </a:cubicBezTo>
                    <a:cubicBezTo>
                      <a:pt x="31773" y="99"/>
                      <a:pt x="31773" y="88"/>
                      <a:pt x="31784" y="77"/>
                    </a:cubicBezTo>
                    <a:cubicBezTo>
                      <a:pt x="31676" y="34"/>
                      <a:pt x="31611" y="2"/>
                      <a:pt x="31611" y="2"/>
                    </a:cubicBezTo>
                    <a:cubicBezTo>
                      <a:pt x="31611" y="2"/>
                      <a:pt x="31607" y="1"/>
                      <a:pt x="31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317712" y="4398361"/>
                <a:ext cx="917924" cy="492908"/>
              </a:xfrm>
              <a:custGeom>
                <a:avLst/>
                <a:gdLst/>
                <a:ahLst/>
                <a:cxnLst/>
                <a:rect l="l" t="t" r="r" b="b"/>
                <a:pathLst>
                  <a:path w="26189" h="14063" extrusionOk="0">
                    <a:moveTo>
                      <a:pt x="25514" y="1"/>
                    </a:moveTo>
                    <a:cubicBezTo>
                      <a:pt x="24248" y="1"/>
                      <a:pt x="23145" y="910"/>
                      <a:pt x="21886" y="1287"/>
                    </a:cubicBezTo>
                    <a:cubicBezTo>
                      <a:pt x="20884" y="1589"/>
                      <a:pt x="18458" y="2451"/>
                      <a:pt x="17401" y="3066"/>
                    </a:cubicBezTo>
                    <a:cubicBezTo>
                      <a:pt x="16356" y="3681"/>
                      <a:pt x="15579" y="4662"/>
                      <a:pt x="14717" y="5147"/>
                    </a:cubicBezTo>
                    <a:cubicBezTo>
                      <a:pt x="13854" y="5632"/>
                      <a:pt x="10146" y="7627"/>
                      <a:pt x="8679" y="8888"/>
                    </a:cubicBezTo>
                    <a:cubicBezTo>
                      <a:pt x="7429" y="9977"/>
                      <a:pt x="184" y="10214"/>
                      <a:pt x="86" y="10980"/>
                    </a:cubicBezTo>
                    <a:cubicBezTo>
                      <a:pt x="0" y="11583"/>
                      <a:pt x="723" y="11465"/>
                      <a:pt x="1057" y="11659"/>
                    </a:cubicBezTo>
                    <a:cubicBezTo>
                      <a:pt x="1768" y="12068"/>
                      <a:pt x="2264" y="12608"/>
                      <a:pt x="3127" y="12758"/>
                    </a:cubicBezTo>
                    <a:cubicBezTo>
                      <a:pt x="4248" y="12942"/>
                      <a:pt x="5369" y="13287"/>
                      <a:pt x="6491" y="13438"/>
                    </a:cubicBezTo>
                    <a:cubicBezTo>
                      <a:pt x="7116" y="13524"/>
                      <a:pt x="7698" y="13448"/>
                      <a:pt x="8313" y="13621"/>
                    </a:cubicBezTo>
                    <a:cubicBezTo>
                      <a:pt x="8747" y="13734"/>
                      <a:pt x="9033" y="14063"/>
                      <a:pt x="9488" y="14063"/>
                    </a:cubicBezTo>
                    <a:cubicBezTo>
                      <a:pt x="9553" y="14063"/>
                      <a:pt x="9621" y="14056"/>
                      <a:pt x="9693" y="14041"/>
                    </a:cubicBezTo>
                    <a:cubicBezTo>
                      <a:pt x="11364" y="13696"/>
                      <a:pt x="8615" y="12715"/>
                      <a:pt x="10372" y="12478"/>
                    </a:cubicBezTo>
                    <a:cubicBezTo>
                      <a:pt x="10038" y="12252"/>
                      <a:pt x="9876" y="11950"/>
                      <a:pt x="9908" y="11562"/>
                    </a:cubicBezTo>
                    <a:cubicBezTo>
                      <a:pt x="10113" y="11476"/>
                      <a:pt x="10167" y="11314"/>
                      <a:pt x="10296" y="11228"/>
                    </a:cubicBezTo>
                    <a:cubicBezTo>
                      <a:pt x="9898" y="11141"/>
                      <a:pt x="9865" y="10936"/>
                      <a:pt x="9650" y="10699"/>
                    </a:cubicBezTo>
                    <a:cubicBezTo>
                      <a:pt x="10203" y="10329"/>
                      <a:pt x="10691" y="10193"/>
                      <a:pt x="11144" y="10193"/>
                    </a:cubicBezTo>
                    <a:cubicBezTo>
                      <a:pt x="12399" y="10193"/>
                      <a:pt x="13380" y="11239"/>
                      <a:pt x="14733" y="11239"/>
                    </a:cubicBezTo>
                    <a:cubicBezTo>
                      <a:pt x="14867" y="11239"/>
                      <a:pt x="15006" y="11229"/>
                      <a:pt x="15148" y="11206"/>
                    </a:cubicBezTo>
                    <a:cubicBezTo>
                      <a:pt x="16076" y="11056"/>
                      <a:pt x="16855" y="10955"/>
                      <a:pt x="17612" y="10955"/>
                    </a:cubicBezTo>
                    <a:cubicBezTo>
                      <a:pt x="18597" y="10955"/>
                      <a:pt x="19544" y="11126"/>
                      <a:pt x="20733" y="11583"/>
                    </a:cubicBezTo>
                    <a:cubicBezTo>
                      <a:pt x="20366" y="9858"/>
                      <a:pt x="18027" y="10365"/>
                      <a:pt x="17757" y="9298"/>
                    </a:cubicBezTo>
                    <a:cubicBezTo>
                      <a:pt x="17563" y="8543"/>
                      <a:pt x="18630" y="8198"/>
                      <a:pt x="18113" y="7680"/>
                    </a:cubicBezTo>
                    <a:cubicBezTo>
                      <a:pt x="17822" y="7379"/>
                      <a:pt x="16657" y="7368"/>
                      <a:pt x="16172" y="6904"/>
                    </a:cubicBezTo>
                    <a:cubicBezTo>
                      <a:pt x="16733" y="5966"/>
                      <a:pt x="18210" y="5999"/>
                      <a:pt x="18781" y="5287"/>
                    </a:cubicBezTo>
                    <a:cubicBezTo>
                      <a:pt x="17671" y="4295"/>
                      <a:pt x="21746" y="3681"/>
                      <a:pt x="22188" y="3303"/>
                    </a:cubicBezTo>
                    <a:cubicBezTo>
                      <a:pt x="21996" y="3089"/>
                      <a:pt x="21718" y="3016"/>
                      <a:pt x="21426" y="3016"/>
                    </a:cubicBezTo>
                    <a:cubicBezTo>
                      <a:pt x="21292" y="3016"/>
                      <a:pt x="21156" y="3032"/>
                      <a:pt x="21024" y="3055"/>
                    </a:cubicBezTo>
                    <a:cubicBezTo>
                      <a:pt x="20841" y="1837"/>
                      <a:pt x="24151" y="2193"/>
                      <a:pt x="24679" y="1309"/>
                    </a:cubicBezTo>
                    <a:cubicBezTo>
                      <a:pt x="24420" y="1148"/>
                      <a:pt x="24398" y="1009"/>
                      <a:pt x="24134" y="1009"/>
                    </a:cubicBezTo>
                    <a:cubicBezTo>
                      <a:pt x="24080" y="1009"/>
                      <a:pt x="24015" y="1015"/>
                      <a:pt x="23935" y="1028"/>
                    </a:cubicBezTo>
                    <a:cubicBezTo>
                      <a:pt x="24571" y="554"/>
                      <a:pt x="26145" y="921"/>
                      <a:pt x="26188" y="90"/>
                    </a:cubicBezTo>
                    <a:cubicBezTo>
                      <a:pt x="25957" y="28"/>
                      <a:pt x="25733" y="1"/>
                      <a:pt x="2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731755" y="4402322"/>
                <a:ext cx="787083" cy="293263"/>
              </a:xfrm>
              <a:custGeom>
                <a:avLst/>
                <a:gdLst/>
                <a:ahLst/>
                <a:cxnLst/>
                <a:rect l="l" t="t" r="r" b="b"/>
                <a:pathLst>
                  <a:path w="22456" h="8367" extrusionOk="0">
                    <a:moveTo>
                      <a:pt x="1480" y="1"/>
                    </a:moveTo>
                    <a:cubicBezTo>
                      <a:pt x="1378" y="1"/>
                      <a:pt x="1282" y="10"/>
                      <a:pt x="1195" y="31"/>
                    </a:cubicBezTo>
                    <a:cubicBezTo>
                      <a:pt x="513" y="202"/>
                      <a:pt x="0" y="1466"/>
                      <a:pt x="1058" y="1466"/>
                    </a:cubicBezTo>
                    <a:cubicBezTo>
                      <a:pt x="1071" y="1466"/>
                      <a:pt x="1084" y="1466"/>
                      <a:pt x="1098" y="1465"/>
                    </a:cubicBezTo>
                    <a:cubicBezTo>
                      <a:pt x="1238" y="1821"/>
                      <a:pt x="1411" y="1886"/>
                      <a:pt x="1270" y="2274"/>
                    </a:cubicBezTo>
                    <a:cubicBezTo>
                      <a:pt x="1777" y="2279"/>
                      <a:pt x="2262" y="2279"/>
                      <a:pt x="2747" y="2279"/>
                    </a:cubicBezTo>
                    <a:cubicBezTo>
                      <a:pt x="3233" y="2279"/>
                      <a:pt x="3718" y="2279"/>
                      <a:pt x="4224" y="2285"/>
                    </a:cubicBezTo>
                    <a:cubicBezTo>
                      <a:pt x="4020" y="2856"/>
                      <a:pt x="2424" y="3233"/>
                      <a:pt x="3017" y="3805"/>
                    </a:cubicBezTo>
                    <a:cubicBezTo>
                      <a:pt x="3115" y="3901"/>
                      <a:pt x="3271" y="3934"/>
                      <a:pt x="3460" y="3934"/>
                    </a:cubicBezTo>
                    <a:cubicBezTo>
                      <a:pt x="3902" y="3934"/>
                      <a:pt x="4527" y="3750"/>
                      <a:pt x="5024" y="3750"/>
                    </a:cubicBezTo>
                    <a:cubicBezTo>
                      <a:pt x="5244" y="3750"/>
                      <a:pt x="5440" y="3786"/>
                      <a:pt x="5583" y="3891"/>
                    </a:cubicBezTo>
                    <a:cubicBezTo>
                      <a:pt x="5033" y="4150"/>
                      <a:pt x="1130" y="5034"/>
                      <a:pt x="839" y="5659"/>
                    </a:cubicBezTo>
                    <a:cubicBezTo>
                      <a:pt x="828" y="5702"/>
                      <a:pt x="818" y="5745"/>
                      <a:pt x="828" y="5778"/>
                    </a:cubicBezTo>
                    <a:cubicBezTo>
                      <a:pt x="892" y="5965"/>
                      <a:pt x="1280" y="6036"/>
                      <a:pt x="1839" y="6036"/>
                    </a:cubicBezTo>
                    <a:cubicBezTo>
                      <a:pt x="3054" y="6036"/>
                      <a:pt x="5079" y="5700"/>
                      <a:pt x="6356" y="5485"/>
                    </a:cubicBezTo>
                    <a:lnTo>
                      <a:pt x="6356" y="5485"/>
                    </a:lnTo>
                    <a:cubicBezTo>
                      <a:pt x="5455" y="5707"/>
                      <a:pt x="4403" y="6125"/>
                      <a:pt x="4235" y="6608"/>
                    </a:cubicBezTo>
                    <a:cubicBezTo>
                      <a:pt x="4309" y="6609"/>
                      <a:pt x="4383" y="6610"/>
                      <a:pt x="4457" y="6610"/>
                    </a:cubicBezTo>
                    <a:cubicBezTo>
                      <a:pt x="6617" y="6610"/>
                      <a:pt x="8767" y="6026"/>
                      <a:pt x="10928" y="6026"/>
                    </a:cubicBezTo>
                    <a:cubicBezTo>
                      <a:pt x="10947" y="6026"/>
                      <a:pt x="10965" y="6026"/>
                      <a:pt x="10984" y="6026"/>
                    </a:cubicBezTo>
                    <a:cubicBezTo>
                      <a:pt x="10952" y="6554"/>
                      <a:pt x="9788" y="6921"/>
                      <a:pt x="9281" y="7233"/>
                    </a:cubicBezTo>
                    <a:cubicBezTo>
                      <a:pt x="9468" y="7325"/>
                      <a:pt x="9682" y="7357"/>
                      <a:pt x="9905" y="7357"/>
                    </a:cubicBezTo>
                    <a:cubicBezTo>
                      <a:pt x="10314" y="7357"/>
                      <a:pt x="10755" y="7250"/>
                      <a:pt x="11125" y="7201"/>
                    </a:cubicBezTo>
                    <a:lnTo>
                      <a:pt x="11125" y="7201"/>
                    </a:lnTo>
                    <a:cubicBezTo>
                      <a:pt x="10780" y="7427"/>
                      <a:pt x="10715" y="7654"/>
                      <a:pt x="10683" y="8031"/>
                    </a:cubicBezTo>
                    <a:cubicBezTo>
                      <a:pt x="10692" y="8031"/>
                      <a:pt x="10702" y="8031"/>
                      <a:pt x="10711" y="8031"/>
                    </a:cubicBezTo>
                    <a:cubicBezTo>
                      <a:pt x="12442" y="8031"/>
                      <a:pt x="14075" y="7153"/>
                      <a:pt x="15774" y="7153"/>
                    </a:cubicBezTo>
                    <a:cubicBezTo>
                      <a:pt x="15937" y="7153"/>
                      <a:pt x="16102" y="7161"/>
                      <a:pt x="16267" y="7179"/>
                    </a:cubicBezTo>
                    <a:cubicBezTo>
                      <a:pt x="16159" y="7330"/>
                      <a:pt x="16159" y="7589"/>
                      <a:pt x="16095" y="7708"/>
                    </a:cubicBezTo>
                    <a:cubicBezTo>
                      <a:pt x="16298" y="7770"/>
                      <a:pt x="16516" y="7785"/>
                      <a:pt x="16738" y="7785"/>
                    </a:cubicBezTo>
                    <a:cubicBezTo>
                      <a:pt x="16940" y="7785"/>
                      <a:pt x="17145" y="7772"/>
                      <a:pt x="17345" y="7772"/>
                    </a:cubicBezTo>
                    <a:cubicBezTo>
                      <a:pt x="17302" y="7772"/>
                      <a:pt x="17421" y="8214"/>
                      <a:pt x="17432" y="8247"/>
                    </a:cubicBezTo>
                    <a:cubicBezTo>
                      <a:pt x="18009" y="8316"/>
                      <a:pt x="18720" y="8366"/>
                      <a:pt x="19450" y="8366"/>
                    </a:cubicBezTo>
                    <a:cubicBezTo>
                      <a:pt x="20532" y="8366"/>
                      <a:pt x="21657" y="8256"/>
                      <a:pt x="22456" y="7934"/>
                    </a:cubicBezTo>
                    <a:cubicBezTo>
                      <a:pt x="22025" y="6101"/>
                      <a:pt x="18963" y="6479"/>
                      <a:pt x="17529" y="6360"/>
                    </a:cubicBezTo>
                    <a:cubicBezTo>
                      <a:pt x="16634" y="6284"/>
                      <a:pt x="13529" y="6489"/>
                      <a:pt x="12882" y="5756"/>
                    </a:cubicBezTo>
                    <a:cubicBezTo>
                      <a:pt x="12623" y="5444"/>
                      <a:pt x="11912" y="3837"/>
                      <a:pt x="11308" y="2975"/>
                    </a:cubicBezTo>
                    <a:cubicBezTo>
                      <a:pt x="10704" y="2123"/>
                      <a:pt x="9658" y="2791"/>
                      <a:pt x="7922" y="2241"/>
                    </a:cubicBezTo>
                    <a:cubicBezTo>
                      <a:pt x="6974" y="1940"/>
                      <a:pt x="6057" y="1541"/>
                      <a:pt x="5130" y="1163"/>
                    </a:cubicBezTo>
                    <a:cubicBezTo>
                      <a:pt x="4613" y="948"/>
                      <a:pt x="4084" y="657"/>
                      <a:pt x="3545" y="506"/>
                    </a:cubicBezTo>
                    <a:cubicBezTo>
                      <a:pt x="2998" y="357"/>
                      <a:pt x="2115" y="1"/>
                      <a:pt x="1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2783967" y="4172008"/>
                <a:ext cx="6094985" cy="791815"/>
              </a:xfrm>
              <a:custGeom>
                <a:avLst/>
                <a:gdLst/>
                <a:ahLst/>
                <a:cxnLst/>
                <a:rect l="l" t="t" r="r" b="b"/>
                <a:pathLst>
                  <a:path w="173894" h="22591" extrusionOk="0">
                    <a:moveTo>
                      <a:pt x="42482" y="1"/>
                    </a:moveTo>
                    <a:cubicBezTo>
                      <a:pt x="42367" y="1"/>
                      <a:pt x="41975" y="48"/>
                      <a:pt x="40841" y="500"/>
                    </a:cubicBezTo>
                    <a:cubicBezTo>
                      <a:pt x="40327" y="706"/>
                      <a:pt x="39675" y="768"/>
                      <a:pt x="39025" y="768"/>
                    </a:cubicBezTo>
                    <a:cubicBezTo>
                      <a:pt x="38062" y="768"/>
                      <a:pt x="37102" y="633"/>
                      <a:pt x="36591" y="633"/>
                    </a:cubicBezTo>
                    <a:cubicBezTo>
                      <a:pt x="36490" y="633"/>
                      <a:pt x="36407" y="639"/>
                      <a:pt x="36345" y="651"/>
                    </a:cubicBezTo>
                    <a:cubicBezTo>
                      <a:pt x="35763" y="770"/>
                      <a:pt x="33412" y="1589"/>
                      <a:pt x="32076" y="1815"/>
                    </a:cubicBezTo>
                    <a:cubicBezTo>
                      <a:pt x="30739" y="2053"/>
                      <a:pt x="27472" y="2775"/>
                      <a:pt x="26049" y="3346"/>
                    </a:cubicBezTo>
                    <a:cubicBezTo>
                      <a:pt x="24615" y="3918"/>
                      <a:pt x="23504" y="4910"/>
                      <a:pt x="22329" y="5352"/>
                    </a:cubicBezTo>
                    <a:cubicBezTo>
                      <a:pt x="21154" y="5794"/>
                      <a:pt x="16108" y="7616"/>
                      <a:pt x="14081" y="8856"/>
                    </a:cubicBezTo>
                    <a:cubicBezTo>
                      <a:pt x="12653" y="9722"/>
                      <a:pt x="8513" y="10010"/>
                      <a:pt x="4593" y="10010"/>
                    </a:cubicBezTo>
                    <a:cubicBezTo>
                      <a:pt x="2952" y="10010"/>
                      <a:pt x="1350" y="9959"/>
                      <a:pt x="1" y="9880"/>
                    </a:cubicBezTo>
                    <a:lnTo>
                      <a:pt x="1" y="9880"/>
                    </a:lnTo>
                    <a:cubicBezTo>
                      <a:pt x="1" y="9880"/>
                      <a:pt x="11710" y="19443"/>
                      <a:pt x="14858" y="20004"/>
                    </a:cubicBezTo>
                    <a:cubicBezTo>
                      <a:pt x="17995" y="20564"/>
                      <a:pt x="25283" y="21588"/>
                      <a:pt x="25617" y="21804"/>
                    </a:cubicBezTo>
                    <a:cubicBezTo>
                      <a:pt x="25941" y="22009"/>
                      <a:pt x="33509" y="22020"/>
                      <a:pt x="33995" y="22440"/>
                    </a:cubicBezTo>
                    <a:cubicBezTo>
                      <a:pt x="34122" y="22550"/>
                      <a:pt x="35087" y="22591"/>
                      <a:pt x="36448" y="22591"/>
                    </a:cubicBezTo>
                    <a:cubicBezTo>
                      <a:pt x="40226" y="22591"/>
                      <a:pt x="47055" y="22278"/>
                      <a:pt x="47459" y="22278"/>
                    </a:cubicBezTo>
                    <a:cubicBezTo>
                      <a:pt x="47464" y="22278"/>
                      <a:pt x="47468" y="22278"/>
                      <a:pt x="47471" y="22278"/>
                    </a:cubicBezTo>
                    <a:cubicBezTo>
                      <a:pt x="47806" y="22289"/>
                      <a:pt x="173894" y="22548"/>
                      <a:pt x="173894" y="22548"/>
                    </a:cubicBezTo>
                    <a:cubicBezTo>
                      <a:pt x="173894" y="22548"/>
                      <a:pt x="96915" y="12155"/>
                      <a:pt x="68689" y="9901"/>
                    </a:cubicBezTo>
                    <a:cubicBezTo>
                      <a:pt x="67525" y="9815"/>
                      <a:pt x="59482" y="8834"/>
                      <a:pt x="59158" y="8478"/>
                    </a:cubicBezTo>
                    <a:cubicBezTo>
                      <a:pt x="58846" y="8133"/>
                      <a:pt x="58059" y="6344"/>
                      <a:pt x="57336" y="5373"/>
                    </a:cubicBezTo>
                    <a:cubicBezTo>
                      <a:pt x="56614" y="4403"/>
                      <a:pt x="55180" y="5050"/>
                      <a:pt x="52959" y="4306"/>
                    </a:cubicBezTo>
                    <a:cubicBezTo>
                      <a:pt x="50738" y="3562"/>
                      <a:pt x="42523" y="4"/>
                      <a:pt x="42523" y="4"/>
                    </a:cubicBezTo>
                    <a:cubicBezTo>
                      <a:pt x="42523" y="4"/>
                      <a:pt x="42512" y="1"/>
                      <a:pt x="424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2783967" y="4172008"/>
                <a:ext cx="2015340" cy="686770"/>
              </a:xfrm>
              <a:custGeom>
                <a:avLst/>
                <a:gdLst/>
                <a:ahLst/>
                <a:cxnLst/>
                <a:rect l="l" t="t" r="r" b="b"/>
                <a:pathLst>
                  <a:path w="57499" h="19594" extrusionOk="0">
                    <a:moveTo>
                      <a:pt x="42482" y="1"/>
                    </a:moveTo>
                    <a:cubicBezTo>
                      <a:pt x="42367" y="1"/>
                      <a:pt x="41975" y="48"/>
                      <a:pt x="40841" y="500"/>
                    </a:cubicBezTo>
                    <a:cubicBezTo>
                      <a:pt x="40327" y="706"/>
                      <a:pt x="39675" y="768"/>
                      <a:pt x="39025" y="768"/>
                    </a:cubicBezTo>
                    <a:cubicBezTo>
                      <a:pt x="38062" y="768"/>
                      <a:pt x="37102" y="633"/>
                      <a:pt x="36591" y="633"/>
                    </a:cubicBezTo>
                    <a:cubicBezTo>
                      <a:pt x="36490" y="633"/>
                      <a:pt x="36407" y="639"/>
                      <a:pt x="36345" y="651"/>
                    </a:cubicBezTo>
                    <a:cubicBezTo>
                      <a:pt x="35763" y="770"/>
                      <a:pt x="33412" y="1589"/>
                      <a:pt x="32076" y="1815"/>
                    </a:cubicBezTo>
                    <a:cubicBezTo>
                      <a:pt x="30739" y="2053"/>
                      <a:pt x="27472" y="2775"/>
                      <a:pt x="26049" y="3346"/>
                    </a:cubicBezTo>
                    <a:cubicBezTo>
                      <a:pt x="24615" y="3918"/>
                      <a:pt x="23504" y="4910"/>
                      <a:pt x="22329" y="5352"/>
                    </a:cubicBezTo>
                    <a:cubicBezTo>
                      <a:pt x="21154" y="5794"/>
                      <a:pt x="16108" y="7616"/>
                      <a:pt x="14081" y="8856"/>
                    </a:cubicBezTo>
                    <a:cubicBezTo>
                      <a:pt x="12653" y="9722"/>
                      <a:pt x="8513" y="10010"/>
                      <a:pt x="4593" y="10010"/>
                    </a:cubicBezTo>
                    <a:cubicBezTo>
                      <a:pt x="2952" y="10010"/>
                      <a:pt x="1350" y="9959"/>
                      <a:pt x="1" y="9880"/>
                    </a:cubicBezTo>
                    <a:lnTo>
                      <a:pt x="1" y="9880"/>
                    </a:lnTo>
                    <a:cubicBezTo>
                      <a:pt x="1" y="9880"/>
                      <a:pt x="2200" y="11680"/>
                      <a:pt x="4950" y="13761"/>
                    </a:cubicBezTo>
                    <a:cubicBezTo>
                      <a:pt x="6718" y="14192"/>
                      <a:pt x="8270" y="15066"/>
                      <a:pt x="9801" y="15982"/>
                    </a:cubicBezTo>
                    <a:cubicBezTo>
                      <a:pt x="10802" y="16592"/>
                      <a:pt x="11877" y="17091"/>
                      <a:pt x="13018" y="17091"/>
                    </a:cubicBezTo>
                    <a:cubicBezTo>
                      <a:pt x="13511" y="17091"/>
                      <a:pt x="14017" y="16998"/>
                      <a:pt x="14534" y="16780"/>
                    </a:cubicBezTo>
                    <a:cubicBezTo>
                      <a:pt x="16615" y="15896"/>
                      <a:pt x="18092" y="14796"/>
                      <a:pt x="20518" y="14494"/>
                    </a:cubicBezTo>
                    <a:cubicBezTo>
                      <a:pt x="20767" y="14464"/>
                      <a:pt x="21008" y="14449"/>
                      <a:pt x="21239" y="14449"/>
                    </a:cubicBezTo>
                    <a:cubicBezTo>
                      <a:pt x="22809" y="14449"/>
                      <a:pt x="23994" y="15105"/>
                      <a:pt x="25122" y="15810"/>
                    </a:cubicBezTo>
                    <a:cubicBezTo>
                      <a:pt x="26275" y="15614"/>
                      <a:pt x="27683" y="14986"/>
                      <a:pt x="28878" y="14986"/>
                    </a:cubicBezTo>
                    <a:cubicBezTo>
                      <a:pt x="28934" y="14986"/>
                      <a:pt x="28990" y="14987"/>
                      <a:pt x="29046" y="14990"/>
                    </a:cubicBezTo>
                    <a:cubicBezTo>
                      <a:pt x="30739" y="15098"/>
                      <a:pt x="32076" y="15551"/>
                      <a:pt x="33509" y="16241"/>
                    </a:cubicBezTo>
                    <a:cubicBezTo>
                      <a:pt x="36517" y="17696"/>
                      <a:pt x="39396" y="18289"/>
                      <a:pt x="42900" y="18537"/>
                    </a:cubicBezTo>
                    <a:cubicBezTo>
                      <a:pt x="46684" y="18807"/>
                      <a:pt x="50566" y="18677"/>
                      <a:pt x="54339" y="19119"/>
                    </a:cubicBezTo>
                    <a:cubicBezTo>
                      <a:pt x="55277" y="19238"/>
                      <a:pt x="56269" y="19367"/>
                      <a:pt x="57218" y="19594"/>
                    </a:cubicBezTo>
                    <a:cubicBezTo>
                      <a:pt x="57304" y="19572"/>
                      <a:pt x="57401" y="19540"/>
                      <a:pt x="57498" y="19518"/>
                    </a:cubicBezTo>
                    <a:cubicBezTo>
                      <a:pt x="53865" y="18074"/>
                      <a:pt x="49487" y="17459"/>
                      <a:pt x="45789" y="16683"/>
                    </a:cubicBezTo>
                    <a:cubicBezTo>
                      <a:pt x="43105" y="16111"/>
                      <a:pt x="40205" y="15421"/>
                      <a:pt x="38566" y="13405"/>
                    </a:cubicBezTo>
                    <a:cubicBezTo>
                      <a:pt x="38426" y="13244"/>
                      <a:pt x="38318" y="13125"/>
                      <a:pt x="38232" y="13028"/>
                    </a:cubicBezTo>
                    <a:cubicBezTo>
                      <a:pt x="37779" y="13006"/>
                      <a:pt x="37326" y="12985"/>
                      <a:pt x="36884" y="12985"/>
                    </a:cubicBezTo>
                    <a:cubicBezTo>
                      <a:pt x="35429" y="12974"/>
                      <a:pt x="34070" y="12920"/>
                      <a:pt x="32647" y="12651"/>
                    </a:cubicBezTo>
                    <a:cubicBezTo>
                      <a:pt x="30749" y="12284"/>
                      <a:pt x="29057" y="10947"/>
                      <a:pt x="28615" y="9384"/>
                    </a:cubicBezTo>
                    <a:cubicBezTo>
                      <a:pt x="28130" y="7648"/>
                      <a:pt x="29510" y="6839"/>
                      <a:pt x="31321" y="6257"/>
                    </a:cubicBezTo>
                    <a:cubicBezTo>
                      <a:pt x="30842" y="5354"/>
                      <a:pt x="33576" y="3853"/>
                      <a:pt x="35128" y="3853"/>
                    </a:cubicBezTo>
                    <a:cubicBezTo>
                      <a:pt x="35392" y="3853"/>
                      <a:pt x="35621" y="3896"/>
                      <a:pt x="35795" y="3993"/>
                    </a:cubicBezTo>
                    <a:cubicBezTo>
                      <a:pt x="35472" y="3810"/>
                      <a:pt x="35450" y="3530"/>
                      <a:pt x="35288" y="3336"/>
                    </a:cubicBezTo>
                    <a:cubicBezTo>
                      <a:pt x="37046" y="3109"/>
                      <a:pt x="38933" y="2861"/>
                      <a:pt x="40722" y="2775"/>
                    </a:cubicBezTo>
                    <a:cubicBezTo>
                      <a:pt x="40560" y="2656"/>
                      <a:pt x="40399" y="2333"/>
                      <a:pt x="40183" y="2203"/>
                    </a:cubicBezTo>
                    <a:cubicBezTo>
                      <a:pt x="40690" y="1858"/>
                      <a:pt x="41272" y="1923"/>
                      <a:pt x="41746" y="1535"/>
                    </a:cubicBezTo>
                    <a:cubicBezTo>
                      <a:pt x="42070" y="1265"/>
                      <a:pt x="42372" y="489"/>
                      <a:pt x="42706" y="123"/>
                    </a:cubicBezTo>
                    <a:cubicBezTo>
                      <a:pt x="42717" y="112"/>
                      <a:pt x="42728" y="112"/>
                      <a:pt x="42738" y="101"/>
                    </a:cubicBezTo>
                    <a:cubicBezTo>
                      <a:pt x="42598" y="36"/>
                      <a:pt x="42523" y="4"/>
                      <a:pt x="42523" y="4"/>
                    </a:cubicBezTo>
                    <a:cubicBezTo>
                      <a:pt x="42523" y="4"/>
                      <a:pt x="42512" y="1"/>
                      <a:pt x="424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2869770" y="4197840"/>
                <a:ext cx="1240244" cy="480991"/>
              </a:xfrm>
              <a:custGeom>
                <a:avLst/>
                <a:gdLst/>
                <a:ahLst/>
                <a:cxnLst/>
                <a:rect l="l" t="t" r="r" b="b"/>
                <a:pathLst>
                  <a:path w="35385" h="13723" extrusionOk="0">
                    <a:moveTo>
                      <a:pt x="34227" y="0"/>
                    </a:moveTo>
                    <a:cubicBezTo>
                      <a:pt x="32672" y="0"/>
                      <a:pt x="31223" y="801"/>
                      <a:pt x="29628" y="1078"/>
                    </a:cubicBezTo>
                    <a:cubicBezTo>
                      <a:pt x="28291" y="1316"/>
                      <a:pt x="25024" y="2038"/>
                      <a:pt x="23601" y="2609"/>
                    </a:cubicBezTo>
                    <a:cubicBezTo>
                      <a:pt x="22167" y="3181"/>
                      <a:pt x="21056" y="4173"/>
                      <a:pt x="19881" y="4615"/>
                    </a:cubicBezTo>
                    <a:cubicBezTo>
                      <a:pt x="18706" y="5057"/>
                      <a:pt x="13660" y="6879"/>
                      <a:pt x="11633" y="8119"/>
                    </a:cubicBezTo>
                    <a:cubicBezTo>
                      <a:pt x="9898" y="9175"/>
                      <a:pt x="367" y="8819"/>
                      <a:pt x="162" y="9639"/>
                    </a:cubicBezTo>
                    <a:cubicBezTo>
                      <a:pt x="0" y="10275"/>
                      <a:pt x="960" y="10199"/>
                      <a:pt x="1370" y="10437"/>
                    </a:cubicBezTo>
                    <a:cubicBezTo>
                      <a:pt x="2275" y="10943"/>
                      <a:pt x="2879" y="11558"/>
                      <a:pt x="4011" y="11784"/>
                    </a:cubicBezTo>
                    <a:cubicBezTo>
                      <a:pt x="5466" y="12086"/>
                      <a:pt x="6900" y="12539"/>
                      <a:pt x="8356" y="12798"/>
                    </a:cubicBezTo>
                    <a:cubicBezTo>
                      <a:pt x="9175" y="12938"/>
                      <a:pt x="9951" y="12916"/>
                      <a:pt x="10739" y="13143"/>
                    </a:cubicBezTo>
                    <a:cubicBezTo>
                      <a:pt x="11317" y="13312"/>
                      <a:pt x="11675" y="13722"/>
                      <a:pt x="12349" y="13722"/>
                    </a:cubicBezTo>
                    <a:cubicBezTo>
                      <a:pt x="12403" y="13722"/>
                      <a:pt x="12459" y="13720"/>
                      <a:pt x="12517" y="13714"/>
                    </a:cubicBezTo>
                    <a:cubicBezTo>
                      <a:pt x="14738" y="13488"/>
                      <a:pt x="11202" y="12205"/>
                      <a:pt x="13542" y="12097"/>
                    </a:cubicBezTo>
                    <a:cubicBezTo>
                      <a:pt x="13121" y="11827"/>
                      <a:pt x="12927" y="11493"/>
                      <a:pt x="13013" y="11073"/>
                    </a:cubicBezTo>
                    <a:cubicBezTo>
                      <a:pt x="13283" y="10997"/>
                      <a:pt x="13369" y="10835"/>
                      <a:pt x="13542" y="10749"/>
                    </a:cubicBezTo>
                    <a:cubicBezTo>
                      <a:pt x="13035" y="10631"/>
                      <a:pt x="13013" y="10404"/>
                      <a:pt x="12755" y="10124"/>
                    </a:cubicBezTo>
                    <a:cubicBezTo>
                      <a:pt x="13410" y="9824"/>
                      <a:pt x="13986" y="9707"/>
                      <a:pt x="14513" y="9707"/>
                    </a:cubicBezTo>
                    <a:cubicBezTo>
                      <a:pt x="16366" y="9707"/>
                      <a:pt x="17622" y="11147"/>
                      <a:pt x="19633" y="11147"/>
                    </a:cubicBezTo>
                    <a:cubicBezTo>
                      <a:pt x="19725" y="11147"/>
                      <a:pt x="19818" y="11144"/>
                      <a:pt x="19914" y="11137"/>
                    </a:cubicBezTo>
                    <a:cubicBezTo>
                      <a:pt x="20739" y="11081"/>
                      <a:pt x="21475" y="11043"/>
                      <a:pt x="22170" y="11043"/>
                    </a:cubicBezTo>
                    <a:cubicBezTo>
                      <a:pt x="23861" y="11043"/>
                      <a:pt x="25309" y="11269"/>
                      <a:pt x="27213" y="12011"/>
                    </a:cubicBezTo>
                    <a:cubicBezTo>
                      <a:pt x="26889" y="10135"/>
                      <a:pt x="23762" y="10480"/>
                      <a:pt x="23504" y="9315"/>
                    </a:cubicBezTo>
                    <a:cubicBezTo>
                      <a:pt x="23320" y="8485"/>
                      <a:pt x="24754" y="8216"/>
                      <a:pt x="24129" y="7612"/>
                    </a:cubicBezTo>
                    <a:cubicBezTo>
                      <a:pt x="23762" y="7267"/>
                      <a:pt x="22242" y="7159"/>
                      <a:pt x="21639" y="6620"/>
                    </a:cubicBezTo>
                    <a:cubicBezTo>
                      <a:pt x="22458" y="5660"/>
                      <a:pt x="24399" y="5822"/>
                      <a:pt x="25207" y="5111"/>
                    </a:cubicBezTo>
                    <a:cubicBezTo>
                      <a:pt x="23838" y="3946"/>
                      <a:pt x="29239" y="3634"/>
                      <a:pt x="29843" y="3267"/>
                    </a:cubicBezTo>
                    <a:cubicBezTo>
                      <a:pt x="29571" y="2977"/>
                      <a:pt x="29120" y="2888"/>
                      <a:pt x="28665" y="2888"/>
                    </a:cubicBezTo>
                    <a:cubicBezTo>
                      <a:pt x="28562" y="2888"/>
                      <a:pt x="28457" y="2892"/>
                      <a:pt x="28355" y="2900"/>
                    </a:cubicBezTo>
                    <a:cubicBezTo>
                      <a:pt x="28215" y="1585"/>
                      <a:pt x="32517" y="2243"/>
                      <a:pt x="33293" y="1337"/>
                    </a:cubicBezTo>
                    <a:cubicBezTo>
                      <a:pt x="32936" y="1134"/>
                      <a:pt x="32951" y="975"/>
                      <a:pt x="32516" y="975"/>
                    </a:cubicBezTo>
                    <a:cubicBezTo>
                      <a:pt x="32465" y="975"/>
                      <a:pt x="32408" y="977"/>
                      <a:pt x="32344" y="981"/>
                    </a:cubicBezTo>
                    <a:cubicBezTo>
                      <a:pt x="33218" y="518"/>
                      <a:pt x="35245" y="1046"/>
                      <a:pt x="35385" y="162"/>
                    </a:cubicBezTo>
                    <a:cubicBezTo>
                      <a:pt x="34990" y="48"/>
                      <a:pt x="34605" y="0"/>
                      <a:pt x="34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1"/>
              <p:cNvSpPr/>
              <p:nvPr/>
            </p:nvSpPr>
            <p:spPr>
              <a:xfrm>
                <a:off x="4277763" y="4219641"/>
                <a:ext cx="1452647" cy="362908"/>
              </a:xfrm>
              <a:custGeom>
                <a:avLst/>
                <a:gdLst/>
                <a:ahLst/>
                <a:cxnLst/>
                <a:rect l="l" t="t" r="r" b="b"/>
                <a:pathLst>
                  <a:path w="41445" h="10354" extrusionOk="0">
                    <a:moveTo>
                      <a:pt x="1929" y="1"/>
                    </a:moveTo>
                    <a:cubicBezTo>
                      <a:pt x="1851" y="1"/>
                      <a:pt x="1775" y="5"/>
                      <a:pt x="1704" y="14"/>
                    </a:cubicBezTo>
                    <a:cubicBezTo>
                      <a:pt x="777" y="144"/>
                      <a:pt x="1" y="1491"/>
                      <a:pt x="1456" y="1545"/>
                    </a:cubicBezTo>
                    <a:cubicBezTo>
                      <a:pt x="1607" y="1933"/>
                      <a:pt x="1823" y="2020"/>
                      <a:pt x="1607" y="2419"/>
                    </a:cubicBezTo>
                    <a:cubicBezTo>
                      <a:pt x="2933" y="2516"/>
                      <a:pt x="4162" y="2591"/>
                      <a:pt x="5488" y="2688"/>
                    </a:cubicBezTo>
                    <a:cubicBezTo>
                      <a:pt x="5165" y="3281"/>
                      <a:pt x="3030" y="3540"/>
                      <a:pt x="3763" y="4208"/>
                    </a:cubicBezTo>
                    <a:cubicBezTo>
                      <a:pt x="3917" y="4352"/>
                      <a:pt x="4201" y="4395"/>
                      <a:pt x="4546" y="4395"/>
                    </a:cubicBezTo>
                    <a:cubicBezTo>
                      <a:pt x="5033" y="4395"/>
                      <a:pt x="5639" y="4310"/>
                      <a:pt x="6166" y="4310"/>
                    </a:cubicBezTo>
                    <a:cubicBezTo>
                      <a:pt x="6551" y="4310"/>
                      <a:pt x="6894" y="4355"/>
                      <a:pt x="7116" y="4510"/>
                    </a:cubicBezTo>
                    <a:cubicBezTo>
                      <a:pt x="6373" y="4747"/>
                      <a:pt x="1176" y="5362"/>
                      <a:pt x="745" y="6020"/>
                    </a:cubicBezTo>
                    <a:cubicBezTo>
                      <a:pt x="723" y="6052"/>
                      <a:pt x="712" y="6095"/>
                      <a:pt x="723" y="6138"/>
                    </a:cubicBezTo>
                    <a:cubicBezTo>
                      <a:pt x="815" y="6434"/>
                      <a:pt x="1809" y="6530"/>
                      <a:pt x="3100" y="6530"/>
                    </a:cubicBezTo>
                    <a:cubicBezTo>
                      <a:pt x="4641" y="6530"/>
                      <a:pt x="6605" y="6393"/>
                      <a:pt x="7959" y="6296"/>
                    </a:cubicBezTo>
                    <a:lnTo>
                      <a:pt x="7959" y="6296"/>
                    </a:lnTo>
                    <a:cubicBezTo>
                      <a:pt x="6765" y="6461"/>
                      <a:pt x="5379" y="6822"/>
                      <a:pt x="5111" y="7313"/>
                    </a:cubicBezTo>
                    <a:cubicBezTo>
                      <a:pt x="5708" y="7361"/>
                      <a:pt x="6307" y="7379"/>
                      <a:pt x="6905" y="7379"/>
                    </a:cubicBezTo>
                    <a:cubicBezTo>
                      <a:pt x="8747" y="7379"/>
                      <a:pt x="10593" y="7209"/>
                      <a:pt x="12434" y="7209"/>
                    </a:cubicBezTo>
                    <a:cubicBezTo>
                      <a:pt x="12966" y="7209"/>
                      <a:pt x="13497" y="7223"/>
                      <a:pt x="14027" y="7259"/>
                    </a:cubicBezTo>
                    <a:cubicBezTo>
                      <a:pt x="13941" y="7820"/>
                      <a:pt x="12378" y="8111"/>
                      <a:pt x="11688" y="8402"/>
                    </a:cubicBezTo>
                    <a:cubicBezTo>
                      <a:pt x="11998" y="8552"/>
                      <a:pt x="12378" y="8596"/>
                      <a:pt x="12773" y="8596"/>
                    </a:cubicBezTo>
                    <a:cubicBezTo>
                      <a:pt x="13229" y="8596"/>
                      <a:pt x="13704" y="8538"/>
                      <a:pt x="14114" y="8521"/>
                    </a:cubicBezTo>
                    <a:lnTo>
                      <a:pt x="14114" y="8521"/>
                    </a:lnTo>
                    <a:cubicBezTo>
                      <a:pt x="13639" y="8736"/>
                      <a:pt x="13521" y="8984"/>
                      <a:pt x="13456" y="9383"/>
                    </a:cubicBezTo>
                    <a:cubicBezTo>
                      <a:pt x="13657" y="9397"/>
                      <a:pt x="13858" y="9403"/>
                      <a:pt x="14058" y="9403"/>
                    </a:cubicBezTo>
                    <a:cubicBezTo>
                      <a:pt x="15940" y="9403"/>
                      <a:pt x="17788" y="8851"/>
                      <a:pt x="19640" y="8851"/>
                    </a:cubicBezTo>
                    <a:cubicBezTo>
                      <a:pt x="20044" y="8851"/>
                      <a:pt x="20448" y="8877"/>
                      <a:pt x="20852" y="8941"/>
                    </a:cubicBezTo>
                    <a:cubicBezTo>
                      <a:pt x="20701" y="9092"/>
                      <a:pt x="20679" y="9362"/>
                      <a:pt x="20582" y="9491"/>
                    </a:cubicBezTo>
                    <a:cubicBezTo>
                      <a:pt x="21078" y="9653"/>
                      <a:pt x="21659" y="9621"/>
                      <a:pt x="22219" y="9663"/>
                    </a:cubicBezTo>
                    <a:lnTo>
                      <a:pt x="22219" y="9663"/>
                    </a:lnTo>
                    <a:cubicBezTo>
                      <a:pt x="22170" y="9666"/>
                      <a:pt x="22275" y="10139"/>
                      <a:pt x="22297" y="10181"/>
                    </a:cubicBezTo>
                    <a:cubicBezTo>
                      <a:pt x="23010" y="10297"/>
                      <a:pt x="25712" y="10354"/>
                      <a:pt x="28879" y="10354"/>
                    </a:cubicBezTo>
                    <a:cubicBezTo>
                      <a:pt x="33995" y="10354"/>
                      <a:pt x="40326" y="10205"/>
                      <a:pt x="41444" y="9912"/>
                    </a:cubicBezTo>
                    <a:cubicBezTo>
                      <a:pt x="41444" y="9912"/>
                      <a:pt x="24453" y="8413"/>
                      <a:pt x="22588" y="8165"/>
                    </a:cubicBezTo>
                    <a:cubicBezTo>
                      <a:pt x="21423" y="8014"/>
                      <a:pt x="17326" y="7971"/>
                      <a:pt x="16539" y="7119"/>
                    </a:cubicBezTo>
                    <a:cubicBezTo>
                      <a:pt x="16227" y="6774"/>
                      <a:pt x="15440" y="4985"/>
                      <a:pt x="14717" y="4014"/>
                    </a:cubicBezTo>
                    <a:cubicBezTo>
                      <a:pt x="13995" y="3044"/>
                      <a:pt x="12561" y="3691"/>
                      <a:pt x="10340" y="2947"/>
                    </a:cubicBezTo>
                    <a:cubicBezTo>
                      <a:pt x="9122" y="2537"/>
                      <a:pt x="7947" y="2041"/>
                      <a:pt x="6782" y="1556"/>
                    </a:cubicBezTo>
                    <a:cubicBezTo>
                      <a:pt x="6114" y="1287"/>
                      <a:pt x="5445" y="920"/>
                      <a:pt x="4745" y="715"/>
                    </a:cubicBezTo>
                    <a:cubicBezTo>
                      <a:pt x="4004" y="498"/>
                      <a:pt x="2777" y="1"/>
                      <a:pt x="1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1"/>
              <p:cNvSpPr/>
              <p:nvPr/>
            </p:nvSpPr>
            <p:spPr>
              <a:xfrm>
                <a:off x="1998357" y="4093531"/>
                <a:ext cx="1507956" cy="806921"/>
              </a:xfrm>
              <a:custGeom>
                <a:avLst/>
                <a:gdLst/>
                <a:ahLst/>
                <a:cxnLst/>
                <a:rect l="l" t="t" r="r" b="b"/>
                <a:pathLst>
                  <a:path w="43023" h="23022" extrusionOk="0">
                    <a:moveTo>
                      <a:pt x="23137" y="1"/>
                    </a:moveTo>
                    <a:cubicBezTo>
                      <a:pt x="23137" y="1"/>
                      <a:pt x="21554" y="888"/>
                      <a:pt x="21577" y="888"/>
                    </a:cubicBezTo>
                    <a:cubicBezTo>
                      <a:pt x="21577" y="888"/>
                      <a:pt x="21578" y="888"/>
                      <a:pt x="21579" y="887"/>
                    </a:cubicBezTo>
                    <a:lnTo>
                      <a:pt x="21579" y="887"/>
                    </a:lnTo>
                    <a:cubicBezTo>
                      <a:pt x="21417" y="958"/>
                      <a:pt x="17592" y="2641"/>
                      <a:pt x="16949" y="3602"/>
                    </a:cubicBezTo>
                    <a:cubicBezTo>
                      <a:pt x="14372" y="7429"/>
                      <a:pt x="12766" y="9467"/>
                      <a:pt x="9186" y="12140"/>
                    </a:cubicBezTo>
                    <a:cubicBezTo>
                      <a:pt x="8214" y="12868"/>
                      <a:pt x="5329" y="13108"/>
                      <a:pt x="2686" y="13108"/>
                    </a:cubicBezTo>
                    <a:cubicBezTo>
                      <a:pt x="1724" y="13108"/>
                      <a:pt x="794" y="13076"/>
                      <a:pt x="0" y="13024"/>
                    </a:cubicBezTo>
                    <a:lnTo>
                      <a:pt x="0" y="13024"/>
                    </a:lnTo>
                    <a:cubicBezTo>
                      <a:pt x="0" y="13025"/>
                      <a:pt x="7590" y="20604"/>
                      <a:pt x="9639" y="21046"/>
                    </a:cubicBezTo>
                    <a:cubicBezTo>
                      <a:pt x="11687" y="21477"/>
                      <a:pt x="16431" y="22264"/>
                      <a:pt x="16647" y="22426"/>
                    </a:cubicBezTo>
                    <a:cubicBezTo>
                      <a:pt x="16862" y="22598"/>
                      <a:pt x="21790" y="22577"/>
                      <a:pt x="22102" y="22911"/>
                    </a:cubicBezTo>
                    <a:cubicBezTo>
                      <a:pt x="22180" y="22991"/>
                      <a:pt x="22715" y="23022"/>
                      <a:pt x="23487" y="23022"/>
                    </a:cubicBezTo>
                    <a:cubicBezTo>
                      <a:pt x="25926" y="23022"/>
                      <a:pt x="30725" y="22717"/>
                      <a:pt x="30889" y="22717"/>
                    </a:cubicBezTo>
                    <a:cubicBezTo>
                      <a:pt x="30889" y="22717"/>
                      <a:pt x="30890" y="22717"/>
                      <a:pt x="30890" y="22717"/>
                    </a:cubicBezTo>
                    <a:cubicBezTo>
                      <a:pt x="31117" y="22717"/>
                      <a:pt x="35104" y="19177"/>
                      <a:pt x="41520" y="16917"/>
                    </a:cubicBezTo>
                    <a:lnTo>
                      <a:pt x="41520" y="16917"/>
                    </a:lnTo>
                    <a:cubicBezTo>
                      <a:pt x="40799" y="17019"/>
                      <a:pt x="40238" y="17065"/>
                      <a:pt x="39811" y="17065"/>
                    </a:cubicBezTo>
                    <a:cubicBezTo>
                      <a:pt x="35966" y="17065"/>
                      <a:pt x="43023" y="13308"/>
                      <a:pt x="42479" y="12949"/>
                    </a:cubicBezTo>
                    <a:cubicBezTo>
                      <a:pt x="40614" y="11731"/>
                      <a:pt x="41412" y="11246"/>
                      <a:pt x="39762" y="9682"/>
                    </a:cubicBezTo>
                    <a:cubicBezTo>
                      <a:pt x="38094" y="8101"/>
                      <a:pt x="34344" y="5456"/>
                      <a:pt x="34253" y="5456"/>
                    </a:cubicBezTo>
                    <a:cubicBezTo>
                      <a:pt x="34253" y="5456"/>
                      <a:pt x="34253" y="5456"/>
                      <a:pt x="34253" y="5456"/>
                    </a:cubicBezTo>
                    <a:cubicBezTo>
                      <a:pt x="34171" y="5467"/>
                      <a:pt x="34090" y="5472"/>
                      <a:pt x="34009" y="5472"/>
                    </a:cubicBezTo>
                    <a:cubicBezTo>
                      <a:pt x="32123" y="5472"/>
                      <a:pt x="30417" y="2682"/>
                      <a:pt x="28959" y="2114"/>
                    </a:cubicBezTo>
                    <a:lnTo>
                      <a:pt x="26167" y="1381"/>
                    </a:lnTo>
                    <a:cubicBezTo>
                      <a:pt x="25315" y="820"/>
                      <a:pt x="24151" y="238"/>
                      <a:pt x="23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7813677" y="4250730"/>
                <a:ext cx="1749275" cy="807762"/>
              </a:xfrm>
              <a:custGeom>
                <a:avLst/>
                <a:gdLst/>
                <a:ahLst/>
                <a:cxnLst/>
                <a:rect l="l" t="t" r="r" b="b"/>
                <a:pathLst>
                  <a:path w="49908" h="23046" extrusionOk="0">
                    <a:moveTo>
                      <a:pt x="39546" y="1"/>
                    </a:moveTo>
                    <a:cubicBezTo>
                      <a:pt x="39546" y="1"/>
                      <a:pt x="36811" y="855"/>
                      <a:pt x="36880" y="855"/>
                    </a:cubicBezTo>
                    <a:cubicBezTo>
                      <a:pt x="36882" y="855"/>
                      <a:pt x="36887" y="854"/>
                      <a:pt x="36894" y="852"/>
                    </a:cubicBezTo>
                    <a:lnTo>
                      <a:pt x="36894" y="852"/>
                    </a:lnTo>
                    <a:cubicBezTo>
                      <a:pt x="36893" y="853"/>
                      <a:pt x="30091" y="2502"/>
                      <a:pt x="28981" y="3472"/>
                    </a:cubicBezTo>
                    <a:cubicBezTo>
                      <a:pt x="24614" y="7246"/>
                      <a:pt x="21897" y="9262"/>
                      <a:pt x="15784" y="11860"/>
                    </a:cubicBezTo>
                    <a:cubicBezTo>
                      <a:pt x="14303" y="12495"/>
                      <a:pt x="10194" y="12705"/>
                      <a:pt x="6097" y="12705"/>
                    </a:cubicBezTo>
                    <a:cubicBezTo>
                      <a:pt x="3932" y="12705"/>
                      <a:pt x="1770" y="12647"/>
                      <a:pt x="0" y="12561"/>
                    </a:cubicBezTo>
                    <a:lnTo>
                      <a:pt x="0" y="12561"/>
                    </a:lnTo>
                    <a:cubicBezTo>
                      <a:pt x="0" y="12561"/>
                      <a:pt x="13218" y="20302"/>
                      <a:pt x="16744" y="20776"/>
                    </a:cubicBezTo>
                    <a:cubicBezTo>
                      <a:pt x="20280" y="21251"/>
                      <a:pt x="28463" y="22135"/>
                      <a:pt x="28830" y="22307"/>
                    </a:cubicBezTo>
                    <a:cubicBezTo>
                      <a:pt x="29196" y="22480"/>
                      <a:pt x="37692" y="22555"/>
                      <a:pt x="38242" y="22900"/>
                    </a:cubicBezTo>
                    <a:cubicBezTo>
                      <a:pt x="38415" y="23009"/>
                      <a:pt x="39971" y="23045"/>
                      <a:pt x="42024" y="23045"/>
                    </a:cubicBezTo>
                    <a:cubicBezTo>
                      <a:pt x="44445" y="23045"/>
                      <a:pt x="47556" y="22995"/>
                      <a:pt x="49907" y="22954"/>
                    </a:cubicBezTo>
                    <a:lnTo>
                      <a:pt x="49907" y="2319"/>
                    </a:lnTo>
                    <a:cubicBezTo>
                      <a:pt x="49810" y="2286"/>
                      <a:pt x="49713" y="2254"/>
                      <a:pt x="49616" y="2232"/>
                    </a:cubicBezTo>
                    <a:lnTo>
                      <a:pt x="44797" y="1435"/>
                    </a:lnTo>
                    <a:cubicBezTo>
                      <a:pt x="43320" y="863"/>
                      <a:pt x="41304" y="249"/>
                      <a:pt x="39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1998357" y="4090902"/>
                <a:ext cx="814387" cy="584774"/>
              </a:xfrm>
              <a:custGeom>
                <a:avLst/>
                <a:gdLst/>
                <a:ahLst/>
                <a:cxnLst/>
                <a:rect l="l" t="t" r="r" b="b"/>
                <a:pathLst>
                  <a:path w="23235" h="16684" extrusionOk="0">
                    <a:moveTo>
                      <a:pt x="23148" y="0"/>
                    </a:moveTo>
                    <a:cubicBezTo>
                      <a:pt x="22048" y="615"/>
                      <a:pt x="20755" y="960"/>
                      <a:pt x="19633" y="1553"/>
                    </a:cubicBezTo>
                    <a:cubicBezTo>
                      <a:pt x="18663" y="2070"/>
                      <a:pt x="17218" y="2933"/>
                      <a:pt x="16593" y="3763"/>
                    </a:cubicBezTo>
                    <a:cubicBezTo>
                      <a:pt x="15871" y="4701"/>
                      <a:pt x="15191" y="5650"/>
                      <a:pt x="14534" y="6641"/>
                    </a:cubicBezTo>
                    <a:cubicBezTo>
                      <a:pt x="13833" y="7687"/>
                      <a:pt x="12916" y="8755"/>
                      <a:pt x="12000" y="9639"/>
                    </a:cubicBezTo>
                    <a:cubicBezTo>
                      <a:pt x="11170" y="10436"/>
                      <a:pt x="10092" y="10835"/>
                      <a:pt x="9326" y="11719"/>
                    </a:cubicBezTo>
                    <a:cubicBezTo>
                      <a:pt x="8593" y="12582"/>
                      <a:pt x="8140" y="12711"/>
                      <a:pt x="7030" y="12884"/>
                    </a:cubicBezTo>
                    <a:cubicBezTo>
                      <a:pt x="5641" y="13111"/>
                      <a:pt x="4226" y="13197"/>
                      <a:pt x="2808" y="13197"/>
                    </a:cubicBezTo>
                    <a:cubicBezTo>
                      <a:pt x="1870" y="13197"/>
                      <a:pt x="932" y="13160"/>
                      <a:pt x="0" y="13099"/>
                    </a:cubicBezTo>
                    <a:lnTo>
                      <a:pt x="0" y="13099"/>
                    </a:lnTo>
                    <a:cubicBezTo>
                      <a:pt x="0" y="13099"/>
                      <a:pt x="1424" y="14523"/>
                      <a:pt x="3213" y="16172"/>
                    </a:cubicBezTo>
                    <a:cubicBezTo>
                      <a:pt x="3868" y="16364"/>
                      <a:pt x="4424" y="16684"/>
                      <a:pt x="5081" y="16684"/>
                    </a:cubicBezTo>
                    <a:cubicBezTo>
                      <a:pt x="5236" y="16684"/>
                      <a:pt x="5395" y="16666"/>
                      <a:pt x="5564" y="16625"/>
                    </a:cubicBezTo>
                    <a:cubicBezTo>
                      <a:pt x="6329" y="16452"/>
                      <a:pt x="6900" y="15773"/>
                      <a:pt x="7731" y="15741"/>
                    </a:cubicBezTo>
                    <a:cubicBezTo>
                      <a:pt x="7849" y="15736"/>
                      <a:pt x="7966" y="15734"/>
                      <a:pt x="8082" y="15734"/>
                    </a:cubicBezTo>
                    <a:cubicBezTo>
                      <a:pt x="8608" y="15734"/>
                      <a:pt x="9115" y="15773"/>
                      <a:pt x="9618" y="15773"/>
                    </a:cubicBezTo>
                    <a:cubicBezTo>
                      <a:pt x="10318" y="15773"/>
                      <a:pt x="11011" y="15698"/>
                      <a:pt x="11741" y="15342"/>
                    </a:cubicBezTo>
                    <a:cubicBezTo>
                      <a:pt x="12367" y="15029"/>
                      <a:pt x="12819" y="14490"/>
                      <a:pt x="13499" y="14285"/>
                    </a:cubicBezTo>
                    <a:cubicBezTo>
                      <a:pt x="13865" y="14167"/>
                      <a:pt x="14318" y="13930"/>
                      <a:pt x="14598" y="13843"/>
                    </a:cubicBezTo>
                    <a:cubicBezTo>
                      <a:pt x="14752" y="13799"/>
                      <a:pt x="14888" y="13783"/>
                      <a:pt x="15024" y="13783"/>
                    </a:cubicBezTo>
                    <a:cubicBezTo>
                      <a:pt x="15250" y="13783"/>
                      <a:pt x="15473" y="13827"/>
                      <a:pt x="15763" y="13854"/>
                    </a:cubicBezTo>
                    <a:cubicBezTo>
                      <a:pt x="15883" y="13866"/>
                      <a:pt x="15982" y="13872"/>
                      <a:pt x="16067" y="13872"/>
                    </a:cubicBezTo>
                    <a:cubicBezTo>
                      <a:pt x="16442" y="13872"/>
                      <a:pt x="16540" y="13755"/>
                      <a:pt x="16873" y="13509"/>
                    </a:cubicBezTo>
                    <a:cubicBezTo>
                      <a:pt x="17552" y="13013"/>
                      <a:pt x="18490" y="12841"/>
                      <a:pt x="19396" y="12582"/>
                    </a:cubicBezTo>
                    <a:cubicBezTo>
                      <a:pt x="19375" y="11935"/>
                      <a:pt x="19127" y="11418"/>
                      <a:pt x="19321" y="10684"/>
                    </a:cubicBezTo>
                    <a:cubicBezTo>
                      <a:pt x="19461" y="10188"/>
                      <a:pt x="19946" y="9951"/>
                      <a:pt x="20129" y="9509"/>
                    </a:cubicBezTo>
                    <a:cubicBezTo>
                      <a:pt x="20259" y="9197"/>
                      <a:pt x="20108" y="8895"/>
                      <a:pt x="20226" y="8604"/>
                    </a:cubicBezTo>
                    <a:cubicBezTo>
                      <a:pt x="20485" y="7957"/>
                      <a:pt x="21466" y="7698"/>
                      <a:pt x="21908" y="7180"/>
                    </a:cubicBezTo>
                    <a:cubicBezTo>
                      <a:pt x="21531" y="6933"/>
                      <a:pt x="20000" y="6437"/>
                      <a:pt x="20129" y="6092"/>
                    </a:cubicBezTo>
                    <a:cubicBezTo>
                      <a:pt x="20097" y="6027"/>
                      <a:pt x="20021" y="6027"/>
                      <a:pt x="20021" y="5951"/>
                    </a:cubicBezTo>
                    <a:cubicBezTo>
                      <a:pt x="20609" y="5700"/>
                      <a:pt x="21370" y="5141"/>
                      <a:pt x="22046" y="5141"/>
                    </a:cubicBezTo>
                    <a:cubicBezTo>
                      <a:pt x="22065" y="5141"/>
                      <a:pt x="22084" y="5142"/>
                      <a:pt x="22102" y="5143"/>
                    </a:cubicBezTo>
                    <a:cubicBezTo>
                      <a:pt x="22221" y="4755"/>
                      <a:pt x="22911" y="4625"/>
                      <a:pt x="23019" y="4280"/>
                    </a:cubicBezTo>
                    <a:cubicBezTo>
                      <a:pt x="23170" y="3806"/>
                      <a:pt x="22631" y="3493"/>
                      <a:pt x="22318" y="3267"/>
                    </a:cubicBezTo>
                    <a:cubicBezTo>
                      <a:pt x="22803" y="2544"/>
                      <a:pt x="23234" y="2566"/>
                      <a:pt x="22922" y="1682"/>
                    </a:cubicBezTo>
                    <a:cubicBezTo>
                      <a:pt x="22771" y="1261"/>
                      <a:pt x="22738" y="1359"/>
                      <a:pt x="22868" y="916"/>
                    </a:cubicBezTo>
                    <a:cubicBezTo>
                      <a:pt x="22954" y="582"/>
                      <a:pt x="23202" y="377"/>
                      <a:pt x="23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1"/>
              <p:cNvSpPr/>
              <p:nvPr/>
            </p:nvSpPr>
            <p:spPr>
              <a:xfrm>
                <a:off x="1998357" y="4091253"/>
                <a:ext cx="811723" cy="547972"/>
              </a:xfrm>
              <a:custGeom>
                <a:avLst/>
                <a:gdLst/>
                <a:ahLst/>
                <a:cxnLst/>
                <a:rect l="l" t="t" r="r" b="b"/>
                <a:pathLst>
                  <a:path w="23159" h="15634" extrusionOk="0">
                    <a:moveTo>
                      <a:pt x="23159" y="1"/>
                    </a:moveTo>
                    <a:cubicBezTo>
                      <a:pt x="22005" y="508"/>
                      <a:pt x="20755" y="950"/>
                      <a:pt x="19633" y="1543"/>
                    </a:cubicBezTo>
                    <a:cubicBezTo>
                      <a:pt x="18663" y="2060"/>
                      <a:pt x="17218" y="2923"/>
                      <a:pt x="16593" y="3753"/>
                    </a:cubicBezTo>
                    <a:cubicBezTo>
                      <a:pt x="15871" y="4691"/>
                      <a:pt x="15191" y="5640"/>
                      <a:pt x="14534" y="6631"/>
                    </a:cubicBezTo>
                    <a:cubicBezTo>
                      <a:pt x="13833" y="7677"/>
                      <a:pt x="12916" y="8745"/>
                      <a:pt x="12000" y="9629"/>
                    </a:cubicBezTo>
                    <a:cubicBezTo>
                      <a:pt x="11170" y="10426"/>
                      <a:pt x="10092" y="10825"/>
                      <a:pt x="9326" y="11709"/>
                    </a:cubicBezTo>
                    <a:cubicBezTo>
                      <a:pt x="8593" y="12572"/>
                      <a:pt x="8140" y="12701"/>
                      <a:pt x="7030" y="12874"/>
                    </a:cubicBezTo>
                    <a:cubicBezTo>
                      <a:pt x="5641" y="13101"/>
                      <a:pt x="4226" y="13187"/>
                      <a:pt x="2808" y="13187"/>
                    </a:cubicBezTo>
                    <a:cubicBezTo>
                      <a:pt x="1870" y="13187"/>
                      <a:pt x="932" y="13150"/>
                      <a:pt x="0" y="13089"/>
                    </a:cubicBezTo>
                    <a:lnTo>
                      <a:pt x="0" y="13089"/>
                    </a:lnTo>
                    <a:cubicBezTo>
                      <a:pt x="0" y="13089"/>
                      <a:pt x="1132" y="14222"/>
                      <a:pt x="2642" y="15634"/>
                    </a:cubicBezTo>
                    <a:cubicBezTo>
                      <a:pt x="6426" y="14858"/>
                      <a:pt x="10146" y="13790"/>
                      <a:pt x="13477" y="11968"/>
                    </a:cubicBezTo>
                    <a:cubicBezTo>
                      <a:pt x="14016" y="11666"/>
                      <a:pt x="14383" y="11300"/>
                      <a:pt x="14836" y="10922"/>
                    </a:cubicBezTo>
                    <a:cubicBezTo>
                      <a:pt x="14447" y="10674"/>
                      <a:pt x="14146" y="10394"/>
                      <a:pt x="14749" y="10254"/>
                    </a:cubicBezTo>
                    <a:cubicBezTo>
                      <a:pt x="14833" y="10235"/>
                      <a:pt x="14934" y="10227"/>
                      <a:pt x="15045" y="10227"/>
                    </a:cubicBezTo>
                    <a:cubicBezTo>
                      <a:pt x="15438" y="10227"/>
                      <a:pt x="15956" y="10327"/>
                      <a:pt x="16259" y="10394"/>
                    </a:cubicBezTo>
                    <a:cubicBezTo>
                      <a:pt x="16216" y="9844"/>
                      <a:pt x="16895" y="9499"/>
                      <a:pt x="16862" y="9133"/>
                    </a:cubicBezTo>
                    <a:cubicBezTo>
                      <a:pt x="16830" y="8680"/>
                      <a:pt x="16119" y="8798"/>
                      <a:pt x="16248" y="8195"/>
                    </a:cubicBezTo>
                    <a:cubicBezTo>
                      <a:pt x="15849" y="8033"/>
                      <a:pt x="15375" y="7860"/>
                      <a:pt x="15084" y="7526"/>
                    </a:cubicBezTo>
                    <a:cubicBezTo>
                      <a:pt x="15806" y="7009"/>
                      <a:pt x="16517" y="6847"/>
                      <a:pt x="17402" y="6675"/>
                    </a:cubicBezTo>
                    <a:cubicBezTo>
                      <a:pt x="17499" y="6157"/>
                      <a:pt x="17639" y="6157"/>
                      <a:pt x="17930" y="5844"/>
                    </a:cubicBezTo>
                    <a:cubicBezTo>
                      <a:pt x="17940" y="5834"/>
                      <a:pt x="18482" y="5193"/>
                      <a:pt x="18389" y="5193"/>
                    </a:cubicBezTo>
                    <a:cubicBezTo>
                      <a:pt x="18385" y="5193"/>
                      <a:pt x="18381" y="5194"/>
                      <a:pt x="18375" y="5196"/>
                    </a:cubicBezTo>
                    <a:lnTo>
                      <a:pt x="18375" y="5196"/>
                    </a:lnTo>
                    <a:cubicBezTo>
                      <a:pt x="18535" y="5136"/>
                      <a:pt x="18716" y="5108"/>
                      <a:pt x="18895" y="5108"/>
                    </a:cubicBezTo>
                    <a:cubicBezTo>
                      <a:pt x="18969" y="5108"/>
                      <a:pt x="19044" y="5113"/>
                      <a:pt x="19116" y="5122"/>
                    </a:cubicBezTo>
                    <a:cubicBezTo>
                      <a:pt x="19083" y="5068"/>
                      <a:pt x="19030" y="4982"/>
                      <a:pt x="18997" y="4939"/>
                    </a:cubicBezTo>
                    <a:cubicBezTo>
                      <a:pt x="19849" y="4755"/>
                      <a:pt x="20755" y="4702"/>
                      <a:pt x="21574" y="4346"/>
                    </a:cubicBezTo>
                    <a:cubicBezTo>
                      <a:pt x="21294" y="3968"/>
                      <a:pt x="20690" y="4076"/>
                      <a:pt x="20356" y="3774"/>
                    </a:cubicBezTo>
                    <a:cubicBezTo>
                      <a:pt x="20604" y="3472"/>
                      <a:pt x="20377" y="3214"/>
                      <a:pt x="20593" y="2923"/>
                    </a:cubicBezTo>
                    <a:cubicBezTo>
                      <a:pt x="20733" y="2718"/>
                      <a:pt x="21110" y="2772"/>
                      <a:pt x="21240" y="2545"/>
                    </a:cubicBezTo>
                    <a:cubicBezTo>
                      <a:pt x="21464" y="2171"/>
                      <a:pt x="20893" y="1499"/>
                      <a:pt x="20494" y="1499"/>
                    </a:cubicBezTo>
                    <a:cubicBezTo>
                      <a:pt x="20491" y="1499"/>
                      <a:pt x="20488" y="1499"/>
                      <a:pt x="20485" y="1499"/>
                    </a:cubicBezTo>
                    <a:cubicBezTo>
                      <a:pt x="21423" y="1467"/>
                      <a:pt x="21843" y="669"/>
                      <a:pt x="22523" y="292"/>
                    </a:cubicBezTo>
                    <a:cubicBezTo>
                      <a:pt x="22749" y="163"/>
                      <a:pt x="22976" y="119"/>
                      <a:pt x="23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a:off x="2251908" y="4099945"/>
                <a:ext cx="1412585" cy="788029"/>
              </a:xfrm>
              <a:custGeom>
                <a:avLst/>
                <a:gdLst/>
                <a:ahLst/>
                <a:cxnLst/>
                <a:rect l="l" t="t" r="r" b="b"/>
                <a:pathLst>
                  <a:path w="40302" h="22483" extrusionOk="0">
                    <a:moveTo>
                      <a:pt x="16723" y="1"/>
                    </a:moveTo>
                    <a:lnTo>
                      <a:pt x="16723" y="1"/>
                    </a:lnTo>
                    <a:cubicBezTo>
                      <a:pt x="17186" y="238"/>
                      <a:pt x="17542" y="1003"/>
                      <a:pt x="17639" y="1456"/>
                    </a:cubicBezTo>
                    <a:cubicBezTo>
                      <a:pt x="17488" y="1510"/>
                      <a:pt x="17305" y="1575"/>
                      <a:pt x="17143" y="1575"/>
                    </a:cubicBezTo>
                    <a:cubicBezTo>
                      <a:pt x="17219" y="1575"/>
                      <a:pt x="18739" y="2427"/>
                      <a:pt x="18976" y="2545"/>
                    </a:cubicBezTo>
                    <a:cubicBezTo>
                      <a:pt x="19515" y="2815"/>
                      <a:pt x="20518" y="3505"/>
                      <a:pt x="19569" y="4033"/>
                    </a:cubicBezTo>
                    <a:cubicBezTo>
                      <a:pt x="20485" y="4195"/>
                      <a:pt x="20453" y="4561"/>
                      <a:pt x="21057" y="5111"/>
                    </a:cubicBezTo>
                    <a:cubicBezTo>
                      <a:pt x="21639" y="5618"/>
                      <a:pt x="22555" y="5586"/>
                      <a:pt x="23407" y="5769"/>
                    </a:cubicBezTo>
                    <a:cubicBezTo>
                      <a:pt x="23483" y="5780"/>
                      <a:pt x="23569" y="5801"/>
                      <a:pt x="23655" y="5823"/>
                    </a:cubicBezTo>
                    <a:cubicBezTo>
                      <a:pt x="24421" y="5974"/>
                      <a:pt x="25186" y="6125"/>
                      <a:pt x="25930" y="6308"/>
                    </a:cubicBezTo>
                    <a:cubicBezTo>
                      <a:pt x="26976" y="6567"/>
                      <a:pt x="27170" y="6847"/>
                      <a:pt x="26792" y="7763"/>
                    </a:cubicBezTo>
                    <a:cubicBezTo>
                      <a:pt x="27795" y="7947"/>
                      <a:pt x="27536" y="8443"/>
                      <a:pt x="27774" y="9230"/>
                    </a:cubicBezTo>
                    <a:cubicBezTo>
                      <a:pt x="27925" y="9780"/>
                      <a:pt x="28722" y="10243"/>
                      <a:pt x="28625" y="10782"/>
                    </a:cubicBezTo>
                    <a:cubicBezTo>
                      <a:pt x="27569" y="11106"/>
                      <a:pt x="26566" y="11806"/>
                      <a:pt x="25499" y="12205"/>
                    </a:cubicBezTo>
                    <a:cubicBezTo>
                      <a:pt x="24615" y="12529"/>
                      <a:pt x="22987" y="12723"/>
                      <a:pt x="22394" y="13413"/>
                    </a:cubicBezTo>
                    <a:cubicBezTo>
                      <a:pt x="22598" y="13424"/>
                      <a:pt x="22782" y="13531"/>
                      <a:pt x="22997" y="13531"/>
                    </a:cubicBezTo>
                    <a:cubicBezTo>
                      <a:pt x="22189" y="14340"/>
                      <a:pt x="20820" y="14513"/>
                      <a:pt x="19741" y="14642"/>
                    </a:cubicBezTo>
                    <a:cubicBezTo>
                      <a:pt x="19638" y="14656"/>
                      <a:pt x="19509" y="14660"/>
                      <a:pt x="19363" y="14660"/>
                    </a:cubicBezTo>
                    <a:cubicBezTo>
                      <a:pt x="19145" y="14660"/>
                      <a:pt x="18891" y="14651"/>
                      <a:pt x="18632" y="14651"/>
                    </a:cubicBezTo>
                    <a:cubicBezTo>
                      <a:pt x="17985" y="14651"/>
                      <a:pt x="17311" y="14709"/>
                      <a:pt x="17111" y="15116"/>
                    </a:cubicBezTo>
                    <a:cubicBezTo>
                      <a:pt x="17175" y="15203"/>
                      <a:pt x="17240" y="15310"/>
                      <a:pt x="17305" y="15397"/>
                    </a:cubicBezTo>
                    <a:cubicBezTo>
                      <a:pt x="16831" y="15701"/>
                      <a:pt x="16052" y="15807"/>
                      <a:pt x="15368" y="15807"/>
                    </a:cubicBezTo>
                    <a:cubicBezTo>
                      <a:pt x="15181" y="15807"/>
                      <a:pt x="15001" y="15799"/>
                      <a:pt x="14836" y="15785"/>
                    </a:cubicBezTo>
                    <a:cubicBezTo>
                      <a:pt x="14555" y="15766"/>
                      <a:pt x="14262" y="15762"/>
                      <a:pt x="13966" y="15762"/>
                    </a:cubicBezTo>
                    <a:cubicBezTo>
                      <a:pt x="13721" y="15762"/>
                      <a:pt x="13472" y="15765"/>
                      <a:pt x="13226" y="15765"/>
                    </a:cubicBezTo>
                    <a:cubicBezTo>
                      <a:pt x="12744" y="15765"/>
                      <a:pt x="12268" y="15754"/>
                      <a:pt x="11828" y="15688"/>
                    </a:cubicBezTo>
                    <a:cubicBezTo>
                      <a:pt x="11957" y="15537"/>
                      <a:pt x="11925" y="15407"/>
                      <a:pt x="12000" y="15256"/>
                    </a:cubicBezTo>
                    <a:cubicBezTo>
                      <a:pt x="11352" y="15248"/>
                      <a:pt x="10710" y="15092"/>
                      <a:pt x="10058" y="15092"/>
                    </a:cubicBezTo>
                    <a:cubicBezTo>
                      <a:pt x="9919" y="15092"/>
                      <a:pt x="9779" y="15099"/>
                      <a:pt x="9639" y="15116"/>
                    </a:cubicBezTo>
                    <a:cubicBezTo>
                      <a:pt x="9046" y="15183"/>
                      <a:pt x="8452" y="15347"/>
                      <a:pt x="7829" y="15347"/>
                    </a:cubicBezTo>
                    <a:cubicBezTo>
                      <a:pt x="7648" y="15347"/>
                      <a:pt x="7465" y="15334"/>
                      <a:pt x="7278" y="15300"/>
                    </a:cubicBezTo>
                    <a:cubicBezTo>
                      <a:pt x="6291" y="15115"/>
                      <a:pt x="5304" y="14775"/>
                      <a:pt x="4327" y="14775"/>
                    </a:cubicBezTo>
                    <a:cubicBezTo>
                      <a:pt x="3703" y="14775"/>
                      <a:pt x="3083" y="14914"/>
                      <a:pt x="2470" y="15321"/>
                    </a:cubicBezTo>
                    <a:cubicBezTo>
                      <a:pt x="3095" y="15806"/>
                      <a:pt x="4313" y="15882"/>
                      <a:pt x="3914" y="16971"/>
                    </a:cubicBezTo>
                    <a:cubicBezTo>
                      <a:pt x="3634" y="17715"/>
                      <a:pt x="2480" y="17941"/>
                      <a:pt x="1941" y="18426"/>
                    </a:cubicBezTo>
                    <a:cubicBezTo>
                      <a:pt x="1" y="20194"/>
                      <a:pt x="5391" y="19181"/>
                      <a:pt x="4464" y="20496"/>
                    </a:cubicBezTo>
                    <a:cubicBezTo>
                      <a:pt x="6135" y="20604"/>
                      <a:pt x="7796" y="20680"/>
                      <a:pt x="9467" y="20863"/>
                    </a:cubicBezTo>
                    <a:cubicBezTo>
                      <a:pt x="10286" y="20960"/>
                      <a:pt x="11429" y="20906"/>
                      <a:pt x="12173" y="21305"/>
                    </a:cubicBezTo>
                    <a:cubicBezTo>
                      <a:pt x="12820" y="21650"/>
                      <a:pt x="13057" y="22157"/>
                      <a:pt x="13833" y="22254"/>
                    </a:cubicBezTo>
                    <a:cubicBezTo>
                      <a:pt x="13965" y="22270"/>
                      <a:pt x="14094" y="22276"/>
                      <a:pt x="14221" y="22276"/>
                    </a:cubicBezTo>
                    <a:cubicBezTo>
                      <a:pt x="15074" y="22276"/>
                      <a:pt x="15830" y="21962"/>
                      <a:pt x="16657" y="21962"/>
                    </a:cubicBezTo>
                    <a:cubicBezTo>
                      <a:pt x="16954" y="21962"/>
                      <a:pt x="17261" y="22003"/>
                      <a:pt x="17585" y="22113"/>
                    </a:cubicBezTo>
                    <a:cubicBezTo>
                      <a:pt x="18383" y="22385"/>
                      <a:pt x="19047" y="22483"/>
                      <a:pt x="19718" y="22483"/>
                    </a:cubicBezTo>
                    <a:cubicBezTo>
                      <a:pt x="20408" y="22483"/>
                      <a:pt x="21105" y="22379"/>
                      <a:pt x="21962" y="22254"/>
                    </a:cubicBezTo>
                    <a:cubicBezTo>
                      <a:pt x="24669" y="21865"/>
                      <a:pt x="27472" y="21747"/>
                      <a:pt x="30038" y="20798"/>
                    </a:cubicBezTo>
                    <a:cubicBezTo>
                      <a:pt x="31687" y="20194"/>
                      <a:pt x="33423" y="19871"/>
                      <a:pt x="35040" y="19181"/>
                    </a:cubicBezTo>
                    <a:cubicBezTo>
                      <a:pt x="37595" y="18092"/>
                      <a:pt x="37455" y="17952"/>
                      <a:pt x="40302" y="17866"/>
                    </a:cubicBezTo>
                    <a:cubicBezTo>
                      <a:pt x="36668" y="16259"/>
                      <a:pt x="38156" y="13122"/>
                      <a:pt x="36302" y="11699"/>
                    </a:cubicBezTo>
                    <a:cubicBezTo>
                      <a:pt x="35482" y="11073"/>
                      <a:pt x="34868" y="10523"/>
                      <a:pt x="33930" y="10060"/>
                    </a:cubicBezTo>
                    <a:cubicBezTo>
                      <a:pt x="31579" y="8863"/>
                      <a:pt x="29930" y="6038"/>
                      <a:pt x="27375" y="5219"/>
                    </a:cubicBezTo>
                    <a:cubicBezTo>
                      <a:pt x="26620" y="4982"/>
                      <a:pt x="26167" y="5187"/>
                      <a:pt x="25477" y="4594"/>
                    </a:cubicBezTo>
                    <a:cubicBezTo>
                      <a:pt x="24927" y="4130"/>
                      <a:pt x="24593" y="3451"/>
                      <a:pt x="23968" y="3041"/>
                    </a:cubicBezTo>
                    <a:cubicBezTo>
                      <a:pt x="23213" y="2567"/>
                      <a:pt x="22394" y="1866"/>
                      <a:pt x="21628" y="1489"/>
                    </a:cubicBezTo>
                    <a:cubicBezTo>
                      <a:pt x="20917" y="1154"/>
                      <a:pt x="20043" y="1338"/>
                      <a:pt x="19299" y="1154"/>
                    </a:cubicBezTo>
                    <a:cubicBezTo>
                      <a:pt x="18458" y="950"/>
                      <a:pt x="17510" y="400"/>
                      <a:pt x="16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a:off x="-434849" y="4056483"/>
                <a:ext cx="982311" cy="806956"/>
              </a:xfrm>
              <a:custGeom>
                <a:avLst/>
                <a:gdLst/>
                <a:ahLst/>
                <a:cxnLst/>
                <a:rect l="l" t="t" r="r" b="b"/>
                <a:pathLst>
                  <a:path w="28026" h="23023" extrusionOk="0">
                    <a:moveTo>
                      <a:pt x="8140" y="1"/>
                    </a:moveTo>
                    <a:cubicBezTo>
                      <a:pt x="8140" y="1"/>
                      <a:pt x="6557" y="888"/>
                      <a:pt x="6579" y="888"/>
                    </a:cubicBezTo>
                    <a:cubicBezTo>
                      <a:pt x="6580" y="888"/>
                      <a:pt x="6581" y="888"/>
                      <a:pt x="6582" y="887"/>
                    </a:cubicBezTo>
                    <a:lnTo>
                      <a:pt x="6582" y="887"/>
                    </a:lnTo>
                    <a:cubicBezTo>
                      <a:pt x="6422" y="958"/>
                      <a:pt x="2606" y="2641"/>
                      <a:pt x="1951" y="3602"/>
                    </a:cubicBezTo>
                    <a:cubicBezTo>
                      <a:pt x="1251" y="4648"/>
                      <a:pt x="615" y="5553"/>
                      <a:pt x="0" y="6384"/>
                    </a:cubicBezTo>
                    <a:lnTo>
                      <a:pt x="0" y="22060"/>
                    </a:lnTo>
                    <a:cubicBezTo>
                      <a:pt x="906" y="22232"/>
                      <a:pt x="1574" y="22372"/>
                      <a:pt x="1650" y="22426"/>
                    </a:cubicBezTo>
                    <a:cubicBezTo>
                      <a:pt x="1865" y="22599"/>
                      <a:pt x="6792" y="22577"/>
                      <a:pt x="7116" y="22911"/>
                    </a:cubicBezTo>
                    <a:cubicBezTo>
                      <a:pt x="7191" y="22992"/>
                      <a:pt x="7724" y="23022"/>
                      <a:pt x="8494" y="23022"/>
                    </a:cubicBezTo>
                    <a:cubicBezTo>
                      <a:pt x="10929" y="23022"/>
                      <a:pt x="15728" y="22717"/>
                      <a:pt x="15892" y="22717"/>
                    </a:cubicBezTo>
                    <a:cubicBezTo>
                      <a:pt x="15892" y="22717"/>
                      <a:pt x="15892" y="22717"/>
                      <a:pt x="15893" y="22717"/>
                    </a:cubicBezTo>
                    <a:cubicBezTo>
                      <a:pt x="16120" y="22717"/>
                      <a:pt x="20106" y="19178"/>
                      <a:pt x="26522" y="16917"/>
                    </a:cubicBezTo>
                    <a:lnTo>
                      <a:pt x="26522" y="16917"/>
                    </a:lnTo>
                    <a:cubicBezTo>
                      <a:pt x="25802" y="17019"/>
                      <a:pt x="25241" y="17066"/>
                      <a:pt x="24814" y="17066"/>
                    </a:cubicBezTo>
                    <a:cubicBezTo>
                      <a:pt x="20969" y="17066"/>
                      <a:pt x="28025" y="13308"/>
                      <a:pt x="27482" y="12949"/>
                    </a:cubicBezTo>
                    <a:cubicBezTo>
                      <a:pt x="25617" y="11731"/>
                      <a:pt x="26414" y="11246"/>
                      <a:pt x="24765" y="9683"/>
                    </a:cubicBezTo>
                    <a:cubicBezTo>
                      <a:pt x="23097" y="8101"/>
                      <a:pt x="19346" y="5456"/>
                      <a:pt x="19256" y="5456"/>
                    </a:cubicBezTo>
                    <a:cubicBezTo>
                      <a:pt x="19256" y="5456"/>
                      <a:pt x="19256" y="5456"/>
                      <a:pt x="19256" y="5456"/>
                    </a:cubicBezTo>
                    <a:cubicBezTo>
                      <a:pt x="19174" y="5467"/>
                      <a:pt x="19093" y="5472"/>
                      <a:pt x="19012" y="5472"/>
                    </a:cubicBezTo>
                    <a:cubicBezTo>
                      <a:pt x="17125" y="5472"/>
                      <a:pt x="15420" y="2683"/>
                      <a:pt x="13962" y="2114"/>
                    </a:cubicBezTo>
                    <a:lnTo>
                      <a:pt x="11180" y="1381"/>
                    </a:lnTo>
                    <a:cubicBezTo>
                      <a:pt x="10318" y="820"/>
                      <a:pt x="9153" y="227"/>
                      <a:pt x="8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1"/>
              <p:cNvSpPr/>
              <p:nvPr/>
            </p:nvSpPr>
            <p:spPr>
              <a:xfrm>
                <a:off x="-434849" y="4053469"/>
                <a:ext cx="288707" cy="486634"/>
              </a:xfrm>
              <a:custGeom>
                <a:avLst/>
                <a:gdLst/>
                <a:ahLst/>
                <a:cxnLst/>
                <a:rect l="l" t="t" r="r" b="b"/>
                <a:pathLst>
                  <a:path w="8237" h="13884" extrusionOk="0">
                    <a:moveTo>
                      <a:pt x="8151" y="1"/>
                    </a:moveTo>
                    <a:lnTo>
                      <a:pt x="8151" y="1"/>
                    </a:lnTo>
                    <a:cubicBezTo>
                      <a:pt x="7051" y="626"/>
                      <a:pt x="5757" y="971"/>
                      <a:pt x="4636" y="1564"/>
                    </a:cubicBezTo>
                    <a:cubicBezTo>
                      <a:pt x="3666" y="2071"/>
                      <a:pt x="2221" y="2944"/>
                      <a:pt x="1596" y="3774"/>
                    </a:cubicBezTo>
                    <a:cubicBezTo>
                      <a:pt x="1046" y="4497"/>
                      <a:pt x="518" y="5230"/>
                      <a:pt x="0" y="5974"/>
                    </a:cubicBezTo>
                    <a:lnTo>
                      <a:pt x="0" y="13801"/>
                    </a:lnTo>
                    <a:cubicBezTo>
                      <a:pt x="237" y="13801"/>
                      <a:pt x="464" y="13844"/>
                      <a:pt x="765" y="13866"/>
                    </a:cubicBezTo>
                    <a:cubicBezTo>
                      <a:pt x="885" y="13878"/>
                      <a:pt x="985" y="13884"/>
                      <a:pt x="1070" y="13884"/>
                    </a:cubicBezTo>
                    <a:cubicBezTo>
                      <a:pt x="1445" y="13884"/>
                      <a:pt x="1542" y="13766"/>
                      <a:pt x="1876" y="13521"/>
                    </a:cubicBezTo>
                    <a:cubicBezTo>
                      <a:pt x="2555" y="13025"/>
                      <a:pt x="3493" y="12852"/>
                      <a:pt x="4399" y="12583"/>
                    </a:cubicBezTo>
                    <a:cubicBezTo>
                      <a:pt x="4377" y="11946"/>
                      <a:pt x="4129" y="11429"/>
                      <a:pt x="4334" y="10696"/>
                    </a:cubicBezTo>
                    <a:cubicBezTo>
                      <a:pt x="4463" y="10200"/>
                      <a:pt x="4949" y="9963"/>
                      <a:pt x="5132" y="9521"/>
                    </a:cubicBezTo>
                    <a:cubicBezTo>
                      <a:pt x="5261" y="9208"/>
                      <a:pt x="5110" y="8906"/>
                      <a:pt x="5229" y="8615"/>
                    </a:cubicBezTo>
                    <a:cubicBezTo>
                      <a:pt x="5488" y="7968"/>
                      <a:pt x="6469" y="7709"/>
                      <a:pt x="6911" y="7192"/>
                    </a:cubicBezTo>
                    <a:cubicBezTo>
                      <a:pt x="6534" y="6944"/>
                      <a:pt x="5003" y="6448"/>
                      <a:pt x="5132" y="6103"/>
                    </a:cubicBezTo>
                    <a:cubicBezTo>
                      <a:pt x="5100" y="6038"/>
                      <a:pt x="5024" y="6038"/>
                      <a:pt x="5024" y="5963"/>
                    </a:cubicBezTo>
                    <a:cubicBezTo>
                      <a:pt x="5612" y="5711"/>
                      <a:pt x="6373" y="5153"/>
                      <a:pt x="7049" y="5153"/>
                    </a:cubicBezTo>
                    <a:cubicBezTo>
                      <a:pt x="7068" y="5153"/>
                      <a:pt x="7086" y="5153"/>
                      <a:pt x="7105" y="5154"/>
                    </a:cubicBezTo>
                    <a:cubicBezTo>
                      <a:pt x="7224" y="4755"/>
                      <a:pt x="7914" y="4637"/>
                      <a:pt x="8021" y="4281"/>
                    </a:cubicBezTo>
                    <a:cubicBezTo>
                      <a:pt x="8172" y="3817"/>
                      <a:pt x="7633" y="3505"/>
                      <a:pt x="7321" y="3278"/>
                    </a:cubicBezTo>
                    <a:cubicBezTo>
                      <a:pt x="7806" y="2556"/>
                      <a:pt x="8237" y="2577"/>
                      <a:pt x="7924" y="1693"/>
                    </a:cubicBezTo>
                    <a:cubicBezTo>
                      <a:pt x="7773" y="1273"/>
                      <a:pt x="7741" y="1370"/>
                      <a:pt x="7870" y="917"/>
                    </a:cubicBezTo>
                    <a:cubicBezTo>
                      <a:pt x="7967" y="583"/>
                      <a:pt x="8205" y="378"/>
                      <a:pt x="8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1"/>
              <p:cNvSpPr/>
              <p:nvPr/>
            </p:nvSpPr>
            <p:spPr>
              <a:xfrm>
                <a:off x="-434849" y="4054240"/>
                <a:ext cx="286464" cy="364310"/>
              </a:xfrm>
              <a:custGeom>
                <a:avLst/>
                <a:gdLst/>
                <a:ahLst/>
                <a:cxnLst/>
                <a:rect l="l" t="t" r="r" b="b"/>
                <a:pathLst>
                  <a:path w="8173" h="10394" extrusionOk="0">
                    <a:moveTo>
                      <a:pt x="8172" y="0"/>
                    </a:moveTo>
                    <a:lnTo>
                      <a:pt x="8172" y="0"/>
                    </a:lnTo>
                    <a:cubicBezTo>
                      <a:pt x="7008" y="507"/>
                      <a:pt x="5757" y="949"/>
                      <a:pt x="4636" y="1542"/>
                    </a:cubicBezTo>
                    <a:cubicBezTo>
                      <a:pt x="3666" y="2049"/>
                      <a:pt x="2221" y="2922"/>
                      <a:pt x="1596" y="3752"/>
                    </a:cubicBezTo>
                    <a:cubicBezTo>
                      <a:pt x="1046" y="4475"/>
                      <a:pt x="518" y="5208"/>
                      <a:pt x="0" y="5952"/>
                    </a:cubicBezTo>
                    <a:lnTo>
                      <a:pt x="0" y="10232"/>
                    </a:lnTo>
                    <a:cubicBezTo>
                      <a:pt x="21" y="10231"/>
                      <a:pt x="42" y="10231"/>
                      <a:pt x="63" y="10231"/>
                    </a:cubicBezTo>
                    <a:cubicBezTo>
                      <a:pt x="455" y="10231"/>
                      <a:pt x="965" y="10322"/>
                      <a:pt x="1261" y="10394"/>
                    </a:cubicBezTo>
                    <a:cubicBezTo>
                      <a:pt x="1218" y="9844"/>
                      <a:pt x="1898" y="9499"/>
                      <a:pt x="1865" y="9121"/>
                    </a:cubicBezTo>
                    <a:cubicBezTo>
                      <a:pt x="1833" y="8679"/>
                      <a:pt x="1121" y="8787"/>
                      <a:pt x="1251" y="8194"/>
                    </a:cubicBezTo>
                    <a:cubicBezTo>
                      <a:pt x="852" y="8032"/>
                      <a:pt x="388" y="7849"/>
                      <a:pt x="86" y="7515"/>
                    </a:cubicBezTo>
                    <a:cubicBezTo>
                      <a:pt x="809" y="6997"/>
                      <a:pt x="1520" y="6836"/>
                      <a:pt x="2404" y="6674"/>
                    </a:cubicBezTo>
                    <a:cubicBezTo>
                      <a:pt x="2501" y="6156"/>
                      <a:pt x="2641" y="6156"/>
                      <a:pt x="2943" y="5833"/>
                    </a:cubicBezTo>
                    <a:cubicBezTo>
                      <a:pt x="2943" y="5833"/>
                      <a:pt x="3493" y="5183"/>
                      <a:pt x="3390" y="5183"/>
                    </a:cubicBezTo>
                    <a:cubicBezTo>
                      <a:pt x="3386" y="5183"/>
                      <a:pt x="3381" y="5184"/>
                      <a:pt x="3375" y="5186"/>
                    </a:cubicBezTo>
                    <a:cubicBezTo>
                      <a:pt x="3546" y="5129"/>
                      <a:pt x="3742" y="5103"/>
                      <a:pt x="3935" y="5103"/>
                    </a:cubicBezTo>
                    <a:cubicBezTo>
                      <a:pt x="3997" y="5103"/>
                      <a:pt x="4058" y="5105"/>
                      <a:pt x="4118" y="5111"/>
                    </a:cubicBezTo>
                    <a:cubicBezTo>
                      <a:pt x="4086" y="5068"/>
                      <a:pt x="4032" y="4981"/>
                      <a:pt x="4000" y="4927"/>
                    </a:cubicBezTo>
                    <a:cubicBezTo>
                      <a:pt x="4852" y="4744"/>
                      <a:pt x="5757" y="4701"/>
                      <a:pt x="6577" y="4345"/>
                    </a:cubicBezTo>
                    <a:cubicBezTo>
                      <a:pt x="6296" y="3968"/>
                      <a:pt x="5693" y="4076"/>
                      <a:pt x="5358" y="3774"/>
                    </a:cubicBezTo>
                    <a:cubicBezTo>
                      <a:pt x="5606" y="3472"/>
                      <a:pt x="5380" y="3213"/>
                      <a:pt x="5596" y="2922"/>
                    </a:cubicBezTo>
                    <a:cubicBezTo>
                      <a:pt x="5746" y="2717"/>
                      <a:pt x="6113" y="2771"/>
                      <a:pt x="6242" y="2545"/>
                    </a:cubicBezTo>
                    <a:cubicBezTo>
                      <a:pt x="6465" y="2173"/>
                      <a:pt x="5904" y="1498"/>
                      <a:pt x="5506" y="1498"/>
                    </a:cubicBezTo>
                    <a:cubicBezTo>
                      <a:pt x="5504" y="1498"/>
                      <a:pt x="5501" y="1498"/>
                      <a:pt x="5499" y="1498"/>
                    </a:cubicBezTo>
                    <a:lnTo>
                      <a:pt x="5499" y="1498"/>
                    </a:lnTo>
                    <a:cubicBezTo>
                      <a:pt x="6429" y="1460"/>
                      <a:pt x="6849" y="667"/>
                      <a:pt x="7525" y="281"/>
                    </a:cubicBezTo>
                    <a:cubicBezTo>
                      <a:pt x="7752" y="162"/>
                      <a:pt x="7989" y="119"/>
                      <a:pt x="8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1"/>
              <p:cNvSpPr/>
              <p:nvPr/>
            </p:nvSpPr>
            <p:spPr>
              <a:xfrm>
                <a:off x="-434849" y="4062932"/>
                <a:ext cx="1140492" cy="788029"/>
              </a:xfrm>
              <a:custGeom>
                <a:avLst/>
                <a:gdLst/>
                <a:ahLst/>
                <a:cxnLst/>
                <a:rect l="l" t="t" r="r" b="b"/>
                <a:pathLst>
                  <a:path w="32539" h="22483" extrusionOk="0">
                    <a:moveTo>
                      <a:pt x="8959" y="0"/>
                    </a:moveTo>
                    <a:cubicBezTo>
                      <a:pt x="9423" y="237"/>
                      <a:pt x="9779" y="1003"/>
                      <a:pt x="9887" y="1445"/>
                    </a:cubicBezTo>
                    <a:cubicBezTo>
                      <a:pt x="9725" y="1510"/>
                      <a:pt x="9542" y="1574"/>
                      <a:pt x="9380" y="1574"/>
                    </a:cubicBezTo>
                    <a:cubicBezTo>
                      <a:pt x="9455" y="1574"/>
                      <a:pt x="10975" y="2426"/>
                      <a:pt x="11213" y="2545"/>
                    </a:cubicBezTo>
                    <a:cubicBezTo>
                      <a:pt x="11752" y="2814"/>
                      <a:pt x="12754" y="3504"/>
                      <a:pt x="11806" y="4032"/>
                    </a:cubicBezTo>
                    <a:cubicBezTo>
                      <a:pt x="12722" y="4194"/>
                      <a:pt x="12690" y="4561"/>
                      <a:pt x="13304" y="5111"/>
                    </a:cubicBezTo>
                    <a:cubicBezTo>
                      <a:pt x="13876" y="5617"/>
                      <a:pt x="14792" y="5585"/>
                      <a:pt x="15644" y="5768"/>
                    </a:cubicBezTo>
                    <a:cubicBezTo>
                      <a:pt x="15730" y="5779"/>
                      <a:pt x="15816" y="5801"/>
                      <a:pt x="15903" y="5822"/>
                    </a:cubicBezTo>
                    <a:cubicBezTo>
                      <a:pt x="16657" y="5973"/>
                      <a:pt x="17423" y="6124"/>
                      <a:pt x="18167" y="6307"/>
                    </a:cubicBezTo>
                    <a:cubicBezTo>
                      <a:pt x="19212" y="6566"/>
                      <a:pt x="19407" y="6846"/>
                      <a:pt x="19029" y="7763"/>
                    </a:cubicBezTo>
                    <a:cubicBezTo>
                      <a:pt x="20032" y="7946"/>
                      <a:pt x="19773" y="8442"/>
                      <a:pt x="20010" y="9229"/>
                    </a:cubicBezTo>
                    <a:cubicBezTo>
                      <a:pt x="20161" y="9779"/>
                      <a:pt x="20959" y="10243"/>
                      <a:pt x="20862" y="10782"/>
                    </a:cubicBezTo>
                    <a:cubicBezTo>
                      <a:pt x="19805" y="11105"/>
                      <a:pt x="18803" y="11806"/>
                      <a:pt x="17735" y="12205"/>
                    </a:cubicBezTo>
                    <a:cubicBezTo>
                      <a:pt x="16851" y="12528"/>
                      <a:pt x="15223" y="12722"/>
                      <a:pt x="14630" y="13412"/>
                    </a:cubicBezTo>
                    <a:cubicBezTo>
                      <a:pt x="14835" y="13423"/>
                      <a:pt x="15018" y="13520"/>
                      <a:pt x="15234" y="13531"/>
                    </a:cubicBezTo>
                    <a:cubicBezTo>
                      <a:pt x="14426" y="14339"/>
                      <a:pt x="13056" y="14512"/>
                      <a:pt x="11978" y="14641"/>
                    </a:cubicBezTo>
                    <a:cubicBezTo>
                      <a:pt x="11884" y="14652"/>
                      <a:pt x="11770" y="14656"/>
                      <a:pt x="11641" y="14656"/>
                    </a:cubicBezTo>
                    <a:cubicBezTo>
                      <a:pt x="11418" y="14656"/>
                      <a:pt x="11152" y="14645"/>
                      <a:pt x="10881" y="14645"/>
                    </a:cubicBezTo>
                    <a:cubicBezTo>
                      <a:pt x="10231" y="14645"/>
                      <a:pt x="9549" y="14706"/>
                      <a:pt x="9347" y="15116"/>
                    </a:cubicBezTo>
                    <a:cubicBezTo>
                      <a:pt x="9412" y="15202"/>
                      <a:pt x="9477" y="15310"/>
                      <a:pt x="9542" y="15396"/>
                    </a:cubicBezTo>
                    <a:cubicBezTo>
                      <a:pt x="9068" y="15701"/>
                      <a:pt x="8289" y="15806"/>
                      <a:pt x="7605" y="15806"/>
                    </a:cubicBezTo>
                    <a:cubicBezTo>
                      <a:pt x="7418" y="15806"/>
                      <a:pt x="7237" y="15798"/>
                      <a:pt x="7073" y="15784"/>
                    </a:cubicBezTo>
                    <a:cubicBezTo>
                      <a:pt x="6783" y="15762"/>
                      <a:pt x="6482" y="15756"/>
                      <a:pt x="6178" y="15756"/>
                    </a:cubicBezTo>
                    <a:cubicBezTo>
                      <a:pt x="5911" y="15756"/>
                      <a:pt x="5642" y="15760"/>
                      <a:pt x="5375" y="15760"/>
                    </a:cubicBezTo>
                    <a:cubicBezTo>
                      <a:pt x="4923" y="15760"/>
                      <a:pt x="4478" y="15749"/>
                      <a:pt x="4065" y="15687"/>
                    </a:cubicBezTo>
                    <a:cubicBezTo>
                      <a:pt x="4194" y="15536"/>
                      <a:pt x="4162" y="15396"/>
                      <a:pt x="4237" y="15256"/>
                    </a:cubicBezTo>
                    <a:cubicBezTo>
                      <a:pt x="3588" y="15247"/>
                      <a:pt x="2954" y="15092"/>
                      <a:pt x="2299" y="15092"/>
                    </a:cubicBezTo>
                    <a:cubicBezTo>
                      <a:pt x="2159" y="15092"/>
                      <a:pt x="2018" y="15099"/>
                      <a:pt x="1876" y="15116"/>
                    </a:cubicBezTo>
                    <a:cubicBezTo>
                      <a:pt x="1280" y="15178"/>
                      <a:pt x="684" y="15343"/>
                      <a:pt x="58" y="15343"/>
                    </a:cubicBezTo>
                    <a:cubicBezTo>
                      <a:pt x="39" y="15343"/>
                      <a:pt x="19" y="15342"/>
                      <a:pt x="0" y="15342"/>
                    </a:cubicBezTo>
                    <a:lnTo>
                      <a:pt x="0" y="20711"/>
                    </a:lnTo>
                    <a:cubicBezTo>
                      <a:pt x="571" y="20754"/>
                      <a:pt x="1132" y="20798"/>
                      <a:pt x="1703" y="20862"/>
                    </a:cubicBezTo>
                    <a:cubicBezTo>
                      <a:pt x="2523" y="20959"/>
                      <a:pt x="3666" y="20905"/>
                      <a:pt x="4410" y="21304"/>
                    </a:cubicBezTo>
                    <a:cubicBezTo>
                      <a:pt x="5056" y="21649"/>
                      <a:pt x="5294" y="22156"/>
                      <a:pt x="6070" y="22253"/>
                    </a:cubicBezTo>
                    <a:cubicBezTo>
                      <a:pt x="6202" y="22269"/>
                      <a:pt x="6331" y="22276"/>
                      <a:pt x="6457" y="22276"/>
                    </a:cubicBezTo>
                    <a:cubicBezTo>
                      <a:pt x="7311" y="22276"/>
                      <a:pt x="8066" y="21962"/>
                      <a:pt x="8894" y="21962"/>
                    </a:cubicBezTo>
                    <a:cubicBezTo>
                      <a:pt x="9191" y="21962"/>
                      <a:pt x="9498" y="22002"/>
                      <a:pt x="9822" y="22113"/>
                    </a:cubicBezTo>
                    <a:cubicBezTo>
                      <a:pt x="10620" y="22384"/>
                      <a:pt x="11284" y="22482"/>
                      <a:pt x="11955" y="22482"/>
                    </a:cubicBezTo>
                    <a:cubicBezTo>
                      <a:pt x="12644" y="22482"/>
                      <a:pt x="13341" y="22379"/>
                      <a:pt x="14199" y="22253"/>
                    </a:cubicBezTo>
                    <a:cubicBezTo>
                      <a:pt x="16905" y="21865"/>
                      <a:pt x="19708" y="21746"/>
                      <a:pt x="22274" y="20798"/>
                    </a:cubicBezTo>
                    <a:cubicBezTo>
                      <a:pt x="23924" y="20194"/>
                      <a:pt x="25660" y="19870"/>
                      <a:pt x="27277" y="19180"/>
                    </a:cubicBezTo>
                    <a:cubicBezTo>
                      <a:pt x="29832" y="18091"/>
                      <a:pt x="29692" y="17951"/>
                      <a:pt x="32538" y="17865"/>
                    </a:cubicBezTo>
                    <a:cubicBezTo>
                      <a:pt x="28905" y="16259"/>
                      <a:pt x="30393" y="13121"/>
                      <a:pt x="28538" y="11687"/>
                    </a:cubicBezTo>
                    <a:cubicBezTo>
                      <a:pt x="27719" y="11062"/>
                      <a:pt x="27104" y="10523"/>
                      <a:pt x="26166" y="10048"/>
                    </a:cubicBezTo>
                    <a:cubicBezTo>
                      <a:pt x="23816" y="8863"/>
                      <a:pt x="22167" y="6038"/>
                      <a:pt x="19611" y="5218"/>
                    </a:cubicBezTo>
                    <a:cubicBezTo>
                      <a:pt x="18857" y="4981"/>
                      <a:pt x="18404" y="5186"/>
                      <a:pt x="17714" y="4593"/>
                    </a:cubicBezTo>
                    <a:cubicBezTo>
                      <a:pt x="17164" y="4119"/>
                      <a:pt x="16830" y="3450"/>
                      <a:pt x="16204" y="3041"/>
                    </a:cubicBezTo>
                    <a:cubicBezTo>
                      <a:pt x="15450" y="2555"/>
                      <a:pt x="14641" y="1855"/>
                      <a:pt x="13865" y="1488"/>
                    </a:cubicBezTo>
                    <a:cubicBezTo>
                      <a:pt x="13153" y="1154"/>
                      <a:pt x="12280" y="1337"/>
                      <a:pt x="11536" y="1154"/>
                    </a:cubicBezTo>
                    <a:cubicBezTo>
                      <a:pt x="10695" y="949"/>
                      <a:pt x="9746" y="399"/>
                      <a:pt x="8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1"/>
              <p:cNvSpPr/>
              <p:nvPr/>
            </p:nvSpPr>
            <p:spPr>
              <a:xfrm>
                <a:off x="608870" y="4082806"/>
                <a:ext cx="3212087" cy="864298"/>
              </a:xfrm>
              <a:custGeom>
                <a:avLst/>
                <a:gdLst/>
                <a:ahLst/>
                <a:cxnLst/>
                <a:rect l="l" t="t" r="r" b="b"/>
                <a:pathLst>
                  <a:path w="91643" h="24659" extrusionOk="0">
                    <a:moveTo>
                      <a:pt x="33409" y="0"/>
                    </a:moveTo>
                    <a:cubicBezTo>
                      <a:pt x="33120" y="0"/>
                      <a:pt x="32817" y="305"/>
                      <a:pt x="32470" y="305"/>
                    </a:cubicBezTo>
                    <a:cubicBezTo>
                      <a:pt x="32436" y="305"/>
                      <a:pt x="32401" y="302"/>
                      <a:pt x="32366" y="296"/>
                    </a:cubicBezTo>
                    <a:cubicBezTo>
                      <a:pt x="32324" y="288"/>
                      <a:pt x="32280" y="284"/>
                      <a:pt x="32236" y="284"/>
                    </a:cubicBezTo>
                    <a:cubicBezTo>
                      <a:pt x="31143" y="284"/>
                      <a:pt x="29506" y="2632"/>
                      <a:pt x="28905" y="3358"/>
                    </a:cubicBezTo>
                    <a:cubicBezTo>
                      <a:pt x="28043" y="4403"/>
                      <a:pt x="27234" y="5579"/>
                      <a:pt x="25919" y="6107"/>
                    </a:cubicBezTo>
                    <a:cubicBezTo>
                      <a:pt x="24603" y="6635"/>
                      <a:pt x="23374" y="6204"/>
                      <a:pt x="22199" y="7077"/>
                    </a:cubicBezTo>
                    <a:cubicBezTo>
                      <a:pt x="21897" y="7304"/>
                      <a:pt x="21854" y="7552"/>
                      <a:pt x="21488" y="7692"/>
                    </a:cubicBezTo>
                    <a:cubicBezTo>
                      <a:pt x="21421" y="7718"/>
                      <a:pt x="21352" y="7727"/>
                      <a:pt x="21281" y="7727"/>
                    </a:cubicBezTo>
                    <a:cubicBezTo>
                      <a:pt x="21094" y="7727"/>
                      <a:pt x="20896" y="7662"/>
                      <a:pt x="20714" y="7662"/>
                    </a:cubicBezTo>
                    <a:cubicBezTo>
                      <a:pt x="20649" y="7662"/>
                      <a:pt x="20587" y="7670"/>
                      <a:pt x="20528" y="7692"/>
                    </a:cubicBezTo>
                    <a:cubicBezTo>
                      <a:pt x="19838" y="7940"/>
                      <a:pt x="19008" y="8942"/>
                      <a:pt x="18480" y="9438"/>
                    </a:cubicBezTo>
                    <a:cubicBezTo>
                      <a:pt x="17099" y="10754"/>
                      <a:pt x="15795" y="12597"/>
                      <a:pt x="13887" y="13136"/>
                    </a:cubicBezTo>
                    <a:cubicBezTo>
                      <a:pt x="11148" y="13902"/>
                      <a:pt x="6275" y="15821"/>
                      <a:pt x="4981" y="18311"/>
                    </a:cubicBezTo>
                    <a:cubicBezTo>
                      <a:pt x="2437" y="23206"/>
                      <a:pt x="0" y="23379"/>
                      <a:pt x="2286" y="23864"/>
                    </a:cubicBezTo>
                    <a:cubicBezTo>
                      <a:pt x="3042" y="24024"/>
                      <a:pt x="5600" y="24073"/>
                      <a:pt x="8696" y="24073"/>
                    </a:cubicBezTo>
                    <a:cubicBezTo>
                      <a:pt x="13419" y="24073"/>
                      <a:pt x="19391" y="23960"/>
                      <a:pt x="22116" y="23960"/>
                    </a:cubicBezTo>
                    <a:cubicBezTo>
                      <a:pt x="23007" y="23960"/>
                      <a:pt x="23551" y="23972"/>
                      <a:pt x="23590" y="24004"/>
                    </a:cubicBezTo>
                    <a:cubicBezTo>
                      <a:pt x="23827" y="24187"/>
                      <a:pt x="29336" y="24166"/>
                      <a:pt x="29692" y="24532"/>
                    </a:cubicBezTo>
                    <a:cubicBezTo>
                      <a:pt x="29778" y="24624"/>
                      <a:pt x="30383" y="24658"/>
                      <a:pt x="31254" y="24658"/>
                    </a:cubicBezTo>
                    <a:cubicBezTo>
                      <a:pt x="33950" y="24658"/>
                      <a:pt x="39199" y="24327"/>
                      <a:pt x="39505" y="24327"/>
                    </a:cubicBezTo>
                    <a:cubicBezTo>
                      <a:pt x="39509" y="24327"/>
                      <a:pt x="39512" y="24327"/>
                      <a:pt x="39514" y="24327"/>
                    </a:cubicBezTo>
                    <a:cubicBezTo>
                      <a:pt x="39520" y="24328"/>
                      <a:pt x="39527" y="24328"/>
                      <a:pt x="39533" y="24328"/>
                    </a:cubicBezTo>
                    <a:cubicBezTo>
                      <a:pt x="40126" y="24328"/>
                      <a:pt x="40997" y="23840"/>
                      <a:pt x="41552" y="23659"/>
                    </a:cubicBezTo>
                    <a:cubicBezTo>
                      <a:pt x="42242" y="23427"/>
                      <a:pt x="44094" y="23343"/>
                      <a:pt x="46603" y="23343"/>
                    </a:cubicBezTo>
                    <a:cubicBezTo>
                      <a:pt x="53075" y="23343"/>
                      <a:pt x="63915" y="23900"/>
                      <a:pt x="70440" y="23900"/>
                    </a:cubicBezTo>
                    <a:cubicBezTo>
                      <a:pt x="73009" y="23900"/>
                      <a:pt x="74909" y="23813"/>
                      <a:pt x="75610" y="23573"/>
                    </a:cubicBezTo>
                    <a:cubicBezTo>
                      <a:pt x="77346" y="22980"/>
                      <a:pt x="88149" y="21600"/>
                      <a:pt x="89895" y="21039"/>
                    </a:cubicBezTo>
                    <a:cubicBezTo>
                      <a:pt x="91642" y="20468"/>
                      <a:pt x="58177" y="16770"/>
                      <a:pt x="56139" y="16328"/>
                    </a:cubicBezTo>
                    <a:cubicBezTo>
                      <a:pt x="54824" y="16037"/>
                      <a:pt x="53929" y="15541"/>
                      <a:pt x="52700" y="15077"/>
                    </a:cubicBezTo>
                    <a:cubicBezTo>
                      <a:pt x="51093" y="14473"/>
                      <a:pt x="48948" y="9632"/>
                      <a:pt x="47934" y="8921"/>
                    </a:cubicBezTo>
                    <a:cubicBezTo>
                      <a:pt x="47029" y="8285"/>
                      <a:pt x="43385" y="6290"/>
                      <a:pt x="42500" y="5676"/>
                    </a:cubicBezTo>
                    <a:cubicBezTo>
                      <a:pt x="41422" y="4932"/>
                      <a:pt x="36452" y="3304"/>
                      <a:pt x="35654" y="1935"/>
                    </a:cubicBezTo>
                    <a:cubicBezTo>
                      <a:pt x="35191" y="1147"/>
                      <a:pt x="34716" y="1212"/>
                      <a:pt x="33714" y="145"/>
                    </a:cubicBezTo>
                    <a:cubicBezTo>
                      <a:pt x="33613" y="39"/>
                      <a:pt x="33512" y="0"/>
                      <a:pt x="3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5764" y="4092304"/>
                <a:ext cx="1905704" cy="822624"/>
              </a:xfrm>
              <a:custGeom>
                <a:avLst/>
                <a:gdLst/>
                <a:ahLst/>
                <a:cxnLst/>
                <a:rect l="l" t="t" r="r" b="b"/>
                <a:pathLst>
                  <a:path w="54371" h="23470" extrusionOk="0">
                    <a:moveTo>
                      <a:pt x="118" y="21684"/>
                    </a:moveTo>
                    <a:cubicBezTo>
                      <a:pt x="41" y="21684"/>
                      <a:pt x="0" y="21685"/>
                      <a:pt x="0" y="21685"/>
                    </a:cubicBezTo>
                    <a:cubicBezTo>
                      <a:pt x="16" y="21686"/>
                      <a:pt x="34" y="21686"/>
                      <a:pt x="52" y="21686"/>
                    </a:cubicBezTo>
                    <a:cubicBezTo>
                      <a:pt x="73" y="21686"/>
                      <a:pt x="95" y="21685"/>
                      <a:pt x="119" y="21684"/>
                    </a:cubicBezTo>
                    <a:close/>
                    <a:moveTo>
                      <a:pt x="50529" y="1"/>
                    </a:moveTo>
                    <a:cubicBezTo>
                      <a:pt x="49740" y="1"/>
                      <a:pt x="48755" y="565"/>
                      <a:pt x="48376" y="823"/>
                    </a:cubicBezTo>
                    <a:cubicBezTo>
                      <a:pt x="46878" y="1868"/>
                      <a:pt x="45562" y="3356"/>
                      <a:pt x="44193" y="4542"/>
                    </a:cubicBezTo>
                    <a:cubicBezTo>
                      <a:pt x="42813" y="5739"/>
                      <a:pt x="40991" y="5512"/>
                      <a:pt x="39557" y="6310"/>
                    </a:cubicBezTo>
                    <a:cubicBezTo>
                      <a:pt x="39255" y="6483"/>
                      <a:pt x="39115" y="6882"/>
                      <a:pt x="38792" y="7022"/>
                    </a:cubicBezTo>
                    <a:cubicBezTo>
                      <a:pt x="38679" y="7066"/>
                      <a:pt x="38567" y="7079"/>
                      <a:pt x="38455" y="7079"/>
                    </a:cubicBezTo>
                    <a:cubicBezTo>
                      <a:pt x="38260" y="7079"/>
                      <a:pt x="38066" y="7038"/>
                      <a:pt x="37874" y="7038"/>
                    </a:cubicBezTo>
                    <a:cubicBezTo>
                      <a:pt x="37795" y="7038"/>
                      <a:pt x="37716" y="7045"/>
                      <a:pt x="37638" y="7065"/>
                    </a:cubicBezTo>
                    <a:cubicBezTo>
                      <a:pt x="36786" y="7281"/>
                      <a:pt x="36118" y="8197"/>
                      <a:pt x="35482" y="8801"/>
                    </a:cubicBezTo>
                    <a:cubicBezTo>
                      <a:pt x="34738" y="9502"/>
                      <a:pt x="33908" y="10159"/>
                      <a:pt x="33218" y="10914"/>
                    </a:cubicBezTo>
                    <a:cubicBezTo>
                      <a:pt x="31730" y="12531"/>
                      <a:pt x="30781" y="12973"/>
                      <a:pt x="28549" y="13178"/>
                    </a:cubicBezTo>
                    <a:cubicBezTo>
                      <a:pt x="26470" y="13369"/>
                      <a:pt x="2888" y="21545"/>
                      <a:pt x="119" y="21684"/>
                    </a:cubicBezTo>
                    <a:lnTo>
                      <a:pt x="118" y="21684"/>
                    </a:lnTo>
                    <a:cubicBezTo>
                      <a:pt x="157" y="21684"/>
                      <a:pt x="206" y="21684"/>
                      <a:pt x="263" y="21684"/>
                    </a:cubicBezTo>
                    <a:cubicBezTo>
                      <a:pt x="2348" y="21684"/>
                      <a:pt x="16194" y="21749"/>
                      <a:pt x="18037" y="23453"/>
                    </a:cubicBezTo>
                    <a:cubicBezTo>
                      <a:pt x="18077" y="23464"/>
                      <a:pt x="18123" y="23470"/>
                      <a:pt x="18176" y="23470"/>
                    </a:cubicBezTo>
                    <a:cubicBezTo>
                      <a:pt x="19754" y="23470"/>
                      <a:pt x="27169" y="18537"/>
                      <a:pt x="29006" y="18537"/>
                    </a:cubicBezTo>
                    <a:cubicBezTo>
                      <a:pt x="29133" y="18537"/>
                      <a:pt x="29234" y="18561"/>
                      <a:pt x="29304" y="18612"/>
                    </a:cubicBezTo>
                    <a:cubicBezTo>
                      <a:pt x="30029" y="19150"/>
                      <a:pt x="30806" y="19590"/>
                      <a:pt x="31631" y="19590"/>
                    </a:cubicBezTo>
                    <a:cubicBezTo>
                      <a:pt x="31996" y="19590"/>
                      <a:pt x="32370" y="19504"/>
                      <a:pt x="32754" y="19302"/>
                    </a:cubicBezTo>
                    <a:cubicBezTo>
                      <a:pt x="34263" y="18504"/>
                      <a:pt x="35352" y="17512"/>
                      <a:pt x="37120" y="17232"/>
                    </a:cubicBezTo>
                    <a:cubicBezTo>
                      <a:pt x="37306" y="17203"/>
                      <a:pt x="37485" y="17190"/>
                      <a:pt x="37657" y="17190"/>
                    </a:cubicBezTo>
                    <a:cubicBezTo>
                      <a:pt x="38793" y="17190"/>
                      <a:pt x="39648" y="17768"/>
                      <a:pt x="40463" y="18385"/>
                    </a:cubicBezTo>
                    <a:cubicBezTo>
                      <a:pt x="41304" y="18211"/>
                      <a:pt x="42330" y="17637"/>
                      <a:pt x="43198" y="17637"/>
                    </a:cubicBezTo>
                    <a:cubicBezTo>
                      <a:pt x="43243" y="17637"/>
                      <a:pt x="43287" y="17638"/>
                      <a:pt x="43331" y="17642"/>
                    </a:cubicBezTo>
                    <a:cubicBezTo>
                      <a:pt x="44506" y="17717"/>
                      <a:pt x="45746" y="18181"/>
                      <a:pt x="46608" y="19000"/>
                    </a:cubicBezTo>
                    <a:cubicBezTo>
                      <a:pt x="47244" y="19604"/>
                      <a:pt x="47783" y="20908"/>
                      <a:pt x="48797" y="20908"/>
                    </a:cubicBezTo>
                    <a:cubicBezTo>
                      <a:pt x="48667" y="19895"/>
                      <a:pt x="47126" y="19032"/>
                      <a:pt x="48214" y="18148"/>
                    </a:cubicBezTo>
                    <a:cubicBezTo>
                      <a:pt x="48516" y="17900"/>
                      <a:pt x="49185" y="17803"/>
                      <a:pt x="49541" y="17598"/>
                    </a:cubicBezTo>
                    <a:cubicBezTo>
                      <a:pt x="50155" y="17264"/>
                      <a:pt x="50705" y="16747"/>
                      <a:pt x="51330" y="16466"/>
                    </a:cubicBezTo>
                    <a:cubicBezTo>
                      <a:pt x="52010" y="16164"/>
                      <a:pt x="52710" y="16111"/>
                      <a:pt x="53357" y="15690"/>
                    </a:cubicBezTo>
                    <a:cubicBezTo>
                      <a:pt x="53724" y="15442"/>
                      <a:pt x="54069" y="15151"/>
                      <a:pt x="54371" y="14817"/>
                    </a:cubicBezTo>
                    <a:cubicBezTo>
                      <a:pt x="53907" y="14051"/>
                      <a:pt x="52387" y="13836"/>
                      <a:pt x="51568" y="13663"/>
                    </a:cubicBezTo>
                    <a:cubicBezTo>
                      <a:pt x="50573" y="13448"/>
                      <a:pt x="49462" y="13067"/>
                      <a:pt x="48429" y="13067"/>
                    </a:cubicBezTo>
                    <a:cubicBezTo>
                      <a:pt x="48375" y="13067"/>
                      <a:pt x="48322" y="13068"/>
                      <a:pt x="48268" y="13070"/>
                    </a:cubicBezTo>
                    <a:cubicBezTo>
                      <a:pt x="48312" y="12219"/>
                      <a:pt x="49595" y="11906"/>
                      <a:pt x="49853" y="11162"/>
                    </a:cubicBezTo>
                    <a:cubicBezTo>
                      <a:pt x="49120" y="10795"/>
                      <a:pt x="47589" y="10903"/>
                      <a:pt x="48301" y="9760"/>
                    </a:cubicBezTo>
                    <a:cubicBezTo>
                      <a:pt x="48807" y="8952"/>
                      <a:pt x="50090" y="9210"/>
                      <a:pt x="50737" y="8553"/>
                    </a:cubicBezTo>
                    <a:cubicBezTo>
                      <a:pt x="50619" y="8477"/>
                      <a:pt x="50543" y="8305"/>
                      <a:pt x="50349" y="8219"/>
                    </a:cubicBezTo>
                    <a:cubicBezTo>
                      <a:pt x="50694" y="7798"/>
                      <a:pt x="51298" y="7841"/>
                      <a:pt x="51654" y="7410"/>
                    </a:cubicBezTo>
                    <a:cubicBezTo>
                      <a:pt x="51323" y="6985"/>
                      <a:pt x="50743" y="6876"/>
                      <a:pt x="50079" y="6876"/>
                    </a:cubicBezTo>
                    <a:cubicBezTo>
                      <a:pt x="49378" y="6876"/>
                      <a:pt x="48585" y="6997"/>
                      <a:pt x="47895" y="6997"/>
                    </a:cubicBezTo>
                    <a:cubicBezTo>
                      <a:pt x="47300" y="6997"/>
                      <a:pt x="46782" y="6907"/>
                      <a:pt x="46468" y="6569"/>
                    </a:cubicBezTo>
                    <a:cubicBezTo>
                      <a:pt x="46921" y="5857"/>
                      <a:pt x="47805" y="5922"/>
                      <a:pt x="48355" y="5469"/>
                    </a:cubicBezTo>
                    <a:cubicBezTo>
                      <a:pt x="48260" y="5460"/>
                      <a:pt x="48158" y="5458"/>
                      <a:pt x="48051" y="5458"/>
                    </a:cubicBezTo>
                    <a:cubicBezTo>
                      <a:pt x="47937" y="5458"/>
                      <a:pt x="47817" y="5461"/>
                      <a:pt x="47697" y="5461"/>
                    </a:cubicBezTo>
                    <a:cubicBezTo>
                      <a:pt x="47266" y="5461"/>
                      <a:pt x="46829" y="5426"/>
                      <a:pt x="46597" y="5103"/>
                    </a:cubicBezTo>
                    <a:cubicBezTo>
                      <a:pt x="48301" y="3938"/>
                      <a:pt x="51028" y="4251"/>
                      <a:pt x="52818" y="3108"/>
                    </a:cubicBezTo>
                    <a:cubicBezTo>
                      <a:pt x="52430" y="2343"/>
                      <a:pt x="51460" y="2246"/>
                      <a:pt x="50737" y="1879"/>
                    </a:cubicBezTo>
                    <a:cubicBezTo>
                      <a:pt x="50685" y="1456"/>
                      <a:pt x="51182" y="1394"/>
                      <a:pt x="51612" y="1394"/>
                    </a:cubicBezTo>
                    <a:cubicBezTo>
                      <a:pt x="51788" y="1394"/>
                      <a:pt x="51953" y="1405"/>
                      <a:pt x="52065" y="1405"/>
                    </a:cubicBezTo>
                    <a:cubicBezTo>
                      <a:pt x="52187" y="1405"/>
                      <a:pt x="52245" y="1392"/>
                      <a:pt x="52182" y="1340"/>
                    </a:cubicBezTo>
                    <a:cubicBezTo>
                      <a:pt x="51891" y="844"/>
                      <a:pt x="51643" y="575"/>
                      <a:pt x="51233" y="230"/>
                    </a:cubicBezTo>
                    <a:cubicBezTo>
                      <a:pt x="51042" y="66"/>
                      <a:pt x="50797" y="1"/>
                      <a:pt x="50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329136" y="4065106"/>
                <a:ext cx="1472380" cy="735174"/>
              </a:xfrm>
              <a:custGeom>
                <a:avLst/>
                <a:gdLst/>
                <a:ahLst/>
                <a:cxnLst/>
                <a:rect l="l" t="t" r="r" b="b"/>
                <a:pathLst>
                  <a:path w="42008" h="20975" extrusionOk="0">
                    <a:moveTo>
                      <a:pt x="38416" y="3485"/>
                    </a:moveTo>
                    <a:lnTo>
                      <a:pt x="38416" y="3485"/>
                    </a:lnTo>
                    <a:cubicBezTo>
                      <a:pt x="38417" y="3485"/>
                      <a:pt x="38417" y="3485"/>
                      <a:pt x="38417" y="3485"/>
                    </a:cubicBezTo>
                    <a:cubicBezTo>
                      <a:pt x="38417" y="3485"/>
                      <a:pt x="38417" y="3485"/>
                      <a:pt x="38416" y="3485"/>
                    </a:cubicBezTo>
                    <a:close/>
                    <a:moveTo>
                      <a:pt x="41034" y="0"/>
                    </a:moveTo>
                    <a:cubicBezTo>
                      <a:pt x="41031" y="0"/>
                      <a:pt x="41028" y="1"/>
                      <a:pt x="41026" y="3"/>
                    </a:cubicBezTo>
                    <a:cubicBezTo>
                      <a:pt x="40498" y="499"/>
                      <a:pt x="37910" y="1728"/>
                      <a:pt x="37555" y="2019"/>
                    </a:cubicBezTo>
                    <a:cubicBezTo>
                      <a:pt x="36336" y="3033"/>
                      <a:pt x="35042" y="4887"/>
                      <a:pt x="33619" y="5566"/>
                    </a:cubicBezTo>
                    <a:cubicBezTo>
                      <a:pt x="32272" y="6202"/>
                      <a:pt x="30719" y="6860"/>
                      <a:pt x="29339" y="7367"/>
                    </a:cubicBezTo>
                    <a:cubicBezTo>
                      <a:pt x="28563" y="7647"/>
                      <a:pt x="27668" y="7496"/>
                      <a:pt x="26956" y="8046"/>
                    </a:cubicBezTo>
                    <a:cubicBezTo>
                      <a:pt x="26320" y="8553"/>
                      <a:pt x="25781" y="9512"/>
                      <a:pt x="25264" y="10148"/>
                    </a:cubicBezTo>
                    <a:cubicBezTo>
                      <a:pt x="24390" y="11226"/>
                      <a:pt x="23474" y="12326"/>
                      <a:pt x="22256" y="13005"/>
                    </a:cubicBezTo>
                    <a:cubicBezTo>
                      <a:pt x="20962" y="13738"/>
                      <a:pt x="19312" y="13846"/>
                      <a:pt x="17879" y="14148"/>
                    </a:cubicBezTo>
                    <a:cubicBezTo>
                      <a:pt x="16401" y="14450"/>
                      <a:pt x="15065" y="14817"/>
                      <a:pt x="13663" y="15377"/>
                    </a:cubicBezTo>
                    <a:cubicBezTo>
                      <a:pt x="11636" y="16175"/>
                      <a:pt x="9566" y="16779"/>
                      <a:pt x="7485" y="17383"/>
                    </a:cubicBezTo>
                    <a:cubicBezTo>
                      <a:pt x="6828" y="17577"/>
                      <a:pt x="6202" y="17857"/>
                      <a:pt x="5566" y="18116"/>
                    </a:cubicBezTo>
                    <a:cubicBezTo>
                      <a:pt x="4714" y="18655"/>
                      <a:pt x="3820" y="19366"/>
                      <a:pt x="2871" y="19690"/>
                    </a:cubicBezTo>
                    <a:cubicBezTo>
                      <a:pt x="2483" y="19819"/>
                      <a:pt x="46" y="20250"/>
                      <a:pt x="14" y="20736"/>
                    </a:cubicBezTo>
                    <a:cubicBezTo>
                      <a:pt x="0" y="20920"/>
                      <a:pt x="458" y="20975"/>
                      <a:pt x="1017" y="20975"/>
                    </a:cubicBezTo>
                    <a:cubicBezTo>
                      <a:pt x="1801" y="20975"/>
                      <a:pt x="2783" y="20867"/>
                      <a:pt x="2946" y="20854"/>
                    </a:cubicBezTo>
                    <a:cubicBezTo>
                      <a:pt x="3026" y="20849"/>
                      <a:pt x="3124" y="20847"/>
                      <a:pt x="3235" y="20847"/>
                    </a:cubicBezTo>
                    <a:cubicBezTo>
                      <a:pt x="3408" y="20847"/>
                      <a:pt x="3613" y="20851"/>
                      <a:pt x="3832" y="20851"/>
                    </a:cubicBezTo>
                    <a:cubicBezTo>
                      <a:pt x="4639" y="20851"/>
                      <a:pt x="5635" y="20799"/>
                      <a:pt x="5911" y="20315"/>
                    </a:cubicBezTo>
                    <a:cubicBezTo>
                      <a:pt x="6030" y="20121"/>
                      <a:pt x="5922" y="19830"/>
                      <a:pt x="5997" y="19614"/>
                    </a:cubicBezTo>
                    <a:cubicBezTo>
                      <a:pt x="6138" y="19280"/>
                      <a:pt x="6418" y="19140"/>
                      <a:pt x="6731" y="19011"/>
                    </a:cubicBezTo>
                    <a:cubicBezTo>
                      <a:pt x="7539" y="18676"/>
                      <a:pt x="8434" y="18439"/>
                      <a:pt x="9264" y="18137"/>
                    </a:cubicBezTo>
                    <a:cubicBezTo>
                      <a:pt x="10245" y="17771"/>
                      <a:pt x="11270" y="17900"/>
                      <a:pt x="12294" y="17728"/>
                    </a:cubicBezTo>
                    <a:cubicBezTo>
                      <a:pt x="13415" y="17544"/>
                      <a:pt x="14278" y="16822"/>
                      <a:pt x="15442" y="16779"/>
                    </a:cubicBezTo>
                    <a:cubicBezTo>
                      <a:pt x="15527" y="16776"/>
                      <a:pt x="15611" y="16774"/>
                      <a:pt x="15696" y="16774"/>
                    </a:cubicBezTo>
                    <a:cubicBezTo>
                      <a:pt x="16371" y="16774"/>
                      <a:pt x="17040" y="16865"/>
                      <a:pt x="17712" y="16865"/>
                    </a:cubicBezTo>
                    <a:cubicBezTo>
                      <a:pt x="18089" y="16865"/>
                      <a:pt x="18468" y="16836"/>
                      <a:pt x="18849" y="16746"/>
                    </a:cubicBezTo>
                    <a:cubicBezTo>
                      <a:pt x="19184" y="16669"/>
                      <a:pt x="19522" y="16641"/>
                      <a:pt x="19860" y="16641"/>
                    </a:cubicBezTo>
                    <a:cubicBezTo>
                      <a:pt x="20672" y="16641"/>
                      <a:pt x="21489" y="16798"/>
                      <a:pt x="22291" y="16798"/>
                    </a:cubicBezTo>
                    <a:cubicBezTo>
                      <a:pt x="22642" y="16798"/>
                      <a:pt x="22991" y="16768"/>
                      <a:pt x="23334" y="16682"/>
                    </a:cubicBezTo>
                    <a:cubicBezTo>
                      <a:pt x="24789" y="16304"/>
                      <a:pt x="22385" y="15453"/>
                      <a:pt x="22094" y="14806"/>
                    </a:cubicBezTo>
                    <a:cubicBezTo>
                      <a:pt x="21857" y="14299"/>
                      <a:pt x="22213" y="14353"/>
                      <a:pt x="22504" y="13976"/>
                    </a:cubicBezTo>
                    <a:cubicBezTo>
                      <a:pt x="22698" y="13738"/>
                      <a:pt x="22665" y="13458"/>
                      <a:pt x="22849" y="13210"/>
                    </a:cubicBezTo>
                    <a:cubicBezTo>
                      <a:pt x="23280" y="12671"/>
                      <a:pt x="24056" y="12941"/>
                      <a:pt x="24434" y="12423"/>
                    </a:cubicBezTo>
                    <a:cubicBezTo>
                      <a:pt x="24638" y="12164"/>
                      <a:pt x="24649" y="11895"/>
                      <a:pt x="25005" y="11744"/>
                    </a:cubicBezTo>
                    <a:cubicBezTo>
                      <a:pt x="25328" y="11604"/>
                      <a:pt x="25673" y="11722"/>
                      <a:pt x="25965" y="11517"/>
                    </a:cubicBezTo>
                    <a:cubicBezTo>
                      <a:pt x="25366" y="10872"/>
                      <a:pt x="26641" y="10803"/>
                      <a:pt x="27194" y="10803"/>
                    </a:cubicBezTo>
                    <a:cubicBezTo>
                      <a:pt x="27279" y="10803"/>
                      <a:pt x="27346" y="10804"/>
                      <a:pt x="27388" y="10806"/>
                    </a:cubicBezTo>
                    <a:cubicBezTo>
                      <a:pt x="29005" y="10903"/>
                      <a:pt x="30633" y="11183"/>
                      <a:pt x="32250" y="11183"/>
                    </a:cubicBezTo>
                    <a:cubicBezTo>
                      <a:pt x="32374" y="11183"/>
                      <a:pt x="32541" y="11186"/>
                      <a:pt x="32727" y="11186"/>
                    </a:cubicBezTo>
                    <a:cubicBezTo>
                      <a:pt x="32913" y="11186"/>
                      <a:pt x="33118" y="11183"/>
                      <a:pt x="33317" y="11172"/>
                    </a:cubicBezTo>
                    <a:cubicBezTo>
                      <a:pt x="34061" y="11129"/>
                      <a:pt x="34676" y="10935"/>
                      <a:pt x="33781" y="10191"/>
                    </a:cubicBezTo>
                    <a:cubicBezTo>
                      <a:pt x="33555" y="10008"/>
                      <a:pt x="32606" y="9739"/>
                      <a:pt x="32681" y="9361"/>
                    </a:cubicBezTo>
                    <a:cubicBezTo>
                      <a:pt x="32725" y="9084"/>
                      <a:pt x="33233" y="9029"/>
                      <a:pt x="33640" y="9029"/>
                    </a:cubicBezTo>
                    <a:cubicBezTo>
                      <a:pt x="33835" y="9029"/>
                      <a:pt x="34007" y="9042"/>
                      <a:pt x="34094" y="9049"/>
                    </a:cubicBezTo>
                    <a:cubicBezTo>
                      <a:pt x="34494" y="9074"/>
                      <a:pt x="34924" y="9109"/>
                      <a:pt x="35354" y="9109"/>
                    </a:cubicBezTo>
                    <a:cubicBezTo>
                      <a:pt x="36026" y="9109"/>
                      <a:pt x="36699" y="9024"/>
                      <a:pt x="37263" y="8682"/>
                    </a:cubicBezTo>
                    <a:cubicBezTo>
                      <a:pt x="36972" y="8337"/>
                      <a:pt x="36401" y="8348"/>
                      <a:pt x="36131" y="8024"/>
                    </a:cubicBezTo>
                    <a:cubicBezTo>
                      <a:pt x="35840" y="7679"/>
                      <a:pt x="36067" y="7712"/>
                      <a:pt x="36250" y="7399"/>
                    </a:cubicBezTo>
                    <a:cubicBezTo>
                      <a:pt x="36433" y="7065"/>
                      <a:pt x="36293" y="7032"/>
                      <a:pt x="36369" y="6687"/>
                    </a:cubicBezTo>
                    <a:cubicBezTo>
                      <a:pt x="36476" y="6127"/>
                      <a:pt x="37102" y="5943"/>
                      <a:pt x="37522" y="5706"/>
                    </a:cubicBezTo>
                    <a:cubicBezTo>
                      <a:pt x="37641" y="5642"/>
                      <a:pt x="39161" y="4779"/>
                      <a:pt x="38773" y="4574"/>
                    </a:cubicBezTo>
                    <a:cubicBezTo>
                      <a:pt x="38579" y="4456"/>
                      <a:pt x="37932" y="4413"/>
                      <a:pt x="37889" y="4111"/>
                    </a:cubicBezTo>
                    <a:cubicBezTo>
                      <a:pt x="37869" y="3979"/>
                      <a:pt x="38246" y="3478"/>
                      <a:pt x="38391" y="3478"/>
                    </a:cubicBezTo>
                    <a:cubicBezTo>
                      <a:pt x="38401" y="3478"/>
                      <a:pt x="38409" y="3480"/>
                      <a:pt x="38416" y="3485"/>
                    </a:cubicBezTo>
                    <a:lnTo>
                      <a:pt x="38416" y="3485"/>
                    </a:lnTo>
                    <a:cubicBezTo>
                      <a:pt x="38330" y="3431"/>
                      <a:pt x="38244" y="3399"/>
                      <a:pt x="38158" y="3334"/>
                    </a:cubicBezTo>
                    <a:cubicBezTo>
                      <a:pt x="38978" y="2342"/>
                      <a:pt x="39862" y="2461"/>
                      <a:pt x="40886" y="2041"/>
                    </a:cubicBezTo>
                    <a:cubicBezTo>
                      <a:pt x="40670" y="1944"/>
                      <a:pt x="40509" y="1674"/>
                      <a:pt x="40336" y="1566"/>
                    </a:cubicBezTo>
                    <a:cubicBezTo>
                      <a:pt x="40757" y="1049"/>
                      <a:pt x="41393" y="1124"/>
                      <a:pt x="42007" y="1006"/>
                    </a:cubicBezTo>
                    <a:cubicBezTo>
                      <a:pt x="42007" y="1006"/>
                      <a:pt x="41144" y="0"/>
                      <a:pt x="4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1886127" y="4177055"/>
                <a:ext cx="709692" cy="499603"/>
              </a:xfrm>
              <a:custGeom>
                <a:avLst/>
                <a:gdLst/>
                <a:ahLst/>
                <a:cxnLst/>
                <a:rect l="l" t="t" r="r" b="b"/>
                <a:pathLst>
                  <a:path w="20248" h="14254" extrusionOk="0">
                    <a:moveTo>
                      <a:pt x="0" y="0"/>
                    </a:moveTo>
                    <a:lnTo>
                      <a:pt x="0" y="0"/>
                    </a:lnTo>
                    <a:cubicBezTo>
                      <a:pt x="97" y="291"/>
                      <a:pt x="701" y="679"/>
                      <a:pt x="971" y="820"/>
                    </a:cubicBezTo>
                    <a:cubicBezTo>
                      <a:pt x="227" y="1132"/>
                      <a:pt x="1326" y="1402"/>
                      <a:pt x="1542" y="1466"/>
                    </a:cubicBezTo>
                    <a:cubicBezTo>
                      <a:pt x="2060" y="1628"/>
                      <a:pt x="2502" y="2599"/>
                      <a:pt x="2405" y="3116"/>
                    </a:cubicBezTo>
                    <a:cubicBezTo>
                      <a:pt x="2329" y="3439"/>
                      <a:pt x="2113" y="3537"/>
                      <a:pt x="1963" y="3817"/>
                    </a:cubicBezTo>
                    <a:cubicBezTo>
                      <a:pt x="1968" y="3816"/>
                      <a:pt x="1975" y="3816"/>
                      <a:pt x="1981" y="3816"/>
                    </a:cubicBezTo>
                    <a:cubicBezTo>
                      <a:pt x="2296" y="3816"/>
                      <a:pt x="3752" y="4296"/>
                      <a:pt x="3763" y="4507"/>
                    </a:cubicBezTo>
                    <a:cubicBezTo>
                      <a:pt x="3774" y="4787"/>
                      <a:pt x="3138" y="4830"/>
                      <a:pt x="3364" y="5218"/>
                    </a:cubicBezTo>
                    <a:cubicBezTo>
                      <a:pt x="3493" y="5456"/>
                      <a:pt x="4097" y="5337"/>
                      <a:pt x="4291" y="5520"/>
                    </a:cubicBezTo>
                    <a:cubicBezTo>
                      <a:pt x="3591" y="6232"/>
                      <a:pt x="2577" y="6404"/>
                      <a:pt x="1693" y="6803"/>
                    </a:cubicBezTo>
                    <a:cubicBezTo>
                      <a:pt x="1132" y="7062"/>
                      <a:pt x="1305" y="7536"/>
                      <a:pt x="852" y="7892"/>
                    </a:cubicBezTo>
                    <a:cubicBezTo>
                      <a:pt x="701" y="8022"/>
                      <a:pt x="281" y="8086"/>
                      <a:pt x="324" y="8302"/>
                    </a:cubicBezTo>
                    <a:cubicBezTo>
                      <a:pt x="335" y="8323"/>
                      <a:pt x="335" y="8334"/>
                      <a:pt x="345" y="8345"/>
                    </a:cubicBezTo>
                    <a:cubicBezTo>
                      <a:pt x="395" y="8459"/>
                      <a:pt x="651" y="8491"/>
                      <a:pt x="933" y="8491"/>
                    </a:cubicBezTo>
                    <a:cubicBezTo>
                      <a:pt x="1262" y="8491"/>
                      <a:pt x="1626" y="8448"/>
                      <a:pt x="1736" y="8442"/>
                    </a:cubicBezTo>
                    <a:cubicBezTo>
                      <a:pt x="1763" y="8441"/>
                      <a:pt x="1789" y="8441"/>
                      <a:pt x="1815" y="8441"/>
                    </a:cubicBezTo>
                    <a:cubicBezTo>
                      <a:pt x="2659" y="8441"/>
                      <a:pt x="3458" y="8723"/>
                      <a:pt x="4292" y="8723"/>
                    </a:cubicBezTo>
                    <a:cubicBezTo>
                      <a:pt x="4420" y="8723"/>
                      <a:pt x="4549" y="8716"/>
                      <a:pt x="4679" y="8701"/>
                    </a:cubicBezTo>
                    <a:cubicBezTo>
                      <a:pt x="4968" y="8665"/>
                      <a:pt x="5261" y="8623"/>
                      <a:pt x="5545" y="8623"/>
                    </a:cubicBezTo>
                    <a:cubicBezTo>
                      <a:pt x="5941" y="8623"/>
                      <a:pt x="6320" y="8704"/>
                      <a:pt x="6652" y="8992"/>
                    </a:cubicBezTo>
                    <a:cubicBezTo>
                      <a:pt x="6599" y="9143"/>
                      <a:pt x="6480" y="9218"/>
                      <a:pt x="6426" y="9391"/>
                    </a:cubicBezTo>
                    <a:cubicBezTo>
                      <a:pt x="6564" y="9387"/>
                      <a:pt x="6703" y="9386"/>
                      <a:pt x="6842" y="9386"/>
                    </a:cubicBezTo>
                    <a:cubicBezTo>
                      <a:pt x="8013" y="9386"/>
                      <a:pt x="9205" y="9500"/>
                      <a:pt x="10361" y="9606"/>
                    </a:cubicBezTo>
                    <a:cubicBezTo>
                      <a:pt x="10534" y="10113"/>
                      <a:pt x="10749" y="10296"/>
                      <a:pt x="11278" y="10426"/>
                    </a:cubicBezTo>
                    <a:cubicBezTo>
                      <a:pt x="11148" y="10609"/>
                      <a:pt x="10728" y="10706"/>
                      <a:pt x="10663" y="10879"/>
                    </a:cubicBezTo>
                    <a:cubicBezTo>
                      <a:pt x="10501" y="11310"/>
                      <a:pt x="11137" y="11288"/>
                      <a:pt x="11429" y="11321"/>
                    </a:cubicBezTo>
                    <a:cubicBezTo>
                      <a:pt x="11903" y="11375"/>
                      <a:pt x="12367" y="11396"/>
                      <a:pt x="12852" y="11439"/>
                    </a:cubicBezTo>
                    <a:cubicBezTo>
                      <a:pt x="13229" y="11461"/>
                      <a:pt x="13876" y="11720"/>
                      <a:pt x="14038" y="12118"/>
                    </a:cubicBezTo>
                    <a:cubicBezTo>
                      <a:pt x="14286" y="12722"/>
                      <a:pt x="13197" y="12701"/>
                      <a:pt x="12830" y="12927"/>
                    </a:cubicBezTo>
                    <a:cubicBezTo>
                      <a:pt x="12927" y="13082"/>
                      <a:pt x="13149" y="13134"/>
                      <a:pt x="13412" y="13134"/>
                    </a:cubicBezTo>
                    <a:cubicBezTo>
                      <a:pt x="13882" y="13134"/>
                      <a:pt x="14483" y="12969"/>
                      <a:pt x="14738" y="12927"/>
                    </a:cubicBezTo>
                    <a:cubicBezTo>
                      <a:pt x="14925" y="12898"/>
                      <a:pt x="15069" y="12883"/>
                      <a:pt x="15191" y="12883"/>
                    </a:cubicBezTo>
                    <a:cubicBezTo>
                      <a:pt x="15528" y="12883"/>
                      <a:pt x="15693" y="12997"/>
                      <a:pt x="16097" y="13251"/>
                    </a:cubicBezTo>
                    <a:cubicBezTo>
                      <a:pt x="16819" y="13682"/>
                      <a:pt x="17574" y="13854"/>
                      <a:pt x="18383" y="13962"/>
                    </a:cubicBezTo>
                    <a:cubicBezTo>
                      <a:pt x="18982" y="14057"/>
                      <a:pt x="19448" y="14253"/>
                      <a:pt x="20016" y="14253"/>
                    </a:cubicBezTo>
                    <a:cubicBezTo>
                      <a:pt x="20091" y="14253"/>
                      <a:pt x="20168" y="14250"/>
                      <a:pt x="20248" y="14242"/>
                    </a:cubicBezTo>
                    <a:cubicBezTo>
                      <a:pt x="20194" y="13865"/>
                      <a:pt x="19579" y="13477"/>
                      <a:pt x="19234" y="13358"/>
                    </a:cubicBezTo>
                    <a:cubicBezTo>
                      <a:pt x="18296" y="13035"/>
                      <a:pt x="17466" y="12636"/>
                      <a:pt x="16636" y="12032"/>
                    </a:cubicBezTo>
                    <a:cubicBezTo>
                      <a:pt x="16269" y="11763"/>
                      <a:pt x="15914" y="11461"/>
                      <a:pt x="15569" y="11159"/>
                    </a:cubicBezTo>
                    <a:cubicBezTo>
                      <a:pt x="15353" y="10965"/>
                      <a:pt x="15202" y="10706"/>
                      <a:pt x="14986" y="10523"/>
                    </a:cubicBezTo>
                    <a:cubicBezTo>
                      <a:pt x="14771" y="10340"/>
                      <a:pt x="14566" y="10340"/>
                      <a:pt x="14340" y="10210"/>
                    </a:cubicBezTo>
                    <a:cubicBezTo>
                      <a:pt x="13865" y="9919"/>
                      <a:pt x="13412" y="9294"/>
                      <a:pt x="13218" y="8787"/>
                    </a:cubicBezTo>
                    <a:cubicBezTo>
                      <a:pt x="12960" y="8086"/>
                      <a:pt x="12906" y="7472"/>
                      <a:pt x="12431" y="6857"/>
                    </a:cubicBezTo>
                    <a:cubicBezTo>
                      <a:pt x="11946" y="6232"/>
                      <a:pt x="11472" y="5908"/>
                      <a:pt x="10782" y="5531"/>
                    </a:cubicBezTo>
                    <a:cubicBezTo>
                      <a:pt x="10189" y="5208"/>
                      <a:pt x="9811" y="4830"/>
                      <a:pt x="9143" y="4615"/>
                    </a:cubicBezTo>
                    <a:cubicBezTo>
                      <a:pt x="8399" y="4367"/>
                      <a:pt x="7903" y="3849"/>
                      <a:pt x="7289" y="3396"/>
                    </a:cubicBezTo>
                    <a:cubicBezTo>
                      <a:pt x="6728" y="2965"/>
                      <a:pt x="6178" y="2739"/>
                      <a:pt x="5499" y="2545"/>
                    </a:cubicBezTo>
                    <a:cubicBezTo>
                      <a:pt x="4809" y="2351"/>
                      <a:pt x="4270" y="1995"/>
                      <a:pt x="3666" y="1617"/>
                    </a:cubicBezTo>
                    <a:cubicBezTo>
                      <a:pt x="3084" y="1251"/>
                      <a:pt x="2469" y="1175"/>
                      <a:pt x="1844" y="917"/>
                    </a:cubicBezTo>
                    <a:cubicBezTo>
                      <a:pt x="1294" y="690"/>
                      <a:pt x="593" y="16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8205922" y="4291178"/>
                <a:ext cx="1372523" cy="542118"/>
              </a:xfrm>
              <a:custGeom>
                <a:avLst/>
                <a:gdLst/>
                <a:ahLst/>
                <a:cxnLst/>
                <a:rect l="l" t="t" r="r" b="b"/>
                <a:pathLst>
                  <a:path w="39159" h="15467" extrusionOk="0">
                    <a:moveTo>
                      <a:pt x="39158" y="0"/>
                    </a:moveTo>
                    <a:cubicBezTo>
                      <a:pt x="37595" y="2049"/>
                      <a:pt x="36064" y="3601"/>
                      <a:pt x="33595" y="5445"/>
                    </a:cubicBezTo>
                    <a:cubicBezTo>
                      <a:pt x="31892" y="6706"/>
                      <a:pt x="28690" y="6933"/>
                      <a:pt x="26695" y="7364"/>
                    </a:cubicBezTo>
                    <a:cubicBezTo>
                      <a:pt x="24959" y="7741"/>
                      <a:pt x="23213" y="8043"/>
                      <a:pt x="21466" y="8356"/>
                    </a:cubicBezTo>
                    <a:cubicBezTo>
                      <a:pt x="19741" y="8668"/>
                      <a:pt x="17930" y="8722"/>
                      <a:pt x="16172" y="8798"/>
                    </a:cubicBezTo>
                    <a:cubicBezTo>
                      <a:pt x="15161" y="8836"/>
                      <a:pt x="13970" y="9090"/>
                      <a:pt x="12935" y="9090"/>
                    </a:cubicBezTo>
                    <a:cubicBezTo>
                      <a:pt x="12812" y="9090"/>
                      <a:pt x="12690" y="9086"/>
                      <a:pt x="12571" y="9078"/>
                    </a:cubicBezTo>
                    <a:cubicBezTo>
                      <a:pt x="12102" y="9040"/>
                      <a:pt x="11779" y="8992"/>
                      <a:pt x="11454" y="8992"/>
                    </a:cubicBezTo>
                    <a:cubicBezTo>
                      <a:pt x="11129" y="8992"/>
                      <a:pt x="10803" y="9040"/>
                      <a:pt x="10329" y="9197"/>
                    </a:cubicBezTo>
                    <a:cubicBezTo>
                      <a:pt x="8960" y="9650"/>
                      <a:pt x="7299" y="9908"/>
                      <a:pt x="5855" y="10221"/>
                    </a:cubicBezTo>
                    <a:cubicBezTo>
                      <a:pt x="3903" y="10641"/>
                      <a:pt x="1909" y="10286"/>
                      <a:pt x="0" y="11062"/>
                    </a:cubicBezTo>
                    <a:cubicBezTo>
                      <a:pt x="429" y="11300"/>
                      <a:pt x="913" y="11387"/>
                      <a:pt x="1423" y="11387"/>
                    </a:cubicBezTo>
                    <a:cubicBezTo>
                      <a:pt x="2616" y="11387"/>
                      <a:pt x="3945" y="10912"/>
                      <a:pt x="5003" y="10814"/>
                    </a:cubicBezTo>
                    <a:cubicBezTo>
                      <a:pt x="5530" y="10767"/>
                      <a:pt x="6074" y="10748"/>
                      <a:pt x="6625" y="10748"/>
                    </a:cubicBezTo>
                    <a:cubicBezTo>
                      <a:pt x="8100" y="10748"/>
                      <a:pt x="9627" y="10884"/>
                      <a:pt x="11040" y="10986"/>
                    </a:cubicBezTo>
                    <a:cubicBezTo>
                      <a:pt x="12668" y="11094"/>
                      <a:pt x="13822" y="11827"/>
                      <a:pt x="15278" y="12431"/>
                    </a:cubicBezTo>
                    <a:cubicBezTo>
                      <a:pt x="16040" y="12747"/>
                      <a:pt x="16754" y="12846"/>
                      <a:pt x="17486" y="12846"/>
                    </a:cubicBezTo>
                    <a:cubicBezTo>
                      <a:pt x="17955" y="12846"/>
                      <a:pt x="18432" y="12805"/>
                      <a:pt x="18932" y="12755"/>
                    </a:cubicBezTo>
                    <a:cubicBezTo>
                      <a:pt x="19179" y="12729"/>
                      <a:pt x="19432" y="12718"/>
                      <a:pt x="19691" y="12718"/>
                    </a:cubicBezTo>
                    <a:cubicBezTo>
                      <a:pt x="20957" y="12718"/>
                      <a:pt x="22334" y="12991"/>
                      <a:pt x="23525" y="13197"/>
                    </a:cubicBezTo>
                    <a:cubicBezTo>
                      <a:pt x="23482" y="13736"/>
                      <a:pt x="22199" y="14167"/>
                      <a:pt x="21833" y="14609"/>
                    </a:cubicBezTo>
                    <a:cubicBezTo>
                      <a:pt x="22196" y="14752"/>
                      <a:pt x="22608" y="14792"/>
                      <a:pt x="23039" y="14792"/>
                    </a:cubicBezTo>
                    <a:cubicBezTo>
                      <a:pt x="23571" y="14792"/>
                      <a:pt x="24132" y="14732"/>
                      <a:pt x="24669" y="14732"/>
                    </a:cubicBezTo>
                    <a:cubicBezTo>
                      <a:pt x="24979" y="14732"/>
                      <a:pt x="25280" y="14751"/>
                      <a:pt x="25563" y="14814"/>
                    </a:cubicBezTo>
                    <a:cubicBezTo>
                      <a:pt x="26889" y="15116"/>
                      <a:pt x="28301" y="15321"/>
                      <a:pt x="29649" y="15439"/>
                    </a:cubicBezTo>
                    <a:cubicBezTo>
                      <a:pt x="29870" y="15459"/>
                      <a:pt x="30091" y="15467"/>
                      <a:pt x="30311" y="15467"/>
                    </a:cubicBezTo>
                    <a:cubicBezTo>
                      <a:pt x="31429" y="15467"/>
                      <a:pt x="32532" y="15256"/>
                      <a:pt x="33649" y="15256"/>
                    </a:cubicBezTo>
                    <a:cubicBezTo>
                      <a:pt x="33694" y="15256"/>
                      <a:pt x="33739" y="15256"/>
                      <a:pt x="33783" y="15256"/>
                    </a:cubicBezTo>
                    <a:cubicBezTo>
                      <a:pt x="34900" y="15256"/>
                      <a:pt x="35969" y="15180"/>
                      <a:pt x="37041" y="15180"/>
                    </a:cubicBezTo>
                    <a:cubicBezTo>
                      <a:pt x="37741" y="15180"/>
                      <a:pt x="38443" y="15212"/>
                      <a:pt x="39158" y="15321"/>
                    </a:cubicBezTo>
                    <a:lnTo>
                      <a:pt x="391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8899351" y="4259037"/>
                <a:ext cx="679479" cy="380818"/>
              </a:xfrm>
              <a:custGeom>
                <a:avLst/>
                <a:gdLst/>
                <a:ahLst/>
                <a:cxnLst/>
                <a:rect l="l" t="t" r="r" b="b"/>
                <a:pathLst>
                  <a:path w="19386" h="10865" extrusionOk="0">
                    <a:moveTo>
                      <a:pt x="19374" y="1"/>
                    </a:moveTo>
                    <a:lnTo>
                      <a:pt x="19374" y="1"/>
                    </a:lnTo>
                    <a:cubicBezTo>
                      <a:pt x="19191" y="260"/>
                      <a:pt x="19008" y="518"/>
                      <a:pt x="18835" y="788"/>
                    </a:cubicBezTo>
                    <a:cubicBezTo>
                      <a:pt x="18134" y="1834"/>
                      <a:pt x="17218" y="2890"/>
                      <a:pt x="16312" y="3785"/>
                    </a:cubicBezTo>
                    <a:cubicBezTo>
                      <a:pt x="15471" y="4583"/>
                      <a:pt x="14393" y="4982"/>
                      <a:pt x="13628" y="5866"/>
                    </a:cubicBezTo>
                    <a:cubicBezTo>
                      <a:pt x="12895" y="6728"/>
                      <a:pt x="12668" y="7418"/>
                      <a:pt x="11558" y="7602"/>
                    </a:cubicBezTo>
                    <a:cubicBezTo>
                      <a:pt x="9563" y="7925"/>
                      <a:pt x="7558" y="8162"/>
                      <a:pt x="5563" y="8507"/>
                    </a:cubicBezTo>
                    <a:cubicBezTo>
                      <a:pt x="3677" y="8831"/>
                      <a:pt x="1865" y="9424"/>
                      <a:pt x="0" y="9779"/>
                    </a:cubicBezTo>
                    <a:cubicBezTo>
                      <a:pt x="192" y="9966"/>
                      <a:pt x="412" y="10005"/>
                      <a:pt x="643" y="10005"/>
                    </a:cubicBezTo>
                    <a:cubicBezTo>
                      <a:pt x="806" y="10005"/>
                      <a:pt x="974" y="9985"/>
                      <a:pt x="1142" y="9985"/>
                    </a:cubicBezTo>
                    <a:cubicBezTo>
                      <a:pt x="1203" y="9985"/>
                      <a:pt x="1265" y="9988"/>
                      <a:pt x="1326" y="9995"/>
                    </a:cubicBezTo>
                    <a:cubicBezTo>
                      <a:pt x="1941" y="10081"/>
                      <a:pt x="1811" y="10265"/>
                      <a:pt x="2297" y="10534"/>
                    </a:cubicBezTo>
                    <a:cubicBezTo>
                      <a:pt x="2750" y="10789"/>
                      <a:pt x="3503" y="10865"/>
                      <a:pt x="4227" y="10865"/>
                    </a:cubicBezTo>
                    <a:cubicBezTo>
                      <a:pt x="4761" y="10865"/>
                      <a:pt x="5279" y="10823"/>
                      <a:pt x="5650" y="10782"/>
                    </a:cubicBezTo>
                    <a:cubicBezTo>
                      <a:pt x="6954" y="10642"/>
                      <a:pt x="8140" y="10071"/>
                      <a:pt x="9445" y="9909"/>
                    </a:cubicBezTo>
                    <a:cubicBezTo>
                      <a:pt x="10016" y="9844"/>
                      <a:pt x="10803" y="9801"/>
                      <a:pt x="11342" y="9618"/>
                    </a:cubicBezTo>
                    <a:cubicBezTo>
                      <a:pt x="11827" y="9445"/>
                      <a:pt x="11989" y="8982"/>
                      <a:pt x="12442" y="8798"/>
                    </a:cubicBezTo>
                    <a:cubicBezTo>
                      <a:pt x="12716" y="8689"/>
                      <a:pt x="12983" y="8662"/>
                      <a:pt x="13242" y="8662"/>
                    </a:cubicBezTo>
                    <a:cubicBezTo>
                      <a:pt x="13497" y="8662"/>
                      <a:pt x="13745" y="8688"/>
                      <a:pt x="13988" y="8688"/>
                    </a:cubicBezTo>
                    <a:cubicBezTo>
                      <a:pt x="14452" y="8688"/>
                      <a:pt x="14897" y="8594"/>
                      <a:pt x="15331" y="8044"/>
                    </a:cubicBezTo>
                    <a:cubicBezTo>
                      <a:pt x="15312" y="8037"/>
                      <a:pt x="15292" y="8035"/>
                      <a:pt x="15272" y="8034"/>
                    </a:cubicBezTo>
                    <a:lnTo>
                      <a:pt x="15272" y="8034"/>
                    </a:lnTo>
                    <a:cubicBezTo>
                      <a:pt x="15524" y="8011"/>
                      <a:pt x="15944" y="7825"/>
                      <a:pt x="16235" y="7825"/>
                    </a:cubicBezTo>
                    <a:cubicBezTo>
                      <a:pt x="16278" y="7825"/>
                      <a:pt x="16319" y="7829"/>
                      <a:pt x="16356" y="7839"/>
                    </a:cubicBezTo>
                    <a:cubicBezTo>
                      <a:pt x="16657" y="7914"/>
                      <a:pt x="16884" y="8259"/>
                      <a:pt x="17358" y="8292"/>
                    </a:cubicBezTo>
                    <a:cubicBezTo>
                      <a:pt x="17387" y="8293"/>
                      <a:pt x="17416" y="8294"/>
                      <a:pt x="17444" y="8294"/>
                    </a:cubicBezTo>
                    <a:cubicBezTo>
                      <a:pt x="18110" y="8294"/>
                      <a:pt x="18713" y="7946"/>
                      <a:pt x="19385" y="7936"/>
                    </a:cubicBezTo>
                    <a:cubicBezTo>
                      <a:pt x="19256" y="5305"/>
                      <a:pt x="19374" y="2642"/>
                      <a:pt x="19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8561890" y="4259037"/>
                <a:ext cx="1016555" cy="369918"/>
              </a:xfrm>
              <a:custGeom>
                <a:avLst/>
                <a:gdLst/>
                <a:ahLst/>
                <a:cxnLst/>
                <a:rect l="l" t="t" r="r" b="b"/>
                <a:pathLst>
                  <a:path w="29003" h="10554" extrusionOk="0">
                    <a:moveTo>
                      <a:pt x="29002" y="1"/>
                    </a:moveTo>
                    <a:cubicBezTo>
                      <a:pt x="28819" y="260"/>
                      <a:pt x="28636" y="518"/>
                      <a:pt x="28463" y="788"/>
                    </a:cubicBezTo>
                    <a:cubicBezTo>
                      <a:pt x="27762" y="1834"/>
                      <a:pt x="26846" y="2890"/>
                      <a:pt x="25940" y="3785"/>
                    </a:cubicBezTo>
                    <a:cubicBezTo>
                      <a:pt x="25099" y="4583"/>
                      <a:pt x="24021" y="4982"/>
                      <a:pt x="23256" y="5866"/>
                    </a:cubicBezTo>
                    <a:cubicBezTo>
                      <a:pt x="22523" y="6728"/>
                      <a:pt x="22070" y="6858"/>
                      <a:pt x="20959" y="7030"/>
                    </a:cubicBezTo>
                    <a:cubicBezTo>
                      <a:pt x="19730" y="7224"/>
                      <a:pt x="18501" y="7429"/>
                      <a:pt x="17272" y="7612"/>
                    </a:cubicBezTo>
                    <a:cubicBezTo>
                      <a:pt x="14167" y="8108"/>
                      <a:pt x="11062" y="8583"/>
                      <a:pt x="7957" y="9046"/>
                    </a:cubicBezTo>
                    <a:cubicBezTo>
                      <a:pt x="5833" y="9348"/>
                      <a:pt x="2577" y="9596"/>
                      <a:pt x="0" y="10146"/>
                    </a:cubicBezTo>
                    <a:cubicBezTo>
                      <a:pt x="3068" y="10189"/>
                      <a:pt x="6830" y="10553"/>
                      <a:pt x="10492" y="10553"/>
                    </a:cubicBezTo>
                    <a:cubicBezTo>
                      <a:pt x="13266" y="10553"/>
                      <a:pt x="15982" y="10344"/>
                      <a:pt x="18296" y="9629"/>
                    </a:cubicBezTo>
                    <a:cubicBezTo>
                      <a:pt x="21380" y="8680"/>
                      <a:pt x="24571" y="7677"/>
                      <a:pt x="27407" y="6125"/>
                    </a:cubicBezTo>
                    <a:cubicBezTo>
                      <a:pt x="27946" y="5823"/>
                      <a:pt x="28312" y="5456"/>
                      <a:pt x="28776" y="5079"/>
                    </a:cubicBezTo>
                    <a:cubicBezTo>
                      <a:pt x="28377" y="4831"/>
                      <a:pt x="28075" y="4540"/>
                      <a:pt x="28679" y="4410"/>
                    </a:cubicBezTo>
                    <a:cubicBezTo>
                      <a:pt x="28776" y="4389"/>
                      <a:pt x="28884" y="4378"/>
                      <a:pt x="29002" y="4378"/>
                    </a:cubicBezTo>
                    <a:lnTo>
                      <a:pt x="290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434849" y="4647531"/>
                <a:ext cx="10013680" cy="506017"/>
              </a:xfrm>
              <a:custGeom>
                <a:avLst/>
                <a:gdLst/>
                <a:ahLst/>
                <a:cxnLst/>
                <a:rect l="l" t="t" r="r" b="b"/>
                <a:pathLst>
                  <a:path w="285697" h="14437" extrusionOk="0">
                    <a:moveTo>
                      <a:pt x="0" y="0"/>
                    </a:moveTo>
                    <a:lnTo>
                      <a:pt x="0" y="14436"/>
                    </a:lnTo>
                    <a:lnTo>
                      <a:pt x="285696" y="14436"/>
                    </a:lnTo>
                    <a:lnTo>
                      <a:pt x="285696" y="0"/>
                    </a:lnTo>
                    <a:lnTo>
                      <a:pt x="153958" y="0"/>
                    </a:lnTo>
                    <a:cubicBezTo>
                      <a:pt x="140234" y="0"/>
                      <a:pt x="106736" y="1908"/>
                      <a:pt x="93011" y="1908"/>
                    </a:cubicBezTo>
                    <a:cubicBezTo>
                      <a:pt x="72300" y="1908"/>
                      <a:pt x="36905" y="0"/>
                      <a:pt x="16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1"/>
              <p:cNvSpPr/>
              <p:nvPr/>
            </p:nvSpPr>
            <p:spPr>
              <a:xfrm>
                <a:off x="-401232" y="4760077"/>
                <a:ext cx="10098879" cy="360785"/>
              </a:xfrm>
              <a:custGeom>
                <a:avLst/>
                <a:gdLst/>
                <a:ahLst/>
                <a:cxnLst/>
                <a:rect l="l" t="t" r="r" b="b"/>
                <a:pathLst>
                  <a:path w="285400" h="10196" extrusionOk="0">
                    <a:moveTo>
                      <a:pt x="127756" y="0"/>
                    </a:moveTo>
                    <a:cubicBezTo>
                      <a:pt x="105189" y="0"/>
                      <a:pt x="67465" y="1705"/>
                      <a:pt x="49466" y="3097"/>
                    </a:cubicBezTo>
                    <a:cubicBezTo>
                      <a:pt x="48295" y="3188"/>
                      <a:pt x="46575" y="3227"/>
                      <a:pt x="44469" y="3227"/>
                    </a:cubicBezTo>
                    <a:cubicBezTo>
                      <a:pt x="30592" y="3227"/>
                      <a:pt x="0" y="1512"/>
                      <a:pt x="0" y="1512"/>
                    </a:cubicBezTo>
                    <a:lnTo>
                      <a:pt x="0" y="10195"/>
                    </a:lnTo>
                    <a:lnTo>
                      <a:pt x="285400" y="10195"/>
                    </a:lnTo>
                    <a:lnTo>
                      <a:pt x="285400" y="1512"/>
                    </a:lnTo>
                    <a:cubicBezTo>
                      <a:pt x="285400" y="1512"/>
                      <a:pt x="242605" y="987"/>
                      <a:pt x="224829" y="559"/>
                    </a:cubicBezTo>
                    <a:cubicBezTo>
                      <a:pt x="223832" y="535"/>
                      <a:pt x="222775" y="524"/>
                      <a:pt x="221666" y="524"/>
                    </a:cubicBezTo>
                    <a:cubicBezTo>
                      <a:pt x="201745" y="524"/>
                      <a:pt x="164741" y="4168"/>
                      <a:pt x="149922" y="4168"/>
                    </a:cubicBezTo>
                    <a:cubicBezTo>
                      <a:pt x="144050" y="4168"/>
                      <a:pt x="141662" y="3596"/>
                      <a:pt x="145199" y="1998"/>
                    </a:cubicBezTo>
                    <a:cubicBezTo>
                      <a:pt x="148422" y="545"/>
                      <a:pt x="140509" y="0"/>
                      <a:pt x="127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1"/>
              <p:cNvSpPr/>
              <p:nvPr/>
            </p:nvSpPr>
            <p:spPr>
              <a:xfrm>
                <a:off x="-434849" y="4721627"/>
                <a:ext cx="10013680" cy="431921"/>
              </a:xfrm>
              <a:custGeom>
                <a:avLst/>
                <a:gdLst/>
                <a:ahLst/>
                <a:cxnLst/>
                <a:rect l="l" t="t" r="r" b="b"/>
                <a:pathLst>
                  <a:path w="285697" h="12323" extrusionOk="0">
                    <a:moveTo>
                      <a:pt x="142984" y="0"/>
                    </a:moveTo>
                    <a:cubicBezTo>
                      <a:pt x="127214" y="0"/>
                      <a:pt x="93362" y="5508"/>
                      <a:pt x="80634" y="5508"/>
                    </a:cubicBezTo>
                    <a:cubicBezTo>
                      <a:pt x="59912" y="5508"/>
                      <a:pt x="49239" y="280"/>
                      <a:pt x="28528" y="280"/>
                    </a:cubicBezTo>
                    <a:cubicBezTo>
                      <a:pt x="24474" y="280"/>
                      <a:pt x="0" y="2015"/>
                      <a:pt x="0" y="2015"/>
                    </a:cubicBezTo>
                    <a:lnTo>
                      <a:pt x="0" y="12322"/>
                    </a:lnTo>
                    <a:lnTo>
                      <a:pt x="285696" y="12322"/>
                    </a:lnTo>
                    <a:lnTo>
                      <a:pt x="285696" y="2015"/>
                    </a:lnTo>
                    <a:cubicBezTo>
                      <a:pt x="285696" y="2015"/>
                      <a:pt x="267368" y="3600"/>
                      <a:pt x="261255" y="3600"/>
                    </a:cubicBezTo>
                    <a:cubicBezTo>
                      <a:pt x="234431" y="3600"/>
                      <a:pt x="176491" y="2328"/>
                      <a:pt x="146336" y="107"/>
                    </a:cubicBezTo>
                    <a:cubicBezTo>
                      <a:pt x="145342" y="34"/>
                      <a:pt x="144218" y="0"/>
                      <a:pt x="142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434849" y="5003639"/>
                <a:ext cx="10013680" cy="149909"/>
              </a:xfrm>
              <a:custGeom>
                <a:avLst/>
                <a:gdLst/>
                <a:ahLst/>
                <a:cxnLst/>
                <a:rect l="l" t="t" r="r" b="b"/>
                <a:pathLst>
                  <a:path w="285697" h="4277" extrusionOk="0">
                    <a:moveTo>
                      <a:pt x="142708" y="1"/>
                    </a:moveTo>
                    <a:cubicBezTo>
                      <a:pt x="141475" y="1"/>
                      <a:pt x="140353" y="16"/>
                      <a:pt x="139360" y="50"/>
                    </a:cubicBezTo>
                    <a:cubicBezTo>
                      <a:pt x="109194" y="1085"/>
                      <a:pt x="51266" y="1667"/>
                      <a:pt x="24441" y="1667"/>
                    </a:cubicBezTo>
                    <a:cubicBezTo>
                      <a:pt x="18328" y="1667"/>
                      <a:pt x="0" y="934"/>
                      <a:pt x="0" y="934"/>
                    </a:cubicBezTo>
                    <a:lnTo>
                      <a:pt x="0" y="4276"/>
                    </a:lnTo>
                    <a:lnTo>
                      <a:pt x="285696" y="4276"/>
                    </a:lnTo>
                    <a:lnTo>
                      <a:pt x="285696" y="934"/>
                    </a:lnTo>
                    <a:cubicBezTo>
                      <a:pt x="285696" y="934"/>
                      <a:pt x="261212" y="125"/>
                      <a:pt x="257169" y="125"/>
                    </a:cubicBezTo>
                    <a:cubicBezTo>
                      <a:pt x="236457" y="125"/>
                      <a:pt x="225773" y="2551"/>
                      <a:pt x="205062" y="2551"/>
                    </a:cubicBezTo>
                    <a:cubicBezTo>
                      <a:pt x="192333" y="2551"/>
                      <a:pt x="158476" y="1"/>
                      <a:pt x="142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1" name="Google Shape;2471;p41"/>
            <p:cNvSpPr/>
            <p:nvPr/>
          </p:nvSpPr>
          <p:spPr>
            <a:xfrm>
              <a:off x="6515425" y="4028950"/>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41"/>
            <p:cNvGrpSpPr/>
            <p:nvPr/>
          </p:nvGrpSpPr>
          <p:grpSpPr>
            <a:xfrm>
              <a:off x="181220" y="4144797"/>
              <a:ext cx="410893" cy="853593"/>
              <a:chOff x="252000" y="1393475"/>
              <a:chExt cx="262250" cy="544800"/>
            </a:xfrm>
          </p:grpSpPr>
          <p:sp>
            <p:nvSpPr>
              <p:cNvPr id="2473" name="Google Shape;2473;p41"/>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1"/>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1"/>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1"/>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1"/>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1"/>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1"/>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1"/>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1"/>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1"/>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1"/>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1"/>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41"/>
            <p:cNvGrpSpPr/>
            <p:nvPr/>
          </p:nvGrpSpPr>
          <p:grpSpPr>
            <a:xfrm>
              <a:off x="4517314" y="4255958"/>
              <a:ext cx="181372" cy="376784"/>
              <a:chOff x="252000" y="1393475"/>
              <a:chExt cx="262250" cy="544800"/>
            </a:xfrm>
          </p:grpSpPr>
          <p:sp>
            <p:nvSpPr>
              <p:cNvPr id="2486" name="Google Shape;2486;p41"/>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1"/>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1"/>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1"/>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1"/>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8" name="Google Shape;2498;p41"/>
            <p:cNvGrpSpPr/>
            <p:nvPr/>
          </p:nvGrpSpPr>
          <p:grpSpPr>
            <a:xfrm>
              <a:off x="2270762" y="4804971"/>
              <a:ext cx="135192" cy="280581"/>
              <a:chOff x="2159825" y="1687275"/>
              <a:chExt cx="231375" cy="480200"/>
            </a:xfrm>
          </p:grpSpPr>
          <p:sp>
            <p:nvSpPr>
              <p:cNvPr id="2499" name="Google Shape;2499;p41"/>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1"/>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1"/>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1"/>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1"/>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1"/>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1"/>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1"/>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1"/>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1"/>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1"/>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1"/>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1" name="Google Shape;2511;p41"/>
            <p:cNvGrpSpPr/>
            <p:nvPr/>
          </p:nvGrpSpPr>
          <p:grpSpPr>
            <a:xfrm>
              <a:off x="8544587" y="4314892"/>
              <a:ext cx="329045" cy="683506"/>
              <a:chOff x="252000" y="1393475"/>
              <a:chExt cx="262250" cy="544800"/>
            </a:xfrm>
          </p:grpSpPr>
          <p:sp>
            <p:nvSpPr>
              <p:cNvPr id="2512" name="Google Shape;2512;p41"/>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1"/>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1"/>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1"/>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1"/>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1"/>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4" name="Google Shape;2524;p41"/>
            <p:cNvSpPr/>
            <p:nvPr/>
          </p:nvSpPr>
          <p:spPr>
            <a:xfrm>
              <a:off x="874075" y="4839049"/>
              <a:ext cx="464464" cy="314492"/>
            </a:xfrm>
            <a:custGeom>
              <a:avLst/>
              <a:gdLst/>
              <a:ahLst/>
              <a:cxnLst/>
              <a:rect l="l" t="t" r="r" b="b"/>
              <a:pathLst>
                <a:path w="32726" h="22159" extrusionOk="0">
                  <a:moveTo>
                    <a:pt x="18216" y="1"/>
                  </a:moveTo>
                  <a:cubicBezTo>
                    <a:pt x="17420" y="1"/>
                    <a:pt x="16621" y="200"/>
                    <a:pt x="15895" y="605"/>
                  </a:cubicBezTo>
                  <a:cubicBezTo>
                    <a:pt x="14200" y="1559"/>
                    <a:pt x="13255" y="3439"/>
                    <a:pt x="13505" y="5365"/>
                  </a:cubicBezTo>
                  <a:cubicBezTo>
                    <a:pt x="12872" y="4727"/>
                    <a:pt x="12029" y="4398"/>
                    <a:pt x="11182" y="4398"/>
                  </a:cubicBezTo>
                  <a:cubicBezTo>
                    <a:pt x="10579" y="4398"/>
                    <a:pt x="9974" y="4564"/>
                    <a:pt x="9439" y="4902"/>
                  </a:cubicBezTo>
                  <a:cubicBezTo>
                    <a:pt x="8443" y="4122"/>
                    <a:pt x="7251" y="3737"/>
                    <a:pt x="6061" y="3737"/>
                  </a:cubicBezTo>
                  <a:cubicBezTo>
                    <a:pt x="4696" y="3737"/>
                    <a:pt x="3334" y="4245"/>
                    <a:pt x="2279" y="5245"/>
                  </a:cubicBezTo>
                  <a:cubicBezTo>
                    <a:pt x="306" y="7116"/>
                    <a:pt x="1" y="10145"/>
                    <a:pt x="1557" y="12368"/>
                  </a:cubicBezTo>
                  <a:lnTo>
                    <a:pt x="6605" y="20862"/>
                  </a:lnTo>
                  <a:lnTo>
                    <a:pt x="31364" y="22158"/>
                  </a:lnTo>
                  <a:cubicBezTo>
                    <a:pt x="32401" y="21343"/>
                    <a:pt x="32725" y="19917"/>
                    <a:pt x="32160" y="18731"/>
                  </a:cubicBezTo>
                  <a:cubicBezTo>
                    <a:pt x="31686" y="17736"/>
                    <a:pt x="30682" y="17125"/>
                    <a:pt x="29616" y="17125"/>
                  </a:cubicBezTo>
                  <a:cubicBezTo>
                    <a:pt x="29463" y="17125"/>
                    <a:pt x="29309" y="17138"/>
                    <a:pt x="29155" y="17164"/>
                  </a:cubicBezTo>
                  <a:lnTo>
                    <a:pt x="29155" y="17164"/>
                  </a:lnTo>
                  <a:cubicBezTo>
                    <a:pt x="31275" y="16708"/>
                    <a:pt x="32699" y="14678"/>
                    <a:pt x="32364" y="12507"/>
                  </a:cubicBezTo>
                  <a:cubicBezTo>
                    <a:pt x="32057" y="10471"/>
                    <a:pt x="30301" y="8999"/>
                    <a:pt x="28292" y="8999"/>
                  </a:cubicBezTo>
                  <a:cubicBezTo>
                    <a:pt x="28117" y="8999"/>
                    <a:pt x="27939" y="9010"/>
                    <a:pt x="27760" y="9033"/>
                  </a:cubicBezTo>
                  <a:cubicBezTo>
                    <a:pt x="28159" y="8413"/>
                    <a:pt x="28187" y="7626"/>
                    <a:pt x="27825" y="6986"/>
                  </a:cubicBezTo>
                  <a:cubicBezTo>
                    <a:pt x="27468" y="6355"/>
                    <a:pt x="26795" y="5967"/>
                    <a:pt x="26072" y="5967"/>
                  </a:cubicBezTo>
                  <a:cubicBezTo>
                    <a:pt x="26064" y="5967"/>
                    <a:pt x="26055" y="5967"/>
                    <a:pt x="26047" y="5968"/>
                  </a:cubicBezTo>
                  <a:cubicBezTo>
                    <a:pt x="25315" y="5986"/>
                    <a:pt x="24648" y="6412"/>
                    <a:pt x="24315" y="7070"/>
                  </a:cubicBezTo>
                  <a:cubicBezTo>
                    <a:pt x="24454" y="6653"/>
                    <a:pt x="24287" y="6199"/>
                    <a:pt x="23917" y="5977"/>
                  </a:cubicBezTo>
                  <a:cubicBezTo>
                    <a:pt x="23769" y="5888"/>
                    <a:pt x="23605" y="5845"/>
                    <a:pt x="23441" y="5845"/>
                  </a:cubicBezTo>
                  <a:cubicBezTo>
                    <a:pt x="23193" y="5845"/>
                    <a:pt x="22947" y="5944"/>
                    <a:pt x="22768" y="6134"/>
                  </a:cubicBezTo>
                  <a:cubicBezTo>
                    <a:pt x="23333" y="4282"/>
                    <a:pt x="22712" y="2263"/>
                    <a:pt x="21203" y="1049"/>
                  </a:cubicBezTo>
                  <a:cubicBezTo>
                    <a:pt x="20334" y="355"/>
                    <a:pt x="19278" y="1"/>
                    <a:pt x="18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5" name="Google Shape;2525;p41"/>
            <p:cNvGrpSpPr/>
            <p:nvPr/>
          </p:nvGrpSpPr>
          <p:grpSpPr>
            <a:xfrm rot="-532791">
              <a:off x="5994523" y="4595264"/>
              <a:ext cx="511402" cy="262555"/>
              <a:chOff x="184850" y="4810650"/>
              <a:chExt cx="579175" cy="297350"/>
            </a:xfrm>
          </p:grpSpPr>
          <p:sp>
            <p:nvSpPr>
              <p:cNvPr id="2526" name="Google Shape;2526;p41"/>
              <p:cNvSpPr/>
              <p:nvPr/>
            </p:nvSpPr>
            <p:spPr>
              <a:xfrm>
                <a:off x="304350" y="4903750"/>
                <a:ext cx="142900" cy="185050"/>
              </a:xfrm>
              <a:custGeom>
                <a:avLst/>
                <a:gdLst/>
                <a:ahLst/>
                <a:cxnLst/>
                <a:rect l="l" t="t" r="r" b="b"/>
                <a:pathLst>
                  <a:path w="5716" h="7402" extrusionOk="0">
                    <a:moveTo>
                      <a:pt x="1491" y="0"/>
                    </a:moveTo>
                    <a:cubicBezTo>
                      <a:pt x="1491" y="0"/>
                      <a:pt x="3381" y="2631"/>
                      <a:pt x="2344" y="5419"/>
                    </a:cubicBezTo>
                    <a:cubicBezTo>
                      <a:pt x="2158" y="3566"/>
                      <a:pt x="584" y="3224"/>
                      <a:pt x="584" y="3224"/>
                    </a:cubicBezTo>
                    <a:lnTo>
                      <a:pt x="584" y="3224"/>
                    </a:lnTo>
                    <a:cubicBezTo>
                      <a:pt x="584" y="3224"/>
                      <a:pt x="1778" y="3863"/>
                      <a:pt x="1232" y="5688"/>
                    </a:cubicBezTo>
                    <a:cubicBezTo>
                      <a:pt x="811" y="4242"/>
                      <a:pt x="20" y="4233"/>
                      <a:pt x="0" y="4233"/>
                    </a:cubicBezTo>
                    <a:cubicBezTo>
                      <a:pt x="0" y="4233"/>
                      <a:pt x="0" y="4233"/>
                      <a:pt x="0" y="4233"/>
                    </a:cubicBezTo>
                    <a:cubicBezTo>
                      <a:pt x="0" y="4233"/>
                      <a:pt x="1408" y="5419"/>
                      <a:pt x="593" y="7401"/>
                    </a:cubicBezTo>
                    <a:lnTo>
                      <a:pt x="5270" y="6864"/>
                    </a:lnTo>
                    <a:cubicBezTo>
                      <a:pt x="4381" y="3177"/>
                      <a:pt x="5715" y="297"/>
                      <a:pt x="5715" y="297"/>
                    </a:cubicBezTo>
                    <a:lnTo>
                      <a:pt x="5715" y="297"/>
                    </a:lnTo>
                    <a:cubicBezTo>
                      <a:pt x="5715" y="297"/>
                      <a:pt x="4409" y="1844"/>
                      <a:pt x="4168" y="4511"/>
                    </a:cubicBezTo>
                    <a:cubicBezTo>
                      <a:pt x="3631" y="2770"/>
                      <a:pt x="3816" y="1399"/>
                      <a:pt x="3816" y="1399"/>
                    </a:cubicBezTo>
                    <a:lnTo>
                      <a:pt x="3816" y="1399"/>
                    </a:lnTo>
                    <a:cubicBezTo>
                      <a:pt x="3816" y="1399"/>
                      <a:pt x="3427" y="2381"/>
                      <a:pt x="3446" y="3233"/>
                    </a:cubicBezTo>
                    <a:cubicBezTo>
                      <a:pt x="3242" y="1408"/>
                      <a:pt x="1491" y="0"/>
                      <a:pt x="1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1"/>
              <p:cNvSpPr/>
              <p:nvPr/>
            </p:nvSpPr>
            <p:spPr>
              <a:xfrm>
                <a:off x="404150" y="4903275"/>
                <a:ext cx="203100" cy="195475"/>
              </a:xfrm>
              <a:custGeom>
                <a:avLst/>
                <a:gdLst/>
                <a:ahLst/>
                <a:cxnLst/>
                <a:rect l="l" t="t" r="r" b="b"/>
                <a:pathLst>
                  <a:path w="8124" h="7819" extrusionOk="0">
                    <a:moveTo>
                      <a:pt x="4696" y="1"/>
                    </a:moveTo>
                    <a:lnTo>
                      <a:pt x="4696" y="1"/>
                    </a:lnTo>
                    <a:cubicBezTo>
                      <a:pt x="4696" y="1"/>
                      <a:pt x="4900" y="3224"/>
                      <a:pt x="2538" y="5040"/>
                    </a:cubicBezTo>
                    <a:cubicBezTo>
                      <a:pt x="3372" y="3372"/>
                      <a:pt x="2223" y="2242"/>
                      <a:pt x="2223" y="2242"/>
                    </a:cubicBezTo>
                    <a:lnTo>
                      <a:pt x="2223" y="2242"/>
                    </a:lnTo>
                    <a:cubicBezTo>
                      <a:pt x="2223" y="2242"/>
                      <a:pt x="2890" y="3419"/>
                      <a:pt x="1454" y="4669"/>
                    </a:cubicBezTo>
                    <a:cubicBezTo>
                      <a:pt x="1871" y="3206"/>
                      <a:pt x="1186" y="2780"/>
                      <a:pt x="1186" y="2780"/>
                    </a:cubicBezTo>
                    <a:lnTo>
                      <a:pt x="1186" y="2780"/>
                    </a:lnTo>
                    <a:cubicBezTo>
                      <a:pt x="1186" y="2780"/>
                      <a:pt x="1751" y="4539"/>
                      <a:pt x="0" y="5781"/>
                    </a:cubicBezTo>
                    <a:lnTo>
                      <a:pt x="4243" y="7818"/>
                    </a:lnTo>
                    <a:cubicBezTo>
                      <a:pt x="5456" y="4225"/>
                      <a:pt x="8123" y="2492"/>
                      <a:pt x="8124" y="2492"/>
                    </a:cubicBezTo>
                    <a:lnTo>
                      <a:pt x="8124" y="2492"/>
                    </a:lnTo>
                    <a:cubicBezTo>
                      <a:pt x="8123" y="2492"/>
                      <a:pt x="6188" y="3104"/>
                      <a:pt x="4567" y="5234"/>
                    </a:cubicBezTo>
                    <a:cubicBezTo>
                      <a:pt x="5039" y="3474"/>
                      <a:pt x="5919" y="2409"/>
                      <a:pt x="5919" y="2409"/>
                    </a:cubicBezTo>
                    <a:lnTo>
                      <a:pt x="5919" y="2409"/>
                    </a:lnTo>
                    <a:cubicBezTo>
                      <a:pt x="5919" y="2409"/>
                      <a:pt x="5076" y="3039"/>
                      <a:pt x="4641" y="3771"/>
                    </a:cubicBezTo>
                    <a:cubicBezTo>
                      <a:pt x="5437" y="2113"/>
                      <a:pt x="4696" y="1"/>
                      <a:pt x="4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1"/>
              <p:cNvSpPr/>
              <p:nvPr/>
            </p:nvSpPr>
            <p:spPr>
              <a:xfrm>
                <a:off x="425900" y="4912550"/>
                <a:ext cx="202875" cy="195450"/>
              </a:xfrm>
              <a:custGeom>
                <a:avLst/>
                <a:gdLst/>
                <a:ahLst/>
                <a:cxnLst/>
                <a:rect l="l" t="t" r="r" b="b"/>
                <a:pathLst>
                  <a:path w="8115" h="7818" extrusionOk="0">
                    <a:moveTo>
                      <a:pt x="4697" y="0"/>
                    </a:moveTo>
                    <a:lnTo>
                      <a:pt x="4697" y="0"/>
                    </a:lnTo>
                    <a:cubicBezTo>
                      <a:pt x="4697" y="0"/>
                      <a:pt x="4892" y="3233"/>
                      <a:pt x="2530" y="5039"/>
                    </a:cubicBezTo>
                    <a:cubicBezTo>
                      <a:pt x="3363" y="3372"/>
                      <a:pt x="2215" y="2242"/>
                      <a:pt x="2215" y="2242"/>
                    </a:cubicBezTo>
                    <a:lnTo>
                      <a:pt x="2215" y="2242"/>
                    </a:lnTo>
                    <a:cubicBezTo>
                      <a:pt x="2215" y="2242"/>
                      <a:pt x="2882" y="3418"/>
                      <a:pt x="1446" y="4678"/>
                    </a:cubicBezTo>
                    <a:cubicBezTo>
                      <a:pt x="1872" y="3205"/>
                      <a:pt x="1177" y="2788"/>
                      <a:pt x="1177" y="2788"/>
                    </a:cubicBezTo>
                    <a:lnTo>
                      <a:pt x="1177" y="2788"/>
                    </a:lnTo>
                    <a:cubicBezTo>
                      <a:pt x="1177" y="2788"/>
                      <a:pt x="1742" y="4539"/>
                      <a:pt x="1" y="5789"/>
                    </a:cubicBezTo>
                    <a:lnTo>
                      <a:pt x="4234" y="7818"/>
                    </a:lnTo>
                    <a:cubicBezTo>
                      <a:pt x="5447" y="4224"/>
                      <a:pt x="8115" y="2492"/>
                      <a:pt x="8115" y="2492"/>
                    </a:cubicBezTo>
                    <a:lnTo>
                      <a:pt x="8115" y="2492"/>
                    </a:lnTo>
                    <a:cubicBezTo>
                      <a:pt x="8115" y="2492"/>
                      <a:pt x="6188" y="3113"/>
                      <a:pt x="4558" y="5234"/>
                    </a:cubicBezTo>
                    <a:cubicBezTo>
                      <a:pt x="5030" y="3474"/>
                      <a:pt x="5920" y="2418"/>
                      <a:pt x="5920" y="2418"/>
                    </a:cubicBezTo>
                    <a:lnTo>
                      <a:pt x="5920" y="2418"/>
                    </a:lnTo>
                    <a:cubicBezTo>
                      <a:pt x="5920" y="2418"/>
                      <a:pt x="5068" y="3038"/>
                      <a:pt x="4632" y="3770"/>
                    </a:cubicBezTo>
                    <a:cubicBezTo>
                      <a:pt x="5429" y="2121"/>
                      <a:pt x="4697" y="0"/>
                      <a:pt x="4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1"/>
              <p:cNvSpPr/>
              <p:nvPr/>
            </p:nvSpPr>
            <p:spPr>
              <a:xfrm>
                <a:off x="497000" y="4896800"/>
                <a:ext cx="142900" cy="185050"/>
              </a:xfrm>
              <a:custGeom>
                <a:avLst/>
                <a:gdLst/>
                <a:ahLst/>
                <a:cxnLst/>
                <a:rect l="l" t="t" r="r" b="b"/>
                <a:pathLst>
                  <a:path w="5716" h="7402" extrusionOk="0">
                    <a:moveTo>
                      <a:pt x="1492" y="0"/>
                    </a:moveTo>
                    <a:cubicBezTo>
                      <a:pt x="1492" y="1"/>
                      <a:pt x="3381" y="2631"/>
                      <a:pt x="2344" y="5419"/>
                    </a:cubicBezTo>
                    <a:cubicBezTo>
                      <a:pt x="2159" y="3567"/>
                      <a:pt x="584" y="3224"/>
                      <a:pt x="584" y="3224"/>
                    </a:cubicBezTo>
                    <a:lnTo>
                      <a:pt x="584" y="3224"/>
                    </a:lnTo>
                    <a:cubicBezTo>
                      <a:pt x="584" y="3224"/>
                      <a:pt x="1779" y="3863"/>
                      <a:pt x="1232" y="5688"/>
                    </a:cubicBezTo>
                    <a:cubicBezTo>
                      <a:pt x="812" y="4233"/>
                      <a:pt x="21" y="4224"/>
                      <a:pt x="1" y="4224"/>
                    </a:cubicBezTo>
                    <a:cubicBezTo>
                      <a:pt x="1" y="4224"/>
                      <a:pt x="1" y="4224"/>
                      <a:pt x="1" y="4224"/>
                    </a:cubicBezTo>
                    <a:cubicBezTo>
                      <a:pt x="1" y="4224"/>
                      <a:pt x="1408" y="5419"/>
                      <a:pt x="593" y="7401"/>
                    </a:cubicBezTo>
                    <a:lnTo>
                      <a:pt x="5271" y="6864"/>
                    </a:lnTo>
                    <a:cubicBezTo>
                      <a:pt x="4382" y="3178"/>
                      <a:pt x="5715" y="297"/>
                      <a:pt x="5716" y="297"/>
                    </a:cubicBezTo>
                    <a:lnTo>
                      <a:pt x="5716" y="297"/>
                    </a:lnTo>
                    <a:cubicBezTo>
                      <a:pt x="5715" y="297"/>
                      <a:pt x="4410" y="1844"/>
                      <a:pt x="4169" y="4502"/>
                    </a:cubicBezTo>
                    <a:cubicBezTo>
                      <a:pt x="3631" y="2770"/>
                      <a:pt x="3817" y="1390"/>
                      <a:pt x="3817" y="1390"/>
                    </a:cubicBezTo>
                    <a:lnTo>
                      <a:pt x="3817" y="1390"/>
                    </a:lnTo>
                    <a:cubicBezTo>
                      <a:pt x="3817" y="1390"/>
                      <a:pt x="3428" y="2372"/>
                      <a:pt x="3446" y="3224"/>
                    </a:cubicBezTo>
                    <a:cubicBezTo>
                      <a:pt x="3242" y="1399"/>
                      <a:pt x="1492" y="1"/>
                      <a:pt x="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1"/>
              <p:cNvSpPr/>
              <p:nvPr/>
            </p:nvSpPr>
            <p:spPr>
              <a:xfrm>
                <a:off x="561150" y="4893325"/>
                <a:ext cx="202875" cy="195475"/>
              </a:xfrm>
              <a:custGeom>
                <a:avLst/>
                <a:gdLst/>
                <a:ahLst/>
                <a:cxnLst/>
                <a:rect l="l" t="t" r="r" b="b"/>
                <a:pathLst>
                  <a:path w="8115" h="7819" extrusionOk="0">
                    <a:moveTo>
                      <a:pt x="4696" y="1"/>
                    </a:moveTo>
                    <a:lnTo>
                      <a:pt x="4696" y="1"/>
                    </a:lnTo>
                    <a:cubicBezTo>
                      <a:pt x="4696" y="1"/>
                      <a:pt x="4900" y="3224"/>
                      <a:pt x="2538" y="5039"/>
                    </a:cubicBezTo>
                    <a:cubicBezTo>
                      <a:pt x="3363" y="3372"/>
                      <a:pt x="2214" y="2242"/>
                      <a:pt x="2214" y="2242"/>
                    </a:cubicBezTo>
                    <a:lnTo>
                      <a:pt x="2214" y="2242"/>
                    </a:lnTo>
                    <a:cubicBezTo>
                      <a:pt x="2214" y="2242"/>
                      <a:pt x="2890" y="3409"/>
                      <a:pt x="1454" y="4669"/>
                    </a:cubicBezTo>
                    <a:cubicBezTo>
                      <a:pt x="1871" y="3196"/>
                      <a:pt x="1186" y="2779"/>
                      <a:pt x="1186" y="2779"/>
                    </a:cubicBezTo>
                    <a:lnTo>
                      <a:pt x="1186" y="2779"/>
                    </a:lnTo>
                    <a:cubicBezTo>
                      <a:pt x="1186" y="2779"/>
                      <a:pt x="1742" y="4539"/>
                      <a:pt x="0" y="5780"/>
                    </a:cubicBezTo>
                    <a:lnTo>
                      <a:pt x="4243" y="7818"/>
                    </a:lnTo>
                    <a:cubicBezTo>
                      <a:pt x="5456" y="4215"/>
                      <a:pt x="8114" y="2492"/>
                      <a:pt x="8114" y="2492"/>
                    </a:cubicBezTo>
                    <a:lnTo>
                      <a:pt x="8114" y="2492"/>
                    </a:lnTo>
                    <a:cubicBezTo>
                      <a:pt x="8114" y="2492"/>
                      <a:pt x="6188" y="3104"/>
                      <a:pt x="4567" y="5234"/>
                    </a:cubicBezTo>
                    <a:cubicBezTo>
                      <a:pt x="5039" y="3474"/>
                      <a:pt x="5919" y="2409"/>
                      <a:pt x="5919" y="2409"/>
                    </a:cubicBezTo>
                    <a:lnTo>
                      <a:pt x="5919" y="2409"/>
                    </a:lnTo>
                    <a:cubicBezTo>
                      <a:pt x="5919" y="2409"/>
                      <a:pt x="5076" y="3029"/>
                      <a:pt x="4641" y="3770"/>
                    </a:cubicBezTo>
                    <a:cubicBezTo>
                      <a:pt x="5428" y="2112"/>
                      <a:pt x="4696" y="1"/>
                      <a:pt x="4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184850" y="4822475"/>
                <a:ext cx="237850" cy="229275"/>
              </a:xfrm>
              <a:custGeom>
                <a:avLst/>
                <a:gdLst/>
                <a:ahLst/>
                <a:cxnLst/>
                <a:rect l="l" t="t" r="r" b="b"/>
                <a:pathLst>
                  <a:path w="9514" h="9171" extrusionOk="0">
                    <a:moveTo>
                      <a:pt x="5503" y="0"/>
                    </a:moveTo>
                    <a:cubicBezTo>
                      <a:pt x="5503" y="0"/>
                      <a:pt x="5743" y="3789"/>
                      <a:pt x="2974" y="5910"/>
                    </a:cubicBezTo>
                    <a:cubicBezTo>
                      <a:pt x="3946" y="3955"/>
                      <a:pt x="2594" y="2631"/>
                      <a:pt x="2594" y="2631"/>
                    </a:cubicBezTo>
                    <a:lnTo>
                      <a:pt x="2594" y="2631"/>
                    </a:lnTo>
                    <a:cubicBezTo>
                      <a:pt x="2594" y="2631"/>
                      <a:pt x="3381" y="4011"/>
                      <a:pt x="1705" y="5484"/>
                    </a:cubicBezTo>
                    <a:cubicBezTo>
                      <a:pt x="2196" y="3761"/>
                      <a:pt x="1390" y="3261"/>
                      <a:pt x="1390" y="3261"/>
                    </a:cubicBezTo>
                    <a:lnTo>
                      <a:pt x="1390" y="3261"/>
                    </a:lnTo>
                    <a:cubicBezTo>
                      <a:pt x="1390" y="3261"/>
                      <a:pt x="2048" y="5326"/>
                      <a:pt x="1" y="6780"/>
                    </a:cubicBezTo>
                    <a:lnTo>
                      <a:pt x="4975" y="9170"/>
                    </a:lnTo>
                    <a:cubicBezTo>
                      <a:pt x="6392" y="4956"/>
                      <a:pt x="9513" y="2927"/>
                      <a:pt x="9513" y="2927"/>
                    </a:cubicBezTo>
                    <a:lnTo>
                      <a:pt x="9513" y="2927"/>
                    </a:lnTo>
                    <a:cubicBezTo>
                      <a:pt x="9513" y="2927"/>
                      <a:pt x="7253" y="3640"/>
                      <a:pt x="5354" y="6141"/>
                    </a:cubicBezTo>
                    <a:cubicBezTo>
                      <a:pt x="5901" y="4076"/>
                      <a:pt x="6938" y="2825"/>
                      <a:pt x="6938" y="2825"/>
                    </a:cubicBezTo>
                    <a:lnTo>
                      <a:pt x="6938" y="2825"/>
                    </a:lnTo>
                    <a:cubicBezTo>
                      <a:pt x="6938" y="2825"/>
                      <a:pt x="5947" y="3566"/>
                      <a:pt x="5438" y="4418"/>
                    </a:cubicBezTo>
                    <a:cubicBezTo>
                      <a:pt x="6364" y="2483"/>
                      <a:pt x="5503" y="0"/>
                      <a:pt x="5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210100" y="4833575"/>
                <a:ext cx="238075" cy="229050"/>
              </a:xfrm>
              <a:custGeom>
                <a:avLst/>
                <a:gdLst/>
                <a:ahLst/>
                <a:cxnLst/>
                <a:rect l="l" t="t" r="r" b="b"/>
                <a:pathLst>
                  <a:path w="9523" h="9162" extrusionOk="0">
                    <a:moveTo>
                      <a:pt x="5511" y="1"/>
                    </a:moveTo>
                    <a:cubicBezTo>
                      <a:pt x="5511" y="1"/>
                      <a:pt x="5743" y="3780"/>
                      <a:pt x="2974" y="5910"/>
                    </a:cubicBezTo>
                    <a:cubicBezTo>
                      <a:pt x="3946" y="3947"/>
                      <a:pt x="2603" y="2622"/>
                      <a:pt x="2603" y="2622"/>
                    </a:cubicBezTo>
                    <a:lnTo>
                      <a:pt x="2603" y="2622"/>
                    </a:lnTo>
                    <a:cubicBezTo>
                      <a:pt x="2603" y="2622"/>
                      <a:pt x="3390" y="4002"/>
                      <a:pt x="1705" y="5475"/>
                    </a:cubicBezTo>
                    <a:cubicBezTo>
                      <a:pt x="2195" y="3752"/>
                      <a:pt x="1390" y="3261"/>
                      <a:pt x="1390" y="3261"/>
                    </a:cubicBezTo>
                    <a:lnTo>
                      <a:pt x="1390" y="3261"/>
                    </a:lnTo>
                    <a:cubicBezTo>
                      <a:pt x="1390" y="3261"/>
                      <a:pt x="2047" y="5317"/>
                      <a:pt x="0" y="6781"/>
                    </a:cubicBezTo>
                    <a:lnTo>
                      <a:pt x="4974" y="9161"/>
                    </a:lnTo>
                    <a:cubicBezTo>
                      <a:pt x="6391" y="4947"/>
                      <a:pt x="9522" y="2919"/>
                      <a:pt x="9522" y="2918"/>
                    </a:cubicBezTo>
                    <a:lnTo>
                      <a:pt x="9522" y="2918"/>
                    </a:lnTo>
                    <a:cubicBezTo>
                      <a:pt x="9522" y="2919"/>
                      <a:pt x="7262" y="3641"/>
                      <a:pt x="5354" y="6133"/>
                    </a:cubicBezTo>
                    <a:cubicBezTo>
                      <a:pt x="5910" y="4067"/>
                      <a:pt x="6947" y="2826"/>
                      <a:pt x="6947" y="2826"/>
                    </a:cubicBezTo>
                    <a:lnTo>
                      <a:pt x="6947" y="2826"/>
                    </a:lnTo>
                    <a:cubicBezTo>
                      <a:pt x="6947" y="2826"/>
                      <a:pt x="5956" y="3558"/>
                      <a:pt x="5437" y="4419"/>
                    </a:cubicBezTo>
                    <a:cubicBezTo>
                      <a:pt x="6373" y="2474"/>
                      <a:pt x="5511" y="1"/>
                      <a:pt x="5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1"/>
              <p:cNvSpPr/>
              <p:nvPr/>
            </p:nvSpPr>
            <p:spPr>
              <a:xfrm>
                <a:off x="293700" y="4815050"/>
                <a:ext cx="167425" cy="216775"/>
              </a:xfrm>
              <a:custGeom>
                <a:avLst/>
                <a:gdLst/>
                <a:ahLst/>
                <a:cxnLst/>
                <a:rect l="l" t="t" r="r" b="b"/>
                <a:pathLst>
                  <a:path w="6697" h="8671" extrusionOk="0">
                    <a:moveTo>
                      <a:pt x="1751" y="1"/>
                    </a:moveTo>
                    <a:cubicBezTo>
                      <a:pt x="1751" y="1"/>
                      <a:pt x="3964" y="3076"/>
                      <a:pt x="2751" y="6355"/>
                    </a:cubicBezTo>
                    <a:cubicBezTo>
                      <a:pt x="2529" y="4178"/>
                      <a:pt x="686" y="3771"/>
                      <a:pt x="685" y="3771"/>
                    </a:cubicBezTo>
                    <a:lnTo>
                      <a:pt x="685" y="3771"/>
                    </a:lnTo>
                    <a:cubicBezTo>
                      <a:pt x="685" y="3771"/>
                      <a:pt x="2084" y="4521"/>
                      <a:pt x="1445" y="6661"/>
                    </a:cubicBezTo>
                    <a:cubicBezTo>
                      <a:pt x="941" y="4956"/>
                      <a:pt x="20" y="4947"/>
                      <a:pt x="0" y="4947"/>
                    </a:cubicBezTo>
                    <a:cubicBezTo>
                      <a:pt x="0" y="4947"/>
                      <a:pt x="0" y="4947"/>
                      <a:pt x="0" y="4947"/>
                    </a:cubicBezTo>
                    <a:cubicBezTo>
                      <a:pt x="0" y="4947"/>
                      <a:pt x="1649" y="6346"/>
                      <a:pt x="695" y="8670"/>
                    </a:cubicBezTo>
                    <a:lnTo>
                      <a:pt x="6169" y="8050"/>
                    </a:lnTo>
                    <a:cubicBezTo>
                      <a:pt x="5131" y="3715"/>
                      <a:pt x="6697" y="344"/>
                      <a:pt x="6697" y="344"/>
                    </a:cubicBezTo>
                    <a:lnTo>
                      <a:pt x="6697" y="344"/>
                    </a:lnTo>
                    <a:cubicBezTo>
                      <a:pt x="6697" y="344"/>
                      <a:pt x="5169" y="2150"/>
                      <a:pt x="4881" y="5280"/>
                    </a:cubicBezTo>
                    <a:cubicBezTo>
                      <a:pt x="4252" y="3233"/>
                      <a:pt x="4465" y="1631"/>
                      <a:pt x="4465" y="1631"/>
                    </a:cubicBezTo>
                    <a:lnTo>
                      <a:pt x="4465" y="1631"/>
                    </a:lnTo>
                    <a:cubicBezTo>
                      <a:pt x="4465" y="1631"/>
                      <a:pt x="4020" y="2780"/>
                      <a:pt x="4038" y="3780"/>
                    </a:cubicBezTo>
                    <a:cubicBezTo>
                      <a:pt x="3798" y="1640"/>
                      <a:pt x="1751" y="1"/>
                      <a:pt x="1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368725" y="4810650"/>
                <a:ext cx="238050" cy="229275"/>
              </a:xfrm>
              <a:custGeom>
                <a:avLst/>
                <a:gdLst/>
                <a:ahLst/>
                <a:cxnLst/>
                <a:rect l="l" t="t" r="r" b="b"/>
                <a:pathLst>
                  <a:path w="9522" h="9171" extrusionOk="0">
                    <a:moveTo>
                      <a:pt x="5511" y="1"/>
                    </a:moveTo>
                    <a:cubicBezTo>
                      <a:pt x="5511" y="1"/>
                      <a:pt x="5743" y="3789"/>
                      <a:pt x="2973" y="5910"/>
                    </a:cubicBezTo>
                    <a:cubicBezTo>
                      <a:pt x="3946" y="3956"/>
                      <a:pt x="2603" y="2631"/>
                      <a:pt x="2603" y="2631"/>
                    </a:cubicBezTo>
                    <a:lnTo>
                      <a:pt x="2603" y="2631"/>
                    </a:lnTo>
                    <a:cubicBezTo>
                      <a:pt x="2603" y="2631"/>
                      <a:pt x="3390" y="4012"/>
                      <a:pt x="1704" y="5484"/>
                    </a:cubicBezTo>
                    <a:cubicBezTo>
                      <a:pt x="2195" y="3761"/>
                      <a:pt x="1390" y="3261"/>
                      <a:pt x="1389" y="3261"/>
                    </a:cubicBezTo>
                    <a:lnTo>
                      <a:pt x="1389" y="3261"/>
                    </a:lnTo>
                    <a:cubicBezTo>
                      <a:pt x="1389" y="3261"/>
                      <a:pt x="2047" y="5327"/>
                      <a:pt x="0" y="6781"/>
                    </a:cubicBezTo>
                    <a:lnTo>
                      <a:pt x="4974" y="9171"/>
                    </a:lnTo>
                    <a:cubicBezTo>
                      <a:pt x="6391" y="4956"/>
                      <a:pt x="9522" y="2928"/>
                      <a:pt x="9522" y="2928"/>
                    </a:cubicBezTo>
                    <a:lnTo>
                      <a:pt x="9522" y="2928"/>
                    </a:lnTo>
                    <a:cubicBezTo>
                      <a:pt x="9522" y="2928"/>
                      <a:pt x="7262" y="3641"/>
                      <a:pt x="5354" y="6142"/>
                    </a:cubicBezTo>
                    <a:cubicBezTo>
                      <a:pt x="5910" y="4076"/>
                      <a:pt x="6947" y="2826"/>
                      <a:pt x="6947" y="2826"/>
                    </a:cubicBezTo>
                    <a:lnTo>
                      <a:pt x="6947" y="2826"/>
                    </a:lnTo>
                    <a:cubicBezTo>
                      <a:pt x="6947" y="2826"/>
                      <a:pt x="5956" y="3567"/>
                      <a:pt x="5437" y="4419"/>
                    </a:cubicBezTo>
                    <a:cubicBezTo>
                      <a:pt x="6373" y="2483"/>
                      <a:pt x="5511" y="1"/>
                      <a:pt x="5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41"/>
            <p:cNvSpPr/>
            <p:nvPr/>
          </p:nvSpPr>
          <p:spPr>
            <a:xfrm rot="1096204">
              <a:off x="7899149" y="4930981"/>
              <a:ext cx="227428" cy="129176"/>
            </a:xfrm>
            <a:custGeom>
              <a:avLst/>
              <a:gdLst/>
              <a:ahLst/>
              <a:cxnLst/>
              <a:rect l="l" t="t" r="r" b="b"/>
              <a:pathLst>
                <a:path w="9097" h="5167" extrusionOk="0">
                  <a:moveTo>
                    <a:pt x="4822" y="0"/>
                  </a:moveTo>
                  <a:cubicBezTo>
                    <a:pt x="4715" y="0"/>
                    <a:pt x="4607" y="18"/>
                    <a:pt x="4502" y="54"/>
                  </a:cubicBezTo>
                  <a:cubicBezTo>
                    <a:pt x="4122" y="174"/>
                    <a:pt x="3863" y="526"/>
                    <a:pt x="3835" y="924"/>
                  </a:cubicBezTo>
                  <a:cubicBezTo>
                    <a:pt x="3511" y="791"/>
                    <a:pt x="3174" y="727"/>
                    <a:pt x="2842" y="727"/>
                  </a:cubicBezTo>
                  <a:cubicBezTo>
                    <a:pt x="1995" y="727"/>
                    <a:pt x="1178" y="1143"/>
                    <a:pt x="686" y="1888"/>
                  </a:cubicBezTo>
                  <a:cubicBezTo>
                    <a:pt x="0" y="2925"/>
                    <a:pt x="158" y="4305"/>
                    <a:pt x="1047" y="5167"/>
                  </a:cubicBezTo>
                  <a:lnTo>
                    <a:pt x="8902" y="4009"/>
                  </a:lnTo>
                  <a:cubicBezTo>
                    <a:pt x="9087" y="3814"/>
                    <a:pt x="9096" y="3518"/>
                    <a:pt x="8948" y="3305"/>
                  </a:cubicBezTo>
                  <a:cubicBezTo>
                    <a:pt x="8838" y="3149"/>
                    <a:pt x="8663" y="3061"/>
                    <a:pt x="8486" y="3061"/>
                  </a:cubicBezTo>
                  <a:cubicBezTo>
                    <a:pt x="8411" y="3061"/>
                    <a:pt x="8335" y="3077"/>
                    <a:pt x="8263" y="3110"/>
                  </a:cubicBezTo>
                  <a:cubicBezTo>
                    <a:pt x="8300" y="2777"/>
                    <a:pt x="8179" y="2443"/>
                    <a:pt x="7929" y="2221"/>
                  </a:cubicBezTo>
                  <a:cubicBezTo>
                    <a:pt x="7736" y="2050"/>
                    <a:pt x="7493" y="1955"/>
                    <a:pt x="7244" y="1955"/>
                  </a:cubicBezTo>
                  <a:cubicBezTo>
                    <a:pt x="7170" y="1955"/>
                    <a:pt x="7095" y="1963"/>
                    <a:pt x="7021" y="1980"/>
                  </a:cubicBezTo>
                  <a:cubicBezTo>
                    <a:pt x="7170" y="1610"/>
                    <a:pt x="6994" y="1202"/>
                    <a:pt x="6623" y="1045"/>
                  </a:cubicBezTo>
                  <a:cubicBezTo>
                    <a:pt x="6536" y="1009"/>
                    <a:pt x="6446" y="992"/>
                    <a:pt x="6357" y="992"/>
                  </a:cubicBezTo>
                  <a:cubicBezTo>
                    <a:pt x="6094" y="992"/>
                    <a:pt x="5842" y="1140"/>
                    <a:pt x="5719" y="1385"/>
                  </a:cubicBezTo>
                  <a:lnTo>
                    <a:pt x="5719" y="1385"/>
                  </a:lnTo>
                  <a:cubicBezTo>
                    <a:pt x="5867" y="1035"/>
                    <a:pt x="5806" y="633"/>
                    <a:pt x="5558" y="341"/>
                  </a:cubicBezTo>
                  <a:cubicBezTo>
                    <a:pt x="5370" y="120"/>
                    <a:pt x="5100" y="0"/>
                    <a:pt x="48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1"/>
            <p:cNvSpPr/>
            <p:nvPr/>
          </p:nvSpPr>
          <p:spPr>
            <a:xfrm rot="1096204">
              <a:off x="7542851" y="4799109"/>
              <a:ext cx="428655" cy="292328"/>
            </a:xfrm>
            <a:custGeom>
              <a:avLst/>
              <a:gdLst/>
              <a:ahLst/>
              <a:cxnLst/>
              <a:rect l="l" t="t" r="r" b="b"/>
              <a:pathLst>
                <a:path w="17146" h="11693" extrusionOk="0">
                  <a:moveTo>
                    <a:pt x="7822" y="1"/>
                  </a:moveTo>
                  <a:cubicBezTo>
                    <a:pt x="7152" y="1"/>
                    <a:pt x="6502" y="291"/>
                    <a:pt x="6049" y="818"/>
                  </a:cubicBezTo>
                  <a:cubicBezTo>
                    <a:pt x="5438" y="1541"/>
                    <a:pt x="5318" y="2569"/>
                    <a:pt x="5762" y="3412"/>
                  </a:cubicBezTo>
                  <a:cubicBezTo>
                    <a:pt x="5546" y="3311"/>
                    <a:pt x="5315" y="3262"/>
                    <a:pt x="5086" y="3262"/>
                  </a:cubicBezTo>
                  <a:cubicBezTo>
                    <a:pt x="4601" y="3262"/>
                    <a:pt x="4126" y="3481"/>
                    <a:pt x="3817" y="3884"/>
                  </a:cubicBezTo>
                  <a:cubicBezTo>
                    <a:pt x="3547" y="3799"/>
                    <a:pt x="3272" y="3758"/>
                    <a:pt x="3001" y="3758"/>
                  </a:cubicBezTo>
                  <a:cubicBezTo>
                    <a:pt x="1999" y="3758"/>
                    <a:pt x="1051" y="4314"/>
                    <a:pt x="584" y="5255"/>
                  </a:cubicBezTo>
                  <a:cubicBezTo>
                    <a:pt x="1" y="6450"/>
                    <a:pt x="371" y="7895"/>
                    <a:pt x="1464" y="8654"/>
                  </a:cubicBezTo>
                  <a:lnTo>
                    <a:pt x="5225" y="11692"/>
                  </a:lnTo>
                  <a:lnTo>
                    <a:pt x="16812" y="8098"/>
                  </a:lnTo>
                  <a:cubicBezTo>
                    <a:pt x="17146" y="7543"/>
                    <a:pt x="17053" y="6839"/>
                    <a:pt x="16590" y="6385"/>
                  </a:cubicBezTo>
                  <a:cubicBezTo>
                    <a:pt x="16327" y="6127"/>
                    <a:pt x="15978" y="5994"/>
                    <a:pt x="15625" y="5994"/>
                  </a:cubicBezTo>
                  <a:cubicBezTo>
                    <a:pt x="15392" y="5994"/>
                    <a:pt x="15157" y="6053"/>
                    <a:pt x="14946" y="6172"/>
                  </a:cubicBezTo>
                  <a:lnTo>
                    <a:pt x="14946" y="6172"/>
                  </a:lnTo>
                  <a:cubicBezTo>
                    <a:pt x="15845" y="5610"/>
                    <a:pt x="16153" y="4428"/>
                    <a:pt x="15636" y="3495"/>
                  </a:cubicBezTo>
                  <a:cubicBezTo>
                    <a:pt x="15270" y="2827"/>
                    <a:pt x="14580" y="2449"/>
                    <a:pt x="13867" y="2449"/>
                  </a:cubicBezTo>
                  <a:cubicBezTo>
                    <a:pt x="13551" y="2449"/>
                    <a:pt x="13230" y="2523"/>
                    <a:pt x="12931" y="2680"/>
                  </a:cubicBezTo>
                  <a:cubicBezTo>
                    <a:pt x="13006" y="2328"/>
                    <a:pt x="12885" y="1957"/>
                    <a:pt x="12617" y="1726"/>
                  </a:cubicBezTo>
                  <a:cubicBezTo>
                    <a:pt x="12434" y="1573"/>
                    <a:pt x="12206" y="1493"/>
                    <a:pt x="11978" y="1493"/>
                  </a:cubicBezTo>
                  <a:cubicBezTo>
                    <a:pt x="11859" y="1493"/>
                    <a:pt x="11739" y="1515"/>
                    <a:pt x="11625" y="1559"/>
                  </a:cubicBezTo>
                  <a:cubicBezTo>
                    <a:pt x="11292" y="1698"/>
                    <a:pt x="11051" y="2004"/>
                    <a:pt x="11014" y="2356"/>
                  </a:cubicBezTo>
                  <a:cubicBezTo>
                    <a:pt x="11014" y="2143"/>
                    <a:pt x="10857" y="1967"/>
                    <a:pt x="10644" y="1920"/>
                  </a:cubicBezTo>
                  <a:cubicBezTo>
                    <a:pt x="10617" y="1916"/>
                    <a:pt x="10591" y="1913"/>
                    <a:pt x="10565" y="1913"/>
                  </a:cubicBezTo>
                  <a:cubicBezTo>
                    <a:pt x="10387" y="1913"/>
                    <a:pt x="10216" y="2021"/>
                    <a:pt x="10143" y="2198"/>
                  </a:cubicBezTo>
                  <a:cubicBezTo>
                    <a:pt x="10088" y="1244"/>
                    <a:pt x="9467" y="429"/>
                    <a:pt x="8569" y="123"/>
                  </a:cubicBezTo>
                  <a:cubicBezTo>
                    <a:pt x="8323" y="41"/>
                    <a:pt x="8071" y="1"/>
                    <a:pt x="7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7" name="Google Shape;2537;p41"/>
            <p:cNvGrpSpPr/>
            <p:nvPr/>
          </p:nvGrpSpPr>
          <p:grpSpPr>
            <a:xfrm>
              <a:off x="5346651" y="4345750"/>
              <a:ext cx="106185" cy="220590"/>
              <a:chOff x="252000" y="1393475"/>
              <a:chExt cx="262250" cy="544800"/>
            </a:xfrm>
          </p:grpSpPr>
          <p:sp>
            <p:nvSpPr>
              <p:cNvPr id="2538" name="Google Shape;2538;p41"/>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1"/>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1"/>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1"/>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1"/>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1"/>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1"/>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0" name="Google Shape;2550;p41"/>
            <p:cNvGrpSpPr/>
            <p:nvPr/>
          </p:nvGrpSpPr>
          <p:grpSpPr>
            <a:xfrm>
              <a:off x="5729879" y="4591867"/>
              <a:ext cx="256479" cy="532302"/>
              <a:chOff x="2159825" y="1687275"/>
              <a:chExt cx="231375" cy="480200"/>
            </a:xfrm>
          </p:grpSpPr>
          <p:sp>
            <p:nvSpPr>
              <p:cNvPr id="2551" name="Google Shape;2551;p41"/>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1"/>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1"/>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1"/>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1"/>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1"/>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1"/>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1"/>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1"/>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1"/>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1"/>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3" name="Google Shape;2563;p41"/>
            <p:cNvGrpSpPr/>
            <p:nvPr/>
          </p:nvGrpSpPr>
          <p:grpSpPr>
            <a:xfrm>
              <a:off x="2504560" y="4769875"/>
              <a:ext cx="256491" cy="125838"/>
              <a:chOff x="3398025" y="4791450"/>
              <a:chExt cx="506000" cy="248250"/>
            </a:xfrm>
          </p:grpSpPr>
          <p:sp>
            <p:nvSpPr>
              <p:cNvPr id="2564" name="Google Shape;2564;p41"/>
              <p:cNvSpPr/>
              <p:nvPr/>
            </p:nvSpPr>
            <p:spPr>
              <a:xfrm>
                <a:off x="3790300" y="4851425"/>
                <a:ext cx="113725" cy="160950"/>
              </a:xfrm>
              <a:custGeom>
                <a:avLst/>
                <a:gdLst/>
                <a:ahLst/>
                <a:cxnLst/>
                <a:rect l="l" t="t" r="r" b="b"/>
                <a:pathLst>
                  <a:path w="4549" h="6438" extrusionOk="0">
                    <a:moveTo>
                      <a:pt x="983" y="0"/>
                    </a:moveTo>
                    <a:cubicBezTo>
                      <a:pt x="983" y="0"/>
                      <a:pt x="1418" y="2464"/>
                      <a:pt x="1" y="5094"/>
                    </a:cubicBezTo>
                    <a:lnTo>
                      <a:pt x="3456" y="6437"/>
                    </a:lnTo>
                    <a:cubicBezTo>
                      <a:pt x="3233" y="4761"/>
                      <a:pt x="4549" y="4140"/>
                      <a:pt x="4549" y="4140"/>
                    </a:cubicBezTo>
                    <a:cubicBezTo>
                      <a:pt x="4549" y="4140"/>
                      <a:pt x="4512" y="4130"/>
                      <a:pt x="4447" y="4130"/>
                    </a:cubicBezTo>
                    <a:cubicBezTo>
                      <a:pt x="4249" y="4130"/>
                      <a:pt x="3785" y="4225"/>
                      <a:pt x="3317" y="5002"/>
                    </a:cubicBezTo>
                    <a:cubicBezTo>
                      <a:pt x="3261" y="3501"/>
                      <a:pt x="4299" y="3260"/>
                      <a:pt x="4299" y="3260"/>
                    </a:cubicBezTo>
                    <a:cubicBezTo>
                      <a:pt x="4299" y="3260"/>
                      <a:pt x="4291" y="3260"/>
                      <a:pt x="4278" y="3260"/>
                    </a:cubicBezTo>
                    <a:cubicBezTo>
                      <a:pt x="4112" y="3260"/>
                      <a:pt x="2991" y="3308"/>
                      <a:pt x="2520" y="4576"/>
                    </a:cubicBezTo>
                    <a:cubicBezTo>
                      <a:pt x="2289" y="2242"/>
                      <a:pt x="4252" y="621"/>
                      <a:pt x="4252" y="621"/>
                    </a:cubicBezTo>
                    <a:lnTo>
                      <a:pt x="4252" y="621"/>
                    </a:lnTo>
                    <a:cubicBezTo>
                      <a:pt x="4252" y="621"/>
                      <a:pt x="2640" y="1343"/>
                      <a:pt x="2122" y="2686"/>
                    </a:cubicBezTo>
                    <a:cubicBezTo>
                      <a:pt x="2307" y="2038"/>
                      <a:pt x="2214" y="1223"/>
                      <a:pt x="2214" y="1223"/>
                    </a:cubicBezTo>
                    <a:lnTo>
                      <a:pt x="2214" y="1223"/>
                    </a:lnTo>
                    <a:cubicBezTo>
                      <a:pt x="2214" y="1223"/>
                      <a:pt x="2075" y="2297"/>
                      <a:pt x="1316" y="3520"/>
                    </a:cubicBezTo>
                    <a:cubicBezTo>
                      <a:pt x="1668" y="1436"/>
                      <a:pt x="983" y="0"/>
                      <a:pt x="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a:off x="3682175" y="4830575"/>
                <a:ext cx="138025" cy="151000"/>
              </a:xfrm>
              <a:custGeom>
                <a:avLst/>
                <a:gdLst/>
                <a:ahLst/>
                <a:cxnLst/>
                <a:rect l="l" t="t" r="r" b="b"/>
                <a:pathLst>
                  <a:path w="5521" h="6040" extrusionOk="0">
                    <a:moveTo>
                      <a:pt x="3103" y="0"/>
                    </a:moveTo>
                    <a:cubicBezTo>
                      <a:pt x="3103" y="1"/>
                      <a:pt x="2121" y="1464"/>
                      <a:pt x="2390" y="2881"/>
                    </a:cubicBezTo>
                    <a:cubicBezTo>
                      <a:pt x="2205" y="2233"/>
                      <a:pt x="1686" y="1584"/>
                      <a:pt x="1686" y="1584"/>
                    </a:cubicBezTo>
                    <a:lnTo>
                      <a:pt x="1686" y="1584"/>
                    </a:lnTo>
                    <a:cubicBezTo>
                      <a:pt x="1686" y="1585"/>
                      <a:pt x="2149" y="2576"/>
                      <a:pt x="2158" y="4011"/>
                    </a:cubicBezTo>
                    <a:cubicBezTo>
                      <a:pt x="1343" y="2066"/>
                      <a:pt x="0" y="1214"/>
                      <a:pt x="0" y="1214"/>
                    </a:cubicBezTo>
                    <a:lnTo>
                      <a:pt x="0" y="1214"/>
                    </a:lnTo>
                    <a:cubicBezTo>
                      <a:pt x="0" y="1214"/>
                      <a:pt x="1677" y="3066"/>
                      <a:pt x="1880" y="6040"/>
                    </a:cubicBezTo>
                    <a:lnTo>
                      <a:pt x="5521" y="5345"/>
                    </a:lnTo>
                    <a:cubicBezTo>
                      <a:pt x="4437" y="4048"/>
                      <a:pt x="5224" y="2816"/>
                      <a:pt x="5224" y="2816"/>
                    </a:cubicBezTo>
                    <a:lnTo>
                      <a:pt x="5224" y="2816"/>
                    </a:lnTo>
                    <a:cubicBezTo>
                      <a:pt x="5224" y="2816"/>
                      <a:pt x="4613" y="3002"/>
                      <a:pt x="4641" y="4206"/>
                    </a:cubicBezTo>
                    <a:cubicBezTo>
                      <a:pt x="3798" y="2964"/>
                      <a:pt x="4539" y="2205"/>
                      <a:pt x="4539" y="2205"/>
                    </a:cubicBezTo>
                    <a:lnTo>
                      <a:pt x="4539" y="2205"/>
                    </a:lnTo>
                    <a:cubicBezTo>
                      <a:pt x="4539" y="2205"/>
                      <a:pt x="3437" y="2835"/>
                      <a:pt x="3742" y="4270"/>
                    </a:cubicBezTo>
                    <a:cubicBezTo>
                      <a:pt x="2307" y="2418"/>
                      <a:pt x="3103" y="1"/>
                      <a:pt x="3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1"/>
              <p:cNvSpPr/>
              <p:nvPr/>
            </p:nvSpPr>
            <p:spPr>
              <a:xfrm>
                <a:off x="3663875" y="4833350"/>
                <a:ext cx="138025" cy="151000"/>
              </a:xfrm>
              <a:custGeom>
                <a:avLst/>
                <a:gdLst/>
                <a:ahLst/>
                <a:cxnLst/>
                <a:rect l="l" t="t" r="r" b="b"/>
                <a:pathLst>
                  <a:path w="5521" h="6040" extrusionOk="0">
                    <a:moveTo>
                      <a:pt x="3103" y="1"/>
                    </a:moveTo>
                    <a:cubicBezTo>
                      <a:pt x="3103" y="1"/>
                      <a:pt x="2121" y="1464"/>
                      <a:pt x="2390" y="2881"/>
                    </a:cubicBezTo>
                    <a:cubicBezTo>
                      <a:pt x="2205" y="2233"/>
                      <a:pt x="1686" y="1585"/>
                      <a:pt x="1686" y="1584"/>
                    </a:cubicBezTo>
                    <a:lnTo>
                      <a:pt x="1686" y="1584"/>
                    </a:lnTo>
                    <a:cubicBezTo>
                      <a:pt x="1686" y="1585"/>
                      <a:pt x="2149" y="2576"/>
                      <a:pt x="2149" y="4011"/>
                    </a:cubicBezTo>
                    <a:cubicBezTo>
                      <a:pt x="1343" y="2066"/>
                      <a:pt x="1" y="1214"/>
                      <a:pt x="0" y="1214"/>
                    </a:cubicBezTo>
                    <a:lnTo>
                      <a:pt x="0" y="1214"/>
                    </a:lnTo>
                    <a:cubicBezTo>
                      <a:pt x="1" y="1214"/>
                      <a:pt x="1677" y="3057"/>
                      <a:pt x="1881" y="6040"/>
                    </a:cubicBezTo>
                    <a:lnTo>
                      <a:pt x="5521" y="5345"/>
                    </a:lnTo>
                    <a:cubicBezTo>
                      <a:pt x="4437" y="4048"/>
                      <a:pt x="5215" y="2816"/>
                      <a:pt x="5215" y="2816"/>
                    </a:cubicBezTo>
                    <a:lnTo>
                      <a:pt x="5215" y="2816"/>
                    </a:lnTo>
                    <a:cubicBezTo>
                      <a:pt x="5215" y="2816"/>
                      <a:pt x="4613" y="3002"/>
                      <a:pt x="4641" y="4206"/>
                    </a:cubicBezTo>
                    <a:cubicBezTo>
                      <a:pt x="3798" y="2965"/>
                      <a:pt x="4539" y="2205"/>
                      <a:pt x="4539" y="2205"/>
                    </a:cubicBezTo>
                    <a:lnTo>
                      <a:pt x="4539" y="2205"/>
                    </a:lnTo>
                    <a:cubicBezTo>
                      <a:pt x="4539" y="2205"/>
                      <a:pt x="3437" y="2835"/>
                      <a:pt x="3733" y="4271"/>
                    </a:cubicBezTo>
                    <a:cubicBezTo>
                      <a:pt x="2298" y="2418"/>
                      <a:pt x="3103" y="1"/>
                      <a:pt x="3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1"/>
              <p:cNvSpPr/>
              <p:nvPr/>
            </p:nvSpPr>
            <p:spPr>
              <a:xfrm>
                <a:off x="3645125" y="4807425"/>
                <a:ext cx="113475" cy="160950"/>
              </a:xfrm>
              <a:custGeom>
                <a:avLst/>
                <a:gdLst/>
                <a:ahLst/>
                <a:cxnLst/>
                <a:rect l="l" t="t" r="r" b="b"/>
                <a:pathLst>
                  <a:path w="4539" h="6438" extrusionOk="0">
                    <a:moveTo>
                      <a:pt x="973" y="0"/>
                    </a:moveTo>
                    <a:cubicBezTo>
                      <a:pt x="973" y="1"/>
                      <a:pt x="1417" y="2464"/>
                      <a:pt x="0" y="5095"/>
                    </a:cubicBezTo>
                    <a:lnTo>
                      <a:pt x="3455" y="6438"/>
                    </a:lnTo>
                    <a:cubicBezTo>
                      <a:pt x="3223" y="4770"/>
                      <a:pt x="4539" y="4140"/>
                      <a:pt x="4539" y="4140"/>
                    </a:cubicBezTo>
                    <a:cubicBezTo>
                      <a:pt x="4539" y="4140"/>
                      <a:pt x="4503" y="4131"/>
                      <a:pt x="4439" y="4131"/>
                    </a:cubicBezTo>
                    <a:cubicBezTo>
                      <a:pt x="4241" y="4131"/>
                      <a:pt x="3776" y="4226"/>
                      <a:pt x="3307" y="5011"/>
                    </a:cubicBezTo>
                    <a:cubicBezTo>
                      <a:pt x="3260" y="3511"/>
                      <a:pt x="4298" y="3261"/>
                      <a:pt x="4298" y="3261"/>
                    </a:cubicBezTo>
                    <a:cubicBezTo>
                      <a:pt x="4298" y="3261"/>
                      <a:pt x="4291" y="3260"/>
                      <a:pt x="4278" y="3260"/>
                    </a:cubicBezTo>
                    <a:cubicBezTo>
                      <a:pt x="4113" y="3260"/>
                      <a:pt x="2990" y="3308"/>
                      <a:pt x="2510" y="4585"/>
                    </a:cubicBezTo>
                    <a:cubicBezTo>
                      <a:pt x="2288" y="2251"/>
                      <a:pt x="4251" y="630"/>
                      <a:pt x="4252" y="630"/>
                    </a:cubicBezTo>
                    <a:lnTo>
                      <a:pt x="4252" y="630"/>
                    </a:lnTo>
                    <a:cubicBezTo>
                      <a:pt x="4251" y="630"/>
                      <a:pt x="2640" y="1343"/>
                      <a:pt x="2112" y="2686"/>
                    </a:cubicBezTo>
                    <a:cubicBezTo>
                      <a:pt x="2297" y="2047"/>
                      <a:pt x="2205" y="1223"/>
                      <a:pt x="2205" y="1223"/>
                    </a:cubicBezTo>
                    <a:lnTo>
                      <a:pt x="2205" y="1223"/>
                    </a:lnTo>
                    <a:cubicBezTo>
                      <a:pt x="2205" y="1223"/>
                      <a:pt x="2066" y="2307"/>
                      <a:pt x="1315" y="3520"/>
                    </a:cubicBezTo>
                    <a:cubicBezTo>
                      <a:pt x="1658" y="1445"/>
                      <a:pt x="973" y="0"/>
                      <a:pt x="9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1"/>
              <p:cNvSpPr/>
              <p:nvPr/>
            </p:nvSpPr>
            <p:spPr>
              <a:xfrm>
                <a:off x="3564750" y="4791450"/>
                <a:ext cx="138050" cy="151225"/>
              </a:xfrm>
              <a:custGeom>
                <a:avLst/>
                <a:gdLst/>
                <a:ahLst/>
                <a:cxnLst/>
                <a:rect l="l" t="t" r="r" b="b"/>
                <a:pathLst>
                  <a:path w="5522" h="6049" extrusionOk="0">
                    <a:moveTo>
                      <a:pt x="3104" y="0"/>
                    </a:moveTo>
                    <a:lnTo>
                      <a:pt x="3104" y="0"/>
                    </a:lnTo>
                    <a:cubicBezTo>
                      <a:pt x="3104" y="0"/>
                      <a:pt x="2113" y="1464"/>
                      <a:pt x="2391" y="2881"/>
                    </a:cubicBezTo>
                    <a:cubicBezTo>
                      <a:pt x="2205" y="2232"/>
                      <a:pt x="1687" y="1593"/>
                      <a:pt x="1687" y="1593"/>
                    </a:cubicBezTo>
                    <a:lnTo>
                      <a:pt x="1687" y="1593"/>
                    </a:lnTo>
                    <a:cubicBezTo>
                      <a:pt x="1687" y="1593"/>
                      <a:pt x="2150" y="2575"/>
                      <a:pt x="2150" y="4011"/>
                    </a:cubicBezTo>
                    <a:cubicBezTo>
                      <a:pt x="1344" y="2066"/>
                      <a:pt x="1" y="1214"/>
                      <a:pt x="1" y="1213"/>
                    </a:cubicBezTo>
                    <a:lnTo>
                      <a:pt x="1" y="1213"/>
                    </a:lnTo>
                    <a:cubicBezTo>
                      <a:pt x="1" y="1214"/>
                      <a:pt x="1677" y="3066"/>
                      <a:pt x="1881" y="6048"/>
                    </a:cubicBezTo>
                    <a:lnTo>
                      <a:pt x="5521" y="5344"/>
                    </a:lnTo>
                    <a:cubicBezTo>
                      <a:pt x="4438" y="4048"/>
                      <a:pt x="5216" y="2816"/>
                      <a:pt x="5216" y="2816"/>
                    </a:cubicBezTo>
                    <a:lnTo>
                      <a:pt x="5216" y="2816"/>
                    </a:lnTo>
                    <a:cubicBezTo>
                      <a:pt x="5216" y="2816"/>
                      <a:pt x="4614" y="3001"/>
                      <a:pt x="4632" y="4205"/>
                    </a:cubicBezTo>
                    <a:cubicBezTo>
                      <a:pt x="3799" y="2964"/>
                      <a:pt x="4539" y="2205"/>
                      <a:pt x="4540" y="2204"/>
                    </a:cubicBezTo>
                    <a:lnTo>
                      <a:pt x="4540" y="2204"/>
                    </a:lnTo>
                    <a:cubicBezTo>
                      <a:pt x="4539" y="2205"/>
                      <a:pt x="3437" y="2834"/>
                      <a:pt x="3734" y="4270"/>
                    </a:cubicBezTo>
                    <a:cubicBezTo>
                      <a:pt x="2298" y="2418"/>
                      <a:pt x="3104" y="0"/>
                      <a:pt x="3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a:off x="3623800" y="4878725"/>
                <a:ext cx="113500" cy="160975"/>
              </a:xfrm>
              <a:custGeom>
                <a:avLst/>
                <a:gdLst/>
                <a:ahLst/>
                <a:cxnLst/>
                <a:rect l="l" t="t" r="r" b="b"/>
                <a:pathLst>
                  <a:path w="4540" h="6439" extrusionOk="0">
                    <a:moveTo>
                      <a:pt x="973" y="1"/>
                    </a:moveTo>
                    <a:lnTo>
                      <a:pt x="973" y="1"/>
                    </a:lnTo>
                    <a:cubicBezTo>
                      <a:pt x="974" y="1"/>
                      <a:pt x="1409" y="2465"/>
                      <a:pt x="1" y="5095"/>
                    </a:cubicBezTo>
                    <a:lnTo>
                      <a:pt x="3447" y="6438"/>
                    </a:lnTo>
                    <a:cubicBezTo>
                      <a:pt x="3224" y="4762"/>
                      <a:pt x="4540" y="4141"/>
                      <a:pt x="4540" y="4141"/>
                    </a:cubicBezTo>
                    <a:cubicBezTo>
                      <a:pt x="4540" y="4141"/>
                      <a:pt x="4503" y="4131"/>
                      <a:pt x="4438" y="4131"/>
                    </a:cubicBezTo>
                    <a:cubicBezTo>
                      <a:pt x="4240" y="4131"/>
                      <a:pt x="3776" y="4226"/>
                      <a:pt x="3308" y="5003"/>
                    </a:cubicBezTo>
                    <a:cubicBezTo>
                      <a:pt x="3261" y="3502"/>
                      <a:pt x="4289" y="3261"/>
                      <a:pt x="4289" y="3261"/>
                    </a:cubicBezTo>
                    <a:cubicBezTo>
                      <a:pt x="4289" y="3261"/>
                      <a:pt x="4282" y="3261"/>
                      <a:pt x="4269" y="3261"/>
                    </a:cubicBezTo>
                    <a:cubicBezTo>
                      <a:pt x="4103" y="3261"/>
                      <a:pt x="2982" y="3309"/>
                      <a:pt x="2511" y="4577"/>
                    </a:cubicBezTo>
                    <a:cubicBezTo>
                      <a:pt x="2280" y="2252"/>
                      <a:pt x="4243" y="631"/>
                      <a:pt x="4243" y="631"/>
                    </a:cubicBezTo>
                    <a:lnTo>
                      <a:pt x="4243" y="631"/>
                    </a:lnTo>
                    <a:cubicBezTo>
                      <a:pt x="4243" y="631"/>
                      <a:pt x="2631" y="1344"/>
                      <a:pt x="2113" y="2687"/>
                    </a:cubicBezTo>
                    <a:cubicBezTo>
                      <a:pt x="2298" y="2048"/>
                      <a:pt x="2205" y="1224"/>
                      <a:pt x="2205" y="1224"/>
                    </a:cubicBezTo>
                    <a:lnTo>
                      <a:pt x="2205" y="1224"/>
                    </a:lnTo>
                    <a:cubicBezTo>
                      <a:pt x="2205" y="1224"/>
                      <a:pt x="2066" y="2298"/>
                      <a:pt x="1307" y="3521"/>
                    </a:cubicBezTo>
                    <a:cubicBezTo>
                      <a:pt x="1659" y="1437"/>
                      <a:pt x="974" y="1"/>
                      <a:pt x="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3515450" y="4857900"/>
                <a:ext cx="138025" cy="151225"/>
              </a:xfrm>
              <a:custGeom>
                <a:avLst/>
                <a:gdLst/>
                <a:ahLst/>
                <a:cxnLst/>
                <a:rect l="l" t="t" r="r" b="b"/>
                <a:pathLst>
                  <a:path w="5521" h="6049" extrusionOk="0">
                    <a:moveTo>
                      <a:pt x="3103" y="0"/>
                    </a:moveTo>
                    <a:cubicBezTo>
                      <a:pt x="3103" y="1"/>
                      <a:pt x="2121" y="1464"/>
                      <a:pt x="2399" y="2881"/>
                    </a:cubicBezTo>
                    <a:cubicBezTo>
                      <a:pt x="2205" y="2233"/>
                      <a:pt x="1686" y="1594"/>
                      <a:pt x="1686" y="1594"/>
                    </a:cubicBezTo>
                    <a:lnTo>
                      <a:pt x="1686" y="1594"/>
                    </a:lnTo>
                    <a:cubicBezTo>
                      <a:pt x="1686" y="1594"/>
                      <a:pt x="2149" y="2576"/>
                      <a:pt x="2158" y="4011"/>
                    </a:cubicBezTo>
                    <a:cubicBezTo>
                      <a:pt x="1343" y="2066"/>
                      <a:pt x="0" y="1214"/>
                      <a:pt x="0" y="1214"/>
                    </a:cubicBezTo>
                    <a:lnTo>
                      <a:pt x="0" y="1214"/>
                    </a:lnTo>
                    <a:cubicBezTo>
                      <a:pt x="0" y="1214"/>
                      <a:pt x="1686" y="3066"/>
                      <a:pt x="1880" y="6049"/>
                    </a:cubicBezTo>
                    <a:lnTo>
                      <a:pt x="5521" y="5345"/>
                    </a:lnTo>
                    <a:cubicBezTo>
                      <a:pt x="4446" y="4048"/>
                      <a:pt x="5224" y="2826"/>
                      <a:pt x="5224" y="2825"/>
                    </a:cubicBezTo>
                    <a:lnTo>
                      <a:pt x="5224" y="2825"/>
                    </a:lnTo>
                    <a:cubicBezTo>
                      <a:pt x="5224" y="2825"/>
                      <a:pt x="4613" y="3002"/>
                      <a:pt x="4641" y="4206"/>
                    </a:cubicBezTo>
                    <a:cubicBezTo>
                      <a:pt x="3798" y="2964"/>
                      <a:pt x="4548" y="2205"/>
                      <a:pt x="4548" y="2205"/>
                    </a:cubicBezTo>
                    <a:lnTo>
                      <a:pt x="4548" y="2205"/>
                    </a:lnTo>
                    <a:cubicBezTo>
                      <a:pt x="4548" y="2205"/>
                      <a:pt x="3446" y="2835"/>
                      <a:pt x="3742" y="4270"/>
                    </a:cubicBezTo>
                    <a:cubicBezTo>
                      <a:pt x="2307" y="2418"/>
                      <a:pt x="3103" y="1"/>
                      <a:pt x="3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3497150" y="4860675"/>
                <a:ext cx="138025" cy="151225"/>
              </a:xfrm>
              <a:custGeom>
                <a:avLst/>
                <a:gdLst/>
                <a:ahLst/>
                <a:cxnLst/>
                <a:rect l="l" t="t" r="r" b="b"/>
                <a:pathLst>
                  <a:path w="5521" h="6049" extrusionOk="0">
                    <a:moveTo>
                      <a:pt x="3103" y="1"/>
                    </a:moveTo>
                    <a:cubicBezTo>
                      <a:pt x="3103" y="1"/>
                      <a:pt x="2121" y="1464"/>
                      <a:pt x="2390" y="2881"/>
                    </a:cubicBezTo>
                    <a:cubicBezTo>
                      <a:pt x="2205" y="2233"/>
                      <a:pt x="1686" y="1594"/>
                      <a:pt x="1686" y="1594"/>
                    </a:cubicBezTo>
                    <a:lnTo>
                      <a:pt x="1686" y="1594"/>
                    </a:lnTo>
                    <a:cubicBezTo>
                      <a:pt x="1686" y="1594"/>
                      <a:pt x="2149" y="2576"/>
                      <a:pt x="2158" y="4011"/>
                    </a:cubicBezTo>
                    <a:cubicBezTo>
                      <a:pt x="1343" y="2066"/>
                      <a:pt x="1" y="1214"/>
                      <a:pt x="0" y="1214"/>
                    </a:cubicBezTo>
                    <a:lnTo>
                      <a:pt x="0" y="1214"/>
                    </a:lnTo>
                    <a:cubicBezTo>
                      <a:pt x="0" y="1214"/>
                      <a:pt x="1686" y="3067"/>
                      <a:pt x="1881" y="6049"/>
                    </a:cubicBezTo>
                    <a:lnTo>
                      <a:pt x="5521" y="5345"/>
                    </a:lnTo>
                    <a:cubicBezTo>
                      <a:pt x="4437" y="4048"/>
                      <a:pt x="5224" y="2816"/>
                      <a:pt x="5224" y="2816"/>
                    </a:cubicBezTo>
                    <a:lnTo>
                      <a:pt x="5224" y="2816"/>
                    </a:lnTo>
                    <a:cubicBezTo>
                      <a:pt x="5224" y="2816"/>
                      <a:pt x="4613" y="3002"/>
                      <a:pt x="4641" y="4206"/>
                    </a:cubicBezTo>
                    <a:cubicBezTo>
                      <a:pt x="3798" y="2965"/>
                      <a:pt x="4539" y="2205"/>
                      <a:pt x="4539" y="2205"/>
                    </a:cubicBezTo>
                    <a:lnTo>
                      <a:pt x="4539" y="2205"/>
                    </a:lnTo>
                    <a:cubicBezTo>
                      <a:pt x="4539" y="2205"/>
                      <a:pt x="3437" y="2835"/>
                      <a:pt x="3742" y="4271"/>
                    </a:cubicBezTo>
                    <a:cubicBezTo>
                      <a:pt x="2307" y="2418"/>
                      <a:pt x="3103" y="1"/>
                      <a:pt x="3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3478400" y="4834750"/>
                <a:ext cx="113475" cy="160950"/>
              </a:xfrm>
              <a:custGeom>
                <a:avLst/>
                <a:gdLst/>
                <a:ahLst/>
                <a:cxnLst/>
                <a:rect l="l" t="t" r="r" b="b"/>
                <a:pathLst>
                  <a:path w="4539" h="6438" extrusionOk="0">
                    <a:moveTo>
                      <a:pt x="973" y="0"/>
                    </a:moveTo>
                    <a:cubicBezTo>
                      <a:pt x="973" y="1"/>
                      <a:pt x="1417" y="2464"/>
                      <a:pt x="0" y="5094"/>
                    </a:cubicBezTo>
                    <a:lnTo>
                      <a:pt x="3455" y="6438"/>
                    </a:lnTo>
                    <a:cubicBezTo>
                      <a:pt x="3233" y="4770"/>
                      <a:pt x="4539" y="4140"/>
                      <a:pt x="4539" y="4140"/>
                    </a:cubicBezTo>
                    <a:cubicBezTo>
                      <a:pt x="4539" y="4140"/>
                      <a:pt x="4503" y="4131"/>
                      <a:pt x="4439" y="4131"/>
                    </a:cubicBezTo>
                    <a:cubicBezTo>
                      <a:pt x="4241" y="4131"/>
                      <a:pt x="3776" y="4226"/>
                      <a:pt x="3307" y="5011"/>
                    </a:cubicBezTo>
                    <a:cubicBezTo>
                      <a:pt x="3260" y="3511"/>
                      <a:pt x="4298" y="3261"/>
                      <a:pt x="4298" y="3261"/>
                    </a:cubicBezTo>
                    <a:cubicBezTo>
                      <a:pt x="4298" y="3261"/>
                      <a:pt x="4291" y="3260"/>
                      <a:pt x="4278" y="3260"/>
                    </a:cubicBezTo>
                    <a:cubicBezTo>
                      <a:pt x="4113" y="3260"/>
                      <a:pt x="2991" y="3308"/>
                      <a:pt x="2519" y="4585"/>
                    </a:cubicBezTo>
                    <a:cubicBezTo>
                      <a:pt x="2288" y="2251"/>
                      <a:pt x="4251" y="630"/>
                      <a:pt x="4252" y="630"/>
                    </a:cubicBezTo>
                    <a:lnTo>
                      <a:pt x="4252" y="630"/>
                    </a:lnTo>
                    <a:cubicBezTo>
                      <a:pt x="4251" y="630"/>
                      <a:pt x="2640" y="1343"/>
                      <a:pt x="2112" y="2695"/>
                    </a:cubicBezTo>
                    <a:cubicBezTo>
                      <a:pt x="2297" y="2047"/>
                      <a:pt x="2205" y="1223"/>
                      <a:pt x="2205" y="1223"/>
                    </a:cubicBezTo>
                    <a:lnTo>
                      <a:pt x="2205" y="1223"/>
                    </a:lnTo>
                    <a:cubicBezTo>
                      <a:pt x="2204" y="1223"/>
                      <a:pt x="2065" y="2307"/>
                      <a:pt x="1315" y="3520"/>
                    </a:cubicBezTo>
                    <a:cubicBezTo>
                      <a:pt x="1658" y="1445"/>
                      <a:pt x="973" y="0"/>
                      <a:pt x="9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3398025" y="4818750"/>
                <a:ext cx="138050" cy="151250"/>
              </a:xfrm>
              <a:custGeom>
                <a:avLst/>
                <a:gdLst/>
                <a:ahLst/>
                <a:cxnLst/>
                <a:rect l="l" t="t" r="r" b="b"/>
                <a:pathLst>
                  <a:path w="5522" h="6050" extrusionOk="0">
                    <a:moveTo>
                      <a:pt x="3104" y="1"/>
                    </a:moveTo>
                    <a:cubicBezTo>
                      <a:pt x="3104" y="1"/>
                      <a:pt x="2122" y="1465"/>
                      <a:pt x="2391" y="2882"/>
                    </a:cubicBezTo>
                    <a:cubicBezTo>
                      <a:pt x="2205" y="2233"/>
                      <a:pt x="1687" y="1594"/>
                      <a:pt x="1687" y="1594"/>
                    </a:cubicBezTo>
                    <a:lnTo>
                      <a:pt x="1687" y="1594"/>
                    </a:lnTo>
                    <a:cubicBezTo>
                      <a:pt x="1687" y="1594"/>
                      <a:pt x="2150" y="2576"/>
                      <a:pt x="2150" y="4012"/>
                    </a:cubicBezTo>
                    <a:cubicBezTo>
                      <a:pt x="1344" y="2067"/>
                      <a:pt x="1" y="1215"/>
                      <a:pt x="1" y="1214"/>
                    </a:cubicBezTo>
                    <a:lnTo>
                      <a:pt x="1" y="1214"/>
                    </a:lnTo>
                    <a:cubicBezTo>
                      <a:pt x="1" y="1215"/>
                      <a:pt x="1677" y="3067"/>
                      <a:pt x="1881" y="6049"/>
                    </a:cubicBezTo>
                    <a:lnTo>
                      <a:pt x="5521" y="5345"/>
                    </a:lnTo>
                    <a:cubicBezTo>
                      <a:pt x="4438" y="4049"/>
                      <a:pt x="5216" y="2826"/>
                      <a:pt x="5216" y="2826"/>
                    </a:cubicBezTo>
                    <a:lnTo>
                      <a:pt x="5216" y="2826"/>
                    </a:lnTo>
                    <a:cubicBezTo>
                      <a:pt x="5216" y="2826"/>
                      <a:pt x="4614" y="3002"/>
                      <a:pt x="4641" y="4206"/>
                    </a:cubicBezTo>
                    <a:cubicBezTo>
                      <a:pt x="3799" y="2965"/>
                      <a:pt x="4539" y="2206"/>
                      <a:pt x="4540" y="2205"/>
                    </a:cubicBezTo>
                    <a:lnTo>
                      <a:pt x="4540" y="2205"/>
                    </a:lnTo>
                    <a:cubicBezTo>
                      <a:pt x="4539" y="2206"/>
                      <a:pt x="3437" y="2835"/>
                      <a:pt x="3734" y="4271"/>
                    </a:cubicBezTo>
                    <a:cubicBezTo>
                      <a:pt x="2298" y="2419"/>
                      <a:pt x="3104"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41"/>
            <p:cNvGrpSpPr/>
            <p:nvPr/>
          </p:nvGrpSpPr>
          <p:grpSpPr>
            <a:xfrm>
              <a:off x="4698664" y="4933375"/>
              <a:ext cx="269213" cy="125855"/>
              <a:chOff x="5468225" y="5335850"/>
              <a:chExt cx="647925" cy="302900"/>
            </a:xfrm>
          </p:grpSpPr>
          <p:sp>
            <p:nvSpPr>
              <p:cNvPr id="2575" name="Google Shape;2575;p41"/>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1"/>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0" name="Google Shape;2580;p41"/>
            <p:cNvGrpSpPr/>
            <p:nvPr/>
          </p:nvGrpSpPr>
          <p:grpSpPr>
            <a:xfrm>
              <a:off x="5085213" y="4433266"/>
              <a:ext cx="269213" cy="125855"/>
              <a:chOff x="5468225" y="5335850"/>
              <a:chExt cx="647925" cy="302900"/>
            </a:xfrm>
          </p:grpSpPr>
          <p:sp>
            <p:nvSpPr>
              <p:cNvPr id="2581" name="Google Shape;2581;p41"/>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1"/>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1"/>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6" name="Google Shape;2586;p41"/>
            <p:cNvSpPr/>
            <p:nvPr/>
          </p:nvSpPr>
          <p:spPr>
            <a:xfrm>
              <a:off x="4439792" y="4912739"/>
              <a:ext cx="57647" cy="81586"/>
            </a:xfrm>
            <a:custGeom>
              <a:avLst/>
              <a:gdLst/>
              <a:ahLst/>
              <a:cxnLst/>
              <a:rect l="l" t="t" r="r" b="b"/>
              <a:pathLst>
                <a:path w="4549" h="6438" extrusionOk="0">
                  <a:moveTo>
                    <a:pt x="983" y="0"/>
                  </a:moveTo>
                  <a:cubicBezTo>
                    <a:pt x="983" y="0"/>
                    <a:pt x="1418" y="2464"/>
                    <a:pt x="1" y="5094"/>
                  </a:cubicBezTo>
                  <a:lnTo>
                    <a:pt x="3456" y="6437"/>
                  </a:lnTo>
                  <a:cubicBezTo>
                    <a:pt x="3233" y="4761"/>
                    <a:pt x="4549" y="4140"/>
                    <a:pt x="4549" y="4140"/>
                  </a:cubicBezTo>
                  <a:cubicBezTo>
                    <a:pt x="4549" y="4140"/>
                    <a:pt x="4512" y="4130"/>
                    <a:pt x="4447" y="4130"/>
                  </a:cubicBezTo>
                  <a:cubicBezTo>
                    <a:pt x="4249" y="4130"/>
                    <a:pt x="3785" y="4225"/>
                    <a:pt x="3317" y="5002"/>
                  </a:cubicBezTo>
                  <a:cubicBezTo>
                    <a:pt x="3261" y="3501"/>
                    <a:pt x="4299" y="3260"/>
                    <a:pt x="4299" y="3260"/>
                  </a:cubicBezTo>
                  <a:cubicBezTo>
                    <a:pt x="4299" y="3260"/>
                    <a:pt x="4291" y="3260"/>
                    <a:pt x="4278" y="3260"/>
                  </a:cubicBezTo>
                  <a:cubicBezTo>
                    <a:pt x="4112" y="3260"/>
                    <a:pt x="2991" y="3308"/>
                    <a:pt x="2520" y="4576"/>
                  </a:cubicBezTo>
                  <a:cubicBezTo>
                    <a:pt x="2289" y="2242"/>
                    <a:pt x="4252" y="621"/>
                    <a:pt x="4252" y="621"/>
                  </a:cubicBezTo>
                  <a:lnTo>
                    <a:pt x="4252" y="621"/>
                  </a:lnTo>
                  <a:cubicBezTo>
                    <a:pt x="4252" y="621"/>
                    <a:pt x="2640" y="1343"/>
                    <a:pt x="2122" y="2686"/>
                  </a:cubicBezTo>
                  <a:cubicBezTo>
                    <a:pt x="2307" y="2038"/>
                    <a:pt x="2214" y="1223"/>
                    <a:pt x="2214" y="1223"/>
                  </a:cubicBezTo>
                  <a:lnTo>
                    <a:pt x="2214" y="1223"/>
                  </a:lnTo>
                  <a:cubicBezTo>
                    <a:pt x="2214" y="1223"/>
                    <a:pt x="2075" y="2297"/>
                    <a:pt x="1316" y="3520"/>
                  </a:cubicBezTo>
                  <a:cubicBezTo>
                    <a:pt x="1668" y="1436"/>
                    <a:pt x="983"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1"/>
            <p:cNvSpPr/>
            <p:nvPr/>
          </p:nvSpPr>
          <p:spPr>
            <a:xfrm>
              <a:off x="1006433" y="4406083"/>
              <a:ext cx="69965" cy="76542"/>
            </a:xfrm>
            <a:custGeom>
              <a:avLst/>
              <a:gdLst/>
              <a:ahLst/>
              <a:cxnLst/>
              <a:rect l="l" t="t" r="r" b="b"/>
              <a:pathLst>
                <a:path w="5521" h="6040" extrusionOk="0">
                  <a:moveTo>
                    <a:pt x="3103" y="0"/>
                  </a:moveTo>
                  <a:cubicBezTo>
                    <a:pt x="3103" y="1"/>
                    <a:pt x="2121" y="1464"/>
                    <a:pt x="2390" y="2881"/>
                  </a:cubicBezTo>
                  <a:cubicBezTo>
                    <a:pt x="2205" y="2233"/>
                    <a:pt x="1686" y="1584"/>
                    <a:pt x="1686" y="1584"/>
                  </a:cubicBezTo>
                  <a:lnTo>
                    <a:pt x="1686" y="1584"/>
                  </a:lnTo>
                  <a:cubicBezTo>
                    <a:pt x="1686" y="1585"/>
                    <a:pt x="2149" y="2576"/>
                    <a:pt x="2158" y="4011"/>
                  </a:cubicBezTo>
                  <a:cubicBezTo>
                    <a:pt x="1343" y="2066"/>
                    <a:pt x="0" y="1214"/>
                    <a:pt x="0" y="1214"/>
                  </a:cubicBezTo>
                  <a:lnTo>
                    <a:pt x="0" y="1214"/>
                  </a:lnTo>
                  <a:cubicBezTo>
                    <a:pt x="0" y="1214"/>
                    <a:pt x="1677" y="3066"/>
                    <a:pt x="1880" y="6040"/>
                  </a:cubicBezTo>
                  <a:lnTo>
                    <a:pt x="5521" y="5345"/>
                  </a:lnTo>
                  <a:cubicBezTo>
                    <a:pt x="4437" y="4048"/>
                    <a:pt x="5224" y="2816"/>
                    <a:pt x="5224" y="2816"/>
                  </a:cubicBezTo>
                  <a:lnTo>
                    <a:pt x="5224" y="2816"/>
                  </a:lnTo>
                  <a:cubicBezTo>
                    <a:pt x="5224" y="2816"/>
                    <a:pt x="4613" y="3002"/>
                    <a:pt x="4641" y="4206"/>
                  </a:cubicBezTo>
                  <a:cubicBezTo>
                    <a:pt x="3798" y="2964"/>
                    <a:pt x="4539" y="2205"/>
                    <a:pt x="4539" y="2205"/>
                  </a:cubicBezTo>
                  <a:lnTo>
                    <a:pt x="4539" y="2205"/>
                  </a:lnTo>
                  <a:cubicBezTo>
                    <a:pt x="4539" y="2205"/>
                    <a:pt x="3437" y="2835"/>
                    <a:pt x="3742" y="4270"/>
                  </a:cubicBezTo>
                  <a:cubicBezTo>
                    <a:pt x="2307" y="2418"/>
                    <a:pt x="3103" y="1"/>
                    <a:pt x="3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1"/>
            <p:cNvSpPr/>
            <p:nvPr/>
          </p:nvSpPr>
          <p:spPr>
            <a:xfrm>
              <a:off x="6683907" y="4906990"/>
              <a:ext cx="69965" cy="76542"/>
            </a:xfrm>
            <a:custGeom>
              <a:avLst/>
              <a:gdLst/>
              <a:ahLst/>
              <a:cxnLst/>
              <a:rect l="l" t="t" r="r" b="b"/>
              <a:pathLst>
                <a:path w="5521" h="6040" extrusionOk="0">
                  <a:moveTo>
                    <a:pt x="3103" y="1"/>
                  </a:moveTo>
                  <a:cubicBezTo>
                    <a:pt x="3103" y="1"/>
                    <a:pt x="2121" y="1464"/>
                    <a:pt x="2390" y="2881"/>
                  </a:cubicBezTo>
                  <a:cubicBezTo>
                    <a:pt x="2205" y="2233"/>
                    <a:pt x="1686" y="1585"/>
                    <a:pt x="1686" y="1584"/>
                  </a:cubicBezTo>
                  <a:lnTo>
                    <a:pt x="1686" y="1584"/>
                  </a:lnTo>
                  <a:cubicBezTo>
                    <a:pt x="1686" y="1585"/>
                    <a:pt x="2149" y="2576"/>
                    <a:pt x="2149" y="4011"/>
                  </a:cubicBezTo>
                  <a:cubicBezTo>
                    <a:pt x="1343" y="2066"/>
                    <a:pt x="1" y="1214"/>
                    <a:pt x="0" y="1214"/>
                  </a:cubicBezTo>
                  <a:lnTo>
                    <a:pt x="0" y="1214"/>
                  </a:lnTo>
                  <a:cubicBezTo>
                    <a:pt x="1" y="1214"/>
                    <a:pt x="1677" y="3057"/>
                    <a:pt x="1881" y="6040"/>
                  </a:cubicBezTo>
                  <a:lnTo>
                    <a:pt x="5521" y="5345"/>
                  </a:lnTo>
                  <a:cubicBezTo>
                    <a:pt x="4437" y="4048"/>
                    <a:pt x="5215" y="2816"/>
                    <a:pt x="5215" y="2816"/>
                  </a:cubicBezTo>
                  <a:lnTo>
                    <a:pt x="5215" y="2816"/>
                  </a:lnTo>
                  <a:cubicBezTo>
                    <a:pt x="5215" y="2816"/>
                    <a:pt x="4613" y="3002"/>
                    <a:pt x="4641" y="4206"/>
                  </a:cubicBezTo>
                  <a:cubicBezTo>
                    <a:pt x="3798" y="2965"/>
                    <a:pt x="4539" y="2205"/>
                    <a:pt x="4539" y="2205"/>
                  </a:cubicBezTo>
                  <a:lnTo>
                    <a:pt x="4539" y="2205"/>
                  </a:lnTo>
                  <a:cubicBezTo>
                    <a:pt x="4539" y="2205"/>
                    <a:pt x="3437" y="2835"/>
                    <a:pt x="3733" y="4271"/>
                  </a:cubicBezTo>
                  <a:cubicBezTo>
                    <a:pt x="2298" y="2418"/>
                    <a:pt x="3103" y="1"/>
                    <a:pt x="3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1"/>
            <p:cNvSpPr/>
            <p:nvPr/>
          </p:nvSpPr>
          <p:spPr>
            <a:xfrm>
              <a:off x="3883015" y="4455411"/>
              <a:ext cx="57520" cy="81586"/>
            </a:xfrm>
            <a:custGeom>
              <a:avLst/>
              <a:gdLst/>
              <a:ahLst/>
              <a:cxnLst/>
              <a:rect l="l" t="t" r="r" b="b"/>
              <a:pathLst>
                <a:path w="4539" h="6438" extrusionOk="0">
                  <a:moveTo>
                    <a:pt x="973" y="0"/>
                  </a:moveTo>
                  <a:cubicBezTo>
                    <a:pt x="973" y="1"/>
                    <a:pt x="1417" y="2464"/>
                    <a:pt x="0" y="5095"/>
                  </a:cubicBezTo>
                  <a:lnTo>
                    <a:pt x="3455" y="6438"/>
                  </a:lnTo>
                  <a:cubicBezTo>
                    <a:pt x="3223" y="4770"/>
                    <a:pt x="4539" y="4140"/>
                    <a:pt x="4539" y="4140"/>
                  </a:cubicBezTo>
                  <a:cubicBezTo>
                    <a:pt x="4539" y="4140"/>
                    <a:pt x="4503" y="4131"/>
                    <a:pt x="4439" y="4131"/>
                  </a:cubicBezTo>
                  <a:cubicBezTo>
                    <a:pt x="4241" y="4131"/>
                    <a:pt x="3776" y="4226"/>
                    <a:pt x="3307" y="5011"/>
                  </a:cubicBezTo>
                  <a:cubicBezTo>
                    <a:pt x="3260" y="3511"/>
                    <a:pt x="4298" y="3261"/>
                    <a:pt x="4298" y="3261"/>
                  </a:cubicBezTo>
                  <a:cubicBezTo>
                    <a:pt x="4298" y="3261"/>
                    <a:pt x="4291" y="3260"/>
                    <a:pt x="4278" y="3260"/>
                  </a:cubicBezTo>
                  <a:cubicBezTo>
                    <a:pt x="4113" y="3260"/>
                    <a:pt x="2990" y="3308"/>
                    <a:pt x="2510" y="4585"/>
                  </a:cubicBezTo>
                  <a:cubicBezTo>
                    <a:pt x="2288" y="2251"/>
                    <a:pt x="4251" y="630"/>
                    <a:pt x="4252" y="630"/>
                  </a:cubicBezTo>
                  <a:lnTo>
                    <a:pt x="4252" y="630"/>
                  </a:lnTo>
                  <a:cubicBezTo>
                    <a:pt x="4251" y="630"/>
                    <a:pt x="2640" y="1343"/>
                    <a:pt x="2112" y="2686"/>
                  </a:cubicBezTo>
                  <a:cubicBezTo>
                    <a:pt x="2297" y="2047"/>
                    <a:pt x="2205" y="1223"/>
                    <a:pt x="2205" y="1223"/>
                  </a:cubicBezTo>
                  <a:lnTo>
                    <a:pt x="2205" y="1223"/>
                  </a:lnTo>
                  <a:cubicBezTo>
                    <a:pt x="2205" y="1223"/>
                    <a:pt x="2066" y="2307"/>
                    <a:pt x="1315" y="3520"/>
                  </a:cubicBezTo>
                  <a:cubicBezTo>
                    <a:pt x="1658" y="1445"/>
                    <a:pt x="973" y="0"/>
                    <a:pt x="9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1"/>
            <p:cNvSpPr/>
            <p:nvPr/>
          </p:nvSpPr>
          <p:spPr>
            <a:xfrm>
              <a:off x="5659886" y="4957963"/>
              <a:ext cx="69978" cy="76656"/>
            </a:xfrm>
            <a:custGeom>
              <a:avLst/>
              <a:gdLst/>
              <a:ahLst/>
              <a:cxnLst/>
              <a:rect l="l" t="t" r="r" b="b"/>
              <a:pathLst>
                <a:path w="5522" h="6049" extrusionOk="0">
                  <a:moveTo>
                    <a:pt x="3104" y="0"/>
                  </a:moveTo>
                  <a:lnTo>
                    <a:pt x="3104" y="0"/>
                  </a:lnTo>
                  <a:cubicBezTo>
                    <a:pt x="3104" y="0"/>
                    <a:pt x="2113" y="1464"/>
                    <a:pt x="2391" y="2881"/>
                  </a:cubicBezTo>
                  <a:cubicBezTo>
                    <a:pt x="2205" y="2232"/>
                    <a:pt x="1687" y="1593"/>
                    <a:pt x="1687" y="1593"/>
                  </a:cubicBezTo>
                  <a:lnTo>
                    <a:pt x="1687" y="1593"/>
                  </a:lnTo>
                  <a:cubicBezTo>
                    <a:pt x="1687" y="1593"/>
                    <a:pt x="2150" y="2575"/>
                    <a:pt x="2150" y="4011"/>
                  </a:cubicBezTo>
                  <a:cubicBezTo>
                    <a:pt x="1344" y="2066"/>
                    <a:pt x="1" y="1214"/>
                    <a:pt x="1" y="1213"/>
                  </a:cubicBezTo>
                  <a:lnTo>
                    <a:pt x="1" y="1213"/>
                  </a:lnTo>
                  <a:cubicBezTo>
                    <a:pt x="1" y="1214"/>
                    <a:pt x="1677" y="3066"/>
                    <a:pt x="1881" y="6048"/>
                  </a:cubicBezTo>
                  <a:lnTo>
                    <a:pt x="5521" y="5344"/>
                  </a:lnTo>
                  <a:cubicBezTo>
                    <a:pt x="4438" y="4048"/>
                    <a:pt x="5216" y="2816"/>
                    <a:pt x="5216" y="2816"/>
                  </a:cubicBezTo>
                  <a:lnTo>
                    <a:pt x="5216" y="2816"/>
                  </a:lnTo>
                  <a:cubicBezTo>
                    <a:pt x="5216" y="2816"/>
                    <a:pt x="4614" y="3001"/>
                    <a:pt x="4632" y="4205"/>
                  </a:cubicBezTo>
                  <a:cubicBezTo>
                    <a:pt x="3799" y="2964"/>
                    <a:pt x="4539" y="2205"/>
                    <a:pt x="4540" y="2204"/>
                  </a:cubicBezTo>
                  <a:lnTo>
                    <a:pt x="4540" y="2204"/>
                  </a:lnTo>
                  <a:cubicBezTo>
                    <a:pt x="4539" y="2205"/>
                    <a:pt x="3437" y="2834"/>
                    <a:pt x="3734" y="4270"/>
                  </a:cubicBezTo>
                  <a:cubicBezTo>
                    <a:pt x="2298" y="2418"/>
                    <a:pt x="3104" y="0"/>
                    <a:pt x="3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1"/>
            <p:cNvSpPr/>
            <p:nvPr/>
          </p:nvSpPr>
          <p:spPr>
            <a:xfrm>
              <a:off x="2809905" y="4403553"/>
              <a:ext cx="57533" cy="81598"/>
            </a:xfrm>
            <a:custGeom>
              <a:avLst/>
              <a:gdLst/>
              <a:ahLst/>
              <a:cxnLst/>
              <a:rect l="l" t="t" r="r" b="b"/>
              <a:pathLst>
                <a:path w="4540" h="6439" extrusionOk="0">
                  <a:moveTo>
                    <a:pt x="973" y="1"/>
                  </a:moveTo>
                  <a:lnTo>
                    <a:pt x="973" y="1"/>
                  </a:lnTo>
                  <a:cubicBezTo>
                    <a:pt x="974" y="1"/>
                    <a:pt x="1409" y="2465"/>
                    <a:pt x="1" y="5095"/>
                  </a:cubicBezTo>
                  <a:lnTo>
                    <a:pt x="3447" y="6438"/>
                  </a:lnTo>
                  <a:cubicBezTo>
                    <a:pt x="3224" y="4762"/>
                    <a:pt x="4540" y="4141"/>
                    <a:pt x="4540" y="4141"/>
                  </a:cubicBezTo>
                  <a:cubicBezTo>
                    <a:pt x="4540" y="4141"/>
                    <a:pt x="4503" y="4131"/>
                    <a:pt x="4438" y="4131"/>
                  </a:cubicBezTo>
                  <a:cubicBezTo>
                    <a:pt x="4240" y="4131"/>
                    <a:pt x="3776" y="4226"/>
                    <a:pt x="3308" y="5003"/>
                  </a:cubicBezTo>
                  <a:cubicBezTo>
                    <a:pt x="3261" y="3502"/>
                    <a:pt x="4289" y="3261"/>
                    <a:pt x="4289" y="3261"/>
                  </a:cubicBezTo>
                  <a:cubicBezTo>
                    <a:pt x="4289" y="3261"/>
                    <a:pt x="4282" y="3261"/>
                    <a:pt x="4269" y="3261"/>
                  </a:cubicBezTo>
                  <a:cubicBezTo>
                    <a:pt x="4103" y="3261"/>
                    <a:pt x="2982" y="3309"/>
                    <a:pt x="2511" y="4577"/>
                  </a:cubicBezTo>
                  <a:cubicBezTo>
                    <a:pt x="2280" y="2252"/>
                    <a:pt x="4243" y="631"/>
                    <a:pt x="4243" y="631"/>
                  </a:cubicBezTo>
                  <a:lnTo>
                    <a:pt x="4243" y="631"/>
                  </a:lnTo>
                  <a:cubicBezTo>
                    <a:pt x="4243" y="631"/>
                    <a:pt x="2631" y="1344"/>
                    <a:pt x="2113" y="2687"/>
                  </a:cubicBezTo>
                  <a:cubicBezTo>
                    <a:pt x="2298" y="2048"/>
                    <a:pt x="2205" y="1224"/>
                    <a:pt x="2205" y="1224"/>
                  </a:cubicBezTo>
                  <a:lnTo>
                    <a:pt x="2205" y="1224"/>
                  </a:lnTo>
                  <a:cubicBezTo>
                    <a:pt x="2205" y="1224"/>
                    <a:pt x="2066" y="2298"/>
                    <a:pt x="1307" y="3521"/>
                  </a:cubicBezTo>
                  <a:cubicBezTo>
                    <a:pt x="1659" y="1437"/>
                    <a:pt x="974" y="1"/>
                    <a:pt x="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1"/>
            <p:cNvSpPr/>
            <p:nvPr/>
          </p:nvSpPr>
          <p:spPr>
            <a:xfrm>
              <a:off x="460870" y="4929046"/>
              <a:ext cx="69965" cy="76656"/>
            </a:xfrm>
            <a:custGeom>
              <a:avLst/>
              <a:gdLst/>
              <a:ahLst/>
              <a:cxnLst/>
              <a:rect l="l" t="t" r="r" b="b"/>
              <a:pathLst>
                <a:path w="5521" h="6049" extrusionOk="0">
                  <a:moveTo>
                    <a:pt x="3103" y="0"/>
                  </a:moveTo>
                  <a:cubicBezTo>
                    <a:pt x="3103" y="1"/>
                    <a:pt x="2121" y="1464"/>
                    <a:pt x="2399" y="2881"/>
                  </a:cubicBezTo>
                  <a:cubicBezTo>
                    <a:pt x="2205" y="2233"/>
                    <a:pt x="1686" y="1594"/>
                    <a:pt x="1686" y="1594"/>
                  </a:cubicBezTo>
                  <a:lnTo>
                    <a:pt x="1686" y="1594"/>
                  </a:lnTo>
                  <a:cubicBezTo>
                    <a:pt x="1686" y="1594"/>
                    <a:pt x="2149" y="2576"/>
                    <a:pt x="2158" y="4011"/>
                  </a:cubicBezTo>
                  <a:cubicBezTo>
                    <a:pt x="1343" y="2066"/>
                    <a:pt x="0" y="1214"/>
                    <a:pt x="0" y="1214"/>
                  </a:cubicBezTo>
                  <a:lnTo>
                    <a:pt x="0" y="1214"/>
                  </a:lnTo>
                  <a:cubicBezTo>
                    <a:pt x="0" y="1214"/>
                    <a:pt x="1686" y="3066"/>
                    <a:pt x="1880" y="6049"/>
                  </a:cubicBezTo>
                  <a:lnTo>
                    <a:pt x="5521" y="5345"/>
                  </a:lnTo>
                  <a:cubicBezTo>
                    <a:pt x="4446" y="4048"/>
                    <a:pt x="5224" y="2826"/>
                    <a:pt x="5224" y="2825"/>
                  </a:cubicBezTo>
                  <a:lnTo>
                    <a:pt x="5224" y="2825"/>
                  </a:lnTo>
                  <a:cubicBezTo>
                    <a:pt x="5224" y="2825"/>
                    <a:pt x="4613" y="3002"/>
                    <a:pt x="4641" y="4206"/>
                  </a:cubicBezTo>
                  <a:cubicBezTo>
                    <a:pt x="3798" y="2964"/>
                    <a:pt x="4548" y="2205"/>
                    <a:pt x="4548" y="2205"/>
                  </a:cubicBezTo>
                  <a:lnTo>
                    <a:pt x="4548" y="2205"/>
                  </a:lnTo>
                  <a:cubicBezTo>
                    <a:pt x="4548" y="2205"/>
                    <a:pt x="3446" y="2835"/>
                    <a:pt x="3742" y="4270"/>
                  </a:cubicBezTo>
                  <a:cubicBezTo>
                    <a:pt x="2307" y="2418"/>
                    <a:pt x="3103" y="1"/>
                    <a:pt x="3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1"/>
            <p:cNvSpPr/>
            <p:nvPr/>
          </p:nvSpPr>
          <p:spPr>
            <a:xfrm>
              <a:off x="4291194" y="4917428"/>
              <a:ext cx="69965" cy="76656"/>
            </a:xfrm>
            <a:custGeom>
              <a:avLst/>
              <a:gdLst/>
              <a:ahLst/>
              <a:cxnLst/>
              <a:rect l="l" t="t" r="r" b="b"/>
              <a:pathLst>
                <a:path w="5521" h="6049" extrusionOk="0">
                  <a:moveTo>
                    <a:pt x="3103" y="1"/>
                  </a:moveTo>
                  <a:cubicBezTo>
                    <a:pt x="3103" y="1"/>
                    <a:pt x="2121" y="1464"/>
                    <a:pt x="2390" y="2881"/>
                  </a:cubicBezTo>
                  <a:cubicBezTo>
                    <a:pt x="2205" y="2233"/>
                    <a:pt x="1686" y="1594"/>
                    <a:pt x="1686" y="1594"/>
                  </a:cubicBezTo>
                  <a:lnTo>
                    <a:pt x="1686" y="1594"/>
                  </a:lnTo>
                  <a:cubicBezTo>
                    <a:pt x="1686" y="1594"/>
                    <a:pt x="2149" y="2576"/>
                    <a:pt x="2158" y="4011"/>
                  </a:cubicBezTo>
                  <a:cubicBezTo>
                    <a:pt x="1343" y="2066"/>
                    <a:pt x="1" y="1214"/>
                    <a:pt x="0" y="1214"/>
                  </a:cubicBezTo>
                  <a:lnTo>
                    <a:pt x="0" y="1214"/>
                  </a:lnTo>
                  <a:cubicBezTo>
                    <a:pt x="0" y="1214"/>
                    <a:pt x="1686" y="3067"/>
                    <a:pt x="1881" y="6049"/>
                  </a:cubicBezTo>
                  <a:lnTo>
                    <a:pt x="5521" y="5345"/>
                  </a:lnTo>
                  <a:cubicBezTo>
                    <a:pt x="4437" y="4048"/>
                    <a:pt x="5224" y="2816"/>
                    <a:pt x="5224" y="2816"/>
                  </a:cubicBezTo>
                  <a:lnTo>
                    <a:pt x="5224" y="2816"/>
                  </a:lnTo>
                  <a:cubicBezTo>
                    <a:pt x="5224" y="2816"/>
                    <a:pt x="4613" y="3002"/>
                    <a:pt x="4641" y="4206"/>
                  </a:cubicBezTo>
                  <a:cubicBezTo>
                    <a:pt x="3798" y="2965"/>
                    <a:pt x="4539" y="2205"/>
                    <a:pt x="4539" y="2205"/>
                  </a:cubicBezTo>
                  <a:lnTo>
                    <a:pt x="4539" y="2205"/>
                  </a:lnTo>
                  <a:cubicBezTo>
                    <a:pt x="4539" y="2205"/>
                    <a:pt x="3437" y="2835"/>
                    <a:pt x="3742" y="4271"/>
                  </a:cubicBezTo>
                  <a:cubicBezTo>
                    <a:pt x="2307" y="2418"/>
                    <a:pt x="3103" y="1"/>
                    <a:pt x="3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1"/>
            <p:cNvSpPr/>
            <p:nvPr/>
          </p:nvSpPr>
          <p:spPr>
            <a:xfrm>
              <a:off x="8406415" y="4954787"/>
              <a:ext cx="57520" cy="81586"/>
            </a:xfrm>
            <a:custGeom>
              <a:avLst/>
              <a:gdLst/>
              <a:ahLst/>
              <a:cxnLst/>
              <a:rect l="l" t="t" r="r" b="b"/>
              <a:pathLst>
                <a:path w="4539" h="6438" extrusionOk="0">
                  <a:moveTo>
                    <a:pt x="973" y="0"/>
                  </a:moveTo>
                  <a:cubicBezTo>
                    <a:pt x="973" y="1"/>
                    <a:pt x="1417" y="2464"/>
                    <a:pt x="0" y="5094"/>
                  </a:cubicBezTo>
                  <a:lnTo>
                    <a:pt x="3455" y="6438"/>
                  </a:lnTo>
                  <a:cubicBezTo>
                    <a:pt x="3233" y="4770"/>
                    <a:pt x="4539" y="4140"/>
                    <a:pt x="4539" y="4140"/>
                  </a:cubicBezTo>
                  <a:cubicBezTo>
                    <a:pt x="4539" y="4140"/>
                    <a:pt x="4503" y="4131"/>
                    <a:pt x="4439" y="4131"/>
                  </a:cubicBezTo>
                  <a:cubicBezTo>
                    <a:pt x="4241" y="4131"/>
                    <a:pt x="3776" y="4226"/>
                    <a:pt x="3307" y="5011"/>
                  </a:cubicBezTo>
                  <a:cubicBezTo>
                    <a:pt x="3260" y="3511"/>
                    <a:pt x="4298" y="3261"/>
                    <a:pt x="4298" y="3261"/>
                  </a:cubicBezTo>
                  <a:cubicBezTo>
                    <a:pt x="4298" y="3261"/>
                    <a:pt x="4291" y="3260"/>
                    <a:pt x="4278" y="3260"/>
                  </a:cubicBezTo>
                  <a:cubicBezTo>
                    <a:pt x="4113" y="3260"/>
                    <a:pt x="2991" y="3308"/>
                    <a:pt x="2519" y="4585"/>
                  </a:cubicBezTo>
                  <a:cubicBezTo>
                    <a:pt x="2288" y="2251"/>
                    <a:pt x="4251" y="630"/>
                    <a:pt x="4252" y="630"/>
                  </a:cubicBezTo>
                  <a:lnTo>
                    <a:pt x="4252" y="630"/>
                  </a:lnTo>
                  <a:cubicBezTo>
                    <a:pt x="4251" y="630"/>
                    <a:pt x="2640" y="1343"/>
                    <a:pt x="2112" y="2695"/>
                  </a:cubicBezTo>
                  <a:cubicBezTo>
                    <a:pt x="2297" y="2047"/>
                    <a:pt x="2205" y="1223"/>
                    <a:pt x="2205" y="1223"/>
                  </a:cubicBezTo>
                  <a:lnTo>
                    <a:pt x="2205" y="1223"/>
                  </a:lnTo>
                  <a:cubicBezTo>
                    <a:pt x="2204" y="1223"/>
                    <a:pt x="2065" y="2307"/>
                    <a:pt x="1315" y="3520"/>
                  </a:cubicBezTo>
                  <a:cubicBezTo>
                    <a:pt x="1658" y="1445"/>
                    <a:pt x="973" y="0"/>
                    <a:pt x="9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1"/>
            <p:cNvSpPr/>
            <p:nvPr/>
          </p:nvSpPr>
          <p:spPr>
            <a:xfrm>
              <a:off x="4240948" y="4896176"/>
              <a:ext cx="69978" cy="76669"/>
            </a:xfrm>
            <a:custGeom>
              <a:avLst/>
              <a:gdLst/>
              <a:ahLst/>
              <a:cxnLst/>
              <a:rect l="l" t="t" r="r" b="b"/>
              <a:pathLst>
                <a:path w="5522" h="6050" extrusionOk="0">
                  <a:moveTo>
                    <a:pt x="3104" y="1"/>
                  </a:moveTo>
                  <a:cubicBezTo>
                    <a:pt x="3104" y="1"/>
                    <a:pt x="2122" y="1465"/>
                    <a:pt x="2391" y="2882"/>
                  </a:cubicBezTo>
                  <a:cubicBezTo>
                    <a:pt x="2205" y="2233"/>
                    <a:pt x="1687" y="1594"/>
                    <a:pt x="1687" y="1594"/>
                  </a:cubicBezTo>
                  <a:lnTo>
                    <a:pt x="1687" y="1594"/>
                  </a:lnTo>
                  <a:cubicBezTo>
                    <a:pt x="1687" y="1594"/>
                    <a:pt x="2150" y="2576"/>
                    <a:pt x="2150" y="4012"/>
                  </a:cubicBezTo>
                  <a:cubicBezTo>
                    <a:pt x="1344" y="2067"/>
                    <a:pt x="1" y="1215"/>
                    <a:pt x="1" y="1214"/>
                  </a:cubicBezTo>
                  <a:lnTo>
                    <a:pt x="1" y="1214"/>
                  </a:lnTo>
                  <a:cubicBezTo>
                    <a:pt x="1" y="1215"/>
                    <a:pt x="1677" y="3067"/>
                    <a:pt x="1881" y="6049"/>
                  </a:cubicBezTo>
                  <a:lnTo>
                    <a:pt x="5521" y="5345"/>
                  </a:lnTo>
                  <a:cubicBezTo>
                    <a:pt x="4438" y="4049"/>
                    <a:pt x="5216" y="2826"/>
                    <a:pt x="5216" y="2826"/>
                  </a:cubicBezTo>
                  <a:lnTo>
                    <a:pt x="5216" y="2826"/>
                  </a:lnTo>
                  <a:cubicBezTo>
                    <a:pt x="5216" y="2826"/>
                    <a:pt x="4614" y="3002"/>
                    <a:pt x="4641" y="4206"/>
                  </a:cubicBezTo>
                  <a:cubicBezTo>
                    <a:pt x="3799" y="2965"/>
                    <a:pt x="4539" y="2206"/>
                    <a:pt x="4540" y="2205"/>
                  </a:cubicBezTo>
                  <a:lnTo>
                    <a:pt x="4540" y="2205"/>
                  </a:lnTo>
                  <a:cubicBezTo>
                    <a:pt x="4539" y="2206"/>
                    <a:pt x="3437" y="2835"/>
                    <a:pt x="3734" y="4271"/>
                  </a:cubicBezTo>
                  <a:cubicBezTo>
                    <a:pt x="2298" y="2419"/>
                    <a:pt x="3104" y="1"/>
                    <a:pt x="3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6" name="Google Shape;2596;p41"/>
          <p:cNvSpPr/>
          <p:nvPr/>
        </p:nvSpPr>
        <p:spPr>
          <a:xfrm flipH="1">
            <a:off x="3872875" y="775413"/>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1"/>
          <p:cNvSpPr/>
          <p:nvPr/>
        </p:nvSpPr>
        <p:spPr>
          <a:xfrm flipH="1">
            <a:off x="1473650" y="31584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1"/>
          <p:cNvSpPr/>
          <p:nvPr/>
        </p:nvSpPr>
        <p:spPr>
          <a:xfrm flipH="1">
            <a:off x="7422000" y="191800"/>
            <a:ext cx="511400" cy="22037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1"/>
          <p:cNvSpPr/>
          <p:nvPr/>
        </p:nvSpPr>
        <p:spPr>
          <a:xfrm flipH="1">
            <a:off x="181521" y="365973"/>
            <a:ext cx="865000" cy="376800"/>
          </a:xfrm>
          <a:custGeom>
            <a:avLst/>
            <a:gdLst/>
            <a:ahLst/>
            <a:cxnLst/>
            <a:rect l="l" t="t" r="r" b="b"/>
            <a:pathLst>
              <a:path w="34600" h="15072" extrusionOk="0">
                <a:moveTo>
                  <a:pt x="19501" y="1"/>
                </a:moveTo>
                <a:cubicBezTo>
                  <a:pt x="17200" y="1"/>
                  <a:pt x="15336" y="1866"/>
                  <a:pt x="15336" y="4167"/>
                </a:cubicBezTo>
                <a:cubicBezTo>
                  <a:pt x="15336" y="4294"/>
                  <a:pt x="15345" y="4412"/>
                  <a:pt x="15354" y="4540"/>
                </a:cubicBezTo>
                <a:cubicBezTo>
                  <a:pt x="15054" y="4412"/>
                  <a:pt x="14726" y="4339"/>
                  <a:pt x="14381" y="4339"/>
                </a:cubicBezTo>
                <a:cubicBezTo>
                  <a:pt x="13698" y="4339"/>
                  <a:pt x="13089" y="4612"/>
                  <a:pt x="12634" y="5058"/>
                </a:cubicBezTo>
                <a:cubicBezTo>
                  <a:pt x="11734" y="4239"/>
                  <a:pt x="10551" y="3730"/>
                  <a:pt x="9242" y="3730"/>
                </a:cubicBezTo>
                <a:cubicBezTo>
                  <a:pt x="6459" y="3730"/>
                  <a:pt x="4203" y="5986"/>
                  <a:pt x="4203" y="8769"/>
                </a:cubicBezTo>
                <a:cubicBezTo>
                  <a:pt x="4203" y="8924"/>
                  <a:pt x="4212" y="9069"/>
                  <a:pt x="4221" y="9215"/>
                </a:cubicBezTo>
                <a:cubicBezTo>
                  <a:pt x="3866" y="9060"/>
                  <a:pt x="3466" y="8978"/>
                  <a:pt x="3048" y="8978"/>
                </a:cubicBezTo>
                <a:cubicBezTo>
                  <a:pt x="1365" y="8978"/>
                  <a:pt x="1" y="10342"/>
                  <a:pt x="1" y="12025"/>
                </a:cubicBezTo>
                <a:cubicBezTo>
                  <a:pt x="1" y="13708"/>
                  <a:pt x="1365" y="15072"/>
                  <a:pt x="3048" y="15072"/>
                </a:cubicBezTo>
                <a:lnTo>
                  <a:pt x="24458" y="15072"/>
                </a:lnTo>
                <a:cubicBezTo>
                  <a:pt x="26141" y="15072"/>
                  <a:pt x="27505" y="13708"/>
                  <a:pt x="27505" y="12025"/>
                </a:cubicBezTo>
                <a:cubicBezTo>
                  <a:pt x="27505" y="10888"/>
                  <a:pt x="26878" y="9897"/>
                  <a:pt x="25959" y="9378"/>
                </a:cubicBezTo>
                <a:lnTo>
                  <a:pt x="32080" y="9378"/>
                </a:lnTo>
                <a:cubicBezTo>
                  <a:pt x="33472" y="9378"/>
                  <a:pt x="34600" y="8250"/>
                  <a:pt x="34600" y="6859"/>
                </a:cubicBezTo>
                <a:cubicBezTo>
                  <a:pt x="34600" y="5467"/>
                  <a:pt x="33472" y="4339"/>
                  <a:pt x="32080" y="4339"/>
                </a:cubicBezTo>
                <a:cubicBezTo>
                  <a:pt x="31989" y="4339"/>
                  <a:pt x="31898" y="4349"/>
                  <a:pt x="31807" y="4358"/>
                </a:cubicBezTo>
                <a:cubicBezTo>
                  <a:pt x="31816" y="4294"/>
                  <a:pt x="31826" y="4230"/>
                  <a:pt x="31826" y="4167"/>
                </a:cubicBezTo>
                <a:cubicBezTo>
                  <a:pt x="31826" y="2539"/>
                  <a:pt x="30498" y="1220"/>
                  <a:pt x="28870" y="1220"/>
                </a:cubicBezTo>
                <a:cubicBezTo>
                  <a:pt x="28015" y="1220"/>
                  <a:pt x="27251" y="1584"/>
                  <a:pt x="26714" y="2166"/>
                </a:cubicBezTo>
                <a:cubicBezTo>
                  <a:pt x="26159" y="1947"/>
                  <a:pt x="25559" y="1829"/>
                  <a:pt x="24922" y="1829"/>
                </a:cubicBezTo>
                <a:cubicBezTo>
                  <a:pt x="24295" y="1829"/>
                  <a:pt x="23703" y="1947"/>
                  <a:pt x="23149" y="2157"/>
                </a:cubicBezTo>
                <a:cubicBezTo>
                  <a:pt x="22439" y="874"/>
                  <a:pt x="21075" y="1"/>
                  <a:pt x="19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1"/>
          <p:cNvSpPr/>
          <p:nvPr/>
        </p:nvSpPr>
        <p:spPr>
          <a:xfrm flipH="1">
            <a:off x="8172500" y="257175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TextBox 201">
            <a:extLst>
              <a:ext uri="{FF2B5EF4-FFF2-40B4-BE49-F238E27FC236}">
                <a16:creationId xmlns:a16="http://schemas.microsoft.com/office/drawing/2014/main" id="{C29AFD69-436C-8CC2-D554-7D3211E3FDAB}"/>
              </a:ext>
            </a:extLst>
          </p:cNvPr>
          <p:cNvSpPr txBox="1"/>
          <p:nvPr/>
        </p:nvSpPr>
        <p:spPr>
          <a:xfrm>
            <a:off x="2559422" y="2309"/>
            <a:ext cx="4080404" cy="820674"/>
          </a:xfrm>
          <a:prstGeom prst="rect">
            <a:avLst/>
          </a:prstGeom>
          <a:noFill/>
        </p:spPr>
        <p:txBody>
          <a:bodyPr wrap="square" rtlCol="0">
            <a:spAutoFit/>
          </a:bodyPr>
          <a:lstStyle/>
          <a:p>
            <a:pPr algn="ctr">
              <a:lnSpc>
                <a:spcPct val="150000"/>
              </a:lnSpc>
            </a:pPr>
            <a:r>
              <a:rPr lang="en-US" sz="3600" b="1" kern="1200">
                <a:solidFill>
                  <a:schemeClr val="tx2">
                    <a:lumMod val="50000"/>
                  </a:schemeClr>
                </a:solidFill>
                <a:latin typeface="+mj-lt"/>
                <a:ea typeface="+mn-ea"/>
                <a:cs typeface="Arial" panose="020B0604020202020204" pitchFamily="34" charset="0"/>
              </a:rPr>
              <a:t>DẶN DÒ</a:t>
            </a:r>
          </a:p>
        </p:txBody>
      </p:sp>
      <p:sp>
        <p:nvSpPr>
          <p:cNvPr id="205" name="Rounded Rectangle 204"/>
          <p:cNvSpPr/>
          <p:nvPr/>
        </p:nvSpPr>
        <p:spPr>
          <a:xfrm>
            <a:off x="662639" y="2690344"/>
            <a:ext cx="7935710" cy="130073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a:extLst>
              <a:ext uri="{FF2B5EF4-FFF2-40B4-BE49-F238E27FC236}">
                <a16:creationId xmlns:a16="http://schemas.microsoft.com/office/drawing/2014/main" id="{71463195-0C43-9A4F-8235-C12193BA0B8F}"/>
              </a:ext>
            </a:extLst>
          </p:cNvPr>
          <p:cNvSpPr txBox="1"/>
          <p:nvPr/>
        </p:nvSpPr>
        <p:spPr>
          <a:xfrm>
            <a:off x="737842" y="1059038"/>
            <a:ext cx="7758001" cy="2905604"/>
          </a:xfrm>
          <a:prstGeom prst="rect">
            <a:avLst/>
          </a:prstGeom>
          <a:noFill/>
        </p:spPr>
        <p:txBody>
          <a:bodyPr wrap="square" rtlCol="0">
            <a:spAutoFit/>
          </a:bodyPr>
          <a:lstStyle/>
          <a:p>
            <a:pPr marL="571500" indent="-571500">
              <a:lnSpc>
                <a:spcPct val="150000"/>
              </a:lnSpc>
              <a:spcAft>
                <a:spcPts val="2400"/>
              </a:spcAft>
              <a:buFont typeface="Arial" panose="020B0604020202020204" pitchFamily="34" charset="0"/>
              <a:buChar char="•"/>
            </a:pPr>
            <a:r>
              <a:rPr lang="en-US" sz="2800">
                <a:latin typeface="Arial" panose="020B0604020202020204" pitchFamily="34" charset="0"/>
                <a:cs typeface="Arial" panose="020B0604020202020204" pitchFamily="34" charset="0"/>
              </a:rPr>
              <a:t>Học thuộc ghi nhớ và hoàn thành VBT Tiếng Việt.</a:t>
            </a:r>
          </a:p>
          <a:p>
            <a:pPr marL="571500" indent="-571500">
              <a:lnSpc>
                <a:spcPct val="150000"/>
              </a:lnSpc>
              <a:spcAft>
                <a:spcPts val="2400"/>
              </a:spcAft>
              <a:buFont typeface="Arial" panose="020B0604020202020204" pitchFamily="34" charset="0"/>
              <a:buChar char="•"/>
            </a:pPr>
            <a:r>
              <a:rPr lang="en-US" sz="2800">
                <a:latin typeface="Arial" panose="020B0604020202020204" pitchFamily="34" charset="0"/>
                <a:cs typeface="Arial" panose="020B0604020202020204" pitchFamily="34" charset="0"/>
              </a:rPr>
              <a:t>Đọc trước nội dung </a:t>
            </a:r>
            <a:r>
              <a:rPr lang="en-US" sz="2800" i="1">
                <a:latin typeface="Arial" panose="020B0604020202020204" pitchFamily="34" charset="0"/>
                <a:cs typeface="Arial" panose="020B0604020202020204" pitchFamily="34" charset="0"/>
              </a:rPr>
              <a:t>Tiết học sau</a:t>
            </a:r>
            <a:r>
              <a:rPr lang="en-US" sz="2800">
                <a:latin typeface="Arial" panose="020B0604020202020204" pitchFamily="34" charset="0"/>
                <a:cs typeface="Arial" panose="020B0604020202020204" pitchFamily="34" charset="0"/>
              </a:rPr>
              <a:t>: </a:t>
            </a:r>
            <a:r>
              <a:rPr lang="en-US" sz="2800" i="1">
                <a:latin typeface="Arial" panose="020B0604020202020204" pitchFamily="34" charset="0"/>
                <a:cs typeface="Arial" panose="020B0604020202020204" pitchFamily="34" charset="0"/>
              </a:rPr>
              <a:t>Đồng cỏ nở hoa </a:t>
            </a:r>
            <a:r>
              <a:rPr lang="en-US" sz="2800">
                <a:latin typeface="Arial" panose="020B0604020202020204" pitchFamily="34" charset="0"/>
                <a:cs typeface="Arial" panose="020B0604020202020204" pitchFamily="34" charset="0"/>
              </a:rPr>
              <a:t>SGK trang 91.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barn(inVertical)">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3"/>
                                        </p:tgtEl>
                                        <p:attrNameLst>
                                          <p:attrName>style.visibility</p:attrName>
                                        </p:attrNameLst>
                                      </p:cBhvr>
                                      <p:to>
                                        <p:strVal val="visible"/>
                                      </p:to>
                                    </p:set>
                                    <p:anim calcmode="lin" valueType="num">
                                      <p:cBhvr additive="base">
                                        <p:cTn id="12" dur="500" fill="hold"/>
                                        <p:tgtEl>
                                          <p:spTgt spid="203"/>
                                        </p:tgtEl>
                                        <p:attrNameLst>
                                          <p:attrName>ppt_x</p:attrName>
                                        </p:attrNameLst>
                                      </p:cBhvr>
                                      <p:tavLst>
                                        <p:tav tm="0">
                                          <p:val>
                                            <p:strVal val="#ppt_x"/>
                                          </p:val>
                                        </p:tav>
                                        <p:tav tm="100000">
                                          <p:val>
                                            <p:strVal val="#ppt_x"/>
                                          </p:val>
                                        </p:tav>
                                      </p:tavLst>
                                    </p:anim>
                                    <p:anim calcmode="lin" valueType="num">
                                      <p:cBhvr additive="base">
                                        <p:cTn id="13" dur="500" fill="hold"/>
                                        <p:tgtEl>
                                          <p:spTgt spid="20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05"/>
                                        </p:tgtEl>
                                        <p:attrNameLst>
                                          <p:attrName>style.visibility</p:attrName>
                                        </p:attrNameLst>
                                      </p:cBhvr>
                                      <p:to>
                                        <p:strVal val="visible"/>
                                      </p:to>
                                    </p:set>
                                    <p:anim calcmode="lin" valueType="num">
                                      <p:cBhvr additive="base">
                                        <p:cTn id="20" dur="500" fill="hold"/>
                                        <p:tgtEl>
                                          <p:spTgt spid="205"/>
                                        </p:tgtEl>
                                        <p:attrNameLst>
                                          <p:attrName>ppt_x</p:attrName>
                                        </p:attrNameLst>
                                      </p:cBhvr>
                                      <p:tavLst>
                                        <p:tav tm="0">
                                          <p:val>
                                            <p:strVal val="#ppt_x"/>
                                          </p:val>
                                        </p:tav>
                                        <p:tav tm="100000">
                                          <p:val>
                                            <p:strVal val="#ppt_x"/>
                                          </p:val>
                                        </p:tav>
                                      </p:tavLst>
                                    </p:anim>
                                    <p:anim calcmode="lin" valueType="num">
                                      <p:cBhvr additive="base">
                                        <p:cTn id="21"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2" grpId="0"/>
      <p:bldP spid="205" grpId="0" animBg="1"/>
      <p:bldP spid="2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grpSp>
        <p:nvGrpSpPr>
          <p:cNvPr id="654" name="Google Shape;654;p31"/>
          <p:cNvGrpSpPr/>
          <p:nvPr/>
        </p:nvGrpSpPr>
        <p:grpSpPr>
          <a:xfrm>
            <a:off x="-1030100" y="4224913"/>
            <a:ext cx="11204212" cy="1019370"/>
            <a:chOff x="-1030100" y="4224913"/>
            <a:chExt cx="11204212" cy="1019370"/>
          </a:xfrm>
        </p:grpSpPr>
        <p:grpSp>
          <p:nvGrpSpPr>
            <p:cNvPr id="655" name="Google Shape;655;p31"/>
            <p:cNvGrpSpPr/>
            <p:nvPr/>
          </p:nvGrpSpPr>
          <p:grpSpPr>
            <a:xfrm>
              <a:off x="-1030100" y="4512266"/>
              <a:ext cx="11204212" cy="312900"/>
              <a:chOff x="-278150" y="4402775"/>
              <a:chExt cx="11204212" cy="312900"/>
            </a:xfrm>
          </p:grpSpPr>
          <p:sp>
            <p:nvSpPr>
              <p:cNvPr id="656" name="Google Shape;656;p31"/>
              <p:cNvSpPr/>
              <p:nvPr/>
            </p:nvSpPr>
            <p:spPr>
              <a:xfrm>
                <a:off x="-277758" y="4402775"/>
                <a:ext cx="11203820" cy="284487"/>
              </a:xfrm>
              <a:custGeom>
                <a:avLst/>
                <a:gdLst/>
                <a:ahLst/>
                <a:cxnLst/>
                <a:rect l="l" t="t" r="r" b="b"/>
                <a:pathLst>
                  <a:path w="285484" h="7249" extrusionOk="0">
                    <a:moveTo>
                      <a:pt x="131664" y="0"/>
                    </a:moveTo>
                    <a:cubicBezTo>
                      <a:pt x="131397" y="0"/>
                      <a:pt x="131188" y="315"/>
                      <a:pt x="131140" y="734"/>
                    </a:cubicBezTo>
                    <a:cubicBezTo>
                      <a:pt x="130959" y="715"/>
                      <a:pt x="130769" y="705"/>
                      <a:pt x="130569" y="705"/>
                    </a:cubicBezTo>
                    <a:cubicBezTo>
                      <a:pt x="129692" y="705"/>
                      <a:pt x="128959" y="915"/>
                      <a:pt x="128749" y="1191"/>
                    </a:cubicBezTo>
                    <a:cubicBezTo>
                      <a:pt x="128645" y="1182"/>
                      <a:pt x="128530" y="1162"/>
                      <a:pt x="128407" y="1153"/>
                    </a:cubicBezTo>
                    <a:cubicBezTo>
                      <a:pt x="128349" y="724"/>
                      <a:pt x="127930" y="391"/>
                      <a:pt x="127416" y="391"/>
                    </a:cubicBezTo>
                    <a:cubicBezTo>
                      <a:pt x="126987" y="391"/>
                      <a:pt x="126625" y="620"/>
                      <a:pt x="126473" y="943"/>
                    </a:cubicBezTo>
                    <a:cubicBezTo>
                      <a:pt x="126159" y="686"/>
                      <a:pt x="125682" y="524"/>
                      <a:pt x="125139" y="524"/>
                    </a:cubicBezTo>
                    <a:cubicBezTo>
                      <a:pt x="124682" y="524"/>
                      <a:pt x="124273" y="639"/>
                      <a:pt x="123958" y="820"/>
                    </a:cubicBezTo>
                    <a:cubicBezTo>
                      <a:pt x="123768" y="543"/>
                      <a:pt x="123406" y="353"/>
                      <a:pt x="122987" y="353"/>
                    </a:cubicBezTo>
                    <a:cubicBezTo>
                      <a:pt x="122739" y="353"/>
                      <a:pt x="122511" y="420"/>
                      <a:pt x="122320" y="534"/>
                    </a:cubicBezTo>
                    <a:cubicBezTo>
                      <a:pt x="122196" y="448"/>
                      <a:pt x="122053" y="391"/>
                      <a:pt x="121891" y="391"/>
                    </a:cubicBezTo>
                    <a:cubicBezTo>
                      <a:pt x="121587" y="391"/>
                      <a:pt x="121320" y="601"/>
                      <a:pt x="121206" y="886"/>
                    </a:cubicBezTo>
                    <a:cubicBezTo>
                      <a:pt x="121063" y="858"/>
                      <a:pt x="120910" y="829"/>
                      <a:pt x="120758" y="829"/>
                    </a:cubicBezTo>
                    <a:cubicBezTo>
                      <a:pt x="120301" y="829"/>
                      <a:pt x="119910" y="991"/>
                      <a:pt x="119682" y="1229"/>
                    </a:cubicBezTo>
                    <a:cubicBezTo>
                      <a:pt x="119548" y="839"/>
                      <a:pt x="119234" y="572"/>
                      <a:pt x="118872" y="572"/>
                    </a:cubicBezTo>
                    <a:cubicBezTo>
                      <a:pt x="118491" y="572"/>
                      <a:pt x="118177" y="858"/>
                      <a:pt x="118053" y="1258"/>
                    </a:cubicBezTo>
                    <a:cubicBezTo>
                      <a:pt x="117815" y="1134"/>
                      <a:pt x="117510" y="1048"/>
                      <a:pt x="117167" y="1048"/>
                    </a:cubicBezTo>
                    <a:cubicBezTo>
                      <a:pt x="116815" y="1048"/>
                      <a:pt x="116510" y="1134"/>
                      <a:pt x="116272" y="1258"/>
                    </a:cubicBezTo>
                    <a:cubicBezTo>
                      <a:pt x="116129" y="810"/>
                      <a:pt x="115757" y="477"/>
                      <a:pt x="115319" y="477"/>
                    </a:cubicBezTo>
                    <a:cubicBezTo>
                      <a:pt x="114929" y="477"/>
                      <a:pt x="114595" y="743"/>
                      <a:pt x="114433" y="1115"/>
                    </a:cubicBezTo>
                    <a:cubicBezTo>
                      <a:pt x="114071" y="943"/>
                      <a:pt x="113586" y="829"/>
                      <a:pt x="113043" y="829"/>
                    </a:cubicBezTo>
                    <a:cubicBezTo>
                      <a:pt x="112747" y="829"/>
                      <a:pt x="112471" y="867"/>
                      <a:pt x="112214" y="924"/>
                    </a:cubicBezTo>
                    <a:cubicBezTo>
                      <a:pt x="112157" y="896"/>
                      <a:pt x="112100" y="877"/>
                      <a:pt x="112043" y="877"/>
                    </a:cubicBezTo>
                    <a:cubicBezTo>
                      <a:pt x="111900" y="877"/>
                      <a:pt x="111776" y="962"/>
                      <a:pt x="111690" y="1105"/>
                    </a:cubicBezTo>
                    <a:cubicBezTo>
                      <a:pt x="111423" y="1239"/>
                      <a:pt x="111233" y="1401"/>
                      <a:pt x="111138" y="1591"/>
                    </a:cubicBezTo>
                    <a:cubicBezTo>
                      <a:pt x="111071" y="1582"/>
                      <a:pt x="111014" y="1582"/>
                      <a:pt x="110947" y="1582"/>
                    </a:cubicBezTo>
                    <a:cubicBezTo>
                      <a:pt x="110071" y="1582"/>
                      <a:pt x="109337" y="1791"/>
                      <a:pt x="109128" y="2077"/>
                    </a:cubicBezTo>
                    <a:cubicBezTo>
                      <a:pt x="109023" y="2058"/>
                      <a:pt x="108909" y="2039"/>
                      <a:pt x="108785" y="2029"/>
                    </a:cubicBezTo>
                    <a:cubicBezTo>
                      <a:pt x="108728" y="1601"/>
                      <a:pt x="108309" y="1277"/>
                      <a:pt x="107794" y="1277"/>
                    </a:cubicBezTo>
                    <a:cubicBezTo>
                      <a:pt x="107366" y="1277"/>
                      <a:pt x="106994" y="1505"/>
                      <a:pt x="106851" y="1820"/>
                    </a:cubicBezTo>
                    <a:cubicBezTo>
                      <a:pt x="106537" y="1572"/>
                      <a:pt x="106061" y="1401"/>
                      <a:pt x="105508" y="1401"/>
                    </a:cubicBezTo>
                    <a:cubicBezTo>
                      <a:pt x="105061" y="1401"/>
                      <a:pt x="104651" y="1515"/>
                      <a:pt x="104337" y="1705"/>
                    </a:cubicBezTo>
                    <a:cubicBezTo>
                      <a:pt x="104146" y="1420"/>
                      <a:pt x="103784" y="1229"/>
                      <a:pt x="103365" y="1229"/>
                    </a:cubicBezTo>
                    <a:cubicBezTo>
                      <a:pt x="103118" y="1229"/>
                      <a:pt x="102880" y="1305"/>
                      <a:pt x="102699" y="1420"/>
                    </a:cubicBezTo>
                    <a:cubicBezTo>
                      <a:pt x="102575" y="1324"/>
                      <a:pt x="102432" y="1277"/>
                      <a:pt x="102270" y="1277"/>
                    </a:cubicBezTo>
                    <a:cubicBezTo>
                      <a:pt x="101965" y="1277"/>
                      <a:pt x="101698" y="1477"/>
                      <a:pt x="101584" y="1772"/>
                    </a:cubicBezTo>
                    <a:cubicBezTo>
                      <a:pt x="101441" y="1734"/>
                      <a:pt x="101289" y="1715"/>
                      <a:pt x="101136" y="1715"/>
                    </a:cubicBezTo>
                    <a:cubicBezTo>
                      <a:pt x="100679" y="1715"/>
                      <a:pt x="100289" y="1867"/>
                      <a:pt x="100060" y="2105"/>
                    </a:cubicBezTo>
                    <a:cubicBezTo>
                      <a:pt x="99927" y="1724"/>
                      <a:pt x="99612" y="1448"/>
                      <a:pt x="99251" y="1448"/>
                    </a:cubicBezTo>
                    <a:cubicBezTo>
                      <a:pt x="98917" y="1448"/>
                      <a:pt x="98622" y="1677"/>
                      <a:pt x="98479" y="2020"/>
                    </a:cubicBezTo>
                    <a:cubicBezTo>
                      <a:pt x="97974" y="1915"/>
                      <a:pt x="97279" y="1848"/>
                      <a:pt x="96517" y="1848"/>
                    </a:cubicBezTo>
                    <a:cubicBezTo>
                      <a:pt x="96336" y="1553"/>
                      <a:pt x="96041" y="1363"/>
                      <a:pt x="95698" y="1363"/>
                    </a:cubicBezTo>
                    <a:cubicBezTo>
                      <a:pt x="95345" y="1363"/>
                      <a:pt x="95040" y="1572"/>
                      <a:pt x="94869" y="1886"/>
                    </a:cubicBezTo>
                    <a:cubicBezTo>
                      <a:pt x="94555" y="1658"/>
                      <a:pt x="93859" y="1496"/>
                      <a:pt x="93031" y="1496"/>
                    </a:cubicBezTo>
                    <a:cubicBezTo>
                      <a:pt x="92297" y="1496"/>
                      <a:pt x="91659" y="1620"/>
                      <a:pt x="91307" y="1820"/>
                    </a:cubicBezTo>
                    <a:cubicBezTo>
                      <a:pt x="91221" y="1810"/>
                      <a:pt x="91145" y="1801"/>
                      <a:pt x="91059" y="1801"/>
                    </a:cubicBezTo>
                    <a:cubicBezTo>
                      <a:pt x="90907" y="1801"/>
                      <a:pt x="90764" y="1820"/>
                      <a:pt x="90630" y="1848"/>
                    </a:cubicBezTo>
                    <a:cubicBezTo>
                      <a:pt x="90554" y="1515"/>
                      <a:pt x="90364" y="1277"/>
                      <a:pt x="90135" y="1277"/>
                    </a:cubicBezTo>
                    <a:cubicBezTo>
                      <a:pt x="89878" y="1277"/>
                      <a:pt x="89659" y="1591"/>
                      <a:pt x="89621" y="2010"/>
                    </a:cubicBezTo>
                    <a:cubicBezTo>
                      <a:pt x="89440" y="1991"/>
                      <a:pt x="89249" y="1972"/>
                      <a:pt x="89049" y="1972"/>
                    </a:cubicBezTo>
                    <a:cubicBezTo>
                      <a:pt x="88173" y="1972"/>
                      <a:pt x="87440" y="2191"/>
                      <a:pt x="87230" y="2467"/>
                    </a:cubicBezTo>
                    <a:cubicBezTo>
                      <a:pt x="87125" y="2448"/>
                      <a:pt x="87001" y="2439"/>
                      <a:pt x="86887" y="2429"/>
                    </a:cubicBezTo>
                    <a:cubicBezTo>
                      <a:pt x="86830" y="2001"/>
                      <a:pt x="86411" y="1667"/>
                      <a:pt x="85887" y="1667"/>
                    </a:cubicBezTo>
                    <a:cubicBezTo>
                      <a:pt x="85468" y="1667"/>
                      <a:pt x="85096" y="1896"/>
                      <a:pt x="84953" y="2220"/>
                    </a:cubicBezTo>
                    <a:cubicBezTo>
                      <a:pt x="84639" y="1963"/>
                      <a:pt x="84163" y="1801"/>
                      <a:pt x="83610" y="1801"/>
                    </a:cubicBezTo>
                    <a:cubicBezTo>
                      <a:pt x="83163" y="1801"/>
                      <a:pt x="82744" y="1915"/>
                      <a:pt x="82439" y="2096"/>
                    </a:cubicBezTo>
                    <a:cubicBezTo>
                      <a:pt x="82239" y="1820"/>
                      <a:pt x="81886" y="1629"/>
                      <a:pt x="81467" y="1629"/>
                    </a:cubicBezTo>
                    <a:cubicBezTo>
                      <a:pt x="81220" y="1629"/>
                      <a:pt x="80982" y="1696"/>
                      <a:pt x="80801" y="1810"/>
                    </a:cubicBezTo>
                    <a:cubicBezTo>
                      <a:pt x="80677" y="1724"/>
                      <a:pt x="80534" y="1667"/>
                      <a:pt x="80372" y="1667"/>
                    </a:cubicBezTo>
                    <a:cubicBezTo>
                      <a:pt x="80067" y="1667"/>
                      <a:pt x="79800" y="1877"/>
                      <a:pt x="79686" y="2163"/>
                    </a:cubicBezTo>
                    <a:cubicBezTo>
                      <a:pt x="79543" y="2134"/>
                      <a:pt x="79391" y="2105"/>
                      <a:pt x="79238" y="2105"/>
                    </a:cubicBezTo>
                    <a:cubicBezTo>
                      <a:pt x="78781" y="2105"/>
                      <a:pt x="78381" y="2267"/>
                      <a:pt x="78162" y="2506"/>
                    </a:cubicBezTo>
                    <a:cubicBezTo>
                      <a:pt x="78029" y="2115"/>
                      <a:pt x="77714" y="1848"/>
                      <a:pt x="77353" y="1848"/>
                    </a:cubicBezTo>
                    <a:cubicBezTo>
                      <a:pt x="76972" y="1848"/>
                      <a:pt x="76657" y="2134"/>
                      <a:pt x="76533" y="2534"/>
                    </a:cubicBezTo>
                    <a:cubicBezTo>
                      <a:pt x="76476" y="2506"/>
                      <a:pt x="76410" y="2477"/>
                      <a:pt x="76343" y="2448"/>
                    </a:cubicBezTo>
                    <a:cubicBezTo>
                      <a:pt x="76362" y="2420"/>
                      <a:pt x="76391" y="2382"/>
                      <a:pt x="76391" y="2353"/>
                    </a:cubicBezTo>
                    <a:cubicBezTo>
                      <a:pt x="76391" y="2048"/>
                      <a:pt x="75295" y="1801"/>
                      <a:pt x="73895" y="1763"/>
                    </a:cubicBezTo>
                    <a:cubicBezTo>
                      <a:pt x="73866" y="1763"/>
                      <a:pt x="73828" y="1753"/>
                      <a:pt x="73800" y="1753"/>
                    </a:cubicBezTo>
                    <a:cubicBezTo>
                      <a:pt x="73781" y="1753"/>
                      <a:pt x="73762" y="1763"/>
                      <a:pt x="73743" y="1763"/>
                    </a:cubicBezTo>
                    <a:cubicBezTo>
                      <a:pt x="73657" y="1763"/>
                      <a:pt x="73581" y="1753"/>
                      <a:pt x="73495" y="1753"/>
                    </a:cubicBezTo>
                    <a:cubicBezTo>
                      <a:pt x="72933" y="1753"/>
                      <a:pt x="72419" y="1791"/>
                      <a:pt x="71971" y="1848"/>
                    </a:cubicBezTo>
                    <a:cubicBezTo>
                      <a:pt x="71695" y="1591"/>
                      <a:pt x="70961" y="1401"/>
                      <a:pt x="70075" y="1401"/>
                    </a:cubicBezTo>
                    <a:cubicBezTo>
                      <a:pt x="69342" y="1401"/>
                      <a:pt x="68704" y="1534"/>
                      <a:pt x="68351" y="1724"/>
                    </a:cubicBezTo>
                    <a:cubicBezTo>
                      <a:pt x="68275" y="1715"/>
                      <a:pt x="68189" y="1715"/>
                      <a:pt x="68113" y="1715"/>
                    </a:cubicBezTo>
                    <a:cubicBezTo>
                      <a:pt x="67961" y="1715"/>
                      <a:pt x="67808" y="1734"/>
                      <a:pt x="67685" y="1763"/>
                    </a:cubicBezTo>
                    <a:cubicBezTo>
                      <a:pt x="67608" y="1429"/>
                      <a:pt x="67418" y="1182"/>
                      <a:pt x="67189" y="1182"/>
                    </a:cubicBezTo>
                    <a:cubicBezTo>
                      <a:pt x="66932" y="1182"/>
                      <a:pt x="66713" y="1505"/>
                      <a:pt x="66675" y="1924"/>
                    </a:cubicBezTo>
                    <a:cubicBezTo>
                      <a:pt x="66485" y="1905"/>
                      <a:pt x="66294" y="1886"/>
                      <a:pt x="66094" y="1886"/>
                    </a:cubicBezTo>
                    <a:cubicBezTo>
                      <a:pt x="65218" y="1886"/>
                      <a:pt x="64494" y="2096"/>
                      <a:pt x="64275" y="2382"/>
                    </a:cubicBezTo>
                    <a:cubicBezTo>
                      <a:pt x="64170" y="2363"/>
                      <a:pt x="64056" y="2353"/>
                      <a:pt x="63932" y="2334"/>
                    </a:cubicBezTo>
                    <a:cubicBezTo>
                      <a:pt x="63875" y="1915"/>
                      <a:pt x="63456" y="1582"/>
                      <a:pt x="62941" y="1582"/>
                    </a:cubicBezTo>
                    <a:cubicBezTo>
                      <a:pt x="62513" y="1582"/>
                      <a:pt x="62151" y="1810"/>
                      <a:pt x="62008" y="2134"/>
                    </a:cubicBezTo>
                    <a:cubicBezTo>
                      <a:pt x="61693" y="1877"/>
                      <a:pt x="61208" y="1715"/>
                      <a:pt x="60665" y="1715"/>
                    </a:cubicBezTo>
                    <a:cubicBezTo>
                      <a:pt x="60208" y="1715"/>
                      <a:pt x="59798" y="1829"/>
                      <a:pt x="59493" y="2010"/>
                    </a:cubicBezTo>
                    <a:cubicBezTo>
                      <a:pt x="59293" y="1724"/>
                      <a:pt x="58931" y="1534"/>
                      <a:pt x="58522" y="1534"/>
                    </a:cubicBezTo>
                    <a:cubicBezTo>
                      <a:pt x="58436" y="1534"/>
                      <a:pt x="58369" y="1543"/>
                      <a:pt x="58293" y="1563"/>
                    </a:cubicBezTo>
                    <a:cubicBezTo>
                      <a:pt x="57760" y="1439"/>
                      <a:pt x="57007" y="1363"/>
                      <a:pt x="56150" y="1363"/>
                    </a:cubicBezTo>
                    <a:cubicBezTo>
                      <a:pt x="55588" y="1363"/>
                      <a:pt x="55074" y="1391"/>
                      <a:pt x="54626" y="1448"/>
                    </a:cubicBezTo>
                    <a:cubicBezTo>
                      <a:pt x="54359" y="1191"/>
                      <a:pt x="53616" y="1010"/>
                      <a:pt x="52740" y="1010"/>
                    </a:cubicBezTo>
                    <a:cubicBezTo>
                      <a:pt x="51997" y="1010"/>
                      <a:pt x="51359" y="1143"/>
                      <a:pt x="51006" y="1334"/>
                    </a:cubicBezTo>
                    <a:cubicBezTo>
                      <a:pt x="50930" y="1324"/>
                      <a:pt x="50854" y="1315"/>
                      <a:pt x="50768" y="1315"/>
                    </a:cubicBezTo>
                    <a:cubicBezTo>
                      <a:pt x="50616" y="1315"/>
                      <a:pt x="50463" y="1334"/>
                      <a:pt x="50340" y="1363"/>
                    </a:cubicBezTo>
                    <a:cubicBezTo>
                      <a:pt x="50263" y="1029"/>
                      <a:pt x="50073" y="791"/>
                      <a:pt x="49844" y="791"/>
                    </a:cubicBezTo>
                    <a:cubicBezTo>
                      <a:pt x="49587" y="791"/>
                      <a:pt x="49368" y="1105"/>
                      <a:pt x="49330" y="1524"/>
                    </a:cubicBezTo>
                    <a:cubicBezTo>
                      <a:pt x="49149" y="1505"/>
                      <a:pt x="48949" y="1496"/>
                      <a:pt x="48749" y="1496"/>
                    </a:cubicBezTo>
                    <a:cubicBezTo>
                      <a:pt x="47873" y="1496"/>
                      <a:pt x="47149" y="1705"/>
                      <a:pt x="46930" y="1991"/>
                    </a:cubicBezTo>
                    <a:cubicBezTo>
                      <a:pt x="46825" y="1972"/>
                      <a:pt x="46711" y="1953"/>
                      <a:pt x="46596" y="1944"/>
                    </a:cubicBezTo>
                    <a:cubicBezTo>
                      <a:pt x="46530" y="1515"/>
                      <a:pt x="46111" y="1182"/>
                      <a:pt x="45596" y="1182"/>
                    </a:cubicBezTo>
                    <a:cubicBezTo>
                      <a:pt x="45168" y="1182"/>
                      <a:pt x="44806" y="1410"/>
                      <a:pt x="44663" y="1734"/>
                    </a:cubicBezTo>
                    <a:cubicBezTo>
                      <a:pt x="44348" y="1486"/>
                      <a:pt x="43863" y="1315"/>
                      <a:pt x="43320" y="1315"/>
                    </a:cubicBezTo>
                    <a:cubicBezTo>
                      <a:pt x="42863" y="1315"/>
                      <a:pt x="42453" y="1429"/>
                      <a:pt x="42148" y="1610"/>
                    </a:cubicBezTo>
                    <a:cubicBezTo>
                      <a:pt x="41948" y="1334"/>
                      <a:pt x="41586" y="1143"/>
                      <a:pt x="41177" y="1143"/>
                    </a:cubicBezTo>
                    <a:cubicBezTo>
                      <a:pt x="40919" y="1143"/>
                      <a:pt x="40691" y="1210"/>
                      <a:pt x="40500" y="1334"/>
                    </a:cubicBezTo>
                    <a:cubicBezTo>
                      <a:pt x="40376" y="1239"/>
                      <a:pt x="40234" y="1182"/>
                      <a:pt x="40081" y="1182"/>
                    </a:cubicBezTo>
                    <a:cubicBezTo>
                      <a:pt x="39767" y="1182"/>
                      <a:pt x="39500" y="1391"/>
                      <a:pt x="39395" y="1686"/>
                    </a:cubicBezTo>
                    <a:cubicBezTo>
                      <a:pt x="39253" y="1648"/>
                      <a:pt x="39100" y="1629"/>
                      <a:pt x="38938" y="1629"/>
                    </a:cubicBezTo>
                    <a:cubicBezTo>
                      <a:pt x="38481" y="1629"/>
                      <a:pt x="38090" y="1782"/>
                      <a:pt x="37862" y="2020"/>
                    </a:cubicBezTo>
                    <a:cubicBezTo>
                      <a:pt x="37738" y="1629"/>
                      <a:pt x="37424" y="1363"/>
                      <a:pt x="37052" y="1363"/>
                    </a:cubicBezTo>
                    <a:cubicBezTo>
                      <a:pt x="36681" y="1363"/>
                      <a:pt x="36366" y="1648"/>
                      <a:pt x="36233" y="2048"/>
                    </a:cubicBezTo>
                    <a:cubicBezTo>
                      <a:pt x="35995" y="1924"/>
                      <a:pt x="35690" y="1848"/>
                      <a:pt x="35347" y="1848"/>
                    </a:cubicBezTo>
                    <a:cubicBezTo>
                      <a:pt x="35004" y="1848"/>
                      <a:pt x="34690" y="1924"/>
                      <a:pt x="34452" y="2048"/>
                    </a:cubicBezTo>
                    <a:cubicBezTo>
                      <a:pt x="34319" y="1601"/>
                      <a:pt x="33947" y="1277"/>
                      <a:pt x="33509" y="1277"/>
                    </a:cubicBezTo>
                    <a:cubicBezTo>
                      <a:pt x="33195" y="1277"/>
                      <a:pt x="32918" y="1439"/>
                      <a:pt x="32737" y="1696"/>
                    </a:cubicBezTo>
                    <a:cubicBezTo>
                      <a:pt x="32271" y="1496"/>
                      <a:pt x="31290" y="1363"/>
                      <a:pt x="30137" y="1363"/>
                    </a:cubicBezTo>
                    <a:cubicBezTo>
                      <a:pt x="29575" y="1363"/>
                      <a:pt x="29061" y="1391"/>
                      <a:pt x="28613" y="1448"/>
                    </a:cubicBezTo>
                    <a:cubicBezTo>
                      <a:pt x="28337" y="1191"/>
                      <a:pt x="27594" y="1010"/>
                      <a:pt x="26718" y="1010"/>
                    </a:cubicBezTo>
                    <a:cubicBezTo>
                      <a:pt x="25984" y="1010"/>
                      <a:pt x="25346" y="1143"/>
                      <a:pt x="24994" y="1334"/>
                    </a:cubicBezTo>
                    <a:cubicBezTo>
                      <a:pt x="24917" y="1324"/>
                      <a:pt x="24832" y="1315"/>
                      <a:pt x="24746" y="1315"/>
                    </a:cubicBezTo>
                    <a:cubicBezTo>
                      <a:pt x="24594" y="1315"/>
                      <a:pt x="24451" y="1334"/>
                      <a:pt x="24317" y="1363"/>
                    </a:cubicBezTo>
                    <a:cubicBezTo>
                      <a:pt x="24241" y="1029"/>
                      <a:pt x="24051" y="791"/>
                      <a:pt x="23832" y="791"/>
                    </a:cubicBezTo>
                    <a:cubicBezTo>
                      <a:pt x="23565" y="791"/>
                      <a:pt x="23355" y="1105"/>
                      <a:pt x="23308" y="1524"/>
                    </a:cubicBezTo>
                    <a:cubicBezTo>
                      <a:pt x="23127" y="1505"/>
                      <a:pt x="22936" y="1496"/>
                      <a:pt x="22736" y="1496"/>
                    </a:cubicBezTo>
                    <a:cubicBezTo>
                      <a:pt x="21860" y="1496"/>
                      <a:pt x="21126" y="1705"/>
                      <a:pt x="20917" y="1991"/>
                    </a:cubicBezTo>
                    <a:cubicBezTo>
                      <a:pt x="20812" y="1972"/>
                      <a:pt x="20698" y="1953"/>
                      <a:pt x="20574" y="1944"/>
                    </a:cubicBezTo>
                    <a:cubicBezTo>
                      <a:pt x="20517" y="1515"/>
                      <a:pt x="20098" y="1182"/>
                      <a:pt x="19583" y="1182"/>
                    </a:cubicBezTo>
                    <a:cubicBezTo>
                      <a:pt x="19155" y="1182"/>
                      <a:pt x="18793" y="1410"/>
                      <a:pt x="18640" y="1734"/>
                    </a:cubicBezTo>
                    <a:cubicBezTo>
                      <a:pt x="18326" y="1486"/>
                      <a:pt x="17850" y="1315"/>
                      <a:pt x="17307" y="1315"/>
                    </a:cubicBezTo>
                    <a:cubicBezTo>
                      <a:pt x="16850" y="1315"/>
                      <a:pt x="16440" y="1429"/>
                      <a:pt x="16126" y="1610"/>
                    </a:cubicBezTo>
                    <a:cubicBezTo>
                      <a:pt x="15935" y="1334"/>
                      <a:pt x="15573" y="1143"/>
                      <a:pt x="15154" y="1143"/>
                    </a:cubicBezTo>
                    <a:cubicBezTo>
                      <a:pt x="14907" y="1143"/>
                      <a:pt x="14678" y="1210"/>
                      <a:pt x="14488" y="1334"/>
                    </a:cubicBezTo>
                    <a:cubicBezTo>
                      <a:pt x="14364" y="1239"/>
                      <a:pt x="14221" y="1182"/>
                      <a:pt x="14059" y="1182"/>
                    </a:cubicBezTo>
                    <a:cubicBezTo>
                      <a:pt x="13754" y="1182"/>
                      <a:pt x="13487" y="1391"/>
                      <a:pt x="13373" y="1686"/>
                    </a:cubicBezTo>
                    <a:cubicBezTo>
                      <a:pt x="13230" y="1648"/>
                      <a:pt x="13087" y="1629"/>
                      <a:pt x="12925" y="1629"/>
                    </a:cubicBezTo>
                    <a:cubicBezTo>
                      <a:pt x="12468" y="1629"/>
                      <a:pt x="12078" y="1782"/>
                      <a:pt x="11849" y="2020"/>
                    </a:cubicBezTo>
                    <a:cubicBezTo>
                      <a:pt x="11716" y="1629"/>
                      <a:pt x="11401" y="1363"/>
                      <a:pt x="11039" y="1363"/>
                    </a:cubicBezTo>
                    <a:cubicBezTo>
                      <a:pt x="10668" y="1363"/>
                      <a:pt x="10344" y="1648"/>
                      <a:pt x="10220" y="2048"/>
                    </a:cubicBezTo>
                    <a:cubicBezTo>
                      <a:pt x="9982" y="1924"/>
                      <a:pt x="9677" y="1848"/>
                      <a:pt x="9335" y="1848"/>
                    </a:cubicBezTo>
                    <a:cubicBezTo>
                      <a:pt x="8992" y="1848"/>
                      <a:pt x="8677" y="1924"/>
                      <a:pt x="8439" y="2048"/>
                    </a:cubicBezTo>
                    <a:cubicBezTo>
                      <a:pt x="8296" y="1601"/>
                      <a:pt x="7934" y="1277"/>
                      <a:pt x="7496" y="1277"/>
                    </a:cubicBezTo>
                    <a:cubicBezTo>
                      <a:pt x="7096" y="1277"/>
                      <a:pt x="6763" y="1534"/>
                      <a:pt x="6601" y="1915"/>
                    </a:cubicBezTo>
                    <a:cubicBezTo>
                      <a:pt x="6239" y="1734"/>
                      <a:pt x="5753" y="1629"/>
                      <a:pt x="5210" y="1629"/>
                    </a:cubicBezTo>
                    <a:cubicBezTo>
                      <a:pt x="4953" y="1629"/>
                      <a:pt x="4705" y="1648"/>
                      <a:pt x="4477" y="1696"/>
                    </a:cubicBezTo>
                    <a:cubicBezTo>
                      <a:pt x="3429" y="1334"/>
                      <a:pt x="1819" y="1096"/>
                      <a:pt x="0" y="1096"/>
                    </a:cubicBezTo>
                    <a:lnTo>
                      <a:pt x="0" y="7249"/>
                    </a:lnTo>
                    <a:lnTo>
                      <a:pt x="285474" y="7249"/>
                    </a:lnTo>
                    <a:cubicBezTo>
                      <a:pt x="285483" y="5734"/>
                      <a:pt x="285483" y="1096"/>
                      <a:pt x="285464" y="1096"/>
                    </a:cubicBezTo>
                    <a:cubicBezTo>
                      <a:pt x="283093" y="1096"/>
                      <a:pt x="281064" y="1496"/>
                      <a:pt x="280197" y="2067"/>
                    </a:cubicBezTo>
                    <a:cubicBezTo>
                      <a:pt x="279740" y="2001"/>
                      <a:pt x="279178" y="1963"/>
                      <a:pt x="278578" y="1963"/>
                    </a:cubicBezTo>
                    <a:cubicBezTo>
                      <a:pt x="278016" y="1963"/>
                      <a:pt x="277492" y="1991"/>
                      <a:pt x="277054" y="2048"/>
                    </a:cubicBezTo>
                    <a:cubicBezTo>
                      <a:pt x="276777" y="1791"/>
                      <a:pt x="276035" y="1610"/>
                      <a:pt x="275158" y="1601"/>
                    </a:cubicBezTo>
                    <a:cubicBezTo>
                      <a:pt x="274425" y="1601"/>
                      <a:pt x="273787" y="1734"/>
                      <a:pt x="273434" y="1924"/>
                    </a:cubicBezTo>
                    <a:cubicBezTo>
                      <a:pt x="273348" y="1915"/>
                      <a:pt x="273272" y="1905"/>
                      <a:pt x="273187" y="1905"/>
                    </a:cubicBezTo>
                    <a:cubicBezTo>
                      <a:pt x="273034" y="1905"/>
                      <a:pt x="272891" y="1924"/>
                      <a:pt x="272758" y="1953"/>
                    </a:cubicBezTo>
                    <a:cubicBezTo>
                      <a:pt x="272682" y="1620"/>
                      <a:pt x="272501" y="1382"/>
                      <a:pt x="272272" y="1382"/>
                    </a:cubicBezTo>
                    <a:cubicBezTo>
                      <a:pt x="272005" y="1382"/>
                      <a:pt x="271796" y="1696"/>
                      <a:pt x="271748" y="2115"/>
                    </a:cubicBezTo>
                    <a:cubicBezTo>
                      <a:pt x="271567" y="2096"/>
                      <a:pt x="271377" y="2086"/>
                      <a:pt x="271167" y="2086"/>
                    </a:cubicBezTo>
                    <a:cubicBezTo>
                      <a:pt x="271148" y="2086"/>
                      <a:pt x="271129" y="2086"/>
                      <a:pt x="271110" y="2086"/>
                    </a:cubicBezTo>
                    <a:cubicBezTo>
                      <a:pt x="270259" y="2086"/>
                      <a:pt x="269562" y="2293"/>
                      <a:pt x="269348" y="2572"/>
                    </a:cubicBezTo>
                    <a:cubicBezTo>
                      <a:pt x="269243" y="2553"/>
                      <a:pt x="269129" y="2544"/>
                      <a:pt x="269005" y="2525"/>
                    </a:cubicBezTo>
                    <a:cubicBezTo>
                      <a:pt x="268948" y="2105"/>
                      <a:pt x="268538" y="1772"/>
                      <a:pt x="268024" y="1772"/>
                    </a:cubicBezTo>
                    <a:cubicBezTo>
                      <a:pt x="267595" y="1772"/>
                      <a:pt x="267224" y="2001"/>
                      <a:pt x="267081" y="2315"/>
                    </a:cubicBezTo>
                    <a:cubicBezTo>
                      <a:pt x="266767" y="2067"/>
                      <a:pt x="266290" y="1896"/>
                      <a:pt x="265738" y="1896"/>
                    </a:cubicBezTo>
                    <a:cubicBezTo>
                      <a:pt x="265290" y="1896"/>
                      <a:pt x="264871" y="2010"/>
                      <a:pt x="264566" y="2191"/>
                    </a:cubicBezTo>
                    <a:cubicBezTo>
                      <a:pt x="264366" y="1915"/>
                      <a:pt x="264014" y="1715"/>
                      <a:pt x="263595" y="1715"/>
                    </a:cubicBezTo>
                    <a:cubicBezTo>
                      <a:pt x="263347" y="1715"/>
                      <a:pt x="263109" y="1791"/>
                      <a:pt x="262928" y="1905"/>
                    </a:cubicBezTo>
                    <a:cubicBezTo>
                      <a:pt x="262804" y="1820"/>
                      <a:pt x="262661" y="1763"/>
                      <a:pt x="262499" y="1763"/>
                    </a:cubicBezTo>
                    <a:cubicBezTo>
                      <a:pt x="262195" y="1763"/>
                      <a:pt x="261928" y="1963"/>
                      <a:pt x="261814" y="2258"/>
                    </a:cubicBezTo>
                    <a:cubicBezTo>
                      <a:pt x="261671" y="2220"/>
                      <a:pt x="261518" y="2201"/>
                      <a:pt x="261356" y="2201"/>
                    </a:cubicBezTo>
                    <a:cubicBezTo>
                      <a:pt x="260909" y="2201"/>
                      <a:pt x="260509" y="2353"/>
                      <a:pt x="260280" y="2591"/>
                    </a:cubicBezTo>
                    <a:cubicBezTo>
                      <a:pt x="260156" y="2201"/>
                      <a:pt x="259842" y="1934"/>
                      <a:pt x="259480" y="1934"/>
                    </a:cubicBezTo>
                    <a:cubicBezTo>
                      <a:pt x="259099" y="1934"/>
                      <a:pt x="258785" y="2220"/>
                      <a:pt x="258651" y="2620"/>
                    </a:cubicBezTo>
                    <a:cubicBezTo>
                      <a:pt x="258413" y="2496"/>
                      <a:pt x="258108" y="2410"/>
                      <a:pt x="257766" y="2410"/>
                    </a:cubicBezTo>
                    <a:cubicBezTo>
                      <a:pt x="257423" y="2410"/>
                      <a:pt x="257108" y="2486"/>
                      <a:pt x="256870" y="2620"/>
                    </a:cubicBezTo>
                    <a:cubicBezTo>
                      <a:pt x="256737" y="2163"/>
                      <a:pt x="256365" y="1839"/>
                      <a:pt x="255927" y="1839"/>
                    </a:cubicBezTo>
                    <a:cubicBezTo>
                      <a:pt x="255670" y="1839"/>
                      <a:pt x="255441" y="1953"/>
                      <a:pt x="255260" y="2144"/>
                    </a:cubicBezTo>
                    <a:cubicBezTo>
                      <a:pt x="254775" y="1953"/>
                      <a:pt x="253822" y="1820"/>
                      <a:pt x="252727" y="1820"/>
                    </a:cubicBezTo>
                    <a:cubicBezTo>
                      <a:pt x="252165" y="1820"/>
                      <a:pt x="251641" y="1848"/>
                      <a:pt x="251203" y="1905"/>
                    </a:cubicBezTo>
                    <a:cubicBezTo>
                      <a:pt x="250927" y="1648"/>
                      <a:pt x="250193" y="1467"/>
                      <a:pt x="249307" y="1467"/>
                    </a:cubicBezTo>
                    <a:cubicBezTo>
                      <a:pt x="249283" y="1467"/>
                      <a:pt x="249258" y="1467"/>
                      <a:pt x="249234" y="1467"/>
                    </a:cubicBezTo>
                    <a:cubicBezTo>
                      <a:pt x="248531" y="1467"/>
                      <a:pt x="247924" y="1598"/>
                      <a:pt x="247583" y="1782"/>
                    </a:cubicBezTo>
                    <a:cubicBezTo>
                      <a:pt x="247507" y="1772"/>
                      <a:pt x="247421" y="1772"/>
                      <a:pt x="247336" y="1772"/>
                    </a:cubicBezTo>
                    <a:cubicBezTo>
                      <a:pt x="247183" y="1772"/>
                      <a:pt x="247040" y="1782"/>
                      <a:pt x="246907" y="1810"/>
                    </a:cubicBezTo>
                    <a:cubicBezTo>
                      <a:pt x="246840" y="1477"/>
                      <a:pt x="246650" y="1239"/>
                      <a:pt x="246421" y="1239"/>
                    </a:cubicBezTo>
                    <a:cubicBezTo>
                      <a:pt x="246164" y="1239"/>
                      <a:pt x="245945" y="1563"/>
                      <a:pt x="245897" y="1972"/>
                    </a:cubicBezTo>
                    <a:cubicBezTo>
                      <a:pt x="245716" y="1953"/>
                      <a:pt x="245526" y="1944"/>
                      <a:pt x="245326" y="1944"/>
                    </a:cubicBezTo>
                    <a:cubicBezTo>
                      <a:pt x="244450" y="1944"/>
                      <a:pt x="243716" y="2144"/>
                      <a:pt x="243507" y="2429"/>
                    </a:cubicBezTo>
                    <a:cubicBezTo>
                      <a:pt x="243392" y="2410"/>
                      <a:pt x="243278" y="2401"/>
                      <a:pt x="243164" y="2382"/>
                    </a:cubicBezTo>
                    <a:cubicBezTo>
                      <a:pt x="243107" y="1963"/>
                      <a:pt x="242687" y="1629"/>
                      <a:pt x="242173" y="1629"/>
                    </a:cubicBezTo>
                    <a:cubicBezTo>
                      <a:pt x="241745" y="1629"/>
                      <a:pt x="241373" y="1858"/>
                      <a:pt x="241230" y="2172"/>
                    </a:cubicBezTo>
                    <a:cubicBezTo>
                      <a:pt x="240916" y="1924"/>
                      <a:pt x="240440" y="1753"/>
                      <a:pt x="239897" y="1753"/>
                    </a:cubicBezTo>
                    <a:cubicBezTo>
                      <a:pt x="239439" y="1753"/>
                      <a:pt x="239030" y="1867"/>
                      <a:pt x="238716" y="2048"/>
                    </a:cubicBezTo>
                    <a:cubicBezTo>
                      <a:pt x="238525" y="1772"/>
                      <a:pt x="238163" y="1572"/>
                      <a:pt x="237744" y="1572"/>
                    </a:cubicBezTo>
                    <a:cubicBezTo>
                      <a:pt x="237496" y="1572"/>
                      <a:pt x="237268" y="1648"/>
                      <a:pt x="237077" y="1763"/>
                    </a:cubicBezTo>
                    <a:cubicBezTo>
                      <a:pt x="236953" y="1677"/>
                      <a:pt x="236811" y="1620"/>
                      <a:pt x="236649" y="1620"/>
                    </a:cubicBezTo>
                    <a:cubicBezTo>
                      <a:pt x="236344" y="1620"/>
                      <a:pt x="236077" y="1820"/>
                      <a:pt x="235963" y="2115"/>
                    </a:cubicBezTo>
                    <a:cubicBezTo>
                      <a:pt x="235820" y="2077"/>
                      <a:pt x="235668" y="2058"/>
                      <a:pt x="235506" y="2058"/>
                    </a:cubicBezTo>
                    <a:cubicBezTo>
                      <a:pt x="235058" y="2058"/>
                      <a:pt x="234658" y="2210"/>
                      <a:pt x="234439" y="2448"/>
                    </a:cubicBezTo>
                    <a:cubicBezTo>
                      <a:pt x="234305" y="2058"/>
                      <a:pt x="233991" y="1791"/>
                      <a:pt x="233629" y="1791"/>
                    </a:cubicBezTo>
                    <a:cubicBezTo>
                      <a:pt x="233248" y="1791"/>
                      <a:pt x="232934" y="2077"/>
                      <a:pt x="232810" y="2477"/>
                    </a:cubicBezTo>
                    <a:cubicBezTo>
                      <a:pt x="232572" y="2353"/>
                      <a:pt x="232258" y="2267"/>
                      <a:pt x="231915" y="2267"/>
                    </a:cubicBezTo>
                    <a:cubicBezTo>
                      <a:pt x="231572" y="2267"/>
                      <a:pt x="231267" y="2353"/>
                      <a:pt x="231019" y="2477"/>
                    </a:cubicBezTo>
                    <a:cubicBezTo>
                      <a:pt x="230886" y="2020"/>
                      <a:pt x="230524" y="1696"/>
                      <a:pt x="230086" y="1696"/>
                    </a:cubicBezTo>
                    <a:cubicBezTo>
                      <a:pt x="229772" y="1696"/>
                      <a:pt x="229495" y="1858"/>
                      <a:pt x="229305" y="2115"/>
                    </a:cubicBezTo>
                    <a:cubicBezTo>
                      <a:pt x="228829" y="2048"/>
                      <a:pt x="228238" y="2001"/>
                      <a:pt x="227581" y="2001"/>
                    </a:cubicBezTo>
                    <a:cubicBezTo>
                      <a:pt x="227524" y="2000"/>
                      <a:pt x="227467" y="1999"/>
                      <a:pt x="227411" y="1999"/>
                    </a:cubicBezTo>
                    <a:cubicBezTo>
                      <a:pt x="226921" y="1999"/>
                      <a:pt x="226459" y="2035"/>
                      <a:pt x="226066" y="2086"/>
                    </a:cubicBezTo>
                    <a:cubicBezTo>
                      <a:pt x="225790" y="1829"/>
                      <a:pt x="225047" y="1639"/>
                      <a:pt x="224171" y="1639"/>
                    </a:cubicBezTo>
                    <a:cubicBezTo>
                      <a:pt x="223437" y="1639"/>
                      <a:pt x="222799" y="1772"/>
                      <a:pt x="222447" y="1963"/>
                    </a:cubicBezTo>
                    <a:cubicBezTo>
                      <a:pt x="222361" y="1953"/>
                      <a:pt x="222285" y="1944"/>
                      <a:pt x="222199" y="1944"/>
                    </a:cubicBezTo>
                    <a:cubicBezTo>
                      <a:pt x="222047" y="1944"/>
                      <a:pt x="221904" y="1963"/>
                      <a:pt x="221771" y="1991"/>
                    </a:cubicBezTo>
                    <a:cubicBezTo>
                      <a:pt x="221694" y="1658"/>
                      <a:pt x="221504" y="1410"/>
                      <a:pt x="221285" y="1410"/>
                    </a:cubicBezTo>
                    <a:cubicBezTo>
                      <a:pt x="221018" y="1410"/>
                      <a:pt x="220799" y="1734"/>
                      <a:pt x="220761" y="2153"/>
                    </a:cubicBezTo>
                    <a:cubicBezTo>
                      <a:pt x="220580" y="2134"/>
                      <a:pt x="220380" y="2115"/>
                      <a:pt x="220180" y="2115"/>
                    </a:cubicBezTo>
                    <a:cubicBezTo>
                      <a:pt x="219304" y="2115"/>
                      <a:pt x="218580" y="2325"/>
                      <a:pt x="218361" y="2610"/>
                    </a:cubicBezTo>
                    <a:cubicBezTo>
                      <a:pt x="218256" y="2591"/>
                      <a:pt x="218142" y="2572"/>
                      <a:pt x="218018" y="2563"/>
                    </a:cubicBezTo>
                    <a:cubicBezTo>
                      <a:pt x="217961" y="2134"/>
                      <a:pt x="217541" y="1801"/>
                      <a:pt x="217027" y="1801"/>
                    </a:cubicBezTo>
                    <a:cubicBezTo>
                      <a:pt x="216599" y="1801"/>
                      <a:pt x="216237" y="2029"/>
                      <a:pt x="216094" y="2353"/>
                    </a:cubicBezTo>
                    <a:cubicBezTo>
                      <a:pt x="215779" y="2096"/>
                      <a:pt x="215294" y="1934"/>
                      <a:pt x="214751" y="1934"/>
                    </a:cubicBezTo>
                    <a:cubicBezTo>
                      <a:pt x="214293" y="1934"/>
                      <a:pt x="213884" y="2048"/>
                      <a:pt x="213579" y="2229"/>
                    </a:cubicBezTo>
                    <a:cubicBezTo>
                      <a:pt x="213379" y="1944"/>
                      <a:pt x="213027" y="1753"/>
                      <a:pt x="212608" y="1753"/>
                    </a:cubicBezTo>
                    <a:cubicBezTo>
                      <a:pt x="212350" y="1753"/>
                      <a:pt x="212122" y="1820"/>
                      <a:pt x="211931" y="1944"/>
                    </a:cubicBezTo>
                    <a:cubicBezTo>
                      <a:pt x="211817" y="1848"/>
                      <a:pt x="211665" y="1791"/>
                      <a:pt x="211512" y="1791"/>
                    </a:cubicBezTo>
                    <a:cubicBezTo>
                      <a:pt x="211207" y="1791"/>
                      <a:pt x="210941" y="2001"/>
                      <a:pt x="210826" y="2286"/>
                    </a:cubicBezTo>
                    <a:cubicBezTo>
                      <a:pt x="210683" y="2258"/>
                      <a:pt x="210531" y="2229"/>
                      <a:pt x="210369" y="2229"/>
                    </a:cubicBezTo>
                    <a:cubicBezTo>
                      <a:pt x="209912" y="2229"/>
                      <a:pt x="209521" y="2391"/>
                      <a:pt x="209293" y="2620"/>
                    </a:cubicBezTo>
                    <a:cubicBezTo>
                      <a:pt x="209169" y="2239"/>
                      <a:pt x="208855" y="1963"/>
                      <a:pt x="208493" y="1963"/>
                    </a:cubicBezTo>
                    <a:cubicBezTo>
                      <a:pt x="208112" y="1963"/>
                      <a:pt x="207788" y="2248"/>
                      <a:pt x="207664" y="2648"/>
                    </a:cubicBezTo>
                    <a:cubicBezTo>
                      <a:pt x="207426" y="2525"/>
                      <a:pt x="207121" y="2448"/>
                      <a:pt x="206778" y="2448"/>
                    </a:cubicBezTo>
                    <a:cubicBezTo>
                      <a:pt x="206435" y="2448"/>
                      <a:pt x="206121" y="2525"/>
                      <a:pt x="205883" y="2648"/>
                    </a:cubicBezTo>
                    <a:cubicBezTo>
                      <a:pt x="205826" y="2458"/>
                      <a:pt x="205721" y="2286"/>
                      <a:pt x="205597" y="2153"/>
                    </a:cubicBezTo>
                    <a:cubicBezTo>
                      <a:pt x="205597" y="1829"/>
                      <a:pt x="204302" y="1563"/>
                      <a:pt x="202711" y="1553"/>
                    </a:cubicBezTo>
                    <a:cubicBezTo>
                      <a:pt x="202149" y="1553"/>
                      <a:pt x="201625" y="1591"/>
                      <a:pt x="201187" y="1648"/>
                    </a:cubicBezTo>
                    <a:cubicBezTo>
                      <a:pt x="200911" y="1391"/>
                      <a:pt x="200168" y="1201"/>
                      <a:pt x="199292" y="1201"/>
                    </a:cubicBezTo>
                    <a:cubicBezTo>
                      <a:pt x="198558" y="1201"/>
                      <a:pt x="197920" y="1324"/>
                      <a:pt x="197568" y="1524"/>
                    </a:cubicBezTo>
                    <a:cubicBezTo>
                      <a:pt x="197482" y="1515"/>
                      <a:pt x="197406" y="1505"/>
                      <a:pt x="197320" y="1505"/>
                    </a:cubicBezTo>
                    <a:cubicBezTo>
                      <a:pt x="197168" y="1505"/>
                      <a:pt x="197025" y="1524"/>
                      <a:pt x="196891" y="1553"/>
                    </a:cubicBezTo>
                    <a:cubicBezTo>
                      <a:pt x="196815" y="1220"/>
                      <a:pt x="196634" y="972"/>
                      <a:pt x="196406" y="972"/>
                    </a:cubicBezTo>
                    <a:cubicBezTo>
                      <a:pt x="196139" y="972"/>
                      <a:pt x="195929" y="1296"/>
                      <a:pt x="195882" y="1715"/>
                    </a:cubicBezTo>
                    <a:cubicBezTo>
                      <a:pt x="195701" y="1696"/>
                      <a:pt x="195510" y="1677"/>
                      <a:pt x="195301" y="1677"/>
                    </a:cubicBezTo>
                    <a:cubicBezTo>
                      <a:pt x="194424" y="1677"/>
                      <a:pt x="193700" y="1886"/>
                      <a:pt x="193481" y="2163"/>
                    </a:cubicBezTo>
                    <a:cubicBezTo>
                      <a:pt x="193377" y="2153"/>
                      <a:pt x="193262" y="2134"/>
                      <a:pt x="193138" y="2125"/>
                    </a:cubicBezTo>
                    <a:cubicBezTo>
                      <a:pt x="193081" y="1696"/>
                      <a:pt x="192672" y="1363"/>
                      <a:pt x="192148" y="1363"/>
                    </a:cubicBezTo>
                    <a:cubicBezTo>
                      <a:pt x="191729" y="1363"/>
                      <a:pt x="191357" y="1591"/>
                      <a:pt x="191214" y="1915"/>
                    </a:cubicBezTo>
                    <a:cubicBezTo>
                      <a:pt x="190900" y="1658"/>
                      <a:pt x="190424" y="1496"/>
                      <a:pt x="189871" y="1496"/>
                    </a:cubicBezTo>
                    <a:cubicBezTo>
                      <a:pt x="189854" y="1495"/>
                      <a:pt x="189837" y="1495"/>
                      <a:pt x="189819" y="1495"/>
                    </a:cubicBezTo>
                    <a:cubicBezTo>
                      <a:pt x="189391" y="1495"/>
                      <a:pt x="188993" y="1608"/>
                      <a:pt x="188700" y="1791"/>
                    </a:cubicBezTo>
                    <a:cubicBezTo>
                      <a:pt x="188500" y="1505"/>
                      <a:pt x="188147" y="1315"/>
                      <a:pt x="187728" y="1315"/>
                    </a:cubicBezTo>
                    <a:cubicBezTo>
                      <a:pt x="187481" y="1315"/>
                      <a:pt x="187242" y="1382"/>
                      <a:pt x="187052" y="1496"/>
                    </a:cubicBezTo>
                    <a:cubicBezTo>
                      <a:pt x="186938" y="1410"/>
                      <a:pt x="186795" y="1353"/>
                      <a:pt x="186633" y="1353"/>
                    </a:cubicBezTo>
                    <a:cubicBezTo>
                      <a:pt x="186328" y="1353"/>
                      <a:pt x="186061" y="1563"/>
                      <a:pt x="185947" y="1848"/>
                    </a:cubicBezTo>
                    <a:cubicBezTo>
                      <a:pt x="185804" y="1810"/>
                      <a:pt x="185652" y="1791"/>
                      <a:pt x="185490" y="1791"/>
                    </a:cubicBezTo>
                    <a:cubicBezTo>
                      <a:pt x="185166" y="1791"/>
                      <a:pt x="184880" y="1877"/>
                      <a:pt x="184652" y="2010"/>
                    </a:cubicBezTo>
                    <a:cubicBezTo>
                      <a:pt x="184556" y="1934"/>
                      <a:pt x="184404" y="1858"/>
                      <a:pt x="184185" y="1791"/>
                    </a:cubicBezTo>
                    <a:cubicBezTo>
                      <a:pt x="184033" y="1629"/>
                      <a:pt x="183833" y="1524"/>
                      <a:pt x="183613" y="1524"/>
                    </a:cubicBezTo>
                    <a:cubicBezTo>
                      <a:pt x="183490" y="1524"/>
                      <a:pt x="183375" y="1553"/>
                      <a:pt x="183271" y="1610"/>
                    </a:cubicBezTo>
                    <a:cubicBezTo>
                      <a:pt x="182870" y="1553"/>
                      <a:pt x="182413" y="1515"/>
                      <a:pt x="181918" y="1505"/>
                    </a:cubicBezTo>
                    <a:cubicBezTo>
                      <a:pt x="181830" y="1504"/>
                      <a:pt x="181743" y="1503"/>
                      <a:pt x="181657" y="1503"/>
                    </a:cubicBezTo>
                    <a:cubicBezTo>
                      <a:pt x="181242" y="1503"/>
                      <a:pt x="180855" y="1521"/>
                      <a:pt x="180508" y="1553"/>
                    </a:cubicBezTo>
                    <a:cubicBezTo>
                      <a:pt x="180423" y="1505"/>
                      <a:pt x="180346" y="1477"/>
                      <a:pt x="180261" y="1458"/>
                    </a:cubicBezTo>
                    <a:cubicBezTo>
                      <a:pt x="179937" y="1248"/>
                      <a:pt x="179289" y="1096"/>
                      <a:pt x="178537" y="1077"/>
                    </a:cubicBezTo>
                    <a:cubicBezTo>
                      <a:pt x="178483" y="1075"/>
                      <a:pt x="178431" y="1075"/>
                      <a:pt x="178378" y="1075"/>
                    </a:cubicBezTo>
                    <a:cubicBezTo>
                      <a:pt x="177711" y="1075"/>
                      <a:pt x="177129" y="1186"/>
                      <a:pt x="176784" y="1363"/>
                    </a:cubicBezTo>
                    <a:cubicBezTo>
                      <a:pt x="176708" y="1343"/>
                      <a:pt x="176622" y="1343"/>
                      <a:pt x="176536" y="1334"/>
                    </a:cubicBezTo>
                    <a:cubicBezTo>
                      <a:pt x="176384" y="1334"/>
                      <a:pt x="176241" y="1343"/>
                      <a:pt x="176108" y="1372"/>
                    </a:cubicBezTo>
                    <a:cubicBezTo>
                      <a:pt x="176060" y="1039"/>
                      <a:pt x="175898" y="791"/>
                      <a:pt x="175670" y="791"/>
                    </a:cubicBezTo>
                    <a:cubicBezTo>
                      <a:pt x="175666" y="791"/>
                      <a:pt x="175662" y="791"/>
                      <a:pt x="175658" y="791"/>
                    </a:cubicBezTo>
                    <a:cubicBezTo>
                      <a:pt x="175396" y="791"/>
                      <a:pt x="175164" y="1102"/>
                      <a:pt x="175089" y="1515"/>
                    </a:cubicBezTo>
                    <a:cubicBezTo>
                      <a:pt x="174908" y="1486"/>
                      <a:pt x="174717" y="1467"/>
                      <a:pt x="174508" y="1467"/>
                    </a:cubicBezTo>
                    <a:cubicBezTo>
                      <a:pt x="174467" y="1466"/>
                      <a:pt x="174427" y="1466"/>
                      <a:pt x="174387" y="1466"/>
                    </a:cubicBezTo>
                    <a:cubicBezTo>
                      <a:pt x="173564" y="1466"/>
                      <a:pt x="172877" y="1651"/>
                      <a:pt x="172650" y="1915"/>
                    </a:cubicBezTo>
                    <a:cubicBezTo>
                      <a:pt x="172545" y="1896"/>
                      <a:pt x="172431" y="1877"/>
                      <a:pt x="172317" y="1867"/>
                    </a:cubicBezTo>
                    <a:cubicBezTo>
                      <a:pt x="172288" y="1439"/>
                      <a:pt x="171907" y="1096"/>
                      <a:pt x="171383" y="1086"/>
                    </a:cubicBezTo>
                    <a:cubicBezTo>
                      <a:pt x="171375" y="1086"/>
                      <a:pt x="171366" y="1086"/>
                      <a:pt x="171357" y="1086"/>
                    </a:cubicBezTo>
                    <a:cubicBezTo>
                      <a:pt x="170948" y="1086"/>
                      <a:pt x="170570" y="1302"/>
                      <a:pt x="170402" y="1610"/>
                    </a:cubicBezTo>
                    <a:cubicBezTo>
                      <a:pt x="170117" y="1353"/>
                      <a:pt x="169650" y="1182"/>
                      <a:pt x="169097" y="1162"/>
                    </a:cubicBezTo>
                    <a:cubicBezTo>
                      <a:pt x="169079" y="1162"/>
                      <a:pt x="169060" y="1162"/>
                      <a:pt x="169041" y="1162"/>
                    </a:cubicBezTo>
                    <a:cubicBezTo>
                      <a:pt x="168614" y="1162"/>
                      <a:pt x="168208" y="1265"/>
                      <a:pt x="167907" y="1439"/>
                    </a:cubicBezTo>
                    <a:cubicBezTo>
                      <a:pt x="167726" y="1153"/>
                      <a:pt x="167392" y="953"/>
                      <a:pt x="166973" y="943"/>
                    </a:cubicBezTo>
                    <a:cubicBezTo>
                      <a:pt x="166958" y="943"/>
                      <a:pt x="166942" y="943"/>
                      <a:pt x="166926" y="943"/>
                    </a:cubicBezTo>
                    <a:cubicBezTo>
                      <a:pt x="166696" y="943"/>
                      <a:pt x="166475" y="1008"/>
                      <a:pt x="166287" y="1115"/>
                    </a:cubicBezTo>
                    <a:cubicBezTo>
                      <a:pt x="166173" y="1020"/>
                      <a:pt x="166030" y="962"/>
                      <a:pt x="165878" y="962"/>
                    </a:cubicBezTo>
                    <a:cubicBezTo>
                      <a:pt x="165871" y="962"/>
                      <a:pt x="165864" y="962"/>
                      <a:pt x="165856" y="962"/>
                    </a:cubicBezTo>
                    <a:cubicBezTo>
                      <a:pt x="165551" y="962"/>
                      <a:pt x="165284" y="1160"/>
                      <a:pt x="165144" y="1439"/>
                    </a:cubicBezTo>
                    <a:cubicBezTo>
                      <a:pt x="165011" y="1401"/>
                      <a:pt x="164859" y="1382"/>
                      <a:pt x="164697" y="1372"/>
                    </a:cubicBezTo>
                    <a:cubicBezTo>
                      <a:pt x="164684" y="1372"/>
                      <a:pt x="164670" y="1372"/>
                      <a:pt x="164657" y="1372"/>
                    </a:cubicBezTo>
                    <a:cubicBezTo>
                      <a:pt x="164225" y="1372"/>
                      <a:pt x="163832" y="1522"/>
                      <a:pt x="163592" y="1744"/>
                    </a:cubicBezTo>
                    <a:cubicBezTo>
                      <a:pt x="163582" y="1696"/>
                      <a:pt x="163563" y="1658"/>
                      <a:pt x="163554" y="1620"/>
                    </a:cubicBezTo>
                    <a:cubicBezTo>
                      <a:pt x="163649" y="1563"/>
                      <a:pt x="163725" y="1496"/>
                      <a:pt x="163725" y="1429"/>
                    </a:cubicBezTo>
                    <a:cubicBezTo>
                      <a:pt x="163725" y="1096"/>
                      <a:pt x="162430" y="829"/>
                      <a:pt x="160830" y="829"/>
                    </a:cubicBezTo>
                    <a:cubicBezTo>
                      <a:pt x="160315" y="829"/>
                      <a:pt x="159849" y="867"/>
                      <a:pt x="159429" y="915"/>
                    </a:cubicBezTo>
                    <a:cubicBezTo>
                      <a:pt x="159391" y="905"/>
                      <a:pt x="159344" y="896"/>
                      <a:pt x="159306" y="896"/>
                    </a:cubicBezTo>
                    <a:lnTo>
                      <a:pt x="159277" y="896"/>
                    </a:lnTo>
                    <a:cubicBezTo>
                      <a:pt x="158982" y="658"/>
                      <a:pt x="158267" y="477"/>
                      <a:pt x="157410" y="477"/>
                    </a:cubicBezTo>
                    <a:cubicBezTo>
                      <a:pt x="156677" y="477"/>
                      <a:pt x="156039" y="610"/>
                      <a:pt x="155686" y="801"/>
                    </a:cubicBezTo>
                    <a:cubicBezTo>
                      <a:pt x="155610" y="791"/>
                      <a:pt x="155524" y="791"/>
                      <a:pt x="155448" y="791"/>
                    </a:cubicBezTo>
                    <a:cubicBezTo>
                      <a:pt x="155296" y="791"/>
                      <a:pt x="155143" y="810"/>
                      <a:pt x="155019" y="839"/>
                    </a:cubicBezTo>
                    <a:cubicBezTo>
                      <a:pt x="154943" y="505"/>
                      <a:pt x="154753" y="258"/>
                      <a:pt x="154524" y="258"/>
                    </a:cubicBezTo>
                    <a:cubicBezTo>
                      <a:pt x="154267" y="258"/>
                      <a:pt x="154048" y="581"/>
                      <a:pt x="154010" y="1001"/>
                    </a:cubicBezTo>
                    <a:cubicBezTo>
                      <a:pt x="153819" y="982"/>
                      <a:pt x="153629" y="962"/>
                      <a:pt x="153429" y="962"/>
                    </a:cubicBezTo>
                    <a:cubicBezTo>
                      <a:pt x="152552" y="962"/>
                      <a:pt x="151829" y="1172"/>
                      <a:pt x="151609" y="1458"/>
                    </a:cubicBezTo>
                    <a:cubicBezTo>
                      <a:pt x="151505" y="1439"/>
                      <a:pt x="151390" y="1429"/>
                      <a:pt x="151267" y="1410"/>
                    </a:cubicBezTo>
                    <a:cubicBezTo>
                      <a:pt x="151209" y="991"/>
                      <a:pt x="150790" y="658"/>
                      <a:pt x="150276" y="658"/>
                    </a:cubicBezTo>
                    <a:cubicBezTo>
                      <a:pt x="149847" y="658"/>
                      <a:pt x="149485" y="886"/>
                      <a:pt x="149342" y="1210"/>
                    </a:cubicBezTo>
                    <a:cubicBezTo>
                      <a:pt x="149028" y="953"/>
                      <a:pt x="148542" y="791"/>
                      <a:pt x="147999" y="791"/>
                    </a:cubicBezTo>
                    <a:cubicBezTo>
                      <a:pt x="147542" y="791"/>
                      <a:pt x="147133" y="905"/>
                      <a:pt x="146828" y="1086"/>
                    </a:cubicBezTo>
                    <a:cubicBezTo>
                      <a:pt x="146628" y="801"/>
                      <a:pt x="146266" y="610"/>
                      <a:pt x="145847" y="610"/>
                    </a:cubicBezTo>
                    <a:cubicBezTo>
                      <a:pt x="145599" y="610"/>
                      <a:pt x="145371" y="686"/>
                      <a:pt x="145180" y="801"/>
                    </a:cubicBezTo>
                    <a:cubicBezTo>
                      <a:pt x="145056" y="715"/>
                      <a:pt x="144913" y="658"/>
                      <a:pt x="144761" y="658"/>
                    </a:cubicBezTo>
                    <a:cubicBezTo>
                      <a:pt x="144447" y="658"/>
                      <a:pt x="144180" y="858"/>
                      <a:pt x="144075" y="1153"/>
                    </a:cubicBezTo>
                    <a:cubicBezTo>
                      <a:pt x="143932" y="1115"/>
                      <a:pt x="143780" y="1096"/>
                      <a:pt x="143618" y="1096"/>
                    </a:cubicBezTo>
                    <a:cubicBezTo>
                      <a:pt x="143161" y="1096"/>
                      <a:pt x="142770" y="1258"/>
                      <a:pt x="142542" y="1486"/>
                    </a:cubicBezTo>
                    <a:cubicBezTo>
                      <a:pt x="142418" y="1105"/>
                      <a:pt x="142103" y="829"/>
                      <a:pt x="141732" y="829"/>
                    </a:cubicBezTo>
                    <a:cubicBezTo>
                      <a:pt x="141361" y="829"/>
                      <a:pt x="141037" y="1124"/>
                      <a:pt x="140913" y="1524"/>
                    </a:cubicBezTo>
                    <a:cubicBezTo>
                      <a:pt x="140827" y="1477"/>
                      <a:pt x="140722" y="1439"/>
                      <a:pt x="140608" y="1401"/>
                    </a:cubicBezTo>
                    <a:cubicBezTo>
                      <a:pt x="140770" y="1324"/>
                      <a:pt x="140856" y="1248"/>
                      <a:pt x="140856" y="1162"/>
                    </a:cubicBezTo>
                    <a:cubicBezTo>
                      <a:pt x="140856" y="839"/>
                      <a:pt x="139560" y="572"/>
                      <a:pt x="137970" y="572"/>
                    </a:cubicBezTo>
                    <a:cubicBezTo>
                      <a:pt x="137408" y="572"/>
                      <a:pt x="136893" y="601"/>
                      <a:pt x="136446" y="658"/>
                    </a:cubicBezTo>
                    <a:cubicBezTo>
                      <a:pt x="136169" y="400"/>
                      <a:pt x="135426" y="220"/>
                      <a:pt x="134550" y="220"/>
                    </a:cubicBezTo>
                    <a:cubicBezTo>
                      <a:pt x="133817" y="220"/>
                      <a:pt x="133179" y="343"/>
                      <a:pt x="132826" y="543"/>
                    </a:cubicBezTo>
                    <a:cubicBezTo>
                      <a:pt x="132750" y="534"/>
                      <a:pt x="132664" y="524"/>
                      <a:pt x="132578" y="524"/>
                    </a:cubicBezTo>
                    <a:cubicBezTo>
                      <a:pt x="132426" y="524"/>
                      <a:pt x="132283" y="543"/>
                      <a:pt x="132150" y="572"/>
                    </a:cubicBezTo>
                    <a:cubicBezTo>
                      <a:pt x="132074" y="239"/>
                      <a:pt x="131883" y="0"/>
                      <a:pt x="131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278150" y="4430796"/>
                <a:ext cx="11204212" cy="284879"/>
              </a:xfrm>
              <a:custGeom>
                <a:avLst/>
                <a:gdLst/>
                <a:ahLst/>
                <a:cxnLst/>
                <a:rect l="l" t="t" r="r" b="b"/>
                <a:pathLst>
                  <a:path w="285494" h="7259" extrusionOk="0">
                    <a:moveTo>
                      <a:pt x="153829" y="1"/>
                    </a:moveTo>
                    <a:cubicBezTo>
                      <a:pt x="153601" y="1"/>
                      <a:pt x="153410" y="248"/>
                      <a:pt x="153334" y="582"/>
                    </a:cubicBezTo>
                    <a:cubicBezTo>
                      <a:pt x="153210" y="553"/>
                      <a:pt x="153058" y="534"/>
                      <a:pt x="152905" y="534"/>
                    </a:cubicBezTo>
                    <a:cubicBezTo>
                      <a:pt x="152820" y="534"/>
                      <a:pt x="152743" y="534"/>
                      <a:pt x="152667" y="553"/>
                    </a:cubicBezTo>
                    <a:cubicBezTo>
                      <a:pt x="152315" y="353"/>
                      <a:pt x="151677" y="220"/>
                      <a:pt x="150934" y="220"/>
                    </a:cubicBezTo>
                    <a:cubicBezTo>
                      <a:pt x="150057" y="220"/>
                      <a:pt x="149314" y="410"/>
                      <a:pt x="149048" y="668"/>
                    </a:cubicBezTo>
                    <a:cubicBezTo>
                      <a:pt x="148600" y="610"/>
                      <a:pt x="148086" y="572"/>
                      <a:pt x="147524" y="572"/>
                    </a:cubicBezTo>
                    <a:cubicBezTo>
                      <a:pt x="145923" y="572"/>
                      <a:pt x="144628" y="839"/>
                      <a:pt x="144628" y="1172"/>
                    </a:cubicBezTo>
                    <a:cubicBezTo>
                      <a:pt x="144628" y="1258"/>
                      <a:pt x="144723" y="1334"/>
                      <a:pt x="144876" y="1411"/>
                    </a:cubicBezTo>
                    <a:cubicBezTo>
                      <a:pt x="144771" y="1439"/>
                      <a:pt x="144666" y="1477"/>
                      <a:pt x="144571" y="1525"/>
                    </a:cubicBezTo>
                    <a:cubicBezTo>
                      <a:pt x="144447" y="1125"/>
                      <a:pt x="144133" y="839"/>
                      <a:pt x="143752" y="839"/>
                    </a:cubicBezTo>
                    <a:cubicBezTo>
                      <a:pt x="143390" y="839"/>
                      <a:pt x="143076" y="1115"/>
                      <a:pt x="142942" y="1496"/>
                    </a:cubicBezTo>
                    <a:cubicBezTo>
                      <a:pt x="142723" y="1258"/>
                      <a:pt x="142323" y="1106"/>
                      <a:pt x="141875" y="1106"/>
                    </a:cubicBezTo>
                    <a:cubicBezTo>
                      <a:pt x="141713" y="1106"/>
                      <a:pt x="141561" y="1125"/>
                      <a:pt x="141418" y="1163"/>
                    </a:cubicBezTo>
                    <a:cubicBezTo>
                      <a:pt x="141304" y="868"/>
                      <a:pt x="141037" y="668"/>
                      <a:pt x="140732" y="668"/>
                    </a:cubicBezTo>
                    <a:cubicBezTo>
                      <a:pt x="140570" y="668"/>
                      <a:pt x="140428" y="715"/>
                      <a:pt x="140313" y="810"/>
                    </a:cubicBezTo>
                    <a:cubicBezTo>
                      <a:pt x="140123" y="696"/>
                      <a:pt x="139894" y="620"/>
                      <a:pt x="139637" y="620"/>
                    </a:cubicBezTo>
                    <a:cubicBezTo>
                      <a:pt x="139218" y="620"/>
                      <a:pt x="138865" y="810"/>
                      <a:pt x="138665" y="1096"/>
                    </a:cubicBezTo>
                    <a:cubicBezTo>
                      <a:pt x="138361" y="906"/>
                      <a:pt x="137951" y="801"/>
                      <a:pt x="137494" y="801"/>
                    </a:cubicBezTo>
                    <a:cubicBezTo>
                      <a:pt x="136941" y="801"/>
                      <a:pt x="136465" y="963"/>
                      <a:pt x="136151" y="1210"/>
                    </a:cubicBezTo>
                    <a:cubicBezTo>
                      <a:pt x="136008" y="896"/>
                      <a:pt x="135646" y="668"/>
                      <a:pt x="135217" y="668"/>
                    </a:cubicBezTo>
                    <a:cubicBezTo>
                      <a:pt x="134703" y="668"/>
                      <a:pt x="134274" y="991"/>
                      <a:pt x="134217" y="1420"/>
                    </a:cubicBezTo>
                    <a:cubicBezTo>
                      <a:pt x="134103" y="1430"/>
                      <a:pt x="133979" y="1449"/>
                      <a:pt x="133874" y="1468"/>
                    </a:cubicBezTo>
                    <a:cubicBezTo>
                      <a:pt x="133665" y="1182"/>
                      <a:pt x="132931" y="972"/>
                      <a:pt x="132065" y="972"/>
                    </a:cubicBezTo>
                    <a:cubicBezTo>
                      <a:pt x="131855" y="972"/>
                      <a:pt x="131665" y="982"/>
                      <a:pt x="131484" y="1010"/>
                    </a:cubicBezTo>
                    <a:cubicBezTo>
                      <a:pt x="131445" y="591"/>
                      <a:pt x="131226" y="268"/>
                      <a:pt x="130969" y="268"/>
                    </a:cubicBezTo>
                    <a:cubicBezTo>
                      <a:pt x="130741" y="268"/>
                      <a:pt x="130550" y="506"/>
                      <a:pt x="130474" y="839"/>
                    </a:cubicBezTo>
                    <a:cubicBezTo>
                      <a:pt x="130341" y="810"/>
                      <a:pt x="130198" y="801"/>
                      <a:pt x="130045" y="801"/>
                    </a:cubicBezTo>
                    <a:cubicBezTo>
                      <a:pt x="129960" y="801"/>
                      <a:pt x="129883" y="801"/>
                      <a:pt x="129798" y="810"/>
                    </a:cubicBezTo>
                    <a:cubicBezTo>
                      <a:pt x="129445" y="620"/>
                      <a:pt x="128807" y="487"/>
                      <a:pt x="128074" y="487"/>
                    </a:cubicBezTo>
                    <a:cubicBezTo>
                      <a:pt x="127226" y="487"/>
                      <a:pt x="126512" y="668"/>
                      <a:pt x="126216" y="906"/>
                    </a:cubicBezTo>
                    <a:lnTo>
                      <a:pt x="126188" y="906"/>
                    </a:lnTo>
                    <a:cubicBezTo>
                      <a:pt x="126140" y="906"/>
                      <a:pt x="126102" y="915"/>
                      <a:pt x="126064" y="925"/>
                    </a:cubicBezTo>
                    <a:cubicBezTo>
                      <a:pt x="125645" y="868"/>
                      <a:pt x="125169" y="839"/>
                      <a:pt x="124654" y="839"/>
                    </a:cubicBezTo>
                    <a:cubicBezTo>
                      <a:pt x="123063" y="839"/>
                      <a:pt x="121768" y="1106"/>
                      <a:pt x="121768" y="1430"/>
                    </a:cubicBezTo>
                    <a:cubicBezTo>
                      <a:pt x="121768" y="1506"/>
                      <a:pt x="121835" y="1563"/>
                      <a:pt x="121940" y="1630"/>
                    </a:cubicBezTo>
                    <a:cubicBezTo>
                      <a:pt x="121920" y="1668"/>
                      <a:pt x="121911" y="1706"/>
                      <a:pt x="121901" y="1753"/>
                    </a:cubicBezTo>
                    <a:cubicBezTo>
                      <a:pt x="121662" y="1523"/>
                      <a:pt x="121270" y="1381"/>
                      <a:pt x="120830" y="1381"/>
                    </a:cubicBezTo>
                    <a:cubicBezTo>
                      <a:pt x="120816" y="1381"/>
                      <a:pt x="120801" y="1382"/>
                      <a:pt x="120787" y="1382"/>
                    </a:cubicBezTo>
                    <a:cubicBezTo>
                      <a:pt x="120635" y="1382"/>
                      <a:pt x="120482" y="1411"/>
                      <a:pt x="120339" y="1449"/>
                    </a:cubicBezTo>
                    <a:cubicBezTo>
                      <a:pt x="120209" y="1169"/>
                      <a:pt x="119933" y="972"/>
                      <a:pt x="119636" y="972"/>
                    </a:cubicBezTo>
                    <a:cubicBezTo>
                      <a:pt x="119629" y="972"/>
                      <a:pt x="119622" y="972"/>
                      <a:pt x="119615" y="972"/>
                    </a:cubicBezTo>
                    <a:cubicBezTo>
                      <a:pt x="119454" y="972"/>
                      <a:pt x="119311" y="1030"/>
                      <a:pt x="119206" y="1125"/>
                    </a:cubicBezTo>
                    <a:cubicBezTo>
                      <a:pt x="119018" y="1018"/>
                      <a:pt x="118798" y="952"/>
                      <a:pt x="118567" y="952"/>
                    </a:cubicBezTo>
                    <a:cubicBezTo>
                      <a:pt x="118551" y="952"/>
                      <a:pt x="118536" y="953"/>
                      <a:pt x="118520" y="953"/>
                    </a:cubicBezTo>
                    <a:cubicBezTo>
                      <a:pt x="118101" y="963"/>
                      <a:pt x="117758" y="1153"/>
                      <a:pt x="117587" y="1449"/>
                    </a:cubicBezTo>
                    <a:cubicBezTo>
                      <a:pt x="117276" y="1275"/>
                      <a:pt x="116879" y="1172"/>
                      <a:pt x="116444" y="1172"/>
                    </a:cubicBezTo>
                    <a:cubicBezTo>
                      <a:pt x="116425" y="1172"/>
                      <a:pt x="116406" y="1172"/>
                      <a:pt x="116386" y="1172"/>
                    </a:cubicBezTo>
                    <a:cubicBezTo>
                      <a:pt x="115844" y="1191"/>
                      <a:pt x="115377" y="1363"/>
                      <a:pt x="115091" y="1620"/>
                    </a:cubicBezTo>
                    <a:cubicBezTo>
                      <a:pt x="114914" y="1312"/>
                      <a:pt x="114545" y="1096"/>
                      <a:pt x="114127" y="1096"/>
                    </a:cubicBezTo>
                    <a:cubicBezTo>
                      <a:pt x="114118" y="1096"/>
                      <a:pt x="114109" y="1096"/>
                      <a:pt x="114100" y="1096"/>
                    </a:cubicBezTo>
                    <a:cubicBezTo>
                      <a:pt x="113586" y="1106"/>
                      <a:pt x="113196" y="1449"/>
                      <a:pt x="113177" y="1868"/>
                    </a:cubicBezTo>
                    <a:cubicBezTo>
                      <a:pt x="113053" y="1887"/>
                      <a:pt x="112938" y="1906"/>
                      <a:pt x="112834" y="1925"/>
                    </a:cubicBezTo>
                    <a:cubicBezTo>
                      <a:pt x="112616" y="1661"/>
                      <a:pt x="111921" y="1476"/>
                      <a:pt x="111097" y="1476"/>
                    </a:cubicBezTo>
                    <a:cubicBezTo>
                      <a:pt x="111057" y="1476"/>
                      <a:pt x="111017" y="1476"/>
                      <a:pt x="110976" y="1477"/>
                    </a:cubicBezTo>
                    <a:cubicBezTo>
                      <a:pt x="110776" y="1477"/>
                      <a:pt x="110586" y="1496"/>
                      <a:pt x="110405" y="1525"/>
                    </a:cubicBezTo>
                    <a:cubicBezTo>
                      <a:pt x="110329" y="1106"/>
                      <a:pt x="110081" y="791"/>
                      <a:pt x="109824" y="791"/>
                    </a:cubicBezTo>
                    <a:cubicBezTo>
                      <a:pt x="109595" y="801"/>
                      <a:pt x="109424" y="1049"/>
                      <a:pt x="109386" y="1382"/>
                    </a:cubicBezTo>
                    <a:cubicBezTo>
                      <a:pt x="109252" y="1353"/>
                      <a:pt x="109100" y="1344"/>
                      <a:pt x="108947" y="1344"/>
                    </a:cubicBezTo>
                    <a:cubicBezTo>
                      <a:pt x="108862" y="1344"/>
                      <a:pt x="108786" y="1353"/>
                      <a:pt x="108709" y="1363"/>
                    </a:cubicBezTo>
                    <a:cubicBezTo>
                      <a:pt x="108365" y="1195"/>
                      <a:pt x="107783" y="1085"/>
                      <a:pt x="107115" y="1085"/>
                    </a:cubicBezTo>
                    <a:cubicBezTo>
                      <a:pt x="107063" y="1085"/>
                      <a:pt x="107010" y="1085"/>
                      <a:pt x="106957" y="1087"/>
                    </a:cubicBezTo>
                    <a:cubicBezTo>
                      <a:pt x="106195" y="1096"/>
                      <a:pt x="105557" y="1249"/>
                      <a:pt x="105233" y="1468"/>
                    </a:cubicBezTo>
                    <a:cubicBezTo>
                      <a:pt x="105147" y="1487"/>
                      <a:pt x="105061" y="1515"/>
                      <a:pt x="104985" y="1563"/>
                    </a:cubicBezTo>
                    <a:cubicBezTo>
                      <a:pt x="104658" y="1533"/>
                      <a:pt x="104296" y="1509"/>
                      <a:pt x="103908" y="1509"/>
                    </a:cubicBezTo>
                    <a:cubicBezTo>
                      <a:pt x="103799" y="1509"/>
                      <a:pt x="103688" y="1511"/>
                      <a:pt x="103575" y="1515"/>
                    </a:cubicBezTo>
                    <a:cubicBezTo>
                      <a:pt x="103080" y="1525"/>
                      <a:pt x="102613" y="1563"/>
                      <a:pt x="102213" y="1620"/>
                    </a:cubicBezTo>
                    <a:cubicBezTo>
                      <a:pt x="102108" y="1563"/>
                      <a:pt x="101994" y="1534"/>
                      <a:pt x="101880" y="1534"/>
                    </a:cubicBezTo>
                    <a:cubicBezTo>
                      <a:pt x="101651" y="1534"/>
                      <a:pt x="101451" y="1639"/>
                      <a:pt x="101299" y="1801"/>
                    </a:cubicBezTo>
                    <a:cubicBezTo>
                      <a:pt x="101089" y="1868"/>
                      <a:pt x="100927" y="1934"/>
                      <a:pt x="100832" y="2011"/>
                    </a:cubicBezTo>
                    <a:cubicBezTo>
                      <a:pt x="100613" y="1877"/>
                      <a:pt x="100318" y="1801"/>
                      <a:pt x="99994" y="1801"/>
                    </a:cubicBezTo>
                    <a:cubicBezTo>
                      <a:pt x="99832" y="1801"/>
                      <a:pt x="99689" y="1820"/>
                      <a:pt x="99546" y="1858"/>
                    </a:cubicBezTo>
                    <a:cubicBezTo>
                      <a:pt x="99432" y="1563"/>
                      <a:pt x="99165" y="1363"/>
                      <a:pt x="98851" y="1363"/>
                    </a:cubicBezTo>
                    <a:cubicBezTo>
                      <a:pt x="98699" y="1363"/>
                      <a:pt x="98556" y="1420"/>
                      <a:pt x="98432" y="1506"/>
                    </a:cubicBezTo>
                    <a:cubicBezTo>
                      <a:pt x="98241" y="1391"/>
                      <a:pt x="98013" y="1315"/>
                      <a:pt x="97756" y="1315"/>
                    </a:cubicBezTo>
                    <a:cubicBezTo>
                      <a:pt x="97346" y="1325"/>
                      <a:pt x="96984" y="1515"/>
                      <a:pt x="96784" y="1792"/>
                    </a:cubicBezTo>
                    <a:cubicBezTo>
                      <a:pt x="96479" y="1611"/>
                      <a:pt x="96070" y="1496"/>
                      <a:pt x="95612" y="1496"/>
                    </a:cubicBezTo>
                    <a:cubicBezTo>
                      <a:pt x="95070" y="1496"/>
                      <a:pt x="94584" y="1668"/>
                      <a:pt x="94279" y="1915"/>
                    </a:cubicBezTo>
                    <a:cubicBezTo>
                      <a:pt x="94127" y="1601"/>
                      <a:pt x="93765" y="1372"/>
                      <a:pt x="93336" y="1372"/>
                    </a:cubicBezTo>
                    <a:cubicBezTo>
                      <a:pt x="92822" y="1372"/>
                      <a:pt x="92403" y="1706"/>
                      <a:pt x="92345" y="2125"/>
                    </a:cubicBezTo>
                    <a:cubicBezTo>
                      <a:pt x="92222" y="2144"/>
                      <a:pt x="92107" y="2153"/>
                      <a:pt x="92002" y="2173"/>
                    </a:cubicBezTo>
                    <a:cubicBezTo>
                      <a:pt x="91793" y="1887"/>
                      <a:pt x="91059" y="1687"/>
                      <a:pt x="90183" y="1687"/>
                    </a:cubicBezTo>
                    <a:cubicBezTo>
                      <a:pt x="89983" y="1687"/>
                      <a:pt x="89793" y="1696"/>
                      <a:pt x="89612" y="1715"/>
                    </a:cubicBezTo>
                    <a:cubicBezTo>
                      <a:pt x="89564" y="1306"/>
                      <a:pt x="89345" y="982"/>
                      <a:pt x="89088" y="982"/>
                    </a:cubicBezTo>
                    <a:cubicBezTo>
                      <a:pt x="88859" y="982"/>
                      <a:pt x="88669" y="1220"/>
                      <a:pt x="88602" y="1553"/>
                    </a:cubicBezTo>
                    <a:cubicBezTo>
                      <a:pt x="88469" y="1525"/>
                      <a:pt x="88316" y="1515"/>
                      <a:pt x="88173" y="1515"/>
                    </a:cubicBezTo>
                    <a:cubicBezTo>
                      <a:pt x="88088" y="1515"/>
                      <a:pt x="88002" y="1515"/>
                      <a:pt x="87926" y="1525"/>
                    </a:cubicBezTo>
                    <a:cubicBezTo>
                      <a:pt x="87585" y="1341"/>
                      <a:pt x="86978" y="1210"/>
                      <a:pt x="86267" y="1210"/>
                    </a:cubicBezTo>
                    <a:cubicBezTo>
                      <a:pt x="86242" y="1210"/>
                      <a:pt x="86217" y="1210"/>
                      <a:pt x="86192" y="1210"/>
                    </a:cubicBezTo>
                    <a:cubicBezTo>
                      <a:pt x="85316" y="1210"/>
                      <a:pt x="84582" y="1391"/>
                      <a:pt x="84306" y="1649"/>
                    </a:cubicBezTo>
                    <a:cubicBezTo>
                      <a:pt x="83859" y="1601"/>
                      <a:pt x="83344" y="1563"/>
                      <a:pt x="82782" y="1563"/>
                    </a:cubicBezTo>
                    <a:cubicBezTo>
                      <a:pt x="81182" y="1563"/>
                      <a:pt x="79896" y="1839"/>
                      <a:pt x="79896" y="2163"/>
                    </a:cubicBezTo>
                    <a:cubicBezTo>
                      <a:pt x="79763" y="2296"/>
                      <a:pt x="79668" y="2468"/>
                      <a:pt x="79610" y="2658"/>
                    </a:cubicBezTo>
                    <a:cubicBezTo>
                      <a:pt x="79375" y="2541"/>
                      <a:pt x="79089" y="2458"/>
                      <a:pt x="78767" y="2458"/>
                    </a:cubicBezTo>
                    <a:cubicBezTo>
                      <a:pt x="78750" y="2458"/>
                      <a:pt x="78732" y="2458"/>
                      <a:pt x="78715" y="2458"/>
                    </a:cubicBezTo>
                    <a:cubicBezTo>
                      <a:pt x="78372" y="2458"/>
                      <a:pt x="78058" y="2534"/>
                      <a:pt x="77820" y="2658"/>
                    </a:cubicBezTo>
                    <a:cubicBezTo>
                      <a:pt x="77696" y="2258"/>
                      <a:pt x="77372" y="1972"/>
                      <a:pt x="77001" y="1972"/>
                    </a:cubicBezTo>
                    <a:cubicBezTo>
                      <a:pt x="76639" y="1972"/>
                      <a:pt x="76324" y="2249"/>
                      <a:pt x="76191" y="2630"/>
                    </a:cubicBezTo>
                    <a:cubicBezTo>
                      <a:pt x="75972" y="2392"/>
                      <a:pt x="75572" y="2239"/>
                      <a:pt x="75115" y="2239"/>
                    </a:cubicBezTo>
                    <a:cubicBezTo>
                      <a:pt x="74962" y="2239"/>
                      <a:pt x="74810" y="2258"/>
                      <a:pt x="74667" y="2296"/>
                    </a:cubicBezTo>
                    <a:cubicBezTo>
                      <a:pt x="74553" y="2001"/>
                      <a:pt x="74286" y="1801"/>
                      <a:pt x="73981" y="1801"/>
                    </a:cubicBezTo>
                    <a:cubicBezTo>
                      <a:pt x="73819" y="1801"/>
                      <a:pt x="73676" y="1858"/>
                      <a:pt x="73553" y="1944"/>
                    </a:cubicBezTo>
                    <a:cubicBezTo>
                      <a:pt x="73362" y="1830"/>
                      <a:pt x="73133" y="1763"/>
                      <a:pt x="72886" y="1763"/>
                    </a:cubicBezTo>
                    <a:cubicBezTo>
                      <a:pt x="72467" y="1763"/>
                      <a:pt x="72105" y="1953"/>
                      <a:pt x="71914" y="2230"/>
                    </a:cubicBezTo>
                    <a:cubicBezTo>
                      <a:pt x="71600" y="2049"/>
                      <a:pt x="71190" y="1934"/>
                      <a:pt x="70733" y="1934"/>
                    </a:cubicBezTo>
                    <a:cubicBezTo>
                      <a:pt x="70190" y="1944"/>
                      <a:pt x="69714" y="2106"/>
                      <a:pt x="69400" y="2353"/>
                    </a:cubicBezTo>
                    <a:cubicBezTo>
                      <a:pt x="69247" y="2039"/>
                      <a:pt x="68885" y="1811"/>
                      <a:pt x="68457" y="1811"/>
                    </a:cubicBezTo>
                    <a:cubicBezTo>
                      <a:pt x="67942" y="1811"/>
                      <a:pt x="67523" y="2144"/>
                      <a:pt x="67466" y="2573"/>
                    </a:cubicBezTo>
                    <a:cubicBezTo>
                      <a:pt x="67352" y="2582"/>
                      <a:pt x="67237" y="2601"/>
                      <a:pt x="67123" y="2611"/>
                    </a:cubicBezTo>
                    <a:cubicBezTo>
                      <a:pt x="66914" y="2334"/>
                      <a:pt x="66180" y="2125"/>
                      <a:pt x="65304" y="2125"/>
                    </a:cubicBezTo>
                    <a:cubicBezTo>
                      <a:pt x="65104" y="2125"/>
                      <a:pt x="64913" y="2134"/>
                      <a:pt x="64732" y="2163"/>
                    </a:cubicBezTo>
                    <a:cubicBezTo>
                      <a:pt x="64685" y="1744"/>
                      <a:pt x="64466" y="1420"/>
                      <a:pt x="64209" y="1420"/>
                    </a:cubicBezTo>
                    <a:cubicBezTo>
                      <a:pt x="63980" y="1420"/>
                      <a:pt x="63789" y="1658"/>
                      <a:pt x="63723" y="2001"/>
                    </a:cubicBezTo>
                    <a:cubicBezTo>
                      <a:pt x="63589" y="1963"/>
                      <a:pt x="63447" y="1953"/>
                      <a:pt x="63294" y="1953"/>
                    </a:cubicBezTo>
                    <a:cubicBezTo>
                      <a:pt x="63208" y="1953"/>
                      <a:pt x="63123" y="1953"/>
                      <a:pt x="63046" y="1963"/>
                    </a:cubicBezTo>
                    <a:cubicBezTo>
                      <a:pt x="62694" y="1772"/>
                      <a:pt x="62056" y="1649"/>
                      <a:pt x="61322" y="1649"/>
                    </a:cubicBezTo>
                    <a:cubicBezTo>
                      <a:pt x="60437" y="1649"/>
                      <a:pt x="59703" y="1839"/>
                      <a:pt x="59427" y="2096"/>
                    </a:cubicBezTo>
                    <a:cubicBezTo>
                      <a:pt x="58979" y="2039"/>
                      <a:pt x="58465" y="2001"/>
                      <a:pt x="57903" y="2001"/>
                    </a:cubicBezTo>
                    <a:cubicBezTo>
                      <a:pt x="57255" y="2001"/>
                      <a:pt x="56665" y="2049"/>
                      <a:pt x="56179" y="2125"/>
                    </a:cubicBezTo>
                    <a:cubicBezTo>
                      <a:pt x="55998" y="1868"/>
                      <a:pt x="55722" y="1706"/>
                      <a:pt x="55407" y="1706"/>
                    </a:cubicBezTo>
                    <a:cubicBezTo>
                      <a:pt x="54969" y="1706"/>
                      <a:pt x="54598" y="2030"/>
                      <a:pt x="54464" y="2487"/>
                    </a:cubicBezTo>
                    <a:cubicBezTo>
                      <a:pt x="54226" y="2353"/>
                      <a:pt x="53912" y="2277"/>
                      <a:pt x="53569" y="2277"/>
                    </a:cubicBezTo>
                    <a:cubicBezTo>
                      <a:pt x="53226" y="2277"/>
                      <a:pt x="52921" y="2353"/>
                      <a:pt x="52683" y="2487"/>
                    </a:cubicBezTo>
                    <a:cubicBezTo>
                      <a:pt x="52561" y="2093"/>
                      <a:pt x="52246" y="1801"/>
                      <a:pt x="51882" y="1801"/>
                    </a:cubicBezTo>
                    <a:cubicBezTo>
                      <a:pt x="51876" y="1801"/>
                      <a:pt x="51870" y="1801"/>
                      <a:pt x="51864" y="1801"/>
                    </a:cubicBezTo>
                    <a:cubicBezTo>
                      <a:pt x="51493" y="1801"/>
                      <a:pt x="51178" y="2068"/>
                      <a:pt x="51054" y="2458"/>
                    </a:cubicBezTo>
                    <a:cubicBezTo>
                      <a:pt x="50826" y="2220"/>
                      <a:pt x="50435" y="2068"/>
                      <a:pt x="49978" y="2068"/>
                    </a:cubicBezTo>
                    <a:cubicBezTo>
                      <a:pt x="49816" y="2068"/>
                      <a:pt x="49664" y="2087"/>
                      <a:pt x="49530" y="2125"/>
                    </a:cubicBezTo>
                    <a:cubicBezTo>
                      <a:pt x="49407" y="1830"/>
                      <a:pt x="49149" y="1630"/>
                      <a:pt x="48835" y="1630"/>
                    </a:cubicBezTo>
                    <a:cubicBezTo>
                      <a:pt x="48683" y="1630"/>
                      <a:pt x="48530" y="1677"/>
                      <a:pt x="48416" y="1772"/>
                    </a:cubicBezTo>
                    <a:cubicBezTo>
                      <a:pt x="48226" y="1658"/>
                      <a:pt x="47997" y="1582"/>
                      <a:pt x="47740" y="1582"/>
                    </a:cubicBezTo>
                    <a:cubicBezTo>
                      <a:pt x="47330" y="1582"/>
                      <a:pt x="46968" y="1772"/>
                      <a:pt x="46768" y="2058"/>
                    </a:cubicBezTo>
                    <a:cubicBezTo>
                      <a:pt x="46463" y="1877"/>
                      <a:pt x="46054" y="1763"/>
                      <a:pt x="45597" y="1763"/>
                    </a:cubicBezTo>
                    <a:cubicBezTo>
                      <a:pt x="45054" y="1763"/>
                      <a:pt x="44568" y="1925"/>
                      <a:pt x="44263" y="2182"/>
                    </a:cubicBezTo>
                    <a:cubicBezTo>
                      <a:pt x="44114" y="1865"/>
                      <a:pt x="43763" y="1639"/>
                      <a:pt x="43346" y="1639"/>
                    </a:cubicBezTo>
                    <a:cubicBezTo>
                      <a:pt x="43337" y="1639"/>
                      <a:pt x="43329" y="1639"/>
                      <a:pt x="43320" y="1639"/>
                    </a:cubicBezTo>
                    <a:cubicBezTo>
                      <a:pt x="42806" y="1639"/>
                      <a:pt x="42387" y="1963"/>
                      <a:pt x="42330" y="2392"/>
                    </a:cubicBezTo>
                    <a:cubicBezTo>
                      <a:pt x="42206" y="2401"/>
                      <a:pt x="42091" y="2420"/>
                      <a:pt x="41987" y="2439"/>
                    </a:cubicBezTo>
                    <a:cubicBezTo>
                      <a:pt x="41777" y="2153"/>
                      <a:pt x="41044" y="1944"/>
                      <a:pt x="40167" y="1944"/>
                    </a:cubicBezTo>
                    <a:cubicBezTo>
                      <a:pt x="39967" y="1944"/>
                      <a:pt x="39767" y="1963"/>
                      <a:pt x="39586" y="1982"/>
                    </a:cubicBezTo>
                    <a:cubicBezTo>
                      <a:pt x="39548" y="1563"/>
                      <a:pt x="39329" y="1249"/>
                      <a:pt x="39063" y="1249"/>
                    </a:cubicBezTo>
                    <a:cubicBezTo>
                      <a:pt x="38843" y="1249"/>
                      <a:pt x="38653" y="1487"/>
                      <a:pt x="38577" y="1820"/>
                    </a:cubicBezTo>
                    <a:cubicBezTo>
                      <a:pt x="38443" y="1792"/>
                      <a:pt x="38301" y="1772"/>
                      <a:pt x="38148" y="1772"/>
                    </a:cubicBezTo>
                    <a:cubicBezTo>
                      <a:pt x="38062" y="1772"/>
                      <a:pt x="37986" y="1782"/>
                      <a:pt x="37910" y="1792"/>
                    </a:cubicBezTo>
                    <a:cubicBezTo>
                      <a:pt x="37558" y="1601"/>
                      <a:pt x="36910" y="1468"/>
                      <a:pt x="36176" y="1468"/>
                    </a:cubicBezTo>
                    <a:cubicBezTo>
                      <a:pt x="35300" y="1468"/>
                      <a:pt x="34557" y="1658"/>
                      <a:pt x="34290" y="1915"/>
                    </a:cubicBezTo>
                    <a:cubicBezTo>
                      <a:pt x="33843" y="1858"/>
                      <a:pt x="33328" y="1830"/>
                      <a:pt x="32766" y="1830"/>
                    </a:cubicBezTo>
                    <a:cubicBezTo>
                      <a:pt x="31662" y="1830"/>
                      <a:pt x="30719" y="1963"/>
                      <a:pt x="30233" y="2144"/>
                    </a:cubicBezTo>
                    <a:cubicBezTo>
                      <a:pt x="30052" y="1963"/>
                      <a:pt x="29814" y="1849"/>
                      <a:pt x="29557" y="1849"/>
                    </a:cubicBezTo>
                    <a:cubicBezTo>
                      <a:pt x="29118" y="1849"/>
                      <a:pt x="28756" y="2173"/>
                      <a:pt x="28614" y="2620"/>
                    </a:cubicBezTo>
                    <a:cubicBezTo>
                      <a:pt x="28375" y="2496"/>
                      <a:pt x="28071" y="2420"/>
                      <a:pt x="27718" y="2420"/>
                    </a:cubicBezTo>
                    <a:cubicBezTo>
                      <a:pt x="27375" y="2420"/>
                      <a:pt x="27071" y="2496"/>
                      <a:pt x="26832" y="2630"/>
                    </a:cubicBezTo>
                    <a:cubicBezTo>
                      <a:pt x="26709" y="2220"/>
                      <a:pt x="26385" y="1934"/>
                      <a:pt x="26013" y="1934"/>
                    </a:cubicBezTo>
                    <a:cubicBezTo>
                      <a:pt x="25642" y="1944"/>
                      <a:pt x="25337" y="2211"/>
                      <a:pt x="25204" y="2601"/>
                    </a:cubicBezTo>
                    <a:cubicBezTo>
                      <a:pt x="24981" y="2370"/>
                      <a:pt x="24606" y="2210"/>
                      <a:pt x="24166" y="2210"/>
                    </a:cubicBezTo>
                    <a:cubicBezTo>
                      <a:pt x="24153" y="2210"/>
                      <a:pt x="24140" y="2210"/>
                      <a:pt x="24127" y="2211"/>
                    </a:cubicBezTo>
                    <a:cubicBezTo>
                      <a:pt x="23965" y="2211"/>
                      <a:pt x="23823" y="2230"/>
                      <a:pt x="23680" y="2268"/>
                    </a:cubicBezTo>
                    <a:cubicBezTo>
                      <a:pt x="23568" y="1979"/>
                      <a:pt x="23310" y="1772"/>
                      <a:pt x="23005" y="1772"/>
                    </a:cubicBezTo>
                    <a:cubicBezTo>
                      <a:pt x="22998" y="1772"/>
                      <a:pt x="22991" y="1772"/>
                      <a:pt x="22984" y="1772"/>
                    </a:cubicBezTo>
                    <a:cubicBezTo>
                      <a:pt x="22832" y="1772"/>
                      <a:pt x="22689" y="1820"/>
                      <a:pt x="22565" y="1915"/>
                    </a:cubicBezTo>
                    <a:cubicBezTo>
                      <a:pt x="22375" y="1801"/>
                      <a:pt x="22146" y="1725"/>
                      <a:pt x="21889" y="1725"/>
                    </a:cubicBezTo>
                    <a:cubicBezTo>
                      <a:pt x="21479" y="1725"/>
                      <a:pt x="21117" y="1915"/>
                      <a:pt x="20917" y="2201"/>
                    </a:cubicBezTo>
                    <a:cubicBezTo>
                      <a:pt x="20613" y="2020"/>
                      <a:pt x="20203" y="1906"/>
                      <a:pt x="19746" y="1906"/>
                    </a:cubicBezTo>
                    <a:cubicBezTo>
                      <a:pt x="19203" y="1906"/>
                      <a:pt x="18717" y="2068"/>
                      <a:pt x="18412" y="2325"/>
                    </a:cubicBezTo>
                    <a:cubicBezTo>
                      <a:pt x="18260" y="2001"/>
                      <a:pt x="17898" y="1772"/>
                      <a:pt x="17469" y="1772"/>
                    </a:cubicBezTo>
                    <a:cubicBezTo>
                      <a:pt x="16955" y="1782"/>
                      <a:pt x="16536" y="2106"/>
                      <a:pt x="16479" y="2534"/>
                    </a:cubicBezTo>
                    <a:cubicBezTo>
                      <a:pt x="16355" y="2544"/>
                      <a:pt x="16241" y="2563"/>
                      <a:pt x="16136" y="2582"/>
                    </a:cubicBezTo>
                    <a:cubicBezTo>
                      <a:pt x="15926" y="2296"/>
                      <a:pt x="15193" y="2087"/>
                      <a:pt x="14317" y="2087"/>
                    </a:cubicBezTo>
                    <a:cubicBezTo>
                      <a:pt x="14117" y="2087"/>
                      <a:pt x="13926" y="2106"/>
                      <a:pt x="13736" y="2125"/>
                    </a:cubicBezTo>
                    <a:cubicBezTo>
                      <a:pt x="13697" y="1706"/>
                      <a:pt x="13478" y="1391"/>
                      <a:pt x="13221" y="1391"/>
                    </a:cubicBezTo>
                    <a:cubicBezTo>
                      <a:pt x="12993" y="1391"/>
                      <a:pt x="12802" y="1630"/>
                      <a:pt x="12735" y="1963"/>
                    </a:cubicBezTo>
                    <a:cubicBezTo>
                      <a:pt x="12602" y="1934"/>
                      <a:pt x="12450" y="1915"/>
                      <a:pt x="12297" y="1915"/>
                    </a:cubicBezTo>
                    <a:cubicBezTo>
                      <a:pt x="12221" y="1915"/>
                      <a:pt x="12135" y="1925"/>
                      <a:pt x="12059" y="1934"/>
                    </a:cubicBezTo>
                    <a:cubicBezTo>
                      <a:pt x="11707" y="1744"/>
                      <a:pt x="11069" y="1611"/>
                      <a:pt x="10326" y="1611"/>
                    </a:cubicBezTo>
                    <a:cubicBezTo>
                      <a:pt x="9449" y="1611"/>
                      <a:pt x="8706" y="1801"/>
                      <a:pt x="8440" y="2058"/>
                    </a:cubicBezTo>
                    <a:cubicBezTo>
                      <a:pt x="7992" y="2001"/>
                      <a:pt x="7478" y="1972"/>
                      <a:pt x="6916" y="1972"/>
                    </a:cubicBezTo>
                    <a:cubicBezTo>
                      <a:pt x="6316" y="1972"/>
                      <a:pt x="5754" y="2011"/>
                      <a:pt x="5287" y="2077"/>
                    </a:cubicBezTo>
                    <a:cubicBezTo>
                      <a:pt x="4420" y="1506"/>
                      <a:pt x="2391" y="1096"/>
                      <a:pt x="20" y="1096"/>
                    </a:cubicBezTo>
                    <a:cubicBezTo>
                      <a:pt x="0" y="1096"/>
                      <a:pt x="10" y="5735"/>
                      <a:pt x="20" y="7259"/>
                    </a:cubicBezTo>
                    <a:lnTo>
                      <a:pt x="285493" y="7259"/>
                    </a:lnTo>
                    <a:lnTo>
                      <a:pt x="285493" y="1096"/>
                    </a:lnTo>
                    <a:cubicBezTo>
                      <a:pt x="283674" y="1096"/>
                      <a:pt x="282055" y="1334"/>
                      <a:pt x="281017" y="1706"/>
                    </a:cubicBezTo>
                    <a:cubicBezTo>
                      <a:pt x="280788" y="1658"/>
                      <a:pt x="280540" y="1630"/>
                      <a:pt x="280274" y="1630"/>
                    </a:cubicBezTo>
                    <a:cubicBezTo>
                      <a:pt x="279731" y="1630"/>
                      <a:pt x="279245" y="1744"/>
                      <a:pt x="278892" y="1915"/>
                    </a:cubicBezTo>
                    <a:cubicBezTo>
                      <a:pt x="278721" y="1544"/>
                      <a:pt x="278388" y="1277"/>
                      <a:pt x="277997" y="1277"/>
                    </a:cubicBezTo>
                    <a:cubicBezTo>
                      <a:pt x="277559" y="1277"/>
                      <a:pt x="277188" y="1611"/>
                      <a:pt x="277054" y="2058"/>
                    </a:cubicBezTo>
                    <a:cubicBezTo>
                      <a:pt x="276816" y="1934"/>
                      <a:pt x="276502" y="1849"/>
                      <a:pt x="276159" y="1849"/>
                    </a:cubicBezTo>
                    <a:cubicBezTo>
                      <a:pt x="275816" y="1849"/>
                      <a:pt x="275502" y="1934"/>
                      <a:pt x="275263" y="2058"/>
                    </a:cubicBezTo>
                    <a:cubicBezTo>
                      <a:pt x="275140" y="1658"/>
                      <a:pt x="274825" y="1372"/>
                      <a:pt x="274454" y="1372"/>
                    </a:cubicBezTo>
                    <a:cubicBezTo>
                      <a:pt x="274082" y="1372"/>
                      <a:pt x="273768" y="1639"/>
                      <a:pt x="273635" y="2030"/>
                    </a:cubicBezTo>
                    <a:cubicBezTo>
                      <a:pt x="273416" y="1792"/>
                      <a:pt x="273016" y="1630"/>
                      <a:pt x="272568" y="1630"/>
                    </a:cubicBezTo>
                    <a:cubicBezTo>
                      <a:pt x="272406" y="1630"/>
                      <a:pt x="272254" y="1658"/>
                      <a:pt x="272111" y="1687"/>
                    </a:cubicBezTo>
                    <a:cubicBezTo>
                      <a:pt x="271996" y="1401"/>
                      <a:pt x="271739" y="1191"/>
                      <a:pt x="271425" y="1191"/>
                    </a:cubicBezTo>
                    <a:cubicBezTo>
                      <a:pt x="271272" y="1191"/>
                      <a:pt x="271120" y="1249"/>
                      <a:pt x="271006" y="1334"/>
                    </a:cubicBezTo>
                    <a:cubicBezTo>
                      <a:pt x="270815" y="1220"/>
                      <a:pt x="270587" y="1144"/>
                      <a:pt x="270330" y="1144"/>
                    </a:cubicBezTo>
                    <a:cubicBezTo>
                      <a:pt x="269920" y="1144"/>
                      <a:pt x="269558" y="1344"/>
                      <a:pt x="269358" y="1620"/>
                    </a:cubicBezTo>
                    <a:cubicBezTo>
                      <a:pt x="269053" y="1439"/>
                      <a:pt x="268644" y="1325"/>
                      <a:pt x="268186" y="1325"/>
                    </a:cubicBezTo>
                    <a:cubicBezTo>
                      <a:pt x="267643" y="1325"/>
                      <a:pt x="267158" y="1487"/>
                      <a:pt x="266843" y="1744"/>
                    </a:cubicBezTo>
                    <a:cubicBezTo>
                      <a:pt x="266700" y="1420"/>
                      <a:pt x="266339" y="1191"/>
                      <a:pt x="265910" y="1191"/>
                    </a:cubicBezTo>
                    <a:cubicBezTo>
                      <a:pt x="265396" y="1191"/>
                      <a:pt x="264976" y="1525"/>
                      <a:pt x="264910" y="1944"/>
                    </a:cubicBezTo>
                    <a:cubicBezTo>
                      <a:pt x="264795" y="1963"/>
                      <a:pt x="264681" y="1972"/>
                      <a:pt x="264567" y="1992"/>
                    </a:cubicBezTo>
                    <a:cubicBezTo>
                      <a:pt x="264357" y="1715"/>
                      <a:pt x="263633" y="1496"/>
                      <a:pt x="262757" y="1496"/>
                    </a:cubicBezTo>
                    <a:cubicBezTo>
                      <a:pt x="262548" y="1496"/>
                      <a:pt x="262357" y="1515"/>
                      <a:pt x="262176" y="1534"/>
                    </a:cubicBezTo>
                    <a:cubicBezTo>
                      <a:pt x="262138" y="1115"/>
                      <a:pt x="261919" y="801"/>
                      <a:pt x="261662" y="801"/>
                    </a:cubicBezTo>
                    <a:cubicBezTo>
                      <a:pt x="261433" y="801"/>
                      <a:pt x="261243" y="1039"/>
                      <a:pt x="261166" y="1372"/>
                    </a:cubicBezTo>
                    <a:cubicBezTo>
                      <a:pt x="261033" y="1344"/>
                      <a:pt x="260890" y="1325"/>
                      <a:pt x="260738" y="1325"/>
                    </a:cubicBezTo>
                    <a:cubicBezTo>
                      <a:pt x="260652" y="1325"/>
                      <a:pt x="260576" y="1334"/>
                      <a:pt x="260500" y="1344"/>
                    </a:cubicBezTo>
                    <a:cubicBezTo>
                      <a:pt x="260147" y="1144"/>
                      <a:pt x="259509" y="1020"/>
                      <a:pt x="258766" y="1020"/>
                    </a:cubicBezTo>
                    <a:cubicBezTo>
                      <a:pt x="257890" y="1020"/>
                      <a:pt x="257147" y="1201"/>
                      <a:pt x="256871" y="1458"/>
                    </a:cubicBezTo>
                    <a:cubicBezTo>
                      <a:pt x="256433" y="1401"/>
                      <a:pt x="255918" y="1372"/>
                      <a:pt x="255356" y="1372"/>
                    </a:cubicBezTo>
                    <a:cubicBezTo>
                      <a:pt x="254204" y="1372"/>
                      <a:pt x="253213" y="1506"/>
                      <a:pt x="252756" y="1706"/>
                    </a:cubicBezTo>
                    <a:cubicBezTo>
                      <a:pt x="252565" y="1449"/>
                      <a:pt x="252289" y="1277"/>
                      <a:pt x="251984" y="1277"/>
                    </a:cubicBezTo>
                    <a:cubicBezTo>
                      <a:pt x="251546" y="1277"/>
                      <a:pt x="251175" y="1611"/>
                      <a:pt x="251032" y="2058"/>
                    </a:cubicBezTo>
                    <a:cubicBezTo>
                      <a:pt x="250794" y="1934"/>
                      <a:pt x="250489" y="1849"/>
                      <a:pt x="250137" y="1849"/>
                    </a:cubicBezTo>
                    <a:cubicBezTo>
                      <a:pt x="249803" y="1849"/>
                      <a:pt x="249489" y="1934"/>
                      <a:pt x="249251" y="2058"/>
                    </a:cubicBezTo>
                    <a:cubicBezTo>
                      <a:pt x="249127" y="1658"/>
                      <a:pt x="248813" y="1372"/>
                      <a:pt x="248432" y="1372"/>
                    </a:cubicBezTo>
                    <a:cubicBezTo>
                      <a:pt x="248070" y="1372"/>
                      <a:pt x="247755" y="1639"/>
                      <a:pt x="247622" y="2030"/>
                    </a:cubicBezTo>
                    <a:cubicBezTo>
                      <a:pt x="247393" y="1792"/>
                      <a:pt x="247003" y="1630"/>
                      <a:pt x="246546" y="1630"/>
                    </a:cubicBezTo>
                    <a:cubicBezTo>
                      <a:pt x="246393" y="1630"/>
                      <a:pt x="246241" y="1658"/>
                      <a:pt x="246098" y="1687"/>
                    </a:cubicBezTo>
                    <a:cubicBezTo>
                      <a:pt x="245984" y="1401"/>
                      <a:pt x="245717" y="1191"/>
                      <a:pt x="245412" y="1191"/>
                    </a:cubicBezTo>
                    <a:cubicBezTo>
                      <a:pt x="245250" y="1191"/>
                      <a:pt x="245107" y="1249"/>
                      <a:pt x="244983" y="1334"/>
                    </a:cubicBezTo>
                    <a:cubicBezTo>
                      <a:pt x="244803" y="1220"/>
                      <a:pt x="244564" y="1144"/>
                      <a:pt x="244317" y="1144"/>
                    </a:cubicBezTo>
                    <a:cubicBezTo>
                      <a:pt x="243898" y="1144"/>
                      <a:pt x="243545" y="1344"/>
                      <a:pt x="243345" y="1620"/>
                    </a:cubicBezTo>
                    <a:cubicBezTo>
                      <a:pt x="243040" y="1439"/>
                      <a:pt x="242621" y="1325"/>
                      <a:pt x="242174" y="1325"/>
                    </a:cubicBezTo>
                    <a:cubicBezTo>
                      <a:pt x="241621" y="1325"/>
                      <a:pt x="241145" y="1487"/>
                      <a:pt x="240831" y="1744"/>
                    </a:cubicBezTo>
                    <a:cubicBezTo>
                      <a:pt x="240688" y="1420"/>
                      <a:pt x="240316" y="1191"/>
                      <a:pt x="239888" y="1191"/>
                    </a:cubicBezTo>
                    <a:cubicBezTo>
                      <a:pt x="239373" y="1191"/>
                      <a:pt x="238954" y="1525"/>
                      <a:pt x="238897" y="1944"/>
                    </a:cubicBezTo>
                    <a:cubicBezTo>
                      <a:pt x="238773" y="1963"/>
                      <a:pt x="238659" y="1972"/>
                      <a:pt x="238554" y="1992"/>
                    </a:cubicBezTo>
                    <a:cubicBezTo>
                      <a:pt x="238345" y="1715"/>
                      <a:pt x="237611" y="1496"/>
                      <a:pt x="236735" y="1496"/>
                    </a:cubicBezTo>
                    <a:cubicBezTo>
                      <a:pt x="236535" y="1496"/>
                      <a:pt x="236344" y="1515"/>
                      <a:pt x="236163" y="1534"/>
                    </a:cubicBezTo>
                    <a:cubicBezTo>
                      <a:pt x="236116" y="1115"/>
                      <a:pt x="235906" y="801"/>
                      <a:pt x="235639" y="801"/>
                    </a:cubicBezTo>
                    <a:cubicBezTo>
                      <a:pt x="235420" y="801"/>
                      <a:pt x="235230" y="1039"/>
                      <a:pt x="235154" y="1372"/>
                    </a:cubicBezTo>
                    <a:cubicBezTo>
                      <a:pt x="235020" y="1344"/>
                      <a:pt x="234877" y="1325"/>
                      <a:pt x="234725" y="1325"/>
                    </a:cubicBezTo>
                    <a:cubicBezTo>
                      <a:pt x="234639" y="1325"/>
                      <a:pt x="234554" y="1334"/>
                      <a:pt x="234477" y="1344"/>
                    </a:cubicBezTo>
                    <a:cubicBezTo>
                      <a:pt x="234125" y="1144"/>
                      <a:pt x="233487" y="1020"/>
                      <a:pt x="232753" y="1020"/>
                    </a:cubicBezTo>
                    <a:cubicBezTo>
                      <a:pt x="231877" y="1020"/>
                      <a:pt x="231134" y="1201"/>
                      <a:pt x="230858" y="1458"/>
                    </a:cubicBezTo>
                    <a:cubicBezTo>
                      <a:pt x="230420" y="1401"/>
                      <a:pt x="229896" y="1372"/>
                      <a:pt x="229334" y="1372"/>
                    </a:cubicBezTo>
                    <a:cubicBezTo>
                      <a:pt x="228486" y="1372"/>
                      <a:pt x="227724" y="1449"/>
                      <a:pt x="227200" y="1563"/>
                    </a:cubicBezTo>
                    <a:cubicBezTo>
                      <a:pt x="227124" y="1553"/>
                      <a:pt x="227048" y="1544"/>
                      <a:pt x="226972" y="1544"/>
                    </a:cubicBezTo>
                    <a:cubicBezTo>
                      <a:pt x="226553" y="1544"/>
                      <a:pt x="226200" y="1734"/>
                      <a:pt x="226000" y="2020"/>
                    </a:cubicBezTo>
                    <a:cubicBezTo>
                      <a:pt x="225695" y="1839"/>
                      <a:pt x="225276" y="1725"/>
                      <a:pt x="224829" y="1725"/>
                    </a:cubicBezTo>
                    <a:cubicBezTo>
                      <a:pt x="224276" y="1725"/>
                      <a:pt x="223800" y="1887"/>
                      <a:pt x="223486" y="2134"/>
                    </a:cubicBezTo>
                    <a:cubicBezTo>
                      <a:pt x="223343" y="1820"/>
                      <a:pt x="222971" y="1591"/>
                      <a:pt x="222552" y="1591"/>
                    </a:cubicBezTo>
                    <a:cubicBezTo>
                      <a:pt x="222028" y="1591"/>
                      <a:pt x="221609" y="1915"/>
                      <a:pt x="221552" y="2344"/>
                    </a:cubicBezTo>
                    <a:cubicBezTo>
                      <a:pt x="221438" y="2353"/>
                      <a:pt x="221314" y="2373"/>
                      <a:pt x="221209" y="2392"/>
                    </a:cubicBezTo>
                    <a:cubicBezTo>
                      <a:pt x="221000" y="2106"/>
                      <a:pt x="220266" y="1896"/>
                      <a:pt x="219390" y="1896"/>
                    </a:cubicBezTo>
                    <a:cubicBezTo>
                      <a:pt x="219190" y="1896"/>
                      <a:pt x="218999" y="1906"/>
                      <a:pt x="218818" y="1934"/>
                    </a:cubicBezTo>
                    <a:cubicBezTo>
                      <a:pt x="218780" y="1515"/>
                      <a:pt x="218561" y="1191"/>
                      <a:pt x="218304" y="1191"/>
                    </a:cubicBezTo>
                    <a:cubicBezTo>
                      <a:pt x="218075" y="1191"/>
                      <a:pt x="217885" y="1430"/>
                      <a:pt x="217809" y="1763"/>
                    </a:cubicBezTo>
                    <a:cubicBezTo>
                      <a:pt x="217675" y="1734"/>
                      <a:pt x="217532" y="1725"/>
                      <a:pt x="217380" y="1725"/>
                    </a:cubicBezTo>
                    <a:cubicBezTo>
                      <a:pt x="217294" y="1725"/>
                      <a:pt x="217218" y="1725"/>
                      <a:pt x="217132" y="1734"/>
                    </a:cubicBezTo>
                    <a:cubicBezTo>
                      <a:pt x="216780" y="1544"/>
                      <a:pt x="216142" y="1411"/>
                      <a:pt x="215408" y="1411"/>
                    </a:cubicBezTo>
                    <a:cubicBezTo>
                      <a:pt x="214532" y="1411"/>
                      <a:pt x="213789" y="1601"/>
                      <a:pt x="213513" y="1858"/>
                    </a:cubicBezTo>
                    <a:cubicBezTo>
                      <a:pt x="213075" y="1801"/>
                      <a:pt x="212551" y="1763"/>
                      <a:pt x="211989" y="1763"/>
                    </a:cubicBezTo>
                    <a:cubicBezTo>
                      <a:pt x="211913" y="1763"/>
                      <a:pt x="211827" y="1772"/>
                      <a:pt x="211751" y="1772"/>
                    </a:cubicBezTo>
                    <a:cubicBezTo>
                      <a:pt x="211722" y="1772"/>
                      <a:pt x="211703" y="1763"/>
                      <a:pt x="211684" y="1763"/>
                    </a:cubicBezTo>
                    <a:cubicBezTo>
                      <a:pt x="211656" y="1763"/>
                      <a:pt x="211627" y="1772"/>
                      <a:pt x="211598" y="1772"/>
                    </a:cubicBezTo>
                    <a:cubicBezTo>
                      <a:pt x="210189" y="1811"/>
                      <a:pt x="209103" y="2058"/>
                      <a:pt x="209103" y="2353"/>
                    </a:cubicBezTo>
                    <a:cubicBezTo>
                      <a:pt x="209103" y="2392"/>
                      <a:pt x="209122" y="2420"/>
                      <a:pt x="209150" y="2458"/>
                    </a:cubicBezTo>
                    <a:cubicBezTo>
                      <a:pt x="209084" y="2477"/>
                      <a:pt x="209017" y="2506"/>
                      <a:pt x="208960" y="2544"/>
                    </a:cubicBezTo>
                    <a:cubicBezTo>
                      <a:pt x="208836" y="2134"/>
                      <a:pt x="208512" y="1849"/>
                      <a:pt x="208141" y="1849"/>
                    </a:cubicBezTo>
                    <a:cubicBezTo>
                      <a:pt x="207769" y="1849"/>
                      <a:pt x="207455" y="2125"/>
                      <a:pt x="207331" y="2506"/>
                    </a:cubicBezTo>
                    <a:cubicBezTo>
                      <a:pt x="207103" y="2277"/>
                      <a:pt x="206712" y="2115"/>
                      <a:pt x="206255" y="2115"/>
                    </a:cubicBezTo>
                    <a:cubicBezTo>
                      <a:pt x="206093" y="2115"/>
                      <a:pt x="205941" y="2134"/>
                      <a:pt x="205798" y="2173"/>
                    </a:cubicBezTo>
                    <a:cubicBezTo>
                      <a:pt x="205693" y="1877"/>
                      <a:pt x="205426" y="1677"/>
                      <a:pt x="205112" y="1677"/>
                    </a:cubicBezTo>
                    <a:cubicBezTo>
                      <a:pt x="204959" y="1677"/>
                      <a:pt x="204817" y="1734"/>
                      <a:pt x="204693" y="1820"/>
                    </a:cubicBezTo>
                    <a:cubicBezTo>
                      <a:pt x="204502" y="1706"/>
                      <a:pt x="204274" y="1630"/>
                      <a:pt x="204016" y="1630"/>
                    </a:cubicBezTo>
                    <a:cubicBezTo>
                      <a:pt x="203607" y="1630"/>
                      <a:pt x="203245" y="1820"/>
                      <a:pt x="203045" y="2106"/>
                    </a:cubicBezTo>
                    <a:cubicBezTo>
                      <a:pt x="202740" y="1925"/>
                      <a:pt x="202331" y="1811"/>
                      <a:pt x="201873" y="1811"/>
                    </a:cubicBezTo>
                    <a:cubicBezTo>
                      <a:pt x="201330" y="1811"/>
                      <a:pt x="200845" y="1972"/>
                      <a:pt x="200530" y="2230"/>
                    </a:cubicBezTo>
                    <a:cubicBezTo>
                      <a:pt x="200387" y="1906"/>
                      <a:pt x="200025" y="1677"/>
                      <a:pt x="199597" y="1677"/>
                    </a:cubicBezTo>
                    <a:cubicBezTo>
                      <a:pt x="199083" y="1677"/>
                      <a:pt x="198663" y="2011"/>
                      <a:pt x="198606" y="2430"/>
                    </a:cubicBezTo>
                    <a:cubicBezTo>
                      <a:pt x="198482" y="2449"/>
                      <a:pt x="198368" y="2458"/>
                      <a:pt x="198263" y="2477"/>
                    </a:cubicBezTo>
                    <a:cubicBezTo>
                      <a:pt x="198044" y="2192"/>
                      <a:pt x="197320" y="1982"/>
                      <a:pt x="196444" y="1982"/>
                    </a:cubicBezTo>
                    <a:cubicBezTo>
                      <a:pt x="196244" y="1982"/>
                      <a:pt x="196054" y="2001"/>
                      <a:pt x="195863" y="2020"/>
                    </a:cubicBezTo>
                    <a:cubicBezTo>
                      <a:pt x="195825" y="1601"/>
                      <a:pt x="195606" y="1277"/>
                      <a:pt x="195349" y="1277"/>
                    </a:cubicBezTo>
                    <a:cubicBezTo>
                      <a:pt x="195120" y="1277"/>
                      <a:pt x="194930" y="1525"/>
                      <a:pt x="194853" y="1858"/>
                    </a:cubicBezTo>
                    <a:cubicBezTo>
                      <a:pt x="194730" y="1830"/>
                      <a:pt x="194577" y="1811"/>
                      <a:pt x="194425" y="1811"/>
                    </a:cubicBezTo>
                    <a:cubicBezTo>
                      <a:pt x="194349" y="1811"/>
                      <a:pt x="194263" y="1811"/>
                      <a:pt x="194187" y="1820"/>
                    </a:cubicBezTo>
                    <a:cubicBezTo>
                      <a:pt x="193834" y="1630"/>
                      <a:pt x="193196" y="1496"/>
                      <a:pt x="192463" y="1496"/>
                    </a:cubicBezTo>
                    <a:cubicBezTo>
                      <a:pt x="191634" y="1496"/>
                      <a:pt x="190939" y="1668"/>
                      <a:pt x="190624" y="1896"/>
                    </a:cubicBezTo>
                    <a:cubicBezTo>
                      <a:pt x="190443" y="1582"/>
                      <a:pt x="190139" y="1372"/>
                      <a:pt x="189786" y="1372"/>
                    </a:cubicBezTo>
                    <a:cubicBezTo>
                      <a:pt x="189453" y="1372"/>
                      <a:pt x="189157" y="1563"/>
                      <a:pt x="188976" y="1858"/>
                    </a:cubicBezTo>
                    <a:cubicBezTo>
                      <a:pt x="188214" y="1858"/>
                      <a:pt x="187519" y="1925"/>
                      <a:pt x="187014" y="2020"/>
                    </a:cubicBezTo>
                    <a:cubicBezTo>
                      <a:pt x="186862" y="1687"/>
                      <a:pt x="186576" y="1458"/>
                      <a:pt x="186243" y="1458"/>
                    </a:cubicBezTo>
                    <a:cubicBezTo>
                      <a:pt x="185871" y="1458"/>
                      <a:pt x="185557" y="1725"/>
                      <a:pt x="185433" y="2115"/>
                    </a:cubicBezTo>
                    <a:cubicBezTo>
                      <a:pt x="185205" y="1877"/>
                      <a:pt x="184805" y="1725"/>
                      <a:pt x="184357" y="1725"/>
                    </a:cubicBezTo>
                    <a:cubicBezTo>
                      <a:pt x="184195" y="1725"/>
                      <a:pt x="184043" y="1744"/>
                      <a:pt x="183900" y="1782"/>
                    </a:cubicBezTo>
                    <a:cubicBezTo>
                      <a:pt x="183785" y="1487"/>
                      <a:pt x="183528" y="1277"/>
                      <a:pt x="183214" y="1277"/>
                    </a:cubicBezTo>
                    <a:cubicBezTo>
                      <a:pt x="183061" y="1277"/>
                      <a:pt x="182909" y="1334"/>
                      <a:pt x="182795" y="1430"/>
                    </a:cubicBezTo>
                    <a:cubicBezTo>
                      <a:pt x="182604" y="1306"/>
                      <a:pt x="182376" y="1239"/>
                      <a:pt x="182118" y="1239"/>
                    </a:cubicBezTo>
                    <a:cubicBezTo>
                      <a:pt x="181709" y="1239"/>
                      <a:pt x="181347" y="1430"/>
                      <a:pt x="181147" y="1706"/>
                    </a:cubicBezTo>
                    <a:cubicBezTo>
                      <a:pt x="180842" y="1525"/>
                      <a:pt x="180433" y="1411"/>
                      <a:pt x="179975" y="1411"/>
                    </a:cubicBezTo>
                    <a:cubicBezTo>
                      <a:pt x="179432" y="1411"/>
                      <a:pt x="178947" y="1582"/>
                      <a:pt x="178632" y="1830"/>
                    </a:cubicBezTo>
                    <a:cubicBezTo>
                      <a:pt x="178489" y="1506"/>
                      <a:pt x="178128" y="1277"/>
                      <a:pt x="177699" y="1277"/>
                    </a:cubicBezTo>
                    <a:cubicBezTo>
                      <a:pt x="177185" y="1277"/>
                      <a:pt x="176765" y="1611"/>
                      <a:pt x="176699" y="2039"/>
                    </a:cubicBezTo>
                    <a:cubicBezTo>
                      <a:pt x="176584" y="2049"/>
                      <a:pt x="176470" y="2068"/>
                      <a:pt x="176356" y="2087"/>
                    </a:cubicBezTo>
                    <a:cubicBezTo>
                      <a:pt x="176146" y="1801"/>
                      <a:pt x="175422" y="1591"/>
                      <a:pt x="174546" y="1591"/>
                    </a:cubicBezTo>
                    <a:lnTo>
                      <a:pt x="174346" y="1591"/>
                    </a:lnTo>
                    <a:cubicBezTo>
                      <a:pt x="174260" y="1411"/>
                      <a:pt x="174070" y="1249"/>
                      <a:pt x="173803" y="1115"/>
                    </a:cubicBezTo>
                    <a:cubicBezTo>
                      <a:pt x="173708" y="972"/>
                      <a:pt x="173584" y="887"/>
                      <a:pt x="173451" y="887"/>
                    </a:cubicBezTo>
                    <a:cubicBezTo>
                      <a:pt x="173384" y="887"/>
                      <a:pt x="173327" y="906"/>
                      <a:pt x="173279" y="934"/>
                    </a:cubicBezTo>
                    <a:cubicBezTo>
                      <a:pt x="173022" y="877"/>
                      <a:pt x="172736" y="839"/>
                      <a:pt x="172441" y="839"/>
                    </a:cubicBezTo>
                    <a:cubicBezTo>
                      <a:pt x="171898" y="839"/>
                      <a:pt x="171412" y="953"/>
                      <a:pt x="171060" y="1125"/>
                    </a:cubicBezTo>
                    <a:cubicBezTo>
                      <a:pt x="170889" y="753"/>
                      <a:pt x="170555" y="487"/>
                      <a:pt x="170165" y="487"/>
                    </a:cubicBezTo>
                    <a:cubicBezTo>
                      <a:pt x="169726" y="487"/>
                      <a:pt x="169355" y="810"/>
                      <a:pt x="169222" y="1268"/>
                    </a:cubicBezTo>
                    <a:cubicBezTo>
                      <a:pt x="168984" y="1144"/>
                      <a:pt x="168669" y="1058"/>
                      <a:pt x="168326" y="1058"/>
                    </a:cubicBezTo>
                    <a:cubicBezTo>
                      <a:pt x="167983" y="1058"/>
                      <a:pt x="167679" y="1134"/>
                      <a:pt x="167431" y="1268"/>
                    </a:cubicBezTo>
                    <a:cubicBezTo>
                      <a:pt x="167307" y="868"/>
                      <a:pt x="166993" y="572"/>
                      <a:pt x="166621" y="572"/>
                    </a:cubicBezTo>
                    <a:cubicBezTo>
                      <a:pt x="166250" y="572"/>
                      <a:pt x="165936" y="849"/>
                      <a:pt x="165802" y="1230"/>
                    </a:cubicBezTo>
                    <a:cubicBezTo>
                      <a:pt x="165583" y="1001"/>
                      <a:pt x="165183" y="839"/>
                      <a:pt x="164735" y="839"/>
                    </a:cubicBezTo>
                    <a:cubicBezTo>
                      <a:pt x="164573" y="839"/>
                      <a:pt x="164421" y="858"/>
                      <a:pt x="164278" y="896"/>
                    </a:cubicBezTo>
                    <a:cubicBezTo>
                      <a:pt x="164164" y="601"/>
                      <a:pt x="163907" y="401"/>
                      <a:pt x="163592" y="401"/>
                    </a:cubicBezTo>
                    <a:cubicBezTo>
                      <a:pt x="163440" y="401"/>
                      <a:pt x="163288" y="458"/>
                      <a:pt x="163173" y="544"/>
                    </a:cubicBezTo>
                    <a:cubicBezTo>
                      <a:pt x="162983" y="429"/>
                      <a:pt x="162754" y="353"/>
                      <a:pt x="162497" y="353"/>
                    </a:cubicBezTo>
                    <a:cubicBezTo>
                      <a:pt x="162087" y="353"/>
                      <a:pt x="161725" y="544"/>
                      <a:pt x="161525" y="829"/>
                    </a:cubicBezTo>
                    <a:cubicBezTo>
                      <a:pt x="161221" y="649"/>
                      <a:pt x="160811" y="534"/>
                      <a:pt x="160354" y="534"/>
                    </a:cubicBezTo>
                    <a:cubicBezTo>
                      <a:pt x="159811" y="534"/>
                      <a:pt x="159325" y="696"/>
                      <a:pt x="159011" y="953"/>
                    </a:cubicBezTo>
                    <a:cubicBezTo>
                      <a:pt x="158868" y="629"/>
                      <a:pt x="158506" y="401"/>
                      <a:pt x="158077" y="401"/>
                    </a:cubicBezTo>
                    <a:cubicBezTo>
                      <a:pt x="157563" y="401"/>
                      <a:pt x="157144" y="734"/>
                      <a:pt x="157077" y="1153"/>
                    </a:cubicBezTo>
                    <a:cubicBezTo>
                      <a:pt x="156963" y="1172"/>
                      <a:pt x="156849" y="1182"/>
                      <a:pt x="156744" y="1201"/>
                    </a:cubicBezTo>
                    <a:cubicBezTo>
                      <a:pt x="156525" y="915"/>
                      <a:pt x="155801" y="706"/>
                      <a:pt x="154925" y="706"/>
                    </a:cubicBezTo>
                    <a:cubicBezTo>
                      <a:pt x="154725" y="706"/>
                      <a:pt x="154525" y="725"/>
                      <a:pt x="154344" y="744"/>
                    </a:cubicBezTo>
                    <a:cubicBezTo>
                      <a:pt x="154305" y="325"/>
                      <a:pt x="154086" y="1"/>
                      <a:pt x="1538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31"/>
            <p:cNvGrpSpPr/>
            <p:nvPr/>
          </p:nvGrpSpPr>
          <p:grpSpPr>
            <a:xfrm>
              <a:off x="181225" y="4224913"/>
              <a:ext cx="262250" cy="544800"/>
              <a:chOff x="252000" y="1393475"/>
              <a:chExt cx="262250" cy="544800"/>
            </a:xfrm>
          </p:grpSpPr>
          <p:sp>
            <p:nvSpPr>
              <p:cNvPr id="659" name="Google Shape;659;p31"/>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31"/>
            <p:cNvGrpSpPr/>
            <p:nvPr/>
          </p:nvGrpSpPr>
          <p:grpSpPr>
            <a:xfrm>
              <a:off x="4571989" y="4271933"/>
              <a:ext cx="181372" cy="376784"/>
              <a:chOff x="252000" y="1393475"/>
              <a:chExt cx="262250" cy="544800"/>
            </a:xfrm>
          </p:grpSpPr>
          <p:sp>
            <p:nvSpPr>
              <p:cNvPr id="672" name="Google Shape;672;p31"/>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31"/>
            <p:cNvGrpSpPr/>
            <p:nvPr/>
          </p:nvGrpSpPr>
          <p:grpSpPr>
            <a:xfrm>
              <a:off x="-503750" y="4593515"/>
              <a:ext cx="10151500" cy="650767"/>
              <a:chOff x="-503750" y="4554675"/>
              <a:chExt cx="10151500" cy="650767"/>
            </a:xfrm>
          </p:grpSpPr>
          <p:sp>
            <p:nvSpPr>
              <p:cNvPr id="685" name="Google Shape;685;p31"/>
              <p:cNvSpPr/>
              <p:nvPr/>
            </p:nvSpPr>
            <p:spPr>
              <a:xfrm>
                <a:off x="7078988" y="4654741"/>
                <a:ext cx="2095297" cy="362864"/>
              </a:xfrm>
              <a:custGeom>
                <a:avLst/>
                <a:gdLst/>
                <a:ahLst/>
                <a:cxnLst/>
                <a:rect l="l" t="t" r="r" b="b"/>
                <a:pathLst>
                  <a:path w="58927" h="10205" extrusionOk="0">
                    <a:moveTo>
                      <a:pt x="33536" y="1"/>
                    </a:moveTo>
                    <a:cubicBezTo>
                      <a:pt x="32409" y="1"/>
                      <a:pt x="31264" y="13"/>
                      <a:pt x="30104" y="37"/>
                    </a:cubicBezTo>
                    <a:cubicBezTo>
                      <a:pt x="15026" y="342"/>
                      <a:pt x="6767" y="1932"/>
                      <a:pt x="3786" y="5123"/>
                    </a:cubicBezTo>
                    <a:cubicBezTo>
                      <a:pt x="0" y="9172"/>
                      <a:pt x="3529" y="10205"/>
                      <a:pt x="9897" y="10205"/>
                    </a:cubicBezTo>
                    <a:cubicBezTo>
                      <a:pt x="15993" y="10205"/>
                      <a:pt x="24691" y="9258"/>
                      <a:pt x="32066" y="9104"/>
                    </a:cubicBezTo>
                    <a:cubicBezTo>
                      <a:pt x="47144" y="8800"/>
                      <a:pt x="58926" y="6523"/>
                      <a:pt x="58383" y="4018"/>
                    </a:cubicBezTo>
                    <a:cubicBezTo>
                      <a:pt x="57882" y="1697"/>
                      <a:pt x="47058" y="1"/>
                      <a:pt x="33536" y="1"/>
                    </a:cubicBezTo>
                    <a:close/>
                  </a:path>
                </a:pathLst>
              </a:custGeom>
              <a:solidFill>
                <a:srgbClr val="B2B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8886797" y="4740014"/>
                <a:ext cx="223906" cy="178890"/>
              </a:xfrm>
              <a:custGeom>
                <a:avLst/>
                <a:gdLst/>
                <a:ahLst/>
                <a:cxnLst/>
                <a:rect l="l" t="t" r="r" b="b"/>
                <a:pathLst>
                  <a:path w="6297" h="5031" extrusionOk="0">
                    <a:moveTo>
                      <a:pt x="5325" y="1"/>
                    </a:moveTo>
                    <a:cubicBezTo>
                      <a:pt x="2468" y="1630"/>
                      <a:pt x="572" y="3401"/>
                      <a:pt x="1" y="5030"/>
                    </a:cubicBezTo>
                    <a:cubicBezTo>
                      <a:pt x="382" y="4963"/>
                      <a:pt x="753" y="4887"/>
                      <a:pt x="1115" y="4811"/>
                    </a:cubicBezTo>
                    <a:cubicBezTo>
                      <a:pt x="1963" y="3354"/>
                      <a:pt x="3773" y="1830"/>
                      <a:pt x="6297" y="420"/>
                    </a:cubicBezTo>
                    <a:cubicBezTo>
                      <a:pt x="6011" y="277"/>
                      <a:pt x="5687" y="134"/>
                      <a:pt x="5325"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7251878" y="4666511"/>
                <a:ext cx="646258" cy="240191"/>
              </a:xfrm>
              <a:custGeom>
                <a:avLst/>
                <a:gdLst/>
                <a:ahLst/>
                <a:cxnLst/>
                <a:rect l="l" t="t" r="r" b="b"/>
                <a:pathLst>
                  <a:path w="18175" h="6755" extrusionOk="0">
                    <a:moveTo>
                      <a:pt x="18174" y="1"/>
                    </a:moveTo>
                    <a:cubicBezTo>
                      <a:pt x="15526" y="172"/>
                      <a:pt x="13059" y="411"/>
                      <a:pt x="10840" y="696"/>
                    </a:cubicBezTo>
                    <a:cubicBezTo>
                      <a:pt x="5868" y="2039"/>
                      <a:pt x="2001" y="3935"/>
                      <a:pt x="0" y="5897"/>
                    </a:cubicBezTo>
                    <a:cubicBezTo>
                      <a:pt x="543" y="6202"/>
                      <a:pt x="1277" y="6488"/>
                      <a:pt x="2182" y="6754"/>
                    </a:cubicBezTo>
                    <a:cubicBezTo>
                      <a:pt x="4687" y="4030"/>
                      <a:pt x="10421" y="1411"/>
                      <a:pt x="18174"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1"/>
              <p:cNvSpPr/>
              <p:nvPr/>
            </p:nvSpPr>
            <p:spPr>
              <a:xfrm>
                <a:off x="7432734" y="4655026"/>
                <a:ext cx="781732" cy="289936"/>
              </a:xfrm>
              <a:custGeom>
                <a:avLst/>
                <a:gdLst/>
                <a:ahLst/>
                <a:cxnLst/>
                <a:rect l="l" t="t" r="r" b="b"/>
                <a:pathLst>
                  <a:path w="21985" h="8154" extrusionOk="0">
                    <a:moveTo>
                      <a:pt x="21985" y="0"/>
                    </a:moveTo>
                    <a:cubicBezTo>
                      <a:pt x="21384" y="0"/>
                      <a:pt x="20765" y="10"/>
                      <a:pt x="20156" y="29"/>
                    </a:cubicBezTo>
                    <a:cubicBezTo>
                      <a:pt x="19441" y="38"/>
                      <a:pt x="18736" y="57"/>
                      <a:pt x="18041" y="76"/>
                    </a:cubicBezTo>
                    <a:cubicBezTo>
                      <a:pt x="17860" y="114"/>
                      <a:pt x="17670" y="153"/>
                      <a:pt x="17479" y="181"/>
                    </a:cubicBezTo>
                    <a:cubicBezTo>
                      <a:pt x="9297" y="1696"/>
                      <a:pt x="2792" y="4753"/>
                      <a:pt x="1" y="7753"/>
                    </a:cubicBezTo>
                    <a:cubicBezTo>
                      <a:pt x="772" y="7896"/>
                      <a:pt x="1601" y="8030"/>
                      <a:pt x="2487" y="8154"/>
                    </a:cubicBezTo>
                    <a:cubicBezTo>
                      <a:pt x="5106" y="5306"/>
                      <a:pt x="10774" y="2448"/>
                      <a:pt x="18403" y="705"/>
                    </a:cubicBezTo>
                    <a:cubicBezTo>
                      <a:pt x="19603" y="429"/>
                      <a:pt x="20803" y="191"/>
                      <a:pt x="21985" y="0"/>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7746724" y="4655346"/>
                <a:ext cx="722457" cy="316711"/>
              </a:xfrm>
              <a:custGeom>
                <a:avLst/>
                <a:gdLst/>
                <a:ahLst/>
                <a:cxnLst/>
                <a:rect l="l" t="t" r="r" b="b"/>
                <a:pathLst>
                  <a:path w="20318" h="8907" extrusionOk="0">
                    <a:moveTo>
                      <a:pt x="17041" y="1"/>
                    </a:moveTo>
                    <a:cubicBezTo>
                      <a:pt x="8725" y="2182"/>
                      <a:pt x="2344" y="5611"/>
                      <a:pt x="0" y="8792"/>
                    </a:cubicBezTo>
                    <a:cubicBezTo>
                      <a:pt x="572" y="8840"/>
                      <a:pt x="1153" y="8878"/>
                      <a:pt x="1753" y="8907"/>
                    </a:cubicBezTo>
                    <a:cubicBezTo>
                      <a:pt x="4153" y="5897"/>
                      <a:pt x="9754" y="2772"/>
                      <a:pt x="17450" y="763"/>
                    </a:cubicBezTo>
                    <a:cubicBezTo>
                      <a:pt x="18412" y="505"/>
                      <a:pt x="19365" y="286"/>
                      <a:pt x="20317" y="86"/>
                    </a:cubicBezTo>
                    <a:cubicBezTo>
                      <a:pt x="19260" y="39"/>
                      <a:pt x="18174" y="20"/>
                      <a:pt x="17069"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8514915" y="4696346"/>
                <a:ext cx="429819" cy="268601"/>
              </a:xfrm>
              <a:custGeom>
                <a:avLst/>
                <a:gdLst/>
                <a:ahLst/>
                <a:cxnLst/>
                <a:rect l="l" t="t" r="r" b="b"/>
                <a:pathLst>
                  <a:path w="12088" h="7554" extrusionOk="0">
                    <a:moveTo>
                      <a:pt x="10640" y="0"/>
                    </a:moveTo>
                    <a:cubicBezTo>
                      <a:pt x="5306" y="2258"/>
                      <a:pt x="1429" y="5048"/>
                      <a:pt x="0" y="7553"/>
                    </a:cubicBezTo>
                    <a:cubicBezTo>
                      <a:pt x="391" y="7525"/>
                      <a:pt x="791" y="7487"/>
                      <a:pt x="1172" y="7458"/>
                    </a:cubicBezTo>
                    <a:cubicBezTo>
                      <a:pt x="2915" y="5001"/>
                      <a:pt x="6849" y="2343"/>
                      <a:pt x="12087" y="257"/>
                    </a:cubicBezTo>
                    <a:cubicBezTo>
                      <a:pt x="11621" y="172"/>
                      <a:pt x="11144" y="86"/>
                      <a:pt x="10640" y="0"/>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8719809" y="4715655"/>
                <a:ext cx="313653" cy="228955"/>
              </a:xfrm>
              <a:custGeom>
                <a:avLst/>
                <a:gdLst/>
                <a:ahLst/>
                <a:cxnLst/>
                <a:rect l="l" t="t" r="r" b="b"/>
                <a:pathLst>
                  <a:path w="8821" h="6439" extrusionOk="0">
                    <a:moveTo>
                      <a:pt x="7640" y="0"/>
                    </a:moveTo>
                    <a:cubicBezTo>
                      <a:pt x="3716" y="2058"/>
                      <a:pt x="972" y="4363"/>
                      <a:pt x="1" y="6439"/>
                    </a:cubicBezTo>
                    <a:cubicBezTo>
                      <a:pt x="391" y="6391"/>
                      <a:pt x="772" y="6344"/>
                      <a:pt x="1153" y="6287"/>
                    </a:cubicBezTo>
                    <a:cubicBezTo>
                      <a:pt x="2392" y="4315"/>
                      <a:pt x="5106" y="2181"/>
                      <a:pt x="8821" y="305"/>
                    </a:cubicBezTo>
                    <a:cubicBezTo>
                      <a:pt x="8459" y="200"/>
                      <a:pt x="8059" y="95"/>
                      <a:pt x="7640" y="0"/>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8019039" y="4664164"/>
                <a:ext cx="662152" cy="315679"/>
              </a:xfrm>
              <a:custGeom>
                <a:avLst/>
                <a:gdLst/>
                <a:ahLst/>
                <a:cxnLst/>
                <a:rect l="l" t="t" r="r" b="b"/>
                <a:pathLst>
                  <a:path w="18622" h="8878" extrusionOk="0">
                    <a:moveTo>
                      <a:pt x="16050" y="0"/>
                    </a:moveTo>
                    <a:cubicBezTo>
                      <a:pt x="8059" y="2239"/>
                      <a:pt x="2029" y="5696"/>
                      <a:pt x="1" y="8859"/>
                    </a:cubicBezTo>
                    <a:cubicBezTo>
                      <a:pt x="410" y="8868"/>
                      <a:pt x="829" y="8868"/>
                      <a:pt x="1248" y="8878"/>
                    </a:cubicBezTo>
                    <a:cubicBezTo>
                      <a:pt x="3630" y="5811"/>
                      <a:pt x="9545" y="2591"/>
                      <a:pt x="17193" y="553"/>
                    </a:cubicBezTo>
                    <a:cubicBezTo>
                      <a:pt x="17669" y="429"/>
                      <a:pt x="18146" y="305"/>
                      <a:pt x="18622" y="191"/>
                    </a:cubicBezTo>
                    <a:cubicBezTo>
                      <a:pt x="17793" y="115"/>
                      <a:pt x="16936" y="57"/>
                      <a:pt x="16050" y="0"/>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8265288" y="4679064"/>
                <a:ext cx="564618" cy="298399"/>
              </a:xfrm>
              <a:custGeom>
                <a:avLst/>
                <a:gdLst/>
                <a:ahLst/>
                <a:cxnLst/>
                <a:rect l="l" t="t" r="r" b="b"/>
                <a:pathLst>
                  <a:path w="15879" h="8392" extrusionOk="0">
                    <a:moveTo>
                      <a:pt x="14040" y="0"/>
                    </a:moveTo>
                    <a:cubicBezTo>
                      <a:pt x="7230" y="2258"/>
                      <a:pt x="2048" y="5477"/>
                      <a:pt x="0" y="8392"/>
                    </a:cubicBezTo>
                    <a:cubicBezTo>
                      <a:pt x="400" y="8382"/>
                      <a:pt x="800" y="8363"/>
                      <a:pt x="1200" y="8354"/>
                    </a:cubicBezTo>
                    <a:cubicBezTo>
                      <a:pt x="3458" y="5611"/>
                      <a:pt x="8316" y="2696"/>
                      <a:pt x="14593" y="629"/>
                    </a:cubicBezTo>
                    <a:cubicBezTo>
                      <a:pt x="15021" y="486"/>
                      <a:pt x="15450" y="353"/>
                      <a:pt x="15878" y="219"/>
                    </a:cubicBezTo>
                    <a:cubicBezTo>
                      <a:pt x="15288" y="143"/>
                      <a:pt x="14669" y="67"/>
                      <a:pt x="14040" y="0"/>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6494533" y="4697093"/>
                <a:ext cx="2899323" cy="283073"/>
              </a:xfrm>
              <a:custGeom>
                <a:avLst/>
                <a:gdLst/>
                <a:ahLst/>
                <a:cxnLst/>
                <a:rect l="l" t="t" r="r" b="b"/>
                <a:pathLst>
                  <a:path w="81539" h="7961" extrusionOk="0">
                    <a:moveTo>
                      <a:pt x="6008" y="0"/>
                    </a:moveTo>
                    <a:cubicBezTo>
                      <a:pt x="3905" y="0"/>
                      <a:pt x="1895" y="22"/>
                      <a:pt x="1" y="65"/>
                    </a:cubicBezTo>
                    <a:lnTo>
                      <a:pt x="1" y="6751"/>
                    </a:lnTo>
                    <a:cubicBezTo>
                      <a:pt x="5735" y="7361"/>
                      <a:pt x="12526" y="7790"/>
                      <a:pt x="19841" y="7875"/>
                    </a:cubicBezTo>
                    <a:cubicBezTo>
                      <a:pt x="24789" y="7934"/>
                      <a:pt x="29299" y="7961"/>
                      <a:pt x="33408" y="7961"/>
                    </a:cubicBezTo>
                    <a:cubicBezTo>
                      <a:pt x="81538" y="7961"/>
                      <a:pt x="74613" y="4275"/>
                      <a:pt x="71678" y="4275"/>
                    </a:cubicBezTo>
                    <a:cubicBezTo>
                      <a:pt x="71671" y="4275"/>
                      <a:pt x="71664" y="4275"/>
                      <a:pt x="71657" y="4275"/>
                    </a:cubicBezTo>
                    <a:cubicBezTo>
                      <a:pt x="70830" y="4281"/>
                      <a:pt x="70025" y="4285"/>
                      <a:pt x="69240" y="4285"/>
                    </a:cubicBezTo>
                    <a:cubicBezTo>
                      <a:pt x="44544" y="4285"/>
                      <a:pt x="40755" y="1171"/>
                      <a:pt x="20575" y="322"/>
                    </a:cubicBezTo>
                    <a:cubicBezTo>
                      <a:pt x="15423" y="101"/>
                      <a:pt x="10501" y="0"/>
                      <a:pt x="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1050875" y="4635290"/>
                <a:ext cx="1858413" cy="325138"/>
              </a:xfrm>
              <a:custGeom>
                <a:avLst/>
                <a:gdLst/>
                <a:ahLst/>
                <a:cxnLst/>
                <a:rect l="l" t="t" r="r" b="b"/>
                <a:pathLst>
                  <a:path w="52265" h="9144" extrusionOk="0">
                    <a:moveTo>
                      <a:pt x="23713" y="1"/>
                    </a:moveTo>
                    <a:cubicBezTo>
                      <a:pt x="13668" y="1"/>
                      <a:pt x="4982" y="1230"/>
                      <a:pt x="2763" y="3165"/>
                    </a:cubicBezTo>
                    <a:cubicBezTo>
                      <a:pt x="1" y="5565"/>
                      <a:pt x="8240" y="8147"/>
                      <a:pt x="21146" y="8918"/>
                    </a:cubicBezTo>
                    <a:cubicBezTo>
                      <a:pt x="23670" y="9071"/>
                      <a:pt x="26187" y="9143"/>
                      <a:pt x="28623" y="9143"/>
                    </a:cubicBezTo>
                    <a:cubicBezTo>
                      <a:pt x="38642" y="9143"/>
                      <a:pt x="47297" y="7915"/>
                      <a:pt x="49512" y="5984"/>
                    </a:cubicBezTo>
                    <a:cubicBezTo>
                      <a:pt x="52264" y="3584"/>
                      <a:pt x="44035" y="1003"/>
                      <a:pt x="31128" y="222"/>
                    </a:cubicBezTo>
                    <a:cubicBezTo>
                      <a:pt x="28625" y="72"/>
                      <a:pt x="26130" y="1"/>
                      <a:pt x="23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1226681" y="4694995"/>
                <a:ext cx="81640" cy="178854"/>
              </a:xfrm>
              <a:custGeom>
                <a:avLst/>
                <a:gdLst/>
                <a:ahLst/>
                <a:cxnLst/>
                <a:rect l="l" t="t" r="r" b="b"/>
                <a:pathLst>
                  <a:path w="2296" h="5030" extrusionOk="0">
                    <a:moveTo>
                      <a:pt x="1229" y="0"/>
                    </a:moveTo>
                    <a:cubicBezTo>
                      <a:pt x="781" y="124"/>
                      <a:pt x="372" y="248"/>
                      <a:pt x="0" y="372"/>
                    </a:cubicBezTo>
                    <a:cubicBezTo>
                      <a:pt x="924" y="1810"/>
                      <a:pt x="1115" y="3343"/>
                      <a:pt x="534" y="4772"/>
                    </a:cubicBezTo>
                    <a:cubicBezTo>
                      <a:pt x="781" y="4858"/>
                      <a:pt x="1038" y="4944"/>
                      <a:pt x="1305" y="5029"/>
                    </a:cubicBezTo>
                    <a:cubicBezTo>
                      <a:pt x="2296" y="3429"/>
                      <a:pt x="2239" y="1667"/>
                      <a:pt x="1229" y="0"/>
                    </a:cubicBezTo>
                    <a:close/>
                  </a:path>
                </a:pathLst>
              </a:custGeom>
              <a:solidFill>
                <a:srgbClr val="79B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2367749" y="4661782"/>
                <a:ext cx="375665" cy="249649"/>
              </a:xfrm>
              <a:custGeom>
                <a:avLst/>
                <a:gdLst/>
                <a:ahLst/>
                <a:cxnLst/>
                <a:rect l="l" t="t" r="r" b="b"/>
                <a:pathLst>
                  <a:path w="10565" h="7021" extrusionOk="0">
                    <a:moveTo>
                      <a:pt x="1" y="1"/>
                    </a:moveTo>
                    <a:lnTo>
                      <a:pt x="1" y="1"/>
                    </a:lnTo>
                    <a:cubicBezTo>
                      <a:pt x="5497" y="1610"/>
                      <a:pt x="8135" y="4315"/>
                      <a:pt x="7840" y="7021"/>
                    </a:cubicBezTo>
                    <a:cubicBezTo>
                      <a:pt x="8878" y="6792"/>
                      <a:pt x="9783" y="6535"/>
                      <a:pt x="10536" y="6268"/>
                    </a:cubicBezTo>
                    <a:cubicBezTo>
                      <a:pt x="10564" y="4315"/>
                      <a:pt x="8916" y="2353"/>
                      <a:pt x="5792" y="896"/>
                    </a:cubicBezTo>
                    <a:cubicBezTo>
                      <a:pt x="4097" y="553"/>
                      <a:pt x="2154" y="248"/>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a:off x="2101551" y="4640446"/>
                <a:ext cx="443011" cy="302132"/>
              </a:xfrm>
              <a:custGeom>
                <a:avLst/>
                <a:gdLst/>
                <a:ahLst/>
                <a:cxnLst/>
                <a:rect l="l" t="t" r="r" b="b"/>
                <a:pathLst>
                  <a:path w="12459" h="8497" extrusionOk="0">
                    <a:moveTo>
                      <a:pt x="0" y="1"/>
                    </a:moveTo>
                    <a:lnTo>
                      <a:pt x="0" y="1"/>
                    </a:lnTo>
                    <a:cubicBezTo>
                      <a:pt x="858" y="229"/>
                      <a:pt x="1686" y="486"/>
                      <a:pt x="2496" y="791"/>
                    </a:cubicBezTo>
                    <a:cubicBezTo>
                      <a:pt x="7582" y="2715"/>
                      <a:pt x="9935" y="5658"/>
                      <a:pt x="9630" y="8497"/>
                    </a:cubicBezTo>
                    <a:cubicBezTo>
                      <a:pt x="10516" y="8402"/>
                      <a:pt x="11373" y="8297"/>
                      <a:pt x="12183" y="8183"/>
                    </a:cubicBezTo>
                    <a:cubicBezTo>
                      <a:pt x="12459" y="5201"/>
                      <a:pt x="9554" y="2039"/>
                      <a:pt x="3772" y="315"/>
                    </a:cubicBezTo>
                    <a:cubicBezTo>
                      <a:pt x="3639" y="277"/>
                      <a:pt x="3506" y="239"/>
                      <a:pt x="3372" y="201"/>
                    </a:cubicBezTo>
                    <a:cubicBezTo>
                      <a:pt x="2791" y="162"/>
                      <a:pt x="2191" y="115"/>
                      <a:pt x="1581" y="77"/>
                    </a:cubicBezTo>
                    <a:cubicBezTo>
                      <a:pt x="1058" y="48"/>
                      <a:pt x="524" y="2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1875641" y="4635361"/>
                <a:ext cx="380359" cy="323822"/>
              </a:xfrm>
              <a:custGeom>
                <a:avLst/>
                <a:gdLst/>
                <a:ahLst/>
                <a:cxnLst/>
                <a:rect l="l" t="t" r="r" b="b"/>
                <a:pathLst>
                  <a:path w="10697" h="9107" extrusionOk="0">
                    <a:moveTo>
                      <a:pt x="0" y="1"/>
                    </a:moveTo>
                    <a:cubicBezTo>
                      <a:pt x="648" y="229"/>
                      <a:pt x="1286" y="477"/>
                      <a:pt x="1896" y="744"/>
                    </a:cubicBezTo>
                    <a:cubicBezTo>
                      <a:pt x="6801" y="2934"/>
                      <a:pt x="8849" y="6125"/>
                      <a:pt x="8211" y="9107"/>
                    </a:cubicBezTo>
                    <a:cubicBezTo>
                      <a:pt x="8763" y="9097"/>
                      <a:pt x="9306" y="9078"/>
                      <a:pt x="9839" y="9059"/>
                    </a:cubicBezTo>
                    <a:cubicBezTo>
                      <a:pt x="10697" y="5906"/>
                      <a:pt x="8239" y="2391"/>
                      <a:pt x="2943" y="29"/>
                    </a:cubicBezTo>
                    <a:lnTo>
                      <a:pt x="2924" y="29"/>
                    </a:lnTo>
                    <a:cubicBezTo>
                      <a:pt x="1943" y="1"/>
                      <a:pt x="962"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1417031" y="4658724"/>
                <a:ext cx="176472" cy="270984"/>
              </a:xfrm>
              <a:custGeom>
                <a:avLst/>
                <a:gdLst/>
                <a:ahLst/>
                <a:cxnLst/>
                <a:rect l="l" t="t" r="r" b="b"/>
                <a:pathLst>
                  <a:path w="4963" h="7621" extrusionOk="0">
                    <a:moveTo>
                      <a:pt x="1496" y="1"/>
                    </a:moveTo>
                    <a:cubicBezTo>
                      <a:pt x="981" y="58"/>
                      <a:pt x="486" y="125"/>
                      <a:pt x="0" y="201"/>
                    </a:cubicBezTo>
                    <a:cubicBezTo>
                      <a:pt x="2677" y="2382"/>
                      <a:pt x="3706" y="5068"/>
                      <a:pt x="2991" y="7497"/>
                    </a:cubicBezTo>
                    <a:cubicBezTo>
                      <a:pt x="3296" y="7535"/>
                      <a:pt x="3610" y="7583"/>
                      <a:pt x="3934" y="7621"/>
                    </a:cubicBezTo>
                    <a:cubicBezTo>
                      <a:pt x="4963" y="5163"/>
                      <a:pt x="4115" y="2344"/>
                      <a:pt x="14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1320167" y="4673979"/>
                <a:ext cx="112468" cy="229986"/>
              </a:xfrm>
              <a:custGeom>
                <a:avLst/>
                <a:gdLst/>
                <a:ahLst/>
                <a:cxnLst/>
                <a:rect l="l" t="t" r="r" b="b"/>
                <a:pathLst>
                  <a:path w="3163" h="6468" extrusionOk="0">
                    <a:moveTo>
                      <a:pt x="1315" y="1"/>
                    </a:moveTo>
                    <a:cubicBezTo>
                      <a:pt x="857" y="77"/>
                      <a:pt x="419" y="162"/>
                      <a:pt x="0" y="258"/>
                    </a:cubicBezTo>
                    <a:cubicBezTo>
                      <a:pt x="1543" y="2191"/>
                      <a:pt x="1972" y="4334"/>
                      <a:pt x="1257" y="6278"/>
                    </a:cubicBezTo>
                    <a:cubicBezTo>
                      <a:pt x="1543" y="6344"/>
                      <a:pt x="1829" y="6401"/>
                      <a:pt x="2124" y="6468"/>
                    </a:cubicBezTo>
                    <a:cubicBezTo>
                      <a:pt x="3162" y="4430"/>
                      <a:pt x="2867" y="2115"/>
                      <a:pt x="13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1678855" y="4637388"/>
                <a:ext cx="338045" cy="322151"/>
              </a:xfrm>
              <a:custGeom>
                <a:avLst/>
                <a:gdLst/>
                <a:ahLst/>
                <a:cxnLst/>
                <a:rect l="l" t="t" r="r" b="b"/>
                <a:pathLst>
                  <a:path w="9507" h="9060" extrusionOk="0">
                    <a:moveTo>
                      <a:pt x="2419" y="1"/>
                    </a:moveTo>
                    <a:cubicBezTo>
                      <a:pt x="1600" y="20"/>
                      <a:pt x="791" y="58"/>
                      <a:pt x="0" y="96"/>
                    </a:cubicBezTo>
                    <a:cubicBezTo>
                      <a:pt x="314" y="220"/>
                      <a:pt x="619" y="353"/>
                      <a:pt x="924" y="496"/>
                    </a:cubicBezTo>
                    <a:cubicBezTo>
                      <a:pt x="5753" y="2706"/>
                      <a:pt x="7992" y="6002"/>
                      <a:pt x="7296" y="9031"/>
                    </a:cubicBezTo>
                    <a:cubicBezTo>
                      <a:pt x="7658" y="9040"/>
                      <a:pt x="8030" y="9050"/>
                      <a:pt x="8392" y="9059"/>
                    </a:cubicBezTo>
                    <a:cubicBezTo>
                      <a:pt x="9506" y="5935"/>
                      <a:pt x="7372" y="2420"/>
                      <a:pt x="24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1534199" y="4645851"/>
                <a:ext cx="259819" cy="304194"/>
              </a:xfrm>
              <a:custGeom>
                <a:avLst/>
                <a:gdLst/>
                <a:ahLst/>
                <a:cxnLst/>
                <a:rect l="l" t="t" r="r" b="b"/>
                <a:pathLst>
                  <a:path w="7307" h="8555" extrusionOk="0">
                    <a:moveTo>
                      <a:pt x="1811" y="1"/>
                    </a:moveTo>
                    <a:cubicBezTo>
                      <a:pt x="1192" y="49"/>
                      <a:pt x="591" y="106"/>
                      <a:pt x="1" y="163"/>
                    </a:cubicBezTo>
                    <a:cubicBezTo>
                      <a:pt x="258" y="296"/>
                      <a:pt x="515" y="439"/>
                      <a:pt x="763" y="592"/>
                    </a:cubicBezTo>
                    <a:cubicBezTo>
                      <a:pt x="4363" y="2782"/>
                      <a:pt x="5964" y="5754"/>
                      <a:pt x="5440" y="8478"/>
                    </a:cubicBezTo>
                    <a:cubicBezTo>
                      <a:pt x="5773" y="8507"/>
                      <a:pt x="6116" y="8526"/>
                      <a:pt x="6459" y="8554"/>
                    </a:cubicBezTo>
                    <a:cubicBezTo>
                      <a:pt x="7307" y="5678"/>
                      <a:pt x="5706" y="240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1009270" y="4617332"/>
                <a:ext cx="3379740" cy="412325"/>
              </a:xfrm>
              <a:custGeom>
                <a:avLst/>
                <a:gdLst/>
                <a:ahLst/>
                <a:cxnLst/>
                <a:rect l="l" t="t" r="r" b="b"/>
                <a:pathLst>
                  <a:path w="95050" h="11596" extrusionOk="0">
                    <a:moveTo>
                      <a:pt x="72425" y="1"/>
                    </a:moveTo>
                    <a:cubicBezTo>
                      <a:pt x="68096" y="1"/>
                      <a:pt x="63349" y="152"/>
                      <a:pt x="58378" y="470"/>
                    </a:cubicBezTo>
                    <a:cubicBezTo>
                      <a:pt x="39045" y="1707"/>
                      <a:pt x="35409" y="6246"/>
                      <a:pt x="11740" y="6246"/>
                    </a:cubicBezTo>
                    <a:cubicBezTo>
                      <a:pt x="10990" y="6246"/>
                      <a:pt x="10220" y="6242"/>
                      <a:pt x="9429" y="6232"/>
                    </a:cubicBezTo>
                    <a:cubicBezTo>
                      <a:pt x="9420" y="6232"/>
                      <a:pt x="9411" y="6232"/>
                      <a:pt x="9402" y="6232"/>
                    </a:cubicBezTo>
                    <a:cubicBezTo>
                      <a:pt x="6577" y="6232"/>
                      <a:pt x="0" y="11596"/>
                      <a:pt x="46058" y="11596"/>
                    </a:cubicBezTo>
                    <a:cubicBezTo>
                      <a:pt x="50002" y="11596"/>
                      <a:pt x="54332" y="11556"/>
                      <a:pt x="59083" y="11471"/>
                    </a:cubicBezTo>
                    <a:cubicBezTo>
                      <a:pt x="79076" y="11109"/>
                      <a:pt x="95049" y="6689"/>
                      <a:pt x="94859" y="3651"/>
                    </a:cubicBezTo>
                    <a:cubicBezTo>
                      <a:pt x="94716" y="1369"/>
                      <a:pt x="85470" y="1"/>
                      <a:pt x="7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6750028" y="4718145"/>
                <a:ext cx="2897723" cy="283358"/>
              </a:xfrm>
              <a:custGeom>
                <a:avLst/>
                <a:gdLst/>
                <a:ahLst/>
                <a:cxnLst/>
                <a:rect l="l" t="t" r="r" b="b"/>
                <a:pathLst>
                  <a:path w="81494" h="7969" extrusionOk="0">
                    <a:moveTo>
                      <a:pt x="75630" y="1"/>
                    </a:moveTo>
                    <a:cubicBezTo>
                      <a:pt x="71098" y="1"/>
                      <a:pt x="66126" y="104"/>
                      <a:pt x="60919" y="321"/>
                    </a:cubicBezTo>
                    <a:cubicBezTo>
                      <a:pt x="40737" y="1170"/>
                      <a:pt x="36949" y="4293"/>
                      <a:pt x="12247" y="4293"/>
                    </a:cubicBezTo>
                    <a:cubicBezTo>
                      <a:pt x="11465" y="4293"/>
                      <a:pt x="10662" y="4289"/>
                      <a:pt x="9837" y="4283"/>
                    </a:cubicBezTo>
                    <a:cubicBezTo>
                      <a:pt x="9826" y="4283"/>
                      <a:pt x="9816" y="4283"/>
                      <a:pt x="9805" y="4283"/>
                    </a:cubicBezTo>
                    <a:cubicBezTo>
                      <a:pt x="6855" y="4283"/>
                      <a:pt x="0" y="7968"/>
                      <a:pt x="48107" y="7968"/>
                    </a:cubicBezTo>
                    <a:cubicBezTo>
                      <a:pt x="52210" y="7968"/>
                      <a:pt x="56713" y="7942"/>
                      <a:pt x="61653" y="7883"/>
                    </a:cubicBezTo>
                    <a:cubicBezTo>
                      <a:pt x="68958" y="7788"/>
                      <a:pt x="75750" y="7360"/>
                      <a:pt x="81493" y="6750"/>
                    </a:cubicBezTo>
                    <a:lnTo>
                      <a:pt x="81493" y="63"/>
                    </a:lnTo>
                    <a:cubicBezTo>
                      <a:pt x="79642" y="22"/>
                      <a:pt x="77681" y="1"/>
                      <a:pt x="75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503750" y="4718145"/>
                <a:ext cx="2897367" cy="283358"/>
              </a:xfrm>
              <a:custGeom>
                <a:avLst/>
                <a:gdLst/>
                <a:ahLst/>
                <a:cxnLst/>
                <a:rect l="l" t="t" r="r" b="b"/>
                <a:pathLst>
                  <a:path w="81484" h="7969" extrusionOk="0">
                    <a:moveTo>
                      <a:pt x="5862" y="1"/>
                    </a:moveTo>
                    <a:cubicBezTo>
                      <a:pt x="3812" y="1"/>
                      <a:pt x="1852" y="22"/>
                      <a:pt x="0" y="63"/>
                    </a:cubicBezTo>
                    <a:lnTo>
                      <a:pt x="0" y="6750"/>
                    </a:lnTo>
                    <a:cubicBezTo>
                      <a:pt x="5734" y="7360"/>
                      <a:pt x="12525" y="7788"/>
                      <a:pt x="19841" y="7883"/>
                    </a:cubicBezTo>
                    <a:cubicBezTo>
                      <a:pt x="24779" y="7942"/>
                      <a:pt x="29281" y="7968"/>
                      <a:pt x="33384" y="7968"/>
                    </a:cubicBezTo>
                    <a:cubicBezTo>
                      <a:pt x="81483" y="7968"/>
                      <a:pt x="74629" y="4283"/>
                      <a:pt x="71688" y="4283"/>
                    </a:cubicBezTo>
                    <a:cubicBezTo>
                      <a:pt x="71677" y="4283"/>
                      <a:pt x="71667" y="4283"/>
                      <a:pt x="71657" y="4283"/>
                    </a:cubicBezTo>
                    <a:cubicBezTo>
                      <a:pt x="70831" y="4289"/>
                      <a:pt x="70028" y="4293"/>
                      <a:pt x="69246" y="4293"/>
                    </a:cubicBezTo>
                    <a:cubicBezTo>
                      <a:pt x="44544" y="4293"/>
                      <a:pt x="40747" y="1170"/>
                      <a:pt x="20574" y="321"/>
                    </a:cubicBezTo>
                    <a:cubicBezTo>
                      <a:pt x="15361" y="104"/>
                      <a:pt x="10392" y="1"/>
                      <a:pt x="5862" y="1"/>
                    </a:cubicBezTo>
                    <a:close/>
                  </a:path>
                </a:pathLst>
              </a:custGeom>
              <a:solidFill>
                <a:srgbClr val="89D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2916858" y="4554675"/>
                <a:ext cx="2081216" cy="391132"/>
              </a:xfrm>
              <a:custGeom>
                <a:avLst/>
                <a:gdLst/>
                <a:ahLst/>
                <a:cxnLst/>
                <a:rect l="l" t="t" r="r" b="b"/>
                <a:pathLst>
                  <a:path w="58531" h="11000" extrusionOk="0">
                    <a:moveTo>
                      <a:pt x="37472" y="0"/>
                    </a:moveTo>
                    <a:cubicBezTo>
                      <a:pt x="34941" y="0"/>
                      <a:pt x="32273" y="66"/>
                      <a:pt x="29526" y="203"/>
                    </a:cubicBezTo>
                    <a:cubicBezTo>
                      <a:pt x="14467" y="965"/>
                      <a:pt x="6266" y="2794"/>
                      <a:pt x="3371" y="6080"/>
                    </a:cubicBezTo>
                    <a:cubicBezTo>
                      <a:pt x="1" y="9911"/>
                      <a:pt x="2752" y="11000"/>
                      <a:pt x="8180" y="11000"/>
                    </a:cubicBezTo>
                    <a:cubicBezTo>
                      <a:pt x="14288" y="11000"/>
                      <a:pt x="23786" y="9621"/>
                      <a:pt x="31765" y="9223"/>
                    </a:cubicBezTo>
                    <a:cubicBezTo>
                      <a:pt x="46824" y="8470"/>
                      <a:pt x="58530" y="5842"/>
                      <a:pt x="57921" y="3346"/>
                    </a:cubicBezTo>
                    <a:cubicBezTo>
                      <a:pt x="57414" y="1313"/>
                      <a:pt x="48821" y="0"/>
                      <a:pt x="37472" y="0"/>
                    </a:cubicBezTo>
                    <a:close/>
                  </a:path>
                </a:pathLst>
              </a:custGeom>
              <a:solidFill>
                <a:srgbClr val="B2B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4711581" y="4618754"/>
                <a:ext cx="219176" cy="184295"/>
              </a:xfrm>
              <a:custGeom>
                <a:avLst/>
                <a:gdLst/>
                <a:ahLst/>
                <a:cxnLst/>
                <a:rect l="l" t="t" r="r" b="b"/>
                <a:pathLst>
                  <a:path w="6164" h="5183" extrusionOk="0">
                    <a:moveTo>
                      <a:pt x="5183" y="1"/>
                    </a:moveTo>
                    <a:cubicBezTo>
                      <a:pt x="2373" y="1715"/>
                      <a:pt x="525" y="3535"/>
                      <a:pt x="1" y="5183"/>
                    </a:cubicBezTo>
                    <a:cubicBezTo>
                      <a:pt x="382" y="5106"/>
                      <a:pt x="753" y="5021"/>
                      <a:pt x="1115" y="4935"/>
                    </a:cubicBezTo>
                    <a:cubicBezTo>
                      <a:pt x="1925" y="3449"/>
                      <a:pt x="3687" y="1868"/>
                      <a:pt x="6164" y="391"/>
                    </a:cubicBezTo>
                    <a:cubicBezTo>
                      <a:pt x="5878" y="258"/>
                      <a:pt x="5545" y="125"/>
                      <a:pt x="5183"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3075987" y="4580172"/>
                <a:ext cx="639822" cy="256761"/>
              </a:xfrm>
              <a:custGeom>
                <a:avLst/>
                <a:gdLst/>
                <a:ahLst/>
                <a:cxnLst/>
                <a:rect l="l" t="t" r="r" b="b"/>
                <a:pathLst>
                  <a:path w="17994" h="7221" extrusionOk="0">
                    <a:moveTo>
                      <a:pt x="17993" y="0"/>
                    </a:moveTo>
                    <a:lnTo>
                      <a:pt x="17993" y="0"/>
                    </a:lnTo>
                    <a:cubicBezTo>
                      <a:pt x="15365" y="248"/>
                      <a:pt x="12907" y="562"/>
                      <a:pt x="10688" y="915"/>
                    </a:cubicBezTo>
                    <a:cubicBezTo>
                      <a:pt x="5754" y="2400"/>
                      <a:pt x="1953" y="4410"/>
                      <a:pt x="1" y="6429"/>
                    </a:cubicBezTo>
                    <a:cubicBezTo>
                      <a:pt x="563" y="6715"/>
                      <a:pt x="1306" y="6982"/>
                      <a:pt x="2220" y="7220"/>
                    </a:cubicBezTo>
                    <a:cubicBezTo>
                      <a:pt x="4639" y="4420"/>
                      <a:pt x="10297" y="1638"/>
                      <a:pt x="17993" y="0"/>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3258549" y="4559156"/>
                <a:ext cx="773269" cy="310595"/>
              </a:xfrm>
              <a:custGeom>
                <a:avLst/>
                <a:gdLst/>
                <a:ahLst/>
                <a:cxnLst/>
                <a:rect l="l" t="t" r="r" b="b"/>
                <a:pathLst>
                  <a:path w="21747" h="8735" extrusionOk="0">
                    <a:moveTo>
                      <a:pt x="21746" y="1"/>
                    </a:moveTo>
                    <a:cubicBezTo>
                      <a:pt x="21146" y="20"/>
                      <a:pt x="20537" y="48"/>
                      <a:pt x="19917" y="77"/>
                    </a:cubicBezTo>
                    <a:cubicBezTo>
                      <a:pt x="19213" y="115"/>
                      <a:pt x="18508" y="153"/>
                      <a:pt x="17812" y="201"/>
                    </a:cubicBezTo>
                    <a:cubicBezTo>
                      <a:pt x="17622" y="239"/>
                      <a:pt x="17441" y="277"/>
                      <a:pt x="17250" y="315"/>
                    </a:cubicBezTo>
                    <a:cubicBezTo>
                      <a:pt x="9116" y="2077"/>
                      <a:pt x="2706" y="5325"/>
                      <a:pt x="1" y="8402"/>
                    </a:cubicBezTo>
                    <a:cubicBezTo>
                      <a:pt x="772" y="8525"/>
                      <a:pt x="1610" y="8640"/>
                      <a:pt x="2506" y="8735"/>
                    </a:cubicBezTo>
                    <a:cubicBezTo>
                      <a:pt x="5039" y="5801"/>
                      <a:pt x="10612" y="2782"/>
                      <a:pt x="18193" y="810"/>
                    </a:cubicBezTo>
                    <a:cubicBezTo>
                      <a:pt x="19384" y="505"/>
                      <a:pt x="20575" y="229"/>
                      <a:pt x="21746"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3573535" y="4554746"/>
                <a:ext cx="712999" cy="333316"/>
              </a:xfrm>
              <a:custGeom>
                <a:avLst/>
                <a:gdLst/>
                <a:ahLst/>
                <a:cxnLst/>
                <a:rect l="l" t="t" r="r" b="b"/>
                <a:pathLst>
                  <a:path w="20052" h="9374" extrusionOk="0">
                    <a:moveTo>
                      <a:pt x="20051" y="1"/>
                    </a:moveTo>
                    <a:cubicBezTo>
                      <a:pt x="18994" y="1"/>
                      <a:pt x="17908" y="1"/>
                      <a:pt x="16803" y="20"/>
                    </a:cubicBezTo>
                    <a:cubicBezTo>
                      <a:pt x="16794" y="20"/>
                      <a:pt x="16784" y="20"/>
                      <a:pt x="16774" y="29"/>
                    </a:cubicBezTo>
                    <a:cubicBezTo>
                      <a:pt x="8526" y="2449"/>
                      <a:pt x="2249" y="6059"/>
                      <a:pt x="1" y="9316"/>
                    </a:cubicBezTo>
                    <a:cubicBezTo>
                      <a:pt x="572" y="9345"/>
                      <a:pt x="1163" y="9364"/>
                      <a:pt x="1754" y="9373"/>
                    </a:cubicBezTo>
                    <a:cubicBezTo>
                      <a:pt x="4068" y="6297"/>
                      <a:pt x="9574" y="3001"/>
                      <a:pt x="17203" y="763"/>
                    </a:cubicBezTo>
                    <a:cubicBezTo>
                      <a:pt x="18156" y="487"/>
                      <a:pt x="19108" y="239"/>
                      <a:pt x="20051"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4341406" y="4580492"/>
                <a:ext cx="421676" cy="279446"/>
              </a:xfrm>
              <a:custGeom>
                <a:avLst/>
                <a:gdLst/>
                <a:ahLst/>
                <a:cxnLst/>
                <a:rect l="l" t="t" r="r" b="b"/>
                <a:pathLst>
                  <a:path w="11859" h="7859" extrusionOk="0">
                    <a:moveTo>
                      <a:pt x="10411" y="1"/>
                    </a:moveTo>
                    <a:cubicBezTo>
                      <a:pt x="5144" y="2410"/>
                      <a:pt x="1353" y="5316"/>
                      <a:pt x="0" y="7859"/>
                    </a:cubicBezTo>
                    <a:cubicBezTo>
                      <a:pt x="391" y="7821"/>
                      <a:pt x="781" y="7773"/>
                      <a:pt x="1172" y="7735"/>
                    </a:cubicBezTo>
                    <a:cubicBezTo>
                      <a:pt x="2829" y="5220"/>
                      <a:pt x="6687" y="2458"/>
                      <a:pt x="11859" y="210"/>
                    </a:cubicBezTo>
                    <a:cubicBezTo>
                      <a:pt x="11402" y="134"/>
                      <a:pt x="10916" y="67"/>
                      <a:pt x="10411"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4545625" y="4596743"/>
                <a:ext cx="307217" cy="237133"/>
              </a:xfrm>
              <a:custGeom>
                <a:avLst/>
                <a:gdLst/>
                <a:ahLst/>
                <a:cxnLst/>
                <a:rect l="l" t="t" r="r" b="b"/>
                <a:pathLst>
                  <a:path w="8640" h="6669" extrusionOk="0">
                    <a:moveTo>
                      <a:pt x="7449" y="1"/>
                    </a:moveTo>
                    <a:cubicBezTo>
                      <a:pt x="3582" y="2173"/>
                      <a:pt x="915" y="4563"/>
                      <a:pt x="1" y="6668"/>
                    </a:cubicBezTo>
                    <a:cubicBezTo>
                      <a:pt x="391" y="6611"/>
                      <a:pt x="772" y="6545"/>
                      <a:pt x="1144" y="6478"/>
                    </a:cubicBezTo>
                    <a:cubicBezTo>
                      <a:pt x="2325" y="4468"/>
                      <a:pt x="4982" y="2258"/>
                      <a:pt x="8640" y="268"/>
                    </a:cubicBezTo>
                    <a:cubicBezTo>
                      <a:pt x="8268" y="172"/>
                      <a:pt x="7868" y="87"/>
                      <a:pt x="7449"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3846205" y="4557129"/>
                <a:ext cx="652693" cy="331929"/>
              </a:xfrm>
              <a:custGeom>
                <a:avLst/>
                <a:gdLst/>
                <a:ahLst/>
                <a:cxnLst/>
                <a:rect l="l" t="t" r="r" b="b"/>
                <a:pathLst>
                  <a:path w="18356" h="9335" extrusionOk="0">
                    <a:moveTo>
                      <a:pt x="15774" y="0"/>
                    </a:moveTo>
                    <a:cubicBezTo>
                      <a:pt x="7859" y="2486"/>
                      <a:pt x="1934" y="6106"/>
                      <a:pt x="1" y="9335"/>
                    </a:cubicBezTo>
                    <a:cubicBezTo>
                      <a:pt x="410" y="9325"/>
                      <a:pt x="829" y="9325"/>
                      <a:pt x="1239" y="9316"/>
                    </a:cubicBezTo>
                    <a:cubicBezTo>
                      <a:pt x="3534" y="6182"/>
                      <a:pt x="9345" y="2791"/>
                      <a:pt x="16936" y="524"/>
                    </a:cubicBezTo>
                    <a:cubicBezTo>
                      <a:pt x="17412" y="381"/>
                      <a:pt x="17879" y="248"/>
                      <a:pt x="18355" y="115"/>
                    </a:cubicBezTo>
                    <a:cubicBezTo>
                      <a:pt x="17527" y="67"/>
                      <a:pt x="16660" y="29"/>
                      <a:pt x="15774" y="0"/>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4092099" y="4566943"/>
                <a:ext cx="555835" cy="312977"/>
              </a:xfrm>
              <a:custGeom>
                <a:avLst/>
                <a:gdLst/>
                <a:ahLst/>
                <a:cxnLst/>
                <a:rect l="l" t="t" r="r" b="b"/>
                <a:pathLst>
                  <a:path w="15632" h="8802" extrusionOk="0">
                    <a:moveTo>
                      <a:pt x="13783" y="1"/>
                    </a:moveTo>
                    <a:cubicBezTo>
                      <a:pt x="7049" y="2458"/>
                      <a:pt x="1963" y="5830"/>
                      <a:pt x="1" y="8802"/>
                    </a:cubicBezTo>
                    <a:cubicBezTo>
                      <a:pt x="401" y="8783"/>
                      <a:pt x="801" y="8754"/>
                      <a:pt x="1201" y="8735"/>
                    </a:cubicBezTo>
                    <a:cubicBezTo>
                      <a:pt x="3373" y="5925"/>
                      <a:pt x="8154" y="2858"/>
                      <a:pt x="14355" y="610"/>
                    </a:cubicBezTo>
                    <a:cubicBezTo>
                      <a:pt x="14784" y="458"/>
                      <a:pt x="15203" y="305"/>
                      <a:pt x="15631" y="172"/>
                    </a:cubicBezTo>
                    <a:cubicBezTo>
                      <a:pt x="15041" y="105"/>
                      <a:pt x="14422" y="48"/>
                      <a:pt x="13783"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489526" y="4673979"/>
                <a:ext cx="2397891" cy="373603"/>
              </a:xfrm>
              <a:custGeom>
                <a:avLst/>
                <a:gdLst/>
                <a:ahLst/>
                <a:cxnLst/>
                <a:rect l="l" t="t" r="r" b="b"/>
                <a:pathLst>
                  <a:path w="67437" h="10507" extrusionOk="0">
                    <a:moveTo>
                      <a:pt x="33179" y="0"/>
                    </a:moveTo>
                    <a:cubicBezTo>
                      <a:pt x="18267" y="0"/>
                      <a:pt x="11729" y="1812"/>
                      <a:pt x="3400" y="5754"/>
                    </a:cubicBezTo>
                    <a:cubicBezTo>
                      <a:pt x="0" y="7363"/>
                      <a:pt x="27013" y="10478"/>
                      <a:pt x="42091" y="10507"/>
                    </a:cubicBezTo>
                    <a:cubicBezTo>
                      <a:pt x="42152" y="10507"/>
                      <a:pt x="42213" y="10507"/>
                      <a:pt x="42274" y="10507"/>
                    </a:cubicBezTo>
                    <a:cubicBezTo>
                      <a:pt x="57252" y="10507"/>
                      <a:pt x="67437" y="8180"/>
                      <a:pt x="65046" y="5296"/>
                    </a:cubicBezTo>
                    <a:cubicBezTo>
                      <a:pt x="62656" y="2391"/>
                      <a:pt x="48492" y="29"/>
                      <a:pt x="33414" y="1"/>
                    </a:cubicBezTo>
                    <a:cubicBezTo>
                      <a:pt x="33335" y="0"/>
                      <a:pt x="33257" y="0"/>
                      <a:pt x="33179" y="0"/>
                    </a:cubicBezTo>
                    <a:close/>
                  </a:path>
                </a:pathLst>
              </a:custGeom>
              <a:solidFill>
                <a:srgbClr val="B2B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1618546" y="4794207"/>
                <a:ext cx="128754" cy="201575"/>
              </a:xfrm>
              <a:custGeom>
                <a:avLst/>
                <a:gdLst/>
                <a:ahLst/>
                <a:cxnLst/>
                <a:rect l="l" t="t" r="r" b="b"/>
                <a:pathLst>
                  <a:path w="3621" h="5669" extrusionOk="0">
                    <a:moveTo>
                      <a:pt x="2325" y="1"/>
                    </a:moveTo>
                    <a:cubicBezTo>
                      <a:pt x="629" y="1811"/>
                      <a:pt x="1" y="3792"/>
                      <a:pt x="620" y="5668"/>
                    </a:cubicBezTo>
                    <a:cubicBezTo>
                      <a:pt x="963" y="5592"/>
                      <a:pt x="1287" y="5516"/>
                      <a:pt x="1591" y="5430"/>
                    </a:cubicBezTo>
                    <a:cubicBezTo>
                      <a:pt x="1382" y="3773"/>
                      <a:pt x="2096" y="2068"/>
                      <a:pt x="3620" y="506"/>
                    </a:cubicBezTo>
                    <a:cubicBezTo>
                      <a:pt x="3230" y="334"/>
                      <a:pt x="2791" y="172"/>
                      <a:pt x="2325"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50260" y="4680060"/>
                <a:ext cx="501645" cy="262201"/>
              </a:xfrm>
              <a:custGeom>
                <a:avLst/>
                <a:gdLst/>
                <a:ahLst/>
                <a:cxnLst/>
                <a:rect l="l" t="t" r="r" b="b"/>
                <a:pathLst>
                  <a:path w="14108" h="7374" extrusionOk="0">
                    <a:moveTo>
                      <a:pt x="14108" y="1"/>
                    </a:moveTo>
                    <a:cubicBezTo>
                      <a:pt x="11555" y="134"/>
                      <a:pt x="9221" y="344"/>
                      <a:pt x="7173" y="611"/>
                    </a:cubicBezTo>
                    <a:cubicBezTo>
                      <a:pt x="3116" y="2039"/>
                      <a:pt x="592" y="4125"/>
                      <a:pt x="1" y="6335"/>
                    </a:cubicBezTo>
                    <a:cubicBezTo>
                      <a:pt x="773" y="6697"/>
                      <a:pt x="1735" y="7040"/>
                      <a:pt x="2849" y="7373"/>
                    </a:cubicBezTo>
                    <a:cubicBezTo>
                      <a:pt x="3382" y="4297"/>
                      <a:pt x="7278" y="1430"/>
                      <a:pt x="14108"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173302" y="4673979"/>
                <a:ext cx="590717" cy="317386"/>
              </a:xfrm>
              <a:custGeom>
                <a:avLst/>
                <a:gdLst/>
                <a:ahLst/>
                <a:cxnLst/>
                <a:rect l="l" t="t" r="r" b="b"/>
                <a:pathLst>
                  <a:path w="16613" h="8926" extrusionOk="0">
                    <a:moveTo>
                      <a:pt x="14774" y="1"/>
                    </a:moveTo>
                    <a:cubicBezTo>
                      <a:pt x="14059" y="1"/>
                      <a:pt x="13364" y="1"/>
                      <a:pt x="12669" y="10"/>
                    </a:cubicBezTo>
                    <a:cubicBezTo>
                      <a:pt x="12507" y="48"/>
                      <a:pt x="12345" y="86"/>
                      <a:pt x="12173" y="115"/>
                    </a:cubicBezTo>
                    <a:cubicBezTo>
                      <a:pt x="4992" y="1658"/>
                      <a:pt x="639" y="5011"/>
                      <a:pt x="0" y="8392"/>
                    </a:cubicBezTo>
                    <a:cubicBezTo>
                      <a:pt x="896" y="8583"/>
                      <a:pt x="1839" y="8764"/>
                      <a:pt x="2829" y="8925"/>
                    </a:cubicBezTo>
                    <a:cubicBezTo>
                      <a:pt x="3391" y="5706"/>
                      <a:pt x="7030" y="2553"/>
                      <a:pt x="13497" y="743"/>
                    </a:cubicBezTo>
                    <a:cubicBezTo>
                      <a:pt x="14517" y="458"/>
                      <a:pt x="15555" y="210"/>
                      <a:pt x="16612" y="20"/>
                    </a:cubicBezTo>
                    <a:cubicBezTo>
                      <a:pt x="16002" y="10"/>
                      <a:pt x="15383" y="1"/>
                      <a:pt x="14774"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519794" y="4678388"/>
                <a:ext cx="505023" cy="351237"/>
              </a:xfrm>
              <a:custGeom>
                <a:avLst/>
                <a:gdLst/>
                <a:ahLst/>
                <a:cxnLst/>
                <a:rect l="l" t="t" r="r" b="b"/>
                <a:pathLst>
                  <a:path w="14203" h="9878" extrusionOk="0">
                    <a:moveTo>
                      <a:pt x="10840" y="0"/>
                    </a:moveTo>
                    <a:cubicBezTo>
                      <a:pt x="10840" y="0"/>
                      <a:pt x="10830" y="10"/>
                      <a:pt x="10821" y="10"/>
                    </a:cubicBezTo>
                    <a:cubicBezTo>
                      <a:pt x="3982" y="2305"/>
                      <a:pt x="29" y="6096"/>
                      <a:pt x="1" y="9706"/>
                    </a:cubicBezTo>
                    <a:cubicBezTo>
                      <a:pt x="610" y="9773"/>
                      <a:pt x="1229" y="9830"/>
                      <a:pt x="1858" y="9878"/>
                    </a:cubicBezTo>
                    <a:cubicBezTo>
                      <a:pt x="2087" y="6477"/>
                      <a:pt x="5458" y="3010"/>
                      <a:pt x="11793" y="886"/>
                    </a:cubicBezTo>
                    <a:cubicBezTo>
                      <a:pt x="12583" y="619"/>
                      <a:pt x="13393" y="391"/>
                      <a:pt x="14202" y="181"/>
                    </a:cubicBezTo>
                    <a:cubicBezTo>
                      <a:pt x="13107" y="105"/>
                      <a:pt x="11983" y="48"/>
                      <a:pt x="10840" y="0"/>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1282900" y="4739338"/>
                <a:ext cx="259108" cy="299785"/>
              </a:xfrm>
              <a:custGeom>
                <a:avLst/>
                <a:gdLst/>
                <a:ahLst/>
                <a:cxnLst/>
                <a:rect l="l" t="t" r="r" b="b"/>
                <a:pathLst>
                  <a:path w="7287" h="8431" extrusionOk="0">
                    <a:moveTo>
                      <a:pt x="5630" y="1"/>
                    </a:moveTo>
                    <a:cubicBezTo>
                      <a:pt x="1877" y="2458"/>
                      <a:pt x="0" y="5582"/>
                      <a:pt x="400" y="8430"/>
                    </a:cubicBezTo>
                    <a:cubicBezTo>
                      <a:pt x="772" y="8402"/>
                      <a:pt x="1153" y="8383"/>
                      <a:pt x="1515" y="8354"/>
                    </a:cubicBezTo>
                    <a:cubicBezTo>
                      <a:pt x="1477" y="5563"/>
                      <a:pt x="3515" y="2601"/>
                      <a:pt x="7287" y="334"/>
                    </a:cubicBezTo>
                    <a:cubicBezTo>
                      <a:pt x="6763" y="220"/>
                      <a:pt x="6201" y="106"/>
                      <a:pt x="5630"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1470868" y="4763733"/>
                <a:ext cx="176827" cy="257116"/>
              </a:xfrm>
              <a:custGeom>
                <a:avLst/>
                <a:gdLst/>
                <a:ahLst/>
                <a:cxnLst/>
                <a:rect l="l" t="t" r="r" b="b"/>
                <a:pathLst>
                  <a:path w="4973" h="7231" extrusionOk="0">
                    <a:moveTo>
                      <a:pt x="3554" y="1"/>
                    </a:moveTo>
                    <a:cubicBezTo>
                      <a:pt x="1087" y="2277"/>
                      <a:pt x="1" y="4868"/>
                      <a:pt x="544" y="7230"/>
                    </a:cubicBezTo>
                    <a:cubicBezTo>
                      <a:pt x="906" y="7192"/>
                      <a:pt x="1258" y="7144"/>
                      <a:pt x="1601" y="7087"/>
                    </a:cubicBezTo>
                    <a:cubicBezTo>
                      <a:pt x="1401" y="4839"/>
                      <a:pt x="2592" y="2449"/>
                      <a:pt x="4973" y="382"/>
                    </a:cubicBezTo>
                    <a:cubicBezTo>
                      <a:pt x="4525" y="248"/>
                      <a:pt x="4049" y="124"/>
                      <a:pt x="3554"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794811" y="4694639"/>
                <a:ext cx="454567" cy="350241"/>
              </a:xfrm>
              <a:custGeom>
                <a:avLst/>
                <a:gdLst/>
                <a:ahLst/>
                <a:cxnLst/>
                <a:rect l="l" t="t" r="r" b="b"/>
                <a:pathLst>
                  <a:path w="12784" h="9850" extrusionOk="0">
                    <a:moveTo>
                      <a:pt x="10031" y="1"/>
                    </a:moveTo>
                    <a:cubicBezTo>
                      <a:pt x="3573" y="2382"/>
                      <a:pt x="1" y="6211"/>
                      <a:pt x="268" y="9802"/>
                    </a:cubicBezTo>
                    <a:cubicBezTo>
                      <a:pt x="696" y="9821"/>
                      <a:pt x="1115" y="9840"/>
                      <a:pt x="1544" y="9849"/>
                    </a:cubicBezTo>
                    <a:cubicBezTo>
                      <a:pt x="1706" y="6382"/>
                      <a:pt x="5335" y="2829"/>
                      <a:pt x="11602" y="667"/>
                    </a:cubicBezTo>
                    <a:cubicBezTo>
                      <a:pt x="11993" y="524"/>
                      <a:pt x="12383" y="401"/>
                      <a:pt x="12783" y="286"/>
                    </a:cubicBezTo>
                    <a:cubicBezTo>
                      <a:pt x="11888" y="182"/>
                      <a:pt x="10974" y="86"/>
                      <a:pt x="10031"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1050555" y="4715975"/>
                <a:ext cx="361406" cy="331289"/>
              </a:xfrm>
              <a:custGeom>
                <a:avLst/>
                <a:gdLst/>
                <a:ahLst/>
                <a:cxnLst/>
                <a:rect l="l" t="t" r="r" b="b"/>
                <a:pathLst>
                  <a:path w="10164" h="9317" extrusionOk="0">
                    <a:moveTo>
                      <a:pt x="8135" y="1"/>
                    </a:moveTo>
                    <a:cubicBezTo>
                      <a:pt x="2896" y="2439"/>
                      <a:pt x="0" y="6011"/>
                      <a:pt x="67" y="9316"/>
                    </a:cubicBezTo>
                    <a:cubicBezTo>
                      <a:pt x="467" y="9316"/>
                      <a:pt x="867" y="9316"/>
                      <a:pt x="1258" y="9307"/>
                    </a:cubicBezTo>
                    <a:cubicBezTo>
                      <a:pt x="1524" y="6201"/>
                      <a:pt x="4315" y="2963"/>
                      <a:pt x="9154" y="744"/>
                    </a:cubicBezTo>
                    <a:cubicBezTo>
                      <a:pt x="9487" y="591"/>
                      <a:pt x="9830" y="448"/>
                      <a:pt x="10163" y="305"/>
                    </a:cubicBezTo>
                    <a:cubicBezTo>
                      <a:pt x="9506" y="201"/>
                      <a:pt x="8830" y="96"/>
                      <a:pt x="8135" y="1"/>
                    </a:cubicBezTo>
                    <a:close/>
                  </a:path>
                </a:pathLst>
              </a:custGeom>
              <a:solidFill>
                <a:srgbClr val="BEC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4354279" y="4616052"/>
                <a:ext cx="2084950" cy="399026"/>
              </a:xfrm>
              <a:custGeom>
                <a:avLst/>
                <a:gdLst/>
                <a:ahLst/>
                <a:cxnLst/>
                <a:rect l="l" t="t" r="r" b="b"/>
                <a:pathLst>
                  <a:path w="58636" h="11222" extrusionOk="0">
                    <a:moveTo>
                      <a:pt x="29318" y="1"/>
                    </a:moveTo>
                    <a:cubicBezTo>
                      <a:pt x="13126" y="1"/>
                      <a:pt x="0" y="2506"/>
                      <a:pt x="0" y="5611"/>
                    </a:cubicBezTo>
                    <a:cubicBezTo>
                      <a:pt x="0" y="8707"/>
                      <a:pt x="13126" y="11221"/>
                      <a:pt x="29318" y="11221"/>
                    </a:cubicBezTo>
                    <a:cubicBezTo>
                      <a:pt x="45511" y="11221"/>
                      <a:pt x="58636" y="8707"/>
                      <a:pt x="58636" y="5611"/>
                    </a:cubicBezTo>
                    <a:cubicBezTo>
                      <a:pt x="58636" y="2506"/>
                      <a:pt x="45511" y="1"/>
                      <a:pt x="29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6124323" y="4742752"/>
                <a:ext cx="277420" cy="215763"/>
              </a:xfrm>
              <a:custGeom>
                <a:avLst/>
                <a:gdLst/>
                <a:ahLst/>
                <a:cxnLst/>
                <a:rect l="l" t="t" r="r" b="b"/>
                <a:pathLst>
                  <a:path w="7802" h="6068" extrusionOk="0">
                    <a:moveTo>
                      <a:pt x="6859" y="0"/>
                    </a:moveTo>
                    <a:cubicBezTo>
                      <a:pt x="3430" y="1943"/>
                      <a:pt x="991" y="4067"/>
                      <a:pt x="1" y="6068"/>
                    </a:cubicBezTo>
                    <a:cubicBezTo>
                      <a:pt x="429" y="5982"/>
                      <a:pt x="848" y="5906"/>
                      <a:pt x="1249" y="5820"/>
                    </a:cubicBezTo>
                    <a:cubicBezTo>
                      <a:pt x="2496" y="4039"/>
                      <a:pt x="4782" y="2210"/>
                      <a:pt x="7802" y="543"/>
                    </a:cubicBezTo>
                    <a:cubicBezTo>
                      <a:pt x="7535" y="362"/>
                      <a:pt x="7221" y="181"/>
                      <a:pt x="6859" y="0"/>
                    </a:cubicBezTo>
                    <a:close/>
                  </a:path>
                </a:pathLst>
              </a:custGeom>
              <a:solidFill>
                <a:srgbClr val="99D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4386105" y="4622844"/>
                <a:ext cx="739383" cy="281118"/>
              </a:xfrm>
              <a:custGeom>
                <a:avLst/>
                <a:gdLst/>
                <a:ahLst/>
                <a:cxnLst/>
                <a:rect l="l" t="t" r="r" b="b"/>
                <a:pathLst>
                  <a:path w="20794" h="7906" extrusionOk="0">
                    <a:moveTo>
                      <a:pt x="20794" y="0"/>
                    </a:moveTo>
                    <a:lnTo>
                      <a:pt x="20794" y="0"/>
                    </a:lnTo>
                    <a:cubicBezTo>
                      <a:pt x="17926" y="143"/>
                      <a:pt x="15240" y="372"/>
                      <a:pt x="12793" y="667"/>
                    </a:cubicBezTo>
                    <a:cubicBezTo>
                      <a:pt x="7163" y="2201"/>
                      <a:pt x="2591" y="4439"/>
                      <a:pt x="0" y="6801"/>
                    </a:cubicBezTo>
                    <a:cubicBezTo>
                      <a:pt x="505" y="7182"/>
                      <a:pt x="1229" y="7554"/>
                      <a:pt x="2134" y="7906"/>
                    </a:cubicBezTo>
                    <a:cubicBezTo>
                      <a:pt x="5449" y="4620"/>
                      <a:pt x="12183" y="1543"/>
                      <a:pt x="207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4566640" y="4616052"/>
                <a:ext cx="899925" cy="340428"/>
              </a:xfrm>
              <a:custGeom>
                <a:avLst/>
                <a:gdLst/>
                <a:ahLst/>
                <a:cxnLst/>
                <a:rect l="l" t="t" r="r" b="b"/>
                <a:pathLst>
                  <a:path w="25309" h="9574" extrusionOk="0">
                    <a:moveTo>
                      <a:pt x="23346" y="1"/>
                    </a:moveTo>
                    <a:cubicBezTo>
                      <a:pt x="22584" y="1"/>
                      <a:pt x="21822" y="1"/>
                      <a:pt x="21079" y="10"/>
                    </a:cubicBezTo>
                    <a:cubicBezTo>
                      <a:pt x="20870" y="48"/>
                      <a:pt x="20660" y="86"/>
                      <a:pt x="20450" y="125"/>
                    </a:cubicBezTo>
                    <a:cubicBezTo>
                      <a:pt x="11354" y="1782"/>
                      <a:pt x="3686" y="5382"/>
                      <a:pt x="0" y="9002"/>
                    </a:cubicBezTo>
                    <a:cubicBezTo>
                      <a:pt x="791" y="9202"/>
                      <a:pt x="1648" y="9392"/>
                      <a:pt x="2572" y="9573"/>
                    </a:cubicBezTo>
                    <a:cubicBezTo>
                      <a:pt x="6039" y="6116"/>
                      <a:pt x="12754" y="2744"/>
                      <a:pt x="21317" y="791"/>
                    </a:cubicBezTo>
                    <a:cubicBezTo>
                      <a:pt x="22670" y="487"/>
                      <a:pt x="24003" y="220"/>
                      <a:pt x="25308" y="10"/>
                    </a:cubicBezTo>
                    <a:cubicBezTo>
                      <a:pt x="24660" y="1"/>
                      <a:pt x="24003" y="1"/>
                      <a:pt x="23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4893823" y="4620461"/>
                <a:ext cx="844384" cy="376305"/>
              </a:xfrm>
              <a:custGeom>
                <a:avLst/>
                <a:gdLst/>
                <a:ahLst/>
                <a:cxnLst/>
                <a:rect l="l" t="t" r="r" b="b"/>
                <a:pathLst>
                  <a:path w="23747" h="10583" extrusionOk="0">
                    <a:moveTo>
                      <a:pt x="20260" y="1"/>
                    </a:moveTo>
                    <a:cubicBezTo>
                      <a:pt x="10859" y="2468"/>
                      <a:pt x="3239" y="6535"/>
                      <a:pt x="0" y="10402"/>
                    </a:cubicBezTo>
                    <a:cubicBezTo>
                      <a:pt x="610" y="10469"/>
                      <a:pt x="1220" y="10526"/>
                      <a:pt x="1848" y="10583"/>
                    </a:cubicBezTo>
                    <a:cubicBezTo>
                      <a:pt x="5115" y="6935"/>
                      <a:pt x="11830" y="3220"/>
                      <a:pt x="20517" y="944"/>
                    </a:cubicBezTo>
                    <a:cubicBezTo>
                      <a:pt x="21603" y="658"/>
                      <a:pt x="22689" y="401"/>
                      <a:pt x="23746" y="182"/>
                    </a:cubicBezTo>
                    <a:cubicBezTo>
                      <a:pt x="22622" y="105"/>
                      <a:pt x="21470" y="48"/>
                      <a:pt x="20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5716207" y="4684469"/>
                <a:ext cx="519566" cy="321120"/>
              </a:xfrm>
              <a:custGeom>
                <a:avLst/>
                <a:gdLst/>
                <a:ahLst/>
                <a:cxnLst/>
                <a:rect l="l" t="t" r="r" b="b"/>
                <a:pathLst>
                  <a:path w="14612" h="9031" extrusionOk="0">
                    <a:moveTo>
                      <a:pt x="13126" y="1"/>
                    </a:moveTo>
                    <a:cubicBezTo>
                      <a:pt x="6896" y="2639"/>
                      <a:pt x="2105" y="5983"/>
                      <a:pt x="0" y="9030"/>
                    </a:cubicBezTo>
                    <a:cubicBezTo>
                      <a:pt x="429" y="9002"/>
                      <a:pt x="848" y="8973"/>
                      <a:pt x="1267" y="8945"/>
                    </a:cubicBezTo>
                    <a:cubicBezTo>
                      <a:pt x="3696" y="5963"/>
                      <a:pt x="8525" y="2792"/>
                      <a:pt x="14611" y="353"/>
                    </a:cubicBezTo>
                    <a:cubicBezTo>
                      <a:pt x="14135" y="229"/>
                      <a:pt x="13640" y="115"/>
                      <a:pt x="13126" y="1"/>
                    </a:cubicBezTo>
                    <a:close/>
                  </a:path>
                </a:pathLst>
              </a:custGeom>
              <a:solidFill>
                <a:srgbClr val="99D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5939734" y="4710570"/>
                <a:ext cx="386154" cy="275393"/>
              </a:xfrm>
              <a:custGeom>
                <a:avLst/>
                <a:gdLst/>
                <a:ahLst/>
                <a:cxnLst/>
                <a:rect l="l" t="t" r="r" b="b"/>
                <a:pathLst>
                  <a:path w="10860" h="7745" extrusionOk="0">
                    <a:moveTo>
                      <a:pt x="9668" y="0"/>
                    </a:moveTo>
                    <a:cubicBezTo>
                      <a:pt x="4992" y="2429"/>
                      <a:pt x="1525" y="5210"/>
                      <a:pt x="1" y="7744"/>
                    </a:cubicBezTo>
                    <a:cubicBezTo>
                      <a:pt x="439" y="7696"/>
                      <a:pt x="858" y="7639"/>
                      <a:pt x="1267" y="7582"/>
                    </a:cubicBezTo>
                    <a:cubicBezTo>
                      <a:pt x="3058" y="5182"/>
                      <a:pt x="6459" y="2620"/>
                      <a:pt x="10859" y="400"/>
                    </a:cubicBezTo>
                    <a:cubicBezTo>
                      <a:pt x="10497" y="267"/>
                      <a:pt x="10097" y="124"/>
                      <a:pt x="9668" y="0"/>
                    </a:cubicBezTo>
                    <a:close/>
                  </a:path>
                </a:pathLst>
              </a:custGeom>
              <a:solidFill>
                <a:srgbClr val="99D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5182388" y="4637068"/>
                <a:ext cx="779705" cy="375274"/>
              </a:xfrm>
              <a:custGeom>
                <a:avLst/>
                <a:gdLst/>
                <a:ahLst/>
                <a:cxnLst/>
                <a:rect l="l" t="t" r="r" b="b"/>
                <a:pathLst>
                  <a:path w="21928" h="10554" extrusionOk="0">
                    <a:moveTo>
                      <a:pt x="19222" y="0"/>
                    </a:moveTo>
                    <a:cubicBezTo>
                      <a:pt x="10154" y="2563"/>
                      <a:pt x="2906" y="6658"/>
                      <a:pt x="1" y="10516"/>
                    </a:cubicBezTo>
                    <a:cubicBezTo>
                      <a:pt x="439" y="10525"/>
                      <a:pt x="887" y="10544"/>
                      <a:pt x="1334" y="10554"/>
                    </a:cubicBezTo>
                    <a:cubicBezTo>
                      <a:pt x="4592" y="6849"/>
                      <a:pt x="11659" y="3039"/>
                      <a:pt x="20308" y="715"/>
                    </a:cubicBezTo>
                    <a:cubicBezTo>
                      <a:pt x="20851" y="562"/>
                      <a:pt x="21384" y="429"/>
                      <a:pt x="21927" y="305"/>
                    </a:cubicBezTo>
                    <a:cubicBezTo>
                      <a:pt x="21051" y="191"/>
                      <a:pt x="20146" y="96"/>
                      <a:pt x="19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5445919" y="4659755"/>
                <a:ext cx="671290" cy="354971"/>
              </a:xfrm>
              <a:custGeom>
                <a:avLst/>
                <a:gdLst/>
                <a:ahLst/>
                <a:cxnLst/>
                <a:rect l="l" t="t" r="r" b="b"/>
                <a:pathLst>
                  <a:path w="18879" h="9983" extrusionOk="0">
                    <a:moveTo>
                      <a:pt x="16964" y="0"/>
                    </a:moveTo>
                    <a:cubicBezTo>
                      <a:pt x="9163" y="2620"/>
                      <a:pt x="2877" y="6449"/>
                      <a:pt x="0" y="9983"/>
                    </a:cubicBezTo>
                    <a:cubicBezTo>
                      <a:pt x="438" y="9983"/>
                      <a:pt x="867" y="9973"/>
                      <a:pt x="1296" y="9973"/>
                    </a:cubicBezTo>
                    <a:cubicBezTo>
                      <a:pt x="4344" y="6649"/>
                      <a:pt x="10220" y="3172"/>
                      <a:pt x="17402" y="791"/>
                    </a:cubicBezTo>
                    <a:cubicBezTo>
                      <a:pt x="17898" y="629"/>
                      <a:pt x="18393" y="467"/>
                      <a:pt x="18879" y="324"/>
                    </a:cubicBezTo>
                    <a:cubicBezTo>
                      <a:pt x="18269" y="210"/>
                      <a:pt x="17621" y="105"/>
                      <a:pt x="16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5615609" y="4650261"/>
                <a:ext cx="1609795" cy="510037"/>
              </a:xfrm>
              <a:custGeom>
                <a:avLst/>
                <a:gdLst/>
                <a:ahLst/>
                <a:cxnLst/>
                <a:rect l="l" t="t" r="r" b="b"/>
                <a:pathLst>
                  <a:path w="45273" h="14344" extrusionOk="0">
                    <a:moveTo>
                      <a:pt x="24636" y="1"/>
                    </a:moveTo>
                    <a:cubicBezTo>
                      <a:pt x="23715" y="1"/>
                      <a:pt x="22779" y="20"/>
                      <a:pt x="21831" y="58"/>
                    </a:cubicBezTo>
                    <a:cubicBezTo>
                      <a:pt x="9582" y="544"/>
                      <a:pt x="0" y="4125"/>
                      <a:pt x="448" y="8059"/>
                    </a:cubicBezTo>
                    <a:cubicBezTo>
                      <a:pt x="853" y="11693"/>
                      <a:pt x="9670" y="14343"/>
                      <a:pt x="20676" y="14343"/>
                    </a:cubicBezTo>
                    <a:cubicBezTo>
                      <a:pt x="21584" y="14343"/>
                      <a:pt x="22507" y="14325"/>
                      <a:pt x="23441" y="14288"/>
                    </a:cubicBezTo>
                    <a:cubicBezTo>
                      <a:pt x="35690" y="13802"/>
                      <a:pt x="45273" y="10212"/>
                      <a:pt x="44825" y="6287"/>
                    </a:cubicBezTo>
                    <a:cubicBezTo>
                      <a:pt x="44421" y="2658"/>
                      <a:pt x="35623" y="1"/>
                      <a:pt x="24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6991405" y="4783717"/>
                <a:ext cx="181912" cy="280798"/>
              </a:xfrm>
              <a:custGeom>
                <a:avLst/>
                <a:gdLst/>
                <a:ahLst/>
                <a:cxnLst/>
                <a:rect l="l" t="t" r="r" b="b"/>
                <a:pathLst>
                  <a:path w="5116" h="7897" extrusionOk="0">
                    <a:moveTo>
                      <a:pt x="4335" y="1"/>
                    </a:moveTo>
                    <a:cubicBezTo>
                      <a:pt x="2011" y="2563"/>
                      <a:pt x="467" y="5335"/>
                      <a:pt x="1" y="7897"/>
                    </a:cubicBezTo>
                    <a:cubicBezTo>
                      <a:pt x="315" y="7783"/>
                      <a:pt x="620" y="7668"/>
                      <a:pt x="915" y="7544"/>
                    </a:cubicBezTo>
                    <a:cubicBezTo>
                      <a:pt x="1601" y="5258"/>
                      <a:pt x="3068" y="2868"/>
                      <a:pt x="5116" y="658"/>
                    </a:cubicBezTo>
                    <a:cubicBezTo>
                      <a:pt x="4897" y="439"/>
                      <a:pt x="4630" y="220"/>
                      <a:pt x="4335" y="1"/>
                    </a:cubicBezTo>
                    <a:close/>
                  </a:path>
                </a:pathLst>
              </a:custGeom>
              <a:solidFill>
                <a:srgbClr val="84C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5662690" y="4668894"/>
                <a:ext cx="524971" cy="376981"/>
              </a:xfrm>
              <a:custGeom>
                <a:avLst/>
                <a:gdLst/>
                <a:ahLst/>
                <a:cxnLst/>
                <a:rect l="l" t="t" r="r" b="b"/>
                <a:pathLst>
                  <a:path w="14764" h="10602" extrusionOk="0">
                    <a:moveTo>
                      <a:pt x="14764" y="1"/>
                    </a:moveTo>
                    <a:lnTo>
                      <a:pt x="14764" y="1"/>
                    </a:lnTo>
                    <a:cubicBezTo>
                      <a:pt x="12621" y="277"/>
                      <a:pt x="10611" y="648"/>
                      <a:pt x="8801" y="1096"/>
                    </a:cubicBezTo>
                    <a:cubicBezTo>
                      <a:pt x="4763" y="3211"/>
                      <a:pt x="1629" y="6192"/>
                      <a:pt x="0" y="9259"/>
                    </a:cubicBezTo>
                    <a:cubicBezTo>
                      <a:pt x="438" y="9735"/>
                      <a:pt x="1038" y="10183"/>
                      <a:pt x="1772" y="10602"/>
                    </a:cubicBezTo>
                    <a:cubicBezTo>
                      <a:pt x="3810" y="6325"/>
                      <a:pt x="8468" y="2230"/>
                      <a:pt x="14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5809693" y="4650616"/>
                <a:ext cx="635377" cy="455563"/>
              </a:xfrm>
              <a:custGeom>
                <a:avLst/>
                <a:gdLst/>
                <a:ahLst/>
                <a:cxnLst/>
                <a:rect l="l" t="t" r="r" b="b"/>
                <a:pathLst>
                  <a:path w="17869" h="12812" extrusionOk="0">
                    <a:moveTo>
                      <a:pt x="17869" y="0"/>
                    </a:moveTo>
                    <a:lnTo>
                      <a:pt x="17869" y="0"/>
                    </a:lnTo>
                    <a:cubicBezTo>
                      <a:pt x="17374" y="10"/>
                      <a:pt x="16878" y="29"/>
                      <a:pt x="16373" y="48"/>
                    </a:cubicBezTo>
                    <a:cubicBezTo>
                      <a:pt x="15802" y="67"/>
                      <a:pt x="15230" y="96"/>
                      <a:pt x="14659" y="134"/>
                    </a:cubicBezTo>
                    <a:cubicBezTo>
                      <a:pt x="14507" y="191"/>
                      <a:pt x="14354" y="238"/>
                      <a:pt x="14202" y="296"/>
                    </a:cubicBezTo>
                    <a:cubicBezTo>
                      <a:pt x="7553" y="2677"/>
                      <a:pt x="2267" y="7477"/>
                      <a:pt x="0" y="12173"/>
                    </a:cubicBezTo>
                    <a:cubicBezTo>
                      <a:pt x="619" y="12402"/>
                      <a:pt x="1295" y="12611"/>
                      <a:pt x="2019" y="12811"/>
                    </a:cubicBezTo>
                    <a:cubicBezTo>
                      <a:pt x="4153" y="8335"/>
                      <a:pt x="8753" y="3848"/>
                      <a:pt x="14954" y="1115"/>
                    </a:cubicBezTo>
                    <a:cubicBezTo>
                      <a:pt x="15935" y="686"/>
                      <a:pt x="16907" y="315"/>
                      <a:pt x="178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6064725" y="4651292"/>
                <a:ext cx="587303" cy="496881"/>
              </a:xfrm>
              <a:custGeom>
                <a:avLst/>
                <a:gdLst/>
                <a:ahLst/>
                <a:cxnLst/>
                <a:rect l="l" t="t" r="r" b="b"/>
                <a:pathLst>
                  <a:path w="16517" h="13974" extrusionOk="0">
                    <a:moveTo>
                      <a:pt x="13869" y="0"/>
                    </a:moveTo>
                    <a:cubicBezTo>
                      <a:pt x="13869" y="0"/>
                      <a:pt x="13859" y="0"/>
                      <a:pt x="13850" y="10"/>
                    </a:cubicBezTo>
                    <a:cubicBezTo>
                      <a:pt x="7087" y="3420"/>
                      <a:pt x="1905" y="8801"/>
                      <a:pt x="0" y="13802"/>
                    </a:cubicBezTo>
                    <a:cubicBezTo>
                      <a:pt x="467" y="13869"/>
                      <a:pt x="943" y="13926"/>
                      <a:pt x="1429" y="13974"/>
                    </a:cubicBezTo>
                    <a:cubicBezTo>
                      <a:pt x="3382" y="9259"/>
                      <a:pt x="7935" y="4344"/>
                      <a:pt x="14183" y="1191"/>
                    </a:cubicBezTo>
                    <a:cubicBezTo>
                      <a:pt x="14964" y="791"/>
                      <a:pt x="15745" y="439"/>
                      <a:pt x="16517" y="124"/>
                    </a:cubicBezTo>
                    <a:cubicBezTo>
                      <a:pt x="15659" y="67"/>
                      <a:pt x="14774" y="19"/>
                      <a:pt x="138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6689292" y="4715300"/>
                <a:ext cx="349210" cy="421356"/>
              </a:xfrm>
              <a:custGeom>
                <a:avLst/>
                <a:gdLst/>
                <a:ahLst/>
                <a:cxnLst/>
                <a:rect l="l" t="t" r="r" b="b"/>
                <a:pathLst>
                  <a:path w="9821" h="11850" extrusionOk="0">
                    <a:moveTo>
                      <a:pt x="8649" y="1"/>
                    </a:moveTo>
                    <a:cubicBezTo>
                      <a:pt x="4306" y="3534"/>
                      <a:pt x="1162" y="7925"/>
                      <a:pt x="0" y="11850"/>
                    </a:cubicBezTo>
                    <a:cubicBezTo>
                      <a:pt x="324" y="11802"/>
                      <a:pt x="639" y="11754"/>
                      <a:pt x="953" y="11697"/>
                    </a:cubicBezTo>
                    <a:cubicBezTo>
                      <a:pt x="2363" y="7849"/>
                      <a:pt x="5563" y="3677"/>
                      <a:pt x="9821" y="401"/>
                    </a:cubicBezTo>
                    <a:cubicBezTo>
                      <a:pt x="9449" y="258"/>
                      <a:pt x="9059" y="124"/>
                      <a:pt x="8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6855924" y="4745099"/>
                <a:ext cx="255090" cy="359735"/>
              </a:xfrm>
              <a:custGeom>
                <a:avLst/>
                <a:gdLst/>
                <a:ahLst/>
                <a:cxnLst/>
                <a:rect l="l" t="t" r="r" b="b"/>
                <a:pathLst>
                  <a:path w="7174" h="10117" extrusionOk="0">
                    <a:moveTo>
                      <a:pt x="6202" y="1"/>
                    </a:moveTo>
                    <a:cubicBezTo>
                      <a:pt x="3020" y="3239"/>
                      <a:pt x="791" y="6868"/>
                      <a:pt x="1" y="10116"/>
                    </a:cubicBezTo>
                    <a:cubicBezTo>
                      <a:pt x="315" y="10040"/>
                      <a:pt x="629" y="9964"/>
                      <a:pt x="934" y="9878"/>
                    </a:cubicBezTo>
                    <a:cubicBezTo>
                      <a:pt x="1944" y="6773"/>
                      <a:pt x="4154" y="3430"/>
                      <a:pt x="7173" y="487"/>
                    </a:cubicBezTo>
                    <a:cubicBezTo>
                      <a:pt x="6868" y="315"/>
                      <a:pt x="6544" y="163"/>
                      <a:pt x="6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6286225" y="4665160"/>
                <a:ext cx="538198" cy="494854"/>
              </a:xfrm>
              <a:custGeom>
                <a:avLst/>
                <a:gdLst/>
                <a:ahLst/>
                <a:cxnLst/>
                <a:rect l="l" t="t" r="r" b="b"/>
                <a:pathLst>
                  <a:path w="15136" h="13917" extrusionOk="0">
                    <a:moveTo>
                      <a:pt x="13040" y="1"/>
                    </a:moveTo>
                    <a:cubicBezTo>
                      <a:pt x="6544" y="3516"/>
                      <a:pt x="1649" y="8935"/>
                      <a:pt x="1" y="13898"/>
                    </a:cubicBezTo>
                    <a:cubicBezTo>
                      <a:pt x="334" y="13907"/>
                      <a:pt x="667" y="13917"/>
                      <a:pt x="1010" y="13917"/>
                    </a:cubicBezTo>
                    <a:cubicBezTo>
                      <a:pt x="2953" y="9116"/>
                      <a:pt x="7754" y="4068"/>
                      <a:pt x="13974" y="858"/>
                    </a:cubicBezTo>
                    <a:cubicBezTo>
                      <a:pt x="14355" y="658"/>
                      <a:pt x="14745" y="468"/>
                      <a:pt x="15136" y="287"/>
                    </a:cubicBezTo>
                    <a:cubicBezTo>
                      <a:pt x="14460" y="182"/>
                      <a:pt x="13764" y="87"/>
                      <a:pt x="13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6486070" y="4688203"/>
                <a:ext cx="459296" cy="468435"/>
              </a:xfrm>
              <a:custGeom>
                <a:avLst/>
                <a:gdLst/>
                <a:ahLst/>
                <a:cxnLst/>
                <a:rect l="l" t="t" r="r" b="b"/>
                <a:pathLst>
                  <a:path w="12917" h="13174" extrusionOk="0">
                    <a:moveTo>
                      <a:pt x="11411" y="1"/>
                    </a:moveTo>
                    <a:cubicBezTo>
                      <a:pt x="5887" y="3553"/>
                      <a:pt x="1677" y="8602"/>
                      <a:pt x="0" y="13174"/>
                    </a:cubicBezTo>
                    <a:cubicBezTo>
                      <a:pt x="334" y="13155"/>
                      <a:pt x="658" y="13136"/>
                      <a:pt x="982" y="13107"/>
                    </a:cubicBezTo>
                    <a:cubicBezTo>
                      <a:pt x="2820" y="8802"/>
                      <a:pt x="6773" y="4230"/>
                      <a:pt x="11869" y="982"/>
                    </a:cubicBezTo>
                    <a:cubicBezTo>
                      <a:pt x="12211" y="763"/>
                      <a:pt x="12564" y="553"/>
                      <a:pt x="12916" y="343"/>
                    </a:cubicBezTo>
                    <a:cubicBezTo>
                      <a:pt x="12431" y="220"/>
                      <a:pt x="11935" y="105"/>
                      <a:pt x="11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503750" y="4751855"/>
                <a:ext cx="7699692" cy="316746"/>
              </a:xfrm>
              <a:custGeom>
                <a:avLst/>
                <a:gdLst/>
                <a:ahLst/>
                <a:cxnLst/>
                <a:rect l="l" t="t" r="r" b="b"/>
                <a:pathLst>
                  <a:path w="216542" h="8908" extrusionOk="0">
                    <a:moveTo>
                      <a:pt x="125390" y="1"/>
                    </a:moveTo>
                    <a:cubicBezTo>
                      <a:pt x="117462" y="1"/>
                      <a:pt x="108893" y="436"/>
                      <a:pt x="102108" y="1773"/>
                    </a:cubicBezTo>
                    <a:cubicBezTo>
                      <a:pt x="93973" y="3377"/>
                      <a:pt x="86720" y="3946"/>
                      <a:pt x="79799" y="3946"/>
                    </a:cubicBezTo>
                    <a:cubicBezTo>
                      <a:pt x="65260" y="3946"/>
                      <a:pt x="52181" y="1435"/>
                      <a:pt x="35443" y="725"/>
                    </a:cubicBezTo>
                    <a:cubicBezTo>
                      <a:pt x="33642" y="650"/>
                      <a:pt x="31934" y="616"/>
                      <a:pt x="30310" y="616"/>
                    </a:cubicBezTo>
                    <a:cubicBezTo>
                      <a:pt x="15318" y="616"/>
                      <a:pt x="7511" y="3516"/>
                      <a:pt x="0" y="3516"/>
                    </a:cubicBezTo>
                    <a:lnTo>
                      <a:pt x="0" y="8907"/>
                    </a:lnTo>
                    <a:lnTo>
                      <a:pt x="216541" y="8745"/>
                    </a:lnTo>
                    <a:lnTo>
                      <a:pt x="216541" y="4564"/>
                    </a:lnTo>
                    <a:cubicBezTo>
                      <a:pt x="205798" y="4604"/>
                      <a:pt x="197447" y="5229"/>
                      <a:pt x="188052" y="5229"/>
                    </a:cubicBezTo>
                    <a:cubicBezTo>
                      <a:pt x="177581" y="5229"/>
                      <a:pt x="165812" y="4453"/>
                      <a:pt x="147990" y="1230"/>
                    </a:cubicBezTo>
                    <a:cubicBezTo>
                      <a:pt x="145543" y="788"/>
                      <a:pt x="136046" y="1"/>
                      <a:pt x="125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3058385" y="4709575"/>
                <a:ext cx="2719011" cy="480915"/>
              </a:xfrm>
              <a:custGeom>
                <a:avLst/>
                <a:gdLst/>
                <a:ahLst/>
                <a:cxnLst/>
                <a:rect l="l" t="t" r="r" b="b"/>
                <a:pathLst>
                  <a:path w="76468" h="13525" extrusionOk="0">
                    <a:moveTo>
                      <a:pt x="22242" y="0"/>
                    </a:moveTo>
                    <a:cubicBezTo>
                      <a:pt x="10202" y="0"/>
                      <a:pt x="1628" y="1300"/>
                      <a:pt x="962" y="3581"/>
                    </a:cubicBezTo>
                    <a:cubicBezTo>
                      <a:pt x="0" y="6877"/>
                      <a:pt x="15907" y="10972"/>
                      <a:pt x="36491" y="12725"/>
                    </a:cubicBezTo>
                    <a:cubicBezTo>
                      <a:pt x="42828" y="13268"/>
                      <a:pt x="48870" y="13525"/>
                      <a:pt x="54225" y="13525"/>
                    </a:cubicBezTo>
                    <a:cubicBezTo>
                      <a:pt x="66266" y="13525"/>
                      <a:pt x="74839" y="12225"/>
                      <a:pt x="75505" y="9944"/>
                    </a:cubicBezTo>
                    <a:cubicBezTo>
                      <a:pt x="76467" y="6658"/>
                      <a:pt x="60560" y="2562"/>
                      <a:pt x="39977" y="800"/>
                    </a:cubicBezTo>
                    <a:cubicBezTo>
                      <a:pt x="33640" y="257"/>
                      <a:pt x="27598" y="0"/>
                      <a:pt x="22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3157276" y="4767466"/>
                <a:ext cx="291643" cy="255410"/>
              </a:xfrm>
              <a:custGeom>
                <a:avLst/>
                <a:gdLst/>
                <a:ahLst/>
                <a:cxnLst/>
                <a:rect l="l" t="t" r="r" b="b"/>
                <a:pathLst>
                  <a:path w="8202" h="7183" extrusionOk="0">
                    <a:moveTo>
                      <a:pt x="1363" y="0"/>
                    </a:moveTo>
                    <a:cubicBezTo>
                      <a:pt x="848" y="143"/>
                      <a:pt x="391" y="305"/>
                      <a:pt x="1" y="467"/>
                    </a:cubicBezTo>
                    <a:cubicBezTo>
                      <a:pt x="3315" y="2572"/>
                      <a:pt x="5659" y="4763"/>
                      <a:pt x="6697" y="6792"/>
                    </a:cubicBezTo>
                    <a:cubicBezTo>
                      <a:pt x="7183" y="6925"/>
                      <a:pt x="7678" y="7058"/>
                      <a:pt x="8202" y="7182"/>
                    </a:cubicBezTo>
                    <a:cubicBezTo>
                      <a:pt x="7564" y="4953"/>
                      <a:pt x="5116" y="2429"/>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4822704" y="4774578"/>
                <a:ext cx="865007" cy="371220"/>
              </a:xfrm>
              <a:custGeom>
                <a:avLst/>
                <a:gdLst/>
                <a:ahLst/>
                <a:cxnLst/>
                <a:rect l="l" t="t" r="r" b="b"/>
                <a:pathLst>
                  <a:path w="24327" h="10440" extrusionOk="0">
                    <a:moveTo>
                      <a:pt x="0" y="0"/>
                    </a:moveTo>
                    <a:lnTo>
                      <a:pt x="0" y="0"/>
                    </a:lnTo>
                    <a:cubicBezTo>
                      <a:pt x="10468" y="2582"/>
                      <a:pt x="18079" y="6582"/>
                      <a:pt x="21260" y="10440"/>
                    </a:cubicBezTo>
                    <a:cubicBezTo>
                      <a:pt x="22517" y="10164"/>
                      <a:pt x="23555" y="9849"/>
                      <a:pt x="24327" y="9487"/>
                    </a:cubicBezTo>
                    <a:cubicBezTo>
                      <a:pt x="21755" y="6697"/>
                      <a:pt x="16640" y="3820"/>
                      <a:pt x="9963" y="1591"/>
                    </a:cubicBezTo>
                    <a:cubicBezTo>
                      <a:pt x="6944" y="1010"/>
                      <a:pt x="3591" y="47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4390834" y="4730875"/>
                <a:ext cx="1044893" cy="449127"/>
              </a:xfrm>
              <a:custGeom>
                <a:avLst/>
                <a:gdLst/>
                <a:ahLst/>
                <a:cxnLst/>
                <a:rect l="l" t="t" r="r" b="b"/>
                <a:pathLst>
                  <a:path w="29386" h="12631" extrusionOk="0">
                    <a:moveTo>
                      <a:pt x="1" y="1"/>
                    </a:moveTo>
                    <a:lnTo>
                      <a:pt x="1" y="1"/>
                    </a:lnTo>
                    <a:cubicBezTo>
                      <a:pt x="1601" y="372"/>
                      <a:pt x="3211" y="791"/>
                      <a:pt x="4839" y="1268"/>
                    </a:cubicBezTo>
                    <a:cubicBezTo>
                      <a:pt x="15117" y="4268"/>
                      <a:pt x="22604" y="8583"/>
                      <a:pt x="25937" y="12631"/>
                    </a:cubicBezTo>
                    <a:cubicBezTo>
                      <a:pt x="27166" y="12545"/>
                      <a:pt x="28319" y="12431"/>
                      <a:pt x="29385" y="12307"/>
                    </a:cubicBezTo>
                    <a:cubicBezTo>
                      <a:pt x="25823" y="8059"/>
                      <a:pt x="17193" y="3401"/>
                      <a:pt x="6144" y="648"/>
                    </a:cubicBezTo>
                    <a:cubicBezTo>
                      <a:pt x="5887" y="591"/>
                      <a:pt x="5640" y="525"/>
                      <a:pt x="5382" y="467"/>
                    </a:cubicBezTo>
                    <a:cubicBezTo>
                      <a:pt x="4439" y="372"/>
                      <a:pt x="3477" y="286"/>
                      <a:pt x="2506" y="201"/>
                    </a:cubicBezTo>
                    <a:cubicBezTo>
                      <a:pt x="1668" y="134"/>
                      <a:pt x="829" y="6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4042316" y="4712597"/>
                <a:ext cx="960550" cy="477928"/>
              </a:xfrm>
              <a:custGeom>
                <a:avLst/>
                <a:gdLst/>
                <a:ahLst/>
                <a:cxnLst/>
                <a:rect l="l" t="t" r="r" b="b"/>
                <a:pathLst>
                  <a:path w="27014" h="13441" extrusionOk="0">
                    <a:moveTo>
                      <a:pt x="1" y="0"/>
                    </a:moveTo>
                    <a:lnTo>
                      <a:pt x="1" y="0"/>
                    </a:lnTo>
                    <a:cubicBezTo>
                      <a:pt x="1286" y="353"/>
                      <a:pt x="2572" y="734"/>
                      <a:pt x="3868" y="1162"/>
                    </a:cubicBezTo>
                    <a:cubicBezTo>
                      <a:pt x="14212" y="4525"/>
                      <a:pt x="21584" y="9202"/>
                      <a:pt x="24613" y="13431"/>
                    </a:cubicBezTo>
                    <a:cubicBezTo>
                      <a:pt x="25432" y="13440"/>
                      <a:pt x="26232" y="13440"/>
                      <a:pt x="27013" y="13440"/>
                    </a:cubicBezTo>
                    <a:cubicBezTo>
                      <a:pt x="24099" y="8982"/>
                      <a:pt x="15669" y="3829"/>
                      <a:pt x="4487" y="191"/>
                    </a:cubicBezTo>
                    <a:cubicBezTo>
                      <a:pt x="4477" y="191"/>
                      <a:pt x="4468" y="181"/>
                      <a:pt x="4458" y="181"/>
                    </a:cubicBezTo>
                    <a:cubicBezTo>
                      <a:pt x="2944" y="105"/>
                      <a:pt x="1458" y="3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3388626" y="4725470"/>
                <a:ext cx="564618" cy="391879"/>
              </a:xfrm>
              <a:custGeom>
                <a:avLst/>
                <a:gdLst/>
                <a:ahLst/>
                <a:cxnLst/>
                <a:rect l="l" t="t" r="r" b="b"/>
                <a:pathLst>
                  <a:path w="15879" h="11021" extrusionOk="0">
                    <a:moveTo>
                      <a:pt x="1991" y="0"/>
                    </a:moveTo>
                    <a:cubicBezTo>
                      <a:pt x="1296" y="67"/>
                      <a:pt x="629" y="134"/>
                      <a:pt x="0" y="210"/>
                    </a:cubicBezTo>
                    <a:cubicBezTo>
                      <a:pt x="6973" y="3467"/>
                      <a:pt x="12126" y="7354"/>
                      <a:pt x="14288" y="10792"/>
                    </a:cubicBezTo>
                    <a:cubicBezTo>
                      <a:pt x="14812" y="10868"/>
                      <a:pt x="15345" y="10945"/>
                      <a:pt x="15878" y="11021"/>
                    </a:cubicBezTo>
                    <a:cubicBezTo>
                      <a:pt x="14145" y="7554"/>
                      <a:pt x="9087" y="3486"/>
                      <a:pt x="1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3264986" y="4742076"/>
                <a:ext cx="409836" cy="329902"/>
              </a:xfrm>
              <a:custGeom>
                <a:avLst/>
                <a:gdLst/>
                <a:ahLst/>
                <a:cxnLst/>
                <a:rect l="l" t="t" r="r" b="b"/>
                <a:pathLst>
                  <a:path w="11526" h="9278" extrusionOk="0">
                    <a:moveTo>
                      <a:pt x="1649" y="0"/>
                    </a:moveTo>
                    <a:cubicBezTo>
                      <a:pt x="1067" y="95"/>
                      <a:pt x="515" y="200"/>
                      <a:pt x="1" y="305"/>
                    </a:cubicBezTo>
                    <a:cubicBezTo>
                      <a:pt x="4916" y="3143"/>
                      <a:pt x="8440" y="6229"/>
                      <a:pt x="9964" y="8982"/>
                    </a:cubicBezTo>
                    <a:cubicBezTo>
                      <a:pt x="10478" y="9077"/>
                      <a:pt x="10993" y="9182"/>
                      <a:pt x="11526" y="9277"/>
                    </a:cubicBezTo>
                    <a:cubicBezTo>
                      <a:pt x="10373" y="6429"/>
                      <a:pt x="6830" y="3096"/>
                      <a:pt x="1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3751724" y="4709539"/>
                <a:ext cx="877879" cy="471492"/>
              </a:xfrm>
              <a:custGeom>
                <a:avLst/>
                <a:gdLst/>
                <a:ahLst/>
                <a:cxnLst/>
                <a:rect l="l" t="t" r="r" b="b"/>
                <a:pathLst>
                  <a:path w="24689" h="13260" extrusionOk="0">
                    <a:moveTo>
                      <a:pt x="3524" y="1"/>
                    </a:moveTo>
                    <a:cubicBezTo>
                      <a:pt x="2315" y="1"/>
                      <a:pt x="1134" y="10"/>
                      <a:pt x="0" y="29"/>
                    </a:cubicBezTo>
                    <a:cubicBezTo>
                      <a:pt x="638" y="220"/>
                      <a:pt x="1276" y="420"/>
                      <a:pt x="1915" y="639"/>
                    </a:cubicBezTo>
                    <a:cubicBezTo>
                      <a:pt x="12202" y="4049"/>
                      <a:pt x="19993" y="8868"/>
                      <a:pt x="22993" y="13164"/>
                    </a:cubicBezTo>
                    <a:cubicBezTo>
                      <a:pt x="23565" y="13193"/>
                      <a:pt x="24127" y="13231"/>
                      <a:pt x="24689" y="13259"/>
                    </a:cubicBezTo>
                    <a:cubicBezTo>
                      <a:pt x="22193" y="8849"/>
                      <a:pt x="14259" y="3706"/>
                      <a:pt x="35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3546794" y="4713949"/>
                <a:ext cx="746850" cy="442691"/>
              </a:xfrm>
              <a:custGeom>
                <a:avLst/>
                <a:gdLst/>
                <a:ahLst/>
                <a:cxnLst/>
                <a:rect l="l" t="t" r="r" b="b"/>
                <a:pathLst>
                  <a:path w="21004" h="12450" extrusionOk="0">
                    <a:moveTo>
                      <a:pt x="2544" y="0"/>
                    </a:moveTo>
                    <a:cubicBezTo>
                      <a:pt x="1667" y="29"/>
                      <a:pt x="820" y="77"/>
                      <a:pt x="0" y="134"/>
                    </a:cubicBezTo>
                    <a:cubicBezTo>
                      <a:pt x="582" y="343"/>
                      <a:pt x="1153" y="562"/>
                      <a:pt x="1734" y="782"/>
                    </a:cubicBezTo>
                    <a:cubicBezTo>
                      <a:pt x="10126" y="4096"/>
                      <a:pt x="16517" y="8430"/>
                      <a:pt x="19355" y="12288"/>
                    </a:cubicBezTo>
                    <a:cubicBezTo>
                      <a:pt x="19898" y="12345"/>
                      <a:pt x="20451" y="12392"/>
                      <a:pt x="21003" y="12450"/>
                    </a:cubicBezTo>
                    <a:cubicBezTo>
                      <a:pt x="18450" y="8373"/>
                      <a:pt x="11650" y="3620"/>
                      <a:pt x="2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503750" y="4827065"/>
                <a:ext cx="7872751" cy="335023"/>
              </a:xfrm>
              <a:custGeom>
                <a:avLst/>
                <a:gdLst/>
                <a:ahLst/>
                <a:cxnLst/>
                <a:rect l="l" t="t" r="r" b="b"/>
                <a:pathLst>
                  <a:path w="221409" h="9422" extrusionOk="0">
                    <a:moveTo>
                      <a:pt x="37027" y="1"/>
                    </a:moveTo>
                    <a:cubicBezTo>
                      <a:pt x="22617" y="1"/>
                      <a:pt x="0" y="2268"/>
                      <a:pt x="0" y="2268"/>
                    </a:cubicBezTo>
                    <a:lnTo>
                      <a:pt x="0" y="9373"/>
                    </a:lnTo>
                    <a:lnTo>
                      <a:pt x="221409" y="9421"/>
                    </a:lnTo>
                    <a:lnTo>
                      <a:pt x="221409" y="2268"/>
                    </a:lnTo>
                    <a:lnTo>
                      <a:pt x="206340" y="5230"/>
                    </a:lnTo>
                    <a:cubicBezTo>
                      <a:pt x="200246" y="5230"/>
                      <a:pt x="193751" y="5292"/>
                      <a:pt x="186645" y="5292"/>
                    </a:cubicBezTo>
                    <a:cubicBezTo>
                      <a:pt x="166362" y="5292"/>
                      <a:pt x="141095" y="4790"/>
                      <a:pt x="105918" y="925"/>
                    </a:cubicBezTo>
                    <a:cubicBezTo>
                      <a:pt x="105566" y="886"/>
                      <a:pt x="105149" y="868"/>
                      <a:pt x="104671" y="868"/>
                    </a:cubicBezTo>
                    <a:cubicBezTo>
                      <a:pt x="99487" y="868"/>
                      <a:pt x="87294" y="2958"/>
                      <a:pt x="76981" y="2958"/>
                    </a:cubicBezTo>
                    <a:cubicBezTo>
                      <a:pt x="75382" y="2958"/>
                      <a:pt x="73828" y="2908"/>
                      <a:pt x="72352" y="2792"/>
                    </a:cubicBezTo>
                    <a:cubicBezTo>
                      <a:pt x="58207" y="1668"/>
                      <a:pt x="47349" y="115"/>
                      <a:pt x="38595" y="10"/>
                    </a:cubicBezTo>
                    <a:cubicBezTo>
                      <a:pt x="38085" y="4"/>
                      <a:pt x="37561" y="1"/>
                      <a:pt x="37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503750" y="4790474"/>
                <a:ext cx="10151097" cy="414956"/>
              </a:xfrm>
              <a:custGeom>
                <a:avLst/>
                <a:gdLst/>
                <a:ahLst/>
                <a:cxnLst/>
                <a:rect l="l" t="t" r="r" b="b"/>
                <a:pathLst>
                  <a:path w="285484" h="11670" extrusionOk="0">
                    <a:moveTo>
                      <a:pt x="205803" y="0"/>
                    </a:moveTo>
                    <a:cubicBezTo>
                      <a:pt x="182287" y="0"/>
                      <a:pt x="151198" y="8164"/>
                      <a:pt x="120072" y="8164"/>
                    </a:cubicBezTo>
                    <a:cubicBezTo>
                      <a:pt x="109176" y="8164"/>
                      <a:pt x="45568" y="2478"/>
                      <a:pt x="13859" y="2478"/>
                    </a:cubicBezTo>
                    <a:lnTo>
                      <a:pt x="0" y="2478"/>
                    </a:lnTo>
                    <a:lnTo>
                      <a:pt x="0" y="11622"/>
                    </a:lnTo>
                    <a:lnTo>
                      <a:pt x="285483" y="11669"/>
                    </a:lnTo>
                    <a:lnTo>
                      <a:pt x="285483" y="2478"/>
                    </a:lnTo>
                    <a:cubicBezTo>
                      <a:pt x="285483" y="2478"/>
                      <a:pt x="258938" y="3260"/>
                      <a:pt x="249028" y="3260"/>
                    </a:cubicBezTo>
                    <a:cubicBezTo>
                      <a:pt x="248798" y="3260"/>
                      <a:pt x="248576" y="3260"/>
                      <a:pt x="248364" y="3259"/>
                    </a:cubicBezTo>
                    <a:cubicBezTo>
                      <a:pt x="239687" y="3230"/>
                      <a:pt x="223076" y="1401"/>
                      <a:pt x="214560" y="449"/>
                    </a:cubicBezTo>
                    <a:cubicBezTo>
                      <a:pt x="211780" y="138"/>
                      <a:pt x="208855" y="0"/>
                      <a:pt x="2058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503750" y="4969021"/>
                <a:ext cx="10151097" cy="236422"/>
              </a:xfrm>
              <a:custGeom>
                <a:avLst/>
                <a:gdLst/>
                <a:ahLst/>
                <a:cxnLst/>
                <a:rect l="l" t="t" r="r" b="b"/>
                <a:pathLst>
                  <a:path w="285484" h="6649" extrusionOk="0">
                    <a:moveTo>
                      <a:pt x="245351" y="1"/>
                    </a:moveTo>
                    <a:cubicBezTo>
                      <a:pt x="214466" y="1"/>
                      <a:pt x="175515" y="4858"/>
                      <a:pt x="165411" y="4858"/>
                    </a:cubicBezTo>
                    <a:cubicBezTo>
                      <a:pt x="134269" y="4858"/>
                      <a:pt x="103158" y="667"/>
                      <a:pt x="79643" y="667"/>
                    </a:cubicBezTo>
                    <a:cubicBezTo>
                      <a:pt x="76604" y="667"/>
                      <a:pt x="73692" y="737"/>
                      <a:pt x="70923" y="895"/>
                    </a:cubicBezTo>
                    <a:cubicBezTo>
                      <a:pt x="62408" y="1381"/>
                      <a:pt x="45796" y="3810"/>
                      <a:pt x="37109" y="3829"/>
                    </a:cubicBezTo>
                    <a:cubicBezTo>
                      <a:pt x="36853" y="3829"/>
                      <a:pt x="36594" y="3830"/>
                      <a:pt x="36332" y="3830"/>
                    </a:cubicBezTo>
                    <a:cubicBezTo>
                      <a:pt x="27077" y="3830"/>
                      <a:pt x="14543" y="3490"/>
                      <a:pt x="0" y="1933"/>
                    </a:cubicBezTo>
                    <a:lnTo>
                      <a:pt x="0" y="6648"/>
                    </a:lnTo>
                    <a:lnTo>
                      <a:pt x="285483" y="6620"/>
                    </a:lnTo>
                    <a:lnTo>
                      <a:pt x="285483" y="1933"/>
                    </a:lnTo>
                    <a:cubicBezTo>
                      <a:pt x="285483" y="1933"/>
                      <a:pt x="260718" y="324"/>
                      <a:pt x="252451" y="95"/>
                    </a:cubicBezTo>
                    <a:cubicBezTo>
                      <a:pt x="250146" y="31"/>
                      <a:pt x="247773" y="1"/>
                      <a:pt x="245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1"/>
            <p:cNvGrpSpPr/>
            <p:nvPr/>
          </p:nvGrpSpPr>
          <p:grpSpPr>
            <a:xfrm>
              <a:off x="2764554" y="4603508"/>
              <a:ext cx="106178" cy="220364"/>
              <a:chOff x="2159825" y="1687275"/>
              <a:chExt cx="231375" cy="480200"/>
            </a:xfrm>
          </p:grpSpPr>
          <p:sp>
            <p:nvSpPr>
              <p:cNvPr id="757" name="Google Shape;757;p31"/>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31"/>
            <p:cNvGrpSpPr/>
            <p:nvPr/>
          </p:nvGrpSpPr>
          <p:grpSpPr>
            <a:xfrm>
              <a:off x="8161756" y="4734443"/>
              <a:ext cx="135085" cy="280626"/>
              <a:chOff x="252000" y="1393475"/>
              <a:chExt cx="262250" cy="544800"/>
            </a:xfrm>
          </p:grpSpPr>
          <p:sp>
            <p:nvSpPr>
              <p:cNvPr id="770" name="Google Shape;770;p31"/>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3" name="Google Shape;783;p31"/>
          <p:cNvSpPr/>
          <p:nvPr/>
        </p:nvSpPr>
        <p:spPr>
          <a:xfrm>
            <a:off x="1001977" y="2802539"/>
            <a:ext cx="1125029" cy="524382"/>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1013245" y="1827394"/>
            <a:ext cx="1125029" cy="524382"/>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a:off x="1001977" y="3741111"/>
            <a:ext cx="1125029" cy="524382"/>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a:off x="1025749" y="981620"/>
            <a:ext cx="1125029" cy="524382"/>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flipH="1">
            <a:off x="485200" y="1193875"/>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flipH="1">
            <a:off x="158925" y="27028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flipH="1">
            <a:off x="7782250" y="1240338"/>
            <a:ext cx="511400" cy="22037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flipH="1">
            <a:off x="2686579" y="55649"/>
            <a:ext cx="865000" cy="376800"/>
          </a:xfrm>
          <a:custGeom>
            <a:avLst/>
            <a:gdLst/>
            <a:ahLst/>
            <a:cxnLst/>
            <a:rect l="l" t="t" r="r" b="b"/>
            <a:pathLst>
              <a:path w="34600" h="15072" extrusionOk="0">
                <a:moveTo>
                  <a:pt x="19501" y="1"/>
                </a:moveTo>
                <a:cubicBezTo>
                  <a:pt x="17200" y="1"/>
                  <a:pt x="15336" y="1866"/>
                  <a:pt x="15336" y="4167"/>
                </a:cubicBezTo>
                <a:cubicBezTo>
                  <a:pt x="15336" y="4294"/>
                  <a:pt x="15345" y="4412"/>
                  <a:pt x="15354" y="4540"/>
                </a:cubicBezTo>
                <a:cubicBezTo>
                  <a:pt x="15054" y="4412"/>
                  <a:pt x="14726" y="4339"/>
                  <a:pt x="14381" y="4339"/>
                </a:cubicBezTo>
                <a:cubicBezTo>
                  <a:pt x="13698" y="4339"/>
                  <a:pt x="13089" y="4612"/>
                  <a:pt x="12634" y="5058"/>
                </a:cubicBezTo>
                <a:cubicBezTo>
                  <a:pt x="11734" y="4239"/>
                  <a:pt x="10551" y="3730"/>
                  <a:pt x="9242" y="3730"/>
                </a:cubicBezTo>
                <a:cubicBezTo>
                  <a:pt x="6459" y="3730"/>
                  <a:pt x="4203" y="5986"/>
                  <a:pt x="4203" y="8769"/>
                </a:cubicBezTo>
                <a:cubicBezTo>
                  <a:pt x="4203" y="8924"/>
                  <a:pt x="4212" y="9069"/>
                  <a:pt x="4221" y="9215"/>
                </a:cubicBezTo>
                <a:cubicBezTo>
                  <a:pt x="3866" y="9060"/>
                  <a:pt x="3466" y="8978"/>
                  <a:pt x="3048" y="8978"/>
                </a:cubicBezTo>
                <a:cubicBezTo>
                  <a:pt x="1365" y="8978"/>
                  <a:pt x="1" y="10342"/>
                  <a:pt x="1" y="12025"/>
                </a:cubicBezTo>
                <a:cubicBezTo>
                  <a:pt x="1" y="13708"/>
                  <a:pt x="1365" y="15072"/>
                  <a:pt x="3048" y="15072"/>
                </a:cubicBezTo>
                <a:lnTo>
                  <a:pt x="24458" y="15072"/>
                </a:lnTo>
                <a:cubicBezTo>
                  <a:pt x="26141" y="15072"/>
                  <a:pt x="27505" y="13708"/>
                  <a:pt x="27505" y="12025"/>
                </a:cubicBezTo>
                <a:cubicBezTo>
                  <a:pt x="27505" y="10888"/>
                  <a:pt x="26878" y="9897"/>
                  <a:pt x="25959" y="9378"/>
                </a:cubicBezTo>
                <a:lnTo>
                  <a:pt x="32080" y="9378"/>
                </a:lnTo>
                <a:cubicBezTo>
                  <a:pt x="33472" y="9378"/>
                  <a:pt x="34600" y="8250"/>
                  <a:pt x="34600" y="6859"/>
                </a:cubicBezTo>
                <a:cubicBezTo>
                  <a:pt x="34600" y="5467"/>
                  <a:pt x="33472" y="4339"/>
                  <a:pt x="32080" y="4339"/>
                </a:cubicBezTo>
                <a:cubicBezTo>
                  <a:pt x="31989" y="4339"/>
                  <a:pt x="31898" y="4349"/>
                  <a:pt x="31807" y="4358"/>
                </a:cubicBezTo>
                <a:cubicBezTo>
                  <a:pt x="31816" y="4294"/>
                  <a:pt x="31826" y="4230"/>
                  <a:pt x="31826" y="4167"/>
                </a:cubicBezTo>
                <a:cubicBezTo>
                  <a:pt x="31826" y="2539"/>
                  <a:pt x="30498" y="1220"/>
                  <a:pt x="28870" y="1220"/>
                </a:cubicBezTo>
                <a:cubicBezTo>
                  <a:pt x="28015" y="1220"/>
                  <a:pt x="27251" y="1584"/>
                  <a:pt x="26714" y="2166"/>
                </a:cubicBezTo>
                <a:cubicBezTo>
                  <a:pt x="26159" y="1947"/>
                  <a:pt x="25559" y="1829"/>
                  <a:pt x="24922" y="1829"/>
                </a:cubicBezTo>
                <a:cubicBezTo>
                  <a:pt x="24295" y="1829"/>
                  <a:pt x="23703" y="1947"/>
                  <a:pt x="23149" y="2157"/>
                </a:cubicBezTo>
                <a:cubicBezTo>
                  <a:pt x="22439" y="874"/>
                  <a:pt x="21075" y="1"/>
                  <a:pt x="19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flipH="1">
            <a:off x="8316575" y="45390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flipH="1">
            <a:off x="8743450" y="3572025"/>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TextBox 165">
            <a:extLst>
              <a:ext uri="{FF2B5EF4-FFF2-40B4-BE49-F238E27FC236}">
                <a16:creationId xmlns:a16="http://schemas.microsoft.com/office/drawing/2014/main" id="{5CD217CC-9202-7BC4-6D0D-B45AB132B16A}"/>
              </a:ext>
            </a:extLst>
          </p:cNvPr>
          <p:cNvSpPr txBox="1"/>
          <p:nvPr/>
        </p:nvSpPr>
        <p:spPr>
          <a:xfrm>
            <a:off x="0" y="216371"/>
            <a:ext cx="9174285" cy="646331"/>
          </a:xfrm>
          <a:prstGeom prst="rect">
            <a:avLst/>
          </a:prstGeom>
          <a:noFill/>
        </p:spPr>
        <p:txBody>
          <a:bodyPr wrap="square" rtlCol="0">
            <a:spAutoFit/>
          </a:bodyPr>
          <a:lstStyle/>
          <a:p>
            <a:pPr algn="ctr"/>
            <a:r>
              <a:rPr lang="en-US" sz="3600" b="1">
                <a:solidFill>
                  <a:schemeClr val="tx2">
                    <a:lumMod val="50000"/>
                  </a:schemeClr>
                </a:solidFill>
                <a:latin typeface="Arial" panose="020B0604020202020204" pitchFamily="34" charset="0"/>
                <a:cs typeface="Arial" panose="020B0604020202020204" pitchFamily="34" charset="0"/>
              </a:rPr>
              <a:t>NỘI DUNG BÀI HỌC </a:t>
            </a:r>
          </a:p>
        </p:txBody>
      </p:sp>
      <p:sp>
        <p:nvSpPr>
          <p:cNvPr id="167" name="TextBox 166">
            <a:extLst>
              <a:ext uri="{FF2B5EF4-FFF2-40B4-BE49-F238E27FC236}">
                <a16:creationId xmlns:a16="http://schemas.microsoft.com/office/drawing/2014/main" id="{0FCDD26F-AE31-17B1-871F-3372C6275429}"/>
              </a:ext>
            </a:extLst>
          </p:cNvPr>
          <p:cNvSpPr txBox="1"/>
          <p:nvPr/>
        </p:nvSpPr>
        <p:spPr>
          <a:xfrm>
            <a:off x="2325289" y="926659"/>
            <a:ext cx="6083482" cy="646331"/>
          </a:xfrm>
          <a:prstGeom prst="rect">
            <a:avLst/>
          </a:prstGeom>
          <a:noFill/>
        </p:spPr>
        <p:txBody>
          <a:bodyPr wrap="square" rtlCol="0">
            <a:spAutoFit/>
          </a:bodyPr>
          <a:lstStyle/>
          <a:p>
            <a:pPr>
              <a:lnSpc>
                <a:spcPct val="150000"/>
              </a:lnSpc>
            </a:pPr>
            <a:r>
              <a:rPr lang="en-US" sz="2400" b="1">
                <a:latin typeface="Arial" panose="020B0604020202020204" pitchFamily="34" charset="0"/>
                <a:cs typeface="Arial" panose="020B0604020202020204" pitchFamily="34" charset="0"/>
              </a:rPr>
              <a:t>Đọc các đoạn văn và thực hiện yêu cầu.</a:t>
            </a:r>
          </a:p>
        </p:txBody>
      </p:sp>
      <p:sp>
        <p:nvSpPr>
          <p:cNvPr id="168" name="TextBox 167">
            <a:extLst>
              <a:ext uri="{FF2B5EF4-FFF2-40B4-BE49-F238E27FC236}">
                <a16:creationId xmlns:a16="http://schemas.microsoft.com/office/drawing/2014/main" id="{5F552C46-3A37-C752-3E0C-88C1C75C85F1}"/>
              </a:ext>
            </a:extLst>
          </p:cNvPr>
          <p:cNvSpPr txBox="1"/>
          <p:nvPr/>
        </p:nvSpPr>
        <p:spPr>
          <a:xfrm>
            <a:off x="2354616" y="1729158"/>
            <a:ext cx="6040401" cy="646331"/>
          </a:xfrm>
          <a:prstGeom prst="rect">
            <a:avLst/>
          </a:prstGeom>
          <a:noFill/>
        </p:spPr>
        <p:txBody>
          <a:bodyPr wrap="square" rtlCol="0">
            <a:spAutoFit/>
          </a:bodyPr>
          <a:lstStyle/>
          <a:p>
            <a:pPr>
              <a:lnSpc>
                <a:spcPct val="150000"/>
              </a:lnSpc>
            </a:pPr>
            <a:r>
              <a:rPr lang="en-US" sz="2400" b="1">
                <a:latin typeface="Arial" panose="020B0604020202020204" pitchFamily="34" charset="0"/>
                <a:cs typeface="Arial" panose="020B0604020202020204" pitchFamily="34" charset="0"/>
              </a:rPr>
              <a:t>Cách viết đoạn văn tưởng tượng.</a:t>
            </a:r>
          </a:p>
        </p:txBody>
      </p:sp>
      <p:sp>
        <p:nvSpPr>
          <p:cNvPr id="169" name="TextBox 168">
            <a:extLst>
              <a:ext uri="{FF2B5EF4-FFF2-40B4-BE49-F238E27FC236}">
                <a16:creationId xmlns:a16="http://schemas.microsoft.com/office/drawing/2014/main" id="{011E28FF-9925-CBEB-8982-C04DD62831E9}"/>
              </a:ext>
            </a:extLst>
          </p:cNvPr>
          <p:cNvSpPr txBox="1"/>
          <p:nvPr/>
        </p:nvSpPr>
        <p:spPr>
          <a:xfrm>
            <a:off x="2384227" y="2466546"/>
            <a:ext cx="5634811" cy="1200329"/>
          </a:xfrm>
          <a:prstGeom prst="rect">
            <a:avLst/>
          </a:prstGeom>
          <a:noFill/>
        </p:spPr>
        <p:txBody>
          <a:bodyPr wrap="square" rtlCol="0">
            <a:spAutoFit/>
          </a:bodyPr>
          <a:lstStyle/>
          <a:p>
            <a:pPr>
              <a:lnSpc>
                <a:spcPct val="150000"/>
              </a:lnSpc>
            </a:pPr>
            <a:r>
              <a:rPr lang="en-US" sz="2400" b="1">
                <a:latin typeface="Arial" panose="020B0604020202020204" pitchFamily="34" charset="0"/>
                <a:cs typeface="Arial" panose="020B0604020202020204" pitchFamily="34" charset="0"/>
              </a:rPr>
              <a:t>Trao đổi về những điểm cần lưu ý khi viết đoạn văn tưởng tượng. </a:t>
            </a:r>
          </a:p>
        </p:txBody>
      </p:sp>
      <p:sp>
        <p:nvSpPr>
          <p:cNvPr id="170" name="TextBox 169">
            <a:extLst>
              <a:ext uri="{FF2B5EF4-FFF2-40B4-BE49-F238E27FC236}">
                <a16:creationId xmlns:a16="http://schemas.microsoft.com/office/drawing/2014/main" id="{4A90E492-1710-815E-9E1B-2DA3A24B25F1}"/>
              </a:ext>
            </a:extLst>
          </p:cNvPr>
          <p:cNvSpPr txBox="1"/>
          <p:nvPr/>
        </p:nvSpPr>
        <p:spPr>
          <a:xfrm>
            <a:off x="2422235" y="3820698"/>
            <a:ext cx="5214654"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Vận dụng.</a:t>
            </a:r>
          </a:p>
        </p:txBody>
      </p:sp>
      <p:sp>
        <p:nvSpPr>
          <p:cNvPr id="171" name="TextBox 170">
            <a:extLst>
              <a:ext uri="{FF2B5EF4-FFF2-40B4-BE49-F238E27FC236}">
                <a16:creationId xmlns:a16="http://schemas.microsoft.com/office/drawing/2014/main" id="{34DA7510-C522-C63A-0D75-59CE7DD73948}"/>
              </a:ext>
            </a:extLst>
          </p:cNvPr>
          <p:cNvSpPr txBox="1"/>
          <p:nvPr/>
        </p:nvSpPr>
        <p:spPr>
          <a:xfrm>
            <a:off x="1238147" y="935122"/>
            <a:ext cx="1266224" cy="646331"/>
          </a:xfrm>
          <a:prstGeom prst="rect">
            <a:avLst/>
          </a:prstGeom>
          <a:noFill/>
        </p:spPr>
        <p:txBody>
          <a:bodyPr wrap="square" rtlCol="0">
            <a:spAutoFit/>
          </a:bodyPr>
          <a:lstStyle/>
          <a:p>
            <a:r>
              <a:rPr lang="en-US" sz="3600" b="1">
                <a:latin typeface="+mj-lt"/>
                <a:cs typeface="Arial" panose="020B0604020202020204" pitchFamily="34" charset="0"/>
              </a:rPr>
              <a:t>01</a:t>
            </a:r>
          </a:p>
        </p:txBody>
      </p:sp>
      <p:sp>
        <p:nvSpPr>
          <p:cNvPr id="172" name="TextBox 171">
            <a:extLst>
              <a:ext uri="{FF2B5EF4-FFF2-40B4-BE49-F238E27FC236}">
                <a16:creationId xmlns:a16="http://schemas.microsoft.com/office/drawing/2014/main" id="{A7CF49C4-8BB3-D064-8C15-B960A93EE021}"/>
              </a:ext>
            </a:extLst>
          </p:cNvPr>
          <p:cNvSpPr txBox="1"/>
          <p:nvPr/>
        </p:nvSpPr>
        <p:spPr>
          <a:xfrm>
            <a:off x="1225549" y="1835006"/>
            <a:ext cx="1356515" cy="646331"/>
          </a:xfrm>
          <a:prstGeom prst="rect">
            <a:avLst/>
          </a:prstGeom>
          <a:noFill/>
        </p:spPr>
        <p:txBody>
          <a:bodyPr wrap="square" rtlCol="0">
            <a:spAutoFit/>
          </a:bodyPr>
          <a:lstStyle/>
          <a:p>
            <a:r>
              <a:rPr lang="en-US" sz="3600" b="1">
                <a:latin typeface="+mj-lt"/>
                <a:cs typeface="Arial" panose="020B0604020202020204" pitchFamily="34" charset="0"/>
              </a:rPr>
              <a:t>02</a:t>
            </a:r>
          </a:p>
        </p:txBody>
      </p:sp>
      <p:sp>
        <p:nvSpPr>
          <p:cNvPr id="173" name="TextBox 172">
            <a:extLst>
              <a:ext uri="{FF2B5EF4-FFF2-40B4-BE49-F238E27FC236}">
                <a16:creationId xmlns:a16="http://schemas.microsoft.com/office/drawing/2014/main" id="{396EA3BA-A099-0911-CAC4-F992CD3A1558}"/>
              </a:ext>
            </a:extLst>
          </p:cNvPr>
          <p:cNvSpPr txBox="1"/>
          <p:nvPr/>
        </p:nvSpPr>
        <p:spPr>
          <a:xfrm>
            <a:off x="1205693" y="2807854"/>
            <a:ext cx="1317434" cy="646331"/>
          </a:xfrm>
          <a:prstGeom prst="rect">
            <a:avLst/>
          </a:prstGeom>
          <a:noFill/>
        </p:spPr>
        <p:txBody>
          <a:bodyPr wrap="square" rtlCol="0">
            <a:spAutoFit/>
          </a:bodyPr>
          <a:lstStyle/>
          <a:p>
            <a:r>
              <a:rPr lang="en-US" sz="3600" b="1">
                <a:latin typeface="+mj-lt"/>
                <a:cs typeface="Arial" panose="020B0604020202020204" pitchFamily="34" charset="0"/>
              </a:rPr>
              <a:t>03</a:t>
            </a:r>
          </a:p>
        </p:txBody>
      </p:sp>
      <p:sp>
        <p:nvSpPr>
          <p:cNvPr id="174" name="TextBox 173">
            <a:extLst>
              <a:ext uri="{FF2B5EF4-FFF2-40B4-BE49-F238E27FC236}">
                <a16:creationId xmlns:a16="http://schemas.microsoft.com/office/drawing/2014/main" id="{85697AAA-FF65-D774-773F-78526D702F08}"/>
              </a:ext>
            </a:extLst>
          </p:cNvPr>
          <p:cNvSpPr txBox="1"/>
          <p:nvPr/>
        </p:nvSpPr>
        <p:spPr>
          <a:xfrm>
            <a:off x="1200897" y="3766843"/>
            <a:ext cx="1219200" cy="646331"/>
          </a:xfrm>
          <a:prstGeom prst="rect">
            <a:avLst/>
          </a:prstGeom>
          <a:noFill/>
        </p:spPr>
        <p:txBody>
          <a:bodyPr wrap="square" rtlCol="0">
            <a:spAutoFit/>
          </a:bodyPr>
          <a:lstStyle/>
          <a:p>
            <a:r>
              <a:rPr lang="en-US" sz="3600" b="1">
                <a:latin typeface="+mj-lt"/>
                <a:cs typeface="Arial" panose="020B0604020202020204" pitchFamily="34" charset="0"/>
              </a:rPr>
              <a:t>04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wipe(left)">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1"/>
                                        </p:tgtEl>
                                        <p:attrNameLst>
                                          <p:attrName>style.visibility</p:attrName>
                                        </p:attrNameLst>
                                      </p:cBhvr>
                                      <p:to>
                                        <p:strVal val="visible"/>
                                      </p:to>
                                    </p:set>
                                    <p:anim calcmode="lin" valueType="num">
                                      <p:cBhvr additive="base">
                                        <p:cTn id="12" dur="500" fill="hold"/>
                                        <p:tgtEl>
                                          <p:spTgt spid="171"/>
                                        </p:tgtEl>
                                        <p:attrNameLst>
                                          <p:attrName>ppt_x</p:attrName>
                                        </p:attrNameLst>
                                      </p:cBhvr>
                                      <p:tavLst>
                                        <p:tav tm="0">
                                          <p:val>
                                            <p:strVal val="#ppt_x"/>
                                          </p:val>
                                        </p:tav>
                                        <p:tav tm="100000">
                                          <p:val>
                                            <p:strVal val="#ppt_x"/>
                                          </p:val>
                                        </p:tav>
                                      </p:tavLst>
                                    </p:anim>
                                    <p:anim calcmode="lin" valueType="num">
                                      <p:cBhvr additive="base">
                                        <p:cTn id="13" dur="500" fill="hold"/>
                                        <p:tgtEl>
                                          <p:spTgt spid="17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86"/>
                                        </p:tgtEl>
                                        <p:attrNameLst>
                                          <p:attrName>style.visibility</p:attrName>
                                        </p:attrNameLst>
                                      </p:cBhvr>
                                      <p:to>
                                        <p:strVal val="visible"/>
                                      </p:to>
                                    </p:set>
                                    <p:anim calcmode="lin" valueType="num">
                                      <p:cBhvr additive="base">
                                        <p:cTn id="16" dur="500" fill="hold"/>
                                        <p:tgtEl>
                                          <p:spTgt spid="786"/>
                                        </p:tgtEl>
                                        <p:attrNameLst>
                                          <p:attrName>ppt_x</p:attrName>
                                        </p:attrNameLst>
                                      </p:cBhvr>
                                      <p:tavLst>
                                        <p:tav tm="0">
                                          <p:val>
                                            <p:strVal val="#ppt_x"/>
                                          </p:val>
                                        </p:tav>
                                        <p:tav tm="100000">
                                          <p:val>
                                            <p:strVal val="#ppt_x"/>
                                          </p:val>
                                        </p:tav>
                                      </p:tavLst>
                                    </p:anim>
                                    <p:anim calcmode="lin" valueType="num">
                                      <p:cBhvr additive="base">
                                        <p:cTn id="17" dur="500" fill="hold"/>
                                        <p:tgtEl>
                                          <p:spTgt spid="78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7"/>
                                        </p:tgtEl>
                                        <p:attrNameLst>
                                          <p:attrName>style.visibility</p:attrName>
                                        </p:attrNameLst>
                                      </p:cBhvr>
                                      <p:to>
                                        <p:strVal val="visible"/>
                                      </p:to>
                                    </p:set>
                                    <p:anim calcmode="lin" valueType="num">
                                      <p:cBhvr additive="base">
                                        <p:cTn id="20" dur="500" fill="hold"/>
                                        <p:tgtEl>
                                          <p:spTgt spid="167"/>
                                        </p:tgtEl>
                                        <p:attrNameLst>
                                          <p:attrName>ppt_x</p:attrName>
                                        </p:attrNameLst>
                                      </p:cBhvr>
                                      <p:tavLst>
                                        <p:tav tm="0">
                                          <p:val>
                                            <p:strVal val="#ppt_x"/>
                                          </p:val>
                                        </p:tav>
                                        <p:tav tm="100000">
                                          <p:val>
                                            <p:strVal val="#ppt_x"/>
                                          </p:val>
                                        </p:tav>
                                      </p:tavLst>
                                    </p:anim>
                                    <p:anim calcmode="lin" valueType="num">
                                      <p:cBhvr additive="base">
                                        <p:cTn id="21" dur="500" fill="hold"/>
                                        <p:tgtEl>
                                          <p:spTgt spid="16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784"/>
                                        </p:tgtEl>
                                        <p:attrNameLst>
                                          <p:attrName>style.visibility</p:attrName>
                                        </p:attrNameLst>
                                      </p:cBhvr>
                                      <p:to>
                                        <p:strVal val="visible"/>
                                      </p:to>
                                    </p:set>
                                    <p:anim calcmode="lin" valueType="num">
                                      <p:cBhvr additive="base">
                                        <p:cTn id="25" dur="500" fill="hold"/>
                                        <p:tgtEl>
                                          <p:spTgt spid="784"/>
                                        </p:tgtEl>
                                        <p:attrNameLst>
                                          <p:attrName>ppt_x</p:attrName>
                                        </p:attrNameLst>
                                      </p:cBhvr>
                                      <p:tavLst>
                                        <p:tav tm="0">
                                          <p:val>
                                            <p:strVal val="#ppt_x"/>
                                          </p:val>
                                        </p:tav>
                                        <p:tav tm="100000">
                                          <p:val>
                                            <p:strVal val="#ppt_x"/>
                                          </p:val>
                                        </p:tav>
                                      </p:tavLst>
                                    </p:anim>
                                    <p:anim calcmode="lin" valueType="num">
                                      <p:cBhvr additive="base">
                                        <p:cTn id="26" dur="500" fill="hold"/>
                                        <p:tgtEl>
                                          <p:spTgt spid="78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2"/>
                                        </p:tgtEl>
                                        <p:attrNameLst>
                                          <p:attrName>style.visibility</p:attrName>
                                        </p:attrNameLst>
                                      </p:cBhvr>
                                      <p:to>
                                        <p:strVal val="visible"/>
                                      </p:to>
                                    </p:set>
                                    <p:anim calcmode="lin" valueType="num">
                                      <p:cBhvr additive="base">
                                        <p:cTn id="29" dur="500" fill="hold"/>
                                        <p:tgtEl>
                                          <p:spTgt spid="172"/>
                                        </p:tgtEl>
                                        <p:attrNameLst>
                                          <p:attrName>ppt_x</p:attrName>
                                        </p:attrNameLst>
                                      </p:cBhvr>
                                      <p:tavLst>
                                        <p:tav tm="0">
                                          <p:val>
                                            <p:strVal val="#ppt_x"/>
                                          </p:val>
                                        </p:tav>
                                        <p:tav tm="100000">
                                          <p:val>
                                            <p:strVal val="#ppt_x"/>
                                          </p:val>
                                        </p:tav>
                                      </p:tavLst>
                                    </p:anim>
                                    <p:anim calcmode="lin" valueType="num">
                                      <p:cBhvr additive="base">
                                        <p:cTn id="30" dur="500" fill="hold"/>
                                        <p:tgtEl>
                                          <p:spTgt spid="17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8"/>
                                        </p:tgtEl>
                                        <p:attrNameLst>
                                          <p:attrName>style.visibility</p:attrName>
                                        </p:attrNameLst>
                                      </p:cBhvr>
                                      <p:to>
                                        <p:strVal val="visible"/>
                                      </p:to>
                                    </p:set>
                                    <p:anim calcmode="lin" valueType="num">
                                      <p:cBhvr additive="base">
                                        <p:cTn id="33" dur="500" fill="hold"/>
                                        <p:tgtEl>
                                          <p:spTgt spid="168"/>
                                        </p:tgtEl>
                                        <p:attrNameLst>
                                          <p:attrName>ppt_x</p:attrName>
                                        </p:attrNameLst>
                                      </p:cBhvr>
                                      <p:tavLst>
                                        <p:tav tm="0">
                                          <p:val>
                                            <p:strVal val="#ppt_x"/>
                                          </p:val>
                                        </p:tav>
                                        <p:tav tm="100000">
                                          <p:val>
                                            <p:strVal val="#ppt_x"/>
                                          </p:val>
                                        </p:tav>
                                      </p:tavLst>
                                    </p:anim>
                                    <p:anim calcmode="lin" valueType="num">
                                      <p:cBhvr additive="base">
                                        <p:cTn id="34" dur="500" fill="hold"/>
                                        <p:tgtEl>
                                          <p:spTgt spid="168"/>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173"/>
                                        </p:tgtEl>
                                        <p:attrNameLst>
                                          <p:attrName>style.visibility</p:attrName>
                                        </p:attrNameLst>
                                      </p:cBhvr>
                                      <p:to>
                                        <p:strVal val="visible"/>
                                      </p:to>
                                    </p:set>
                                    <p:anim calcmode="lin" valueType="num">
                                      <p:cBhvr additive="base">
                                        <p:cTn id="38" dur="500" fill="hold"/>
                                        <p:tgtEl>
                                          <p:spTgt spid="173"/>
                                        </p:tgtEl>
                                        <p:attrNameLst>
                                          <p:attrName>ppt_x</p:attrName>
                                        </p:attrNameLst>
                                      </p:cBhvr>
                                      <p:tavLst>
                                        <p:tav tm="0">
                                          <p:val>
                                            <p:strVal val="#ppt_x"/>
                                          </p:val>
                                        </p:tav>
                                        <p:tav tm="100000">
                                          <p:val>
                                            <p:strVal val="#ppt_x"/>
                                          </p:val>
                                        </p:tav>
                                      </p:tavLst>
                                    </p:anim>
                                    <p:anim calcmode="lin" valueType="num">
                                      <p:cBhvr additive="base">
                                        <p:cTn id="39" dur="500" fill="hold"/>
                                        <p:tgtEl>
                                          <p:spTgt spid="17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83"/>
                                        </p:tgtEl>
                                        <p:attrNameLst>
                                          <p:attrName>style.visibility</p:attrName>
                                        </p:attrNameLst>
                                      </p:cBhvr>
                                      <p:to>
                                        <p:strVal val="visible"/>
                                      </p:to>
                                    </p:set>
                                    <p:anim calcmode="lin" valueType="num">
                                      <p:cBhvr additive="base">
                                        <p:cTn id="42" dur="500" fill="hold"/>
                                        <p:tgtEl>
                                          <p:spTgt spid="783"/>
                                        </p:tgtEl>
                                        <p:attrNameLst>
                                          <p:attrName>ppt_x</p:attrName>
                                        </p:attrNameLst>
                                      </p:cBhvr>
                                      <p:tavLst>
                                        <p:tav tm="0">
                                          <p:val>
                                            <p:strVal val="#ppt_x"/>
                                          </p:val>
                                        </p:tav>
                                        <p:tav tm="100000">
                                          <p:val>
                                            <p:strVal val="#ppt_x"/>
                                          </p:val>
                                        </p:tav>
                                      </p:tavLst>
                                    </p:anim>
                                    <p:anim calcmode="lin" valueType="num">
                                      <p:cBhvr additive="base">
                                        <p:cTn id="43" dur="500" fill="hold"/>
                                        <p:tgtEl>
                                          <p:spTgt spid="78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69"/>
                                        </p:tgtEl>
                                        <p:attrNameLst>
                                          <p:attrName>style.visibility</p:attrName>
                                        </p:attrNameLst>
                                      </p:cBhvr>
                                      <p:to>
                                        <p:strVal val="visible"/>
                                      </p:to>
                                    </p:set>
                                    <p:anim calcmode="lin" valueType="num">
                                      <p:cBhvr additive="base">
                                        <p:cTn id="46" dur="500" fill="hold"/>
                                        <p:tgtEl>
                                          <p:spTgt spid="169"/>
                                        </p:tgtEl>
                                        <p:attrNameLst>
                                          <p:attrName>ppt_x</p:attrName>
                                        </p:attrNameLst>
                                      </p:cBhvr>
                                      <p:tavLst>
                                        <p:tav tm="0">
                                          <p:val>
                                            <p:strVal val="#ppt_x"/>
                                          </p:val>
                                        </p:tav>
                                        <p:tav tm="100000">
                                          <p:val>
                                            <p:strVal val="#ppt_x"/>
                                          </p:val>
                                        </p:tav>
                                      </p:tavLst>
                                    </p:anim>
                                    <p:anim calcmode="lin" valueType="num">
                                      <p:cBhvr additive="base">
                                        <p:cTn id="47" dur="500" fill="hold"/>
                                        <p:tgtEl>
                                          <p:spTgt spid="169"/>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2" presetClass="entr" presetSubtype="4" fill="hold" grpId="0" nodeType="afterEffect">
                                  <p:stCondLst>
                                    <p:cond delay="0"/>
                                  </p:stCondLst>
                                  <p:childTnLst>
                                    <p:set>
                                      <p:cBhvr>
                                        <p:cTn id="50" dur="1" fill="hold">
                                          <p:stCondLst>
                                            <p:cond delay="0"/>
                                          </p:stCondLst>
                                        </p:cTn>
                                        <p:tgtEl>
                                          <p:spTgt spid="174"/>
                                        </p:tgtEl>
                                        <p:attrNameLst>
                                          <p:attrName>style.visibility</p:attrName>
                                        </p:attrNameLst>
                                      </p:cBhvr>
                                      <p:to>
                                        <p:strVal val="visible"/>
                                      </p:to>
                                    </p:set>
                                    <p:anim calcmode="lin" valueType="num">
                                      <p:cBhvr additive="base">
                                        <p:cTn id="51" dur="500" fill="hold"/>
                                        <p:tgtEl>
                                          <p:spTgt spid="174"/>
                                        </p:tgtEl>
                                        <p:attrNameLst>
                                          <p:attrName>ppt_x</p:attrName>
                                        </p:attrNameLst>
                                      </p:cBhvr>
                                      <p:tavLst>
                                        <p:tav tm="0">
                                          <p:val>
                                            <p:strVal val="#ppt_x"/>
                                          </p:val>
                                        </p:tav>
                                        <p:tav tm="100000">
                                          <p:val>
                                            <p:strVal val="#ppt_x"/>
                                          </p:val>
                                        </p:tav>
                                      </p:tavLst>
                                    </p:anim>
                                    <p:anim calcmode="lin" valueType="num">
                                      <p:cBhvr additive="base">
                                        <p:cTn id="52" dur="500" fill="hold"/>
                                        <p:tgtEl>
                                          <p:spTgt spid="17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85"/>
                                        </p:tgtEl>
                                        <p:attrNameLst>
                                          <p:attrName>style.visibility</p:attrName>
                                        </p:attrNameLst>
                                      </p:cBhvr>
                                      <p:to>
                                        <p:strVal val="visible"/>
                                      </p:to>
                                    </p:set>
                                    <p:anim calcmode="lin" valueType="num">
                                      <p:cBhvr additive="base">
                                        <p:cTn id="55" dur="500" fill="hold"/>
                                        <p:tgtEl>
                                          <p:spTgt spid="785"/>
                                        </p:tgtEl>
                                        <p:attrNameLst>
                                          <p:attrName>ppt_x</p:attrName>
                                        </p:attrNameLst>
                                      </p:cBhvr>
                                      <p:tavLst>
                                        <p:tav tm="0">
                                          <p:val>
                                            <p:strVal val="#ppt_x"/>
                                          </p:val>
                                        </p:tav>
                                        <p:tav tm="100000">
                                          <p:val>
                                            <p:strVal val="#ppt_x"/>
                                          </p:val>
                                        </p:tav>
                                      </p:tavLst>
                                    </p:anim>
                                    <p:anim calcmode="lin" valueType="num">
                                      <p:cBhvr additive="base">
                                        <p:cTn id="56" dur="500" fill="hold"/>
                                        <p:tgtEl>
                                          <p:spTgt spid="78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0"/>
                                        </p:tgtEl>
                                        <p:attrNameLst>
                                          <p:attrName>style.visibility</p:attrName>
                                        </p:attrNameLst>
                                      </p:cBhvr>
                                      <p:to>
                                        <p:strVal val="visible"/>
                                      </p:to>
                                    </p:set>
                                    <p:anim calcmode="lin" valueType="num">
                                      <p:cBhvr additive="base">
                                        <p:cTn id="59" dur="500" fill="hold"/>
                                        <p:tgtEl>
                                          <p:spTgt spid="170"/>
                                        </p:tgtEl>
                                        <p:attrNameLst>
                                          <p:attrName>ppt_x</p:attrName>
                                        </p:attrNameLst>
                                      </p:cBhvr>
                                      <p:tavLst>
                                        <p:tav tm="0">
                                          <p:val>
                                            <p:strVal val="#ppt_x"/>
                                          </p:val>
                                        </p:tav>
                                        <p:tav tm="100000">
                                          <p:val>
                                            <p:strVal val="#ppt_x"/>
                                          </p:val>
                                        </p:tav>
                                      </p:tavLst>
                                    </p:anim>
                                    <p:anim calcmode="lin" valueType="num">
                                      <p:cBhvr additive="base">
                                        <p:cTn id="60"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 grpId="0" animBg="1"/>
      <p:bldP spid="784" grpId="0" animBg="1"/>
      <p:bldP spid="785" grpId="0" animBg="1"/>
      <p:bldP spid="786" grpId="0" animBg="1"/>
      <p:bldP spid="166" grpId="0"/>
      <p:bldP spid="167" grpId="0"/>
      <p:bldP spid="168" grpId="0"/>
      <p:bldP spid="169" grpId="0"/>
      <p:bldP spid="170" grpId="0"/>
      <p:bldP spid="171" grpId="0"/>
      <p:bldP spid="172" grpId="0"/>
      <p:bldP spid="173" grpId="0"/>
      <p:bldP spid="1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grpSp>
        <p:nvGrpSpPr>
          <p:cNvPr id="809" name="Google Shape;809;p32"/>
          <p:cNvGrpSpPr/>
          <p:nvPr/>
        </p:nvGrpSpPr>
        <p:grpSpPr>
          <a:xfrm>
            <a:off x="-477432" y="3417603"/>
            <a:ext cx="10098879" cy="1792015"/>
            <a:chOff x="-477432" y="3417603"/>
            <a:chExt cx="10098879" cy="1792015"/>
          </a:xfrm>
        </p:grpSpPr>
        <p:grpSp>
          <p:nvGrpSpPr>
            <p:cNvPr id="810" name="Google Shape;810;p32"/>
            <p:cNvGrpSpPr/>
            <p:nvPr/>
          </p:nvGrpSpPr>
          <p:grpSpPr>
            <a:xfrm>
              <a:off x="782213" y="4123807"/>
              <a:ext cx="1026602" cy="220379"/>
              <a:chOff x="2872425" y="4514769"/>
              <a:chExt cx="1110200" cy="238325"/>
            </a:xfrm>
          </p:grpSpPr>
          <p:sp>
            <p:nvSpPr>
              <p:cNvPr id="811" name="Google Shape;811;p32"/>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2" name="Google Shape;812;p32"/>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3" name="Google Shape;813;p32"/>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4" name="Google Shape;814;p32"/>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5" name="Google Shape;815;p32"/>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6" name="Google Shape;816;p32"/>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7" name="Google Shape;817;p32"/>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8" name="Google Shape;818;p32"/>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9" name="Google Shape;819;p32"/>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0" name="Google Shape;820;p32"/>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1" name="Google Shape;821;p32"/>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2" name="Google Shape;822;p32"/>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3" name="Google Shape;823;p32"/>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24" name="Google Shape;824;p32"/>
            <p:cNvGrpSpPr/>
            <p:nvPr/>
          </p:nvGrpSpPr>
          <p:grpSpPr>
            <a:xfrm>
              <a:off x="-347595" y="3417603"/>
              <a:ext cx="9755938" cy="1685096"/>
              <a:chOff x="-347595" y="3417603"/>
              <a:chExt cx="9755938" cy="1685096"/>
            </a:xfrm>
          </p:grpSpPr>
          <p:sp>
            <p:nvSpPr>
              <p:cNvPr id="825" name="Google Shape;825;p32"/>
              <p:cNvSpPr/>
              <p:nvPr/>
            </p:nvSpPr>
            <p:spPr>
              <a:xfrm>
                <a:off x="-347595" y="3791978"/>
                <a:ext cx="5179172" cy="1310721"/>
              </a:xfrm>
              <a:custGeom>
                <a:avLst/>
                <a:gdLst/>
                <a:ahLst/>
                <a:cxnLst/>
                <a:rect l="l" t="t" r="r" b="b"/>
                <a:pathLst>
                  <a:path w="149331" h="37792" extrusionOk="0">
                    <a:moveTo>
                      <a:pt x="144014" y="37792"/>
                    </a:moveTo>
                    <a:lnTo>
                      <a:pt x="144014" y="37773"/>
                    </a:lnTo>
                    <a:lnTo>
                      <a:pt x="141439" y="37773"/>
                    </a:lnTo>
                    <a:lnTo>
                      <a:pt x="141439" y="37764"/>
                    </a:lnTo>
                    <a:lnTo>
                      <a:pt x="139142" y="37764"/>
                    </a:lnTo>
                    <a:lnTo>
                      <a:pt x="139142" y="37746"/>
                    </a:lnTo>
                    <a:lnTo>
                      <a:pt x="138058" y="37746"/>
                    </a:lnTo>
                    <a:lnTo>
                      <a:pt x="138058" y="37727"/>
                    </a:lnTo>
                    <a:lnTo>
                      <a:pt x="136975" y="37727"/>
                    </a:lnTo>
                    <a:lnTo>
                      <a:pt x="136975" y="37718"/>
                    </a:lnTo>
                    <a:lnTo>
                      <a:pt x="135882" y="37718"/>
                    </a:lnTo>
                    <a:lnTo>
                      <a:pt x="135882" y="37699"/>
                    </a:lnTo>
                    <a:lnTo>
                      <a:pt x="134798" y="37699"/>
                    </a:lnTo>
                    <a:lnTo>
                      <a:pt x="134798" y="37681"/>
                    </a:lnTo>
                    <a:lnTo>
                      <a:pt x="133955" y="37681"/>
                    </a:lnTo>
                    <a:lnTo>
                      <a:pt x="133955" y="37671"/>
                    </a:lnTo>
                    <a:lnTo>
                      <a:pt x="133270" y="37671"/>
                    </a:lnTo>
                    <a:lnTo>
                      <a:pt x="133270" y="37653"/>
                    </a:lnTo>
                    <a:lnTo>
                      <a:pt x="132575" y="37653"/>
                    </a:lnTo>
                    <a:lnTo>
                      <a:pt x="132575" y="37634"/>
                    </a:lnTo>
                    <a:lnTo>
                      <a:pt x="131899" y="37634"/>
                    </a:lnTo>
                    <a:lnTo>
                      <a:pt x="131899" y="37625"/>
                    </a:lnTo>
                    <a:lnTo>
                      <a:pt x="131204" y="37625"/>
                    </a:lnTo>
                    <a:lnTo>
                      <a:pt x="131204" y="37607"/>
                    </a:lnTo>
                    <a:lnTo>
                      <a:pt x="130528" y="37607"/>
                    </a:lnTo>
                    <a:lnTo>
                      <a:pt x="130528" y="37588"/>
                    </a:lnTo>
                    <a:lnTo>
                      <a:pt x="129833" y="37588"/>
                    </a:lnTo>
                    <a:lnTo>
                      <a:pt x="129833" y="37579"/>
                    </a:lnTo>
                    <a:lnTo>
                      <a:pt x="129213" y="37579"/>
                    </a:lnTo>
                    <a:lnTo>
                      <a:pt x="129213" y="37560"/>
                    </a:lnTo>
                    <a:lnTo>
                      <a:pt x="128722" y="37560"/>
                    </a:lnTo>
                    <a:lnTo>
                      <a:pt x="128722" y="37542"/>
                    </a:lnTo>
                    <a:lnTo>
                      <a:pt x="128212" y="37542"/>
                    </a:lnTo>
                    <a:lnTo>
                      <a:pt x="128212" y="37532"/>
                    </a:lnTo>
                    <a:lnTo>
                      <a:pt x="127712" y="37532"/>
                    </a:lnTo>
                    <a:lnTo>
                      <a:pt x="127712" y="37514"/>
                    </a:lnTo>
                    <a:lnTo>
                      <a:pt x="127203" y="37514"/>
                    </a:lnTo>
                    <a:lnTo>
                      <a:pt x="127203" y="37495"/>
                    </a:lnTo>
                    <a:lnTo>
                      <a:pt x="126693" y="37495"/>
                    </a:lnTo>
                    <a:lnTo>
                      <a:pt x="126693" y="37486"/>
                    </a:lnTo>
                    <a:lnTo>
                      <a:pt x="126202" y="37486"/>
                    </a:lnTo>
                    <a:lnTo>
                      <a:pt x="126202" y="37468"/>
                    </a:lnTo>
                    <a:lnTo>
                      <a:pt x="125693" y="37468"/>
                    </a:lnTo>
                    <a:lnTo>
                      <a:pt x="125693" y="37449"/>
                    </a:lnTo>
                    <a:lnTo>
                      <a:pt x="125202" y="37449"/>
                    </a:lnTo>
                    <a:lnTo>
                      <a:pt x="125202" y="37440"/>
                    </a:lnTo>
                    <a:lnTo>
                      <a:pt x="124693" y="37440"/>
                    </a:lnTo>
                    <a:lnTo>
                      <a:pt x="124693" y="37421"/>
                    </a:lnTo>
                    <a:lnTo>
                      <a:pt x="124239" y="37421"/>
                    </a:lnTo>
                    <a:lnTo>
                      <a:pt x="124239" y="37403"/>
                    </a:lnTo>
                    <a:lnTo>
                      <a:pt x="123840" y="37403"/>
                    </a:lnTo>
                    <a:lnTo>
                      <a:pt x="123840" y="37394"/>
                    </a:lnTo>
                    <a:lnTo>
                      <a:pt x="123451" y="37394"/>
                    </a:lnTo>
                    <a:lnTo>
                      <a:pt x="123451" y="37375"/>
                    </a:lnTo>
                    <a:lnTo>
                      <a:pt x="123053" y="37375"/>
                    </a:lnTo>
                    <a:lnTo>
                      <a:pt x="123053" y="37356"/>
                    </a:lnTo>
                    <a:lnTo>
                      <a:pt x="122655" y="37356"/>
                    </a:lnTo>
                    <a:lnTo>
                      <a:pt x="122655" y="37347"/>
                    </a:lnTo>
                    <a:lnTo>
                      <a:pt x="122266" y="37347"/>
                    </a:lnTo>
                    <a:lnTo>
                      <a:pt x="122266" y="37329"/>
                    </a:lnTo>
                    <a:lnTo>
                      <a:pt x="121868" y="37329"/>
                    </a:lnTo>
                    <a:lnTo>
                      <a:pt x="121868" y="37310"/>
                    </a:lnTo>
                    <a:lnTo>
                      <a:pt x="121460" y="37310"/>
                    </a:lnTo>
                    <a:lnTo>
                      <a:pt x="121460" y="37301"/>
                    </a:lnTo>
                    <a:lnTo>
                      <a:pt x="121080" y="37301"/>
                    </a:lnTo>
                    <a:lnTo>
                      <a:pt x="121080" y="37282"/>
                    </a:lnTo>
                    <a:lnTo>
                      <a:pt x="120673" y="37282"/>
                    </a:lnTo>
                    <a:lnTo>
                      <a:pt x="120673" y="37264"/>
                    </a:lnTo>
                    <a:lnTo>
                      <a:pt x="120293" y="37264"/>
                    </a:lnTo>
                    <a:lnTo>
                      <a:pt x="120293" y="37255"/>
                    </a:lnTo>
                    <a:lnTo>
                      <a:pt x="119885" y="37255"/>
                    </a:lnTo>
                    <a:lnTo>
                      <a:pt x="119885" y="37236"/>
                    </a:lnTo>
                    <a:lnTo>
                      <a:pt x="119487" y="37236"/>
                    </a:lnTo>
                    <a:lnTo>
                      <a:pt x="119487" y="37218"/>
                    </a:lnTo>
                    <a:lnTo>
                      <a:pt x="119163" y="37218"/>
                    </a:lnTo>
                    <a:lnTo>
                      <a:pt x="119163" y="37208"/>
                    </a:lnTo>
                    <a:lnTo>
                      <a:pt x="118839" y="37208"/>
                    </a:lnTo>
                    <a:lnTo>
                      <a:pt x="118839" y="37190"/>
                    </a:lnTo>
                    <a:lnTo>
                      <a:pt x="118514" y="37190"/>
                    </a:lnTo>
                    <a:lnTo>
                      <a:pt x="118514" y="37171"/>
                    </a:lnTo>
                    <a:lnTo>
                      <a:pt x="118172" y="37171"/>
                    </a:lnTo>
                    <a:lnTo>
                      <a:pt x="118172" y="37162"/>
                    </a:lnTo>
                    <a:lnTo>
                      <a:pt x="117848" y="37162"/>
                    </a:lnTo>
                    <a:lnTo>
                      <a:pt x="117848" y="37143"/>
                    </a:lnTo>
                    <a:lnTo>
                      <a:pt x="117523" y="37143"/>
                    </a:lnTo>
                    <a:lnTo>
                      <a:pt x="117523" y="37125"/>
                    </a:lnTo>
                    <a:lnTo>
                      <a:pt x="117199" y="37125"/>
                    </a:lnTo>
                    <a:lnTo>
                      <a:pt x="117199" y="37116"/>
                    </a:lnTo>
                    <a:lnTo>
                      <a:pt x="116875" y="37116"/>
                    </a:lnTo>
                    <a:lnTo>
                      <a:pt x="116875" y="37097"/>
                    </a:lnTo>
                    <a:lnTo>
                      <a:pt x="116551" y="37097"/>
                    </a:lnTo>
                    <a:lnTo>
                      <a:pt x="116551" y="37079"/>
                    </a:lnTo>
                    <a:lnTo>
                      <a:pt x="116217" y="37079"/>
                    </a:lnTo>
                    <a:lnTo>
                      <a:pt x="116217" y="37069"/>
                    </a:lnTo>
                    <a:lnTo>
                      <a:pt x="115893" y="37069"/>
                    </a:lnTo>
                    <a:lnTo>
                      <a:pt x="115893" y="37051"/>
                    </a:lnTo>
                    <a:lnTo>
                      <a:pt x="115569" y="37051"/>
                    </a:lnTo>
                    <a:lnTo>
                      <a:pt x="115569" y="37032"/>
                    </a:lnTo>
                    <a:lnTo>
                      <a:pt x="115245" y="37032"/>
                    </a:lnTo>
                    <a:lnTo>
                      <a:pt x="115245" y="37023"/>
                    </a:lnTo>
                    <a:lnTo>
                      <a:pt x="114921" y="37023"/>
                    </a:lnTo>
                    <a:lnTo>
                      <a:pt x="114921" y="37005"/>
                    </a:lnTo>
                    <a:lnTo>
                      <a:pt x="114578" y="37005"/>
                    </a:lnTo>
                    <a:lnTo>
                      <a:pt x="114578" y="36986"/>
                    </a:lnTo>
                    <a:lnTo>
                      <a:pt x="114300" y="36986"/>
                    </a:lnTo>
                    <a:lnTo>
                      <a:pt x="114300" y="36977"/>
                    </a:lnTo>
                    <a:lnTo>
                      <a:pt x="114022" y="36977"/>
                    </a:lnTo>
                    <a:lnTo>
                      <a:pt x="114022" y="36958"/>
                    </a:lnTo>
                    <a:lnTo>
                      <a:pt x="113744" y="36958"/>
                    </a:lnTo>
                    <a:lnTo>
                      <a:pt x="113744" y="36940"/>
                    </a:lnTo>
                    <a:lnTo>
                      <a:pt x="113466" y="36940"/>
                    </a:lnTo>
                    <a:lnTo>
                      <a:pt x="113466" y="36930"/>
                    </a:lnTo>
                    <a:lnTo>
                      <a:pt x="113188" y="36930"/>
                    </a:lnTo>
                    <a:lnTo>
                      <a:pt x="113188" y="36912"/>
                    </a:lnTo>
                    <a:lnTo>
                      <a:pt x="112911" y="36912"/>
                    </a:lnTo>
                    <a:lnTo>
                      <a:pt x="112911" y="36893"/>
                    </a:lnTo>
                    <a:lnTo>
                      <a:pt x="112633" y="36893"/>
                    </a:lnTo>
                    <a:lnTo>
                      <a:pt x="112633" y="36884"/>
                    </a:lnTo>
                    <a:lnTo>
                      <a:pt x="112355" y="36884"/>
                    </a:lnTo>
                    <a:lnTo>
                      <a:pt x="112355" y="36866"/>
                    </a:lnTo>
                    <a:lnTo>
                      <a:pt x="112077" y="36866"/>
                    </a:lnTo>
                    <a:lnTo>
                      <a:pt x="112077" y="36847"/>
                    </a:lnTo>
                    <a:lnTo>
                      <a:pt x="111799" y="36847"/>
                    </a:lnTo>
                    <a:lnTo>
                      <a:pt x="111799" y="36838"/>
                    </a:lnTo>
                    <a:lnTo>
                      <a:pt x="111521" y="36838"/>
                    </a:lnTo>
                    <a:lnTo>
                      <a:pt x="111521" y="36819"/>
                    </a:lnTo>
                    <a:lnTo>
                      <a:pt x="111243" y="36819"/>
                    </a:lnTo>
                    <a:lnTo>
                      <a:pt x="111243" y="36801"/>
                    </a:lnTo>
                    <a:lnTo>
                      <a:pt x="110965" y="36801"/>
                    </a:lnTo>
                    <a:lnTo>
                      <a:pt x="110965" y="36791"/>
                    </a:lnTo>
                    <a:lnTo>
                      <a:pt x="110688" y="36791"/>
                    </a:lnTo>
                    <a:lnTo>
                      <a:pt x="110688" y="36773"/>
                    </a:lnTo>
                    <a:lnTo>
                      <a:pt x="110410" y="36773"/>
                    </a:lnTo>
                    <a:lnTo>
                      <a:pt x="110410" y="36754"/>
                    </a:lnTo>
                    <a:lnTo>
                      <a:pt x="110132" y="36754"/>
                    </a:lnTo>
                    <a:lnTo>
                      <a:pt x="110132" y="36745"/>
                    </a:lnTo>
                    <a:lnTo>
                      <a:pt x="109854" y="36745"/>
                    </a:lnTo>
                    <a:lnTo>
                      <a:pt x="109854" y="36727"/>
                    </a:lnTo>
                    <a:lnTo>
                      <a:pt x="109576" y="36727"/>
                    </a:lnTo>
                    <a:lnTo>
                      <a:pt x="109576" y="36708"/>
                    </a:lnTo>
                    <a:lnTo>
                      <a:pt x="109326" y="36708"/>
                    </a:lnTo>
                    <a:lnTo>
                      <a:pt x="109326" y="36699"/>
                    </a:lnTo>
                    <a:lnTo>
                      <a:pt x="109085" y="36699"/>
                    </a:lnTo>
                    <a:lnTo>
                      <a:pt x="109085" y="36680"/>
                    </a:lnTo>
                    <a:lnTo>
                      <a:pt x="108835" y="36680"/>
                    </a:lnTo>
                    <a:lnTo>
                      <a:pt x="108835" y="36662"/>
                    </a:lnTo>
                    <a:lnTo>
                      <a:pt x="108604" y="36662"/>
                    </a:lnTo>
                    <a:lnTo>
                      <a:pt x="108604" y="36653"/>
                    </a:lnTo>
                    <a:lnTo>
                      <a:pt x="108353" y="36653"/>
                    </a:lnTo>
                    <a:lnTo>
                      <a:pt x="108353" y="36634"/>
                    </a:lnTo>
                    <a:lnTo>
                      <a:pt x="108113" y="36634"/>
                    </a:lnTo>
                    <a:lnTo>
                      <a:pt x="108113" y="36615"/>
                    </a:lnTo>
                    <a:lnTo>
                      <a:pt x="107881" y="36615"/>
                    </a:lnTo>
                    <a:lnTo>
                      <a:pt x="107881" y="36606"/>
                    </a:lnTo>
                    <a:lnTo>
                      <a:pt x="107631" y="36606"/>
                    </a:lnTo>
                    <a:lnTo>
                      <a:pt x="107631" y="36588"/>
                    </a:lnTo>
                    <a:lnTo>
                      <a:pt x="107381" y="36588"/>
                    </a:lnTo>
                    <a:lnTo>
                      <a:pt x="107381" y="36569"/>
                    </a:lnTo>
                    <a:lnTo>
                      <a:pt x="107149" y="36569"/>
                    </a:lnTo>
                    <a:lnTo>
                      <a:pt x="107149" y="36560"/>
                    </a:lnTo>
                    <a:lnTo>
                      <a:pt x="106908" y="36560"/>
                    </a:lnTo>
                    <a:lnTo>
                      <a:pt x="106908" y="36541"/>
                    </a:lnTo>
                    <a:lnTo>
                      <a:pt x="106658" y="36541"/>
                    </a:lnTo>
                    <a:lnTo>
                      <a:pt x="106658" y="36523"/>
                    </a:lnTo>
                    <a:lnTo>
                      <a:pt x="106427" y="36523"/>
                    </a:lnTo>
                    <a:lnTo>
                      <a:pt x="106427" y="36514"/>
                    </a:lnTo>
                    <a:lnTo>
                      <a:pt x="106177" y="36514"/>
                    </a:lnTo>
                    <a:lnTo>
                      <a:pt x="106177" y="36495"/>
                    </a:lnTo>
                    <a:lnTo>
                      <a:pt x="105936" y="36495"/>
                    </a:lnTo>
                    <a:lnTo>
                      <a:pt x="105936" y="36477"/>
                    </a:lnTo>
                    <a:lnTo>
                      <a:pt x="105704" y="36477"/>
                    </a:lnTo>
                    <a:lnTo>
                      <a:pt x="105704" y="36467"/>
                    </a:lnTo>
                    <a:lnTo>
                      <a:pt x="105454" y="36467"/>
                    </a:lnTo>
                    <a:lnTo>
                      <a:pt x="105454" y="36449"/>
                    </a:lnTo>
                    <a:lnTo>
                      <a:pt x="105204" y="36449"/>
                    </a:lnTo>
                    <a:lnTo>
                      <a:pt x="105204" y="36430"/>
                    </a:lnTo>
                    <a:lnTo>
                      <a:pt x="104973" y="36430"/>
                    </a:lnTo>
                    <a:lnTo>
                      <a:pt x="104973" y="36421"/>
                    </a:lnTo>
                    <a:lnTo>
                      <a:pt x="104732" y="36421"/>
                    </a:lnTo>
                    <a:lnTo>
                      <a:pt x="104732" y="36402"/>
                    </a:lnTo>
                    <a:lnTo>
                      <a:pt x="104500" y="36402"/>
                    </a:lnTo>
                    <a:lnTo>
                      <a:pt x="104500" y="36384"/>
                    </a:lnTo>
                    <a:lnTo>
                      <a:pt x="104278" y="36384"/>
                    </a:lnTo>
                    <a:lnTo>
                      <a:pt x="104278" y="36375"/>
                    </a:lnTo>
                    <a:lnTo>
                      <a:pt x="104083" y="36375"/>
                    </a:lnTo>
                    <a:lnTo>
                      <a:pt x="104083" y="36356"/>
                    </a:lnTo>
                    <a:lnTo>
                      <a:pt x="103861" y="36356"/>
                    </a:lnTo>
                    <a:lnTo>
                      <a:pt x="103861" y="36338"/>
                    </a:lnTo>
                    <a:lnTo>
                      <a:pt x="103648" y="36338"/>
                    </a:lnTo>
                    <a:lnTo>
                      <a:pt x="103648" y="36328"/>
                    </a:lnTo>
                    <a:lnTo>
                      <a:pt x="103435" y="36328"/>
                    </a:lnTo>
                    <a:lnTo>
                      <a:pt x="103435" y="36310"/>
                    </a:lnTo>
                    <a:lnTo>
                      <a:pt x="103213" y="36310"/>
                    </a:lnTo>
                    <a:lnTo>
                      <a:pt x="103213" y="36291"/>
                    </a:lnTo>
                    <a:lnTo>
                      <a:pt x="103000" y="36291"/>
                    </a:lnTo>
                    <a:lnTo>
                      <a:pt x="103000" y="36282"/>
                    </a:lnTo>
                    <a:lnTo>
                      <a:pt x="102787" y="36282"/>
                    </a:lnTo>
                    <a:lnTo>
                      <a:pt x="102787" y="36264"/>
                    </a:lnTo>
                    <a:lnTo>
                      <a:pt x="102564" y="36264"/>
                    </a:lnTo>
                    <a:lnTo>
                      <a:pt x="102564" y="36245"/>
                    </a:lnTo>
                    <a:lnTo>
                      <a:pt x="102370" y="36245"/>
                    </a:lnTo>
                    <a:lnTo>
                      <a:pt x="102370" y="36236"/>
                    </a:lnTo>
                    <a:lnTo>
                      <a:pt x="102148" y="36236"/>
                    </a:lnTo>
                    <a:lnTo>
                      <a:pt x="102148" y="36217"/>
                    </a:lnTo>
                    <a:lnTo>
                      <a:pt x="101934" y="36217"/>
                    </a:lnTo>
                    <a:lnTo>
                      <a:pt x="101934" y="36199"/>
                    </a:lnTo>
                    <a:lnTo>
                      <a:pt x="101721" y="36199"/>
                    </a:lnTo>
                    <a:lnTo>
                      <a:pt x="101721" y="36189"/>
                    </a:lnTo>
                    <a:lnTo>
                      <a:pt x="101499" y="36189"/>
                    </a:lnTo>
                    <a:lnTo>
                      <a:pt x="101499" y="36171"/>
                    </a:lnTo>
                    <a:lnTo>
                      <a:pt x="101286" y="36171"/>
                    </a:lnTo>
                    <a:lnTo>
                      <a:pt x="101286" y="36152"/>
                    </a:lnTo>
                    <a:lnTo>
                      <a:pt x="101073" y="36152"/>
                    </a:lnTo>
                    <a:lnTo>
                      <a:pt x="101073" y="36143"/>
                    </a:lnTo>
                    <a:lnTo>
                      <a:pt x="100869" y="36143"/>
                    </a:lnTo>
                    <a:lnTo>
                      <a:pt x="100869" y="36125"/>
                    </a:lnTo>
                    <a:lnTo>
                      <a:pt x="100656" y="36125"/>
                    </a:lnTo>
                    <a:lnTo>
                      <a:pt x="100656" y="36106"/>
                    </a:lnTo>
                    <a:lnTo>
                      <a:pt x="100434" y="36106"/>
                    </a:lnTo>
                    <a:lnTo>
                      <a:pt x="100434" y="36097"/>
                    </a:lnTo>
                    <a:lnTo>
                      <a:pt x="100221" y="36097"/>
                    </a:lnTo>
                    <a:lnTo>
                      <a:pt x="100221" y="36078"/>
                    </a:lnTo>
                    <a:lnTo>
                      <a:pt x="100008" y="36078"/>
                    </a:lnTo>
                    <a:lnTo>
                      <a:pt x="100008" y="36060"/>
                    </a:lnTo>
                    <a:lnTo>
                      <a:pt x="99786" y="36060"/>
                    </a:lnTo>
                    <a:lnTo>
                      <a:pt x="99786" y="36050"/>
                    </a:lnTo>
                    <a:lnTo>
                      <a:pt x="99591" y="36050"/>
                    </a:lnTo>
                    <a:lnTo>
                      <a:pt x="99591" y="36032"/>
                    </a:lnTo>
                    <a:lnTo>
                      <a:pt x="99387" y="36032"/>
                    </a:lnTo>
                    <a:lnTo>
                      <a:pt x="99387" y="36013"/>
                    </a:lnTo>
                    <a:lnTo>
                      <a:pt x="99202" y="36013"/>
                    </a:lnTo>
                    <a:lnTo>
                      <a:pt x="99202" y="36004"/>
                    </a:lnTo>
                    <a:lnTo>
                      <a:pt x="99017" y="36004"/>
                    </a:lnTo>
                    <a:lnTo>
                      <a:pt x="99017" y="35986"/>
                    </a:lnTo>
                    <a:lnTo>
                      <a:pt x="98813" y="35986"/>
                    </a:lnTo>
                    <a:lnTo>
                      <a:pt x="98813" y="35967"/>
                    </a:lnTo>
                    <a:lnTo>
                      <a:pt x="98628" y="35967"/>
                    </a:lnTo>
                    <a:lnTo>
                      <a:pt x="98628" y="35958"/>
                    </a:lnTo>
                    <a:lnTo>
                      <a:pt x="98433" y="35958"/>
                    </a:lnTo>
                    <a:lnTo>
                      <a:pt x="98433" y="35939"/>
                    </a:lnTo>
                    <a:lnTo>
                      <a:pt x="98248" y="35939"/>
                    </a:lnTo>
                    <a:lnTo>
                      <a:pt x="98248" y="35921"/>
                    </a:lnTo>
                    <a:lnTo>
                      <a:pt x="98044" y="35921"/>
                    </a:lnTo>
                    <a:lnTo>
                      <a:pt x="98044" y="35912"/>
                    </a:lnTo>
                    <a:lnTo>
                      <a:pt x="97859" y="35912"/>
                    </a:lnTo>
                    <a:lnTo>
                      <a:pt x="97859" y="35893"/>
                    </a:lnTo>
                    <a:lnTo>
                      <a:pt x="97674" y="35893"/>
                    </a:lnTo>
                    <a:lnTo>
                      <a:pt x="97674" y="35874"/>
                    </a:lnTo>
                    <a:lnTo>
                      <a:pt x="97470" y="35874"/>
                    </a:lnTo>
                    <a:lnTo>
                      <a:pt x="97470" y="35865"/>
                    </a:lnTo>
                    <a:lnTo>
                      <a:pt x="97285" y="35865"/>
                    </a:lnTo>
                    <a:lnTo>
                      <a:pt x="97285" y="35847"/>
                    </a:lnTo>
                    <a:lnTo>
                      <a:pt x="97090" y="35847"/>
                    </a:lnTo>
                    <a:lnTo>
                      <a:pt x="97090" y="35828"/>
                    </a:lnTo>
                    <a:lnTo>
                      <a:pt x="96905" y="35828"/>
                    </a:lnTo>
                    <a:lnTo>
                      <a:pt x="96905" y="35819"/>
                    </a:lnTo>
                    <a:lnTo>
                      <a:pt x="96701" y="35819"/>
                    </a:lnTo>
                    <a:lnTo>
                      <a:pt x="96701" y="35800"/>
                    </a:lnTo>
                    <a:lnTo>
                      <a:pt x="96516" y="35800"/>
                    </a:lnTo>
                    <a:lnTo>
                      <a:pt x="96516" y="35782"/>
                    </a:lnTo>
                    <a:lnTo>
                      <a:pt x="96331" y="35782"/>
                    </a:lnTo>
                    <a:lnTo>
                      <a:pt x="96331" y="35773"/>
                    </a:lnTo>
                    <a:lnTo>
                      <a:pt x="96127" y="35773"/>
                    </a:lnTo>
                    <a:lnTo>
                      <a:pt x="96127" y="35754"/>
                    </a:lnTo>
                    <a:lnTo>
                      <a:pt x="95942" y="35754"/>
                    </a:lnTo>
                    <a:lnTo>
                      <a:pt x="95942" y="35736"/>
                    </a:lnTo>
                    <a:lnTo>
                      <a:pt x="95747" y="35736"/>
                    </a:lnTo>
                    <a:lnTo>
                      <a:pt x="95747" y="35726"/>
                    </a:lnTo>
                    <a:lnTo>
                      <a:pt x="95562" y="35726"/>
                    </a:lnTo>
                    <a:lnTo>
                      <a:pt x="95562" y="35708"/>
                    </a:lnTo>
                    <a:lnTo>
                      <a:pt x="95358" y="35708"/>
                    </a:lnTo>
                    <a:lnTo>
                      <a:pt x="95358" y="35689"/>
                    </a:lnTo>
                    <a:lnTo>
                      <a:pt x="95173" y="35689"/>
                    </a:lnTo>
                    <a:lnTo>
                      <a:pt x="95173" y="35680"/>
                    </a:lnTo>
                    <a:lnTo>
                      <a:pt x="94988" y="35680"/>
                    </a:lnTo>
                    <a:lnTo>
                      <a:pt x="94988" y="35661"/>
                    </a:lnTo>
                    <a:lnTo>
                      <a:pt x="94784" y="35661"/>
                    </a:lnTo>
                    <a:lnTo>
                      <a:pt x="94784" y="35643"/>
                    </a:lnTo>
                    <a:lnTo>
                      <a:pt x="94599" y="35643"/>
                    </a:lnTo>
                    <a:lnTo>
                      <a:pt x="94599" y="35634"/>
                    </a:lnTo>
                    <a:lnTo>
                      <a:pt x="94432" y="35634"/>
                    </a:lnTo>
                    <a:lnTo>
                      <a:pt x="94432" y="35615"/>
                    </a:lnTo>
                    <a:lnTo>
                      <a:pt x="94265" y="35615"/>
                    </a:lnTo>
                    <a:lnTo>
                      <a:pt x="94265" y="35597"/>
                    </a:lnTo>
                    <a:lnTo>
                      <a:pt x="94089" y="35597"/>
                    </a:lnTo>
                    <a:lnTo>
                      <a:pt x="94089" y="35587"/>
                    </a:lnTo>
                    <a:lnTo>
                      <a:pt x="93904" y="35587"/>
                    </a:lnTo>
                    <a:lnTo>
                      <a:pt x="93904" y="35569"/>
                    </a:lnTo>
                    <a:lnTo>
                      <a:pt x="93737" y="35569"/>
                    </a:lnTo>
                    <a:lnTo>
                      <a:pt x="93737" y="35550"/>
                    </a:lnTo>
                    <a:lnTo>
                      <a:pt x="93570" y="35550"/>
                    </a:lnTo>
                    <a:lnTo>
                      <a:pt x="93570" y="35541"/>
                    </a:lnTo>
                    <a:lnTo>
                      <a:pt x="93394" y="35541"/>
                    </a:lnTo>
                    <a:lnTo>
                      <a:pt x="93394" y="35523"/>
                    </a:lnTo>
                    <a:lnTo>
                      <a:pt x="93209" y="35523"/>
                    </a:lnTo>
                    <a:lnTo>
                      <a:pt x="93209" y="35504"/>
                    </a:lnTo>
                    <a:lnTo>
                      <a:pt x="93042" y="35504"/>
                    </a:lnTo>
                    <a:lnTo>
                      <a:pt x="93042" y="35495"/>
                    </a:lnTo>
                    <a:lnTo>
                      <a:pt x="92876" y="35495"/>
                    </a:lnTo>
                    <a:lnTo>
                      <a:pt x="92876" y="35476"/>
                    </a:lnTo>
                    <a:lnTo>
                      <a:pt x="92690" y="35476"/>
                    </a:lnTo>
                    <a:lnTo>
                      <a:pt x="92690" y="35458"/>
                    </a:lnTo>
                    <a:lnTo>
                      <a:pt x="92514" y="35458"/>
                    </a:lnTo>
                    <a:lnTo>
                      <a:pt x="92514" y="35448"/>
                    </a:lnTo>
                    <a:lnTo>
                      <a:pt x="92348" y="35448"/>
                    </a:lnTo>
                    <a:lnTo>
                      <a:pt x="92348" y="35430"/>
                    </a:lnTo>
                    <a:lnTo>
                      <a:pt x="92181" y="35430"/>
                    </a:lnTo>
                    <a:lnTo>
                      <a:pt x="92181" y="35411"/>
                    </a:lnTo>
                    <a:lnTo>
                      <a:pt x="91996" y="35411"/>
                    </a:lnTo>
                    <a:lnTo>
                      <a:pt x="91996" y="35402"/>
                    </a:lnTo>
                    <a:lnTo>
                      <a:pt x="91820" y="35402"/>
                    </a:lnTo>
                    <a:lnTo>
                      <a:pt x="91820" y="35384"/>
                    </a:lnTo>
                    <a:lnTo>
                      <a:pt x="91653" y="35384"/>
                    </a:lnTo>
                    <a:lnTo>
                      <a:pt x="91653" y="35365"/>
                    </a:lnTo>
                    <a:lnTo>
                      <a:pt x="91486" y="35365"/>
                    </a:lnTo>
                    <a:lnTo>
                      <a:pt x="91486" y="35356"/>
                    </a:lnTo>
                    <a:lnTo>
                      <a:pt x="91301" y="35356"/>
                    </a:lnTo>
                    <a:lnTo>
                      <a:pt x="91301" y="35337"/>
                    </a:lnTo>
                    <a:lnTo>
                      <a:pt x="91125" y="35337"/>
                    </a:lnTo>
                    <a:lnTo>
                      <a:pt x="91125" y="35319"/>
                    </a:lnTo>
                    <a:lnTo>
                      <a:pt x="90958" y="35319"/>
                    </a:lnTo>
                    <a:lnTo>
                      <a:pt x="90958" y="35309"/>
                    </a:lnTo>
                    <a:lnTo>
                      <a:pt x="90792" y="35309"/>
                    </a:lnTo>
                    <a:lnTo>
                      <a:pt x="90792" y="35291"/>
                    </a:lnTo>
                    <a:lnTo>
                      <a:pt x="90606" y="35291"/>
                    </a:lnTo>
                    <a:lnTo>
                      <a:pt x="90606" y="35272"/>
                    </a:lnTo>
                    <a:lnTo>
                      <a:pt x="90430" y="35272"/>
                    </a:lnTo>
                    <a:lnTo>
                      <a:pt x="90430" y="35263"/>
                    </a:lnTo>
                    <a:lnTo>
                      <a:pt x="90264" y="35263"/>
                    </a:lnTo>
                    <a:lnTo>
                      <a:pt x="90264" y="35245"/>
                    </a:lnTo>
                    <a:lnTo>
                      <a:pt x="90097" y="35245"/>
                    </a:lnTo>
                    <a:lnTo>
                      <a:pt x="90097" y="35226"/>
                    </a:lnTo>
                    <a:lnTo>
                      <a:pt x="89912" y="35226"/>
                    </a:lnTo>
                    <a:lnTo>
                      <a:pt x="89912" y="35217"/>
                    </a:lnTo>
                    <a:lnTo>
                      <a:pt x="89736" y="35217"/>
                    </a:lnTo>
                    <a:lnTo>
                      <a:pt x="89736" y="35198"/>
                    </a:lnTo>
                    <a:lnTo>
                      <a:pt x="89587" y="35198"/>
                    </a:lnTo>
                    <a:lnTo>
                      <a:pt x="89587" y="35180"/>
                    </a:lnTo>
                    <a:lnTo>
                      <a:pt x="89412" y="35180"/>
                    </a:lnTo>
                    <a:lnTo>
                      <a:pt x="89412" y="35171"/>
                    </a:lnTo>
                    <a:lnTo>
                      <a:pt x="89263" y="35171"/>
                    </a:lnTo>
                    <a:lnTo>
                      <a:pt x="89263" y="35152"/>
                    </a:lnTo>
                    <a:lnTo>
                      <a:pt x="89106" y="35152"/>
                    </a:lnTo>
                    <a:lnTo>
                      <a:pt x="89106" y="35133"/>
                    </a:lnTo>
                    <a:lnTo>
                      <a:pt x="88948" y="35133"/>
                    </a:lnTo>
                    <a:lnTo>
                      <a:pt x="88948" y="35124"/>
                    </a:lnTo>
                    <a:lnTo>
                      <a:pt x="88782" y="35124"/>
                    </a:lnTo>
                    <a:lnTo>
                      <a:pt x="88782" y="35106"/>
                    </a:lnTo>
                    <a:lnTo>
                      <a:pt x="88624" y="35106"/>
                    </a:lnTo>
                    <a:lnTo>
                      <a:pt x="88624" y="35087"/>
                    </a:lnTo>
                    <a:lnTo>
                      <a:pt x="88476" y="35087"/>
                    </a:lnTo>
                    <a:lnTo>
                      <a:pt x="88476" y="35078"/>
                    </a:lnTo>
                    <a:lnTo>
                      <a:pt x="88300" y="35078"/>
                    </a:lnTo>
                    <a:lnTo>
                      <a:pt x="88300" y="35059"/>
                    </a:lnTo>
                    <a:lnTo>
                      <a:pt x="88152" y="35059"/>
                    </a:lnTo>
                    <a:lnTo>
                      <a:pt x="88152" y="35041"/>
                    </a:lnTo>
                    <a:lnTo>
                      <a:pt x="87994" y="35041"/>
                    </a:lnTo>
                    <a:lnTo>
                      <a:pt x="87994" y="35032"/>
                    </a:lnTo>
                    <a:lnTo>
                      <a:pt x="87837" y="35032"/>
                    </a:lnTo>
                    <a:lnTo>
                      <a:pt x="87837" y="35013"/>
                    </a:lnTo>
                    <a:lnTo>
                      <a:pt x="87670" y="35013"/>
                    </a:lnTo>
                    <a:lnTo>
                      <a:pt x="87670" y="34995"/>
                    </a:lnTo>
                    <a:lnTo>
                      <a:pt x="87513" y="34995"/>
                    </a:lnTo>
                    <a:lnTo>
                      <a:pt x="87513" y="34985"/>
                    </a:lnTo>
                    <a:lnTo>
                      <a:pt x="87364" y="34985"/>
                    </a:lnTo>
                    <a:lnTo>
                      <a:pt x="87364" y="34967"/>
                    </a:lnTo>
                    <a:lnTo>
                      <a:pt x="87188" y="34967"/>
                    </a:lnTo>
                    <a:lnTo>
                      <a:pt x="87188" y="34948"/>
                    </a:lnTo>
                    <a:lnTo>
                      <a:pt x="87040" y="34948"/>
                    </a:lnTo>
                    <a:lnTo>
                      <a:pt x="87040" y="34939"/>
                    </a:lnTo>
                    <a:lnTo>
                      <a:pt x="86883" y="34939"/>
                    </a:lnTo>
                    <a:lnTo>
                      <a:pt x="86883" y="34920"/>
                    </a:lnTo>
                    <a:lnTo>
                      <a:pt x="86725" y="34920"/>
                    </a:lnTo>
                    <a:lnTo>
                      <a:pt x="86725" y="34902"/>
                    </a:lnTo>
                    <a:lnTo>
                      <a:pt x="86559" y="34902"/>
                    </a:lnTo>
                    <a:lnTo>
                      <a:pt x="86559" y="34893"/>
                    </a:lnTo>
                    <a:lnTo>
                      <a:pt x="86401" y="34893"/>
                    </a:lnTo>
                    <a:lnTo>
                      <a:pt x="86401" y="34874"/>
                    </a:lnTo>
                    <a:lnTo>
                      <a:pt x="86253" y="34874"/>
                    </a:lnTo>
                    <a:lnTo>
                      <a:pt x="86253" y="34856"/>
                    </a:lnTo>
                    <a:lnTo>
                      <a:pt x="86077" y="34856"/>
                    </a:lnTo>
                    <a:lnTo>
                      <a:pt x="86077" y="34846"/>
                    </a:lnTo>
                    <a:lnTo>
                      <a:pt x="85929" y="34846"/>
                    </a:lnTo>
                    <a:lnTo>
                      <a:pt x="85929" y="34828"/>
                    </a:lnTo>
                    <a:lnTo>
                      <a:pt x="85771" y="34828"/>
                    </a:lnTo>
                    <a:lnTo>
                      <a:pt x="85771" y="34809"/>
                    </a:lnTo>
                    <a:lnTo>
                      <a:pt x="85605" y="34809"/>
                    </a:lnTo>
                    <a:lnTo>
                      <a:pt x="85605" y="34800"/>
                    </a:lnTo>
                    <a:lnTo>
                      <a:pt x="85447" y="34800"/>
                    </a:lnTo>
                    <a:lnTo>
                      <a:pt x="85447" y="34782"/>
                    </a:lnTo>
                    <a:lnTo>
                      <a:pt x="85290" y="34782"/>
                    </a:lnTo>
                    <a:lnTo>
                      <a:pt x="85290" y="34763"/>
                    </a:lnTo>
                    <a:lnTo>
                      <a:pt x="85141" y="34763"/>
                    </a:lnTo>
                    <a:lnTo>
                      <a:pt x="85141" y="34754"/>
                    </a:lnTo>
                    <a:lnTo>
                      <a:pt x="84965" y="34754"/>
                    </a:lnTo>
                    <a:lnTo>
                      <a:pt x="84965" y="34735"/>
                    </a:lnTo>
                    <a:lnTo>
                      <a:pt x="84817" y="34735"/>
                    </a:lnTo>
                    <a:lnTo>
                      <a:pt x="84817" y="34717"/>
                    </a:lnTo>
                    <a:lnTo>
                      <a:pt x="84660" y="34717"/>
                    </a:lnTo>
                    <a:lnTo>
                      <a:pt x="84660" y="34707"/>
                    </a:lnTo>
                    <a:lnTo>
                      <a:pt x="84521" y="34707"/>
                    </a:lnTo>
                    <a:lnTo>
                      <a:pt x="84521" y="34689"/>
                    </a:lnTo>
                    <a:lnTo>
                      <a:pt x="84382" y="34689"/>
                    </a:lnTo>
                    <a:lnTo>
                      <a:pt x="84382" y="34670"/>
                    </a:lnTo>
                    <a:lnTo>
                      <a:pt x="84224" y="34670"/>
                    </a:lnTo>
                    <a:lnTo>
                      <a:pt x="84224" y="34661"/>
                    </a:lnTo>
                    <a:lnTo>
                      <a:pt x="84086" y="34661"/>
                    </a:lnTo>
                    <a:lnTo>
                      <a:pt x="84086" y="34643"/>
                    </a:lnTo>
                    <a:lnTo>
                      <a:pt x="83937" y="34643"/>
                    </a:lnTo>
                    <a:lnTo>
                      <a:pt x="83937" y="34624"/>
                    </a:lnTo>
                    <a:lnTo>
                      <a:pt x="83798" y="34624"/>
                    </a:lnTo>
                    <a:lnTo>
                      <a:pt x="83798" y="34615"/>
                    </a:lnTo>
                    <a:lnTo>
                      <a:pt x="83641" y="34615"/>
                    </a:lnTo>
                    <a:lnTo>
                      <a:pt x="83641" y="34596"/>
                    </a:lnTo>
                    <a:lnTo>
                      <a:pt x="83502" y="34596"/>
                    </a:lnTo>
                    <a:lnTo>
                      <a:pt x="83502" y="34578"/>
                    </a:lnTo>
                    <a:lnTo>
                      <a:pt x="83345" y="34578"/>
                    </a:lnTo>
                    <a:lnTo>
                      <a:pt x="83345" y="34568"/>
                    </a:lnTo>
                    <a:lnTo>
                      <a:pt x="83206" y="34568"/>
                    </a:lnTo>
                    <a:lnTo>
                      <a:pt x="83206" y="34550"/>
                    </a:lnTo>
                    <a:lnTo>
                      <a:pt x="83057" y="34550"/>
                    </a:lnTo>
                    <a:lnTo>
                      <a:pt x="83057" y="34531"/>
                    </a:lnTo>
                    <a:lnTo>
                      <a:pt x="82918" y="34531"/>
                    </a:lnTo>
                    <a:lnTo>
                      <a:pt x="82918" y="34522"/>
                    </a:lnTo>
                    <a:lnTo>
                      <a:pt x="82761" y="34522"/>
                    </a:lnTo>
                    <a:lnTo>
                      <a:pt x="82761" y="34504"/>
                    </a:lnTo>
                    <a:lnTo>
                      <a:pt x="82622" y="34504"/>
                    </a:lnTo>
                    <a:lnTo>
                      <a:pt x="82622" y="34485"/>
                    </a:lnTo>
                    <a:lnTo>
                      <a:pt x="82465" y="34485"/>
                    </a:lnTo>
                    <a:lnTo>
                      <a:pt x="82465" y="34476"/>
                    </a:lnTo>
                    <a:lnTo>
                      <a:pt x="82326" y="34476"/>
                    </a:lnTo>
                    <a:lnTo>
                      <a:pt x="82326" y="34457"/>
                    </a:lnTo>
                    <a:lnTo>
                      <a:pt x="82177" y="34457"/>
                    </a:lnTo>
                    <a:lnTo>
                      <a:pt x="82177" y="34439"/>
                    </a:lnTo>
                    <a:lnTo>
                      <a:pt x="82039" y="34439"/>
                    </a:lnTo>
                    <a:lnTo>
                      <a:pt x="82039" y="34430"/>
                    </a:lnTo>
                    <a:lnTo>
                      <a:pt x="81881" y="34430"/>
                    </a:lnTo>
                    <a:lnTo>
                      <a:pt x="81881" y="34411"/>
                    </a:lnTo>
                    <a:lnTo>
                      <a:pt x="81742" y="34411"/>
                    </a:lnTo>
                    <a:lnTo>
                      <a:pt x="81742" y="34392"/>
                    </a:lnTo>
                    <a:lnTo>
                      <a:pt x="81603" y="34392"/>
                    </a:lnTo>
                    <a:lnTo>
                      <a:pt x="81603" y="34383"/>
                    </a:lnTo>
                    <a:lnTo>
                      <a:pt x="81446" y="34383"/>
                    </a:lnTo>
                    <a:lnTo>
                      <a:pt x="81446" y="34365"/>
                    </a:lnTo>
                    <a:lnTo>
                      <a:pt x="81307" y="34365"/>
                    </a:lnTo>
                    <a:lnTo>
                      <a:pt x="81307" y="34346"/>
                    </a:lnTo>
                    <a:lnTo>
                      <a:pt x="81159" y="34346"/>
                    </a:lnTo>
                    <a:lnTo>
                      <a:pt x="81159" y="34337"/>
                    </a:lnTo>
                    <a:lnTo>
                      <a:pt x="81020" y="34337"/>
                    </a:lnTo>
                    <a:lnTo>
                      <a:pt x="81020" y="34318"/>
                    </a:lnTo>
                    <a:lnTo>
                      <a:pt x="80862" y="34318"/>
                    </a:lnTo>
                    <a:lnTo>
                      <a:pt x="80862" y="34300"/>
                    </a:lnTo>
                    <a:lnTo>
                      <a:pt x="80723" y="34300"/>
                    </a:lnTo>
                    <a:lnTo>
                      <a:pt x="80723" y="34291"/>
                    </a:lnTo>
                    <a:lnTo>
                      <a:pt x="80566" y="34291"/>
                    </a:lnTo>
                    <a:lnTo>
                      <a:pt x="80566" y="34272"/>
                    </a:lnTo>
                    <a:lnTo>
                      <a:pt x="80427" y="34272"/>
                    </a:lnTo>
                    <a:lnTo>
                      <a:pt x="80427" y="34254"/>
                    </a:lnTo>
                    <a:lnTo>
                      <a:pt x="80279" y="34254"/>
                    </a:lnTo>
                    <a:lnTo>
                      <a:pt x="80279" y="34244"/>
                    </a:lnTo>
                    <a:lnTo>
                      <a:pt x="80140" y="34244"/>
                    </a:lnTo>
                    <a:lnTo>
                      <a:pt x="80140" y="34226"/>
                    </a:lnTo>
                    <a:lnTo>
                      <a:pt x="79982" y="34226"/>
                    </a:lnTo>
                    <a:lnTo>
                      <a:pt x="79982" y="34207"/>
                    </a:lnTo>
                    <a:lnTo>
                      <a:pt x="79843" y="34207"/>
                    </a:lnTo>
                    <a:lnTo>
                      <a:pt x="79843" y="34198"/>
                    </a:lnTo>
                    <a:lnTo>
                      <a:pt x="79704" y="34198"/>
                    </a:lnTo>
                    <a:lnTo>
                      <a:pt x="79704" y="34179"/>
                    </a:lnTo>
                    <a:lnTo>
                      <a:pt x="79565" y="34179"/>
                    </a:lnTo>
                    <a:lnTo>
                      <a:pt x="79565" y="34161"/>
                    </a:lnTo>
                    <a:lnTo>
                      <a:pt x="79445" y="34161"/>
                    </a:lnTo>
                    <a:lnTo>
                      <a:pt x="79445" y="34152"/>
                    </a:lnTo>
                    <a:lnTo>
                      <a:pt x="79306" y="34152"/>
                    </a:lnTo>
                    <a:lnTo>
                      <a:pt x="79306" y="34133"/>
                    </a:lnTo>
                    <a:lnTo>
                      <a:pt x="79167" y="34133"/>
                    </a:lnTo>
                    <a:lnTo>
                      <a:pt x="79167" y="34115"/>
                    </a:lnTo>
                    <a:lnTo>
                      <a:pt x="79028" y="34115"/>
                    </a:lnTo>
                    <a:lnTo>
                      <a:pt x="79028" y="34105"/>
                    </a:lnTo>
                    <a:lnTo>
                      <a:pt x="78898" y="34105"/>
                    </a:lnTo>
                    <a:lnTo>
                      <a:pt x="78898" y="34087"/>
                    </a:lnTo>
                    <a:lnTo>
                      <a:pt x="78760" y="34087"/>
                    </a:lnTo>
                    <a:lnTo>
                      <a:pt x="78760" y="34068"/>
                    </a:lnTo>
                    <a:lnTo>
                      <a:pt x="78621" y="34068"/>
                    </a:lnTo>
                    <a:lnTo>
                      <a:pt x="78621" y="34059"/>
                    </a:lnTo>
                    <a:lnTo>
                      <a:pt x="78482" y="34059"/>
                    </a:lnTo>
                    <a:lnTo>
                      <a:pt x="78482" y="34041"/>
                    </a:lnTo>
                    <a:lnTo>
                      <a:pt x="78343" y="34041"/>
                    </a:lnTo>
                    <a:lnTo>
                      <a:pt x="78343" y="34022"/>
                    </a:lnTo>
                    <a:lnTo>
                      <a:pt x="78222" y="34022"/>
                    </a:lnTo>
                    <a:lnTo>
                      <a:pt x="78222" y="34013"/>
                    </a:lnTo>
                    <a:lnTo>
                      <a:pt x="78083" y="34013"/>
                    </a:lnTo>
                    <a:lnTo>
                      <a:pt x="78083" y="33994"/>
                    </a:lnTo>
                    <a:lnTo>
                      <a:pt x="77944" y="33994"/>
                    </a:lnTo>
                    <a:lnTo>
                      <a:pt x="77944" y="33976"/>
                    </a:lnTo>
                    <a:lnTo>
                      <a:pt x="77806" y="33976"/>
                    </a:lnTo>
                    <a:lnTo>
                      <a:pt x="77806" y="33966"/>
                    </a:lnTo>
                    <a:lnTo>
                      <a:pt x="77685" y="33966"/>
                    </a:lnTo>
                    <a:lnTo>
                      <a:pt x="77685" y="33948"/>
                    </a:lnTo>
                    <a:lnTo>
                      <a:pt x="77546" y="33948"/>
                    </a:lnTo>
                    <a:lnTo>
                      <a:pt x="77546" y="33929"/>
                    </a:lnTo>
                    <a:lnTo>
                      <a:pt x="77407" y="33929"/>
                    </a:lnTo>
                    <a:lnTo>
                      <a:pt x="77407" y="33920"/>
                    </a:lnTo>
                    <a:lnTo>
                      <a:pt x="77268" y="33920"/>
                    </a:lnTo>
                    <a:lnTo>
                      <a:pt x="77268" y="33902"/>
                    </a:lnTo>
                    <a:lnTo>
                      <a:pt x="77129" y="33902"/>
                    </a:lnTo>
                    <a:lnTo>
                      <a:pt x="77129" y="33883"/>
                    </a:lnTo>
                    <a:lnTo>
                      <a:pt x="77000" y="33883"/>
                    </a:lnTo>
                    <a:lnTo>
                      <a:pt x="77000" y="33874"/>
                    </a:lnTo>
                    <a:lnTo>
                      <a:pt x="76861" y="33874"/>
                    </a:lnTo>
                    <a:lnTo>
                      <a:pt x="76861" y="33855"/>
                    </a:lnTo>
                    <a:lnTo>
                      <a:pt x="76722" y="33855"/>
                    </a:lnTo>
                    <a:lnTo>
                      <a:pt x="76722" y="33837"/>
                    </a:lnTo>
                    <a:lnTo>
                      <a:pt x="76583" y="33837"/>
                    </a:lnTo>
                    <a:lnTo>
                      <a:pt x="76583" y="33827"/>
                    </a:lnTo>
                    <a:lnTo>
                      <a:pt x="76462" y="33827"/>
                    </a:lnTo>
                    <a:lnTo>
                      <a:pt x="76462" y="33809"/>
                    </a:lnTo>
                    <a:lnTo>
                      <a:pt x="76324" y="33809"/>
                    </a:lnTo>
                    <a:lnTo>
                      <a:pt x="76324" y="33790"/>
                    </a:lnTo>
                    <a:lnTo>
                      <a:pt x="76185" y="33790"/>
                    </a:lnTo>
                    <a:lnTo>
                      <a:pt x="76185" y="33781"/>
                    </a:lnTo>
                    <a:lnTo>
                      <a:pt x="76046" y="33781"/>
                    </a:lnTo>
                    <a:lnTo>
                      <a:pt x="76046" y="33763"/>
                    </a:lnTo>
                    <a:lnTo>
                      <a:pt x="75907" y="33763"/>
                    </a:lnTo>
                    <a:lnTo>
                      <a:pt x="75907" y="33744"/>
                    </a:lnTo>
                    <a:lnTo>
                      <a:pt x="75786" y="33744"/>
                    </a:lnTo>
                    <a:lnTo>
                      <a:pt x="75786" y="33735"/>
                    </a:lnTo>
                    <a:lnTo>
                      <a:pt x="75647" y="33735"/>
                    </a:lnTo>
                    <a:lnTo>
                      <a:pt x="75647" y="33716"/>
                    </a:lnTo>
                    <a:lnTo>
                      <a:pt x="75508" y="33716"/>
                    </a:lnTo>
                    <a:lnTo>
                      <a:pt x="75508" y="33698"/>
                    </a:lnTo>
                    <a:lnTo>
                      <a:pt x="75369" y="33698"/>
                    </a:lnTo>
                    <a:lnTo>
                      <a:pt x="75369" y="33689"/>
                    </a:lnTo>
                    <a:lnTo>
                      <a:pt x="75240" y="33689"/>
                    </a:lnTo>
                    <a:lnTo>
                      <a:pt x="75240" y="33670"/>
                    </a:lnTo>
                    <a:lnTo>
                      <a:pt x="75101" y="33670"/>
                    </a:lnTo>
                    <a:lnTo>
                      <a:pt x="75101" y="33651"/>
                    </a:lnTo>
                    <a:lnTo>
                      <a:pt x="74962" y="33651"/>
                    </a:lnTo>
                    <a:lnTo>
                      <a:pt x="74962" y="33642"/>
                    </a:lnTo>
                    <a:lnTo>
                      <a:pt x="74841" y="33642"/>
                    </a:lnTo>
                    <a:lnTo>
                      <a:pt x="74841" y="33624"/>
                    </a:lnTo>
                    <a:lnTo>
                      <a:pt x="74721" y="33624"/>
                    </a:lnTo>
                    <a:lnTo>
                      <a:pt x="74721" y="33605"/>
                    </a:lnTo>
                    <a:lnTo>
                      <a:pt x="74582" y="33605"/>
                    </a:lnTo>
                    <a:lnTo>
                      <a:pt x="74582" y="33596"/>
                    </a:lnTo>
                    <a:lnTo>
                      <a:pt x="74452" y="33596"/>
                    </a:lnTo>
                    <a:lnTo>
                      <a:pt x="74452" y="33577"/>
                    </a:lnTo>
                    <a:lnTo>
                      <a:pt x="74332" y="33577"/>
                    </a:lnTo>
                    <a:lnTo>
                      <a:pt x="74332" y="33559"/>
                    </a:lnTo>
                    <a:lnTo>
                      <a:pt x="74212" y="33559"/>
                    </a:lnTo>
                    <a:lnTo>
                      <a:pt x="74212" y="33550"/>
                    </a:lnTo>
                    <a:lnTo>
                      <a:pt x="74082" y="33550"/>
                    </a:lnTo>
                    <a:lnTo>
                      <a:pt x="74082" y="33531"/>
                    </a:lnTo>
                    <a:lnTo>
                      <a:pt x="73943" y="33531"/>
                    </a:lnTo>
                    <a:lnTo>
                      <a:pt x="73943" y="33513"/>
                    </a:lnTo>
                    <a:lnTo>
                      <a:pt x="73823" y="33513"/>
                    </a:lnTo>
                    <a:lnTo>
                      <a:pt x="73823" y="33503"/>
                    </a:lnTo>
                    <a:lnTo>
                      <a:pt x="73702" y="33503"/>
                    </a:lnTo>
                    <a:lnTo>
                      <a:pt x="73702" y="33485"/>
                    </a:lnTo>
                    <a:lnTo>
                      <a:pt x="73573" y="33485"/>
                    </a:lnTo>
                    <a:lnTo>
                      <a:pt x="73573" y="33466"/>
                    </a:lnTo>
                    <a:lnTo>
                      <a:pt x="73452" y="33466"/>
                    </a:lnTo>
                    <a:lnTo>
                      <a:pt x="73452" y="33457"/>
                    </a:lnTo>
                    <a:lnTo>
                      <a:pt x="73332" y="33457"/>
                    </a:lnTo>
                    <a:lnTo>
                      <a:pt x="73332" y="33438"/>
                    </a:lnTo>
                    <a:lnTo>
                      <a:pt x="73193" y="33438"/>
                    </a:lnTo>
                    <a:lnTo>
                      <a:pt x="73193" y="33420"/>
                    </a:lnTo>
                    <a:lnTo>
                      <a:pt x="73063" y="33420"/>
                    </a:lnTo>
                    <a:lnTo>
                      <a:pt x="73063" y="33411"/>
                    </a:lnTo>
                    <a:lnTo>
                      <a:pt x="72943" y="33411"/>
                    </a:lnTo>
                    <a:lnTo>
                      <a:pt x="72943" y="33392"/>
                    </a:lnTo>
                    <a:lnTo>
                      <a:pt x="72822" y="33392"/>
                    </a:lnTo>
                    <a:lnTo>
                      <a:pt x="72822" y="33374"/>
                    </a:lnTo>
                    <a:lnTo>
                      <a:pt x="72693" y="33374"/>
                    </a:lnTo>
                    <a:lnTo>
                      <a:pt x="72693" y="33364"/>
                    </a:lnTo>
                    <a:lnTo>
                      <a:pt x="72572" y="33364"/>
                    </a:lnTo>
                    <a:lnTo>
                      <a:pt x="72572" y="33346"/>
                    </a:lnTo>
                    <a:lnTo>
                      <a:pt x="72433" y="33346"/>
                    </a:lnTo>
                    <a:lnTo>
                      <a:pt x="72433" y="33327"/>
                    </a:lnTo>
                    <a:lnTo>
                      <a:pt x="72313" y="33327"/>
                    </a:lnTo>
                    <a:lnTo>
                      <a:pt x="72313" y="33318"/>
                    </a:lnTo>
                    <a:lnTo>
                      <a:pt x="72183" y="33318"/>
                    </a:lnTo>
                    <a:lnTo>
                      <a:pt x="72183" y="33300"/>
                    </a:lnTo>
                    <a:lnTo>
                      <a:pt x="72063" y="33300"/>
                    </a:lnTo>
                    <a:lnTo>
                      <a:pt x="72063" y="33281"/>
                    </a:lnTo>
                    <a:lnTo>
                      <a:pt x="71942" y="33281"/>
                    </a:lnTo>
                    <a:lnTo>
                      <a:pt x="71942" y="33272"/>
                    </a:lnTo>
                    <a:lnTo>
                      <a:pt x="71813" y="33272"/>
                    </a:lnTo>
                    <a:lnTo>
                      <a:pt x="71813" y="33253"/>
                    </a:lnTo>
                    <a:lnTo>
                      <a:pt x="71674" y="33253"/>
                    </a:lnTo>
                    <a:lnTo>
                      <a:pt x="71674" y="33235"/>
                    </a:lnTo>
                    <a:lnTo>
                      <a:pt x="71553" y="33235"/>
                    </a:lnTo>
                    <a:lnTo>
                      <a:pt x="71553" y="33225"/>
                    </a:lnTo>
                    <a:lnTo>
                      <a:pt x="71433" y="33225"/>
                    </a:lnTo>
                    <a:lnTo>
                      <a:pt x="71433" y="33207"/>
                    </a:lnTo>
                    <a:lnTo>
                      <a:pt x="71303" y="33207"/>
                    </a:lnTo>
                    <a:lnTo>
                      <a:pt x="71303" y="33188"/>
                    </a:lnTo>
                    <a:lnTo>
                      <a:pt x="71183" y="33188"/>
                    </a:lnTo>
                    <a:lnTo>
                      <a:pt x="71183" y="33179"/>
                    </a:lnTo>
                    <a:lnTo>
                      <a:pt x="71062" y="33179"/>
                    </a:lnTo>
                    <a:lnTo>
                      <a:pt x="71062" y="33161"/>
                    </a:lnTo>
                    <a:lnTo>
                      <a:pt x="70923" y="33161"/>
                    </a:lnTo>
                    <a:lnTo>
                      <a:pt x="70923" y="33142"/>
                    </a:lnTo>
                    <a:lnTo>
                      <a:pt x="70794" y="33142"/>
                    </a:lnTo>
                    <a:lnTo>
                      <a:pt x="70794" y="33133"/>
                    </a:lnTo>
                    <a:lnTo>
                      <a:pt x="70673" y="33133"/>
                    </a:lnTo>
                    <a:lnTo>
                      <a:pt x="70673" y="33114"/>
                    </a:lnTo>
                    <a:lnTo>
                      <a:pt x="70553" y="33114"/>
                    </a:lnTo>
                    <a:lnTo>
                      <a:pt x="70553" y="33096"/>
                    </a:lnTo>
                    <a:lnTo>
                      <a:pt x="70423" y="33096"/>
                    </a:lnTo>
                    <a:lnTo>
                      <a:pt x="70423" y="33086"/>
                    </a:lnTo>
                    <a:lnTo>
                      <a:pt x="70284" y="33086"/>
                    </a:lnTo>
                    <a:lnTo>
                      <a:pt x="70284" y="33068"/>
                    </a:lnTo>
                    <a:lnTo>
                      <a:pt x="70164" y="33068"/>
                    </a:lnTo>
                    <a:lnTo>
                      <a:pt x="70164" y="33049"/>
                    </a:lnTo>
                    <a:lnTo>
                      <a:pt x="70043" y="33049"/>
                    </a:lnTo>
                    <a:lnTo>
                      <a:pt x="70043" y="33040"/>
                    </a:lnTo>
                    <a:lnTo>
                      <a:pt x="69914" y="33040"/>
                    </a:lnTo>
                    <a:lnTo>
                      <a:pt x="69914" y="33022"/>
                    </a:lnTo>
                    <a:lnTo>
                      <a:pt x="69812" y="33022"/>
                    </a:lnTo>
                    <a:lnTo>
                      <a:pt x="69812" y="33003"/>
                    </a:lnTo>
                    <a:lnTo>
                      <a:pt x="69682" y="33003"/>
                    </a:lnTo>
                    <a:lnTo>
                      <a:pt x="69682" y="32994"/>
                    </a:lnTo>
                    <a:lnTo>
                      <a:pt x="69562" y="32994"/>
                    </a:lnTo>
                    <a:lnTo>
                      <a:pt x="69562" y="32975"/>
                    </a:lnTo>
                    <a:lnTo>
                      <a:pt x="69451" y="32975"/>
                    </a:lnTo>
                    <a:lnTo>
                      <a:pt x="69451" y="32957"/>
                    </a:lnTo>
                    <a:lnTo>
                      <a:pt x="69330" y="32957"/>
                    </a:lnTo>
                    <a:lnTo>
                      <a:pt x="69330" y="32948"/>
                    </a:lnTo>
                    <a:lnTo>
                      <a:pt x="69210" y="32948"/>
                    </a:lnTo>
                    <a:lnTo>
                      <a:pt x="69210" y="32929"/>
                    </a:lnTo>
                    <a:lnTo>
                      <a:pt x="69099" y="32929"/>
                    </a:lnTo>
                    <a:lnTo>
                      <a:pt x="69099" y="32910"/>
                    </a:lnTo>
                    <a:lnTo>
                      <a:pt x="68978" y="32910"/>
                    </a:lnTo>
                    <a:lnTo>
                      <a:pt x="68978" y="32901"/>
                    </a:lnTo>
                    <a:lnTo>
                      <a:pt x="68867" y="32901"/>
                    </a:lnTo>
                    <a:lnTo>
                      <a:pt x="68867" y="32883"/>
                    </a:lnTo>
                    <a:lnTo>
                      <a:pt x="68747" y="32883"/>
                    </a:lnTo>
                    <a:lnTo>
                      <a:pt x="68747" y="32864"/>
                    </a:lnTo>
                    <a:lnTo>
                      <a:pt x="68617" y="32864"/>
                    </a:lnTo>
                    <a:lnTo>
                      <a:pt x="68617" y="32855"/>
                    </a:lnTo>
                    <a:lnTo>
                      <a:pt x="68515" y="32855"/>
                    </a:lnTo>
                    <a:lnTo>
                      <a:pt x="68515" y="32836"/>
                    </a:lnTo>
                    <a:lnTo>
                      <a:pt x="68385" y="32836"/>
                    </a:lnTo>
                    <a:lnTo>
                      <a:pt x="68385" y="32818"/>
                    </a:lnTo>
                    <a:lnTo>
                      <a:pt x="68265" y="32818"/>
                    </a:lnTo>
                    <a:lnTo>
                      <a:pt x="68265" y="32809"/>
                    </a:lnTo>
                    <a:lnTo>
                      <a:pt x="68154" y="32809"/>
                    </a:lnTo>
                    <a:lnTo>
                      <a:pt x="68154" y="32790"/>
                    </a:lnTo>
                    <a:lnTo>
                      <a:pt x="68034" y="32790"/>
                    </a:lnTo>
                    <a:lnTo>
                      <a:pt x="68034" y="32772"/>
                    </a:lnTo>
                    <a:lnTo>
                      <a:pt x="67913" y="32772"/>
                    </a:lnTo>
                    <a:lnTo>
                      <a:pt x="67913" y="32762"/>
                    </a:lnTo>
                    <a:lnTo>
                      <a:pt x="67802" y="32762"/>
                    </a:lnTo>
                    <a:lnTo>
                      <a:pt x="67802" y="32744"/>
                    </a:lnTo>
                    <a:lnTo>
                      <a:pt x="67682" y="32744"/>
                    </a:lnTo>
                    <a:lnTo>
                      <a:pt x="67682" y="32725"/>
                    </a:lnTo>
                    <a:lnTo>
                      <a:pt x="67552" y="32725"/>
                    </a:lnTo>
                    <a:lnTo>
                      <a:pt x="67552" y="32716"/>
                    </a:lnTo>
                    <a:lnTo>
                      <a:pt x="67450" y="32716"/>
                    </a:lnTo>
                    <a:lnTo>
                      <a:pt x="67450" y="32697"/>
                    </a:lnTo>
                    <a:lnTo>
                      <a:pt x="67320" y="32697"/>
                    </a:lnTo>
                    <a:lnTo>
                      <a:pt x="67320" y="32679"/>
                    </a:lnTo>
                    <a:lnTo>
                      <a:pt x="67200" y="32679"/>
                    </a:lnTo>
                    <a:lnTo>
                      <a:pt x="67200" y="32670"/>
                    </a:lnTo>
                    <a:lnTo>
                      <a:pt x="67089" y="32670"/>
                    </a:lnTo>
                    <a:lnTo>
                      <a:pt x="67089" y="32651"/>
                    </a:lnTo>
                    <a:lnTo>
                      <a:pt x="66968" y="32651"/>
                    </a:lnTo>
                    <a:lnTo>
                      <a:pt x="66968" y="32633"/>
                    </a:lnTo>
                    <a:lnTo>
                      <a:pt x="66857" y="32633"/>
                    </a:lnTo>
                    <a:lnTo>
                      <a:pt x="66857" y="32623"/>
                    </a:lnTo>
                    <a:lnTo>
                      <a:pt x="66737" y="32623"/>
                    </a:lnTo>
                    <a:lnTo>
                      <a:pt x="66737" y="32605"/>
                    </a:lnTo>
                    <a:lnTo>
                      <a:pt x="66616" y="32605"/>
                    </a:lnTo>
                    <a:lnTo>
                      <a:pt x="66616" y="32586"/>
                    </a:lnTo>
                    <a:lnTo>
                      <a:pt x="66505" y="32586"/>
                    </a:lnTo>
                    <a:lnTo>
                      <a:pt x="66505" y="32577"/>
                    </a:lnTo>
                    <a:lnTo>
                      <a:pt x="66385" y="32577"/>
                    </a:lnTo>
                    <a:lnTo>
                      <a:pt x="66385" y="32559"/>
                    </a:lnTo>
                    <a:lnTo>
                      <a:pt x="66255" y="32559"/>
                    </a:lnTo>
                    <a:lnTo>
                      <a:pt x="66255" y="32540"/>
                    </a:lnTo>
                    <a:lnTo>
                      <a:pt x="66153" y="32540"/>
                    </a:lnTo>
                    <a:lnTo>
                      <a:pt x="66153" y="32531"/>
                    </a:lnTo>
                    <a:lnTo>
                      <a:pt x="66024" y="32531"/>
                    </a:lnTo>
                    <a:lnTo>
                      <a:pt x="66024" y="32512"/>
                    </a:lnTo>
                    <a:lnTo>
                      <a:pt x="65903" y="32512"/>
                    </a:lnTo>
                    <a:lnTo>
                      <a:pt x="65903" y="32494"/>
                    </a:lnTo>
                    <a:lnTo>
                      <a:pt x="65792" y="32494"/>
                    </a:lnTo>
                    <a:lnTo>
                      <a:pt x="65792" y="32484"/>
                    </a:lnTo>
                    <a:lnTo>
                      <a:pt x="65672" y="32484"/>
                    </a:lnTo>
                    <a:lnTo>
                      <a:pt x="65672" y="32466"/>
                    </a:lnTo>
                    <a:lnTo>
                      <a:pt x="65551" y="32466"/>
                    </a:lnTo>
                    <a:lnTo>
                      <a:pt x="65551" y="32447"/>
                    </a:lnTo>
                    <a:lnTo>
                      <a:pt x="65440" y="32447"/>
                    </a:lnTo>
                    <a:lnTo>
                      <a:pt x="65440" y="32438"/>
                    </a:lnTo>
                    <a:lnTo>
                      <a:pt x="65320" y="32438"/>
                    </a:lnTo>
                    <a:lnTo>
                      <a:pt x="65320" y="32420"/>
                    </a:lnTo>
                    <a:lnTo>
                      <a:pt x="65190" y="32420"/>
                    </a:lnTo>
                    <a:lnTo>
                      <a:pt x="65190" y="32401"/>
                    </a:lnTo>
                    <a:lnTo>
                      <a:pt x="65088" y="32401"/>
                    </a:lnTo>
                    <a:lnTo>
                      <a:pt x="65088" y="32392"/>
                    </a:lnTo>
                    <a:lnTo>
                      <a:pt x="64977" y="32392"/>
                    </a:lnTo>
                    <a:lnTo>
                      <a:pt x="64977" y="32373"/>
                    </a:lnTo>
                    <a:lnTo>
                      <a:pt x="64866" y="32373"/>
                    </a:lnTo>
                    <a:lnTo>
                      <a:pt x="64866" y="32355"/>
                    </a:lnTo>
                    <a:lnTo>
                      <a:pt x="64745" y="32355"/>
                    </a:lnTo>
                    <a:lnTo>
                      <a:pt x="64745" y="32345"/>
                    </a:lnTo>
                    <a:lnTo>
                      <a:pt x="64634" y="32345"/>
                    </a:lnTo>
                    <a:lnTo>
                      <a:pt x="64634" y="32327"/>
                    </a:lnTo>
                    <a:lnTo>
                      <a:pt x="64532" y="32327"/>
                    </a:lnTo>
                    <a:lnTo>
                      <a:pt x="64532" y="32308"/>
                    </a:lnTo>
                    <a:lnTo>
                      <a:pt x="64421" y="32308"/>
                    </a:lnTo>
                    <a:lnTo>
                      <a:pt x="64421" y="32299"/>
                    </a:lnTo>
                    <a:lnTo>
                      <a:pt x="64310" y="32299"/>
                    </a:lnTo>
                    <a:lnTo>
                      <a:pt x="64310" y="32281"/>
                    </a:lnTo>
                    <a:lnTo>
                      <a:pt x="64190" y="32281"/>
                    </a:lnTo>
                    <a:lnTo>
                      <a:pt x="64190" y="32262"/>
                    </a:lnTo>
                    <a:lnTo>
                      <a:pt x="64078" y="32262"/>
                    </a:lnTo>
                    <a:lnTo>
                      <a:pt x="64078" y="32253"/>
                    </a:lnTo>
                    <a:lnTo>
                      <a:pt x="63977" y="32253"/>
                    </a:lnTo>
                    <a:lnTo>
                      <a:pt x="63977" y="32234"/>
                    </a:lnTo>
                    <a:lnTo>
                      <a:pt x="63865" y="32234"/>
                    </a:lnTo>
                    <a:lnTo>
                      <a:pt x="63865" y="32216"/>
                    </a:lnTo>
                    <a:lnTo>
                      <a:pt x="63754" y="32216"/>
                    </a:lnTo>
                    <a:lnTo>
                      <a:pt x="63754" y="32207"/>
                    </a:lnTo>
                    <a:lnTo>
                      <a:pt x="63652" y="32207"/>
                    </a:lnTo>
                    <a:lnTo>
                      <a:pt x="63652" y="32188"/>
                    </a:lnTo>
                    <a:lnTo>
                      <a:pt x="63523" y="32188"/>
                    </a:lnTo>
                    <a:lnTo>
                      <a:pt x="63523" y="32169"/>
                    </a:lnTo>
                    <a:lnTo>
                      <a:pt x="63421" y="32169"/>
                    </a:lnTo>
                    <a:lnTo>
                      <a:pt x="63421" y="32160"/>
                    </a:lnTo>
                    <a:lnTo>
                      <a:pt x="63310" y="32160"/>
                    </a:lnTo>
                    <a:lnTo>
                      <a:pt x="63310" y="32142"/>
                    </a:lnTo>
                    <a:lnTo>
                      <a:pt x="63198" y="32142"/>
                    </a:lnTo>
                    <a:lnTo>
                      <a:pt x="63198" y="32123"/>
                    </a:lnTo>
                    <a:lnTo>
                      <a:pt x="63097" y="32123"/>
                    </a:lnTo>
                    <a:lnTo>
                      <a:pt x="63097" y="32114"/>
                    </a:lnTo>
                    <a:lnTo>
                      <a:pt x="62967" y="32114"/>
                    </a:lnTo>
                    <a:lnTo>
                      <a:pt x="62967" y="32095"/>
                    </a:lnTo>
                    <a:lnTo>
                      <a:pt x="62865" y="32095"/>
                    </a:lnTo>
                    <a:lnTo>
                      <a:pt x="62865" y="32077"/>
                    </a:lnTo>
                    <a:lnTo>
                      <a:pt x="62754" y="32077"/>
                    </a:lnTo>
                    <a:lnTo>
                      <a:pt x="62754" y="32068"/>
                    </a:lnTo>
                    <a:lnTo>
                      <a:pt x="62643" y="32068"/>
                    </a:lnTo>
                    <a:lnTo>
                      <a:pt x="62643" y="32049"/>
                    </a:lnTo>
                    <a:lnTo>
                      <a:pt x="62541" y="32049"/>
                    </a:lnTo>
                    <a:lnTo>
                      <a:pt x="62541" y="32031"/>
                    </a:lnTo>
                    <a:lnTo>
                      <a:pt x="62430" y="32031"/>
                    </a:lnTo>
                    <a:lnTo>
                      <a:pt x="62430" y="32021"/>
                    </a:lnTo>
                    <a:lnTo>
                      <a:pt x="62309" y="32021"/>
                    </a:lnTo>
                    <a:lnTo>
                      <a:pt x="62309" y="32003"/>
                    </a:lnTo>
                    <a:lnTo>
                      <a:pt x="62198" y="32003"/>
                    </a:lnTo>
                    <a:lnTo>
                      <a:pt x="62198" y="31984"/>
                    </a:lnTo>
                    <a:lnTo>
                      <a:pt x="62087" y="31984"/>
                    </a:lnTo>
                    <a:lnTo>
                      <a:pt x="62087" y="31975"/>
                    </a:lnTo>
                    <a:lnTo>
                      <a:pt x="61985" y="31975"/>
                    </a:lnTo>
                    <a:lnTo>
                      <a:pt x="61985" y="31956"/>
                    </a:lnTo>
                    <a:lnTo>
                      <a:pt x="61874" y="31956"/>
                    </a:lnTo>
                    <a:lnTo>
                      <a:pt x="61874" y="31938"/>
                    </a:lnTo>
                    <a:lnTo>
                      <a:pt x="61753" y="31938"/>
                    </a:lnTo>
                    <a:lnTo>
                      <a:pt x="61753" y="31929"/>
                    </a:lnTo>
                    <a:lnTo>
                      <a:pt x="61642" y="31929"/>
                    </a:lnTo>
                    <a:lnTo>
                      <a:pt x="61642" y="31910"/>
                    </a:lnTo>
                    <a:lnTo>
                      <a:pt x="61531" y="31910"/>
                    </a:lnTo>
                    <a:lnTo>
                      <a:pt x="61531" y="31892"/>
                    </a:lnTo>
                    <a:lnTo>
                      <a:pt x="61429" y="31892"/>
                    </a:lnTo>
                    <a:lnTo>
                      <a:pt x="61429" y="31882"/>
                    </a:lnTo>
                    <a:lnTo>
                      <a:pt x="61318" y="31882"/>
                    </a:lnTo>
                    <a:lnTo>
                      <a:pt x="61318" y="31864"/>
                    </a:lnTo>
                    <a:lnTo>
                      <a:pt x="61207" y="31864"/>
                    </a:lnTo>
                    <a:lnTo>
                      <a:pt x="61207" y="31845"/>
                    </a:lnTo>
                    <a:lnTo>
                      <a:pt x="61087" y="31845"/>
                    </a:lnTo>
                    <a:lnTo>
                      <a:pt x="61087" y="31836"/>
                    </a:lnTo>
                    <a:lnTo>
                      <a:pt x="60975" y="31836"/>
                    </a:lnTo>
                    <a:lnTo>
                      <a:pt x="60975" y="31818"/>
                    </a:lnTo>
                    <a:lnTo>
                      <a:pt x="60874" y="31818"/>
                    </a:lnTo>
                    <a:lnTo>
                      <a:pt x="60874" y="31799"/>
                    </a:lnTo>
                    <a:lnTo>
                      <a:pt x="60762" y="31799"/>
                    </a:lnTo>
                    <a:lnTo>
                      <a:pt x="60762" y="31790"/>
                    </a:lnTo>
                    <a:lnTo>
                      <a:pt x="60651" y="31790"/>
                    </a:lnTo>
                    <a:lnTo>
                      <a:pt x="60651" y="31771"/>
                    </a:lnTo>
                    <a:lnTo>
                      <a:pt x="60531" y="31771"/>
                    </a:lnTo>
                    <a:lnTo>
                      <a:pt x="60531" y="31753"/>
                    </a:lnTo>
                    <a:lnTo>
                      <a:pt x="60420" y="31753"/>
                    </a:lnTo>
                    <a:lnTo>
                      <a:pt x="60420" y="31743"/>
                    </a:lnTo>
                    <a:lnTo>
                      <a:pt x="60318" y="31743"/>
                    </a:lnTo>
                    <a:lnTo>
                      <a:pt x="60318" y="31725"/>
                    </a:lnTo>
                    <a:lnTo>
                      <a:pt x="60207" y="31725"/>
                    </a:lnTo>
                    <a:lnTo>
                      <a:pt x="60207" y="31706"/>
                    </a:lnTo>
                    <a:lnTo>
                      <a:pt x="60095" y="31706"/>
                    </a:lnTo>
                    <a:lnTo>
                      <a:pt x="60095" y="31697"/>
                    </a:lnTo>
                    <a:lnTo>
                      <a:pt x="59994" y="31697"/>
                    </a:lnTo>
                    <a:lnTo>
                      <a:pt x="59994" y="31679"/>
                    </a:lnTo>
                    <a:lnTo>
                      <a:pt x="59882" y="31679"/>
                    </a:lnTo>
                    <a:lnTo>
                      <a:pt x="59882" y="31660"/>
                    </a:lnTo>
                    <a:lnTo>
                      <a:pt x="59790" y="31660"/>
                    </a:lnTo>
                    <a:lnTo>
                      <a:pt x="59790" y="31651"/>
                    </a:lnTo>
                    <a:lnTo>
                      <a:pt x="59679" y="31651"/>
                    </a:lnTo>
                    <a:lnTo>
                      <a:pt x="59679" y="31632"/>
                    </a:lnTo>
                    <a:lnTo>
                      <a:pt x="59577" y="31632"/>
                    </a:lnTo>
                    <a:lnTo>
                      <a:pt x="59577" y="31614"/>
                    </a:lnTo>
                    <a:lnTo>
                      <a:pt x="59466" y="31614"/>
                    </a:lnTo>
                    <a:lnTo>
                      <a:pt x="59466" y="31604"/>
                    </a:lnTo>
                    <a:lnTo>
                      <a:pt x="59373" y="31604"/>
                    </a:lnTo>
                    <a:lnTo>
                      <a:pt x="59373" y="31586"/>
                    </a:lnTo>
                    <a:lnTo>
                      <a:pt x="59262" y="31586"/>
                    </a:lnTo>
                    <a:lnTo>
                      <a:pt x="59262" y="31567"/>
                    </a:lnTo>
                    <a:lnTo>
                      <a:pt x="59160" y="31567"/>
                    </a:lnTo>
                    <a:lnTo>
                      <a:pt x="59160" y="31558"/>
                    </a:lnTo>
                    <a:lnTo>
                      <a:pt x="59049" y="31558"/>
                    </a:lnTo>
                    <a:lnTo>
                      <a:pt x="59049" y="31540"/>
                    </a:lnTo>
                    <a:lnTo>
                      <a:pt x="58956" y="31540"/>
                    </a:lnTo>
                    <a:lnTo>
                      <a:pt x="58956" y="31521"/>
                    </a:lnTo>
                    <a:lnTo>
                      <a:pt x="58845" y="31521"/>
                    </a:lnTo>
                    <a:lnTo>
                      <a:pt x="58845" y="31512"/>
                    </a:lnTo>
                    <a:lnTo>
                      <a:pt x="58743" y="31512"/>
                    </a:lnTo>
                    <a:lnTo>
                      <a:pt x="58743" y="31493"/>
                    </a:lnTo>
                    <a:lnTo>
                      <a:pt x="58632" y="31493"/>
                    </a:lnTo>
                    <a:lnTo>
                      <a:pt x="58632" y="31475"/>
                    </a:lnTo>
                    <a:lnTo>
                      <a:pt x="58521" y="31475"/>
                    </a:lnTo>
                    <a:lnTo>
                      <a:pt x="58521" y="31466"/>
                    </a:lnTo>
                    <a:lnTo>
                      <a:pt x="58428" y="31466"/>
                    </a:lnTo>
                    <a:lnTo>
                      <a:pt x="58428" y="31447"/>
                    </a:lnTo>
                    <a:lnTo>
                      <a:pt x="58326" y="31447"/>
                    </a:lnTo>
                    <a:lnTo>
                      <a:pt x="58326" y="31428"/>
                    </a:lnTo>
                    <a:lnTo>
                      <a:pt x="58215" y="31428"/>
                    </a:lnTo>
                    <a:lnTo>
                      <a:pt x="58215" y="31419"/>
                    </a:lnTo>
                    <a:lnTo>
                      <a:pt x="58104" y="31419"/>
                    </a:lnTo>
                    <a:lnTo>
                      <a:pt x="58104" y="31401"/>
                    </a:lnTo>
                    <a:lnTo>
                      <a:pt x="58011" y="31401"/>
                    </a:lnTo>
                    <a:lnTo>
                      <a:pt x="58011" y="31382"/>
                    </a:lnTo>
                    <a:lnTo>
                      <a:pt x="57910" y="31382"/>
                    </a:lnTo>
                    <a:lnTo>
                      <a:pt x="57910" y="31373"/>
                    </a:lnTo>
                    <a:lnTo>
                      <a:pt x="57798" y="31373"/>
                    </a:lnTo>
                    <a:lnTo>
                      <a:pt x="57798" y="31354"/>
                    </a:lnTo>
                    <a:lnTo>
                      <a:pt x="57687" y="31354"/>
                    </a:lnTo>
                    <a:lnTo>
                      <a:pt x="57687" y="31336"/>
                    </a:lnTo>
                    <a:lnTo>
                      <a:pt x="57595" y="31336"/>
                    </a:lnTo>
                    <a:lnTo>
                      <a:pt x="57595" y="31327"/>
                    </a:lnTo>
                    <a:lnTo>
                      <a:pt x="57493" y="31327"/>
                    </a:lnTo>
                    <a:lnTo>
                      <a:pt x="57493" y="31308"/>
                    </a:lnTo>
                    <a:lnTo>
                      <a:pt x="57382" y="31308"/>
                    </a:lnTo>
                    <a:lnTo>
                      <a:pt x="57382" y="31290"/>
                    </a:lnTo>
                    <a:lnTo>
                      <a:pt x="57270" y="31290"/>
                    </a:lnTo>
                    <a:lnTo>
                      <a:pt x="57270" y="31280"/>
                    </a:lnTo>
                    <a:lnTo>
                      <a:pt x="57169" y="31280"/>
                    </a:lnTo>
                    <a:lnTo>
                      <a:pt x="57169" y="31262"/>
                    </a:lnTo>
                    <a:lnTo>
                      <a:pt x="57076" y="31262"/>
                    </a:lnTo>
                    <a:lnTo>
                      <a:pt x="57076" y="31243"/>
                    </a:lnTo>
                    <a:lnTo>
                      <a:pt x="56965" y="31243"/>
                    </a:lnTo>
                    <a:lnTo>
                      <a:pt x="56965" y="31234"/>
                    </a:lnTo>
                    <a:lnTo>
                      <a:pt x="56854" y="31234"/>
                    </a:lnTo>
                    <a:lnTo>
                      <a:pt x="56854" y="31215"/>
                    </a:lnTo>
                    <a:lnTo>
                      <a:pt x="56752" y="31215"/>
                    </a:lnTo>
                    <a:lnTo>
                      <a:pt x="56752" y="31197"/>
                    </a:lnTo>
                    <a:lnTo>
                      <a:pt x="56659" y="31197"/>
                    </a:lnTo>
                    <a:lnTo>
                      <a:pt x="56659" y="31188"/>
                    </a:lnTo>
                    <a:lnTo>
                      <a:pt x="56548" y="31188"/>
                    </a:lnTo>
                    <a:lnTo>
                      <a:pt x="56548" y="31169"/>
                    </a:lnTo>
                    <a:lnTo>
                      <a:pt x="56437" y="31169"/>
                    </a:lnTo>
                    <a:lnTo>
                      <a:pt x="56437" y="31151"/>
                    </a:lnTo>
                    <a:lnTo>
                      <a:pt x="56335" y="31151"/>
                    </a:lnTo>
                    <a:lnTo>
                      <a:pt x="56335" y="31141"/>
                    </a:lnTo>
                    <a:lnTo>
                      <a:pt x="56242" y="31141"/>
                    </a:lnTo>
                    <a:lnTo>
                      <a:pt x="56242" y="31123"/>
                    </a:lnTo>
                    <a:lnTo>
                      <a:pt x="56131" y="31123"/>
                    </a:lnTo>
                    <a:lnTo>
                      <a:pt x="56131" y="31104"/>
                    </a:lnTo>
                    <a:lnTo>
                      <a:pt x="56020" y="31104"/>
                    </a:lnTo>
                    <a:lnTo>
                      <a:pt x="56020" y="31095"/>
                    </a:lnTo>
                    <a:lnTo>
                      <a:pt x="55918" y="31095"/>
                    </a:lnTo>
                    <a:lnTo>
                      <a:pt x="55918" y="31077"/>
                    </a:lnTo>
                    <a:lnTo>
                      <a:pt x="55807" y="31077"/>
                    </a:lnTo>
                    <a:lnTo>
                      <a:pt x="55807" y="31058"/>
                    </a:lnTo>
                    <a:lnTo>
                      <a:pt x="55714" y="31058"/>
                    </a:lnTo>
                    <a:lnTo>
                      <a:pt x="55714" y="31049"/>
                    </a:lnTo>
                    <a:lnTo>
                      <a:pt x="55603" y="31049"/>
                    </a:lnTo>
                    <a:lnTo>
                      <a:pt x="55603" y="31030"/>
                    </a:lnTo>
                    <a:lnTo>
                      <a:pt x="55501" y="31030"/>
                    </a:lnTo>
                    <a:lnTo>
                      <a:pt x="55501" y="31012"/>
                    </a:lnTo>
                    <a:lnTo>
                      <a:pt x="55390" y="31012"/>
                    </a:lnTo>
                    <a:lnTo>
                      <a:pt x="55390" y="31002"/>
                    </a:lnTo>
                    <a:lnTo>
                      <a:pt x="55297" y="31002"/>
                    </a:lnTo>
                    <a:lnTo>
                      <a:pt x="55297" y="30984"/>
                    </a:lnTo>
                    <a:lnTo>
                      <a:pt x="55186" y="30984"/>
                    </a:lnTo>
                    <a:lnTo>
                      <a:pt x="55186" y="30965"/>
                    </a:lnTo>
                    <a:lnTo>
                      <a:pt x="55094" y="30965"/>
                    </a:lnTo>
                    <a:lnTo>
                      <a:pt x="55094" y="30956"/>
                    </a:lnTo>
                    <a:lnTo>
                      <a:pt x="54992" y="30956"/>
                    </a:lnTo>
                    <a:lnTo>
                      <a:pt x="54992" y="30938"/>
                    </a:lnTo>
                    <a:lnTo>
                      <a:pt x="54899" y="30938"/>
                    </a:lnTo>
                    <a:lnTo>
                      <a:pt x="54899" y="30919"/>
                    </a:lnTo>
                    <a:lnTo>
                      <a:pt x="54807" y="30919"/>
                    </a:lnTo>
                    <a:lnTo>
                      <a:pt x="54807" y="30910"/>
                    </a:lnTo>
                    <a:lnTo>
                      <a:pt x="54695" y="30910"/>
                    </a:lnTo>
                    <a:lnTo>
                      <a:pt x="54695" y="30891"/>
                    </a:lnTo>
                    <a:lnTo>
                      <a:pt x="54603" y="30891"/>
                    </a:lnTo>
                    <a:lnTo>
                      <a:pt x="54603" y="30873"/>
                    </a:lnTo>
                    <a:lnTo>
                      <a:pt x="54492" y="30873"/>
                    </a:lnTo>
                    <a:lnTo>
                      <a:pt x="54492" y="30863"/>
                    </a:lnTo>
                    <a:lnTo>
                      <a:pt x="54399" y="30863"/>
                    </a:lnTo>
                    <a:lnTo>
                      <a:pt x="54399" y="30845"/>
                    </a:lnTo>
                    <a:lnTo>
                      <a:pt x="54297" y="30845"/>
                    </a:lnTo>
                    <a:lnTo>
                      <a:pt x="54297" y="30826"/>
                    </a:lnTo>
                    <a:lnTo>
                      <a:pt x="54205" y="30826"/>
                    </a:lnTo>
                    <a:lnTo>
                      <a:pt x="54205" y="30817"/>
                    </a:lnTo>
                    <a:lnTo>
                      <a:pt x="54112" y="30817"/>
                    </a:lnTo>
                    <a:lnTo>
                      <a:pt x="54112" y="30799"/>
                    </a:lnTo>
                    <a:lnTo>
                      <a:pt x="54001" y="30799"/>
                    </a:lnTo>
                    <a:lnTo>
                      <a:pt x="54001" y="30780"/>
                    </a:lnTo>
                    <a:lnTo>
                      <a:pt x="53908" y="30780"/>
                    </a:lnTo>
                    <a:lnTo>
                      <a:pt x="53908" y="30771"/>
                    </a:lnTo>
                    <a:lnTo>
                      <a:pt x="53797" y="30771"/>
                    </a:lnTo>
                    <a:lnTo>
                      <a:pt x="53797" y="30752"/>
                    </a:lnTo>
                    <a:lnTo>
                      <a:pt x="53704" y="30752"/>
                    </a:lnTo>
                    <a:lnTo>
                      <a:pt x="53704" y="30734"/>
                    </a:lnTo>
                    <a:lnTo>
                      <a:pt x="53612" y="30734"/>
                    </a:lnTo>
                    <a:lnTo>
                      <a:pt x="53612" y="30725"/>
                    </a:lnTo>
                    <a:lnTo>
                      <a:pt x="53510" y="30725"/>
                    </a:lnTo>
                    <a:lnTo>
                      <a:pt x="53510" y="30706"/>
                    </a:lnTo>
                    <a:lnTo>
                      <a:pt x="53417" y="30706"/>
                    </a:lnTo>
                    <a:lnTo>
                      <a:pt x="53417" y="30687"/>
                    </a:lnTo>
                    <a:lnTo>
                      <a:pt x="53306" y="30687"/>
                    </a:lnTo>
                    <a:lnTo>
                      <a:pt x="53306" y="30678"/>
                    </a:lnTo>
                    <a:lnTo>
                      <a:pt x="53213" y="30678"/>
                    </a:lnTo>
                    <a:lnTo>
                      <a:pt x="53213" y="30660"/>
                    </a:lnTo>
                    <a:lnTo>
                      <a:pt x="53121" y="30660"/>
                    </a:lnTo>
                    <a:lnTo>
                      <a:pt x="53121" y="30641"/>
                    </a:lnTo>
                    <a:lnTo>
                      <a:pt x="53010" y="30641"/>
                    </a:lnTo>
                    <a:lnTo>
                      <a:pt x="53010" y="30632"/>
                    </a:lnTo>
                    <a:lnTo>
                      <a:pt x="52917" y="30632"/>
                    </a:lnTo>
                    <a:lnTo>
                      <a:pt x="52917" y="30613"/>
                    </a:lnTo>
                    <a:lnTo>
                      <a:pt x="52815" y="30613"/>
                    </a:lnTo>
                    <a:lnTo>
                      <a:pt x="52815" y="30595"/>
                    </a:lnTo>
                    <a:lnTo>
                      <a:pt x="52722" y="30595"/>
                    </a:lnTo>
                    <a:lnTo>
                      <a:pt x="52722" y="30586"/>
                    </a:lnTo>
                    <a:lnTo>
                      <a:pt x="52630" y="30586"/>
                    </a:lnTo>
                    <a:lnTo>
                      <a:pt x="52630" y="30567"/>
                    </a:lnTo>
                    <a:lnTo>
                      <a:pt x="52519" y="30567"/>
                    </a:lnTo>
                    <a:lnTo>
                      <a:pt x="52519" y="30549"/>
                    </a:lnTo>
                    <a:lnTo>
                      <a:pt x="52426" y="30549"/>
                    </a:lnTo>
                    <a:lnTo>
                      <a:pt x="52426" y="30539"/>
                    </a:lnTo>
                    <a:lnTo>
                      <a:pt x="52315" y="30539"/>
                    </a:lnTo>
                    <a:lnTo>
                      <a:pt x="52315" y="30521"/>
                    </a:lnTo>
                    <a:lnTo>
                      <a:pt x="52222" y="30521"/>
                    </a:lnTo>
                    <a:lnTo>
                      <a:pt x="52222" y="30502"/>
                    </a:lnTo>
                    <a:lnTo>
                      <a:pt x="52130" y="30502"/>
                    </a:lnTo>
                    <a:lnTo>
                      <a:pt x="52130" y="30493"/>
                    </a:lnTo>
                    <a:lnTo>
                      <a:pt x="52028" y="30493"/>
                    </a:lnTo>
                    <a:lnTo>
                      <a:pt x="52028" y="30474"/>
                    </a:lnTo>
                    <a:lnTo>
                      <a:pt x="51935" y="30474"/>
                    </a:lnTo>
                    <a:lnTo>
                      <a:pt x="51935" y="30456"/>
                    </a:lnTo>
                    <a:lnTo>
                      <a:pt x="51824" y="30456"/>
                    </a:lnTo>
                    <a:lnTo>
                      <a:pt x="51824" y="30447"/>
                    </a:lnTo>
                    <a:lnTo>
                      <a:pt x="51731" y="30447"/>
                    </a:lnTo>
                    <a:lnTo>
                      <a:pt x="51731" y="30428"/>
                    </a:lnTo>
                    <a:lnTo>
                      <a:pt x="51639" y="30428"/>
                    </a:lnTo>
                    <a:lnTo>
                      <a:pt x="51639" y="30410"/>
                    </a:lnTo>
                    <a:lnTo>
                      <a:pt x="51528" y="30410"/>
                    </a:lnTo>
                    <a:lnTo>
                      <a:pt x="51528" y="30400"/>
                    </a:lnTo>
                    <a:lnTo>
                      <a:pt x="51435" y="30400"/>
                    </a:lnTo>
                    <a:lnTo>
                      <a:pt x="51435" y="30382"/>
                    </a:lnTo>
                    <a:lnTo>
                      <a:pt x="51333" y="30382"/>
                    </a:lnTo>
                    <a:lnTo>
                      <a:pt x="51333" y="30363"/>
                    </a:lnTo>
                    <a:lnTo>
                      <a:pt x="51240" y="30363"/>
                    </a:lnTo>
                    <a:lnTo>
                      <a:pt x="51240" y="30354"/>
                    </a:lnTo>
                    <a:lnTo>
                      <a:pt x="51148" y="30354"/>
                    </a:lnTo>
                    <a:lnTo>
                      <a:pt x="51148" y="30336"/>
                    </a:lnTo>
                    <a:lnTo>
                      <a:pt x="51037" y="30336"/>
                    </a:lnTo>
                    <a:lnTo>
                      <a:pt x="51037" y="30317"/>
                    </a:lnTo>
                    <a:lnTo>
                      <a:pt x="50944" y="30317"/>
                    </a:lnTo>
                    <a:lnTo>
                      <a:pt x="50944" y="30308"/>
                    </a:lnTo>
                    <a:lnTo>
                      <a:pt x="50833" y="30308"/>
                    </a:lnTo>
                    <a:lnTo>
                      <a:pt x="50833" y="30289"/>
                    </a:lnTo>
                    <a:lnTo>
                      <a:pt x="50740" y="30289"/>
                    </a:lnTo>
                    <a:lnTo>
                      <a:pt x="50740" y="30271"/>
                    </a:lnTo>
                    <a:lnTo>
                      <a:pt x="50648" y="30271"/>
                    </a:lnTo>
                    <a:lnTo>
                      <a:pt x="50648" y="30261"/>
                    </a:lnTo>
                    <a:lnTo>
                      <a:pt x="50546" y="30261"/>
                    </a:lnTo>
                    <a:lnTo>
                      <a:pt x="50546" y="30243"/>
                    </a:lnTo>
                    <a:lnTo>
                      <a:pt x="50453" y="30243"/>
                    </a:lnTo>
                    <a:lnTo>
                      <a:pt x="50453" y="30224"/>
                    </a:lnTo>
                    <a:lnTo>
                      <a:pt x="50342" y="30224"/>
                    </a:lnTo>
                    <a:lnTo>
                      <a:pt x="50342" y="30215"/>
                    </a:lnTo>
                    <a:lnTo>
                      <a:pt x="50249" y="30215"/>
                    </a:lnTo>
                    <a:lnTo>
                      <a:pt x="50249" y="30197"/>
                    </a:lnTo>
                    <a:lnTo>
                      <a:pt x="50157" y="30197"/>
                    </a:lnTo>
                    <a:lnTo>
                      <a:pt x="50157" y="30178"/>
                    </a:lnTo>
                    <a:lnTo>
                      <a:pt x="50064" y="30178"/>
                    </a:lnTo>
                    <a:lnTo>
                      <a:pt x="50064" y="30169"/>
                    </a:lnTo>
                    <a:lnTo>
                      <a:pt x="49972" y="30169"/>
                    </a:lnTo>
                    <a:lnTo>
                      <a:pt x="49972" y="30150"/>
                    </a:lnTo>
                    <a:lnTo>
                      <a:pt x="49879" y="30150"/>
                    </a:lnTo>
                    <a:lnTo>
                      <a:pt x="49879" y="30132"/>
                    </a:lnTo>
                    <a:lnTo>
                      <a:pt x="49786" y="30132"/>
                    </a:lnTo>
                    <a:lnTo>
                      <a:pt x="49786" y="30122"/>
                    </a:lnTo>
                    <a:lnTo>
                      <a:pt x="49694" y="30122"/>
                    </a:lnTo>
                    <a:lnTo>
                      <a:pt x="49694" y="30104"/>
                    </a:lnTo>
                    <a:lnTo>
                      <a:pt x="49601" y="30104"/>
                    </a:lnTo>
                    <a:lnTo>
                      <a:pt x="49601" y="30085"/>
                    </a:lnTo>
                    <a:lnTo>
                      <a:pt x="49508" y="30085"/>
                    </a:lnTo>
                    <a:lnTo>
                      <a:pt x="49508" y="30076"/>
                    </a:lnTo>
                    <a:lnTo>
                      <a:pt x="49416" y="30076"/>
                    </a:lnTo>
                    <a:lnTo>
                      <a:pt x="49416" y="30058"/>
                    </a:lnTo>
                    <a:lnTo>
                      <a:pt x="49323" y="30058"/>
                    </a:lnTo>
                    <a:lnTo>
                      <a:pt x="49323" y="30039"/>
                    </a:lnTo>
                    <a:lnTo>
                      <a:pt x="49231" y="30039"/>
                    </a:lnTo>
                    <a:lnTo>
                      <a:pt x="49231" y="30030"/>
                    </a:lnTo>
                    <a:lnTo>
                      <a:pt x="49138" y="30030"/>
                    </a:lnTo>
                    <a:lnTo>
                      <a:pt x="49138" y="30011"/>
                    </a:lnTo>
                    <a:lnTo>
                      <a:pt x="49027" y="30011"/>
                    </a:lnTo>
                    <a:lnTo>
                      <a:pt x="49027" y="29993"/>
                    </a:lnTo>
                    <a:lnTo>
                      <a:pt x="48934" y="29993"/>
                    </a:lnTo>
                    <a:lnTo>
                      <a:pt x="48934" y="29984"/>
                    </a:lnTo>
                    <a:lnTo>
                      <a:pt x="48841" y="29984"/>
                    </a:lnTo>
                    <a:lnTo>
                      <a:pt x="48841" y="29965"/>
                    </a:lnTo>
                    <a:lnTo>
                      <a:pt x="48749" y="29965"/>
                    </a:lnTo>
                    <a:lnTo>
                      <a:pt x="48749" y="29946"/>
                    </a:lnTo>
                    <a:lnTo>
                      <a:pt x="48656" y="29946"/>
                    </a:lnTo>
                    <a:lnTo>
                      <a:pt x="48656" y="29937"/>
                    </a:lnTo>
                    <a:lnTo>
                      <a:pt x="48564" y="29937"/>
                    </a:lnTo>
                    <a:lnTo>
                      <a:pt x="48564" y="29919"/>
                    </a:lnTo>
                    <a:lnTo>
                      <a:pt x="48471" y="29919"/>
                    </a:lnTo>
                    <a:lnTo>
                      <a:pt x="48471" y="29900"/>
                    </a:lnTo>
                    <a:lnTo>
                      <a:pt x="48378" y="29900"/>
                    </a:lnTo>
                    <a:lnTo>
                      <a:pt x="48378" y="29891"/>
                    </a:lnTo>
                    <a:lnTo>
                      <a:pt x="48286" y="29891"/>
                    </a:lnTo>
                    <a:lnTo>
                      <a:pt x="48286" y="29872"/>
                    </a:lnTo>
                    <a:lnTo>
                      <a:pt x="48193" y="29872"/>
                    </a:lnTo>
                    <a:lnTo>
                      <a:pt x="48193" y="29854"/>
                    </a:lnTo>
                    <a:lnTo>
                      <a:pt x="48100" y="29854"/>
                    </a:lnTo>
                    <a:lnTo>
                      <a:pt x="48100" y="29845"/>
                    </a:lnTo>
                    <a:lnTo>
                      <a:pt x="48008" y="29845"/>
                    </a:lnTo>
                    <a:lnTo>
                      <a:pt x="48008" y="29826"/>
                    </a:lnTo>
                    <a:lnTo>
                      <a:pt x="47915" y="29826"/>
                    </a:lnTo>
                    <a:lnTo>
                      <a:pt x="47915" y="29808"/>
                    </a:lnTo>
                    <a:lnTo>
                      <a:pt x="47823" y="29808"/>
                    </a:lnTo>
                    <a:lnTo>
                      <a:pt x="47823" y="29798"/>
                    </a:lnTo>
                    <a:lnTo>
                      <a:pt x="47721" y="29798"/>
                    </a:lnTo>
                    <a:lnTo>
                      <a:pt x="47721" y="29780"/>
                    </a:lnTo>
                    <a:lnTo>
                      <a:pt x="47628" y="29780"/>
                    </a:lnTo>
                    <a:lnTo>
                      <a:pt x="47628" y="29761"/>
                    </a:lnTo>
                    <a:lnTo>
                      <a:pt x="47535" y="29761"/>
                    </a:lnTo>
                    <a:lnTo>
                      <a:pt x="47535" y="29752"/>
                    </a:lnTo>
                    <a:lnTo>
                      <a:pt x="47443" y="29752"/>
                    </a:lnTo>
                    <a:lnTo>
                      <a:pt x="47443" y="29733"/>
                    </a:lnTo>
                    <a:lnTo>
                      <a:pt x="47350" y="29733"/>
                    </a:lnTo>
                    <a:lnTo>
                      <a:pt x="47350" y="29715"/>
                    </a:lnTo>
                    <a:lnTo>
                      <a:pt x="47258" y="29715"/>
                    </a:lnTo>
                    <a:lnTo>
                      <a:pt x="47258" y="29706"/>
                    </a:lnTo>
                    <a:lnTo>
                      <a:pt x="47165" y="29706"/>
                    </a:lnTo>
                    <a:lnTo>
                      <a:pt x="47165" y="29687"/>
                    </a:lnTo>
                    <a:lnTo>
                      <a:pt x="47072" y="29687"/>
                    </a:lnTo>
                    <a:lnTo>
                      <a:pt x="47072" y="29669"/>
                    </a:lnTo>
                    <a:lnTo>
                      <a:pt x="46980" y="29669"/>
                    </a:lnTo>
                    <a:lnTo>
                      <a:pt x="46980" y="29659"/>
                    </a:lnTo>
                    <a:lnTo>
                      <a:pt x="46887" y="29659"/>
                    </a:lnTo>
                    <a:lnTo>
                      <a:pt x="46887" y="29641"/>
                    </a:lnTo>
                    <a:lnTo>
                      <a:pt x="46794" y="29641"/>
                    </a:lnTo>
                    <a:lnTo>
                      <a:pt x="46794" y="29622"/>
                    </a:lnTo>
                    <a:lnTo>
                      <a:pt x="46702" y="29622"/>
                    </a:lnTo>
                    <a:lnTo>
                      <a:pt x="46702" y="29613"/>
                    </a:lnTo>
                    <a:lnTo>
                      <a:pt x="46609" y="29613"/>
                    </a:lnTo>
                    <a:lnTo>
                      <a:pt x="46609" y="29595"/>
                    </a:lnTo>
                    <a:lnTo>
                      <a:pt x="46517" y="29595"/>
                    </a:lnTo>
                    <a:lnTo>
                      <a:pt x="46517" y="29576"/>
                    </a:lnTo>
                    <a:lnTo>
                      <a:pt x="46424" y="29576"/>
                    </a:lnTo>
                    <a:lnTo>
                      <a:pt x="46424" y="29567"/>
                    </a:lnTo>
                    <a:lnTo>
                      <a:pt x="46313" y="29567"/>
                    </a:lnTo>
                    <a:lnTo>
                      <a:pt x="46313" y="29548"/>
                    </a:lnTo>
                    <a:lnTo>
                      <a:pt x="46220" y="29548"/>
                    </a:lnTo>
                    <a:lnTo>
                      <a:pt x="46220" y="29530"/>
                    </a:lnTo>
                    <a:lnTo>
                      <a:pt x="46128" y="29530"/>
                    </a:lnTo>
                    <a:lnTo>
                      <a:pt x="46128" y="29520"/>
                    </a:lnTo>
                    <a:lnTo>
                      <a:pt x="46035" y="29520"/>
                    </a:lnTo>
                    <a:lnTo>
                      <a:pt x="46035" y="29502"/>
                    </a:lnTo>
                    <a:lnTo>
                      <a:pt x="45942" y="29502"/>
                    </a:lnTo>
                    <a:lnTo>
                      <a:pt x="45942" y="29483"/>
                    </a:lnTo>
                    <a:lnTo>
                      <a:pt x="45850" y="29483"/>
                    </a:lnTo>
                    <a:lnTo>
                      <a:pt x="45850" y="29474"/>
                    </a:lnTo>
                    <a:lnTo>
                      <a:pt x="45757" y="29474"/>
                    </a:lnTo>
                    <a:lnTo>
                      <a:pt x="45757" y="29456"/>
                    </a:lnTo>
                    <a:lnTo>
                      <a:pt x="45664" y="29456"/>
                    </a:lnTo>
                    <a:lnTo>
                      <a:pt x="45664" y="29437"/>
                    </a:lnTo>
                    <a:lnTo>
                      <a:pt x="45572" y="29437"/>
                    </a:lnTo>
                    <a:lnTo>
                      <a:pt x="45572" y="29428"/>
                    </a:lnTo>
                    <a:lnTo>
                      <a:pt x="45479" y="29428"/>
                    </a:lnTo>
                    <a:lnTo>
                      <a:pt x="45479" y="29409"/>
                    </a:lnTo>
                    <a:lnTo>
                      <a:pt x="45387" y="29409"/>
                    </a:lnTo>
                    <a:lnTo>
                      <a:pt x="45387" y="29391"/>
                    </a:lnTo>
                    <a:lnTo>
                      <a:pt x="45294" y="29391"/>
                    </a:lnTo>
                    <a:lnTo>
                      <a:pt x="45294" y="29381"/>
                    </a:lnTo>
                    <a:lnTo>
                      <a:pt x="45201" y="29381"/>
                    </a:lnTo>
                    <a:lnTo>
                      <a:pt x="45201" y="29363"/>
                    </a:lnTo>
                    <a:lnTo>
                      <a:pt x="45127" y="29363"/>
                    </a:lnTo>
                    <a:lnTo>
                      <a:pt x="45127" y="29344"/>
                    </a:lnTo>
                    <a:lnTo>
                      <a:pt x="45035" y="29344"/>
                    </a:lnTo>
                    <a:lnTo>
                      <a:pt x="45035" y="29335"/>
                    </a:lnTo>
                    <a:lnTo>
                      <a:pt x="44942" y="29335"/>
                    </a:lnTo>
                    <a:lnTo>
                      <a:pt x="44942" y="29317"/>
                    </a:lnTo>
                    <a:lnTo>
                      <a:pt x="44849" y="29317"/>
                    </a:lnTo>
                    <a:lnTo>
                      <a:pt x="44849" y="29298"/>
                    </a:lnTo>
                    <a:lnTo>
                      <a:pt x="44766" y="29298"/>
                    </a:lnTo>
                    <a:lnTo>
                      <a:pt x="44766" y="29289"/>
                    </a:lnTo>
                    <a:lnTo>
                      <a:pt x="44673" y="29289"/>
                    </a:lnTo>
                    <a:lnTo>
                      <a:pt x="44673" y="29270"/>
                    </a:lnTo>
                    <a:lnTo>
                      <a:pt x="44581" y="29270"/>
                    </a:lnTo>
                    <a:lnTo>
                      <a:pt x="44581" y="29252"/>
                    </a:lnTo>
                    <a:lnTo>
                      <a:pt x="44488" y="29252"/>
                    </a:lnTo>
                    <a:lnTo>
                      <a:pt x="44488" y="29243"/>
                    </a:lnTo>
                    <a:lnTo>
                      <a:pt x="44414" y="29243"/>
                    </a:lnTo>
                    <a:lnTo>
                      <a:pt x="44414" y="29224"/>
                    </a:lnTo>
                    <a:lnTo>
                      <a:pt x="44321" y="29224"/>
                    </a:lnTo>
                    <a:lnTo>
                      <a:pt x="44321" y="29205"/>
                    </a:lnTo>
                    <a:lnTo>
                      <a:pt x="44229" y="29205"/>
                    </a:lnTo>
                    <a:lnTo>
                      <a:pt x="44229" y="29196"/>
                    </a:lnTo>
                    <a:lnTo>
                      <a:pt x="44136" y="29196"/>
                    </a:lnTo>
                    <a:lnTo>
                      <a:pt x="44136" y="29178"/>
                    </a:lnTo>
                    <a:lnTo>
                      <a:pt x="44043" y="29178"/>
                    </a:lnTo>
                    <a:lnTo>
                      <a:pt x="44043" y="29159"/>
                    </a:lnTo>
                    <a:lnTo>
                      <a:pt x="43969" y="29159"/>
                    </a:lnTo>
                    <a:lnTo>
                      <a:pt x="43969" y="29150"/>
                    </a:lnTo>
                    <a:lnTo>
                      <a:pt x="43877" y="29150"/>
                    </a:lnTo>
                    <a:lnTo>
                      <a:pt x="43877" y="29131"/>
                    </a:lnTo>
                    <a:lnTo>
                      <a:pt x="43784" y="29131"/>
                    </a:lnTo>
                    <a:lnTo>
                      <a:pt x="43784" y="29113"/>
                    </a:lnTo>
                    <a:lnTo>
                      <a:pt x="43692" y="29113"/>
                    </a:lnTo>
                    <a:lnTo>
                      <a:pt x="43692" y="29104"/>
                    </a:lnTo>
                    <a:lnTo>
                      <a:pt x="43608" y="29104"/>
                    </a:lnTo>
                    <a:lnTo>
                      <a:pt x="43608" y="29085"/>
                    </a:lnTo>
                    <a:lnTo>
                      <a:pt x="43516" y="29085"/>
                    </a:lnTo>
                    <a:lnTo>
                      <a:pt x="43516" y="29067"/>
                    </a:lnTo>
                    <a:lnTo>
                      <a:pt x="43423" y="29067"/>
                    </a:lnTo>
                    <a:lnTo>
                      <a:pt x="43423" y="29057"/>
                    </a:lnTo>
                    <a:lnTo>
                      <a:pt x="43330" y="29057"/>
                    </a:lnTo>
                    <a:lnTo>
                      <a:pt x="43330" y="29039"/>
                    </a:lnTo>
                    <a:lnTo>
                      <a:pt x="43256" y="29039"/>
                    </a:lnTo>
                    <a:lnTo>
                      <a:pt x="43256" y="29020"/>
                    </a:lnTo>
                    <a:lnTo>
                      <a:pt x="43164" y="29020"/>
                    </a:lnTo>
                    <a:lnTo>
                      <a:pt x="43164" y="29011"/>
                    </a:lnTo>
                    <a:lnTo>
                      <a:pt x="43071" y="29011"/>
                    </a:lnTo>
                    <a:lnTo>
                      <a:pt x="43071" y="28992"/>
                    </a:lnTo>
                    <a:lnTo>
                      <a:pt x="42978" y="28992"/>
                    </a:lnTo>
                    <a:lnTo>
                      <a:pt x="42978" y="28974"/>
                    </a:lnTo>
                    <a:lnTo>
                      <a:pt x="42886" y="28974"/>
                    </a:lnTo>
                    <a:lnTo>
                      <a:pt x="42886" y="28965"/>
                    </a:lnTo>
                    <a:lnTo>
                      <a:pt x="42812" y="28965"/>
                    </a:lnTo>
                    <a:lnTo>
                      <a:pt x="42812" y="28946"/>
                    </a:lnTo>
                    <a:lnTo>
                      <a:pt x="42719" y="28946"/>
                    </a:lnTo>
                    <a:lnTo>
                      <a:pt x="42719" y="28928"/>
                    </a:lnTo>
                    <a:lnTo>
                      <a:pt x="42626" y="28928"/>
                    </a:lnTo>
                    <a:lnTo>
                      <a:pt x="42626" y="28918"/>
                    </a:lnTo>
                    <a:lnTo>
                      <a:pt x="42534" y="28918"/>
                    </a:lnTo>
                    <a:lnTo>
                      <a:pt x="42534" y="28900"/>
                    </a:lnTo>
                    <a:lnTo>
                      <a:pt x="42450" y="28900"/>
                    </a:lnTo>
                    <a:lnTo>
                      <a:pt x="42450" y="28881"/>
                    </a:lnTo>
                    <a:lnTo>
                      <a:pt x="42358" y="28881"/>
                    </a:lnTo>
                    <a:lnTo>
                      <a:pt x="42358" y="28872"/>
                    </a:lnTo>
                    <a:lnTo>
                      <a:pt x="42265" y="28872"/>
                    </a:lnTo>
                    <a:lnTo>
                      <a:pt x="42265" y="28854"/>
                    </a:lnTo>
                    <a:lnTo>
                      <a:pt x="42172" y="28854"/>
                    </a:lnTo>
                    <a:lnTo>
                      <a:pt x="42172" y="28835"/>
                    </a:lnTo>
                    <a:lnTo>
                      <a:pt x="42080" y="28835"/>
                    </a:lnTo>
                    <a:lnTo>
                      <a:pt x="42080" y="28826"/>
                    </a:lnTo>
                    <a:lnTo>
                      <a:pt x="42006" y="28826"/>
                    </a:lnTo>
                    <a:lnTo>
                      <a:pt x="42006" y="28807"/>
                    </a:lnTo>
                    <a:lnTo>
                      <a:pt x="41913" y="28807"/>
                    </a:lnTo>
                    <a:lnTo>
                      <a:pt x="41913" y="28789"/>
                    </a:lnTo>
                    <a:lnTo>
                      <a:pt x="41820" y="28789"/>
                    </a:lnTo>
                    <a:lnTo>
                      <a:pt x="41820" y="28779"/>
                    </a:lnTo>
                    <a:lnTo>
                      <a:pt x="41728" y="28779"/>
                    </a:lnTo>
                    <a:lnTo>
                      <a:pt x="41728" y="28761"/>
                    </a:lnTo>
                    <a:lnTo>
                      <a:pt x="41654" y="28761"/>
                    </a:lnTo>
                    <a:lnTo>
                      <a:pt x="41654" y="28742"/>
                    </a:lnTo>
                    <a:lnTo>
                      <a:pt x="41561" y="28742"/>
                    </a:lnTo>
                    <a:lnTo>
                      <a:pt x="41561" y="28733"/>
                    </a:lnTo>
                    <a:lnTo>
                      <a:pt x="41468" y="28733"/>
                    </a:lnTo>
                    <a:lnTo>
                      <a:pt x="41468" y="28715"/>
                    </a:lnTo>
                    <a:lnTo>
                      <a:pt x="41376" y="28715"/>
                    </a:lnTo>
                    <a:lnTo>
                      <a:pt x="41376" y="28696"/>
                    </a:lnTo>
                    <a:lnTo>
                      <a:pt x="41292" y="28696"/>
                    </a:lnTo>
                    <a:lnTo>
                      <a:pt x="41292" y="28687"/>
                    </a:lnTo>
                    <a:lnTo>
                      <a:pt x="41200" y="28687"/>
                    </a:lnTo>
                    <a:lnTo>
                      <a:pt x="41200" y="28668"/>
                    </a:lnTo>
                    <a:lnTo>
                      <a:pt x="41107" y="28668"/>
                    </a:lnTo>
                    <a:lnTo>
                      <a:pt x="41107" y="28650"/>
                    </a:lnTo>
                    <a:lnTo>
                      <a:pt x="41015" y="28650"/>
                    </a:lnTo>
                    <a:lnTo>
                      <a:pt x="41015" y="28640"/>
                    </a:lnTo>
                    <a:lnTo>
                      <a:pt x="40922" y="28640"/>
                    </a:lnTo>
                    <a:lnTo>
                      <a:pt x="40922" y="28622"/>
                    </a:lnTo>
                    <a:lnTo>
                      <a:pt x="40848" y="28622"/>
                    </a:lnTo>
                    <a:lnTo>
                      <a:pt x="40848" y="28603"/>
                    </a:lnTo>
                    <a:lnTo>
                      <a:pt x="40755" y="28603"/>
                    </a:lnTo>
                    <a:lnTo>
                      <a:pt x="40755" y="28594"/>
                    </a:lnTo>
                    <a:lnTo>
                      <a:pt x="40663" y="28594"/>
                    </a:lnTo>
                    <a:lnTo>
                      <a:pt x="40663" y="28576"/>
                    </a:lnTo>
                    <a:lnTo>
                      <a:pt x="40570" y="28576"/>
                    </a:lnTo>
                    <a:lnTo>
                      <a:pt x="40570" y="28557"/>
                    </a:lnTo>
                    <a:lnTo>
                      <a:pt x="40496" y="28557"/>
                    </a:lnTo>
                    <a:lnTo>
                      <a:pt x="40496" y="28548"/>
                    </a:lnTo>
                    <a:lnTo>
                      <a:pt x="40403" y="28548"/>
                    </a:lnTo>
                    <a:lnTo>
                      <a:pt x="40403" y="28529"/>
                    </a:lnTo>
                    <a:lnTo>
                      <a:pt x="40320" y="28529"/>
                    </a:lnTo>
                    <a:lnTo>
                      <a:pt x="40320" y="28511"/>
                    </a:lnTo>
                    <a:lnTo>
                      <a:pt x="40227" y="28511"/>
                    </a:lnTo>
                    <a:lnTo>
                      <a:pt x="40227" y="28502"/>
                    </a:lnTo>
                    <a:lnTo>
                      <a:pt x="40153" y="28502"/>
                    </a:lnTo>
                    <a:lnTo>
                      <a:pt x="40153" y="28483"/>
                    </a:lnTo>
                    <a:lnTo>
                      <a:pt x="40061" y="28483"/>
                    </a:lnTo>
                    <a:lnTo>
                      <a:pt x="40061" y="28464"/>
                    </a:lnTo>
                    <a:lnTo>
                      <a:pt x="39986" y="28464"/>
                    </a:lnTo>
                    <a:lnTo>
                      <a:pt x="39986" y="28455"/>
                    </a:lnTo>
                    <a:lnTo>
                      <a:pt x="39894" y="28455"/>
                    </a:lnTo>
                    <a:lnTo>
                      <a:pt x="39894" y="28437"/>
                    </a:lnTo>
                    <a:lnTo>
                      <a:pt x="39810" y="28437"/>
                    </a:lnTo>
                    <a:lnTo>
                      <a:pt x="39810" y="28418"/>
                    </a:lnTo>
                    <a:lnTo>
                      <a:pt x="39718" y="28418"/>
                    </a:lnTo>
                    <a:lnTo>
                      <a:pt x="39718" y="28409"/>
                    </a:lnTo>
                    <a:lnTo>
                      <a:pt x="39644" y="28409"/>
                    </a:lnTo>
                    <a:lnTo>
                      <a:pt x="39644" y="28390"/>
                    </a:lnTo>
                    <a:lnTo>
                      <a:pt x="39551" y="28390"/>
                    </a:lnTo>
                    <a:lnTo>
                      <a:pt x="39551" y="28372"/>
                    </a:lnTo>
                    <a:lnTo>
                      <a:pt x="39477" y="28372"/>
                    </a:lnTo>
                    <a:lnTo>
                      <a:pt x="39477" y="28363"/>
                    </a:lnTo>
                    <a:lnTo>
                      <a:pt x="39384" y="28363"/>
                    </a:lnTo>
                    <a:lnTo>
                      <a:pt x="39384" y="28344"/>
                    </a:lnTo>
                    <a:lnTo>
                      <a:pt x="39301" y="28344"/>
                    </a:lnTo>
                    <a:lnTo>
                      <a:pt x="39301" y="28326"/>
                    </a:lnTo>
                    <a:lnTo>
                      <a:pt x="39208" y="28326"/>
                    </a:lnTo>
                    <a:lnTo>
                      <a:pt x="39208" y="28316"/>
                    </a:lnTo>
                    <a:lnTo>
                      <a:pt x="39134" y="28316"/>
                    </a:lnTo>
                    <a:lnTo>
                      <a:pt x="39134" y="28298"/>
                    </a:lnTo>
                    <a:lnTo>
                      <a:pt x="39042" y="28298"/>
                    </a:lnTo>
                    <a:lnTo>
                      <a:pt x="39042" y="28279"/>
                    </a:lnTo>
                    <a:lnTo>
                      <a:pt x="38968" y="28279"/>
                    </a:lnTo>
                    <a:lnTo>
                      <a:pt x="38968" y="28270"/>
                    </a:lnTo>
                    <a:lnTo>
                      <a:pt x="38875" y="28270"/>
                    </a:lnTo>
                    <a:lnTo>
                      <a:pt x="38875" y="28251"/>
                    </a:lnTo>
                    <a:lnTo>
                      <a:pt x="38792" y="28251"/>
                    </a:lnTo>
                    <a:lnTo>
                      <a:pt x="38792" y="28233"/>
                    </a:lnTo>
                    <a:lnTo>
                      <a:pt x="38699" y="28233"/>
                    </a:lnTo>
                    <a:lnTo>
                      <a:pt x="38699" y="28224"/>
                    </a:lnTo>
                    <a:lnTo>
                      <a:pt x="38625" y="28224"/>
                    </a:lnTo>
                    <a:lnTo>
                      <a:pt x="38625" y="28205"/>
                    </a:lnTo>
                    <a:lnTo>
                      <a:pt x="38532" y="28205"/>
                    </a:lnTo>
                    <a:lnTo>
                      <a:pt x="38532" y="28187"/>
                    </a:lnTo>
                    <a:lnTo>
                      <a:pt x="38458" y="28187"/>
                    </a:lnTo>
                    <a:lnTo>
                      <a:pt x="38458" y="28177"/>
                    </a:lnTo>
                    <a:lnTo>
                      <a:pt x="38366" y="28177"/>
                    </a:lnTo>
                    <a:lnTo>
                      <a:pt x="38366" y="28159"/>
                    </a:lnTo>
                    <a:lnTo>
                      <a:pt x="38282" y="28159"/>
                    </a:lnTo>
                    <a:lnTo>
                      <a:pt x="38282" y="28140"/>
                    </a:lnTo>
                    <a:lnTo>
                      <a:pt x="38190" y="28140"/>
                    </a:lnTo>
                    <a:lnTo>
                      <a:pt x="38190" y="28131"/>
                    </a:lnTo>
                    <a:lnTo>
                      <a:pt x="38115" y="28131"/>
                    </a:lnTo>
                    <a:lnTo>
                      <a:pt x="38115" y="28113"/>
                    </a:lnTo>
                    <a:lnTo>
                      <a:pt x="38023" y="28113"/>
                    </a:lnTo>
                    <a:lnTo>
                      <a:pt x="38023" y="28094"/>
                    </a:lnTo>
                    <a:lnTo>
                      <a:pt x="37949" y="28094"/>
                    </a:lnTo>
                    <a:lnTo>
                      <a:pt x="37949" y="28085"/>
                    </a:lnTo>
                    <a:lnTo>
                      <a:pt x="37856" y="28085"/>
                    </a:lnTo>
                    <a:lnTo>
                      <a:pt x="37856" y="28066"/>
                    </a:lnTo>
                    <a:lnTo>
                      <a:pt x="37773" y="28066"/>
                    </a:lnTo>
                    <a:lnTo>
                      <a:pt x="37773" y="28048"/>
                    </a:lnTo>
                    <a:lnTo>
                      <a:pt x="37680" y="28048"/>
                    </a:lnTo>
                    <a:lnTo>
                      <a:pt x="37680" y="28038"/>
                    </a:lnTo>
                    <a:lnTo>
                      <a:pt x="37606" y="28038"/>
                    </a:lnTo>
                    <a:lnTo>
                      <a:pt x="37606" y="28020"/>
                    </a:lnTo>
                    <a:lnTo>
                      <a:pt x="37513" y="28020"/>
                    </a:lnTo>
                    <a:lnTo>
                      <a:pt x="37513" y="28001"/>
                    </a:lnTo>
                    <a:lnTo>
                      <a:pt x="37439" y="28001"/>
                    </a:lnTo>
                    <a:lnTo>
                      <a:pt x="37439" y="27992"/>
                    </a:lnTo>
                    <a:lnTo>
                      <a:pt x="37347" y="27992"/>
                    </a:lnTo>
                    <a:lnTo>
                      <a:pt x="37347" y="27974"/>
                    </a:lnTo>
                    <a:lnTo>
                      <a:pt x="37263" y="27974"/>
                    </a:lnTo>
                    <a:lnTo>
                      <a:pt x="37263" y="27955"/>
                    </a:lnTo>
                    <a:lnTo>
                      <a:pt x="37171" y="27955"/>
                    </a:lnTo>
                    <a:lnTo>
                      <a:pt x="37171" y="27946"/>
                    </a:lnTo>
                    <a:lnTo>
                      <a:pt x="37097" y="27946"/>
                    </a:lnTo>
                    <a:lnTo>
                      <a:pt x="37097" y="27927"/>
                    </a:lnTo>
                    <a:lnTo>
                      <a:pt x="37004" y="27927"/>
                    </a:lnTo>
                    <a:lnTo>
                      <a:pt x="37004" y="27909"/>
                    </a:lnTo>
                    <a:lnTo>
                      <a:pt x="36930" y="27909"/>
                    </a:lnTo>
                    <a:lnTo>
                      <a:pt x="36930" y="27899"/>
                    </a:lnTo>
                    <a:lnTo>
                      <a:pt x="36837" y="27899"/>
                    </a:lnTo>
                    <a:lnTo>
                      <a:pt x="36837" y="27881"/>
                    </a:lnTo>
                    <a:lnTo>
                      <a:pt x="36754" y="27881"/>
                    </a:lnTo>
                    <a:lnTo>
                      <a:pt x="36754" y="27862"/>
                    </a:lnTo>
                    <a:lnTo>
                      <a:pt x="36661" y="27862"/>
                    </a:lnTo>
                    <a:lnTo>
                      <a:pt x="36661" y="27853"/>
                    </a:lnTo>
                    <a:lnTo>
                      <a:pt x="36587" y="27853"/>
                    </a:lnTo>
                    <a:lnTo>
                      <a:pt x="36587" y="27835"/>
                    </a:lnTo>
                    <a:lnTo>
                      <a:pt x="36494" y="27835"/>
                    </a:lnTo>
                    <a:lnTo>
                      <a:pt x="36494" y="27816"/>
                    </a:lnTo>
                    <a:lnTo>
                      <a:pt x="36420" y="27816"/>
                    </a:lnTo>
                    <a:lnTo>
                      <a:pt x="36420" y="27807"/>
                    </a:lnTo>
                    <a:lnTo>
                      <a:pt x="36328" y="27807"/>
                    </a:lnTo>
                    <a:lnTo>
                      <a:pt x="36328" y="27788"/>
                    </a:lnTo>
                    <a:lnTo>
                      <a:pt x="36244" y="27788"/>
                    </a:lnTo>
                    <a:lnTo>
                      <a:pt x="36244" y="27770"/>
                    </a:lnTo>
                    <a:lnTo>
                      <a:pt x="36152" y="27770"/>
                    </a:lnTo>
                    <a:lnTo>
                      <a:pt x="36152" y="27761"/>
                    </a:lnTo>
                    <a:lnTo>
                      <a:pt x="36078" y="27761"/>
                    </a:lnTo>
                    <a:lnTo>
                      <a:pt x="36078" y="27742"/>
                    </a:lnTo>
                    <a:lnTo>
                      <a:pt x="35985" y="27742"/>
                    </a:lnTo>
                    <a:lnTo>
                      <a:pt x="35985" y="27723"/>
                    </a:lnTo>
                    <a:lnTo>
                      <a:pt x="35911" y="27723"/>
                    </a:lnTo>
                    <a:lnTo>
                      <a:pt x="35911" y="27714"/>
                    </a:lnTo>
                    <a:lnTo>
                      <a:pt x="35818" y="27714"/>
                    </a:lnTo>
                    <a:lnTo>
                      <a:pt x="35818" y="27696"/>
                    </a:lnTo>
                    <a:lnTo>
                      <a:pt x="35735" y="27696"/>
                    </a:lnTo>
                    <a:lnTo>
                      <a:pt x="35735" y="27677"/>
                    </a:lnTo>
                    <a:lnTo>
                      <a:pt x="35661" y="27677"/>
                    </a:lnTo>
                    <a:lnTo>
                      <a:pt x="35661" y="27668"/>
                    </a:lnTo>
                    <a:lnTo>
                      <a:pt x="35568" y="27668"/>
                    </a:lnTo>
                    <a:lnTo>
                      <a:pt x="35568" y="27649"/>
                    </a:lnTo>
                    <a:lnTo>
                      <a:pt x="35494" y="27649"/>
                    </a:lnTo>
                    <a:lnTo>
                      <a:pt x="35494" y="27631"/>
                    </a:lnTo>
                    <a:lnTo>
                      <a:pt x="35411" y="27631"/>
                    </a:lnTo>
                    <a:lnTo>
                      <a:pt x="35411" y="27622"/>
                    </a:lnTo>
                    <a:lnTo>
                      <a:pt x="35337" y="27622"/>
                    </a:lnTo>
                    <a:lnTo>
                      <a:pt x="35337" y="27603"/>
                    </a:lnTo>
                    <a:lnTo>
                      <a:pt x="35244" y="27603"/>
                    </a:lnTo>
                    <a:lnTo>
                      <a:pt x="35244" y="27585"/>
                    </a:lnTo>
                    <a:lnTo>
                      <a:pt x="35170" y="27585"/>
                    </a:lnTo>
                    <a:lnTo>
                      <a:pt x="35170" y="27575"/>
                    </a:lnTo>
                    <a:lnTo>
                      <a:pt x="35087" y="27575"/>
                    </a:lnTo>
                    <a:lnTo>
                      <a:pt x="35087" y="27557"/>
                    </a:lnTo>
                    <a:lnTo>
                      <a:pt x="35012" y="27557"/>
                    </a:lnTo>
                    <a:lnTo>
                      <a:pt x="35012" y="27538"/>
                    </a:lnTo>
                    <a:lnTo>
                      <a:pt x="34920" y="27538"/>
                    </a:lnTo>
                    <a:lnTo>
                      <a:pt x="34920" y="27529"/>
                    </a:lnTo>
                    <a:lnTo>
                      <a:pt x="34846" y="27529"/>
                    </a:lnTo>
                    <a:lnTo>
                      <a:pt x="34846" y="27510"/>
                    </a:lnTo>
                    <a:lnTo>
                      <a:pt x="34762" y="27510"/>
                    </a:lnTo>
                    <a:lnTo>
                      <a:pt x="34762" y="27492"/>
                    </a:lnTo>
                    <a:lnTo>
                      <a:pt x="34688" y="27492"/>
                    </a:lnTo>
                    <a:lnTo>
                      <a:pt x="34688" y="27483"/>
                    </a:lnTo>
                    <a:lnTo>
                      <a:pt x="34596" y="27483"/>
                    </a:lnTo>
                    <a:lnTo>
                      <a:pt x="34596" y="27464"/>
                    </a:lnTo>
                    <a:lnTo>
                      <a:pt x="34522" y="27464"/>
                    </a:lnTo>
                    <a:lnTo>
                      <a:pt x="34522" y="27446"/>
                    </a:lnTo>
                    <a:lnTo>
                      <a:pt x="34438" y="27446"/>
                    </a:lnTo>
                    <a:lnTo>
                      <a:pt x="34438" y="27436"/>
                    </a:lnTo>
                    <a:lnTo>
                      <a:pt x="34364" y="27436"/>
                    </a:lnTo>
                    <a:lnTo>
                      <a:pt x="34364" y="27418"/>
                    </a:lnTo>
                    <a:lnTo>
                      <a:pt x="34271" y="27418"/>
                    </a:lnTo>
                    <a:lnTo>
                      <a:pt x="34271" y="27399"/>
                    </a:lnTo>
                    <a:lnTo>
                      <a:pt x="34197" y="27399"/>
                    </a:lnTo>
                    <a:lnTo>
                      <a:pt x="34197" y="27390"/>
                    </a:lnTo>
                    <a:lnTo>
                      <a:pt x="34114" y="27390"/>
                    </a:lnTo>
                    <a:lnTo>
                      <a:pt x="34114" y="27372"/>
                    </a:lnTo>
                    <a:lnTo>
                      <a:pt x="34040" y="27372"/>
                    </a:lnTo>
                    <a:lnTo>
                      <a:pt x="34040" y="27353"/>
                    </a:lnTo>
                    <a:lnTo>
                      <a:pt x="33947" y="27353"/>
                    </a:lnTo>
                    <a:lnTo>
                      <a:pt x="33947" y="27344"/>
                    </a:lnTo>
                    <a:lnTo>
                      <a:pt x="33873" y="27344"/>
                    </a:lnTo>
                    <a:lnTo>
                      <a:pt x="33873" y="27325"/>
                    </a:lnTo>
                    <a:lnTo>
                      <a:pt x="33790" y="27325"/>
                    </a:lnTo>
                    <a:lnTo>
                      <a:pt x="33790" y="27307"/>
                    </a:lnTo>
                    <a:lnTo>
                      <a:pt x="33716" y="27307"/>
                    </a:lnTo>
                    <a:lnTo>
                      <a:pt x="33716" y="27297"/>
                    </a:lnTo>
                    <a:lnTo>
                      <a:pt x="33623" y="27297"/>
                    </a:lnTo>
                    <a:lnTo>
                      <a:pt x="33623" y="27279"/>
                    </a:lnTo>
                    <a:lnTo>
                      <a:pt x="33549" y="27279"/>
                    </a:lnTo>
                    <a:lnTo>
                      <a:pt x="33549" y="27260"/>
                    </a:lnTo>
                    <a:lnTo>
                      <a:pt x="33466" y="27260"/>
                    </a:lnTo>
                    <a:lnTo>
                      <a:pt x="33466" y="27251"/>
                    </a:lnTo>
                    <a:lnTo>
                      <a:pt x="33392" y="27251"/>
                    </a:lnTo>
                    <a:lnTo>
                      <a:pt x="33392" y="27233"/>
                    </a:lnTo>
                    <a:lnTo>
                      <a:pt x="33299" y="27233"/>
                    </a:lnTo>
                    <a:lnTo>
                      <a:pt x="33299" y="27214"/>
                    </a:lnTo>
                    <a:lnTo>
                      <a:pt x="33225" y="27214"/>
                    </a:lnTo>
                    <a:lnTo>
                      <a:pt x="33225" y="27205"/>
                    </a:lnTo>
                    <a:lnTo>
                      <a:pt x="33141" y="27205"/>
                    </a:lnTo>
                    <a:lnTo>
                      <a:pt x="33141" y="27186"/>
                    </a:lnTo>
                    <a:lnTo>
                      <a:pt x="33067" y="27186"/>
                    </a:lnTo>
                    <a:lnTo>
                      <a:pt x="33067" y="27168"/>
                    </a:lnTo>
                    <a:lnTo>
                      <a:pt x="32975" y="27168"/>
                    </a:lnTo>
                    <a:lnTo>
                      <a:pt x="32975" y="27158"/>
                    </a:lnTo>
                    <a:lnTo>
                      <a:pt x="32901" y="27158"/>
                    </a:lnTo>
                    <a:lnTo>
                      <a:pt x="32901" y="27140"/>
                    </a:lnTo>
                    <a:lnTo>
                      <a:pt x="32817" y="27140"/>
                    </a:lnTo>
                    <a:lnTo>
                      <a:pt x="32817" y="27121"/>
                    </a:lnTo>
                    <a:lnTo>
                      <a:pt x="32743" y="27121"/>
                    </a:lnTo>
                    <a:lnTo>
                      <a:pt x="32743" y="27112"/>
                    </a:lnTo>
                    <a:lnTo>
                      <a:pt x="32651" y="27112"/>
                    </a:lnTo>
                    <a:lnTo>
                      <a:pt x="32651" y="27094"/>
                    </a:lnTo>
                    <a:lnTo>
                      <a:pt x="32576" y="27094"/>
                    </a:lnTo>
                    <a:lnTo>
                      <a:pt x="32576" y="27075"/>
                    </a:lnTo>
                    <a:lnTo>
                      <a:pt x="32493" y="27075"/>
                    </a:lnTo>
                    <a:lnTo>
                      <a:pt x="32493" y="27066"/>
                    </a:lnTo>
                    <a:lnTo>
                      <a:pt x="32419" y="27066"/>
                    </a:lnTo>
                    <a:lnTo>
                      <a:pt x="32419" y="27047"/>
                    </a:lnTo>
                    <a:lnTo>
                      <a:pt x="32326" y="27047"/>
                    </a:lnTo>
                    <a:lnTo>
                      <a:pt x="32326" y="27029"/>
                    </a:lnTo>
                    <a:lnTo>
                      <a:pt x="32252" y="27029"/>
                    </a:lnTo>
                    <a:lnTo>
                      <a:pt x="32252" y="27020"/>
                    </a:lnTo>
                    <a:lnTo>
                      <a:pt x="32169" y="27020"/>
                    </a:lnTo>
                    <a:lnTo>
                      <a:pt x="32169" y="27001"/>
                    </a:lnTo>
                    <a:lnTo>
                      <a:pt x="32095" y="27001"/>
                    </a:lnTo>
                    <a:lnTo>
                      <a:pt x="32095" y="26982"/>
                    </a:lnTo>
                    <a:lnTo>
                      <a:pt x="32002" y="26982"/>
                    </a:lnTo>
                    <a:lnTo>
                      <a:pt x="32002" y="26973"/>
                    </a:lnTo>
                    <a:lnTo>
                      <a:pt x="31928" y="26973"/>
                    </a:lnTo>
                    <a:lnTo>
                      <a:pt x="31928" y="26955"/>
                    </a:lnTo>
                    <a:lnTo>
                      <a:pt x="31845" y="26955"/>
                    </a:lnTo>
                    <a:lnTo>
                      <a:pt x="31845" y="26936"/>
                    </a:lnTo>
                    <a:lnTo>
                      <a:pt x="31771" y="26936"/>
                    </a:lnTo>
                    <a:lnTo>
                      <a:pt x="31771" y="26927"/>
                    </a:lnTo>
                    <a:lnTo>
                      <a:pt x="31678" y="26927"/>
                    </a:lnTo>
                    <a:lnTo>
                      <a:pt x="31678" y="26908"/>
                    </a:lnTo>
                    <a:lnTo>
                      <a:pt x="31604" y="26908"/>
                    </a:lnTo>
                    <a:lnTo>
                      <a:pt x="31604" y="26890"/>
                    </a:lnTo>
                    <a:lnTo>
                      <a:pt x="31520" y="26890"/>
                    </a:lnTo>
                    <a:lnTo>
                      <a:pt x="31520" y="26881"/>
                    </a:lnTo>
                    <a:lnTo>
                      <a:pt x="31446" y="26881"/>
                    </a:lnTo>
                    <a:lnTo>
                      <a:pt x="31446" y="26862"/>
                    </a:lnTo>
                    <a:lnTo>
                      <a:pt x="31354" y="26862"/>
                    </a:lnTo>
                    <a:lnTo>
                      <a:pt x="31354" y="26844"/>
                    </a:lnTo>
                    <a:lnTo>
                      <a:pt x="31280" y="26844"/>
                    </a:lnTo>
                    <a:lnTo>
                      <a:pt x="31280" y="26834"/>
                    </a:lnTo>
                    <a:lnTo>
                      <a:pt x="31196" y="26834"/>
                    </a:lnTo>
                    <a:lnTo>
                      <a:pt x="31196" y="26816"/>
                    </a:lnTo>
                    <a:lnTo>
                      <a:pt x="31122" y="26816"/>
                    </a:lnTo>
                    <a:lnTo>
                      <a:pt x="31122" y="26797"/>
                    </a:lnTo>
                    <a:lnTo>
                      <a:pt x="31030" y="26797"/>
                    </a:lnTo>
                    <a:lnTo>
                      <a:pt x="31030" y="26788"/>
                    </a:lnTo>
                    <a:lnTo>
                      <a:pt x="30955" y="26788"/>
                    </a:lnTo>
                    <a:lnTo>
                      <a:pt x="30955" y="26769"/>
                    </a:lnTo>
                    <a:lnTo>
                      <a:pt x="30872" y="26769"/>
                    </a:lnTo>
                    <a:lnTo>
                      <a:pt x="30872" y="26751"/>
                    </a:lnTo>
                    <a:lnTo>
                      <a:pt x="30798" y="26751"/>
                    </a:lnTo>
                    <a:lnTo>
                      <a:pt x="30798" y="26742"/>
                    </a:lnTo>
                    <a:lnTo>
                      <a:pt x="30724" y="26742"/>
                    </a:lnTo>
                    <a:lnTo>
                      <a:pt x="30724" y="26723"/>
                    </a:lnTo>
                    <a:lnTo>
                      <a:pt x="30641" y="26723"/>
                    </a:lnTo>
                    <a:lnTo>
                      <a:pt x="30641" y="26705"/>
                    </a:lnTo>
                    <a:lnTo>
                      <a:pt x="30566" y="26705"/>
                    </a:lnTo>
                    <a:lnTo>
                      <a:pt x="30566" y="26695"/>
                    </a:lnTo>
                    <a:lnTo>
                      <a:pt x="30492" y="26695"/>
                    </a:lnTo>
                    <a:lnTo>
                      <a:pt x="30492" y="26677"/>
                    </a:lnTo>
                    <a:lnTo>
                      <a:pt x="30400" y="26677"/>
                    </a:lnTo>
                    <a:lnTo>
                      <a:pt x="30400" y="26658"/>
                    </a:lnTo>
                    <a:lnTo>
                      <a:pt x="30316" y="26658"/>
                    </a:lnTo>
                    <a:lnTo>
                      <a:pt x="30316" y="26649"/>
                    </a:lnTo>
                    <a:lnTo>
                      <a:pt x="30242" y="26649"/>
                    </a:lnTo>
                    <a:lnTo>
                      <a:pt x="30242" y="26631"/>
                    </a:lnTo>
                    <a:lnTo>
                      <a:pt x="30168" y="26631"/>
                    </a:lnTo>
                    <a:lnTo>
                      <a:pt x="30168" y="26612"/>
                    </a:lnTo>
                    <a:lnTo>
                      <a:pt x="30085" y="26612"/>
                    </a:lnTo>
                    <a:lnTo>
                      <a:pt x="30085" y="26603"/>
                    </a:lnTo>
                    <a:lnTo>
                      <a:pt x="30011" y="26603"/>
                    </a:lnTo>
                    <a:lnTo>
                      <a:pt x="30011" y="26584"/>
                    </a:lnTo>
                    <a:lnTo>
                      <a:pt x="29937" y="26584"/>
                    </a:lnTo>
                    <a:lnTo>
                      <a:pt x="29937" y="26566"/>
                    </a:lnTo>
                    <a:lnTo>
                      <a:pt x="29853" y="26566"/>
                    </a:lnTo>
                    <a:lnTo>
                      <a:pt x="29853" y="26556"/>
                    </a:lnTo>
                    <a:lnTo>
                      <a:pt x="29779" y="26556"/>
                    </a:lnTo>
                    <a:lnTo>
                      <a:pt x="29779" y="26538"/>
                    </a:lnTo>
                    <a:lnTo>
                      <a:pt x="29705" y="26538"/>
                    </a:lnTo>
                    <a:lnTo>
                      <a:pt x="29705" y="26519"/>
                    </a:lnTo>
                    <a:lnTo>
                      <a:pt x="29622" y="26519"/>
                    </a:lnTo>
                    <a:lnTo>
                      <a:pt x="29622" y="26510"/>
                    </a:lnTo>
                    <a:lnTo>
                      <a:pt x="29548" y="26510"/>
                    </a:lnTo>
                    <a:lnTo>
                      <a:pt x="29548" y="26492"/>
                    </a:lnTo>
                    <a:lnTo>
                      <a:pt x="29473" y="26492"/>
                    </a:lnTo>
                    <a:lnTo>
                      <a:pt x="29473" y="26473"/>
                    </a:lnTo>
                    <a:lnTo>
                      <a:pt x="29390" y="26473"/>
                    </a:lnTo>
                    <a:lnTo>
                      <a:pt x="29390" y="26464"/>
                    </a:lnTo>
                    <a:lnTo>
                      <a:pt x="29316" y="26464"/>
                    </a:lnTo>
                    <a:lnTo>
                      <a:pt x="29316" y="26445"/>
                    </a:lnTo>
                    <a:lnTo>
                      <a:pt x="29242" y="26445"/>
                    </a:lnTo>
                    <a:lnTo>
                      <a:pt x="29242" y="26427"/>
                    </a:lnTo>
                    <a:lnTo>
                      <a:pt x="29159" y="26427"/>
                    </a:lnTo>
                    <a:lnTo>
                      <a:pt x="29159" y="26417"/>
                    </a:lnTo>
                    <a:lnTo>
                      <a:pt x="29084" y="26417"/>
                    </a:lnTo>
                    <a:lnTo>
                      <a:pt x="29084" y="26399"/>
                    </a:lnTo>
                    <a:lnTo>
                      <a:pt x="29010" y="26399"/>
                    </a:lnTo>
                    <a:lnTo>
                      <a:pt x="29010" y="26380"/>
                    </a:lnTo>
                    <a:lnTo>
                      <a:pt x="28927" y="26380"/>
                    </a:lnTo>
                    <a:lnTo>
                      <a:pt x="28927" y="26371"/>
                    </a:lnTo>
                    <a:lnTo>
                      <a:pt x="28853" y="26371"/>
                    </a:lnTo>
                    <a:lnTo>
                      <a:pt x="28853" y="26353"/>
                    </a:lnTo>
                    <a:lnTo>
                      <a:pt x="28779" y="26353"/>
                    </a:lnTo>
                    <a:lnTo>
                      <a:pt x="28779" y="26334"/>
                    </a:lnTo>
                    <a:lnTo>
                      <a:pt x="28695" y="26334"/>
                    </a:lnTo>
                    <a:lnTo>
                      <a:pt x="28695" y="26325"/>
                    </a:lnTo>
                    <a:lnTo>
                      <a:pt x="28621" y="26325"/>
                    </a:lnTo>
                    <a:lnTo>
                      <a:pt x="28621" y="26306"/>
                    </a:lnTo>
                    <a:lnTo>
                      <a:pt x="28547" y="26306"/>
                    </a:lnTo>
                    <a:lnTo>
                      <a:pt x="28547" y="26288"/>
                    </a:lnTo>
                    <a:lnTo>
                      <a:pt x="28464" y="26288"/>
                    </a:lnTo>
                    <a:lnTo>
                      <a:pt x="28464" y="26279"/>
                    </a:lnTo>
                    <a:lnTo>
                      <a:pt x="28390" y="26279"/>
                    </a:lnTo>
                    <a:lnTo>
                      <a:pt x="28390" y="26260"/>
                    </a:lnTo>
                    <a:lnTo>
                      <a:pt x="28316" y="26260"/>
                    </a:lnTo>
                    <a:lnTo>
                      <a:pt x="28316" y="26241"/>
                    </a:lnTo>
                    <a:lnTo>
                      <a:pt x="28232" y="26241"/>
                    </a:lnTo>
                    <a:lnTo>
                      <a:pt x="28232" y="26232"/>
                    </a:lnTo>
                    <a:lnTo>
                      <a:pt x="28158" y="26232"/>
                    </a:lnTo>
                    <a:lnTo>
                      <a:pt x="28158" y="26214"/>
                    </a:lnTo>
                    <a:lnTo>
                      <a:pt x="28084" y="26214"/>
                    </a:lnTo>
                    <a:lnTo>
                      <a:pt x="28084" y="26195"/>
                    </a:lnTo>
                    <a:lnTo>
                      <a:pt x="28001" y="26195"/>
                    </a:lnTo>
                    <a:lnTo>
                      <a:pt x="28001" y="26186"/>
                    </a:lnTo>
                    <a:lnTo>
                      <a:pt x="27927" y="26186"/>
                    </a:lnTo>
                    <a:lnTo>
                      <a:pt x="27927" y="26167"/>
                    </a:lnTo>
                    <a:lnTo>
                      <a:pt x="27853" y="26167"/>
                    </a:lnTo>
                    <a:lnTo>
                      <a:pt x="27853" y="26149"/>
                    </a:lnTo>
                    <a:lnTo>
                      <a:pt x="27769" y="26149"/>
                    </a:lnTo>
                    <a:lnTo>
                      <a:pt x="27769" y="26140"/>
                    </a:lnTo>
                    <a:lnTo>
                      <a:pt x="27695" y="26140"/>
                    </a:lnTo>
                    <a:lnTo>
                      <a:pt x="27695" y="26121"/>
                    </a:lnTo>
                    <a:lnTo>
                      <a:pt x="27621" y="26121"/>
                    </a:lnTo>
                    <a:lnTo>
                      <a:pt x="27621" y="26103"/>
                    </a:lnTo>
                    <a:lnTo>
                      <a:pt x="27538" y="26103"/>
                    </a:lnTo>
                    <a:lnTo>
                      <a:pt x="27538" y="26093"/>
                    </a:lnTo>
                    <a:lnTo>
                      <a:pt x="27463" y="26093"/>
                    </a:lnTo>
                    <a:lnTo>
                      <a:pt x="27463" y="26075"/>
                    </a:lnTo>
                    <a:lnTo>
                      <a:pt x="27389" y="26075"/>
                    </a:lnTo>
                    <a:lnTo>
                      <a:pt x="27389" y="26056"/>
                    </a:lnTo>
                    <a:lnTo>
                      <a:pt x="27306" y="26056"/>
                    </a:lnTo>
                    <a:lnTo>
                      <a:pt x="27306" y="26047"/>
                    </a:lnTo>
                    <a:lnTo>
                      <a:pt x="27232" y="26047"/>
                    </a:lnTo>
                    <a:lnTo>
                      <a:pt x="27232" y="26028"/>
                    </a:lnTo>
                    <a:lnTo>
                      <a:pt x="27158" y="26028"/>
                    </a:lnTo>
                    <a:lnTo>
                      <a:pt x="27158" y="26010"/>
                    </a:lnTo>
                    <a:lnTo>
                      <a:pt x="27074" y="26010"/>
                    </a:lnTo>
                    <a:lnTo>
                      <a:pt x="27074" y="26001"/>
                    </a:lnTo>
                    <a:lnTo>
                      <a:pt x="26982" y="26001"/>
                    </a:lnTo>
                    <a:lnTo>
                      <a:pt x="26982" y="25982"/>
                    </a:lnTo>
                    <a:lnTo>
                      <a:pt x="26908" y="25982"/>
                    </a:lnTo>
                    <a:lnTo>
                      <a:pt x="26908" y="25964"/>
                    </a:lnTo>
                    <a:lnTo>
                      <a:pt x="26834" y="25964"/>
                    </a:lnTo>
                    <a:lnTo>
                      <a:pt x="26834" y="25954"/>
                    </a:lnTo>
                    <a:lnTo>
                      <a:pt x="26750" y="25954"/>
                    </a:lnTo>
                    <a:lnTo>
                      <a:pt x="26750" y="25936"/>
                    </a:lnTo>
                    <a:lnTo>
                      <a:pt x="26676" y="25936"/>
                    </a:lnTo>
                    <a:lnTo>
                      <a:pt x="26676" y="25917"/>
                    </a:lnTo>
                    <a:lnTo>
                      <a:pt x="26602" y="25917"/>
                    </a:lnTo>
                    <a:lnTo>
                      <a:pt x="26602" y="25908"/>
                    </a:lnTo>
                    <a:lnTo>
                      <a:pt x="26519" y="25908"/>
                    </a:lnTo>
                    <a:lnTo>
                      <a:pt x="26519" y="25890"/>
                    </a:lnTo>
                    <a:lnTo>
                      <a:pt x="26445" y="25890"/>
                    </a:lnTo>
                    <a:lnTo>
                      <a:pt x="26445" y="25871"/>
                    </a:lnTo>
                    <a:lnTo>
                      <a:pt x="26371" y="25871"/>
                    </a:lnTo>
                    <a:lnTo>
                      <a:pt x="26371" y="25862"/>
                    </a:lnTo>
                    <a:lnTo>
                      <a:pt x="26287" y="25862"/>
                    </a:lnTo>
                    <a:lnTo>
                      <a:pt x="26287" y="25843"/>
                    </a:lnTo>
                    <a:lnTo>
                      <a:pt x="26213" y="25843"/>
                    </a:lnTo>
                    <a:lnTo>
                      <a:pt x="26213" y="25825"/>
                    </a:lnTo>
                    <a:lnTo>
                      <a:pt x="26139" y="25825"/>
                    </a:lnTo>
                    <a:lnTo>
                      <a:pt x="26139" y="25815"/>
                    </a:lnTo>
                    <a:lnTo>
                      <a:pt x="26056" y="25815"/>
                    </a:lnTo>
                    <a:lnTo>
                      <a:pt x="26056" y="25797"/>
                    </a:lnTo>
                    <a:lnTo>
                      <a:pt x="25981" y="25797"/>
                    </a:lnTo>
                    <a:lnTo>
                      <a:pt x="25981" y="25778"/>
                    </a:lnTo>
                    <a:lnTo>
                      <a:pt x="25907" y="25778"/>
                    </a:lnTo>
                    <a:lnTo>
                      <a:pt x="25907" y="25769"/>
                    </a:lnTo>
                    <a:lnTo>
                      <a:pt x="25824" y="25769"/>
                    </a:lnTo>
                    <a:lnTo>
                      <a:pt x="25824" y="25751"/>
                    </a:lnTo>
                    <a:lnTo>
                      <a:pt x="25768" y="25751"/>
                    </a:lnTo>
                    <a:lnTo>
                      <a:pt x="25768" y="25732"/>
                    </a:lnTo>
                    <a:lnTo>
                      <a:pt x="25685" y="25732"/>
                    </a:lnTo>
                    <a:lnTo>
                      <a:pt x="25685" y="25723"/>
                    </a:lnTo>
                    <a:lnTo>
                      <a:pt x="25611" y="25723"/>
                    </a:lnTo>
                    <a:lnTo>
                      <a:pt x="25611" y="25704"/>
                    </a:lnTo>
                    <a:lnTo>
                      <a:pt x="25537" y="25704"/>
                    </a:lnTo>
                    <a:lnTo>
                      <a:pt x="25537" y="25686"/>
                    </a:lnTo>
                    <a:lnTo>
                      <a:pt x="25454" y="25686"/>
                    </a:lnTo>
                    <a:lnTo>
                      <a:pt x="25454" y="25676"/>
                    </a:lnTo>
                    <a:lnTo>
                      <a:pt x="25398" y="25676"/>
                    </a:lnTo>
                    <a:lnTo>
                      <a:pt x="25398" y="25658"/>
                    </a:lnTo>
                    <a:lnTo>
                      <a:pt x="25315" y="25658"/>
                    </a:lnTo>
                    <a:lnTo>
                      <a:pt x="25315" y="25639"/>
                    </a:lnTo>
                    <a:lnTo>
                      <a:pt x="25240" y="25639"/>
                    </a:lnTo>
                    <a:lnTo>
                      <a:pt x="25240" y="25630"/>
                    </a:lnTo>
                    <a:lnTo>
                      <a:pt x="25166" y="25630"/>
                    </a:lnTo>
                    <a:lnTo>
                      <a:pt x="25166" y="25612"/>
                    </a:lnTo>
                    <a:lnTo>
                      <a:pt x="25083" y="25612"/>
                    </a:lnTo>
                    <a:lnTo>
                      <a:pt x="25083" y="25593"/>
                    </a:lnTo>
                    <a:lnTo>
                      <a:pt x="25027" y="25593"/>
                    </a:lnTo>
                    <a:lnTo>
                      <a:pt x="25027" y="25584"/>
                    </a:lnTo>
                    <a:lnTo>
                      <a:pt x="24944" y="25584"/>
                    </a:lnTo>
                    <a:lnTo>
                      <a:pt x="24944" y="25565"/>
                    </a:lnTo>
                    <a:lnTo>
                      <a:pt x="24870" y="25565"/>
                    </a:lnTo>
                    <a:lnTo>
                      <a:pt x="24870" y="25547"/>
                    </a:lnTo>
                    <a:lnTo>
                      <a:pt x="24796" y="25547"/>
                    </a:lnTo>
                    <a:lnTo>
                      <a:pt x="24796" y="25538"/>
                    </a:lnTo>
                    <a:lnTo>
                      <a:pt x="24713" y="25538"/>
                    </a:lnTo>
                    <a:lnTo>
                      <a:pt x="24713" y="25519"/>
                    </a:lnTo>
                    <a:lnTo>
                      <a:pt x="24638" y="25519"/>
                    </a:lnTo>
                    <a:lnTo>
                      <a:pt x="24638" y="25500"/>
                    </a:lnTo>
                    <a:lnTo>
                      <a:pt x="24574" y="25500"/>
                    </a:lnTo>
                    <a:lnTo>
                      <a:pt x="24574" y="25491"/>
                    </a:lnTo>
                    <a:lnTo>
                      <a:pt x="24499" y="25491"/>
                    </a:lnTo>
                    <a:lnTo>
                      <a:pt x="24499" y="25473"/>
                    </a:lnTo>
                    <a:lnTo>
                      <a:pt x="24425" y="25473"/>
                    </a:lnTo>
                    <a:lnTo>
                      <a:pt x="24425" y="25454"/>
                    </a:lnTo>
                    <a:lnTo>
                      <a:pt x="24342" y="25454"/>
                    </a:lnTo>
                    <a:lnTo>
                      <a:pt x="24342" y="25445"/>
                    </a:lnTo>
                    <a:lnTo>
                      <a:pt x="24268" y="25445"/>
                    </a:lnTo>
                    <a:lnTo>
                      <a:pt x="24268" y="25426"/>
                    </a:lnTo>
                    <a:lnTo>
                      <a:pt x="24203" y="25426"/>
                    </a:lnTo>
                    <a:lnTo>
                      <a:pt x="24203" y="25408"/>
                    </a:lnTo>
                    <a:lnTo>
                      <a:pt x="24129" y="25408"/>
                    </a:lnTo>
                    <a:lnTo>
                      <a:pt x="24129" y="25399"/>
                    </a:lnTo>
                    <a:lnTo>
                      <a:pt x="24055" y="25399"/>
                    </a:lnTo>
                    <a:lnTo>
                      <a:pt x="24055" y="25380"/>
                    </a:lnTo>
                    <a:lnTo>
                      <a:pt x="23972" y="25380"/>
                    </a:lnTo>
                    <a:lnTo>
                      <a:pt x="23972" y="25362"/>
                    </a:lnTo>
                    <a:lnTo>
                      <a:pt x="23897" y="25362"/>
                    </a:lnTo>
                    <a:lnTo>
                      <a:pt x="23897" y="25352"/>
                    </a:lnTo>
                    <a:lnTo>
                      <a:pt x="23833" y="25352"/>
                    </a:lnTo>
                    <a:lnTo>
                      <a:pt x="23833" y="25334"/>
                    </a:lnTo>
                    <a:lnTo>
                      <a:pt x="23758" y="25334"/>
                    </a:lnTo>
                    <a:lnTo>
                      <a:pt x="23758" y="25315"/>
                    </a:lnTo>
                    <a:lnTo>
                      <a:pt x="23684" y="25315"/>
                    </a:lnTo>
                    <a:lnTo>
                      <a:pt x="23684" y="25306"/>
                    </a:lnTo>
                    <a:lnTo>
                      <a:pt x="23601" y="25306"/>
                    </a:lnTo>
                    <a:lnTo>
                      <a:pt x="23601" y="25287"/>
                    </a:lnTo>
                    <a:lnTo>
                      <a:pt x="23527" y="25287"/>
                    </a:lnTo>
                    <a:lnTo>
                      <a:pt x="23527" y="25269"/>
                    </a:lnTo>
                    <a:lnTo>
                      <a:pt x="23453" y="25269"/>
                    </a:lnTo>
                    <a:lnTo>
                      <a:pt x="23453" y="25260"/>
                    </a:lnTo>
                    <a:lnTo>
                      <a:pt x="23388" y="25260"/>
                    </a:lnTo>
                    <a:lnTo>
                      <a:pt x="23388" y="25241"/>
                    </a:lnTo>
                    <a:lnTo>
                      <a:pt x="23314" y="25241"/>
                    </a:lnTo>
                    <a:lnTo>
                      <a:pt x="23314" y="25223"/>
                    </a:lnTo>
                    <a:lnTo>
                      <a:pt x="23231" y="25223"/>
                    </a:lnTo>
                    <a:lnTo>
                      <a:pt x="23231" y="25213"/>
                    </a:lnTo>
                    <a:lnTo>
                      <a:pt x="23156" y="25213"/>
                    </a:lnTo>
                    <a:lnTo>
                      <a:pt x="23156" y="25195"/>
                    </a:lnTo>
                    <a:lnTo>
                      <a:pt x="23082" y="25195"/>
                    </a:lnTo>
                    <a:lnTo>
                      <a:pt x="23082" y="25176"/>
                    </a:lnTo>
                    <a:lnTo>
                      <a:pt x="23017" y="25176"/>
                    </a:lnTo>
                    <a:lnTo>
                      <a:pt x="23017" y="25167"/>
                    </a:lnTo>
                    <a:lnTo>
                      <a:pt x="22943" y="25167"/>
                    </a:lnTo>
                    <a:lnTo>
                      <a:pt x="22943" y="25149"/>
                    </a:lnTo>
                    <a:lnTo>
                      <a:pt x="22860" y="25149"/>
                    </a:lnTo>
                    <a:lnTo>
                      <a:pt x="22860" y="25130"/>
                    </a:lnTo>
                    <a:lnTo>
                      <a:pt x="22786" y="25130"/>
                    </a:lnTo>
                    <a:lnTo>
                      <a:pt x="22786" y="25121"/>
                    </a:lnTo>
                    <a:lnTo>
                      <a:pt x="22712" y="25121"/>
                    </a:lnTo>
                    <a:lnTo>
                      <a:pt x="22712" y="25102"/>
                    </a:lnTo>
                    <a:lnTo>
                      <a:pt x="22628" y="25102"/>
                    </a:lnTo>
                    <a:lnTo>
                      <a:pt x="22628" y="25084"/>
                    </a:lnTo>
                    <a:lnTo>
                      <a:pt x="22573" y="25084"/>
                    </a:lnTo>
                    <a:lnTo>
                      <a:pt x="22573" y="25074"/>
                    </a:lnTo>
                    <a:lnTo>
                      <a:pt x="22489" y="25074"/>
                    </a:lnTo>
                    <a:lnTo>
                      <a:pt x="22489" y="25056"/>
                    </a:lnTo>
                    <a:lnTo>
                      <a:pt x="22415" y="25056"/>
                    </a:lnTo>
                    <a:lnTo>
                      <a:pt x="22415" y="25037"/>
                    </a:lnTo>
                    <a:lnTo>
                      <a:pt x="22341" y="25037"/>
                    </a:lnTo>
                    <a:lnTo>
                      <a:pt x="22341" y="25028"/>
                    </a:lnTo>
                    <a:lnTo>
                      <a:pt x="22258" y="25028"/>
                    </a:lnTo>
                    <a:lnTo>
                      <a:pt x="22258" y="25010"/>
                    </a:lnTo>
                    <a:lnTo>
                      <a:pt x="22202" y="25010"/>
                    </a:lnTo>
                    <a:lnTo>
                      <a:pt x="22202" y="24991"/>
                    </a:lnTo>
                    <a:lnTo>
                      <a:pt x="22119" y="24991"/>
                    </a:lnTo>
                    <a:lnTo>
                      <a:pt x="22119" y="24982"/>
                    </a:lnTo>
                    <a:lnTo>
                      <a:pt x="22045" y="24982"/>
                    </a:lnTo>
                    <a:lnTo>
                      <a:pt x="22045" y="24963"/>
                    </a:lnTo>
                    <a:lnTo>
                      <a:pt x="21971" y="24963"/>
                    </a:lnTo>
                    <a:lnTo>
                      <a:pt x="21971" y="24945"/>
                    </a:lnTo>
                    <a:lnTo>
                      <a:pt x="21887" y="24945"/>
                    </a:lnTo>
                    <a:lnTo>
                      <a:pt x="21887" y="24935"/>
                    </a:lnTo>
                    <a:lnTo>
                      <a:pt x="21832" y="24935"/>
                    </a:lnTo>
                    <a:lnTo>
                      <a:pt x="21832" y="24917"/>
                    </a:lnTo>
                    <a:lnTo>
                      <a:pt x="21748" y="24917"/>
                    </a:lnTo>
                    <a:lnTo>
                      <a:pt x="21748" y="24898"/>
                    </a:lnTo>
                    <a:lnTo>
                      <a:pt x="21674" y="24898"/>
                    </a:lnTo>
                    <a:lnTo>
                      <a:pt x="21674" y="24889"/>
                    </a:lnTo>
                    <a:lnTo>
                      <a:pt x="21600" y="24889"/>
                    </a:lnTo>
                    <a:lnTo>
                      <a:pt x="21600" y="24871"/>
                    </a:lnTo>
                    <a:lnTo>
                      <a:pt x="21517" y="24871"/>
                    </a:lnTo>
                    <a:lnTo>
                      <a:pt x="21517" y="24852"/>
                    </a:lnTo>
                    <a:lnTo>
                      <a:pt x="21443" y="24852"/>
                    </a:lnTo>
                    <a:lnTo>
                      <a:pt x="21443" y="24843"/>
                    </a:lnTo>
                    <a:lnTo>
                      <a:pt x="21378" y="24843"/>
                    </a:lnTo>
                    <a:lnTo>
                      <a:pt x="21378" y="24824"/>
                    </a:lnTo>
                    <a:lnTo>
                      <a:pt x="21304" y="24824"/>
                    </a:lnTo>
                    <a:lnTo>
                      <a:pt x="21304" y="24806"/>
                    </a:lnTo>
                    <a:lnTo>
                      <a:pt x="21230" y="24806"/>
                    </a:lnTo>
                    <a:lnTo>
                      <a:pt x="21230" y="24797"/>
                    </a:lnTo>
                    <a:lnTo>
                      <a:pt x="21146" y="24797"/>
                    </a:lnTo>
                    <a:lnTo>
                      <a:pt x="21146" y="24778"/>
                    </a:lnTo>
                    <a:lnTo>
                      <a:pt x="21072" y="24778"/>
                    </a:lnTo>
                    <a:lnTo>
                      <a:pt x="21072" y="24759"/>
                    </a:lnTo>
                    <a:lnTo>
                      <a:pt x="21007" y="24759"/>
                    </a:lnTo>
                    <a:lnTo>
                      <a:pt x="21007" y="24750"/>
                    </a:lnTo>
                    <a:lnTo>
                      <a:pt x="20933" y="24750"/>
                    </a:lnTo>
                    <a:lnTo>
                      <a:pt x="20933" y="24732"/>
                    </a:lnTo>
                    <a:lnTo>
                      <a:pt x="20869" y="24732"/>
                    </a:lnTo>
                    <a:lnTo>
                      <a:pt x="20869" y="24713"/>
                    </a:lnTo>
                    <a:lnTo>
                      <a:pt x="20794" y="24713"/>
                    </a:lnTo>
                    <a:lnTo>
                      <a:pt x="20794" y="24704"/>
                    </a:lnTo>
                    <a:lnTo>
                      <a:pt x="20720" y="24704"/>
                    </a:lnTo>
                    <a:lnTo>
                      <a:pt x="20720" y="24685"/>
                    </a:lnTo>
                    <a:lnTo>
                      <a:pt x="20656" y="24685"/>
                    </a:lnTo>
                    <a:lnTo>
                      <a:pt x="20656" y="24667"/>
                    </a:lnTo>
                    <a:lnTo>
                      <a:pt x="20581" y="24667"/>
                    </a:lnTo>
                    <a:lnTo>
                      <a:pt x="20581" y="24658"/>
                    </a:lnTo>
                    <a:lnTo>
                      <a:pt x="20498" y="24658"/>
                    </a:lnTo>
                    <a:lnTo>
                      <a:pt x="20498" y="24639"/>
                    </a:lnTo>
                    <a:lnTo>
                      <a:pt x="20442" y="24639"/>
                    </a:lnTo>
                    <a:lnTo>
                      <a:pt x="20442" y="24621"/>
                    </a:lnTo>
                    <a:lnTo>
                      <a:pt x="20359" y="24621"/>
                    </a:lnTo>
                    <a:lnTo>
                      <a:pt x="20359" y="24611"/>
                    </a:lnTo>
                    <a:lnTo>
                      <a:pt x="20304" y="24611"/>
                    </a:lnTo>
                    <a:lnTo>
                      <a:pt x="20304" y="24593"/>
                    </a:lnTo>
                    <a:lnTo>
                      <a:pt x="20220" y="24593"/>
                    </a:lnTo>
                    <a:lnTo>
                      <a:pt x="20220" y="24574"/>
                    </a:lnTo>
                    <a:lnTo>
                      <a:pt x="20146" y="24574"/>
                    </a:lnTo>
                    <a:lnTo>
                      <a:pt x="20146" y="24565"/>
                    </a:lnTo>
                    <a:lnTo>
                      <a:pt x="20081" y="24565"/>
                    </a:lnTo>
                    <a:lnTo>
                      <a:pt x="20081" y="24546"/>
                    </a:lnTo>
                    <a:lnTo>
                      <a:pt x="20007" y="24546"/>
                    </a:lnTo>
                    <a:lnTo>
                      <a:pt x="20007" y="24528"/>
                    </a:lnTo>
                    <a:lnTo>
                      <a:pt x="19942" y="24528"/>
                    </a:lnTo>
                    <a:lnTo>
                      <a:pt x="19942" y="24519"/>
                    </a:lnTo>
                    <a:lnTo>
                      <a:pt x="19868" y="24519"/>
                    </a:lnTo>
                    <a:lnTo>
                      <a:pt x="19868" y="24500"/>
                    </a:lnTo>
                    <a:lnTo>
                      <a:pt x="19794" y="24500"/>
                    </a:lnTo>
                    <a:lnTo>
                      <a:pt x="19794" y="24482"/>
                    </a:lnTo>
                    <a:lnTo>
                      <a:pt x="19729" y="24482"/>
                    </a:lnTo>
                    <a:lnTo>
                      <a:pt x="19729" y="24472"/>
                    </a:lnTo>
                    <a:lnTo>
                      <a:pt x="19655" y="24472"/>
                    </a:lnTo>
                    <a:lnTo>
                      <a:pt x="19655" y="24454"/>
                    </a:lnTo>
                    <a:lnTo>
                      <a:pt x="19572" y="24454"/>
                    </a:lnTo>
                    <a:lnTo>
                      <a:pt x="19572" y="24435"/>
                    </a:lnTo>
                    <a:lnTo>
                      <a:pt x="19516" y="24435"/>
                    </a:lnTo>
                    <a:lnTo>
                      <a:pt x="19516" y="24426"/>
                    </a:lnTo>
                    <a:lnTo>
                      <a:pt x="19433" y="24426"/>
                    </a:lnTo>
                    <a:lnTo>
                      <a:pt x="19433" y="24408"/>
                    </a:lnTo>
                    <a:lnTo>
                      <a:pt x="19377" y="24408"/>
                    </a:lnTo>
                    <a:lnTo>
                      <a:pt x="19377" y="24389"/>
                    </a:lnTo>
                    <a:lnTo>
                      <a:pt x="19294" y="24389"/>
                    </a:lnTo>
                    <a:lnTo>
                      <a:pt x="19294" y="24380"/>
                    </a:lnTo>
                    <a:lnTo>
                      <a:pt x="19220" y="24380"/>
                    </a:lnTo>
                    <a:lnTo>
                      <a:pt x="19220" y="24361"/>
                    </a:lnTo>
                    <a:lnTo>
                      <a:pt x="19155" y="24361"/>
                    </a:lnTo>
                    <a:lnTo>
                      <a:pt x="19155" y="24343"/>
                    </a:lnTo>
                    <a:lnTo>
                      <a:pt x="19081" y="24343"/>
                    </a:lnTo>
                    <a:lnTo>
                      <a:pt x="19081" y="24333"/>
                    </a:lnTo>
                    <a:lnTo>
                      <a:pt x="19007" y="24333"/>
                    </a:lnTo>
                    <a:lnTo>
                      <a:pt x="19007" y="24315"/>
                    </a:lnTo>
                    <a:lnTo>
                      <a:pt x="18942" y="24315"/>
                    </a:lnTo>
                    <a:lnTo>
                      <a:pt x="18942" y="24296"/>
                    </a:lnTo>
                    <a:lnTo>
                      <a:pt x="18868" y="24296"/>
                    </a:lnTo>
                    <a:lnTo>
                      <a:pt x="18868" y="24287"/>
                    </a:lnTo>
                    <a:lnTo>
                      <a:pt x="18803" y="24287"/>
                    </a:lnTo>
                    <a:lnTo>
                      <a:pt x="18803" y="24269"/>
                    </a:lnTo>
                    <a:lnTo>
                      <a:pt x="18729" y="24269"/>
                    </a:lnTo>
                    <a:lnTo>
                      <a:pt x="18729" y="24250"/>
                    </a:lnTo>
                    <a:lnTo>
                      <a:pt x="18646" y="24250"/>
                    </a:lnTo>
                    <a:lnTo>
                      <a:pt x="18646" y="24241"/>
                    </a:lnTo>
                    <a:lnTo>
                      <a:pt x="18590" y="24241"/>
                    </a:lnTo>
                    <a:lnTo>
                      <a:pt x="18590" y="24222"/>
                    </a:lnTo>
                    <a:lnTo>
                      <a:pt x="18507" y="24222"/>
                    </a:lnTo>
                    <a:lnTo>
                      <a:pt x="18507" y="24204"/>
                    </a:lnTo>
                    <a:lnTo>
                      <a:pt x="18432" y="24204"/>
                    </a:lnTo>
                    <a:lnTo>
                      <a:pt x="18432" y="24194"/>
                    </a:lnTo>
                    <a:lnTo>
                      <a:pt x="18368" y="24194"/>
                    </a:lnTo>
                    <a:lnTo>
                      <a:pt x="18368" y="24176"/>
                    </a:lnTo>
                    <a:lnTo>
                      <a:pt x="18294" y="24176"/>
                    </a:lnTo>
                    <a:lnTo>
                      <a:pt x="18294" y="24157"/>
                    </a:lnTo>
                    <a:lnTo>
                      <a:pt x="18229" y="24157"/>
                    </a:lnTo>
                    <a:lnTo>
                      <a:pt x="18229" y="24148"/>
                    </a:lnTo>
                    <a:lnTo>
                      <a:pt x="18155" y="24148"/>
                    </a:lnTo>
                    <a:lnTo>
                      <a:pt x="18155" y="24130"/>
                    </a:lnTo>
                    <a:lnTo>
                      <a:pt x="18081" y="24130"/>
                    </a:lnTo>
                    <a:lnTo>
                      <a:pt x="18081" y="24111"/>
                    </a:lnTo>
                    <a:lnTo>
                      <a:pt x="18016" y="24111"/>
                    </a:lnTo>
                    <a:lnTo>
                      <a:pt x="18016" y="24102"/>
                    </a:lnTo>
                    <a:lnTo>
                      <a:pt x="17942" y="24102"/>
                    </a:lnTo>
                    <a:lnTo>
                      <a:pt x="17942" y="24083"/>
                    </a:lnTo>
                    <a:lnTo>
                      <a:pt x="17877" y="24083"/>
                    </a:lnTo>
                    <a:lnTo>
                      <a:pt x="17877" y="24065"/>
                    </a:lnTo>
                    <a:lnTo>
                      <a:pt x="17803" y="24065"/>
                    </a:lnTo>
                    <a:lnTo>
                      <a:pt x="17803" y="24056"/>
                    </a:lnTo>
                    <a:lnTo>
                      <a:pt x="17719" y="24056"/>
                    </a:lnTo>
                    <a:lnTo>
                      <a:pt x="17719" y="24037"/>
                    </a:lnTo>
                    <a:lnTo>
                      <a:pt x="17664" y="24037"/>
                    </a:lnTo>
                    <a:lnTo>
                      <a:pt x="17664" y="24018"/>
                    </a:lnTo>
                    <a:lnTo>
                      <a:pt x="17580" y="24018"/>
                    </a:lnTo>
                    <a:lnTo>
                      <a:pt x="17580" y="24009"/>
                    </a:lnTo>
                    <a:lnTo>
                      <a:pt x="17506" y="24009"/>
                    </a:lnTo>
                    <a:lnTo>
                      <a:pt x="17506" y="23991"/>
                    </a:lnTo>
                    <a:lnTo>
                      <a:pt x="17441" y="23991"/>
                    </a:lnTo>
                    <a:lnTo>
                      <a:pt x="17441" y="23972"/>
                    </a:lnTo>
                    <a:lnTo>
                      <a:pt x="17367" y="23972"/>
                    </a:lnTo>
                    <a:lnTo>
                      <a:pt x="17367" y="23963"/>
                    </a:lnTo>
                    <a:lnTo>
                      <a:pt x="17302" y="23963"/>
                    </a:lnTo>
                    <a:lnTo>
                      <a:pt x="17302" y="23944"/>
                    </a:lnTo>
                    <a:lnTo>
                      <a:pt x="17228" y="23944"/>
                    </a:lnTo>
                    <a:lnTo>
                      <a:pt x="17228" y="23926"/>
                    </a:lnTo>
                    <a:lnTo>
                      <a:pt x="17154" y="23926"/>
                    </a:lnTo>
                    <a:lnTo>
                      <a:pt x="17154" y="23917"/>
                    </a:lnTo>
                    <a:lnTo>
                      <a:pt x="17089" y="23917"/>
                    </a:lnTo>
                    <a:lnTo>
                      <a:pt x="17089" y="23898"/>
                    </a:lnTo>
                    <a:lnTo>
                      <a:pt x="17015" y="23898"/>
                    </a:lnTo>
                    <a:lnTo>
                      <a:pt x="17015" y="23880"/>
                    </a:lnTo>
                    <a:lnTo>
                      <a:pt x="16932" y="23880"/>
                    </a:lnTo>
                    <a:lnTo>
                      <a:pt x="16932" y="23870"/>
                    </a:lnTo>
                    <a:lnTo>
                      <a:pt x="16876" y="23870"/>
                    </a:lnTo>
                    <a:lnTo>
                      <a:pt x="16876" y="23852"/>
                    </a:lnTo>
                    <a:lnTo>
                      <a:pt x="16793" y="23852"/>
                    </a:lnTo>
                    <a:lnTo>
                      <a:pt x="16793" y="23833"/>
                    </a:lnTo>
                    <a:lnTo>
                      <a:pt x="16737" y="23833"/>
                    </a:lnTo>
                    <a:lnTo>
                      <a:pt x="16737" y="23824"/>
                    </a:lnTo>
                    <a:lnTo>
                      <a:pt x="16654" y="23824"/>
                    </a:lnTo>
                    <a:lnTo>
                      <a:pt x="16654" y="23805"/>
                    </a:lnTo>
                    <a:lnTo>
                      <a:pt x="16580" y="23805"/>
                    </a:lnTo>
                    <a:lnTo>
                      <a:pt x="16580" y="23787"/>
                    </a:lnTo>
                    <a:lnTo>
                      <a:pt x="16515" y="23787"/>
                    </a:lnTo>
                    <a:lnTo>
                      <a:pt x="16515" y="23778"/>
                    </a:lnTo>
                    <a:lnTo>
                      <a:pt x="16441" y="23778"/>
                    </a:lnTo>
                    <a:lnTo>
                      <a:pt x="16441" y="23759"/>
                    </a:lnTo>
                    <a:lnTo>
                      <a:pt x="16367" y="23759"/>
                    </a:lnTo>
                    <a:lnTo>
                      <a:pt x="16367" y="23741"/>
                    </a:lnTo>
                    <a:lnTo>
                      <a:pt x="16302" y="23741"/>
                    </a:lnTo>
                    <a:lnTo>
                      <a:pt x="16302" y="23731"/>
                    </a:lnTo>
                    <a:lnTo>
                      <a:pt x="16228" y="23731"/>
                    </a:lnTo>
                    <a:lnTo>
                      <a:pt x="16228" y="23713"/>
                    </a:lnTo>
                    <a:lnTo>
                      <a:pt x="16163" y="23713"/>
                    </a:lnTo>
                    <a:lnTo>
                      <a:pt x="16163" y="23694"/>
                    </a:lnTo>
                    <a:lnTo>
                      <a:pt x="16089" y="23694"/>
                    </a:lnTo>
                    <a:lnTo>
                      <a:pt x="16089" y="23685"/>
                    </a:lnTo>
                    <a:lnTo>
                      <a:pt x="16024" y="23685"/>
                    </a:lnTo>
                    <a:lnTo>
                      <a:pt x="16024" y="23667"/>
                    </a:lnTo>
                    <a:lnTo>
                      <a:pt x="15950" y="23667"/>
                    </a:lnTo>
                    <a:lnTo>
                      <a:pt x="15950" y="23648"/>
                    </a:lnTo>
                    <a:lnTo>
                      <a:pt x="15885" y="23648"/>
                    </a:lnTo>
                    <a:lnTo>
                      <a:pt x="15885" y="23639"/>
                    </a:lnTo>
                    <a:lnTo>
                      <a:pt x="15820" y="23639"/>
                    </a:lnTo>
                    <a:lnTo>
                      <a:pt x="15820" y="23620"/>
                    </a:lnTo>
                    <a:lnTo>
                      <a:pt x="15746" y="23620"/>
                    </a:lnTo>
                    <a:lnTo>
                      <a:pt x="15746" y="23602"/>
                    </a:lnTo>
                    <a:lnTo>
                      <a:pt x="15682" y="23602"/>
                    </a:lnTo>
                    <a:lnTo>
                      <a:pt x="15682" y="23592"/>
                    </a:lnTo>
                    <a:lnTo>
                      <a:pt x="15607" y="23592"/>
                    </a:lnTo>
                    <a:lnTo>
                      <a:pt x="15607" y="23574"/>
                    </a:lnTo>
                    <a:lnTo>
                      <a:pt x="15543" y="23574"/>
                    </a:lnTo>
                    <a:lnTo>
                      <a:pt x="15543" y="23555"/>
                    </a:lnTo>
                    <a:lnTo>
                      <a:pt x="15468" y="23555"/>
                    </a:lnTo>
                    <a:lnTo>
                      <a:pt x="15468" y="23546"/>
                    </a:lnTo>
                    <a:lnTo>
                      <a:pt x="15404" y="23546"/>
                    </a:lnTo>
                    <a:lnTo>
                      <a:pt x="15404" y="23528"/>
                    </a:lnTo>
                    <a:lnTo>
                      <a:pt x="15348" y="23528"/>
                    </a:lnTo>
                    <a:lnTo>
                      <a:pt x="15348" y="23509"/>
                    </a:lnTo>
                    <a:lnTo>
                      <a:pt x="15265" y="23509"/>
                    </a:lnTo>
                    <a:lnTo>
                      <a:pt x="15265" y="23500"/>
                    </a:lnTo>
                    <a:lnTo>
                      <a:pt x="15209" y="23500"/>
                    </a:lnTo>
                    <a:lnTo>
                      <a:pt x="15209" y="23481"/>
                    </a:lnTo>
                    <a:lnTo>
                      <a:pt x="15126" y="23481"/>
                    </a:lnTo>
                    <a:lnTo>
                      <a:pt x="15126" y="23463"/>
                    </a:lnTo>
                    <a:lnTo>
                      <a:pt x="15070" y="23463"/>
                    </a:lnTo>
                    <a:lnTo>
                      <a:pt x="15070" y="23453"/>
                    </a:lnTo>
                    <a:lnTo>
                      <a:pt x="14987" y="23453"/>
                    </a:lnTo>
                    <a:lnTo>
                      <a:pt x="14987" y="23435"/>
                    </a:lnTo>
                    <a:lnTo>
                      <a:pt x="14931" y="23435"/>
                    </a:lnTo>
                    <a:lnTo>
                      <a:pt x="14931" y="23416"/>
                    </a:lnTo>
                    <a:lnTo>
                      <a:pt x="14848" y="23416"/>
                    </a:lnTo>
                    <a:lnTo>
                      <a:pt x="14848" y="23407"/>
                    </a:lnTo>
                    <a:lnTo>
                      <a:pt x="14792" y="23407"/>
                    </a:lnTo>
                    <a:lnTo>
                      <a:pt x="14792" y="23389"/>
                    </a:lnTo>
                    <a:lnTo>
                      <a:pt x="14727" y="23389"/>
                    </a:lnTo>
                    <a:lnTo>
                      <a:pt x="14727" y="23370"/>
                    </a:lnTo>
                    <a:lnTo>
                      <a:pt x="14653" y="23370"/>
                    </a:lnTo>
                    <a:lnTo>
                      <a:pt x="14653" y="23361"/>
                    </a:lnTo>
                    <a:lnTo>
                      <a:pt x="14589" y="23361"/>
                    </a:lnTo>
                    <a:lnTo>
                      <a:pt x="14589" y="23342"/>
                    </a:lnTo>
                    <a:lnTo>
                      <a:pt x="14514" y="23342"/>
                    </a:lnTo>
                    <a:lnTo>
                      <a:pt x="14514" y="23324"/>
                    </a:lnTo>
                    <a:lnTo>
                      <a:pt x="14450" y="23324"/>
                    </a:lnTo>
                    <a:lnTo>
                      <a:pt x="14450" y="23315"/>
                    </a:lnTo>
                    <a:lnTo>
                      <a:pt x="14375" y="23315"/>
                    </a:lnTo>
                    <a:lnTo>
                      <a:pt x="14375" y="23296"/>
                    </a:lnTo>
                    <a:lnTo>
                      <a:pt x="14311" y="23296"/>
                    </a:lnTo>
                    <a:lnTo>
                      <a:pt x="14311" y="23277"/>
                    </a:lnTo>
                    <a:lnTo>
                      <a:pt x="14237" y="23277"/>
                    </a:lnTo>
                    <a:lnTo>
                      <a:pt x="14237" y="23268"/>
                    </a:lnTo>
                    <a:lnTo>
                      <a:pt x="14172" y="23268"/>
                    </a:lnTo>
                    <a:lnTo>
                      <a:pt x="14172" y="23250"/>
                    </a:lnTo>
                    <a:lnTo>
                      <a:pt x="14107" y="23250"/>
                    </a:lnTo>
                    <a:lnTo>
                      <a:pt x="14107" y="23231"/>
                    </a:lnTo>
                    <a:lnTo>
                      <a:pt x="14033" y="23231"/>
                    </a:lnTo>
                    <a:lnTo>
                      <a:pt x="14033" y="23222"/>
                    </a:lnTo>
                    <a:lnTo>
                      <a:pt x="13968" y="23222"/>
                    </a:lnTo>
                    <a:lnTo>
                      <a:pt x="13968" y="23203"/>
                    </a:lnTo>
                    <a:lnTo>
                      <a:pt x="13894" y="23203"/>
                    </a:lnTo>
                    <a:lnTo>
                      <a:pt x="13894" y="23185"/>
                    </a:lnTo>
                    <a:lnTo>
                      <a:pt x="13829" y="23185"/>
                    </a:lnTo>
                    <a:lnTo>
                      <a:pt x="13829" y="23176"/>
                    </a:lnTo>
                    <a:lnTo>
                      <a:pt x="13755" y="23176"/>
                    </a:lnTo>
                    <a:lnTo>
                      <a:pt x="13755" y="23157"/>
                    </a:lnTo>
                    <a:lnTo>
                      <a:pt x="13690" y="23157"/>
                    </a:lnTo>
                    <a:lnTo>
                      <a:pt x="13690" y="23139"/>
                    </a:lnTo>
                    <a:lnTo>
                      <a:pt x="13616" y="23139"/>
                    </a:lnTo>
                    <a:lnTo>
                      <a:pt x="13616" y="23129"/>
                    </a:lnTo>
                    <a:lnTo>
                      <a:pt x="13551" y="23129"/>
                    </a:lnTo>
                    <a:lnTo>
                      <a:pt x="13551" y="23111"/>
                    </a:lnTo>
                    <a:lnTo>
                      <a:pt x="13496" y="23111"/>
                    </a:lnTo>
                    <a:lnTo>
                      <a:pt x="13496" y="23092"/>
                    </a:lnTo>
                    <a:lnTo>
                      <a:pt x="13412" y="23092"/>
                    </a:lnTo>
                    <a:lnTo>
                      <a:pt x="13412" y="23083"/>
                    </a:lnTo>
                    <a:lnTo>
                      <a:pt x="13357" y="23083"/>
                    </a:lnTo>
                    <a:lnTo>
                      <a:pt x="13357" y="23064"/>
                    </a:lnTo>
                    <a:lnTo>
                      <a:pt x="13273" y="23064"/>
                    </a:lnTo>
                    <a:lnTo>
                      <a:pt x="13273" y="23046"/>
                    </a:lnTo>
                    <a:lnTo>
                      <a:pt x="13218" y="23046"/>
                    </a:lnTo>
                    <a:lnTo>
                      <a:pt x="13218" y="23037"/>
                    </a:lnTo>
                    <a:lnTo>
                      <a:pt x="13134" y="23037"/>
                    </a:lnTo>
                    <a:lnTo>
                      <a:pt x="13134" y="23018"/>
                    </a:lnTo>
                    <a:lnTo>
                      <a:pt x="13079" y="23018"/>
                    </a:lnTo>
                    <a:lnTo>
                      <a:pt x="13079" y="23000"/>
                    </a:lnTo>
                    <a:lnTo>
                      <a:pt x="13014" y="23000"/>
                    </a:lnTo>
                    <a:lnTo>
                      <a:pt x="13014" y="22990"/>
                    </a:lnTo>
                    <a:lnTo>
                      <a:pt x="12940" y="22990"/>
                    </a:lnTo>
                    <a:lnTo>
                      <a:pt x="12940" y="22972"/>
                    </a:lnTo>
                    <a:lnTo>
                      <a:pt x="12875" y="22972"/>
                    </a:lnTo>
                    <a:lnTo>
                      <a:pt x="12875" y="22953"/>
                    </a:lnTo>
                    <a:lnTo>
                      <a:pt x="12801" y="22953"/>
                    </a:lnTo>
                    <a:lnTo>
                      <a:pt x="12801" y="22944"/>
                    </a:lnTo>
                    <a:lnTo>
                      <a:pt x="12736" y="22944"/>
                    </a:lnTo>
                    <a:lnTo>
                      <a:pt x="12736" y="22926"/>
                    </a:lnTo>
                    <a:lnTo>
                      <a:pt x="12662" y="22926"/>
                    </a:lnTo>
                    <a:lnTo>
                      <a:pt x="12662" y="22907"/>
                    </a:lnTo>
                    <a:lnTo>
                      <a:pt x="12597" y="22907"/>
                    </a:lnTo>
                    <a:lnTo>
                      <a:pt x="12597" y="22898"/>
                    </a:lnTo>
                    <a:lnTo>
                      <a:pt x="12523" y="22898"/>
                    </a:lnTo>
                    <a:lnTo>
                      <a:pt x="12523" y="22879"/>
                    </a:lnTo>
                    <a:lnTo>
                      <a:pt x="12458" y="22879"/>
                    </a:lnTo>
                    <a:lnTo>
                      <a:pt x="12458" y="22861"/>
                    </a:lnTo>
                    <a:lnTo>
                      <a:pt x="12393" y="22861"/>
                    </a:lnTo>
                    <a:lnTo>
                      <a:pt x="12393" y="22851"/>
                    </a:lnTo>
                    <a:lnTo>
                      <a:pt x="12319" y="22851"/>
                    </a:lnTo>
                    <a:lnTo>
                      <a:pt x="12319" y="22833"/>
                    </a:lnTo>
                    <a:lnTo>
                      <a:pt x="12254" y="22833"/>
                    </a:lnTo>
                    <a:lnTo>
                      <a:pt x="12254" y="22814"/>
                    </a:lnTo>
                    <a:lnTo>
                      <a:pt x="12180" y="22814"/>
                    </a:lnTo>
                    <a:lnTo>
                      <a:pt x="12180" y="22805"/>
                    </a:lnTo>
                    <a:lnTo>
                      <a:pt x="12115" y="22805"/>
                    </a:lnTo>
                    <a:lnTo>
                      <a:pt x="12115" y="22787"/>
                    </a:lnTo>
                    <a:lnTo>
                      <a:pt x="12041" y="22787"/>
                    </a:lnTo>
                    <a:lnTo>
                      <a:pt x="12041" y="22768"/>
                    </a:lnTo>
                    <a:lnTo>
                      <a:pt x="11976" y="22768"/>
                    </a:lnTo>
                    <a:lnTo>
                      <a:pt x="11976" y="22759"/>
                    </a:lnTo>
                    <a:lnTo>
                      <a:pt x="11902" y="22759"/>
                    </a:lnTo>
                    <a:lnTo>
                      <a:pt x="11902" y="22740"/>
                    </a:lnTo>
                    <a:lnTo>
                      <a:pt x="11838" y="22740"/>
                    </a:lnTo>
                    <a:lnTo>
                      <a:pt x="11838" y="22722"/>
                    </a:lnTo>
                    <a:lnTo>
                      <a:pt x="11782" y="22722"/>
                    </a:lnTo>
                    <a:lnTo>
                      <a:pt x="11782" y="22712"/>
                    </a:lnTo>
                    <a:lnTo>
                      <a:pt x="11699" y="22712"/>
                    </a:lnTo>
                    <a:lnTo>
                      <a:pt x="11699" y="22694"/>
                    </a:lnTo>
                    <a:lnTo>
                      <a:pt x="11643" y="22694"/>
                    </a:lnTo>
                    <a:lnTo>
                      <a:pt x="11643" y="22675"/>
                    </a:lnTo>
                    <a:lnTo>
                      <a:pt x="11560" y="22675"/>
                    </a:lnTo>
                    <a:lnTo>
                      <a:pt x="11560" y="22666"/>
                    </a:lnTo>
                    <a:lnTo>
                      <a:pt x="11504" y="22666"/>
                    </a:lnTo>
                    <a:lnTo>
                      <a:pt x="11504" y="22648"/>
                    </a:lnTo>
                    <a:lnTo>
                      <a:pt x="11421" y="22648"/>
                    </a:lnTo>
                    <a:lnTo>
                      <a:pt x="11421" y="22629"/>
                    </a:lnTo>
                    <a:lnTo>
                      <a:pt x="11365" y="22629"/>
                    </a:lnTo>
                    <a:lnTo>
                      <a:pt x="11365" y="22620"/>
                    </a:lnTo>
                    <a:lnTo>
                      <a:pt x="11300" y="22620"/>
                    </a:lnTo>
                    <a:lnTo>
                      <a:pt x="11300" y="22601"/>
                    </a:lnTo>
                    <a:lnTo>
                      <a:pt x="11226" y="22601"/>
                    </a:lnTo>
                    <a:lnTo>
                      <a:pt x="11226" y="22583"/>
                    </a:lnTo>
                    <a:lnTo>
                      <a:pt x="11161" y="22583"/>
                    </a:lnTo>
                    <a:lnTo>
                      <a:pt x="11161" y="22574"/>
                    </a:lnTo>
                    <a:lnTo>
                      <a:pt x="11097" y="22574"/>
                    </a:lnTo>
                    <a:lnTo>
                      <a:pt x="11097" y="22555"/>
                    </a:lnTo>
                    <a:lnTo>
                      <a:pt x="11041" y="22555"/>
                    </a:lnTo>
                    <a:lnTo>
                      <a:pt x="11041" y="22536"/>
                    </a:lnTo>
                    <a:lnTo>
                      <a:pt x="10958" y="22536"/>
                    </a:lnTo>
                    <a:lnTo>
                      <a:pt x="10958" y="22527"/>
                    </a:lnTo>
                    <a:lnTo>
                      <a:pt x="10902" y="22527"/>
                    </a:lnTo>
                    <a:lnTo>
                      <a:pt x="10902" y="22509"/>
                    </a:lnTo>
                    <a:lnTo>
                      <a:pt x="10837" y="22509"/>
                    </a:lnTo>
                    <a:lnTo>
                      <a:pt x="10837" y="22490"/>
                    </a:lnTo>
                    <a:lnTo>
                      <a:pt x="10763" y="22490"/>
                    </a:lnTo>
                    <a:lnTo>
                      <a:pt x="10763" y="22481"/>
                    </a:lnTo>
                    <a:lnTo>
                      <a:pt x="10698" y="22481"/>
                    </a:lnTo>
                    <a:lnTo>
                      <a:pt x="10698" y="22462"/>
                    </a:lnTo>
                    <a:lnTo>
                      <a:pt x="10633" y="22462"/>
                    </a:lnTo>
                    <a:lnTo>
                      <a:pt x="10633" y="22444"/>
                    </a:lnTo>
                    <a:lnTo>
                      <a:pt x="10578" y="22444"/>
                    </a:lnTo>
                    <a:lnTo>
                      <a:pt x="10578" y="22435"/>
                    </a:lnTo>
                    <a:lnTo>
                      <a:pt x="10494" y="22435"/>
                    </a:lnTo>
                    <a:lnTo>
                      <a:pt x="10494" y="22416"/>
                    </a:lnTo>
                    <a:lnTo>
                      <a:pt x="10439" y="22416"/>
                    </a:lnTo>
                    <a:lnTo>
                      <a:pt x="10439" y="22398"/>
                    </a:lnTo>
                    <a:lnTo>
                      <a:pt x="10374" y="22398"/>
                    </a:lnTo>
                    <a:lnTo>
                      <a:pt x="10374" y="22388"/>
                    </a:lnTo>
                    <a:lnTo>
                      <a:pt x="10309" y="22388"/>
                    </a:lnTo>
                    <a:lnTo>
                      <a:pt x="10309" y="22370"/>
                    </a:lnTo>
                    <a:lnTo>
                      <a:pt x="10235" y="22370"/>
                    </a:lnTo>
                    <a:lnTo>
                      <a:pt x="10235" y="22351"/>
                    </a:lnTo>
                    <a:lnTo>
                      <a:pt x="10170" y="22351"/>
                    </a:lnTo>
                    <a:lnTo>
                      <a:pt x="10170" y="22342"/>
                    </a:lnTo>
                    <a:lnTo>
                      <a:pt x="10115" y="22342"/>
                    </a:lnTo>
                    <a:lnTo>
                      <a:pt x="10115" y="22323"/>
                    </a:lnTo>
                    <a:lnTo>
                      <a:pt x="10031" y="22323"/>
                    </a:lnTo>
                    <a:lnTo>
                      <a:pt x="10031" y="22305"/>
                    </a:lnTo>
                    <a:lnTo>
                      <a:pt x="9976" y="22305"/>
                    </a:lnTo>
                    <a:lnTo>
                      <a:pt x="9976" y="22296"/>
                    </a:lnTo>
                    <a:lnTo>
                      <a:pt x="9911" y="22296"/>
                    </a:lnTo>
                    <a:lnTo>
                      <a:pt x="9911" y="22277"/>
                    </a:lnTo>
                    <a:lnTo>
                      <a:pt x="9846" y="22277"/>
                    </a:lnTo>
                    <a:lnTo>
                      <a:pt x="9846" y="22259"/>
                    </a:lnTo>
                    <a:lnTo>
                      <a:pt x="9772" y="22259"/>
                    </a:lnTo>
                    <a:lnTo>
                      <a:pt x="9772" y="22249"/>
                    </a:lnTo>
                    <a:lnTo>
                      <a:pt x="9707" y="22249"/>
                    </a:lnTo>
                    <a:lnTo>
                      <a:pt x="9707" y="22231"/>
                    </a:lnTo>
                    <a:lnTo>
                      <a:pt x="9652" y="22231"/>
                    </a:lnTo>
                    <a:lnTo>
                      <a:pt x="9652" y="22212"/>
                    </a:lnTo>
                    <a:lnTo>
                      <a:pt x="9587" y="22212"/>
                    </a:lnTo>
                    <a:lnTo>
                      <a:pt x="9587" y="22203"/>
                    </a:lnTo>
                    <a:lnTo>
                      <a:pt x="9513" y="22203"/>
                    </a:lnTo>
                    <a:lnTo>
                      <a:pt x="9513" y="22185"/>
                    </a:lnTo>
                    <a:lnTo>
                      <a:pt x="9448" y="22185"/>
                    </a:lnTo>
                    <a:lnTo>
                      <a:pt x="9448" y="22166"/>
                    </a:lnTo>
                    <a:lnTo>
                      <a:pt x="9383" y="22166"/>
                    </a:lnTo>
                    <a:lnTo>
                      <a:pt x="9383" y="22157"/>
                    </a:lnTo>
                    <a:lnTo>
                      <a:pt x="9309" y="22157"/>
                    </a:lnTo>
                    <a:lnTo>
                      <a:pt x="9309" y="22138"/>
                    </a:lnTo>
                    <a:lnTo>
                      <a:pt x="9244" y="22138"/>
                    </a:lnTo>
                    <a:lnTo>
                      <a:pt x="9244" y="22120"/>
                    </a:lnTo>
                    <a:lnTo>
                      <a:pt x="9188" y="22120"/>
                    </a:lnTo>
                    <a:lnTo>
                      <a:pt x="9188" y="22110"/>
                    </a:lnTo>
                    <a:lnTo>
                      <a:pt x="9124" y="22110"/>
                    </a:lnTo>
                    <a:lnTo>
                      <a:pt x="9124" y="22092"/>
                    </a:lnTo>
                    <a:lnTo>
                      <a:pt x="9050" y="22092"/>
                    </a:lnTo>
                    <a:lnTo>
                      <a:pt x="9050" y="22073"/>
                    </a:lnTo>
                    <a:lnTo>
                      <a:pt x="8985" y="22073"/>
                    </a:lnTo>
                    <a:lnTo>
                      <a:pt x="8985" y="22064"/>
                    </a:lnTo>
                    <a:lnTo>
                      <a:pt x="8920" y="22064"/>
                    </a:lnTo>
                    <a:lnTo>
                      <a:pt x="8920" y="22046"/>
                    </a:lnTo>
                    <a:lnTo>
                      <a:pt x="8864" y="22046"/>
                    </a:lnTo>
                    <a:lnTo>
                      <a:pt x="8864" y="22027"/>
                    </a:lnTo>
                    <a:lnTo>
                      <a:pt x="8781" y="22027"/>
                    </a:lnTo>
                    <a:lnTo>
                      <a:pt x="8781" y="22018"/>
                    </a:lnTo>
                    <a:lnTo>
                      <a:pt x="8725" y="22018"/>
                    </a:lnTo>
                    <a:lnTo>
                      <a:pt x="8725" y="21999"/>
                    </a:lnTo>
                    <a:lnTo>
                      <a:pt x="8660" y="21999"/>
                    </a:lnTo>
                    <a:lnTo>
                      <a:pt x="8660" y="21981"/>
                    </a:lnTo>
                    <a:lnTo>
                      <a:pt x="8586" y="21981"/>
                    </a:lnTo>
                    <a:lnTo>
                      <a:pt x="8586" y="21971"/>
                    </a:lnTo>
                    <a:lnTo>
                      <a:pt x="8522" y="21971"/>
                    </a:lnTo>
                    <a:lnTo>
                      <a:pt x="8522" y="21953"/>
                    </a:lnTo>
                    <a:lnTo>
                      <a:pt x="8457" y="21953"/>
                    </a:lnTo>
                    <a:lnTo>
                      <a:pt x="8457" y="21934"/>
                    </a:lnTo>
                    <a:lnTo>
                      <a:pt x="8401" y="21934"/>
                    </a:lnTo>
                    <a:lnTo>
                      <a:pt x="8401" y="21925"/>
                    </a:lnTo>
                    <a:lnTo>
                      <a:pt x="8318" y="21925"/>
                    </a:lnTo>
                    <a:lnTo>
                      <a:pt x="8318" y="21907"/>
                    </a:lnTo>
                    <a:lnTo>
                      <a:pt x="8262" y="21907"/>
                    </a:lnTo>
                    <a:lnTo>
                      <a:pt x="8262" y="21888"/>
                    </a:lnTo>
                    <a:lnTo>
                      <a:pt x="8197" y="21888"/>
                    </a:lnTo>
                    <a:lnTo>
                      <a:pt x="8197" y="21879"/>
                    </a:lnTo>
                    <a:lnTo>
                      <a:pt x="8133" y="21879"/>
                    </a:lnTo>
                    <a:lnTo>
                      <a:pt x="8133" y="21860"/>
                    </a:lnTo>
                    <a:lnTo>
                      <a:pt x="8058" y="21860"/>
                    </a:lnTo>
                    <a:lnTo>
                      <a:pt x="8058" y="21842"/>
                    </a:lnTo>
                    <a:lnTo>
                      <a:pt x="7994" y="21842"/>
                    </a:lnTo>
                    <a:lnTo>
                      <a:pt x="7994" y="21833"/>
                    </a:lnTo>
                    <a:lnTo>
                      <a:pt x="7938" y="21833"/>
                    </a:lnTo>
                    <a:lnTo>
                      <a:pt x="7938" y="21814"/>
                    </a:lnTo>
                    <a:lnTo>
                      <a:pt x="7855" y="21814"/>
                    </a:lnTo>
                    <a:lnTo>
                      <a:pt x="7855" y="21795"/>
                    </a:lnTo>
                    <a:lnTo>
                      <a:pt x="7799" y="21795"/>
                    </a:lnTo>
                    <a:lnTo>
                      <a:pt x="7799" y="21786"/>
                    </a:lnTo>
                    <a:lnTo>
                      <a:pt x="7734" y="21786"/>
                    </a:lnTo>
                    <a:lnTo>
                      <a:pt x="7734" y="21768"/>
                    </a:lnTo>
                    <a:lnTo>
                      <a:pt x="7669" y="21768"/>
                    </a:lnTo>
                    <a:lnTo>
                      <a:pt x="7669" y="21749"/>
                    </a:lnTo>
                    <a:lnTo>
                      <a:pt x="7595" y="21749"/>
                    </a:lnTo>
                    <a:lnTo>
                      <a:pt x="7595" y="21740"/>
                    </a:lnTo>
                    <a:lnTo>
                      <a:pt x="7530" y="21740"/>
                    </a:lnTo>
                    <a:lnTo>
                      <a:pt x="7530" y="21721"/>
                    </a:lnTo>
                    <a:lnTo>
                      <a:pt x="7475" y="21721"/>
                    </a:lnTo>
                    <a:lnTo>
                      <a:pt x="7475" y="21703"/>
                    </a:lnTo>
                    <a:lnTo>
                      <a:pt x="7410" y="21703"/>
                    </a:lnTo>
                    <a:lnTo>
                      <a:pt x="7410" y="21694"/>
                    </a:lnTo>
                    <a:lnTo>
                      <a:pt x="7336" y="21694"/>
                    </a:lnTo>
                    <a:lnTo>
                      <a:pt x="7336" y="21675"/>
                    </a:lnTo>
                    <a:lnTo>
                      <a:pt x="7271" y="21675"/>
                    </a:lnTo>
                    <a:lnTo>
                      <a:pt x="7271" y="21657"/>
                    </a:lnTo>
                    <a:lnTo>
                      <a:pt x="7206" y="21657"/>
                    </a:lnTo>
                    <a:lnTo>
                      <a:pt x="7206" y="21647"/>
                    </a:lnTo>
                    <a:lnTo>
                      <a:pt x="7132" y="21647"/>
                    </a:lnTo>
                    <a:lnTo>
                      <a:pt x="7132" y="21629"/>
                    </a:lnTo>
                    <a:lnTo>
                      <a:pt x="7067" y="21629"/>
                    </a:lnTo>
                    <a:lnTo>
                      <a:pt x="7067" y="21610"/>
                    </a:lnTo>
                    <a:lnTo>
                      <a:pt x="7012" y="21610"/>
                    </a:lnTo>
                    <a:lnTo>
                      <a:pt x="7012" y="21601"/>
                    </a:lnTo>
                    <a:lnTo>
                      <a:pt x="6947" y="21601"/>
                    </a:lnTo>
                    <a:lnTo>
                      <a:pt x="6947" y="21582"/>
                    </a:lnTo>
                    <a:lnTo>
                      <a:pt x="6873" y="21582"/>
                    </a:lnTo>
                    <a:lnTo>
                      <a:pt x="6873" y="21564"/>
                    </a:lnTo>
                    <a:lnTo>
                      <a:pt x="6808" y="21564"/>
                    </a:lnTo>
                    <a:lnTo>
                      <a:pt x="6808" y="21555"/>
                    </a:lnTo>
                    <a:lnTo>
                      <a:pt x="6743" y="21555"/>
                    </a:lnTo>
                    <a:lnTo>
                      <a:pt x="6743" y="21536"/>
                    </a:lnTo>
                    <a:lnTo>
                      <a:pt x="6688" y="21536"/>
                    </a:lnTo>
                    <a:lnTo>
                      <a:pt x="6688" y="21518"/>
                    </a:lnTo>
                    <a:lnTo>
                      <a:pt x="6604" y="21518"/>
                    </a:lnTo>
                    <a:lnTo>
                      <a:pt x="6604" y="21508"/>
                    </a:lnTo>
                    <a:lnTo>
                      <a:pt x="6549" y="21508"/>
                    </a:lnTo>
                    <a:lnTo>
                      <a:pt x="6549" y="21490"/>
                    </a:lnTo>
                    <a:lnTo>
                      <a:pt x="6484" y="21490"/>
                    </a:lnTo>
                    <a:lnTo>
                      <a:pt x="6484" y="21471"/>
                    </a:lnTo>
                    <a:lnTo>
                      <a:pt x="6419" y="21471"/>
                    </a:lnTo>
                    <a:lnTo>
                      <a:pt x="6419" y="21462"/>
                    </a:lnTo>
                    <a:lnTo>
                      <a:pt x="6363" y="21462"/>
                    </a:lnTo>
                    <a:lnTo>
                      <a:pt x="6363" y="21444"/>
                    </a:lnTo>
                    <a:lnTo>
                      <a:pt x="6280" y="21444"/>
                    </a:lnTo>
                    <a:lnTo>
                      <a:pt x="6280" y="21425"/>
                    </a:lnTo>
                    <a:lnTo>
                      <a:pt x="6224" y="21425"/>
                    </a:lnTo>
                    <a:lnTo>
                      <a:pt x="6224" y="21416"/>
                    </a:lnTo>
                    <a:lnTo>
                      <a:pt x="6160" y="21416"/>
                    </a:lnTo>
                    <a:lnTo>
                      <a:pt x="6160" y="21397"/>
                    </a:lnTo>
                    <a:lnTo>
                      <a:pt x="6095" y="21397"/>
                    </a:lnTo>
                    <a:lnTo>
                      <a:pt x="6095" y="21379"/>
                    </a:lnTo>
                    <a:lnTo>
                      <a:pt x="6039" y="21379"/>
                    </a:lnTo>
                    <a:lnTo>
                      <a:pt x="6039" y="21369"/>
                    </a:lnTo>
                    <a:lnTo>
                      <a:pt x="5974" y="21369"/>
                    </a:lnTo>
                    <a:lnTo>
                      <a:pt x="5974" y="21351"/>
                    </a:lnTo>
                    <a:lnTo>
                      <a:pt x="5910" y="21351"/>
                    </a:lnTo>
                    <a:lnTo>
                      <a:pt x="5910" y="21332"/>
                    </a:lnTo>
                    <a:lnTo>
                      <a:pt x="5854" y="21332"/>
                    </a:lnTo>
                    <a:lnTo>
                      <a:pt x="5854" y="21323"/>
                    </a:lnTo>
                    <a:lnTo>
                      <a:pt x="5771" y="21323"/>
                    </a:lnTo>
                    <a:lnTo>
                      <a:pt x="5771" y="21305"/>
                    </a:lnTo>
                    <a:lnTo>
                      <a:pt x="5715" y="21305"/>
                    </a:lnTo>
                    <a:lnTo>
                      <a:pt x="5715" y="21286"/>
                    </a:lnTo>
                    <a:lnTo>
                      <a:pt x="5650" y="21286"/>
                    </a:lnTo>
                    <a:lnTo>
                      <a:pt x="5650" y="21277"/>
                    </a:lnTo>
                    <a:lnTo>
                      <a:pt x="5585" y="21277"/>
                    </a:lnTo>
                    <a:lnTo>
                      <a:pt x="5585" y="21258"/>
                    </a:lnTo>
                    <a:lnTo>
                      <a:pt x="5530" y="21258"/>
                    </a:lnTo>
                    <a:lnTo>
                      <a:pt x="5530" y="21240"/>
                    </a:lnTo>
                    <a:lnTo>
                      <a:pt x="5465" y="21240"/>
                    </a:lnTo>
                    <a:lnTo>
                      <a:pt x="5465" y="21230"/>
                    </a:lnTo>
                    <a:lnTo>
                      <a:pt x="5400" y="21230"/>
                    </a:lnTo>
                    <a:lnTo>
                      <a:pt x="5400" y="21212"/>
                    </a:lnTo>
                    <a:lnTo>
                      <a:pt x="5344" y="21212"/>
                    </a:lnTo>
                    <a:lnTo>
                      <a:pt x="5344" y="21193"/>
                    </a:lnTo>
                    <a:lnTo>
                      <a:pt x="5280" y="21193"/>
                    </a:lnTo>
                    <a:lnTo>
                      <a:pt x="5280" y="21184"/>
                    </a:lnTo>
                    <a:lnTo>
                      <a:pt x="5206" y="21184"/>
                    </a:lnTo>
                    <a:lnTo>
                      <a:pt x="5206" y="21166"/>
                    </a:lnTo>
                    <a:lnTo>
                      <a:pt x="5141" y="21166"/>
                    </a:lnTo>
                    <a:lnTo>
                      <a:pt x="5141" y="21147"/>
                    </a:lnTo>
                    <a:lnTo>
                      <a:pt x="5076" y="21147"/>
                    </a:lnTo>
                    <a:lnTo>
                      <a:pt x="5076" y="21138"/>
                    </a:lnTo>
                    <a:lnTo>
                      <a:pt x="5020" y="21138"/>
                    </a:lnTo>
                    <a:lnTo>
                      <a:pt x="5020" y="21119"/>
                    </a:lnTo>
                    <a:lnTo>
                      <a:pt x="4955" y="21119"/>
                    </a:lnTo>
                    <a:lnTo>
                      <a:pt x="4955" y="21101"/>
                    </a:lnTo>
                    <a:lnTo>
                      <a:pt x="4891" y="21101"/>
                    </a:lnTo>
                    <a:lnTo>
                      <a:pt x="4891" y="21092"/>
                    </a:lnTo>
                    <a:lnTo>
                      <a:pt x="4835" y="21092"/>
                    </a:lnTo>
                    <a:lnTo>
                      <a:pt x="4835" y="21073"/>
                    </a:lnTo>
                    <a:lnTo>
                      <a:pt x="4770" y="21073"/>
                    </a:lnTo>
                    <a:lnTo>
                      <a:pt x="4770" y="21054"/>
                    </a:lnTo>
                    <a:lnTo>
                      <a:pt x="4696" y="21054"/>
                    </a:lnTo>
                    <a:lnTo>
                      <a:pt x="4696" y="21045"/>
                    </a:lnTo>
                    <a:lnTo>
                      <a:pt x="4631" y="21045"/>
                    </a:lnTo>
                    <a:lnTo>
                      <a:pt x="4631" y="21027"/>
                    </a:lnTo>
                    <a:lnTo>
                      <a:pt x="4566" y="21027"/>
                    </a:lnTo>
                    <a:lnTo>
                      <a:pt x="4566" y="21008"/>
                    </a:lnTo>
                    <a:lnTo>
                      <a:pt x="4511" y="21008"/>
                    </a:lnTo>
                    <a:lnTo>
                      <a:pt x="4511" y="20999"/>
                    </a:lnTo>
                    <a:lnTo>
                      <a:pt x="4446" y="20999"/>
                    </a:lnTo>
                    <a:lnTo>
                      <a:pt x="4446" y="20980"/>
                    </a:lnTo>
                    <a:lnTo>
                      <a:pt x="4381" y="20980"/>
                    </a:lnTo>
                    <a:lnTo>
                      <a:pt x="4381" y="20962"/>
                    </a:lnTo>
                    <a:lnTo>
                      <a:pt x="4326" y="20962"/>
                    </a:lnTo>
                    <a:lnTo>
                      <a:pt x="4326" y="20953"/>
                    </a:lnTo>
                    <a:lnTo>
                      <a:pt x="4261" y="20953"/>
                    </a:lnTo>
                    <a:lnTo>
                      <a:pt x="4261" y="20934"/>
                    </a:lnTo>
                    <a:lnTo>
                      <a:pt x="4187" y="20934"/>
                    </a:lnTo>
                    <a:lnTo>
                      <a:pt x="4187" y="20916"/>
                    </a:lnTo>
                    <a:lnTo>
                      <a:pt x="4122" y="20916"/>
                    </a:lnTo>
                    <a:lnTo>
                      <a:pt x="4122" y="20906"/>
                    </a:lnTo>
                    <a:lnTo>
                      <a:pt x="4057" y="20906"/>
                    </a:lnTo>
                    <a:lnTo>
                      <a:pt x="4057" y="20888"/>
                    </a:lnTo>
                    <a:lnTo>
                      <a:pt x="4001" y="20888"/>
                    </a:lnTo>
                    <a:lnTo>
                      <a:pt x="4001" y="20869"/>
                    </a:lnTo>
                    <a:lnTo>
                      <a:pt x="3937" y="20869"/>
                    </a:lnTo>
                    <a:lnTo>
                      <a:pt x="3937" y="20860"/>
                    </a:lnTo>
                    <a:lnTo>
                      <a:pt x="3872" y="20860"/>
                    </a:lnTo>
                    <a:lnTo>
                      <a:pt x="3872" y="20841"/>
                    </a:lnTo>
                    <a:lnTo>
                      <a:pt x="3816" y="20841"/>
                    </a:lnTo>
                    <a:lnTo>
                      <a:pt x="3816" y="20823"/>
                    </a:lnTo>
                    <a:lnTo>
                      <a:pt x="3751" y="20823"/>
                    </a:lnTo>
                    <a:lnTo>
                      <a:pt x="3751" y="20814"/>
                    </a:lnTo>
                    <a:lnTo>
                      <a:pt x="3686" y="20814"/>
                    </a:lnTo>
                    <a:lnTo>
                      <a:pt x="3686" y="20795"/>
                    </a:lnTo>
                    <a:lnTo>
                      <a:pt x="3612" y="20795"/>
                    </a:lnTo>
                    <a:lnTo>
                      <a:pt x="3612" y="20777"/>
                    </a:lnTo>
                    <a:lnTo>
                      <a:pt x="3548" y="20777"/>
                    </a:lnTo>
                    <a:lnTo>
                      <a:pt x="3548" y="20767"/>
                    </a:lnTo>
                    <a:lnTo>
                      <a:pt x="3492" y="20767"/>
                    </a:lnTo>
                    <a:lnTo>
                      <a:pt x="3492" y="20749"/>
                    </a:lnTo>
                    <a:lnTo>
                      <a:pt x="3427" y="20749"/>
                    </a:lnTo>
                    <a:lnTo>
                      <a:pt x="3427" y="20730"/>
                    </a:lnTo>
                    <a:lnTo>
                      <a:pt x="3362" y="20730"/>
                    </a:lnTo>
                    <a:lnTo>
                      <a:pt x="3362" y="20721"/>
                    </a:lnTo>
                    <a:lnTo>
                      <a:pt x="3307" y="20721"/>
                    </a:lnTo>
                    <a:lnTo>
                      <a:pt x="3307" y="20703"/>
                    </a:lnTo>
                    <a:lnTo>
                      <a:pt x="3242" y="20703"/>
                    </a:lnTo>
                    <a:lnTo>
                      <a:pt x="3242" y="20684"/>
                    </a:lnTo>
                    <a:lnTo>
                      <a:pt x="3177" y="20684"/>
                    </a:lnTo>
                    <a:lnTo>
                      <a:pt x="3177" y="20675"/>
                    </a:lnTo>
                    <a:lnTo>
                      <a:pt x="3103" y="20675"/>
                    </a:lnTo>
                    <a:lnTo>
                      <a:pt x="3103" y="20656"/>
                    </a:lnTo>
                    <a:lnTo>
                      <a:pt x="3038" y="20656"/>
                    </a:lnTo>
                    <a:lnTo>
                      <a:pt x="3038" y="20638"/>
                    </a:lnTo>
                    <a:lnTo>
                      <a:pt x="2983" y="20638"/>
                    </a:lnTo>
                    <a:lnTo>
                      <a:pt x="2983" y="20628"/>
                    </a:lnTo>
                    <a:lnTo>
                      <a:pt x="2918" y="20628"/>
                    </a:lnTo>
                    <a:lnTo>
                      <a:pt x="2918" y="20610"/>
                    </a:lnTo>
                    <a:lnTo>
                      <a:pt x="2853" y="20610"/>
                    </a:lnTo>
                    <a:lnTo>
                      <a:pt x="2853" y="20591"/>
                    </a:lnTo>
                    <a:lnTo>
                      <a:pt x="2797" y="20591"/>
                    </a:lnTo>
                    <a:lnTo>
                      <a:pt x="2797" y="20582"/>
                    </a:lnTo>
                    <a:lnTo>
                      <a:pt x="2732" y="20582"/>
                    </a:lnTo>
                    <a:lnTo>
                      <a:pt x="2732" y="20564"/>
                    </a:lnTo>
                    <a:lnTo>
                      <a:pt x="2668" y="20564"/>
                    </a:lnTo>
                    <a:lnTo>
                      <a:pt x="2668" y="20545"/>
                    </a:lnTo>
                    <a:lnTo>
                      <a:pt x="2594" y="20545"/>
                    </a:lnTo>
                    <a:lnTo>
                      <a:pt x="2594" y="20536"/>
                    </a:lnTo>
                    <a:lnTo>
                      <a:pt x="2529" y="20536"/>
                    </a:lnTo>
                    <a:lnTo>
                      <a:pt x="2529" y="20517"/>
                    </a:lnTo>
                    <a:lnTo>
                      <a:pt x="2473" y="20517"/>
                    </a:lnTo>
                    <a:lnTo>
                      <a:pt x="2473" y="20499"/>
                    </a:lnTo>
                    <a:lnTo>
                      <a:pt x="2408" y="20499"/>
                    </a:lnTo>
                    <a:lnTo>
                      <a:pt x="2408" y="20489"/>
                    </a:lnTo>
                    <a:lnTo>
                      <a:pt x="2343" y="20489"/>
                    </a:lnTo>
                    <a:lnTo>
                      <a:pt x="2343" y="20471"/>
                    </a:lnTo>
                    <a:lnTo>
                      <a:pt x="2288" y="20471"/>
                    </a:lnTo>
                    <a:lnTo>
                      <a:pt x="2288" y="20452"/>
                    </a:lnTo>
                    <a:lnTo>
                      <a:pt x="2223" y="20452"/>
                    </a:lnTo>
                    <a:lnTo>
                      <a:pt x="2223" y="20443"/>
                    </a:lnTo>
                    <a:lnTo>
                      <a:pt x="2158" y="20443"/>
                    </a:lnTo>
                    <a:lnTo>
                      <a:pt x="2158" y="20425"/>
                    </a:lnTo>
                    <a:lnTo>
                      <a:pt x="2103" y="20425"/>
                    </a:lnTo>
                    <a:lnTo>
                      <a:pt x="2103" y="20406"/>
                    </a:lnTo>
                    <a:lnTo>
                      <a:pt x="2019" y="20406"/>
                    </a:lnTo>
                    <a:lnTo>
                      <a:pt x="2019" y="20397"/>
                    </a:lnTo>
                    <a:lnTo>
                      <a:pt x="1964" y="20397"/>
                    </a:lnTo>
                    <a:lnTo>
                      <a:pt x="1964" y="20378"/>
                    </a:lnTo>
                    <a:lnTo>
                      <a:pt x="1899" y="20378"/>
                    </a:lnTo>
                    <a:lnTo>
                      <a:pt x="1899" y="20360"/>
                    </a:lnTo>
                    <a:lnTo>
                      <a:pt x="1834" y="20360"/>
                    </a:lnTo>
                    <a:lnTo>
                      <a:pt x="1834" y="20351"/>
                    </a:lnTo>
                    <a:lnTo>
                      <a:pt x="1778" y="20351"/>
                    </a:lnTo>
                    <a:lnTo>
                      <a:pt x="1778" y="20332"/>
                    </a:lnTo>
                    <a:lnTo>
                      <a:pt x="1714" y="20332"/>
                    </a:lnTo>
                    <a:lnTo>
                      <a:pt x="1714" y="20313"/>
                    </a:lnTo>
                    <a:lnTo>
                      <a:pt x="1649" y="20313"/>
                    </a:lnTo>
                    <a:lnTo>
                      <a:pt x="1649" y="20304"/>
                    </a:lnTo>
                    <a:lnTo>
                      <a:pt x="1593" y="20304"/>
                    </a:lnTo>
                    <a:lnTo>
                      <a:pt x="1593" y="20286"/>
                    </a:lnTo>
                    <a:lnTo>
                      <a:pt x="1528" y="20286"/>
                    </a:lnTo>
                    <a:lnTo>
                      <a:pt x="1528" y="20267"/>
                    </a:lnTo>
                    <a:lnTo>
                      <a:pt x="1463" y="20267"/>
                    </a:lnTo>
                    <a:lnTo>
                      <a:pt x="1463" y="20258"/>
                    </a:lnTo>
                    <a:lnTo>
                      <a:pt x="1408" y="20258"/>
                    </a:lnTo>
                    <a:lnTo>
                      <a:pt x="1408" y="20239"/>
                    </a:lnTo>
                    <a:lnTo>
                      <a:pt x="1343" y="20239"/>
                    </a:lnTo>
                    <a:lnTo>
                      <a:pt x="1343" y="20221"/>
                    </a:lnTo>
                    <a:lnTo>
                      <a:pt x="1278" y="20221"/>
                    </a:lnTo>
                    <a:lnTo>
                      <a:pt x="1278" y="20212"/>
                    </a:lnTo>
                    <a:lnTo>
                      <a:pt x="1223" y="20212"/>
                    </a:lnTo>
                    <a:lnTo>
                      <a:pt x="1223" y="20193"/>
                    </a:lnTo>
                    <a:lnTo>
                      <a:pt x="1158" y="20193"/>
                    </a:lnTo>
                    <a:lnTo>
                      <a:pt x="1158" y="20175"/>
                    </a:lnTo>
                    <a:lnTo>
                      <a:pt x="1093" y="20175"/>
                    </a:lnTo>
                    <a:lnTo>
                      <a:pt x="1093" y="20165"/>
                    </a:lnTo>
                    <a:lnTo>
                      <a:pt x="1037" y="20165"/>
                    </a:lnTo>
                    <a:lnTo>
                      <a:pt x="1037" y="20147"/>
                    </a:lnTo>
                    <a:lnTo>
                      <a:pt x="973" y="20147"/>
                    </a:lnTo>
                    <a:lnTo>
                      <a:pt x="973" y="20128"/>
                    </a:lnTo>
                    <a:lnTo>
                      <a:pt x="908" y="20128"/>
                    </a:lnTo>
                    <a:lnTo>
                      <a:pt x="908" y="20119"/>
                    </a:lnTo>
                    <a:lnTo>
                      <a:pt x="852" y="20119"/>
                    </a:lnTo>
                    <a:lnTo>
                      <a:pt x="852" y="20100"/>
                    </a:lnTo>
                    <a:lnTo>
                      <a:pt x="787" y="20100"/>
                    </a:lnTo>
                    <a:lnTo>
                      <a:pt x="787" y="20082"/>
                    </a:lnTo>
                    <a:lnTo>
                      <a:pt x="722" y="20082"/>
                    </a:lnTo>
                    <a:lnTo>
                      <a:pt x="722" y="20073"/>
                    </a:lnTo>
                    <a:lnTo>
                      <a:pt x="667" y="20073"/>
                    </a:lnTo>
                    <a:lnTo>
                      <a:pt x="667" y="20054"/>
                    </a:lnTo>
                    <a:lnTo>
                      <a:pt x="602" y="20054"/>
                    </a:lnTo>
                    <a:lnTo>
                      <a:pt x="602" y="20036"/>
                    </a:lnTo>
                    <a:lnTo>
                      <a:pt x="537" y="20036"/>
                    </a:lnTo>
                    <a:lnTo>
                      <a:pt x="537" y="20026"/>
                    </a:lnTo>
                    <a:lnTo>
                      <a:pt x="482" y="20026"/>
                    </a:lnTo>
                    <a:lnTo>
                      <a:pt x="482" y="20008"/>
                    </a:lnTo>
                    <a:lnTo>
                      <a:pt x="417" y="20008"/>
                    </a:lnTo>
                    <a:lnTo>
                      <a:pt x="417" y="19989"/>
                    </a:lnTo>
                    <a:lnTo>
                      <a:pt x="352" y="19989"/>
                    </a:lnTo>
                    <a:lnTo>
                      <a:pt x="352" y="19980"/>
                    </a:lnTo>
                    <a:lnTo>
                      <a:pt x="296" y="19980"/>
                    </a:lnTo>
                    <a:lnTo>
                      <a:pt x="296" y="19962"/>
                    </a:lnTo>
                    <a:lnTo>
                      <a:pt x="232" y="19962"/>
                    </a:lnTo>
                    <a:lnTo>
                      <a:pt x="232" y="19943"/>
                    </a:lnTo>
                    <a:lnTo>
                      <a:pt x="167" y="19943"/>
                    </a:lnTo>
                    <a:lnTo>
                      <a:pt x="167" y="19934"/>
                    </a:lnTo>
                    <a:lnTo>
                      <a:pt x="111" y="19934"/>
                    </a:lnTo>
                    <a:lnTo>
                      <a:pt x="111" y="19915"/>
                    </a:lnTo>
                    <a:lnTo>
                      <a:pt x="46" y="19915"/>
                    </a:lnTo>
                    <a:lnTo>
                      <a:pt x="46" y="19897"/>
                    </a:lnTo>
                    <a:lnTo>
                      <a:pt x="0" y="19897"/>
                    </a:lnTo>
                    <a:lnTo>
                      <a:pt x="0" y="2965"/>
                    </a:lnTo>
                    <a:lnTo>
                      <a:pt x="19" y="2965"/>
                    </a:lnTo>
                    <a:lnTo>
                      <a:pt x="19" y="2946"/>
                    </a:lnTo>
                    <a:lnTo>
                      <a:pt x="28" y="2946"/>
                    </a:lnTo>
                    <a:lnTo>
                      <a:pt x="28" y="2919"/>
                    </a:lnTo>
                    <a:lnTo>
                      <a:pt x="46" y="2919"/>
                    </a:lnTo>
                    <a:lnTo>
                      <a:pt x="46" y="2900"/>
                    </a:lnTo>
                    <a:lnTo>
                      <a:pt x="65" y="2900"/>
                    </a:lnTo>
                    <a:lnTo>
                      <a:pt x="65" y="2872"/>
                    </a:lnTo>
                    <a:lnTo>
                      <a:pt x="74" y="2872"/>
                    </a:lnTo>
                    <a:lnTo>
                      <a:pt x="74" y="2854"/>
                    </a:lnTo>
                    <a:lnTo>
                      <a:pt x="93" y="2854"/>
                    </a:lnTo>
                    <a:lnTo>
                      <a:pt x="93" y="2826"/>
                    </a:lnTo>
                    <a:lnTo>
                      <a:pt x="111" y="2826"/>
                    </a:lnTo>
                    <a:lnTo>
                      <a:pt x="111" y="2807"/>
                    </a:lnTo>
                    <a:lnTo>
                      <a:pt x="120" y="2807"/>
                    </a:lnTo>
                    <a:lnTo>
                      <a:pt x="120" y="2780"/>
                    </a:lnTo>
                    <a:lnTo>
                      <a:pt x="139" y="2780"/>
                    </a:lnTo>
                    <a:lnTo>
                      <a:pt x="139" y="2761"/>
                    </a:lnTo>
                    <a:lnTo>
                      <a:pt x="157" y="2761"/>
                    </a:lnTo>
                    <a:lnTo>
                      <a:pt x="157" y="2733"/>
                    </a:lnTo>
                    <a:lnTo>
                      <a:pt x="167" y="2733"/>
                    </a:lnTo>
                    <a:lnTo>
                      <a:pt x="167" y="2715"/>
                    </a:lnTo>
                    <a:lnTo>
                      <a:pt x="185" y="2715"/>
                    </a:lnTo>
                    <a:lnTo>
                      <a:pt x="185" y="2705"/>
                    </a:lnTo>
                    <a:lnTo>
                      <a:pt x="204" y="2705"/>
                    </a:lnTo>
                    <a:lnTo>
                      <a:pt x="204" y="2668"/>
                    </a:lnTo>
                    <a:lnTo>
                      <a:pt x="213" y="2668"/>
                    </a:lnTo>
                    <a:lnTo>
                      <a:pt x="213" y="2659"/>
                    </a:lnTo>
                    <a:lnTo>
                      <a:pt x="232" y="2659"/>
                    </a:lnTo>
                    <a:lnTo>
                      <a:pt x="232" y="2641"/>
                    </a:lnTo>
                    <a:lnTo>
                      <a:pt x="250" y="2641"/>
                    </a:lnTo>
                    <a:lnTo>
                      <a:pt x="250" y="2622"/>
                    </a:lnTo>
                    <a:lnTo>
                      <a:pt x="259" y="2622"/>
                    </a:lnTo>
                    <a:lnTo>
                      <a:pt x="259" y="2594"/>
                    </a:lnTo>
                    <a:lnTo>
                      <a:pt x="278" y="2594"/>
                    </a:lnTo>
                    <a:lnTo>
                      <a:pt x="278" y="2576"/>
                    </a:lnTo>
                    <a:lnTo>
                      <a:pt x="296" y="2576"/>
                    </a:lnTo>
                    <a:lnTo>
                      <a:pt x="296" y="2567"/>
                    </a:lnTo>
                    <a:lnTo>
                      <a:pt x="306" y="2567"/>
                    </a:lnTo>
                    <a:lnTo>
                      <a:pt x="306" y="2530"/>
                    </a:lnTo>
                    <a:lnTo>
                      <a:pt x="324" y="2530"/>
                    </a:lnTo>
                    <a:lnTo>
                      <a:pt x="324" y="2520"/>
                    </a:lnTo>
                    <a:lnTo>
                      <a:pt x="343" y="2520"/>
                    </a:lnTo>
                    <a:lnTo>
                      <a:pt x="343" y="2502"/>
                    </a:lnTo>
                    <a:lnTo>
                      <a:pt x="352" y="2502"/>
                    </a:lnTo>
                    <a:lnTo>
                      <a:pt x="352" y="2483"/>
                    </a:lnTo>
                    <a:lnTo>
                      <a:pt x="371" y="2483"/>
                    </a:lnTo>
                    <a:lnTo>
                      <a:pt x="371" y="2474"/>
                    </a:lnTo>
                    <a:lnTo>
                      <a:pt x="389" y="2474"/>
                    </a:lnTo>
                    <a:lnTo>
                      <a:pt x="389" y="2455"/>
                    </a:lnTo>
                    <a:lnTo>
                      <a:pt x="398" y="2455"/>
                    </a:lnTo>
                    <a:lnTo>
                      <a:pt x="398" y="2428"/>
                    </a:lnTo>
                    <a:lnTo>
                      <a:pt x="417" y="2428"/>
                    </a:lnTo>
                    <a:lnTo>
                      <a:pt x="417" y="2409"/>
                    </a:lnTo>
                    <a:lnTo>
                      <a:pt x="435" y="2409"/>
                    </a:lnTo>
                    <a:lnTo>
                      <a:pt x="435" y="2391"/>
                    </a:lnTo>
                    <a:lnTo>
                      <a:pt x="445" y="2391"/>
                    </a:lnTo>
                    <a:lnTo>
                      <a:pt x="445" y="2381"/>
                    </a:lnTo>
                    <a:lnTo>
                      <a:pt x="463" y="2381"/>
                    </a:lnTo>
                    <a:lnTo>
                      <a:pt x="463" y="2363"/>
                    </a:lnTo>
                    <a:lnTo>
                      <a:pt x="482" y="2363"/>
                    </a:lnTo>
                    <a:lnTo>
                      <a:pt x="482" y="2344"/>
                    </a:lnTo>
                    <a:lnTo>
                      <a:pt x="491" y="2344"/>
                    </a:lnTo>
                    <a:lnTo>
                      <a:pt x="491" y="2316"/>
                    </a:lnTo>
                    <a:lnTo>
                      <a:pt x="509" y="2316"/>
                    </a:lnTo>
                    <a:lnTo>
                      <a:pt x="509" y="2298"/>
                    </a:lnTo>
                    <a:lnTo>
                      <a:pt x="528" y="2298"/>
                    </a:lnTo>
                    <a:lnTo>
                      <a:pt x="528" y="2289"/>
                    </a:lnTo>
                    <a:lnTo>
                      <a:pt x="537" y="2289"/>
                    </a:lnTo>
                    <a:lnTo>
                      <a:pt x="537" y="2270"/>
                    </a:lnTo>
                    <a:lnTo>
                      <a:pt x="556" y="2270"/>
                    </a:lnTo>
                    <a:lnTo>
                      <a:pt x="556" y="2252"/>
                    </a:lnTo>
                    <a:lnTo>
                      <a:pt x="574" y="2252"/>
                    </a:lnTo>
                    <a:lnTo>
                      <a:pt x="574" y="2242"/>
                    </a:lnTo>
                    <a:lnTo>
                      <a:pt x="584" y="2242"/>
                    </a:lnTo>
                    <a:lnTo>
                      <a:pt x="584" y="2224"/>
                    </a:lnTo>
                    <a:lnTo>
                      <a:pt x="602" y="2224"/>
                    </a:lnTo>
                    <a:lnTo>
                      <a:pt x="602" y="2205"/>
                    </a:lnTo>
                    <a:lnTo>
                      <a:pt x="621" y="2205"/>
                    </a:lnTo>
                    <a:lnTo>
                      <a:pt x="621" y="2196"/>
                    </a:lnTo>
                    <a:lnTo>
                      <a:pt x="630" y="2196"/>
                    </a:lnTo>
                    <a:lnTo>
                      <a:pt x="630" y="2178"/>
                    </a:lnTo>
                    <a:lnTo>
                      <a:pt x="648" y="2178"/>
                    </a:lnTo>
                    <a:lnTo>
                      <a:pt x="648" y="2159"/>
                    </a:lnTo>
                    <a:lnTo>
                      <a:pt x="667" y="2159"/>
                    </a:lnTo>
                    <a:lnTo>
                      <a:pt x="667" y="2150"/>
                    </a:lnTo>
                    <a:lnTo>
                      <a:pt x="676" y="2150"/>
                    </a:lnTo>
                    <a:lnTo>
                      <a:pt x="676" y="2131"/>
                    </a:lnTo>
                    <a:lnTo>
                      <a:pt x="695" y="2131"/>
                    </a:lnTo>
                    <a:lnTo>
                      <a:pt x="695" y="2113"/>
                    </a:lnTo>
                    <a:lnTo>
                      <a:pt x="713" y="2113"/>
                    </a:lnTo>
                    <a:lnTo>
                      <a:pt x="713" y="2103"/>
                    </a:lnTo>
                    <a:lnTo>
                      <a:pt x="722" y="2103"/>
                    </a:lnTo>
                    <a:lnTo>
                      <a:pt x="722" y="2085"/>
                    </a:lnTo>
                    <a:lnTo>
                      <a:pt x="741" y="2085"/>
                    </a:lnTo>
                    <a:lnTo>
                      <a:pt x="741" y="2066"/>
                    </a:lnTo>
                    <a:lnTo>
                      <a:pt x="769" y="2066"/>
                    </a:lnTo>
                    <a:lnTo>
                      <a:pt x="769" y="2057"/>
                    </a:lnTo>
                    <a:lnTo>
                      <a:pt x="787" y="2057"/>
                    </a:lnTo>
                    <a:lnTo>
                      <a:pt x="787" y="2039"/>
                    </a:lnTo>
                    <a:lnTo>
                      <a:pt x="806" y="2039"/>
                    </a:lnTo>
                    <a:lnTo>
                      <a:pt x="806" y="2020"/>
                    </a:lnTo>
                    <a:lnTo>
                      <a:pt x="815" y="2020"/>
                    </a:lnTo>
                    <a:lnTo>
                      <a:pt x="815" y="2011"/>
                    </a:lnTo>
                    <a:lnTo>
                      <a:pt x="834" y="2011"/>
                    </a:lnTo>
                    <a:lnTo>
                      <a:pt x="834" y="1992"/>
                    </a:lnTo>
                    <a:lnTo>
                      <a:pt x="852" y="1992"/>
                    </a:lnTo>
                    <a:lnTo>
                      <a:pt x="852" y="1974"/>
                    </a:lnTo>
                    <a:lnTo>
                      <a:pt x="861" y="1974"/>
                    </a:lnTo>
                    <a:lnTo>
                      <a:pt x="861" y="1964"/>
                    </a:lnTo>
                    <a:lnTo>
                      <a:pt x="880" y="1964"/>
                    </a:lnTo>
                    <a:lnTo>
                      <a:pt x="880" y="1946"/>
                    </a:lnTo>
                    <a:lnTo>
                      <a:pt x="898" y="1946"/>
                    </a:lnTo>
                    <a:lnTo>
                      <a:pt x="898" y="1927"/>
                    </a:lnTo>
                    <a:lnTo>
                      <a:pt x="926" y="1927"/>
                    </a:lnTo>
                    <a:lnTo>
                      <a:pt x="926" y="1918"/>
                    </a:lnTo>
                    <a:lnTo>
                      <a:pt x="945" y="1918"/>
                    </a:lnTo>
                    <a:lnTo>
                      <a:pt x="945" y="1900"/>
                    </a:lnTo>
                    <a:lnTo>
                      <a:pt x="954" y="1900"/>
                    </a:lnTo>
                    <a:lnTo>
                      <a:pt x="954" y="1881"/>
                    </a:lnTo>
                    <a:lnTo>
                      <a:pt x="973" y="1881"/>
                    </a:lnTo>
                    <a:lnTo>
                      <a:pt x="973" y="1872"/>
                    </a:lnTo>
                    <a:lnTo>
                      <a:pt x="1000" y="1872"/>
                    </a:lnTo>
                    <a:lnTo>
                      <a:pt x="1000" y="1853"/>
                    </a:lnTo>
                    <a:lnTo>
                      <a:pt x="1019" y="1853"/>
                    </a:lnTo>
                    <a:lnTo>
                      <a:pt x="1019" y="1835"/>
                    </a:lnTo>
                    <a:lnTo>
                      <a:pt x="1037" y="1835"/>
                    </a:lnTo>
                    <a:lnTo>
                      <a:pt x="1037" y="1826"/>
                    </a:lnTo>
                    <a:lnTo>
                      <a:pt x="1047" y="1826"/>
                    </a:lnTo>
                    <a:lnTo>
                      <a:pt x="1047" y="1807"/>
                    </a:lnTo>
                    <a:lnTo>
                      <a:pt x="1084" y="1807"/>
                    </a:lnTo>
                    <a:lnTo>
                      <a:pt x="1084" y="1789"/>
                    </a:lnTo>
                    <a:lnTo>
                      <a:pt x="1093" y="1789"/>
                    </a:lnTo>
                    <a:lnTo>
                      <a:pt x="1093" y="1779"/>
                    </a:lnTo>
                    <a:lnTo>
                      <a:pt x="1112" y="1779"/>
                    </a:lnTo>
                    <a:lnTo>
                      <a:pt x="1112" y="1761"/>
                    </a:lnTo>
                    <a:lnTo>
                      <a:pt x="1130" y="1761"/>
                    </a:lnTo>
                    <a:lnTo>
                      <a:pt x="1130" y="1742"/>
                    </a:lnTo>
                    <a:lnTo>
                      <a:pt x="1158" y="1742"/>
                    </a:lnTo>
                    <a:lnTo>
                      <a:pt x="1158" y="1733"/>
                    </a:lnTo>
                    <a:lnTo>
                      <a:pt x="1176" y="1733"/>
                    </a:lnTo>
                    <a:lnTo>
                      <a:pt x="1176" y="1714"/>
                    </a:lnTo>
                    <a:lnTo>
                      <a:pt x="1186" y="1714"/>
                    </a:lnTo>
                    <a:lnTo>
                      <a:pt x="1186" y="1696"/>
                    </a:lnTo>
                    <a:lnTo>
                      <a:pt x="1223" y="1696"/>
                    </a:lnTo>
                    <a:lnTo>
                      <a:pt x="1223" y="1687"/>
                    </a:lnTo>
                    <a:lnTo>
                      <a:pt x="1232" y="1687"/>
                    </a:lnTo>
                    <a:lnTo>
                      <a:pt x="1232" y="1668"/>
                    </a:lnTo>
                    <a:lnTo>
                      <a:pt x="1269" y="1668"/>
                    </a:lnTo>
                    <a:lnTo>
                      <a:pt x="1269" y="1650"/>
                    </a:lnTo>
                    <a:lnTo>
                      <a:pt x="1278" y="1650"/>
                    </a:lnTo>
                    <a:lnTo>
                      <a:pt x="1278" y="1640"/>
                    </a:lnTo>
                    <a:lnTo>
                      <a:pt x="1315" y="1640"/>
                    </a:lnTo>
                    <a:lnTo>
                      <a:pt x="1315" y="1622"/>
                    </a:lnTo>
                    <a:lnTo>
                      <a:pt x="1325" y="1622"/>
                    </a:lnTo>
                    <a:lnTo>
                      <a:pt x="1325" y="1603"/>
                    </a:lnTo>
                    <a:lnTo>
                      <a:pt x="1362" y="1603"/>
                    </a:lnTo>
                    <a:lnTo>
                      <a:pt x="1362" y="1594"/>
                    </a:lnTo>
                    <a:lnTo>
                      <a:pt x="1371" y="1594"/>
                    </a:lnTo>
                    <a:lnTo>
                      <a:pt x="1371" y="1575"/>
                    </a:lnTo>
                    <a:lnTo>
                      <a:pt x="1389" y="1575"/>
                    </a:lnTo>
                    <a:lnTo>
                      <a:pt x="1389" y="1557"/>
                    </a:lnTo>
                    <a:lnTo>
                      <a:pt x="1417" y="1557"/>
                    </a:lnTo>
                    <a:lnTo>
                      <a:pt x="1417" y="1548"/>
                    </a:lnTo>
                    <a:lnTo>
                      <a:pt x="1454" y="1548"/>
                    </a:lnTo>
                    <a:lnTo>
                      <a:pt x="1454" y="1529"/>
                    </a:lnTo>
                    <a:lnTo>
                      <a:pt x="1463" y="1529"/>
                    </a:lnTo>
                    <a:lnTo>
                      <a:pt x="1463" y="1511"/>
                    </a:lnTo>
                    <a:lnTo>
                      <a:pt x="1501" y="1511"/>
                    </a:lnTo>
                    <a:lnTo>
                      <a:pt x="1501" y="1501"/>
                    </a:lnTo>
                    <a:lnTo>
                      <a:pt x="1510" y="1501"/>
                    </a:lnTo>
                    <a:lnTo>
                      <a:pt x="1510" y="1483"/>
                    </a:lnTo>
                    <a:lnTo>
                      <a:pt x="1547" y="1483"/>
                    </a:lnTo>
                    <a:lnTo>
                      <a:pt x="1547" y="1464"/>
                    </a:lnTo>
                    <a:lnTo>
                      <a:pt x="1575" y="1464"/>
                    </a:lnTo>
                    <a:lnTo>
                      <a:pt x="1575" y="1455"/>
                    </a:lnTo>
                    <a:lnTo>
                      <a:pt x="1593" y="1455"/>
                    </a:lnTo>
                    <a:lnTo>
                      <a:pt x="1593" y="1437"/>
                    </a:lnTo>
                    <a:lnTo>
                      <a:pt x="1621" y="1437"/>
                    </a:lnTo>
                    <a:lnTo>
                      <a:pt x="1621" y="1418"/>
                    </a:lnTo>
                    <a:lnTo>
                      <a:pt x="1649" y="1418"/>
                    </a:lnTo>
                    <a:lnTo>
                      <a:pt x="1649" y="1409"/>
                    </a:lnTo>
                    <a:lnTo>
                      <a:pt x="1667" y="1409"/>
                    </a:lnTo>
                    <a:lnTo>
                      <a:pt x="1667" y="1390"/>
                    </a:lnTo>
                    <a:lnTo>
                      <a:pt x="1649" y="1390"/>
                    </a:lnTo>
                    <a:lnTo>
                      <a:pt x="1649" y="1140"/>
                    </a:lnTo>
                    <a:lnTo>
                      <a:pt x="1667" y="1140"/>
                    </a:lnTo>
                    <a:lnTo>
                      <a:pt x="1667" y="1020"/>
                    </a:lnTo>
                    <a:lnTo>
                      <a:pt x="1686" y="1020"/>
                    </a:lnTo>
                    <a:lnTo>
                      <a:pt x="1686" y="955"/>
                    </a:lnTo>
                    <a:lnTo>
                      <a:pt x="1695" y="955"/>
                    </a:lnTo>
                    <a:lnTo>
                      <a:pt x="1695" y="899"/>
                    </a:lnTo>
                    <a:lnTo>
                      <a:pt x="1714" y="899"/>
                    </a:lnTo>
                    <a:lnTo>
                      <a:pt x="1714" y="853"/>
                    </a:lnTo>
                    <a:lnTo>
                      <a:pt x="1732" y="853"/>
                    </a:lnTo>
                    <a:lnTo>
                      <a:pt x="1732" y="807"/>
                    </a:lnTo>
                    <a:lnTo>
                      <a:pt x="1741" y="807"/>
                    </a:lnTo>
                    <a:lnTo>
                      <a:pt x="1741" y="760"/>
                    </a:lnTo>
                    <a:lnTo>
                      <a:pt x="1760" y="760"/>
                    </a:lnTo>
                    <a:lnTo>
                      <a:pt x="1760" y="723"/>
                    </a:lnTo>
                    <a:lnTo>
                      <a:pt x="1778" y="723"/>
                    </a:lnTo>
                    <a:lnTo>
                      <a:pt x="1778" y="696"/>
                    </a:lnTo>
                    <a:lnTo>
                      <a:pt x="1788" y="696"/>
                    </a:lnTo>
                    <a:lnTo>
                      <a:pt x="1788" y="668"/>
                    </a:lnTo>
                    <a:lnTo>
                      <a:pt x="1806" y="668"/>
                    </a:lnTo>
                    <a:lnTo>
                      <a:pt x="1806" y="631"/>
                    </a:lnTo>
                    <a:lnTo>
                      <a:pt x="1825" y="631"/>
                    </a:lnTo>
                    <a:lnTo>
                      <a:pt x="1825" y="621"/>
                    </a:lnTo>
                    <a:lnTo>
                      <a:pt x="1834" y="621"/>
                    </a:lnTo>
                    <a:lnTo>
                      <a:pt x="1834" y="584"/>
                    </a:lnTo>
                    <a:lnTo>
                      <a:pt x="1853" y="584"/>
                    </a:lnTo>
                    <a:lnTo>
                      <a:pt x="1853" y="575"/>
                    </a:lnTo>
                    <a:lnTo>
                      <a:pt x="1871" y="575"/>
                    </a:lnTo>
                    <a:lnTo>
                      <a:pt x="1871" y="538"/>
                    </a:lnTo>
                    <a:lnTo>
                      <a:pt x="1880" y="538"/>
                    </a:lnTo>
                    <a:lnTo>
                      <a:pt x="1880" y="529"/>
                    </a:lnTo>
                    <a:lnTo>
                      <a:pt x="1899" y="529"/>
                    </a:lnTo>
                    <a:lnTo>
                      <a:pt x="1899" y="492"/>
                    </a:lnTo>
                    <a:lnTo>
                      <a:pt x="1917" y="492"/>
                    </a:lnTo>
                    <a:lnTo>
                      <a:pt x="1917" y="482"/>
                    </a:lnTo>
                    <a:lnTo>
                      <a:pt x="1927" y="482"/>
                    </a:lnTo>
                    <a:lnTo>
                      <a:pt x="1927" y="464"/>
                    </a:lnTo>
                    <a:lnTo>
                      <a:pt x="1945" y="464"/>
                    </a:lnTo>
                    <a:lnTo>
                      <a:pt x="1945" y="445"/>
                    </a:lnTo>
                    <a:lnTo>
                      <a:pt x="1964" y="445"/>
                    </a:lnTo>
                    <a:lnTo>
                      <a:pt x="1964" y="418"/>
                    </a:lnTo>
                    <a:lnTo>
                      <a:pt x="1973" y="418"/>
                    </a:lnTo>
                    <a:lnTo>
                      <a:pt x="1973" y="399"/>
                    </a:lnTo>
                    <a:lnTo>
                      <a:pt x="1991" y="399"/>
                    </a:lnTo>
                    <a:lnTo>
                      <a:pt x="1991" y="390"/>
                    </a:lnTo>
                    <a:lnTo>
                      <a:pt x="2010" y="390"/>
                    </a:lnTo>
                    <a:lnTo>
                      <a:pt x="2010" y="371"/>
                    </a:lnTo>
                    <a:lnTo>
                      <a:pt x="2019" y="371"/>
                    </a:lnTo>
                    <a:lnTo>
                      <a:pt x="2019" y="353"/>
                    </a:lnTo>
                    <a:lnTo>
                      <a:pt x="2038" y="353"/>
                    </a:lnTo>
                    <a:lnTo>
                      <a:pt x="2038" y="344"/>
                    </a:lnTo>
                    <a:lnTo>
                      <a:pt x="2056" y="344"/>
                    </a:lnTo>
                    <a:lnTo>
                      <a:pt x="2056" y="325"/>
                    </a:lnTo>
                    <a:lnTo>
                      <a:pt x="2066" y="325"/>
                    </a:lnTo>
                    <a:lnTo>
                      <a:pt x="2066" y="307"/>
                    </a:lnTo>
                    <a:lnTo>
                      <a:pt x="2103" y="307"/>
                    </a:lnTo>
                    <a:lnTo>
                      <a:pt x="2103" y="297"/>
                    </a:lnTo>
                    <a:lnTo>
                      <a:pt x="2112" y="297"/>
                    </a:lnTo>
                    <a:lnTo>
                      <a:pt x="2112" y="279"/>
                    </a:lnTo>
                    <a:lnTo>
                      <a:pt x="2130" y="279"/>
                    </a:lnTo>
                    <a:lnTo>
                      <a:pt x="2130" y="260"/>
                    </a:lnTo>
                    <a:lnTo>
                      <a:pt x="2149" y="260"/>
                    </a:lnTo>
                    <a:lnTo>
                      <a:pt x="2149" y="251"/>
                    </a:lnTo>
                    <a:lnTo>
                      <a:pt x="2158" y="251"/>
                    </a:lnTo>
                    <a:lnTo>
                      <a:pt x="2158" y="232"/>
                    </a:lnTo>
                    <a:lnTo>
                      <a:pt x="2195" y="232"/>
                    </a:lnTo>
                    <a:lnTo>
                      <a:pt x="2195" y="214"/>
                    </a:lnTo>
                    <a:lnTo>
                      <a:pt x="2204" y="214"/>
                    </a:lnTo>
                    <a:lnTo>
                      <a:pt x="2204" y="205"/>
                    </a:lnTo>
                    <a:lnTo>
                      <a:pt x="2242" y="205"/>
                    </a:lnTo>
                    <a:lnTo>
                      <a:pt x="2242" y="186"/>
                    </a:lnTo>
                    <a:lnTo>
                      <a:pt x="2269" y="186"/>
                    </a:lnTo>
                    <a:lnTo>
                      <a:pt x="2269" y="168"/>
                    </a:lnTo>
                    <a:lnTo>
                      <a:pt x="2288" y="168"/>
                    </a:lnTo>
                    <a:lnTo>
                      <a:pt x="2288" y="158"/>
                    </a:lnTo>
                    <a:lnTo>
                      <a:pt x="2316" y="158"/>
                    </a:lnTo>
                    <a:lnTo>
                      <a:pt x="2316" y="140"/>
                    </a:lnTo>
                    <a:lnTo>
                      <a:pt x="2343" y="140"/>
                    </a:lnTo>
                    <a:lnTo>
                      <a:pt x="2343" y="121"/>
                    </a:lnTo>
                    <a:lnTo>
                      <a:pt x="2380" y="121"/>
                    </a:lnTo>
                    <a:lnTo>
                      <a:pt x="2380" y="112"/>
                    </a:lnTo>
                    <a:lnTo>
                      <a:pt x="2427" y="112"/>
                    </a:lnTo>
                    <a:lnTo>
                      <a:pt x="2427" y="93"/>
                    </a:lnTo>
                    <a:lnTo>
                      <a:pt x="2455" y="93"/>
                    </a:lnTo>
                    <a:lnTo>
                      <a:pt x="2455" y="75"/>
                    </a:lnTo>
                    <a:lnTo>
                      <a:pt x="2482" y="75"/>
                    </a:lnTo>
                    <a:lnTo>
                      <a:pt x="2482" y="66"/>
                    </a:lnTo>
                    <a:lnTo>
                      <a:pt x="2547" y="66"/>
                    </a:lnTo>
                    <a:lnTo>
                      <a:pt x="2547" y="47"/>
                    </a:lnTo>
                    <a:lnTo>
                      <a:pt x="2594" y="47"/>
                    </a:lnTo>
                    <a:lnTo>
                      <a:pt x="2594" y="29"/>
                    </a:lnTo>
                    <a:lnTo>
                      <a:pt x="2658" y="29"/>
                    </a:lnTo>
                    <a:lnTo>
                      <a:pt x="2658" y="19"/>
                    </a:lnTo>
                    <a:lnTo>
                      <a:pt x="2751" y="19"/>
                    </a:lnTo>
                    <a:lnTo>
                      <a:pt x="2751" y="1"/>
                    </a:lnTo>
                    <a:lnTo>
                      <a:pt x="3131" y="1"/>
                    </a:lnTo>
                    <a:lnTo>
                      <a:pt x="3131" y="19"/>
                    </a:lnTo>
                    <a:lnTo>
                      <a:pt x="3223" y="19"/>
                    </a:lnTo>
                    <a:lnTo>
                      <a:pt x="3223" y="29"/>
                    </a:lnTo>
                    <a:lnTo>
                      <a:pt x="3288" y="29"/>
                    </a:lnTo>
                    <a:lnTo>
                      <a:pt x="3288" y="47"/>
                    </a:lnTo>
                    <a:lnTo>
                      <a:pt x="3353" y="47"/>
                    </a:lnTo>
                    <a:lnTo>
                      <a:pt x="3353" y="66"/>
                    </a:lnTo>
                    <a:lnTo>
                      <a:pt x="3399" y="66"/>
                    </a:lnTo>
                    <a:lnTo>
                      <a:pt x="3399" y="75"/>
                    </a:lnTo>
                    <a:lnTo>
                      <a:pt x="3446" y="75"/>
                    </a:lnTo>
                    <a:lnTo>
                      <a:pt x="3446" y="93"/>
                    </a:lnTo>
                    <a:lnTo>
                      <a:pt x="3473" y="93"/>
                    </a:lnTo>
                    <a:lnTo>
                      <a:pt x="3473" y="112"/>
                    </a:lnTo>
                    <a:lnTo>
                      <a:pt x="3501" y="112"/>
                    </a:lnTo>
                    <a:lnTo>
                      <a:pt x="3501" y="121"/>
                    </a:lnTo>
                    <a:lnTo>
                      <a:pt x="3538" y="121"/>
                    </a:lnTo>
                    <a:lnTo>
                      <a:pt x="3538" y="140"/>
                    </a:lnTo>
                    <a:lnTo>
                      <a:pt x="3566" y="140"/>
                    </a:lnTo>
                    <a:lnTo>
                      <a:pt x="3566" y="158"/>
                    </a:lnTo>
                    <a:lnTo>
                      <a:pt x="3594" y="158"/>
                    </a:lnTo>
                    <a:lnTo>
                      <a:pt x="3594" y="168"/>
                    </a:lnTo>
                    <a:lnTo>
                      <a:pt x="3631" y="168"/>
                    </a:lnTo>
                    <a:lnTo>
                      <a:pt x="3631" y="186"/>
                    </a:lnTo>
                    <a:lnTo>
                      <a:pt x="3640" y="186"/>
                    </a:lnTo>
                    <a:lnTo>
                      <a:pt x="3640" y="205"/>
                    </a:lnTo>
                    <a:lnTo>
                      <a:pt x="3677" y="205"/>
                    </a:lnTo>
                    <a:lnTo>
                      <a:pt x="3677" y="214"/>
                    </a:lnTo>
                    <a:lnTo>
                      <a:pt x="3686" y="214"/>
                    </a:lnTo>
                    <a:lnTo>
                      <a:pt x="3686" y="232"/>
                    </a:lnTo>
                    <a:lnTo>
                      <a:pt x="3724" y="232"/>
                    </a:lnTo>
                    <a:lnTo>
                      <a:pt x="3724" y="251"/>
                    </a:lnTo>
                    <a:lnTo>
                      <a:pt x="3733" y="251"/>
                    </a:lnTo>
                    <a:lnTo>
                      <a:pt x="3733" y="260"/>
                    </a:lnTo>
                    <a:lnTo>
                      <a:pt x="3751" y="260"/>
                    </a:lnTo>
                    <a:lnTo>
                      <a:pt x="3751" y="279"/>
                    </a:lnTo>
                    <a:lnTo>
                      <a:pt x="3779" y="279"/>
                    </a:lnTo>
                    <a:lnTo>
                      <a:pt x="3779" y="297"/>
                    </a:lnTo>
                    <a:lnTo>
                      <a:pt x="3798" y="297"/>
                    </a:lnTo>
                    <a:lnTo>
                      <a:pt x="3798" y="307"/>
                    </a:lnTo>
                    <a:lnTo>
                      <a:pt x="3816" y="307"/>
                    </a:lnTo>
                    <a:lnTo>
                      <a:pt x="3816" y="325"/>
                    </a:lnTo>
                    <a:lnTo>
                      <a:pt x="3825" y="325"/>
                    </a:lnTo>
                    <a:lnTo>
                      <a:pt x="3825" y="344"/>
                    </a:lnTo>
                    <a:lnTo>
                      <a:pt x="3844" y="344"/>
                    </a:lnTo>
                    <a:lnTo>
                      <a:pt x="3844" y="353"/>
                    </a:lnTo>
                    <a:lnTo>
                      <a:pt x="3862" y="353"/>
                    </a:lnTo>
                    <a:lnTo>
                      <a:pt x="3862" y="371"/>
                    </a:lnTo>
                    <a:lnTo>
                      <a:pt x="3872" y="371"/>
                    </a:lnTo>
                    <a:lnTo>
                      <a:pt x="3872" y="390"/>
                    </a:lnTo>
                    <a:lnTo>
                      <a:pt x="3890" y="390"/>
                    </a:lnTo>
                    <a:lnTo>
                      <a:pt x="3890" y="399"/>
                    </a:lnTo>
                    <a:lnTo>
                      <a:pt x="3909" y="399"/>
                    </a:lnTo>
                    <a:lnTo>
                      <a:pt x="3909" y="418"/>
                    </a:lnTo>
                    <a:lnTo>
                      <a:pt x="3918" y="418"/>
                    </a:lnTo>
                    <a:lnTo>
                      <a:pt x="3918" y="436"/>
                    </a:lnTo>
                    <a:lnTo>
                      <a:pt x="3937" y="436"/>
                    </a:lnTo>
                    <a:lnTo>
                      <a:pt x="3937" y="445"/>
                    </a:lnTo>
                    <a:lnTo>
                      <a:pt x="3955" y="445"/>
                    </a:lnTo>
                    <a:lnTo>
                      <a:pt x="3955" y="464"/>
                    </a:lnTo>
                    <a:lnTo>
                      <a:pt x="3964" y="464"/>
                    </a:lnTo>
                    <a:lnTo>
                      <a:pt x="3964" y="492"/>
                    </a:lnTo>
                    <a:lnTo>
                      <a:pt x="3983" y="492"/>
                    </a:lnTo>
                    <a:lnTo>
                      <a:pt x="3983" y="510"/>
                    </a:lnTo>
                    <a:lnTo>
                      <a:pt x="4001" y="510"/>
                    </a:lnTo>
                    <a:lnTo>
                      <a:pt x="4001" y="529"/>
                    </a:lnTo>
                    <a:lnTo>
                      <a:pt x="4011" y="529"/>
                    </a:lnTo>
                    <a:lnTo>
                      <a:pt x="4011" y="538"/>
                    </a:lnTo>
                    <a:lnTo>
                      <a:pt x="4029" y="538"/>
                    </a:lnTo>
                    <a:lnTo>
                      <a:pt x="4029" y="575"/>
                    </a:lnTo>
                    <a:lnTo>
                      <a:pt x="4048" y="575"/>
                    </a:lnTo>
                    <a:lnTo>
                      <a:pt x="4048" y="603"/>
                    </a:lnTo>
                    <a:lnTo>
                      <a:pt x="4057" y="603"/>
                    </a:lnTo>
                    <a:lnTo>
                      <a:pt x="4057" y="621"/>
                    </a:lnTo>
                    <a:lnTo>
                      <a:pt x="4076" y="621"/>
                    </a:lnTo>
                    <a:lnTo>
                      <a:pt x="4076" y="649"/>
                    </a:lnTo>
                    <a:lnTo>
                      <a:pt x="4094" y="649"/>
                    </a:lnTo>
                    <a:lnTo>
                      <a:pt x="4094" y="677"/>
                    </a:lnTo>
                    <a:lnTo>
                      <a:pt x="4103" y="677"/>
                    </a:lnTo>
                    <a:lnTo>
                      <a:pt x="4103" y="714"/>
                    </a:lnTo>
                    <a:lnTo>
                      <a:pt x="4122" y="714"/>
                    </a:lnTo>
                    <a:lnTo>
                      <a:pt x="4122" y="742"/>
                    </a:lnTo>
                    <a:lnTo>
                      <a:pt x="4140" y="742"/>
                    </a:lnTo>
                    <a:lnTo>
                      <a:pt x="4140" y="770"/>
                    </a:lnTo>
                    <a:lnTo>
                      <a:pt x="4150" y="770"/>
                    </a:lnTo>
                    <a:lnTo>
                      <a:pt x="4150" y="807"/>
                    </a:lnTo>
                    <a:lnTo>
                      <a:pt x="4168" y="807"/>
                    </a:lnTo>
                    <a:lnTo>
                      <a:pt x="4168" y="853"/>
                    </a:lnTo>
                    <a:lnTo>
                      <a:pt x="4187" y="853"/>
                    </a:lnTo>
                    <a:lnTo>
                      <a:pt x="4187" y="899"/>
                    </a:lnTo>
                    <a:lnTo>
                      <a:pt x="4196" y="899"/>
                    </a:lnTo>
                    <a:lnTo>
                      <a:pt x="4196" y="946"/>
                    </a:lnTo>
                    <a:lnTo>
                      <a:pt x="4214" y="946"/>
                    </a:lnTo>
                    <a:lnTo>
                      <a:pt x="4214" y="1001"/>
                    </a:lnTo>
                    <a:lnTo>
                      <a:pt x="4233" y="1001"/>
                    </a:lnTo>
                    <a:lnTo>
                      <a:pt x="4233" y="1085"/>
                    </a:lnTo>
                    <a:lnTo>
                      <a:pt x="4242" y="1085"/>
                    </a:lnTo>
                    <a:lnTo>
                      <a:pt x="4242" y="1140"/>
                    </a:lnTo>
                    <a:lnTo>
                      <a:pt x="4261" y="1140"/>
                    </a:lnTo>
                    <a:lnTo>
                      <a:pt x="4261" y="1112"/>
                    </a:lnTo>
                    <a:lnTo>
                      <a:pt x="4279" y="1112"/>
                    </a:lnTo>
                    <a:lnTo>
                      <a:pt x="4279" y="1094"/>
                    </a:lnTo>
                    <a:lnTo>
                      <a:pt x="4289" y="1094"/>
                    </a:lnTo>
                    <a:lnTo>
                      <a:pt x="4289" y="1085"/>
                    </a:lnTo>
                    <a:lnTo>
                      <a:pt x="4307" y="1085"/>
                    </a:lnTo>
                    <a:lnTo>
                      <a:pt x="4307" y="1066"/>
                    </a:lnTo>
                    <a:lnTo>
                      <a:pt x="4326" y="1066"/>
                    </a:lnTo>
                    <a:lnTo>
                      <a:pt x="4326" y="1048"/>
                    </a:lnTo>
                    <a:lnTo>
                      <a:pt x="4335" y="1048"/>
                    </a:lnTo>
                    <a:lnTo>
                      <a:pt x="4335" y="1038"/>
                    </a:lnTo>
                    <a:lnTo>
                      <a:pt x="4353" y="1038"/>
                    </a:lnTo>
                    <a:lnTo>
                      <a:pt x="4353" y="1020"/>
                    </a:lnTo>
                    <a:lnTo>
                      <a:pt x="4372" y="1020"/>
                    </a:lnTo>
                    <a:lnTo>
                      <a:pt x="4372" y="1001"/>
                    </a:lnTo>
                    <a:lnTo>
                      <a:pt x="4381" y="1001"/>
                    </a:lnTo>
                    <a:lnTo>
                      <a:pt x="4381" y="992"/>
                    </a:lnTo>
                    <a:lnTo>
                      <a:pt x="4400" y="992"/>
                    </a:lnTo>
                    <a:lnTo>
                      <a:pt x="4400" y="973"/>
                    </a:lnTo>
                    <a:lnTo>
                      <a:pt x="4418" y="973"/>
                    </a:lnTo>
                    <a:lnTo>
                      <a:pt x="4418" y="955"/>
                    </a:lnTo>
                    <a:lnTo>
                      <a:pt x="4428" y="955"/>
                    </a:lnTo>
                    <a:lnTo>
                      <a:pt x="4428" y="946"/>
                    </a:lnTo>
                    <a:lnTo>
                      <a:pt x="4465" y="946"/>
                    </a:lnTo>
                    <a:lnTo>
                      <a:pt x="4465" y="927"/>
                    </a:lnTo>
                    <a:lnTo>
                      <a:pt x="4474" y="927"/>
                    </a:lnTo>
                    <a:lnTo>
                      <a:pt x="4474" y="909"/>
                    </a:lnTo>
                    <a:lnTo>
                      <a:pt x="4511" y="909"/>
                    </a:lnTo>
                    <a:lnTo>
                      <a:pt x="4511" y="899"/>
                    </a:lnTo>
                    <a:lnTo>
                      <a:pt x="4520" y="899"/>
                    </a:lnTo>
                    <a:lnTo>
                      <a:pt x="4520" y="881"/>
                    </a:lnTo>
                    <a:lnTo>
                      <a:pt x="4557" y="881"/>
                    </a:lnTo>
                    <a:lnTo>
                      <a:pt x="4557" y="862"/>
                    </a:lnTo>
                    <a:lnTo>
                      <a:pt x="4566" y="862"/>
                    </a:lnTo>
                    <a:lnTo>
                      <a:pt x="4566" y="853"/>
                    </a:lnTo>
                    <a:lnTo>
                      <a:pt x="4603" y="853"/>
                    </a:lnTo>
                    <a:lnTo>
                      <a:pt x="4603" y="834"/>
                    </a:lnTo>
                    <a:lnTo>
                      <a:pt x="4613" y="834"/>
                    </a:lnTo>
                    <a:lnTo>
                      <a:pt x="4613" y="816"/>
                    </a:lnTo>
                    <a:lnTo>
                      <a:pt x="4631" y="816"/>
                    </a:lnTo>
                    <a:lnTo>
                      <a:pt x="4631" y="807"/>
                    </a:lnTo>
                    <a:lnTo>
                      <a:pt x="4659" y="807"/>
                    </a:lnTo>
                    <a:lnTo>
                      <a:pt x="4659" y="788"/>
                    </a:lnTo>
                    <a:lnTo>
                      <a:pt x="4696" y="788"/>
                    </a:lnTo>
                    <a:lnTo>
                      <a:pt x="4696" y="770"/>
                    </a:lnTo>
                    <a:lnTo>
                      <a:pt x="4724" y="770"/>
                    </a:lnTo>
                    <a:lnTo>
                      <a:pt x="4724" y="760"/>
                    </a:lnTo>
                    <a:lnTo>
                      <a:pt x="4770" y="760"/>
                    </a:lnTo>
                    <a:lnTo>
                      <a:pt x="4770" y="742"/>
                    </a:lnTo>
                    <a:lnTo>
                      <a:pt x="4798" y="742"/>
                    </a:lnTo>
                    <a:lnTo>
                      <a:pt x="4798" y="723"/>
                    </a:lnTo>
                    <a:lnTo>
                      <a:pt x="4835" y="723"/>
                    </a:lnTo>
                    <a:lnTo>
                      <a:pt x="4835" y="714"/>
                    </a:lnTo>
                    <a:lnTo>
                      <a:pt x="4881" y="714"/>
                    </a:lnTo>
                    <a:lnTo>
                      <a:pt x="4881" y="696"/>
                    </a:lnTo>
                    <a:lnTo>
                      <a:pt x="4909" y="696"/>
                    </a:lnTo>
                    <a:lnTo>
                      <a:pt x="4909" y="677"/>
                    </a:lnTo>
                    <a:lnTo>
                      <a:pt x="4955" y="677"/>
                    </a:lnTo>
                    <a:lnTo>
                      <a:pt x="4955" y="668"/>
                    </a:lnTo>
                    <a:lnTo>
                      <a:pt x="5020" y="668"/>
                    </a:lnTo>
                    <a:lnTo>
                      <a:pt x="5020" y="649"/>
                    </a:lnTo>
                    <a:lnTo>
                      <a:pt x="5094" y="649"/>
                    </a:lnTo>
                    <a:lnTo>
                      <a:pt x="5094" y="631"/>
                    </a:lnTo>
                    <a:lnTo>
                      <a:pt x="5159" y="631"/>
                    </a:lnTo>
                    <a:lnTo>
                      <a:pt x="5159" y="621"/>
                    </a:lnTo>
                    <a:lnTo>
                      <a:pt x="5558" y="621"/>
                    </a:lnTo>
                    <a:lnTo>
                      <a:pt x="5558" y="631"/>
                    </a:lnTo>
                    <a:lnTo>
                      <a:pt x="5622" y="631"/>
                    </a:lnTo>
                    <a:lnTo>
                      <a:pt x="5622" y="649"/>
                    </a:lnTo>
                    <a:lnTo>
                      <a:pt x="5678" y="649"/>
                    </a:lnTo>
                    <a:lnTo>
                      <a:pt x="5678" y="668"/>
                    </a:lnTo>
                    <a:lnTo>
                      <a:pt x="5743" y="668"/>
                    </a:lnTo>
                    <a:lnTo>
                      <a:pt x="5743" y="677"/>
                    </a:lnTo>
                    <a:lnTo>
                      <a:pt x="5808" y="677"/>
                    </a:lnTo>
                    <a:lnTo>
                      <a:pt x="5808" y="696"/>
                    </a:lnTo>
                    <a:lnTo>
                      <a:pt x="5854" y="696"/>
                    </a:lnTo>
                    <a:lnTo>
                      <a:pt x="5854" y="714"/>
                    </a:lnTo>
                    <a:lnTo>
                      <a:pt x="5900" y="714"/>
                    </a:lnTo>
                    <a:lnTo>
                      <a:pt x="5900" y="723"/>
                    </a:lnTo>
                    <a:lnTo>
                      <a:pt x="5928" y="723"/>
                    </a:lnTo>
                    <a:lnTo>
                      <a:pt x="5928" y="742"/>
                    </a:lnTo>
                    <a:lnTo>
                      <a:pt x="5956" y="742"/>
                    </a:lnTo>
                    <a:lnTo>
                      <a:pt x="5956" y="760"/>
                    </a:lnTo>
                    <a:lnTo>
                      <a:pt x="5993" y="760"/>
                    </a:lnTo>
                    <a:lnTo>
                      <a:pt x="5993" y="770"/>
                    </a:lnTo>
                    <a:lnTo>
                      <a:pt x="6021" y="770"/>
                    </a:lnTo>
                    <a:lnTo>
                      <a:pt x="6021" y="788"/>
                    </a:lnTo>
                    <a:lnTo>
                      <a:pt x="6048" y="788"/>
                    </a:lnTo>
                    <a:lnTo>
                      <a:pt x="6048" y="807"/>
                    </a:lnTo>
                    <a:lnTo>
                      <a:pt x="6086" y="807"/>
                    </a:lnTo>
                    <a:lnTo>
                      <a:pt x="6086" y="816"/>
                    </a:lnTo>
                    <a:lnTo>
                      <a:pt x="6113" y="816"/>
                    </a:lnTo>
                    <a:lnTo>
                      <a:pt x="6113" y="834"/>
                    </a:lnTo>
                    <a:lnTo>
                      <a:pt x="6141" y="834"/>
                    </a:lnTo>
                    <a:lnTo>
                      <a:pt x="6141" y="853"/>
                    </a:lnTo>
                    <a:lnTo>
                      <a:pt x="6160" y="853"/>
                    </a:lnTo>
                    <a:lnTo>
                      <a:pt x="6160" y="862"/>
                    </a:lnTo>
                    <a:lnTo>
                      <a:pt x="6178" y="862"/>
                    </a:lnTo>
                    <a:lnTo>
                      <a:pt x="6178" y="881"/>
                    </a:lnTo>
                    <a:lnTo>
                      <a:pt x="6206" y="881"/>
                    </a:lnTo>
                    <a:lnTo>
                      <a:pt x="6206" y="899"/>
                    </a:lnTo>
                    <a:lnTo>
                      <a:pt x="6224" y="899"/>
                    </a:lnTo>
                    <a:lnTo>
                      <a:pt x="6224" y="909"/>
                    </a:lnTo>
                    <a:lnTo>
                      <a:pt x="6252" y="909"/>
                    </a:lnTo>
                    <a:lnTo>
                      <a:pt x="6252" y="927"/>
                    </a:lnTo>
                    <a:lnTo>
                      <a:pt x="6271" y="927"/>
                    </a:lnTo>
                    <a:lnTo>
                      <a:pt x="6271" y="946"/>
                    </a:lnTo>
                    <a:lnTo>
                      <a:pt x="6299" y="946"/>
                    </a:lnTo>
                    <a:lnTo>
                      <a:pt x="6299" y="955"/>
                    </a:lnTo>
                    <a:lnTo>
                      <a:pt x="6317" y="955"/>
                    </a:lnTo>
                    <a:lnTo>
                      <a:pt x="6317" y="973"/>
                    </a:lnTo>
                    <a:lnTo>
                      <a:pt x="6326" y="973"/>
                    </a:lnTo>
                    <a:lnTo>
                      <a:pt x="6326" y="992"/>
                    </a:lnTo>
                    <a:lnTo>
                      <a:pt x="6363" y="992"/>
                    </a:lnTo>
                    <a:lnTo>
                      <a:pt x="6363" y="973"/>
                    </a:lnTo>
                    <a:lnTo>
                      <a:pt x="6373" y="973"/>
                    </a:lnTo>
                    <a:lnTo>
                      <a:pt x="6373" y="955"/>
                    </a:lnTo>
                    <a:lnTo>
                      <a:pt x="6391" y="955"/>
                    </a:lnTo>
                    <a:lnTo>
                      <a:pt x="6391" y="946"/>
                    </a:lnTo>
                    <a:lnTo>
                      <a:pt x="6410" y="946"/>
                    </a:lnTo>
                    <a:lnTo>
                      <a:pt x="6410" y="927"/>
                    </a:lnTo>
                    <a:lnTo>
                      <a:pt x="6437" y="927"/>
                    </a:lnTo>
                    <a:lnTo>
                      <a:pt x="6437" y="909"/>
                    </a:lnTo>
                    <a:lnTo>
                      <a:pt x="6456" y="909"/>
                    </a:lnTo>
                    <a:lnTo>
                      <a:pt x="6456" y="899"/>
                    </a:lnTo>
                    <a:lnTo>
                      <a:pt x="6484" y="899"/>
                    </a:lnTo>
                    <a:lnTo>
                      <a:pt x="6484" y="881"/>
                    </a:lnTo>
                    <a:lnTo>
                      <a:pt x="6502" y="881"/>
                    </a:lnTo>
                    <a:lnTo>
                      <a:pt x="6502" y="862"/>
                    </a:lnTo>
                    <a:lnTo>
                      <a:pt x="6530" y="862"/>
                    </a:lnTo>
                    <a:lnTo>
                      <a:pt x="6530" y="853"/>
                    </a:lnTo>
                    <a:lnTo>
                      <a:pt x="6549" y="853"/>
                    </a:lnTo>
                    <a:lnTo>
                      <a:pt x="6549" y="834"/>
                    </a:lnTo>
                    <a:lnTo>
                      <a:pt x="6576" y="834"/>
                    </a:lnTo>
                    <a:lnTo>
                      <a:pt x="6576" y="816"/>
                    </a:lnTo>
                    <a:lnTo>
                      <a:pt x="6595" y="816"/>
                    </a:lnTo>
                    <a:lnTo>
                      <a:pt x="6595" y="807"/>
                    </a:lnTo>
                    <a:lnTo>
                      <a:pt x="6623" y="807"/>
                    </a:lnTo>
                    <a:lnTo>
                      <a:pt x="6623" y="788"/>
                    </a:lnTo>
                    <a:lnTo>
                      <a:pt x="6641" y="788"/>
                    </a:lnTo>
                    <a:lnTo>
                      <a:pt x="6641" y="770"/>
                    </a:lnTo>
                    <a:lnTo>
                      <a:pt x="6669" y="770"/>
                    </a:lnTo>
                    <a:lnTo>
                      <a:pt x="6669" y="760"/>
                    </a:lnTo>
                    <a:lnTo>
                      <a:pt x="6688" y="760"/>
                    </a:lnTo>
                    <a:lnTo>
                      <a:pt x="6688" y="742"/>
                    </a:lnTo>
                    <a:lnTo>
                      <a:pt x="6715" y="742"/>
                    </a:lnTo>
                    <a:lnTo>
                      <a:pt x="6715" y="723"/>
                    </a:lnTo>
                    <a:lnTo>
                      <a:pt x="6743" y="723"/>
                    </a:lnTo>
                    <a:lnTo>
                      <a:pt x="6743" y="714"/>
                    </a:lnTo>
                    <a:lnTo>
                      <a:pt x="6762" y="714"/>
                    </a:lnTo>
                    <a:lnTo>
                      <a:pt x="6762" y="696"/>
                    </a:lnTo>
                    <a:lnTo>
                      <a:pt x="6789" y="696"/>
                    </a:lnTo>
                    <a:lnTo>
                      <a:pt x="6789" y="677"/>
                    </a:lnTo>
                    <a:lnTo>
                      <a:pt x="6827" y="677"/>
                    </a:lnTo>
                    <a:lnTo>
                      <a:pt x="6827" y="668"/>
                    </a:lnTo>
                    <a:lnTo>
                      <a:pt x="6854" y="668"/>
                    </a:lnTo>
                    <a:lnTo>
                      <a:pt x="6854" y="649"/>
                    </a:lnTo>
                    <a:lnTo>
                      <a:pt x="6882" y="649"/>
                    </a:lnTo>
                    <a:lnTo>
                      <a:pt x="6882" y="631"/>
                    </a:lnTo>
                    <a:lnTo>
                      <a:pt x="6919" y="631"/>
                    </a:lnTo>
                    <a:lnTo>
                      <a:pt x="6919" y="621"/>
                    </a:lnTo>
                    <a:lnTo>
                      <a:pt x="6947" y="621"/>
                    </a:lnTo>
                    <a:lnTo>
                      <a:pt x="6947" y="603"/>
                    </a:lnTo>
                    <a:lnTo>
                      <a:pt x="6975" y="603"/>
                    </a:lnTo>
                    <a:lnTo>
                      <a:pt x="6975" y="584"/>
                    </a:lnTo>
                    <a:lnTo>
                      <a:pt x="7012" y="584"/>
                    </a:lnTo>
                    <a:lnTo>
                      <a:pt x="7012" y="575"/>
                    </a:lnTo>
                    <a:lnTo>
                      <a:pt x="7058" y="575"/>
                    </a:lnTo>
                    <a:lnTo>
                      <a:pt x="7058" y="557"/>
                    </a:lnTo>
                    <a:lnTo>
                      <a:pt x="7086" y="557"/>
                    </a:lnTo>
                    <a:lnTo>
                      <a:pt x="7086" y="538"/>
                    </a:lnTo>
                    <a:lnTo>
                      <a:pt x="7114" y="538"/>
                    </a:lnTo>
                    <a:lnTo>
                      <a:pt x="7114" y="529"/>
                    </a:lnTo>
                    <a:lnTo>
                      <a:pt x="7151" y="529"/>
                    </a:lnTo>
                    <a:lnTo>
                      <a:pt x="7151" y="510"/>
                    </a:lnTo>
                    <a:lnTo>
                      <a:pt x="7178" y="510"/>
                    </a:lnTo>
                    <a:lnTo>
                      <a:pt x="7178" y="492"/>
                    </a:lnTo>
                    <a:lnTo>
                      <a:pt x="7206" y="492"/>
                    </a:lnTo>
                    <a:lnTo>
                      <a:pt x="7206" y="482"/>
                    </a:lnTo>
                    <a:lnTo>
                      <a:pt x="7243" y="482"/>
                    </a:lnTo>
                    <a:lnTo>
                      <a:pt x="7243" y="464"/>
                    </a:lnTo>
                    <a:lnTo>
                      <a:pt x="7290" y="464"/>
                    </a:lnTo>
                    <a:lnTo>
                      <a:pt x="7290" y="445"/>
                    </a:lnTo>
                    <a:lnTo>
                      <a:pt x="7336" y="445"/>
                    </a:lnTo>
                    <a:lnTo>
                      <a:pt x="7336" y="436"/>
                    </a:lnTo>
                    <a:lnTo>
                      <a:pt x="7382" y="436"/>
                    </a:lnTo>
                    <a:lnTo>
                      <a:pt x="7382" y="418"/>
                    </a:lnTo>
                    <a:lnTo>
                      <a:pt x="7429" y="418"/>
                    </a:lnTo>
                    <a:lnTo>
                      <a:pt x="7429" y="399"/>
                    </a:lnTo>
                    <a:lnTo>
                      <a:pt x="7475" y="399"/>
                    </a:lnTo>
                    <a:lnTo>
                      <a:pt x="7475" y="390"/>
                    </a:lnTo>
                    <a:lnTo>
                      <a:pt x="7530" y="390"/>
                    </a:lnTo>
                    <a:lnTo>
                      <a:pt x="7530" y="371"/>
                    </a:lnTo>
                    <a:lnTo>
                      <a:pt x="7577" y="371"/>
                    </a:lnTo>
                    <a:lnTo>
                      <a:pt x="7577" y="353"/>
                    </a:lnTo>
                    <a:lnTo>
                      <a:pt x="7623" y="353"/>
                    </a:lnTo>
                    <a:lnTo>
                      <a:pt x="7623" y="344"/>
                    </a:lnTo>
                    <a:lnTo>
                      <a:pt x="7669" y="344"/>
                    </a:lnTo>
                    <a:lnTo>
                      <a:pt x="7669" y="325"/>
                    </a:lnTo>
                    <a:lnTo>
                      <a:pt x="7734" y="325"/>
                    </a:lnTo>
                    <a:lnTo>
                      <a:pt x="7734" y="307"/>
                    </a:lnTo>
                    <a:lnTo>
                      <a:pt x="7799" y="307"/>
                    </a:lnTo>
                    <a:lnTo>
                      <a:pt x="7799" y="297"/>
                    </a:lnTo>
                    <a:lnTo>
                      <a:pt x="7873" y="297"/>
                    </a:lnTo>
                    <a:lnTo>
                      <a:pt x="7873" y="279"/>
                    </a:lnTo>
                    <a:lnTo>
                      <a:pt x="7947" y="279"/>
                    </a:lnTo>
                    <a:lnTo>
                      <a:pt x="7947" y="260"/>
                    </a:lnTo>
                    <a:lnTo>
                      <a:pt x="8040" y="260"/>
                    </a:lnTo>
                    <a:lnTo>
                      <a:pt x="8040" y="251"/>
                    </a:lnTo>
                    <a:lnTo>
                      <a:pt x="8123" y="251"/>
                    </a:lnTo>
                    <a:lnTo>
                      <a:pt x="8123" y="232"/>
                    </a:lnTo>
                    <a:lnTo>
                      <a:pt x="8271" y="232"/>
                    </a:lnTo>
                    <a:lnTo>
                      <a:pt x="8271" y="214"/>
                    </a:lnTo>
                    <a:lnTo>
                      <a:pt x="8892" y="214"/>
                    </a:lnTo>
                    <a:lnTo>
                      <a:pt x="8892" y="232"/>
                    </a:lnTo>
                    <a:lnTo>
                      <a:pt x="9059" y="232"/>
                    </a:lnTo>
                    <a:lnTo>
                      <a:pt x="9059" y="251"/>
                    </a:lnTo>
                    <a:lnTo>
                      <a:pt x="9198" y="251"/>
                    </a:lnTo>
                    <a:lnTo>
                      <a:pt x="9198" y="260"/>
                    </a:lnTo>
                    <a:lnTo>
                      <a:pt x="9290" y="260"/>
                    </a:lnTo>
                    <a:lnTo>
                      <a:pt x="9290" y="279"/>
                    </a:lnTo>
                    <a:lnTo>
                      <a:pt x="9374" y="279"/>
                    </a:lnTo>
                    <a:lnTo>
                      <a:pt x="9374" y="297"/>
                    </a:lnTo>
                    <a:lnTo>
                      <a:pt x="9429" y="297"/>
                    </a:lnTo>
                    <a:lnTo>
                      <a:pt x="9429" y="307"/>
                    </a:lnTo>
                    <a:lnTo>
                      <a:pt x="9494" y="307"/>
                    </a:lnTo>
                    <a:lnTo>
                      <a:pt x="9494" y="325"/>
                    </a:lnTo>
                    <a:lnTo>
                      <a:pt x="9559" y="325"/>
                    </a:lnTo>
                    <a:lnTo>
                      <a:pt x="9559" y="344"/>
                    </a:lnTo>
                    <a:lnTo>
                      <a:pt x="9615" y="344"/>
                    </a:lnTo>
                    <a:lnTo>
                      <a:pt x="9615" y="353"/>
                    </a:lnTo>
                    <a:lnTo>
                      <a:pt x="9661" y="353"/>
                    </a:lnTo>
                    <a:lnTo>
                      <a:pt x="9661" y="371"/>
                    </a:lnTo>
                    <a:lnTo>
                      <a:pt x="9707" y="371"/>
                    </a:lnTo>
                    <a:lnTo>
                      <a:pt x="9707" y="390"/>
                    </a:lnTo>
                    <a:lnTo>
                      <a:pt x="9753" y="390"/>
                    </a:lnTo>
                    <a:lnTo>
                      <a:pt x="9753" y="399"/>
                    </a:lnTo>
                    <a:lnTo>
                      <a:pt x="9800" y="399"/>
                    </a:lnTo>
                    <a:lnTo>
                      <a:pt x="9800" y="418"/>
                    </a:lnTo>
                    <a:lnTo>
                      <a:pt x="9846" y="418"/>
                    </a:lnTo>
                    <a:lnTo>
                      <a:pt x="9846" y="436"/>
                    </a:lnTo>
                    <a:lnTo>
                      <a:pt x="9892" y="436"/>
                    </a:lnTo>
                    <a:lnTo>
                      <a:pt x="9892" y="445"/>
                    </a:lnTo>
                    <a:lnTo>
                      <a:pt x="9939" y="445"/>
                    </a:lnTo>
                    <a:lnTo>
                      <a:pt x="9939" y="464"/>
                    </a:lnTo>
                    <a:lnTo>
                      <a:pt x="9976" y="464"/>
                    </a:lnTo>
                    <a:lnTo>
                      <a:pt x="9976" y="482"/>
                    </a:lnTo>
                    <a:lnTo>
                      <a:pt x="10004" y="482"/>
                    </a:lnTo>
                    <a:lnTo>
                      <a:pt x="10004" y="492"/>
                    </a:lnTo>
                    <a:lnTo>
                      <a:pt x="10050" y="492"/>
                    </a:lnTo>
                    <a:lnTo>
                      <a:pt x="10050" y="510"/>
                    </a:lnTo>
                    <a:lnTo>
                      <a:pt x="10078" y="510"/>
                    </a:lnTo>
                    <a:lnTo>
                      <a:pt x="10078" y="529"/>
                    </a:lnTo>
                    <a:lnTo>
                      <a:pt x="10115" y="529"/>
                    </a:lnTo>
                    <a:lnTo>
                      <a:pt x="10115" y="538"/>
                    </a:lnTo>
                    <a:lnTo>
                      <a:pt x="10143" y="538"/>
                    </a:lnTo>
                    <a:lnTo>
                      <a:pt x="10143" y="557"/>
                    </a:lnTo>
                    <a:lnTo>
                      <a:pt x="10189" y="557"/>
                    </a:lnTo>
                    <a:lnTo>
                      <a:pt x="10189" y="575"/>
                    </a:lnTo>
                    <a:lnTo>
                      <a:pt x="10217" y="575"/>
                    </a:lnTo>
                    <a:lnTo>
                      <a:pt x="10217" y="584"/>
                    </a:lnTo>
                    <a:lnTo>
                      <a:pt x="10254" y="584"/>
                    </a:lnTo>
                    <a:lnTo>
                      <a:pt x="10254" y="603"/>
                    </a:lnTo>
                    <a:lnTo>
                      <a:pt x="10281" y="603"/>
                    </a:lnTo>
                    <a:lnTo>
                      <a:pt x="10281" y="621"/>
                    </a:lnTo>
                    <a:lnTo>
                      <a:pt x="10309" y="621"/>
                    </a:lnTo>
                    <a:lnTo>
                      <a:pt x="10309" y="631"/>
                    </a:lnTo>
                    <a:lnTo>
                      <a:pt x="10346" y="631"/>
                    </a:lnTo>
                    <a:lnTo>
                      <a:pt x="10346" y="649"/>
                    </a:lnTo>
                    <a:lnTo>
                      <a:pt x="10374" y="649"/>
                    </a:lnTo>
                    <a:lnTo>
                      <a:pt x="10374" y="668"/>
                    </a:lnTo>
                    <a:lnTo>
                      <a:pt x="10402" y="668"/>
                    </a:lnTo>
                    <a:lnTo>
                      <a:pt x="10402" y="677"/>
                    </a:lnTo>
                    <a:lnTo>
                      <a:pt x="10420" y="677"/>
                    </a:lnTo>
                    <a:lnTo>
                      <a:pt x="10420" y="696"/>
                    </a:lnTo>
                    <a:lnTo>
                      <a:pt x="10448" y="696"/>
                    </a:lnTo>
                    <a:lnTo>
                      <a:pt x="10448" y="714"/>
                    </a:lnTo>
                    <a:lnTo>
                      <a:pt x="10485" y="714"/>
                    </a:lnTo>
                    <a:lnTo>
                      <a:pt x="10485" y="723"/>
                    </a:lnTo>
                    <a:lnTo>
                      <a:pt x="10513" y="723"/>
                    </a:lnTo>
                    <a:lnTo>
                      <a:pt x="10513" y="742"/>
                    </a:lnTo>
                    <a:lnTo>
                      <a:pt x="10541" y="742"/>
                    </a:lnTo>
                    <a:lnTo>
                      <a:pt x="10541" y="760"/>
                    </a:lnTo>
                    <a:lnTo>
                      <a:pt x="10559" y="760"/>
                    </a:lnTo>
                    <a:lnTo>
                      <a:pt x="10559" y="770"/>
                    </a:lnTo>
                    <a:lnTo>
                      <a:pt x="10587" y="770"/>
                    </a:lnTo>
                    <a:lnTo>
                      <a:pt x="10587" y="788"/>
                    </a:lnTo>
                    <a:lnTo>
                      <a:pt x="10624" y="788"/>
                    </a:lnTo>
                    <a:lnTo>
                      <a:pt x="10624" y="807"/>
                    </a:lnTo>
                    <a:lnTo>
                      <a:pt x="10633" y="807"/>
                    </a:lnTo>
                    <a:lnTo>
                      <a:pt x="10633" y="816"/>
                    </a:lnTo>
                    <a:lnTo>
                      <a:pt x="10670" y="816"/>
                    </a:lnTo>
                    <a:lnTo>
                      <a:pt x="10670" y="834"/>
                    </a:lnTo>
                    <a:lnTo>
                      <a:pt x="10680" y="834"/>
                    </a:lnTo>
                    <a:lnTo>
                      <a:pt x="10680" y="853"/>
                    </a:lnTo>
                    <a:lnTo>
                      <a:pt x="10717" y="853"/>
                    </a:lnTo>
                    <a:lnTo>
                      <a:pt x="10717" y="862"/>
                    </a:lnTo>
                    <a:lnTo>
                      <a:pt x="10726" y="862"/>
                    </a:lnTo>
                    <a:lnTo>
                      <a:pt x="10726" y="881"/>
                    </a:lnTo>
                    <a:lnTo>
                      <a:pt x="10763" y="881"/>
                    </a:lnTo>
                    <a:lnTo>
                      <a:pt x="10763" y="899"/>
                    </a:lnTo>
                    <a:lnTo>
                      <a:pt x="10772" y="899"/>
                    </a:lnTo>
                    <a:lnTo>
                      <a:pt x="10772" y="909"/>
                    </a:lnTo>
                    <a:lnTo>
                      <a:pt x="10791" y="909"/>
                    </a:lnTo>
                    <a:lnTo>
                      <a:pt x="10791" y="927"/>
                    </a:lnTo>
                    <a:lnTo>
                      <a:pt x="10819" y="927"/>
                    </a:lnTo>
                    <a:lnTo>
                      <a:pt x="10819" y="946"/>
                    </a:lnTo>
                    <a:lnTo>
                      <a:pt x="10837" y="946"/>
                    </a:lnTo>
                    <a:lnTo>
                      <a:pt x="10837" y="955"/>
                    </a:lnTo>
                    <a:lnTo>
                      <a:pt x="10856" y="955"/>
                    </a:lnTo>
                    <a:lnTo>
                      <a:pt x="10856" y="973"/>
                    </a:lnTo>
                    <a:lnTo>
                      <a:pt x="10884" y="973"/>
                    </a:lnTo>
                    <a:lnTo>
                      <a:pt x="10884" y="992"/>
                    </a:lnTo>
                    <a:lnTo>
                      <a:pt x="10902" y="992"/>
                    </a:lnTo>
                    <a:lnTo>
                      <a:pt x="10902" y="1001"/>
                    </a:lnTo>
                    <a:lnTo>
                      <a:pt x="10911" y="1001"/>
                    </a:lnTo>
                    <a:lnTo>
                      <a:pt x="10911" y="1020"/>
                    </a:lnTo>
                    <a:lnTo>
                      <a:pt x="10930" y="1020"/>
                    </a:lnTo>
                    <a:lnTo>
                      <a:pt x="10930" y="1038"/>
                    </a:lnTo>
                    <a:lnTo>
                      <a:pt x="10958" y="1038"/>
                    </a:lnTo>
                    <a:lnTo>
                      <a:pt x="10958" y="1048"/>
                    </a:lnTo>
                    <a:lnTo>
                      <a:pt x="10976" y="1048"/>
                    </a:lnTo>
                    <a:lnTo>
                      <a:pt x="10976" y="1066"/>
                    </a:lnTo>
                    <a:lnTo>
                      <a:pt x="10995" y="1066"/>
                    </a:lnTo>
                    <a:lnTo>
                      <a:pt x="10995" y="1085"/>
                    </a:lnTo>
                    <a:lnTo>
                      <a:pt x="11004" y="1085"/>
                    </a:lnTo>
                    <a:lnTo>
                      <a:pt x="11004" y="1094"/>
                    </a:lnTo>
                    <a:lnTo>
                      <a:pt x="11022" y="1094"/>
                    </a:lnTo>
                    <a:lnTo>
                      <a:pt x="11022" y="1112"/>
                    </a:lnTo>
                    <a:lnTo>
                      <a:pt x="11050" y="1112"/>
                    </a:lnTo>
                    <a:lnTo>
                      <a:pt x="11050" y="1131"/>
                    </a:lnTo>
                    <a:lnTo>
                      <a:pt x="11069" y="1131"/>
                    </a:lnTo>
                    <a:lnTo>
                      <a:pt x="11069" y="1140"/>
                    </a:lnTo>
                    <a:lnTo>
                      <a:pt x="11087" y="1140"/>
                    </a:lnTo>
                    <a:lnTo>
                      <a:pt x="11087" y="1159"/>
                    </a:lnTo>
                    <a:lnTo>
                      <a:pt x="11097" y="1159"/>
                    </a:lnTo>
                    <a:lnTo>
                      <a:pt x="11097" y="1177"/>
                    </a:lnTo>
                    <a:lnTo>
                      <a:pt x="11115" y="1177"/>
                    </a:lnTo>
                    <a:lnTo>
                      <a:pt x="11115" y="1186"/>
                    </a:lnTo>
                    <a:lnTo>
                      <a:pt x="11134" y="1186"/>
                    </a:lnTo>
                    <a:lnTo>
                      <a:pt x="11134" y="1205"/>
                    </a:lnTo>
                    <a:lnTo>
                      <a:pt x="11143" y="1205"/>
                    </a:lnTo>
                    <a:lnTo>
                      <a:pt x="11143" y="1223"/>
                    </a:lnTo>
                    <a:lnTo>
                      <a:pt x="11161" y="1223"/>
                    </a:lnTo>
                    <a:lnTo>
                      <a:pt x="11161" y="1233"/>
                    </a:lnTo>
                    <a:lnTo>
                      <a:pt x="11180" y="1233"/>
                    </a:lnTo>
                    <a:lnTo>
                      <a:pt x="11180" y="1251"/>
                    </a:lnTo>
                    <a:lnTo>
                      <a:pt x="11189" y="1251"/>
                    </a:lnTo>
                    <a:lnTo>
                      <a:pt x="11189" y="1270"/>
                    </a:lnTo>
                    <a:lnTo>
                      <a:pt x="11208" y="1270"/>
                    </a:lnTo>
                    <a:lnTo>
                      <a:pt x="11208" y="1279"/>
                    </a:lnTo>
                    <a:lnTo>
                      <a:pt x="11226" y="1279"/>
                    </a:lnTo>
                    <a:lnTo>
                      <a:pt x="11226" y="1298"/>
                    </a:lnTo>
                    <a:lnTo>
                      <a:pt x="11235" y="1298"/>
                    </a:lnTo>
                    <a:lnTo>
                      <a:pt x="11235" y="1316"/>
                    </a:lnTo>
                    <a:lnTo>
                      <a:pt x="11254" y="1316"/>
                    </a:lnTo>
                    <a:lnTo>
                      <a:pt x="11254" y="1325"/>
                    </a:lnTo>
                    <a:lnTo>
                      <a:pt x="11273" y="1325"/>
                    </a:lnTo>
                    <a:lnTo>
                      <a:pt x="11273" y="1344"/>
                    </a:lnTo>
                    <a:lnTo>
                      <a:pt x="11282" y="1344"/>
                    </a:lnTo>
                    <a:lnTo>
                      <a:pt x="11282" y="1362"/>
                    </a:lnTo>
                    <a:lnTo>
                      <a:pt x="11300" y="1362"/>
                    </a:lnTo>
                    <a:lnTo>
                      <a:pt x="11300" y="1372"/>
                    </a:lnTo>
                    <a:lnTo>
                      <a:pt x="11319" y="1372"/>
                    </a:lnTo>
                    <a:lnTo>
                      <a:pt x="11319" y="1390"/>
                    </a:lnTo>
                    <a:lnTo>
                      <a:pt x="11328" y="1390"/>
                    </a:lnTo>
                    <a:lnTo>
                      <a:pt x="11328" y="1409"/>
                    </a:lnTo>
                    <a:lnTo>
                      <a:pt x="11347" y="1409"/>
                    </a:lnTo>
                    <a:lnTo>
                      <a:pt x="11347" y="1418"/>
                    </a:lnTo>
                    <a:lnTo>
                      <a:pt x="11365" y="1418"/>
                    </a:lnTo>
                    <a:lnTo>
                      <a:pt x="11365" y="1437"/>
                    </a:lnTo>
                    <a:lnTo>
                      <a:pt x="11374" y="1437"/>
                    </a:lnTo>
                    <a:lnTo>
                      <a:pt x="11374" y="1455"/>
                    </a:lnTo>
                    <a:lnTo>
                      <a:pt x="11393" y="1455"/>
                    </a:lnTo>
                    <a:lnTo>
                      <a:pt x="11393" y="1464"/>
                    </a:lnTo>
                    <a:lnTo>
                      <a:pt x="11411" y="1464"/>
                    </a:lnTo>
                    <a:lnTo>
                      <a:pt x="11411" y="1501"/>
                    </a:lnTo>
                    <a:lnTo>
                      <a:pt x="11421" y="1501"/>
                    </a:lnTo>
                    <a:lnTo>
                      <a:pt x="11421" y="1511"/>
                    </a:lnTo>
                    <a:lnTo>
                      <a:pt x="11439" y="1511"/>
                    </a:lnTo>
                    <a:lnTo>
                      <a:pt x="11439" y="1529"/>
                    </a:lnTo>
                    <a:lnTo>
                      <a:pt x="11458" y="1529"/>
                    </a:lnTo>
                    <a:lnTo>
                      <a:pt x="11458" y="1548"/>
                    </a:lnTo>
                    <a:lnTo>
                      <a:pt x="11467" y="1548"/>
                    </a:lnTo>
                    <a:lnTo>
                      <a:pt x="11467" y="1557"/>
                    </a:lnTo>
                    <a:lnTo>
                      <a:pt x="11486" y="1557"/>
                    </a:lnTo>
                    <a:lnTo>
                      <a:pt x="11486" y="1594"/>
                    </a:lnTo>
                    <a:lnTo>
                      <a:pt x="11504" y="1594"/>
                    </a:lnTo>
                    <a:lnTo>
                      <a:pt x="11504" y="1603"/>
                    </a:lnTo>
                    <a:lnTo>
                      <a:pt x="11513" y="1603"/>
                    </a:lnTo>
                    <a:lnTo>
                      <a:pt x="11513" y="1622"/>
                    </a:lnTo>
                    <a:lnTo>
                      <a:pt x="11532" y="1622"/>
                    </a:lnTo>
                    <a:lnTo>
                      <a:pt x="11532" y="1650"/>
                    </a:lnTo>
                    <a:lnTo>
                      <a:pt x="11550" y="1650"/>
                    </a:lnTo>
                    <a:lnTo>
                      <a:pt x="11550" y="1668"/>
                    </a:lnTo>
                    <a:lnTo>
                      <a:pt x="11560" y="1668"/>
                    </a:lnTo>
                    <a:lnTo>
                      <a:pt x="11560" y="1687"/>
                    </a:lnTo>
                    <a:lnTo>
                      <a:pt x="11578" y="1687"/>
                    </a:lnTo>
                    <a:lnTo>
                      <a:pt x="11578" y="1696"/>
                    </a:lnTo>
                    <a:lnTo>
                      <a:pt x="11597" y="1696"/>
                    </a:lnTo>
                    <a:lnTo>
                      <a:pt x="11597" y="1733"/>
                    </a:lnTo>
                    <a:lnTo>
                      <a:pt x="11606" y="1733"/>
                    </a:lnTo>
                    <a:lnTo>
                      <a:pt x="11606" y="1742"/>
                    </a:lnTo>
                    <a:lnTo>
                      <a:pt x="11625" y="1742"/>
                    </a:lnTo>
                    <a:lnTo>
                      <a:pt x="11625" y="1779"/>
                    </a:lnTo>
                    <a:lnTo>
                      <a:pt x="11643" y="1779"/>
                    </a:lnTo>
                    <a:lnTo>
                      <a:pt x="11643" y="1789"/>
                    </a:lnTo>
                    <a:lnTo>
                      <a:pt x="11652" y="1789"/>
                    </a:lnTo>
                    <a:lnTo>
                      <a:pt x="11652" y="1826"/>
                    </a:lnTo>
                    <a:lnTo>
                      <a:pt x="11671" y="1826"/>
                    </a:lnTo>
                    <a:lnTo>
                      <a:pt x="11671" y="1835"/>
                    </a:lnTo>
                    <a:lnTo>
                      <a:pt x="11689" y="1835"/>
                    </a:lnTo>
                    <a:lnTo>
                      <a:pt x="11689" y="1872"/>
                    </a:lnTo>
                    <a:lnTo>
                      <a:pt x="11699" y="1872"/>
                    </a:lnTo>
                    <a:lnTo>
                      <a:pt x="11699" y="1881"/>
                    </a:lnTo>
                    <a:lnTo>
                      <a:pt x="11717" y="1881"/>
                    </a:lnTo>
                    <a:lnTo>
                      <a:pt x="11717" y="1918"/>
                    </a:lnTo>
                    <a:lnTo>
                      <a:pt x="11736" y="1918"/>
                    </a:lnTo>
                    <a:lnTo>
                      <a:pt x="11736" y="1927"/>
                    </a:lnTo>
                    <a:lnTo>
                      <a:pt x="11745" y="1927"/>
                    </a:lnTo>
                    <a:lnTo>
                      <a:pt x="11745" y="1964"/>
                    </a:lnTo>
                    <a:lnTo>
                      <a:pt x="11763" y="1964"/>
                    </a:lnTo>
                    <a:lnTo>
                      <a:pt x="11763" y="1974"/>
                    </a:lnTo>
                    <a:lnTo>
                      <a:pt x="11782" y="1974"/>
                    </a:lnTo>
                    <a:lnTo>
                      <a:pt x="11782" y="2011"/>
                    </a:lnTo>
                    <a:lnTo>
                      <a:pt x="11791" y="2011"/>
                    </a:lnTo>
                    <a:lnTo>
                      <a:pt x="11791" y="2039"/>
                    </a:lnTo>
                    <a:lnTo>
                      <a:pt x="11810" y="2039"/>
                    </a:lnTo>
                    <a:lnTo>
                      <a:pt x="11810" y="2066"/>
                    </a:lnTo>
                    <a:lnTo>
                      <a:pt x="11828" y="2066"/>
                    </a:lnTo>
                    <a:lnTo>
                      <a:pt x="11828" y="2103"/>
                    </a:lnTo>
                    <a:lnTo>
                      <a:pt x="11838" y="2103"/>
                    </a:lnTo>
                    <a:lnTo>
                      <a:pt x="11838" y="2131"/>
                    </a:lnTo>
                    <a:lnTo>
                      <a:pt x="11856" y="2131"/>
                    </a:lnTo>
                    <a:lnTo>
                      <a:pt x="11856" y="2150"/>
                    </a:lnTo>
                    <a:lnTo>
                      <a:pt x="11875" y="2150"/>
                    </a:lnTo>
                    <a:lnTo>
                      <a:pt x="11875" y="2178"/>
                    </a:lnTo>
                    <a:lnTo>
                      <a:pt x="11884" y="2178"/>
                    </a:lnTo>
                    <a:lnTo>
                      <a:pt x="11884" y="2205"/>
                    </a:lnTo>
                    <a:lnTo>
                      <a:pt x="11902" y="2205"/>
                    </a:lnTo>
                    <a:lnTo>
                      <a:pt x="11902" y="2242"/>
                    </a:lnTo>
                    <a:lnTo>
                      <a:pt x="11921" y="2242"/>
                    </a:lnTo>
                    <a:lnTo>
                      <a:pt x="11921" y="2270"/>
                    </a:lnTo>
                    <a:lnTo>
                      <a:pt x="11930" y="2270"/>
                    </a:lnTo>
                    <a:lnTo>
                      <a:pt x="11930" y="2298"/>
                    </a:lnTo>
                    <a:lnTo>
                      <a:pt x="11949" y="2298"/>
                    </a:lnTo>
                    <a:lnTo>
                      <a:pt x="11949" y="2344"/>
                    </a:lnTo>
                    <a:lnTo>
                      <a:pt x="11967" y="2344"/>
                    </a:lnTo>
                    <a:lnTo>
                      <a:pt x="11967" y="2381"/>
                    </a:lnTo>
                    <a:lnTo>
                      <a:pt x="11976" y="2381"/>
                    </a:lnTo>
                    <a:lnTo>
                      <a:pt x="11976" y="2409"/>
                    </a:lnTo>
                    <a:lnTo>
                      <a:pt x="11995" y="2409"/>
                    </a:lnTo>
                    <a:lnTo>
                      <a:pt x="11995" y="2437"/>
                    </a:lnTo>
                    <a:lnTo>
                      <a:pt x="12014" y="2437"/>
                    </a:lnTo>
                    <a:lnTo>
                      <a:pt x="12014" y="2483"/>
                    </a:lnTo>
                    <a:lnTo>
                      <a:pt x="12023" y="2483"/>
                    </a:lnTo>
                    <a:lnTo>
                      <a:pt x="12023" y="2520"/>
                    </a:lnTo>
                    <a:lnTo>
                      <a:pt x="12041" y="2520"/>
                    </a:lnTo>
                    <a:lnTo>
                      <a:pt x="12041" y="2567"/>
                    </a:lnTo>
                    <a:lnTo>
                      <a:pt x="12060" y="2567"/>
                    </a:lnTo>
                    <a:lnTo>
                      <a:pt x="12060" y="2613"/>
                    </a:lnTo>
                    <a:lnTo>
                      <a:pt x="12069" y="2613"/>
                    </a:lnTo>
                    <a:lnTo>
                      <a:pt x="12069" y="2659"/>
                    </a:lnTo>
                    <a:lnTo>
                      <a:pt x="12088" y="2659"/>
                    </a:lnTo>
                    <a:lnTo>
                      <a:pt x="12088" y="2705"/>
                    </a:lnTo>
                    <a:lnTo>
                      <a:pt x="12106" y="2705"/>
                    </a:lnTo>
                    <a:lnTo>
                      <a:pt x="12106" y="2733"/>
                    </a:lnTo>
                    <a:lnTo>
                      <a:pt x="12115" y="2733"/>
                    </a:lnTo>
                    <a:lnTo>
                      <a:pt x="12115" y="2780"/>
                    </a:lnTo>
                    <a:lnTo>
                      <a:pt x="12134" y="2780"/>
                    </a:lnTo>
                    <a:lnTo>
                      <a:pt x="12134" y="2844"/>
                    </a:lnTo>
                    <a:lnTo>
                      <a:pt x="12152" y="2844"/>
                    </a:lnTo>
                    <a:lnTo>
                      <a:pt x="12152" y="2900"/>
                    </a:lnTo>
                    <a:lnTo>
                      <a:pt x="12162" y="2900"/>
                    </a:lnTo>
                    <a:lnTo>
                      <a:pt x="12162" y="2965"/>
                    </a:lnTo>
                    <a:lnTo>
                      <a:pt x="12180" y="2965"/>
                    </a:lnTo>
                    <a:lnTo>
                      <a:pt x="12180" y="3030"/>
                    </a:lnTo>
                    <a:lnTo>
                      <a:pt x="12199" y="3030"/>
                    </a:lnTo>
                    <a:lnTo>
                      <a:pt x="12199" y="3104"/>
                    </a:lnTo>
                    <a:lnTo>
                      <a:pt x="12208" y="3104"/>
                    </a:lnTo>
                    <a:lnTo>
                      <a:pt x="12208" y="3178"/>
                    </a:lnTo>
                    <a:lnTo>
                      <a:pt x="12227" y="3178"/>
                    </a:lnTo>
                    <a:lnTo>
                      <a:pt x="12227" y="3271"/>
                    </a:lnTo>
                    <a:lnTo>
                      <a:pt x="12245" y="3271"/>
                    </a:lnTo>
                    <a:lnTo>
                      <a:pt x="12245" y="3382"/>
                    </a:lnTo>
                    <a:lnTo>
                      <a:pt x="12254" y="3382"/>
                    </a:lnTo>
                    <a:lnTo>
                      <a:pt x="12254" y="3567"/>
                    </a:lnTo>
                    <a:lnTo>
                      <a:pt x="12273" y="3567"/>
                    </a:lnTo>
                    <a:lnTo>
                      <a:pt x="12273" y="4030"/>
                    </a:lnTo>
                    <a:lnTo>
                      <a:pt x="12254" y="4030"/>
                    </a:lnTo>
                    <a:lnTo>
                      <a:pt x="12254" y="4215"/>
                    </a:lnTo>
                    <a:lnTo>
                      <a:pt x="12245" y="4215"/>
                    </a:lnTo>
                    <a:lnTo>
                      <a:pt x="12245" y="4326"/>
                    </a:lnTo>
                    <a:lnTo>
                      <a:pt x="12227" y="4326"/>
                    </a:lnTo>
                    <a:lnTo>
                      <a:pt x="12227" y="4419"/>
                    </a:lnTo>
                    <a:lnTo>
                      <a:pt x="12208" y="4419"/>
                    </a:lnTo>
                    <a:lnTo>
                      <a:pt x="12208" y="4512"/>
                    </a:lnTo>
                    <a:lnTo>
                      <a:pt x="12199" y="4512"/>
                    </a:lnTo>
                    <a:lnTo>
                      <a:pt x="12199" y="4567"/>
                    </a:lnTo>
                    <a:lnTo>
                      <a:pt x="12180" y="4567"/>
                    </a:lnTo>
                    <a:lnTo>
                      <a:pt x="12180" y="4632"/>
                    </a:lnTo>
                    <a:lnTo>
                      <a:pt x="12162" y="4632"/>
                    </a:lnTo>
                    <a:lnTo>
                      <a:pt x="12162" y="4697"/>
                    </a:lnTo>
                    <a:lnTo>
                      <a:pt x="12152" y="4697"/>
                    </a:lnTo>
                    <a:lnTo>
                      <a:pt x="12152" y="4743"/>
                    </a:lnTo>
                    <a:lnTo>
                      <a:pt x="12134" y="4743"/>
                    </a:lnTo>
                    <a:lnTo>
                      <a:pt x="12134" y="4799"/>
                    </a:lnTo>
                    <a:lnTo>
                      <a:pt x="12115" y="4799"/>
                    </a:lnTo>
                    <a:lnTo>
                      <a:pt x="12115" y="4845"/>
                    </a:lnTo>
                    <a:lnTo>
                      <a:pt x="12106" y="4845"/>
                    </a:lnTo>
                    <a:lnTo>
                      <a:pt x="12106" y="4891"/>
                    </a:lnTo>
                    <a:lnTo>
                      <a:pt x="12088" y="4891"/>
                    </a:lnTo>
                    <a:lnTo>
                      <a:pt x="12088" y="4938"/>
                    </a:lnTo>
                    <a:lnTo>
                      <a:pt x="12069" y="4938"/>
                    </a:lnTo>
                    <a:lnTo>
                      <a:pt x="12069" y="4984"/>
                    </a:lnTo>
                    <a:lnTo>
                      <a:pt x="12060" y="4984"/>
                    </a:lnTo>
                    <a:lnTo>
                      <a:pt x="12060" y="5030"/>
                    </a:lnTo>
                    <a:lnTo>
                      <a:pt x="12041" y="5030"/>
                    </a:lnTo>
                    <a:lnTo>
                      <a:pt x="12041" y="5049"/>
                    </a:lnTo>
                    <a:lnTo>
                      <a:pt x="12069" y="5049"/>
                    </a:lnTo>
                    <a:lnTo>
                      <a:pt x="12069" y="5030"/>
                    </a:lnTo>
                    <a:lnTo>
                      <a:pt x="12115" y="5030"/>
                    </a:lnTo>
                    <a:lnTo>
                      <a:pt x="12115" y="5021"/>
                    </a:lnTo>
                    <a:lnTo>
                      <a:pt x="12152" y="5021"/>
                    </a:lnTo>
                    <a:lnTo>
                      <a:pt x="12152" y="5003"/>
                    </a:lnTo>
                    <a:lnTo>
                      <a:pt x="12199" y="5003"/>
                    </a:lnTo>
                    <a:lnTo>
                      <a:pt x="12199" y="4984"/>
                    </a:lnTo>
                    <a:lnTo>
                      <a:pt x="12254" y="4984"/>
                    </a:lnTo>
                    <a:lnTo>
                      <a:pt x="12254" y="4975"/>
                    </a:lnTo>
                    <a:lnTo>
                      <a:pt x="12319" y="4975"/>
                    </a:lnTo>
                    <a:lnTo>
                      <a:pt x="12319" y="4956"/>
                    </a:lnTo>
                    <a:lnTo>
                      <a:pt x="12393" y="4956"/>
                    </a:lnTo>
                    <a:lnTo>
                      <a:pt x="12393" y="4938"/>
                    </a:lnTo>
                    <a:lnTo>
                      <a:pt x="12551" y="4938"/>
                    </a:lnTo>
                    <a:lnTo>
                      <a:pt x="12551" y="4928"/>
                    </a:lnTo>
                    <a:lnTo>
                      <a:pt x="12708" y="4928"/>
                    </a:lnTo>
                    <a:lnTo>
                      <a:pt x="12708" y="4938"/>
                    </a:lnTo>
                    <a:lnTo>
                      <a:pt x="12847" y="4938"/>
                    </a:lnTo>
                    <a:lnTo>
                      <a:pt x="12847" y="4956"/>
                    </a:lnTo>
                    <a:lnTo>
                      <a:pt x="12921" y="4956"/>
                    </a:lnTo>
                    <a:lnTo>
                      <a:pt x="12921" y="4975"/>
                    </a:lnTo>
                    <a:lnTo>
                      <a:pt x="12986" y="4975"/>
                    </a:lnTo>
                    <a:lnTo>
                      <a:pt x="12986" y="4984"/>
                    </a:lnTo>
                    <a:lnTo>
                      <a:pt x="13032" y="4984"/>
                    </a:lnTo>
                    <a:lnTo>
                      <a:pt x="13032" y="5003"/>
                    </a:lnTo>
                    <a:lnTo>
                      <a:pt x="13088" y="5003"/>
                    </a:lnTo>
                    <a:lnTo>
                      <a:pt x="13088" y="5021"/>
                    </a:lnTo>
                    <a:lnTo>
                      <a:pt x="13125" y="5021"/>
                    </a:lnTo>
                    <a:lnTo>
                      <a:pt x="13125" y="5030"/>
                    </a:lnTo>
                    <a:lnTo>
                      <a:pt x="13153" y="5030"/>
                    </a:lnTo>
                    <a:lnTo>
                      <a:pt x="13153" y="5049"/>
                    </a:lnTo>
                    <a:lnTo>
                      <a:pt x="13181" y="5049"/>
                    </a:lnTo>
                    <a:lnTo>
                      <a:pt x="13181" y="5067"/>
                    </a:lnTo>
                    <a:lnTo>
                      <a:pt x="13218" y="5067"/>
                    </a:lnTo>
                    <a:lnTo>
                      <a:pt x="13218" y="5077"/>
                    </a:lnTo>
                    <a:lnTo>
                      <a:pt x="13264" y="5077"/>
                    </a:lnTo>
                    <a:lnTo>
                      <a:pt x="13264" y="5095"/>
                    </a:lnTo>
                    <a:lnTo>
                      <a:pt x="13292" y="5095"/>
                    </a:lnTo>
                    <a:lnTo>
                      <a:pt x="13292" y="5114"/>
                    </a:lnTo>
                    <a:lnTo>
                      <a:pt x="13310" y="5114"/>
                    </a:lnTo>
                    <a:lnTo>
                      <a:pt x="13310" y="5123"/>
                    </a:lnTo>
                    <a:lnTo>
                      <a:pt x="13338" y="5123"/>
                    </a:lnTo>
                    <a:lnTo>
                      <a:pt x="13338" y="5142"/>
                    </a:lnTo>
                    <a:lnTo>
                      <a:pt x="13357" y="5142"/>
                    </a:lnTo>
                    <a:lnTo>
                      <a:pt x="13357" y="5160"/>
                    </a:lnTo>
                    <a:lnTo>
                      <a:pt x="13384" y="5160"/>
                    </a:lnTo>
                    <a:lnTo>
                      <a:pt x="13384" y="5169"/>
                    </a:lnTo>
                    <a:lnTo>
                      <a:pt x="13403" y="5169"/>
                    </a:lnTo>
                    <a:lnTo>
                      <a:pt x="13403" y="5188"/>
                    </a:lnTo>
                    <a:lnTo>
                      <a:pt x="13412" y="5188"/>
                    </a:lnTo>
                    <a:lnTo>
                      <a:pt x="13412" y="5206"/>
                    </a:lnTo>
                    <a:lnTo>
                      <a:pt x="13449" y="5206"/>
                    </a:lnTo>
                    <a:lnTo>
                      <a:pt x="13449" y="5216"/>
                    </a:lnTo>
                    <a:lnTo>
                      <a:pt x="13459" y="5216"/>
                    </a:lnTo>
                    <a:lnTo>
                      <a:pt x="13459" y="5234"/>
                    </a:lnTo>
                    <a:lnTo>
                      <a:pt x="13477" y="5234"/>
                    </a:lnTo>
                    <a:lnTo>
                      <a:pt x="13477" y="5253"/>
                    </a:lnTo>
                    <a:lnTo>
                      <a:pt x="13496" y="5253"/>
                    </a:lnTo>
                    <a:lnTo>
                      <a:pt x="13496" y="5262"/>
                    </a:lnTo>
                    <a:lnTo>
                      <a:pt x="13523" y="5262"/>
                    </a:lnTo>
                    <a:lnTo>
                      <a:pt x="13523" y="5280"/>
                    </a:lnTo>
                    <a:lnTo>
                      <a:pt x="13542" y="5280"/>
                    </a:lnTo>
                    <a:lnTo>
                      <a:pt x="13542" y="5299"/>
                    </a:lnTo>
                    <a:lnTo>
                      <a:pt x="13551" y="5299"/>
                    </a:lnTo>
                    <a:lnTo>
                      <a:pt x="13551" y="5308"/>
                    </a:lnTo>
                    <a:lnTo>
                      <a:pt x="13570" y="5308"/>
                    </a:lnTo>
                    <a:lnTo>
                      <a:pt x="13570" y="5327"/>
                    </a:lnTo>
                    <a:lnTo>
                      <a:pt x="13588" y="5327"/>
                    </a:lnTo>
                    <a:lnTo>
                      <a:pt x="13588" y="5345"/>
                    </a:lnTo>
                    <a:lnTo>
                      <a:pt x="13597" y="5345"/>
                    </a:lnTo>
                    <a:lnTo>
                      <a:pt x="13597" y="5355"/>
                    </a:lnTo>
                    <a:lnTo>
                      <a:pt x="13616" y="5355"/>
                    </a:lnTo>
                    <a:lnTo>
                      <a:pt x="13616" y="5345"/>
                    </a:lnTo>
                    <a:lnTo>
                      <a:pt x="13634" y="5345"/>
                    </a:lnTo>
                    <a:lnTo>
                      <a:pt x="13634" y="5308"/>
                    </a:lnTo>
                    <a:lnTo>
                      <a:pt x="13644" y="5308"/>
                    </a:lnTo>
                    <a:lnTo>
                      <a:pt x="13644" y="5299"/>
                    </a:lnTo>
                    <a:lnTo>
                      <a:pt x="13662" y="5299"/>
                    </a:lnTo>
                    <a:lnTo>
                      <a:pt x="13662" y="5280"/>
                    </a:lnTo>
                    <a:lnTo>
                      <a:pt x="13681" y="5280"/>
                    </a:lnTo>
                    <a:lnTo>
                      <a:pt x="13681" y="5262"/>
                    </a:lnTo>
                    <a:lnTo>
                      <a:pt x="13690" y="5262"/>
                    </a:lnTo>
                    <a:lnTo>
                      <a:pt x="13690" y="5253"/>
                    </a:lnTo>
                    <a:lnTo>
                      <a:pt x="13709" y="5253"/>
                    </a:lnTo>
                    <a:lnTo>
                      <a:pt x="13709" y="5234"/>
                    </a:lnTo>
                    <a:lnTo>
                      <a:pt x="13727" y="5234"/>
                    </a:lnTo>
                    <a:lnTo>
                      <a:pt x="13727" y="5216"/>
                    </a:lnTo>
                    <a:lnTo>
                      <a:pt x="13736" y="5216"/>
                    </a:lnTo>
                    <a:lnTo>
                      <a:pt x="13736" y="5206"/>
                    </a:lnTo>
                    <a:lnTo>
                      <a:pt x="13755" y="5206"/>
                    </a:lnTo>
                    <a:lnTo>
                      <a:pt x="13755" y="5188"/>
                    </a:lnTo>
                    <a:lnTo>
                      <a:pt x="13773" y="5188"/>
                    </a:lnTo>
                    <a:lnTo>
                      <a:pt x="13773" y="5169"/>
                    </a:lnTo>
                    <a:lnTo>
                      <a:pt x="13783" y="5169"/>
                    </a:lnTo>
                    <a:lnTo>
                      <a:pt x="13783" y="5142"/>
                    </a:lnTo>
                    <a:lnTo>
                      <a:pt x="13801" y="5142"/>
                    </a:lnTo>
                    <a:lnTo>
                      <a:pt x="13801" y="5123"/>
                    </a:lnTo>
                    <a:lnTo>
                      <a:pt x="13820" y="5123"/>
                    </a:lnTo>
                    <a:lnTo>
                      <a:pt x="13820" y="5114"/>
                    </a:lnTo>
                    <a:lnTo>
                      <a:pt x="13829" y="5114"/>
                    </a:lnTo>
                    <a:lnTo>
                      <a:pt x="13829" y="5095"/>
                    </a:lnTo>
                    <a:lnTo>
                      <a:pt x="13848" y="5095"/>
                    </a:lnTo>
                    <a:lnTo>
                      <a:pt x="13848" y="5077"/>
                    </a:lnTo>
                    <a:lnTo>
                      <a:pt x="13875" y="5077"/>
                    </a:lnTo>
                    <a:lnTo>
                      <a:pt x="13875" y="5067"/>
                    </a:lnTo>
                    <a:lnTo>
                      <a:pt x="13894" y="5067"/>
                    </a:lnTo>
                    <a:lnTo>
                      <a:pt x="13894" y="5049"/>
                    </a:lnTo>
                    <a:lnTo>
                      <a:pt x="13912" y="5049"/>
                    </a:lnTo>
                    <a:lnTo>
                      <a:pt x="13912" y="5030"/>
                    </a:lnTo>
                    <a:lnTo>
                      <a:pt x="13922" y="5030"/>
                    </a:lnTo>
                    <a:lnTo>
                      <a:pt x="13922" y="5021"/>
                    </a:lnTo>
                    <a:lnTo>
                      <a:pt x="13959" y="5021"/>
                    </a:lnTo>
                    <a:lnTo>
                      <a:pt x="13959" y="5003"/>
                    </a:lnTo>
                    <a:lnTo>
                      <a:pt x="13968" y="5003"/>
                    </a:lnTo>
                    <a:lnTo>
                      <a:pt x="13968" y="4984"/>
                    </a:lnTo>
                    <a:lnTo>
                      <a:pt x="13986" y="4984"/>
                    </a:lnTo>
                    <a:lnTo>
                      <a:pt x="13986" y="4975"/>
                    </a:lnTo>
                    <a:lnTo>
                      <a:pt x="14005" y="4975"/>
                    </a:lnTo>
                    <a:lnTo>
                      <a:pt x="14005" y="4956"/>
                    </a:lnTo>
                    <a:lnTo>
                      <a:pt x="14014" y="4956"/>
                    </a:lnTo>
                    <a:lnTo>
                      <a:pt x="14014" y="4938"/>
                    </a:lnTo>
                    <a:lnTo>
                      <a:pt x="14051" y="4938"/>
                    </a:lnTo>
                    <a:lnTo>
                      <a:pt x="14051" y="4928"/>
                    </a:lnTo>
                    <a:lnTo>
                      <a:pt x="14061" y="4928"/>
                    </a:lnTo>
                    <a:lnTo>
                      <a:pt x="14061" y="4910"/>
                    </a:lnTo>
                    <a:lnTo>
                      <a:pt x="14079" y="4910"/>
                    </a:lnTo>
                    <a:lnTo>
                      <a:pt x="14079" y="4891"/>
                    </a:lnTo>
                    <a:lnTo>
                      <a:pt x="14098" y="4891"/>
                    </a:lnTo>
                    <a:lnTo>
                      <a:pt x="14098" y="4882"/>
                    </a:lnTo>
                    <a:lnTo>
                      <a:pt x="14125" y="4882"/>
                    </a:lnTo>
                    <a:lnTo>
                      <a:pt x="14125" y="4864"/>
                    </a:lnTo>
                    <a:lnTo>
                      <a:pt x="14144" y="4864"/>
                    </a:lnTo>
                    <a:lnTo>
                      <a:pt x="14144" y="4845"/>
                    </a:lnTo>
                    <a:lnTo>
                      <a:pt x="14172" y="4845"/>
                    </a:lnTo>
                    <a:lnTo>
                      <a:pt x="14172" y="4836"/>
                    </a:lnTo>
                    <a:lnTo>
                      <a:pt x="14200" y="4836"/>
                    </a:lnTo>
                    <a:lnTo>
                      <a:pt x="14200" y="4817"/>
                    </a:lnTo>
                    <a:lnTo>
                      <a:pt x="14218" y="4817"/>
                    </a:lnTo>
                    <a:lnTo>
                      <a:pt x="14218" y="4799"/>
                    </a:lnTo>
                    <a:lnTo>
                      <a:pt x="14246" y="4799"/>
                    </a:lnTo>
                    <a:lnTo>
                      <a:pt x="14246" y="4790"/>
                    </a:lnTo>
                    <a:lnTo>
                      <a:pt x="14283" y="4790"/>
                    </a:lnTo>
                    <a:lnTo>
                      <a:pt x="14283" y="4771"/>
                    </a:lnTo>
                    <a:lnTo>
                      <a:pt x="14292" y="4771"/>
                    </a:lnTo>
                    <a:lnTo>
                      <a:pt x="14292" y="4753"/>
                    </a:lnTo>
                    <a:lnTo>
                      <a:pt x="14329" y="4753"/>
                    </a:lnTo>
                    <a:lnTo>
                      <a:pt x="14329" y="4743"/>
                    </a:lnTo>
                    <a:lnTo>
                      <a:pt x="14357" y="4743"/>
                    </a:lnTo>
                    <a:lnTo>
                      <a:pt x="14357" y="4725"/>
                    </a:lnTo>
                    <a:lnTo>
                      <a:pt x="14385" y="4725"/>
                    </a:lnTo>
                    <a:lnTo>
                      <a:pt x="14385" y="4706"/>
                    </a:lnTo>
                    <a:lnTo>
                      <a:pt x="14403" y="4706"/>
                    </a:lnTo>
                    <a:lnTo>
                      <a:pt x="14403" y="4697"/>
                    </a:lnTo>
                    <a:lnTo>
                      <a:pt x="14431" y="4697"/>
                    </a:lnTo>
                    <a:lnTo>
                      <a:pt x="14431" y="4678"/>
                    </a:lnTo>
                    <a:lnTo>
                      <a:pt x="14477" y="4678"/>
                    </a:lnTo>
                    <a:lnTo>
                      <a:pt x="14477" y="4660"/>
                    </a:lnTo>
                    <a:lnTo>
                      <a:pt x="14514" y="4660"/>
                    </a:lnTo>
                    <a:lnTo>
                      <a:pt x="14514" y="4651"/>
                    </a:lnTo>
                    <a:lnTo>
                      <a:pt x="14561" y="4651"/>
                    </a:lnTo>
                    <a:lnTo>
                      <a:pt x="14561" y="4632"/>
                    </a:lnTo>
                    <a:lnTo>
                      <a:pt x="14589" y="4632"/>
                    </a:lnTo>
                    <a:lnTo>
                      <a:pt x="14589" y="4614"/>
                    </a:lnTo>
                    <a:lnTo>
                      <a:pt x="14635" y="4614"/>
                    </a:lnTo>
                    <a:lnTo>
                      <a:pt x="14635" y="4604"/>
                    </a:lnTo>
                    <a:lnTo>
                      <a:pt x="14663" y="4604"/>
                    </a:lnTo>
                    <a:lnTo>
                      <a:pt x="14663" y="4586"/>
                    </a:lnTo>
                    <a:lnTo>
                      <a:pt x="14709" y="4586"/>
                    </a:lnTo>
                    <a:lnTo>
                      <a:pt x="14709" y="4567"/>
                    </a:lnTo>
                    <a:lnTo>
                      <a:pt x="14746" y="4567"/>
                    </a:lnTo>
                    <a:lnTo>
                      <a:pt x="14746" y="4558"/>
                    </a:lnTo>
                    <a:lnTo>
                      <a:pt x="14802" y="4558"/>
                    </a:lnTo>
                    <a:lnTo>
                      <a:pt x="14802" y="4539"/>
                    </a:lnTo>
                    <a:lnTo>
                      <a:pt x="14885" y="4539"/>
                    </a:lnTo>
                    <a:lnTo>
                      <a:pt x="14885" y="4521"/>
                    </a:lnTo>
                    <a:lnTo>
                      <a:pt x="14941" y="4521"/>
                    </a:lnTo>
                    <a:lnTo>
                      <a:pt x="14941" y="4512"/>
                    </a:lnTo>
                    <a:lnTo>
                      <a:pt x="15005" y="4512"/>
                    </a:lnTo>
                    <a:lnTo>
                      <a:pt x="15005" y="4493"/>
                    </a:lnTo>
                    <a:lnTo>
                      <a:pt x="15079" y="4493"/>
                    </a:lnTo>
                    <a:lnTo>
                      <a:pt x="15079" y="4475"/>
                    </a:lnTo>
                    <a:lnTo>
                      <a:pt x="15237" y="4475"/>
                    </a:lnTo>
                    <a:lnTo>
                      <a:pt x="15237" y="4465"/>
                    </a:lnTo>
                    <a:lnTo>
                      <a:pt x="15441" y="4465"/>
                    </a:lnTo>
                    <a:lnTo>
                      <a:pt x="15441" y="4447"/>
                    </a:lnTo>
                    <a:lnTo>
                      <a:pt x="15496" y="4447"/>
                    </a:lnTo>
                    <a:lnTo>
                      <a:pt x="15496" y="4465"/>
                    </a:lnTo>
                    <a:lnTo>
                      <a:pt x="15700" y="4465"/>
                    </a:lnTo>
                    <a:lnTo>
                      <a:pt x="15700" y="4475"/>
                    </a:lnTo>
                    <a:lnTo>
                      <a:pt x="15858" y="4475"/>
                    </a:lnTo>
                    <a:lnTo>
                      <a:pt x="15858" y="4493"/>
                    </a:lnTo>
                    <a:lnTo>
                      <a:pt x="15932" y="4493"/>
                    </a:lnTo>
                    <a:lnTo>
                      <a:pt x="15932" y="4512"/>
                    </a:lnTo>
                    <a:lnTo>
                      <a:pt x="16006" y="4512"/>
                    </a:lnTo>
                    <a:lnTo>
                      <a:pt x="16006" y="4521"/>
                    </a:lnTo>
                    <a:lnTo>
                      <a:pt x="16089" y="4521"/>
                    </a:lnTo>
                    <a:lnTo>
                      <a:pt x="16089" y="4539"/>
                    </a:lnTo>
                    <a:lnTo>
                      <a:pt x="16135" y="4539"/>
                    </a:lnTo>
                    <a:lnTo>
                      <a:pt x="16135" y="4558"/>
                    </a:lnTo>
                    <a:lnTo>
                      <a:pt x="16191" y="4558"/>
                    </a:lnTo>
                    <a:lnTo>
                      <a:pt x="16191" y="4521"/>
                    </a:lnTo>
                    <a:lnTo>
                      <a:pt x="16209" y="4521"/>
                    </a:lnTo>
                    <a:lnTo>
                      <a:pt x="16209" y="4475"/>
                    </a:lnTo>
                    <a:lnTo>
                      <a:pt x="16228" y="4475"/>
                    </a:lnTo>
                    <a:lnTo>
                      <a:pt x="16228" y="4447"/>
                    </a:lnTo>
                    <a:lnTo>
                      <a:pt x="16237" y="4447"/>
                    </a:lnTo>
                    <a:lnTo>
                      <a:pt x="16237" y="4419"/>
                    </a:lnTo>
                    <a:lnTo>
                      <a:pt x="16256" y="4419"/>
                    </a:lnTo>
                    <a:lnTo>
                      <a:pt x="16256" y="4382"/>
                    </a:lnTo>
                    <a:lnTo>
                      <a:pt x="16274" y="4382"/>
                    </a:lnTo>
                    <a:lnTo>
                      <a:pt x="16274" y="4336"/>
                    </a:lnTo>
                    <a:lnTo>
                      <a:pt x="16284" y="4336"/>
                    </a:lnTo>
                    <a:lnTo>
                      <a:pt x="16284" y="4308"/>
                    </a:lnTo>
                    <a:lnTo>
                      <a:pt x="16302" y="4308"/>
                    </a:lnTo>
                    <a:lnTo>
                      <a:pt x="16302" y="4289"/>
                    </a:lnTo>
                    <a:lnTo>
                      <a:pt x="16321" y="4289"/>
                    </a:lnTo>
                    <a:lnTo>
                      <a:pt x="16321" y="4262"/>
                    </a:lnTo>
                    <a:lnTo>
                      <a:pt x="16330" y="4262"/>
                    </a:lnTo>
                    <a:lnTo>
                      <a:pt x="16330" y="4234"/>
                    </a:lnTo>
                    <a:lnTo>
                      <a:pt x="16348" y="4234"/>
                    </a:lnTo>
                    <a:lnTo>
                      <a:pt x="16348" y="4197"/>
                    </a:lnTo>
                    <a:lnTo>
                      <a:pt x="16367" y="4197"/>
                    </a:lnTo>
                    <a:lnTo>
                      <a:pt x="16367" y="4187"/>
                    </a:lnTo>
                    <a:lnTo>
                      <a:pt x="16376" y="4187"/>
                    </a:lnTo>
                    <a:lnTo>
                      <a:pt x="16376" y="4150"/>
                    </a:lnTo>
                    <a:lnTo>
                      <a:pt x="16395" y="4150"/>
                    </a:lnTo>
                    <a:lnTo>
                      <a:pt x="16395" y="4123"/>
                    </a:lnTo>
                    <a:lnTo>
                      <a:pt x="16413" y="4123"/>
                    </a:lnTo>
                    <a:lnTo>
                      <a:pt x="16413" y="4095"/>
                    </a:lnTo>
                    <a:lnTo>
                      <a:pt x="16423" y="4095"/>
                    </a:lnTo>
                    <a:lnTo>
                      <a:pt x="16423" y="4076"/>
                    </a:lnTo>
                    <a:lnTo>
                      <a:pt x="16441" y="4076"/>
                    </a:lnTo>
                    <a:lnTo>
                      <a:pt x="16441" y="4058"/>
                    </a:lnTo>
                    <a:lnTo>
                      <a:pt x="16460" y="4058"/>
                    </a:lnTo>
                    <a:lnTo>
                      <a:pt x="16460" y="4030"/>
                    </a:lnTo>
                    <a:lnTo>
                      <a:pt x="16469" y="4030"/>
                    </a:lnTo>
                    <a:lnTo>
                      <a:pt x="16469" y="4012"/>
                    </a:lnTo>
                    <a:lnTo>
                      <a:pt x="16487" y="4012"/>
                    </a:lnTo>
                    <a:lnTo>
                      <a:pt x="16487" y="4002"/>
                    </a:lnTo>
                    <a:lnTo>
                      <a:pt x="16506" y="4002"/>
                    </a:lnTo>
                    <a:lnTo>
                      <a:pt x="16506" y="3965"/>
                    </a:lnTo>
                    <a:lnTo>
                      <a:pt x="16515" y="3965"/>
                    </a:lnTo>
                    <a:lnTo>
                      <a:pt x="16515" y="3956"/>
                    </a:lnTo>
                    <a:lnTo>
                      <a:pt x="16534" y="3956"/>
                    </a:lnTo>
                    <a:lnTo>
                      <a:pt x="16534" y="3937"/>
                    </a:lnTo>
                    <a:lnTo>
                      <a:pt x="16552" y="3937"/>
                    </a:lnTo>
                    <a:lnTo>
                      <a:pt x="16552" y="3910"/>
                    </a:lnTo>
                    <a:lnTo>
                      <a:pt x="16561" y="3910"/>
                    </a:lnTo>
                    <a:lnTo>
                      <a:pt x="16561" y="3891"/>
                    </a:lnTo>
                    <a:lnTo>
                      <a:pt x="16580" y="3891"/>
                    </a:lnTo>
                    <a:lnTo>
                      <a:pt x="16580" y="3873"/>
                    </a:lnTo>
                    <a:lnTo>
                      <a:pt x="16599" y="3873"/>
                    </a:lnTo>
                    <a:lnTo>
                      <a:pt x="16599" y="3863"/>
                    </a:lnTo>
                    <a:lnTo>
                      <a:pt x="16608" y="3863"/>
                    </a:lnTo>
                    <a:lnTo>
                      <a:pt x="16608" y="3845"/>
                    </a:lnTo>
                    <a:lnTo>
                      <a:pt x="16626" y="3845"/>
                    </a:lnTo>
                    <a:lnTo>
                      <a:pt x="16626" y="3826"/>
                    </a:lnTo>
                    <a:lnTo>
                      <a:pt x="16645" y="3826"/>
                    </a:lnTo>
                    <a:lnTo>
                      <a:pt x="16645" y="3798"/>
                    </a:lnTo>
                    <a:lnTo>
                      <a:pt x="16654" y="3798"/>
                    </a:lnTo>
                    <a:lnTo>
                      <a:pt x="16654" y="3780"/>
                    </a:lnTo>
                    <a:lnTo>
                      <a:pt x="16673" y="3780"/>
                    </a:lnTo>
                    <a:lnTo>
                      <a:pt x="16673" y="3771"/>
                    </a:lnTo>
                    <a:lnTo>
                      <a:pt x="16691" y="3771"/>
                    </a:lnTo>
                    <a:lnTo>
                      <a:pt x="16691" y="3752"/>
                    </a:lnTo>
                    <a:lnTo>
                      <a:pt x="16700" y="3752"/>
                    </a:lnTo>
                    <a:lnTo>
                      <a:pt x="16700" y="3734"/>
                    </a:lnTo>
                    <a:lnTo>
                      <a:pt x="16719" y="3734"/>
                    </a:lnTo>
                    <a:lnTo>
                      <a:pt x="16719" y="3724"/>
                    </a:lnTo>
                    <a:lnTo>
                      <a:pt x="16737" y="3724"/>
                    </a:lnTo>
                    <a:lnTo>
                      <a:pt x="16737" y="3706"/>
                    </a:lnTo>
                    <a:lnTo>
                      <a:pt x="16747" y="3706"/>
                    </a:lnTo>
                    <a:lnTo>
                      <a:pt x="16747" y="3687"/>
                    </a:lnTo>
                    <a:lnTo>
                      <a:pt x="16765" y="3687"/>
                    </a:lnTo>
                    <a:lnTo>
                      <a:pt x="16765" y="3678"/>
                    </a:lnTo>
                    <a:lnTo>
                      <a:pt x="16784" y="3678"/>
                    </a:lnTo>
                    <a:lnTo>
                      <a:pt x="16784" y="3660"/>
                    </a:lnTo>
                    <a:lnTo>
                      <a:pt x="16793" y="3660"/>
                    </a:lnTo>
                    <a:lnTo>
                      <a:pt x="16793" y="3641"/>
                    </a:lnTo>
                    <a:lnTo>
                      <a:pt x="16830" y="3641"/>
                    </a:lnTo>
                    <a:lnTo>
                      <a:pt x="16830" y="3632"/>
                    </a:lnTo>
                    <a:lnTo>
                      <a:pt x="16839" y="3632"/>
                    </a:lnTo>
                    <a:lnTo>
                      <a:pt x="16839" y="3613"/>
                    </a:lnTo>
                    <a:lnTo>
                      <a:pt x="16858" y="3613"/>
                    </a:lnTo>
                    <a:lnTo>
                      <a:pt x="16858" y="3595"/>
                    </a:lnTo>
                    <a:lnTo>
                      <a:pt x="16876" y="3595"/>
                    </a:lnTo>
                    <a:lnTo>
                      <a:pt x="16876" y="3585"/>
                    </a:lnTo>
                    <a:lnTo>
                      <a:pt x="16886" y="3585"/>
                    </a:lnTo>
                    <a:lnTo>
                      <a:pt x="16886" y="3567"/>
                    </a:lnTo>
                    <a:lnTo>
                      <a:pt x="16923" y="3567"/>
                    </a:lnTo>
                    <a:lnTo>
                      <a:pt x="16923" y="3548"/>
                    </a:lnTo>
                    <a:lnTo>
                      <a:pt x="16932" y="3548"/>
                    </a:lnTo>
                    <a:lnTo>
                      <a:pt x="16932" y="3539"/>
                    </a:lnTo>
                    <a:lnTo>
                      <a:pt x="16950" y="3539"/>
                    </a:lnTo>
                    <a:lnTo>
                      <a:pt x="16950" y="3521"/>
                    </a:lnTo>
                    <a:lnTo>
                      <a:pt x="16969" y="3521"/>
                    </a:lnTo>
                    <a:lnTo>
                      <a:pt x="16969" y="3502"/>
                    </a:lnTo>
                    <a:lnTo>
                      <a:pt x="16997" y="3502"/>
                    </a:lnTo>
                    <a:lnTo>
                      <a:pt x="16997" y="3493"/>
                    </a:lnTo>
                    <a:lnTo>
                      <a:pt x="17015" y="3493"/>
                    </a:lnTo>
                    <a:lnTo>
                      <a:pt x="17015" y="3474"/>
                    </a:lnTo>
                    <a:lnTo>
                      <a:pt x="17043" y="3474"/>
                    </a:lnTo>
                    <a:lnTo>
                      <a:pt x="17043" y="3456"/>
                    </a:lnTo>
                    <a:lnTo>
                      <a:pt x="17062" y="3456"/>
                    </a:lnTo>
                    <a:lnTo>
                      <a:pt x="17062" y="3446"/>
                    </a:lnTo>
                    <a:lnTo>
                      <a:pt x="17089" y="3446"/>
                    </a:lnTo>
                    <a:lnTo>
                      <a:pt x="17089" y="3428"/>
                    </a:lnTo>
                    <a:lnTo>
                      <a:pt x="17108" y="3428"/>
                    </a:lnTo>
                    <a:lnTo>
                      <a:pt x="17108" y="3409"/>
                    </a:lnTo>
                    <a:lnTo>
                      <a:pt x="17136" y="3409"/>
                    </a:lnTo>
                    <a:lnTo>
                      <a:pt x="17136" y="3400"/>
                    </a:lnTo>
                    <a:lnTo>
                      <a:pt x="17154" y="3400"/>
                    </a:lnTo>
                    <a:lnTo>
                      <a:pt x="17154" y="3382"/>
                    </a:lnTo>
                    <a:lnTo>
                      <a:pt x="17182" y="3382"/>
                    </a:lnTo>
                    <a:lnTo>
                      <a:pt x="17182" y="3363"/>
                    </a:lnTo>
                    <a:lnTo>
                      <a:pt x="17210" y="3363"/>
                    </a:lnTo>
                    <a:lnTo>
                      <a:pt x="17210" y="3354"/>
                    </a:lnTo>
                    <a:lnTo>
                      <a:pt x="17247" y="3354"/>
                    </a:lnTo>
                    <a:lnTo>
                      <a:pt x="17247" y="3335"/>
                    </a:lnTo>
                    <a:lnTo>
                      <a:pt x="17275" y="3335"/>
                    </a:lnTo>
                    <a:lnTo>
                      <a:pt x="17275" y="3317"/>
                    </a:lnTo>
                    <a:lnTo>
                      <a:pt x="17302" y="3317"/>
                    </a:lnTo>
                    <a:lnTo>
                      <a:pt x="17302" y="3308"/>
                    </a:lnTo>
                    <a:lnTo>
                      <a:pt x="17340" y="3308"/>
                    </a:lnTo>
                    <a:lnTo>
                      <a:pt x="17340" y="3289"/>
                    </a:lnTo>
                    <a:lnTo>
                      <a:pt x="17367" y="3289"/>
                    </a:lnTo>
                    <a:lnTo>
                      <a:pt x="17367" y="3271"/>
                    </a:lnTo>
                    <a:lnTo>
                      <a:pt x="17395" y="3271"/>
                    </a:lnTo>
                    <a:lnTo>
                      <a:pt x="17395" y="3261"/>
                    </a:lnTo>
                    <a:lnTo>
                      <a:pt x="17432" y="3261"/>
                    </a:lnTo>
                    <a:lnTo>
                      <a:pt x="17432" y="3243"/>
                    </a:lnTo>
                    <a:lnTo>
                      <a:pt x="17460" y="3243"/>
                    </a:lnTo>
                    <a:lnTo>
                      <a:pt x="17460" y="3224"/>
                    </a:lnTo>
                    <a:lnTo>
                      <a:pt x="17506" y="3224"/>
                    </a:lnTo>
                    <a:lnTo>
                      <a:pt x="17506" y="3215"/>
                    </a:lnTo>
                    <a:lnTo>
                      <a:pt x="17534" y="3215"/>
                    </a:lnTo>
                    <a:lnTo>
                      <a:pt x="17534" y="3196"/>
                    </a:lnTo>
                    <a:lnTo>
                      <a:pt x="17580" y="3196"/>
                    </a:lnTo>
                    <a:lnTo>
                      <a:pt x="17580" y="3178"/>
                    </a:lnTo>
                    <a:lnTo>
                      <a:pt x="17627" y="3178"/>
                    </a:lnTo>
                    <a:lnTo>
                      <a:pt x="17627" y="3169"/>
                    </a:lnTo>
                    <a:lnTo>
                      <a:pt x="17673" y="3169"/>
                    </a:lnTo>
                    <a:lnTo>
                      <a:pt x="17673" y="3150"/>
                    </a:lnTo>
                    <a:lnTo>
                      <a:pt x="17719" y="3150"/>
                    </a:lnTo>
                    <a:lnTo>
                      <a:pt x="17719" y="3132"/>
                    </a:lnTo>
                    <a:lnTo>
                      <a:pt x="17803" y="3132"/>
                    </a:lnTo>
                    <a:lnTo>
                      <a:pt x="17803" y="3122"/>
                    </a:lnTo>
                    <a:lnTo>
                      <a:pt x="17858" y="3122"/>
                    </a:lnTo>
                    <a:lnTo>
                      <a:pt x="17858" y="3104"/>
                    </a:lnTo>
                    <a:lnTo>
                      <a:pt x="17942" y="3104"/>
                    </a:lnTo>
                    <a:lnTo>
                      <a:pt x="17942" y="3085"/>
                    </a:lnTo>
                    <a:lnTo>
                      <a:pt x="18016" y="3085"/>
                    </a:lnTo>
                    <a:lnTo>
                      <a:pt x="18016" y="3076"/>
                    </a:lnTo>
                    <a:lnTo>
                      <a:pt x="18182" y="3076"/>
                    </a:lnTo>
                    <a:lnTo>
                      <a:pt x="18182" y="3057"/>
                    </a:lnTo>
                    <a:lnTo>
                      <a:pt x="18571" y="3057"/>
                    </a:lnTo>
                    <a:lnTo>
                      <a:pt x="18571" y="3076"/>
                    </a:lnTo>
                    <a:lnTo>
                      <a:pt x="18710" y="3076"/>
                    </a:lnTo>
                    <a:lnTo>
                      <a:pt x="18710" y="3085"/>
                    </a:lnTo>
                    <a:lnTo>
                      <a:pt x="18784" y="3085"/>
                    </a:lnTo>
                    <a:lnTo>
                      <a:pt x="18784" y="3104"/>
                    </a:lnTo>
                    <a:lnTo>
                      <a:pt x="18849" y="3104"/>
                    </a:lnTo>
                    <a:lnTo>
                      <a:pt x="18849" y="3122"/>
                    </a:lnTo>
                    <a:lnTo>
                      <a:pt x="18923" y="3122"/>
                    </a:lnTo>
                    <a:lnTo>
                      <a:pt x="18923" y="3132"/>
                    </a:lnTo>
                    <a:lnTo>
                      <a:pt x="19007" y="3132"/>
                    </a:lnTo>
                    <a:lnTo>
                      <a:pt x="19007" y="3150"/>
                    </a:lnTo>
                    <a:lnTo>
                      <a:pt x="19053" y="3150"/>
                    </a:lnTo>
                    <a:lnTo>
                      <a:pt x="19053" y="3169"/>
                    </a:lnTo>
                    <a:lnTo>
                      <a:pt x="19099" y="3169"/>
                    </a:lnTo>
                    <a:lnTo>
                      <a:pt x="19099" y="3178"/>
                    </a:lnTo>
                    <a:lnTo>
                      <a:pt x="19146" y="3178"/>
                    </a:lnTo>
                    <a:lnTo>
                      <a:pt x="19146" y="3196"/>
                    </a:lnTo>
                    <a:lnTo>
                      <a:pt x="19174" y="3196"/>
                    </a:lnTo>
                    <a:lnTo>
                      <a:pt x="19174" y="3215"/>
                    </a:lnTo>
                    <a:lnTo>
                      <a:pt x="19220" y="3215"/>
                    </a:lnTo>
                    <a:lnTo>
                      <a:pt x="19220" y="3224"/>
                    </a:lnTo>
                    <a:lnTo>
                      <a:pt x="19266" y="3224"/>
                    </a:lnTo>
                    <a:lnTo>
                      <a:pt x="19266" y="3243"/>
                    </a:lnTo>
                    <a:lnTo>
                      <a:pt x="19294" y="3243"/>
                    </a:lnTo>
                    <a:lnTo>
                      <a:pt x="19294" y="3261"/>
                    </a:lnTo>
                    <a:lnTo>
                      <a:pt x="19340" y="3261"/>
                    </a:lnTo>
                    <a:lnTo>
                      <a:pt x="19340" y="3271"/>
                    </a:lnTo>
                    <a:lnTo>
                      <a:pt x="19377" y="3271"/>
                    </a:lnTo>
                    <a:lnTo>
                      <a:pt x="19377" y="3289"/>
                    </a:lnTo>
                    <a:lnTo>
                      <a:pt x="19405" y="3289"/>
                    </a:lnTo>
                    <a:lnTo>
                      <a:pt x="19405" y="3308"/>
                    </a:lnTo>
                    <a:lnTo>
                      <a:pt x="19433" y="3308"/>
                    </a:lnTo>
                    <a:lnTo>
                      <a:pt x="19433" y="3317"/>
                    </a:lnTo>
                    <a:lnTo>
                      <a:pt x="19470" y="3317"/>
                    </a:lnTo>
                    <a:lnTo>
                      <a:pt x="19470" y="3335"/>
                    </a:lnTo>
                    <a:lnTo>
                      <a:pt x="19479" y="3335"/>
                    </a:lnTo>
                    <a:lnTo>
                      <a:pt x="19479" y="3354"/>
                    </a:lnTo>
                    <a:lnTo>
                      <a:pt x="19516" y="3354"/>
                    </a:lnTo>
                    <a:lnTo>
                      <a:pt x="19516" y="3363"/>
                    </a:lnTo>
                    <a:lnTo>
                      <a:pt x="19544" y="3363"/>
                    </a:lnTo>
                    <a:lnTo>
                      <a:pt x="19544" y="3382"/>
                    </a:lnTo>
                    <a:lnTo>
                      <a:pt x="19572" y="3382"/>
                    </a:lnTo>
                    <a:lnTo>
                      <a:pt x="19572" y="3400"/>
                    </a:lnTo>
                    <a:lnTo>
                      <a:pt x="19609" y="3400"/>
                    </a:lnTo>
                    <a:lnTo>
                      <a:pt x="19609" y="3409"/>
                    </a:lnTo>
                    <a:lnTo>
                      <a:pt x="19637" y="3409"/>
                    </a:lnTo>
                    <a:lnTo>
                      <a:pt x="19637" y="3428"/>
                    </a:lnTo>
                    <a:lnTo>
                      <a:pt x="19655" y="3428"/>
                    </a:lnTo>
                    <a:lnTo>
                      <a:pt x="19655" y="3446"/>
                    </a:lnTo>
                    <a:lnTo>
                      <a:pt x="19664" y="3446"/>
                    </a:lnTo>
                    <a:lnTo>
                      <a:pt x="19664" y="3456"/>
                    </a:lnTo>
                    <a:lnTo>
                      <a:pt x="19701" y="3456"/>
                    </a:lnTo>
                    <a:lnTo>
                      <a:pt x="19701" y="3474"/>
                    </a:lnTo>
                    <a:lnTo>
                      <a:pt x="19711" y="3474"/>
                    </a:lnTo>
                    <a:lnTo>
                      <a:pt x="19711" y="3493"/>
                    </a:lnTo>
                    <a:lnTo>
                      <a:pt x="19748" y="3493"/>
                    </a:lnTo>
                    <a:lnTo>
                      <a:pt x="19748" y="3502"/>
                    </a:lnTo>
                    <a:lnTo>
                      <a:pt x="19757" y="3502"/>
                    </a:lnTo>
                    <a:lnTo>
                      <a:pt x="19757" y="3521"/>
                    </a:lnTo>
                    <a:lnTo>
                      <a:pt x="19776" y="3521"/>
                    </a:lnTo>
                    <a:lnTo>
                      <a:pt x="19776" y="3539"/>
                    </a:lnTo>
                    <a:lnTo>
                      <a:pt x="19803" y="3539"/>
                    </a:lnTo>
                    <a:lnTo>
                      <a:pt x="19803" y="3548"/>
                    </a:lnTo>
                    <a:lnTo>
                      <a:pt x="19822" y="3548"/>
                    </a:lnTo>
                    <a:lnTo>
                      <a:pt x="19822" y="3567"/>
                    </a:lnTo>
                    <a:lnTo>
                      <a:pt x="19850" y="3567"/>
                    </a:lnTo>
                    <a:lnTo>
                      <a:pt x="19850" y="3585"/>
                    </a:lnTo>
                    <a:lnTo>
                      <a:pt x="19868" y="3585"/>
                    </a:lnTo>
                    <a:lnTo>
                      <a:pt x="19868" y="3595"/>
                    </a:lnTo>
                    <a:lnTo>
                      <a:pt x="19887" y="3595"/>
                    </a:lnTo>
                    <a:lnTo>
                      <a:pt x="19887" y="3613"/>
                    </a:lnTo>
                    <a:lnTo>
                      <a:pt x="19896" y="3613"/>
                    </a:lnTo>
                    <a:lnTo>
                      <a:pt x="19896" y="3632"/>
                    </a:lnTo>
                    <a:lnTo>
                      <a:pt x="19915" y="3632"/>
                    </a:lnTo>
                    <a:lnTo>
                      <a:pt x="19915" y="3641"/>
                    </a:lnTo>
                    <a:lnTo>
                      <a:pt x="19933" y="3641"/>
                    </a:lnTo>
                    <a:lnTo>
                      <a:pt x="19933" y="3660"/>
                    </a:lnTo>
                    <a:lnTo>
                      <a:pt x="19961" y="3660"/>
                    </a:lnTo>
                    <a:lnTo>
                      <a:pt x="19961" y="3678"/>
                    </a:lnTo>
                    <a:lnTo>
                      <a:pt x="19979" y="3678"/>
                    </a:lnTo>
                    <a:lnTo>
                      <a:pt x="19979" y="3687"/>
                    </a:lnTo>
                    <a:lnTo>
                      <a:pt x="19989" y="3687"/>
                    </a:lnTo>
                    <a:lnTo>
                      <a:pt x="19989" y="3706"/>
                    </a:lnTo>
                    <a:lnTo>
                      <a:pt x="20007" y="3706"/>
                    </a:lnTo>
                    <a:lnTo>
                      <a:pt x="20007" y="3724"/>
                    </a:lnTo>
                    <a:lnTo>
                      <a:pt x="20026" y="3724"/>
                    </a:lnTo>
                    <a:lnTo>
                      <a:pt x="20026" y="3734"/>
                    </a:lnTo>
                    <a:lnTo>
                      <a:pt x="20035" y="3734"/>
                    </a:lnTo>
                    <a:lnTo>
                      <a:pt x="20035" y="3752"/>
                    </a:lnTo>
                    <a:lnTo>
                      <a:pt x="20053" y="3752"/>
                    </a:lnTo>
                    <a:lnTo>
                      <a:pt x="20053" y="3771"/>
                    </a:lnTo>
                    <a:lnTo>
                      <a:pt x="20072" y="3771"/>
                    </a:lnTo>
                    <a:lnTo>
                      <a:pt x="20072" y="3780"/>
                    </a:lnTo>
                    <a:lnTo>
                      <a:pt x="20081" y="3780"/>
                    </a:lnTo>
                    <a:lnTo>
                      <a:pt x="20081" y="3798"/>
                    </a:lnTo>
                    <a:lnTo>
                      <a:pt x="20100" y="3798"/>
                    </a:lnTo>
                    <a:lnTo>
                      <a:pt x="20100" y="3817"/>
                    </a:lnTo>
                    <a:lnTo>
                      <a:pt x="20118" y="3817"/>
                    </a:lnTo>
                    <a:lnTo>
                      <a:pt x="20118" y="3826"/>
                    </a:lnTo>
                    <a:lnTo>
                      <a:pt x="20128" y="3826"/>
                    </a:lnTo>
                    <a:lnTo>
                      <a:pt x="20128" y="3845"/>
                    </a:lnTo>
                    <a:lnTo>
                      <a:pt x="20146" y="3845"/>
                    </a:lnTo>
                    <a:lnTo>
                      <a:pt x="20146" y="3863"/>
                    </a:lnTo>
                    <a:lnTo>
                      <a:pt x="20165" y="3863"/>
                    </a:lnTo>
                    <a:lnTo>
                      <a:pt x="20165" y="3891"/>
                    </a:lnTo>
                    <a:lnTo>
                      <a:pt x="20174" y="3891"/>
                    </a:lnTo>
                    <a:lnTo>
                      <a:pt x="20174" y="3910"/>
                    </a:lnTo>
                    <a:lnTo>
                      <a:pt x="20192" y="3910"/>
                    </a:lnTo>
                    <a:lnTo>
                      <a:pt x="20192" y="3919"/>
                    </a:lnTo>
                    <a:lnTo>
                      <a:pt x="20211" y="3919"/>
                    </a:lnTo>
                    <a:lnTo>
                      <a:pt x="20211" y="3937"/>
                    </a:lnTo>
                    <a:lnTo>
                      <a:pt x="20220" y="3937"/>
                    </a:lnTo>
                    <a:lnTo>
                      <a:pt x="20220" y="3965"/>
                    </a:lnTo>
                    <a:lnTo>
                      <a:pt x="20239" y="3965"/>
                    </a:lnTo>
                    <a:lnTo>
                      <a:pt x="20239" y="3984"/>
                    </a:lnTo>
                    <a:lnTo>
                      <a:pt x="20257" y="3984"/>
                    </a:lnTo>
                    <a:lnTo>
                      <a:pt x="20257" y="4002"/>
                    </a:lnTo>
                    <a:lnTo>
                      <a:pt x="20266" y="4002"/>
                    </a:lnTo>
                    <a:lnTo>
                      <a:pt x="20266" y="4012"/>
                    </a:lnTo>
                    <a:lnTo>
                      <a:pt x="20285" y="4012"/>
                    </a:lnTo>
                    <a:lnTo>
                      <a:pt x="20285" y="4049"/>
                    </a:lnTo>
                    <a:lnTo>
                      <a:pt x="20304" y="4049"/>
                    </a:lnTo>
                    <a:lnTo>
                      <a:pt x="20304" y="4058"/>
                    </a:lnTo>
                    <a:lnTo>
                      <a:pt x="20313" y="4058"/>
                    </a:lnTo>
                    <a:lnTo>
                      <a:pt x="20313" y="4076"/>
                    </a:lnTo>
                    <a:lnTo>
                      <a:pt x="20331" y="4076"/>
                    </a:lnTo>
                    <a:lnTo>
                      <a:pt x="20331" y="4104"/>
                    </a:lnTo>
                    <a:lnTo>
                      <a:pt x="20350" y="4104"/>
                    </a:lnTo>
                    <a:lnTo>
                      <a:pt x="20350" y="4123"/>
                    </a:lnTo>
                    <a:lnTo>
                      <a:pt x="20359" y="4123"/>
                    </a:lnTo>
                    <a:lnTo>
                      <a:pt x="20359" y="4150"/>
                    </a:lnTo>
                    <a:lnTo>
                      <a:pt x="20378" y="4150"/>
                    </a:lnTo>
                    <a:lnTo>
                      <a:pt x="20378" y="4169"/>
                    </a:lnTo>
                    <a:lnTo>
                      <a:pt x="20396" y="4169"/>
                    </a:lnTo>
                    <a:lnTo>
                      <a:pt x="20396" y="4197"/>
                    </a:lnTo>
                    <a:lnTo>
                      <a:pt x="20405" y="4197"/>
                    </a:lnTo>
                    <a:lnTo>
                      <a:pt x="20405" y="4234"/>
                    </a:lnTo>
                    <a:lnTo>
                      <a:pt x="20424" y="4234"/>
                    </a:lnTo>
                    <a:lnTo>
                      <a:pt x="20424" y="4243"/>
                    </a:lnTo>
                    <a:lnTo>
                      <a:pt x="20442" y="4243"/>
                    </a:lnTo>
                    <a:lnTo>
                      <a:pt x="20442" y="4280"/>
                    </a:lnTo>
                    <a:lnTo>
                      <a:pt x="20452" y="4280"/>
                    </a:lnTo>
                    <a:lnTo>
                      <a:pt x="20452" y="4308"/>
                    </a:lnTo>
                    <a:lnTo>
                      <a:pt x="20470" y="4308"/>
                    </a:lnTo>
                    <a:lnTo>
                      <a:pt x="20470" y="4336"/>
                    </a:lnTo>
                    <a:lnTo>
                      <a:pt x="20489" y="4336"/>
                    </a:lnTo>
                    <a:lnTo>
                      <a:pt x="20489" y="4373"/>
                    </a:lnTo>
                    <a:lnTo>
                      <a:pt x="20498" y="4373"/>
                    </a:lnTo>
                    <a:lnTo>
                      <a:pt x="20498" y="4401"/>
                    </a:lnTo>
                    <a:lnTo>
                      <a:pt x="20517" y="4401"/>
                    </a:lnTo>
                    <a:lnTo>
                      <a:pt x="20517" y="4428"/>
                    </a:lnTo>
                    <a:lnTo>
                      <a:pt x="20535" y="4428"/>
                    </a:lnTo>
                    <a:lnTo>
                      <a:pt x="20535" y="4465"/>
                    </a:lnTo>
                    <a:lnTo>
                      <a:pt x="20544" y="4465"/>
                    </a:lnTo>
                    <a:lnTo>
                      <a:pt x="20544" y="4512"/>
                    </a:lnTo>
                    <a:lnTo>
                      <a:pt x="20563" y="4512"/>
                    </a:lnTo>
                    <a:lnTo>
                      <a:pt x="20563" y="4539"/>
                    </a:lnTo>
                    <a:lnTo>
                      <a:pt x="20581" y="4539"/>
                    </a:lnTo>
                    <a:lnTo>
                      <a:pt x="20581" y="4567"/>
                    </a:lnTo>
                    <a:lnTo>
                      <a:pt x="20637" y="4567"/>
                    </a:lnTo>
                    <a:lnTo>
                      <a:pt x="20637" y="4586"/>
                    </a:lnTo>
                    <a:lnTo>
                      <a:pt x="20702" y="4586"/>
                    </a:lnTo>
                    <a:lnTo>
                      <a:pt x="20702" y="4604"/>
                    </a:lnTo>
                    <a:lnTo>
                      <a:pt x="20767" y="4604"/>
                    </a:lnTo>
                    <a:lnTo>
                      <a:pt x="20767" y="4614"/>
                    </a:lnTo>
                    <a:lnTo>
                      <a:pt x="20813" y="4614"/>
                    </a:lnTo>
                    <a:lnTo>
                      <a:pt x="20813" y="4632"/>
                    </a:lnTo>
                    <a:lnTo>
                      <a:pt x="20869" y="4632"/>
                    </a:lnTo>
                    <a:lnTo>
                      <a:pt x="20869" y="4651"/>
                    </a:lnTo>
                    <a:lnTo>
                      <a:pt x="20915" y="4651"/>
                    </a:lnTo>
                    <a:lnTo>
                      <a:pt x="20915" y="4660"/>
                    </a:lnTo>
                    <a:lnTo>
                      <a:pt x="20961" y="4660"/>
                    </a:lnTo>
                    <a:lnTo>
                      <a:pt x="20961" y="4678"/>
                    </a:lnTo>
                    <a:lnTo>
                      <a:pt x="21007" y="4678"/>
                    </a:lnTo>
                    <a:lnTo>
                      <a:pt x="21007" y="4697"/>
                    </a:lnTo>
                    <a:lnTo>
                      <a:pt x="21054" y="4697"/>
                    </a:lnTo>
                    <a:lnTo>
                      <a:pt x="21054" y="4706"/>
                    </a:lnTo>
                    <a:lnTo>
                      <a:pt x="21091" y="4706"/>
                    </a:lnTo>
                    <a:lnTo>
                      <a:pt x="21091" y="4725"/>
                    </a:lnTo>
                    <a:lnTo>
                      <a:pt x="21137" y="4725"/>
                    </a:lnTo>
                    <a:lnTo>
                      <a:pt x="21137" y="4743"/>
                    </a:lnTo>
                    <a:lnTo>
                      <a:pt x="21165" y="4743"/>
                    </a:lnTo>
                    <a:lnTo>
                      <a:pt x="21165" y="4753"/>
                    </a:lnTo>
                    <a:lnTo>
                      <a:pt x="21193" y="4753"/>
                    </a:lnTo>
                    <a:lnTo>
                      <a:pt x="21193" y="4771"/>
                    </a:lnTo>
                    <a:lnTo>
                      <a:pt x="21239" y="4771"/>
                    </a:lnTo>
                    <a:lnTo>
                      <a:pt x="21239" y="4790"/>
                    </a:lnTo>
                    <a:lnTo>
                      <a:pt x="21276" y="4790"/>
                    </a:lnTo>
                    <a:lnTo>
                      <a:pt x="21276" y="4799"/>
                    </a:lnTo>
                    <a:lnTo>
                      <a:pt x="21304" y="4799"/>
                    </a:lnTo>
                    <a:lnTo>
                      <a:pt x="21304" y="4817"/>
                    </a:lnTo>
                    <a:lnTo>
                      <a:pt x="21350" y="4817"/>
                    </a:lnTo>
                    <a:lnTo>
                      <a:pt x="21350" y="4836"/>
                    </a:lnTo>
                    <a:lnTo>
                      <a:pt x="21378" y="4836"/>
                    </a:lnTo>
                    <a:lnTo>
                      <a:pt x="21378" y="4845"/>
                    </a:lnTo>
                    <a:lnTo>
                      <a:pt x="21415" y="4845"/>
                    </a:lnTo>
                    <a:lnTo>
                      <a:pt x="21415" y="4864"/>
                    </a:lnTo>
                    <a:lnTo>
                      <a:pt x="21443" y="4864"/>
                    </a:lnTo>
                    <a:lnTo>
                      <a:pt x="21443" y="4882"/>
                    </a:lnTo>
                    <a:lnTo>
                      <a:pt x="21461" y="4882"/>
                    </a:lnTo>
                    <a:lnTo>
                      <a:pt x="21461" y="4891"/>
                    </a:lnTo>
                    <a:lnTo>
                      <a:pt x="21489" y="4891"/>
                    </a:lnTo>
                    <a:lnTo>
                      <a:pt x="21489" y="4910"/>
                    </a:lnTo>
                    <a:lnTo>
                      <a:pt x="21517" y="4910"/>
                    </a:lnTo>
                    <a:lnTo>
                      <a:pt x="21517" y="4928"/>
                    </a:lnTo>
                    <a:lnTo>
                      <a:pt x="21554" y="4928"/>
                    </a:lnTo>
                    <a:lnTo>
                      <a:pt x="21554" y="4938"/>
                    </a:lnTo>
                    <a:lnTo>
                      <a:pt x="21563" y="4938"/>
                    </a:lnTo>
                    <a:lnTo>
                      <a:pt x="21563" y="4956"/>
                    </a:lnTo>
                    <a:lnTo>
                      <a:pt x="21600" y="4956"/>
                    </a:lnTo>
                    <a:lnTo>
                      <a:pt x="21600" y="4975"/>
                    </a:lnTo>
                    <a:lnTo>
                      <a:pt x="21628" y="4975"/>
                    </a:lnTo>
                    <a:lnTo>
                      <a:pt x="21628" y="4984"/>
                    </a:lnTo>
                    <a:lnTo>
                      <a:pt x="21647" y="4984"/>
                    </a:lnTo>
                    <a:lnTo>
                      <a:pt x="21647" y="5003"/>
                    </a:lnTo>
                    <a:lnTo>
                      <a:pt x="21674" y="5003"/>
                    </a:lnTo>
                    <a:lnTo>
                      <a:pt x="21674" y="5021"/>
                    </a:lnTo>
                    <a:lnTo>
                      <a:pt x="21702" y="5021"/>
                    </a:lnTo>
                    <a:lnTo>
                      <a:pt x="21702" y="5030"/>
                    </a:lnTo>
                    <a:lnTo>
                      <a:pt x="21721" y="5030"/>
                    </a:lnTo>
                    <a:lnTo>
                      <a:pt x="21721" y="5049"/>
                    </a:lnTo>
                    <a:lnTo>
                      <a:pt x="21748" y="5049"/>
                    </a:lnTo>
                    <a:lnTo>
                      <a:pt x="21748" y="5067"/>
                    </a:lnTo>
                    <a:lnTo>
                      <a:pt x="21786" y="5067"/>
                    </a:lnTo>
                    <a:lnTo>
                      <a:pt x="21786" y="5077"/>
                    </a:lnTo>
                    <a:lnTo>
                      <a:pt x="21795" y="5077"/>
                    </a:lnTo>
                    <a:lnTo>
                      <a:pt x="21795" y="5095"/>
                    </a:lnTo>
                    <a:lnTo>
                      <a:pt x="21813" y="5095"/>
                    </a:lnTo>
                    <a:lnTo>
                      <a:pt x="21813" y="5114"/>
                    </a:lnTo>
                    <a:lnTo>
                      <a:pt x="21832" y="5114"/>
                    </a:lnTo>
                    <a:lnTo>
                      <a:pt x="21832" y="5123"/>
                    </a:lnTo>
                    <a:lnTo>
                      <a:pt x="21860" y="5123"/>
                    </a:lnTo>
                    <a:lnTo>
                      <a:pt x="21860" y="5142"/>
                    </a:lnTo>
                    <a:lnTo>
                      <a:pt x="21878" y="5142"/>
                    </a:lnTo>
                    <a:lnTo>
                      <a:pt x="21878" y="5160"/>
                    </a:lnTo>
                    <a:lnTo>
                      <a:pt x="21887" y="5160"/>
                    </a:lnTo>
                    <a:lnTo>
                      <a:pt x="21887" y="5169"/>
                    </a:lnTo>
                    <a:lnTo>
                      <a:pt x="21906" y="5169"/>
                    </a:lnTo>
                    <a:lnTo>
                      <a:pt x="21906" y="5188"/>
                    </a:lnTo>
                    <a:lnTo>
                      <a:pt x="21934" y="5188"/>
                    </a:lnTo>
                    <a:lnTo>
                      <a:pt x="21934" y="5206"/>
                    </a:lnTo>
                    <a:lnTo>
                      <a:pt x="21952" y="5206"/>
                    </a:lnTo>
                    <a:lnTo>
                      <a:pt x="21952" y="5216"/>
                    </a:lnTo>
                    <a:lnTo>
                      <a:pt x="21971" y="5216"/>
                    </a:lnTo>
                    <a:lnTo>
                      <a:pt x="21971" y="5234"/>
                    </a:lnTo>
                    <a:lnTo>
                      <a:pt x="21999" y="5234"/>
                    </a:lnTo>
                    <a:lnTo>
                      <a:pt x="21999" y="5253"/>
                    </a:lnTo>
                    <a:lnTo>
                      <a:pt x="22017" y="5253"/>
                    </a:lnTo>
                    <a:lnTo>
                      <a:pt x="22017" y="5262"/>
                    </a:lnTo>
                    <a:lnTo>
                      <a:pt x="22026" y="5262"/>
                    </a:lnTo>
                    <a:lnTo>
                      <a:pt x="22026" y="5280"/>
                    </a:lnTo>
                    <a:lnTo>
                      <a:pt x="22045" y="5280"/>
                    </a:lnTo>
                    <a:lnTo>
                      <a:pt x="22045" y="5299"/>
                    </a:lnTo>
                    <a:lnTo>
                      <a:pt x="22073" y="5299"/>
                    </a:lnTo>
                    <a:lnTo>
                      <a:pt x="22073" y="5308"/>
                    </a:lnTo>
                    <a:lnTo>
                      <a:pt x="22091" y="5308"/>
                    </a:lnTo>
                    <a:lnTo>
                      <a:pt x="22091" y="5327"/>
                    </a:lnTo>
                    <a:lnTo>
                      <a:pt x="22110" y="5327"/>
                    </a:lnTo>
                    <a:lnTo>
                      <a:pt x="22110" y="5345"/>
                    </a:lnTo>
                    <a:lnTo>
                      <a:pt x="22119" y="5345"/>
                    </a:lnTo>
                    <a:lnTo>
                      <a:pt x="22119" y="5355"/>
                    </a:lnTo>
                    <a:lnTo>
                      <a:pt x="22138" y="5355"/>
                    </a:lnTo>
                    <a:lnTo>
                      <a:pt x="22138" y="5373"/>
                    </a:lnTo>
                    <a:lnTo>
                      <a:pt x="22156" y="5373"/>
                    </a:lnTo>
                    <a:lnTo>
                      <a:pt x="22156" y="5392"/>
                    </a:lnTo>
                    <a:lnTo>
                      <a:pt x="22165" y="5392"/>
                    </a:lnTo>
                    <a:lnTo>
                      <a:pt x="22165" y="5401"/>
                    </a:lnTo>
                    <a:lnTo>
                      <a:pt x="22184" y="5401"/>
                    </a:lnTo>
                    <a:lnTo>
                      <a:pt x="22184" y="5419"/>
                    </a:lnTo>
                    <a:lnTo>
                      <a:pt x="22202" y="5419"/>
                    </a:lnTo>
                    <a:lnTo>
                      <a:pt x="22202" y="5438"/>
                    </a:lnTo>
                    <a:lnTo>
                      <a:pt x="22212" y="5438"/>
                    </a:lnTo>
                    <a:lnTo>
                      <a:pt x="22212" y="5447"/>
                    </a:lnTo>
                    <a:lnTo>
                      <a:pt x="22230" y="5447"/>
                    </a:lnTo>
                    <a:lnTo>
                      <a:pt x="22230" y="5466"/>
                    </a:lnTo>
                    <a:lnTo>
                      <a:pt x="22249" y="5466"/>
                    </a:lnTo>
                    <a:lnTo>
                      <a:pt x="22249" y="5484"/>
                    </a:lnTo>
                    <a:lnTo>
                      <a:pt x="22258" y="5484"/>
                    </a:lnTo>
                    <a:lnTo>
                      <a:pt x="22258" y="5494"/>
                    </a:lnTo>
                    <a:lnTo>
                      <a:pt x="22276" y="5494"/>
                    </a:lnTo>
                    <a:lnTo>
                      <a:pt x="22276" y="5512"/>
                    </a:lnTo>
                    <a:lnTo>
                      <a:pt x="22295" y="5512"/>
                    </a:lnTo>
                    <a:lnTo>
                      <a:pt x="22295" y="5531"/>
                    </a:lnTo>
                    <a:lnTo>
                      <a:pt x="22304" y="5531"/>
                    </a:lnTo>
                    <a:lnTo>
                      <a:pt x="22304" y="5540"/>
                    </a:lnTo>
                    <a:lnTo>
                      <a:pt x="22323" y="5540"/>
                    </a:lnTo>
                    <a:lnTo>
                      <a:pt x="22323" y="5558"/>
                    </a:lnTo>
                    <a:lnTo>
                      <a:pt x="22341" y="5558"/>
                    </a:lnTo>
                    <a:lnTo>
                      <a:pt x="22341" y="5586"/>
                    </a:lnTo>
                    <a:lnTo>
                      <a:pt x="22351" y="5586"/>
                    </a:lnTo>
                    <a:lnTo>
                      <a:pt x="22351" y="5605"/>
                    </a:lnTo>
                    <a:lnTo>
                      <a:pt x="22369" y="5605"/>
                    </a:lnTo>
                    <a:lnTo>
                      <a:pt x="22369" y="5623"/>
                    </a:lnTo>
                    <a:lnTo>
                      <a:pt x="22388" y="5623"/>
                    </a:lnTo>
                    <a:lnTo>
                      <a:pt x="22388" y="5632"/>
                    </a:lnTo>
                    <a:lnTo>
                      <a:pt x="22397" y="5632"/>
                    </a:lnTo>
                    <a:lnTo>
                      <a:pt x="22397" y="5651"/>
                    </a:lnTo>
                    <a:lnTo>
                      <a:pt x="22415" y="5651"/>
                    </a:lnTo>
                    <a:lnTo>
                      <a:pt x="22415" y="5669"/>
                    </a:lnTo>
                    <a:lnTo>
                      <a:pt x="22434" y="5669"/>
                    </a:lnTo>
                    <a:lnTo>
                      <a:pt x="22434" y="5697"/>
                    </a:lnTo>
                    <a:lnTo>
                      <a:pt x="22443" y="5697"/>
                    </a:lnTo>
                    <a:lnTo>
                      <a:pt x="22443" y="5716"/>
                    </a:lnTo>
                    <a:lnTo>
                      <a:pt x="22462" y="5716"/>
                    </a:lnTo>
                    <a:lnTo>
                      <a:pt x="22462" y="5725"/>
                    </a:lnTo>
                    <a:lnTo>
                      <a:pt x="22480" y="5725"/>
                    </a:lnTo>
                    <a:lnTo>
                      <a:pt x="22480" y="5762"/>
                    </a:lnTo>
                    <a:lnTo>
                      <a:pt x="22489" y="5762"/>
                    </a:lnTo>
                    <a:lnTo>
                      <a:pt x="22489" y="5771"/>
                    </a:lnTo>
                    <a:lnTo>
                      <a:pt x="22508" y="5771"/>
                    </a:lnTo>
                    <a:lnTo>
                      <a:pt x="22508" y="5790"/>
                    </a:lnTo>
                    <a:lnTo>
                      <a:pt x="22527" y="5790"/>
                    </a:lnTo>
                    <a:lnTo>
                      <a:pt x="22527" y="5818"/>
                    </a:lnTo>
                    <a:lnTo>
                      <a:pt x="22536" y="5818"/>
                    </a:lnTo>
                    <a:lnTo>
                      <a:pt x="22536" y="5836"/>
                    </a:lnTo>
                    <a:lnTo>
                      <a:pt x="22554" y="5836"/>
                    </a:lnTo>
                    <a:lnTo>
                      <a:pt x="22554" y="5864"/>
                    </a:lnTo>
                    <a:lnTo>
                      <a:pt x="22573" y="5864"/>
                    </a:lnTo>
                    <a:lnTo>
                      <a:pt x="22573" y="5883"/>
                    </a:lnTo>
                    <a:lnTo>
                      <a:pt x="22582" y="5883"/>
                    </a:lnTo>
                    <a:lnTo>
                      <a:pt x="22582" y="5901"/>
                    </a:lnTo>
                    <a:lnTo>
                      <a:pt x="22601" y="5901"/>
                    </a:lnTo>
                    <a:lnTo>
                      <a:pt x="22601" y="5929"/>
                    </a:lnTo>
                    <a:lnTo>
                      <a:pt x="22619" y="5929"/>
                    </a:lnTo>
                    <a:lnTo>
                      <a:pt x="22619" y="5947"/>
                    </a:lnTo>
                    <a:lnTo>
                      <a:pt x="22628" y="5947"/>
                    </a:lnTo>
                    <a:lnTo>
                      <a:pt x="22628" y="5957"/>
                    </a:lnTo>
                    <a:lnTo>
                      <a:pt x="22647" y="5957"/>
                    </a:lnTo>
                    <a:lnTo>
                      <a:pt x="22647" y="5994"/>
                    </a:lnTo>
                    <a:lnTo>
                      <a:pt x="22665" y="5994"/>
                    </a:lnTo>
                    <a:lnTo>
                      <a:pt x="22665" y="6021"/>
                    </a:lnTo>
                    <a:lnTo>
                      <a:pt x="22675" y="6021"/>
                    </a:lnTo>
                    <a:lnTo>
                      <a:pt x="22675" y="6049"/>
                    </a:lnTo>
                    <a:lnTo>
                      <a:pt x="22693" y="6049"/>
                    </a:lnTo>
                    <a:lnTo>
                      <a:pt x="22693" y="6086"/>
                    </a:lnTo>
                    <a:lnTo>
                      <a:pt x="22712" y="6086"/>
                    </a:lnTo>
                    <a:lnTo>
                      <a:pt x="22712" y="6096"/>
                    </a:lnTo>
                    <a:lnTo>
                      <a:pt x="22721" y="6096"/>
                    </a:lnTo>
                    <a:lnTo>
                      <a:pt x="22721" y="6133"/>
                    </a:lnTo>
                    <a:lnTo>
                      <a:pt x="22740" y="6133"/>
                    </a:lnTo>
                    <a:lnTo>
                      <a:pt x="22740" y="6160"/>
                    </a:lnTo>
                    <a:lnTo>
                      <a:pt x="22758" y="6160"/>
                    </a:lnTo>
                    <a:lnTo>
                      <a:pt x="22758" y="6188"/>
                    </a:lnTo>
                    <a:lnTo>
                      <a:pt x="22767" y="6188"/>
                    </a:lnTo>
                    <a:lnTo>
                      <a:pt x="22767" y="6225"/>
                    </a:lnTo>
                    <a:lnTo>
                      <a:pt x="22786" y="6225"/>
                    </a:lnTo>
                    <a:lnTo>
                      <a:pt x="22786" y="6253"/>
                    </a:lnTo>
                    <a:lnTo>
                      <a:pt x="22804" y="6253"/>
                    </a:lnTo>
                    <a:lnTo>
                      <a:pt x="22804" y="6272"/>
                    </a:lnTo>
                    <a:lnTo>
                      <a:pt x="22814" y="6272"/>
                    </a:lnTo>
                    <a:lnTo>
                      <a:pt x="22814" y="6299"/>
                    </a:lnTo>
                    <a:lnTo>
                      <a:pt x="22832" y="6299"/>
                    </a:lnTo>
                    <a:lnTo>
                      <a:pt x="22832" y="6327"/>
                    </a:lnTo>
                    <a:lnTo>
                      <a:pt x="22851" y="6327"/>
                    </a:lnTo>
                    <a:lnTo>
                      <a:pt x="22851" y="6364"/>
                    </a:lnTo>
                    <a:lnTo>
                      <a:pt x="22860" y="6364"/>
                    </a:lnTo>
                    <a:lnTo>
                      <a:pt x="22860" y="6410"/>
                    </a:lnTo>
                    <a:lnTo>
                      <a:pt x="22879" y="6410"/>
                    </a:lnTo>
                    <a:lnTo>
                      <a:pt x="22879" y="6438"/>
                    </a:lnTo>
                    <a:lnTo>
                      <a:pt x="22897" y="6438"/>
                    </a:lnTo>
                    <a:lnTo>
                      <a:pt x="22897" y="6485"/>
                    </a:lnTo>
                    <a:lnTo>
                      <a:pt x="22906" y="6485"/>
                    </a:lnTo>
                    <a:lnTo>
                      <a:pt x="22906" y="6512"/>
                    </a:lnTo>
                    <a:lnTo>
                      <a:pt x="22925" y="6512"/>
                    </a:lnTo>
                    <a:lnTo>
                      <a:pt x="22925" y="6559"/>
                    </a:lnTo>
                    <a:lnTo>
                      <a:pt x="22943" y="6559"/>
                    </a:lnTo>
                    <a:lnTo>
                      <a:pt x="22943" y="6596"/>
                    </a:lnTo>
                    <a:lnTo>
                      <a:pt x="22953" y="6596"/>
                    </a:lnTo>
                    <a:lnTo>
                      <a:pt x="22953" y="6642"/>
                    </a:lnTo>
                    <a:lnTo>
                      <a:pt x="22971" y="6642"/>
                    </a:lnTo>
                    <a:lnTo>
                      <a:pt x="22971" y="6688"/>
                    </a:lnTo>
                    <a:lnTo>
                      <a:pt x="22990" y="6688"/>
                    </a:lnTo>
                    <a:lnTo>
                      <a:pt x="22990" y="6735"/>
                    </a:lnTo>
                    <a:lnTo>
                      <a:pt x="22999" y="6735"/>
                    </a:lnTo>
                    <a:lnTo>
                      <a:pt x="22999" y="6781"/>
                    </a:lnTo>
                    <a:lnTo>
                      <a:pt x="23017" y="6781"/>
                    </a:lnTo>
                    <a:lnTo>
                      <a:pt x="23017" y="6837"/>
                    </a:lnTo>
                    <a:lnTo>
                      <a:pt x="23036" y="6837"/>
                    </a:lnTo>
                    <a:lnTo>
                      <a:pt x="23036" y="6920"/>
                    </a:lnTo>
                    <a:lnTo>
                      <a:pt x="23045" y="6920"/>
                    </a:lnTo>
                    <a:lnTo>
                      <a:pt x="23045" y="6994"/>
                    </a:lnTo>
                    <a:lnTo>
                      <a:pt x="23064" y="6994"/>
                    </a:lnTo>
                    <a:lnTo>
                      <a:pt x="23064" y="7068"/>
                    </a:lnTo>
                    <a:lnTo>
                      <a:pt x="23082" y="7068"/>
                    </a:lnTo>
                    <a:lnTo>
                      <a:pt x="23082" y="7151"/>
                    </a:lnTo>
                    <a:lnTo>
                      <a:pt x="23092" y="7151"/>
                    </a:lnTo>
                    <a:lnTo>
                      <a:pt x="23092" y="7318"/>
                    </a:lnTo>
                    <a:lnTo>
                      <a:pt x="23110" y="7318"/>
                    </a:lnTo>
                    <a:lnTo>
                      <a:pt x="23110" y="7503"/>
                    </a:lnTo>
                    <a:lnTo>
                      <a:pt x="23129" y="7503"/>
                    </a:lnTo>
                    <a:lnTo>
                      <a:pt x="23129" y="7670"/>
                    </a:lnTo>
                    <a:lnTo>
                      <a:pt x="23110" y="7670"/>
                    </a:lnTo>
                    <a:lnTo>
                      <a:pt x="23110" y="7920"/>
                    </a:lnTo>
                    <a:lnTo>
                      <a:pt x="23092" y="7920"/>
                    </a:lnTo>
                    <a:lnTo>
                      <a:pt x="23092" y="8059"/>
                    </a:lnTo>
                    <a:lnTo>
                      <a:pt x="23082" y="8059"/>
                    </a:lnTo>
                    <a:lnTo>
                      <a:pt x="23082" y="8133"/>
                    </a:lnTo>
                    <a:lnTo>
                      <a:pt x="23064" y="8133"/>
                    </a:lnTo>
                    <a:lnTo>
                      <a:pt x="23064" y="8217"/>
                    </a:lnTo>
                    <a:lnTo>
                      <a:pt x="23045" y="8217"/>
                    </a:lnTo>
                    <a:lnTo>
                      <a:pt x="23045" y="8291"/>
                    </a:lnTo>
                    <a:lnTo>
                      <a:pt x="23036" y="8291"/>
                    </a:lnTo>
                    <a:lnTo>
                      <a:pt x="23036" y="8365"/>
                    </a:lnTo>
                    <a:lnTo>
                      <a:pt x="23017" y="8365"/>
                    </a:lnTo>
                    <a:lnTo>
                      <a:pt x="23017" y="8430"/>
                    </a:lnTo>
                    <a:lnTo>
                      <a:pt x="22999" y="8430"/>
                    </a:lnTo>
                    <a:lnTo>
                      <a:pt x="22999" y="8476"/>
                    </a:lnTo>
                    <a:lnTo>
                      <a:pt x="22990" y="8476"/>
                    </a:lnTo>
                    <a:lnTo>
                      <a:pt x="22990" y="8504"/>
                    </a:lnTo>
                    <a:lnTo>
                      <a:pt x="22971" y="8504"/>
                    </a:lnTo>
                    <a:lnTo>
                      <a:pt x="22971" y="8550"/>
                    </a:lnTo>
                    <a:lnTo>
                      <a:pt x="22953" y="8550"/>
                    </a:lnTo>
                    <a:lnTo>
                      <a:pt x="22953" y="8596"/>
                    </a:lnTo>
                    <a:lnTo>
                      <a:pt x="22943" y="8596"/>
                    </a:lnTo>
                    <a:lnTo>
                      <a:pt x="22943" y="8643"/>
                    </a:lnTo>
                    <a:lnTo>
                      <a:pt x="22925" y="8643"/>
                    </a:lnTo>
                    <a:lnTo>
                      <a:pt x="22925" y="8689"/>
                    </a:lnTo>
                    <a:lnTo>
                      <a:pt x="22906" y="8689"/>
                    </a:lnTo>
                    <a:lnTo>
                      <a:pt x="22906" y="8735"/>
                    </a:lnTo>
                    <a:lnTo>
                      <a:pt x="22897" y="8735"/>
                    </a:lnTo>
                    <a:lnTo>
                      <a:pt x="22897" y="8772"/>
                    </a:lnTo>
                    <a:lnTo>
                      <a:pt x="22879" y="8772"/>
                    </a:lnTo>
                    <a:lnTo>
                      <a:pt x="22879" y="8819"/>
                    </a:lnTo>
                    <a:lnTo>
                      <a:pt x="22860" y="8819"/>
                    </a:lnTo>
                    <a:lnTo>
                      <a:pt x="22860" y="8847"/>
                    </a:lnTo>
                    <a:lnTo>
                      <a:pt x="22851" y="8847"/>
                    </a:lnTo>
                    <a:lnTo>
                      <a:pt x="22851" y="8874"/>
                    </a:lnTo>
                    <a:lnTo>
                      <a:pt x="22832" y="8874"/>
                    </a:lnTo>
                    <a:lnTo>
                      <a:pt x="22832" y="8911"/>
                    </a:lnTo>
                    <a:lnTo>
                      <a:pt x="22814" y="8911"/>
                    </a:lnTo>
                    <a:lnTo>
                      <a:pt x="22814" y="8939"/>
                    </a:lnTo>
                    <a:lnTo>
                      <a:pt x="22804" y="8939"/>
                    </a:lnTo>
                    <a:lnTo>
                      <a:pt x="22804" y="8967"/>
                    </a:lnTo>
                    <a:lnTo>
                      <a:pt x="22786" y="8967"/>
                    </a:lnTo>
                    <a:lnTo>
                      <a:pt x="22786" y="8985"/>
                    </a:lnTo>
                    <a:lnTo>
                      <a:pt x="22767" y="8985"/>
                    </a:lnTo>
                    <a:lnTo>
                      <a:pt x="22767" y="9013"/>
                    </a:lnTo>
                    <a:lnTo>
                      <a:pt x="22758" y="9013"/>
                    </a:lnTo>
                    <a:lnTo>
                      <a:pt x="22758" y="9050"/>
                    </a:lnTo>
                    <a:lnTo>
                      <a:pt x="22740" y="9050"/>
                    </a:lnTo>
                    <a:lnTo>
                      <a:pt x="22740" y="9078"/>
                    </a:lnTo>
                    <a:lnTo>
                      <a:pt x="22721" y="9078"/>
                    </a:lnTo>
                    <a:lnTo>
                      <a:pt x="22721" y="9106"/>
                    </a:lnTo>
                    <a:lnTo>
                      <a:pt x="22712" y="9106"/>
                    </a:lnTo>
                    <a:lnTo>
                      <a:pt x="22712" y="9143"/>
                    </a:lnTo>
                    <a:lnTo>
                      <a:pt x="22693" y="9143"/>
                    </a:lnTo>
                    <a:lnTo>
                      <a:pt x="22693" y="9171"/>
                    </a:lnTo>
                    <a:lnTo>
                      <a:pt x="22675" y="9171"/>
                    </a:lnTo>
                    <a:lnTo>
                      <a:pt x="22675" y="9189"/>
                    </a:lnTo>
                    <a:lnTo>
                      <a:pt x="22665" y="9189"/>
                    </a:lnTo>
                    <a:lnTo>
                      <a:pt x="22665" y="9217"/>
                    </a:lnTo>
                    <a:lnTo>
                      <a:pt x="22647" y="9217"/>
                    </a:lnTo>
                    <a:lnTo>
                      <a:pt x="22647" y="9236"/>
                    </a:lnTo>
                    <a:lnTo>
                      <a:pt x="22628" y="9236"/>
                    </a:lnTo>
                    <a:lnTo>
                      <a:pt x="22628" y="9263"/>
                    </a:lnTo>
                    <a:lnTo>
                      <a:pt x="22619" y="9263"/>
                    </a:lnTo>
                    <a:lnTo>
                      <a:pt x="22619" y="9282"/>
                    </a:lnTo>
                    <a:lnTo>
                      <a:pt x="22601" y="9282"/>
                    </a:lnTo>
                    <a:lnTo>
                      <a:pt x="22601" y="9291"/>
                    </a:lnTo>
                    <a:lnTo>
                      <a:pt x="22582" y="9291"/>
                    </a:lnTo>
                    <a:lnTo>
                      <a:pt x="22582" y="9328"/>
                    </a:lnTo>
                    <a:lnTo>
                      <a:pt x="22573" y="9328"/>
                    </a:lnTo>
                    <a:lnTo>
                      <a:pt x="22573" y="9337"/>
                    </a:lnTo>
                    <a:lnTo>
                      <a:pt x="22554" y="9337"/>
                    </a:lnTo>
                    <a:lnTo>
                      <a:pt x="22554" y="9374"/>
                    </a:lnTo>
                    <a:lnTo>
                      <a:pt x="22536" y="9374"/>
                    </a:lnTo>
                    <a:lnTo>
                      <a:pt x="22536" y="9384"/>
                    </a:lnTo>
                    <a:lnTo>
                      <a:pt x="22527" y="9384"/>
                    </a:lnTo>
                    <a:lnTo>
                      <a:pt x="22527" y="9402"/>
                    </a:lnTo>
                    <a:lnTo>
                      <a:pt x="22508" y="9402"/>
                    </a:lnTo>
                    <a:lnTo>
                      <a:pt x="22508" y="9430"/>
                    </a:lnTo>
                    <a:lnTo>
                      <a:pt x="22489" y="9430"/>
                    </a:lnTo>
                    <a:lnTo>
                      <a:pt x="22489" y="9449"/>
                    </a:lnTo>
                    <a:lnTo>
                      <a:pt x="22480" y="9449"/>
                    </a:lnTo>
                    <a:lnTo>
                      <a:pt x="22480" y="9476"/>
                    </a:lnTo>
                    <a:lnTo>
                      <a:pt x="22462" y="9476"/>
                    </a:lnTo>
                    <a:lnTo>
                      <a:pt x="22462" y="9495"/>
                    </a:lnTo>
                    <a:lnTo>
                      <a:pt x="22443" y="9495"/>
                    </a:lnTo>
                    <a:lnTo>
                      <a:pt x="22443" y="9513"/>
                    </a:lnTo>
                    <a:lnTo>
                      <a:pt x="22434" y="9513"/>
                    </a:lnTo>
                    <a:lnTo>
                      <a:pt x="22434" y="9541"/>
                    </a:lnTo>
                    <a:lnTo>
                      <a:pt x="22415" y="9541"/>
                    </a:lnTo>
                    <a:lnTo>
                      <a:pt x="22415" y="9560"/>
                    </a:lnTo>
                    <a:lnTo>
                      <a:pt x="22397" y="9560"/>
                    </a:lnTo>
                    <a:lnTo>
                      <a:pt x="22397" y="9569"/>
                    </a:lnTo>
                    <a:lnTo>
                      <a:pt x="22388" y="9569"/>
                    </a:lnTo>
                    <a:lnTo>
                      <a:pt x="22388" y="9588"/>
                    </a:lnTo>
                    <a:lnTo>
                      <a:pt x="22369" y="9588"/>
                    </a:lnTo>
                    <a:lnTo>
                      <a:pt x="22369" y="9606"/>
                    </a:lnTo>
                    <a:lnTo>
                      <a:pt x="22351" y="9606"/>
                    </a:lnTo>
                    <a:lnTo>
                      <a:pt x="22351" y="9615"/>
                    </a:lnTo>
                    <a:lnTo>
                      <a:pt x="22341" y="9615"/>
                    </a:lnTo>
                    <a:lnTo>
                      <a:pt x="22341" y="9634"/>
                    </a:lnTo>
                    <a:lnTo>
                      <a:pt x="22323" y="9634"/>
                    </a:lnTo>
                    <a:lnTo>
                      <a:pt x="22323" y="9652"/>
                    </a:lnTo>
                    <a:lnTo>
                      <a:pt x="22304" y="9652"/>
                    </a:lnTo>
                    <a:lnTo>
                      <a:pt x="22304" y="9662"/>
                    </a:lnTo>
                    <a:lnTo>
                      <a:pt x="22295" y="9662"/>
                    </a:lnTo>
                    <a:lnTo>
                      <a:pt x="22295" y="9680"/>
                    </a:lnTo>
                    <a:lnTo>
                      <a:pt x="22276" y="9680"/>
                    </a:lnTo>
                    <a:lnTo>
                      <a:pt x="22276" y="9699"/>
                    </a:lnTo>
                    <a:lnTo>
                      <a:pt x="22258" y="9699"/>
                    </a:lnTo>
                    <a:lnTo>
                      <a:pt x="22258" y="9726"/>
                    </a:lnTo>
                    <a:lnTo>
                      <a:pt x="22249" y="9726"/>
                    </a:lnTo>
                    <a:lnTo>
                      <a:pt x="22249" y="9745"/>
                    </a:lnTo>
                    <a:lnTo>
                      <a:pt x="22230" y="9745"/>
                    </a:lnTo>
                    <a:lnTo>
                      <a:pt x="22230" y="9754"/>
                    </a:lnTo>
                    <a:lnTo>
                      <a:pt x="22212" y="9754"/>
                    </a:lnTo>
                    <a:lnTo>
                      <a:pt x="22212" y="9773"/>
                    </a:lnTo>
                    <a:lnTo>
                      <a:pt x="22202" y="9773"/>
                    </a:lnTo>
                    <a:lnTo>
                      <a:pt x="22202" y="9791"/>
                    </a:lnTo>
                    <a:lnTo>
                      <a:pt x="22184" y="9791"/>
                    </a:lnTo>
                    <a:lnTo>
                      <a:pt x="22184" y="9801"/>
                    </a:lnTo>
                    <a:lnTo>
                      <a:pt x="22212" y="9801"/>
                    </a:lnTo>
                    <a:lnTo>
                      <a:pt x="22212" y="9791"/>
                    </a:lnTo>
                    <a:lnTo>
                      <a:pt x="22304" y="9791"/>
                    </a:lnTo>
                    <a:lnTo>
                      <a:pt x="22304" y="9773"/>
                    </a:lnTo>
                    <a:lnTo>
                      <a:pt x="22351" y="9773"/>
                    </a:lnTo>
                    <a:lnTo>
                      <a:pt x="22351" y="9791"/>
                    </a:lnTo>
                    <a:lnTo>
                      <a:pt x="22554" y="9791"/>
                    </a:lnTo>
                    <a:lnTo>
                      <a:pt x="22554" y="9801"/>
                    </a:lnTo>
                    <a:lnTo>
                      <a:pt x="22601" y="9801"/>
                    </a:lnTo>
                    <a:lnTo>
                      <a:pt x="22601" y="9819"/>
                    </a:lnTo>
                    <a:lnTo>
                      <a:pt x="22647" y="9819"/>
                    </a:lnTo>
                    <a:lnTo>
                      <a:pt x="22647" y="9838"/>
                    </a:lnTo>
                    <a:lnTo>
                      <a:pt x="22712" y="9838"/>
                    </a:lnTo>
                    <a:lnTo>
                      <a:pt x="22712" y="9847"/>
                    </a:lnTo>
                    <a:lnTo>
                      <a:pt x="22740" y="9847"/>
                    </a:lnTo>
                    <a:lnTo>
                      <a:pt x="22740" y="9865"/>
                    </a:lnTo>
                    <a:lnTo>
                      <a:pt x="22767" y="9865"/>
                    </a:lnTo>
                    <a:lnTo>
                      <a:pt x="22767" y="9884"/>
                    </a:lnTo>
                    <a:lnTo>
                      <a:pt x="22786" y="9884"/>
                    </a:lnTo>
                    <a:lnTo>
                      <a:pt x="22786" y="9893"/>
                    </a:lnTo>
                    <a:lnTo>
                      <a:pt x="22814" y="9893"/>
                    </a:lnTo>
                    <a:lnTo>
                      <a:pt x="22814" y="9912"/>
                    </a:lnTo>
                    <a:lnTo>
                      <a:pt x="22851" y="9912"/>
                    </a:lnTo>
                    <a:lnTo>
                      <a:pt x="22851" y="9930"/>
                    </a:lnTo>
                    <a:lnTo>
                      <a:pt x="22860" y="9930"/>
                    </a:lnTo>
                    <a:lnTo>
                      <a:pt x="22860" y="9939"/>
                    </a:lnTo>
                    <a:lnTo>
                      <a:pt x="22879" y="9939"/>
                    </a:lnTo>
                    <a:lnTo>
                      <a:pt x="22879" y="9958"/>
                    </a:lnTo>
                    <a:lnTo>
                      <a:pt x="22906" y="9958"/>
                    </a:lnTo>
                    <a:lnTo>
                      <a:pt x="22906" y="9977"/>
                    </a:lnTo>
                    <a:lnTo>
                      <a:pt x="22925" y="9977"/>
                    </a:lnTo>
                    <a:lnTo>
                      <a:pt x="22925" y="9986"/>
                    </a:lnTo>
                    <a:lnTo>
                      <a:pt x="22943" y="9986"/>
                    </a:lnTo>
                    <a:lnTo>
                      <a:pt x="22943" y="10004"/>
                    </a:lnTo>
                    <a:lnTo>
                      <a:pt x="22953" y="10004"/>
                    </a:lnTo>
                    <a:lnTo>
                      <a:pt x="22953" y="10023"/>
                    </a:lnTo>
                    <a:lnTo>
                      <a:pt x="22971" y="10023"/>
                    </a:lnTo>
                    <a:lnTo>
                      <a:pt x="22971" y="10032"/>
                    </a:lnTo>
                    <a:lnTo>
                      <a:pt x="22990" y="10032"/>
                    </a:lnTo>
                    <a:lnTo>
                      <a:pt x="22990" y="10051"/>
                    </a:lnTo>
                    <a:lnTo>
                      <a:pt x="22999" y="10051"/>
                    </a:lnTo>
                    <a:lnTo>
                      <a:pt x="22999" y="10078"/>
                    </a:lnTo>
                    <a:lnTo>
                      <a:pt x="23017" y="10078"/>
                    </a:lnTo>
                    <a:lnTo>
                      <a:pt x="23017" y="10097"/>
                    </a:lnTo>
                    <a:lnTo>
                      <a:pt x="23036" y="10097"/>
                    </a:lnTo>
                    <a:lnTo>
                      <a:pt x="23036" y="10125"/>
                    </a:lnTo>
                    <a:lnTo>
                      <a:pt x="23045" y="10125"/>
                    </a:lnTo>
                    <a:lnTo>
                      <a:pt x="23045" y="10143"/>
                    </a:lnTo>
                    <a:lnTo>
                      <a:pt x="23064" y="10143"/>
                    </a:lnTo>
                    <a:lnTo>
                      <a:pt x="23064" y="10171"/>
                    </a:lnTo>
                    <a:lnTo>
                      <a:pt x="23082" y="10171"/>
                    </a:lnTo>
                    <a:lnTo>
                      <a:pt x="23082" y="10208"/>
                    </a:lnTo>
                    <a:lnTo>
                      <a:pt x="23092" y="10208"/>
                    </a:lnTo>
                    <a:lnTo>
                      <a:pt x="23092" y="10217"/>
                    </a:lnTo>
                    <a:lnTo>
                      <a:pt x="23110" y="10217"/>
                    </a:lnTo>
                    <a:lnTo>
                      <a:pt x="23110" y="10254"/>
                    </a:lnTo>
                    <a:lnTo>
                      <a:pt x="23129" y="10254"/>
                    </a:lnTo>
                    <a:lnTo>
                      <a:pt x="23129" y="10310"/>
                    </a:lnTo>
                    <a:lnTo>
                      <a:pt x="23138" y="10310"/>
                    </a:lnTo>
                    <a:lnTo>
                      <a:pt x="23138" y="10356"/>
                    </a:lnTo>
                    <a:lnTo>
                      <a:pt x="23156" y="10356"/>
                    </a:lnTo>
                    <a:lnTo>
                      <a:pt x="23156" y="10421"/>
                    </a:lnTo>
                    <a:lnTo>
                      <a:pt x="23175" y="10421"/>
                    </a:lnTo>
                    <a:lnTo>
                      <a:pt x="23175" y="10606"/>
                    </a:lnTo>
                    <a:lnTo>
                      <a:pt x="23184" y="10606"/>
                    </a:lnTo>
                    <a:lnTo>
                      <a:pt x="23184" y="10588"/>
                    </a:lnTo>
                    <a:lnTo>
                      <a:pt x="23203" y="10588"/>
                    </a:lnTo>
                    <a:lnTo>
                      <a:pt x="23203" y="10560"/>
                    </a:lnTo>
                    <a:lnTo>
                      <a:pt x="23221" y="10560"/>
                    </a:lnTo>
                    <a:lnTo>
                      <a:pt x="23221" y="10542"/>
                    </a:lnTo>
                    <a:lnTo>
                      <a:pt x="23231" y="10542"/>
                    </a:lnTo>
                    <a:lnTo>
                      <a:pt x="23231" y="10532"/>
                    </a:lnTo>
                    <a:lnTo>
                      <a:pt x="23249" y="10532"/>
                    </a:lnTo>
                    <a:lnTo>
                      <a:pt x="23249" y="10514"/>
                    </a:lnTo>
                    <a:lnTo>
                      <a:pt x="23268" y="10514"/>
                    </a:lnTo>
                    <a:lnTo>
                      <a:pt x="23268" y="10495"/>
                    </a:lnTo>
                    <a:lnTo>
                      <a:pt x="23277" y="10495"/>
                    </a:lnTo>
                    <a:lnTo>
                      <a:pt x="23277" y="10486"/>
                    </a:lnTo>
                    <a:lnTo>
                      <a:pt x="23295" y="10486"/>
                    </a:lnTo>
                    <a:lnTo>
                      <a:pt x="23295" y="10467"/>
                    </a:lnTo>
                    <a:lnTo>
                      <a:pt x="23314" y="10467"/>
                    </a:lnTo>
                    <a:lnTo>
                      <a:pt x="23314" y="10449"/>
                    </a:lnTo>
                    <a:lnTo>
                      <a:pt x="23323" y="10449"/>
                    </a:lnTo>
                    <a:lnTo>
                      <a:pt x="23323" y="10440"/>
                    </a:lnTo>
                    <a:lnTo>
                      <a:pt x="23342" y="10440"/>
                    </a:lnTo>
                    <a:lnTo>
                      <a:pt x="23342" y="10421"/>
                    </a:lnTo>
                    <a:lnTo>
                      <a:pt x="23360" y="10421"/>
                    </a:lnTo>
                    <a:lnTo>
                      <a:pt x="23360" y="10403"/>
                    </a:lnTo>
                    <a:lnTo>
                      <a:pt x="23369" y="10403"/>
                    </a:lnTo>
                    <a:lnTo>
                      <a:pt x="23369" y="10393"/>
                    </a:lnTo>
                    <a:lnTo>
                      <a:pt x="23388" y="10393"/>
                    </a:lnTo>
                    <a:lnTo>
                      <a:pt x="23388" y="10375"/>
                    </a:lnTo>
                    <a:lnTo>
                      <a:pt x="23406" y="10375"/>
                    </a:lnTo>
                    <a:lnTo>
                      <a:pt x="23406" y="10356"/>
                    </a:lnTo>
                    <a:lnTo>
                      <a:pt x="23416" y="10356"/>
                    </a:lnTo>
                    <a:lnTo>
                      <a:pt x="23416" y="10347"/>
                    </a:lnTo>
                    <a:lnTo>
                      <a:pt x="23434" y="10347"/>
                    </a:lnTo>
                    <a:lnTo>
                      <a:pt x="23434" y="10329"/>
                    </a:lnTo>
                    <a:lnTo>
                      <a:pt x="23453" y="10329"/>
                    </a:lnTo>
                    <a:lnTo>
                      <a:pt x="23453" y="10310"/>
                    </a:lnTo>
                    <a:lnTo>
                      <a:pt x="23462" y="10310"/>
                    </a:lnTo>
                    <a:lnTo>
                      <a:pt x="23462" y="10301"/>
                    </a:lnTo>
                    <a:lnTo>
                      <a:pt x="23499" y="10301"/>
                    </a:lnTo>
                    <a:lnTo>
                      <a:pt x="23499" y="10282"/>
                    </a:lnTo>
                    <a:lnTo>
                      <a:pt x="23508" y="10282"/>
                    </a:lnTo>
                    <a:lnTo>
                      <a:pt x="23508" y="10264"/>
                    </a:lnTo>
                    <a:lnTo>
                      <a:pt x="23527" y="10264"/>
                    </a:lnTo>
                    <a:lnTo>
                      <a:pt x="23527" y="10254"/>
                    </a:lnTo>
                    <a:lnTo>
                      <a:pt x="23545" y="10254"/>
                    </a:lnTo>
                    <a:lnTo>
                      <a:pt x="23545" y="10236"/>
                    </a:lnTo>
                    <a:lnTo>
                      <a:pt x="23573" y="10236"/>
                    </a:lnTo>
                    <a:lnTo>
                      <a:pt x="23573" y="10217"/>
                    </a:lnTo>
                    <a:lnTo>
                      <a:pt x="23592" y="10217"/>
                    </a:lnTo>
                    <a:lnTo>
                      <a:pt x="23592" y="10208"/>
                    </a:lnTo>
                    <a:lnTo>
                      <a:pt x="23601" y="10208"/>
                    </a:lnTo>
                    <a:lnTo>
                      <a:pt x="23601" y="10190"/>
                    </a:lnTo>
                    <a:lnTo>
                      <a:pt x="23620" y="10190"/>
                    </a:lnTo>
                    <a:lnTo>
                      <a:pt x="23620" y="10171"/>
                    </a:lnTo>
                    <a:lnTo>
                      <a:pt x="23647" y="10171"/>
                    </a:lnTo>
                    <a:lnTo>
                      <a:pt x="23647" y="10162"/>
                    </a:lnTo>
                    <a:lnTo>
                      <a:pt x="23666" y="10162"/>
                    </a:lnTo>
                    <a:lnTo>
                      <a:pt x="23666" y="10143"/>
                    </a:lnTo>
                    <a:lnTo>
                      <a:pt x="23684" y="10143"/>
                    </a:lnTo>
                    <a:lnTo>
                      <a:pt x="23684" y="10125"/>
                    </a:lnTo>
                    <a:lnTo>
                      <a:pt x="23694" y="10125"/>
                    </a:lnTo>
                    <a:lnTo>
                      <a:pt x="23694" y="10115"/>
                    </a:lnTo>
                    <a:lnTo>
                      <a:pt x="23731" y="10115"/>
                    </a:lnTo>
                    <a:lnTo>
                      <a:pt x="23731" y="10097"/>
                    </a:lnTo>
                    <a:lnTo>
                      <a:pt x="23740" y="10097"/>
                    </a:lnTo>
                    <a:lnTo>
                      <a:pt x="23740" y="10078"/>
                    </a:lnTo>
                    <a:lnTo>
                      <a:pt x="23758" y="10078"/>
                    </a:lnTo>
                    <a:lnTo>
                      <a:pt x="23758" y="10069"/>
                    </a:lnTo>
                    <a:lnTo>
                      <a:pt x="23786" y="10069"/>
                    </a:lnTo>
                    <a:lnTo>
                      <a:pt x="23786" y="10051"/>
                    </a:lnTo>
                    <a:lnTo>
                      <a:pt x="23805" y="10051"/>
                    </a:lnTo>
                    <a:lnTo>
                      <a:pt x="23805" y="10032"/>
                    </a:lnTo>
                    <a:lnTo>
                      <a:pt x="23823" y="10032"/>
                    </a:lnTo>
                    <a:lnTo>
                      <a:pt x="23823" y="10023"/>
                    </a:lnTo>
                    <a:lnTo>
                      <a:pt x="23833" y="10023"/>
                    </a:lnTo>
                    <a:lnTo>
                      <a:pt x="23833" y="10004"/>
                    </a:lnTo>
                    <a:lnTo>
                      <a:pt x="23870" y="10004"/>
                    </a:lnTo>
                    <a:lnTo>
                      <a:pt x="23870" y="9986"/>
                    </a:lnTo>
                    <a:lnTo>
                      <a:pt x="23879" y="9986"/>
                    </a:lnTo>
                    <a:lnTo>
                      <a:pt x="23879" y="9977"/>
                    </a:lnTo>
                    <a:lnTo>
                      <a:pt x="23916" y="9977"/>
                    </a:lnTo>
                    <a:lnTo>
                      <a:pt x="23916" y="9958"/>
                    </a:lnTo>
                    <a:lnTo>
                      <a:pt x="23944" y="9958"/>
                    </a:lnTo>
                    <a:lnTo>
                      <a:pt x="23944" y="9939"/>
                    </a:lnTo>
                    <a:lnTo>
                      <a:pt x="23962" y="9939"/>
                    </a:lnTo>
                    <a:lnTo>
                      <a:pt x="23962" y="9930"/>
                    </a:lnTo>
                    <a:lnTo>
                      <a:pt x="23990" y="9930"/>
                    </a:lnTo>
                    <a:lnTo>
                      <a:pt x="23990" y="9912"/>
                    </a:lnTo>
                    <a:lnTo>
                      <a:pt x="24018" y="9912"/>
                    </a:lnTo>
                    <a:lnTo>
                      <a:pt x="24018" y="9893"/>
                    </a:lnTo>
                    <a:lnTo>
                      <a:pt x="24036" y="9893"/>
                    </a:lnTo>
                    <a:lnTo>
                      <a:pt x="24036" y="9884"/>
                    </a:lnTo>
                    <a:lnTo>
                      <a:pt x="24064" y="9884"/>
                    </a:lnTo>
                    <a:lnTo>
                      <a:pt x="24064" y="9865"/>
                    </a:lnTo>
                    <a:lnTo>
                      <a:pt x="24101" y="9865"/>
                    </a:lnTo>
                    <a:lnTo>
                      <a:pt x="24101" y="9847"/>
                    </a:lnTo>
                    <a:lnTo>
                      <a:pt x="24110" y="9847"/>
                    </a:lnTo>
                    <a:lnTo>
                      <a:pt x="24110" y="9838"/>
                    </a:lnTo>
                    <a:lnTo>
                      <a:pt x="24147" y="9838"/>
                    </a:lnTo>
                    <a:lnTo>
                      <a:pt x="24147" y="9819"/>
                    </a:lnTo>
                    <a:lnTo>
                      <a:pt x="24175" y="9819"/>
                    </a:lnTo>
                    <a:lnTo>
                      <a:pt x="24175" y="9801"/>
                    </a:lnTo>
                    <a:lnTo>
                      <a:pt x="24194" y="9801"/>
                    </a:lnTo>
                    <a:lnTo>
                      <a:pt x="24194" y="9791"/>
                    </a:lnTo>
                    <a:lnTo>
                      <a:pt x="24222" y="9791"/>
                    </a:lnTo>
                    <a:lnTo>
                      <a:pt x="24222" y="9773"/>
                    </a:lnTo>
                    <a:lnTo>
                      <a:pt x="24240" y="9773"/>
                    </a:lnTo>
                    <a:lnTo>
                      <a:pt x="24240" y="9754"/>
                    </a:lnTo>
                    <a:lnTo>
                      <a:pt x="24286" y="9754"/>
                    </a:lnTo>
                    <a:lnTo>
                      <a:pt x="24286" y="9745"/>
                    </a:lnTo>
                    <a:lnTo>
                      <a:pt x="24314" y="9745"/>
                    </a:lnTo>
                    <a:lnTo>
                      <a:pt x="24314" y="9726"/>
                    </a:lnTo>
                    <a:lnTo>
                      <a:pt x="24342" y="9726"/>
                    </a:lnTo>
                    <a:lnTo>
                      <a:pt x="24342" y="9708"/>
                    </a:lnTo>
                    <a:lnTo>
                      <a:pt x="24379" y="9708"/>
                    </a:lnTo>
                    <a:lnTo>
                      <a:pt x="24379" y="9699"/>
                    </a:lnTo>
                    <a:lnTo>
                      <a:pt x="24407" y="9699"/>
                    </a:lnTo>
                    <a:lnTo>
                      <a:pt x="24407" y="9680"/>
                    </a:lnTo>
                    <a:lnTo>
                      <a:pt x="24453" y="9680"/>
                    </a:lnTo>
                    <a:lnTo>
                      <a:pt x="24453" y="9662"/>
                    </a:lnTo>
                    <a:lnTo>
                      <a:pt x="24481" y="9662"/>
                    </a:lnTo>
                    <a:lnTo>
                      <a:pt x="24481" y="9652"/>
                    </a:lnTo>
                    <a:lnTo>
                      <a:pt x="24518" y="9652"/>
                    </a:lnTo>
                    <a:lnTo>
                      <a:pt x="24518" y="9634"/>
                    </a:lnTo>
                    <a:lnTo>
                      <a:pt x="24546" y="9634"/>
                    </a:lnTo>
                    <a:lnTo>
                      <a:pt x="24546" y="9615"/>
                    </a:lnTo>
                    <a:lnTo>
                      <a:pt x="24592" y="9615"/>
                    </a:lnTo>
                    <a:lnTo>
                      <a:pt x="24592" y="9606"/>
                    </a:lnTo>
                    <a:lnTo>
                      <a:pt x="24620" y="9606"/>
                    </a:lnTo>
                    <a:lnTo>
                      <a:pt x="24620" y="9588"/>
                    </a:lnTo>
                    <a:lnTo>
                      <a:pt x="24657" y="9588"/>
                    </a:lnTo>
                    <a:lnTo>
                      <a:pt x="24657" y="9569"/>
                    </a:lnTo>
                    <a:lnTo>
                      <a:pt x="24703" y="9569"/>
                    </a:lnTo>
                    <a:lnTo>
                      <a:pt x="24703" y="9560"/>
                    </a:lnTo>
                    <a:lnTo>
                      <a:pt x="24750" y="9560"/>
                    </a:lnTo>
                    <a:lnTo>
                      <a:pt x="24750" y="9541"/>
                    </a:lnTo>
                    <a:lnTo>
                      <a:pt x="24796" y="9541"/>
                    </a:lnTo>
                    <a:lnTo>
                      <a:pt x="24796" y="9523"/>
                    </a:lnTo>
                    <a:lnTo>
                      <a:pt x="24842" y="9523"/>
                    </a:lnTo>
                    <a:lnTo>
                      <a:pt x="24842" y="9513"/>
                    </a:lnTo>
                    <a:lnTo>
                      <a:pt x="24898" y="9513"/>
                    </a:lnTo>
                    <a:lnTo>
                      <a:pt x="24898" y="9495"/>
                    </a:lnTo>
                    <a:lnTo>
                      <a:pt x="24944" y="9495"/>
                    </a:lnTo>
                    <a:lnTo>
                      <a:pt x="24944" y="9476"/>
                    </a:lnTo>
                    <a:lnTo>
                      <a:pt x="24990" y="9476"/>
                    </a:lnTo>
                    <a:lnTo>
                      <a:pt x="24990" y="9467"/>
                    </a:lnTo>
                    <a:lnTo>
                      <a:pt x="25037" y="9467"/>
                    </a:lnTo>
                    <a:lnTo>
                      <a:pt x="25037" y="9449"/>
                    </a:lnTo>
                    <a:lnTo>
                      <a:pt x="25083" y="9449"/>
                    </a:lnTo>
                    <a:lnTo>
                      <a:pt x="25083" y="9430"/>
                    </a:lnTo>
                    <a:lnTo>
                      <a:pt x="25166" y="9430"/>
                    </a:lnTo>
                    <a:lnTo>
                      <a:pt x="25166" y="9421"/>
                    </a:lnTo>
                    <a:lnTo>
                      <a:pt x="25240" y="9421"/>
                    </a:lnTo>
                    <a:lnTo>
                      <a:pt x="25240" y="9402"/>
                    </a:lnTo>
                    <a:lnTo>
                      <a:pt x="25315" y="9402"/>
                    </a:lnTo>
                    <a:lnTo>
                      <a:pt x="25315" y="9384"/>
                    </a:lnTo>
                    <a:lnTo>
                      <a:pt x="25407" y="9384"/>
                    </a:lnTo>
                    <a:lnTo>
                      <a:pt x="25407" y="9374"/>
                    </a:lnTo>
                    <a:lnTo>
                      <a:pt x="25491" y="9374"/>
                    </a:lnTo>
                    <a:lnTo>
                      <a:pt x="25491" y="9356"/>
                    </a:lnTo>
                    <a:lnTo>
                      <a:pt x="25583" y="9356"/>
                    </a:lnTo>
                    <a:lnTo>
                      <a:pt x="25583" y="9337"/>
                    </a:lnTo>
                    <a:lnTo>
                      <a:pt x="25815" y="9337"/>
                    </a:lnTo>
                    <a:lnTo>
                      <a:pt x="25815" y="9328"/>
                    </a:lnTo>
                    <a:lnTo>
                      <a:pt x="26426" y="9328"/>
                    </a:lnTo>
                    <a:lnTo>
                      <a:pt x="26426" y="9337"/>
                    </a:lnTo>
                    <a:lnTo>
                      <a:pt x="26519" y="9337"/>
                    </a:lnTo>
                    <a:lnTo>
                      <a:pt x="26519" y="9310"/>
                    </a:lnTo>
                    <a:lnTo>
                      <a:pt x="26509" y="9310"/>
                    </a:lnTo>
                    <a:lnTo>
                      <a:pt x="26509" y="9245"/>
                    </a:lnTo>
                    <a:lnTo>
                      <a:pt x="26491" y="9245"/>
                    </a:lnTo>
                    <a:lnTo>
                      <a:pt x="26491" y="9189"/>
                    </a:lnTo>
                    <a:lnTo>
                      <a:pt x="26472" y="9189"/>
                    </a:lnTo>
                    <a:lnTo>
                      <a:pt x="26472" y="9124"/>
                    </a:lnTo>
                    <a:lnTo>
                      <a:pt x="26463" y="9124"/>
                    </a:lnTo>
                    <a:lnTo>
                      <a:pt x="26463" y="9060"/>
                    </a:lnTo>
                    <a:lnTo>
                      <a:pt x="26445" y="9060"/>
                    </a:lnTo>
                    <a:lnTo>
                      <a:pt x="26445" y="8911"/>
                    </a:lnTo>
                    <a:lnTo>
                      <a:pt x="26426" y="8911"/>
                    </a:lnTo>
                    <a:lnTo>
                      <a:pt x="26426" y="8754"/>
                    </a:lnTo>
                    <a:lnTo>
                      <a:pt x="26417" y="8754"/>
                    </a:lnTo>
                    <a:lnTo>
                      <a:pt x="26417" y="8708"/>
                    </a:lnTo>
                    <a:lnTo>
                      <a:pt x="26426" y="8708"/>
                    </a:lnTo>
                    <a:lnTo>
                      <a:pt x="26426" y="8430"/>
                    </a:lnTo>
                    <a:lnTo>
                      <a:pt x="26445" y="8430"/>
                    </a:lnTo>
                    <a:lnTo>
                      <a:pt x="26445" y="8356"/>
                    </a:lnTo>
                    <a:lnTo>
                      <a:pt x="26463" y="8356"/>
                    </a:lnTo>
                    <a:lnTo>
                      <a:pt x="26463" y="8272"/>
                    </a:lnTo>
                    <a:lnTo>
                      <a:pt x="26472" y="8272"/>
                    </a:lnTo>
                    <a:lnTo>
                      <a:pt x="26472" y="8198"/>
                    </a:lnTo>
                    <a:lnTo>
                      <a:pt x="26491" y="8198"/>
                    </a:lnTo>
                    <a:lnTo>
                      <a:pt x="26491" y="8133"/>
                    </a:lnTo>
                    <a:lnTo>
                      <a:pt x="26509" y="8133"/>
                    </a:lnTo>
                    <a:lnTo>
                      <a:pt x="26509" y="8087"/>
                    </a:lnTo>
                    <a:lnTo>
                      <a:pt x="26519" y="8087"/>
                    </a:lnTo>
                    <a:lnTo>
                      <a:pt x="26519" y="8041"/>
                    </a:lnTo>
                    <a:lnTo>
                      <a:pt x="26537" y="8041"/>
                    </a:lnTo>
                    <a:lnTo>
                      <a:pt x="26537" y="8013"/>
                    </a:lnTo>
                    <a:lnTo>
                      <a:pt x="26556" y="8013"/>
                    </a:lnTo>
                    <a:lnTo>
                      <a:pt x="26556" y="7967"/>
                    </a:lnTo>
                    <a:lnTo>
                      <a:pt x="26565" y="7967"/>
                    </a:lnTo>
                    <a:lnTo>
                      <a:pt x="26565" y="7920"/>
                    </a:lnTo>
                    <a:lnTo>
                      <a:pt x="26584" y="7920"/>
                    </a:lnTo>
                    <a:lnTo>
                      <a:pt x="26584" y="7892"/>
                    </a:lnTo>
                    <a:lnTo>
                      <a:pt x="26602" y="7892"/>
                    </a:lnTo>
                    <a:lnTo>
                      <a:pt x="26602" y="7846"/>
                    </a:lnTo>
                    <a:lnTo>
                      <a:pt x="26611" y="7846"/>
                    </a:lnTo>
                    <a:lnTo>
                      <a:pt x="26611" y="7809"/>
                    </a:lnTo>
                    <a:lnTo>
                      <a:pt x="26630" y="7809"/>
                    </a:lnTo>
                    <a:lnTo>
                      <a:pt x="26630" y="7800"/>
                    </a:lnTo>
                    <a:lnTo>
                      <a:pt x="26648" y="7800"/>
                    </a:lnTo>
                    <a:lnTo>
                      <a:pt x="26648" y="7763"/>
                    </a:lnTo>
                    <a:lnTo>
                      <a:pt x="26658" y="7763"/>
                    </a:lnTo>
                    <a:lnTo>
                      <a:pt x="26658" y="7735"/>
                    </a:lnTo>
                    <a:lnTo>
                      <a:pt x="26676" y="7735"/>
                    </a:lnTo>
                    <a:lnTo>
                      <a:pt x="26676" y="7707"/>
                    </a:lnTo>
                    <a:lnTo>
                      <a:pt x="26695" y="7707"/>
                    </a:lnTo>
                    <a:lnTo>
                      <a:pt x="26695" y="7670"/>
                    </a:lnTo>
                    <a:lnTo>
                      <a:pt x="26704" y="7670"/>
                    </a:lnTo>
                    <a:lnTo>
                      <a:pt x="26704" y="7661"/>
                    </a:lnTo>
                    <a:lnTo>
                      <a:pt x="26722" y="7661"/>
                    </a:lnTo>
                    <a:lnTo>
                      <a:pt x="26722" y="7624"/>
                    </a:lnTo>
                    <a:lnTo>
                      <a:pt x="26741" y="7624"/>
                    </a:lnTo>
                    <a:lnTo>
                      <a:pt x="26741" y="7596"/>
                    </a:lnTo>
                    <a:lnTo>
                      <a:pt x="26750" y="7596"/>
                    </a:lnTo>
                    <a:lnTo>
                      <a:pt x="26750" y="7568"/>
                    </a:lnTo>
                    <a:lnTo>
                      <a:pt x="26769" y="7568"/>
                    </a:lnTo>
                    <a:lnTo>
                      <a:pt x="26769" y="7550"/>
                    </a:lnTo>
                    <a:lnTo>
                      <a:pt x="26787" y="7550"/>
                    </a:lnTo>
                    <a:lnTo>
                      <a:pt x="26787" y="7531"/>
                    </a:lnTo>
                    <a:lnTo>
                      <a:pt x="26797" y="7531"/>
                    </a:lnTo>
                    <a:lnTo>
                      <a:pt x="26797" y="7522"/>
                    </a:lnTo>
                    <a:lnTo>
                      <a:pt x="26815" y="7522"/>
                    </a:lnTo>
                    <a:lnTo>
                      <a:pt x="26815" y="7485"/>
                    </a:lnTo>
                    <a:lnTo>
                      <a:pt x="26834" y="7485"/>
                    </a:lnTo>
                    <a:lnTo>
                      <a:pt x="26834" y="7476"/>
                    </a:lnTo>
                    <a:lnTo>
                      <a:pt x="26843" y="7476"/>
                    </a:lnTo>
                    <a:lnTo>
                      <a:pt x="26843" y="7457"/>
                    </a:lnTo>
                    <a:lnTo>
                      <a:pt x="26861" y="7457"/>
                    </a:lnTo>
                    <a:lnTo>
                      <a:pt x="26861" y="7439"/>
                    </a:lnTo>
                    <a:lnTo>
                      <a:pt x="26880" y="7439"/>
                    </a:lnTo>
                    <a:lnTo>
                      <a:pt x="26880" y="7411"/>
                    </a:lnTo>
                    <a:lnTo>
                      <a:pt x="26889" y="7411"/>
                    </a:lnTo>
                    <a:lnTo>
                      <a:pt x="26889" y="7392"/>
                    </a:lnTo>
                    <a:lnTo>
                      <a:pt x="26908" y="7392"/>
                    </a:lnTo>
                    <a:lnTo>
                      <a:pt x="26908" y="7383"/>
                    </a:lnTo>
                    <a:lnTo>
                      <a:pt x="26926" y="7383"/>
                    </a:lnTo>
                    <a:lnTo>
                      <a:pt x="26926" y="7365"/>
                    </a:lnTo>
                    <a:lnTo>
                      <a:pt x="26936" y="7365"/>
                    </a:lnTo>
                    <a:lnTo>
                      <a:pt x="26936" y="7337"/>
                    </a:lnTo>
                    <a:lnTo>
                      <a:pt x="26954" y="7337"/>
                    </a:lnTo>
                    <a:lnTo>
                      <a:pt x="26954" y="7318"/>
                    </a:lnTo>
                    <a:lnTo>
                      <a:pt x="26973" y="7318"/>
                    </a:lnTo>
                    <a:lnTo>
                      <a:pt x="26973" y="7300"/>
                    </a:lnTo>
                    <a:lnTo>
                      <a:pt x="26982" y="7300"/>
                    </a:lnTo>
                    <a:lnTo>
                      <a:pt x="26982" y="7290"/>
                    </a:lnTo>
                    <a:lnTo>
                      <a:pt x="27000" y="7290"/>
                    </a:lnTo>
                    <a:lnTo>
                      <a:pt x="27000" y="7272"/>
                    </a:lnTo>
                    <a:lnTo>
                      <a:pt x="27019" y="7272"/>
                    </a:lnTo>
                    <a:lnTo>
                      <a:pt x="27019" y="7253"/>
                    </a:lnTo>
                    <a:lnTo>
                      <a:pt x="27028" y="7253"/>
                    </a:lnTo>
                    <a:lnTo>
                      <a:pt x="27028" y="7244"/>
                    </a:lnTo>
                    <a:lnTo>
                      <a:pt x="27047" y="7244"/>
                    </a:lnTo>
                    <a:lnTo>
                      <a:pt x="27047" y="7226"/>
                    </a:lnTo>
                    <a:lnTo>
                      <a:pt x="27065" y="7226"/>
                    </a:lnTo>
                    <a:lnTo>
                      <a:pt x="27065" y="7207"/>
                    </a:lnTo>
                    <a:lnTo>
                      <a:pt x="27074" y="7207"/>
                    </a:lnTo>
                    <a:lnTo>
                      <a:pt x="27074" y="7198"/>
                    </a:lnTo>
                    <a:lnTo>
                      <a:pt x="27093" y="7198"/>
                    </a:lnTo>
                    <a:lnTo>
                      <a:pt x="27093" y="7179"/>
                    </a:lnTo>
                    <a:lnTo>
                      <a:pt x="27112" y="7179"/>
                    </a:lnTo>
                    <a:lnTo>
                      <a:pt x="27112" y="7161"/>
                    </a:lnTo>
                    <a:lnTo>
                      <a:pt x="27139" y="7161"/>
                    </a:lnTo>
                    <a:lnTo>
                      <a:pt x="27139" y="7151"/>
                    </a:lnTo>
                    <a:lnTo>
                      <a:pt x="27158" y="7151"/>
                    </a:lnTo>
                    <a:lnTo>
                      <a:pt x="27158" y="7133"/>
                    </a:lnTo>
                    <a:lnTo>
                      <a:pt x="27167" y="7133"/>
                    </a:lnTo>
                    <a:lnTo>
                      <a:pt x="27167" y="7114"/>
                    </a:lnTo>
                    <a:lnTo>
                      <a:pt x="27186" y="7114"/>
                    </a:lnTo>
                    <a:lnTo>
                      <a:pt x="27186" y="7105"/>
                    </a:lnTo>
                    <a:lnTo>
                      <a:pt x="27213" y="7105"/>
                    </a:lnTo>
                    <a:lnTo>
                      <a:pt x="27213" y="7087"/>
                    </a:lnTo>
                    <a:lnTo>
                      <a:pt x="27232" y="7087"/>
                    </a:lnTo>
                    <a:lnTo>
                      <a:pt x="27232" y="7068"/>
                    </a:lnTo>
                    <a:lnTo>
                      <a:pt x="27250" y="7068"/>
                    </a:lnTo>
                    <a:lnTo>
                      <a:pt x="27250" y="7059"/>
                    </a:lnTo>
                    <a:lnTo>
                      <a:pt x="27278" y="7059"/>
                    </a:lnTo>
                    <a:lnTo>
                      <a:pt x="27278" y="7040"/>
                    </a:lnTo>
                    <a:lnTo>
                      <a:pt x="27297" y="7040"/>
                    </a:lnTo>
                    <a:lnTo>
                      <a:pt x="27297" y="7022"/>
                    </a:lnTo>
                    <a:lnTo>
                      <a:pt x="27325" y="7022"/>
                    </a:lnTo>
                    <a:lnTo>
                      <a:pt x="27325" y="7013"/>
                    </a:lnTo>
                    <a:lnTo>
                      <a:pt x="27343" y="7013"/>
                    </a:lnTo>
                    <a:lnTo>
                      <a:pt x="27343" y="6994"/>
                    </a:lnTo>
                    <a:lnTo>
                      <a:pt x="27371" y="6994"/>
                    </a:lnTo>
                    <a:lnTo>
                      <a:pt x="27371" y="6976"/>
                    </a:lnTo>
                    <a:lnTo>
                      <a:pt x="27389" y="6976"/>
                    </a:lnTo>
                    <a:lnTo>
                      <a:pt x="27389" y="6966"/>
                    </a:lnTo>
                    <a:lnTo>
                      <a:pt x="27417" y="6966"/>
                    </a:lnTo>
                    <a:lnTo>
                      <a:pt x="27417" y="6948"/>
                    </a:lnTo>
                    <a:lnTo>
                      <a:pt x="27445" y="6948"/>
                    </a:lnTo>
                    <a:lnTo>
                      <a:pt x="27445" y="6929"/>
                    </a:lnTo>
                    <a:lnTo>
                      <a:pt x="27482" y="6929"/>
                    </a:lnTo>
                    <a:lnTo>
                      <a:pt x="27482" y="6920"/>
                    </a:lnTo>
                    <a:lnTo>
                      <a:pt x="27510" y="6920"/>
                    </a:lnTo>
                    <a:lnTo>
                      <a:pt x="27510" y="6901"/>
                    </a:lnTo>
                    <a:lnTo>
                      <a:pt x="27538" y="6901"/>
                    </a:lnTo>
                    <a:lnTo>
                      <a:pt x="27538" y="6883"/>
                    </a:lnTo>
                    <a:lnTo>
                      <a:pt x="27575" y="6883"/>
                    </a:lnTo>
                    <a:lnTo>
                      <a:pt x="27575" y="6874"/>
                    </a:lnTo>
                    <a:lnTo>
                      <a:pt x="27602" y="6874"/>
                    </a:lnTo>
                    <a:lnTo>
                      <a:pt x="27602" y="6855"/>
                    </a:lnTo>
                    <a:lnTo>
                      <a:pt x="27630" y="6855"/>
                    </a:lnTo>
                    <a:lnTo>
                      <a:pt x="27630" y="6837"/>
                    </a:lnTo>
                    <a:lnTo>
                      <a:pt x="27667" y="6837"/>
                    </a:lnTo>
                    <a:lnTo>
                      <a:pt x="27667" y="6827"/>
                    </a:lnTo>
                    <a:lnTo>
                      <a:pt x="27714" y="6827"/>
                    </a:lnTo>
                    <a:lnTo>
                      <a:pt x="27714" y="6809"/>
                    </a:lnTo>
                    <a:lnTo>
                      <a:pt x="27760" y="6809"/>
                    </a:lnTo>
                    <a:lnTo>
                      <a:pt x="27760" y="6790"/>
                    </a:lnTo>
                    <a:lnTo>
                      <a:pt x="27788" y="6790"/>
                    </a:lnTo>
                    <a:lnTo>
                      <a:pt x="27788" y="6781"/>
                    </a:lnTo>
                    <a:lnTo>
                      <a:pt x="27834" y="6781"/>
                    </a:lnTo>
                    <a:lnTo>
                      <a:pt x="27834" y="6762"/>
                    </a:lnTo>
                    <a:lnTo>
                      <a:pt x="27880" y="6762"/>
                    </a:lnTo>
                    <a:lnTo>
                      <a:pt x="27880" y="6744"/>
                    </a:lnTo>
                    <a:lnTo>
                      <a:pt x="27945" y="6744"/>
                    </a:lnTo>
                    <a:lnTo>
                      <a:pt x="27945" y="6735"/>
                    </a:lnTo>
                    <a:lnTo>
                      <a:pt x="28001" y="6735"/>
                    </a:lnTo>
                    <a:lnTo>
                      <a:pt x="28001" y="6716"/>
                    </a:lnTo>
                    <a:lnTo>
                      <a:pt x="28047" y="6716"/>
                    </a:lnTo>
                    <a:lnTo>
                      <a:pt x="28047" y="6698"/>
                    </a:lnTo>
                    <a:lnTo>
                      <a:pt x="28140" y="6698"/>
                    </a:lnTo>
                    <a:lnTo>
                      <a:pt x="28140" y="6688"/>
                    </a:lnTo>
                    <a:lnTo>
                      <a:pt x="28269" y="6688"/>
                    </a:lnTo>
                    <a:lnTo>
                      <a:pt x="28269" y="6670"/>
                    </a:lnTo>
                    <a:lnTo>
                      <a:pt x="28640" y="6670"/>
                    </a:lnTo>
                    <a:lnTo>
                      <a:pt x="28640" y="6688"/>
                    </a:lnTo>
                    <a:lnTo>
                      <a:pt x="28807" y="6688"/>
                    </a:lnTo>
                    <a:lnTo>
                      <a:pt x="28807" y="6698"/>
                    </a:lnTo>
                    <a:lnTo>
                      <a:pt x="28918" y="6698"/>
                    </a:lnTo>
                    <a:lnTo>
                      <a:pt x="28918" y="6716"/>
                    </a:lnTo>
                    <a:lnTo>
                      <a:pt x="28964" y="6716"/>
                    </a:lnTo>
                    <a:lnTo>
                      <a:pt x="28964" y="6735"/>
                    </a:lnTo>
                    <a:lnTo>
                      <a:pt x="29020" y="6735"/>
                    </a:lnTo>
                    <a:lnTo>
                      <a:pt x="29020" y="6744"/>
                    </a:lnTo>
                    <a:lnTo>
                      <a:pt x="29084" y="6744"/>
                    </a:lnTo>
                    <a:lnTo>
                      <a:pt x="29084" y="6762"/>
                    </a:lnTo>
                    <a:lnTo>
                      <a:pt x="29149" y="6762"/>
                    </a:lnTo>
                    <a:lnTo>
                      <a:pt x="29149" y="6781"/>
                    </a:lnTo>
                    <a:lnTo>
                      <a:pt x="29196" y="6781"/>
                    </a:lnTo>
                    <a:lnTo>
                      <a:pt x="29196" y="6790"/>
                    </a:lnTo>
                    <a:lnTo>
                      <a:pt x="29242" y="6790"/>
                    </a:lnTo>
                    <a:lnTo>
                      <a:pt x="29242" y="6809"/>
                    </a:lnTo>
                    <a:lnTo>
                      <a:pt x="29288" y="6809"/>
                    </a:lnTo>
                    <a:lnTo>
                      <a:pt x="29288" y="6827"/>
                    </a:lnTo>
                    <a:lnTo>
                      <a:pt x="29316" y="6827"/>
                    </a:lnTo>
                    <a:lnTo>
                      <a:pt x="29316" y="6837"/>
                    </a:lnTo>
                    <a:lnTo>
                      <a:pt x="29344" y="6837"/>
                    </a:lnTo>
                    <a:lnTo>
                      <a:pt x="29344" y="6855"/>
                    </a:lnTo>
                    <a:lnTo>
                      <a:pt x="29390" y="6855"/>
                    </a:lnTo>
                    <a:lnTo>
                      <a:pt x="29390" y="6874"/>
                    </a:lnTo>
                    <a:lnTo>
                      <a:pt x="29427" y="6874"/>
                    </a:lnTo>
                    <a:lnTo>
                      <a:pt x="29427" y="6883"/>
                    </a:lnTo>
                    <a:lnTo>
                      <a:pt x="29455" y="6883"/>
                    </a:lnTo>
                    <a:lnTo>
                      <a:pt x="29455" y="6901"/>
                    </a:lnTo>
                    <a:lnTo>
                      <a:pt x="29483" y="6901"/>
                    </a:lnTo>
                    <a:lnTo>
                      <a:pt x="29483" y="6920"/>
                    </a:lnTo>
                    <a:lnTo>
                      <a:pt x="29520" y="6920"/>
                    </a:lnTo>
                    <a:lnTo>
                      <a:pt x="29520" y="6929"/>
                    </a:lnTo>
                    <a:lnTo>
                      <a:pt x="29548" y="6929"/>
                    </a:lnTo>
                    <a:lnTo>
                      <a:pt x="29548" y="6948"/>
                    </a:lnTo>
                    <a:lnTo>
                      <a:pt x="29566" y="6948"/>
                    </a:lnTo>
                    <a:lnTo>
                      <a:pt x="29566" y="6929"/>
                    </a:lnTo>
                    <a:lnTo>
                      <a:pt x="29575" y="6929"/>
                    </a:lnTo>
                    <a:lnTo>
                      <a:pt x="29575" y="6901"/>
                    </a:lnTo>
                    <a:lnTo>
                      <a:pt x="29594" y="6901"/>
                    </a:lnTo>
                    <a:lnTo>
                      <a:pt x="29594" y="6883"/>
                    </a:lnTo>
                    <a:lnTo>
                      <a:pt x="29612" y="6883"/>
                    </a:lnTo>
                    <a:lnTo>
                      <a:pt x="29612" y="6855"/>
                    </a:lnTo>
                    <a:lnTo>
                      <a:pt x="29622" y="6855"/>
                    </a:lnTo>
                    <a:lnTo>
                      <a:pt x="29622" y="6837"/>
                    </a:lnTo>
                    <a:lnTo>
                      <a:pt x="29640" y="6837"/>
                    </a:lnTo>
                    <a:lnTo>
                      <a:pt x="29640" y="6827"/>
                    </a:lnTo>
                    <a:lnTo>
                      <a:pt x="29659" y="6827"/>
                    </a:lnTo>
                    <a:lnTo>
                      <a:pt x="29659" y="6809"/>
                    </a:lnTo>
                    <a:lnTo>
                      <a:pt x="29668" y="6809"/>
                    </a:lnTo>
                    <a:lnTo>
                      <a:pt x="29668" y="6781"/>
                    </a:lnTo>
                    <a:lnTo>
                      <a:pt x="29687" y="6781"/>
                    </a:lnTo>
                    <a:lnTo>
                      <a:pt x="29687" y="6762"/>
                    </a:lnTo>
                    <a:lnTo>
                      <a:pt x="29705" y="6762"/>
                    </a:lnTo>
                    <a:lnTo>
                      <a:pt x="29705" y="6744"/>
                    </a:lnTo>
                    <a:lnTo>
                      <a:pt x="29714" y="6744"/>
                    </a:lnTo>
                    <a:lnTo>
                      <a:pt x="29714" y="6735"/>
                    </a:lnTo>
                    <a:lnTo>
                      <a:pt x="29733" y="6735"/>
                    </a:lnTo>
                    <a:lnTo>
                      <a:pt x="29733" y="6716"/>
                    </a:lnTo>
                    <a:lnTo>
                      <a:pt x="29751" y="6716"/>
                    </a:lnTo>
                    <a:lnTo>
                      <a:pt x="29751" y="6698"/>
                    </a:lnTo>
                    <a:lnTo>
                      <a:pt x="29761" y="6698"/>
                    </a:lnTo>
                    <a:lnTo>
                      <a:pt x="29761" y="6688"/>
                    </a:lnTo>
                    <a:lnTo>
                      <a:pt x="29779" y="6688"/>
                    </a:lnTo>
                    <a:lnTo>
                      <a:pt x="29779" y="6670"/>
                    </a:lnTo>
                    <a:lnTo>
                      <a:pt x="29798" y="6670"/>
                    </a:lnTo>
                    <a:lnTo>
                      <a:pt x="29798" y="6651"/>
                    </a:lnTo>
                    <a:lnTo>
                      <a:pt x="29825" y="6651"/>
                    </a:lnTo>
                    <a:lnTo>
                      <a:pt x="29825" y="6642"/>
                    </a:lnTo>
                    <a:lnTo>
                      <a:pt x="29844" y="6642"/>
                    </a:lnTo>
                    <a:lnTo>
                      <a:pt x="29844" y="6624"/>
                    </a:lnTo>
                    <a:lnTo>
                      <a:pt x="29853" y="6624"/>
                    </a:lnTo>
                    <a:lnTo>
                      <a:pt x="29853" y="6605"/>
                    </a:lnTo>
                    <a:lnTo>
                      <a:pt x="29890" y="6605"/>
                    </a:lnTo>
                    <a:lnTo>
                      <a:pt x="29890" y="6596"/>
                    </a:lnTo>
                    <a:lnTo>
                      <a:pt x="29900" y="6596"/>
                    </a:lnTo>
                    <a:lnTo>
                      <a:pt x="29900" y="6577"/>
                    </a:lnTo>
                    <a:lnTo>
                      <a:pt x="29918" y="6577"/>
                    </a:lnTo>
                    <a:lnTo>
                      <a:pt x="29918" y="6559"/>
                    </a:lnTo>
                    <a:lnTo>
                      <a:pt x="29946" y="6559"/>
                    </a:lnTo>
                    <a:lnTo>
                      <a:pt x="29946" y="6549"/>
                    </a:lnTo>
                    <a:lnTo>
                      <a:pt x="29964" y="6549"/>
                    </a:lnTo>
                    <a:lnTo>
                      <a:pt x="29964" y="6531"/>
                    </a:lnTo>
                    <a:lnTo>
                      <a:pt x="29992" y="6531"/>
                    </a:lnTo>
                    <a:lnTo>
                      <a:pt x="29992" y="6512"/>
                    </a:lnTo>
                    <a:lnTo>
                      <a:pt x="30029" y="6512"/>
                    </a:lnTo>
                    <a:lnTo>
                      <a:pt x="30029" y="6503"/>
                    </a:lnTo>
                    <a:lnTo>
                      <a:pt x="30057" y="6503"/>
                    </a:lnTo>
                    <a:lnTo>
                      <a:pt x="30057" y="6485"/>
                    </a:lnTo>
                    <a:lnTo>
                      <a:pt x="30085" y="6485"/>
                    </a:lnTo>
                    <a:lnTo>
                      <a:pt x="30085" y="6466"/>
                    </a:lnTo>
                    <a:lnTo>
                      <a:pt x="30122" y="6466"/>
                    </a:lnTo>
                    <a:lnTo>
                      <a:pt x="30122" y="6457"/>
                    </a:lnTo>
                    <a:lnTo>
                      <a:pt x="30150" y="6457"/>
                    </a:lnTo>
                    <a:lnTo>
                      <a:pt x="30150" y="6438"/>
                    </a:lnTo>
                    <a:lnTo>
                      <a:pt x="30196" y="6438"/>
                    </a:lnTo>
                    <a:lnTo>
                      <a:pt x="30196" y="6420"/>
                    </a:lnTo>
                    <a:lnTo>
                      <a:pt x="30242" y="6420"/>
                    </a:lnTo>
                    <a:lnTo>
                      <a:pt x="30242" y="6410"/>
                    </a:lnTo>
                    <a:lnTo>
                      <a:pt x="30289" y="6410"/>
                    </a:lnTo>
                    <a:lnTo>
                      <a:pt x="30289" y="6392"/>
                    </a:lnTo>
                    <a:lnTo>
                      <a:pt x="30353" y="6392"/>
                    </a:lnTo>
                    <a:lnTo>
                      <a:pt x="30353" y="6373"/>
                    </a:lnTo>
                    <a:lnTo>
                      <a:pt x="30428" y="6373"/>
                    </a:lnTo>
                    <a:lnTo>
                      <a:pt x="30428" y="6364"/>
                    </a:lnTo>
                    <a:lnTo>
                      <a:pt x="30585" y="6364"/>
                    </a:lnTo>
                    <a:lnTo>
                      <a:pt x="30585" y="6346"/>
                    </a:lnTo>
                    <a:lnTo>
                      <a:pt x="30752" y="6346"/>
                    </a:lnTo>
                    <a:lnTo>
                      <a:pt x="30752" y="6364"/>
                    </a:lnTo>
                    <a:lnTo>
                      <a:pt x="30891" y="6364"/>
                    </a:lnTo>
                    <a:lnTo>
                      <a:pt x="30891" y="6373"/>
                    </a:lnTo>
                    <a:lnTo>
                      <a:pt x="30955" y="6373"/>
                    </a:lnTo>
                    <a:lnTo>
                      <a:pt x="30955" y="6392"/>
                    </a:lnTo>
                    <a:lnTo>
                      <a:pt x="31011" y="6392"/>
                    </a:lnTo>
                    <a:lnTo>
                      <a:pt x="31011" y="6410"/>
                    </a:lnTo>
                    <a:lnTo>
                      <a:pt x="31057" y="6410"/>
                    </a:lnTo>
                    <a:lnTo>
                      <a:pt x="31057" y="6420"/>
                    </a:lnTo>
                    <a:lnTo>
                      <a:pt x="31104" y="6420"/>
                    </a:lnTo>
                    <a:lnTo>
                      <a:pt x="31104" y="6438"/>
                    </a:lnTo>
                    <a:lnTo>
                      <a:pt x="31141" y="6438"/>
                    </a:lnTo>
                    <a:lnTo>
                      <a:pt x="31141" y="6457"/>
                    </a:lnTo>
                    <a:lnTo>
                      <a:pt x="31187" y="6457"/>
                    </a:lnTo>
                    <a:lnTo>
                      <a:pt x="31187" y="6466"/>
                    </a:lnTo>
                    <a:lnTo>
                      <a:pt x="31215" y="6466"/>
                    </a:lnTo>
                    <a:lnTo>
                      <a:pt x="31215" y="6485"/>
                    </a:lnTo>
                    <a:lnTo>
                      <a:pt x="31243" y="6485"/>
                    </a:lnTo>
                    <a:lnTo>
                      <a:pt x="31243" y="6503"/>
                    </a:lnTo>
                    <a:lnTo>
                      <a:pt x="31280" y="6503"/>
                    </a:lnTo>
                    <a:lnTo>
                      <a:pt x="31280" y="6512"/>
                    </a:lnTo>
                    <a:lnTo>
                      <a:pt x="31307" y="6512"/>
                    </a:lnTo>
                    <a:lnTo>
                      <a:pt x="31307" y="6531"/>
                    </a:lnTo>
                    <a:lnTo>
                      <a:pt x="31335" y="6531"/>
                    </a:lnTo>
                    <a:lnTo>
                      <a:pt x="31335" y="6549"/>
                    </a:lnTo>
                    <a:lnTo>
                      <a:pt x="31354" y="6549"/>
                    </a:lnTo>
                    <a:lnTo>
                      <a:pt x="31354" y="6559"/>
                    </a:lnTo>
                    <a:lnTo>
                      <a:pt x="31372" y="6559"/>
                    </a:lnTo>
                    <a:lnTo>
                      <a:pt x="31372" y="6577"/>
                    </a:lnTo>
                    <a:lnTo>
                      <a:pt x="31400" y="6577"/>
                    </a:lnTo>
                    <a:lnTo>
                      <a:pt x="31400" y="6596"/>
                    </a:lnTo>
                    <a:lnTo>
                      <a:pt x="31419" y="6596"/>
                    </a:lnTo>
                    <a:lnTo>
                      <a:pt x="31419" y="6605"/>
                    </a:lnTo>
                    <a:lnTo>
                      <a:pt x="31446" y="6605"/>
                    </a:lnTo>
                    <a:lnTo>
                      <a:pt x="31446" y="6624"/>
                    </a:lnTo>
                    <a:lnTo>
                      <a:pt x="31465" y="6624"/>
                    </a:lnTo>
                    <a:lnTo>
                      <a:pt x="31465" y="6642"/>
                    </a:lnTo>
                    <a:lnTo>
                      <a:pt x="31474" y="6642"/>
                    </a:lnTo>
                    <a:lnTo>
                      <a:pt x="31474" y="6651"/>
                    </a:lnTo>
                    <a:lnTo>
                      <a:pt x="31493" y="6651"/>
                    </a:lnTo>
                    <a:lnTo>
                      <a:pt x="31493" y="6670"/>
                    </a:lnTo>
                    <a:lnTo>
                      <a:pt x="31511" y="6670"/>
                    </a:lnTo>
                    <a:lnTo>
                      <a:pt x="31511" y="6688"/>
                    </a:lnTo>
                    <a:lnTo>
                      <a:pt x="31520" y="6688"/>
                    </a:lnTo>
                    <a:lnTo>
                      <a:pt x="31520" y="6698"/>
                    </a:lnTo>
                    <a:lnTo>
                      <a:pt x="31558" y="6698"/>
                    </a:lnTo>
                    <a:lnTo>
                      <a:pt x="31558" y="6716"/>
                    </a:lnTo>
                    <a:lnTo>
                      <a:pt x="31567" y="6716"/>
                    </a:lnTo>
                    <a:lnTo>
                      <a:pt x="31567" y="6735"/>
                    </a:lnTo>
                    <a:lnTo>
                      <a:pt x="31585" y="6735"/>
                    </a:lnTo>
                    <a:lnTo>
                      <a:pt x="31585" y="6744"/>
                    </a:lnTo>
                    <a:lnTo>
                      <a:pt x="31604" y="6744"/>
                    </a:lnTo>
                    <a:lnTo>
                      <a:pt x="31604" y="6781"/>
                    </a:lnTo>
                    <a:lnTo>
                      <a:pt x="31613" y="6781"/>
                    </a:lnTo>
                    <a:lnTo>
                      <a:pt x="31613" y="6790"/>
                    </a:lnTo>
                    <a:lnTo>
                      <a:pt x="31632" y="6790"/>
                    </a:lnTo>
                    <a:lnTo>
                      <a:pt x="31632" y="6809"/>
                    </a:lnTo>
                    <a:lnTo>
                      <a:pt x="31650" y="6809"/>
                    </a:lnTo>
                    <a:lnTo>
                      <a:pt x="31650" y="6827"/>
                    </a:lnTo>
                    <a:lnTo>
                      <a:pt x="31659" y="6827"/>
                    </a:lnTo>
                    <a:lnTo>
                      <a:pt x="31659" y="6837"/>
                    </a:lnTo>
                    <a:lnTo>
                      <a:pt x="31678" y="6837"/>
                    </a:lnTo>
                    <a:lnTo>
                      <a:pt x="31678" y="6874"/>
                    </a:lnTo>
                    <a:lnTo>
                      <a:pt x="31696" y="6874"/>
                    </a:lnTo>
                    <a:lnTo>
                      <a:pt x="31696" y="6883"/>
                    </a:lnTo>
                    <a:lnTo>
                      <a:pt x="31706" y="6883"/>
                    </a:lnTo>
                    <a:lnTo>
                      <a:pt x="31706" y="6901"/>
                    </a:lnTo>
                    <a:lnTo>
                      <a:pt x="31724" y="6901"/>
                    </a:lnTo>
                    <a:lnTo>
                      <a:pt x="31724" y="6929"/>
                    </a:lnTo>
                    <a:lnTo>
                      <a:pt x="31743" y="6929"/>
                    </a:lnTo>
                    <a:lnTo>
                      <a:pt x="31743" y="6948"/>
                    </a:lnTo>
                    <a:lnTo>
                      <a:pt x="31752" y="6948"/>
                    </a:lnTo>
                    <a:lnTo>
                      <a:pt x="31752" y="6976"/>
                    </a:lnTo>
                    <a:lnTo>
                      <a:pt x="31771" y="6976"/>
                    </a:lnTo>
                    <a:lnTo>
                      <a:pt x="31771" y="7013"/>
                    </a:lnTo>
                    <a:lnTo>
                      <a:pt x="31789" y="7013"/>
                    </a:lnTo>
                    <a:lnTo>
                      <a:pt x="31789" y="7040"/>
                    </a:lnTo>
                    <a:lnTo>
                      <a:pt x="31798" y="7040"/>
                    </a:lnTo>
                    <a:lnTo>
                      <a:pt x="31798" y="7068"/>
                    </a:lnTo>
                    <a:lnTo>
                      <a:pt x="31817" y="7068"/>
                    </a:lnTo>
                    <a:lnTo>
                      <a:pt x="31817" y="7105"/>
                    </a:lnTo>
                    <a:lnTo>
                      <a:pt x="31835" y="7105"/>
                    </a:lnTo>
                    <a:lnTo>
                      <a:pt x="31835" y="7133"/>
                    </a:lnTo>
                    <a:lnTo>
                      <a:pt x="31845" y="7133"/>
                    </a:lnTo>
                    <a:lnTo>
                      <a:pt x="31845" y="7179"/>
                    </a:lnTo>
                    <a:lnTo>
                      <a:pt x="31863" y="7179"/>
                    </a:lnTo>
                    <a:lnTo>
                      <a:pt x="31863" y="7244"/>
                    </a:lnTo>
                    <a:lnTo>
                      <a:pt x="31882" y="7244"/>
                    </a:lnTo>
                    <a:lnTo>
                      <a:pt x="31882" y="7290"/>
                    </a:lnTo>
                    <a:lnTo>
                      <a:pt x="31891" y="7290"/>
                    </a:lnTo>
                    <a:lnTo>
                      <a:pt x="31891" y="7337"/>
                    </a:lnTo>
                    <a:lnTo>
                      <a:pt x="31910" y="7337"/>
                    </a:lnTo>
                    <a:lnTo>
                      <a:pt x="31910" y="7392"/>
                    </a:lnTo>
                    <a:lnTo>
                      <a:pt x="31928" y="7392"/>
                    </a:lnTo>
                    <a:lnTo>
                      <a:pt x="31928" y="7383"/>
                    </a:lnTo>
                    <a:lnTo>
                      <a:pt x="31956" y="7383"/>
                    </a:lnTo>
                    <a:lnTo>
                      <a:pt x="31956" y="7365"/>
                    </a:lnTo>
                    <a:lnTo>
                      <a:pt x="31984" y="7365"/>
                    </a:lnTo>
                    <a:lnTo>
                      <a:pt x="31984" y="7346"/>
                    </a:lnTo>
                    <a:lnTo>
                      <a:pt x="32021" y="7346"/>
                    </a:lnTo>
                    <a:lnTo>
                      <a:pt x="32021" y="7337"/>
                    </a:lnTo>
                    <a:lnTo>
                      <a:pt x="32048" y="7337"/>
                    </a:lnTo>
                    <a:lnTo>
                      <a:pt x="32048" y="7318"/>
                    </a:lnTo>
                    <a:lnTo>
                      <a:pt x="32095" y="7318"/>
                    </a:lnTo>
                    <a:lnTo>
                      <a:pt x="32095" y="7300"/>
                    </a:lnTo>
                    <a:lnTo>
                      <a:pt x="32123" y="7300"/>
                    </a:lnTo>
                    <a:lnTo>
                      <a:pt x="32123" y="7290"/>
                    </a:lnTo>
                    <a:lnTo>
                      <a:pt x="32160" y="7290"/>
                    </a:lnTo>
                    <a:lnTo>
                      <a:pt x="32160" y="7272"/>
                    </a:lnTo>
                    <a:lnTo>
                      <a:pt x="32206" y="7272"/>
                    </a:lnTo>
                    <a:lnTo>
                      <a:pt x="32206" y="7253"/>
                    </a:lnTo>
                    <a:lnTo>
                      <a:pt x="32234" y="7253"/>
                    </a:lnTo>
                    <a:lnTo>
                      <a:pt x="32234" y="7244"/>
                    </a:lnTo>
                    <a:lnTo>
                      <a:pt x="32280" y="7244"/>
                    </a:lnTo>
                    <a:lnTo>
                      <a:pt x="32280" y="7226"/>
                    </a:lnTo>
                    <a:lnTo>
                      <a:pt x="32326" y="7226"/>
                    </a:lnTo>
                    <a:lnTo>
                      <a:pt x="32326" y="7207"/>
                    </a:lnTo>
                    <a:lnTo>
                      <a:pt x="32373" y="7207"/>
                    </a:lnTo>
                    <a:lnTo>
                      <a:pt x="32373" y="7198"/>
                    </a:lnTo>
                    <a:lnTo>
                      <a:pt x="32400" y="7198"/>
                    </a:lnTo>
                    <a:lnTo>
                      <a:pt x="32400" y="7179"/>
                    </a:lnTo>
                    <a:lnTo>
                      <a:pt x="32447" y="7179"/>
                    </a:lnTo>
                    <a:lnTo>
                      <a:pt x="32447" y="7161"/>
                    </a:lnTo>
                    <a:lnTo>
                      <a:pt x="32493" y="7161"/>
                    </a:lnTo>
                    <a:lnTo>
                      <a:pt x="32493" y="7151"/>
                    </a:lnTo>
                    <a:lnTo>
                      <a:pt x="32539" y="7151"/>
                    </a:lnTo>
                    <a:lnTo>
                      <a:pt x="32539" y="7133"/>
                    </a:lnTo>
                    <a:lnTo>
                      <a:pt x="32604" y="7133"/>
                    </a:lnTo>
                    <a:lnTo>
                      <a:pt x="32604" y="7114"/>
                    </a:lnTo>
                    <a:lnTo>
                      <a:pt x="32651" y="7114"/>
                    </a:lnTo>
                    <a:lnTo>
                      <a:pt x="32651" y="7105"/>
                    </a:lnTo>
                    <a:lnTo>
                      <a:pt x="32715" y="7105"/>
                    </a:lnTo>
                    <a:lnTo>
                      <a:pt x="32715" y="7087"/>
                    </a:lnTo>
                    <a:lnTo>
                      <a:pt x="32762" y="7087"/>
                    </a:lnTo>
                    <a:lnTo>
                      <a:pt x="32762" y="7068"/>
                    </a:lnTo>
                    <a:lnTo>
                      <a:pt x="32817" y="7068"/>
                    </a:lnTo>
                    <a:lnTo>
                      <a:pt x="32817" y="7059"/>
                    </a:lnTo>
                    <a:lnTo>
                      <a:pt x="32882" y="7059"/>
                    </a:lnTo>
                    <a:lnTo>
                      <a:pt x="32882" y="7040"/>
                    </a:lnTo>
                    <a:lnTo>
                      <a:pt x="32956" y="7040"/>
                    </a:lnTo>
                    <a:lnTo>
                      <a:pt x="32956" y="7022"/>
                    </a:lnTo>
                    <a:lnTo>
                      <a:pt x="33021" y="7022"/>
                    </a:lnTo>
                    <a:lnTo>
                      <a:pt x="33021" y="7013"/>
                    </a:lnTo>
                    <a:lnTo>
                      <a:pt x="33095" y="7013"/>
                    </a:lnTo>
                    <a:lnTo>
                      <a:pt x="33095" y="6994"/>
                    </a:lnTo>
                    <a:lnTo>
                      <a:pt x="33206" y="6994"/>
                    </a:lnTo>
                    <a:lnTo>
                      <a:pt x="33206" y="6976"/>
                    </a:lnTo>
                    <a:lnTo>
                      <a:pt x="33299" y="6976"/>
                    </a:lnTo>
                    <a:lnTo>
                      <a:pt x="33299" y="6966"/>
                    </a:lnTo>
                    <a:lnTo>
                      <a:pt x="33410" y="6966"/>
                    </a:lnTo>
                    <a:lnTo>
                      <a:pt x="33410" y="6948"/>
                    </a:lnTo>
                    <a:lnTo>
                      <a:pt x="33595" y="6948"/>
                    </a:lnTo>
                    <a:lnTo>
                      <a:pt x="33595" y="6929"/>
                    </a:lnTo>
                    <a:lnTo>
                      <a:pt x="33994" y="6929"/>
                    </a:lnTo>
                    <a:lnTo>
                      <a:pt x="33994" y="6920"/>
                    </a:lnTo>
                    <a:lnTo>
                      <a:pt x="34058" y="6920"/>
                    </a:lnTo>
                    <a:lnTo>
                      <a:pt x="34058" y="6929"/>
                    </a:lnTo>
                    <a:lnTo>
                      <a:pt x="34364" y="6929"/>
                    </a:lnTo>
                    <a:lnTo>
                      <a:pt x="34364" y="6948"/>
                    </a:lnTo>
                    <a:lnTo>
                      <a:pt x="34503" y="6948"/>
                    </a:lnTo>
                    <a:lnTo>
                      <a:pt x="34503" y="6966"/>
                    </a:lnTo>
                    <a:lnTo>
                      <a:pt x="34623" y="6966"/>
                    </a:lnTo>
                    <a:lnTo>
                      <a:pt x="34623" y="6976"/>
                    </a:lnTo>
                    <a:lnTo>
                      <a:pt x="34716" y="6976"/>
                    </a:lnTo>
                    <a:lnTo>
                      <a:pt x="34716" y="6994"/>
                    </a:lnTo>
                    <a:lnTo>
                      <a:pt x="34809" y="6994"/>
                    </a:lnTo>
                    <a:lnTo>
                      <a:pt x="34809" y="7013"/>
                    </a:lnTo>
                    <a:lnTo>
                      <a:pt x="34892" y="7013"/>
                    </a:lnTo>
                    <a:lnTo>
                      <a:pt x="34892" y="7022"/>
                    </a:lnTo>
                    <a:lnTo>
                      <a:pt x="34985" y="7022"/>
                    </a:lnTo>
                    <a:lnTo>
                      <a:pt x="34985" y="7040"/>
                    </a:lnTo>
                    <a:lnTo>
                      <a:pt x="35040" y="7040"/>
                    </a:lnTo>
                    <a:lnTo>
                      <a:pt x="35040" y="7059"/>
                    </a:lnTo>
                    <a:lnTo>
                      <a:pt x="35105" y="7059"/>
                    </a:lnTo>
                    <a:lnTo>
                      <a:pt x="35105" y="7068"/>
                    </a:lnTo>
                    <a:lnTo>
                      <a:pt x="35151" y="7068"/>
                    </a:lnTo>
                    <a:lnTo>
                      <a:pt x="35151" y="7087"/>
                    </a:lnTo>
                    <a:lnTo>
                      <a:pt x="35216" y="7087"/>
                    </a:lnTo>
                    <a:lnTo>
                      <a:pt x="35216" y="7105"/>
                    </a:lnTo>
                    <a:lnTo>
                      <a:pt x="35272" y="7105"/>
                    </a:lnTo>
                    <a:lnTo>
                      <a:pt x="35272" y="7114"/>
                    </a:lnTo>
                    <a:lnTo>
                      <a:pt x="35318" y="7114"/>
                    </a:lnTo>
                    <a:lnTo>
                      <a:pt x="35318" y="7133"/>
                    </a:lnTo>
                    <a:lnTo>
                      <a:pt x="35364" y="7133"/>
                    </a:lnTo>
                    <a:lnTo>
                      <a:pt x="35364" y="7151"/>
                    </a:lnTo>
                    <a:lnTo>
                      <a:pt x="35411" y="7151"/>
                    </a:lnTo>
                    <a:lnTo>
                      <a:pt x="35411" y="7161"/>
                    </a:lnTo>
                    <a:lnTo>
                      <a:pt x="35476" y="7161"/>
                    </a:lnTo>
                    <a:lnTo>
                      <a:pt x="35476" y="7179"/>
                    </a:lnTo>
                    <a:lnTo>
                      <a:pt x="35522" y="7179"/>
                    </a:lnTo>
                    <a:lnTo>
                      <a:pt x="35522" y="7198"/>
                    </a:lnTo>
                    <a:lnTo>
                      <a:pt x="35568" y="7198"/>
                    </a:lnTo>
                    <a:lnTo>
                      <a:pt x="35568" y="7207"/>
                    </a:lnTo>
                    <a:lnTo>
                      <a:pt x="35596" y="7207"/>
                    </a:lnTo>
                    <a:lnTo>
                      <a:pt x="35596" y="7226"/>
                    </a:lnTo>
                    <a:lnTo>
                      <a:pt x="35642" y="7226"/>
                    </a:lnTo>
                    <a:lnTo>
                      <a:pt x="35642" y="7244"/>
                    </a:lnTo>
                    <a:lnTo>
                      <a:pt x="35679" y="7244"/>
                    </a:lnTo>
                    <a:lnTo>
                      <a:pt x="35679" y="7253"/>
                    </a:lnTo>
                    <a:lnTo>
                      <a:pt x="35726" y="7253"/>
                    </a:lnTo>
                    <a:lnTo>
                      <a:pt x="35726" y="7272"/>
                    </a:lnTo>
                    <a:lnTo>
                      <a:pt x="35753" y="7272"/>
                    </a:lnTo>
                    <a:lnTo>
                      <a:pt x="35753" y="7290"/>
                    </a:lnTo>
                    <a:lnTo>
                      <a:pt x="35800" y="7290"/>
                    </a:lnTo>
                    <a:lnTo>
                      <a:pt x="35800" y="7300"/>
                    </a:lnTo>
                    <a:lnTo>
                      <a:pt x="35828" y="7300"/>
                    </a:lnTo>
                    <a:lnTo>
                      <a:pt x="35828" y="7318"/>
                    </a:lnTo>
                    <a:lnTo>
                      <a:pt x="35874" y="7318"/>
                    </a:lnTo>
                    <a:lnTo>
                      <a:pt x="35874" y="7337"/>
                    </a:lnTo>
                    <a:lnTo>
                      <a:pt x="35911" y="7337"/>
                    </a:lnTo>
                    <a:lnTo>
                      <a:pt x="35911" y="7346"/>
                    </a:lnTo>
                    <a:lnTo>
                      <a:pt x="35939" y="7346"/>
                    </a:lnTo>
                    <a:lnTo>
                      <a:pt x="35939" y="7365"/>
                    </a:lnTo>
                    <a:lnTo>
                      <a:pt x="35967" y="7365"/>
                    </a:lnTo>
                    <a:lnTo>
                      <a:pt x="35967" y="7383"/>
                    </a:lnTo>
                    <a:lnTo>
                      <a:pt x="36004" y="7383"/>
                    </a:lnTo>
                    <a:lnTo>
                      <a:pt x="36004" y="7392"/>
                    </a:lnTo>
                    <a:lnTo>
                      <a:pt x="36031" y="7392"/>
                    </a:lnTo>
                    <a:lnTo>
                      <a:pt x="36031" y="7411"/>
                    </a:lnTo>
                    <a:lnTo>
                      <a:pt x="36059" y="7411"/>
                    </a:lnTo>
                    <a:lnTo>
                      <a:pt x="36059" y="7429"/>
                    </a:lnTo>
                    <a:lnTo>
                      <a:pt x="36096" y="7429"/>
                    </a:lnTo>
                    <a:lnTo>
                      <a:pt x="36096" y="7439"/>
                    </a:lnTo>
                    <a:lnTo>
                      <a:pt x="36124" y="7439"/>
                    </a:lnTo>
                    <a:lnTo>
                      <a:pt x="36124" y="7457"/>
                    </a:lnTo>
                    <a:lnTo>
                      <a:pt x="36152" y="7457"/>
                    </a:lnTo>
                    <a:lnTo>
                      <a:pt x="36152" y="7476"/>
                    </a:lnTo>
                    <a:lnTo>
                      <a:pt x="36189" y="7476"/>
                    </a:lnTo>
                    <a:lnTo>
                      <a:pt x="36189" y="7485"/>
                    </a:lnTo>
                    <a:lnTo>
                      <a:pt x="36217" y="7485"/>
                    </a:lnTo>
                    <a:lnTo>
                      <a:pt x="36217" y="7503"/>
                    </a:lnTo>
                    <a:lnTo>
                      <a:pt x="36235" y="7503"/>
                    </a:lnTo>
                    <a:lnTo>
                      <a:pt x="36235" y="7522"/>
                    </a:lnTo>
                    <a:lnTo>
                      <a:pt x="36263" y="7522"/>
                    </a:lnTo>
                    <a:lnTo>
                      <a:pt x="36263" y="7531"/>
                    </a:lnTo>
                    <a:lnTo>
                      <a:pt x="36291" y="7531"/>
                    </a:lnTo>
                    <a:lnTo>
                      <a:pt x="36291" y="7550"/>
                    </a:lnTo>
                    <a:lnTo>
                      <a:pt x="36328" y="7550"/>
                    </a:lnTo>
                    <a:lnTo>
                      <a:pt x="36328" y="7568"/>
                    </a:lnTo>
                    <a:lnTo>
                      <a:pt x="36337" y="7568"/>
                    </a:lnTo>
                    <a:lnTo>
                      <a:pt x="36337" y="7578"/>
                    </a:lnTo>
                    <a:lnTo>
                      <a:pt x="36374" y="7578"/>
                    </a:lnTo>
                    <a:lnTo>
                      <a:pt x="36374" y="7596"/>
                    </a:lnTo>
                    <a:lnTo>
                      <a:pt x="36402" y="7596"/>
                    </a:lnTo>
                    <a:lnTo>
                      <a:pt x="36402" y="7615"/>
                    </a:lnTo>
                    <a:lnTo>
                      <a:pt x="36430" y="7615"/>
                    </a:lnTo>
                    <a:lnTo>
                      <a:pt x="36430" y="7624"/>
                    </a:lnTo>
                    <a:lnTo>
                      <a:pt x="36448" y="7624"/>
                    </a:lnTo>
                    <a:lnTo>
                      <a:pt x="36448" y="7642"/>
                    </a:lnTo>
                    <a:lnTo>
                      <a:pt x="36476" y="7642"/>
                    </a:lnTo>
                    <a:lnTo>
                      <a:pt x="36476" y="7661"/>
                    </a:lnTo>
                    <a:lnTo>
                      <a:pt x="36494" y="7661"/>
                    </a:lnTo>
                    <a:lnTo>
                      <a:pt x="36494" y="7670"/>
                    </a:lnTo>
                    <a:lnTo>
                      <a:pt x="36522" y="7670"/>
                    </a:lnTo>
                    <a:lnTo>
                      <a:pt x="36522" y="7689"/>
                    </a:lnTo>
                    <a:lnTo>
                      <a:pt x="36541" y="7689"/>
                    </a:lnTo>
                    <a:lnTo>
                      <a:pt x="36541" y="7707"/>
                    </a:lnTo>
                    <a:lnTo>
                      <a:pt x="36569" y="7707"/>
                    </a:lnTo>
                    <a:lnTo>
                      <a:pt x="36569" y="7717"/>
                    </a:lnTo>
                    <a:lnTo>
                      <a:pt x="36606" y="7717"/>
                    </a:lnTo>
                    <a:lnTo>
                      <a:pt x="36606" y="7735"/>
                    </a:lnTo>
                    <a:lnTo>
                      <a:pt x="36615" y="7735"/>
                    </a:lnTo>
                    <a:lnTo>
                      <a:pt x="36615" y="7754"/>
                    </a:lnTo>
                    <a:lnTo>
                      <a:pt x="36652" y="7754"/>
                    </a:lnTo>
                    <a:lnTo>
                      <a:pt x="36652" y="7763"/>
                    </a:lnTo>
                    <a:lnTo>
                      <a:pt x="36661" y="7763"/>
                    </a:lnTo>
                    <a:lnTo>
                      <a:pt x="36661" y="7781"/>
                    </a:lnTo>
                    <a:lnTo>
                      <a:pt x="36680" y="7781"/>
                    </a:lnTo>
                    <a:lnTo>
                      <a:pt x="36680" y="7800"/>
                    </a:lnTo>
                    <a:lnTo>
                      <a:pt x="36708" y="7800"/>
                    </a:lnTo>
                    <a:lnTo>
                      <a:pt x="36708" y="7809"/>
                    </a:lnTo>
                    <a:lnTo>
                      <a:pt x="36726" y="7809"/>
                    </a:lnTo>
                    <a:lnTo>
                      <a:pt x="36726" y="7828"/>
                    </a:lnTo>
                    <a:lnTo>
                      <a:pt x="36754" y="7828"/>
                    </a:lnTo>
                    <a:lnTo>
                      <a:pt x="36754" y="7846"/>
                    </a:lnTo>
                    <a:lnTo>
                      <a:pt x="36772" y="7846"/>
                    </a:lnTo>
                    <a:lnTo>
                      <a:pt x="36772" y="7855"/>
                    </a:lnTo>
                    <a:lnTo>
                      <a:pt x="36791" y="7855"/>
                    </a:lnTo>
                    <a:lnTo>
                      <a:pt x="36791" y="7874"/>
                    </a:lnTo>
                    <a:lnTo>
                      <a:pt x="36800" y="7874"/>
                    </a:lnTo>
                    <a:lnTo>
                      <a:pt x="36800" y="7892"/>
                    </a:lnTo>
                    <a:lnTo>
                      <a:pt x="36837" y="7892"/>
                    </a:lnTo>
                    <a:lnTo>
                      <a:pt x="36837" y="7902"/>
                    </a:lnTo>
                    <a:lnTo>
                      <a:pt x="36846" y="7902"/>
                    </a:lnTo>
                    <a:lnTo>
                      <a:pt x="36846" y="7920"/>
                    </a:lnTo>
                    <a:lnTo>
                      <a:pt x="36865" y="7920"/>
                    </a:lnTo>
                    <a:lnTo>
                      <a:pt x="36865" y="7939"/>
                    </a:lnTo>
                    <a:lnTo>
                      <a:pt x="36884" y="7939"/>
                    </a:lnTo>
                    <a:lnTo>
                      <a:pt x="36884" y="7948"/>
                    </a:lnTo>
                    <a:lnTo>
                      <a:pt x="36911" y="7948"/>
                    </a:lnTo>
                    <a:lnTo>
                      <a:pt x="36911" y="7967"/>
                    </a:lnTo>
                    <a:lnTo>
                      <a:pt x="36930" y="7967"/>
                    </a:lnTo>
                    <a:lnTo>
                      <a:pt x="36930" y="7985"/>
                    </a:lnTo>
                    <a:lnTo>
                      <a:pt x="36939" y="7985"/>
                    </a:lnTo>
                    <a:lnTo>
                      <a:pt x="36939" y="7994"/>
                    </a:lnTo>
                    <a:lnTo>
                      <a:pt x="36958" y="7994"/>
                    </a:lnTo>
                    <a:lnTo>
                      <a:pt x="36958" y="8013"/>
                    </a:lnTo>
                    <a:lnTo>
                      <a:pt x="36985" y="8013"/>
                    </a:lnTo>
                    <a:lnTo>
                      <a:pt x="36985" y="8031"/>
                    </a:lnTo>
                    <a:lnTo>
                      <a:pt x="37004" y="8031"/>
                    </a:lnTo>
                    <a:lnTo>
                      <a:pt x="37004" y="8041"/>
                    </a:lnTo>
                    <a:lnTo>
                      <a:pt x="37022" y="8041"/>
                    </a:lnTo>
                    <a:lnTo>
                      <a:pt x="37022" y="8059"/>
                    </a:lnTo>
                    <a:lnTo>
                      <a:pt x="37032" y="8059"/>
                    </a:lnTo>
                    <a:lnTo>
                      <a:pt x="37032" y="8078"/>
                    </a:lnTo>
                    <a:lnTo>
                      <a:pt x="37050" y="8078"/>
                    </a:lnTo>
                    <a:lnTo>
                      <a:pt x="37050" y="8087"/>
                    </a:lnTo>
                    <a:lnTo>
                      <a:pt x="37069" y="8087"/>
                    </a:lnTo>
                    <a:lnTo>
                      <a:pt x="37069" y="8106"/>
                    </a:lnTo>
                    <a:lnTo>
                      <a:pt x="37078" y="8106"/>
                    </a:lnTo>
                    <a:lnTo>
                      <a:pt x="37078" y="8124"/>
                    </a:lnTo>
                    <a:lnTo>
                      <a:pt x="37115" y="8124"/>
                    </a:lnTo>
                    <a:lnTo>
                      <a:pt x="37115" y="8133"/>
                    </a:lnTo>
                    <a:lnTo>
                      <a:pt x="37124" y="8133"/>
                    </a:lnTo>
                    <a:lnTo>
                      <a:pt x="37124" y="8152"/>
                    </a:lnTo>
                    <a:lnTo>
                      <a:pt x="37143" y="8152"/>
                    </a:lnTo>
                    <a:lnTo>
                      <a:pt x="37143" y="8170"/>
                    </a:lnTo>
                    <a:lnTo>
                      <a:pt x="37161" y="8170"/>
                    </a:lnTo>
                    <a:lnTo>
                      <a:pt x="37161" y="8180"/>
                    </a:lnTo>
                    <a:lnTo>
                      <a:pt x="37171" y="8180"/>
                    </a:lnTo>
                    <a:lnTo>
                      <a:pt x="37171" y="8198"/>
                    </a:lnTo>
                    <a:lnTo>
                      <a:pt x="37189" y="8198"/>
                    </a:lnTo>
                    <a:lnTo>
                      <a:pt x="37189" y="8217"/>
                    </a:lnTo>
                    <a:lnTo>
                      <a:pt x="37208" y="8217"/>
                    </a:lnTo>
                    <a:lnTo>
                      <a:pt x="37208" y="8226"/>
                    </a:lnTo>
                    <a:lnTo>
                      <a:pt x="37217" y="8226"/>
                    </a:lnTo>
                    <a:lnTo>
                      <a:pt x="37217" y="8244"/>
                    </a:lnTo>
                    <a:lnTo>
                      <a:pt x="37235" y="8244"/>
                    </a:lnTo>
                    <a:lnTo>
                      <a:pt x="37235" y="8263"/>
                    </a:lnTo>
                    <a:lnTo>
                      <a:pt x="37254" y="8263"/>
                    </a:lnTo>
                    <a:lnTo>
                      <a:pt x="37254" y="8272"/>
                    </a:lnTo>
                    <a:lnTo>
                      <a:pt x="37263" y="8272"/>
                    </a:lnTo>
                    <a:lnTo>
                      <a:pt x="37263" y="8291"/>
                    </a:lnTo>
                    <a:lnTo>
                      <a:pt x="37282" y="8291"/>
                    </a:lnTo>
                    <a:lnTo>
                      <a:pt x="37282" y="8309"/>
                    </a:lnTo>
                    <a:lnTo>
                      <a:pt x="37300" y="8309"/>
                    </a:lnTo>
                    <a:lnTo>
                      <a:pt x="37300" y="8319"/>
                    </a:lnTo>
                    <a:lnTo>
                      <a:pt x="37310" y="8319"/>
                    </a:lnTo>
                    <a:lnTo>
                      <a:pt x="37310" y="8337"/>
                    </a:lnTo>
                    <a:lnTo>
                      <a:pt x="37328" y="8337"/>
                    </a:lnTo>
                    <a:lnTo>
                      <a:pt x="37328" y="8356"/>
                    </a:lnTo>
                    <a:lnTo>
                      <a:pt x="37347" y="8356"/>
                    </a:lnTo>
                    <a:lnTo>
                      <a:pt x="37347" y="8365"/>
                    </a:lnTo>
                    <a:lnTo>
                      <a:pt x="37356" y="8365"/>
                    </a:lnTo>
                    <a:lnTo>
                      <a:pt x="37356" y="8383"/>
                    </a:lnTo>
                    <a:lnTo>
                      <a:pt x="37374" y="8383"/>
                    </a:lnTo>
                    <a:lnTo>
                      <a:pt x="37374" y="8402"/>
                    </a:lnTo>
                    <a:lnTo>
                      <a:pt x="37393" y="8402"/>
                    </a:lnTo>
                    <a:lnTo>
                      <a:pt x="37393" y="8411"/>
                    </a:lnTo>
                    <a:lnTo>
                      <a:pt x="37402" y="8411"/>
                    </a:lnTo>
                    <a:lnTo>
                      <a:pt x="37402" y="8430"/>
                    </a:lnTo>
                    <a:lnTo>
                      <a:pt x="37421" y="8430"/>
                    </a:lnTo>
                    <a:lnTo>
                      <a:pt x="37421" y="8448"/>
                    </a:lnTo>
                    <a:lnTo>
                      <a:pt x="37439" y="8448"/>
                    </a:lnTo>
                    <a:lnTo>
                      <a:pt x="37439" y="8457"/>
                    </a:lnTo>
                    <a:lnTo>
                      <a:pt x="37449" y="8457"/>
                    </a:lnTo>
                    <a:lnTo>
                      <a:pt x="37449" y="8495"/>
                    </a:lnTo>
                    <a:lnTo>
                      <a:pt x="37467" y="8495"/>
                    </a:lnTo>
                    <a:lnTo>
                      <a:pt x="37467" y="8504"/>
                    </a:lnTo>
                    <a:lnTo>
                      <a:pt x="37486" y="8504"/>
                    </a:lnTo>
                    <a:lnTo>
                      <a:pt x="37486" y="8522"/>
                    </a:lnTo>
                    <a:lnTo>
                      <a:pt x="37495" y="8522"/>
                    </a:lnTo>
                    <a:lnTo>
                      <a:pt x="37495" y="8541"/>
                    </a:lnTo>
                    <a:lnTo>
                      <a:pt x="37513" y="8541"/>
                    </a:lnTo>
                    <a:lnTo>
                      <a:pt x="37513" y="8550"/>
                    </a:lnTo>
                    <a:lnTo>
                      <a:pt x="37532" y="8550"/>
                    </a:lnTo>
                    <a:lnTo>
                      <a:pt x="37532" y="8569"/>
                    </a:lnTo>
                    <a:lnTo>
                      <a:pt x="37541" y="8569"/>
                    </a:lnTo>
                    <a:lnTo>
                      <a:pt x="37541" y="8596"/>
                    </a:lnTo>
                    <a:lnTo>
                      <a:pt x="37560" y="8596"/>
                    </a:lnTo>
                    <a:lnTo>
                      <a:pt x="37560" y="8615"/>
                    </a:lnTo>
                    <a:lnTo>
                      <a:pt x="37578" y="8615"/>
                    </a:lnTo>
                    <a:lnTo>
                      <a:pt x="37578" y="8633"/>
                    </a:lnTo>
                    <a:lnTo>
                      <a:pt x="37587" y="8633"/>
                    </a:lnTo>
                    <a:lnTo>
                      <a:pt x="37587" y="8643"/>
                    </a:lnTo>
                    <a:lnTo>
                      <a:pt x="37606" y="8643"/>
                    </a:lnTo>
                    <a:lnTo>
                      <a:pt x="37606" y="8661"/>
                    </a:lnTo>
                    <a:lnTo>
                      <a:pt x="37625" y="8661"/>
                    </a:lnTo>
                    <a:lnTo>
                      <a:pt x="37625" y="8689"/>
                    </a:lnTo>
                    <a:lnTo>
                      <a:pt x="37634" y="8689"/>
                    </a:lnTo>
                    <a:lnTo>
                      <a:pt x="37634" y="8708"/>
                    </a:lnTo>
                    <a:lnTo>
                      <a:pt x="37652" y="8708"/>
                    </a:lnTo>
                    <a:lnTo>
                      <a:pt x="37652" y="8726"/>
                    </a:lnTo>
                    <a:lnTo>
                      <a:pt x="37671" y="8726"/>
                    </a:lnTo>
                    <a:lnTo>
                      <a:pt x="37671" y="8754"/>
                    </a:lnTo>
                    <a:lnTo>
                      <a:pt x="37680" y="8754"/>
                    </a:lnTo>
                    <a:lnTo>
                      <a:pt x="37680" y="8772"/>
                    </a:lnTo>
                    <a:lnTo>
                      <a:pt x="37699" y="8772"/>
                    </a:lnTo>
                    <a:lnTo>
                      <a:pt x="37699" y="8782"/>
                    </a:lnTo>
                    <a:lnTo>
                      <a:pt x="37717" y="8782"/>
                    </a:lnTo>
                    <a:lnTo>
                      <a:pt x="37717" y="8819"/>
                    </a:lnTo>
                    <a:lnTo>
                      <a:pt x="37726" y="8819"/>
                    </a:lnTo>
                    <a:lnTo>
                      <a:pt x="37726" y="8828"/>
                    </a:lnTo>
                    <a:lnTo>
                      <a:pt x="37745" y="8828"/>
                    </a:lnTo>
                    <a:lnTo>
                      <a:pt x="37745" y="8847"/>
                    </a:lnTo>
                    <a:lnTo>
                      <a:pt x="37763" y="8847"/>
                    </a:lnTo>
                    <a:lnTo>
                      <a:pt x="37763" y="8874"/>
                    </a:lnTo>
                    <a:lnTo>
                      <a:pt x="37773" y="8874"/>
                    </a:lnTo>
                    <a:lnTo>
                      <a:pt x="37773" y="8893"/>
                    </a:lnTo>
                    <a:lnTo>
                      <a:pt x="37791" y="8893"/>
                    </a:lnTo>
                    <a:lnTo>
                      <a:pt x="37791" y="8911"/>
                    </a:lnTo>
                    <a:lnTo>
                      <a:pt x="37810" y="8911"/>
                    </a:lnTo>
                    <a:lnTo>
                      <a:pt x="37810" y="8939"/>
                    </a:lnTo>
                    <a:lnTo>
                      <a:pt x="37819" y="8939"/>
                    </a:lnTo>
                    <a:lnTo>
                      <a:pt x="37819" y="8958"/>
                    </a:lnTo>
                    <a:lnTo>
                      <a:pt x="37838" y="8958"/>
                    </a:lnTo>
                    <a:lnTo>
                      <a:pt x="37838" y="8985"/>
                    </a:lnTo>
                    <a:lnTo>
                      <a:pt x="37856" y="8985"/>
                    </a:lnTo>
                    <a:lnTo>
                      <a:pt x="37856" y="9004"/>
                    </a:lnTo>
                    <a:lnTo>
                      <a:pt x="37865" y="9004"/>
                    </a:lnTo>
                    <a:lnTo>
                      <a:pt x="37865" y="9032"/>
                    </a:lnTo>
                    <a:lnTo>
                      <a:pt x="37884" y="9032"/>
                    </a:lnTo>
                    <a:lnTo>
                      <a:pt x="37884" y="9060"/>
                    </a:lnTo>
                    <a:lnTo>
                      <a:pt x="37902" y="9060"/>
                    </a:lnTo>
                    <a:lnTo>
                      <a:pt x="37902" y="9078"/>
                    </a:lnTo>
                    <a:lnTo>
                      <a:pt x="37912" y="9078"/>
                    </a:lnTo>
                    <a:lnTo>
                      <a:pt x="37912" y="9106"/>
                    </a:lnTo>
                    <a:lnTo>
                      <a:pt x="37930" y="9106"/>
                    </a:lnTo>
                    <a:lnTo>
                      <a:pt x="37930" y="9124"/>
                    </a:lnTo>
                    <a:lnTo>
                      <a:pt x="37949" y="9124"/>
                    </a:lnTo>
                    <a:lnTo>
                      <a:pt x="37949" y="9152"/>
                    </a:lnTo>
                    <a:lnTo>
                      <a:pt x="37958" y="9152"/>
                    </a:lnTo>
                    <a:lnTo>
                      <a:pt x="37958" y="9171"/>
                    </a:lnTo>
                    <a:lnTo>
                      <a:pt x="37977" y="9171"/>
                    </a:lnTo>
                    <a:lnTo>
                      <a:pt x="37977" y="9198"/>
                    </a:lnTo>
                    <a:lnTo>
                      <a:pt x="37995" y="9198"/>
                    </a:lnTo>
                    <a:lnTo>
                      <a:pt x="37995" y="9236"/>
                    </a:lnTo>
                    <a:lnTo>
                      <a:pt x="38004" y="9236"/>
                    </a:lnTo>
                    <a:lnTo>
                      <a:pt x="38004" y="9263"/>
                    </a:lnTo>
                    <a:lnTo>
                      <a:pt x="38023" y="9263"/>
                    </a:lnTo>
                    <a:lnTo>
                      <a:pt x="38023" y="9291"/>
                    </a:lnTo>
                    <a:lnTo>
                      <a:pt x="38041" y="9291"/>
                    </a:lnTo>
                    <a:lnTo>
                      <a:pt x="38041" y="9310"/>
                    </a:lnTo>
                    <a:lnTo>
                      <a:pt x="38051" y="9310"/>
                    </a:lnTo>
                    <a:lnTo>
                      <a:pt x="38051" y="9337"/>
                    </a:lnTo>
                    <a:lnTo>
                      <a:pt x="38069" y="9337"/>
                    </a:lnTo>
                    <a:lnTo>
                      <a:pt x="38069" y="9374"/>
                    </a:lnTo>
                    <a:lnTo>
                      <a:pt x="38088" y="9374"/>
                    </a:lnTo>
                    <a:lnTo>
                      <a:pt x="38088" y="9402"/>
                    </a:lnTo>
                    <a:lnTo>
                      <a:pt x="38097" y="9402"/>
                    </a:lnTo>
                    <a:lnTo>
                      <a:pt x="38097" y="9430"/>
                    </a:lnTo>
                    <a:lnTo>
                      <a:pt x="38115" y="9430"/>
                    </a:lnTo>
                    <a:lnTo>
                      <a:pt x="38115" y="9467"/>
                    </a:lnTo>
                    <a:lnTo>
                      <a:pt x="38134" y="9467"/>
                    </a:lnTo>
                    <a:lnTo>
                      <a:pt x="38134" y="9495"/>
                    </a:lnTo>
                    <a:lnTo>
                      <a:pt x="38143" y="9495"/>
                    </a:lnTo>
                    <a:lnTo>
                      <a:pt x="38143" y="9523"/>
                    </a:lnTo>
                    <a:lnTo>
                      <a:pt x="38162" y="9523"/>
                    </a:lnTo>
                    <a:lnTo>
                      <a:pt x="38162" y="9560"/>
                    </a:lnTo>
                    <a:lnTo>
                      <a:pt x="38180" y="9560"/>
                    </a:lnTo>
                    <a:lnTo>
                      <a:pt x="38180" y="9588"/>
                    </a:lnTo>
                    <a:lnTo>
                      <a:pt x="38190" y="9588"/>
                    </a:lnTo>
                    <a:lnTo>
                      <a:pt x="38190" y="9615"/>
                    </a:lnTo>
                    <a:lnTo>
                      <a:pt x="38208" y="9615"/>
                    </a:lnTo>
                    <a:lnTo>
                      <a:pt x="38208" y="9652"/>
                    </a:lnTo>
                    <a:lnTo>
                      <a:pt x="38227" y="9652"/>
                    </a:lnTo>
                    <a:lnTo>
                      <a:pt x="38227" y="9699"/>
                    </a:lnTo>
                    <a:lnTo>
                      <a:pt x="38236" y="9699"/>
                    </a:lnTo>
                    <a:lnTo>
                      <a:pt x="38236" y="9726"/>
                    </a:lnTo>
                    <a:lnTo>
                      <a:pt x="38254" y="9726"/>
                    </a:lnTo>
                    <a:lnTo>
                      <a:pt x="38254" y="9754"/>
                    </a:lnTo>
                    <a:lnTo>
                      <a:pt x="38273" y="9754"/>
                    </a:lnTo>
                    <a:lnTo>
                      <a:pt x="38273" y="9801"/>
                    </a:lnTo>
                    <a:lnTo>
                      <a:pt x="38282" y="9801"/>
                    </a:lnTo>
                    <a:lnTo>
                      <a:pt x="38282" y="9838"/>
                    </a:lnTo>
                    <a:lnTo>
                      <a:pt x="38301" y="9838"/>
                    </a:lnTo>
                    <a:lnTo>
                      <a:pt x="38301" y="9884"/>
                    </a:lnTo>
                    <a:lnTo>
                      <a:pt x="38319" y="9884"/>
                    </a:lnTo>
                    <a:lnTo>
                      <a:pt x="38319" y="9930"/>
                    </a:lnTo>
                    <a:lnTo>
                      <a:pt x="38328" y="9930"/>
                    </a:lnTo>
                    <a:lnTo>
                      <a:pt x="38328" y="9958"/>
                    </a:lnTo>
                    <a:lnTo>
                      <a:pt x="38347" y="9958"/>
                    </a:lnTo>
                    <a:lnTo>
                      <a:pt x="38347" y="10004"/>
                    </a:lnTo>
                    <a:lnTo>
                      <a:pt x="38366" y="10004"/>
                    </a:lnTo>
                    <a:lnTo>
                      <a:pt x="38366" y="10051"/>
                    </a:lnTo>
                    <a:lnTo>
                      <a:pt x="38375" y="10051"/>
                    </a:lnTo>
                    <a:lnTo>
                      <a:pt x="38375" y="10097"/>
                    </a:lnTo>
                    <a:lnTo>
                      <a:pt x="38393" y="10097"/>
                    </a:lnTo>
                    <a:lnTo>
                      <a:pt x="38393" y="10143"/>
                    </a:lnTo>
                    <a:lnTo>
                      <a:pt x="38412" y="10143"/>
                    </a:lnTo>
                    <a:lnTo>
                      <a:pt x="38412" y="10208"/>
                    </a:lnTo>
                    <a:lnTo>
                      <a:pt x="38421" y="10208"/>
                    </a:lnTo>
                    <a:lnTo>
                      <a:pt x="38421" y="10254"/>
                    </a:lnTo>
                    <a:lnTo>
                      <a:pt x="38440" y="10254"/>
                    </a:lnTo>
                    <a:lnTo>
                      <a:pt x="38440" y="10301"/>
                    </a:lnTo>
                    <a:lnTo>
                      <a:pt x="38458" y="10301"/>
                    </a:lnTo>
                    <a:lnTo>
                      <a:pt x="38458" y="10356"/>
                    </a:lnTo>
                    <a:lnTo>
                      <a:pt x="38467" y="10356"/>
                    </a:lnTo>
                    <a:lnTo>
                      <a:pt x="38467" y="10440"/>
                    </a:lnTo>
                    <a:lnTo>
                      <a:pt x="38486" y="10440"/>
                    </a:lnTo>
                    <a:lnTo>
                      <a:pt x="38486" y="10495"/>
                    </a:lnTo>
                    <a:lnTo>
                      <a:pt x="38504" y="10495"/>
                    </a:lnTo>
                    <a:lnTo>
                      <a:pt x="38504" y="10560"/>
                    </a:lnTo>
                    <a:lnTo>
                      <a:pt x="38514" y="10560"/>
                    </a:lnTo>
                    <a:lnTo>
                      <a:pt x="38514" y="10634"/>
                    </a:lnTo>
                    <a:lnTo>
                      <a:pt x="38532" y="10634"/>
                    </a:lnTo>
                    <a:lnTo>
                      <a:pt x="38532" y="10745"/>
                    </a:lnTo>
                    <a:lnTo>
                      <a:pt x="38551" y="10745"/>
                    </a:lnTo>
                    <a:lnTo>
                      <a:pt x="38551" y="10838"/>
                    </a:lnTo>
                    <a:lnTo>
                      <a:pt x="38560" y="10838"/>
                    </a:lnTo>
                    <a:lnTo>
                      <a:pt x="38560" y="10949"/>
                    </a:lnTo>
                    <a:lnTo>
                      <a:pt x="38579" y="10949"/>
                    </a:lnTo>
                    <a:lnTo>
                      <a:pt x="38579" y="11134"/>
                    </a:lnTo>
                    <a:lnTo>
                      <a:pt x="38597" y="11134"/>
                    </a:lnTo>
                    <a:lnTo>
                      <a:pt x="38597" y="11783"/>
                    </a:lnTo>
                    <a:lnTo>
                      <a:pt x="38579" y="11783"/>
                    </a:lnTo>
                    <a:lnTo>
                      <a:pt x="38579" y="11949"/>
                    </a:lnTo>
                    <a:lnTo>
                      <a:pt x="38560" y="11949"/>
                    </a:lnTo>
                    <a:lnTo>
                      <a:pt x="38560" y="12088"/>
                    </a:lnTo>
                    <a:lnTo>
                      <a:pt x="38551" y="12088"/>
                    </a:lnTo>
                    <a:lnTo>
                      <a:pt x="38551" y="12135"/>
                    </a:lnTo>
                    <a:lnTo>
                      <a:pt x="38579" y="12135"/>
                    </a:lnTo>
                    <a:lnTo>
                      <a:pt x="38579" y="12116"/>
                    </a:lnTo>
                    <a:lnTo>
                      <a:pt x="38606" y="12116"/>
                    </a:lnTo>
                    <a:lnTo>
                      <a:pt x="38606" y="12107"/>
                    </a:lnTo>
                    <a:lnTo>
                      <a:pt x="38643" y="12107"/>
                    </a:lnTo>
                    <a:lnTo>
                      <a:pt x="38643" y="12088"/>
                    </a:lnTo>
                    <a:lnTo>
                      <a:pt x="38690" y="12088"/>
                    </a:lnTo>
                    <a:lnTo>
                      <a:pt x="38690" y="12070"/>
                    </a:lnTo>
                    <a:lnTo>
                      <a:pt x="38718" y="12070"/>
                    </a:lnTo>
                    <a:lnTo>
                      <a:pt x="38718" y="12061"/>
                    </a:lnTo>
                    <a:lnTo>
                      <a:pt x="38764" y="12061"/>
                    </a:lnTo>
                    <a:lnTo>
                      <a:pt x="38764" y="12042"/>
                    </a:lnTo>
                    <a:lnTo>
                      <a:pt x="38792" y="12042"/>
                    </a:lnTo>
                    <a:lnTo>
                      <a:pt x="38792" y="12024"/>
                    </a:lnTo>
                    <a:lnTo>
                      <a:pt x="38829" y="12024"/>
                    </a:lnTo>
                    <a:lnTo>
                      <a:pt x="38829" y="12014"/>
                    </a:lnTo>
                    <a:lnTo>
                      <a:pt x="38875" y="12014"/>
                    </a:lnTo>
                    <a:lnTo>
                      <a:pt x="38875" y="11996"/>
                    </a:lnTo>
                    <a:lnTo>
                      <a:pt x="38921" y="11996"/>
                    </a:lnTo>
                    <a:lnTo>
                      <a:pt x="38921" y="11977"/>
                    </a:lnTo>
                    <a:lnTo>
                      <a:pt x="38968" y="11977"/>
                    </a:lnTo>
                    <a:lnTo>
                      <a:pt x="38968" y="11968"/>
                    </a:lnTo>
                    <a:lnTo>
                      <a:pt x="39014" y="11968"/>
                    </a:lnTo>
                    <a:lnTo>
                      <a:pt x="39014" y="11949"/>
                    </a:lnTo>
                    <a:lnTo>
                      <a:pt x="39060" y="11949"/>
                    </a:lnTo>
                    <a:lnTo>
                      <a:pt x="39060" y="11931"/>
                    </a:lnTo>
                    <a:lnTo>
                      <a:pt x="39088" y="11931"/>
                    </a:lnTo>
                    <a:lnTo>
                      <a:pt x="39088" y="11922"/>
                    </a:lnTo>
                    <a:lnTo>
                      <a:pt x="39134" y="11922"/>
                    </a:lnTo>
                    <a:lnTo>
                      <a:pt x="39134" y="11903"/>
                    </a:lnTo>
                    <a:lnTo>
                      <a:pt x="39199" y="11903"/>
                    </a:lnTo>
                    <a:lnTo>
                      <a:pt x="39199" y="11885"/>
                    </a:lnTo>
                    <a:lnTo>
                      <a:pt x="39255" y="11885"/>
                    </a:lnTo>
                    <a:lnTo>
                      <a:pt x="39255" y="11875"/>
                    </a:lnTo>
                    <a:lnTo>
                      <a:pt x="39301" y="11875"/>
                    </a:lnTo>
                    <a:lnTo>
                      <a:pt x="39301" y="11857"/>
                    </a:lnTo>
                    <a:lnTo>
                      <a:pt x="39366" y="11857"/>
                    </a:lnTo>
                    <a:lnTo>
                      <a:pt x="39366" y="11838"/>
                    </a:lnTo>
                    <a:lnTo>
                      <a:pt x="39431" y="11838"/>
                    </a:lnTo>
                    <a:lnTo>
                      <a:pt x="39431" y="11829"/>
                    </a:lnTo>
                    <a:lnTo>
                      <a:pt x="39486" y="11829"/>
                    </a:lnTo>
                    <a:lnTo>
                      <a:pt x="39486" y="11811"/>
                    </a:lnTo>
                    <a:lnTo>
                      <a:pt x="39570" y="11811"/>
                    </a:lnTo>
                    <a:lnTo>
                      <a:pt x="39570" y="11792"/>
                    </a:lnTo>
                    <a:lnTo>
                      <a:pt x="39644" y="11792"/>
                    </a:lnTo>
                    <a:lnTo>
                      <a:pt x="39644" y="11783"/>
                    </a:lnTo>
                    <a:lnTo>
                      <a:pt x="39709" y="11783"/>
                    </a:lnTo>
                    <a:lnTo>
                      <a:pt x="39709" y="11764"/>
                    </a:lnTo>
                    <a:lnTo>
                      <a:pt x="39801" y="11764"/>
                    </a:lnTo>
                    <a:lnTo>
                      <a:pt x="39801" y="11746"/>
                    </a:lnTo>
                    <a:lnTo>
                      <a:pt x="39903" y="11746"/>
                    </a:lnTo>
                    <a:lnTo>
                      <a:pt x="39903" y="11736"/>
                    </a:lnTo>
                    <a:lnTo>
                      <a:pt x="40033" y="11736"/>
                    </a:lnTo>
                    <a:lnTo>
                      <a:pt x="40033" y="11718"/>
                    </a:lnTo>
                    <a:lnTo>
                      <a:pt x="40200" y="11718"/>
                    </a:lnTo>
                    <a:lnTo>
                      <a:pt x="40200" y="11699"/>
                    </a:lnTo>
                    <a:lnTo>
                      <a:pt x="40987" y="11699"/>
                    </a:lnTo>
                    <a:lnTo>
                      <a:pt x="40987" y="11718"/>
                    </a:lnTo>
                    <a:lnTo>
                      <a:pt x="41144" y="11718"/>
                    </a:lnTo>
                    <a:lnTo>
                      <a:pt x="41144" y="11736"/>
                    </a:lnTo>
                    <a:lnTo>
                      <a:pt x="41265" y="11736"/>
                    </a:lnTo>
                    <a:lnTo>
                      <a:pt x="41265" y="11746"/>
                    </a:lnTo>
                    <a:lnTo>
                      <a:pt x="41376" y="11746"/>
                    </a:lnTo>
                    <a:lnTo>
                      <a:pt x="41376" y="11764"/>
                    </a:lnTo>
                    <a:lnTo>
                      <a:pt x="41468" y="11764"/>
                    </a:lnTo>
                    <a:lnTo>
                      <a:pt x="41468" y="11783"/>
                    </a:lnTo>
                    <a:lnTo>
                      <a:pt x="41543" y="11783"/>
                    </a:lnTo>
                    <a:lnTo>
                      <a:pt x="41543" y="11792"/>
                    </a:lnTo>
                    <a:lnTo>
                      <a:pt x="41617" y="11792"/>
                    </a:lnTo>
                    <a:lnTo>
                      <a:pt x="41617" y="11811"/>
                    </a:lnTo>
                    <a:lnTo>
                      <a:pt x="41700" y="11811"/>
                    </a:lnTo>
                    <a:lnTo>
                      <a:pt x="41700" y="11829"/>
                    </a:lnTo>
                    <a:lnTo>
                      <a:pt x="41756" y="11829"/>
                    </a:lnTo>
                    <a:lnTo>
                      <a:pt x="41756" y="11838"/>
                    </a:lnTo>
                    <a:lnTo>
                      <a:pt x="41802" y="11838"/>
                    </a:lnTo>
                    <a:lnTo>
                      <a:pt x="41802" y="11857"/>
                    </a:lnTo>
                    <a:lnTo>
                      <a:pt x="41867" y="11857"/>
                    </a:lnTo>
                    <a:lnTo>
                      <a:pt x="41867" y="11875"/>
                    </a:lnTo>
                    <a:lnTo>
                      <a:pt x="41932" y="11875"/>
                    </a:lnTo>
                    <a:lnTo>
                      <a:pt x="41932" y="11885"/>
                    </a:lnTo>
                    <a:lnTo>
                      <a:pt x="41987" y="11885"/>
                    </a:lnTo>
                    <a:lnTo>
                      <a:pt x="41987" y="11903"/>
                    </a:lnTo>
                    <a:lnTo>
                      <a:pt x="42034" y="11903"/>
                    </a:lnTo>
                    <a:lnTo>
                      <a:pt x="42034" y="11922"/>
                    </a:lnTo>
                    <a:lnTo>
                      <a:pt x="42080" y="11922"/>
                    </a:lnTo>
                    <a:lnTo>
                      <a:pt x="42080" y="11931"/>
                    </a:lnTo>
                    <a:lnTo>
                      <a:pt x="42126" y="11931"/>
                    </a:lnTo>
                    <a:lnTo>
                      <a:pt x="42126" y="11949"/>
                    </a:lnTo>
                    <a:lnTo>
                      <a:pt x="42172" y="11949"/>
                    </a:lnTo>
                    <a:lnTo>
                      <a:pt x="42172" y="11968"/>
                    </a:lnTo>
                    <a:lnTo>
                      <a:pt x="42219" y="11968"/>
                    </a:lnTo>
                    <a:lnTo>
                      <a:pt x="42219" y="11977"/>
                    </a:lnTo>
                    <a:lnTo>
                      <a:pt x="42265" y="11977"/>
                    </a:lnTo>
                    <a:lnTo>
                      <a:pt x="42265" y="11996"/>
                    </a:lnTo>
                    <a:lnTo>
                      <a:pt x="42311" y="11996"/>
                    </a:lnTo>
                    <a:lnTo>
                      <a:pt x="42311" y="12014"/>
                    </a:lnTo>
                    <a:lnTo>
                      <a:pt x="42348" y="12014"/>
                    </a:lnTo>
                    <a:lnTo>
                      <a:pt x="42348" y="12024"/>
                    </a:lnTo>
                    <a:lnTo>
                      <a:pt x="42376" y="12024"/>
                    </a:lnTo>
                    <a:lnTo>
                      <a:pt x="42376" y="12042"/>
                    </a:lnTo>
                    <a:lnTo>
                      <a:pt x="42423" y="12042"/>
                    </a:lnTo>
                    <a:lnTo>
                      <a:pt x="42423" y="12061"/>
                    </a:lnTo>
                    <a:lnTo>
                      <a:pt x="42450" y="12061"/>
                    </a:lnTo>
                    <a:lnTo>
                      <a:pt x="42450" y="12070"/>
                    </a:lnTo>
                    <a:lnTo>
                      <a:pt x="42497" y="12070"/>
                    </a:lnTo>
                    <a:lnTo>
                      <a:pt x="42497" y="12088"/>
                    </a:lnTo>
                    <a:lnTo>
                      <a:pt x="42534" y="12088"/>
                    </a:lnTo>
                    <a:lnTo>
                      <a:pt x="42534" y="12107"/>
                    </a:lnTo>
                    <a:lnTo>
                      <a:pt x="42580" y="12107"/>
                    </a:lnTo>
                    <a:lnTo>
                      <a:pt x="42580" y="12116"/>
                    </a:lnTo>
                    <a:lnTo>
                      <a:pt x="42608" y="12116"/>
                    </a:lnTo>
                    <a:lnTo>
                      <a:pt x="42608" y="12135"/>
                    </a:lnTo>
                    <a:lnTo>
                      <a:pt x="42636" y="12135"/>
                    </a:lnTo>
                    <a:lnTo>
                      <a:pt x="42636" y="12153"/>
                    </a:lnTo>
                    <a:lnTo>
                      <a:pt x="42673" y="12153"/>
                    </a:lnTo>
                    <a:lnTo>
                      <a:pt x="42673" y="12162"/>
                    </a:lnTo>
                    <a:lnTo>
                      <a:pt x="42700" y="12162"/>
                    </a:lnTo>
                    <a:lnTo>
                      <a:pt x="42700" y="12181"/>
                    </a:lnTo>
                    <a:lnTo>
                      <a:pt x="42728" y="12181"/>
                    </a:lnTo>
                    <a:lnTo>
                      <a:pt x="42728" y="12200"/>
                    </a:lnTo>
                    <a:lnTo>
                      <a:pt x="42765" y="12200"/>
                    </a:lnTo>
                    <a:lnTo>
                      <a:pt x="42765" y="12209"/>
                    </a:lnTo>
                    <a:lnTo>
                      <a:pt x="42793" y="12209"/>
                    </a:lnTo>
                    <a:lnTo>
                      <a:pt x="42793" y="12227"/>
                    </a:lnTo>
                    <a:lnTo>
                      <a:pt x="42821" y="12227"/>
                    </a:lnTo>
                    <a:lnTo>
                      <a:pt x="42821" y="12246"/>
                    </a:lnTo>
                    <a:lnTo>
                      <a:pt x="42858" y="12246"/>
                    </a:lnTo>
                    <a:lnTo>
                      <a:pt x="42858" y="12255"/>
                    </a:lnTo>
                    <a:lnTo>
                      <a:pt x="42886" y="12255"/>
                    </a:lnTo>
                    <a:lnTo>
                      <a:pt x="42886" y="12274"/>
                    </a:lnTo>
                    <a:lnTo>
                      <a:pt x="42913" y="12274"/>
                    </a:lnTo>
                    <a:lnTo>
                      <a:pt x="42913" y="12292"/>
                    </a:lnTo>
                    <a:lnTo>
                      <a:pt x="42950" y="12292"/>
                    </a:lnTo>
                    <a:lnTo>
                      <a:pt x="42950" y="12301"/>
                    </a:lnTo>
                    <a:lnTo>
                      <a:pt x="42960" y="12301"/>
                    </a:lnTo>
                    <a:lnTo>
                      <a:pt x="42960" y="12320"/>
                    </a:lnTo>
                    <a:lnTo>
                      <a:pt x="42997" y="12320"/>
                    </a:lnTo>
                    <a:lnTo>
                      <a:pt x="42997" y="12338"/>
                    </a:lnTo>
                    <a:lnTo>
                      <a:pt x="43025" y="12338"/>
                    </a:lnTo>
                    <a:lnTo>
                      <a:pt x="43025" y="12348"/>
                    </a:lnTo>
                    <a:lnTo>
                      <a:pt x="43052" y="12348"/>
                    </a:lnTo>
                    <a:lnTo>
                      <a:pt x="43052" y="12366"/>
                    </a:lnTo>
                    <a:lnTo>
                      <a:pt x="43071" y="12366"/>
                    </a:lnTo>
                    <a:lnTo>
                      <a:pt x="43071" y="12385"/>
                    </a:lnTo>
                    <a:lnTo>
                      <a:pt x="43099" y="12385"/>
                    </a:lnTo>
                    <a:lnTo>
                      <a:pt x="43099" y="12394"/>
                    </a:lnTo>
                    <a:lnTo>
                      <a:pt x="43136" y="12394"/>
                    </a:lnTo>
                    <a:lnTo>
                      <a:pt x="43136" y="12413"/>
                    </a:lnTo>
                    <a:lnTo>
                      <a:pt x="43164" y="12413"/>
                    </a:lnTo>
                    <a:lnTo>
                      <a:pt x="43164" y="12431"/>
                    </a:lnTo>
                    <a:lnTo>
                      <a:pt x="43182" y="12431"/>
                    </a:lnTo>
                    <a:lnTo>
                      <a:pt x="43182" y="12440"/>
                    </a:lnTo>
                    <a:lnTo>
                      <a:pt x="43210" y="12440"/>
                    </a:lnTo>
                    <a:lnTo>
                      <a:pt x="43210" y="12459"/>
                    </a:lnTo>
                    <a:lnTo>
                      <a:pt x="43228" y="12459"/>
                    </a:lnTo>
                    <a:lnTo>
                      <a:pt x="43228" y="12477"/>
                    </a:lnTo>
                    <a:lnTo>
                      <a:pt x="43256" y="12477"/>
                    </a:lnTo>
                    <a:lnTo>
                      <a:pt x="43256" y="12487"/>
                    </a:lnTo>
                    <a:lnTo>
                      <a:pt x="43275" y="12487"/>
                    </a:lnTo>
                    <a:lnTo>
                      <a:pt x="43275" y="12505"/>
                    </a:lnTo>
                    <a:lnTo>
                      <a:pt x="43302" y="12505"/>
                    </a:lnTo>
                    <a:lnTo>
                      <a:pt x="43302" y="12524"/>
                    </a:lnTo>
                    <a:lnTo>
                      <a:pt x="43321" y="12524"/>
                    </a:lnTo>
                    <a:lnTo>
                      <a:pt x="43321" y="12533"/>
                    </a:lnTo>
                    <a:lnTo>
                      <a:pt x="43349" y="12533"/>
                    </a:lnTo>
                    <a:lnTo>
                      <a:pt x="43349" y="12552"/>
                    </a:lnTo>
                    <a:lnTo>
                      <a:pt x="43367" y="12552"/>
                    </a:lnTo>
                    <a:lnTo>
                      <a:pt x="43367" y="12570"/>
                    </a:lnTo>
                    <a:lnTo>
                      <a:pt x="43395" y="12570"/>
                    </a:lnTo>
                    <a:lnTo>
                      <a:pt x="43395" y="12579"/>
                    </a:lnTo>
                    <a:lnTo>
                      <a:pt x="43414" y="12579"/>
                    </a:lnTo>
                    <a:lnTo>
                      <a:pt x="43414" y="12598"/>
                    </a:lnTo>
                    <a:lnTo>
                      <a:pt x="43441" y="12598"/>
                    </a:lnTo>
                    <a:lnTo>
                      <a:pt x="43441" y="12616"/>
                    </a:lnTo>
                    <a:lnTo>
                      <a:pt x="43460" y="12616"/>
                    </a:lnTo>
                    <a:lnTo>
                      <a:pt x="43460" y="12626"/>
                    </a:lnTo>
                    <a:lnTo>
                      <a:pt x="43469" y="12626"/>
                    </a:lnTo>
                    <a:lnTo>
                      <a:pt x="43469" y="12644"/>
                    </a:lnTo>
                    <a:lnTo>
                      <a:pt x="43506" y="12644"/>
                    </a:lnTo>
                    <a:lnTo>
                      <a:pt x="43506" y="12663"/>
                    </a:lnTo>
                    <a:lnTo>
                      <a:pt x="43516" y="12663"/>
                    </a:lnTo>
                    <a:lnTo>
                      <a:pt x="43516" y="12672"/>
                    </a:lnTo>
                    <a:lnTo>
                      <a:pt x="43534" y="12672"/>
                    </a:lnTo>
                    <a:lnTo>
                      <a:pt x="43534" y="12690"/>
                    </a:lnTo>
                    <a:lnTo>
                      <a:pt x="43562" y="12690"/>
                    </a:lnTo>
                    <a:lnTo>
                      <a:pt x="43562" y="12709"/>
                    </a:lnTo>
                    <a:lnTo>
                      <a:pt x="43580" y="12709"/>
                    </a:lnTo>
                    <a:lnTo>
                      <a:pt x="43580" y="12718"/>
                    </a:lnTo>
                    <a:lnTo>
                      <a:pt x="43599" y="12718"/>
                    </a:lnTo>
                    <a:lnTo>
                      <a:pt x="43599" y="12737"/>
                    </a:lnTo>
                    <a:lnTo>
                      <a:pt x="43608" y="12737"/>
                    </a:lnTo>
                    <a:lnTo>
                      <a:pt x="43608" y="12755"/>
                    </a:lnTo>
                    <a:lnTo>
                      <a:pt x="43645" y="12755"/>
                    </a:lnTo>
                    <a:lnTo>
                      <a:pt x="43645" y="12765"/>
                    </a:lnTo>
                    <a:lnTo>
                      <a:pt x="43654" y="12765"/>
                    </a:lnTo>
                    <a:lnTo>
                      <a:pt x="43654" y="12783"/>
                    </a:lnTo>
                    <a:lnTo>
                      <a:pt x="43673" y="12783"/>
                    </a:lnTo>
                    <a:lnTo>
                      <a:pt x="43673" y="12802"/>
                    </a:lnTo>
                    <a:lnTo>
                      <a:pt x="43692" y="12802"/>
                    </a:lnTo>
                    <a:lnTo>
                      <a:pt x="43692" y="12811"/>
                    </a:lnTo>
                    <a:lnTo>
                      <a:pt x="43719" y="12811"/>
                    </a:lnTo>
                    <a:lnTo>
                      <a:pt x="43719" y="12829"/>
                    </a:lnTo>
                    <a:lnTo>
                      <a:pt x="43738" y="12829"/>
                    </a:lnTo>
                    <a:lnTo>
                      <a:pt x="43738" y="12848"/>
                    </a:lnTo>
                    <a:lnTo>
                      <a:pt x="43747" y="12848"/>
                    </a:lnTo>
                    <a:lnTo>
                      <a:pt x="43747" y="12857"/>
                    </a:lnTo>
                    <a:lnTo>
                      <a:pt x="43766" y="12857"/>
                    </a:lnTo>
                    <a:lnTo>
                      <a:pt x="43766" y="12876"/>
                    </a:lnTo>
                    <a:lnTo>
                      <a:pt x="43784" y="12876"/>
                    </a:lnTo>
                    <a:lnTo>
                      <a:pt x="43784" y="12894"/>
                    </a:lnTo>
                    <a:lnTo>
                      <a:pt x="43793" y="12894"/>
                    </a:lnTo>
                    <a:lnTo>
                      <a:pt x="43793" y="12903"/>
                    </a:lnTo>
                    <a:lnTo>
                      <a:pt x="43812" y="12903"/>
                    </a:lnTo>
                    <a:lnTo>
                      <a:pt x="43812" y="12922"/>
                    </a:lnTo>
                    <a:lnTo>
                      <a:pt x="43830" y="12922"/>
                    </a:lnTo>
                    <a:lnTo>
                      <a:pt x="43830" y="12941"/>
                    </a:lnTo>
                    <a:lnTo>
                      <a:pt x="43858" y="12941"/>
                    </a:lnTo>
                    <a:lnTo>
                      <a:pt x="43858" y="12950"/>
                    </a:lnTo>
                    <a:lnTo>
                      <a:pt x="43877" y="12950"/>
                    </a:lnTo>
                    <a:lnTo>
                      <a:pt x="43877" y="12968"/>
                    </a:lnTo>
                    <a:lnTo>
                      <a:pt x="43886" y="12968"/>
                    </a:lnTo>
                    <a:lnTo>
                      <a:pt x="43886" y="12987"/>
                    </a:lnTo>
                    <a:lnTo>
                      <a:pt x="43905" y="12987"/>
                    </a:lnTo>
                    <a:lnTo>
                      <a:pt x="43905" y="12996"/>
                    </a:lnTo>
                    <a:lnTo>
                      <a:pt x="43923" y="12996"/>
                    </a:lnTo>
                    <a:lnTo>
                      <a:pt x="43923" y="13015"/>
                    </a:lnTo>
                    <a:lnTo>
                      <a:pt x="43932" y="13015"/>
                    </a:lnTo>
                    <a:lnTo>
                      <a:pt x="43932" y="13033"/>
                    </a:lnTo>
                    <a:lnTo>
                      <a:pt x="43951" y="13033"/>
                    </a:lnTo>
                    <a:lnTo>
                      <a:pt x="43951" y="13042"/>
                    </a:lnTo>
                    <a:lnTo>
                      <a:pt x="43969" y="13042"/>
                    </a:lnTo>
                    <a:lnTo>
                      <a:pt x="43969" y="13061"/>
                    </a:lnTo>
                    <a:lnTo>
                      <a:pt x="43979" y="13061"/>
                    </a:lnTo>
                    <a:lnTo>
                      <a:pt x="43979" y="13079"/>
                    </a:lnTo>
                    <a:lnTo>
                      <a:pt x="43997" y="13079"/>
                    </a:lnTo>
                    <a:lnTo>
                      <a:pt x="43997" y="13089"/>
                    </a:lnTo>
                    <a:lnTo>
                      <a:pt x="44016" y="13089"/>
                    </a:lnTo>
                    <a:lnTo>
                      <a:pt x="44016" y="13107"/>
                    </a:lnTo>
                    <a:lnTo>
                      <a:pt x="44025" y="13107"/>
                    </a:lnTo>
                    <a:lnTo>
                      <a:pt x="44025" y="13126"/>
                    </a:lnTo>
                    <a:lnTo>
                      <a:pt x="44043" y="13126"/>
                    </a:lnTo>
                    <a:lnTo>
                      <a:pt x="44043" y="13135"/>
                    </a:lnTo>
                    <a:lnTo>
                      <a:pt x="44062" y="13135"/>
                    </a:lnTo>
                    <a:lnTo>
                      <a:pt x="44062" y="13154"/>
                    </a:lnTo>
                    <a:lnTo>
                      <a:pt x="44071" y="13154"/>
                    </a:lnTo>
                    <a:lnTo>
                      <a:pt x="44071" y="13172"/>
                    </a:lnTo>
                    <a:lnTo>
                      <a:pt x="44090" y="13172"/>
                    </a:lnTo>
                    <a:lnTo>
                      <a:pt x="44090" y="13181"/>
                    </a:lnTo>
                    <a:lnTo>
                      <a:pt x="44108" y="13181"/>
                    </a:lnTo>
                    <a:lnTo>
                      <a:pt x="44108" y="13200"/>
                    </a:lnTo>
                    <a:lnTo>
                      <a:pt x="44118" y="13200"/>
                    </a:lnTo>
                    <a:lnTo>
                      <a:pt x="44118" y="13218"/>
                    </a:lnTo>
                    <a:lnTo>
                      <a:pt x="44136" y="13218"/>
                    </a:lnTo>
                    <a:lnTo>
                      <a:pt x="44136" y="13228"/>
                    </a:lnTo>
                    <a:lnTo>
                      <a:pt x="44155" y="13228"/>
                    </a:lnTo>
                    <a:lnTo>
                      <a:pt x="44155" y="13246"/>
                    </a:lnTo>
                    <a:lnTo>
                      <a:pt x="44164" y="13246"/>
                    </a:lnTo>
                    <a:lnTo>
                      <a:pt x="44164" y="13265"/>
                    </a:lnTo>
                    <a:lnTo>
                      <a:pt x="44182" y="13265"/>
                    </a:lnTo>
                    <a:lnTo>
                      <a:pt x="44182" y="13274"/>
                    </a:lnTo>
                    <a:lnTo>
                      <a:pt x="44201" y="13274"/>
                    </a:lnTo>
                    <a:lnTo>
                      <a:pt x="44201" y="13311"/>
                    </a:lnTo>
                    <a:lnTo>
                      <a:pt x="44210" y="13311"/>
                    </a:lnTo>
                    <a:lnTo>
                      <a:pt x="44210" y="13320"/>
                    </a:lnTo>
                    <a:lnTo>
                      <a:pt x="44229" y="13320"/>
                    </a:lnTo>
                    <a:lnTo>
                      <a:pt x="44229" y="13339"/>
                    </a:lnTo>
                    <a:lnTo>
                      <a:pt x="44247" y="13339"/>
                    </a:lnTo>
                    <a:lnTo>
                      <a:pt x="44247" y="13357"/>
                    </a:lnTo>
                    <a:lnTo>
                      <a:pt x="44257" y="13357"/>
                    </a:lnTo>
                    <a:lnTo>
                      <a:pt x="44257" y="13367"/>
                    </a:lnTo>
                    <a:lnTo>
                      <a:pt x="44275" y="13367"/>
                    </a:lnTo>
                    <a:lnTo>
                      <a:pt x="44275" y="13385"/>
                    </a:lnTo>
                    <a:lnTo>
                      <a:pt x="44294" y="13385"/>
                    </a:lnTo>
                    <a:lnTo>
                      <a:pt x="44294" y="13413"/>
                    </a:lnTo>
                    <a:lnTo>
                      <a:pt x="44303" y="13413"/>
                    </a:lnTo>
                    <a:lnTo>
                      <a:pt x="44303" y="13431"/>
                    </a:lnTo>
                    <a:lnTo>
                      <a:pt x="44321" y="13431"/>
                    </a:lnTo>
                    <a:lnTo>
                      <a:pt x="44321" y="13450"/>
                    </a:lnTo>
                    <a:lnTo>
                      <a:pt x="44340" y="13450"/>
                    </a:lnTo>
                    <a:lnTo>
                      <a:pt x="44340" y="13459"/>
                    </a:lnTo>
                    <a:lnTo>
                      <a:pt x="44349" y="13459"/>
                    </a:lnTo>
                    <a:lnTo>
                      <a:pt x="44349" y="13478"/>
                    </a:lnTo>
                    <a:lnTo>
                      <a:pt x="44368" y="13478"/>
                    </a:lnTo>
                    <a:lnTo>
                      <a:pt x="44368" y="13496"/>
                    </a:lnTo>
                    <a:lnTo>
                      <a:pt x="44386" y="13496"/>
                    </a:lnTo>
                    <a:lnTo>
                      <a:pt x="44386" y="13524"/>
                    </a:lnTo>
                    <a:lnTo>
                      <a:pt x="44395" y="13524"/>
                    </a:lnTo>
                    <a:lnTo>
                      <a:pt x="44395" y="13543"/>
                    </a:lnTo>
                    <a:lnTo>
                      <a:pt x="44414" y="13543"/>
                    </a:lnTo>
                    <a:lnTo>
                      <a:pt x="44414" y="13552"/>
                    </a:lnTo>
                    <a:lnTo>
                      <a:pt x="44433" y="13552"/>
                    </a:lnTo>
                    <a:lnTo>
                      <a:pt x="44433" y="13589"/>
                    </a:lnTo>
                    <a:lnTo>
                      <a:pt x="44442" y="13589"/>
                    </a:lnTo>
                    <a:lnTo>
                      <a:pt x="44442" y="13598"/>
                    </a:lnTo>
                    <a:lnTo>
                      <a:pt x="44460" y="13598"/>
                    </a:lnTo>
                    <a:lnTo>
                      <a:pt x="44460" y="13617"/>
                    </a:lnTo>
                    <a:lnTo>
                      <a:pt x="44479" y="13617"/>
                    </a:lnTo>
                    <a:lnTo>
                      <a:pt x="44479" y="13644"/>
                    </a:lnTo>
                    <a:lnTo>
                      <a:pt x="44488" y="13644"/>
                    </a:lnTo>
                    <a:lnTo>
                      <a:pt x="44488" y="13663"/>
                    </a:lnTo>
                    <a:lnTo>
                      <a:pt x="44507" y="13663"/>
                    </a:lnTo>
                    <a:lnTo>
                      <a:pt x="44507" y="13682"/>
                    </a:lnTo>
                    <a:lnTo>
                      <a:pt x="44525" y="13682"/>
                    </a:lnTo>
                    <a:lnTo>
                      <a:pt x="44525" y="13709"/>
                    </a:lnTo>
                    <a:lnTo>
                      <a:pt x="44534" y="13709"/>
                    </a:lnTo>
                    <a:lnTo>
                      <a:pt x="44534" y="13728"/>
                    </a:lnTo>
                    <a:lnTo>
                      <a:pt x="44553" y="13728"/>
                    </a:lnTo>
                    <a:lnTo>
                      <a:pt x="44553" y="13737"/>
                    </a:lnTo>
                    <a:lnTo>
                      <a:pt x="44571" y="13737"/>
                    </a:lnTo>
                    <a:lnTo>
                      <a:pt x="44571" y="13774"/>
                    </a:lnTo>
                    <a:lnTo>
                      <a:pt x="44581" y="13774"/>
                    </a:lnTo>
                    <a:lnTo>
                      <a:pt x="44581" y="13802"/>
                    </a:lnTo>
                    <a:lnTo>
                      <a:pt x="44599" y="13802"/>
                    </a:lnTo>
                    <a:lnTo>
                      <a:pt x="44599" y="13820"/>
                    </a:lnTo>
                    <a:lnTo>
                      <a:pt x="44618" y="13820"/>
                    </a:lnTo>
                    <a:lnTo>
                      <a:pt x="44618" y="13848"/>
                    </a:lnTo>
                    <a:lnTo>
                      <a:pt x="44627" y="13848"/>
                    </a:lnTo>
                    <a:lnTo>
                      <a:pt x="44627" y="13867"/>
                    </a:lnTo>
                    <a:lnTo>
                      <a:pt x="44646" y="13867"/>
                    </a:lnTo>
                    <a:lnTo>
                      <a:pt x="44646" y="13895"/>
                    </a:lnTo>
                    <a:lnTo>
                      <a:pt x="44664" y="13895"/>
                    </a:lnTo>
                    <a:lnTo>
                      <a:pt x="44664" y="13913"/>
                    </a:lnTo>
                    <a:lnTo>
                      <a:pt x="44673" y="13913"/>
                    </a:lnTo>
                    <a:lnTo>
                      <a:pt x="44673" y="13941"/>
                    </a:lnTo>
                    <a:lnTo>
                      <a:pt x="44692" y="13941"/>
                    </a:lnTo>
                    <a:lnTo>
                      <a:pt x="44692" y="13959"/>
                    </a:lnTo>
                    <a:lnTo>
                      <a:pt x="44710" y="13959"/>
                    </a:lnTo>
                    <a:lnTo>
                      <a:pt x="44710" y="13987"/>
                    </a:lnTo>
                    <a:lnTo>
                      <a:pt x="44720" y="13987"/>
                    </a:lnTo>
                    <a:lnTo>
                      <a:pt x="44720" y="14006"/>
                    </a:lnTo>
                    <a:lnTo>
                      <a:pt x="44738" y="14006"/>
                    </a:lnTo>
                    <a:lnTo>
                      <a:pt x="44738" y="14034"/>
                    </a:lnTo>
                    <a:lnTo>
                      <a:pt x="44757" y="14034"/>
                    </a:lnTo>
                    <a:lnTo>
                      <a:pt x="44757" y="14061"/>
                    </a:lnTo>
                    <a:lnTo>
                      <a:pt x="44766" y="14061"/>
                    </a:lnTo>
                    <a:lnTo>
                      <a:pt x="44766" y="14098"/>
                    </a:lnTo>
                    <a:lnTo>
                      <a:pt x="44784" y="14098"/>
                    </a:lnTo>
                    <a:lnTo>
                      <a:pt x="44784" y="14126"/>
                    </a:lnTo>
                    <a:lnTo>
                      <a:pt x="44803" y="14126"/>
                    </a:lnTo>
                    <a:lnTo>
                      <a:pt x="44803" y="14145"/>
                    </a:lnTo>
                    <a:lnTo>
                      <a:pt x="44812" y="14145"/>
                    </a:lnTo>
                    <a:lnTo>
                      <a:pt x="44812" y="14172"/>
                    </a:lnTo>
                    <a:lnTo>
                      <a:pt x="44831" y="14172"/>
                    </a:lnTo>
                    <a:lnTo>
                      <a:pt x="44831" y="14200"/>
                    </a:lnTo>
                    <a:lnTo>
                      <a:pt x="44849" y="14200"/>
                    </a:lnTo>
                    <a:lnTo>
                      <a:pt x="44849" y="14237"/>
                    </a:lnTo>
                    <a:lnTo>
                      <a:pt x="44859" y="14237"/>
                    </a:lnTo>
                    <a:lnTo>
                      <a:pt x="44859" y="14265"/>
                    </a:lnTo>
                    <a:lnTo>
                      <a:pt x="44877" y="14265"/>
                    </a:lnTo>
                    <a:lnTo>
                      <a:pt x="44877" y="14284"/>
                    </a:lnTo>
                    <a:lnTo>
                      <a:pt x="44896" y="14284"/>
                    </a:lnTo>
                    <a:lnTo>
                      <a:pt x="44896" y="14330"/>
                    </a:lnTo>
                    <a:lnTo>
                      <a:pt x="44905" y="14330"/>
                    </a:lnTo>
                    <a:lnTo>
                      <a:pt x="44905" y="14358"/>
                    </a:lnTo>
                    <a:lnTo>
                      <a:pt x="44923" y="14358"/>
                    </a:lnTo>
                    <a:lnTo>
                      <a:pt x="44923" y="14385"/>
                    </a:lnTo>
                    <a:lnTo>
                      <a:pt x="44942" y="14385"/>
                    </a:lnTo>
                    <a:lnTo>
                      <a:pt x="44942" y="14423"/>
                    </a:lnTo>
                    <a:lnTo>
                      <a:pt x="44951" y="14423"/>
                    </a:lnTo>
                    <a:lnTo>
                      <a:pt x="44951" y="14450"/>
                    </a:lnTo>
                    <a:lnTo>
                      <a:pt x="44970" y="14450"/>
                    </a:lnTo>
                    <a:lnTo>
                      <a:pt x="44970" y="14478"/>
                    </a:lnTo>
                    <a:lnTo>
                      <a:pt x="44988" y="14478"/>
                    </a:lnTo>
                    <a:lnTo>
                      <a:pt x="44988" y="14515"/>
                    </a:lnTo>
                    <a:lnTo>
                      <a:pt x="44998" y="14515"/>
                    </a:lnTo>
                    <a:lnTo>
                      <a:pt x="44998" y="14561"/>
                    </a:lnTo>
                    <a:lnTo>
                      <a:pt x="45016" y="14561"/>
                    </a:lnTo>
                    <a:lnTo>
                      <a:pt x="45016" y="14589"/>
                    </a:lnTo>
                    <a:lnTo>
                      <a:pt x="45035" y="14589"/>
                    </a:lnTo>
                    <a:lnTo>
                      <a:pt x="45035" y="14617"/>
                    </a:lnTo>
                    <a:lnTo>
                      <a:pt x="45044" y="14617"/>
                    </a:lnTo>
                    <a:lnTo>
                      <a:pt x="45044" y="14663"/>
                    </a:lnTo>
                    <a:lnTo>
                      <a:pt x="45062" y="14663"/>
                    </a:lnTo>
                    <a:lnTo>
                      <a:pt x="45062" y="14710"/>
                    </a:lnTo>
                    <a:lnTo>
                      <a:pt x="45081" y="14710"/>
                    </a:lnTo>
                    <a:lnTo>
                      <a:pt x="45081" y="14747"/>
                    </a:lnTo>
                    <a:lnTo>
                      <a:pt x="45090" y="14747"/>
                    </a:lnTo>
                    <a:lnTo>
                      <a:pt x="45090" y="14793"/>
                    </a:lnTo>
                    <a:lnTo>
                      <a:pt x="45109" y="14793"/>
                    </a:lnTo>
                    <a:lnTo>
                      <a:pt x="45109" y="14821"/>
                    </a:lnTo>
                    <a:lnTo>
                      <a:pt x="45127" y="14821"/>
                    </a:lnTo>
                    <a:lnTo>
                      <a:pt x="45127" y="14867"/>
                    </a:lnTo>
                    <a:lnTo>
                      <a:pt x="45136" y="14867"/>
                    </a:lnTo>
                    <a:lnTo>
                      <a:pt x="45136" y="14913"/>
                    </a:lnTo>
                    <a:lnTo>
                      <a:pt x="45155" y="14913"/>
                    </a:lnTo>
                    <a:lnTo>
                      <a:pt x="45155" y="14960"/>
                    </a:lnTo>
                    <a:lnTo>
                      <a:pt x="45174" y="14960"/>
                    </a:lnTo>
                    <a:lnTo>
                      <a:pt x="45174" y="15025"/>
                    </a:lnTo>
                    <a:lnTo>
                      <a:pt x="45183" y="15025"/>
                    </a:lnTo>
                    <a:lnTo>
                      <a:pt x="45183" y="15071"/>
                    </a:lnTo>
                    <a:lnTo>
                      <a:pt x="45201" y="15071"/>
                    </a:lnTo>
                    <a:lnTo>
                      <a:pt x="45201" y="15117"/>
                    </a:lnTo>
                    <a:lnTo>
                      <a:pt x="45220" y="15117"/>
                    </a:lnTo>
                    <a:lnTo>
                      <a:pt x="45220" y="15164"/>
                    </a:lnTo>
                    <a:lnTo>
                      <a:pt x="45229" y="15164"/>
                    </a:lnTo>
                    <a:lnTo>
                      <a:pt x="45229" y="15219"/>
                    </a:lnTo>
                    <a:lnTo>
                      <a:pt x="45248" y="15219"/>
                    </a:lnTo>
                    <a:lnTo>
                      <a:pt x="45248" y="15302"/>
                    </a:lnTo>
                    <a:lnTo>
                      <a:pt x="45266" y="15302"/>
                    </a:lnTo>
                    <a:lnTo>
                      <a:pt x="45266" y="15358"/>
                    </a:lnTo>
                    <a:lnTo>
                      <a:pt x="45275" y="15358"/>
                    </a:lnTo>
                    <a:lnTo>
                      <a:pt x="45275" y="15423"/>
                    </a:lnTo>
                    <a:lnTo>
                      <a:pt x="45294" y="15423"/>
                    </a:lnTo>
                    <a:lnTo>
                      <a:pt x="45294" y="15497"/>
                    </a:lnTo>
                    <a:lnTo>
                      <a:pt x="45312" y="15497"/>
                    </a:lnTo>
                    <a:lnTo>
                      <a:pt x="45312" y="15590"/>
                    </a:lnTo>
                    <a:lnTo>
                      <a:pt x="45322" y="15590"/>
                    </a:lnTo>
                    <a:lnTo>
                      <a:pt x="45322" y="15701"/>
                    </a:lnTo>
                    <a:lnTo>
                      <a:pt x="45340" y="15701"/>
                    </a:lnTo>
                    <a:lnTo>
                      <a:pt x="45340" y="15793"/>
                    </a:lnTo>
                    <a:lnTo>
                      <a:pt x="45359" y="15793"/>
                    </a:lnTo>
                    <a:lnTo>
                      <a:pt x="45359" y="15979"/>
                    </a:lnTo>
                    <a:lnTo>
                      <a:pt x="45368" y="15979"/>
                    </a:lnTo>
                    <a:lnTo>
                      <a:pt x="45368" y="16349"/>
                    </a:lnTo>
                    <a:lnTo>
                      <a:pt x="45387" y="16349"/>
                    </a:lnTo>
                    <a:lnTo>
                      <a:pt x="45387" y="16442"/>
                    </a:lnTo>
                    <a:lnTo>
                      <a:pt x="45368" y="16442"/>
                    </a:lnTo>
                    <a:lnTo>
                      <a:pt x="45368" y="16720"/>
                    </a:lnTo>
                    <a:lnTo>
                      <a:pt x="45359" y="16720"/>
                    </a:lnTo>
                    <a:lnTo>
                      <a:pt x="45359" y="16877"/>
                    </a:lnTo>
                    <a:lnTo>
                      <a:pt x="45340" y="16877"/>
                    </a:lnTo>
                    <a:lnTo>
                      <a:pt x="45340" y="16979"/>
                    </a:lnTo>
                    <a:lnTo>
                      <a:pt x="45359" y="16979"/>
                    </a:lnTo>
                    <a:lnTo>
                      <a:pt x="45359" y="16951"/>
                    </a:lnTo>
                    <a:lnTo>
                      <a:pt x="45368" y="16951"/>
                    </a:lnTo>
                    <a:lnTo>
                      <a:pt x="45368" y="16933"/>
                    </a:lnTo>
                    <a:lnTo>
                      <a:pt x="45387" y="16933"/>
                    </a:lnTo>
                    <a:lnTo>
                      <a:pt x="45387" y="16905"/>
                    </a:lnTo>
                    <a:lnTo>
                      <a:pt x="45405" y="16905"/>
                    </a:lnTo>
                    <a:lnTo>
                      <a:pt x="45405" y="16886"/>
                    </a:lnTo>
                    <a:lnTo>
                      <a:pt x="45414" y="16886"/>
                    </a:lnTo>
                    <a:lnTo>
                      <a:pt x="45414" y="16859"/>
                    </a:lnTo>
                    <a:lnTo>
                      <a:pt x="45433" y="16859"/>
                    </a:lnTo>
                    <a:lnTo>
                      <a:pt x="45433" y="16840"/>
                    </a:lnTo>
                    <a:lnTo>
                      <a:pt x="45451" y="16840"/>
                    </a:lnTo>
                    <a:lnTo>
                      <a:pt x="45451" y="16812"/>
                    </a:lnTo>
                    <a:lnTo>
                      <a:pt x="45461" y="16812"/>
                    </a:lnTo>
                    <a:lnTo>
                      <a:pt x="45461" y="16794"/>
                    </a:lnTo>
                    <a:lnTo>
                      <a:pt x="45479" y="16794"/>
                    </a:lnTo>
                    <a:lnTo>
                      <a:pt x="45479" y="16784"/>
                    </a:lnTo>
                    <a:lnTo>
                      <a:pt x="45498" y="16784"/>
                    </a:lnTo>
                    <a:lnTo>
                      <a:pt x="45498" y="16747"/>
                    </a:lnTo>
                    <a:lnTo>
                      <a:pt x="45507" y="16747"/>
                    </a:lnTo>
                    <a:lnTo>
                      <a:pt x="45507" y="16738"/>
                    </a:lnTo>
                    <a:lnTo>
                      <a:pt x="45525" y="16738"/>
                    </a:lnTo>
                    <a:lnTo>
                      <a:pt x="45525" y="16720"/>
                    </a:lnTo>
                    <a:lnTo>
                      <a:pt x="45544" y="16720"/>
                    </a:lnTo>
                    <a:lnTo>
                      <a:pt x="45544" y="16701"/>
                    </a:lnTo>
                    <a:lnTo>
                      <a:pt x="45553" y="16701"/>
                    </a:lnTo>
                    <a:lnTo>
                      <a:pt x="45553" y="16673"/>
                    </a:lnTo>
                    <a:lnTo>
                      <a:pt x="45572" y="16673"/>
                    </a:lnTo>
                    <a:lnTo>
                      <a:pt x="45572" y="16655"/>
                    </a:lnTo>
                    <a:lnTo>
                      <a:pt x="45590" y="16655"/>
                    </a:lnTo>
                    <a:lnTo>
                      <a:pt x="45590" y="16646"/>
                    </a:lnTo>
                    <a:lnTo>
                      <a:pt x="45600" y="16646"/>
                    </a:lnTo>
                    <a:lnTo>
                      <a:pt x="45600" y="16627"/>
                    </a:lnTo>
                    <a:lnTo>
                      <a:pt x="45618" y="16627"/>
                    </a:lnTo>
                    <a:lnTo>
                      <a:pt x="45618" y="16608"/>
                    </a:lnTo>
                    <a:lnTo>
                      <a:pt x="45637" y="16608"/>
                    </a:lnTo>
                    <a:lnTo>
                      <a:pt x="45637" y="16581"/>
                    </a:lnTo>
                    <a:lnTo>
                      <a:pt x="45646" y="16581"/>
                    </a:lnTo>
                    <a:lnTo>
                      <a:pt x="45646" y="16562"/>
                    </a:lnTo>
                    <a:lnTo>
                      <a:pt x="45664" y="16562"/>
                    </a:lnTo>
                    <a:lnTo>
                      <a:pt x="45664" y="16553"/>
                    </a:lnTo>
                    <a:lnTo>
                      <a:pt x="45683" y="16553"/>
                    </a:lnTo>
                    <a:lnTo>
                      <a:pt x="45683" y="16534"/>
                    </a:lnTo>
                    <a:lnTo>
                      <a:pt x="45692" y="16534"/>
                    </a:lnTo>
                    <a:lnTo>
                      <a:pt x="45692" y="16516"/>
                    </a:lnTo>
                    <a:lnTo>
                      <a:pt x="45711" y="16516"/>
                    </a:lnTo>
                    <a:lnTo>
                      <a:pt x="45711" y="16488"/>
                    </a:lnTo>
                    <a:lnTo>
                      <a:pt x="45729" y="16488"/>
                    </a:lnTo>
                    <a:lnTo>
                      <a:pt x="45729" y="16470"/>
                    </a:lnTo>
                    <a:lnTo>
                      <a:pt x="45739" y="16470"/>
                    </a:lnTo>
                    <a:lnTo>
                      <a:pt x="45739" y="16460"/>
                    </a:lnTo>
                    <a:lnTo>
                      <a:pt x="45757" y="16460"/>
                    </a:lnTo>
                    <a:lnTo>
                      <a:pt x="45757" y="16442"/>
                    </a:lnTo>
                    <a:lnTo>
                      <a:pt x="45776" y="16442"/>
                    </a:lnTo>
                    <a:lnTo>
                      <a:pt x="45776" y="16423"/>
                    </a:lnTo>
                    <a:lnTo>
                      <a:pt x="45785" y="16423"/>
                    </a:lnTo>
                    <a:lnTo>
                      <a:pt x="45785" y="16414"/>
                    </a:lnTo>
                    <a:lnTo>
                      <a:pt x="45803" y="16414"/>
                    </a:lnTo>
                    <a:lnTo>
                      <a:pt x="45803" y="16395"/>
                    </a:lnTo>
                    <a:lnTo>
                      <a:pt x="45822" y="16395"/>
                    </a:lnTo>
                    <a:lnTo>
                      <a:pt x="45822" y="16377"/>
                    </a:lnTo>
                    <a:lnTo>
                      <a:pt x="45831" y="16377"/>
                    </a:lnTo>
                    <a:lnTo>
                      <a:pt x="45831" y="16368"/>
                    </a:lnTo>
                    <a:lnTo>
                      <a:pt x="45850" y="16368"/>
                    </a:lnTo>
                    <a:lnTo>
                      <a:pt x="45850" y="16349"/>
                    </a:lnTo>
                    <a:lnTo>
                      <a:pt x="45868" y="16349"/>
                    </a:lnTo>
                    <a:lnTo>
                      <a:pt x="45868" y="16331"/>
                    </a:lnTo>
                    <a:lnTo>
                      <a:pt x="45877" y="16331"/>
                    </a:lnTo>
                    <a:lnTo>
                      <a:pt x="45877" y="16321"/>
                    </a:lnTo>
                    <a:lnTo>
                      <a:pt x="45915" y="16321"/>
                    </a:lnTo>
                    <a:lnTo>
                      <a:pt x="45915" y="16303"/>
                    </a:lnTo>
                    <a:lnTo>
                      <a:pt x="45924" y="16303"/>
                    </a:lnTo>
                    <a:lnTo>
                      <a:pt x="45924" y="16284"/>
                    </a:lnTo>
                    <a:lnTo>
                      <a:pt x="45942" y="16284"/>
                    </a:lnTo>
                    <a:lnTo>
                      <a:pt x="45942" y="16275"/>
                    </a:lnTo>
                    <a:lnTo>
                      <a:pt x="45961" y="16275"/>
                    </a:lnTo>
                    <a:lnTo>
                      <a:pt x="45961" y="16257"/>
                    </a:lnTo>
                    <a:lnTo>
                      <a:pt x="45970" y="16257"/>
                    </a:lnTo>
                    <a:lnTo>
                      <a:pt x="45970" y="16238"/>
                    </a:lnTo>
                    <a:lnTo>
                      <a:pt x="45989" y="16238"/>
                    </a:lnTo>
                    <a:lnTo>
                      <a:pt x="45989" y="16229"/>
                    </a:lnTo>
                    <a:lnTo>
                      <a:pt x="46007" y="16229"/>
                    </a:lnTo>
                    <a:lnTo>
                      <a:pt x="46007" y="16210"/>
                    </a:lnTo>
                    <a:lnTo>
                      <a:pt x="46016" y="16210"/>
                    </a:lnTo>
                    <a:lnTo>
                      <a:pt x="46016" y="16192"/>
                    </a:lnTo>
                    <a:lnTo>
                      <a:pt x="46053" y="16192"/>
                    </a:lnTo>
                    <a:lnTo>
                      <a:pt x="46053" y="16182"/>
                    </a:lnTo>
                    <a:lnTo>
                      <a:pt x="46063" y="16182"/>
                    </a:lnTo>
                    <a:lnTo>
                      <a:pt x="46063" y="16164"/>
                    </a:lnTo>
                    <a:lnTo>
                      <a:pt x="46081" y="16164"/>
                    </a:lnTo>
                    <a:lnTo>
                      <a:pt x="46081" y="16145"/>
                    </a:lnTo>
                    <a:lnTo>
                      <a:pt x="46100" y="16145"/>
                    </a:lnTo>
                    <a:lnTo>
                      <a:pt x="46100" y="16136"/>
                    </a:lnTo>
                    <a:lnTo>
                      <a:pt x="46128" y="16136"/>
                    </a:lnTo>
                    <a:lnTo>
                      <a:pt x="46128" y="16118"/>
                    </a:lnTo>
                    <a:lnTo>
                      <a:pt x="46146" y="16118"/>
                    </a:lnTo>
                    <a:lnTo>
                      <a:pt x="46146" y="16099"/>
                    </a:lnTo>
                    <a:lnTo>
                      <a:pt x="46155" y="16099"/>
                    </a:lnTo>
                    <a:lnTo>
                      <a:pt x="46155" y="16090"/>
                    </a:lnTo>
                    <a:lnTo>
                      <a:pt x="46174" y="16090"/>
                    </a:lnTo>
                    <a:lnTo>
                      <a:pt x="46174" y="16071"/>
                    </a:lnTo>
                    <a:lnTo>
                      <a:pt x="46202" y="16071"/>
                    </a:lnTo>
                    <a:lnTo>
                      <a:pt x="46202" y="16053"/>
                    </a:lnTo>
                    <a:lnTo>
                      <a:pt x="46220" y="16053"/>
                    </a:lnTo>
                    <a:lnTo>
                      <a:pt x="46220" y="16043"/>
                    </a:lnTo>
                    <a:lnTo>
                      <a:pt x="46239" y="16043"/>
                    </a:lnTo>
                    <a:lnTo>
                      <a:pt x="46239" y="16025"/>
                    </a:lnTo>
                    <a:lnTo>
                      <a:pt x="46266" y="16025"/>
                    </a:lnTo>
                    <a:lnTo>
                      <a:pt x="46266" y="16006"/>
                    </a:lnTo>
                    <a:lnTo>
                      <a:pt x="46285" y="16006"/>
                    </a:lnTo>
                    <a:lnTo>
                      <a:pt x="46285" y="15997"/>
                    </a:lnTo>
                    <a:lnTo>
                      <a:pt x="46313" y="15997"/>
                    </a:lnTo>
                    <a:lnTo>
                      <a:pt x="46313" y="15979"/>
                    </a:lnTo>
                    <a:lnTo>
                      <a:pt x="46331" y="15979"/>
                    </a:lnTo>
                    <a:lnTo>
                      <a:pt x="46331" y="15960"/>
                    </a:lnTo>
                    <a:lnTo>
                      <a:pt x="46359" y="15960"/>
                    </a:lnTo>
                    <a:lnTo>
                      <a:pt x="46359" y="15951"/>
                    </a:lnTo>
                    <a:lnTo>
                      <a:pt x="46378" y="15951"/>
                    </a:lnTo>
                    <a:lnTo>
                      <a:pt x="46378" y="15932"/>
                    </a:lnTo>
                    <a:lnTo>
                      <a:pt x="46405" y="15932"/>
                    </a:lnTo>
                    <a:lnTo>
                      <a:pt x="46405" y="15914"/>
                    </a:lnTo>
                    <a:lnTo>
                      <a:pt x="46424" y="15914"/>
                    </a:lnTo>
                    <a:lnTo>
                      <a:pt x="46424" y="15905"/>
                    </a:lnTo>
                    <a:lnTo>
                      <a:pt x="46452" y="15905"/>
                    </a:lnTo>
                    <a:lnTo>
                      <a:pt x="46452" y="15886"/>
                    </a:lnTo>
                    <a:lnTo>
                      <a:pt x="46470" y="15886"/>
                    </a:lnTo>
                    <a:lnTo>
                      <a:pt x="46470" y="15867"/>
                    </a:lnTo>
                    <a:lnTo>
                      <a:pt x="46498" y="15867"/>
                    </a:lnTo>
                    <a:lnTo>
                      <a:pt x="46498" y="15858"/>
                    </a:lnTo>
                    <a:lnTo>
                      <a:pt x="46526" y="15858"/>
                    </a:lnTo>
                    <a:lnTo>
                      <a:pt x="46526" y="15840"/>
                    </a:lnTo>
                    <a:lnTo>
                      <a:pt x="46544" y="15840"/>
                    </a:lnTo>
                    <a:lnTo>
                      <a:pt x="46544" y="15821"/>
                    </a:lnTo>
                    <a:lnTo>
                      <a:pt x="46572" y="15821"/>
                    </a:lnTo>
                    <a:lnTo>
                      <a:pt x="46572" y="15812"/>
                    </a:lnTo>
                    <a:lnTo>
                      <a:pt x="46609" y="15812"/>
                    </a:lnTo>
                    <a:lnTo>
                      <a:pt x="46609" y="15793"/>
                    </a:lnTo>
                    <a:lnTo>
                      <a:pt x="46637" y="15793"/>
                    </a:lnTo>
                    <a:lnTo>
                      <a:pt x="46637" y="15775"/>
                    </a:lnTo>
                    <a:lnTo>
                      <a:pt x="46665" y="15775"/>
                    </a:lnTo>
                    <a:lnTo>
                      <a:pt x="46665" y="15766"/>
                    </a:lnTo>
                    <a:lnTo>
                      <a:pt x="46702" y="15766"/>
                    </a:lnTo>
                    <a:lnTo>
                      <a:pt x="46702" y="15747"/>
                    </a:lnTo>
                    <a:lnTo>
                      <a:pt x="46730" y="15747"/>
                    </a:lnTo>
                    <a:lnTo>
                      <a:pt x="46730" y="15729"/>
                    </a:lnTo>
                    <a:lnTo>
                      <a:pt x="46757" y="15729"/>
                    </a:lnTo>
                    <a:lnTo>
                      <a:pt x="46757" y="15719"/>
                    </a:lnTo>
                    <a:lnTo>
                      <a:pt x="46794" y="15719"/>
                    </a:lnTo>
                    <a:lnTo>
                      <a:pt x="46794" y="15701"/>
                    </a:lnTo>
                    <a:lnTo>
                      <a:pt x="46822" y="15701"/>
                    </a:lnTo>
                    <a:lnTo>
                      <a:pt x="46822" y="15682"/>
                    </a:lnTo>
                    <a:lnTo>
                      <a:pt x="46850" y="15682"/>
                    </a:lnTo>
                    <a:lnTo>
                      <a:pt x="46850" y="15673"/>
                    </a:lnTo>
                    <a:lnTo>
                      <a:pt x="46896" y="15673"/>
                    </a:lnTo>
                    <a:lnTo>
                      <a:pt x="46896" y="15654"/>
                    </a:lnTo>
                    <a:lnTo>
                      <a:pt x="46933" y="15654"/>
                    </a:lnTo>
                    <a:lnTo>
                      <a:pt x="46933" y="15636"/>
                    </a:lnTo>
                    <a:lnTo>
                      <a:pt x="46980" y="15636"/>
                    </a:lnTo>
                    <a:lnTo>
                      <a:pt x="46980" y="15627"/>
                    </a:lnTo>
                    <a:lnTo>
                      <a:pt x="47007" y="15627"/>
                    </a:lnTo>
                    <a:lnTo>
                      <a:pt x="47007" y="15608"/>
                    </a:lnTo>
                    <a:lnTo>
                      <a:pt x="47054" y="15608"/>
                    </a:lnTo>
                    <a:lnTo>
                      <a:pt x="47054" y="15590"/>
                    </a:lnTo>
                    <a:lnTo>
                      <a:pt x="47082" y="15590"/>
                    </a:lnTo>
                    <a:lnTo>
                      <a:pt x="47082" y="15580"/>
                    </a:lnTo>
                    <a:lnTo>
                      <a:pt x="47119" y="15580"/>
                    </a:lnTo>
                    <a:lnTo>
                      <a:pt x="47119" y="15562"/>
                    </a:lnTo>
                    <a:lnTo>
                      <a:pt x="47165" y="15562"/>
                    </a:lnTo>
                    <a:lnTo>
                      <a:pt x="47165" y="15543"/>
                    </a:lnTo>
                    <a:lnTo>
                      <a:pt x="47211" y="15543"/>
                    </a:lnTo>
                    <a:lnTo>
                      <a:pt x="47211" y="15534"/>
                    </a:lnTo>
                    <a:lnTo>
                      <a:pt x="47267" y="15534"/>
                    </a:lnTo>
                    <a:lnTo>
                      <a:pt x="47267" y="15516"/>
                    </a:lnTo>
                    <a:lnTo>
                      <a:pt x="47313" y="15516"/>
                    </a:lnTo>
                    <a:lnTo>
                      <a:pt x="47313" y="15497"/>
                    </a:lnTo>
                    <a:lnTo>
                      <a:pt x="47359" y="15497"/>
                    </a:lnTo>
                    <a:lnTo>
                      <a:pt x="47359" y="15488"/>
                    </a:lnTo>
                    <a:lnTo>
                      <a:pt x="47406" y="15488"/>
                    </a:lnTo>
                    <a:lnTo>
                      <a:pt x="47406" y="15469"/>
                    </a:lnTo>
                    <a:lnTo>
                      <a:pt x="47489" y="15469"/>
                    </a:lnTo>
                    <a:lnTo>
                      <a:pt x="47489" y="15451"/>
                    </a:lnTo>
                    <a:lnTo>
                      <a:pt x="47545" y="15451"/>
                    </a:lnTo>
                    <a:lnTo>
                      <a:pt x="47545" y="15441"/>
                    </a:lnTo>
                    <a:lnTo>
                      <a:pt x="47610" y="15441"/>
                    </a:lnTo>
                    <a:lnTo>
                      <a:pt x="47610" y="15423"/>
                    </a:lnTo>
                    <a:lnTo>
                      <a:pt x="47702" y="15423"/>
                    </a:lnTo>
                    <a:lnTo>
                      <a:pt x="47702" y="15404"/>
                    </a:lnTo>
                    <a:lnTo>
                      <a:pt x="47823" y="15404"/>
                    </a:lnTo>
                    <a:lnTo>
                      <a:pt x="47823" y="15395"/>
                    </a:lnTo>
                    <a:lnTo>
                      <a:pt x="47952" y="15395"/>
                    </a:lnTo>
                    <a:lnTo>
                      <a:pt x="47952" y="15377"/>
                    </a:lnTo>
                    <a:lnTo>
                      <a:pt x="48703" y="15377"/>
                    </a:lnTo>
                    <a:lnTo>
                      <a:pt x="48703" y="15395"/>
                    </a:lnTo>
                    <a:lnTo>
                      <a:pt x="48814" y="15395"/>
                    </a:lnTo>
                    <a:lnTo>
                      <a:pt x="48814" y="15404"/>
                    </a:lnTo>
                    <a:lnTo>
                      <a:pt x="48906" y="15404"/>
                    </a:lnTo>
                    <a:lnTo>
                      <a:pt x="48906" y="15423"/>
                    </a:lnTo>
                    <a:lnTo>
                      <a:pt x="48999" y="15423"/>
                    </a:lnTo>
                    <a:lnTo>
                      <a:pt x="48999" y="15441"/>
                    </a:lnTo>
                    <a:lnTo>
                      <a:pt x="49110" y="15441"/>
                    </a:lnTo>
                    <a:lnTo>
                      <a:pt x="49110" y="15451"/>
                    </a:lnTo>
                    <a:lnTo>
                      <a:pt x="49203" y="15451"/>
                    </a:lnTo>
                    <a:lnTo>
                      <a:pt x="49203" y="15469"/>
                    </a:lnTo>
                    <a:lnTo>
                      <a:pt x="49249" y="15469"/>
                    </a:lnTo>
                    <a:lnTo>
                      <a:pt x="49249" y="15488"/>
                    </a:lnTo>
                    <a:lnTo>
                      <a:pt x="49305" y="15488"/>
                    </a:lnTo>
                    <a:lnTo>
                      <a:pt x="49305" y="15497"/>
                    </a:lnTo>
                    <a:lnTo>
                      <a:pt x="49351" y="15497"/>
                    </a:lnTo>
                    <a:lnTo>
                      <a:pt x="49351" y="15516"/>
                    </a:lnTo>
                    <a:lnTo>
                      <a:pt x="49397" y="15516"/>
                    </a:lnTo>
                    <a:lnTo>
                      <a:pt x="49397" y="15534"/>
                    </a:lnTo>
                    <a:lnTo>
                      <a:pt x="49462" y="15534"/>
                    </a:lnTo>
                    <a:lnTo>
                      <a:pt x="49462" y="15543"/>
                    </a:lnTo>
                    <a:lnTo>
                      <a:pt x="49508" y="15543"/>
                    </a:lnTo>
                    <a:lnTo>
                      <a:pt x="49508" y="15562"/>
                    </a:lnTo>
                    <a:lnTo>
                      <a:pt x="49573" y="15562"/>
                    </a:lnTo>
                    <a:lnTo>
                      <a:pt x="49573" y="15580"/>
                    </a:lnTo>
                    <a:lnTo>
                      <a:pt x="49620" y="15580"/>
                    </a:lnTo>
                    <a:lnTo>
                      <a:pt x="49620" y="15590"/>
                    </a:lnTo>
                    <a:lnTo>
                      <a:pt x="49647" y="15590"/>
                    </a:lnTo>
                    <a:lnTo>
                      <a:pt x="49647" y="15608"/>
                    </a:lnTo>
                    <a:lnTo>
                      <a:pt x="49694" y="15608"/>
                    </a:lnTo>
                    <a:lnTo>
                      <a:pt x="49694" y="15627"/>
                    </a:lnTo>
                    <a:lnTo>
                      <a:pt x="49721" y="15627"/>
                    </a:lnTo>
                    <a:lnTo>
                      <a:pt x="49721" y="15636"/>
                    </a:lnTo>
                    <a:lnTo>
                      <a:pt x="49758" y="15636"/>
                    </a:lnTo>
                    <a:lnTo>
                      <a:pt x="49758" y="15654"/>
                    </a:lnTo>
                    <a:lnTo>
                      <a:pt x="49805" y="15654"/>
                    </a:lnTo>
                    <a:lnTo>
                      <a:pt x="49805" y="15673"/>
                    </a:lnTo>
                    <a:lnTo>
                      <a:pt x="49833" y="15673"/>
                    </a:lnTo>
                    <a:lnTo>
                      <a:pt x="49833" y="15682"/>
                    </a:lnTo>
                    <a:lnTo>
                      <a:pt x="49860" y="15682"/>
                    </a:lnTo>
                    <a:lnTo>
                      <a:pt x="49860" y="15701"/>
                    </a:lnTo>
                    <a:lnTo>
                      <a:pt x="49897" y="15701"/>
                    </a:lnTo>
                    <a:lnTo>
                      <a:pt x="49897" y="15719"/>
                    </a:lnTo>
                    <a:lnTo>
                      <a:pt x="49925" y="15719"/>
                    </a:lnTo>
                    <a:lnTo>
                      <a:pt x="49925" y="15729"/>
                    </a:lnTo>
                    <a:lnTo>
                      <a:pt x="49953" y="15729"/>
                    </a:lnTo>
                    <a:lnTo>
                      <a:pt x="49953" y="15747"/>
                    </a:lnTo>
                    <a:lnTo>
                      <a:pt x="49999" y="15747"/>
                    </a:lnTo>
                    <a:lnTo>
                      <a:pt x="49999" y="15766"/>
                    </a:lnTo>
                    <a:lnTo>
                      <a:pt x="50018" y="15766"/>
                    </a:lnTo>
                    <a:lnTo>
                      <a:pt x="50018" y="15775"/>
                    </a:lnTo>
                    <a:lnTo>
                      <a:pt x="50046" y="15775"/>
                    </a:lnTo>
                    <a:lnTo>
                      <a:pt x="50046" y="15793"/>
                    </a:lnTo>
                    <a:lnTo>
                      <a:pt x="50083" y="15793"/>
                    </a:lnTo>
                    <a:lnTo>
                      <a:pt x="50083" y="15812"/>
                    </a:lnTo>
                    <a:lnTo>
                      <a:pt x="50110" y="15812"/>
                    </a:lnTo>
                    <a:lnTo>
                      <a:pt x="50110" y="15821"/>
                    </a:lnTo>
                    <a:lnTo>
                      <a:pt x="50138" y="15821"/>
                    </a:lnTo>
                    <a:lnTo>
                      <a:pt x="50138" y="15840"/>
                    </a:lnTo>
                    <a:lnTo>
                      <a:pt x="50157" y="15840"/>
                    </a:lnTo>
                    <a:lnTo>
                      <a:pt x="50157" y="15858"/>
                    </a:lnTo>
                    <a:lnTo>
                      <a:pt x="50185" y="15858"/>
                    </a:lnTo>
                    <a:lnTo>
                      <a:pt x="50185" y="15867"/>
                    </a:lnTo>
                    <a:lnTo>
                      <a:pt x="50203" y="15867"/>
                    </a:lnTo>
                    <a:lnTo>
                      <a:pt x="50203" y="15821"/>
                    </a:lnTo>
                    <a:lnTo>
                      <a:pt x="50222" y="15821"/>
                    </a:lnTo>
                    <a:lnTo>
                      <a:pt x="50222" y="15766"/>
                    </a:lnTo>
                    <a:lnTo>
                      <a:pt x="50231" y="15766"/>
                    </a:lnTo>
                    <a:lnTo>
                      <a:pt x="50231" y="15701"/>
                    </a:lnTo>
                    <a:lnTo>
                      <a:pt x="50249" y="15701"/>
                    </a:lnTo>
                    <a:lnTo>
                      <a:pt x="50249" y="15654"/>
                    </a:lnTo>
                    <a:lnTo>
                      <a:pt x="50268" y="15654"/>
                    </a:lnTo>
                    <a:lnTo>
                      <a:pt x="50268" y="15627"/>
                    </a:lnTo>
                    <a:lnTo>
                      <a:pt x="50277" y="15627"/>
                    </a:lnTo>
                    <a:lnTo>
                      <a:pt x="50277" y="15590"/>
                    </a:lnTo>
                    <a:lnTo>
                      <a:pt x="50296" y="15590"/>
                    </a:lnTo>
                    <a:lnTo>
                      <a:pt x="50296" y="15562"/>
                    </a:lnTo>
                    <a:lnTo>
                      <a:pt x="50314" y="15562"/>
                    </a:lnTo>
                    <a:lnTo>
                      <a:pt x="50314" y="15534"/>
                    </a:lnTo>
                    <a:lnTo>
                      <a:pt x="50323" y="15534"/>
                    </a:lnTo>
                    <a:lnTo>
                      <a:pt x="50323" y="15497"/>
                    </a:lnTo>
                    <a:lnTo>
                      <a:pt x="50342" y="15497"/>
                    </a:lnTo>
                    <a:lnTo>
                      <a:pt x="50342" y="15488"/>
                    </a:lnTo>
                    <a:lnTo>
                      <a:pt x="50361" y="15488"/>
                    </a:lnTo>
                    <a:lnTo>
                      <a:pt x="50361" y="15469"/>
                    </a:lnTo>
                    <a:lnTo>
                      <a:pt x="50370" y="15469"/>
                    </a:lnTo>
                    <a:lnTo>
                      <a:pt x="50370" y="15451"/>
                    </a:lnTo>
                    <a:lnTo>
                      <a:pt x="50388" y="15451"/>
                    </a:lnTo>
                    <a:lnTo>
                      <a:pt x="50388" y="15441"/>
                    </a:lnTo>
                    <a:lnTo>
                      <a:pt x="50407" y="15441"/>
                    </a:lnTo>
                    <a:lnTo>
                      <a:pt x="50407" y="15423"/>
                    </a:lnTo>
                    <a:lnTo>
                      <a:pt x="50416" y="15423"/>
                    </a:lnTo>
                    <a:lnTo>
                      <a:pt x="50416" y="15395"/>
                    </a:lnTo>
                    <a:lnTo>
                      <a:pt x="50435" y="15395"/>
                    </a:lnTo>
                    <a:lnTo>
                      <a:pt x="50435" y="15377"/>
                    </a:lnTo>
                    <a:lnTo>
                      <a:pt x="50453" y="15377"/>
                    </a:lnTo>
                    <a:lnTo>
                      <a:pt x="50453" y="15358"/>
                    </a:lnTo>
                    <a:lnTo>
                      <a:pt x="50462" y="15358"/>
                    </a:lnTo>
                    <a:lnTo>
                      <a:pt x="50462" y="15349"/>
                    </a:lnTo>
                    <a:lnTo>
                      <a:pt x="50481" y="15349"/>
                    </a:lnTo>
                    <a:lnTo>
                      <a:pt x="50481" y="15330"/>
                    </a:lnTo>
                    <a:lnTo>
                      <a:pt x="50509" y="15330"/>
                    </a:lnTo>
                    <a:lnTo>
                      <a:pt x="50509" y="15312"/>
                    </a:lnTo>
                    <a:lnTo>
                      <a:pt x="50527" y="15312"/>
                    </a:lnTo>
                    <a:lnTo>
                      <a:pt x="50527" y="15302"/>
                    </a:lnTo>
                    <a:lnTo>
                      <a:pt x="50555" y="15302"/>
                    </a:lnTo>
                    <a:lnTo>
                      <a:pt x="50555" y="15284"/>
                    </a:lnTo>
                    <a:lnTo>
                      <a:pt x="50574" y="15284"/>
                    </a:lnTo>
                    <a:lnTo>
                      <a:pt x="50574" y="15265"/>
                    </a:lnTo>
                    <a:lnTo>
                      <a:pt x="50592" y="15265"/>
                    </a:lnTo>
                    <a:lnTo>
                      <a:pt x="50592" y="15256"/>
                    </a:lnTo>
                    <a:lnTo>
                      <a:pt x="50620" y="15256"/>
                    </a:lnTo>
                    <a:lnTo>
                      <a:pt x="50620" y="15238"/>
                    </a:lnTo>
                    <a:lnTo>
                      <a:pt x="50648" y="15238"/>
                    </a:lnTo>
                    <a:lnTo>
                      <a:pt x="50648" y="15219"/>
                    </a:lnTo>
                    <a:lnTo>
                      <a:pt x="50685" y="15219"/>
                    </a:lnTo>
                    <a:lnTo>
                      <a:pt x="50685" y="15210"/>
                    </a:lnTo>
                    <a:lnTo>
                      <a:pt x="50740" y="15210"/>
                    </a:lnTo>
                    <a:lnTo>
                      <a:pt x="50740" y="15191"/>
                    </a:lnTo>
                    <a:lnTo>
                      <a:pt x="50787" y="15191"/>
                    </a:lnTo>
                    <a:lnTo>
                      <a:pt x="50787" y="15173"/>
                    </a:lnTo>
                    <a:lnTo>
                      <a:pt x="50851" y="15173"/>
                    </a:lnTo>
                    <a:lnTo>
                      <a:pt x="50851" y="15164"/>
                    </a:lnTo>
                    <a:lnTo>
                      <a:pt x="51148" y="15164"/>
                    </a:lnTo>
                    <a:lnTo>
                      <a:pt x="51148" y="15173"/>
                    </a:lnTo>
                    <a:lnTo>
                      <a:pt x="51240" y="15173"/>
                    </a:lnTo>
                    <a:lnTo>
                      <a:pt x="51240" y="15191"/>
                    </a:lnTo>
                    <a:lnTo>
                      <a:pt x="51287" y="15191"/>
                    </a:lnTo>
                    <a:lnTo>
                      <a:pt x="51287" y="15210"/>
                    </a:lnTo>
                    <a:lnTo>
                      <a:pt x="51333" y="15210"/>
                    </a:lnTo>
                    <a:lnTo>
                      <a:pt x="51333" y="15219"/>
                    </a:lnTo>
                    <a:lnTo>
                      <a:pt x="51361" y="15219"/>
                    </a:lnTo>
                    <a:lnTo>
                      <a:pt x="51361" y="15238"/>
                    </a:lnTo>
                    <a:lnTo>
                      <a:pt x="51407" y="15238"/>
                    </a:lnTo>
                    <a:lnTo>
                      <a:pt x="51407" y="15256"/>
                    </a:lnTo>
                    <a:lnTo>
                      <a:pt x="51426" y="15256"/>
                    </a:lnTo>
                    <a:lnTo>
                      <a:pt x="51426" y="15219"/>
                    </a:lnTo>
                    <a:lnTo>
                      <a:pt x="51407" y="15219"/>
                    </a:lnTo>
                    <a:lnTo>
                      <a:pt x="51407" y="15145"/>
                    </a:lnTo>
                    <a:lnTo>
                      <a:pt x="51389" y="15145"/>
                    </a:lnTo>
                    <a:lnTo>
                      <a:pt x="51389" y="15071"/>
                    </a:lnTo>
                    <a:lnTo>
                      <a:pt x="51379" y="15071"/>
                    </a:lnTo>
                    <a:lnTo>
                      <a:pt x="51379" y="14756"/>
                    </a:lnTo>
                    <a:lnTo>
                      <a:pt x="51389" y="14756"/>
                    </a:lnTo>
                    <a:lnTo>
                      <a:pt x="51389" y="14663"/>
                    </a:lnTo>
                    <a:lnTo>
                      <a:pt x="51407" y="14663"/>
                    </a:lnTo>
                    <a:lnTo>
                      <a:pt x="51407" y="14608"/>
                    </a:lnTo>
                    <a:lnTo>
                      <a:pt x="51426" y="14608"/>
                    </a:lnTo>
                    <a:lnTo>
                      <a:pt x="51426" y="14561"/>
                    </a:lnTo>
                    <a:lnTo>
                      <a:pt x="51435" y="14561"/>
                    </a:lnTo>
                    <a:lnTo>
                      <a:pt x="51435" y="14515"/>
                    </a:lnTo>
                    <a:lnTo>
                      <a:pt x="51454" y="14515"/>
                    </a:lnTo>
                    <a:lnTo>
                      <a:pt x="51454" y="14469"/>
                    </a:lnTo>
                    <a:lnTo>
                      <a:pt x="51472" y="14469"/>
                    </a:lnTo>
                    <a:lnTo>
                      <a:pt x="51472" y="14432"/>
                    </a:lnTo>
                    <a:lnTo>
                      <a:pt x="51481" y="14432"/>
                    </a:lnTo>
                    <a:lnTo>
                      <a:pt x="51481" y="14404"/>
                    </a:lnTo>
                    <a:lnTo>
                      <a:pt x="51500" y="14404"/>
                    </a:lnTo>
                    <a:lnTo>
                      <a:pt x="51500" y="14376"/>
                    </a:lnTo>
                    <a:lnTo>
                      <a:pt x="51518" y="14376"/>
                    </a:lnTo>
                    <a:lnTo>
                      <a:pt x="51518" y="14339"/>
                    </a:lnTo>
                    <a:lnTo>
                      <a:pt x="51528" y="14339"/>
                    </a:lnTo>
                    <a:lnTo>
                      <a:pt x="51528" y="14311"/>
                    </a:lnTo>
                    <a:lnTo>
                      <a:pt x="51546" y="14311"/>
                    </a:lnTo>
                    <a:lnTo>
                      <a:pt x="51546" y="14293"/>
                    </a:lnTo>
                    <a:lnTo>
                      <a:pt x="51565" y="14293"/>
                    </a:lnTo>
                    <a:lnTo>
                      <a:pt x="51565" y="14265"/>
                    </a:lnTo>
                    <a:lnTo>
                      <a:pt x="51574" y="14265"/>
                    </a:lnTo>
                    <a:lnTo>
                      <a:pt x="51574" y="14247"/>
                    </a:lnTo>
                    <a:lnTo>
                      <a:pt x="51592" y="14247"/>
                    </a:lnTo>
                    <a:lnTo>
                      <a:pt x="51592" y="14219"/>
                    </a:lnTo>
                    <a:lnTo>
                      <a:pt x="51611" y="14219"/>
                    </a:lnTo>
                    <a:lnTo>
                      <a:pt x="51611" y="14200"/>
                    </a:lnTo>
                    <a:lnTo>
                      <a:pt x="51620" y="14200"/>
                    </a:lnTo>
                    <a:lnTo>
                      <a:pt x="51620" y="14191"/>
                    </a:lnTo>
                    <a:lnTo>
                      <a:pt x="51639" y="14191"/>
                    </a:lnTo>
                    <a:lnTo>
                      <a:pt x="51639" y="14172"/>
                    </a:lnTo>
                    <a:lnTo>
                      <a:pt x="51657" y="14172"/>
                    </a:lnTo>
                    <a:lnTo>
                      <a:pt x="51657" y="14145"/>
                    </a:lnTo>
                    <a:lnTo>
                      <a:pt x="51667" y="14145"/>
                    </a:lnTo>
                    <a:lnTo>
                      <a:pt x="51667" y="14126"/>
                    </a:lnTo>
                    <a:lnTo>
                      <a:pt x="51685" y="14126"/>
                    </a:lnTo>
                    <a:lnTo>
                      <a:pt x="51685" y="14108"/>
                    </a:lnTo>
                    <a:lnTo>
                      <a:pt x="51704" y="14108"/>
                    </a:lnTo>
                    <a:lnTo>
                      <a:pt x="51704" y="14098"/>
                    </a:lnTo>
                    <a:lnTo>
                      <a:pt x="51713" y="14098"/>
                    </a:lnTo>
                    <a:lnTo>
                      <a:pt x="51713" y="14080"/>
                    </a:lnTo>
                    <a:lnTo>
                      <a:pt x="51731" y="14080"/>
                    </a:lnTo>
                    <a:lnTo>
                      <a:pt x="51731" y="14061"/>
                    </a:lnTo>
                    <a:lnTo>
                      <a:pt x="51750" y="14061"/>
                    </a:lnTo>
                    <a:lnTo>
                      <a:pt x="51750" y="14052"/>
                    </a:lnTo>
                    <a:lnTo>
                      <a:pt x="51759" y="14052"/>
                    </a:lnTo>
                    <a:lnTo>
                      <a:pt x="51759" y="14034"/>
                    </a:lnTo>
                    <a:lnTo>
                      <a:pt x="51796" y="14034"/>
                    </a:lnTo>
                    <a:lnTo>
                      <a:pt x="51796" y="14015"/>
                    </a:lnTo>
                    <a:lnTo>
                      <a:pt x="51806" y="14015"/>
                    </a:lnTo>
                    <a:lnTo>
                      <a:pt x="51806" y="14006"/>
                    </a:lnTo>
                    <a:lnTo>
                      <a:pt x="51824" y="14006"/>
                    </a:lnTo>
                    <a:lnTo>
                      <a:pt x="51824" y="13987"/>
                    </a:lnTo>
                    <a:lnTo>
                      <a:pt x="51843" y="13987"/>
                    </a:lnTo>
                    <a:lnTo>
                      <a:pt x="51843" y="13969"/>
                    </a:lnTo>
                    <a:lnTo>
                      <a:pt x="51852" y="13969"/>
                    </a:lnTo>
                    <a:lnTo>
                      <a:pt x="51852" y="13959"/>
                    </a:lnTo>
                    <a:lnTo>
                      <a:pt x="51889" y="13959"/>
                    </a:lnTo>
                    <a:lnTo>
                      <a:pt x="51889" y="13941"/>
                    </a:lnTo>
                    <a:lnTo>
                      <a:pt x="51898" y="13941"/>
                    </a:lnTo>
                    <a:lnTo>
                      <a:pt x="51898" y="13922"/>
                    </a:lnTo>
                    <a:lnTo>
                      <a:pt x="51935" y="13922"/>
                    </a:lnTo>
                    <a:lnTo>
                      <a:pt x="51935" y="13913"/>
                    </a:lnTo>
                    <a:lnTo>
                      <a:pt x="51963" y="13913"/>
                    </a:lnTo>
                    <a:lnTo>
                      <a:pt x="51963" y="13895"/>
                    </a:lnTo>
                    <a:lnTo>
                      <a:pt x="51981" y="13895"/>
                    </a:lnTo>
                    <a:lnTo>
                      <a:pt x="51981" y="13876"/>
                    </a:lnTo>
                    <a:lnTo>
                      <a:pt x="52009" y="13876"/>
                    </a:lnTo>
                    <a:lnTo>
                      <a:pt x="52009" y="13867"/>
                    </a:lnTo>
                    <a:lnTo>
                      <a:pt x="52037" y="13867"/>
                    </a:lnTo>
                    <a:lnTo>
                      <a:pt x="52037" y="13848"/>
                    </a:lnTo>
                    <a:lnTo>
                      <a:pt x="52074" y="13848"/>
                    </a:lnTo>
                    <a:lnTo>
                      <a:pt x="52074" y="13830"/>
                    </a:lnTo>
                    <a:lnTo>
                      <a:pt x="52120" y="13830"/>
                    </a:lnTo>
                    <a:lnTo>
                      <a:pt x="52120" y="13820"/>
                    </a:lnTo>
                    <a:lnTo>
                      <a:pt x="52148" y="13820"/>
                    </a:lnTo>
                    <a:lnTo>
                      <a:pt x="52148" y="13802"/>
                    </a:lnTo>
                    <a:lnTo>
                      <a:pt x="52195" y="13802"/>
                    </a:lnTo>
                    <a:lnTo>
                      <a:pt x="52195" y="13783"/>
                    </a:lnTo>
                    <a:lnTo>
                      <a:pt x="52241" y="13783"/>
                    </a:lnTo>
                    <a:lnTo>
                      <a:pt x="52241" y="13774"/>
                    </a:lnTo>
                    <a:lnTo>
                      <a:pt x="52315" y="13774"/>
                    </a:lnTo>
                    <a:lnTo>
                      <a:pt x="52315" y="13756"/>
                    </a:lnTo>
                    <a:lnTo>
                      <a:pt x="52398" y="13756"/>
                    </a:lnTo>
                    <a:lnTo>
                      <a:pt x="52398" y="13737"/>
                    </a:lnTo>
                    <a:lnTo>
                      <a:pt x="52769" y="13737"/>
                    </a:lnTo>
                    <a:lnTo>
                      <a:pt x="52769" y="13756"/>
                    </a:lnTo>
                    <a:lnTo>
                      <a:pt x="52861" y="13756"/>
                    </a:lnTo>
                    <a:lnTo>
                      <a:pt x="52861" y="13774"/>
                    </a:lnTo>
                    <a:lnTo>
                      <a:pt x="52936" y="13774"/>
                    </a:lnTo>
                    <a:lnTo>
                      <a:pt x="52936" y="13783"/>
                    </a:lnTo>
                    <a:lnTo>
                      <a:pt x="52963" y="13783"/>
                    </a:lnTo>
                    <a:lnTo>
                      <a:pt x="52963" y="13802"/>
                    </a:lnTo>
                    <a:lnTo>
                      <a:pt x="53010" y="13802"/>
                    </a:lnTo>
                    <a:lnTo>
                      <a:pt x="53010" y="13820"/>
                    </a:lnTo>
                    <a:lnTo>
                      <a:pt x="53056" y="13820"/>
                    </a:lnTo>
                    <a:lnTo>
                      <a:pt x="53056" y="13830"/>
                    </a:lnTo>
                    <a:lnTo>
                      <a:pt x="53102" y="13830"/>
                    </a:lnTo>
                    <a:lnTo>
                      <a:pt x="53102" y="13848"/>
                    </a:lnTo>
                    <a:lnTo>
                      <a:pt x="53139" y="13848"/>
                    </a:lnTo>
                    <a:lnTo>
                      <a:pt x="53139" y="13867"/>
                    </a:lnTo>
                    <a:lnTo>
                      <a:pt x="53167" y="13867"/>
                    </a:lnTo>
                    <a:lnTo>
                      <a:pt x="53167" y="13876"/>
                    </a:lnTo>
                    <a:lnTo>
                      <a:pt x="53186" y="13876"/>
                    </a:lnTo>
                    <a:lnTo>
                      <a:pt x="53186" y="13895"/>
                    </a:lnTo>
                    <a:lnTo>
                      <a:pt x="53213" y="13895"/>
                    </a:lnTo>
                    <a:lnTo>
                      <a:pt x="53213" y="13913"/>
                    </a:lnTo>
                    <a:lnTo>
                      <a:pt x="53241" y="13913"/>
                    </a:lnTo>
                    <a:lnTo>
                      <a:pt x="53241" y="13922"/>
                    </a:lnTo>
                    <a:lnTo>
                      <a:pt x="53278" y="13922"/>
                    </a:lnTo>
                    <a:lnTo>
                      <a:pt x="53278" y="13941"/>
                    </a:lnTo>
                    <a:lnTo>
                      <a:pt x="53288" y="13941"/>
                    </a:lnTo>
                    <a:lnTo>
                      <a:pt x="53288" y="13959"/>
                    </a:lnTo>
                    <a:lnTo>
                      <a:pt x="53325" y="13959"/>
                    </a:lnTo>
                    <a:lnTo>
                      <a:pt x="53325" y="13969"/>
                    </a:lnTo>
                    <a:lnTo>
                      <a:pt x="53334" y="13969"/>
                    </a:lnTo>
                    <a:lnTo>
                      <a:pt x="53334" y="13987"/>
                    </a:lnTo>
                    <a:lnTo>
                      <a:pt x="53352" y="13987"/>
                    </a:lnTo>
                    <a:lnTo>
                      <a:pt x="53352" y="14006"/>
                    </a:lnTo>
                    <a:lnTo>
                      <a:pt x="53371" y="14006"/>
                    </a:lnTo>
                    <a:lnTo>
                      <a:pt x="53371" y="14015"/>
                    </a:lnTo>
                    <a:lnTo>
                      <a:pt x="53399" y="14015"/>
                    </a:lnTo>
                    <a:lnTo>
                      <a:pt x="53399" y="14034"/>
                    </a:lnTo>
                    <a:lnTo>
                      <a:pt x="53417" y="14034"/>
                    </a:lnTo>
                    <a:lnTo>
                      <a:pt x="53417" y="14052"/>
                    </a:lnTo>
                    <a:lnTo>
                      <a:pt x="53426" y="14052"/>
                    </a:lnTo>
                    <a:lnTo>
                      <a:pt x="53426" y="14061"/>
                    </a:lnTo>
                    <a:lnTo>
                      <a:pt x="53445" y="14061"/>
                    </a:lnTo>
                    <a:lnTo>
                      <a:pt x="53445" y="14080"/>
                    </a:lnTo>
                    <a:lnTo>
                      <a:pt x="53464" y="14080"/>
                    </a:lnTo>
                    <a:lnTo>
                      <a:pt x="53464" y="14098"/>
                    </a:lnTo>
                    <a:lnTo>
                      <a:pt x="53473" y="14098"/>
                    </a:lnTo>
                    <a:lnTo>
                      <a:pt x="53473" y="14108"/>
                    </a:lnTo>
                    <a:lnTo>
                      <a:pt x="53491" y="14108"/>
                    </a:lnTo>
                    <a:lnTo>
                      <a:pt x="53491" y="14126"/>
                    </a:lnTo>
                    <a:lnTo>
                      <a:pt x="53510" y="14126"/>
                    </a:lnTo>
                    <a:lnTo>
                      <a:pt x="53510" y="14145"/>
                    </a:lnTo>
                    <a:lnTo>
                      <a:pt x="53519" y="14145"/>
                    </a:lnTo>
                    <a:lnTo>
                      <a:pt x="53519" y="14154"/>
                    </a:lnTo>
                    <a:lnTo>
                      <a:pt x="53538" y="14154"/>
                    </a:lnTo>
                    <a:lnTo>
                      <a:pt x="53538" y="14172"/>
                    </a:lnTo>
                    <a:lnTo>
                      <a:pt x="53556" y="14172"/>
                    </a:lnTo>
                    <a:lnTo>
                      <a:pt x="53556" y="14200"/>
                    </a:lnTo>
                    <a:lnTo>
                      <a:pt x="53565" y="14200"/>
                    </a:lnTo>
                    <a:lnTo>
                      <a:pt x="53565" y="14219"/>
                    </a:lnTo>
                    <a:lnTo>
                      <a:pt x="53584" y="14219"/>
                    </a:lnTo>
                    <a:lnTo>
                      <a:pt x="53584" y="14237"/>
                    </a:lnTo>
                    <a:lnTo>
                      <a:pt x="53602" y="14237"/>
                    </a:lnTo>
                    <a:lnTo>
                      <a:pt x="53602" y="14247"/>
                    </a:lnTo>
                    <a:lnTo>
                      <a:pt x="53612" y="14247"/>
                    </a:lnTo>
                    <a:lnTo>
                      <a:pt x="53612" y="14284"/>
                    </a:lnTo>
                    <a:lnTo>
                      <a:pt x="53630" y="14284"/>
                    </a:lnTo>
                    <a:lnTo>
                      <a:pt x="53630" y="14293"/>
                    </a:lnTo>
                    <a:lnTo>
                      <a:pt x="53649" y="14293"/>
                    </a:lnTo>
                    <a:lnTo>
                      <a:pt x="53649" y="14330"/>
                    </a:lnTo>
                    <a:lnTo>
                      <a:pt x="53658" y="14330"/>
                    </a:lnTo>
                    <a:lnTo>
                      <a:pt x="53658" y="14358"/>
                    </a:lnTo>
                    <a:lnTo>
                      <a:pt x="53677" y="14358"/>
                    </a:lnTo>
                    <a:lnTo>
                      <a:pt x="53677" y="14385"/>
                    </a:lnTo>
                    <a:lnTo>
                      <a:pt x="53695" y="14385"/>
                    </a:lnTo>
                    <a:lnTo>
                      <a:pt x="53695" y="14404"/>
                    </a:lnTo>
                    <a:lnTo>
                      <a:pt x="53704" y="14404"/>
                    </a:lnTo>
                    <a:lnTo>
                      <a:pt x="53704" y="14432"/>
                    </a:lnTo>
                    <a:lnTo>
                      <a:pt x="53723" y="14432"/>
                    </a:lnTo>
                    <a:lnTo>
                      <a:pt x="53723" y="14478"/>
                    </a:lnTo>
                    <a:lnTo>
                      <a:pt x="53741" y="14478"/>
                    </a:lnTo>
                    <a:lnTo>
                      <a:pt x="53741" y="14432"/>
                    </a:lnTo>
                    <a:lnTo>
                      <a:pt x="53751" y="14432"/>
                    </a:lnTo>
                    <a:lnTo>
                      <a:pt x="53751" y="14385"/>
                    </a:lnTo>
                    <a:lnTo>
                      <a:pt x="53769" y="14385"/>
                    </a:lnTo>
                    <a:lnTo>
                      <a:pt x="53769" y="14339"/>
                    </a:lnTo>
                    <a:lnTo>
                      <a:pt x="53788" y="14339"/>
                    </a:lnTo>
                    <a:lnTo>
                      <a:pt x="53788" y="14311"/>
                    </a:lnTo>
                    <a:lnTo>
                      <a:pt x="53797" y="14311"/>
                    </a:lnTo>
                    <a:lnTo>
                      <a:pt x="53797" y="14284"/>
                    </a:lnTo>
                    <a:lnTo>
                      <a:pt x="53815" y="14284"/>
                    </a:lnTo>
                    <a:lnTo>
                      <a:pt x="53815" y="14237"/>
                    </a:lnTo>
                    <a:lnTo>
                      <a:pt x="53834" y="14237"/>
                    </a:lnTo>
                    <a:lnTo>
                      <a:pt x="53834" y="14200"/>
                    </a:lnTo>
                    <a:lnTo>
                      <a:pt x="53843" y="14200"/>
                    </a:lnTo>
                    <a:lnTo>
                      <a:pt x="53843" y="14172"/>
                    </a:lnTo>
                    <a:lnTo>
                      <a:pt x="53862" y="14172"/>
                    </a:lnTo>
                    <a:lnTo>
                      <a:pt x="53862" y="14154"/>
                    </a:lnTo>
                    <a:lnTo>
                      <a:pt x="53880" y="14154"/>
                    </a:lnTo>
                    <a:lnTo>
                      <a:pt x="53880" y="14126"/>
                    </a:lnTo>
                    <a:lnTo>
                      <a:pt x="53890" y="14126"/>
                    </a:lnTo>
                    <a:lnTo>
                      <a:pt x="53890" y="14108"/>
                    </a:lnTo>
                    <a:lnTo>
                      <a:pt x="53908" y="14108"/>
                    </a:lnTo>
                    <a:lnTo>
                      <a:pt x="53908" y="14080"/>
                    </a:lnTo>
                    <a:lnTo>
                      <a:pt x="53927" y="14080"/>
                    </a:lnTo>
                    <a:lnTo>
                      <a:pt x="53927" y="14061"/>
                    </a:lnTo>
                    <a:lnTo>
                      <a:pt x="53936" y="14061"/>
                    </a:lnTo>
                    <a:lnTo>
                      <a:pt x="53936" y="14034"/>
                    </a:lnTo>
                    <a:lnTo>
                      <a:pt x="53954" y="14034"/>
                    </a:lnTo>
                    <a:lnTo>
                      <a:pt x="53954" y="14015"/>
                    </a:lnTo>
                    <a:lnTo>
                      <a:pt x="53973" y="14015"/>
                    </a:lnTo>
                    <a:lnTo>
                      <a:pt x="53973" y="14006"/>
                    </a:lnTo>
                    <a:lnTo>
                      <a:pt x="53982" y="14006"/>
                    </a:lnTo>
                    <a:lnTo>
                      <a:pt x="53982" y="13987"/>
                    </a:lnTo>
                    <a:lnTo>
                      <a:pt x="54001" y="13987"/>
                    </a:lnTo>
                    <a:lnTo>
                      <a:pt x="54001" y="13969"/>
                    </a:lnTo>
                    <a:lnTo>
                      <a:pt x="54019" y="13969"/>
                    </a:lnTo>
                    <a:lnTo>
                      <a:pt x="54019" y="13959"/>
                    </a:lnTo>
                    <a:lnTo>
                      <a:pt x="54029" y="13959"/>
                    </a:lnTo>
                    <a:lnTo>
                      <a:pt x="54029" y="13941"/>
                    </a:lnTo>
                    <a:lnTo>
                      <a:pt x="54047" y="13941"/>
                    </a:lnTo>
                    <a:lnTo>
                      <a:pt x="54047" y="13922"/>
                    </a:lnTo>
                    <a:lnTo>
                      <a:pt x="54066" y="13922"/>
                    </a:lnTo>
                    <a:lnTo>
                      <a:pt x="54066" y="13913"/>
                    </a:lnTo>
                    <a:lnTo>
                      <a:pt x="54075" y="13913"/>
                    </a:lnTo>
                    <a:lnTo>
                      <a:pt x="54075" y="13895"/>
                    </a:lnTo>
                    <a:lnTo>
                      <a:pt x="54093" y="13895"/>
                    </a:lnTo>
                    <a:lnTo>
                      <a:pt x="54093" y="13876"/>
                    </a:lnTo>
                    <a:lnTo>
                      <a:pt x="54112" y="13876"/>
                    </a:lnTo>
                    <a:lnTo>
                      <a:pt x="54112" y="13867"/>
                    </a:lnTo>
                    <a:lnTo>
                      <a:pt x="54140" y="13867"/>
                    </a:lnTo>
                    <a:lnTo>
                      <a:pt x="54140" y="13848"/>
                    </a:lnTo>
                    <a:lnTo>
                      <a:pt x="54158" y="13848"/>
                    </a:lnTo>
                    <a:lnTo>
                      <a:pt x="54158" y="13830"/>
                    </a:lnTo>
                    <a:lnTo>
                      <a:pt x="54167" y="13830"/>
                    </a:lnTo>
                    <a:lnTo>
                      <a:pt x="54167" y="13820"/>
                    </a:lnTo>
                    <a:lnTo>
                      <a:pt x="54186" y="13820"/>
                    </a:lnTo>
                    <a:lnTo>
                      <a:pt x="54186" y="13802"/>
                    </a:lnTo>
                    <a:lnTo>
                      <a:pt x="54214" y="13802"/>
                    </a:lnTo>
                    <a:lnTo>
                      <a:pt x="54214" y="13783"/>
                    </a:lnTo>
                    <a:lnTo>
                      <a:pt x="54232" y="13783"/>
                    </a:lnTo>
                    <a:lnTo>
                      <a:pt x="54232" y="13774"/>
                    </a:lnTo>
                    <a:lnTo>
                      <a:pt x="54260" y="13774"/>
                    </a:lnTo>
                    <a:lnTo>
                      <a:pt x="54260" y="13756"/>
                    </a:lnTo>
                    <a:lnTo>
                      <a:pt x="54297" y="13756"/>
                    </a:lnTo>
                    <a:lnTo>
                      <a:pt x="54297" y="13737"/>
                    </a:lnTo>
                    <a:lnTo>
                      <a:pt x="54306" y="13737"/>
                    </a:lnTo>
                    <a:lnTo>
                      <a:pt x="54306" y="13728"/>
                    </a:lnTo>
                    <a:lnTo>
                      <a:pt x="54343" y="13728"/>
                    </a:lnTo>
                    <a:lnTo>
                      <a:pt x="54343" y="13709"/>
                    </a:lnTo>
                    <a:lnTo>
                      <a:pt x="54371" y="13709"/>
                    </a:lnTo>
                    <a:lnTo>
                      <a:pt x="54371" y="13691"/>
                    </a:lnTo>
                    <a:lnTo>
                      <a:pt x="54418" y="13691"/>
                    </a:lnTo>
                    <a:lnTo>
                      <a:pt x="54418" y="13682"/>
                    </a:lnTo>
                    <a:lnTo>
                      <a:pt x="54445" y="13682"/>
                    </a:lnTo>
                    <a:lnTo>
                      <a:pt x="54445" y="13663"/>
                    </a:lnTo>
                    <a:lnTo>
                      <a:pt x="54482" y="13663"/>
                    </a:lnTo>
                    <a:lnTo>
                      <a:pt x="54482" y="13644"/>
                    </a:lnTo>
                    <a:lnTo>
                      <a:pt x="54538" y="13644"/>
                    </a:lnTo>
                    <a:lnTo>
                      <a:pt x="54538" y="13635"/>
                    </a:lnTo>
                    <a:lnTo>
                      <a:pt x="54584" y="13635"/>
                    </a:lnTo>
                    <a:lnTo>
                      <a:pt x="54584" y="13617"/>
                    </a:lnTo>
                    <a:lnTo>
                      <a:pt x="54649" y="13617"/>
                    </a:lnTo>
                    <a:lnTo>
                      <a:pt x="54649" y="13598"/>
                    </a:lnTo>
                    <a:lnTo>
                      <a:pt x="54760" y="13598"/>
                    </a:lnTo>
                    <a:lnTo>
                      <a:pt x="54760" y="13589"/>
                    </a:lnTo>
                    <a:lnTo>
                      <a:pt x="55020" y="13589"/>
                    </a:lnTo>
                    <a:lnTo>
                      <a:pt x="55020" y="13598"/>
                    </a:lnTo>
                    <a:lnTo>
                      <a:pt x="55159" y="13598"/>
                    </a:lnTo>
                    <a:lnTo>
                      <a:pt x="55159" y="13617"/>
                    </a:lnTo>
                    <a:lnTo>
                      <a:pt x="55205" y="13617"/>
                    </a:lnTo>
                    <a:lnTo>
                      <a:pt x="55205" y="13635"/>
                    </a:lnTo>
                    <a:lnTo>
                      <a:pt x="55270" y="13635"/>
                    </a:lnTo>
                    <a:lnTo>
                      <a:pt x="55270" y="13644"/>
                    </a:lnTo>
                    <a:lnTo>
                      <a:pt x="55316" y="13644"/>
                    </a:lnTo>
                    <a:lnTo>
                      <a:pt x="55316" y="13663"/>
                    </a:lnTo>
                    <a:lnTo>
                      <a:pt x="55362" y="13663"/>
                    </a:lnTo>
                    <a:lnTo>
                      <a:pt x="55362" y="13682"/>
                    </a:lnTo>
                    <a:lnTo>
                      <a:pt x="55409" y="13682"/>
                    </a:lnTo>
                    <a:lnTo>
                      <a:pt x="55409" y="13691"/>
                    </a:lnTo>
                    <a:lnTo>
                      <a:pt x="55436" y="13691"/>
                    </a:lnTo>
                    <a:lnTo>
                      <a:pt x="55436" y="13709"/>
                    </a:lnTo>
                    <a:lnTo>
                      <a:pt x="55464" y="13709"/>
                    </a:lnTo>
                    <a:lnTo>
                      <a:pt x="55464" y="13728"/>
                    </a:lnTo>
                    <a:lnTo>
                      <a:pt x="55501" y="13728"/>
                    </a:lnTo>
                    <a:lnTo>
                      <a:pt x="55501" y="13737"/>
                    </a:lnTo>
                    <a:lnTo>
                      <a:pt x="55529" y="13737"/>
                    </a:lnTo>
                    <a:lnTo>
                      <a:pt x="55529" y="13756"/>
                    </a:lnTo>
                    <a:lnTo>
                      <a:pt x="55548" y="13756"/>
                    </a:lnTo>
                    <a:lnTo>
                      <a:pt x="55548" y="13774"/>
                    </a:lnTo>
                    <a:lnTo>
                      <a:pt x="55575" y="13774"/>
                    </a:lnTo>
                    <a:lnTo>
                      <a:pt x="55575" y="13783"/>
                    </a:lnTo>
                    <a:lnTo>
                      <a:pt x="55603" y="13783"/>
                    </a:lnTo>
                    <a:lnTo>
                      <a:pt x="55603" y="13802"/>
                    </a:lnTo>
                    <a:lnTo>
                      <a:pt x="55622" y="13802"/>
                    </a:lnTo>
                    <a:lnTo>
                      <a:pt x="55622" y="13820"/>
                    </a:lnTo>
                    <a:lnTo>
                      <a:pt x="55640" y="13820"/>
                    </a:lnTo>
                    <a:lnTo>
                      <a:pt x="55640" y="13830"/>
                    </a:lnTo>
                    <a:lnTo>
                      <a:pt x="55649" y="13830"/>
                    </a:lnTo>
                    <a:lnTo>
                      <a:pt x="55649" y="13848"/>
                    </a:lnTo>
                    <a:lnTo>
                      <a:pt x="55668" y="13848"/>
                    </a:lnTo>
                    <a:lnTo>
                      <a:pt x="55668" y="13867"/>
                    </a:lnTo>
                    <a:lnTo>
                      <a:pt x="55696" y="13867"/>
                    </a:lnTo>
                    <a:lnTo>
                      <a:pt x="55696" y="13876"/>
                    </a:lnTo>
                    <a:lnTo>
                      <a:pt x="55714" y="13876"/>
                    </a:lnTo>
                    <a:lnTo>
                      <a:pt x="55714" y="13895"/>
                    </a:lnTo>
                    <a:lnTo>
                      <a:pt x="55733" y="13895"/>
                    </a:lnTo>
                    <a:lnTo>
                      <a:pt x="55733" y="13913"/>
                    </a:lnTo>
                    <a:lnTo>
                      <a:pt x="55742" y="13913"/>
                    </a:lnTo>
                    <a:lnTo>
                      <a:pt x="55742" y="13922"/>
                    </a:lnTo>
                    <a:lnTo>
                      <a:pt x="55761" y="13922"/>
                    </a:lnTo>
                    <a:lnTo>
                      <a:pt x="55761" y="13941"/>
                    </a:lnTo>
                    <a:lnTo>
                      <a:pt x="55779" y="13941"/>
                    </a:lnTo>
                    <a:lnTo>
                      <a:pt x="55779" y="13959"/>
                    </a:lnTo>
                    <a:lnTo>
                      <a:pt x="55788" y="13959"/>
                    </a:lnTo>
                    <a:lnTo>
                      <a:pt x="55788" y="13969"/>
                    </a:lnTo>
                    <a:lnTo>
                      <a:pt x="55807" y="13969"/>
                    </a:lnTo>
                    <a:lnTo>
                      <a:pt x="55807" y="13987"/>
                    </a:lnTo>
                    <a:lnTo>
                      <a:pt x="55825" y="13987"/>
                    </a:lnTo>
                    <a:lnTo>
                      <a:pt x="55825" y="14006"/>
                    </a:lnTo>
                    <a:lnTo>
                      <a:pt x="55835" y="14006"/>
                    </a:lnTo>
                    <a:lnTo>
                      <a:pt x="55835" y="14015"/>
                    </a:lnTo>
                    <a:lnTo>
                      <a:pt x="55853" y="14015"/>
                    </a:lnTo>
                    <a:lnTo>
                      <a:pt x="55853" y="14034"/>
                    </a:lnTo>
                    <a:lnTo>
                      <a:pt x="55872" y="14034"/>
                    </a:lnTo>
                    <a:lnTo>
                      <a:pt x="55872" y="14061"/>
                    </a:lnTo>
                    <a:lnTo>
                      <a:pt x="55881" y="14061"/>
                    </a:lnTo>
                    <a:lnTo>
                      <a:pt x="55881" y="14080"/>
                    </a:lnTo>
                    <a:lnTo>
                      <a:pt x="55900" y="14080"/>
                    </a:lnTo>
                    <a:lnTo>
                      <a:pt x="55900" y="14098"/>
                    </a:lnTo>
                    <a:lnTo>
                      <a:pt x="55918" y="14098"/>
                    </a:lnTo>
                    <a:lnTo>
                      <a:pt x="55918" y="14126"/>
                    </a:lnTo>
                    <a:lnTo>
                      <a:pt x="55927" y="14126"/>
                    </a:lnTo>
                    <a:lnTo>
                      <a:pt x="55927" y="14145"/>
                    </a:lnTo>
                    <a:lnTo>
                      <a:pt x="55946" y="14145"/>
                    </a:lnTo>
                    <a:lnTo>
                      <a:pt x="55946" y="14172"/>
                    </a:lnTo>
                    <a:lnTo>
                      <a:pt x="55964" y="14172"/>
                    </a:lnTo>
                    <a:lnTo>
                      <a:pt x="55964" y="14200"/>
                    </a:lnTo>
                    <a:lnTo>
                      <a:pt x="55974" y="14200"/>
                    </a:lnTo>
                    <a:lnTo>
                      <a:pt x="55974" y="14237"/>
                    </a:lnTo>
                    <a:lnTo>
                      <a:pt x="55992" y="14237"/>
                    </a:lnTo>
                    <a:lnTo>
                      <a:pt x="55992" y="14265"/>
                    </a:lnTo>
                    <a:lnTo>
                      <a:pt x="56011" y="14265"/>
                    </a:lnTo>
                    <a:lnTo>
                      <a:pt x="56011" y="14293"/>
                    </a:lnTo>
                    <a:lnTo>
                      <a:pt x="56020" y="14293"/>
                    </a:lnTo>
                    <a:lnTo>
                      <a:pt x="56020" y="14330"/>
                    </a:lnTo>
                    <a:lnTo>
                      <a:pt x="56038" y="14330"/>
                    </a:lnTo>
                    <a:lnTo>
                      <a:pt x="56038" y="14376"/>
                    </a:lnTo>
                    <a:lnTo>
                      <a:pt x="56057" y="14376"/>
                    </a:lnTo>
                    <a:lnTo>
                      <a:pt x="56057" y="14423"/>
                    </a:lnTo>
                    <a:lnTo>
                      <a:pt x="56066" y="14423"/>
                    </a:lnTo>
                    <a:lnTo>
                      <a:pt x="56066" y="14478"/>
                    </a:lnTo>
                    <a:lnTo>
                      <a:pt x="56085" y="14478"/>
                    </a:lnTo>
                    <a:lnTo>
                      <a:pt x="56085" y="14543"/>
                    </a:lnTo>
                    <a:lnTo>
                      <a:pt x="56103" y="14543"/>
                    </a:lnTo>
                    <a:lnTo>
                      <a:pt x="56103" y="14654"/>
                    </a:lnTo>
                    <a:lnTo>
                      <a:pt x="56113" y="14654"/>
                    </a:lnTo>
                    <a:lnTo>
                      <a:pt x="56113" y="14886"/>
                    </a:lnTo>
                    <a:lnTo>
                      <a:pt x="56103" y="14886"/>
                    </a:lnTo>
                    <a:lnTo>
                      <a:pt x="56103" y="14978"/>
                    </a:lnTo>
                    <a:lnTo>
                      <a:pt x="56085" y="14978"/>
                    </a:lnTo>
                    <a:lnTo>
                      <a:pt x="56085" y="15052"/>
                    </a:lnTo>
                    <a:lnTo>
                      <a:pt x="56066" y="15052"/>
                    </a:lnTo>
                    <a:lnTo>
                      <a:pt x="56066" y="15117"/>
                    </a:lnTo>
                    <a:lnTo>
                      <a:pt x="56057" y="15117"/>
                    </a:lnTo>
                    <a:lnTo>
                      <a:pt x="56057" y="15145"/>
                    </a:lnTo>
                    <a:lnTo>
                      <a:pt x="56038" y="15145"/>
                    </a:lnTo>
                    <a:lnTo>
                      <a:pt x="56038" y="15191"/>
                    </a:lnTo>
                    <a:lnTo>
                      <a:pt x="56020" y="15191"/>
                    </a:lnTo>
                    <a:lnTo>
                      <a:pt x="56020" y="15238"/>
                    </a:lnTo>
                    <a:lnTo>
                      <a:pt x="56011" y="15238"/>
                    </a:lnTo>
                    <a:lnTo>
                      <a:pt x="56011" y="15265"/>
                    </a:lnTo>
                    <a:lnTo>
                      <a:pt x="55992" y="15265"/>
                    </a:lnTo>
                    <a:lnTo>
                      <a:pt x="55992" y="15284"/>
                    </a:lnTo>
                    <a:lnTo>
                      <a:pt x="56011" y="15284"/>
                    </a:lnTo>
                    <a:lnTo>
                      <a:pt x="56011" y="15265"/>
                    </a:lnTo>
                    <a:lnTo>
                      <a:pt x="56020" y="15265"/>
                    </a:lnTo>
                    <a:lnTo>
                      <a:pt x="56020" y="15256"/>
                    </a:lnTo>
                    <a:lnTo>
                      <a:pt x="56038" y="15256"/>
                    </a:lnTo>
                    <a:lnTo>
                      <a:pt x="56038" y="15238"/>
                    </a:lnTo>
                    <a:lnTo>
                      <a:pt x="56057" y="15238"/>
                    </a:lnTo>
                    <a:lnTo>
                      <a:pt x="56057" y="15219"/>
                    </a:lnTo>
                    <a:lnTo>
                      <a:pt x="56066" y="15219"/>
                    </a:lnTo>
                    <a:lnTo>
                      <a:pt x="56066" y="15210"/>
                    </a:lnTo>
                    <a:lnTo>
                      <a:pt x="56085" y="15210"/>
                    </a:lnTo>
                    <a:lnTo>
                      <a:pt x="56085" y="15191"/>
                    </a:lnTo>
                    <a:lnTo>
                      <a:pt x="56103" y="15191"/>
                    </a:lnTo>
                    <a:lnTo>
                      <a:pt x="56103" y="15173"/>
                    </a:lnTo>
                    <a:lnTo>
                      <a:pt x="56113" y="15173"/>
                    </a:lnTo>
                    <a:lnTo>
                      <a:pt x="56113" y="15164"/>
                    </a:lnTo>
                    <a:lnTo>
                      <a:pt x="56150" y="15164"/>
                    </a:lnTo>
                    <a:lnTo>
                      <a:pt x="56150" y="15145"/>
                    </a:lnTo>
                    <a:lnTo>
                      <a:pt x="56159" y="15145"/>
                    </a:lnTo>
                    <a:lnTo>
                      <a:pt x="56159" y="15126"/>
                    </a:lnTo>
                    <a:lnTo>
                      <a:pt x="56177" y="15126"/>
                    </a:lnTo>
                    <a:lnTo>
                      <a:pt x="56177" y="15117"/>
                    </a:lnTo>
                    <a:lnTo>
                      <a:pt x="56196" y="15117"/>
                    </a:lnTo>
                    <a:lnTo>
                      <a:pt x="56196" y="15099"/>
                    </a:lnTo>
                    <a:lnTo>
                      <a:pt x="56205" y="15099"/>
                    </a:lnTo>
                    <a:lnTo>
                      <a:pt x="56205" y="15080"/>
                    </a:lnTo>
                    <a:lnTo>
                      <a:pt x="56224" y="15080"/>
                    </a:lnTo>
                    <a:lnTo>
                      <a:pt x="56224" y="15071"/>
                    </a:lnTo>
                    <a:lnTo>
                      <a:pt x="56242" y="15071"/>
                    </a:lnTo>
                    <a:lnTo>
                      <a:pt x="56242" y="15052"/>
                    </a:lnTo>
                    <a:lnTo>
                      <a:pt x="56270" y="15052"/>
                    </a:lnTo>
                    <a:lnTo>
                      <a:pt x="56270" y="15034"/>
                    </a:lnTo>
                    <a:lnTo>
                      <a:pt x="56289" y="15034"/>
                    </a:lnTo>
                    <a:lnTo>
                      <a:pt x="56289" y="15025"/>
                    </a:lnTo>
                    <a:lnTo>
                      <a:pt x="56298" y="15025"/>
                    </a:lnTo>
                    <a:lnTo>
                      <a:pt x="56298" y="15006"/>
                    </a:lnTo>
                    <a:lnTo>
                      <a:pt x="56316" y="15006"/>
                    </a:lnTo>
                    <a:lnTo>
                      <a:pt x="56316" y="14988"/>
                    </a:lnTo>
                    <a:lnTo>
                      <a:pt x="56335" y="14988"/>
                    </a:lnTo>
                    <a:lnTo>
                      <a:pt x="56335" y="14978"/>
                    </a:lnTo>
                    <a:lnTo>
                      <a:pt x="56363" y="14978"/>
                    </a:lnTo>
                    <a:lnTo>
                      <a:pt x="56363" y="14960"/>
                    </a:lnTo>
                    <a:lnTo>
                      <a:pt x="56381" y="14960"/>
                    </a:lnTo>
                    <a:lnTo>
                      <a:pt x="56381" y="14941"/>
                    </a:lnTo>
                    <a:lnTo>
                      <a:pt x="56390" y="14941"/>
                    </a:lnTo>
                    <a:lnTo>
                      <a:pt x="56390" y="14932"/>
                    </a:lnTo>
                    <a:lnTo>
                      <a:pt x="56428" y="14932"/>
                    </a:lnTo>
                    <a:lnTo>
                      <a:pt x="56428" y="14913"/>
                    </a:lnTo>
                    <a:lnTo>
                      <a:pt x="56437" y="14913"/>
                    </a:lnTo>
                    <a:lnTo>
                      <a:pt x="56437" y="14895"/>
                    </a:lnTo>
                    <a:lnTo>
                      <a:pt x="56474" y="14895"/>
                    </a:lnTo>
                    <a:lnTo>
                      <a:pt x="56474" y="14886"/>
                    </a:lnTo>
                    <a:lnTo>
                      <a:pt x="56483" y="14886"/>
                    </a:lnTo>
                    <a:lnTo>
                      <a:pt x="56483" y="14867"/>
                    </a:lnTo>
                    <a:lnTo>
                      <a:pt x="56502" y="14867"/>
                    </a:lnTo>
                    <a:lnTo>
                      <a:pt x="56502" y="14849"/>
                    </a:lnTo>
                    <a:lnTo>
                      <a:pt x="56529" y="14849"/>
                    </a:lnTo>
                    <a:lnTo>
                      <a:pt x="56529" y="14839"/>
                    </a:lnTo>
                    <a:lnTo>
                      <a:pt x="56548" y="14839"/>
                    </a:lnTo>
                    <a:lnTo>
                      <a:pt x="56548" y="14821"/>
                    </a:lnTo>
                    <a:lnTo>
                      <a:pt x="56576" y="14821"/>
                    </a:lnTo>
                    <a:lnTo>
                      <a:pt x="56576" y="14802"/>
                    </a:lnTo>
                    <a:lnTo>
                      <a:pt x="56594" y="14802"/>
                    </a:lnTo>
                    <a:lnTo>
                      <a:pt x="56594" y="14793"/>
                    </a:lnTo>
                    <a:lnTo>
                      <a:pt x="56622" y="14793"/>
                    </a:lnTo>
                    <a:lnTo>
                      <a:pt x="56622" y="14775"/>
                    </a:lnTo>
                    <a:lnTo>
                      <a:pt x="56641" y="14775"/>
                    </a:lnTo>
                    <a:lnTo>
                      <a:pt x="56641" y="14756"/>
                    </a:lnTo>
                    <a:lnTo>
                      <a:pt x="56668" y="14756"/>
                    </a:lnTo>
                    <a:lnTo>
                      <a:pt x="56668" y="14747"/>
                    </a:lnTo>
                    <a:lnTo>
                      <a:pt x="56705" y="14747"/>
                    </a:lnTo>
                    <a:lnTo>
                      <a:pt x="56705" y="14728"/>
                    </a:lnTo>
                    <a:lnTo>
                      <a:pt x="56715" y="14728"/>
                    </a:lnTo>
                    <a:lnTo>
                      <a:pt x="56715" y="14710"/>
                    </a:lnTo>
                    <a:lnTo>
                      <a:pt x="56752" y="14710"/>
                    </a:lnTo>
                    <a:lnTo>
                      <a:pt x="56752" y="14700"/>
                    </a:lnTo>
                    <a:lnTo>
                      <a:pt x="56780" y="14700"/>
                    </a:lnTo>
                    <a:lnTo>
                      <a:pt x="56780" y="14682"/>
                    </a:lnTo>
                    <a:lnTo>
                      <a:pt x="56798" y="14682"/>
                    </a:lnTo>
                    <a:lnTo>
                      <a:pt x="56798" y="14663"/>
                    </a:lnTo>
                    <a:lnTo>
                      <a:pt x="56826" y="14663"/>
                    </a:lnTo>
                    <a:lnTo>
                      <a:pt x="56826" y="14654"/>
                    </a:lnTo>
                    <a:lnTo>
                      <a:pt x="56854" y="14654"/>
                    </a:lnTo>
                    <a:lnTo>
                      <a:pt x="56854" y="14636"/>
                    </a:lnTo>
                    <a:lnTo>
                      <a:pt x="56891" y="14636"/>
                    </a:lnTo>
                    <a:lnTo>
                      <a:pt x="56891" y="14617"/>
                    </a:lnTo>
                    <a:lnTo>
                      <a:pt x="56918" y="14617"/>
                    </a:lnTo>
                    <a:lnTo>
                      <a:pt x="56918" y="14608"/>
                    </a:lnTo>
                    <a:lnTo>
                      <a:pt x="56946" y="14608"/>
                    </a:lnTo>
                    <a:lnTo>
                      <a:pt x="56946" y="14589"/>
                    </a:lnTo>
                    <a:lnTo>
                      <a:pt x="56983" y="14589"/>
                    </a:lnTo>
                    <a:lnTo>
                      <a:pt x="56983" y="14571"/>
                    </a:lnTo>
                    <a:lnTo>
                      <a:pt x="57011" y="14571"/>
                    </a:lnTo>
                    <a:lnTo>
                      <a:pt x="57011" y="14561"/>
                    </a:lnTo>
                    <a:lnTo>
                      <a:pt x="57039" y="14561"/>
                    </a:lnTo>
                    <a:lnTo>
                      <a:pt x="57039" y="14543"/>
                    </a:lnTo>
                    <a:lnTo>
                      <a:pt x="57076" y="14543"/>
                    </a:lnTo>
                    <a:lnTo>
                      <a:pt x="57076" y="14524"/>
                    </a:lnTo>
                    <a:lnTo>
                      <a:pt x="57122" y="14524"/>
                    </a:lnTo>
                    <a:lnTo>
                      <a:pt x="57122" y="14515"/>
                    </a:lnTo>
                    <a:lnTo>
                      <a:pt x="57150" y="14515"/>
                    </a:lnTo>
                    <a:lnTo>
                      <a:pt x="57150" y="14497"/>
                    </a:lnTo>
                    <a:lnTo>
                      <a:pt x="57178" y="14497"/>
                    </a:lnTo>
                    <a:lnTo>
                      <a:pt x="57178" y="14478"/>
                    </a:lnTo>
                    <a:lnTo>
                      <a:pt x="57224" y="14478"/>
                    </a:lnTo>
                    <a:lnTo>
                      <a:pt x="57224" y="14469"/>
                    </a:lnTo>
                    <a:lnTo>
                      <a:pt x="57261" y="14469"/>
                    </a:lnTo>
                    <a:lnTo>
                      <a:pt x="57261" y="14450"/>
                    </a:lnTo>
                    <a:lnTo>
                      <a:pt x="57307" y="14450"/>
                    </a:lnTo>
                    <a:lnTo>
                      <a:pt x="57307" y="14432"/>
                    </a:lnTo>
                    <a:lnTo>
                      <a:pt x="57354" y="14432"/>
                    </a:lnTo>
                    <a:lnTo>
                      <a:pt x="57354" y="14423"/>
                    </a:lnTo>
                    <a:lnTo>
                      <a:pt x="57400" y="14423"/>
                    </a:lnTo>
                    <a:lnTo>
                      <a:pt x="57400" y="14404"/>
                    </a:lnTo>
                    <a:lnTo>
                      <a:pt x="57446" y="14404"/>
                    </a:lnTo>
                    <a:lnTo>
                      <a:pt x="57446" y="14385"/>
                    </a:lnTo>
                    <a:lnTo>
                      <a:pt x="57493" y="14385"/>
                    </a:lnTo>
                    <a:lnTo>
                      <a:pt x="57493" y="14376"/>
                    </a:lnTo>
                    <a:lnTo>
                      <a:pt x="57539" y="14376"/>
                    </a:lnTo>
                    <a:lnTo>
                      <a:pt x="57539" y="14358"/>
                    </a:lnTo>
                    <a:lnTo>
                      <a:pt x="57595" y="14358"/>
                    </a:lnTo>
                    <a:lnTo>
                      <a:pt x="57595" y="14339"/>
                    </a:lnTo>
                    <a:lnTo>
                      <a:pt x="57659" y="14339"/>
                    </a:lnTo>
                    <a:lnTo>
                      <a:pt x="57659" y="14330"/>
                    </a:lnTo>
                    <a:lnTo>
                      <a:pt x="57706" y="14330"/>
                    </a:lnTo>
                    <a:lnTo>
                      <a:pt x="57706" y="14311"/>
                    </a:lnTo>
                    <a:lnTo>
                      <a:pt x="57771" y="14311"/>
                    </a:lnTo>
                    <a:lnTo>
                      <a:pt x="57771" y="14293"/>
                    </a:lnTo>
                    <a:lnTo>
                      <a:pt x="57863" y="14293"/>
                    </a:lnTo>
                    <a:lnTo>
                      <a:pt x="57863" y="14284"/>
                    </a:lnTo>
                    <a:lnTo>
                      <a:pt x="57937" y="14284"/>
                    </a:lnTo>
                    <a:lnTo>
                      <a:pt x="57937" y="14265"/>
                    </a:lnTo>
                    <a:lnTo>
                      <a:pt x="58011" y="14265"/>
                    </a:lnTo>
                    <a:lnTo>
                      <a:pt x="58011" y="14247"/>
                    </a:lnTo>
                    <a:lnTo>
                      <a:pt x="58150" y="14247"/>
                    </a:lnTo>
                    <a:lnTo>
                      <a:pt x="58150" y="14237"/>
                    </a:lnTo>
                    <a:lnTo>
                      <a:pt x="58289" y="14237"/>
                    </a:lnTo>
                    <a:lnTo>
                      <a:pt x="58289" y="14219"/>
                    </a:lnTo>
                    <a:lnTo>
                      <a:pt x="58864" y="14219"/>
                    </a:lnTo>
                    <a:lnTo>
                      <a:pt x="58864" y="14237"/>
                    </a:lnTo>
                    <a:lnTo>
                      <a:pt x="59003" y="14237"/>
                    </a:lnTo>
                    <a:lnTo>
                      <a:pt x="59003" y="14247"/>
                    </a:lnTo>
                    <a:lnTo>
                      <a:pt x="59141" y="14247"/>
                    </a:lnTo>
                    <a:lnTo>
                      <a:pt x="59141" y="14265"/>
                    </a:lnTo>
                    <a:lnTo>
                      <a:pt x="59216" y="14265"/>
                    </a:lnTo>
                    <a:lnTo>
                      <a:pt x="59216" y="14284"/>
                    </a:lnTo>
                    <a:lnTo>
                      <a:pt x="59299" y="14284"/>
                    </a:lnTo>
                    <a:lnTo>
                      <a:pt x="59299" y="14293"/>
                    </a:lnTo>
                    <a:lnTo>
                      <a:pt x="59392" y="14293"/>
                    </a:lnTo>
                    <a:lnTo>
                      <a:pt x="59392" y="14311"/>
                    </a:lnTo>
                    <a:lnTo>
                      <a:pt x="59447" y="14311"/>
                    </a:lnTo>
                    <a:lnTo>
                      <a:pt x="59447" y="14330"/>
                    </a:lnTo>
                    <a:lnTo>
                      <a:pt x="59493" y="14330"/>
                    </a:lnTo>
                    <a:lnTo>
                      <a:pt x="59493" y="14339"/>
                    </a:lnTo>
                    <a:lnTo>
                      <a:pt x="59558" y="14339"/>
                    </a:lnTo>
                    <a:lnTo>
                      <a:pt x="59558" y="14358"/>
                    </a:lnTo>
                    <a:lnTo>
                      <a:pt x="59623" y="14358"/>
                    </a:lnTo>
                    <a:lnTo>
                      <a:pt x="59623" y="14376"/>
                    </a:lnTo>
                    <a:lnTo>
                      <a:pt x="59669" y="14376"/>
                    </a:lnTo>
                    <a:lnTo>
                      <a:pt x="59669" y="14385"/>
                    </a:lnTo>
                    <a:lnTo>
                      <a:pt x="59716" y="14385"/>
                    </a:lnTo>
                    <a:lnTo>
                      <a:pt x="59716" y="14404"/>
                    </a:lnTo>
                    <a:lnTo>
                      <a:pt x="59762" y="14404"/>
                    </a:lnTo>
                    <a:lnTo>
                      <a:pt x="59762" y="14423"/>
                    </a:lnTo>
                    <a:lnTo>
                      <a:pt x="59808" y="14423"/>
                    </a:lnTo>
                    <a:lnTo>
                      <a:pt x="59808" y="14432"/>
                    </a:lnTo>
                    <a:lnTo>
                      <a:pt x="59855" y="14432"/>
                    </a:lnTo>
                    <a:lnTo>
                      <a:pt x="59855" y="14450"/>
                    </a:lnTo>
                    <a:lnTo>
                      <a:pt x="59901" y="14450"/>
                    </a:lnTo>
                    <a:lnTo>
                      <a:pt x="59901" y="14469"/>
                    </a:lnTo>
                    <a:lnTo>
                      <a:pt x="59929" y="14469"/>
                    </a:lnTo>
                    <a:lnTo>
                      <a:pt x="59929" y="14478"/>
                    </a:lnTo>
                    <a:lnTo>
                      <a:pt x="59975" y="14478"/>
                    </a:lnTo>
                    <a:lnTo>
                      <a:pt x="59975" y="14497"/>
                    </a:lnTo>
                    <a:lnTo>
                      <a:pt x="60003" y="14497"/>
                    </a:lnTo>
                    <a:lnTo>
                      <a:pt x="60003" y="14515"/>
                    </a:lnTo>
                    <a:lnTo>
                      <a:pt x="60049" y="14515"/>
                    </a:lnTo>
                    <a:lnTo>
                      <a:pt x="60049" y="14524"/>
                    </a:lnTo>
                    <a:lnTo>
                      <a:pt x="60086" y="14524"/>
                    </a:lnTo>
                    <a:lnTo>
                      <a:pt x="60086" y="14543"/>
                    </a:lnTo>
                    <a:lnTo>
                      <a:pt x="60114" y="14543"/>
                    </a:lnTo>
                    <a:lnTo>
                      <a:pt x="60114" y="14561"/>
                    </a:lnTo>
                    <a:lnTo>
                      <a:pt x="60142" y="14561"/>
                    </a:lnTo>
                    <a:lnTo>
                      <a:pt x="60142" y="14571"/>
                    </a:lnTo>
                    <a:lnTo>
                      <a:pt x="60179" y="14571"/>
                    </a:lnTo>
                    <a:lnTo>
                      <a:pt x="60179" y="14589"/>
                    </a:lnTo>
                    <a:lnTo>
                      <a:pt x="60207" y="14589"/>
                    </a:lnTo>
                    <a:lnTo>
                      <a:pt x="60207" y="14608"/>
                    </a:lnTo>
                    <a:lnTo>
                      <a:pt x="60234" y="14608"/>
                    </a:lnTo>
                    <a:lnTo>
                      <a:pt x="60234" y="14617"/>
                    </a:lnTo>
                    <a:lnTo>
                      <a:pt x="60271" y="14617"/>
                    </a:lnTo>
                    <a:lnTo>
                      <a:pt x="60271" y="14636"/>
                    </a:lnTo>
                    <a:lnTo>
                      <a:pt x="60299" y="14636"/>
                    </a:lnTo>
                    <a:lnTo>
                      <a:pt x="60299" y="14654"/>
                    </a:lnTo>
                    <a:lnTo>
                      <a:pt x="60327" y="14654"/>
                    </a:lnTo>
                    <a:lnTo>
                      <a:pt x="60327" y="14663"/>
                    </a:lnTo>
                    <a:lnTo>
                      <a:pt x="60364" y="14663"/>
                    </a:lnTo>
                    <a:lnTo>
                      <a:pt x="60364" y="14682"/>
                    </a:lnTo>
                    <a:lnTo>
                      <a:pt x="60392" y="14682"/>
                    </a:lnTo>
                    <a:lnTo>
                      <a:pt x="60392" y="14700"/>
                    </a:lnTo>
                    <a:lnTo>
                      <a:pt x="60410" y="14700"/>
                    </a:lnTo>
                    <a:lnTo>
                      <a:pt x="60410" y="14710"/>
                    </a:lnTo>
                    <a:lnTo>
                      <a:pt x="60438" y="14710"/>
                    </a:lnTo>
                    <a:lnTo>
                      <a:pt x="60438" y="14728"/>
                    </a:lnTo>
                    <a:lnTo>
                      <a:pt x="60466" y="14728"/>
                    </a:lnTo>
                    <a:lnTo>
                      <a:pt x="60466" y="14747"/>
                    </a:lnTo>
                    <a:lnTo>
                      <a:pt x="60503" y="14747"/>
                    </a:lnTo>
                    <a:lnTo>
                      <a:pt x="60503" y="14756"/>
                    </a:lnTo>
                    <a:lnTo>
                      <a:pt x="60512" y="14756"/>
                    </a:lnTo>
                    <a:lnTo>
                      <a:pt x="60512" y="14747"/>
                    </a:lnTo>
                    <a:lnTo>
                      <a:pt x="60531" y="14747"/>
                    </a:lnTo>
                    <a:lnTo>
                      <a:pt x="60531" y="14728"/>
                    </a:lnTo>
                    <a:lnTo>
                      <a:pt x="60549" y="14728"/>
                    </a:lnTo>
                    <a:lnTo>
                      <a:pt x="60549" y="14700"/>
                    </a:lnTo>
                    <a:lnTo>
                      <a:pt x="60559" y="14700"/>
                    </a:lnTo>
                    <a:lnTo>
                      <a:pt x="60559" y="14663"/>
                    </a:lnTo>
                    <a:lnTo>
                      <a:pt x="60577" y="14663"/>
                    </a:lnTo>
                    <a:lnTo>
                      <a:pt x="60577" y="14654"/>
                    </a:lnTo>
                    <a:lnTo>
                      <a:pt x="60596" y="14654"/>
                    </a:lnTo>
                    <a:lnTo>
                      <a:pt x="60596" y="14617"/>
                    </a:lnTo>
                    <a:lnTo>
                      <a:pt x="60605" y="14617"/>
                    </a:lnTo>
                    <a:lnTo>
                      <a:pt x="60605" y="14608"/>
                    </a:lnTo>
                    <a:lnTo>
                      <a:pt x="60623" y="14608"/>
                    </a:lnTo>
                    <a:lnTo>
                      <a:pt x="60623" y="14589"/>
                    </a:lnTo>
                    <a:lnTo>
                      <a:pt x="60642" y="14589"/>
                    </a:lnTo>
                    <a:lnTo>
                      <a:pt x="60642" y="14561"/>
                    </a:lnTo>
                    <a:lnTo>
                      <a:pt x="60651" y="14561"/>
                    </a:lnTo>
                    <a:lnTo>
                      <a:pt x="60651" y="14543"/>
                    </a:lnTo>
                    <a:lnTo>
                      <a:pt x="60670" y="14543"/>
                    </a:lnTo>
                    <a:lnTo>
                      <a:pt x="60670" y="14524"/>
                    </a:lnTo>
                    <a:lnTo>
                      <a:pt x="60688" y="14524"/>
                    </a:lnTo>
                    <a:lnTo>
                      <a:pt x="60688" y="14497"/>
                    </a:lnTo>
                    <a:lnTo>
                      <a:pt x="60698" y="14497"/>
                    </a:lnTo>
                    <a:lnTo>
                      <a:pt x="60698" y="14478"/>
                    </a:lnTo>
                    <a:lnTo>
                      <a:pt x="60716" y="14478"/>
                    </a:lnTo>
                    <a:lnTo>
                      <a:pt x="60716" y="14450"/>
                    </a:lnTo>
                    <a:lnTo>
                      <a:pt x="60735" y="14450"/>
                    </a:lnTo>
                    <a:lnTo>
                      <a:pt x="60735" y="14432"/>
                    </a:lnTo>
                    <a:lnTo>
                      <a:pt x="60744" y="14432"/>
                    </a:lnTo>
                    <a:lnTo>
                      <a:pt x="60744" y="14423"/>
                    </a:lnTo>
                    <a:lnTo>
                      <a:pt x="60762" y="14423"/>
                    </a:lnTo>
                    <a:lnTo>
                      <a:pt x="60762" y="14385"/>
                    </a:lnTo>
                    <a:lnTo>
                      <a:pt x="60781" y="14385"/>
                    </a:lnTo>
                    <a:lnTo>
                      <a:pt x="60781" y="14376"/>
                    </a:lnTo>
                    <a:lnTo>
                      <a:pt x="60790" y="14376"/>
                    </a:lnTo>
                    <a:lnTo>
                      <a:pt x="60790" y="14358"/>
                    </a:lnTo>
                    <a:lnTo>
                      <a:pt x="60809" y="14358"/>
                    </a:lnTo>
                    <a:lnTo>
                      <a:pt x="60809" y="14339"/>
                    </a:lnTo>
                    <a:lnTo>
                      <a:pt x="60827" y="14339"/>
                    </a:lnTo>
                    <a:lnTo>
                      <a:pt x="60827" y="14330"/>
                    </a:lnTo>
                    <a:lnTo>
                      <a:pt x="60837" y="14330"/>
                    </a:lnTo>
                    <a:lnTo>
                      <a:pt x="60837" y="14311"/>
                    </a:lnTo>
                    <a:lnTo>
                      <a:pt x="60855" y="14311"/>
                    </a:lnTo>
                    <a:lnTo>
                      <a:pt x="60855" y="14284"/>
                    </a:lnTo>
                    <a:lnTo>
                      <a:pt x="60874" y="14284"/>
                    </a:lnTo>
                    <a:lnTo>
                      <a:pt x="60874" y="14265"/>
                    </a:lnTo>
                    <a:lnTo>
                      <a:pt x="60883" y="14265"/>
                    </a:lnTo>
                    <a:lnTo>
                      <a:pt x="60883" y="14247"/>
                    </a:lnTo>
                    <a:lnTo>
                      <a:pt x="60901" y="14247"/>
                    </a:lnTo>
                    <a:lnTo>
                      <a:pt x="60901" y="14237"/>
                    </a:lnTo>
                    <a:lnTo>
                      <a:pt x="60920" y="14237"/>
                    </a:lnTo>
                    <a:lnTo>
                      <a:pt x="60920" y="14219"/>
                    </a:lnTo>
                    <a:lnTo>
                      <a:pt x="60929" y="14219"/>
                    </a:lnTo>
                    <a:lnTo>
                      <a:pt x="60929" y="14200"/>
                    </a:lnTo>
                    <a:lnTo>
                      <a:pt x="60948" y="14200"/>
                    </a:lnTo>
                    <a:lnTo>
                      <a:pt x="60948" y="14191"/>
                    </a:lnTo>
                    <a:lnTo>
                      <a:pt x="60966" y="14191"/>
                    </a:lnTo>
                    <a:lnTo>
                      <a:pt x="60966" y="14172"/>
                    </a:lnTo>
                    <a:lnTo>
                      <a:pt x="60975" y="14172"/>
                    </a:lnTo>
                    <a:lnTo>
                      <a:pt x="60975" y="14154"/>
                    </a:lnTo>
                    <a:lnTo>
                      <a:pt x="60994" y="14154"/>
                    </a:lnTo>
                    <a:lnTo>
                      <a:pt x="60994" y="14126"/>
                    </a:lnTo>
                    <a:lnTo>
                      <a:pt x="61012" y="14126"/>
                    </a:lnTo>
                    <a:lnTo>
                      <a:pt x="61012" y="14108"/>
                    </a:lnTo>
                    <a:lnTo>
                      <a:pt x="61022" y="14108"/>
                    </a:lnTo>
                    <a:lnTo>
                      <a:pt x="61022" y="14098"/>
                    </a:lnTo>
                    <a:lnTo>
                      <a:pt x="61040" y="14098"/>
                    </a:lnTo>
                    <a:lnTo>
                      <a:pt x="61040" y="14080"/>
                    </a:lnTo>
                    <a:lnTo>
                      <a:pt x="61059" y="14080"/>
                    </a:lnTo>
                    <a:lnTo>
                      <a:pt x="61059" y="14061"/>
                    </a:lnTo>
                    <a:lnTo>
                      <a:pt x="61068" y="14061"/>
                    </a:lnTo>
                    <a:lnTo>
                      <a:pt x="61068" y="14052"/>
                    </a:lnTo>
                    <a:lnTo>
                      <a:pt x="61087" y="14052"/>
                    </a:lnTo>
                    <a:lnTo>
                      <a:pt x="61087" y="14034"/>
                    </a:lnTo>
                    <a:lnTo>
                      <a:pt x="61105" y="14034"/>
                    </a:lnTo>
                    <a:lnTo>
                      <a:pt x="61105" y="14015"/>
                    </a:lnTo>
                    <a:lnTo>
                      <a:pt x="61114" y="14015"/>
                    </a:lnTo>
                    <a:lnTo>
                      <a:pt x="61114" y="14006"/>
                    </a:lnTo>
                    <a:lnTo>
                      <a:pt x="61133" y="14006"/>
                    </a:lnTo>
                    <a:lnTo>
                      <a:pt x="61133" y="13987"/>
                    </a:lnTo>
                    <a:lnTo>
                      <a:pt x="61151" y="13987"/>
                    </a:lnTo>
                    <a:lnTo>
                      <a:pt x="61151" y="13969"/>
                    </a:lnTo>
                    <a:lnTo>
                      <a:pt x="61161" y="13969"/>
                    </a:lnTo>
                    <a:lnTo>
                      <a:pt x="61161" y="13959"/>
                    </a:lnTo>
                    <a:lnTo>
                      <a:pt x="61198" y="13959"/>
                    </a:lnTo>
                    <a:lnTo>
                      <a:pt x="61198" y="13941"/>
                    </a:lnTo>
                    <a:lnTo>
                      <a:pt x="61207" y="13941"/>
                    </a:lnTo>
                    <a:lnTo>
                      <a:pt x="61207" y="13922"/>
                    </a:lnTo>
                    <a:lnTo>
                      <a:pt x="61226" y="13922"/>
                    </a:lnTo>
                    <a:lnTo>
                      <a:pt x="61226" y="13913"/>
                    </a:lnTo>
                    <a:lnTo>
                      <a:pt x="61244" y="13913"/>
                    </a:lnTo>
                    <a:lnTo>
                      <a:pt x="61244" y="13895"/>
                    </a:lnTo>
                    <a:lnTo>
                      <a:pt x="61253" y="13895"/>
                    </a:lnTo>
                    <a:lnTo>
                      <a:pt x="61253" y="13876"/>
                    </a:lnTo>
                    <a:lnTo>
                      <a:pt x="61272" y="13876"/>
                    </a:lnTo>
                    <a:lnTo>
                      <a:pt x="61272" y="13867"/>
                    </a:lnTo>
                    <a:lnTo>
                      <a:pt x="61300" y="13867"/>
                    </a:lnTo>
                    <a:lnTo>
                      <a:pt x="61300" y="13848"/>
                    </a:lnTo>
                    <a:lnTo>
                      <a:pt x="61318" y="13848"/>
                    </a:lnTo>
                    <a:lnTo>
                      <a:pt x="61318" y="13830"/>
                    </a:lnTo>
                    <a:lnTo>
                      <a:pt x="61337" y="13830"/>
                    </a:lnTo>
                    <a:lnTo>
                      <a:pt x="61337" y="13820"/>
                    </a:lnTo>
                    <a:lnTo>
                      <a:pt x="61346" y="13820"/>
                    </a:lnTo>
                    <a:lnTo>
                      <a:pt x="61346" y="13802"/>
                    </a:lnTo>
                    <a:lnTo>
                      <a:pt x="61364" y="13802"/>
                    </a:lnTo>
                    <a:lnTo>
                      <a:pt x="61364" y="13783"/>
                    </a:lnTo>
                    <a:lnTo>
                      <a:pt x="61383" y="13783"/>
                    </a:lnTo>
                    <a:lnTo>
                      <a:pt x="61383" y="13774"/>
                    </a:lnTo>
                    <a:lnTo>
                      <a:pt x="61411" y="13774"/>
                    </a:lnTo>
                    <a:lnTo>
                      <a:pt x="61411" y="13756"/>
                    </a:lnTo>
                    <a:lnTo>
                      <a:pt x="61429" y="13756"/>
                    </a:lnTo>
                    <a:lnTo>
                      <a:pt x="61429" y="13737"/>
                    </a:lnTo>
                    <a:lnTo>
                      <a:pt x="61439" y="13737"/>
                    </a:lnTo>
                    <a:lnTo>
                      <a:pt x="61439" y="13728"/>
                    </a:lnTo>
                    <a:lnTo>
                      <a:pt x="61457" y="13728"/>
                    </a:lnTo>
                    <a:lnTo>
                      <a:pt x="61457" y="13709"/>
                    </a:lnTo>
                    <a:lnTo>
                      <a:pt x="61485" y="13709"/>
                    </a:lnTo>
                    <a:lnTo>
                      <a:pt x="61485" y="13691"/>
                    </a:lnTo>
                    <a:lnTo>
                      <a:pt x="61503" y="13691"/>
                    </a:lnTo>
                    <a:lnTo>
                      <a:pt x="61503" y="13682"/>
                    </a:lnTo>
                    <a:lnTo>
                      <a:pt x="61522" y="13682"/>
                    </a:lnTo>
                    <a:lnTo>
                      <a:pt x="61522" y="13663"/>
                    </a:lnTo>
                    <a:lnTo>
                      <a:pt x="61550" y="13663"/>
                    </a:lnTo>
                    <a:lnTo>
                      <a:pt x="61550" y="13644"/>
                    </a:lnTo>
                    <a:lnTo>
                      <a:pt x="61568" y="13644"/>
                    </a:lnTo>
                    <a:lnTo>
                      <a:pt x="61568" y="13635"/>
                    </a:lnTo>
                    <a:lnTo>
                      <a:pt x="61596" y="13635"/>
                    </a:lnTo>
                    <a:lnTo>
                      <a:pt x="61596" y="13617"/>
                    </a:lnTo>
                    <a:lnTo>
                      <a:pt x="61615" y="13617"/>
                    </a:lnTo>
                    <a:lnTo>
                      <a:pt x="61615" y="13598"/>
                    </a:lnTo>
                    <a:lnTo>
                      <a:pt x="61642" y="13598"/>
                    </a:lnTo>
                    <a:lnTo>
                      <a:pt x="61642" y="13589"/>
                    </a:lnTo>
                    <a:lnTo>
                      <a:pt x="61661" y="13589"/>
                    </a:lnTo>
                    <a:lnTo>
                      <a:pt x="61661" y="13570"/>
                    </a:lnTo>
                    <a:lnTo>
                      <a:pt x="61689" y="13570"/>
                    </a:lnTo>
                    <a:lnTo>
                      <a:pt x="61689" y="13552"/>
                    </a:lnTo>
                    <a:lnTo>
                      <a:pt x="61707" y="13552"/>
                    </a:lnTo>
                    <a:lnTo>
                      <a:pt x="61707" y="13543"/>
                    </a:lnTo>
                    <a:lnTo>
                      <a:pt x="61716" y="13543"/>
                    </a:lnTo>
                    <a:lnTo>
                      <a:pt x="61716" y="13524"/>
                    </a:lnTo>
                    <a:lnTo>
                      <a:pt x="61753" y="13524"/>
                    </a:lnTo>
                    <a:lnTo>
                      <a:pt x="61753" y="13506"/>
                    </a:lnTo>
                    <a:lnTo>
                      <a:pt x="61781" y="13506"/>
                    </a:lnTo>
                    <a:lnTo>
                      <a:pt x="61781" y="13496"/>
                    </a:lnTo>
                    <a:lnTo>
                      <a:pt x="61800" y="13496"/>
                    </a:lnTo>
                    <a:lnTo>
                      <a:pt x="61800" y="13478"/>
                    </a:lnTo>
                    <a:lnTo>
                      <a:pt x="61828" y="13478"/>
                    </a:lnTo>
                    <a:lnTo>
                      <a:pt x="61828" y="13459"/>
                    </a:lnTo>
                    <a:lnTo>
                      <a:pt x="61855" y="13459"/>
                    </a:lnTo>
                    <a:lnTo>
                      <a:pt x="61855" y="13450"/>
                    </a:lnTo>
                    <a:lnTo>
                      <a:pt x="61892" y="13450"/>
                    </a:lnTo>
                    <a:lnTo>
                      <a:pt x="61892" y="13431"/>
                    </a:lnTo>
                    <a:lnTo>
                      <a:pt x="61902" y="13431"/>
                    </a:lnTo>
                    <a:lnTo>
                      <a:pt x="61902" y="13413"/>
                    </a:lnTo>
                    <a:lnTo>
                      <a:pt x="61939" y="13413"/>
                    </a:lnTo>
                    <a:lnTo>
                      <a:pt x="61939" y="13404"/>
                    </a:lnTo>
                    <a:lnTo>
                      <a:pt x="61967" y="13404"/>
                    </a:lnTo>
                    <a:lnTo>
                      <a:pt x="61967" y="13385"/>
                    </a:lnTo>
                    <a:lnTo>
                      <a:pt x="61994" y="13385"/>
                    </a:lnTo>
                    <a:lnTo>
                      <a:pt x="61994" y="13367"/>
                    </a:lnTo>
                    <a:lnTo>
                      <a:pt x="62031" y="13367"/>
                    </a:lnTo>
                    <a:lnTo>
                      <a:pt x="62031" y="13357"/>
                    </a:lnTo>
                    <a:lnTo>
                      <a:pt x="62059" y="13357"/>
                    </a:lnTo>
                    <a:lnTo>
                      <a:pt x="62059" y="13339"/>
                    </a:lnTo>
                    <a:lnTo>
                      <a:pt x="62087" y="13339"/>
                    </a:lnTo>
                    <a:lnTo>
                      <a:pt x="62087" y="13320"/>
                    </a:lnTo>
                    <a:lnTo>
                      <a:pt x="62124" y="13320"/>
                    </a:lnTo>
                    <a:lnTo>
                      <a:pt x="62124" y="13311"/>
                    </a:lnTo>
                    <a:lnTo>
                      <a:pt x="62152" y="13311"/>
                    </a:lnTo>
                    <a:lnTo>
                      <a:pt x="62152" y="13293"/>
                    </a:lnTo>
                    <a:lnTo>
                      <a:pt x="62198" y="13293"/>
                    </a:lnTo>
                    <a:lnTo>
                      <a:pt x="62198" y="13274"/>
                    </a:lnTo>
                    <a:lnTo>
                      <a:pt x="62226" y="13274"/>
                    </a:lnTo>
                    <a:lnTo>
                      <a:pt x="62226" y="13265"/>
                    </a:lnTo>
                    <a:lnTo>
                      <a:pt x="62272" y="13265"/>
                    </a:lnTo>
                    <a:lnTo>
                      <a:pt x="62272" y="13246"/>
                    </a:lnTo>
                    <a:lnTo>
                      <a:pt x="62309" y="13246"/>
                    </a:lnTo>
                    <a:lnTo>
                      <a:pt x="62309" y="13228"/>
                    </a:lnTo>
                    <a:lnTo>
                      <a:pt x="62356" y="13228"/>
                    </a:lnTo>
                    <a:lnTo>
                      <a:pt x="62356" y="13218"/>
                    </a:lnTo>
                    <a:lnTo>
                      <a:pt x="62383" y="13218"/>
                    </a:lnTo>
                    <a:lnTo>
                      <a:pt x="62383" y="13200"/>
                    </a:lnTo>
                    <a:lnTo>
                      <a:pt x="62430" y="13200"/>
                    </a:lnTo>
                    <a:lnTo>
                      <a:pt x="62430" y="13181"/>
                    </a:lnTo>
                    <a:lnTo>
                      <a:pt x="62457" y="13181"/>
                    </a:lnTo>
                    <a:lnTo>
                      <a:pt x="62457" y="13172"/>
                    </a:lnTo>
                    <a:lnTo>
                      <a:pt x="62504" y="13172"/>
                    </a:lnTo>
                    <a:lnTo>
                      <a:pt x="62504" y="13154"/>
                    </a:lnTo>
                    <a:lnTo>
                      <a:pt x="62550" y="13154"/>
                    </a:lnTo>
                    <a:lnTo>
                      <a:pt x="62550" y="13135"/>
                    </a:lnTo>
                    <a:lnTo>
                      <a:pt x="62615" y="13135"/>
                    </a:lnTo>
                    <a:lnTo>
                      <a:pt x="62615" y="13126"/>
                    </a:lnTo>
                    <a:lnTo>
                      <a:pt x="62661" y="13126"/>
                    </a:lnTo>
                    <a:lnTo>
                      <a:pt x="62661" y="13107"/>
                    </a:lnTo>
                    <a:lnTo>
                      <a:pt x="62708" y="13107"/>
                    </a:lnTo>
                    <a:lnTo>
                      <a:pt x="62708" y="13089"/>
                    </a:lnTo>
                    <a:lnTo>
                      <a:pt x="62772" y="13089"/>
                    </a:lnTo>
                    <a:lnTo>
                      <a:pt x="62772" y="13079"/>
                    </a:lnTo>
                    <a:lnTo>
                      <a:pt x="62819" y="13079"/>
                    </a:lnTo>
                    <a:lnTo>
                      <a:pt x="62819" y="13061"/>
                    </a:lnTo>
                    <a:lnTo>
                      <a:pt x="62874" y="13061"/>
                    </a:lnTo>
                    <a:lnTo>
                      <a:pt x="62874" y="13042"/>
                    </a:lnTo>
                    <a:lnTo>
                      <a:pt x="62967" y="13042"/>
                    </a:lnTo>
                    <a:lnTo>
                      <a:pt x="62967" y="13033"/>
                    </a:lnTo>
                    <a:lnTo>
                      <a:pt x="63050" y="13033"/>
                    </a:lnTo>
                    <a:lnTo>
                      <a:pt x="63050" y="13015"/>
                    </a:lnTo>
                    <a:lnTo>
                      <a:pt x="63124" y="13015"/>
                    </a:lnTo>
                    <a:lnTo>
                      <a:pt x="63124" y="12996"/>
                    </a:lnTo>
                    <a:lnTo>
                      <a:pt x="63198" y="12996"/>
                    </a:lnTo>
                    <a:lnTo>
                      <a:pt x="63198" y="12987"/>
                    </a:lnTo>
                    <a:lnTo>
                      <a:pt x="63356" y="12987"/>
                    </a:lnTo>
                    <a:lnTo>
                      <a:pt x="63356" y="12968"/>
                    </a:lnTo>
                    <a:lnTo>
                      <a:pt x="63513" y="12968"/>
                    </a:lnTo>
                    <a:lnTo>
                      <a:pt x="63513" y="12950"/>
                    </a:lnTo>
                    <a:lnTo>
                      <a:pt x="64051" y="12950"/>
                    </a:lnTo>
                    <a:lnTo>
                      <a:pt x="64051" y="12968"/>
                    </a:lnTo>
                    <a:lnTo>
                      <a:pt x="64236" y="12968"/>
                    </a:lnTo>
                    <a:lnTo>
                      <a:pt x="64236" y="12987"/>
                    </a:lnTo>
                    <a:lnTo>
                      <a:pt x="64356" y="12987"/>
                    </a:lnTo>
                    <a:lnTo>
                      <a:pt x="64356" y="12996"/>
                    </a:lnTo>
                    <a:lnTo>
                      <a:pt x="64449" y="12996"/>
                    </a:lnTo>
                    <a:lnTo>
                      <a:pt x="64449" y="13015"/>
                    </a:lnTo>
                    <a:lnTo>
                      <a:pt x="64542" y="13015"/>
                    </a:lnTo>
                    <a:lnTo>
                      <a:pt x="64542" y="13033"/>
                    </a:lnTo>
                    <a:lnTo>
                      <a:pt x="64634" y="13033"/>
                    </a:lnTo>
                    <a:lnTo>
                      <a:pt x="64634" y="13042"/>
                    </a:lnTo>
                    <a:lnTo>
                      <a:pt x="64699" y="13042"/>
                    </a:lnTo>
                    <a:lnTo>
                      <a:pt x="64699" y="13061"/>
                    </a:lnTo>
                    <a:lnTo>
                      <a:pt x="64764" y="13061"/>
                    </a:lnTo>
                    <a:lnTo>
                      <a:pt x="64764" y="13079"/>
                    </a:lnTo>
                    <a:lnTo>
                      <a:pt x="64810" y="13079"/>
                    </a:lnTo>
                    <a:lnTo>
                      <a:pt x="64810" y="13089"/>
                    </a:lnTo>
                    <a:lnTo>
                      <a:pt x="64866" y="13089"/>
                    </a:lnTo>
                    <a:lnTo>
                      <a:pt x="64866" y="13107"/>
                    </a:lnTo>
                    <a:lnTo>
                      <a:pt x="64931" y="13107"/>
                    </a:lnTo>
                    <a:lnTo>
                      <a:pt x="64931" y="13126"/>
                    </a:lnTo>
                    <a:lnTo>
                      <a:pt x="64977" y="13126"/>
                    </a:lnTo>
                    <a:lnTo>
                      <a:pt x="64977" y="13135"/>
                    </a:lnTo>
                    <a:lnTo>
                      <a:pt x="65023" y="13135"/>
                    </a:lnTo>
                    <a:lnTo>
                      <a:pt x="65023" y="13154"/>
                    </a:lnTo>
                    <a:lnTo>
                      <a:pt x="65069" y="13154"/>
                    </a:lnTo>
                    <a:lnTo>
                      <a:pt x="65069" y="13172"/>
                    </a:lnTo>
                    <a:lnTo>
                      <a:pt x="65116" y="13172"/>
                    </a:lnTo>
                    <a:lnTo>
                      <a:pt x="65116" y="13181"/>
                    </a:lnTo>
                    <a:lnTo>
                      <a:pt x="65144" y="13181"/>
                    </a:lnTo>
                    <a:lnTo>
                      <a:pt x="65144" y="13200"/>
                    </a:lnTo>
                    <a:lnTo>
                      <a:pt x="65190" y="13200"/>
                    </a:lnTo>
                    <a:lnTo>
                      <a:pt x="65190" y="13218"/>
                    </a:lnTo>
                    <a:lnTo>
                      <a:pt x="65236" y="13218"/>
                    </a:lnTo>
                    <a:lnTo>
                      <a:pt x="65236" y="13228"/>
                    </a:lnTo>
                    <a:lnTo>
                      <a:pt x="65273" y="13228"/>
                    </a:lnTo>
                    <a:lnTo>
                      <a:pt x="65273" y="13246"/>
                    </a:lnTo>
                    <a:lnTo>
                      <a:pt x="65301" y="13246"/>
                    </a:lnTo>
                    <a:lnTo>
                      <a:pt x="65301" y="13265"/>
                    </a:lnTo>
                    <a:lnTo>
                      <a:pt x="65329" y="13265"/>
                    </a:lnTo>
                    <a:lnTo>
                      <a:pt x="65329" y="13274"/>
                    </a:lnTo>
                    <a:lnTo>
                      <a:pt x="65375" y="13274"/>
                    </a:lnTo>
                    <a:lnTo>
                      <a:pt x="65375" y="13293"/>
                    </a:lnTo>
                    <a:lnTo>
                      <a:pt x="65412" y="13293"/>
                    </a:lnTo>
                    <a:lnTo>
                      <a:pt x="65412" y="13311"/>
                    </a:lnTo>
                    <a:lnTo>
                      <a:pt x="65440" y="13311"/>
                    </a:lnTo>
                    <a:lnTo>
                      <a:pt x="65440" y="13320"/>
                    </a:lnTo>
                    <a:lnTo>
                      <a:pt x="65468" y="13320"/>
                    </a:lnTo>
                    <a:lnTo>
                      <a:pt x="65468" y="13339"/>
                    </a:lnTo>
                    <a:lnTo>
                      <a:pt x="65514" y="13339"/>
                    </a:lnTo>
                    <a:lnTo>
                      <a:pt x="65514" y="13357"/>
                    </a:lnTo>
                    <a:lnTo>
                      <a:pt x="65533" y="13357"/>
                    </a:lnTo>
                    <a:lnTo>
                      <a:pt x="65533" y="13367"/>
                    </a:lnTo>
                    <a:lnTo>
                      <a:pt x="65560" y="13367"/>
                    </a:lnTo>
                    <a:lnTo>
                      <a:pt x="65560" y="13385"/>
                    </a:lnTo>
                    <a:lnTo>
                      <a:pt x="65597" y="13385"/>
                    </a:lnTo>
                    <a:lnTo>
                      <a:pt x="65597" y="13404"/>
                    </a:lnTo>
                    <a:lnTo>
                      <a:pt x="65625" y="13404"/>
                    </a:lnTo>
                    <a:lnTo>
                      <a:pt x="65625" y="13413"/>
                    </a:lnTo>
                    <a:lnTo>
                      <a:pt x="65653" y="13413"/>
                    </a:lnTo>
                    <a:lnTo>
                      <a:pt x="65653" y="13431"/>
                    </a:lnTo>
                    <a:lnTo>
                      <a:pt x="65690" y="13431"/>
                    </a:lnTo>
                    <a:lnTo>
                      <a:pt x="65690" y="13450"/>
                    </a:lnTo>
                    <a:lnTo>
                      <a:pt x="65718" y="13450"/>
                    </a:lnTo>
                    <a:lnTo>
                      <a:pt x="65718" y="13459"/>
                    </a:lnTo>
                    <a:lnTo>
                      <a:pt x="65746" y="13459"/>
                    </a:lnTo>
                    <a:lnTo>
                      <a:pt x="65746" y="13478"/>
                    </a:lnTo>
                    <a:lnTo>
                      <a:pt x="65764" y="13478"/>
                    </a:lnTo>
                    <a:lnTo>
                      <a:pt x="65764" y="13496"/>
                    </a:lnTo>
                    <a:lnTo>
                      <a:pt x="65792" y="13496"/>
                    </a:lnTo>
                    <a:lnTo>
                      <a:pt x="65792" y="13506"/>
                    </a:lnTo>
                    <a:lnTo>
                      <a:pt x="65810" y="13506"/>
                    </a:lnTo>
                    <a:lnTo>
                      <a:pt x="65810" y="13524"/>
                    </a:lnTo>
                    <a:lnTo>
                      <a:pt x="65838" y="13524"/>
                    </a:lnTo>
                    <a:lnTo>
                      <a:pt x="65838" y="13543"/>
                    </a:lnTo>
                    <a:lnTo>
                      <a:pt x="65875" y="13543"/>
                    </a:lnTo>
                    <a:lnTo>
                      <a:pt x="65875" y="13552"/>
                    </a:lnTo>
                    <a:lnTo>
                      <a:pt x="65885" y="13552"/>
                    </a:lnTo>
                    <a:lnTo>
                      <a:pt x="65885" y="13570"/>
                    </a:lnTo>
                    <a:lnTo>
                      <a:pt x="65922" y="13570"/>
                    </a:lnTo>
                    <a:lnTo>
                      <a:pt x="65922" y="13589"/>
                    </a:lnTo>
                    <a:lnTo>
                      <a:pt x="65931" y="13589"/>
                    </a:lnTo>
                    <a:lnTo>
                      <a:pt x="65931" y="13598"/>
                    </a:lnTo>
                    <a:lnTo>
                      <a:pt x="65968" y="13598"/>
                    </a:lnTo>
                    <a:lnTo>
                      <a:pt x="65968" y="13617"/>
                    </a:lnTo>
                    <a:lnTo>
                      <a:pt x="65977" y="13617"/>
                    </a:lnTo>
                    <a:lnTo>
                      <a:pt x="65977" y="13635"/>
                    </a:lnTo>
                    <a:lnTo>
                      <a:pt x="66014" y="13635"/>
                    </a:lnTo>
                    <a:lnTo>
                      <a:pt x="66014" y="13644"/>
                    </a:lnTo>
                    <a:lnTo>
                      <a:pt x="66024" y="13644"/>
                    </a:lnTo>
                    <a:lnTo>
                      <a:pt x="66024" y="13663"/>
                    </a:lnTo>
                    <a:lnTo>
                      <a:pt x="66042" y="13663"/>
                    </a:lnTo>
                    <a:lnTo>
                      <a:pt x="66042" y="13682"/>
                    </a:lnTo>
                    <a:lnTo>
                      <a:pt x="66070" y="13682"/>
                    </a:lnTo>
                    <a:lnTo>
                      <a:pt x="66070" y="13691"/>
                    </a:lnTo>
                    <a:lnTo>
                      <a:pt x="66088" y="13691"/>
                    </a:lnTo>
                    <a:lnTo>
                      <a:pt x="66088" y="13709"/>
                    </a:lnTo>
                    <a:lnTo>
                      <a:pt x="66116" y="13709"/>
                    </a:lnTo>
                    <a:lnTo>
                      <a:pt x="66116" y="13728"/>
                    </a:lnTo>
                    <a:lnTo>
                      <a:pt x="66135" y="13728"/>
                    </a:lnTo>
                    <a:lnTo>
                      <a:pt x="66135" y="13737"/>
                    </a:lnTo>
                    <a:lnTo>
                      <a:pt x="66153" y="13737"/>
                    </a:lnTo>
                    <a:lnTo>
                      <a:pt x="66153" y="13756"/>
                    </a:lnTo>
                    <a:lnTo>
                      <a:pt x="66181" y="13756"/>
                    </a:lnTo>
                    <a:lnTo>
                      <a:pt x="66181" y="13774"/>
                    </a:lnTo>
                    <a:lnTo>
                      <a:pt x="66200" y="13774"/>
                    </a:lnTo>
                    <a:lnTo>
                      <a:pt x="66200" y="13783"/>
                    </a:lnTo>
                    <a:lnTo>
                      <a:pt x="66209" y="13783"/>
                    </a:lnTo>
                    <a:lnTo>
                      <a:pt x="66209" y="13802"/>
                    </a:lnTo>
                    <a:lnTo>
                      <a:pt x="66227" y="13802"/>
                    </a:lnTo>
                    <a:lnTo>
                      <a:pt x="66227" y="13820"/>
                    </a:lnTo>
                    <a:lnTo>
                      <a:pt x="66255" y="13820"/>
                    </a:lnTo>
                    <a:lnTo>
                      <a:pt x="66255" y="13830"/>
                    </a:lnTo>
                    <a:lnTo>
                      <a:pt x="66274" y="13830"/>
                    </a:lnTo>
                    <a:lnTo>
                      <a:pt x="66274" y="13848"/>
                    </a:lnTo>
                    <a:lnTo>
                      <a:pt x="66292" y="13848"/>
                    </a:lnTo>
                    <a:lnTo>
                      <a:pt x="66292" y="13867"/>
                    </a:lnTo>
                    <a:lnTo>
                      <a:pt x="66301" y="13867"/>
                    </a:lnTo>
                    <a:lnTo>
                      <a:pt x="66301" y="13876"/>
                    </a:lnTo>
                    <a:lnTo>
                      <a:pt x="66320" y="13876"/>
                    </a:lnTo>
                    <a:lnTo>
                      <a:pt x="66320" y="13895"/>
                    </a:lnTo>
                    <a:lnTo>
                      <a:pt x="66338" y="13895"/>
                    </a:lnTo>
                    <a:lnTo>
                      <a:pt x="66338" y="13913"/>
                    </a:lnTo>
                    <a:lnTo>
                      <a:pt x="66366" y="13913"/>
                    </a:lnTo>
                    <a:lnTo>
                      <a:pt x="66366" y="13922"/>
                    </a:lnTo>
                    <a:lnTo>
                      <a:pt x="66385" y="13922"/>
                    </a:lnTo>
                    <a:lnTo>
                      <a:pt x="66385" y="13941"/>
                    </a:lnTo>
                    <a:lnTo>
                      <a:pt x="66394" y="13941"/>
                    </a:lnTo>
                    <a:lnTo>
                      <a:pt x="66394" y="13959"/>
                    </a:lnTo>
                    <a:lnTo>
                      <a:pt x="66413" y="13959"/>
                    </a:lnTo>
                    <a:lnTo>
                      <a:pt x="66413" y="13969"/>
                    </a:lnTo>
                    <a:lnTo>
                      <a:pt x="66431" y="13969"/>
                    </a:lnTo>
                    <a:lnTo>
                      <a:pt x="66431" y="13987"/>
                    </a:lnTo>
                    <a:lnTo>
                      <a:pt x="66440" y="13987"/>
                    </a:lnTo>
                    <a:lnTo>
                      <a:pt x="66440" y="14006"/>
                    </a:lnTo>
                    <a:lnTo>
                      <a:pt x="66459" y="14006"/>
                    </a:lnTo>
                    <a:lnTo>
                      <a:pt x="66459" y="14015"/>
                    </a:lnTo>
                    <a:lnTo>
                      <a:pt x="66477" y="14015"/>
                    </a:lnTo>
                    <a:lnTo>
                      <a:pt x="66477" y="14034"/>
                    </a:lnTo>
                    <a:lnTo>
                      <a:pt x="66487" y="14034"/>
                    </a:lnTo>
                    <a:lnTo>
                      <a:pt x="66487" y="14052"/>
                    </a:lnTo>
                    <a:lnTo>
                      <a:pt x="66505" y="14052"/>
                    </a:lnTo>
                    <a:lnTo>
                      <a:pt x="66505" y="14061"/>
                    </a:lnTo>
                    <a:lnTo>
                      <a:pt x="66524" y="14061"/>
                    </a:lnTo>
                    <a:lnTo>
                      <a:pt x="66524" y="14080"/>
                    </a:lnTo>
                    <a:lnTo>
                      <a:pt x="66533" y="14080"/>
                    </a:lnTo>
                    <a:lnTo>
                      <a:pt x="66533" y="14098"/>
                    </a:lnTo>
                    <a:lnTo>
                      <a:pt x="66552" y="14098"/>
                    </a:lnTo>
                    <a:lnTo>
                      <a:pt x="66552" y="14108"/>
                    </a:lnTo>
                    <a:lnTo>
                      <a:pt x="66570" y="14108"/>
                    </a:lnTo>
                    <a:lnTo>
                      <a:pt x="66570" y="14126"/>
                    </a:lnTo>
                    <a:lnTo>
                      <a:pt x="66579" y="14126"/>
                    </a:lnTo>
                    <a:lnTo>
                      <a:pt x="66579" y="14145"/>
                    </a:lnTo>
                    <a:lnTo>
                      <a:pt x="66598" y="14145"/>
                    </a:lnTo>
                    <a:lnTo>
                      <a:pt x="66598" y="14154"/>
                    </a:lnTo>
                    <a:lnTo>
                      <a:pt x="66616" y="14154"/>
                    </a:lnTo>
                    <a:lnTo>
                      <a:pt x="66616" y="14172"/>
                    </a:lnTo>
                    <a:lnTo>
                      <a:pt x="66626" y="14172"/>
                    </a:lnTo>
                    <a:lnTo>
                      <a:pt x="66626" y="14191"/>
                    </a:lnTo>
                    <a:lnTo>
                      <a:pt x="66644" y="14191"/>
                    </a:lnTo>
                    <a:lnTo>
                      <a:pt x="66644" y="14200"/>
                    </a:lnTo>
                    <a:lnTo>
                      <a:pt x="66663" y="14200"/>
                    </a:lnTo>
                    <a:lnTo>
                      <a:pt x="66663" y="14219"/>
                    </a:lnTo>
                    <a:lnTo>
                      <a:pt x="66672" y="14219"/>
                    </a:lnTo>
                    <a:lnTo>
                      <a:pt x="66672" y="14237"/>
                    </a:lnTo>
                    <a:lnTo>
                      <a:pt x="66690" y="14237"/>
                    </a:lnTo>
                    <a:lnTo>
                      <a:pt x="66690" y="14265"/>
                    </a:lnTo>
                    <a:lnTo>
                      <a:pt x="66709" y="14265"/>
                    </a:lnTo>
                    <a:lnTo>
                      <a:pt x="66709" y="14284"/>
                    </a:lnTo>
                    <a:lnTo>
                      <a:pt x="66718" y="14284"/>
                    </a:lnTo>
                    <a:lnTo>
                      <a:pt x="66718" y="14293"/>
                    </a:lnTo>
                    <a:lnTo>
                      <a:pt x="66737" y="14293"/>
                    </a:lnTo>
                    <a:lnTo>
                      <a:pt x="66737" y="14311"/>
                    </a:lnTo>
                    <a:lnTo>
                      <a:pt x="66755" y="14311"/>
                    </a:lnTo>
                    <a:lnTo>
                      <a:pt x="66755" y="14330"/>
                    </a:lnTo>
                    <a:lnTo>
                      <a:pt x="66765" y="14330"/>
                    </a:lnTo>
                    <a:lnTo>
                      <a:pt x="66765" y="14339"/>
                    </a:lnTo>
                    <a:lnTo>
                      <a:pt x="66783" y="14339"/>
                    </a:lnTo>
                    <a:lnTo>
                      <a:pt x="66783" y="14358"/>
                    </a:lnTo>
                    <a:lnTo>
                      <a:pt x="66802" y="14358"/>
                    </a:lnTo>
                    <a:lnTo>
                      <a:pt x="66802" y="14385"/>
                    </a:lnTo>
                    <a:lnTo>
                      <a:pt x="66811" y="14385"/>
                    </a:lnTo>
                    <a:lnTo>
                      <a:pt x="66811" y="14404"/>
                    </a:lnTo>
                    <a:lnTo>
                      <a:pt x="66829" y="14404"/>
                    </a:lnTo>
                    <a:lnTo>
                      <a:pt x="66829" y="14423"/>
                    </a:lnTo>
                    <a:lnTo>
                      <a:pt x="66848" y="14423"/>
                    </a:lnTo>
                    <a:lnTo>
                      <a:pt x="66848" y="14450"/>
                    </a:lnTo>
                    <a:lnTo>
                      <a:pt x="66857" y="14450"/>
                    </a:lnTo>
                    <a:lnTo>
                      <a:pt x="66857" y="14469"/>
                    </a:lnTo>
                    <a:lnTo>
                      <a:pt x="66876" y="14469"/>
                    </a:lnTo>
                    <a:lnTo>
                      <a:pt x="66876" y="14478"/>
                    </a:lnTo>
                    <a:lnTo>
                      <a:pt x="66894" y="14478"/>
                    </a:lnTo>
                    <a:lnTo>
                      <a:pt x="66894" y="14515"/>
                    </a:lnTo>
                    <a:lnTo>
                      <a:pt x="66903" y="14515"/>
                    </a:lnTo>
                    <a:lnTo>
                      <a:pt x="66903" y="14524"/>
                    </a:lnTo>
                    <a:lnTo>
                      <a:pt x="66922" y="14524"/>
                    </a:lnTo>
                    <a:lnTo>
                      <a:pt x="66922" y="14543"/>
                    </a:lnTo>
                    <a:lnTo>
                      <a:pt x="66941" y="14543"/>
                    </a:lnTo>
                    <a:lnTo>
                      <a:pt x="66941" y="14571"/>
                    </a:lnTo>
                    <a:lnTo>
                      <a:pt x="66950" y="14571"/>
                    </a:lnTo>
                    <a:lnTo>
                      <a:pt x="66950" y="14589"/>
                    </a:lnTo>
                    <a:lnTo>
                      <a:pt x="66968" y="14589"/>
                    </a:lnTo>
                    <a:lnTo>
                      <a:pt x="66968" y="14608"/>
                    </a:lnTo>
                    <a:lnTo>
                      <a:pt x="66987" y="14608"/>
                    </a:lnTo>
                    <a:lnTo>
                      <a:pt x="66987" y="14636"/>
                    </a:lnTo>
                    <a:lnTo>
                      <a:pt x="66996" y="14636"/>
                    </a:lnTo>
                    <a:lnTo>
                      <a:pt x="66996" y="14663"/>
                    </a:lnTo>
                    <a:lnTo>
                      <a:pt x="67015" y="14663"/>
                    </a:lnTo>
                    <a:lnTo>
                      <a:pt x="67015" y="14682"/>
                    </a:lnTo>
                    <a:lnTo>
                      <a:pt x="67033" y="14682"/>
                    </a:lnTo>
                    <a:lnTo>
                      <a:pt x="67033" y="14710"/>
                    </a:lnTo>
                    <a:lnTo>
                      <a:pt x="67042" y="14710"/>
                    </a:lnTo>
                    <a:lnTo>
                      <a:pt x="67042" y="14728"/>
                    </a:lnTo>
                    <a:lnTo>
                      <a:pt x="67061" y="14728"/>
                    </a:lnTo>
                    <a:lnTo>
                      <a:pt x="67061" y="14756"/>
                    </a:lnTo>
                    <a:lnTo>
                      <a:pt x="67079" y="14756"/>
                    </a:lnTo>
                    <a:lnTo>
                      <a:pt x="67079" y="14775"/>
                    </a:lnTo>
                    <a:lnTo>
                      <a:pt x="67089" y="14775"/>
                    </a:lnTo>
                    <a:lnTo>
                      <a:pt x="67089" y="14802"/>
                    </a:lnTo>
                    <a:lnTo>
                      <a:pt x="67107" y="14802"/>
                    </a:lnTo>
                    <a:lnTo>
                      <a:pt x="67107" y="14839"/>
                    </a:lnTo>
                    <a:lnTo>
                      <a:pt x="67126" y="14839"/>
                    </a:lnTo>
                    <a:lnTo>
                      <a:pt x="67126" y="14849"/>
                    </a:lnTo>
                    <a:lnTo>
                      <a:pt x="67135" y="14849"/>
                    </a:lnTo>
                    <a:lnTo>
                      <a:pt x="67135" y="14886"/>
                    </a:lnTo>
                    <a:lnTo>
                      <a:pt x="67154" y="14886"/>
                    </a:lnTo>
                    <a:lnTo>
                      <a:pt x="67154" y="14913"/>
                    </a:lnTo>
                    <a:lnTo>
                      <a:pt x="67172" y="14913"/>
                    </a:lnTo>
                    <a:lnTo>
                      <a:pt x="67172" y="14941"/>
                    </a:lnTo>
                    <a:lnTo>
                      <a:pt x="67181" y="14941"/>
                    </a:lnTo>
                    <a:lnTo>
                      <a:pt x="67181" y="14978"/>
                    </a:lnTo>
                    <a:lnTo>
                      <a:pt x="67200" y="14978"/>
                    </a:lnTo>
                    <a:lnTo>
                      <a:pt x="67200" y="15006"/>
                    </a:lnTo>
                    <a:lnTo>
                      <a:pt x="67218" y="15006"/>
                    </a:lnTo>
                    <a:lnTo>
                      <a:pt x="67218" y="15034"/>
                    </a:lnTo>
                    <a:lnTo>
                      <a:pt x="67228" y="15034"/>
                    </a:lnTo>
                    <a:lnTo>
                      <a:pt x="67228" y="15052"/>
                    </a:lnTo>
                    <a:lnTo>
                      <a:pt x="67246" y="15052"/>
                    </a:lnTo>
                    <a:lnTo>
                      <a:pt x="67246" y="15080"/>
                    </a:lnTo>
                    <a:lnTo>
                      <a:pt x="67265" y="15080"/>
                    </a:lnTo>
                    <a:lnTo>
                      <a:pt x="67265" y="15126"/>
                    </a:lnTo>
                    <a:lnTo>
                      <a:pt x="67274" y="15126"/>
                    </a:lnTo>
                    <a:lnTo>
                      <a:pt x="67274" y="15164"/>
                    </a:lnTo>
                    <a:lnTo>
                      <a:pt x="67293" y="15164"/>
                    </a:lnTo>
                    <a:lnTo>
                      <a:pt x="67293" y="15191"/>
                    </a:lnTo>
                    <a:lnTo>
                      <a:pt x="67311" y="15191"/>
                    </a:lnTo>
                    <a:lnTo>
                      <a:pt x="67311" y="15219"/>
                    </a:lnTo>
                    <a:lnTo>
                      <a:pt x="67320" y="15219"/>
                    </a:lnTo>
                    <a:lnTo>
                      <a:pt x="67320" y="15265"/>
                    </a:lnTo>
                    <a:lnTo>
                      <a:pt x="67339" y="15265"/>
                    </a:lnTo>
                    <a:lnTo>
                      <a:pt x="67339" y="15302"/>
                    </a:lnTo>
                    <a:lnTo>
                      <a:pt x="67357" y="15302"/>
                    </a:lnTo>
                    <a:lnTo>
                      <a:pt x="67357" y="15330"/>
                    </a:lnTo>
                    <a:lnTo>
                      <a:pt x="67367" y="15330"/>
                    </a:lnTo>
                    <a:lnTo>
                      <a:pt x="67367" y="15377"/>
                    </a:lnTo>
                    <a:lnTo>
                      <a:pt x="67385" y="15377"/>
                    </a:lnTo>
                    <a:lnTo>
                      <a:pt x="67385" y="15423"/>
                    </a:lnTo>
                    <a:lnTo>
                      <a:pt x="67404" y="15423"/>
                    </a:lnTo>
                    <a:lnTo>
                      <a:pt x="67404" y="15469"/>
                    </a:lnTo>
                    <a:lnTo>
                      <a:pt x="67413" y="15469"/>
                    </a:lnTo>
                    <a:lnTo>
                      <a:pt x="67413" y="15516"/>
                    </a:lnTo>
                    <a:lnTo>
                      <a:pt x="67431" y="15516"/>
                    </a:lnTo>
                    <a:lnTo>
                      <a:pt x="67431" y="15543"/>
                    </a:lnTo>
                    <a:lnTo>
                      <a:pt x="67450" y="15543"/>
                    </a:lnTo>
                    <a:lnTo>
                      <a:pt x="67450" y="15590"/>
                    </a:lnTo>
                    <a:lnTo>
                      <a:pt x="67459" y="15590"/>
                    </a:lnTo>
                    <a:lnTo>
                      <a:pt x="67459" y="15654"/>
                    </a:lnTo>
                    <a:lnTo>
                      <a:pt x="67478" y="15654"/>
                    </a:lnTo>
                    <a:lnTo>
                      <a:pt x="67478" y="15701"/>
                    </a:lnTo>
                    <a:lnTo>
                      <a:pt x="67496" y="15701"/>
                    </a:lnTo>
                    <a:lnTo>
                      <a:pt x="67496" y="15766"/>
                    </a:lnTo>
                    <a:lnTo>
                      <a:pt x="67506" y="15766"/>
                    </a:lnTo>
                    <a:lnTo>
                      <a:pt x="67506" y="15821"/>
                    </a:lnTo>
                    <a:lnTo>
                      <a:pt x="67524" y="15821"/>
                    </a:lnTo>
                    <a:lnTo>
                      <a:pt x="67524" y="15886"/>
                    </a:lnTo>
                    <a:lnTo>
                      <a:pt x="67543" y="15886"/>
                    </a:lnTo>
                    <a:lnTo>
                      <a:pt x="67543" y="15960"/>
                    </a:lnTo>
                    <a:lnTo>
                      <a:pt x="67552" y="15960"/>
                    </a:lnTo>
                    <a:lnTo>
                      <a:pt x="67552" y="16053"/>
                    </a:lnTo>
                    <a:lnTo>
                      <a:pt x="67570" y="16053"/>
                    </a:lnTo>
                    <a:lnTo>
                      <a:pt x="67570" y="16136"/>
                    </a:lnTo>
                    <a:lnTo>
                      <a:pt x="67589" y="16136"/>
                    </a:lnTo>
                    <a:lnTo>
                      <a:pt x="67589" y="16257"/>
                    </a:lnTo>
                    <a:lnTo>
                      <a:pt x="67598" y="16257"/>
                    </a:lnTo>
                    <a:lnTo>
                      <a:pt x="67598" y="16395"/>
                    </a:lnTo>
                    <a:lnTo>
                      <a:pt x="67617" y="16395"/>
                    </a:lnTo>
                    <a:lnTo>
                      <a:pt x="67617" y="16423"/>
                    </a:lnTo>
                    <a:lnTo>
                      <a:pt x="67644" y="16423"/>
                    </a:lnTo>
                    <a:lnTo>
                      <a:pt x="67644" y="16414"/>
                    </a:lnTo>
                    <a:lnTo>
                      <a:pt x="67663" y="16414"/>
                    </a:lnTo>
                    <a:lnTo>
                      <a:pt x="67663" y="16395"/>
                    </a:lnTo>
                    <a:lnTo>
                      <a:pt x="67691" y="16395"/>
                    </a:lnTo>
                    <a:lnTo>
                      <a:pt x="67691" y="16377"/>
                    </a:lnTo>
                    <a:lnTo>
                      <a:pt x="67728" y="16377"/>
                    </a:lnTo>
                    <a:lnTo>
                      <a:pt x="67728" y="16368"/>
                    </a:lnTo>
                    <a:lnTo>
                      <a:pt x="67756" y="16368"/>
                    </a:lnTo>
                    <a:lnTo>
                      <a:pt x="67756" y="16349"/>
                    </a:lnTo>
                    <a:lnTo>
                      <a:pt x="67783" y="16349"/>
                    </a:lnTo>
                    <a:lnTo>
                      <a:pt x="67783" y="16331"/>
                    </a:lnTo>
                    <a:lnTo>
                      <a:pt x="67820" y="16331"/>
                    </a:lnTo>
                    <a:lnTo>
                      <a:pt x="67820" y="16321"/>
                    </a:lnTo>
                    <a:lnTo>
                      <a:pt x="67867" y="16321"/>
                    </a:lnTo>
                    <a:lnTo>
                      <a:pt x="67867" y="16303"/>
                    </a:lnTo>
                    <a:lnTo>
                      <a:pt x="67913" y="16303"/>
                    </a:lnTo>
                    <a:lnTo>
                      <a:pt x="67913" y="16284"/>
                    </a:lnTo>
                    <a:lnTo>
                      <a:pt x="67959" y="16284"/>
                    </a:lnTo>
                    <a:lnTo>
                      <a:pt x="67959" y="16275"/>
                    </a:lnTo>
                    <a:lnTo>
                      <a:pt x="68006" y="16275"/>
                    </a:lnTo>
                    <a:lnTo>
                      <a:pt x="68006" y="16257"/>
                    </a:lnTo>
                    <a:lnTo>
                      <a:pt x="68052" y="16257"/>
                    </a:lnTo>
                    <a:lnTo>
                      <a:pt x="68052" y="16238"/>
                    </a:lnTo>
                    <a:lnTo>
                      <a:pt x="68145" y="16238"/>
                    </a:lnTo>
                    <a:lnTo>
                      <a:pt x="68145" y="16229"/>
                    </a:lnTo>
                    <a:lnTo>
                      <a:pt x="68247" y="16229"/>
                    </a:lnTo>
                    <a:lnTo>
                      <a:pt x="68247" y="16210"/>
                    </a:lnTo>
                    <a:lnTo>
                      <a:pt x="68608" y="16210"/>
                    </a:lnTo>
                    <a:lnTo>
                      <a:pt x="68608" y="16229"/>
                    </a:lnTo>
                    <a:lnTo>
                      <a:pt x="68682" y="16229"/>
                    </a:lnTo>
                    <a:lnTo>
                      <a:pt x="68682" y="16238"/>
                    </a:lnTo>
                    <a:lnTo>
                      <a:pt x="68747" y="16238"/>
                    </a:lnTo>
                    <a:lnTo>
                      <a:pt x="68747" y="16257"/>
                    </a:lnTo>
                    <a:lnTo>
                      <a:pt x="68821" y="16257"/>
                    </a:lnTo>
                    <a:lnTo>
                      <a:pt x="68821" y="16275"/>
                    </a:lnTo>
                    <a:lnTo>
                      <a:pt x="68867" y="16275"/>
                    </a:lnTo>
                    <a:lnTo>
                      <a:pt x="68867" y="16284"/>
                    </a:lnTo>
                    <a:lnTo>
                      <a:pt x="68913" y="16284"/>
                    </a:lnTo>
                    <a:lnTo>
                      <a:pt x="68913" y="16303"/>
                    </a:lnTo>
                    <a:lnTo>
                      <a:pt x="68941" y="16303"/>
                    </a:lnTo>
                    <a:lnTo>
                      <a:pt x="68941" y="16321"/>
                    </a:lnTo>
                    <a:lnTo>
                      <a:pt x="68988" y="16321"/>
                    </a:lnTo>
                    <a:lnTo>
                      <a:pt x="68988" y="16331"/>
                    </a:lnTo>
                    <a:lnTo>
                      <a:pt x="69025" y="16331"/>
                    </a:lnTo>
                    <a:lnTo>
                      <a:pt x="69025" y="16349"/>
                    </a:lnTo>
                    <a:lnTo>
                      <a:pt x="69071" y="16349"/>
                    </a:lnTo>
                    <a:lnTo>
                      <a:pt x="69071" y="16368"/>
                    </a:lnTo>
                    <a:lnTo>
                      <a:pt x="69080" y="16368"/>
                    </a:lnTo>
                    <a:lnTo>
                      <a:pt x="69080" y="16377"/>
                    </a:lnTo>
                    <a:lnTo>
                      <a:pt x="69117" y="16377"/>
                    </a:lnTo>
                    <a:lnTo>
                      <a:pt x="69117" y="16395"/>
                    </a:lnTo>
                    <a:lnTo>
                      <a:pt x="69145" y="16395"/>
                    </a:lnTo>
                    <a:lnTo>
                      <a:pt x="69145" y="16414"/>
                    </a:lnTo>
                    <a:lnTo>
                      <a:pt x="69164" y="16414"/>
                    </a:lnTo>
                    <a:lnTo>
                      <a:pt x="69164" y="16423"/>
                    </a:lnTo>
                    <a:lnTo>
                      <a:pt x="69191" y="16423"/>
                    </a:lnTo>
                    <a:lnTo>
                      <a:pt x="69191" y="16442"/>
                    </a:lnTo>
                    <a:lnTo>
                      <a:pt x="69219" y="16442"/>
                    </a:lnTo>
                    <a:lnTo>
                      <a:pt x="69219" y="16460"/>
                    </a:lnTo>
                    <a:lnTo>
                      <a:pt x="69238" y="16460"/>
                    </a:lnTo>
                    <a:lnTo>
                      <a:pt x="69238" y="16470"/>
                    </a:lnTo>
                    <a:lnTo>
                      <a:pt x="69265" y="16470"/>
                    </a:lnTo>
                    <a:lnTo>
                      <a:pt x="69265" y="16488"/>
                    </a:lnTo>
                    <a:lnTo>
                      <a:pt x="69284" y="16488"/>
                    </a:lnTo>
                    <a:lnTo>
                      <a:pt x="69284" y="16507"/>
                    </a:lnTo>
                    <a:lnTo>
                      <a:pt x="69302" y="16507"/>
                    </a:lnTo>
                    <a:lnTo>
                      <a:pt x="69302" y="16516"/>
                    </a:lnTo>
                    <a:lnTo>
                      <a:pt x="69330" y="16516"/>
                    </a:lnTo>
                    <a:lnTo>
                      <a:pt x="69330" y="16534"/>
                    </a:lnTo>
                    <a:lnTo>
                      <a:pt x="69349" y="16534"/>
                    </a:lnTo>
                    <a:lnTo>
                      <a:pt x="69349" y="16553"/>
                    </a:lnTo>
                    <a:lnTo>
                      <a:pt x="69358" y="16553"/>
                    </a:lnTo>
                    <a:lnTo>
                      <a:pt x="69358" y="16562"/>
                    </a:lnTo>
                    <a:lnTo>
                      <a:pt x="69377" y="16562"/>
                    </a:lnTo>
                    <a:lnTo>
                      <a:pt x="69377" y="16581"/>
                    </a:lnTo>
                    <a:lnTo>
                      <a:pt x="69395" y="16581"/>
                    </a:lnTo>
                    <a:lnTo>
                      <a:pt x="69395" y="16599"/>
                    </a:lnTo>
                    <a:lnTo>
                      <a:pt x="69423" y="16599"/>
                    </a:lnTo>
                    <a:lnTo>
                      <a:pt x="69423" y="16608"/>
                    </a:lnTo>
                    <a:lnTo>
                      <a:pt x="69441" y="16608"/>
                    </a:lnTo>
                    <a:lnTo>
                      <a:pt x="69441" y="16627"/>
                    </a:lnTo>
                    <a:lnTo>
                      <a:pt x="69451" y="16627"/>
                    </a:lnTo>
                    <a:lnTo>
                      <a:pt x="69451" y="16646"/>
                    </a:lnTo>
                    <a:lnTo>
                      <a:pt x="69469" y="16646"/>
                    </a:lnTo>
                    <a:lnTo>
                      <a:pt x="69469" y="16655"/>
                    </a:lnTo>
                    <a:lnTo>
                      <a:pt x="69488" y="16655"/>
                    </a:lnTo>
                    <a:lnTo>
                      <a:pt x="69488" y="16692"/>
                    </a:lnTo>
                    <a:lnTo>
                      <a:pt x="69497" y="16692"/>
                    </a:lnTo>
                    <a:lnTo>
                      <a:pt x="69497" y="16701"/>
                    </a:lnTo>
                    <a:lnTo>
                      <a:pt x="69516" y="16701"/>
                    </a:lnTo>
                    <a:lnTo>
                      <a:pt x="69516" y="16720"/>
                    </a:lnTo>
                    <a:lnTo>
                      <a:pt x="69534" y="16720"/>
                    </a:lnTo>
                    <a:lnTo>
                      <a:pt x="69534" y="16738"/>
                    </a:lnTo>
                    <a:lnTo>
                      <a:pt x="69543" y="16738"/>
                    </a:lnTo>
                    <a:lnTo>
                      <a:pt x="69543" y="16766"/>
                    </a:lnTo>
                    <a:lnTo>
                      <a:pt x="69562" y="16766"/>
                    </a:lnTo>
                    <a:lnTo>
                      <a:pt x="69562" y="16784"/>
                    </a:lnTo>
                    <a:lnTo>
                      <a:pt x="69580" y="16784"/>
                    </a:lnTo>
                    <a:lnTo>
                      <a:pt x="69580" y="16794"/>
                    </a:lnTo>
                    <a:lnTo>
                      <a:pt x="69590" y="16794"/>
                    </a:lnTo>
                    <a:lnTo>
                      <a:pt x="69590" y="16831"/>
                    </a:lnTo>
                    <a:lnTo>
                      <a:pt x="69608" y="16831"/>
                    </a:lnTo>
                    <a:lnTo>
                      <a:pt x="69608" y="16840"/>
                    </a:lnTo>
                    <a:lnTo>
                      <a:pt x="69627" y="16840"/>
                    </a:lnTo>
                    <a:lnTo>
                      <a:pt x="69627" y="16877"/>
                    </a:lnTo>
                    <a:lnTo>
                      <a:pt x="69636" y="16877"/>
                    </a:lnTo>
                    <a:lnTo>
                      <a:pt x="69636" y="16886"/>
                    </a:lnTo>
                    <a:lnTo>
                      <a:pt x="69654" y="16886"/>
                    </a:lnTo>
                    <a:lnTo>
                      <a:pt x="69654" y="16923"/>
                    </a:lnTo>
                    <a:lnTo>
                      <a:pt x="69673" y="16923"/>
                    </a:lnTo>
                    <a:lnTo>
                      <a:pt x="69673" y="16951"/>
                    </a:lnTo>
                    <a:lnTo>
                      <a:pt x="69682" y="16951"/>
                    </a:lnTo>
                    <a:lnTo>
                      <a:pt x="69682" y="16979"/>
                    </a:lnTo>
                    <a:lnTo>
                      <a:pt x="69701" y="16979"/>
                    </a:lnTo>
                    <a:lnTo>
                      <a:pt x="69701" y="17016"/>
                    </a:lnTo>
                    <a:lnTo>
                      <a:pt x="69719" y="17016"/>
                    </a:lnTo>
                    <a:lnTo>
                      <a:pt x="69719" y="17044"/>
                    </a:lnTo>
                    <a:lnTo>
                      <a:pt x="69729" y="17044"/>
                    </a:lnTo>
                    <a:lnTo>
                      <a:pt x="69729" y="17072"/>
                    </a:lnTo>
                    <a:lnTo>
                      <a:pt x="69747" y="17072"/>
                    </a:lnTo>
                    <a:lnTo>
                      <a:pt x="69747" y="17118"/>
                    </a:lnTo>
                    <a:lnTo>
                      <a:pt x="69766" y="17118"/>
                    </a:lnTo>
                    <a:lnTo>
                      <a:pt x="69766" y="17164"/>
                    </a:lnTo>
                    <a:lnTo>
                      <a:pt x="69775" y="17164"/>
                    </a:lnTo>
                    <a:lnTo>
                      <a:pt x="69775" y="17229"/>
                    </a:lnTo>
                    <a:lnTo>
                      <a:pt x="69793" y="17229"/>
                    </a:lnTo>
                    <a:lnTo>
                      <a:pt x="69793" y="17275"/>
                    </a:lnTo>
                    <a:lnTo>
                      <a:pt x="69812" y="17275"/>
                    </a:lnTo>
                    <a:lnTo>
                      <a:pt x="69812" y="17340"/>
                    </a:lnTo>
                    <a:lnTo>
                      <a:pt x="69821" y="17340"/>
                    </a:lnTo>
                    <a:lnTo>
                      <a:pt x="69821" y="17479"/>
                    </a:lnTo>
                    <a:lnTo>
                      <a:pt x="69840" y="17479"/>
                    </a:lnTo>
                    <a:lnTo>
                      <a:pt x="69840" y="17711"/>
                    </a:lnTo>
                    <a:lnTo>
                      <a:pt x="69821" y="17711"/>
                    </a:lnTo>
                    <a:lnTo>
                      <a:pt x="69821" y="17850"/>
                    </a:lnTo>
                    <a:lnTo>
                      <a:pt x="69812" y="17850"/>
                    </a:lnTo>
                    <a:lnTo>
                      <a:pt x="69812" y="17905"/>
                    </a:lnTo>
                    <a:lnTo>
                      <a:pt x="69793" y="17905"/>
                    </a:lnTo>
                    <a:lnTo>
                      <a:pt x="69793" y="17970"/>
                    </a:lnTo>
                    <a:lnTo>
                      <a:pt x="69775" y="17970"/>
                    </a:lnTo>
                    <a:lnTo>
                      <a:pt x="69775" y="18035"/>
                    </a:lnTo>
                    <a:lnTo>
                      <a:pt x="69766" y="18035"/>
                    </a:lnTo>
                    <a:lnTo>
                      <a:pt x="69766" y="18081"/>
                    </a:lnTo>
                    <a:lnTo>
                      <a:pt x="69747" y="18081"/>
                    </a:lnTo>
                    <a:lnTo>
                      <a:pt x="69747" y="18109"/>
                    </a:lnTo>
                    <a:lnTo>
                      <a:pt x="69729" y="18109"/>
                    </a:lnTo>
                    <a:lnTo>
                      <a:pt x="69729" y="18137"/>
                    </a:lnTo>
                    <a:lnTo>
                      <a:pt x="69719" y="18137"/>
                    </a:lnTo>
                    <a:lnTo>
                      <a:pt x="69719" y="18174"/>
                    </a:lnTo>
                    <a:lnTo>
                      <a:pt x="69701" y="18174"/>
                    </a:lnTo>
                    <a:lnTo>
                      <a:pt x="69701" y="18202"/>
                    </a:lnTo>
                    <a:lnTo>
                      <a:pt x="69682" y="18202"/>
                    </a:lnTo>
                    <a:lnTo>
                      <a:pt x="69682" y="18229"/>
                    </a:lnTo>
                    <a:lnTo>
                      <a:pt x="69673" y="18229"/>
                    </a:lnTo>
                    <a:lnTo>
                      <a:pt x="69673" y="18266"/>
                    </a:lnTo>
                    <a:lnTo>
                      <a:pt x="69654" y="18266"/>
                    </a:lnTo>
                    <a:lnTo>
                      <a:pt x="69654" y="18294"/>
                    </a:lnTo>
                    <a:lnTo>
                      <a:pt x="69636" y="18294"/>
                    </a:lnTo>
                    <a:lnTo>
                      <a:pt x="69636" y="18322"/>
                    </a:lnTo>
                    <a:lnTo>
                      <a:pt x="69627" y="18322"/>
                    </a:lnTo>
                    <a:lnTo>
                      <a:pt x="69627" y="18341"/>
                    </a:lnTo>
                    <a:lnTo>
                      <a:pt x="69608" y="18341"/>
                    </a:lnTo>
                    <a:lnTo>
                      <a:pt x="69608" y="18368"/>
                    </a:lnTo>
                    <a:lnTo>
                      <a:pt x="69590" y="18368"/>
                    </a:lnTo>
                    <a:lnTo>
                      <a:pt x="69590" y="18387"/>
                    </a:lnTo>
                    <a:lnTo>
                      <a:pt x="69580" y="18387"/>
                    </a:lnTo>
                    <a:lnTo>
                      <a:pt x="69580" y="18405"/>
                    </a:lnTo>
                    <a:lnTo>
                      <a:pt x="69562" y="18405"/>
                    </a:lnTo>
                    <a:lnTo>
                      <a:pt x="69562" y="18415"/>
                    </a:lnTo>
                    <a:lnTo>
                      <a:pt x="69590" y="18415"/>
                    </a:lnTo>
                    <a:lnTo>
                      <a:pt x="69590" y="18405"/>
                    </a:lnTo>
                    <a:lnTo>
                      <a:pt x="69627" y="18405"/>
                    </a:lnTo>
                    <a:lnTo>
                      <a:pt x="69627" y="18387"/>
                    </a:lnTo>
                    <a:lnTo>
                      <a:pt x="69654" y="18387"/>
                    </a:lnTo>
                    <a:lnTo>
                      <a:pt x="69654" y="18368"/>
                    </a:lnTo>
                    <a:lnTo>
                      <a:pt x="69682" y="18368"/>
                    </a:lnTo>
                    <a:lnTo>
                      <a:pt x="69682" y="18359"/>
                    </a:lnTo>
                    <a:lnTo>
                      <a:pt x="69701" y="18359"/>
                    </a:lnTo>
                    <a:lnTo>
                      <a:pt x="69701" y="18341"/>
                    </a:lnTo>
                    <a:lnTo>
                      <a:pt x="69729" y="18341"/>
                    </a:lnTo>
                    <a:lnTo>
                      <a:pt x="69729" y="18322"/>
                    </a:lnTo>
                    <a:lnTo>
                      <a:pt x="69766" y="18322"/>
                    </a:lnTo>
                    <a:lnTo>
                      <a:pt x="69766" y="18313"/>
                    </a:lnTo>
                    <a:lnTo>
                      <a:pt x="69812" y="18313"/>
                    </a:lnTo>
                    <a:lnTo>
                      <a:pt x="69812" y="18294"/>
                    </a:lnTo>
                    <a:lnTo>
                      <a:pt x="69858" y="18294"/>
                    </a:lnTo>
                    <a:lnTo>
                      <a:pt x="69858" y="18276"/>
                    </a:lnTo>
                    <a:lnTo>
                      <a:pt x="69905" y="18276"/>
                    </a:lnTo>
                    <a:lnTo>
                      <a:pt x="69905" y="18266"/>
                    </a:lnTo>
                    <a:lnTo>
                      <a:pt x="69932" y="18266"/>
                    </a:lnTo>
                    <a:lnTo>
                      <a:pt x="69932" y="18248"/>
                    </a:lnTo>
                    <a:lnTo>
                      <a:pt x="69979" y="18248"/>
                    </a:lnTo>
                    <a:lnTo>
                      <a:pt x="69979" y="18229"/>
                    </a:lnTo>
                    <a:lnTo>
                      <a:pt x="70025" y="18229"/>
                    </a:lnTo>
                    <a:lnTo>
                      <a:pt x="70025" y="18220"/>
                    </a:lnTo>
                    <a:lnTo>
                      <a:pt x="70090" y="18220"/>
                    </a:lnTo>
                    <a:lnTo>
                      <a:pt x="70090" y="18202"/>
                    </a:lnTo>
                    <a:lnTo>
                      <a:pt x="70192" y="18202"/>
                    </a:lnTo>
                    <a:lnTo>
                      <a:pt x="70192" y="18183"/>
                    </a:lnTo>
                    <a:lnTo>
                      <a:pt x="70303" y="18183"/>
                    </a:lnTo>
                    <a:lnTo>
                      <a:pt x="70303" y="18174"/>
                    </a:lnTo>
                    <a:lnTo>
                      <a:pt x="70627" y="18174"/>
                    </a:lnTo>
                    <a:lnTo>
                      <a:pt x="70627" y="18183"/>
                    </a:lnTo>
                    <a:lnTo>
                      <a:pt x="70738" y="18183"/>
                    </a:lnTo>
                    <a:lnTo>
                      <a:pt x="70738" y="18202"/>
                    </a:lnTo>
                    <a:lnTo>
                      <a:pt x="70812" y="18202"/>
                    </a:lnTo>
                    <a:lnTo>
                      <a:pt x="70812" y="18220"/>
                    </a:lnTo>
                    <a:lnTo>
                      <a:pt x="70877" y="18220"/>
                    </a:lnTo>
                    <a:lnTo>
                      <a:pt x="70877" y="18229"/>
                    </a:lnTo>
                    <a:lnTo>
                      <a:pt x="70951" y="18229"/>
                    </a:lnTo>
                    <a:lnTo>
                      <a:pt x="70951" y="18248"/>
                    </a:lnTo>
                    <a:lnTo>
                      <a:pt x="70998" y="18248"/>
                    </a:lnTo>
                    <a:lnTo>
                      <a:pt x="70998" y="18266"/>
                    </a:lnTo>
                    <a:lnTo>
                      <a:pt x="71025" y="18266"/>
                    </a:lnTo>
                    <a:lnTo>
                      <a:pt x="71025" y="18276"/>
                    </a:lnTo>
                    <a:lnTo>
                      <a:pt x="71072" y="18276"/>
                    </a:lnTo>
                    <a:lnTo>
                      <a:pt x="71072" y="18294"/>
                    </a:lnTo>
                    <a:lnTo>
                      <a:pt x="71109" y="18294"/>
                    </a:lnTo>
                    <a:lnTo>
                      <a:pt x="71109" y="18313"/>
                    </a:lnTo>
                    <a:lnTo>
                      <a:pt x="71136" y="18313"/>
                    </a:lnTo>
                    <a:lnTo>
                      <a:pt x="71136" y="18322"/>
                    </a:lnTo>
                    <a:lnTo>
                      <a:pt x="71183" y="18322"/>
                    </a:lnTo>
                    <a:lnTo>
                      <a:pt x="71183" y="18341"/>
                    </a:lnTo>
                    <a:lnTo>
                      <a:pt x="71211" y="18341"/>
                    </a:lnTo>
                    <a:lnTo>
                      <a:pt x="71211" y="18359"/>
                    </a:lnTo>
                    <a:lnTo>
                      <a:pt x="71248" y="18359"/>
                    </a:lnTo>
                    <a:lnTo>
                      <a:pt x="71248" y="18368"/>
                    </a:lnTo>
                    <a:lnTo>
                      <a:pt x="71275" y="18368"/>
                    </a:lnTo>
                    <a:lnTo>
                      <a:pt x="71275" y="18387"/>
                    </a:lnTo>
                    <a:lnTo>
                      <a:pt x="71303" y="18387"/>
                    </a:lnTo>
                    <a:lnTo>
                      <a:pt x="71303" y="18405"/>
                    </a:lnTo>
                    <a:lnTo>
                      <a:pt x="71322" y="18405"/>
                    </a:lnTo>
                    <a:lnTo>
                      <a:pt x="71322" y="18415"/>
                    </a:lnTo>
                    <a:lnTo>
                      <a:pt x="71350" y="18415"/>
                    </a:lnTo>
                    <a:lnTo>
                      <a:pt x="71350" y="18433"/>
                    </a:lnTo>
                    <a:lnTo>
                      <a:pt x="71368" y="18433"/>
                    </a:lnTo>
                    <a:lnTo>
                      <a:pt x="71368" y="18452"/>
                    </a:lnTo>
                    <a:lnTo>
                      <a:pt x="71396" y="18452"/>
                    </a:lnTo>
                    <a:lnTo>
                      <a:pt x="71396" y="18461"/>
                    </a:lnTo>
                    <a:lnTo>
                      <a:pt x="71414" y="18461"/>
                    </a:lnTo>
                    <a:lnTo>
                      <a:pt x="71414" y="18480"/>
                    </a:lnTo>
                    <a:lnTo>
                      <a:pt x="71442" y="18480"/>
                    </a:lnTo>
                    <a:lnTo>
                      <a:pt x="71442" y="18498"/>
                    </a:lnTo>
                    <a:lnTo>
                      <a:pt x="71461" y="18498"/>
                    </a:lnTo>
                    <a:lnTo>
                      <a:pt x="71461" y="18507"/>
                    </a:lnTo>
                    <a:lnTo>
                      <a:pt x="71488" y="18507"/>
                    </a:lnTo>
                    <a:lnTo>
                      <a:pt x="71488" y="18526"/>
                    </a:lnTo>
                    <a:lnTo>
                      <a:pt x="71507" y="18526"/>
                    </a:lnTo>
                    <a:lnTo>
                      <a:pt x="71507" y="18544"/>
                    </a:lnTo>
                    <a:lnTo>
                      <a:pt x="71525" y="18544"/>
                    </a:lnTo>
                    <a:lnTo>
                      <a:pt x="71525" y="18554"/>
                    </a:lnTo>
                    <a:lnTo>
                      <a:pt x="71535" y="18554"/>
                    </a:lnTo>
                    <a:lnTo>
                      <a:pt x="71535" y="18572"/>
                    </a:lnTo>
                    <a:lnTo>
                      <a:pt x="71572" y="18572"/>
                    </a:lnTo>
                    <a:lnTo>
                      <a:pt x="71572" y="18591"/>
                    </a:lnTo>
                    <a:lnTo>
                      <a:pt x="71581" y="18591"/>
                    </a:lnTo>
                    <a:lnTo>
                      <a:pt x="71581" y="18600"/>
                    </a:lnTo>
                    <a:lnTo>
                      <a:pt x="71600" y="18600"/>
                    </a:lnTo>
                    <a:lnTo>
                      <a:pt x="71600" y="18618"/>
                    </a:lnTo>
                    <a:lnTo>
                      <a:pt x="71618" y="18618"/>
                    </a:lnTo>
                    <a:lnTo>
                      <a:pt x="71618" y="18637"/>
                    </a:lnTo>
                    <a:lnTo>
                      <a:pt x="71627" y="18637"/>
                    </a:lnTo>
                    <a:lnTo>
                      <a:pt x="71627" y="18646"/>
                    </a:lnTo>
                    <a:lnTo>
                      <a:pt x="71646" y="18646"/>
                    </a:lnTo>
                    <a:lnTo>
                      <a:pt x="71646" y="18665"/>
                    </a:lnTo>
                    <a:lnTo>
                      <a:pt x="71664" y="18665"/>
                    </a:lnTo>
                    <a:lnTo>
                      <a:pt x="71664" y="18683"/>
                    </a:lnTo>
                    <a:lnTo>
                      <a:pt x="71674" y="18683"/>
                    </a:lnTo>
                    <a:lnTo>
                      <a:pt x="71674" y="18693"/>
                    </a:lnTo>
                    <a:lnTo>
                      <a:pt x="71692" y="18693"/>
                    </a:lnTo>
                    <a:lnTo>
                      <a:pt x="71692" y="18711"/>
                    </a:lnTo>
                    <a:lnTo>
                      <a:pt x="71711" y="18711"/>
                    </a:lnTo>
                    <a:lnTo>
                      <a:pt x="71711" y="18730"/>
                    </a:lnTo>
                    <a:lnTo>
                      <a:pt x="71720" y="18730"/>
                    </a:lnTo>
                    <a:lnTo>
                      <a:pt x="71720" y="18739"/>
                    </a:lnTo>
                    <a:lnTo>
                      <a:pt x="71739" y="18739"/>
                    </a:lnTo>
                    <a:lnTo>
                      <a:pt x="71739" y="18757"/>
                    </a:lnTo>
                    <a:lnTo>
                      <a:pt x="71757" y="18757"/>
                    </a:lnTo>
                    <a:lnTo>
                      <a:pt x="71757" y="18739"/>
                    </a:lnTo>
                    <a:lnTo>
                      <a:pt x="71766" y="18739"/>
                    </a:lnTo>
                    <a:lnTo>
                      <a:pt x="71766" y="18730"/>
                    </a:lnTo>
                    <a:lnTo>
                      <a:pt x="71785" y="18730"/>
                    </a:lnTo>
                    <a:lnTo>
                      <a:pt x="71785" y="18711"/>
                    </a:lnTo>
                    <a:lnTo>
                      <a:pt x="71803" y="18711"/>
                    </a:lnTo>
                    <a:lnTo>
                      <a:pt x="71803" y="18693"/>
                    </a:lnTo>
                    <a:lnTo>
                      <a:pt x="71831" y="18693"/>
                    </a:lnTo>
                    <a:lnTo>
                      <a:pt x="71831" y="18683"/>
                    </a:lnTo>
                    <a:lnTo>
                      <a:pt x="71850" y="18683"/>
                    </a:lnTo>
                    <a:lnTo>
                      <a:pt x="71850" y="18665"/>
                    </a:lnTo>
                    <a:lnTo>
                      <a:pt x="71859" y="18665"/>
                    </a:lnTo>
                    <a:lnTo>
                      <a:pt x="71859" y="18646"/>
                    </a:lnTo>
                    <a:lnTo>
                      <a:pt x="71877" y="18646"/>
                    </a:lnTo>
                    <a:lnTo>
                      <a:pt x="71877" y="18637"/>
                    </a:lnTo>
                    <a:lnTo>
                      <a:pt x="71905" y="18637"/>
                    </a:lnTo>
                    <a:lnTo>
                      <a:pt x="71905" y="18618"/>
                    </a:lnTo>
                    <a:lnTo>
                      <a:pt x="71924" y="18618"/>
                    </a:lnTo>
                    <a:lnTo>
                      <a:pt x="71924" y="18600"/>
                    </a:lnTo>
                    <a:lnTo>
                      <a:pt x="71952" y="18600"/>
                    </a:lnTo>
                    <a:lnTo>
                      <a:pt x="71952" y="18591"/>
                    </a:lnTo>
                    <a:lnTo>
                      <a:pt x="71989" y="18591"/>
                    </a:lnTo>
                    <a:lnTo>
                      <a:pt x="71989" y="18572"/>
                    </a:lnTo>
                    <a:lnTo>
                      <a:pt x="72016" y="18572"/>
                    </a:lnTo>
                    <a:lnTo>
                      <a:pt x="72016" y="18554"/>
                    </a:lnTo>
                    <a:lnTo>
                      <a:pt x="72044" y="18554"/>
                    </a:lnTo>
                    <a:lnTo>
                      <a:pt x="72044" y="18544"/>
                    </a:lnTo>
                    <a:lnTo>
                      <a:pt x="72081" y="18544"/>
                    </a:lnTo>
                    <a:lnTo>
                      <a:pt x="72081" y="18526"/>
                    </a:lnTo>
                    <a:lnTo>
                      <a:pt x="72109" y="18526"/>
                    </a:lnTo>
                    <a:lnTo>
                      <a:pt x="72109" y="18507"/>
                    </a:lnTo>
                    <a:lnTo>
                      <a:pt x="72137" y="18507"/>
                    </a:lnTo>
                    <a:lnTo>
                      <a:pt x="72137" y="18498"/>
                    </a:lnTo>
                    <a:lnTo>
                      <a:pt x="72183" y="18498"/>
                    </a:lnTo>
                    <a:lnTo>
                      <a:pt x="72183" y="18480"/>
                    </a:lnTo>
                    <a:lnTo>
                      <a:pt x="72267" y="18480"/>
                    </a:lnTo>
                    <a:lnTo>
                      <a:pt x="72267" y="18461"/>
                    </a:lnTo>
                    <a:lnTo>
                      <a:pt x="72341" y="18461"/>
                    </a:lnTo>
                    <a:lnTo>
                      <a:pt x="72341" y="18452"/>
                    </a:lnTo>
                    <a:lnTo>
                      <a:pt x="72415" y="18452"/>
                    </a:lnTo>
                    <a:lnTo>
                      <a:pt x="72415" y="18433"/>
                    </a:lnTo>
                    <a:lnTo>
                      <a:pt x="72498" y="18433"/>
                    </a:lnTo>
                    <a:lnTo>
                      <a:pt x="72498" y="18452"/>
                    </a:lnTo>
                    <a:lnTo>
                      <a:pt x="72711" y="18452"/>
                    </a:lnTo>
                    <a:lnTo>
                      <a:pt x="72711" y="18461"/>
                    </a:lnTo>
                    <a:lnTo>
                      <a:pt x="72776" y="18461"/>
                    </a:lnTo>
                    <a:lnTo>
                      <a:pt x="72776" y="18480"/>
                    </a:lnTo>
                    <a:lnTo>
                      <a:pt x="72832" y="18480"/>
                    </a:lnTo>
                    <a:lnTo>
                      <a:pt x="72832" y="18498"/>
                    </a:lnTo>
                    <a:lnTo>
                      <a:pt x="72869" y="18498"/>
                    </a:lnTo>
                    <a:lnTo>
                      <a:pt x="72869" y="18507"/>
                    </a:lnTo>
                    <a:lnTo>
                      <a:pt x="72915" y="18507"/>
                    </a:lnTo>
                    <a:lnTo>
                      <a:pt x="72915" y="18526"/>
                    </a:lnTo>
                    <a:lnTo>
                      <a:pt x="72943" y="18526"/>
                    </a:lnTo>
                    <a:lnTo>
                      <a:pt x="72943" y="18544"/>
                    </a:lnTo>
                    <a:lnTo>
                      <a:pt x="72970" y="18544"/>
                    </a:lnTo>
                    <a:lnTo>
                      <a:pt x="72970" y="18554"/>
                    </a:lnTo>
                    <a:lnTo>
                      <a:pt x="73008" y="18554"/>
                    </a:lnTo>
                    <a:lnTo>
                      <a:pt x="73008" y="18572"/>
                    </a:lnTo>
                    <a:lnTo>
                      <a:pt x="73035" y="18572"/>
                    </a:lnTo>
                    <a:lnTo>
                      <a:pt x="73035" y="18591"/>
                    </a:lnTo>
                    <a:lnTo>
                      <a:pt x="73063" y="18591"/>
                    </a:lnTo>
                    <a:lnTo>
                      <a:pt x="73063" y="18600"/>
                    </a:lnTo>
                    <a:lnTo>
                      <a:pt x="73082" y="18600"/>
                    </a:lnTo>
                    <a:lnTo>
                      <a:pt x="73082" y="18618"/>
                    </a:lnTo>
                    <a:lnTo>
                      <a:pt x="73100" y="18618"/>
                    </a:lnTo>
                    <a:lnTo>
                      <a:pt x="73100" y="18637"/>
                    </a:lnTo>
                    <a:lnTo>
                      <a:pt x="73128" y="18637"/>
                    </a:lnTo>
                    <a:lnTo>
                      <a:pt x="73128" y="18646"/>
                    </a:lnTo>
                    <a:lnTo>
                      <a:pt x="73146" y="18646"/>
                    </a:lnTo>
                    <a:lnTo>
                      <a:pt x="73146" y="18665"/>
                    </a:lnTo>
                    <a:lnTo>
                      <a:pt x="73174" y="18665"/>
                    </a:lnTo>
                    <a:lnTo>
                      <a:pt x="73174" y="18683"/>
                    </a:lnTo>
                    <a:lnTo>
                      <a:pt x="73193" y="18683"/>
                    </a:lnTo>
                    <a:lnTo>
                      <a:pt x="73193" y="18693"/>
                    </a:lnTo>
                    <a:lnTo>
                      <a:pt x="73202" y="18693"/>
                    </a:lnTo>
                    <a:lnTo>
                      <a:pt x="73202" y="18711"/>
                    </a:lnTo>
                    <a:lnTo>
                      <a:pt x="73221" y="18711"/>
                    </a:lnTo>
                    <a:lnTo>
                      <a:pt x="73221" y="18730"/>
                    </a:lnTo>
                    <a:lnTo>
                      <a:pt x="73239" y="18730"/>
                    </a:lnTo>
                    <a:lnTo>
                      <a:pt x="73239" y="18739"/>
                    </a:lnTo>
                    <a:lnTo>
                      <a:pt x="73248" y="18739"/>
                    </a:lnTo>
                    <a:lnTo>
                      <a:pt x="73248" y="18757"/>
                    </a:lnTo>
                    <a:lnTo>
                      <a:pt x="73267" y="18757"/>
                    </a:lnTo>
                    <a:lnTo>
                      <a:pt x="73267" y="18776"/>
                    </a:lnTo>
                    <a:lnTo>
                      <a:pt x="73285" y="18776"/>
                    </a:lnTo>
                    <a:lnTo>
                      <a:pt x="73285" y="18785"/>
                    </a:lnTo>
                    <a:lnTo>
                      <a:pt x="73295" y="18785"/>
                    </a:lnTo>
                    <a:lnTo>
                      <a:pt x="73295" y="18822"/>
                    </a:lnTo>
                    <a:lnTo>
                      <a:pt x="73313" y="18822"/>
                    </a:lnTo>
                    <a:lnTo>
                      <a:pt x="73313" y="18831"/>
                    </a:lnTo>
                    <a:lnTo>
                      <a:pt x="73332" y="18831"/>
                    </a:lnTo>
                    <a:lnTo>
                      <a:pt x="73332" y="18850"/>
                    </a:lnTo>
                    <a:lnTo>
                      <a:pt x="73341" y="18850"/>
                    </a:lnTo>
                    <a:lnTo>
                      <a:pt x="73341" y="18869"/>
                    </a:lnTo>
                    <a:lnTo>
                      <a:pt x="73359" y="18869"/>
                    </a:lnTo>
                    <a:lnTo>
                      <a:pt x="73359" y="18896"/>
                    </a:lnTo>
                    <a:lnTo>
                      <a:pt x="73378" y="18896"/>
                    </a:lnTo>
                    <a:lnTo>
                      <a:pt x="73378" y="18924"/>
                    </a:lnTo>
                    <a:lnTo>
                      <a:pt x="73387" y="18924"/>
                    </a:lnTo>
                    <a:lnTo>
                      <a:pt x="73387" y="18943"/>
                    </a:lnTo>
                    <a:lnTo>
                      <a:pt x="73406" y="18943"/>
                    </a:lnTo>
                    <a:lnTo>
                      <a:pt x="73406" y="18970"/>
                    </a:lnTo>
                    <a:lnTo>
                      <a:pt x="73424" y="18970"/>
                    </a:lnTo>
                    <a:lnTo>
                      <a:pt x="73424" y="19007"/>
                    </a:lnTo>
                    <a:lnTo>
                      <a:pt x="73434" y="19007"/>
                    </a:lnTo>
                    <a:lnTo>
                      <a:pt x="73434" y="19035"/>
                    </a:lnTo>
                    <a:lnTo>
                      <a:pt x="73452" y="19035"/>
                    </a:lnTo>
                    <a:lnTo>
                      <a:pt x="73452" y="19063"/>
                    </a:lnTo>
                    <a:lnTo>
                      <a:pt x="73471" y="19063"/>
                    </a:lnTo>
                    <a:lnTo>
                      <a:pt x="73471" y="19109"/>
                    </a:lnTo>
                    <a:lnTo>
                      <a:pt x="73480" y="19109"/>
                    </a:lnTo>
                    <a:lnTo>
                      <a:pt x="73480" y="19156"/>
                    </a:lnTo>
                    <a:lnTo>
                      <a:pt x="73498" y="19156"/>
                    </a:lnTo>
                    <a:lnTo>
                      <a:pt x="73498" y="19248"/>
                    </a:lnTo>
                    <a:lnTo>
                      <a:pt x="73517" y="19248"/>
                    </a:lnTo>
                    <a:lnTo>
                      <a:pt x="73517" y="19572"/>
                    </a:lnTo>
                    <a:lnTo>
                      <a:pt x="73498" y="19572"/>
                    </a:lnTo>
                    <a:lnTo>
                      <a:pt x="73498" y="19656"/>
                    </a:lnTo>
                    <a:lnTo>
                      <a:pt x="73480" y="19656"/>
                    </a:lnTo>
                    <a:lnTo>
                      <a:pt x="73480" y="19702"/>
                    </a:lnTo>
                    <a:lnTo>
                      <a:pt x="73471" y="19702"/>
                    </a:lnTo>
                    <a:lnTo>
                      <a:pt x="73471" y="19730"/>
                    </a:lnTo>
                    <a:lnTo>
                      <a:pt x="73452" y="19730"/>
                    </a:lnTo>
                    <a:lnTo>
                      <a:pt x="73452" y="19776"/>
                    </a:lnTo>
                    <a:lnTo>
                      <a:pt x="73434" y="19776"/>
                    </a:lnTo>
                    <a:lnTo>
                      <a:pt x="73434" y="19823"/>
                    </a:lnTo>
                    <a:lnTo>
                      <a:pt x="73424" y="19823"/>
                    </a:lnTo>
                    <a:lnTo>
                      <a:pt x="73424" y="19869"/>
                    </a:lnTo>
                    <a:lnTo>
                      <a:pt x="73406" y="19869"/>
                    </a:lnTo>
                    <a:lnTo>
                      <a:pt x="73406" y="19887"/>
                    </a:lnTo>
                    <a:lnTo>
                      <a:pt x="73387" y="19887"/>
                    </a:lnTo>
                    <a:lnTo>
                      <a:pt x="73387" y="19915"/>
                    </a:lnTo>
                    <a:lnTo>
                      <a:pt x="73378" y="19915"/>
                    </a:lnTo>
                    <a:lnTo>
                      <a:pt x="73378" y="19934"/>
                    </a:lnTo>
                    <a:lnTo>
                      <a:pt x="73359" y="19934"/>
                    </a:lnTo>
                    <a:lnTo>
                      <a:pt x="73359" y="19962"/>
                    </a:lnTo>
                    <a:lnTo>
                      <a:pt x="73378" y="19962"/>
                    </a:lnTo>
                    <a:lnTo>
                      <a:pt x="73378" y="19943"/>
                    </a:lnTo>
                    <a:lnTo>
                      <a:pt x="73387" y="19943"/>
                    </a:lnTo>
                    <a:lnTo>
                      <a:pt x="73387" y="19934"/>
                    </a:lnTo>
                    <a:lnTo>
                      <a:pt x="73406" y="19934"/>
                    </a:lnTo>
                    <a:lnTo>
                      <a:pt x="73406" y="19915"/>
                    </a:lnTo>
                    <a:lnTo>
                      <a:pt x="73434" y="19915"/>
                    </a:lnTo>
                    <a:lnTo>
                      <a:pt x="73434" y="19897"/>
                    </a:lnTo>
                    <a:lnTo>
                      <a:pt x="73452" y="19897"/>
                    </a:lnTo>
                    <a:lnTo>
                      <a:pt x="73452" y="19887"/>
                    </a:lnTo>
                    <a:lnTo>
                      <a:pt x="73471" y="19887"/>
                    </a:lnTo>
                    <a:lnTo>
                      <a:pt x="73471" y="19869"/>
                    </a:lnTo>
                    <a:lnTo>
                      <a:pt x="73480" y="19869"/>
                    </a:lnTo>
                    <a:lnTo>
                      <a:pt x="73480" y="19850"/>
                    </a:lnTo>
                    <a:lnTo>
                      <a:pt x="73517" y="19850"/>
                    </a:lnTo>
                    <a:lnTo>
                      <a:pt x="73517" y="19841"/>
                    </a:lnTo>
                    <a:lnTo>
                      <a:pt x="73526" y="19841"/>
                    </a:lnTo>
                    <a:lnTo>
                      <a:pt x="73526" y="19823"/>
                    </a:lnTo>
                    <a:lnTo>
                      <a:pt x="73545" y="19823"/>
                    </a:lnTo>
                    <a:lnTo>
                      <a:pt x="73545" y="19804"/>
                    </a:lnTo>
                    <a:lnTo>
                      <a:pt x="73573" y="19804"/>
                    </a:lnTo>
                    <a:lnTo>
                      <a:pt x="73573" y="19795"/>
                    </a:lnTo>
                    <a:lnTo>
                      <a:pt x="73591" y="19795"/>
                    </a:lnTo>
                    <a:lnTo>
                      <a:pt x="73591" y="19776"/>
                    </a:lnTo>
                    <a:lnTo>
                      <a:pt x="73610" y="19776"/>
                    </a:lnTo>
                    <a:lnTo>
                      <a:pt x="73610" y="19758"/>
                    </a:lnTo>
                    <a:lnTo>
                      <a:pt x="73637" y="19758"/>
                    </a:lnTo>
                    <a:lnTo>
                      <a:pt x="73637" y="19748"/>
                    </a:lnTo>
                    <a:lnTo>
                      <a:pt x="73656" y="19748"/>
                    </a:lnTo>
                    <a:lnTo>
                      <a:pt x="73656" y="19730"/>
                    </a:lnTo>
                    <a:lnTo>
                      <a:pt x="73665" y="19730"/>
                    </a:lnTo>
                    <a:lnTo>
                      <a:pt x="73665" y="19711"/>
                    </a:lnTo>
                    <a:lnTo>
                      <a:pt x="73702" y="19711"/>
                    </a:lnTo>
                    <a:lnTo>
                      <a:pt x="73702" y="19702"/>
                    </a:lnTo>
                    <a:lnTo>
                      <a:pt x="73730" y="19702"/>
                    </a:lnTo>
                    <a:lnTo>
                      <a:pt x="73730" y="19684"/>
                    </a:lnTo>
                    <a:lnTo>
                      <a:pt x="73749" y="19684"/>
                    </a:lnTo>
                    <a:lnTo>
                      <a:pt x="73749" y="19665"/>
                    </a:lnTo>
                    <a:lnTo>
                      <a:pt x="73776" y="19665"/>
                    </a:lnTo>
                    <a:lnTo>
                      <a:pt x="73776" y="19656"/>
                    </a:lnTo>
                    <a:lnTo>
                      <a:pt x="73795" y="19656"/>
                    </a:lnTo>
                    <a:lnTo>
                      <a:pt x="73795" y="19637"/>
                    </a:lnTo>
                    <a:lnTo>
                      <a:pt x="73823" y="19637"/>
                    </a:lnTo>
                    <a:lnTo>
                      <a:pt x="73823" y="19619"/>
                    </a:lnTo>
                    <a:lnTo>
                      <a:pt x="73841" y="19619"/>
                    </a:lnTo>
                    <a:lnTo>
                      <a:pt x="73841" y="19610"/>
                    </a:lnTo>
                    <a:lnTo>
                      <a:pt x="73869" y="19610"/>
                    </a:lnTo>
                    <a:lnTo>
                      <a:pt x="73869" y="19591"/>
                    </a:lnTo>
                    <a:lnTo>
                      <a:pt x="73887" y="19591"/>
                    </a:lnTo>
                    <a:lnTo>
                      <a:pt x="73887" y="19572"/>
                    </a:lnTo>
                    <a:lnTo>
                      <a:pt x="73915" y="19572"/>
                    </a:lnTo>
                    <a:lnTo>
                      <a:pt x="73915" y="19563"/>
                    </a:lnTo>
                    <a:lnTo>
                      <a:pt x="73934" y="19563"/>
                    </a:lnTo>
                    <a:lnTo>
                      <a:pt x="73934" y="19545"/>
                    </a:lnTo>
                    <a:lnTo>
                      <a:pt x="73962" y="19545"/>
                    </a:lnTo>
                    <a:lnTo>
                      <a:pt x="73962" y="19526"/>
                    </a:lnTo>
                    <a:lnTo>
                      <a:pt x="73980" y="19526"/>
                    </a:lnTo>
                    <a:lnTo>
                      <a:pt x="73980" y="19517"/>
                    </a:lnTo>
                    <a:lnTo>
                      <a:pt x="74008" y="19517"/>
                    </a:lnTo>
                    <a:lnTo>
                      <a:pt x="74008" y="19498"/>
                    </a:lnTo>
                    <a:lnTo>
                      <a:pt x="74026" y="19498"/>
                    </a:lnTo>
                    <a:lnTo>
                      <a:pt x="74026" y="19480"/>
                    </a:lnTo>
                    <a:lnTo>
                      <a:pt x="74054" y="19480"/>
                    </a:lnTo>
                    <a:lnTo>
                      <a:pt x="74054" y="19471"/>
                    </a:lnTo>
                    <a:lnTo>
                      <a:pt x="74082" y="19471"/>
                    </a:lnTo>
                    <a:lnTo>
                      <a:pt x="74082" y="19452"/>
                    </a:lnTo>
                    <a:lnTo>
                      <a:pt x="74119" y="19452"/>
                    </a:lnTo>
                    <a:lnTo>
                      <a:pt x="74119" y="19434"/>
                    </a:lnTo>
                    <a:lnTo>
                      <a:pt x="74147" y="19434"/>
                    </a:lnTo>
                    <a:lnTo>
                      <a:pt x="74147" y="19424"/>
                    </a:lnTo>
                    <a:lnTo>
                      <a:pt x="74175" y="19424"/>
                    </a:lnTo>
                    <a:lnTo>
                      <a:pt x="74175" y="19406"/>
                    </a:lnTo>
                    <a:lnTo>
                      <a:pt x="74193" y="19406"/>
                    </a:lnTo>
                    <a:lnTo>
                      <a:pt x="74193" y="19387"/>
                    </a:lnTo>
                    <a:lnTo>
                      <a:pt x="74221" y="19387"/>
                    </a:lnTo>
                    <a:lnTo>
                      <a:pt x="74221" y="19378"/>
                    </a:lnTo>
                    <a:lnTo>
                      <a:pt x="74258" y="19378"/>
                    </a:lnTo>
                    <a:lnTo>
                      <a:pt x="74258" y="19359"/>
                    </a:lnTo>
                    <a:lnTo>
                      <a:pt x="74286" y="19359"/>
                    </a:lnTo>
                    <a:lnTo>
                      <a:pt x="74286" y="19341"/>
                    </a:lnTo>
                    <a:lnTo>
                      <a:pt x="74314" y="19341"/>
                    </a:lnTo>
                    <a:lnTo>
                      <a:pt x="74314" y="19332"/>
                    </a:lnTo>
                    <a:lnTo>
                      <a:pt x="74351" y="19332"/>
                    </a:lnTo>
                    <a:lnTo>
                      <a:pt x="74351" y="19313"/>
                    </a:lnTo>
                    <a:lnTo>
                      <a:pt x="74378" y="19313"/>
                    </a:lnTo>
                    <a:lnTo>
                      <a:pt x="74378" y="19295"/>
                    </a:lnTo>
                    <a:lnTo>
                      <a:pt x="74406" y="19295"/>
                    </a:lnTo>
                    <a:lnTo>
                      <a:pt x="74406" y="19285"/>
                    </a:lnTo>
                    <a:lnTo>
                      <a:pt x="74425" y="19285"/>
                    </a:lnTo>
                    <a:lnTo>
                      <a:pt x="74425" y="19267"/>
                    </a:lnTo>
                    <a:lnTo>
                      <a:pt x="74452" y="19267"/>
                    </a:lnTo>
                    <a:lnTo>
                      <a:pt x="74452" y="19248"/>
                    </a:lnTo>
                    <a:lnTo>
                      <a:pt x="74499" y="19248"/>
                    </a:lnTo>
                    <a:lnTo>
                      <a:pt x="74499" y="19239"/>
                    </a:lnTo>
                    <a:lnTo>
                      <a:pt x="74536" y="19239"/>
                    </a:lnTo>
                    <a:lnTo>
                      <a:pt x="74536" y="19221"/>
                    </a:lnTo>
                    <a:lnTo>
                      <a:pt x="74564" y="19221"/>
                    </a:lnTo>
                    <a:lnTo>
                      <a:pt x="74564" y="19202"/>
                    </a:lnTo>
                    <a:lnTo>
                      <a:pt x="74610" y="19202"/>
                    </a:lnTo>
                    <a:lnTo>
                      <a:pt x="74610" y="19193"/>
                    </a:lnTo>
                    <a:lnTo>
                      <a:pt x="74638" y="19193"/>
                    </a:lnTo>
                    <a:lnTo>
                      <a:pt x="74638" y="19174"/>
                    </a:lnTo>
                    <a:lnTo>
                      <a:pt x="74684" y="19174"/>
                    </a:lnTo>
                    <a:lnTo>
                      <a:pt x="74684" y="19156"/>
                    </a:lnTo>
                    <a:lnTo>
                      <a:pt x="74721" y="19156"/>
                    </a:lnTo>
                    <a:lnTo>
                      <a:pt x="74721" y="19146"/>
                    </a:lnTo>
                    <a:lnTo>
                      <a:pt x="74749" y="19146"/>
                    </a:lnTo>
                    <a:lnTo>
                      <a:pt x="74749" y="19128"/>
                    </a:lnTo>
                    <a:lnTo>
                      <a:pt x="74795" y="19128"/>
                    </a:lnTo>
                    <a:lnTo>
                      <a:pt x="74795" y="19109"/>
                    </a:lnTo>
                    <a:lnTo>
                      <a:pt x="74823" y="19109"/>
                    </a:lnTo>
                    <a:lnTo>
                      <a:pt x="74823" y="19100"/>
                    </a:lnTo>
                    <a:lnTo>
                      <a:pt x="74860" y="19100"/>
                    </a:lnTo>
                    <a:lnTo>
                      <a:pt x="74860" y="19082"/>
                    </a:lnTo>
                    <a:lnTo>
                      <a:pt x="74906" y="19082"/>
                    </a:lnTo>
                    <a:lnTo>
                      <a:pt x="74906" y="19063"/>
                    </a:lnTo>
                    <a:lnTo>
                      <a:pt x="74953" y="19063"/>
                    </a:lnTo>
                    <a:lnTo>
                      <a:pt x="74953" y="19054"/>
                    </a:lnTo>
                    <a:lnTo>
                      <a:pt x="74999" y="19054"/>
                    </a:lnTo>
                    <a:lnTo>
                      <a:pt x="74999" y="19035"/>
                    </a:lnTo>
                    <a:lnTo>
                      <a:pt x="75045" y="19035"/>
                    </a:lnTo>
                    <a:lnTo>
                      <a:pt x="75045" y="19017"/>
                    </a:lnTo>
                    <a:lnTo>
                      <a:pt x="75092" y="19017"/>
                    </a:lnTo>
                    <a:lnTo>
                      <a:pt x="75092" y="19007"/>
                    </a:lnTo>
                    <a:lnTo>
                      <a:pt x="75138" y="19007"/>
                    </a:lnTo>
                    <a:lnTo>
                      <a:pt x="75138" y="18989"/>
                    </a:lnTo>
                    <a:lnTo>
                      <a:pt x="75184" y="18989"/>
                    </a:lnTo>
                    <a:lnTo>
                      <a:pt x="75184" y="18970"/>
                    </a:lnTo>
                    <a:lnTo>
                      <a:pt x="75231" y="18970"/>
                    </a:lnTo>
                    <a:lnTo>
                      <a:pt x="75231" y="18961"/>
                    </a:lnTo>
                    <a:lnTo>
                      <a:pt x="75286" y="18961"/>
                    </a:lnTo>
                    <a:lnTo>
                      <a:pt x="75286" y="18943"/>
                    </a:lnTo>
                    <a:lnTo>
                      <a:pt x="75332" y="18943"/>
                    </a:lnTo>
                    <a:lnTo>
                      <a:pt x="75332" y="18924"/>
                    </a:lnTo>
                    <a:lnTo>
                      <a:pt x="75397" y="18924"/>
                    </a:lnTo>
                    <a:lnTo>
                      <a:pt x="75397" y="18915"/>
                    </a:lnTo>
                    <a:lnTo>
                      <a:pt x="75462" y="18915"/>
                    </a:lnTo>
                    <a:lnTo>
                      <a:pt x="75462" y="18896"/>
                    </a:lnTo>
                    <a:lnTo>
                      <a:pt x="75518" y="18896"/>
                    </a:lnTo>
                    <a:lnTo>
                      <a:pt x="75518" y="18878"/>
                    </a:lnTo>
                    <a:lnTo>
                      <a:pt x="75601" y="18878"/>
                    </a:lnTo>
                    <a:lnTo>
                      <a:pt x="75601" y="18869"/>
                    </a:lnTo>
                    <a:lnTo>
                      <a:pt x="75657" y="18869"/>
                    </a:lnTo>
                    <a:lnTo>
                      <a:pt x="75657" y="18850"/>
                    </a:lnTo>
                    <a:lnTo>
                      <a:pt x="75740" y="18850"/>
                    </a:lnTo>
                    <a:lnTo>
                      <a:pt x="75740" y="18831"/>
                    </a:lnTo>
                    <a:lnTo>
                      <a:pt x="75796" y="18831"/>
                    </a:lnTo>
                    <a:lnTo>
                      <a:pt x="75796" y="18822"/>
                    </a:lnTo>
                    <a:lnTo>
                      <a:pt x="75907" y="18822"/>
                    </a:lnTo>
                    <a:lnTo>
                      <a:pt x="75907" y="18804"/>
                    </a:lnTo>
                    <a:lnTo>
                      <a:pt x="76018" y="18804"/>
                    </a:lnTo>
                    <a:lnTo>
                      <a:pt x="76018" y="18785"/>
                    </a:lnTo>
                    <a:lnTo>
                      <a:pt x="76138" y="18785"/>
                    </a:lnTo>
                    <a:lnTo>
                      <a:pt x="76138" y="18776"/>
                    </a:lnTo>
                    <a:lnTo>
                      <a:pt x="76249" y="18776"/>
                    </a:lnTo>
                    <a:lnTo>
                      <a:pt x="76249" y="18757"/>
                    </a:lnTo>
                    <a:lnTo>
                      <a:pt x="76444" y="18757"/>
                    </a:lnTo>
                    <a:lnTo>
                      <a:pt x="76444" y="18739"/>
                    </a:lnTo>
                    <a:lnTo>
                      <a:pt x="77157" y="18739"/>
                    </a:lnTo>
                    <a:lnTo>
                      <a:pt x="77157" y="18757"/>
                    </a:lnTo>
                    <a:lnTo>
                      <a:pt x="77324" y="18757"/>
                    </a:lnTo>
                    <a:lnTo>
                      <a:pt x="77324" y="18776"/>
                    </a:lnTo>
                    <a:lnTo>
                      <a:pt x="77500" y="18776"/>
                    </a:lnTo>
                    <a:lnTo>
                      <a:pt x="77500" y="18785"/>
                    </a:lnTo>
                    <a:lnTo>
                      <a:pt x="77592" y="18785"/>
                    </a:lnTo>
                    <a:lnTo>
                      <a:pt x="77592" y="18804"/>
                    </a:lnTo>
                    <a:lnTo>
                      <a:pt x="77667" y="18804"/>
                    </a:lnTo>
                    <a:lnTo>
                      <a:pt x="77667" y="18822"/>
                    </a:lnTo>
                    <a:lnTo>
                      <a:pt x="77741" y="18822"/>
                    </a:lnTo>
                    <a:lnTo>
                      <a:pt x="77741" y="18831"/>
                    </a:lnTo>
                    <a:lnTo>
                      <a:pt x="77824" y="18831"/>
                    </a:lnTo>
                    <a:lnTo>
                      <a:pt x="77824" y="18850"/>
                    </a:lnTo>
                    <a:lnTo>
                      <a:pt x="77917" y="18850"/>
                    </a:lnTo>
                    <a:lnTo>
                      <a:pt x="77917" y="18869"/>
                    </a:lnTo>
                    <a:lnTo>
                      <a:pt x="77991" y="18869"/>
                    </a:lnTo>
                    <a:lnTo>
                      <a:pt x="77991" y="18878"/>
                    </a:lnTo>
                    <a:lnTo>
                      <a:pt x="78065" y="18878"/>
                    </a:lnTo>
                    <a:lnTo>
                      <a:pt x="78065" y="18896"/>
                    </a:lnTo>
                    <a:lnTo>
                      <a:pt x="78148" y="18896"/>
                    </a:lnTo>
                    <a:lnTo>
                      <a:pt x="78148" y="18915"/>
                    </a:lnTo>
                    <a:lnTo>
                      <a:pt x="78195" y="18915"/>
                    </a:lnTo>
                    <a:lnTo>
                      <a:pt x="78195" y="18924"/>
                    </a:lnTo>
                    <a:lnTo>
                      <a:pt x="78241" y="18924"/>
                    </a:lnTo>
                    <a:lnTo>
                      <a:pt x="78241" y="18943"/>
                    </a:lnTo>
                    <a:lnTo>
                      <a:pt x="78287" y="18943"/>
                    </a:lnTo>
                    <a:lnTo>
                      <a:pt x="78287" y="18961"/>
                    </a:lnTo>
                    <a:lnTo>
                      <a:pt x="78343" y="18961"/>
                    </a:lnTo>
                    <a:lnTo>
                      <a:pt x="78343" y="18970"/>
                    </a:lnTo>
                    <a:lnTo>
                      <a:pt x="78389" y="18970"/>
                    </a:lnTo>
                    <a:lnTo>
                      <a:pt x="78389" y="18989"/>
                    </a:lnTo>
                    <a:lnTo>
                      <a:pt x="78435" y="18989"/>
                    </a:lnTo>
                    <a:lnTo>
                      <a:pt x="78435" y="19007"/>
                    </a:lnTo>
                    <a:lnTo>
                      <a:pt x="78482" y="19007"/>
                    </a:lnTo>
                    <a:lnTo>
                      <a:pt x="78482" y="19017"/>
                    </a:lnTo>
                    <a:lnTo>
                      <a:pt x="78528" y="19017"/>
                    </a:lnTo>
                    <a:lnTo>
                      <a:pt x="78528" y="19035"/>
                    </a:lnTo>
                    <a:lnTo>
                      <a:pt x="78593" y="19035"/>
                    </a:lnTo>
                    <a:lnTo>
                      <a:pt x="78593" y="19054"/>
                    </a:lnTo>
                    <a:lnTo>
                      <a:pt x="78639" y="19054"/>
                    </a:lnTo>
                    <a:lnTo>
                      <a:pt x="78639" y="19063"/>
                    </a:lnTo>
                    <a:lnTo>
                      <a:pt x="78685" y="19063"/>
                    </a:lnTo>
                    <a:lnTo>
                      <a:pt x="78685" y="19082"/>
                    </a:lnTo>
                    <a:lnTo>
                      <a:pt x="78732" y="19082"/>
                    </a:lnTo>
                    <a:lnTo>
                      <a:pt x="78732" y="19100"/>
                    </a:lnTo>
                    <a:lnTo>
                      <a:pt x="78778" y="19100"/>
                    </a:lnTo>
                    <a:lnTo>
                      <a:pt x="78778" y="19109"/>
                    </a:lnTo>
                    <a:lnTo>
                      <a:pt x="78806" y="19109"/>
                    </a:lnTo>
                    <a:lnTo>
                      <a:pt x="78806" y="19128"/>
                    </a:lnTo>
                    <a:lnTo>
                      <a:pt x="78843" y="19128"/>
                    </a:lnTo>
                    <a:lnTo>
                      <a:pt x="78843" y="19146"/>
                    </a:lnTo>
                    <a:lnTo>
                      <a:pt x="78889" y="19146"/>
                    </a:lnTo>
                    <a:lnTo>
                      <a:pt x="78889" y="19156"/>
                    </a:lnTo>
                    <a:lnTo>
                      <a:pt x="78917" y="19156"/>
                    </a:lnTo>
                    <a:lnTo>
                      <a:pt x="78917" y="19174"/>
                    </a:lnTo>
                    <a:lnTo>
                      <a:pt x="78945" y="19174"/>
                    </a:lnTo>
                    <a:lnTo>
                      <a:pt x="78945" y="19193"/>
                    </a:lnTo>
                    <a:lnTo>
                      <a:pt x="78991" y="19193"/>
                    </a:lnTo>
                    <a:lnTo>
                      <a:pt x="78991" y="19202"/>
                    </a:lnTo>
                    <a:lnTo>
                      <a:pt x="79028" y="19202"/>
                    </a:lnTo>
                    <a:lnTo>
                      <a:pt x="79028" y="19221"/>
                    </a:lnTo>
                    <a:lnTo>
                      <a:pt x="79056" y="19221"/>
                    </a:lnTo>
                    <a:lnTo>
                      <a:pt x="79056" y="19239"/>
                    </a:lnTo>
                    <a:lnTo>
                      <a:pt x="79102" y="19239"/>
                    </a:lnTo>
                    <a:lnTo>
                      <a:pt x="79102" y="19248"/>
                    </a:lnTo>
                    <a:lnTo>
                      <a:pt x="79130" y="19248"/>
                    </a:lnTo>
                    <a:lnTo>
                      <a:pt x="79130" y="19267"/>
                    </a:lnTo>
                    <a:lnTo>
                      <a:pt x="79167" y="19267"/>
                    </a:lnTo>
                    <a:lnTo>
                      <a:pt x="79167" y="19285"/>
                    </a:lnTo>
                    <a:lnTo>
                      <a:pt x="79195" y="19285"/>
                    </a:lnTo>
                    <a:lnTo>
                      <a:pt x="79195" y="19295"/>
                    </a:lnTo>
                    <a:lnTo>
                      <a:pt x="79223" y="19295"/>
                    </a:lnTo>
                    <a:lnTo>
                      <a:pt x="79223" y="19313"/>
                    </a:lnTo>
                    <a:lnTo>
                      <a:pt x="79260" y="19313"/>
                    </a:lnTo>
                    <a:lnTo>
                      <a:pt x="79260" y="19332"/>
                    </a:lnTo>
                    <a:lnTo>
                      <a:pt x="79288" y="19332"/>
                    </a:lnTo>
                    <a:lnTo>
                      <a:pt x="79288" y="19341"/>
                    </a:lnTo>
                    <a:lnTo>
                      <a:pt x="79315" y="19341"/>
                    </a:lnTo>
                    <a:lnTo>
                      <a:pt x="79315" y="19359"/>
                    </a:lnTo>
                    <a:lnTo>
                      <a:pt x="79352" y="19359"/>
                    </a:lnTo>
                    <a:lnTo>
                      <a:pt x="79352" y="19378"/>
                    </a:lnTo>
                    <a:lnTo>
                      <a:pt x="79380" y="19378"/>
                    </a:lnTo>
                    <a:lnTo>
                      <a:pt x="79380" y="19387"/>
                    </a:lnTo>
                    <a:lnTo>
                      <a:pt x="79408" y="19387"/>
                    </a:lnTo>
                    <a:lnTo>
                      <a:pt x="79408" y="19406"/>
                    </a:lnTo>
                    <a:lnTo>
                      <a:pt x="79445" y="19406"/>
                    </a:lnTo>
                    <a:lnTo>
                      <a:pt x="79445" y="19424"/>
                    </a:lnTo>
                    <a:lnTo>
                      <a:pt x="79454" y="19424"/>
                    </a:lnTo>
                    <a:lnTo>
                      <a:pt x="79454" y="19434"/>
                    </a:lnTo>
                    <a:lnTo>
                      <a:pt x="79491" y="19434"/>
                    </a:lnTo>
                    <a:lnTo>
                      <a:pt x="79491" y="19452"/>
                    </a:lnTo>
                    <a:lnTo>
                      <a:pt x="79519" y="19452"/>
                    </a:lnTo>
                    <a:lnTo>
                      <a:pt x="79519" y="19471"/>
                    </a:lnTo>
                    <a:lnTo>
                      <a:pt x="79538" y="19471"/>
                    </a:lnTo>
                    <a:lnTo>
                      <a:pt x="79538" y="19480"/>
                    </a:lnTo>
                    <a:lnTo>
                      <a:pt x="79565" y="19480"/>
                    </a:lnTo>
                    <a:lnTo>
                      <a:pt x="79565" y="19498"/>
                    </a:lnTo>
                    <a:lnTo>
                      <a:pt x="79593" y="19498"/>
                    </a:lnTo>
                    <a:lnTo>
                      <a:pt x="79593" y="19517"/>
                    </a:lnTo>
                    <a:lnTo>
                      <a:pt x="79612" y="19517"/>
                    </a:lnTo>
                    <a:lnTo>
                      <a:pt x="79612" y="19526"/>
                    </a:lnTo>
                    <a:lnTo>
                      <a:pt x="79640" y="19526"/>
                    </a:lnTo>
                    <a:lnTo>
                      <a:pt x="79640" y="19545"/>
                    </a:lnTo>
                    <a:lnTo>
                      <a:pt x="79677" y="19545"/>
                    </a:lnTo>
                    <a:lnTo>
                      <a:pt x="79677" y="19563"/>
                    </a:lnTo>
                    <a:lnTo>
                      <a:pt x="79686" y="19563"/>
                    </a:lnTo>
                    <a:lnTo>
                      <a:pt x="79686" y="19572"/>
                    </a:lnTo>
                    <a:lnTo>
                      <a:pt x="79723" y="19572"/>
                    </a:lnTo>
                    <a:lnTo>
                      <a:pt x="79723" y="19591"/>
                    </a:lnTo>
                    <a:lnTo>
                      <a:pt x="79732" y="19591"/>
                    </a:lnTo>
                    <a:lnTo>
                      <a:pt x="79732" y="19610"/>
                    </a:lnTo>
                    <a:lnTo>
                      <a:pt x="79769" y="19610"/>
                    </a:lnTo>
                    <a:lnTo>
                      <a:pt x="79769" y="19619"/>
                    </a:lnTo>
                    <a:lnTo>
                      <a:pt x="79778" y="19619"/>
                    </a:lnTo>
                    <a:lnTo>
                      <a:pt x="79778" y="19637"/>
                    </a:lnTo>
                    <a:lnTo>
                      <a:pt x="79815" y="19637"/>
                    </a:lnTo>
                    <a:lnTo>
                      <a:pt x="79815" y="19656"/>
                    </a:lnTo>
                    <a:lnTo>
                      <a:pt x="79825" y="19656"/>
                    </a:lnTo>
                    <a:lnTo>
                      <a:pt x="79825" y="19665"/>
                    </a:lnTo>
                    <a:lnTo>
                      <a:pt x="79843" y="19665"/>
                    </a:lnTo>
                    <a:lnTo>
                      <a:pt x="79843" y="19684"/>
                    </a:lnTo>
                    <a:lnTo>
                      <a:pt x="79871" y="19684"/>
                    </a:lnTo>
                    <a:lnTo>
                      <a:pt x="79871" y="19702"/>
                    </a:lnTo>
                    <a:lnTo>
                      <a:pt x="79890" y="19702"/>
                    </a:lnTo>
                    <a:lnTo>
                      <a:pt x="79890" y="19711"/>
                    </a:lnTo>
                    <a:lnTo>
                      <a:pt x="79917" y="19711"/>
                    </a:lnTo>
                    <a:lnTo>
                      <a:pt x="79917" y="19730"/>
                    </a:lnTo>
                    <a:lnTo>
                      <a:pt x="79936" y="19730"/>
                    </a:lnTo>
                    <a:lnTo>
                      <a:pt x="79936" y="19748"/>
                    </a:lnTo>
                    <a:lnTo>
                      <a:pt x="79964" y="19748"/>
                    </a:lnTo>
                    <a:lnTo>
                      <a:pt x="79964" y="19758"/>
                    </a:lnTo>
                    <a:lnTo>
                      <a:pt x="79982" y="19758"/>
                    </a:lnTo>
                    <a:lnTo>
                      <a:pt x="79982" y="19776"/>
                    </a:lnTo>
                    <a:lnTo>
                      <a:pt x="80010" y="19776"/>
                    </a:lnTo>
                    <a:lnTo>
                      <a:pt x="80010" y="19795"/>
                    </a:lnTo>
                    <a:lnTo>
                      <a:pt x="80029" y="19795"/>
                    </a:lnTo>
                    <a:lnTo>
                      <a:pt x="80029" y="19804"/>
                    </a:lnTo>
                    <a:lnTo>
                      <a:pt x="80047" y="19804"/>
                    </a:lnTo>
                    <a:lnTo>
                      <a:pt x="80047" y="19823"/>
                    </a:lnTo>
                    <a:lnTo>
                      <a:pt x="80056" y="19823"/>
                    </a:lnTo>
                    <a:lnTo>
                      <a:pt x="80056" y="19841"/>
                    </a:lnTo>
                    <a:lnTo>
                      <a:pt x="80093" y="19841"/>
                    </a:lnTo>
                    <a:lnTo>
                      <a:pt x="80093" y="19850"/>
                    </a:lnTo>
                    <a:lnTo>
                      <a:pt x="80103" y="19850"/>
                    </a:lnTo>
                    <a:lnTo>
                      <a:pt x="80103" y="19869"/>
                    </a:lnTo>
                    <a:lnTo>
                      <a:pt x="80121" y="19869"/>
                    </a:lnTo>
                    <a:lnTo>
                      <a:pt x="80121" y="19887"/>
                    </a:lnTo>
                    <a:lnTo>
                      <a:pt x="80140" y="19887"/>
                    </a:lnTo>
                    <a:lnTo>
                      <a:pt x="80140" y="19897"/>
                    </a:lnTo>
                    <a:lnTo>
                      <a:pt x="80167" y="19897"/>
                    </a:lnTo>
                    <a:lnTo>
                      <a:pt x="80167" y="19915"/>
                    </a:lnTo>
                    <a:lnTo>
                      <a:pt x="80186" y="19915"/>
                    </a:lnTo>
                    <a:lnTo>
                      <a:pt x="80186" y="19934"/>
                    </a:lnTo>
                    <a:lnTo>
                      <a:pt x="80195" y="19934"/>
                    </a:lnTo>
                    <a:lnTo>
                      <a:pt x="80195" y="19943"/>
                    </a:lnTo>
                    <a:lnTo>
                      <a:pt x="80214" y="19943"/>
                    </a:lnTo>
                    <a:lnTo>
                      <a:pt x="80214" y="19962"/>
                    </a:lnTo>
                    <a:lnTo>
                      <a:pt x="80242" y="19962"/>
                    </a:lnTo>
                    <a:lnTo>
                      <a:pt x="80242" y="19980"/>
                    </a:lnTo>
                    <a:lnTo>
                      <a:pt x="80260" y="19980"/>
                    </a:lnTo>
                    <a:lnTo>
                      <a:pt x="80260" y="19989"/>
                    </a:lnTo>
                    <a:lnTo>
                      <a:pt x="80279" y="19989"/>
                    </a:lnTo>
                    <a:lnTo>
                      <a:pt x="80279" y="20008"/>
                    </a:lnTo>
                    <a:lnTo>
                      <a:pt x="80306" y="20008"/>
                    </a:lnTo>
                    <a:lnTo>
                      <a:pt x="80306" y="20026"/>
                    </a:lnTo>
                    <a:lnTo>
                      <a:pt x="80325" y="20026"/>
                    </a:lnTo>
                    <a:lnTo>
                      <a:pt x="80325" y="20036"/>
                    </a:lnTo>
                    <a:lnTo>
                      <a:pt x="80334" y="20036"/>
                    </a:lnTo>
                    <a:lnTo>
                      <a:pt x="80334" y="20054"/>
                    </a:lnTo>
                    <a:lnTo>
                      <a:pt x="80353" y="20054"/>
                    </a:lnTo>
                    <a:lnTo>
                      <a:pt x="80353" y="20073"/>
                    </a:lnTo>
                    <a:lnTo>
                      <a:pt x="80371" y="20073"/>
                    </a:lnTo>
                    <a:lnTo>
                      <a:pt x="80371" y="20082"/>
                    </a:lnTo>
                    <a:lnTo>
                      <a:pt x="80381" y="20082"/>
                    </a:lnTo>
                    <a:lnTo>
                      <a:pt x="80381" y="20100"/>
                    </a:lnTo>
                    <a:lnTo>
                      <a:pt x="80399" y="20100"/>
                    </a:lnTo>
                    <a:lnTo>
                      <a:pt x="80399" y="20119"/>
                    </a:lnTo>
                    <a:lnTo>
                      <a:pt x="80418" y="20119"/>
                    </a:lnTo>
                    <a:lnTo>
                      <a:pt x="80418" y="20128"/>
                    </a:lnTo>
                    <a:lnTo>
                      <a:pt x="80427" y="20128"/>
                    </a:lnTo>
                    <a:lnTo>
                      <a:pt x="80427" y="20147"/>
                    </a:lnTo>
                    <a:lnTo>
                      <a:pt x="80464" y="20147"/>
                    </a:lnTo>
                    <a:lnTo>
                      <a:pt x="80464" y="20165"/>
                    </a:lnTo>
                    <a:lnTo>
                      <a:pt x="80473" y="20165"/>
                    </a:lnTo>
                    <a:lnTo>
                      <a:pt x="80473" y="20175"/>
                    </a:lnTo>
                    <a:lnTo>
                      <a:pt x="80492" y="20175"/>
                    </a:lnTo>
                    <a:lnTo>
                      <a:pt x="80492" y="20193"/>
                    </a:lnTo>
                    <a:lnTo>
                      <a:pt x="80510" y="20193"/>
                    </a:lnTo>
                    <a:lnTo>
                      <a:pt x="80510" y="20212"/>
                    </a:lnTo>
                    <a:lnTo>
                      <a:pt x="80519" y="20212"/>
                    </a:lnTo>
                    <a:lnTo>
                      <a:pt x="80519" y="20221"/>
                    </a:lnTo>
                    <a:lnTo>
                      <a:pt x="80538" y="20221"/>
                    </a:lnTo>
                    <a:lnTo>
                      <a:pt x="80538" y="20239"/>
                    </a:lnTo>
                    <a:lnTo>
                      <a:pt x="80556" y="20239"/>
                    </a:lnTo>
                    <a:lnTo>
                      <a:pt x="80556" y="20258"/>
                    </a:lnTo>
                    <a:lnTo>
                      <a:pt x="80566" y="20258"/>
                    </a:lnTo>
                    <a:lnTo>
                      <a:pt x="80566" y="20267"/>
                    </a:lnTo>
                    <a:lnTo>
                      <a:pt x="80584" y="20267"/>
                    </a:lnTo>
                    <a:lnTo>
                      <a:pt x="80584" y="20286"/>
                    </a:lnTo>
                    <a:lnTo>
                      <a:pt x="80603" y="20286"/>
                    </a:lnTo>
                    <a:lnTo>
                      <a:pt x="80603" y="20304"/>
                    </a:lnTo>
                    <a:lnTo>
                      <a:pt x="80631" y="20304"/>
                    </a:lnTo>
                    <a:lnTo>
                      <a:pt x="80631" y="20313"/>
                    </a:lnTo>
                    <a:lnTo>
                      <a:pt x="80649" y="20313"/>
                    </a:lnTo>
                    <a:lnTo>
                      <a:pt x="80649" y="20332"/>
                    </a:lnTo>
                    <a:lnTo>
                      <a:pt x="80658" y="20332"/>
                    </a:lnTo>
                    <a:lnTo>
                      <a:pt x="80658" y="20351"/>
                    </a:lnTo>
                    <a:lnTo>
                      <a:pt x="80695" y="20351"/>
                    </a:lnTo>
                    <a:lnTo>
                      <a:pt x="80695" y="20360"/>
                    </a:lnTo>
                    <a:lnTo>
                      <a:pt x="80705" y="20360"/>
                    </a:lnTo>
                    <a:lnTo>
                      <a:pt x="80705" y="20378"/>
                    </a:lnTo>
                    <a:lnTo>
                      <a:pt x="80723" y="20378"/>
                    </a:lnTo>
                    <a:lnTo>
                      <a:pt x="80723" y="20397"/>
                    </a:lnTo>
                    <a:lnTo>
                      <a:pt x="80742" y="20397"/>
                    </a:lnTo>
                    <a:lnTo>
                      <a:pt x="80742" y="20406"/>
                    </a:lnTo>
                    <a:lnTo>
                      <a:pt x="80751" y="20406"/>
                    </a:lnTo>
                    <a:lnTo>
                      <a:pt x="80751" y="20425"/>
                    </a:lnTo>
                    <a:lnTo>
                      <a:pt x="80770" y="20425"/>
                    </a:lnTo>
                    <a:lnTo>
                      <a:pt x="80770" y="20443"/>
                    </a:lnTo>
                    <a:lnTo>
                      <a:pt x="80797" y="20443"/>
                    </a:lnTo>
                    <a:lnTo>
                      <a:pt x="80797" y="20452"/>
                    </a:lnTo>
                    <a:lnTo>
                      <a:pt x="80816" y="20452"/>
                    </a:lnTo>
                    <a:lnTo>
                      <a:pt x="80816" y="20471"/>
                    </a:lnTo>
                    <a:lnTo>
                      <a:pt x="80834" y="20471"/>
                    </a:lnTo>
                    <a:lnTo>
                      <a:pt x="80834" y="20489"/>
                    </a:lnTo>
                    <a:lnTo>
                      <a:pt x="80844" y="20489"/>
                    </a:lnTo>
                    <a:lnTo>
                      <a:pt x="80844" y="20499"/>
                    </a:lnTo>
                    <a:lnTo>
                      <a:pt x="80862" y="20499"/>
                    </a:lnTo>
                    <a:lnTo>
                      <a:pt x="80862" y="20517"/>
                    </a:lnTo>
                    <a:lnTo>
                      <a:pt x="80881" y="20517"/>
                    </a:lnTo>
                    <a:lnTo>
                      <a:pt x="80881" y="20536"/>
                    </a:lnTo>
                    <a:lnTo>
                      <a:pt x="80890" y="20536"/>
                    </a:lnTo>
                    <a:lnTo>
                      <a:pt x="80890" y="20545"/>
                    </a:lnTo>
                    <a:lnTo>
                      <a:pt x="80908" y="20545"/>
                    </a:lnTo>
                    <a:lnTo>
                      <a:pt x="80908" y="20564"/>
                    </a:lnTo>
                    <a:lnTo>
                      <a:pt x="80927" y="20564"/>
                    </a:lnTo>
                    <a:lnTo>
                      <a:pt x="80927" y="20582"/>
                    </a:lnTo>
                    <a:lnTo>
                      <a:pt x="80936" y="20582"/>
                    </a:lnTo>
                    <a:lnTo>
                      <a:pt x="80936" y="20591"/>
                    </a:lnTo>
                    <a:lnTo>
                      <a:pt x="80955" y="20591"/>
                    </a:lnTo>
                    <a:lnTo>
                      <a:pt x="80955" y="20610"/>
                    </a:lnTo>
                    <a:lnTo>
                      <a:pt x="80973" y="20610"/>
                    </a:lnTo>
                    <a:lnTo>
                      <a:pt x="80973" y="20628"/>
                    </a:lnTo>
                    <a:lnTo>
                      <a:pt x="80983" y="20628"/>
                    </a:lnTo>
                    <a:lnTo>
                      <a:pt x="80983" y="20638"/>
                    </a:lnTo>
                    <a:lnTo>
                      <a:pt x="81001" y="20638"/>
                    </a:lnTo>
                    <a:lnTo>
                      <a:pt x="81001" y="20656"/>
                    </a:lnTo>
                    <a:lnTo>
                      <a:pt x="81020" y="20656"/>
                    </a:lnTo>
                    <a:lnTo>
                      <a:pt x="81020" y="20675"/>
                    </a:lnTo>
                    <a:lnTo>
                      <a:pt x="81029" y="20675"/>
                    </a:lnTo>
                    <a:lnTo>
                      <a:pt x="81029" y="20684"/>
                    </a:lnTo>
                    <a:lnTo>
                      <a:pt x="81047" y="20684"/>
                    </a:lnTo>
                    <a:lnTo>
                      <a:pt x="81047" y="20703"/>
                    </a:lnTo>
                    <a:lnTo>
                      <a:pt x="81066" y="20703"/>
                    </a:lnTo>
                    <a:lnTo>
                      <a:pt x="81066" y="20721"/>
                    </a:lnTo>
                    <a:lnTo>
                      <a:pt x="81075" y="20721"/>
                    </a:lnTo>
                    <a:lnTo>
                      <a:pt x="81075" y="20730"/>
                    </a:lnTo>
                    <a:lnTo>
                      <a:pt x="81094" y="20730"/>
                    </a:lnTo>
                    <a:lnTo>
                      <a:pt x="81094" y="20749"/>
                    </a:lnTo>
                    <a:lnTo>
                      <a:pt x="81112" y="20749"/>
                    </a:lnTo>
                    <a:lnTo>
                      <a:pt x="81112" y="20767"/>
                    </a:lnTo>
                    <a:lnTo>
                      <a:pt x="81122" y="20767"/>
                    </a:lnTo>
                    <a:lnTo>
                      <a:pt x="81122" y="20777"/>
                    </a:lnTo>
                    <a:lnTo>
                      <a:pt x="81140" y="20777"/>
                    </a:lnTo>
                    <a:lnTo>
                      <a:pt x="81140" y="20795"/>
                    </a:lnTo>
                    <a:lnTo>
                      <a:pt x="81159" y="20795"/>
                    </a:lnTo>
                    <a:lnTo>
                      <a:pt x="81159" y="20823"/>
                    </a:lnTo>
                    <a:lnTo>
                      <a:pt x="81168" y="20823"/>
                    </a:lnTo>
                    <a:lnTo>
                      <a:pt x="81168" y="20841"/>
                    </a:lnTo>
                    <a:lnTo>
                      <a:pt x="81186" y="20841"/>
                    </a:lnTo>
                    <a:lnTo>
                      <a:pt x="81186" y="20860"/>
                    </a:lnTo>
                    <a:lnTo>
                      <a:pt x="81205" y="20860"/>
                    </a:lnTo>
                    <a:lnTo>
                      <a:pt x="81205" y="20869"/>
                    </a:lnTo>
                    <a:lnTo>
                      <a:pt x="81214" y="20869"/>
                    </a:lnTo>
                    <a:lnTo>
                      <a:pt x="81214" y="20888"/>
                    </a:lnTo>
                    <a:lnTo>
                      <a:pt x="81233" y="20888"/>
                    </a:lnTo>
                    <a:lnTo>
                      <a:pt x="81233" y="20916"/>
                    </a:lnTo>
                    <a:lnTo>
                      <a:pt x="81251" y="20916"/>
                    </a:lnTo>
                    <a:lnTo>
                      <a:pt x="81251" y="20934"/>
                    </a:lnTo>
                    <a:lnTo>
                      <a:pt x="81260" y="20934"/>
                    </a:lnTo>
                    <a:lnTo>
                      <a:pt x="81260" y="20953"/>
                    </a:lnTo>
                    <a:lnTo>
                      <a:pt x="81279" y="20953"/>
                    </a:lnTo>
                    <a:lnTo>
                      <a:pt x="81279" y="20962"/>
                    </a:lnTo>
                    <a:lnTo>
                      <a:pt x="81297" y="20962"/>
                    </a:lnTo>
                    <a:lnTo>
                      <a:pt x="81297" y="20999"/>
                    </a:lnTo>
                    <a:lnTo>
                      <a:pt x="81307" y="20999"/>
                    </a:lnTo>
                    <a:lnTo>
                      <a:pt x="81307" y="21008"/>
                    </a:lnTo>
                    <a:lnTo>
                      <a:pt x="81325" y="21008"/>
                    </a:lnTo>
                    <a:lnTo>
                      <a:pt x="81325" y="21027"/>
                    </a:lnTo>
                    <a:lnTo>
                      <a:pt x="81344" y="21027"/>
                    </a:lnTo>
                    <a:lnTo>
                      <a:pt x="81344" y="21054"/>
                    </a:lnTo>
                    <a:lnTo>
                      <a:pt x="81353" y="21054"/>
                    </a:lnTo>
                    <a:lnTo>
                      <a:pt x="81353" y="21073"/>
                    </a:lnTo>
                    <a:lnTo>
                      <a:pt x="81372" y="21073"/>
                    </a:lnTo>
                    <a:lnTo>
                      <a:pt x="81372" y="21101"/>
                    </a:lnTo>
                    <a:lnTo>
                      <a:pt x="81390" y="21101"/>
                    </a:lnTo>
                    <a:lnTo>
                      <a:pt x="81390" y="21119"/>
                    </a:lnTo>
                    <a:lnTo>
                      <a:pt x="81399" y="21119"/>
                    </a:lnTo>
                    <a:lnTo>
                      <a:pt x="81399" y="21147"/>
                    </a:lnTo>
                    <a:lnTo>
                      <a:pt x="81418" y="21147"/>
                    </a:lnTo>
                    <a:lnTo>
                      <a:pt x="81418" y="21166"/>
                    </a:lnTo>
                    <a:lnTo>
                      <a:pt x="81436" y="21166"/>
                    </a:lnTo>
                    <a:lnTo>
                      <a:pt x="81436" y="21193"/>
                    </a:lnTo>
                    <a:lnTo>
                      <a:pt x="81446" y="21193"/>
                    </a:lnTo>
                    <a:lnTo>
                      <a:pt x="81446" y="21212"/>
                    </a:lnTo>
                    <a:lnTo>
                      <a:pt x="81464" y="21212"/>
                    </a:lnTo>
                    <a:lnTo>
                      <a:pt x="81464" y="21240"/>
                    </a:lnTo>
                    <a:lnTo>
                      <a:pt x="81483" y="21240"/>
                    </a:lnTo>
                    <a:lnTo>
                      <a:pt x="81483" y="21258"/>
                    </a:lnTo>
                    <a:lnTo>
                      <a:pt x="81492" y="21258"/>
                    </a:lnTo>
                    <a:lnTo>
                      <a:pt x="81492" y="21286"/>
                    </a:lnTo>
                    <a:lnTo>
                      <a:pt x="81511" y="21286"/>
                    </a:lnTo>
                    <a:lnTo>
                      <a:pt x="81511" y="21323"/>
                    </a:lnTo>
                    <a:lnTo>
                      <a:pt x="81529" y="21323"/>
                    </a:lnTo>
                    <a:lnTo>
                      <a:pt x="81529" y="21351"/>
                    </a:lnTo>
                    <a:lnTo>
                      <a:pt x="81538" y="21351"/>
                    </a:lnTo>
                    <a:lnTo>
                      <a:pt x="81538" y="21369"/>
                    </a:lnTo>
                    <a:lnTo>
                      <a:pt x="81557" y="21369"/>
                    </a:lnTo>
                    <a:lnTo>
                      <a:pt x="81557" y="21397"/>
                    </a:lnTo>
                    <a:lnTo>
                      <a:pt x="81575" y="21397"/>
                    </a:lnTo>
                    <a:lnTo>
                      <a:pt x="81575" y="21425"/>
                    </a:lnTo>
                    <a:lnTo>
                      <a:pt x="81585" y="21425"/>
                    </a:lnTo>
                    <a:lnTo>
                      <a:pt x="81585" y="21462"/>
                    </a:lnTo>
                    <a:lnTo>
                      <a:pt x="81603" y="21462"/>
                    </a:lnTo>
                    <a:lnTo>
                      <a:pt x="81603" y="21490"/>
                    </a:lnTo>
                    <a:lnTo>
                      <a:pt x="81622" y="21490"/>
                    </a:lnTo>
                    <a:lnTo>
                      <a:pt x="81622" y="21518"/>
                    </a:lnTo>
                    <a:lnTo>
                      <a:pt x="81631" y="21518"/>
                    </a:lnTo>
                    <a:lnTo>
                      <a:pt x="81631" y="21555"/>
                    </a:lnTo>
                    <a:lnTo>
                      <a:pt x="81649" y="21555"/>
                    </a:lnTo>
                    <a:lnTo>
                      <a:pt x="81649" y="21582"/>
                    </a:lnTo>
                    <a:lnTo>
                      <a:pt x="81668" y="21582"/>
                    </a:lnTo>
                    <a:lnTo>
                      <a:pt x="81668" y="21610"/>
                    </a:lnTo>
                    <a:lnTo>
                      <a:pt x="81677" y="21610"/>
                    </a:lnTo>
                    <a:lnTo>
                      <a:pt x="81677" y="21657"/>
                    </a:lnTo>
                    <a:lnTo>
                      <a:pt x="81696" y="21657"/>
                    </a:lnTo>
                    <a:lnTo>
                      <a:pt x="81696" y="21694"/>
                    </a:lnTo>
                    <a:lnTo>
                      <a:pt x="81714" y="21694"/>
                    </a:lnTo>
                    <a:lnTo>
                      <a:pt x="81714" y="21740"/>
                    </a:lnTo>
                    <a:lnTo>
                      <a:pt x="81724" y="21740"/>
                    </a:lnTo>
                    <a:lnTo>
                      <a:pt x="81724" y="21768"/>
                    </a:lnTo>
                    <a:lnTo>
                      <a:pt x="81742" y="21768"/>
                    </a:lnTo>
                    <a:lnTo>
                      <a:pt x="81742" y="21814"/>
                    </a:lnTo>
                    <a:lnTo>
                      <a:pt x="81761" y="21814"/>
                    </a:lnTo>
                    <a:lnTo>
                      <a:pt x="81761" y="21842"/>
                    </a:lnTo>
                    <a:lnTo>
                      <a:pt x="81770" y="21842"/>
                    </a:lnTo>
                    <a:lnTo>
                      <a:pt x="81770" y="21888"/>
                    </a:lnTo>
                    <a:lnTo>
                      <a:pt x="81788" y="21888"/>
                    </a:lnTo>
                    <a:lnTo>
                      <a:pt x="81788" y="21934"/>
                    </a:lnTo>
                    <a:lnTo>
                      <a:pt x="81807" y="21934"/>
                    </a:lnTo>
                    <a:lnTo>
                      <a:pt x="81807" y="21981"/>
                    </a:lnTo>
                    <a:lnTo>
                      <a:pt x="81816" y="21981"/>
                    </a:lnTo>
                    <a:lnTo>
                      <a:pt x="81816" y="22046"/>
                    </a:lnTo>
                    <a:lnTo>
                      <a:pt x="81835" y="22046"/>
                    </a:lnTo>
                    <a:lnTo>
                      <a:pt x="81835" y="22110"/>
                    </a:lnTo>
                    <a:lnTo>
                      <a:pt x="81853" y="22110"/>
                    </a:lnTo>
                    <a:lnTo>
                      <a:pt x="81853" y="22157"/>
                    </a:lnTo>
                    <a:lnTo>
                      <a:pt x="81863" y="22157"/>
                    </a:lnTo>
                    <a:lnTo>
                      <a:pt x="81863" y="22212"/>
                    </a:lnTo>
                    <a:lnTo>
                      <a:pt x="81881" y="22212"/>
                    </a:lnTo>
                    <a:lnTo>
                      <a:pt x="81881" y="22277"/>
                    </a:lnTo>
                    <a:lnTo>
                      <a:pt x="81900" y="22277"/>
                    </a:lnTo>
                    <a:lnTo>
                      <a:pt x="81900" y="22351"/>
                    </a:lnTo>
                    <a:lnTo>
                      <a:pt x="81909" y="22351"/>
                    </a:lnTo>
                    <a:lnTo>
                      <a:pt x="81909" y="22444"/>
                    </a:lnTo>
                    <a:lnTo>
                      <a:pt x="81927" y="22444"/>
                    </a:lnTo>
                    <a:lnTo>
                      <a:pt x="81927" y="22555"/>
                    </a:lnTo>
                    <a:lnTo>
                      <a:pt x="81946" y="22555"/>
                    </a:lnTo>
                    <a:lnTo>
                      <a:pt x="81946" y="22629"/>
                    </a:lnTo>
                    <a:lnTo>
                      <a:pt x="81955" y="22629"/>
                    </a:lnTo>
                    <a:lnTo>
                      <a:pt x="81955" y="22712"/>
                    </a:lnTo>
                    <a:lnTo>
                      <a:pt x="81974" y="22712"/>
                    </a:lnTo>
                    <a:lnTo>
                      <a:pt x="81974" y="22787"/>
                    </a:lnTo>
                    <a:lnTo>
                      <a:pt x="81992" y="22787"/>
                    </a:lnTo>
                    <a:lnTo>
                      <a:pt x="81992" y="22861"/>
                    </a:lnTo>
                    <a:lnTo>
                      <a:pt x="82001" y="22861"/>
                    </a:lnTo>
                    <a:lnTo>
                      <a:pt x="82001" y="22944"/>
                    </a:lnTo>
                    <a:lnTo>
                      <a:pt x="82020" y="22944"/>
                    </a:lnTo>
                    <a:lnTo>
                      <a:pt x="82020" y="23018"/>
                    </a:lnTo>
                    <a:lnTo>
                      <a:pt x="82039" y="23018"/>
                    </a:lnTo>
                    <a:lnTo>
                      <a:pt x="82039" y="23083"/>
                    </a:lnTo>
                    <a:lnTo>
                      <a:pt x="82048" y="23083"/>
                    </a:lnTo>
                    <a:lnTo>
                      <a:pt x="82048" y="23139"/>
                    </a:lnTo>
                    <a:lnTo>
                      <a:pt x="82066" y="23139"/>
                    </a:lnTo>
                    <a:lnTo>
                      <a:pt x="82066" y="23129"/>
                    </a:lnTo>
                    <a:lnTo>
                      <a:pt x="82094" y="23129"/>
                    </a:lnTo>
                    <a:lnTo>
                      <a:pt x="82094" y="23111"/>
                    </a:lnTo>
                    <a:lnTo>
                      <a:pt x="82131" y="23111"/>
                    </a:lnTo>
                    <a:lnTo>
                      <a:pt x="82131" y="23092"/>
                    </a:lnTo>
                    <a:lnTo>
                      <a:pt x="82159" y="23092"/>
                    </a:lnTo>
                    <a:lnTo>
                      <a:pt x="82159" y="23083"/>
                    </a:lnTo>
                    <a:lnTo>
                      <a:pt x="82205" y="23083"/>
                    </a:lnTo>
                    <a:lnTo>
                      <a:pt x="82205" y="23064"/>
                    </a:lnTo>
                    <a:lnTo>
                      <a:pt x="82233" y="23064"/>
                    </a:lnTo>
                    <a:lnTo>
                      <a:pt x="82233" y="23046"/>
                    </a:lnTo>
                    <a:lnTo>
                      <a:pt x="82279" y="23046"/>
                    </a:lnTo>
                    <a:lnTo>
                      <a:pt x="82279" y="23037"/>
                    </a:lnTo>
                    <a:lnTo>
                      <a:pt x="82316" y="23037"/>
                    </a:lnTo>
                    <a:lnTo>
                      <a:pt x="82316" y="23018"/>
                    </a:lnTo>
                    <a:lnTo>
                      <a:pt x="82344" y="23018"/>
                    </a:lnTo>
                    <a:lnTo>
                      <a:pt x="82344" y="23000"/>
                    </a:lnTo>
                    <a:lnTo>
                      <a:pt x="82390" y="23000"/>
                    </a:lnTo>
                    <a:lnTo>
                      <a:pt x="82390" y="22990"/>
                    </a:lnTo>
                    <a:lnTo>
                      <a:pt x="82418" y="22990"/>
                    </a:lnTo>
                    <a:lnTo>
                      <a:pt x="82418" y="22972"/>
                    </a:lnTo>
                    <a:lnTo>
                      <a:pt x="82465" y="22972"/>
                    </a:lnTo>
                    <a:lnTo>
                      <a:pt x="82465" y="22953"/>
                    </a:lnTo>
                    <a:lnTo>
                      <a:pt x="82511" y="22953"/>
                    </a:lnTo>
                    <a:lnTo>
                      <a:pt x="82511" y="22944"/>
                    </a:lnTo>
                    <a:lnTo>
                      <a:pt x="82557" y="22944"/>
                    </a:lnTo>
                    <a:lnTo>
                      <a:pt x="82557" y="22926"/>
                    </a:lnTo>
                    <a:lnTo>
                      <a:pt x="82622" y="22926"/>
                    </a:lnTo>
                    <a:lnTo>
                      <a:pt x="82622" y="22907"/>
                    </a:lnTo>
                    <a:lnTo>
                      <a:pt x="82668" y="22907"/>
                    </a:lnTo>
                    <a:lnTo>
                      <a:pt x="82668" y="22898"/>
                    </a:lnTo>
                    <a:lnTo>
                      <a:pt x="82715" y="22898"/>
                    </a:lnTo>
                    <a:lnTo>
                      <a:pt x="82715" y="22879"/>
                    </a:lnTo>
                    <a:lnTo>
                      <a:pt x="82780" y="22879"/>
                    </a:lnTo>
                    <a:lnTo>
                      <a:pt x="82780" y="22861"/>
                    </a:lnTo>
                    <a:lnTo>
                      <a:pt x="82826" y="22861"/>
                    </a:lnTo>
                    <a:lnTo>
                      <a:pt x="82826" y="22851"/>
                    </a:lnTo>
                    <a:lnTo>
                      <a:pt x="82881" y="22851"/>
                    </a:lnTo>
                    <a:lnTo>
                      <a:pt x="82881" y="22833"/>
                    </a:lnTo>
                    <a:lnTo>
                      <a:pt x="82946" y="22833"/>
                    </a:lnTo>
                    <a:lnTo>
                      <a:pt x="82946" y="22814"/>
                    </a:lnTo>
                    <a:lnTo>
                      <a:pt x="83039" y="22814"/>
                    </a:lnTo>
                    <a:lnTo>
                      <a:pt x="83039" y="22805"/>
                    </a:lnTo>
                    <a:lnTo>
                      <a:pt x="83131" y="22805"/>
                    </a:lnTo>
                    <a:lnTo>
                      <a:pt x="83131" y="22787"/>
                    </a:lnTo>
                    <a:lnTo>
                      <a:pt x="83243" y="22787"/>
                    </a:lnTo>
                    <a:lnTo>
                      <a:pt x="83243" y="22768"/>
                    </a:lnTo>
                    <a:lnTo>
                      <a:pt x="83335" y="22768"/>
                    </a:lnTo>
                    <a:lnTo>
                      <a:pt x="83335" y="22759"/>
                    </a:lnTo>
                    <a:lnTo>
                      <a:pt x="83641" y="22759"/>
                    </a:lnTo>
                    <a:lnTo>
                      <a:pt x="83641" y="22740"/>
                    </a:lnTo>
                    <a:lnTo>
                      <a:pt x="83937" y="22740"/>
                    </a:lnTo>
                    <a:lnTo>
                      <a:pt x="83937" y="22759"/>
                    </a:lnTo>
                    <a:lnTo>
                      <a:pt x="84086" y="22759"/>
                    </a:lnTo>
                    <a:lnTo>
                      <a:pt x="84086" y="22768"/>
                    </a:lnTo>
                    <a:lnTo>
                      <a:pt x="84262" y="22768"/>
                    </a:lnTo>
                    <a:lnTo>
                      <a:pt x="84262" y="22787"/>
                    </a:lnTo>
                    <a:lnTo>
                      <a:pt x="84363" y="22787"/>
                    </a:lnTo>
                    <a:lnTo>
                      <a:pt x="84363" y="22805"/>
                    </a:lnTo>
                    <a:lnTo>
                      <a:pt x="84428" y="22805"/>
                    </a:lnTo>
                    <a:lnTo>
                      <a:pt x="84428" y="22814"/>
                    </a:lnTo>
                    <a:lnTo>
                      <a:pt x="84502" y="22814"/>
                    </a:lnTo>
                    <a:lnTo>
                      <a:pt x="84502" y="22833"/>
                    </a:lnTo>
                    <a:lnTo>
                      <a:pt x="84567" y="22833"/>
                    </a:lnTo>
                    <a:lnTo>
                      <a:pt x="84567" y="22851"/>
                    </a:lnTo>
                    <a:lnTo>
                      <a:pt x="84641" y="22851"/>
                    </a:lnTo>
                    <a:lnTo>
                      <a:pt x="84641" y="22861"/>
                    </a:lnTo>
                    <a:lnTo>
                      <a:pt x="84706" y="22861"/>
                    </a:lnTo>
                    <a:lnTo>
                      <a:pt x="84706" y="22879"/>
                    </a:lnTo>
                    <a:lnTo>
                      <a:pt x="84771" y="22879"/>
                    </a:lnTo>
                    <a:lnTo>
                      <a:pt x="84771" y="22898"/>
                    </a:lnTo>
                    <a:lnTo>
                      <a:pt x="84817" y="22898"/>
                    </a:lnTo>
                    <a:lnTo>
                      <a:pt x="84817" y="22907"/>
                    </a:lnTo>
                    <a:lnTo>
                      <a:pt x="84864" y="22907"/>
                    </a:lnTo>
                    <a:lnTo>
                      <a:pt x="84864" y="22926"/>
                    </a:lnTo>
                    <a:lnTo>
                      <a:pt x="84910" y="22926"/>
                    </a:lnTo>
                    <a:lnTo>
                      <a:pt x="84910" y="22944"/>
                    </a:lnTo>
                    <a:lnTo>
                      <a:pt x="84956" y="22944"/>
                    </a:lnTo>
                    <a:lnTo>
                      <a:pt x="84956" y="22953"/>
                    </a:lnTo>
                    <a:lnTo>
                      <a:pt x="84984" y="22953"/>
                    </a:lnTo>
                    <a:lnTo>
                      <a:pt x="84984" y="22972"/>
                    </a:lnTo>
                    <a:lnTo>
                      <a:pt x="85030" y="22972"/>
                    </a:lnTo>
                    <a:lnTo>
                      <a:pt x="85030" y="22990"/>
                    </a:lnTo>
                    <a:lnTo>
                      <a:pt x="85077" y="22990"/>
                    </a:lnTo>
                    <a:lnTo>
                      <a:pt x="85077" y="23000"/>
                    </a:lnTo>
                    <a:lnTo>
                      <a:pt x="85104" y="23000"/>
                    </a:lnTo>
                    <a:lnTo>
                      <a:pt x="85104" y="23018"/>
                    </a:lnTo>
                    <a:lnTo>
                      <a:pt x="85151" y="23018"/>
                    </a:lnTo>
                    <a:lnTo>
                      <a:pt x="85151" y="23037"/>
                    </a:lnTo>
                    <a:lnTo>
                      <a:pt x="85197" y="23037"/>
                    </a:lnTo>
                    <a:lnTo>
                      <a:pt x="85197" y="23046"/>
                    </a:lnTo>
                    <a:lnTo>
                      <a:pt x="85234" y="23046"/>
                    </a:lnTo>
                    <a:lnTo>
                      <a:pt x="85234" y="23064"/>
                    </a:lnTo>
                    <a:lnTo>
                      <a:pt x="85262" y="23064"/>
                    </a:lnTo>
                    <a:lnTo>
                      <a:pt x="85262" y="23083"/>
                    </a:lnTo>
                    <a:lnTo>
                      <a:pt x="85290" y="23083"/>
                    </a:lnTo>
                    <a:lnTo>
                      <a:pt x="85290" y="23092"/>
                    </a:lnTo>
                    <a:lnTo>
                      <a:pt x="85327" y="23092"/>
                    </a:lnTo>
                    <a:lnTo>
                      <a:pt x="85327" y="23111"/>
                    </a:lnTo>
                    <a:lnTo>
                      <a:pt x="85373" y="23111"/>
                    </a:lnTo>
                    <a:lnTo>
                      <a:pt x="85373" y="23129"/>
                    </a:lnTo>
                    <a:lnTo>
                      <a:pt x="85401" y="23129"/>
                    </a:lnTo>
                    <a:lnTo>
                      <a:pt x="85401" y="23139"/>
                    </a:lnTo>
                    <a:lnTo>
                      <a:pt x="85429" y="23139"/>
                    </a:lnTo>
                    <a:lnTo>
                      <a:pt x="85429" y="23157"/>
                    </a:lnTo>
                    <a:lnTo>
                      <a:pt x="85466" y="23157"/>
                    </a:lnTo>
                    <a:lnTo>
                      <a:pt x="85466" y="23176"/>
                    </a:lnTo>
                    <a:lnTo>
                      <a:pt x="85493" y="23176"/>
                    </a:lnTo>
                    <a:lnTo>
                      <a:pt x="85493" y="23185"/>
                    </a:lnTo>
                    <a:lnTo>
                      <a:pt x="85521" y="23185"/>
                    </a:lnTo>
                    <a:lnTo>
                      <a:pt x="85521" y="23203"/>
                    </a:lnTo>
                    <a:lnTo>
                      <a:pt x="85558" y="23203"/>
                    </a:lnTo>
                    <a:lnTo>
                      <a:pt x="85558" y="23222"/>
                    </a:lnTo>
                    <a:lnTo>
                      <a:pt x="85568" y="23222"/>
                    </a:lnTo>
                    <a:lnTo>
                      <a:pt x="85568" y="23231"/>
                    </a:lnTo>
                    <a:lnTo>
                      <a:pt x="85605" y="23231"/>
                    </a:lnTo>
                    <a:lnTo>
                      <a:pt x="85605" y="23250"/>
                    </a:lnTo>
                    <a:lnTo>
                      <a:pt x="85632" y="23250"/>
                    </a:lnTo>
                    <a:lnTo>
                      <a:pt x="85632" y="23268"/>
                    </a:lnTo>
                    <a:lnTo>
                      <a:pt x="85651" y="23268"/>
                    </a:lnTo>
                    <a:lnTo>
                      <a:pt x="85651" y="23277"/>
                    </a:lnTo>
                    <a:lnTo>
                      <a:pt x="85679" y="23277"/>
                    </a:lnTo>
                    <a:lnTo>
                      <a:pt x="85679" y="23296"/>
                    </a:lnTo>
                    <a:lnTo>
                      <a:pt x="85706" y="23296"/>
                    </a:lnTo>
                    <a:lnTo>
                      <a:pt x="85706" y="23315"/>
                    </a:lnTo>
                    <a:lnTo>
                      <a:pt x="85725" y="23315"/>
                    </a:lnTo>
                    <a:lnTo>
                      <a:pt x="85725" y="23324"/>
                    </a:lnTo>
                    <a:lnTo>
                      <a:pt x="85753" y="23324"/>
                    </a:lnTo>
                    <a:lnTo>
                      <a:pt x="85753" y="23342"/>
                    </a:lnTo>
                    <a:lnTo>
                      <a:pt x="85771" y="23342"/>
                    </a:lnTo>
                    <a:lnTo>
                      <a:pt x="85771" y="23361"/>
                    </a:lnTo>
                    <a:lnTo>
                      <a:pt x="85790" y="23361"/>
                    </a:lnTo>
                    <a:lnTo>
                      <a:pt x="85790" y="23370"/>
                    </a:lnTo>
                    <a:lnTo>
                      <a:pt x="85818" y="23370"/>
                    </a:lnTo>
                    <a:lnTo>
                      <a:pt x="85818" y="23389"/>
                    </a:lnTo>
                    <a:lnTo>
                      <a:pt x="85836" y="23389"/>
                    </a:lnTo>
                    <a:lnTo>
                      <a:pt x="85836" y="23407"/>
                    </a:lnTo>
                    <a:lnTo>
                      <a:pt x="85864" y="23407"/>
                    </a:lnTo>
                    <a:lnTo>
                      <a:pt x="85864" y="23416"/>
                    </a:lnTo>
                    <a:lnTo>
                      <a:pt x="85882" y="23416"/>
                    </a:lnTo>
                    <a:lnTo>
                      <a:pt x="85882" y="23435"/>
                    </a:lnTo>
                    <a:lnTo>
                      <a:pt x="85892" y="23435"/>
                    </a:lnTo>
                    <a:lnTo>
                      <a:pt x="85892" y="23453"/>
                    </a:lnTo>
                    <a:lnTo>
                      <a:pt x="85929" y="23453"/>
                    </a:lnTo>
                    <a:lnTo>
                      <a:pt x="85929" y="23463"/>
                    </a:lnTo>
                    <a:lnTo>
                      <a:pt x="85938" y="23463"/>
                    </a:lnTo>
                    <a:lnTo>
                      <a:pt x="85938" y="23481"/>
                    </a:lnTo>
                    <a:lnTo>
                      <a:pt x="85957" y="23481"/>
                    </a:lnTo>
                    <a:lnTo>
                      <a:pt x="85957" y="23500"/>
                    </a:lnTo>
                    <a:lnTo>
                      <a:pt x="85984" y="23500"/>
                    </a:lnTo>
                    <a:lnTo>
                      <a:pt x="85984" y="23509"/>
                    </a:lnTo>
                    <a:lnTo>
                      <a:pt x="86003" y="23509"/>
                    </a:lnTo>
                    <a:lnTo>
                      <a:pt x="86003" y="23528"/>
                    </a:lnTo>
                    <a:lnTo>
                      <a:pt x="86021" y="23528"/>
                    </a:lnTo>
                    <a:lnTo>
                      <a:pt x="86021" y="23546"/>
                    </a:lnTo>
                    <a:lnTo>
                      <a:pt x="86049" y="23546"/>
                    </a:lnTo>
                    <a:lnTo>
                      <a:pt x="86049" y="23555"/>
                    </a:lnTo>
                    <a:lnTo>
                      <a:pt x="86068" y="23555"/>
                    </a:lnTo>
                    <a:lnTo>
                      <a:pt x="86068" y="23574"/>
                    </a:lnTo>
                    <a:lnTo>
                      <a:pt x="86077" y="23574"/>
                    </a:lnTo>
                    <a:lnTo>
                      <a:pt x="86077" y="23592"/>
                    </a:lnTo>
                    <a:lnTo>
                      <a:pt x="86096" y="23592"/>
                    </a:lnTo>
                    <a:lnTo>
                      <a:pt x="86096" y="23602"/>
                    </a:lnTo>
                    <a:lnTo>
                      <a:pt x="86114" y="23602"/>
                    </a:lnTo>
                    <a:lnTo>
                      <a:pt x="86114" y="23620"/>
                    </a:lnTo>
                    <a:lnTo>
                      <a:pt x="86123" y="23620"/>
                    </a:lnTo>
                    <a:lnTo>
                      <a:pt x="86123" y="23639"/>
                    </a:lnTo>
                    <a:lnTo>
                      <a:pt x="86142" y="23639"/>
                    </a:lnTo>
                    <a:lnTo>
                      <a:pt x="86142" y="23648"/>
                    </a:lnTo>
                    <a:lnTo>
                      <a:pt x="86160" y="23648"/>
                    </a:lnTo>
                    <a:lnTo>
                      <a:pt x="86160" y="23667"/>
                    </a:lnTo>
                    <a:lnTo>
                      <a:pt x="86170" y="23667"/>
                    </a:lnTo>
                    <a:lnTo>
                      <a:pt x="86170" y="23685"/>
                    </a:lnTo>
                    <a:lnTo>
                      <a:pt x="86188" y="23685"/>
                    </a:lnTo>
                    <a:lnTo>
                      <a:pt x="86188" y="23694"/>
                    </a:lnTo>
                    <a:lnTo>
                      <a:pt x="86216" y="23694"/>
                    </a:lnTo>
                    <a:lnTo>
                      <a:pt x="86216" y="23713"/>
                    </a:lnTo>
                    <a:lnTo>
                      <a:pt x="86234" y="23713"/>
                    </a:lnTo>
                    <a:lnTo>
                      <a:pt x="86234" y="23731"/>
                    </a:lnTo>
                    <a:lnTo>
                      <a:pt x="86253" y="23731"/>
                    </a:lnTo>
                    <a:lnTo>
                      <a:pt x="86253" y="23741"/>
                    </a:lnTo>
                    <a:lnTo>
                      <a:pt x="86262" y="23741"/>
                    </a:lnTo>
                    <a:lnTo>
                      <a:pt x="86262" y="23759"/>
                    </a:lnTo>
                    <a:lnTo>
                      <a:pt x="86281" y="23759"/>
                    </a:lnTo>
                    <a:lnTo>
                      <a:pt x="86281" y="23778"/>
                    </a:lnTo>
                    <a:lnTo>
                      <a:pt x="86299" y="23778"/>
                    </a:lnTo>
                    <a:lnTo>
                      <a:pt x="86299" y="23787"/>
                    </a:lnTo>
                    <a:lnTo>
                      <a:pt x="86309" y="23787"/>
                    </a:lnTo>
                    <a:lnTo>
                      <a:pt x="86309" y="23805"/>
                    </a:lnTo>
                    <a:lnTo>
                      <a:pt x="86327" y="23805"/>
                    </a:lnTo>
                    <a:lnTo>
                      <a:pt x="86327" y="23824"/>
                    </a:lnTo>
                    <a:lnTo>
                      <a:pt x="86346" y="23824"/>
                    </a:lnTo>
                    <a:lnTo>
                      <a:pt x="86346" y="23833"/>
                    </a:lnTo>
                    <a:lnTo>
                      <a:pt x="86355" y="23833"/>
                    </a:lnTo>
                    <a:lnTo>
                      <a:pt x="86355" y="23852"/>
                    </a:lnTo>
                    <a:lnTo>
                      <a:pt x="86373" y="23852"/>
                    </a:lnTo>
                    <a:lnTo>
                      <a:pt x="86373" y="23870"/>
                    </a:lnTo>
                    <a:lnTo>
                      <a:pt x="86392" y="23870"/>
                    </a:lnTo>
                    <a:lnTo>
                      <a:pt x="86392" y="23880"/>
                    </a:lnTo>
                    <a:lnTo>
                      <a:pt x="86401" y="23880"/>
                    </a:lnTo>
                    <a:lnTo>
                      <a:pt x="86401" y="23898"/>
                    </a:lnTo>
                    <a:lnTo>
                      <a:pt x="86420" y="23898"/>
                    </a:lnTo>
                    <a:lnTo>
                      <a:pt x="86420" y="23917"/>
                    </a:lnTo>
                    <a:lnTo>
                      <a:pt x="86438" y="23917"/>
                    </a:lnTo>
                    <a:lnTo>
                      <a:pt x="86438" y="23926"/>
                    </a:lnTo>
                    <a:lnTo>
                      <a:pt x="86447" y="23926"/>
                    </a:lnTo>
                    <a:lnTo>
                      <a:pt x="86447" y="23944"/>
                    </a:lnTo>
                    <a:lnTo>
                      <a:pt x="86466" y="23944"/>
                    </a:lnTo>
                    <a:lnTo>
                      <a:pt x="86466" y="23972"/>
                    </a:lnTo>
                    <a:lnTo>
                      <a:pt x="86485" y="23972"/>
                    </a:lnTo>
                    <a:lnTo>
                      <a:pt x="86485" y="23991"/>
                    </a:lnTo>
                    <a:lnTo>
                      <a:pt x="86494" y="23991"/>
                    </a:lnTo>
                    <a:lnTo>
                      <a:pt x="86494" y="24009"/>
                    </a:lnTo>
                    <a:lnTo>
                      <a:pt x="86512" y="24009"/>
                    </a:lnTo>
                    <a:lnTo>
                      <a:pt x="86512" y="24018"/>
                    </a:lnTo>
                    <a:lnTo>
                      <a:pt x="86531" y="24018"/>
                    </a:lnTo>
                    <a:lnTo>
                      <a:pt x="86531" y="24056"/>
                    </a:lnTo>
                    <a:lnTo>
                      <a:pt x="86540" y="24056"/>
                    </a:lnTo>
                    <a:lnTo>
                      <a:pt x="86540" y="24065"/>
                    </a:lnTo>
                    <a:lnTo>
                      <a:pt x="86559" y="24065"/>
                    </a:lnTo>
                    <a:lnTo>
                      <a:pt x="86559" y="24083"/>
                    </a:lnTo>
                    <a:lnTo>
                      <a:pt x="86577" y="24083"/>
                    </a:lnTo>
                    <a:lnTo>
                      <a:pt x="86577" y="24102"/>
                    </a:lnTo>
                    <a:lnTo>
                      <a:pt x="86586" y="24102"/>
                    </a:lnTo>
                    <a:lnTo>
                      <a:pt x="86586" y="24111"/>
                    </a:lnTo>
                    <a:lnTo>
                      <a:pt x="86605" y="24111"/>
                    </a:lnTo>
                    <a:lnTo>
                      <a:pt x="86605" y="24148"/>
                    </a:lnTo>
                    <a:lnTo>
                      <a:pt x="86623" y="24148"/>
                    </a:lnTo>
                    <a:lnTo>
                      <a:pt x="86623" y="24157"/>
                    </a:lnTo>
                    <a:lnTo>
                      <a:pt x="86633" y="24157"/>
                    </a:lnTo>
                    <a:lnTo>
                      <a:pt x="86633" y="24176"/>
                    </a:lnTo>
                    <a:lnTo>
                      <a:pt x="86651" y="24176"/>
                    </a:lnTo>
                    <a:lnTo>
                      <a:pt x="86651" y="24194"/>
                    </a:lnTo>
                    <a:lnTo>
                      <a:pt x="86670" y="24194"/>
                    </a:lnTo>
                    <a:lnTo>
                      <a:pt x="86670" y="24222"/>
                    </a:lnTo>
                    <a:lnTo>
                      <a:pt x="86679" y="24222"/>
                    </a:lnTo>
                    <a:lnTo>
                      <a:pt x="86679" y="24241"/>
                    </a:lnTo>
                    <a:lnTo>
                      <a:pt x="86698" y="24241"/>
                    </a:lnTo>
                    <a:lnTo>
                      <a:pt x="86698" y="24250"/>
                    </a:lnTo>
                    <a:lnTo>
                      <a:pt x="86716" y="24250"/>
                    </a:lnTo>
                    <a:lnTo>
                      <a:pt x="86716" y="24287"/>
                    </a:lnTo>
                    <a:lnTo>
                      <a:pt x="86725" y="24287"/>
                    </a:lnTo>
                    <a:lnTo>
                      <a:pt x="86725" y="24315"/>
                    </a:lnTo>
                    <a:lnTo>
                      <a:pt x="86744" y="24315"/>
                    </a:lnTo>
                    <a:lnTo>
                      <a:pt x="86744" y="24333"/>
                    </a:lnTo>
                    <a:lnTo>
                      <a:pt x="86762" y="24333"/>
                    </a:lnTo>
                    <a:lnTo>
                      <a:pt x="86762" y="24361"/>
                    </a:lnTo>
                    <a:lnTo>
                      <a:pt x="86772" y="24361"/>
                    </a:lnTo>
                    <a:lnTo>
                      <a:pt x="86772" y="24380"/>
                    </a:lnTo>
                    <a:lnTo>
                      <a:pt x="86790" y="24380"/>
                    </a:lnTo>
                    <a:lnTo>
                      <a:pt x="86790" y="24408"/>
                    </a:lnTo>
                    <a:lnTo>
                      <a:pt x="86809" y="24408"/>
                    </a:lnTo>
                    <a:lnTo>
                      <a:pt x="86809" y="24435"/>
                    </a:lnTo>
                    <a:lnTo>
                      <a:pt x="86818" y="24435"/>
                    </a:lnTo>
                    <a:lnTo>
                      <a:pt x="86818" y="24454"/>
                    </a:lnTo>
                    <a:lnTo>
                      <a:pt x="86837" y="24454"/>
                    </a:lnTo>
                    <a:lnTo>
                      <a:pt x="86837" y="24482"/>
                    </a:lnTo>
                    <a:lnTo>
                      <a:pt x="86855" y="24482"/>
                    </a:lnTo>
                    <a:lnTo>
                      <a:pt x="86855" y="24519"/>
                    </a:lnTo>
                    <a:lnTo>
                      <a:pt x="86864" y="24519"/>
                    </a:lnTo>
                    <a:lnTo>
                      <a:pt x="86864" y="24528"/>
                    </a:lnTo>
                    <a:lnTo>
                      <a:pt x="86883" y="24528"/>
                    </a:lnTo>
                    <a:lnTo>
                      <a:pt x="86883" y="24565"/>
                    </a:lnTo>
                    <a:lnTo>
                      <a:pt x="86901" y="24565"/>
                    </a:lnTo>
                    <a:lnTo>
                      <a:pt x="86901" y="24574"/>
                    </a:lnTo>
                    <a:lnTo>
                      <a:pt x="86911" y="24574"/>
                    </a:lnTo>
                    <a:lnTo>
                      <a:pt x="86911" y="24611"/>
                    </a:lnTo>
                    <a:lnTo>
                      <a:pt x="86929" y="24611"/>
                    </a:lnTo>
                    <a:lnTo>
                      <a:pt x="86929" y="24639"/>
                    </a:lnTo>
                    <a:lnTo>
                      <a:pt x="86948" y="24639"/>
                    </a:lnTo>
                    <a:lnTo>
                      <a:pt x="86948" y="24667"/>
                    </a:lnTo>
                    <a:lnTo>
                      <a:pt x="86957" y="24667"/>
                    </a:lnTo>
                    <a:lnTo>
                      <a:pt x="86957" y="24704"/>
                    </a:lnTo>
                    <a:lnTo>
                      <a:pt x="86975" y="24704"/>
                    </a:lnTo>
                    <a:lnTo>
                      <a:pt x="86975" y="24732"/>
                    </a:lnTo>
                    <a:lnTo>
                      <a:pt x="86994" y="24732"/>
                    </a:lnTo>
                    <a:lnTo>
                      <a:pt x="86994" y="24778"/>
                    </a:lnTo>
                    <a:lnTo>
                      <a:pt x="87003" y="24778"/>
                    </a:lnTo>
                    <a:lnTo>
                      <a:pt x="87003" y="24806"/>
                    </a:lnTo>
                    <a:lnTo>
                      <a:pt x="87022" y="24806"/>
                    </a:lnTo>
                    <a:lnTo>
                      <a:pt x="87022" y="24843"/>
                    </a:lnTo>
                    <a:lnTo>
                      <a:pt x="87040" y="24843"/>
                    </a:lnTo>
                    <a:lnTo>
                      <a:pt x="87040" y="24889"/>
                    </a:lnTo>
                    <a:lnTo>
                      <a:pt x="87050" y="24889"/>
                    </a:lnTo>
                    <a:lnTo>
                      <a:pt x="87050" y="24917"/>
                    </a:lnTo>
                    <a:lnTo>
                      <a:pt x="87068" y="24917"/>
                    </a:lnTo>
                    <a:lnTo>
                      <a:pt x="87068" y="24945"/>
                    </a:lnTo>
                    <a:lnTo>
                      <a:pt x="87087" y="24945"/>
                    </a:lnTo>
                    <a:lnTo>
                      <a:pt x="87087" y="24982"/>
                    </a:lnTo>
                    <a:lnTo>
                      <a:pt x="87096" y="24982"/>
                    </a:lnTo>
                    <a:lnTo>
                      <a:pt x="87096" y="25028"/>
                    </a:lnTo>
                    <a:lnTo>
                      <a:pt x="87114" y="25028"/>
                    </a:lnTo>
                    <a:lnTo>
                      <a:pt x="87114" y="25056"/>
                    </a:lnTo>
                    <a:lnTo>
                      <a:pt x="87133" y="25056"/>
                    </a:lnTo>
                    <a:lnTo>
                      <a:pt x="87133" y="25102"/>
                    </a:lnTo>
                    <a:lnTo>
                      <a:pt x="87142" y="25102"/>
                    </a:lnTo>
                    <a:lnTo>
                      <a:pt x="87142" y="25167"/>
                    </a:lnTo>
                    <a:lnTo>
                      <a:pt x="87161" y="25167"/>
                    </a:lnTo>
                    <a:lnTo>
                      <a:pt x="87161" y="25213"/>
                    </a:lnTo>
                    <a:lnTo>
                      <a:pt x="87179" y="25213"/>
                    </a:lnTo>
                    <a:lnTo>
                      <a:pt x="87179" y="25269"/>
                    </a:lnTo>
                    <a:lnTo>
                      <a:pt x="87188" y="25269"/>
                    </a:lnTo>
                    <a:lnTo>
                      <a:pt x="87188" y="25315"/>
                    </a:lnTo>
                    <a:lnTo>
                      <a:pt x="87207" y="25315"/>
                    </a:lnTo>
                    <a:lnTo>
                      <a:pt x="87207" y="25380"/>
                    </a:lnTo>
                    <a:lnTo>
                      <a:pt x="87226" y="25380"/>
                    </a:lnTo>
                    <a:lnTo>
                      <a:pt x="87226" y="25445"/>
                    </a:lnTo>
                    <a:lnTo>
                      <a:pt x="87235" y="25445"/>
                    </a:lnTo>
                    <a:lnTo>
                      <a:pt x="87235" y="25491"/>
                    </a:lnTo>
                    <a:lnTo>
                      <a:pt x="87253" y="25491"/>
                    </a:lnTo>
                    <a:lnTo>
                      <a:pt x="87253" y="25584"/>
                    </a:lnTo>
                    <a:lnTo>
                      <a:pt x="87272" y="25584"/>
                    </a:lnTo>
                    <a:lnTo>
                      <a:pt x="87272" y="25704"/>
                    </a:lnTo>
                    <a:lnTo>
                      <a:pt x="87281" y="25704"/>
                    </a:lnTo>
                    <a:lnTo>
                      <a:pt x="87281" y="25815"/>
                    </a:lnTo>
                    <a:lnTo>
                      <a:pt x="87300" y="25815"/>
                    </a:lnTo>
                    <a:lnTo>
                      <a:pt x="87300" y="25936"/>
                    </a:lnTo>
                    <a:lnTo>
                      <a:pt x="87318" y="25936"/>
                    </a:lnTo>
                    <a:lnTo>
                      <a:pt x="87318" y="26399"/>
                    </a:lnTo>
                    <a:lnTo>
                      <a:pt x="87327" y="26399"/>
                    </a:lnTo>
                    <a:lnTo>
                      <a:pt x="87327" y="26371"/>
                    </a:lnTo>
                    <a:lnTo>
                      <a:pt x="87346" y="26371"/>
                    </a:lnTo>
                    <a:lnTo>
                      <a:pt x="87346" y="26334"/>
                    </a:lnTo>
                    <a:lnTo>
                      <a:pt x="87364" y="26334"/>
                    </a:lnTo>
                    <a:lnTo>
                      <a:pt x="87364" y="26325"/>
                    </a:lnTo>
                    <a:lnTo>
                      <a:pt x="87374" y="26325"/>
                    </a:lnTo>
                    <a:lnTo>
                      <a:pt x="87374" y="26288"/>
                    </a:lnTo>
                    <a:lnTo>
                      <a:pt x="87392" y="26288"/>
                    </a:lnTo>
                    <a:lnTo>
                      <a:pt x="87392" y="26260"/>
                    </a:lnTo>
                    <a:lnTo>
                      <a:pt x="87411" y="26260"/>
                    </a:lnTo>
                    <a:lnTo>
                      <a:pt x="87411" y="26241"/>
                    </a:lnTo>
                    <a:lnTo>
                      <a:pt x="87420" y="26241"/>
                    </a:lnTo>
                    <a:lnTo>
                      <a:pt x="87420" y="26214"/>
                    </a:lnTo>
                    <a:lnTo>
                      <a:pt x="87439" y="26214"/>
                    </a:lnTo>
                    <a:lnTo>
                      <a:pt x="87439" y="26195"/>
                    </a:lnTo>
                    <a:lnTo>
                      <a:pt x="87457" y="26195"/>
                    </a:lnTo>
                    <a:lnTo>
                      <a:pt x="87457" y="26167"/>
                    </a:lnTo>
                    <a:lnTo>
                      <a:pt x="87466" y="26167"/>
                    </a:lnTo>
                    <a:lnTo>
                      <a:pt x="87466" y="26149"/>
                    </a:lnTo>
                    <a:lnTo>
                      <a:pt x="87485" y="26149"/>
                    </a:lnTo>
                    <a:lnTo>
                      <a:pt x="87485" y="26121"/>
                    </a:lnTo>
                    <a:lnTo>
                      <a:pt x="87503" y="26121"/>
                    </a:lnTo>
                    <a:lnTo>
                      <a:pt x="87503" y="26103"/>
                    </a:lnTo>
                    <a:lnTo>
                      <a:pt x="87513" y="26103"/>
                    </a:lnTo>
                    <a:lnTo>
                      <a:pt x="87513" y="26093"/>
                    </a:lnTo>
                    <a:lnTo>
                      <a:pt x="87531" y="26093"/>
                    </a:lnTo>
                    <a:lnTo>
                      <a:pt x="87531" y="26056"/>
                    </a:lnTo>
                    <a:lnTo>
                      <a:pt x="87550" y="26056"/>
                    </a:lnTo>
                    <a:lnTo>
                      <a:pt x="87550" y="26047"/>
                    </a:lnTo>
                    <a:lnTo>
                      <a:pt x="87559" y="26047"/>
                    </a:lnTo>
                    <a:lnTo>
                      <a:pt x="87559" y="26010"/>
                    </a:lnTo>
                    <a:lnTo>
                      <a:pt x="87578" y="26010"/>
                    </a:lnTo>
                    <a:lnTo>
                      <a:pt x="87578" y="26001"/>
                    </a:lnTo>
                    <a:lnTo>
                      <a:pt x="87596" y="26001"/>
                    </a:lnTo>
                    <a:lnTo>
                      <a:pt x="87596" y="25982"/>
                    </a:lnTo>
                    <a:lnTo>
                      <a:pt x="87605" y="25982"/>
                    </a:lnTo>
                    <a:lnTo>
                      <a:pt x="87605" y="25964"/>
                    </a:lnTo>
                    <a:lnTo>
                      <a:pt x="87624" y="25964"/>
                    </a:lnTo>
                    <a:lnTo>
                      <a:pt x="87624" y="25954"/>
                    </a:lnTo>
                    <a:lnTo>
                      <a:pt x="87642" y="25954"/>
                    </a:lnTo>
                    <a:lnTo>
                      <a:pt x="87642" y="25936"/>
                    </a:lnTo>
                    <a:lnTo>
                      <a:pt x="87652" y="25936"/>
                    </a:lnTo>
                    <a:lnTo>
                      <a:pt x="87652" y="25917"/>
                    </a:lnTo>
                    <a:lnTo>
                      <a:pt x="87670" y="25917"/>
                    </a:lnTo>
                    <a:lnTo>
                      <a:pt x="87670" y="25908"/>
                    </a:lnTo>
                    <a:lnTo>
                      <a:pt x="87689" y="25908"/>
                    </a:lnTo>
                    <a:lnTo>
                      <a:pt x="87689" y="25871"/>
                    </a:lnTo>
                    <a:lnTo>
                      <a:pt x="87698" y="25871"/>
                    </a:lnTo>
                    <a:lnTo>
                      <a:pt x="87698" y="25862"/>
                    </a:lnTo>
                    <a:lnTo>
                      <a:pt x="87716" y="25862"/>
                    </a:lnTo>
                    <a:lnTo>
                      <a:pt x="87716" y="25843"/>
                    </a:lnTo>
                    <a:lnTo>
                      <a:pt x="87735" y="25843"/>
                    </a:lnTo>
                    <a:lnTo>
                      <a:pt x="87735" y="25825"/>
                    </a:lnTo>
                    <a:lnTo>
                      <a:pt x="87744" y="25825"/>
                    </a:lnTo>
                    <a:lnTo>
                      <a:pt x="87744" y="25815"/>
                    </a:lnTo>
                    <a:lnTo>
                      <a:pt x="87763" y="25815"/>
                    </a:lnTo>
                    <a:lnTo>
                      <a:pt x="87763" y="25797"/>
                    </a:lnTo>
                    <a:lnTo>
                      <a:pt x="87781" y="25797"/>
                    </a:lnTo>
                    <a:lnTo>
                      <a:pt x="87781" y="25778"/>
                    </a:lnTo>
                    <a:lnTo>
                      <a:pt x="87791" y="25778"/>
                    </a:lnTo>
                    <a:lnTo>
                      <a:pt x="87791" y="25769"/>
                    </a:lnTo>
                    <a:lnTo>
                      <a:pt x="87809" y="25769"/>
                    </a:lnTo>
                    <a:lnTo>
                      <a:pt x="87809" y="25751"/>
                    </a:lnTo>
                    <a:lnTo>
                      <a:pt x="87828" y="25751"/>
                    </a:lnTo>
                    <a:lnTo>
                      <a:pt x="87828" y="25732"/>
                    </a:lnTo>
                    <a:lnTo>
                      <a:pt x="87837" y="25732"/>
                    </a:lnTo>
                    <a:lnTo>
                      <a:pt x="87837" y="25723"/>
                    </a:lnTo>
                    <a:lnTo>
                      <a:pt x="87874" y="25723"/>
                    </a:lnTo>
                    <a:lnTo>
                      <a:pt x="87874" y="25704"/>
                    </a:lnTo>
                    <a:lnTo>
                      <a:pt x="87883" y="25704"/>
                    </a:lnTo>
                    <a:lnTo>
                      <a:pt x="87883" y="25686"/>
                    </a:lnTo>
                    <a:lnTo>
                      <a:pt x="87902" y="25686"/>
                    </a:lnTo>
                    <a:lnTo>
                      <a:pt x="87902" y="25676"/>
                    </a:lnTo>
                    <a:lnTo>
                      <a:pt x="87920" y="25676"/>
                    </a:lnTo>
                    <a:lnTo>
                      <a:pt x="87920" y="25658"/>
                    </a:lnTo>
                    <a:lnTo>
                      <a:pt x="87929" y="25658"/>
                    </a:lnTo>
                    <a:lnTo>
                      <a:pt x="87929" y="25639"/>
                    </a:lnTo>
                    <a:lnTo>
                      <a:pt x="87948" y="25639"/>
                    </a:lnTo>
                    <a:lnTo>
                      <a:pt x="87948" y="25630"/>
                    </a:lnTo>
                    <a:lnTo>
                      <a:pt x="87976" y="25630"/>
                    </a:lnTo>
                    <a:lnTo>
                      <a:pt x="87976" y="25612"/>
                    </a:lnTo>
                    <a:lnTo>
                      <a:pt x="87994" y="25612"/>
                    </a:lnTo>
                    <a:lnTo>
                      <a:pt x="87994" y="25593"/>
                    </a:lnTo>
                    <a:lnTo>
                      <a:pt x="88013" y="25593"/>
                    </a:lnTo>
                    <a:lnTo>
                      <a:pt x="88013" y="25584"/>
                    </a:lnTo>
                    <a:lnTo>
                      <a:pt x="88022" y="25584"/>
                    </a:lnTo>
                    <a:lnTo>
                      <a:pt x="88022" y="25565"/>
                    </a:lnTo>
                    <a:lnTo>
                      <a:pt x="88059" y="25565"/>
                    </a:lnTo>
                    <a:lnTo>
                      <a:pt x="88059" y="25547"/>
                    </a:lnTo>
                    <a:lnTo>
                      <a:pt x="88068" y="25547"/>
                    </a:lnTo>
                    <a:lnTo>
                      <a:pt x="88068" y="25538"/>
                    </a:lnTo>
                    <a:lnTo>
                      <a:pt x="88087" y="25538"/>
                    </a:lnTo>
                    <a:lnTo>
                      <a:pt x="88087" y="25519"/>
                    </a:lnTo>
                    <a:lnTo>
                      <a:pt x="88115" y="25519"/>
                    </a:lnTo>
                    <a:lnTo>
                      <a:pt x="88115" y="25500"/>
                    </a:lnTo>
                    <a:lnTo>
                      <a:pt x="88133" y="25500"/>
                    </a:lnTo>
                    <a:lnTo>
                      <a:pt x="88133" y="25491"/>
                    </a:lnTo>
                    <a:lnTo>
                      <a:pt x="88161" y="25491"/>
                    </a:lnTo>
                    <a:lnTo>
                      <a:pt x="88161" y="25473"/>
                    </a:lnTo>
                    <a:lnTo>
                      <a:pt x="88180" y="25473"/>
                    </a:lnTo>
                    <a:lnTo>
                      <a:pt x="88180" y="25454"/>
                    </a:lnTo>
                    <a:lnTo>
                      <a:pt x="88207" y="25454"/>
                    </a:lnTo>
                    <a:lnTo>
                      <a:pt x="88207" y="25445"/>
                    </a:lnTo>
                    <a:lnTo>
                      <a:pt x="88244" y="25445"/>
                    </a:lnTo>
                    <a:lnTo>
                      <a:pt x="88244" y="25426"/>
                    </a:lnTo>
                    <a:lnTo>
                      <a:pt x="88254" y="25426"/>
                    </a:lnTo>
                    <a:lnTo>
                      <a:pt x="88254" y="25408"/>
                    </a:lnTo>
                    <a:lnTo>
                      <a:pt x="88291" y="25408"/>
                    </a:lnTo>
                    <a:lnTo>
                      <a:pt x="88291" y="25399"/>
                    </a:lnTo>
                    <a:lnTo>
                      <a:pt x="88300" y="25399"/>
                    </a:lnTo>
                    <a:lnTo>
                      <a:pt x="88300" y="25380"/>
                    </a:lnTo>
                    <a:lnTo>
                      <a:pt x="88337" y="25380"/>
                    </a:lnTo>
                    <a:lnTo>
                      <a:pt x="88337" y="25362"/>
                    </a:lnTo>
                    <a:lnTo>
                      <a:pt x="88365" y="25362"/>
                    </a:lnTo>
                    <a:lnTo>
                      <a:pt x="88365" y="25352"/>
                    </a:lnTo>
                    <a:lnTo>
                      <a:pt x="88393" y="25352"/>
                    </a:lnTo>
                    <a:lnTo>
                      <a:pt x="88393" y="25334"/>
                    </a:lnTo>
                    <a:lnTo>
                      <a:pt x="88430" y="25334"/>
                    </a:lnTo>
                    <a:lnTo>
                      <a:pt x="88430" y="25315"/>
                    </a:lnTo>
                    <a:lnTo>
                      <a:pt x="88457" y="25315"/>
                    </a:lnTo>
                    <a:lnTo>
                      <a:pt x="88457" y="25306"/>
                    </a:lnTo>
                    <a:lnTo>
                      <a:pt x="88485" y="25306"/>
                    </a:lnTo>
                    <a:lnTo>
                      <a:pt x="88485" y="25287"/>
                    </a:lnTo>
                    <a:lnTo>
                      <a:pt x="88522" y="25287"/>
                    </a:lnTo>
                    <a:lnTo>
                      <a:pt x="88522" y="25269"/>
                    </a:lnTo>
                    <a:lnTo>
                      <a:pt x="88550" y="25269"/>
                    </a:lnTo>
                    <a:lnTo>
                      <a:pt x="88550" y="25260"/>
                    </a:lnTo>
                    <a:lnTo>
                      <a:pt x="88578" y="25260"/>
                    </a:lnTo>
                    <a:lnTo>
                      <a:pt x="88578" y="25241"/>
                    </a:lnTo>
                    <a:lnTo>
                      <a:pt x="88624" y="25241"/>
                    </a:lnTo>
                    <a:lnTo>
                      <a:pt x="88624" y="25223"/>
                    </a:lnTo>
                    <a:lnTo>
                      <a:pt x="88661" y="25223"/>
                    </a:lnTo>
                    <a:lnTo>
                      <a:pt x="88661" y="25213"/>
                    </a:lnTo>
                    <a:lnTo>
                      <a:pt x="88708" y="25213"/>
                    </a:lnTo>
                    <a:lnTo>
                      <a:pt x="88708" y="25195"/>
                    </a:lnTo>
                    <a:lnTo>
                      <a:pt x="88735" y="25195"/>
                    </a:lnTo>
                    <a:lnTo>
                      <a:pt x="88735" y="25176"/>
                    </a:lnTo>
                    <a:lnTo>
                      <a:pt x="88782" y="25176"/>
                    </a:lnTo>
                    <a:lnTo>
                      <a:pt x="88782" y="25167"/>
                    </a:lnTo>
                    <a:lnTo>
                      <a:pt x="88828" y="25167"/>
                    </a:lnTo>
                    <a:lnTo>
                      <a:pt x="88828" y="25149"/>
                    </a:lnTo>
                    <a:lnTo>
                      <a:pt x="88874" y="25149"/>
                    </a:lnTo>
                    <a:lnTo>
                      <a:pt x="88874" y="25130"/>
                    </a:lnTo>
                    <a:lnTo>
                      <a:pt x="88939" y="25130"/>
                    </a:lnTo>
                    <a:lnTo>
                      <a:pt x="88939" y="25121"/>
                    </a:lnTo>
                    <a:lnTo>
                      <a:pt x="88995" y="25121"/>
                    </a:lnTo>
                    <a:lnTo>
                      <a:pt x="88995" y="25102"/>
                    </a:lnTo>
                    <a:lnTo>
                      <a:pt x="89060" y="25102"/>
                    </a:lnTo>
                    <a:lnTo>
                      <a:pt x="89060" y="25084"/>
                    </a:lnTo>
                    <a:lnTo>
                      <a:pt x="89152" y="25084"/>
                    </a:lnTo>
                    <a:lnTo>
                      <a:pt x="89152" y="25074"/>
                    </a:lnTo>
                    <a:lnTo>
                      <a:pt x="89245" y="25074"/>
                    </a:lnTo>
                    <a:lnTo>
                      <a:pt x="89245" y="25056"/>
                    </a:lnTo>
                    <a:lnTo>
                      <a:pt x="89337" y="25056"/>
                    </a:lnTo>
                    <a:lnTo>
                      <a:pt x="89337" y="25037"/>
                    </a:lnTo>
                    <a:lnTo>
                      <a:pt x="89550" y="25037"/>
                    </a:lnTo>
                    <a:lnTo>
                      <a:pt x="89550" y="25028"/>
                    </a:lnTo>
                    <a:lnTo>
                      <a:pt x="89754" y="25028"/>
                    </a:lnTo>
                    <a:lnTo>
                      <a:pt x="89754" y="25037"/>
                    </a:lnTo>
                    <a:lnTo>
                      <a:pt x="89986" y="25037"/>
                    </a:lnTo>
                    <a:lnTo>
                      <a:pt x="89986" y="25056"/>
                    </a:lnTo>
                    <a:lnTo>
                      <a:pt x="90097" y="25056"/>
                    </a:lnTo>
                    <a:lnTo>
                      <a:pt x="90097" y="25074"/>
                    </a:lnTo>
                    <a:lnTo>
                      <a:pt x="90190" y="25074"/>
                    </a:lnTo>
                    <a:lnTo>
                      <a:pt x="90190" y="25084"/>
                    </a:lnTo>
                    <a:lnTo>
                      <a:pt x="90264" y="25084"/>
                    </a:lnTo>
                    <a:lnTo>
                      <a:pt x="90264" y="25102"/>
                    </a:lnTo>
                    <a:lnTo>
                      <a:pt x="90328" y="25102"/>
                    </a:lnTo>
                    <a:lnTo>
                      <a:pt x="90328" y="25121"/>
                    </a:lnTo>
                    <a:lnTo>
                      <a:pt x="90384" y="25121"/>
                    </a:lnTo>
                    <a:lnTo>
                      <a:pt x="90384" y="25130"/>
                    </a:lnTo>
                    <a:lnTo>
                      <a:pt x="90449" y="25130"/>
                    </a:lnTo>
                    <a:lnTo>
                      <a:pt x="90449" y="25149"/>
                    </a:lnTo>
                    <a:lnTo>
                      <a:pt x="90495" y="25149"/>
                    </a:lnTo>
                    <a:lnTo>
                      <a:pt x="90495" y="25167"/>
                    </a:lnTo>
                    <a:lnTo>
                      <a:pt x="90542" y="25167"/>
                    </a:lnTo>
                    <a:lnTo>
                      <a:pt x="90542" y="25176"/>
                    </a:lnTo>
                    <a:lnTo>
                      <a:pt x="90588" y="25176"/>
                    </a:lnTo>
                    <a:lnTo>
                      <a:pt x="90588" y="25195"/>
                    </a:lnTo>
                    <a:lnTo>
                      <a:pt x="90634" y="25195"/>
                    </a:lnTo>
                    <a:lnTo>
                      <a:pt x="90634" y="25213"/>
                    </a:lnTo>
                    <a:lnTo>
                      <a:pt x="90680" y="25213"/>
                    </a:lnTo>
                    <a:lnTo>
                      <a:pt x="90680" y="25223"/>
                    </a:lnTo>
                    <a:lnTo>
                      <a:pt x="90708" y="25223"/>
                    </a:lnTo>
                    <a:lnTo>
                      <a:pt x="90708" y="25241"/>
                    </a:lnTo>
                    <a:lnTo>
                      <a:pt x="90745" y="25241"/>
                    </a:lnTo>
                    <a:lnTo>
                      <a:pt x="90745" y="25260"/>
                    </a:lnTo>
                    <a:lnTo>
                      <a:pt x="90792" y="25260"/>
                    </a:lnTo>
                    <a:lnTo>
                      <a:pt x="90792" y="25269"/>
                    </a:lnTo>
                    <a:lnTo>
                      <a:pt x="90819" y="25269"/>
                    </a:lnTo>
                    <a:lnTo>
                      <a:pt x="90819" y="25287"/>
                    </a:lnTo>
                    <a:lnTo>
                      <a:pt x="90847" y="25287"/>
                    </a:lnTo>
                    <a:lnTo>
                      <a:pt x="90847" y="25306"/>
                    </a:lnTo>
                    <a:lnTo>
                      <a:pt x="90884" y="25306"/>
                    </a:lnTo>
                    <a:lnTo>
                      <a:pt x="90884" y="25315"/>
                    </a:lnTo>
                    <a:lnTo>
                      <a:pt x="90894" y="25315"/>
                    </a:lnTo>
                    <a:lnTo>
                      <a:pt x="90894" y="25195"/>
                    </a:lnTo>
                    <a:lnTo>
                      <a:pt x="90912" y="25195"/>
                    </a:lnTo>
                    <a:lnTo>
                      <a:pt x="90912" y="25149"/>
                    </a:lnTo>
                    <a:lnTo>
                      <a:pt x="90931" y="25149"/>
                    </a:lnTo>
                    <a:lnTo>
                      <a:pt x="90931" y="25102"/>
                    </a:lnTo>
                    <a:lnTo>
                      <a:pt x="90940" y="25102"/>
                    </a:lnTo>
                    <a:lnTo>
                      <a:pt x="90940" y="25074"/>
                    </a:lnTo>
                    <a:lnTo>
                      <a:pt x="90958" y="25074"/>
                    </a:lnTo>
                    <a:lnTo>
                      <a:pt x="90958" y="25028"/>
                    </a:lnTo>
                    <a:lnTo>
                      <a:pt x="90977" y="25028"/>
                    </a:lnTo>
                    <a:lnTo>
                      <a:pt x="90977" y="25010"/>
                    </a:lnTo>
                    <a:lnTo>
                      <a:pt x="90986" y="25010"/>
                    </a:lnTo>
                    <a:lnTo>
                      <a:pt x="90986" y="24991"/>
                    </a:lnTo>
                    <a:lnTo>
                      <a:pt x="91005" y="24991"/>
                    </a:lnTo>
                    <a:lnTo>
                      <a:pt x="91005" y="24982"/>
                    </a:lnTo>
                    <a:lnTo>
                      <a:pt x="91023" y="24982"/>
                    </a:lnTo>
                    <a:lnTo>
                      <a:pt x="91023" y="24945"/>
                    </a:lnTo>
                    <a:lnTo>
                      <a:pt x="91032" y="24945"/>
                    </a:lnTo>
                    <a:lnTo>
                      <a:pt x="91032" y="24935"/>
                    </a:lnTo>
                    <a:lnTo>
                      <a:pt x="91051" y="24935"/>
                    </a:lnTo>
                    <a:lnTo>
                      <a:pt x="91051" y="24917"/>
                    </a:lnTo>
                    <a:lnTo>
                      <a:pt x="91070" y="24917"/>
                    </a:lnTo>
                    <a:lnTo>
                      <a:pt x="91070" y="24898"/>
                    </a:lnTo>
                    <a:lnTo>
                      <a:pt x="91079" y="24898"/>
                    </a:lnTo>
                    <a:lnTo>
                      <a:pt x="91079" y="24889"/>
                    </a:lnTo>
                    <a:lnTo>
                      <a:pt x="91097" y="24889"/>
                    </a:lnTo>
                    <a:lnTo>
                      <a:pt x="91097" y="24871"/>
                    </a:lnTo>
                    <a:lnTo>
                      <a:pt x="91116" y="24871"/>
                    </a:lnTo>
                    <a:lnTo>
                      <a:pt x="91116" y="24852"/>
                    </a:lnTo>
                    <a:lnTo>
                      <a:pt x="91144" y="24852"/>
                    </a:lnTo>
                    <a:lnTo>
                      <a:pt x="91144" y="24843"/>
                    </a:lnTo>
                    <a:lnTo>
                      <a:pt x="91162" y="24843"/>
                    </a:lnTo>
                    <a:lnTo>
                      <a:pt x="91162" y="24824"/>
                    </a:lnTo>
                    <a:lnTo>
                      <a:pt x="91190" y="24824"/>
                    </a:lnTo>
                    <a:lnTo>
                      <a:pt x="91190" y="24806"/>
                    </a:lnTo>
                    <a:lnTo>
                      <a:pt x="91208" y="24806"/>
                    </a:lnTo>
                    <a:lnTo>
                      <a:pt x="91208" y="24797"/>
                    </a:lnTo>
                    <a:lnTo>
                      <a:pt x="91255" y="24797"/>
                    </a:lnTo>
                    <a:lnTo>
                      <a:pt x="91255" y="24778"/>
                    </a:lnTo>
                    <a:lnTo>
                      <a:pt x="91301" y="24778"/>
                    </a:lnTo>
                    <a:lnTo>
                      <a:pt x="91301" y="24759"/>
                    </a:lnTo>
                    <a:lnTo>
                      <a:pt x="91357" y="24759"/>
                    </a:lnTo>
                    <a:lnTo>
                      <a:pt x="91357" y="24750"/>
                    </a:lnTo>
                    <a:lnTo>
                      <a:pt x="91468" y="24750"/>
                    </a:lnTo>
                    <a:lnTo>
                      <a:pt x="91468" y="24732"/>
                    </a:lnTo>
                    <a:lnTo>
                      <a:pt x="91496" y="24732"/>
                    </a:lnTo>
                    <a:lnTo>
                      <a:pt x="91496" y="24750"/>
                    </a:lnTo>
                    <a:lnTo>
                      <a:pt x="91653" y="24750"/>
                    </a:lnTo>
                    <a:lnTo>
                      <a:pt x="91653" y="24759"/>
                    </a:lnTo>
                    <a:lnTo>
                      <a:pt x="91699" y="24759"/>
                    </a:lnTo>
                    <a:lnTo>
                      <a:pt x="91699" y="24778"/>
                    </a:lnTo>
                    <a:lnTo>
                      <a:pt x="91746" y="24778"/>
                    </a:lnTo>
                    <a:lnTo>
                      <a:pt x="91746" y="24797"/>
                    </a:lnTo>
                    <a:lnTo>
                      <a:pt x="91764" y="24797"/>
                    </a:lnTo>
                    <a:lnTo>
                      <a:pt x="91764" y="24778"/>
                    </a:lnTo>
                    <a:lnTo>
                      <a:pt x="91746" y="24778"/>
                    </a:lnTo>
                    <a:lnTo>
                      <a:pt x="91746" y="24713"/>
                    </a:lnTo>
                    <a:lnTo>
                      <a:pt x="91727" y="24713"/>
                    </a:lnTo>
                    <a:lnTo>
                      <a:pt x="91727" y="24667"/>
                    </a:lnTo>
                    <a:lnTo>
                      <a:pt x="91718" y="24667"/>
                    </a:lnTo>
                    <a:lnTo>
                      <a:pt x="91718" y="24528"/>
                    </a:lnTo>
                    <a:lnTo>
                      <a:pt x="91699" y="24528"/>
                    </a:lnTo>
                    <a:lnTo>
                      <a:pt x="91699" y="24426"/>
                    </a:lnTo>
                    <a:lnTo>
                      <a:pt x="91718" y="24426"/>
                    </a:lnTo>
                    <a:lnTo>
                      <a:pt x="91718" y="24296"/>
                    </a:lnTo>
                    <a:lnTo>
                      <a:pt x="91727" y="24296"/>
                    </a:lnTo>
                    <a:lnTo>
                      <a:pt x="91727" y="24241"/>
                    </a:lnTo>
                    <a:lnTo>
                      <a:pt x="91746" y="24241"/>
                    </a:lnTo>
                    <a:lnTo>
                      <a:pt x="91746" y="24194"/>
                    </a:lnTo>
                    <a:lnTo>
                      <a:pt x="91764" y="24194"/>
                    </a:lnTo>
                    <a:lnTo>
                      <a:pt x="91764" y="24148"/>
                    </a:lnTo>
                    <a:lnTo>
                      <a:pt x="91773" y="24148"/>
                    </a:lnTo>
                    <a:lnTo>
                      <a:pt x="91773" y="24111"/>
                    </a:lnTo>
                    <a:lnTo>
                      <a:pt x="91792" y="24111"/>
                    </a:lnTo>
                    <a:lnTo>
                      <a:pt x="91792" y="24083"/>
                    </a:lnTo>
                    <a:lnTo>
                      <a:pt x="91811" y="24083"/>
                    </a:lnTo>
                    <a:lnTo>
                      <a:pt x="91811" y="24056"/>
                    </a:lnTo>
                    <a:lnTo>
                      <a:pt x="91820" y="24056"/>
                    </a:lnTo>
                    <a:lnTo>
                      <a:pt x="91820" y="24018"/>
                    </a:lnTo>
                    <a:lnTo>
                      <a:pt x="91838" y="24018"/>
                    </a:lnTo>
                    <a:lnTo>
                      <a:pt x="91838" y="24009"/>
                    </a:lnTo>
                    <a:lnTo>
                      <a:pt x="91857" y="24009"/>
                    </a:lnTo>
                    <a:lnTo>
                      <a:pt x="91857" y="23991"/>
                    </a:lnTo>
                    <a:lnTo>
                      <a:pt x="91866" y="23991"/>
                    </a:lnTo>
                    <a:lnTo>
                      <a:pt x="91866" y="23963"/>
                    </a:lnTo>
                    <a:lnTo>
                      <a:pt x="91885" y="23963"/>
                    </a:lnTo>
                    <a:lnTo>
                      <a:pt x="91885" y="23944"/>
                    </a:lnTo>
                    <a:lnTo>
                      <a:pt x="91903" y="23944"/>
                    </a:lnTo>
                    <a:lnTo>
                      <a:pt x="91903" y="23926"/>
                    </a:lnTo>
                    <a:lnTo>
                      <a:pt x="91912" y="23926"/>
                    </a:lnTo>
                    <a:lnTo>
                      <a:pt x="91912" y="23917"/>
                    </a:lnTo>
                    <a:lnTo>
                      <a:pt x="91931" y="23917"/>
                    </a:lnTo>
                    <a:lnTo>
                      <a:pt x="91931" y="23880"/>
                    </a:lnTo>
                    <a:lnTo>
                      <a:pt x="91949" y="23880"/>
                    </a:lnTo>
                    <a:lnTo>
                      <a:pt x="91949" y="23870"/>
                    </a:lnTo>
                    <a:lnTo>
                      <a:pt x="91959" y="23870"/>
                    </a:lnTo>
                    <a:lnTo>
                      <a:pt x="91959" y="23852"/>
                    </a:lnTo>
                    <a:lnTo>
                      <a:pt x="91996" y="23852"/>
                    </a:lnTo>
                    <a:lnTo>
                      <a:pt x="91996" y="23833"/>
                    </a:lnTo>
                    <a:lnTo>
                      <a:pt x="92005" y="23833"/>
                    </a:lnTo>
                    <a:lnTo>
                      <a:pt x="92005" y="23824"/>
                    </a:lnTo>
                    <a:lnTo>
                      <a:pt x="92024" y="23824"/>
                    </a:lnTo>
                    <a:lnTo>
                      <a:pt x="92024" y="23805"/>
                    </a:lnTo>
                    <a:lnTo>
                      <a:pt x="92042" y="23805"/>
                    </a:lnTo>
                    <a:lnTo>
                      <a:pt x="92042" y="23787"/>
                    </a:lnTo>
                    <a:lnTo>
                      <a:pt x="92051" y="23787"/>
                    </a:lnTo>
                    <a:lnTo>
                      <a:pt x="92051" y="23778"/>
                    </a:lnTo>
                    <a:lnTo>
                      <a:pt x="92088" y="23778"/>
                    </a:lnTo>
                    <a:lnTo>
                      <a:pt x="92088" y="23759"/>
                    </a:lnTo>
                    <a:lnTo>
                      <a:pt x="92098" y="23759"/>
                    </a:lnTo>
                    <a:lnTo>
                      <a:pt x="92098" y="23741"/>
                    </a:lnTo>
                    <a:lnTo>
                      <a:pt x="92135" y="23741"/>
                    </a:lnTo>
                    <a:lnTo>
                      <a:pt x="92135" y="23731"/>
                    </a:lnTo>
                    <a:lnTo>
                      <a:pt x="92144" y="23731"/>
                    </a:lnTo>
                    <a:lnTo>
                      <a:pt x="92144" y="23713"/>
                    </a:lnTo>
                    <a:lnTo>
                      <a:pt x="92181" y="23713"/>
                    </a:lnTo>
                    <a:lnTo>
                      <a:pt x="92181" y="23694"/>
                    </a:lnTo>
                    <a:lnTo>
                      <a:pt x="92209" y="23694"/>
                    </a:lnTo>
                    <a:lnTo>
                      <a:pt x="92209" y="23685"/>
                    </a:lnTo>
                    <a:lnTo>
                      <a:pt x="92237" y="23685"/>
                    </a:lnTo>
                    <a:lnTo>
                      <a:pt x="92237" y="23667"/>
                    </a:lnTo>
                    <a:lnTo>
                      <a:pt x="92283" y="23667"/>
                    </a:lnTo>
                    <a:lnTo>
                      <a:pt x="92283" y="23648"/>
                    </a:lnTo>
                    <a:lnTo>
                      <a:pt x="92320" y="23648"/>
                    </a:lnTo>
                    <a:lnTo>
                      <a:pt x="92320" y="23639"/>
                    </a:lnTo>
                    <a:lnTo>
                      <a:pt x="92394" y="23639"/>
                    </a:lnTo>
                    <a:lnTo>
                      <a:pt x="92394" y="23620"/>
                    </a:lnTo>
                    <a:lnTo>
                      <a:pt x="92468" y="23620"/>
                    </a:lnTo>
                    <a:lnTo>
                      <a:pt x="92468" y="23602"/>
                    </a:lnTo>
                    <a:lnTo>
                      <a:pt x="92765" y="23602"/>
                    </a:lnTo>
                    <a:lnTo>
                      <a:pt x="92765" y="23620"/>
                    </a:lnTo>
                    <a:lnTo>
                      <a:pt x="92829" y="23620"/>
                    </a:lnTo>
                    <a:lnTo>
                      <a:pt x="92829" y="23639"/>
                    </a:lnTo>
                    <a:lnTo>
                      <a:pt x="92885" y="23639"/>
                    </a:lnTo>
                    <a:lnTo>
                      <a:pt x="92885" y="23648"/>
                    </a:lnTo>
                    <a:lnTo>
                      <a:pt x="92950" y="23648"/>
                    </a:lnTo>
                    <a:lnTo>
                      <a:pt x="92950" y="23667"/>
                    </a:lnTo>
                    <a:lnTo>
                      <a:pt x="92996" y="23667"/>
                    </a:lnTo>
                    <a:lnTo>
                      <a:pt x="92996" y="23685"/>
                    </a:lnTo>
                    <a:lnTo>
                      <a:pt x="93024" y="23685"/>
                    </a:lnTo>
                    <a:lnTo>
                      <a:pt x="93024" y="23694"/>
                    </a:lnTo>
                    <a:lnTo>
                      <a:pt x="93061" y="23694"/>
                    </a:lnTo>
                    <a:lnTo>
                      <a:pt x="93061" y="23713"/>
                    </a:lnTo>
                    <a:lnTo>
                      <a:pt x="93089" y="23713"/>
                    </a:lnTo>
                    <a:lnTo>
                      <a:pt x="93089" y="23731"/>
                    </a:lnTo>
                    <a:lnTo>
                      <a:pt x="93117" y="23731"/>
                    </a:lnTo>
                    <a:lnTo>
                      <a:pt x="93117" y="23741"/>
                    </a:lnTo>
                    <a:lnTo>
                      <a:pt x="93135" y="23741"/>
                    </a:lnTo>
                    <a:lnTo>
                      <a:pt x="93135" y="23759"/>
                    </a:lnTo>
                    <a:lnTo>
                      <a:pt x="93163" y="23759"/>
                    </a:lnTo>
                    <a:lnTo>
                      <a:pt x="93163" y="23778"/>
                    </a:lnTo>
                    <a:lnTo>
                      <a:pt x="93181" y="23778"/>
                    </a:lnTo>
                    <a:lnTo>
                      <a:pt x="93181" y="23787"/>
                    </a:lnTo>
                    <a:lnTo>
                      <a:pt x="93209" y="23787"/>
                    </a:lnTo>
                    <a:lnTo>
                      <a:pt x="93209" y="23805"/>
                    </a:lnTo>
                    <a:lnTo>
                      <a:pt x="93228" y="23805"/>
                    </a:lnTo>
                    <a:lnTo>
                      <a:pt x="93228" y="23824"/>
                    </a:lnTo>
                    <a:lnTo>
                      <a:pt x="93246" y="23824"/>
                    </a:lnTo>
                    <a:lnTo>
                      <a:pt x="93246" y="23833"/>
                    </a:lnTo>
                    <a:lnTo>
                      <a:pt x="93255" y="23833"/>
                    </a:lnTo>
                    <a:lnTo>
                      <a:pt x="93255" y="23852"/>
                    </a:lnTo>
                    <a:lnTo>
                      <a:pt x="93274" y="23852"/>
                    </a:lnTo>
                    <a:lnTo>
                      <a:pt x="93274" y="23870"/>
                    </a:lnTo>
                    <a:lnTo>
                      <a:pt x="93293" y="23870"/>
                    </a:lnTo>
                    <a:lnTo>
                      <a:pt x="93293" y="23880"/>
                    </a:lnTo>
                    <a:lnTo>
                      <a:pt x="93302" y="23880"/>
                    </a:lnTo>
                    <a:lnTo>
                      <a:pt x="93302" y="23898"/>
                    </a:lnTo>
                    <a:lnTo>
                      <a:pt x="93320" y="23898"/>
                    </a:lnTo>
                    <a:lnTo>
                      <a:pt x="93320" y="23917"/>
                    </a:lnTo>
                    <a:lnTo>
                      <a:pt x="93339" y="23917"/>
                    </a:lnTo>
                    <a:lnTo>
                      <a:pt x="93339" y="23926"/>
                    </a:lnTo>
                    <a:lnTo>
                      <a:pt x="93348" y="23926"/>
                    </a:lnTo>
                    <a:lnTo>
                      <a:pt x="93348" y="23944"/>
                    </a:lnTo>
                    <a:lnTo>
                      <a:pt x="93367" y="23944"/>
                    </a:lnTo>
                    <a:lnTo>
                      <a:pt x="93367" y="23972"/>
                    </a:lnTo>
                    <a:lnTo>
                      <a:pt x="93385" y="23972"/>
                    </a:lnTo>
                    <a:lnTo>
                      <a:pt x="93385" y="23991"/>
                    </a:lnTo>
                    <a:lnTo>
                      <a:pt x="93394" y="23991"/>
                    </a:lnTo>
                    <a:lnTo>
                      <a:pt x="93394" y="24018"/>
                    </a:lnTo>
                    <a:lnTo>
                      <a:pt x="93413" y="24018"/>
                    </a:lnTo>
                    <a:lnTo>
                      <a:pt x="93413" y="24037"/>
                    </a:lnTo>
                    <a:lnTo>
                      <a:pt x="93431" y="24037"/>
                    </a:lnTo>
                    <a:lnTo>
                      <a:pt x="93431" y="24065"/>
                    </a:lnTo>
                    <a:lnTo>
                      <a:pt x="93441" y="24065"/>
                    </a:lnTo>
                    <a:lnTo>
                      <a:pt x="93441" y="24083"/>
                    </a:lnTo>
                    <a:lnTo>
                      <a:pt x="93459" y="24083"/>
                    </a:lnTo>
                    <a:lnTo>
                      <a:pt x="93459" y="24018"/>
                    </a:lnTo>
                    <a:lnTo>
                      <a:pt x="93478" y="24018"/>
                    </a:lnTo>
                    <a:lnTo>
                      <a:pt x="93478" y="23972"/>
                    </a:lnTo>
                    <a:lnTo>
                      <a:pt x="93487" y="23972"/>
                    </a:lnTo>
                    <a:lnTo>
                      <a:pt x="93487" y="23926"/>
                    </a:lnTo>
                    <a:lnTo>
                      <a:pt x="93506" y="23926"/>
                    </a:lnTo>
                    <a:lnTo>
                      <a:pt x="93506" y="23898"/>
                    </a:lnTo>
                    <a:lnTo>
                      <a:pt x="93524" y="23898"/>
                    </a:lnTo>
                    <a:lnTo>
                      <a:pt x="93524" y="23870"/>
                    </a:lnTo>
                    <a:lnTo>
                      <a:pt x="93533" y="23870"/>
                    </a:lnTo>
                    <a:lnTo>
                      <a:pt x="93533" y="23833"/>
                    </a:lnTo>
                    <a:lnTo>
                      <a:pt x="93552" y="23833"/>
                    </a:lnTo>
                    <a:lnTo>
                      <a:pt x="93552" y="23805"/>
                    </a:lnTo>
                    <a:lnTo>
                      <a:pt x="93570" y="23805"/>
                    </a:lnTo>
                    <a:lnTo>
                      <a:pt x="93570" y="23778"/>
                    </a:lnTo>
                    <a:lnTo>
                      <a:pt x="93580" y="23778"/>
                    </a:lnTo>
                    <a:lnTo>
                      <a:pt x="93580" y="23759"/>
                    </a:lnTo>
                    <a:lnTo>
                      <a:pt x="93598" y="23759"/>
                    </a:lnTo>
                    <a:lnTo>
                      <a:pt x="93598" y="23731"/>
                    </a:lnTo>
                    <a:lnTo>
                      <a:pt x="93617" y="23731"/>
                    </a:lnTo>
                    <a:lnTo>
                      <a:pt x="93617" y="23713"/>
                    </a:lnTo>
                    <a:lnTo>
                      <a:pt x="93626" y="23713"/>
                    </a:lnTo>
                    <a:lnTo>
                      <a:pt x="93626" y="23694"/>
                    </a:lnTo>
                    <a:lnTo>
                      <a:pt x="93644" y="23694"/>
                    </a:lnTo>
                    <a:lnTo>
                      <a:pt x="93644" y="23685"/>
                    </a:lnTo>
                    <a:lnTo>
                      <a:pt x="93663" y="23685"/>
                    </a:lnTo>
                    <a:lnTo>
                      <a:pt x="93663" y="23667"/>
                    </a:lnTo>
                    <a:lnTo>
                      <a:pt x="93672" y="23667"/>
                    </a:lnTo>
                    <a:lnTo>
                      <a:pt x="93672" y="23639"/>
                    </a:lnTo>
                    <a:lnTo>
                      <a:pt x="93691" y="23639"/>
                    </a:lnTo>
                    <a:lnTo>
                      <a:pt x="93691" y="23620"/>
                    </a:lnTo>
                    <a:lnTo>
                      <a:pt x="93709" y="23620"/>
                    </a:lnTo>
                    <a:lnTo>
                      <a:pt x="93709" y="23602"/>
                    </a:lnTo>
                    <a:lnTo>
                      <a:pt x="93737" y="23602"/>
                    </a:lnTo>
                    <a:lnTo>
                      <a:pt x="93737" y="23592"/>
                    </a:lnTo>
                    <a:lnTo>
                      <a:pt x="93756" y="23592"/>
                    </a:lnTo>
                    <a:lnTo>
                      <a:pt x="93756" y="23574"/>
                    </a:lnTo>
                    <a:lnTo>
                      <a:pt x="93765" y="23574"/>
                    </a:lnTo>
                    <a:lnTo>
                      <a:pt x="93765" y="23555"/>
                    </a:lnTo>
                    <a:lnTo>
                      <a:pt x="93783" y="23555"/>
                    </a:lnTo>
                    <a:lnTo>
                      <a:pt x="93783" y="23546"/>
                    </a:lnTo>
                    <a:lnTo>
                      <a:pt x="93811" y="23546"/>
                    </a:lnTo>
                    <a:lnTo>
                      <a:pt x="93811" y="23528"/>
                    </a:lnTo>
                    <a:lnTo>
                      <a:pt x="93830" y="23528"/>
                    </a:lnTo>
                    <a:lnTo>
                      <a:pt x="93830" y="23509"/>
                    </a:lnTo>
                    <a:lnTo>
                      <a:pt x="93858" y="23509"/>
                    </a:lnTo>
                    <a:lnTo>
                      <a:pt x="93858" y="23500"/>
                    </a:lnTo>
                    <a:lnTo>
                      <a:pt x="93876" y="23500"/>
                    </a:lnTo>
                    <a:lnTo>
                      <a:pt x="93876" y="23481"/>
                    </a:lnTo>
                    <a:lnTo>
                      <a:pt x="93904" y="23481"/>
                    </a:lnTo>
                    <a:lnTo>
                      <a:pt x="93904" y="23463"/>
                    </a:lnTo>
                    <a:lnTo>
                      <a:pt x="93941" y="23463"/>
                    </a:lnTo>
                    <a:lnTo>
                      <a:pt x="93941" y="23453"/>
                    </a:lnTo>
                    <a:lnTo>
                      <a:pt x="93987" y="23453"/>
                    </a:lnTo>
                    <a:lnTo>
                      <a:pt x="93987" y="23435"/>
                    </a:lnTo>
                    <a:lnTo>
                      <a:pt x="94015" y="23435"/>
                    </a:lnTo>
                    <a:lnTo>
                      <a:pt x="94015" y="23416"/>
                    </a:lnTo>
                    <a:lnTo>
                      <a:pt x="94043" y="23416"/>
                    </a:lnTo>
                    <a:lnTo>
                      <a:pt x="94043" y="23407"/>
                    </a:lnTo>
                    <a:lnTo>
                      <a:pt x="94108" y="23407"/>
                    </a:lnTo>
                    <a:lnTo>
                      <a:pt x="94108" y="23389"/>
                    </a:lnTo>
                    <a:lnTo>
                      <a:pt x="94219" y="23389"/>
                    </a:lnTo>
                    <a:lnTo>
                      <a:pt x="94219" y="23370"/>
                    </a:lnTo>
                    <a:lnTo>
                      <a:pt x="94506" y="23370"/>
                    </a:lnTo>
                    <a:lnTo>
                      <a:pt x="94506" y="23389"/>
                    </a:lnTo>
                    <a:lnTo>
                      <a:pt x="94589" y="23389"/>
                    </a:lnTo>
                    <a:lnTo>
                      <a:pt x="94589" y="23407"/>
                    </a:lnTo>
                    <a:lnTo>
                      <a:pt x="94636" y="23407"/>
                    </a:lnTo>
                    <a:lnTo>
                      <a:pt x="94636" y="23416"/>
                    </a:lnTo>
                    <a:lnTo>
                      <a:pt x="94682" y="23416"/>
                    </a:lnTo>
                    <a:lnTo>
                      <a:pt x="94682" y="23435"/>
                    </a:lnTo>
                    <a:lnTo>
                      <a:pt x="94710" y="23435"/>
                    </a:lnTo>
                    <a:lnTo>
                      <a:pt x="94710" y="23453"/>
                    </a:lnTo>
                    <a:lnTo>
                      <a:pt x="94737" y="23453"/>
                    </a:lnTo>
                    <a:lnTo>
                      <a:pt x="94737" y="23463"/>
                    </a:lnTo>
                    <a:lnTo>
                      <a:pt x="94784" y="23463"/>
                    </a:lnTo>
                    <a:lnTo>
                      <a:pt x="94784" y="23481"/>
                    </a:lnTo>
                    <a:lnTo>
                      <a:pt x="94802" y="23481"/>
                    </a:lnTo>
                    <a:lnTo>
                      <a:pt x="94802" y="23500"/>
                    </a:lnTo>
                    <a:lnTo>
                      <a:pt x="94830" y="23500"/>
                    </a:lnTo>
                    <a:lnTo>
                      <a:pt x="94830" y="23509"/>
                    </a:lnTo>
                    <a:lnTo>
                      <a:pt x="94849" y="23509"/>
                    </a:lnTo>
                    <a:lnTo>
                      <a:pt x="94849" y="23528"/>
                    </a:lnTo>
                    <a:lnTo>
                      <a:pt x="94876" y="23528"/>
                    </a:lnTo>
                    <a:lnTo>
                      <a:pt x="94876" y="23546"/>
                    </a:lnTo>
                    <a:lnTo>
                      <a:pt x="94895" y="23546"/>
                    </a:lnTo>
                    <a:lnTo>
                      <a:pt x="94895" y="23555"/>
                    </a:lnTo>
                    <a:lnTo>
                      <a:pt x="94923" y="23555"/>
                    </a:lnTo>
                    <a:lnTo>
                      <a:pt x="94923" y="23574"/>
                    </a:lnTo>
                    <a:lnTo>
                      <a:pt x="94941" y="23574"/>
                    </a:lnTo>
                    <a:lnTo>
                      <a:pt x="94941" y="23592"/>
                    </a:lnTo>
                    <a:lnTo>
                      <a:pt x="94960" y="23592"/>
                    </a:lnTo>
                    <a:lnTo>
                      <a:pt x="94960" y="23602"/>
                    </a:lnTo>
                    <a:lnTo>
                      <a:pt x="94969" y="23602"/>
                    </a:lnTo>
                    <a:lnTo>
                      <a:pt x="94969" y="23620"/>
                    </a:lnTo>
                    <a:lnTo>
                      <a:pt x="94988" y="23620"/>
                    </a:lnTo>
                    <a:lnTo>
                      <a:pt x="94988" y="23639"/>
                    </a:lnTo>
                    <a:lnTo>
                      <a:pt x="95006" y="23639"/>
                    </a:lnTo>
                    <a:lnTo>
                      <a:pt x="95006" y="23648"/>
                    </a:lnTo>
                    <a:lnTo>
                      <a:pt x="95015" y="23648"/>
                    </a:lnTo>
                    <a:lnTo>
                      <a:pt x="95015" y="23667"/>
                    </a:lnTo>
                    <a:lnTo>
                      <a:pt x="95034" y="23667"/>
                    </a:lnTo>
                    <a:lnTo>
                      <a:pt x="95034" y="23685"/>
                    </a:lnTo>
                    <a:lnTo>
                      <a:pt x="95052" y="23685"/>
                    </a:lnTo>
                    <a:lnTo>
                      <a:pt x="95052" y="23694"/>
                    </a:lnTo>
                    <a:lnTo>
                      <a:pt x="95062" y="23694"/>
                    </a:lnTo>
                    <a:lnTo>
                      <a:pt x="95062" y="23713"/>
                    </a:lnTo>
                    <a:lnTo>
                      <a:pt x="95080" y="23713"/>
                    </a:lnTo>
                    <a:lnTo>
                      <a:pt x="95080" y="23731"/>
                    </a:lnTo>
                    <a:lnTo>
                      <a:pt x="95099" y="23731"/>
                    </a:lnTo>
                    <a:lnTo>
                      <a:pt x="95099" y="23759"/>
                    </a:lnTo>
                    <a:lnTo>
                      <a:pt x="95108" y="23759"/>
                    </a:lnTo>
                    <a:lnTo>
                      <a:pt x="95108" y="23787"/>
                    </a:lnTo>
                    <a:lnTo>
                      <a:pt x="95127" y="23787"/>
                    </a:lnTo>
                    <a:lnTo>
                      <a:pt x="95127" y="23805"/>
                    </a:lnTo>
                    <a:lnTo>
                      <a:pt x="95145" y="23805"/>
                    </a:lnTo>
                    <a:lnTo>
                      <a:pt x="95145" y="23833"/>
                    </a:lnTo>
                    <a:lnTo>
                      <a:pt x="95154" y="23833"/>
                    </a:lnTo>
                    <a:lnTo>
                      <a:pt x="95154" y="23870"/>
                    </a:lnTo>
                    <a:lnTo>
                      <a:pt x="95173" y="23870"/>
                    </a:lnTo>
                    <a:lnTo>
                      <a:pt x="95173" y="23898"/>
                    </a:lnTo>
                    <a:lnTo>
                      <a:pt x="95191" y="23898"/>
                    </a:lnTo>
                    <a:lnTo>
                      <a:pt x="95191" y="23944"/>
                    </a:lnTo>
                    <a:lnTo>
                      <a:pt x="95201" y="23944"/>
                    </a:lnTo>
                    <a:lnTo>
                      <a:pt x="95201" y="24009"/>
                    </a:lnTo>
                    <a:lnTo>
                      <a:pt x="95219" y="24009"/>
                    </a:lnTo>
                    <a:lnTo>
                      <a:pt x="95219" y="24065"/>
                    </a:lnTo>
                    <a:lnTo>
                      <a:pt x="95238" y="24065"/>
                    </a:lnTo>
                    <a:lnTo>
                      <a:pt x="95238" y="24130"/>
                    </a:lnTo>
                    <a:lnTo>
                      <a:pt x="95247" y="24130"/>
                    </a:lnTo>
                    <a:lnTo>
                      <a:pt x="95247" y="24296"/>
                    </a:lnTo>
                    <a:lnTo>
                      <a:pt x="95238" y="24296"/>
                    </a:lnTo>
                    <a:lnTo>
                      <a:pt x="95238" y="24454"/>
                    </a:lnTo>
                    <a:lnTo>
                      <a:pt x="95219" y="24454"/>
                    </a:lnTo>
                    <a:lnTo>
                      <a:pt x="95219" y="24500"/>
                    </a:lnTo>
                    <a:lnTo>
                      <a:pt x="95201" y="24500"/>
                    </a:lnTo>
                    <a:lnTo>
                      <a:pt x="95201" y="24546"/>
                    </a:lnTo>
                    <a:lnTo>
                      <a:pt x="95191" y="24546"/>
                    </a:lnTo>
                    <a:lnTo>
                      <a:pt x="95191" y="24574"/>
                    </a:lnTo>
                    <a:lnTo>
                      <a:pt x="95201" y="24574"/>
                    </a:lnTo>
                    <a:lnTo>
                      <a:pt x="95201" y="24546"/>
                    </a:lnTo>
                    <a:lnTo>
                      <a:pt x="95219" y="24546"/>
                    </a:lnTo>
                    <a:lnTo>
                      <a:pt x="95219" y="24528"/>
                    </a:lnTo>
                    <a:lnTo>
                      <a:pt x="95238" y="24528"/>
                    </a:lnTo>
                    <a:lnTo>
                      <a:pt x="95238" y="24519"/>
                    </a:lnTo>
                    <a:lnTo>
                      <a:pt x="95247" y="24519"/>
                    </a:lnTo>
                    <a:lnTo>
                      <a:pt x="95247" y="24500"/>
                    </a:lnTo>
                    <a:lnTo>
                      <a:pt x="95265" y="24500"/>
                    </a:lnTo>
                    <a:lnTo>
                      <a:pt x="95265" y="24482"/>
                    </a:lnTo>
                    <a:lnTo>
                      <a:pt x="95284" y="24482"/>
                    </a:lnTo>
                    <a:lnTo>
                      <a:pt x="95284" y="24472"/>
                    </a:lnTo>
                    <a:lnTo>
                      <a:pt x="95293" y="24472"/>
                    </a:lnTo>
                    <a:lnTo>
                      <a:pt x="95293" y="24454"/>
                    </a:lnTo>
                    <a:lnTo>
                      <a:pt x="95312" y="24454"/>
                    </a:lnTo>
                    <a:lnTo>
                      <a:pt x="95312" y="24435"/>
                    </a:lnTo>
                    <a:lnTo>
                      <a:pt x="95330" y="24435"/>
                    </a:lnTo>
                    <a:lnTo>
                      <a:pt x="95330" y="24426"/>
                    </a:lnTo>
                    <a:lnTo>
                      <a:pt x="95340" y="24426"/>
                    </a:lnTo>
                    <a:lnTo>
                      <a:pt x="95340" y="24408"/>
                    </a:lnTo>
                    <a:lnTo>
                      <a:pt x="95358" y="24408"/>
                    </a:lnTo>
                    <a:lnTo>
                      <a:pt x="95358" y="24389"/>
                    </a:lnTo>
                    <a:lnTo>
                      <a:pt x="95377" y="24389"/>
                    </a:lnTo>
                    <a:lnTo>
                      <a:pt x="95377" y="24380"/>
                    </a:lnTo>
                    <a:lnTo>
                      <a:pt x="95386" y="24380"/>
                    </a:lnTo>
                    <a:lnTo>
                      <a:pt x="95386" y="24361"/>
                    </a:lnTo>
                    <a:lnTo>
                      <a:pt x="95404" y="24361"/>
                    </a:lnTo>
                    <a:lnTo>
                      <a:pt x="95404" y="24343"/>
                    </a:lnTo>
                    <a:lnTo>
                      <a:pt x="95423" y="24343"/>
                    </a:lnTo>
                    <a:lnTo>
                      <a:pt x="95423" y="24333"/>
                    </a:lnTo>
                    <a:lnTo>
                      <a:pt x="95432" y="24333"/>
                    </a:lnTo>
                    <a:lnTo>
                      <a:pt x="95432" y="24315"/>
                    </a:lnTo>
                    <a:lnTo>
                      <a:pt x="95451" y="24315"/>
                    </a:lnTo>
                    <a:lnTo>
                      <a:pt x="95451" y="24296"/>
                    </a:lnTo>
                    <a:lnTo>
                      <a:pt x="95478" y="24296"/>
                    </a:lnTo>
                    <a:lnTo>
                      <a:pt x="95478" y="24287"/>
                    </a:lnTo>
                    <a:lnTo>
                      <a:pt x="95497" y="24287"/>
                    </a:lnTo>
                    <a:lnTo>
                      <a:pt x="95497" y="24269"/>
                    </a:lnTo>
                    <a:lnTo>
                      <a:pt x="95516" y="24269"/>
                    </a:lnTo>
                    <a:lnTo>
                      <a:pt x="95516" y="24250"/>
                    </a:lnTo>
                    <a:lnTo>
                      <a:pt x="95525" y="24250"/>
                    </a:lnTo>
                    <a:lnTo>
                      <a:pt x="95525" y="24241"/>
                    </a:lnTo>
                    <a:lnTo>
                      <a:pt x="95562" y="24241"/>
                    </a:lnTo>
                    <a:lnTo>
                      <a:pt x="95562" y="24222"/>
                    </a:lnTo>
                    <a:lnTo>
                      <a:pt x="95571" y="24222"/>
                    </a:lnTo>
                    <a:lnTo>
                      <a:pt x="95571" y="24204"/>
                    </a:lnTo>
                    <a:lnTo>
                      <a:pt x="95590" y="24204"/>
                    </a:lnTo>
                    <a:lnTo>
                      <a:pt x="95590" y="24194"/>
                    </a:lnTo>
                    <a:lnTo>
                      <a:pt x="95608" y="24194"/>
                    </a:lnTo>
                    <a:lnTo>
                      <a:pt x="95608" y="24176"/>
                    </a:lnTo>
                    <a:lnTo>
                      <a:pt x="95636" y="24176"/>
                    </a:lnTo>
                    <a:lnTo>
                      <a:pt x="95636" y="24157"/>
                    </a:lnTo>
                    <a:lnTo>
                      <a:pt x="95654" y="24157"/>
                    </a:lnTo>
                    <a:lnTo>
                      <a:pt x="95654" y="24148"/>
                    </a:lnTo>
                    <a:lnTo>
                      <a:pt x="95664" y="24148"/>
                    </a:lnTo>
                    <a:lnTo>
                      <a:pt x="95664" y="24130"/>
                    </a:lnTo>
                    <a:lnTo>
                      <a:pt x="95701" y="24130"/>
                    </a:lnTo>
                    <a:lnTo>
                      <a:pt x="95701" y="24111"/>
                    </a:lnTo>
                    <a:lnTo>
                      <a:pt x="95710" y="24111"/>
                    </a:lnTo>
                    <a:lnTo>
                      <a:pt x="95710" y="24102"/>
                    </a:lnTo>
                    <a:lnTo>
                      <a:pt x="95747" y="24102"/>
                    </a:lnTo>
                    <a:lnTo>
                      <a:pt x="95747" y="24083"/>
                    </a:lnTo>
                    <a:lnTo>
                      <a:pt x="95756" y="24083"/>
                    </a:lnTo>
                    <a:lnTo>
                      <a:pt x="95756" y="24065"/>
                    </a:lnTo>
                    <a:lnTo>
                      <a:pt x="95793" y="24065"/>
                    </a:lnTo>
                    <a:lnTo>
                      <a:pt x="95793" y="24056"/>
                    </a:lnTo>
                    <a:lnTo>
                      <a:pt x="95803" y="24056"/>
                    </a:lnTo>
                    <a:lnTo>
                      <a:pt x="95803" y="24037"/>
                    </a:lnTo>
                    <a:lnTo>
                      <a:pt x="95840" y="24037"/>
                    </a:lnTo>
                    <a:lnTo>
                      <a:pt x="95840" y="24018"/>
                    </a:lnTo>
                    <a:lnTo>
                      <a:pt x="95868" y="24018"/>
                    </a:lnTo>
                    <a:lnTo>
                      <a:pt x="95868" y="24009"/>
                    </a:lnTo>
                    <a:lnTo>
                      <a:pt x="95895" y="24009"/>
                    </a:lnTo>
                    <a:lnTo>
                      <a:pt x="95895" y="23991"/>
                    </a:lnTo>
                    <a:lnTo>
                      <a:pt x="95914" y="23991"/>
                    </a:lnTo>
                    <a:lnTo>
                      <a:pt x="95914" y="23972"/>
                    </a:lnTo>
                    <a:lnTo>
                      <a:pt x="95942" y="23972"/>
                    </a:lnTo>
                    <a:lnTo>
                      <a:pt x="95942" y="23963"/>
                    </a:lnTo>
                    <a:lnTo>
                      <a:pt x="95979" y="23963"/>
                    </a:lnTo>
                    <a:lnTo>
                      <a:pt x="95979" y="23944"/>
                    </a:lnTo>
                    <a:lnTo>
                      <a:pt x="96006" y="23944"/>
                    </a:lnTo>
                    <a:lnTo>
                      <a:pt x="96006" y="23926"/>
                    </a:lnTo>
                    <a:lnTo>
                      <a:pt x="96034" y="23926"/>
                    </a:lnTo>
                    <a:lnTo>
                      <a:pt x="96034" y="23917"/>
                    </a:lnTo>
                    <a:lnTo>
                      <a:pt x="96071" y="23917"/>
                    </a:lnTo>
                    <a:lnTo>
                      <a:pt x="96071" y="23898"/>
                    </a:lnTo>
                    <a:lnTo>
                      <a:pt x="96099" y="23898"/>
                    </a:lnTo>
                    <a:lnTo>
                      <a:pt x="96099" y="23880"/>
                    </a:lnTo>
                    <a:lnTo>
                      <a:pt x="96145" y="23880"/>
                    </a:lnTo>
                    <a:lnTo>
                      <a:pt x="96145" y="23870"/>
                    </a:lnTo>
                    <a:lnTo>
                      <a:pt x="96173" y="23870"/>
                    </a:lnTo>
                    <a:lnTo>
                      <a:pt x="96173" y="23852"/>
                    </a:lnTo>
                    <a:lnTo>
                      <a:pt x="96210" y="23852"/>
                    </a:lnTo>
                    <a:lnTo>
                      <a:pt x="96210" y="23833"/>
                    </a:lnTo>
                    <a:lnTo>
                      <a:pt x="96238" y="23833"/>
                    </a:lnTo>
                    <a:lnTo>
                      <a:pt x="96238" y="23824"/>
                    </a:lnTo>
                    <a:lnTo>
                      <a:pt x="96284" y="23824"/>
                    </a:lnTo>
                    <a:lnTo>
                      <a:pt x="96284" y="23805"/>
                    </a:lnTo>
                    <a:lnTo>
                      <a:pt x="96331" y="23805"/>
                    </a:lnTo>
                    <a:lnTo>
                      <a:pt x="96331" y="23787"/>
                    </a:lnTo>
                    <a:lnTo>
                      <a:pt x="96377" y="23787"/>
                    </a:lnTo>
                    <a:lnTo>
                      <a:pt x="96377" y="23778"/>
                    </a:lnTo>
                    <a:lnTo>
                      <a:pt x="96423" y="23778"/>
                    </a:lnTo>
                    <a:lnTo>
                      <a:pt x="96423" y="23759"/>
                    </a:lnTo>
                    <a:lnTo>
                      <a:pt x="96470" y="23759"/>
                    </a:lnTo>
                    <a:lnTo>
                      <a:pt x="96470" y="23741"/>
                    </a:lnTo>
                    <a:lnTo>
                      <a:pt x="96534" y="23741"/>
                    </a:lnTo>
                    <a:lnTo>
                      <a:pt x="96534" y="23731"/>
                    </a:lnTo>
                    <a:lnTo>
                      <a:pt x="96590" y="23731"/>
                    </a:lnTo>
                    <a:lnTo>
                      <a:pt x="96590" y="23713"/>
                    </a:lnTo>
                    <a:lnTo>
                      <a:pt x="96655" y="23713"/>
                    </a:lnTo>
                    <a:lnTo>
                      <a:pt x="96655" y="23694"/>
                    </a:lnTo>
                    <a:lnTo>
                      <a:pt x="96729" y="23694"/>
                    </a:lnTo>
                    <a:lnTo>
                      <a:pt x="96729" y="23685"/>
                    </a:lnTo>
                    <a:lnTo>
                      <a:pt x="96822" y="23685"/>
                    </a:lnTo>
                    <a:lnTo>
                      <a:pt x="96822" y="23667"/>
                    </a:lnTo>
                    <a:lnTo>
                      <a:pt x="96914" y="23667"/>
                    </a:lnTo>
                    <a:lnTo>
                      <a:pt x="96914" y="23648"/>
                    </a:lnTo>
                    <a:lnTo>
                      <a:pt x="97136" y="23648"/>
                    </a:lnTo>
                    <a:lnTo>
                      <a:pt x="97136" y="23639"/>
                    </a:lnTo>
                    <a:lnTo>
                      <a:pt x="97377" y="23639"/>
                    </a:lnTo>
                    <a:lnTo>
                      <a:pt x="97377" y="23648"/>
                    </a:lnTo>
                    <a:lnTo>
                      <a:pt x="97563" y="23648"/>
                    </a:lnTo>
                    <a:lnTo>
                      <a:pt x="97563" y="23667"/>
                    </a:lnTo>
                    <a:lnTo>
                      <a:pt x="97692" y="23667"/>
                    </a:lnTo>
                    <a:lnTo>
                      <a:pt x="97692" y="23685"/>
                    </a:lnTo>
                    <a:lnTo>
                      <a:pt x="97766" y="23685"/>
                    </a:lnTo>
                    <a:lnTo>
                      <a:pt x="97766" y="23694"/>
                    </a:lnTo>
                    <a:lnTo>
                      <a:pt x="97859" y="23694"/>
                    </a:lnTo>
                    <a:lnTo>
                      <a:pt x="97859" y="23713"/>
                    </a:lnTo>
                    <a:lnTo>
                      <a:pt x="97924" y="23713"/>
                    </a:lnTo>
                    <a:lnTo>
                      <a:pt x="97924" y="23731"/>
                    </a:lnTo>
                    <a:lnTo>
                      <a:pt x="97979" y="23731"/>
                    </a:lnTo>
                    <a:lnTo>
                      <a:pt x="97979" y="23741"/>
                    </a:lnTo>
                    <a:lnTo>
                      <a:pt x="98026" y="23741"/>
                    </a:lnTo>
                    <a:lnTo>
                      <a:pt x="98026" y="23759"/>
                    </a:lnTo>
                    <a:lnTo>
                      <a:pt x="98091" y="23759"/>
                    </a:lnTo>
                    <a:lnTo>
                      <a:pt x="98091" y="23778"/>
                    </a:lnTo>
                    <a:lnTo>
                      <a:pt x="98137" y="23778"/>
                    </a:lnTo>
                    <a:lnTo>
                      <a:pt x="98137" y="23787"/>
                    </a:lnTo>
                    <a:lnTo>
                      <a:pt x="98183" y="23787"/>
                    </a:lnTo>
                    <a:lnTo>
                      <a:pt x="98183" y="23805"/>
                    </a:lnTo>
                    <a:lnTo>
                      <a:pt x="98211" y="23805"/>
                    </a:lnTo>
                    <a:lnTo>
                      <a:pt x="98211" y="23824"/>
                    </a:lnTo>
                    <a:lnTo>
                      <a:pt x="98257" y="23824"/>
                    </a:lnTo>
                    <a:lnTo>
                      <a:pt x="98257" y="23833"/>
                    </a:lnTo>
                    <a:lnTo>
                      <a:pt x="98304" y="23833"/>
                    </a:lnTo>
                    <a:lnTo>
                      <a:pt x="98304" y="23852"/>
                    </a:lnTo>
                    <a:lnTo>
                      <a:pt x="98341" y="23852"/>
                    </a:lnTo>
                    <a:lnTo>
                      <a:pt x="98341" y="23870"/>
                    </a:lnTo>
                    <a:lnTo>
                      <a:pt x="98368" y="23870"/>
                    </a:lnTo>
                    <a:lnTo>
                      <a:pt x="98368" y="23880"/>
                    </a:lnTo>
                    <a:lnTo>
                      <a:pt x="98415" y="23880"/>
                    </a:lnTo>
                    <a:lnTo>
                      <a:pt x="98415" y="23898"/>
                    </a:lnTo>
                    <a:lnTo>
                      <a:pt x="98442" y="23898"/>
                    </a:lnTo>
                    <a:lnTo>
                      <a:pt x="98442" y="23917"/>
                    </a:lnTo>
                    <a:lnTo>
                      <a:pt x="98480" y="23917"/>
                    </a:lnTo>
                    <a:lnTo>
                      <a:pt x="98480" y="23926"/>
                    </a:lnTo>
                    <a:lnTo>
                      <a:pt x="98507" y="23926"/>
                    </a:lnTo>
                    <a:lnTo>
                      <a:pt x="98507" y="23944"/>
                    </a:lnTo>
                    <a:lnTo>
                      <a:pt x="98554" y="23944"/>
                    </a:lnTo>
                    <a:lnTo>
                      <a:pt x="98554" y="23917"/>
                    </a:lnTo>
                    <a:lnTo>
                      <a:pt x="98572" y="23917"/>
                    </a:lnTo>
                    <a:lnTo>
                      <a:pt x="98572" y="23880"/>
                    </a:lnTo>
                    <a:lnTo>
                      <a:pt x="98581" y="23880"/>
                    </a:lnTo>
                    <a:lnTo>
                      <a:pt x="98581" y="23870"/>
                    </a:lnTo>
                    <a:lnTo>
                      <a:pt x="98600" y="23870"/>
                    </a:lnTo>
                    <a:lnTo>
                      <a:pt x="98600" y="23833"/>
                    </a:lnTo>
                    <a:lnTo>
                      <a:pt x="98618" y="23833"/>
                    </a:lnTo>
                    <a:lnTo>
                      <a:pt x="98618" y="23805"/>
                    </a:lnTo>
                    <a:lnTo>
                      <a:pt x="98628" y="23805"/>
                    </a:lnTo>
                    <a:lnTo>
                      <a:pt x="98628" y="23787"/>
                    </a:lnTo>
                    <a:lnTo>
                      <a:pt x="98646" y="23787"/>
                    </a:lnTo>
                    <a:lnTo>
                      <a:pt x="98646" y="23759"/>
                    </a:lnTo>
                    <a:lnTo>
                      <a:pt x="98665" y="23759"/>
                    </a:lnTo>
                    <a:lnTo>
                      <a:pt x="98665" y="23741"/>
                    </a:lnTo>
                    <a:lnTo>
                      <a:pt x="98674" y="23741"/>
                    </a:lnTo>
                    <a:lnTo>
                      <a:pt x="98674" y="23713"/>
                    </a:lnTo>
                    <a:lnTo>
                      <a:pt x="98693" y="23713"/>
                    </a:lnTo>
                    <a:lnTo>
                      <a:pt x="98693" y="23685"/>
                    </a:lnTo>
                    <a:lnTo>
                      <a:pt x="98711" y="23685"/>
                    </a:lnTo>
                    <a:lnTo>
                      <a:pt x="98711" y="23667"/>
                    </a:lnTo>
                    <a:lnTo>
                      <a:pt x="98720" y="23667"/>
                    </a:lnTo>
                    <a:lnTo>
                      <a:pt x="98720" y="23648"/>
                    </a:lnTo>
                    <a:lnTo>
                      <a:pt x="98739" y="23648"/>
                    </a:lnTo>
                    <a:lnTo>
                      <a:pt x="98739" y="23620"/>
                    </a:lnTo>
                    <a:lnTo>
                      <a:pt x="98757" y="23620"/>
                    </a:lnTo>
                    <a:lnTo>
                      <a:pt x="98757" y="23602"/>
                    </a:lnTo>
                    <a:lnTo>
                      <a:pt x="98767" y="23602"/>
                    </a:lnTo>
                    <a:lnTo>
                      <a:pt x="98767" y="23592"/>
                    </a:lnTo>
                    <a:lnTo>
                      <a:pt x="98785" y="23592"/>
                    </a:lnTo>
                    <a:lnTo>
                      <a:pt x="98785" y="23555"/>
                    </a:lnTo>
                    <a:lnTo>
                      <a:pt x="98804" y="23555"/>
                    </a:lnTo>
                    <a:lnTo>
                      <a:pt x="98804" y="23546"/>
                    </a:lnTo>
                    <a:lnTo>
                      <a:pt x="98813" y="23546"/>
                    </a:lnTo>
                    <a:lnTo>
                      <a:pt x="98813" y="23528"/>
                    </a:lnTo>
                    <a:lnTo>
                      <a:pt x="98832" y="23528"/>
                    </a:lnTo>
                    <a:lnTo>
                      <a:pt x="98832" y="23509"/>
                    </a:lnTo>
                    <a:lnTo>
                      <a:pt x="98850" y="23509"/>
                    </a:lnTo>
                    <a:lnTo>
                      <a:pt x="98850" y="23481"/>
                    </a:lnTo>
                    <a:lnTo>
                      <a:pt x="98859" y="23481"/>
                    </a:lnTo>
                    <a:lnTo>
                      <a:pt x="98859" y="23463"/>
                    </a:lnTo>
                    <a:lnTo>
                      <a:pt x="98878" y="23463"/>
                    </a:lnTo>
                    <a:lnTo>
                      <a:pt x="98878" y="23453"/>
                    </a:lnTo>
                    <a:lnTo>
                      <a:pt x="98896" y="23453"/>
                    </a:lnTo>
                    <a:lnTo>
                      <a:pt x="98896" y="23416"/>
                    </a:lnTo>
                    <a:lnTo>
                      <a:pt x="98906" y="23416"/>
                    </a:lnTo>
                    <a:lnTo>
                      <a:pt x="98906" y="23407"/>
                    </a:lnTo>
                    <a:lnTo>
                      <a:pt x="98924" y="23407"/>
                    </a:lnTo>
                    <a:lnTo>
                      <a:pt x="98924" y="23389"/>
                    </a:lnTo>
                    <a:lnTo>
                      <a:pt x="98943" y="23389"/>
                    </a:lnTo>
                    <a:lnTo>
                      <a:pt x="98943" y="23370"/>
                    </a:lnTo>
                    <a:lnTo>
                      <a:pt x="98952" y="23370"/>
                    </a:lnTo>
                    <a:lnTo>
                      <a:pt x="98952" y="23361"/>
                    </a:lnTo>
                    <a:lnTo>
                      <a:pt x="98970" y="23361"/>
                    </a:lnTo>
                    <a:lnTo>
                      <a:pt x="98970" y="23342"/>
                    </a:lnTo>
                    <a:lnTo>
                      <a:pt x="98989" y="23342"/>
                    </a:lnTo>
                    <a:lnTo>
                      <a:pt x="98989" y="23324"/>
                    </a:lnTo>
                    <a:lnTo>
                      <a:pt x="98998" y="23324"/>
                    </a:lnTo>
                    <a:lnTo>
                      <a:pt x="98998" y="23315"/>
                    </a:lnTo>
                    <a:lnTo>
                      <a:pt x="99017" y="23315"/>
                    </a:lnTo>
                    <a:lnTo>
                      <a:pt x="99017" y="23296"/>
                    </a:lnTo>
                    <a:lnTo>
                      <a:pt x="99035" y="23296"/>
                    </a:lnTo>
                    <a:lnTo>
                      <a:pt x="99035" y="23277"/>
                    </a:lnTo>
                    <a:lnTo>
                      <a:pt x="99045" y="23277"/>
                    </a:lnTo>
                    <a:lnTo>
                      <a:pt x="99045" y="23268"/>
                    </a:lnTo>
                    <a:lnTo>
                      <a:pt x="99063" y="23268"/>
                    </a:lnTo>
                    <a:lnTo>
                      <a:pt x="99063" y="23250"/>
                    </a:lnTo>
                    <a:lnTo>
                      <a:pt x="99082" y="23250"/>
                    </a:lnTo>
                    <a:lnTo>
                      <a:pt x="99082" y="23231"/>
                    </a:lnTo>
                    <a:lnTo>
                      <a:pt x="99091" y="23231"/>
                    </a:lnTo>
                    <a:lnTo>
                      <a:pt x="99091" y="23222"/>
                    </a:lnTo>
                    <a:lnTo>
                      <a:pt x="99109" y="23222"/>
                    </a:lnTo>
                    <a:lnTo>
                      <a:pt x="99109" y="23203"/>
                    </a:lnTo>
                    <a:lnTo>
                      <a:pt x="99128" y="23203"/>
                    </a:lnTo>
                    <a:lnTo>
                      <a:pt x="99128" y="23185"/>
                    </a:lnTo>
                    <a:lnTo>
                      <a:pt x="99137" y="23185"/>
                    </a:lnTo>
                    <a:lnTo>
                      <a:pt x="99137" y="23176"/>
                    </a:lnTo>
                    <a:lnTo>
                      <a:pt x="99156" y="23176"/>
                    </a:lnTo>
                    <a:lnTo>
                      <a:pt x="99156" y="23157"/>
                    </a:lnTo>
                    <a:lnTo>
                      <a:pt x="99174" y="23157"/>
                    </a:lnTo>
                    <a:lnTo>
                      <a:pt x="99174" y="23139"/>
                    </a:lnTo>
                    <a:lnTo>
                      <a:pt x="99202" y="23139"/>
                    </a:lnTo>
                    <a:lnTo>
                      <a:pt x="99202" y="23129"/>
                    </a:lnTo>
                    <a:lnTo>
                      <a:pt x="99221" y="23129"/>
                    </a:lnTo>
                    <a:lnTo>
                      <a:pt x="99221" y="23111"/>
                    </a:lnTo>
                    <a:lnTo>
                      <a:pt x="99230" y="23111"/>
                    </a:lnTo>
                    <a:lnTo>
                      <a:pt x="99230" y="23092"/>
                    </a:lnTo>
                    <a:lnTo>
                      <a:pt x="99248" y="23092"/>
                    </a:lnTo>
                    <a:lnTo>
                      <a:pt x="99248" y="23083"/>
                    </a:lnTo>
                    <a:lnTo>
                      <a:pt x="99276" y="23083"/>
                    </a:lnTo>
                    <a:lnTo>
                      <a:pt x="99276" y="23064"/>
                    </a:lnTo>
                    <a:lnTo>
                      <a:pt x="99295" y="23064"/>
                    </a:lnTo>
                    <a:lnTo>
                      <a:pt x="99295" y="23046"/>
                    </a:lnTo>
                    <a:lnTo>
                      <a:pt x="99313" y="23046"/>
                    </a:lnTo>
                    <a:lnTo>
                      <a:pt x="99313" y="23037"/>
                    </a:lnTo>
                    <a:lnTo>
                      <a:pt x="99322" y="23037"/>
                    </a:lnTo>
                    <a:lnTo>
                      <a:pt x="99322" y="23018"/>
                    </a:lnTo>
                    <a:lnTo>
                      <a:pt x="99359" y="23018"/>
                    </a:lnTo>
                    <a:lnTo>
                      <a:pt x="99359" y="23000"/>
                    </a:lnTo>
                    <a:lnTo>
                      <a:pt x="99369" y="23000"/>
                    </a:lnTo>
                    <a:lnTo>
                      <a:pt x="99369" y="22990"/>
                    </a:lnTo>
                    <a:lnTo>
                      <a:pt x="99387" y="22990"/>
                    </a:lnTo>
                    <a:lnTo>
                      <a:pt x="99387" y="22972"/>
                    </a:lnTo>
                    <a:lnTo>
                      <a:pt x="99406" y="22972"/>
                    </a:lnTo>
                    <a:lnTo>
                      <a:pt x="99406" y="22953"/>
                    </a:lnTo>
                    <a:lnTo>
                      <a:pt x="99434" y="22953"/>
                    </a:lnTo>
                    <a:lnTo>
                      <a:pt x="99434" y="22944"/>
                    </a:lnTo>
                    <a:lnTo>
                      <a:pt x="99461" y="22944"/>
                    </a:lnTo>
                    <a:lnTo>
                      <a:pt x="99461" y="22926"/>
                    </a:lnTo>
                    <a:lnTo>
                      <a:pt x="99480" y="22926"/>
                    </a:lnTo>
                    <a:lnTo>
                      <a:pt x="99480" y="22907"/>
                    </a:lnTo>
                    <a:lnTo>
                      <a:pt x="99508" y="22907"/>
                    </a:lnTo>
                    <a:lnTo>
                      <a:pt x="99508" y="22898"/>
                    </a:lnTo>
                    <a:lnTo>
                      <a:pt x="99526" y="22898"/>
                    </a:lnTo>
                    <a:lnTo>
                      <a:pt x="99526" y="22879"/>
                    </a:lnTo>
                    <a:lnTo>
                      <a:pt x="99554" y="22879"/>
                    </a:lnTo>
                    <a:lnTo>
                      <a:pt x="99554" y="22861"/>
                    </a:lnTo>
                    <a:lnTo>
                      <a:pt x="99591" y="22861"/>
                    </a:lnTo>
                    <a:lnTo>
                      <a:pt x="99591" y="22851"/>
                    </a:lnTo>
                    <a:lnTo>
                      <a:pt x="99600" y="22851"/>
                    </a:lnTo>
                    <a:lnTo>
                      <a:pt x="99600" y="22833"/>
                    </a:lnTo>
                    <a:lnTo>
                      <a:pt x="99637" y="22833"/>
                    </a:lnTo>
                    <a:lnTo>
                      <a:pt x="99637" y="22814"/>
                    </a:lnTo>
                    <a:lnTo>
                      <a:pt x="99665" y="22814"/>
                    </a:lnTo>
                    <a:lnTo>
                      <a:pt x="99665" y="22805"/>
                    </a:lnTo>
                    <a:lnTo>
                      <a:pt x="99684" y="22805"/>
                    </a:lnTo>
                    <a:lnTo>
                      <a:pt x="99684" y="22787"/>
                    </a:lnTo>
                    <a:lnTo>
                      <a:pt x="99711" y="22787"/>
                    </a:lnTo>
                    <a:lnTo>
                      <a:pt x="99711" y="22768"/>
                    </a:lnTo>
                    <a:lnTo>
                      <a:pt x="99739" y="22768"/>
                    </a:lnTo>
                    <a:lnTo>
                      <a:pt x="99739" y="22759"/>
                    </a:lnTo>
                    <a:lnTo>
                      <a:pt x="99776" y="22759"/>
                    </a:lnTo>
                    <a:lnTo>
                      <a:pt x="99776" y="22740"/>
                    </a:lnTo>
                    <a:lnTo>
                      <a:pt x="99804" y="22740"/>
                    </a:lnTo>
                    <a:lnTo>
                      <a:pt x="99804" y="22722"/>
                    </a:lnTo>
                    <a:lnTo>
                      <a:pt x="99850" y="22722"/>
                    </a:lnTo>
                    <a:lnTo>
                      <a:pt x="99850" y="22712"/>
                    </a:lnTo>
                    <a:lnTo>
                      <a:pt x="99878" y="22712"/>
                    </a:lnTo>
                    <a:lnTo>
                      <a:pt x="99878" y="22694"/>
                    </a:lnTo>
                    <a:lnTo>
                      <a:pt x="99915" y="22694"/>
                    </a:lnTo>
                    <a:lnTo>
                      <a:pt x="99915" y="22675"/>
                    </a:lnTo>
                    <a:lnTo>
                      <a:pt x="99943" y="22675"/>
                    </a:lnTo>
                    <a:lnTo>
                      <a:pt x="99943" y="22666"/>
                    </a:lnTo>
                    <a:lnTo>
                      <a:pt x="99971" y="22666"/>
                    </a:lnTo>
                    <a:lnTo>
                      <a:pt x="99971" y="22648"/>
                    </a:lnTo>
                    <a:lnTo>
                      <a:pt x="100008" y="22648"/>
                    </a:lnTo>
                    <a:lnTo>
                      <a:pt x="100008" y="22629"/>
                    </a:lnTo>
                    <a:lnTo>
                      <a:pt x="100054" y="22629"/>
                    </a:lnTo>
                    <a:lnTo>
                      <a:pt x="100054" y="22620"/>
                    </a:lnTo>
                    <a:lnTo>
                      <a:pt x="100100" y="22620"/>
                    </a:lnTo>
                    <a:lnTo>
                      <a:pt x="100100" y="22601"/>
                    </a:lnTo>
                    <a:lnTo>
                      <a:pt x="100147" y="22601"/>
                    </a:lnTo>
                    <a:lnTo>
                      <a:pt x="100147" y="22583"/>
                    </a:lnTo>
                    <a:lnTo>
                      <a:pt x="100193" y="22583"/>
                    </a:lnTo>
                    <a:lnTo>
                      <a:pt x="100193" y="22574"/>
                    </a:lnTo>
                    <a:lnTo>
                      <a:pt x="100249" y="22574"/>
                    </a:lnTo>
                    <a:lnTo>
                      <a:pt x="100249" y="22555"/>
                    </a:lnTo>
                    <a:lnTo>
                      <a:pt x="100295" y="22555"/>
                    </a:lnTo>
                    <a:lnTo>
                      <a:pt x="100295" y="22536"/>
                    </a:lnTo>
                    <a:lnTo>
                      <a:pt x="100341" y="22536"/>
                    </a:lnTo>
                    <a:lnTo>
                      <a:pt x="100341" y="22527"/>
                    </a:lnTo>
                    <a:lnTo>
                      <a:pt x="100406" y="22527"/>
                    </a:lnTo>
                    <a:lnTo>
                      <a:pt x="100406" y="22509"/>
                    </a:lnTo>
                    <a:lnTo>
                      <a:pt x="100480" y="22509"/>
                    </a:lnTo>
                    <a:lnTo>
                      <a:pt x="100480" y="22490"/>
                    </a:lnTo>
                    <a:lnTo>
                      <a:pt x="100545" y="22490"/>
                    </a:lnTo>
                    <a:lnTo>
                      <a:pt x="100545" y="22481"/>
                    </a:lnTo>
                    <a:lnTo>
                      <a:pt x="100656" y="22481"/>
                    </a:lnTo>
                    <a:lnTo>
                      <a:pt x="100656" y="22462"/>
                    </a:lnTo>
                    <a:lnTo>
                      <a:pt x="100804" y="22462"/>
                    </a:lnTo>
                    <a:lnTo>
                      <a:pt x="100804" y="22444"/>
                    </a:lnTo>
                    <a:lnTo>
                      <a:pt x="101027" y="22444"/>
                    </a:lnTo>
                    <a:lnTo>
                      <a:pt x="101027" y="22435"/>
                    </a:lnTo>
                    <a:lnTo>
                      <a:pt x="101129" y="22435"/>
                    </a:lnTo>
                    <a:lnTo>
                      <a:pt x="101129" y="22444"/>
                    </a:lnTo>
                    <a:lnTo>
                      <a:pt x="101332" y="22444"/>
                    </a:lnTo>
                    <a:lnTo>
                      <a:pt x="101332" y="22462"/>
                    </a:lnTo>
                    <a:lnTo>
                      <a:pt x="101518" y="22462"/>
                    </a:lnTo>
                    <a:lnTo>
                      <a:pt x="101518" y="22481"/>
                    </a:lnTo>
                    <a:lnTo>
                      <a:pt x="101629" y="22481"/>
                    </a:lnTo>
                    <a:lnTo>
                      <a:pt x="101629" y="22490"/>
                    </a:lnTo>
                    <a:lnTo>
                      <a:pt x="101721" y="22490"/>
                    </a:lnTo>
                    <a:lnTo>
                      <a:pt x="101721" y="22509"/>
                    </a:lnTo>
                    <a:lnTo>
                      <a:pt x="101768" y="22509"/>
                    </a:lnTo>
                    <a:lnTo>
                      <a:pt x="101768" y="22527"/>
                    </a:lnTo>
                    <a:lnTo>
                      <a:pt x="101823" y="22527"/>
                    </a:lnTo>
                    <a:lnTo>
                      <a:pt x="101823" y="22536"/>
                    </a:lnTo>
                    <a:lnTo>
                      <a:pt x="101888" y="22536"/>
                    </a:lnTo>
                    <a:lnTo>
                      <a:pt x="101888" y="22555"/>
                    </a:lnTo>
                    <a:lnTo>
                      <a:pt x="101953" y="22555"/>
                    </a:lnTo>
                    <a:lnTo>
                      <a:pt x="101953" y="22574"/>
                    </a:lnTo>
                    <a:lnTo>
                      <a:pt x="101999" y="22574"/>
                    </a:lnTo>
                    <a:lnTo>
                      <a:pt x="101999" y="22583"/>
                    </a:lnTo>
                    <a:lnTo>
                      <a:pt x="102046" y="22583"/>
                    </a:lnTo>
                    <a:lnTo>
                      <a:pt x="102046" y="22601"/>
                    </a:lnTo>
                    <a:lnTo>
                      <a:pt x="102092" y="22601"/>
                    </a:lnTo>
                    <a:lnTo>
                      <a:pt x="102092" y="22620"/>
                    </a:lnTo>
                    <a:lnTo>
                      <a:pt x="102120" y="22620"/>
                    </a:lnTo>
                    <a:lnTo>
                      <a:pt x="102120" y="22629"/>
                    </a:lnTo>
                    <a:lnTo>
                      <a:pt x="102148" y="22629"/>
                    </a:lnTo>
                    <a:lnTo>
                      <a:pt x="102148" y="22648"/>
                    </a:lnTo>
                    <a:lnTo>
                      <a:pt x="102194" y="22648"/>
                    </a:lnTo>
                    <a:lnTo>
                      <a:pt x="102194" y="22666"/>
                    </a:lnTo>
                    <a:lnTo>
                      <a:pt x="102231" y="22666"/>
                    </a:lnTo>
                    <a:lnTo>
                      <a:pt x="102231" y="22675"/>
                    </a:lnTo>
                    <a:lnTo>
                      <a:pt x="102277" y="22675"/>
                    </a:lnTo>
                    <a:lnTo>
                      <a:pt x="102277" y="22694"/>
                    </a:lnTo>
                    <a:lnTo>
                      <a:pt x="102305" y="22694"/>
                    </a:lnTo>
                    <a:lnTo>
                      <a:pt x="102305" y="22712"/>
                    </a:lnTo>
                    <a:lnTo>
                      <a:pt x="102333" y="22712"/>
                    </a:lnTo>
                    <a:lnTo>
                      <a:pt x="102333" y="22722"/>
                    </a:lnTo>
                    <a:lnTo>
                      <a:pt x="102379" y="22722"/>
                    </a:lnTo>
                    <a:lnTo>
                      <a:pt x="102379" y="22740"/>
                    </a:lnTo>
                    <a:lnTo>
                      <a:pt x="102416" y="22740"/>
                    </a:lnTo>
                    <a:lnTo>
                      <a:pt x="102416" y="22759"/>
                    </a:lnTo>
                    <a:lnTo>
                      <a:pt x="102444" y="22759"/>
                    </a:lnTo>
                    <a:lnTo>
                      <a:pt x="102444" y="22768"/>
                    </a:lnTo>
                    <a:lnTo>
                      <a:pt x="102472" y="22768"/>
                    </a:lnTo>
                    <a:lnTo>
                      <a:pt x="102472" y="22787"/>
                    </a:lnTo>
                    <a:lnTo>
                      <a:pt x="102509" y="22787"/>
                    </a:lnTo>
                    <a:lnTo>
                      <a:pt x="102509" y="22805"/>
                    </a:lnTo>
                    <a:lnTo>
                      <a:pt x="102518" y="22805"/>
                    </a:lnTo>
                    <a:lnTo>
                      <a:pt x="102518" y="22814"/>
                    </a:lnTo>
                    <a:lnTo>
                      <a:pt x="102555" y="22814"/>
                    </a:lnTo>
                    <a:lnTo>
                      <a:pt x="102555" y="22833"/>
                    </a:lnTo>
                    <a:lnTo>
                      <a:pt x="102564" y="22833"/>
                    </a:lnTo>
                    <a:lnTo>
                      <a:pt x="102564" y="22851"/>
                    </a:lnTo>
                    <a:lnTo>
                      <a:pt x="102601" y="22851"/>
                    </a:lnTo>
                    <a:lnTo>
                      <a:pt x="102601" y="22861"/>
                    </a:lnTo>
                    <a:lnTo>
                      <a:pt x="102629" y="22861"/>
                    </a:lnTo>
                    <a:lnTo>
                      <a:pt x="102629" y="22879"/>
                    </a:lnTo>
                    <a:lnTo>
                      <a:pt x="102648" y="22879"/>
                    </a:lnTo>
                    <a:lnTo>
                      <a:pt x="102648" y="22898"/>
                    </a:lnTo>
                    <a:lnTo>
                      <a:pt x="102675" y="22898"/>
                    </a:lnTo>
                    <a:lnTo>
                      <a:pt x="102675" y="22907"/>
                    </a:lnTo>
                    <a:lnTo>
                      <a:pt x="102703" y="22907"/>
                    </a:lnTo>
                    <a:lnTo>
                      <a:pt x="102703" y="22926"/>
                    </a:lnTo>
                    <a:lnTo>
                      <a:pt x="102722" y="22926"/>
                    </a:lnTo>
                    <a:lnTo>
                      <a:pt x="102722" y="22944"/>
                    </a:lnTo>
                    <a:lnTo>
                      <a:pt x="102750" y="22944"/>
                    </a:lnTo>
                    <a:lnTo>
                      <a:pt x="102750" y="22953"/>
                    </a:lnTo>
                    <a:lnTo>
                      <a:pt x="102787" y="22953"/>
                    </a:lnTo>
                    <a:lnTo>
                      <a:pt x="102787" y="22972"/>
                    </a:lnTo>
                    <a:lnTo>
                      <a:pt x="102796" y="22972"/>
                    </a:lnTo>
                    <a:lnTo>
                      <a:pt x="102796" y="22990"/>
                    </a:lnTo>
                    <a:lnTo>
                      <a:pt x="102833" y="22990"/>
                    </a:lnTo>
                    <a:lnTo>
                      <a:pt x="102833" y="23000"/>
                    </a:lnTo>
                    <a:lnTo>
                      <a:pt x="102842" y="23000"/>
                    </a:lnTo>
                    <a:lnTo>
                      <a:pt x="102842" y="23018"/>
                    </a:lnTo>
                    <a:lnTo>
                      <a:pt x="102861" y="23018"/>
                    </a:lnTo>
                    <a:lnTo>
                      <a:pt x="102861" y="23037"/>
                    </a:lnTo>
                    <a:lnTo>
                      <a:pt x="102879" y="23037"/>
                    </a:lnTo>
                    <a:lnTo>
                      <a:pt x="102879" y="23046"/>
                    </a:lnTo>
                    <a:lnTo>
                      <a:pt x="102907" y="23046"/>
                    </a:lnTo>
                    <a:lnTo>
                      <a:pt x="102907" y="23064"/>
                    </a:lnTo>
                    <a:lnTo>
                      <a:pt x="102926" y="23064"/>
                    </a:lnTo>
                    <a:lnTo>
                      <a:pt x="102926" y="23083"/>
                    </a:lnTo>
                    <a:lnTo>
                      <a:pt x="102935" y="23083"/>
                    </a:lnTo>
                    <a:lnTo>
                      <a:pt x="102935" y="23092"/>
                    </a:lnTo>
                    <a:lnTo>
                      <a:pt x="102953" y="23092"/>
                    </a:lnTo>
                    <a:lnTo>
                      <a:pt x="102953" y="23111"/>
                    </a:lnTo>
                    <a:lnTo>
                      <a:pt x="102981" y="23111"/>
                    </a:lnTo>
                    <a:lnTo>
                      <a:pt x="102981" y="23129"/>
                    </a:lnTo>
                    <a:lnTo>
                      <a:pt x="103000" y="23129"/>
                    </a:lnTo>
                    <a:lnTo>
                      <a:pt x="103000" y="23139"/>
                    </a:lnTo>
                    <a:lnTo>
                      <a:pt x="103018" y="23139"/>
                    </a:lnTo>
                    <a:lnTo>
                      <a:pt x="103018" y="23157"/>
                    </a:lnTo>
                    <a:lnTo>
                      <a:pt x="103027" y="23157"/>
                    </a:lnTo>
                    <a:lnTo>
                      <a:pt x="103027" y="23176"/>
                    </a:lnTo>
                    <a:lnTo>
                      <a:pt x="103065" y="23176"/>
                    </a:lnTo>
                    <a:lnTo>
                      <a:pt x="103065" y="23185"/>
                    </a:lnTo>
                    <a:lnTo>
                      <a:pt x="103074" y="23185"/>
                    </a:lnTo>
                    <a:lnTo>
                      <a:pt x="103074" y="23203"/>
                    </a:lnTo>
                    <a:lnTo>
                      <a:pt x="103092" y="23203"/>
                    </a:lnTo>
                    <a:lnTo>
                      <a:pt x="103092" y="23222"/>
                    </a:lnTo>
                    <a:lnTo>
                      <a:pt x="103111" y="23222"/>
                    </a:lnTo>
                    <a:lnTo>
                      <a:pt x="103111" y="23231"/>
                    </a:lnTo>
                    <a:lnTo>
                      <a:pt x="103120" y="23231"/>
                    </a:lnTo>
                    <a:lnTo>
                      <a:pt x="103120" y="23222"/>
                    </a:lnTo>
                    <a:lnTo>
                      <a:pt x="103139" y="23222"/>
                    </a:lnTo>
                    <a:lnTo>
                      <a:pt x="103139" y="23139"/>
                    </a:lnTo>
                    <a:lnTo>
                      <a:pt x="103157" y="23139"/>
                    </a:lnTo>
                    <a:lnTo>
                      <a:pt x="103157" y="23083"/>
                    </a:lnTo>
                    <a:lnTo>
                      <a:pt x="103166" y="23083"/>
                    </a:lnTo>
                    <a:lnTo>
                      <a:pt x="103166" y="23037"/>
                    </a:lnTo>
                    <a:lnTo>
                      <a:pt x="103185" y="23037"/>
                    </a:lnTo>
                    <a:lnTo>
                      <a:pt x="103185" y="22972"/>
                    </a:lnTo>
                    <a:lnTo>
                      <a:pt x="103203" y="22972"/>
                    </a:lnTo>
                    <a:lnTo>
                      <a:pt x="103203" y="22926"/>
                    </a:lnTo>
                    <a:lnTo>
                      <a:pt x="103213" y="22926"/>
                    </a:lnTo>
                    <a:lnTo>
                      <a:pt x="103213" y="22861"/>
                    </a:lnTo>
                    <a:lnTo>
                      <a:pt x="103231" y="22861"/>
                    </a:lnTo>
                    <a:lnTo>
                      <a:pt x="103231" y="22805"/>
                    </a:lnTo>
                    <a:lnTo>
                      <a:pt x="103250" y="22805"/>
                    </a:lnTo>
                    <a:lnTo>
                      <a:pt x="103250" y="22759"/>
                    </a:lnTo>
                    <a:lnTo>
                      <a:pt x="103259" y="22759"/>
                    </a:lnTo>
                    <a:lnTo>
                      <a:pt x="103259" y="22712"/>
                    </a:lnTo>
                    <a:lnTo>
                      <a:pt x="103278" y="22712"/>
                    </a:lnTo>
                    <a:lnTo>
                      <a:pt x="103278" y="22666"/>
                    </a:lnTo>
                    <a:lnTo>
                      <a:pt x="103296" y="22666"/>
                    </a:lnTo>
                    <a:lnTo>
                      <a:pt x="103296" y="22620"/>
                    </a:lnTo>
                    <a:lnTo>
                      <a:pt x="103305" y="22620"/>
                    </a:lnTo>
                    <a:lnTo>
                      <a:pt x="103305" y="22574"/>
                    </a:lnTo>
                    <a:lnTo>
                      <a:pt x="103324" y="22574"/>
                    </a:lnTo>
                    <a:lnTo>
                      <a:pt x="103324" y="22536"/>
                    </a:lnTo>
                    <a:lnTo>
                      <a:pt x="103342" y="22536"/>
                    </a:lnTo>
                    <a:lnTo>
                      <a:pt x="103342" y="22490"/>
                    </a:lnTo>
                    <a:lnTo>
                      <a:pt x="103352" y="22490"/>
                    </a:lnTo>
                    <a:lnTo>
                      <a:pt x="103352" y="22444"/>
                    </a:lnTo>
                    <a:lnTo>
                      <a:pt x="103370" y="22444"/>
                    </a:lnTo>
                    <a:lnTo>
                      <a:pt x="103370" y="22416"/>
                    </a:lnTo>
                    <a:lnTo>
                      <a:pt x="103389" y="22416"/>
                    </a:lnTo>
                    <a:lnTo>
                      <a:pt x="103389" y="22370"/>
                    </a:lnTo>
                    <a:lnTo>
                      <a:pt x="103398" y="22370"/>
                    </a:lnTo>
                    <a:lnTo>
                      <a:pt x="103398" y="22323"/>
                    </a:lnTo>
                    <a:lnTo>
                      <a:pt x="103416" y="22323"/>
                    </a:lnTo>
                    <a:lnTo>
                      <a:pt x="103416" y="22296"/>
                    </a:lnTo>
                    <a:lnTo>
                      <a:pt x="103435" y="22296"/>
                    </a:lnTo>
                    <a:lnTo>
                      <a:pt x="103435" y="22249"/>
                    </a:lnTo>
                    <a:lnTo>
                      <a:pt x="103444" y="22249"/>
                    </a:lnTo>
                    <a:lnTo>
                      <a:pt x="103444" y="22203"/>
                    </a:lnTo>
                    <a:lnTo>
                      <a:pt x="103463" y="22203"/>
                    </a:lnTo>
                    <a:lnTo>
                      <a:pt x="103463" y="22166"/>
                    </a:lnTo>
                    <a:lnTo>
                      <a:pt x="103481" y="22166"/>
                    </a:lnTo>
                    <a:lnTo>
                      <a:pt x="103481" y="22138"/>
                    </a:lnTo>
                    <a:lnTo>
                      <a:pt x="103491" y="22138"/>
                    </a:lnTo>
                    <a:lnTo>
                      <a:pt x="103491" y="22110"/>
                    </a:lnTo>
                    <a:lnTo>
                      <a:pt x="103509" y="22110"/>
                    </a:lnTo>
                    <a:lnTo>
                      <a:pt x="103509" y="22073"/>
                    </a:lnTo>
                    <a:lnTo>
                      <a:pt x="103528" y="22073"/>
                    </a:lnTo>
                    <a:lnTo>
                      <a:pt x="103528" y="22046"/>
                    </a:lnTo>
                    <a:lnTo>
                      <a:pt x="103537" y="22046"/>
                    </a:lnTo>
                    <a:lnTo>
                      <a:pt x="103537" y="22018"/>
                    </a:lnTo>
                    <a:lnTo>
                      <a:pt x="103555" y="22018"/>
                    </a:lnTo>
                    <a:lnTo>
                      <a:pt x="103555" y="21981"/>
                    </a:lnTo>
                    <a:lnTo>
                      <a:pt x="103574" y="21981"/>
                    </a:lnTo>
                    <a:lnTo>
                      <a:pt x="103574" y="21934"/>
                    </a:lnTo>
                    <a:lnTo>
                      <a:pt x="103583" y="21934"/>
                    </a:lnTo>
                    <a:lnTo>
                      <a:pt x="103583" y="21907"/>
                    </a:lnTo>
                    <a:lnTo>
                      <a:pt x="103602" y="21907"/>
                    </a:lnTo>
                    <a:lnTo>
                      <a:pt x="103602" y="21879"/>
                    </a:lnTo>
                    <a:lnTo>
                      <a:pt x="103620" y="21879"/>
                    </a:lnTo>
                    <a:lnTo>
                      <a:pt x="103620" y="21842"/>
                    </a:lnTo>
                    <a:lnTo>
                      <a:pt x="103630" y="21842"/>
                    </a:lnTo>
                    <a:lnTo>
                      <a:pt x="103630" y="21814"/>
                    </a:lnTo>
                    <a:lnTo>
                      <a:pt x="103648" y="21814"/>
                    </a:lnTo>
                    <a:lnTo>
                      <a:pt x="103648" y="21786"/>
                    </a:lnTo>
                    <a:lnTo>
                      <a:pt x="103667" y="21786"/>
                    </a:lnTo>
                    <a:lnTo>
                      <a:pt x="103667" y="21749"/>
                    </a:lnTo>
                    <a:lnTo>
                      <a:pt x="103676" y="21749"/>
                    </a:lnTo>
                    <a:lnTo>
                      <a:pt x="103676" y="21721"/>
                    </a:lnTo>
                    <a:lnTo>
                      <a:pt x="103694" y="21721"/>
                    </a:lnTo>
                    <a:lnTo>
                      <a:pt x="103694" y="21694"/>
                    </a:lnTo>
                    <a:lnTo>
                      <a:pt x="103713" y="21694"/>
                    </a:lnTo>
                    <a:lnTo>
                      <a:pt x="103713" y="21657"/>
                    </a:lnTo>
                    <a:lnTo>
                      <a:pt x="103722" y="21657"/>
                    </a:lnTo>
                    <a:lnTo>
                      <a:pt x="103722" y="21629"/>
                    </a:lnTo>
                    <a:lnTo>
                      <a:pt x="103741" y="21629"/>
                    </a:lnTo>
                    <a:lnTo>
                      <a:pt x="103741" y="21610"/>
                    </a:lnTo>
                    <a:lnTo>
                      <a:pt x="103759" y="21610"/>
                    </a:lnTo>
                    <a:lnTo>
                      <a:pt x="103759" y="21582"/>
                    </a:lnTo>
                    <a:lnTo>
                      <a:pt x="103768" y="21582"/>
                    </a:lnTo>
                    <a:lnTo>
                      <a:pt x="103768" y="21555"/>
                    </a:lnTo>
                    <a:lnTo>
                      <a:pt x="103787" y="21555"/>
                    </a:lnTo>
                    <a:lnTo>
                      <a:pt x="103787" y="21536"/>
                    </a:lnTo>
                    <a:lnTo>
                      <a:pt x="103806" y="21536"/>
                    </a:lnTo>
                    <a:lnTo>
                      <a:pt x="103806" y="21508"/>
                    </a:lnTo>
                    <a:lnTo>
                      <a:pt x="103815" y="21508"/>
                    </a:lnTo>
                    <a:lnTo>
                      <a:pt x="103815" y="21471"/>
                    </a:lnTo>
                    <a:lnTo>
                      <a:pt x="103833" y="21471"/>
                    </a:lnTo>
                    <a:lnTo>
                      <a:pt x="103833" y="21462"/>
                    </a:lnTo>
                    <a:lnTo>
                      <a:pt x="103852" y="21462"/>
                    </a:lnTo>
                    <a:lnTo>
                      <a:pt x="103852" y="21425"/>
                    </a:lnTo>
                    <a:lnTo>
                      <a:pt x="103861" y="21425"/>
                    </a:lnTo>
                    <a:lnTo>
                      <a:pt x="103861" y="21397"/>
                    </a:lnTo>
                    <a:lnTo>
                      <a:pt x="103880" y="21397"/>
                    </a:lnTo>
                    <a:lnTo>
                      <a:pt x="103880" y="21369"/>
                    </a:lnTo>
                    <a:lnTo>
                      <a:pt x="103898" y="21369"/>
                    </a:lnTo>
                    <a:lnTo>
                      <a:pt x="103898" y="21351"/>
                    </a:lnTo>
                    <a:lnTo>
                      <a:pt x="103907" y="21351"/>
                    </a:lnTo>
                    <a:lnTo>
                      <a:pt x="103907" y="21323"/>
                    </a:lnTo>
                    <a:lnTo>
                      <a:pt x="103926" y="21323"/>
                    </a:lnTo>
                    <a:lnTo>
                      <a:pt x="103926" y="21286"/>
                    </a:lnTo>
                    <a:lnTo>
                      <a:pt x="103944" y="21286"/>
                    </a:lnTo>
                    <a:lnTo>
                      <a:pt x="103944" y="21277"/>
                    </a:lnTo>
                    <a:lnTo>
                      <a:pt x="103954" y="21277"/>
                    </a:lnTo>
                    <a:lnTo>
                      <a:pt x="103954" y="21240"/>
                    </a:lnTo>
                    <a:lnTo>
                      <a:pt x="103972" y="21240"/>
                    </a:lnTo>
                    <a:lnTo>
                      <a:pt x="103972" y="21230"/>
                    </a:lnTo>
                    <a:lnTo>
                      <a:pt x="103991" y="21230"/>
                    </a:lnTo>
                    <a:lnTo>
                      <a:pt x="103991" y="21212"/>
                    </a:lnTo>
                    <a:lnTo>
                      <a:pt x="104000" y="21212"/>
                    </a:lnTo>
                    <a:lnTo>
                      <a:pt x="104000" y="21184"/>
                    </a:lnTo>
                    <a:lnTo>
                      <a:pt x="104019" y="21184"/>
                    </a:lnTo>
                    <a:lnTo>
                      <a:pt x="104019" y="21166"/>
                    </a:lnTo>
                    <a:lnTo>
                      <a:pt x="104037" y="21166"/>
                    </a:lnTo>
                    <a:lnTo>
                      <a:pt x="104037" y="21138"/>
                    </a:lnTo>
                    <a:lnTo>
                      <a:pt x="104046" y="21138"/>
                    </a:lnTo>
                    <a:lnTo>
                      <a:pt x="104046" y="21119"/>
                    </a:lnTo>
                    <a:lnTo>
                      <a:pt x="104065" y="21119"/>
                    </a:lnTo>
                    <a:lnTo>
                      <a:pt x="104065" y="21092"/>
                    </a:lnTo>
                    <a:lnTo>
                      <a:pt x="104083" y="21092"/>
                    </a:lnTo>
                    <a:lnTo>
                      <a:pt x="104083" y="21073"/>
                    </a:lnTo>
                    <a:lnTo>
                      <a:pt x="104093" y="21073"/>
                    </a:lnTo>
                    <a:lnTo>
                      <a:pt x="104093" y="21045"/>
                    </a:lnTo>
                    <a:lnTo>
                      <a:pt x="104111" y="21045"/>
                    </a:lnTo>
                    <a:lnTo>
                      <a:pt x="104111" y="21027"/>
                    </a:lnTo>
                    <a:lnTo>
                      <a:pt x="104130" y="21027"/>
                    </a:lnTo>
                    <a:lnTo>
                      <a:pt x="104130" y="21008"/>
                    </a:lnTo>
                    <a:lnTo>
                      <a:pt x="104139" y="21008"/>
                    </a:lnTo>
                    <a:lnTo>
                      <a:pt x="104139" y="20999"/>
                    </a:lnTo>
                    <a:lnTo>
                      <a:pt x="104157" y="20999"/>
                    </a:lnTo>
                    <a:lnTo>
                      <a:pt x="104157" y="20962"/>
                    </a:lnTo>
                    <a:lnTo>
                      <a:pt x="104176" y="20962"/>
                    </a:lnTo>
                    <a:lnTo>
                      <a:pt x="104176" y="20953"/>
                    </a:lnTo>
                    <a:lnTo>
                      <a:pt x="104185" y="20953"/>
                    </a:lnTo>
                    <a:lnTo>
                      <a:pt x="104185" y="20934"/>
                    </a:lnTo>
                    <a:lnTo>
                      <a:pt x="104204" y="20934"/>
                    </a:lnTo>
                    <a:lnTo>
                      <a:pt x="104204" y="20906"/>
                    </a:lnTo>
                    <a:lnTo>
                      <a:pt x="104222" y="20906"/>
                    </a:lnTo>
                    <a:lnTo>
                      <a:pt x="104222" y="20888"/>
                    </a:lnTo>
                    <a:lnTo>
                      <a:pt x="104232" y="20888"/>
                    </a:lnTo>
                    <a:lnTo>
                      <a:pt x="104232" y="20869"/>
                    </a:lnTo>
                    <a:lnTo>
                      <a:pt x="104250" y="20869"/>
                    </a:lnTo>
                    <a:lnTo>
                      <a:pt x="104250" y="20841"/>
                    </a:lnTo>
                    <a:lnTo>
                      <a:pt x="104269" y="20841"/>
                    </a:lnTo>
                    <a:lnTo>
                      <a:pt x="104269" y="20823"/>
                    </a:lnTo>
                    <a:lnTo>
                      <a:pt x="104278" y="20823"/>
                    </a:lnTo>
                    <a:lnTo>
                      <a:pt x="104278" y="20814"/>
                    </a:lnTo>
                    <a:lnTo>
                      <a:pt x="104296" y="20814"/>
                    </a:lnTo>
                    <a:lnTo>
                      <a:pt x="104296" y="20777"/>
                    </a:lnTo>
                    <a:lnTo>
                      <a:pt x="104315" y="20777"/>
                    </a:lnTo>
                    <a:lnTo>
                      <a:pt x="104315" y="20767"/>
                    </a:lnTo>
                    <a:lnTo>
                      <a:pt x="104324" y="20767"/>
                    </a:lnTo>
                    <a:lnTo>
                      <a:pt x="104324" y="20749"/>
                    </a:lnTo>
                    <a:lnTo>
                      <a:pt x="104343" y="20749"/>
                    </a:lnTo>
                    <a:lnTo>
                      <a:pt x="104343" y="20730"/>
                    </a:lnTo>
                    <a:lnTo>
                      <a:pt x="104361" y="20730"/>
                    </a:lnTo>
                    <a:lnTo>
                      <a:pt x="104361" y="20721"/>
                    </a:lnTo>
                    <a:lnTo>
                      <a:pt x="104371" y="20721"/>
                    </a:lnTo>
                    <a:lnTo>
                      <a:pt x="104371" y="20703"/>
                    </a:lnTo>
                    <a:lnTo>
                      <a:pt x="104389" y="20703"/>
                    </a:lnTo>
                    <a:lnTo>
                      <a:pt x="104389" y="20684"/>
                    </a:lnTo>
                    <a:lnTo>
                      <a:pt x="104408" y="20684"/>
                    </a:lnTo>
                    <a:lnTo>
                      <a:pt x="104408" y="20656"/>
                    </a:lnTo>
                    <a:lnTo>
                      <a:pt x="104417" y="20656"/>
                    </a:lnTo>
                    <a:lnTo>
                      <a:pt x="104417" y="20638"/>
                    </a:lnTo>
                    <a:lnTo>
                      <a:pt x="104435" y="20638"/>
                    </a:lnTo>
                    <a:lnTo>
                      <a:pt x="104435" y="20628"/>
                    </a:lnTo>
                    <a:lnTo>
                      <a:pt x="104454" y="20628"/>
                    </a:lnTo>
                    <a:lnTo>
                      <a:pt x="104454" y="20610"/>
                    </a:lnTo>
                    <a:lnTo>
                      <a:pt x="104463" y="20610"/>
                    </a:lnTo>
                    <a:lnTo>
                      <a:pt x="104463" y="20591"/>
                    </a:lnTo>
                    <a:lnTo>
                      <a:pt x="104482" y="20591"/>
                    </a:lnTo>
                    <a:lnTo>
                      <a:pt x="104482" y="20582"/>
                    </a:lnTo>
                    <a:lnTo>
                      <a:pt x="104500" y="20582"/>
                    </a:lnTo>
                    <a:lnTo>
                      <a:pt x="104500" y="20564"/>
                    </a:lnTo>
                    <a:lnTo>
                      <a:pt x="104509" y="20564"/>
                    </a:lnTo>
                    <a:lnTo>
                      <a:pt x="104509" y="20536"/>
                    </a:lnTo>
                    <a:lnTo>
                      <a:pt x="104528" y="20536"/>
                    </a:lnTo>
                    <a:lnTo>
                      <a:pt x="104528" y="20517"/>
                    </a:lnTo>
                    <a:lnTo>
                      <a:pt x="104547" y="20517"/>
                    </a:lnTo>
                    <a:lnTo>
                      <a:pt x="104547" y="20499"/>
                    </a:lnTo>
                    <a:lnTo>
                      <a:pt x="104556" y="20499"/>
                    </a:lnTo>
                    <a:lnTo>
                      <a:pt x="104556" y="20489"/>
                    </a:lnTo>
                    <a:lnTo>
                      <a:pt x="104574" y="20489"/>
                    </a:lnTo>
                    <a:lnTo>
                      <a:pt x="104574" y="20471"/>
                    </a:lnTo>
                    <a:lnTo>
                      <a:pt x="104593" y="20471"/>
                    </a:lnTo>
                    <a:lnTo>
                      <a:pt x="104593" y="20452"/>
                    </a:lnTo>
                    <a:lnTo>
                      <a:pt x="104602" y="20452"/>
                    </a:lnTo>
                    <a:lnTo>
                      <a:pt x="104602" y="20443"/>
                    </a:lnTo>
                    <a:lnTo>
                      <a:pt x="104621" y="20443"/>
                    </a:lnTo>
                    <a:lnTo>
                      <a:pt x="104621" y="20406"/>
                    </a:lnTo>
                    <a:lnTo>
                      <a:pt x="104639" y="20406"/>
                    </a:lnTo>
                    <a:lnTo>
                      <a:pt x="104639" y="20397"/>
                    </a:lnTo>
                    <a:lnTo>
                      <a:pt x="104648" y="20397"/>
                    </a:lnTo>
                    <a:lnTo>
                      <a:pt x="104648" y="20378"/>
                    </a:lnTo>
                    <a:lnTo>
                      <a:pt x="104667" y="20378"/>
                    </a:lnTo>
                    <a:lnTo>
                      <a:pt x="104667" y="20360"/>
                    </a:lnTo>
                    <a:lnTo>
                      <a:pt x="104685" y="20360"/>
                    </a:lnTo>
                    <a:lnTo>
                      <a:pt x="104685" y="20351"/>
                    </a:lnTo>
                    <a:lnTo>
                      <a:pt x="104713" y="20351"/>
                    </a:lnTo>
                    <a:lnTo>
                      <a:pt x="104713" y="20332"/>
                    </a:lnTo>
                    <a:lnTo>
                      <a:pt x="104732" y="20332"/>
                    </a:lnTo>
                    <a:lnTo>
                      <a:pt x="104732" y="20313"/>
                    </a:lnTo>
                    <a:lnTo>
                      <a:pt x="104741" y="20313"/>
                    </a:lnTo>
                    <a:lnTo>
                      <a:pt x="104741" y="20304"/>
                    </a:lnTo>
                    <a:lnTo>
                      <a:pt x="104760" y="20304"/>
                    </a:lnTo>
                    <a:lnTo>
                      <a:pt x="104760" y="20286"/>
                    </a:lnTo>
                    <a:lnTo>
                      <a:pt x="104778" y="20286"/>
                    </a:lnTo>
                    <a:lnTo>
                      <a:pt x="104778" y="20267"/>
                    </a:lnTo>
                    <a:lnTo>
                      <a:pt x="104787" y="20267"/>
                    </a:lnTo>
                    <a:lnTo>
                      <a:pt x="104787" y="20258"/>
                    </a:lnTo>
                    <a:lnTo>
                      <a:pt x="104806" y="20258"/>
                    </a:lnTo>
                    <a:lnTo>
                      <a:pt x="104806" y="20239"/>
                    </a:lnTo>
                    <a:lnTo>
                      <a:pt x="104824" y="20239"/>
                    </a:lnTo>
                    <a:lnTo>
                      <a:pt x="104824" y="20221"/>
                    </a:lnTo>
                    <a:lnTo>
                      <a:pt x="104834" y="20221"/>
                    </a:lnTo>
                    <a:lnTo>
                      <a:pt x="104834" y="20212"/>
                    </a:lnTo>
                    <a:lnTo>
                      <a:pt x="104852" y="20212"/>
                    </a:lnTo>
                    <a:lnTo>
                      <a:pt x="104852" y="20193"/>
                    </a:lnTo>
                    <a:lnTo>
                      <a:pt x="104871" y="20193"/>
                    </a:lnTo>
                    <a:lnTo>
                      <a:pt x="104871" y="20175"/>
                    </a:lnTo>
                    <a:lnTo>
                      <a:pt x="104880" y="20175"/>
                    </a:lnTo>
                    <a:lnTo>
                      <a:pt x="104880" y="20165"/>
                    </a:lnTo>
                    <a:lnTo>
                      <a:pt x="104899" y="20165"/>
                    </a:lnTo>
                    <a:lnTo>
                      <a:pt x="104899" y="20147"/>
                    </a:lnTo>
                    <a:lnTo>
                      <a:pt x="104917" y="20147"/>
                    </a:lnTo>
                    <a:lnTo>
                      <a:pt x="104917" y="20128"/>
                    </a:lnTo>
                    <a:lnTo>
                      <a:pt x="104926" y="20128"/>
                    </a:lnTo>
                    <a:lnTo>
                      <a:pt x="104926" y="20119"/>
                    </a:lnTo>
                    <a:lnTo>
                      <a:pt x="104945" y="20119"/>
                    </a:lnTo>
                    <a:lnTo>
                      <a:pt x="104945" y="20100"/>
                    </a:lnTo>
                    <a:lnTo>
                      <a:pt x="104963" y="20100"/>
                    </a:lnTo>
                    <a:lnTo>
                      <a:pt x="104963" y="20082"/>
                    </a:lnTo>
                    <a:lnTo>
                      <a:pt x="104973" y="20082"/>
                    </a:lnTo>
                    <a:lnTo>
                      <a:pt x="104973" y="20073"/>
                    </a:lnTo>
                    <a:lnTo>
                      <a:pt x="104991" y="20073"/>
                    </a:lnTo>
                    <a:lnTo>
                      <a:pt x="104991" y="20054"/>
                    </a:lnTo>
                    <a:lnTo>
                      <a:pt x="105010" y="20054"/>
                    </a:lnTo>
                    <a:lnTo>
                      <a:pt x="105010" y="20036"/>
                    </a:lnTo>
                    <a:lnTo>
                      <a:pt x="105037" y="20036"/>
                    </a:lnTo>
                    <a:lnTo>
                      <a:pt x="105037" y="20026"/>
                    </a:lnTo>
                    <a:lnTo>
                      <a:pt x="105056" y="20026"/>
                    </a:lnTo>
                    <a:lnTo>
                      <a:pt x="105056" y="20008"/>
                    </a:lnTo>
                    <a:lnTo>
                      <a:pt x="105065" y="20008"/>
                    </a:lnTo>
                    <a:lnTo>
                      <a:pt x="105065" y="19989"/>
                    </a:lnTo>
                    <a:lnTo>
                      <a:pt x="105084" y="19989"/>
                    </a:lnTo>
                    <a:lnTo>
                      <a:pt x="105084" y="19980"/>
                    </a:lnTo>
                    <a:lnTo>
                      <a:pt x="105102" y="19980"/>
                    </a:lnTo>
                    <a:lnTo>
                      <a:pt x="105102" y="19962"/>
                    </a:lnTo>
                    <a:lnTo>
                      <a:pt x="105130" y="19962"/>
                    </a:lnTo>
                    <a:lnTo>
                      <a:pt x="105130" y="19943"/>
                    </a:lnTo>
                    <a:lnTo>
                      <a:pt x="105149" y="19943"/>
                    </a:lnTo>
                    <a:lnTo>
                      <a:pt x="105149" y="19934"/>
                    </a:lnTo>
                    <a:lnTo>
                      <a:pt x="105158" y="19934"/>
                    </a:lnTo>
                    <a:lnTo>
                      <a:pt x="105158" y="19915"/>
                    </a:lnTo>
                    <a:lnTo>
                      <a:pt x="105176" y="19915"/>
                    </a:lnTo>
                    <a:lnTo>
                      <a:pt x="105176" y="19897"/>
                    </a:lnTo>
                    <a:lnTo>
                      <a:pt x="105204" y="19897"/>
                    </a:lnTo>
                    <a:lnTo>
                      <a:pt x="105204" y="19887"/>
                    </a:lnTo>
                    <a:lnTo>
                      <a:pt x="105223" y="19887"/>
                    </a:lnTo>
                    <a:lnTo>
                      <a:pt x="105223" y="19869"/>
                    </a:lnTo>
                    <a:lnTo>
                      <a:pt x="105241" y="19869"/>
                    </a:lnTo>
                    <a:lnTo>
                      <a:pt x="105241" y="19850"/>
                    </a:lnTo>
                    <a:lnTo>
                      <a:pt x="105250" y="19850"/>
                    </a:lnTo>
                    <a:lnTo>
                      <a:pt x="105250" y="19841"/>
                    </a:lnTo>
                    <a:lnTo>
                      <a:pt x="105269" y="19841"/>
                    </a:lnTo>
                    <a:lnTo>
                      <a:pt x="105269" y="19823"/>
                    </a:lnTo>
                    <a:lnTo>
                      <a:pt x="105297" y="19823"/>
                    </a:lnTo>
                    <a:lnTo>
                      <a:pt x="105297" y="19804"/>
                    </a:lnTo>
                    <a:lnTo>
                      <a:pt x="105315" y="19804"/>
                    </a:lnTo>
                    <a:lnTo>
                      <a:pt x="105315" y="19795"/>
                    </a:lnTo>
                    <a:lnTo>
                      <a:pt x="105334" y="19795"/>
                    </a:lnTo>
                    <a:lnTo>
                      <a:pt x="105334" y="19776"/>
                    </a:lnTo>
                    <a:lnTo>
                      <a:pt x="105343" y="19776"/>
                    </a:lnTo>
                    <a:lnTo>
                      <a:pt x="105343" y="19758"/>
                    </a:lnTo>
                    <a:lnTo>
                      <a:pt x="105362" y="19758"/>
                    </a:lnTo>
                    <a:lnTo>
                      <a:pt x="105362" y="19748"/>
                    </a:lnTo>
                    <a:lnTo>
                      <a:pt x="105389" y="19748"/>
                    </a:lnTo>
                    <a:lnTo>
                      <a:pt x="105389" y="19730"/>
                    </a:lnTo>
                    <a:lnTo>
                      <a:pt x="105408" y="19730"/>
                    </a:lnTo>
                    <a:lnTo>
                      <a:pt x="105408" y="19711"/>
                    </a:lnTo>
                    <a:lnTo>
                      <a:pt x="105436" y="19711"/>
                    </a:lnTo>
                    <a:lnTo>
                      <a:pt x="105436" y="19702"/>
                    </a:lnTo>
                    <a:lnTo>
                      <a:pt x="105454" y="19702"/>
                    </a:lnTo>
                    <a:lnTo>
                      <a:pt x="105454" y="19684"/>
                    </a:lnTo>
                    <a:lnTo>
                      <a:pt x="105482" y="19684"/>
                    </a:lnTo>
                    <a:lnTo>
                      <a:pt x="105482" y="19665"/>
                    </a:lnTo>
                    <a:lnTo>
                      <a:pt x="105501" y="19665"/>
                    </a:lnTo>
                    <a:lnTo>
                      <a:pt x="105501" y="19656"/>
                    </a:lnTo>
                    <a:lnTo>
                      <a:pt x="105519" y="19656"/>
                    </a:lnTo>
                    <a:lnTo>
                      <a:pt x="105519" y="19637"/>
                    </a:lnTo>
                    <a:lnTo>
                      <a:pt x="105547" y="19637"/>
                    </a:lnTo>
                    <a:lnTo>
                      <a:pt x="105547" y="19619"/>
                    </a:lnTo>
                    <a:lnTo>
                      <a:pt x="105565" y="19619"/>
                    </a:lnTo>
                    <a:lnTo>
                      <a:pt x="105565" y="19610"/>
                    </a:lnTo>
                    <a:lnTo>
                      <a:pt x="105593" y="19610"/>
                    </a:lnTo>
                    <a:lnTo>
                      <a:pt x="105593" y="19591"/>
                    </a:lnTo>
                    <a:lnTo>
                      <a:pt x="105612" y="19591"/>
                    </a:lnTo>
                    <a:lnTo>
                      <a:pt x="105612" y="19572"/>
                    </a:lnTo>
                    <a:lnTo>
                      <a:pt x="105640" y="19572"/>
                    </a:lnTo>
                    <a:lnTo>
                      <a:pt x="105640" y="19563"/>
                    </a:lnTo>
                    <a:lnTo>
                      <a:pt x="105658" y="19563"/>
                    </a:lnTo>
                    <a:lnTo>
                      <a:pt x="105658" y="19545"/>
                    </a:lnTo>
                    <a:lnTo>
                      <a:pt x="105686" y="19545"/>
                    </a:lnTo>
                    <a:lnTo>
                      <a:pt x="105686" y="19526"/>
                    </a:lnTo>
                    <a:lnTo>
                      <a:pt x="105704" y="19526"/>
                    </a:lnTo>
                    <a:lnTo>
                      <a:pt x="105704" y="19517"/>
                    </a:lnTo>
                    <a:lnTo>
                      <a:pt x="105714" y="19517"/>
                    </a:lnTo>
                    <a:lnTo>
                      <a:pt x="105714" y="19498"/>
                    </a:lnTo>
                    <a:lnTo>
                      <a:pt x="105751" y="19498"/>
                    </a:lnTo>
                    <a:lnTo>
                      <a:pt x="105751" y="19480"/>
                    </a:lnTo>
                    <a:lnTo>
                      <a:pt x="105760" y="19480"/>
                    </a:lnTo>
                    <a:lnTo>
                      <a:pt x="105760" y="19471"/>
                    </a:lnTo>
                    <a:lnTo>
                      <a:pt x="105797" y="19471"/>
                    </a:lnTo>
                    <a:lnTo>
                      <a:pt x="105797" y="19452"/>
                    </a:lnTo>
                    <a:lnTo>
                      <a:pt x="105825" y="19452"/>
                    </a:lnTo>
                    <a:lnTo>
                      <a:pt x="105825" y="19434"/>
                    </a:lnTo>
                    <a:lnTo>
                      <a:pt x="105843" y="19434"/>
                    </a:lnTo>
                    <a:lnTo>
                      <a:pt x="105843" y="19424"/>
                    </a:lnTo>
                    <a:lnTo>
                      <a:pt x="105871" y="19424"/>
                    </a:lnTo>
                    <a:lnTo>
                      <a:pt x="105871" y="19406"/>
                    </a:lnTo>
                    <a:lnTo>
                      <a:pt x="105899" y="19406"/>
                    </a:lnTo>
                    <a:lnTo>
                      <a:pt x="105899" y="19387"/>
                    </a:lnTo>
                    <a:lnTo>
                      <a:pt x="105917" y="19387"/>
                    </a:lnTo>
                    <a:lnTo>
                      <a:pt x="105917" y="19378"/>
                    </a:lnTo>
                    <a:lnTo>
                      <a:pt x="105945" y="19378"/>
                    </a:lnTo>
                    <a:lnTo>
                      <a:pt x="105945" y="19359"/>
                    </a:lnTo>
                    <a:lnTo>
                      <a:pt x="105982" y="19359"/>
                    </a:lnTo>
                    <a:lnTo>
                      <a:pt x="105982" y="19341"/>
                    </a:lnTo>
                    <a:lnTo>
                      <a:pt x="106010" y="19341"/>
                    </a:lnTo>
                    <a:lnTo>
                      <a:pt x="106010" y="19332"/>
                    </a:lnTo>
                    <a:lnTo>
                      <a:pt x="106029" y="19332"/>
                    </a:lnTo>
                    <a:lnTo>
                      <a:pt x="106029" y="19313"/>
                    </a:lnTo>
                    <a:lnTo>
                      <a:pt x="106056" y="19313"/>
                    </a:lnTo>
                    <a:lnTo>
                      <a:pt x="106056" y="19295"/>
                    </a:lnTo>
                    <a:lnTo>
                      <a:pt x="106084" y="19295"/>
                    </a:lnTo>
                    <a:lnTo>
                      <a:pt x="106084" y="19285"/>
                    </a:lnTo>
                    <a:lnTo>
                      <a:pt x="106121" y="19285"/>
                    </a:lnTo>
                    <a:lnTo>
                      <a:pt x="106121" y="19267"/>
                    </a:lnTo>
                    <a:lnTo>
                      <a:pt x="106130" y="19267"/>
                    </a:lnTo>
                    <a:lnTo>
                      <a:pt x="106130" y="19248"/>
                    </a:lnTo>
                    <a:lnTo>
                      <a:pt x="106167" y="19248"/>
                    </a:lnTo>
                    <a:lnTo>
                      <a:pt x="106167" y="19239"/>
                    </a:lnTo>
                    <a:lnTo>
                      <a:pt x="106195" y="19239"/>
                    </a:lnTo>
                    <a:lnTo>
                      <a:pt x="106195" y="19221"/>
                    </a:lnTo>
                    <a:lnTo>
                      <a:pt x="106214" y="19221"/>
                    </a:lnTo>
                    <a:lnTo>
                      <a:pt x="106214" y="19202"/>
                    </a:lnTo>
                    <a:lnTo>
                      <a:pt x="106242" y="19202"/>
                    </a:lnTo>
                    <a:lnTo>
                      <a:pt x="106242" y="19193"/>
                    </a:lnTo>
                    <a:lnTo>
                      <a:pt x="106269" y="19193"/>
                    </a:lnTo>
                    <a:lnTo>
                      <a:pt x="106269" y="19174"/>
                    </a:lnTo>
                    <a:lnTo>
                      <a:pt x="106316" y="19174"/>
                    </a:lnTo>
                    <a:lnTo>
                      <a:pt x="106316" y="19156"/>
                    </a:lnTo>
                    <a:lnTo>
                      <a:pt x="106353" y="19156"/>
                    </a:lnTo>
                    <a:lnTo>
                      <a:pt x="106353" y="19146"/>
                    </a:lnTo>
                    <a:lnTo>
                      <a:pt x="106381" y="19146"/>
                    </a:lnTo>
                    <a:lnTo>
                      <a:pt x="106381" y="19128"/>
                    </a:lnTo>
                    <a:lnTo>
                      <a:pt x="106408" y="19128"/>
                    </a:lnTo>
                    <a:lnTo>
                      <a:pt x="106408" y="19109"/>
                    </a:lnTo>
                    <a:lnTo>
                      <a:pt x="106445" y="19109"/>
                    </a:lnTo>
                    <a:lnTo>
                      <a:pt x="106445" y="19100"/>
                    </a:lnTo>
                    <a:lnTo>
                      <a:pt x="106473" y="19100"/>
                    </a:lnTo>
                    <a:lnTo>
                      <a:pt x="106473" y="19082"/>
                    </a:lnTo>
                    <a:lnTo>
                      <a:pt x="106501" y="19082"/>
                    </a:lnTo>
                    <a:lnTo>
                      <a:pt x="106501" y="19063"/>
                    </a:lnTo>
                    <a:lnTo>
                      <a:pt x="106538" y="19063"/>
                    </a:lnTo>
                    <a:lnTo>
                      <a:pt x="106538" y="19054"/>
                    </a:lnTo>
                    <a:lnTo>
                      <a:pt x="106566" y="19054"/>
                    </a:lnTo>
                    <a:lnTo>
                      <a:pt x="106566" y="19035"/>
                    </a:lnTo>
                    <a:lnTo>
                      <a:pt x="106612" y="19035"/>
                    </a:lnTo>
                    <a:lnTo>
                      <a:pt x="106612" y="19017"/>
                    </a:lnTo>
                    <a:lnTo>
                      <a:pt x="106640" y="19017"/>
                    </a:lnTo>
                    <a:lnTo>
                      <a:pt x="106640" y="19007"/>
                    </a:lnTo>
                    <a:lnTo>
                      <a:pt x="106677" y="19007"/>
                    </a:lnTo>
                    <a:lnTo>
                      <a:pt x="106677" y="18989"/>
                    </a:lnTo>
                    <a:lnTo>
                      <a:pt x="106705" y="18989"/>
                    </a:lnTo>
                    <a:lnTo>
                      <a:pt x="106705" y="18970"/>
                    </a:lnTo>
                    <a:lnTo>
                      <a:pt x="106751" y="18970"/>
                    </a:lnTo>
                    <a:lnTo>
                      <a:pt x="106751" y="18961"/>
                    </a:lnTo>
                    <a:lnTo>
                      <a:pt x="106779" y="18961"/>
                    </a:lnTo>
                    <a:lnTo>
                      <a:pt x="106779" y="18943"/>
                    </a:lnTo>
                    <a:lnTo>
                      <a:pt x="106825" y="18943"/>
                    </a:lnTo>
                    <a:lnTo>
                      <a:pt x="106825" y="18924"/>
                    </a:lnTo>
                    <a:lnTo>
                      <a:pt x="106862" y="18924"/>
                    </a:lnTo>
                    <a:lnTo>
                      <a:pt x="106862" y="18915"/>
                    </a:lnTo>
                    <a:lnTo>
                      <a:pt x="106908" y="18915"/>
                    </a:lnTo>
                    <a:lnTo>
                      <a:pt x="106908" y="18896"/>
                    </a:lnTo>
                    <a:lnTo>
                      <a:pt x="106936" y="18896"/>
                    </a:lnTo>
                    <a:lnTo>
                      <a:pt x="106936" y="18878"/>
                    </a:lnTo>
                    <a:lnTo>
                      <a:pt x="106983" y="18878"/>
                    </a:lnTo>
                    <a:lnTo>
                      <a:pt x="106983" y="18869"/>
                    </a:lnTo>
                    <a:lnTo>
                      <a:pt x="107010" y="18869"/>
                    </a:lnTo>
                    <a:lnTo>
                      <a:pt x="107010" y="18850"/>
                    </a:lnTo>
                    <a:lnTo>
                      <a:pt x="107057" y="18850"/>
                    </a:lnTo>
                    <a:lnTo>
                      <a:pt x="107057" y="18831"/>
                    </a:lnTo>
                    <a:lnTo>
                      <a:pt x="107103" y="18831"/>
                    </a:lnTo>
                    <a:lnTo>
                      <a:pt x="107103" y="18822"/>
                    </a:lnTo>
                    <a:lnTo>
                      <a:pt x="107149" y="18822"/>
                    </a:lnTo>
                    <a:lnTo>
                      <a:pt x="107149" y="18804"/>
                    </a:lnTo>
                    <a:lnTo>
                      <a:pt x="107196" y="18804"/>
                    </a:lnTo>
                    <a:lnTo>
                      <a:pt x="107196" y="18785"/>
                    </a:lnTo>
                    <a:lnTo>
                      <a:pt x="107242" y="18785"/>
                    </a:lnTo>
                    <a:lnTo>
                      <a:pt x="107242" y="18776"/>
                    </a:lnTo>
                    <a:lnTo>
                      <a:pt x="107288" y="18776"/>
                    </a:lnTo>
                    <a:lnTo>
                      <a:pt x="107288" y="18757"/>
                    </a:lnTo>
                    <a:lnTo>
                      <a:pt x="107325" y="18757"/>
                    </a:lnTo>
                    <a:lnTo>
                      <a:pt x="107325" y="18739"/>
                    </a:lnTo>
                    <a:lnTo>
                      <a:pt x="107381" y="18739"/>
                    </a:lnTo>
                    <a:lnTo>
                      <a:pt x="107381" y="18730"/>
                    </a:lnTo>
                    <a:lnTo>
                      <a:pt x="107427" y="18730"/>
                    </a:lnTo>
                    <a:lnTo>
                      <a:pt x="107427" y="18711"/>
                    </a:lnTo>
                    <a:lnTo>
                      <a:pt x="107473" y="18711"/>
                    </a:lnTo>
                    <a:lnTo>
                      <a:pt x="107473" y="18693"/>
                    </a:lnTo>
                    <a:lnTo>
                      <a:pt x="107538" y="18693"/>
                    </a:lnTo>
                    <a:lnTo>
                      <a:pt x="107538" y="18683"/>
                    </a:lnTo>
                    <a:lnTo>
                      <a:pt x="107585" y="18683"/>
                    </a:lnTo>
                    <a:lnTo>
                      <a:pt x="107585" y="18665"/>
                    </a:lnTo>
                    <a:lnTo>
                      <a:pt x="107649" y="18665"/>
                    </a:lnTo>
                    <a:lnTo>
                      <a:pt x="107649" y="18646"/>
                    </a:lnTo>
                    <a:lnTo>
                      <a:pt x="107705" y="18646"/>
                    </a:lnTo>
                    <a:lnTo>
                      <a:pt x="107705" y="18637"/>
                    </a:lnTo>
                    <a:lnTo>
                      <a:pt x="107788" y="18637"/>
                    </a:lnTo>
                    <a:lnTo>
                      <a:pt x="107788" y="18618"/>
                    </a:lnTo>
                    <a:lnTo>
                      <a:pt x="107863" y="18618"/>
                    </a:lnTo>
                    <a:lnTo>
                      <a:pt x="107863" y="18600"/>
                    </a:lnTo>
                    <a:lnTo>
                      <a:pt x="107937" y="18600"/>
                    </a:lnTo>
                    <a:lnTo>
                      <a:pt x="107937" y="18591"/>
                    </a:lnTo>
                    <a:lnTo>
                      <a:pt x="108001" y="18591"/>
                    </a:lnTo>
                    <a:lnTo>
                      <a:pt x="108001" y="18572"/>
                    </a:lnTo>
                    <a:lnTo>
                      <a:pt x="108076" y="18572"/>
                    </a:lnTo>
                    <a:lnTo>
                      <a:pt x="108076" y="18554"/>
                    </a:lnTo>
                    <a:lnTo>
                      <a:pt x="108187" y="18554"/>
                    </a:lnTo>
                    <a:lnTo>
                      <a:pt x="108187" y="18544"/>
                    </a:lnTo>
                    <a:lnTo>
                      <a:pt x="108326" y="18544"/>
                    </a:lnTo>
                    <a:lnTo>
                      <a:pt x="108326" y="18526"/>
                    </a:lnTo>
                    <a:lnTo>
                      <a:pt x="108465" y="18526"/>
                    </a:lnTo>
                    <a:lnTo>
                      <a:pt x="108465" y="18507"/>
                    </a:lnTo>
                    <a:lnTo>
                      <a:pt x="108622" y="18507"/>
                    </a:lnTo>
                    <a:lnTo>
                      <a:pt x="108622" y="18498"/>
                    </a:lnTo>
                    <a:lnTo>
                      <a:pt x="109409" y="18498"/>
                    </a:lnTo>
                    <a:lnTo>
                      <a:pt x="109409" y="18507"/>
                    </a:lnTo>
                    <a:lnTo>
                      <a:pt x="109641" y="18507"/>
                    </a:lnTo>
                    <a:lnTo>
                      <a:pt x="109641" y="18526"/>
                    </a:lnTo>
                    <a:lnTo>
                      <a:pt x="109761" y="18526"/>
                    </a:lnTo>
                    <a:lnTo>
                      <a:pt x="109761" y="18544"/>
                    </a:lnTo>
                    <a:lnTo>
                      <a:pt x="109900" y="18544"/>
                    </a:lnTo>
                    <a:lnTo>
                      <a:pt x="109900" y="18554"/>
                    </a:lnTo>
                    <a:lnTo>
                      <a:pt x="110021" y="18554"/>
                    </a:lnTo>
                    <a:lnTo>
                      <a:pt x="110021" y="18572"/>
                    </a:lnTo>
                    <a:lnTo>
                      <a:pt x="110113" y="18572"/>
                    </a:lnTo>
                    <a:lnTo>
                      <a:pt x="110113" y="18591"/>
                    </a:lnTo>
                    <a:lnTo>
                      <a:pt x="110197" y="18591"/>
                    </a:lnTo>
                    <a:lnTo>
                      <a:pt x="110197" y="18600"/>
                    </a:lnTo>
                    <a:lnTo>
                      <a:pt x="110289" y="18600"/>
                    </a:lnTo>
                    <a:lnTo>
                      <a:pt x="110289" y="18618"/>
                    </a:lnTo>
                    <a:lnTo>
                      <a:pt x="110363" y="18618"/>
                    </a:lnTo>
                    <a:lnTo>
                      <a:pt x="110363" y="18637"/>
                    </a:lnTo>
                    <a:lnTo>
                      <a:pt x="110438" y="18637"/>
                    </a:lnTo>
                    <a:lnTo>
                      <a:pt x="110438" y="18646"/>
                    </a:lnTo>
                    <a:lnTo>
                      <a:pt x="110521" y="18646"/>
                    </a:lnTo>
                    <a:lnTo>
                      <a:pt x="110521" y="18665"/>
                    </a:lnTo>
                    <a:lnTo>
                      <a:pt x="110576" y="18665"/>
                    </a:lnTo>
                    <a:lnTo>
                      <a:pt x="110576" y="18683"/>
                    </a:lnTo>
                    <a:lnTo>
                      <a:pt x="110641" y="18683"/>
                    </a:lnTo>
                    <a:lnTo>
                      <a:pt x="110641" y="18693"/>
                    </a:lnTo>
                    <a:lnTo>
                      <a:pt x="110706" y="18693"/>
                    </a:lnTo>
                    <a:lnTo>
                      <a:pt x="110706" y="18711"/>
                    </a:lnTo>
                    <a:lnTo>
                      <a:pt x="110762" y="18711"/>
                    </a:lnTo>
                    <a:lnTo>
                      <a:pt x="110762" y="18730"/>
                    </a:lnTo>
                    <a:lnTo>
                      <a:pt x="110827" y="18730"/>
                    </a:lnTo>
                    <a:lnTo>
                      <a:pt x="110827" y="18739"/>
                    </a:lnTo>
                    <a:lnTo>
                      <a:pt x="110873" y="18739"/>
                    </a:lnTo>
                    <a:lnTo>
                      <a:pt x="110873" y="18757"/>
                    </a:lnTo>
                    <a:lnTo>
                      <a:pt x="110938" y="18757"/>
                    </a:lnTo>
                    <a:lnTo>
                      <a:pt x="110938" y="18776"/>
                    </a:lnTo>
                    <a:lnTo>
                      <a:pt x="110993" y="18776"/>
                    </a:lnTo>
                    <a:lnTo>
                      <a:pt x="110993" y="18785"/>
                    </a:lnTo>
                    <a:lnTo>
                      <a:pt x="111040" y="18785"/>
                    </a:lnTo>
                    <a:lnTo>
                      <a:pt x="111040" y="18804"/>
                    </a:lnTo>
                    <a:lnTo>
                      <a:pt x="111086" y="18804"/>
                    </a:lnTo>
                    <a:lnTo>
                      <a:pt x="111086" y="18822"/>
                    </a:lnTo>
                    <a:lnTo>
                      <a:pt x="111132" y="18822"/>
                    </a:lnTo>
                    <a:lnTo>
                      <a:pt x="111132" y="18831"/>
                    </a:lnTo>
                    <a:lnTo>
                      <a:pt x="111179" y="18831"/>
                    </a:lnTo>
                    <a:lnTo>
                      <a:pt x="111179" y="18850"/>
                    </a:lnTo>
                    <a:lnTo>
                      <a:pt x="111225" y="18850"/>
                    </a:lnTo>
                    <a:lnTo>
                      <a:pt x="111225" y="18869"/>
                    </a:lnTo>
                    <a:lnTo>
                      <a:pt x="111271" y="18869"/>
                    </a:lnTo>
                    <a:lnTo>
                      <a:pt x="111271" y="18878"/>
                    </a:lnTo>
                    <a:lnTo>
                      <a:pt x="111317" y="18878"/>
                    </a:lnTo>
                    <a:lnTo>
                      <a:pt x="111317" y="18896"/>
                    </a:lnTo>
                    <a:lnTo>
                      <a:pt x="111364" y="18896"/>
                    </a:lnTo>
                    <a:lnTo>
                      <a:pt x="111364" y="18915"/>
                    </a:lnTo>
                    <a:lnTo>
                      <a:pt x="111410" y="18915"/>
                    </a:lnTo>
                    <a:lnTo>
                      <a:pt x="111410" y="18924"/>
                    </a:lnTo>
                    <a:lnTo>
                      <a:pt x="111456" y="18924"/>
                    </a:lnTo>
                    <a:lnTo>
                      <a:pt x="111456" y="18943"/>
                    </a:lnTo>
                    <a:lnTo>
                      <a:pt x="111493" y="18943"/>
                    </a:lnTo>
                    <a:lnTo>
                      <a:pt x="111493" y="18961"/>
                    </a:lnTo>
                    <a:lnTo>
                      <a:pt x="111540" y="18961"/>
                    </a:lnTo>
                    <a:lnTo>
                      <a:pt x="111540" y="18970"/>
                    </a:lnTo>
                    <a:lnTo>
                      <a:pt x="111568" y="18970"/>
                    </a:lnTo>
                    <a:lnTo>
                      <a:pt x="111568" y="18989"/>
                    </a:lnTo>
                    <a:lnTo>
                      <a:pt x="111614" y="18989"/>
                    </a:lnTo>
                    <a:lnTo>
                      <a:pt x="111614" y="19007"/>
                    </a:lnTo>
                    <a:lnTo>
                      <a:pt x="111642" y="19007"/>
                    </a:lnTo>
                    <a:lnTo>
                      <a:pt x="111642" y="19017"/>
                    </a:lnTo>
                    <a:lnTo>
                      <a:pt x="111688" y="19017"/>
                    </a:lnTo>
                    <a:lnTo>
                      <a:pt x="111688" y="19035"/>
                    </a:lnTo>
                    <a:lnTo>
                      <a:pt x="111725" y="19035"/>
                    </a:lnTo>
                    <a:lnTo>
                      <a:pt x="111725" y="19054"/>
                    </a:lnTo>
                    <a:lnTo>
                      <a:pt x="111753" y="19054"/>
                    </a:lnTo>
                    <a:lnTo>
                      <a:pt x="111753" y="19063"/>
                    </a:lnTo>
                    <a:lnTo>
                      <a:pt x="111799" y="19063"/>
                    </a:lnTo>
                    <a:lnTo>
                      <a:pt x="111799" y="19082"/>
                    </a:lnTo>
                    <a:lnTo>
                      <a:pt x="111827" y="19082"/>
                    </a:lnTo>
                    <a:lnTo>
                      <a:pt x="111827" y="19100"/>
                    </a:lnTo>
                    <a:lnTo>
                      <a:pt x="111873" y="19100"/>
                    </a:lnTo>
                    <a:lnTo>
                      <a:pt x="111873" y="19109"/>
                    </a:lnTo>
                    <a:lnTo>
                      <a:pt x="111910" y="19109"/>
                    </a:lnTo>
                    <a:lnTo>
                      <a:pt x="111910" y="19128"/>
                    </a:lnTo>
                    <a:lnTo>
                      <a:pt x="111938" y="19128"/>
                    </a:lnTo>
                    <a:lnTo>
                      <a:pt x="111938" y="19146"/>
                    </a:lnTo>
                    <a:lnTo>
                      <a:pt x="111966" y="19146"/>
                    </a:lnTo>
                    <a:lnTo>
                      <a:pt x="111966" y="19156"/>
                    </a:lnTo>
                    <a:lnTo>
                      <a:pt x="112003" y="19156"/>
                    </a:lnTo>
                    <a:lnTo>
                      <a:pt x="112003" y="19174"/>
                    </a:lnTo>
                    <a:lnTo>
                      <a:pt x="112031" y="19174"/>
                    </a:lnTo>
                    <a:lnTo>
                      <a:pt x="112031" y="19193"/>
                    </a:lnTo>
                    <a:lnTo>
                      <a:pt x="112058" y="19193"/>
                    </a:lnTo>
                    <a:lnTo>
                      <a:pt x="112058" y="19202"/>
                    </a:lnTo>
                    <a:lnTo>
                      <a:pt x="112096" y="19202"/>
                    </a:lnTo>
                    <a:lnTo>
                      <a:pt x="112096" y="19221"/>
                    </a:lnTo>
                    <a:lnTo>
                      <a:pt x="112123" y="19221"/>
                    </a:lnTo>
                    <a:lnTo>
                      <a:pt x="112123" y="19239"/>
                    </a:lnTo>
                    <a:lnTo>
                      <a:pt x="112151" y="19239"/>
                    </a:lnTo>
                    <a:lnTo>
                      <a:pt x="112151" y="19248"/>
                    </a:lnTo>
                    <a:lnTo>
                      <a:pt x="112188" y="19248"/>
                    </a:lnTo>
                    <a:lnTo>
                      <a:pt x="112188" y="19267"/>
                    </a:lnTo>
                    <a:lnTo>
                      <a:pt x="112216" y="19267"/>
                    </a:lnTo>
                    <a:lnTo>
                      <a:pt x="112216" y="19285"/>
                    </a:lnTo>
                    <a:lnTo>
                      <a:pt x="112244" y="19285"/>
                    </a:lnTo>
                    <a:lnTo>
                      <a:pt x="112244" y="19295"/>
                    </a:lnTo>
                    <a:lnTo>
                      <a:pt x="112281" y="19295"/>
                    </a:lnTo>
                    <a:lnTo>
                      <a:pt x="112281" y="19313"/>
                    </a:lnTo>
                    <a:lnTo>
                      <a:pt x="112309" y="19313"/>
                    </a:lnTo>
                    <a:lnTo>
                      <a:pt x="112309" y="19332"/>
                    </a:lnTo>
                    <a:lnTo>
                      <a:pt x="112336" y="19332"/>
                    </a:lnTo>
                    <a:lnTo>
                      <a:pt x="112336" y="19341"/>
                    </a:lnTo>
                    <a:lnTo>
                      <a:pt x="112373" y="19341"/>
                    </a:lnTo>
                    <a:lnTo>
                      <a:pt x="112373" y="19359"/>
                    </a:lnTo>
                    <a:lnTo>
                      <a:pt x="112401" y="19359"/>
                    </a:lnTo>
                    <a:lnTo>
                      <a:pt x="112401" y="19378"/>
                    </a:lnTo>
                    <a:lnTo>
                      <a:pt x="112420" y="19378"/>
                    </a:lnTo>
                    <a:lnTo>
                      <a:pt x="112420" y="19387"/>
                    </a:lnTo>
                    <a:lnTo>
                      <a:pt x="112447" y="19387"/>
                    </a:lnTo>
                    <a:lnTo>
                      <a:pt x="112447" y="19406"/>
                    </a:lnTo>
                    <a:lnTo>
                      <a:pt x="112475" y="19406"/>
                    </a:lnTo>
                    <a:lnTo>
                      <a:pt x="112475" y="19424"/>
                    </a:lnTo>
                    <a:lnTo>
                      <a:pt x="112494" y="19424"/>
                    </a:lnTo>
                    <a:lnTo>
                      <a:pt x="112494" y="19434"/>
                    </a:lnTo>
                    <a:lnTo>
                      <a:pt x="112522" y="19434"/>
                    </a:lnTo>
                    <a:lnTo>
                      <a:pt x="112522" y="19452"/>
                    </a:lnTo>
                    <a:lnTo>
                      <a:pt x="112559" y="19452"/>
                    </a:lnTo>
                    <a:lnTo>
                      <a:pt x="112559" y="19471"/>
                    </a:lnTo>
                    <a:lnTo>
                      <a:pt x="112586" y="19471"/>
                    </a:lnTo>
                    <a:lnTo>
                      <a:pt x="112586" y="19480"/>
                    </a:lnTo>
                    <a:lnTo>
                      <a:pt x="112605" y="19480"/>
                    </a:lnTo>
                    <a:lnTo>
                      <a:pt x="112605" y="19498"/>
                    </a:lnTo>
                    <a:lnTo>
                      <a:pt x="112633" y="19498"/>
                    </a:lnTo>
                    <a:lnTo>
                      <a:pt x="112633" y="19517"/>
                    </a:lnTo>
                    <a:lnTo>
                      <a:pt x="112661" y="19517"/>
                    </a:lnTo>
                    <a:lnTo>
                      <a:pt x="112661" y="19526"/>
                    </a:lnTo>
                    <a:lnTo>
                      <a:pt x="112679" y="19526"/>
                    </a:lnTo>
                    <a:lnTo>
                      <a:pt x="112679" y="19545"/>
                    </a:lnTo>
                    <a:lnTo>
                      <a:pt x="112707" y="19545"/>
                    </a:lnTo>
                    <a:lnTo>
                      <a:pt x="112707" y="19563"/>
                    </a:lnTo>
                    <a:lnTo>
                      <a:pt x="112744" y="19563"/>
                    </a:lnTo>
                    <a:lnTo>
                      <a:pt x="112744" y="19572"/>
                    </a:lnTo>
                    <a:lnTo>
                      <a:pt x="112753" y="19572"/>
                    </a:lnTo>
                    <a:lnTo>
                      <a:pt x="112753" y="19591"/>
                    </a:lnTo>
                    <a:lnTo>
                      <a:pt x="112790" y="19591"/>
                    </a:lnTo>
                    <a:lnTo>
                      <a:pt x="112790" y="19610"/>
                    </a:lnTo>
                    <a:lnTo>
                      <a:pt x="112799" y="19610"/>
                    </a:lnTo>
                    <a:lnTo>
                      <a:pt x="112799" y="19619"/>
                    </a:lnTo>
                    <a:lnTo>
                      <a:pt x="112837" y="19619"/>
                    </a:lnTo>
                    <a:lnTo>
                      <a:pt x="112837" y="19637"/>
                    </a:lnTo>
                    <a:lnTo>
                      <a:pt x="112846" y="19637"/>
                    </a:lnTo>
                    <a:lnTo>
                      <a:pt x="112846" y="19656"/>
                    </a:lnTo>
                    <a:lnTo>
                      <a:pt x="112864" y="19656"/>
                    </a:lnTo>
                    <a:lnTo>
                      <a:pt x="112864" y="19665"/>
                    </a:lnTo>
                    <a:lnTo>
                      <a:pt x="112892" y="19665"/>
                    </a:lnTo>
                    <a:lnTo>
                      <a:pt x="112892" y="19684"/>
                    </a:lnTo>
                    <a:lnTo>
                      <a:pt x="112911" y="19684"/>
                    </a:lnTo>
                    <a:lnTo>
                      <a:pt x="112911" y="19702"/>
                    </a:lnTo>
                    <a:lnTo>
                      <a:pt x="112938" y="19702"/>
                    </a:lnTo>
                    <a:lnTo>
                      <a:pt x="112938" y="19711"/>
                    </a:lnTo>
                    <a:lnTo>
                      <a:pt x="112957" y="19711"/>
                    </a:lnTo>
                    <a:lnTo>
                      <a:pt x="112957" y="19730"/>
                    </a:lnTo>
                    <a:lnTo>
                      <a:pt x="112985" y="19730"/>
                    </a:lnTo>
                    <a:lnTo>
                      <a:pt x="112985" y="19748"/>
                    </a:lnTo>
                    <a:lnTo>
                      <a:pt x="113003" y="19748"/>
                    </a:lnTo>
                    <a:lnTo>
                      <a:pt x="113003" y="19758"/>
                    </a:lnTo>
                    <a:lnTo>
                      <a:pt x="113022" y="19758"/>
                    </a:lnTo>
                    <a:lnTo>
                      <a:pt x="113022" y="19776"/>
                    </a:lnTo>
                    <a:lnTo>
                      <a:pt x="113050" y="19776"/>
                    </a:lnTo>
                    <a:lnTo>
                      <a:pt x="113050" y="19795"/>
                    </a:lnTo>
                    <a:lnTo>
                      <a:pt x="113068" y="19795"/>
                    </a:lnTo>
                    <a:lnTo>
                      <a:pt x="113068" y="19804"/>
                    </a:lnTo>
                    <a:lnTo>
                      <a:pt x="113096" y="19804"/>
                    </a:lnTo>
                    <a:lnTo>
                      <a:pt x="113096" y="19823"/>
                    </a:lnTo>
                    <a:lnTo>
                      <a:pt x="113114" y="19823"/>
                    </a:lnTo>
                    <a:lnTo>
                      <a:pt x="113114" y="19841"/>
                    </a:lnTo>
                    <a:lnTo>
                      <a:pt x="113142" y="19841"/>
                    </a:lnTo>
                    <a:lnTo>
                      <a:pt x="113142" y="19850"/>
                    </a:lnTo>
                    <a:lnTo>
                      <a:pt x="113161" y="19850"/>
                    </a:lnTo>
                    <a:lnTo>
                      <a:pt x="113161" y="19869"/>
                    </a:lnTo>
                    <a:lnTo>
                      <a:pt x="113170" y="19869"/>
                    </a:lnTo>
                    <a:lnTo>
                      <a:pt x="113170" y="19887"/>
                    </a:lnTo>
                    <a:lnTo>
                      <a:pt x="113188" y="19887"/>
                    </a:lnTo>
                    <a:lnTo>
                      <a:pt x="113188" y="19897"/>
                    </a:lnTo>
                    <a:lnTo>
                      <a:pt x="113207" y="19897"/>
                    </a:lnTo>
                    <a:lnTo>
                      <a:pt x="113207" y="19915"/>
                    </a:lnTo>
                    <a:lnTo>
                      <a:pt x="113235" y="19915"/>
                    </a:lnTo>
                    <a:lnTo>
                      <a:pt x="113235" y="19934"/>
                    </a:lnTo>
                    <a:lnTo>
                      <a:pt x="113253" y="19934"/>
                    </a:lnTo>
                    <a:lnTo>
                      <a:pt x="113253" y="19943"/>
                    </a:lnTo>
                    <a:lnTo>
                      <a:pt x="113263" y="19943"/>
                    </a:lnTo>
                    <a:lnTo>
                      <a:pt x="113263" y="19962"/>
                    </a:lnTo>
                    <a:lnTo>
                      <a:pt x="113281" y="19962"/>
                    </a:lnTo>
                    <a:lnTo>
                      <a:pt x="113281" y="19980"/>
                    </a:lnTo>
                    <a:lnTo>
                      <a:pt x="113300" y="19980"/>
                    </a:lnTo>
                    <a:lnTo>
                      <a:pt x="113300" y="19989"/>
                    </a:lnTo>
                    <a:lnTo>
                      <a:pt x="113327" y="19989"/>
                    </a:lnTo>
                    <a:lnTo>
                      <a:pt x="113327" y="20008"/>
                    </a:lnTo>
                    <a:lnTo>
                      <a:pt x="113346" y="20008"/>
                    </a:lnTo>
                    <a:lnTo>
                      <a:pt x="113346" y="20026"/>
                    </a:lnTo>
                    <a:lnTo>
                      <a:pt x="113355" y="20026"/>
                    </a:lnTo>
                    <a:lnTo>
                      <a:pt x="113355" y="20036"/>
                    </a:lnTo>
                    <a:lnTo>
                      <a:pt x="113374" y="20036"/>
                    </a:lnTo>
                    <a:lnTo>
                      <a:pt x="113374" y="20054"/>
                    </a:lnTo>
                    <a:lnTo>
                      <a:pt x="113392" y="20054"/>
                    </a:lnTo>
                    <a:lnTo>
                      <a:pt x="113392" y="20073"/>
                    </a:lnTo>
                    <a:lnTo>
                      <a:pt x="113420" y="20073"/>
                    </a:lnTo>
                    <a:lnTo>
                      <a:pt x="113420" y="20082"/>
                    </a:lnTo>
                    <a:lnTo>
                      <a:pt x="113439" y="20082"/>
                    </a:lnTo>
                    <a:lnTo>
                      <a:pt x="113439" y="20100"/>
                    </a:lnTo>
                    <a:lnTo>
                      <a:pt x="113448" y="20100"/>
                    </a:lnTo>
                    <a:lnTo>
                      <a:pt x="113448" y="20119"/>
                    </a:lnTo>
                    <a:lnTo>
                      <a:pt x="113466" y="20119"/>
                    </a:lnTo>
                    <a:lnTo>
                      <a:pt x="113466" y="20128"/>
                    </a:lnTo>
                    <a:lnTo>
                      <a:pt x="113485" y="20128"/>
                    </a:lnTo>
                    <a:lnTo>
                      <a:pt x="113485" y="20147"/>
                    </a:lnTo>
                    <a:lnTo>
                      <a:pt x="113513" y="20147"/>
                    </a:lnTo>
                    <a:lnTo>
                      <a:pt x="113513" y="20165"/>
                    </a:lnTo>
                    <a:lnTo>
                      <a:pt x="113531" y="20165"/>
                    </a:lnTo>
                    <a:lnTo>
                      <a:pt x="113531" y="20175"/>
                    </a:lnTo>
                    <a:lnTo>
                      <a:pt x="113540" y="20175"/>
                    </a:lnTo>
                    <a:lnTo>
                      <a:pt x="113540" y="20193"/>
                    </a:lnTo>
                    <a:lnTo>
                      <a:pt x="113559" y="20193"/>
                    </a:lnTo>
                    <a:lnTo>
                      <a:pt x="113559" y="20212"/>
                    </a:lnTo>
                    <a:lnTo>
                      <a:pt x="113578" y="20212"/>
                    </a:lnTo>
                    <a:lnTo>
                      <a:pt x="113578" y="20221"/>
                    </a:lnTo>
                    <a:lnTo>
                      <a:pt x="113587" y="20221"/>
                    </a:lnTo>
                    <a:lnTo>
                      <a:pt x="113587" y="20239"/>
                    </a:lnTo>
                    <a:lnTo>
                      <a:pt x="113605" y="20239"/>
                    </a:lnTo>
                    <a:lnTo>
                      <a:pt x="113605" y="20258"/>
                    </a:lnTo>
                    <a:lnTo>
                      <a:pt x="113624" y="20258"/>
                    </a:lnTo>
                    <a:lnTo>
                      <a:pt x="113624" y="20267"/>
                    </a:lnTo>
                    <a:lnTo>
                      <a:pt x="113633" y="20267"/>
                    </a:lnTo>
                    <a:lnTo>
                      <a:pt x="113633" y="20286"/>
                    </a:lnTo>
                    <a:lnTo>
                      <a:pt x="113652" y="20286"/>
                    </a:lnTo>
                    <a:lnTo>
                      <a:pt x="113652" y="20304"/>
                    </a:lnTo>
                    <a:lnTo>
                      <a:pt x="113670" y="20304"/>
                    </a:lnTo>
                    <a:lnTo>
                      <a:pt x="113670" y="20313"/>
                    </a:lnTo>
                    <a:lnTo>
                      <a:pt x="113679" y="20313"/>
                    </a:lnTo>
                    <a:lnTo>
                      <a:pt x="113679" y="20332"/>
                    </a:lnTo>
                    <a:lnTo>
                      <a:pt x="113698" y="20332"/>
                    </a:lnTo>
                    <a:lnTo>
                      <a:pt x="113698" y="20351"/>
                    </a:lnTo>
                    <a:lnTo>
                      <a:pt x="113716" y="20351"/>
                    </a:lnTo>
                    <a:lnTo>
                      <a:pt x="113716" y="20360"/>
                    </a:lnTo>
                    <a:lnTo>
                      <a:pt x="113726" y="20360"/>
                    </a:lnTo>
                    <a:lnTo>
                      <a:pt x="113726" y="20378"/>
                    </a:lnTo>
                    <a:lnTo>
                      <a:pt x="113744" y="20378"/>
                    </a:lnTo>
                    <a:lnTo>
                      <a:pt x="113744" y="20397"/>
                    </a:lnTo>
                    <a:lnTo>
                      <a:pt x="113763" y="20397"/>
                    </a:lnTo>
                    <a:lnTo>
                      <a:pt x="113763" y="20406"/>
                    </a:lnTo>
                    <a:lnTo>
                      <a:pt x="113772" y="20406"/>
                    </a:lnTo>
                    <a:lnTo>
                      <a:pt x="113772" y="20425"/>
                    </a:lnTo>
                    <a:lnTo>
                      <a:pt x="113791" y="20425"/>
                    </a:lnTo>
                    <a:lnTo>
                      <a:pt x="113791" y="20443"/>
                    </a:lnTo>
                    <a:lnTo>
                      <a:pt x="113809" y="20443"/>
                    </a:lnTo>
                    <a:lnTo>
                      <a:pt x="113809" y="20452"/>
                    </a:lnTo>
                    <a:lnTo>
                      <a:pt x="113818" y="20452"/>
                    </a:lnTo>
                    <a:lnTo>
                      <a:pt x="113818" y="20471"/>
                    </a:lnTo>
                    <a:lnTo>
                      <a:pt x="113837" y="20471"/>
                    </a:lnTo>
                    <a:lnTo>
                      <a:pt x="113837" y="20499"/>
                    </a:lnTo>
                    <a:lnTo>
                      <a:pt x="113855" y="20499"/>
                    </a:lnTo>
                    <a:lnTo>
                      <a:pt x="113855" y="20517"/>
                    </a:lnTo>
                    <a:lnTo>
                      <a:pt x="113865" y="20517"/>
                    </a:lnTo>
                    <a:lnTo>
                      <a:pt x="113865" y="20536"/>
                    </a:lnTo>
                    <a:lnTo>
                      <a:pt x="113883" y="20536"/>
                    </a:lnTo>
                    <a:lnTo>
                      <a:pt x="113883" y="20545"/>
                    </a:lnTo>
                    <a:lnTo>
                      <a:pt x="113902" y="20545"/>
                    </a:lnTo>
                    <a:lnTo>
                      <a:pt x="113902" y="20564"/>
                    </a:lnTo>
                    <a:lnTo>
                      <a:pt x="113911" y="20564"/>
                    </a:lnTo>
                    <a:lnTo>
                      <a:pt x="113911" y="20582"/>
                    </a:lnTo>
                    <a:lnTo>
                      <a:pt x="113930" y="20582"/>
                    </a:lnTo>
                    <a:lnTo>
                      <a:pt x="113930" y="20610"/>
                    </a:lnTo>
                    <a:lnTo>
                      <a:pt x="113948" y="20610"/>
                    </a:lnTo>
                    <a:lnTo>
                      <a:pt x="113948" y="20628"/>
                    </a:lnTo>
                    <a:lnTo>
                      <a:pt x="113957" y="20628"/>
                    </a:lnTo>
                    <a:lnTo>
                      <a:pt x="113957" y="20638"/>
                    </a:lnTo>
                    <a:lnTo>
                      <a:pt x="113976" y="20638"/>
                    </a:lnTo>
                    <a:lnTo>
                      <a:pt x="113976" y="20656"/>
                    </a:lnTo>
                    <a:lnTo>
                      <a:pt x="113994" y="20656"/>
                    </a:lnTo>
                    <a:lnTo>
                      <a:pt x="113994" y="20675"/>
                    </a:lnTo>
                    <a:lnTo>
                      <a:pt x="114004" y="20675"/>
                    </a:lnTo>
                    <a:lnTo>
                      <a:pt x="114004" y="20703"/>
                    </a:lnTo>
                    <a:lnTo>
                      <a:pt x="114022" y="20703"/>
                    </a:lnTo>
                    <a:lnTo>
                      <a:pt x="114022" y="20721"/>
                    </a:lnTo>
                    <a:lnTo>
                      <a:pt x="114041" y="20721"/>
                    </a:lnTo>
                    <a:lnTo>
                      <a:pt x="114041" y="20703"/>
                    </a:lnTo>
                    <a:lnTo>
                      <a:pt x="114022" y="20703"/>
                    </a:lnTo>
                    <a:lnTo>
                      <a:pt x="114022" y="20675"/>
                    </a:lnTo>
                    <a:lnTo>
                      <a:pt x="114004" y="20675"/>
                    </a:lnTo>
                    <a:lnTo>
                      <a:pt x="114004" y="20628"/>
                    </a:lnTo>
                    <a:lnTo>
                      <a:pt x="113994" y="20628"/>
                    </a:lnTo>
                    <a:lnTo>
                      <a:pt x="113994" y="20591"/>
                    </a:lnTo>
                    <a:lnTo>
                      <a:pt x="113976" y="20591"/>
                    </a:lnTo>
                    <a:lnTo>
                      <a:pt x="113976" y="20536"/>
                    </a:lnTo>
                    <a:lnTo>
                      <a:pt x="113957" y="20536"/>
                    </a:lnTo>
                    <a:lnTo>
                      <a:pt x="113957" y="20425"/>
                    </a:lnTo>
                    <a:lnTo>
                      <a:pt x="113948" y="20425"/>
                    </a:lnTo>
                    <a:lnTo>
                      <a:pt x="113948" y="20332"/>
                    </a:lnTo>
                    <a:lnTo>
                      <a:pt x="113930" y="20332"/>
                    </a:lnTo>
                    <a:lnTo>
                      <a:pt x="113930" y="20175"/>
                    </a:lnTo>
                    <a:lnTo>
                      <a:pt x="113948" y="20175"/>
                    </a:lnTo>
                    <a:lnTo>
                      <a:pt x="113948" y="20036"/>
                    </a:lnTo>
                    <a:lnTo>
                      <a:pt x="113957" y="20036"/>
                    </a:lnTo>
                    <a:lnTo>
                      <a:pt x="113957" y="19943"/>
                    </a:lnTo>
                    <a:lnTo>
                      <a:pt x="113976" y="19943"/>
                    </a:lnTo>
                    <a:lnTo>
                      <a:pt x="113976" y="19897"/>
                    </a:lnTo>
                    <a:lnTo>
                      <a:pt x="113994" y="19897"/>
                    </a:lnTo>
                    <a:lnTo>
                      <a:pt x="113994" y="19850"/>
                    </a:lnTo>
                    <a:lnTo>
                      <a:pt x="114004" y="19850"/>
                    </a:lnTo>
                    <a:lnTo>
                      <a:pt x="114004" y="19804"/>
                    </a:lnTo>
                    <a:lnTo>
                      <a:pt x="114022" y="19804"/>
                    </a:lnTo>
                    <a:lnTo>
                      <a:pt x="114022" y="19776"/>
                    </a:lnTo>
                    <a:lnTo>
                      <a:pt x="114041" y="19776"/>
                    </a:lnTo>
                    <a:lnTo>
                      <a:pt x="114041" y="19730"/>
                    </a:lnTo>
                    <a:lnTo>
                      <a:pt x="114050" y="19730"/>
                    </a:lnTo>
                    <a:lnTo>
                      <a:pt x="114050" y="19702"/>
                    </a:lnTo>
                    <a:lnTo>
                      <a:pt x="114068" y="19702"/>
                    </a:lnTo>
                    <a:lnTo>
                      <a:pt x="114068" y="19684"/>
                    </a:lnTo>
                    <a:lnTo>
                      <a:pt x="114087" y="19684"/>
                    </a:lnTo>
                    <a:lnTo>
                      <a:pt x="114087" y="19656"/>
                    </a:lnTo>
                    <a:lnTo>
                      <a:pt x="114096" y="19656"/>
                    </a:lnTo>
                    <a:lnTo>
                      <a:pt x="114096" y="19619"/>
                    </a:lnTo>
                    <a:lnTo>
                      <a:pt x="114115" y="19619"/>
                    </a:lnTo>
                    <a:lnTo>
                      <a:pt x="114115" y="19610"/>
                    </a:lnTo>
                    <a:lnTo>
                      <a:pt x="114133" y="19610"/>
                    </a:lnTo>
                    <a:lnTo>
                      <a:pt x="114133" y="19591"/>
                    </a:lnTo>
                    <a:lnTo>
                      <a:pt x="114143" y="19591"/>
                    </a:lnTo>
                    <a:lnTo>
                      <a:pt x="114143" y="19563"/>
                    </a:lnTo>
                    <a:lnTo>
                      <a:pt x="114161" y="19563"/>
                    </a:lnTo>
                    <a:lnTo>
                      <a:pt x="114161" y="19545"/>
                    </a:lnTo>
                    <a:lnTo>
                      <a:pt x="114180" y="19545"/>
                    </a:lnTo>
                    <a:lnTo>
                      <a:pt x="114180" y="19526"/>
                    </a:lnTo>
                    <a:lnTo>
                      <a:pt x="114189" y="19526"/>
                    </a:lnTo>
                    <a:lnTo>
                      <a:pt x="114189" y="19517"/>
                    </a:lnTo>
                    <a:lnTo>
                      <a:pt x="114207" y="19517"/>
                    </a:lnTo>
                    <a:lnTo>
                      <a:pt x="114207" y="19480"/>
                    </a:lnTo>
                    <a:lnTo>
                      <a:pt x="114226" y="19480"/>
                    </a:lnTo>
                    <a:lnTo>
                      <a:pt x="114226" y="19471"/>
                    </a:lnTo>
                    <a:lnTo>
                      <a:pt x="114235" y="19471"/>
                    </a:lnTo>
                    <a:lnTo>
                      <a:pt x="114235" y="19452"/>
                    </a:lnTo>
                    <a:lnTo>
                      <a:pt x="114254" y="19452"/>
                    </a:lnTo>
                    <a:lnTo>
                      <a:pt x="114254" y="19434"/>
                    </a:lnTo>
                    <a:lnTo>
                      <a:pt x="114272" y="19434"/>
                    </a:lnTo>
                    <a:lnTo>
                      <a:pt x="114272" y="19424"/>
                    </a:lnTo>
                    <a:lnTo>
                      <a:pt x="114281" y="19424"/>
                    </a:lnTo>
                    <a:lnTo>
                      <a:pt x="114281" y="19406"/>
                    </a:lnTo>
                    <a:lnTo>
                      <a:pt x="114300" y="19406"/>
                    </a:lnTo>
                    <a:lnTo>
                      <a:pt x="114300" y="19387"/>
                    </a:lnTo>
                    <a:lnTo>
                      <a:pt x="114328" y="19387"/>
                    </a:lnTo>
                    <a:lnTo>
                      <a:pt x="114328" y="19378"/>
                    </a:lnTo>
                    <a:lnTo>
                      <a:pt x="114346" y="19378"/>
                    </a:lnTo>
                    <a:lnTo>
                      <a:pt x="114346" y="19359"/>
                    </a:lnTo>
                    <a:lnTo>
                      <a:pt x="114365" y="19359"/>
                    </a:lnTo>
                    <a:lnTo>
                      <a:pt x="114365" y="19341"/>
                    </a:lnTo>
                    <a:lnTo>
                      <a:pt x="114374" y="19341"/>
                    </a:lnTo>
                    <a:lnTo>
                      <a:pt x="114374" y="19332"/>
                    </a:lnTo>
                    <a:lnTo>
                      <a:pt x="114393" y="19332"/>
                    </a:lnTo>
                    <a:lnTo>
                      <a:pt x="114393" y="19313"/>
                    </a:lnTo>
                    <a:lnTo>
                      <a:pt x="114420" y="19313"/>
                    </a:lnTo>
                    <a:lnTo>
                      <a:pt x="114420" y="19295"/>
                    </a:lnTo>
                    <a:lnTo>
                      <a:pt x="114439" y="19295"/>
                    </a:lnTo>
                    <a:lnTo>
                      <a:pt x="114439" y="19285"/>
                    </a:lnTo>
                    <a:lnTo>
                      <a:pt x="114467" y="19285"/>
                    </a:lnTo>
                    <a:lnTo>
                      <a:pt x="114467" y="19267"/>
                    </a:lnTo>
                    <a:lnTo>
                      <a:pt x="114485" y="19267"/>
                    </a:lnTo>
                    <a:lnTo>
                      <a:pt x="114485" y="19248"/>
                    </a:lnTo>
                    <a:lnTo>
                      <a:pt x="114513" y="19248"/>
                    </a:lnTo>
                    <a:lnTo>
                      <a:pt x="114513" y="19239"/>
                    </a:lnTo>
                    <a:lnTo>
                      <a:pt x="114550" y="19239"/>
                    </a:lnTo>
                    <a:lnTo>
                      <a:pt x="114550" y="19221"/>
                    </a:lnTo>
                    <a:lnTo>
                      <a:pt x="114578" y="19221"/>
                    </a:lnTo>
                    <a:lnTo>
                      <a:pt x="114578" y="19202"/>
                    </a:lnTo>
                    <a:lnTo>
                      <a:pt x="114606" y="19202"/>
                    </a:lnTo>
                    <a:lnTo>
                      <a:pt x="114606" y="19193"/>
                    </a:lnTo>
                    <a:lnTo>
                      <a:pt x="114643" y="19193"/>
                    </a:lnTo>
                    <a:lnTo>
                      <a:pt x="114643" y="19174"/>
                    </a:lnTo>
                    <a:lnTo>
                      <a:pt x="114689" y="19174"/>
                    </a:lnTo>
                    <a:lnTo>
                      <a:pt x="114689" y="19156"/>
                    </a:lnTo>
                    <a:lnTo>
                      <a:pt x="114735" y="19156"/>
                    </a:lnTo>
                    <a:lnTo>
                      <a:pt x="114735" y="19146"/>
                    </a:lnTo>
                    <a:lnTo>
                      <a:pt x="114782" y="19146"/>
                    </a:lnTo>
                    <a:lnTo>
                      <a:pt x="114782" y="19128"/>
                    </a:lnTo>
                    <a:lnTo>
                      <a:pt x="114837" y="19128"/>
                    </a:lnTo>
                    <a:lnTo>
                      <a:pt x="114837" y="19109"/>
                    </a:lnTo>
                    <a:lnTo>
                      <a:pt x="114921" y="19109"/>
                    </a:lnTo>
                    <a:lnTo>
                      <a:pt x="114921" y="19100"/>
                    </a:lnTo>
                    <a:lnTo>
                      <a:pt x="115300" y="19100"/>
                    </a:lnTo>
                    <a:lnTo>
                      <a:pt x="115300" y="19109"/>
                    </a:lnTo>
                    <a:lnTo>
                      <a:pt x="115384" y="19109"/>
                    </a:lnTo>
                    <a:lnTo>
                      <a:pt x="115384" y="19128"/>
                    </a:lnTo>
                    <a:lnTo>
                      <a:pt x="115439" y="19128"/>
                    </a:lnTo>
                    <a:lnTo>
                      <a:pt x="115439" y="19146"/>
                    </a:lnTo>
                    <a:lnTo>
                      <a:pt x="115486" y="19146"/>
                    </a:lnTo>
                    <a:lnTo>
                      <a:pt x="115486" y="19156"/>
                    </a:lnTo>
                    <a:lnTo>
                      <a:pt x="115532" y="19156"/>
                    </a:lnTo>
                    <a:lnTo>
                      <a:pt x="115532" y="19174"/>
                    </a:lnTo>
                    <a:lnTo>
                      <a:pt x="115578" y="19174"/>
                    </a:lnTo>
                    <a:lnTo>
                      <a:pt x="115578" y="19193"/>
                    </a:lnTo>
                    <a:lnTo>
                      <a:pt x="115615" y="19193"/>
                    </a:lnTo>
                    <a:lnTo>
                      <a:pt x="115615" y="19202"/>
                    </a:lnTo>
                    <a:lnTo>
                      <a:pt x="115643" y="19202"/>
                    </a:lnTo>
                    <a:lnTo>
                      <a:pt x="115643" y="19221"/>
                    </a:lnTo>
                    <a:lnTo>
                      <a:pt x="115689" y="19221"/>
                    </a:lnTo>
                    <a:lnTo>
                      <a:pt x="115689" y="19239"/>
                    </a:lnTo>
                    <a:lnTo>
                      <a:pt x="115708" y="19239"/>
                    </a:lnTo>
                    <a:lnTo>
                      <a:pt x="115708" y="19248"/>
                    </a:lnTo>
                    <a:lnTo>
                      <a:pt x="115736" y="19248"/>
                    </a:lnTo>
                    <a:lnTo>
                      <a:pt x="115736" y="19267"/>
                    </a:lnTo>
                    <a:lnTo>
                      <a:pt x="115763" y="19267"/>
                    </a:lnTo>
                    <a:lnTo>
                      <a:pt x="115763" y="19285"/>
                    </a:lnTo>
                    <a:lnTo>
                      <a:pt x="115782" y="19285"/>
                    </a:lnTo>
                    <a:lnTo>
                      <a:pt x="115782" y="19295"/>
                    </a:lnTo>
                    <a:lnTo>
                      <a:pt x="115810" y="19295"/>
                    </a:lnTo>
                    <a:lnTo>
                      <a:pt x="115810" y="19313"/>
                    </a:lnTo>
                    <a:lnTo>
                      <a:pt x="115828" y="19313"/>
                    </a:lnTo>
                    <a:lnTo>
                      <a:pt x="115828" y="19332"/>
                    </a:lnTo>
                    <a:lnTo>
                      <a:pt x="115847" y="19332"/>
                    </a:lnTo>
                    <a:lnTo>
                      <a:pt x="115847" y="19341"/>
                    </a:lnTo>
                    <a:lnTo>
                      <a:pt x="115875" y="19341"/>
                    </a:lnTo>
                    <a:lnTo>
                      <a:pt x="115875" y="19359"/>
                    </a:lnTo>
                    <a:lnTo>
                      <a:pt x="115893" y="19359"/>
                    </a:lnTo>
                    <a:lnTo>
                      <a:pt x="115893" y="19378"/>
                    </a:lnTo>
                    <a:lnTo>
                      <a:pt x="115902" y="19378"/>
                    </a:lnTo>
                    <a:lnTo>
                      <a:pt x="115902" y="19387"/>
                    </a:lnTo>
                    <a:lnTo>
                      <a:pt x="115921" y="19387"/>
                    </a:lnTo>
                    <a:lnTo>
                      <a:pt x="115921" y="19406"/>
                    </a:lnTo>
                    <a:lnTo>
                      <a:pt x="115939" y="19406"/>
                    </a:lnTo>
                    <a:lnTo>
                      <a:pt x="115939" y="19424"/>
                    </a:lnTo>
                    <a:lnTo>
                      <a:pt x="115949" y="19424"/>
                    </a:lnTo>
                    <a:lnTo>
                      <a:pt x="115949" y="19434"/>
                    </a:lnTo>
                    <a:lnTo>
                      <a:pt x="115967" y="19434"/>
                    </a:lnTo>
                    <a:lnTo>
                      <a:pt x="115967" y="19452"/>
                    </a:lnTo>
                    <a:lnTo>
                      <a:pt x="115986" y="19452"/>
                    </a:lnTo>
                    <a:lnTo>
                      <a:pt x="115986" y="19471"/>
                    </a:lnTo>
                    <a:lnTo>
                      <a:pt x="115995" y="19471"/>
                    </a:lnTo>
                    <a:lnTo>
                      <a:pt x="115995" y="19480"/>
                    </a:lnTo>
                    <a:lnTo>
                      <a:pt x="116014" y="19480"/>
                    </a:lnTo>
                    <a:lnTo>
                      <a:pt x="116014" y="19498"/>
                    </a:lnTo>
                    <a:lnTo>
                      <a:pt x="116032" y="19498"/>
                    </a:lnTo>
                    <a:lnTo>
                      <a:pt x="116032" y="19517"/>
                    </a:lnTo>
                    <a:lnTo>
                      <a:pt x="116041" y="19517"/>
                    </a:lnTo>
                    <a:lnTo>
                      <a:pt x="116041" y="19545"/>
                    </a:lnTo>
                    <a:lnTo>
                      <a:pt x="116060" y="19545"/>
                    </a:lnTo>
                    <a:lnTo>
                      <a:pt x="116060" y="19563"/>
                    </a:lnTo>
                    <a:lnTo>
                      <a:pt x="116078" y="19563"/>
                    </a:lnTo>
                    <a:lnTo>
                      <a:pt x="116078" y="19572"/>
                    </a:lnTo>
                    <a:lnTo>
                      <a:pt x="116088" y="19572"/>
                    </a:lnTo>
                    <a:lnTo>
                      <a:pt x="116088" y="19591"/>
                    </a:lnTo>
                    <a:lnTo>
                      <a:pt x="116106" y="19591"/>
                    </a:lnTo>
                    <a:lnTo>
                      <a:pt x="116106" y="19619"/>
                    </a:lnTo>
                    <a:lnTo>
                      <a:pt x="116125" y="19619"/>
                    </a:lnTo>
                    <a:lnTo>
                      <a:pt x="116125" y="19637"/>
                    </a:lnTo>
                    <a:lnTo>
                      <a:pt x="116153" y="19637"/>
                    </a:lnTo>
                    <a:lnTo>
                      <a:pt x="116153" y="19619"/>
                    </a:lnTo>
                    <a:lnTo>
                      <a:pt x="116171" y="19619"/>
                    </a:lnTo>
                    <a:lnTo>
                      <a:pt x="116171" y="19610"/>
                    </a:lnTo>
                    <a:lnTo>
                      <a:pt x="116180" y="19610"/>
                    </a:lnTo>
                    <a:lnTo>
                      <a:pt x="116180" y="19591"/>
                    </a:lnTo>
                    <a:lnTo>
                      <a:pt x="116217" y="19591"/>
                    </a:lnTo>
                    <a:lnTo>
                      <a:pt x="116217" y="19572"/>
                    </a:lnTo>
                    <a:lnTo>
                      <a:pt x="116227" y="19572"/>
                    </a:lnTo>
                    <a:lnTo>
                      <a:pt x="116227" y="19563"/>
                    </a:lnTo>
                    <a:lnTo>
                      <a:pt x="116264" y="19563"/>
                    </a:lnTo>
                    <a:lnTo>
                      <a:pt x="116264" y="19545"/>
                    </a:lnTo>
                    <a:lnTo>
                      <a:pt x="116273" y="19545"/>
                    </a:lnTo>
                    <a:lnTo>
                      <a:pt x="116273" y="19526"/>
                    </a:lnTo>
                    <a:lnTo>
                      <a:pt x="116310" y="19526"/>
                    </a:lnTo>
                    <a:lnTo>
                      <a:pt x="116310" y="19517"/>
                    </a:lnTo>
                    <a:lnTo>
                      <a:pt x="116319" y="19517"/>
                    </a:lnTo>
                    <a:lnTo>
                      <a:pt x="116319" y="19498"/>
                    </a:lnTo>
                    <a:lnTo>
                      <a:pt x="116356" y="19498"/>
                    </a:lnTo>
                    <a:lnTo>
                      <a:pt x="116356" y="19480"/>
                    </a:lnTo>
                    <a:lnTo>
                      <a:pt x="116366" y="19480"/>
                    </a:lnTo>
                    <a:lnTo>
                      <a:pt x="116366" y="19471"/>
                    </a:lnTo>
                    <a:lnTo>
                      <a:pt x="116403" y="19471"/>
                    </a:lnTo>
                    <a:lnTo>
                      <a:pt x="116403" y="19452"/>
                    </a:lnTo>
                    <a:lnTo>
                      <a:pt x="116412" y="19452"/>
                    </a:lnTo>
                    <a:lnTo>
                      <a:pt x="116412" y="19434"/>
                    </a:lnTo>
                    <a:lnTo>
                      <a:pt x="116449" y="19434"/>
                    </a:lnTo>
                    <a:lnTo>
                      <a:pt x="116449" y="19424"/>
                    </a:lnTo>
                    <a:lnTo>
                      <a:pt x="116477" y="19424"/>
                    </a:lnTo>
                    <a:lnTo>
                      <a:pt x="116477" y="19406"/>
                    </a:lnTo>
                    <a:lnTo>
                      <a:pt x="116523" y="19406"/>
                    </a:lnTo>
                    <a:lnTo>
                      <a:pt x="116523" y="19387"/>
                    </a:lnTo>
                    <a:lnTo>
                      <a:pt x="116551" y="19387"/>
                    </a:lnTo>
                    <a:lnTo>
                      <a:pt x="116551" y="19378"/>
                    </a:lnTo>
                    <a:lnTo>
                      <a:pt x="116588" y="19378"/>
                    </a:lnTo>
                    <a:lnTo>
                      <a:pt x="116588" y="19359"/>
                    </a:lnTo>
                    <a:lnTo>
                      <a:pt x="116616" y="19359"/>
                    </a:lnTo>
                    <a:lnTo>
                      <a:pt x="116616" y="19341"/>
                    </a:lnTo>
                    <a:lnTo>
                      <a:pt x="116643" y="19341"/>
                    </a:lnTo>
                    <a:lnTo>
                      <a:pt x="116643" y="19332"/>
                    </a:lnTo>
                    <a:lnTo>
                      <a:pt x="116690" y="19332"/>
                    </a:lnTo>
                    <a:lnTo>
                      <a:pt x="116690" y="19313"/>
                    </a:lnTo>
                    <a:lnTo>
                      <a:pt x="116727" y="19313"/>
                    </a:lnTo>
                    <a:lnTo>
                      <a:pt x="116727" y="19295"/>
                    </a:lnTo>
                    <a:lnTo>
                      <a:pt x="116755" y="19295"/>
                    </a:lnTo>
                    <a:lnTo>
                      <a:pt x="116755" y="19285"/>
                    </a:lnTo>
                    <a:lnTo>
                      <a:pt x="116801" y="19285"/>
                    </a:lnTo>
                    <a:lnTo>
                      <a:pt x="116801" y="19267"/>
                    </a:lnTo>
                    <a:lnTo>
                      <a:pt x="116875" y="19267"/>
                    </a:lnTo>
                    <a:lnTo>
                      <a:pt x="116875" y="19248"/>
                    </a:lnTo>
                    <a:lnTo>
                      <a:pt x="116940" y="19248"/>
                    </a:lnTo>
                    <a:lnTo>
                      <a:pt x="116940" y="19239"/>
                    </a:lnTo>
                    <a:lnTo>
                      <a:pt x="117005" y="19239"/>
                    </a:lnTo>
                    <a:lnTo>
                      <a:pt x="117005" y="19221"/>
                    </a:lnTo>
                    <a:lnTo>
                      <a:pt x="117060" y="19221"/>
                    </a:lnTo>
                    <a:lnTo>
                      <a:pt x="117060" y="19202"/>
                    </a:lnTo>
                    <a:lnTo>
                      <a:pt x="117171" y="19202"/>
                    </a:lnTo>
                    <a:lnTo>
                      <a:pt x="117171" y="19193"/>
                    </a:lnTo>
                    <a:lnTo>
                      <a:pt x="117607" y="19193"/>
                    </a:lnTo>
                    <a:lnTo>
                      <a:pt x="117607" y="19202"/>
                    </a:lnTo>
                    <a:lnTo>
                      <a:pt x="117709" y="19202"/>
                    </a:lnTo>
                    <a:lnTo>
                      <a:pt x="117709" y="19221"/>
                    </a:lnTo>
                    <a:lnTo>
                      <a:pt x="117820" y="19221"/>
                    </a:lnTo>
                    <a:lnTo>
                      <a:pt x="117820" y="19239"/>
                    </a:lnTo>
                    <a:lnTo>
                      <a:pt x="117885" y="19239"/>
                    </a:lnTo>
                    <a:lnTo>
                      <a:pt x="117885" y="19248"/>
                    </a:lnTo>
                    <a:lnTo>
                      <a:pt x="117931" y="19248"/>
                    </a:lnTo>
                    <a:lnTo>
                      <a:pt x="117931" y="19267"/>
                    </a:lnTo>
                    <a:lnTo>
                      <a:pt x="117977" y="19267"/>
                    </a:lnTo>
                    <a:lnTo>
                      <a:pt x="117977" y="19285"/>
                    </a:lnTo>
                    <a:lnTo>
                      <a:pt x="118024" y="19285"/>
                    </a:lnTo>
                    <a:lnTo>
                      <a:pt x="118024" y="19295"/>
                    </a:lnTo>
                    <a:lnTo>
                      <a:pt x="118070" y="19295"/>
                    </a:lnTo>
                    <a:lnTo>
                      <a:pt x="118070" y="19313"/>
                    </a:lnTo>
                    <a:lnTo>
                      <a:pt x="118116" y="19313"/>
                    </a:lnTo>
                    <a:lnTo>
                      <a:pt x="118116" y="19332"/>
                    </a:lnTo>
                    <a:lnTo>
                      <a:pt x="118162" y="19332"/>
                    </a:lnTo>
                    <a:lnTo>
                      <a:pt x="118162" y="19341"/>
                    </a:lnTo>
                    <a:lnTo>
                      <a:pt x="118209" y="19341"/>
                    </a:lnTo>
                    <a:lnTo>
                      <a:pt x="118209" y="19359"/>
                    </a:lnTo>
                    <a:lnTo>
                      <a:pt x="118237" y="19359"/>
                    </a:lnTo>
                    <a:lnTo>
                      <a:pt x="118237" y="19378"/>
                    </a:lnTo>
                    <a:lnTo>
                      <a:pt x="118255" y="19378"/>
                    </a:lnTo>
                    <a:lnTo>
                      <a:pt x="118255" y="19387"/>
                    </a:lnTo>
                    <a:lnTo>
                      <a:pt x="118283" y="19387"/>
                    </a:lnTo>
                    <a:lnTo>
                      <a:pt x="118283" y="19406"/>
                    </a:lnTo>
                    <a:lnTo>
                      <a:pt x="118311" y="19406"/>
                    </a:lnTo>
                    <a:lnTo>
                      <a:pt x="118311" y="19424"/>
                    </a:lnTo>
                    <a:lnTo>
                      <a:pt x="118348" y="19424"/>
                    </a:lnTo>
                    <a:lnTo>
                      <a:pt x="118348" y="19434"/>
                    </a:lnTo>
                    <a:lnTo>
                      <a:pt x="118376" y="19434"/>
                    </a:lnTo>
                    <a:lnTo>
                      <a:pt x="118376" y="19452"/>
                    </a:lnTo>
                    <a:lnTo>
                      <a:pt x="118394" y="19452"/>
                    </a:lnTo>
                    <a:lnTo>
                      <a:pt x="118394" y="19471"/>
                    </a:lnTo>
                    <a:lnTo>
                      <a:pt x="118422" y="19471"/>
                    </a:lnTo>
                    <a:lnTo>
                      <a:pt x="118422" y="19480"/>
                    </a:lnTo>
                    <a:lnTo>
                      <a:pt x="118450" y="19480"/>
                    </a:lnTo>
                    <a:lnTo>
                      <a:pt x="118450" y="19498"/>
                    </a:lnTo>
                    <a:lnTo>
                      <a:pt x="118487" y="19498"/>
                    </a:lnTo>
                    <a:lnTo>
                      <a:pt x="118487" y="19517"/>
                    </a:lnTo>
                    <a:lnTo>
                      <a:pt x="118496" y="19517"/>
                    </a:lnTo>
                    <a:lnTo>
                      <a:pt x="118496" y="19526"/>
                    </a:lnTo>
                    <a:lnTo>
                      <a:pt x="118533" y="19526"/>
                    </a:lnTo>
                    <a:lnTo>
                      <a:pt x="118533" y="19545"/>
                    </a:lnTo>
                    <a:lnTo>
                      <a:pt x="118542" y="19545"/>
                    </a:lnTo>
                    <a:lnTo>
                      <a:pt x="118542" y="19563"/>
                    </a:lnTo>
                    <a:lnTo>
                      <a:pt x="118561" y="19563"/>
                    </a:lnTo>
                    <a:lnTo>
                      <a:pt x="118561" y="19572"/>
                    </a:lnTo>
                    <a:lnTo>
                      <a:pt x="118589" y="19572"/>
                    </a:lnTo>
                    <a:lnTo>
                      <a:pt x="118589" y="19591"/>
                    </a:lnTo>
                    <a:lnTo>
                      <a:pt x="118607" y="19591"/>
                    </a:lnTo>
                    <a:lnTo>
                      <a:pt x="118607" y="19610"/>
                    </a:lnTo>
                    <a:lnTo>
                      <a:pt x="118626" y="19610"/>
                    </a:lnTo>
                    <a:lnTo>
                      <a:pt x="118626" y="19619"/>
                    </a:lnTo>
                    <a:lnTo>
                      <a:pt x="118635" y="19619"/>
                    </a:lnTo>
                    <a:lnTo>
                      <a:pt x="118635" y="19637"/>
                    </a:lnTo>
                    <a:lnTo>
                      <a:pt x="118672" y="19637"/>
                    </a:lnTo>
                    <a:lnTo>
                      <a:pt x="118672" y="19656"/>
                    </a:lnTo>
                    <a:lnTo>
                      <a:pt x="118681" y="19656"/>
                    </a:lnTo>
                    <a:lnTo>
                      <a:pt x="118681" y="19665"/>
                    </a:lnTo>
                    <a:lnTo>
                      <a:pt x="118700" y="19665"/>
                    </a:lnTo>
                    <a:lnTo>
                      <a:pt x="118700" y="19684"/>
                    </a:lnTo>
                    <a:lnTo>
                      <a:pt x="118718" y="19684"/>
                    </a:lnTo>
                    <a:lnTo>
                      <a:pt x="118718" y="19702"/>
                    </a:lnTo>
                    <a:lnTo>
                      <a:pt x="118728" y="19702"/>
                    </a:lnTo>
                    <a:lnTo>
                      <a:pt x="118728" y="19711"/>
                    </a:lnTo>
                    <a:lnTo>
                      <a:pt x="118746" y="19711"/>
                    </a:lnTo>
                    <a:lnTo>
                      <a:pt x="118746" y="19702"/>
                    </a:lnTo>
                    <a:lnTo>
                      <a:pt x="118728" y="19702"/>
                    </a:lnTo>
                    <a:lnTo>
                      <a:pt x="118728" y="19665"/>
                    </a:lnTo>
                    <a:lnTo>
                      <a:pt x="118718" y="19665"/>
                    </a:lnTo>
                    <a:lnTo>
                      <a:pt x="118718" y="19637"/>
                    </a:lnTo>
                    <a:lnTo>
                      <a:pt x="118700" y="19637"/>
                    </a:lnTo>
                    <a:lnTo>
                      <a:pt x="118700" y="19610"/>
                    </a:lnTo>
                    <a:lnTo>
                      <a:pt x="118681" y="19610"/>
                    </a:lnTo>
                    <a:lnTo>
                      <a:pt x="118681" y="19572"/>
                    </a:lnTo>
                    <a:lnTo>
                      <a:pt x="118672" y="19572"/>
                    </a:lnTo>
                    <a:lnTo>
                      <a:pt x="118672" y="19526"/>
                    </a:lnTo>
                    <a:lnTo>
                      <a:pt x="118653" y="19526"/>
                    </a:lnTo>
                    <a:lnTo>
                      <a:pt x="118653" y="19480"/>
                    </a:lnTo>
                    <a:lnTo>
                      <a:pt x="118635" y="19480"/>
                    </a:lnTo>
                    <a:lnTo>
                      <a:pt x="118635" y="19434"/>
                    </a:lnTo>
                    <a:lnTo>
                      <a:pt x="118626" y="19434"/>
                    </a:lnTo>
                    <a:lnTo>
                      <a:pt x="118626" y="19387"/>
                    </a:lnTo>
                    <a:lnTo>
                      <a:pt x="118607" y="19387"/>
                    </a:lnTo>
                    <a:lnTo>
                      <a:pt x="118607" y="19341"/>
                    </a:lnTo>
                    <a:lnTo>
                      <a:pt x="118589" y="19341"/>
                    </a:lnTo>
                    <a:lnTo>
                      <a:pt x="118589" y="19267"/>
                    </a:lnTo>
                    <a:lnTo>
                      <a:pt x="118579" y="19267"/>
                    </a:lnTo>
                    <a:lnTo>
                      <a:pt x="118579" y="19156"/>
                    </a:lnTo>
                    <a:lnTo>
                      <a:pt x="118561" y="19156"/>
                    </a:lnTo>
                    <a:lnTo>
                      <a:pt x="118561" y="18739"/>
                    </a:lnTo>
                    <a:lnTo>
                      <a:pt x="118579" y="18739"/>
                    </a:lnTo>
                    <a:lnTo>
                      <a:pt x="118579" y="18637"/>
                    </a:lnTo>
                    <a:lnTo>
                      <a:pt x="118589" y="18637"/>
                    </a:lnTo>
                    <a:lnTo>
                      <a:pt x="118589" y="18572"/>
                    </a:lnTo>
                    <a:lnTo>
                      <a:pt x="118607" y="18572"/>
                    </a:lnTo>
                    <a:lnTo>
                      <a:pt x="118607" y="18507"/>
                    </a:lnTo>
                    <a:lnTo>
                      <a:pt x="118626" y="18507"/>
                    </a:lnTo>
                    <a:lnTo>
                      <a:pt x="118626" y="18461"/>
                    </a:lnTo>
                    <a:lnTo>
                      <a:pt x="118635" y="18461"/>
                    </a:lnTo>
                    <a:lnTo>
                      <a:pt x="118635" y="18415"/>
                    </a:lnTo>
                    <a:lnTo>
                      <a:pt x="118653" y="18415"/>
                    </a:lnTo>
                    <a:lnTo>
                      <a:pt x="118653" y="18368"/>
                    </a:lnTo>
                    <a:lnTo>
                      <a:pt x="118672" y="18368"/>
                    </a:lnTo>
                    <a:lnTo>
                      <a:pt x="118672" y="18322"/>
                    </a:lnTo>
                    <a:lnTo>
                      <a:pt x="118681" y="18322"/>
                    </a:lnTo>
                    <a:lnTo>
                      <a:pt x="118681" y="18294"/>
                    </a:lnTo>
                    <a:lnTo>
                      <a:pt x="118700" y="18294"/>
                    </a:lnTo>
                    <a:lnTo>
                      <a:pt x="118700" y="18266"/>
                    </a:lnTo>
                    <a:lnTo>
                      <a:pt x="118718" y="18266"/>
                    </a:lnTo>
                    <a:lnTo>
                      <a:pt x="118718" y="18229"/>
                    </a:lnTo>
                    <a:lnTo>
                      <a:pt x="118728" y="18229"/>
                    </a:lnTo>
                    <a:lnTo>
                      <a:pt x="118728" y="18202"/>
                    </a:lnTo>
                    <a:lnTo>
                      <a:pt x="118746" y="18202"/>
                    </a:lnTo>
                    <a:lnTo>
                      <a:pt x="118746" y="18174"/>
                    </a:lnTo>
                    <a:lnTo>
                      <a:pt x="118765" y="18174"/>
                    </a:lnTo>
                    <a:lnTo>
                      <a:pt x="118765" y="18137"/>
                    </a:lnTo>
                    <a:lnTo>
                      <a:pt x="118774" y="18137"/>
                    </a:lnTo>
                    <a:lnTo>
                      <a:pt x="118774" y="18109"/>
                    </a:lnTo>
                    <a:lnTo>
                      <a:pt x="118792" y="18109"/>
                    </a:lnTo>
                    <a:lnTo>
                      <a:pt x="118792" y="18090"/>
                    </a:lnTo>
                    <a:lnTo>
                      <a:pt x="118811" y="18090"/>
                    </a:lnTo>
                    <a:lnTo>
                      <a:pt x="118811" y="18063"/>
                    </a:lnTo>
                    <a:lnTo>
                      <a:pt x="118820" y="18063"/>
                    </a:lnTo>
                    <a:lnTo>
                      <a:pt x="118820" y="18044"/>
                    </a:lnTo>
                    <a:lnTo>
                      <a:pt x="118839" y="18044"/>
                    </a:lnTo>
                    <a:lnTo>
                      <a:pt x="118839" y="18016"/>
                    </a:lnTo>
                    <a:lnTo>
                      <a:pt x="118857" y="18016"/>
                    </a:lnTo>
                    <a:lnTo>
                      <a:pt x="118857" y="17998"/>
                    </a:lnTo>
                    <a:lnTo>
                      <a:pt x="118866" y="17998"/>
                    </a:lnTo>
                    <a:lnTo>
                      <a:pt x="118866" y="17970"/>
                    </a:lnTo>
                    <a:lnTo>
                      <a:pt x="118885" y="17970"/>
                    </a:lnTo>
                    <a:lnTo>
                      <a:pt x="118885" y="17952"/>
                    </a:lnTo>
                    <a:lnTo>
                      <a:pt x="118903" y="17952"/>
                    </a:lnTo>
                    <a:lnTo>
                      <a:pt x="118903" y="17942"/>
                    </a:lnTo>
                    <a:lnTo>
                      <a:pt x="118913" y="17942"/>
                    </a:lnTo>
                    <a:lnTo>
                      <a:pt x="118913" y="17924"/>
                    </a:lnTo>
                    <a:lnTo>
                      <a:pt x="118931" y="17924"/>
                    </a:lnTo>
                    <a:lnTo>
                      <a:pt x="118931" y="17896"/>
                    </a:lnTo>
                    <a:lnTo>
                      <a:pt x="118950" y="17896"/>
                    </a:lnTo>
                    <a:lnTo>
                      <a:pt x="118950" y="17877"/>
                    </a:lnTo>
                    <a:lnTo>
                      <a:pt x="118959" y="17877"/>
                    </a:lnTo>
                    <a:lnTo>
                      <a:pt x="118959" y="17859"/>
                    </a:lnTo>
                    <a:lnTo>
                      <a:pt x="118978" y="17859"/>
                    </a:lnTo>
                    <a:lnTo>
                      <a:pt x="118978" y="17850"/>
                    </a:lnTo>
                    <a:lnTo>
                      <a:pt x="118996" y="17850"/>
                    </a:lnTo>
                    <a:lnTo>
                      <a:pt x="118996" y="17831"/>
                    </a:lnTo>
                    <a:lnTo>
                      <a:pt x="119005" y="17831"/>
                    </a:lnTo>
                    <a:lnTo>
                      <a:pt x="119005" y="17813"/>
                    </a:lnTo>
                    <a:lnTo>
                      <a:pt x="119024" y="17813"/>
                    </a:lnTo>
                    <a:lnTo>
                      <a:pt x="119024" y="17803"/>
                    </a:lnTo>
                    <a:lnTo>
                      <a:pt x="119042" y="17803"/>
                    </a:lnTo>
                    <a:lnTo>
                      <a:pt x="119042" y="17785"/>
                    </a:lnTo>
                    <a:lnTo>
                      <a:pt x="119052" y="17785"/>
                    </a:lnTo>
                    <a:lnTo>
                      <a:pt x="119052" y="17766"/>
                    </a:lnTo>
                    <a:lnTo>
                      <a:pt x="119070" y="17766"/>
                    </a:lnTo>
                    <a:lnTo>
                      <a:pt x="119070" y="17757"/>
                    </a:lnTo>
                    <a:lnTo>
                      <a:pt x="119089" y="17757"/>
                    </a:lnTo>
                    <a:lnTo>
                      <a:pt x="119089" y="17739"/>
                    </a:lnTo>
                    <a:lnTo>
                      <a:pt x="119117" y="17739"/>
                    </a:lnTo>
                    <a:lnTo>
                      <a:pt x="119117" y="17720"/>
                    </a:lnTo>
                    <a:lnTo>
                      <a:pt x="119135" y="17720"/>
                    </a:lnTo>
                    <a:lnTo>
                      <a:pt x="119135" y="17711"/>
                    </a:lnTo>
                    <a:lnTo>
                      <a:pt x="119144" y="17711"/>
                    </a:lnTo>
                    <a:lnTo>
                      <a:pt x="119144" y="17692"/>
                    </a:lnTo>
                    <a:lnTo>
                      <a:pt x="119163" y="17692"/>
                    </a:lnTo>
                    <a:lnTo>
                      <a:pt x="119163" y="17674"/>
                    </a:lnTo>
                    <a:lnTo>
                      <a:pt x="119181" y="17674"/>
                    </a:lnTo>
                    <a:lnTo>
                      <a:pt x="119181" y="17664"/>
                    </a:lnTo>
                    <a:lnTo>
                      <a:pt x="119209" y="17664"/>
                    </a:lnTo>
                    <a:lnTo>
                      <a:pt x="119209" y="17646"/>
                    </a:lnTo>
                    <a:lnTo>
                      <a:pt x="119228" y="17646"/>
                    </a:lnTo>
                    <a:lnTo>
                      <a:pt x="119228" y="17627"/>
                    </a:lnTo>
                    <a:lnTo>
                      <a:pt x="119237" y="17627"/>
                    </a:lnTo>
                    <a:lnTo>
                      <a:pt x="119237" y="17618"/>
                    </a:lnTo>
                    <a:lnTo>
                      <a:pt x="119274" y="17618"/>
                    </a:lnTo>
                    <a:lnTo>
                      <a:pt x="119274" y="17600"/>
                    </a:lnTo>
                    <a:lnTo>
                      <a:pt x="119302" y="17600"/>
                    </a:lnTo>
                    <a:lnTo>
                      <a:pt x="119302" y="17581"/>
                    </a:lnTo>
                    <a:lnTo>
                      <a:pt x="119320" y="17581"/>
                    </a:lnTo>
                    <a:lnTo>
                      <a:pt x="119320" y="17572"/>
                    </a:lnTo>
                    <a:lnTo>
                      <a:pt x="119348" y="17572"/>
                    </a:lnTo>
                    <a:lnTo>
                      <a:pt x="119348" y="17553"/>
                    </a:lnTo>
                    <a:lnTo>
                      <a:pt x="119376" y="17553"/>
                    </a:lnTo>
                    <a:lnTo>
                      <a:pt x="119376" y="17535"/>
                    </a:lnTo>
                    <a:lnTo>
                      <a:pt x="119394" y="17535"/>
                    </a:lnTo>
                    <a:lnTo>
                      <a:pt x="119394" y="17525"/>
                    </a:lnTo>
                    <a:lnTo>
                      <a:pt x="119422" y="17525"/>
                    </a:lnTo>
                    <a:lnTo>
                      <a:pt x="119422" y="17507"/>
                    </a:lnTo>
                    <a:lnTo>
                      <a:pt x="119459" y="17507"/>
                    </a:lnTo>
                    <a:lnTo>
                      <a:pt x="119459" y="17488"/>
                    </a:lnTo>
                    <a:lnTo>
                      <a:pt x="119506" y="17488"/>
                    </a:lnTo>
                    <a:lnTo>
                      <a:pt x="119506" y="17479"/>
                    </a:lnTo>
                    <a:lnTo>
                      <a:pt x="119533" y="17479"/>
                    </a:lnTo>
                    <a:lnTo>
                      <a:pt x="119533" y="17461"/>
                    </a:lnTo>
                    <a:lnTo>
                      <a:pt x="119580" y="17461"/>
                    </a:lnTo>
                    <a:lnTo>
                      <a:pt x="119580" y="17442"/>
                    </a:lnTo>
                    <a:lnTo>
                      <a:pt x="119607" y="17442"/>
                    </a:lnTo>
                    <a:lnTo>
                      <a:pt x="119607" y="17433"/>
                    </a:lnTo>
                    <a:lnTo>
                      <a:pt x="119654" y="17433"/>
                    </a:lnTo>
                    <a:lnTo>
                      <a:pt x="119654" y="17414"/>
                    </a:lnTo>
                    <a:lnTo>
                      <a:pt x="119691" y="17414"/>
                    </a:lnTo>
                    <a:lnTo>
                      <a:pt x="119691" y="17396"/>
                    </a:lnTo>
                    <a:lnTo>
                      <a:pt x="119737" y="17396"/>
                    </a:lnTo>
                    <a:lnTo>
                      <a:pt x="119737" y="17387"/>
                    </a:lnTo>
                    <a:lnTo>
                      <a:pt x="119811" y="17387"/>
                    </a:lnTo>
                    <a:lnTo>
                      <a:pt x="119811" y="17368"/>
                    </a:lnTo>
                    <a:lnTo>
                      <a:pt x="119876" y="17368"/>
                    </a:lnTo>
                    <a:lnTo>
                      <a:pt x="119876" y="17349"/>
                    </a:lnTo>
                    <a:lnTo>
                      <a:pt x="119950" y="17349"/>
                    </a:lnTo>
                    <a:lnTo>
                      <a:pt x="119950" y="17340"/>
                    </a:lnTo>
                    <a:lnTo>
                      <a:pt x="120089" y="17340"/>
                    </a:lnTo>
                    <a:lnTo>
                      <a:pt x="120089" y="17322"/>
                    </a:lnTo>
                    <a:lnTo>
                      <a:pt x="120386" y="17322"/>
                    </a:lnTo>
                    <a:lnTo>
                      <a:pt x="120386" y="17340"/>
                    </a:lnTo>
                    <a:lnTo>
                      <a:pt x="120487" y="17340"/>
                    </a:lnTo>
                    <a:lnTo>
                      <a:pt x="120487" y="17349"/>
                    </a:lnTo>
                    <a:lnTo>
                      <a:pt x="120580" y="17349"/>
                    </a:lnTo>
                    <a:lnTo>
                      <a:pt x="120580" y="17368"/>
                    </a:lnTo>
                    <a:lnTo>
                      <a:pt x="120645" y="17368"/>
                    </a:lnTo>
                    <a:lnTo>
                      <a:pt x="120645" y="17387"/>
                    </a:lnTo>
                    <a:lnTo>
                      <a:pt x="120691" y="17387"/>
                    </a:lnTo>
                    <a:lnTo>
                      <a:pt x="120691" y="17396"/>
                    </a:lnTo>
                    <a:lnTo>
                      <a:pt x="120737" y="17396"/>
                    </a:lnTo>
                    <a:lnTo>
                      <a:pt x="120737" y="17414"/>
                    </a:lnTo>
                    <a:lnTo>
                      <a:pt x="120784" y="17414"/>
                    </a:lnTo>
                    <a:lnTo>
                      <a:pt x="120784" y="17433"/>
                    </a:lnTo>
                    <a:lnTo>
                      <a:pt x="120830" y="17433"/>
                    </a:lnTo>
                    <a:lnTo>
                      <a:pt x="120830" y="17442"/>
                    </a:lnTo>
                    <a:lnTo>
                      <a:pt x="120895" y="17442"/>
                    </a:lnTo>
                    <a:lnTo>
                      <a:pt x="120895" y="17461"/>
                    </a:lnTo>
                    <a:lnTo>
                      <a:pt x="120904" y="17461"/>
                    </a:lnTo>
                    <a:lnTo>
                      <a:pt x="120904" y="17479"/>
                    </a:lnTo>
                    <a:lnTo>
                      <a:pt x="120941" y="17479"/>
                    </a:lnTo>
                    <a:lnTo>
                      <a:pt x="120941" y="17488"/>
                    </a:lnTo>
                    <a:lnTo>
                      <a:pt x="120969" y="17488"/>
                    </a:lnTo>
                    <a:lnTo>
                      <a:pt x="120969" y="17507"/>
                    </a:lnTo>
                    <a:lnTo>
                      <a:pt x="120997" y="17507"/>
                    </a:lnTo>
                    <a:lnTo>
                      <a:pt x="120997" y="17525"/>
                    </a:lnTo>
                    <a:lnTo>
                      <a:pt x="121034" y="17525"/>
                    </a:lnTo>
                    <a:lnTo>
                      <a:pt x="121034" y="17535"/>
                    </a:lnTo>
                    <a:lnTo>
                      <a:pt x="121062" y="17535"/>
                    </a:lnTo>
                    <a:lnTo>
                      <a:pt x="121062" y="17553"/>
                    </a:lnTo>
                    <a:lnTo>
                      <a:pt x="121089" y="17553"/>
                    </a:lnTo>
                    <a:lnTo>
                      <a:pt x="121089" y="17572"/>
                    </a:lnTo>
                    <a:lnTo>
                      <a:pt x="121127" y="17572"/>
                    </a:lnTo>
                    <a:lnTo>
                      <a:pt x="121127" y="17581"/>
                    </a:lnTo>
                    <a:lnTo>
                      <a:pt x="121154" y="17581"/>
                    </a:lnTo>
                    <a:lnTo>
                      <a:pt x="121154" y="17600"/>
                    </a:lnTo>
                    <a:lnTo>
                      <a:pt x="121173" y="17600"/>
                    </a:lnTo>
                    <a:lnTo>
                      <a:pt x="121173" y="17618"/>
                    </a:lnTo>
                    <a:lnTo>
                      <a:pt x="121201" y="17618"/>
                    </a:lnTo>
                    <a:lnTo>
                      <a:pt x="121201" y="17627"/>
                    </a:lnTo>
                    <a:lnTo>
                      <a:pt x="121219" y="17627"/>
                    </a:lnTo>
                    <a:lnTo>
                      <a:pt x="121219" y="17646"/>
                    </a:lnTo>
                    <a:lnTo>
                      <a:pt x="121228" y="17646"/>
                    </a:lnTo>
                    <a:lnTo>
                      <a:pt x="121228" y="17664"/>
                    </a:lnTo>
                    <a:lnTo>
                      <a:pt x="121265" y="17664"/>
                    </a:lnTo>
                    <a:lnTo>
                      <a:pt x="121265" y="17674"/>
                    </a:lnTo>
                    <a:lnTo>
                      <a:pt x="121275" y="17674"/>
                    </a:lnTo>
                    <a:lnTo>
                      <a:pt x="121275" y="17692"/>
                    </a:lnTo>
                    <a:lnTo>
                      <a:pt x="121293" y="17692"/>
                    </a:lnTo>
                    <a:lnTo>
                      <a:pt x="121293" y="17711"/>
                    </a:lnTo>
                    <a:lnTo>
                      <a:pt x="121321" y="17711"/>
                    </a:lnTo>
                    <a:lnTo>
                      <a:pt x="121321" y="17720"/>
                    </a:lnTo>
                    <a:lnTo>
                      <a:pt x="121340" y="17720"/>
                    </a:lnTo>
                    <a:lnTo>
                      <a:pt x="121340" y="17739"/>
                    </a:lnTo>
                    <a:lnTo>
                      <a:pt x="121358" y="17739"/>
                    </a:lnTo>
                    <a:lnTo>
                      <a:pt x="121358" y="17757"/>
                    </a:lnTo>
                    <a:lnTo>
                      <a:pt x="121367" y="17757"/>
                    </a:lnTo>
                    <a:lnTo>
                      <a:pt x="121367" y="17766"/>
                    </a:lnTo>
                    <a:lnTo>
                      <a:pt x="121386" y="17766"/>
                    </a:lnTo>
                    <a:lnTo>
                      <a:pt x="121386" y="17785"/>
                    </a:lnTo>
                    <a:lnTo>
                      <a:pt x="121404" y="17785"/>
                    </a:lnTo>
                    <a:lnTo>
                      <a:pt x="121404" y="17720"/>
                    </a:lnTo>
                    <a:lnTo>
                      <a:pt x="121414" y="17720"/>
                    </a:lnTo>
                    <a:lnTo>
                      <a:pt x="121414" y="17664"/>
                    </a:lnTo>
                    <a:lnTo>
                      <a:pt x="121432" y="17664"/>
                    </a:lnTo>
                    <a:lnTo>
                      <a:pt x="121432" y="17618"/>
                    </a:lnTo>
                    <a:lnTo>
                      <a:pt x="121451" y="17618"/>
                    </a:lnTo>
                    <a:lnTo>
                      <a:pt x="121451" y="17572"/>
                    </a:lnTo>
                    <a:lnTo>
                      <a:pt x="121460" y="17572"/>
                    </a:lnTo>
                    <a:lnTo>
                      <a:pt x="121460" y="17507"/>
                    </a:lnTo>
                    <a:lnTo>
                      <a:pt x="121478" y="17507"/>
                    </a:lnTo>
                    <a:lnTo>
                      <a:pt x="121478" y="17461"/>
                    </a:lnTo>
                    <a:lnTo>
                      <a:pt x="121497" y="17461"/>
                    </a:lnTo>
                    <a:lnTo>
                      <a:pt x="121497" y="17414"/>
                    </a:lnTo>
                    <a:lnTo>
                      <a:pt x="121506" y="17414"/>
                    </a:lnTo>
                    <a:lnTo>
                      <a:pt x="121506" y="17368"/>
                    </a:lnTo>
                    <a:lnTo>
                      <a:pt x="121525" y="17368"/>
                    </a:lnTo>
                    <a:lnTo>
                      <a:pt x="121525" y="17322"/>
                    </a:lnTo>
                    <a:lnTo>
                      <a:pt x="121543" y="17322"/>
                    </a:lnTo>
                    <a:lnTo>
                      <a:pt x="121543" y="17294"/>
                    </a:lnTo>
                    <a:lnTo>
                      <a:pt x="121553" y="17294"/>
                    </a:lnTo>
                    <a:lnTo>
                      <a:pt x="121553" y="17257"/>
                    </a:lnTo>
                    <a:lnTo>
                      <a:pt x="121571" y="17257"/>
                    </a:lnTo>
                    <a:lnTo>
                      <a:pt x="121571" y="17211"/>
                    </a:lnTo>
                    <a:lnTo>
                      <a:pt x="121590" y="17211"/>
                    </a:lnTo>
                    <a:lnTo>
                      <a:pt x="121590" y="17183"/>
                    </a:lnTo>
                    <a:lnTo>
                      <a:pt x="121599" y="17183"/>
                    </a:lnTo>
                    <a:lnTo>
                      <a:pt x="121599" y="17136"/>
                    </a:lnTo>
                    <a:lnTo>
                      <a:pt x="121617" y="17136"/>
                    </a:lnTo>
                    <a:lnTo>
                      <a:pt x="121617" y="17109"/>
                    </a:lnTo>
                    <a:lnTo>
                      <a:pt x="121636" y="17109"/>
                    </a:lnTo>
                    <a:lnTo>
                      <a:pt x="121636" y="17072"/>
                    </a:lnTo>
                    <a:lnTo>
                      <a:pt x="121645" y="17072"/>
                    </a:lnTo>
                    <a:lnTo>
                      <a:pt x="121645" y="17025"/>
                    </a:lnTo>
                    <a:lnTo>
                      <a:pt x="121664" y="17025"/>
                    </a:lnTo>
                    <a:lnTo>
                      <a:pt x="121664" y="16998"/>
                    </a:lnTo>
                    <a:lnTo>
                      <a:pt x="121682" y="16998"/>
                    </a:lnTo>
                    <a:lnTo>
                      <a:pt x="121682" y="16951"/>
                    </a:lnTo>
                    <a:lnTo>
                      <a:pt x="121692" y="16951"/>
                    </a:lnTo>
                    <a:lnTo>
                      <a:pt x="121692" y="16923"/>
                    </a:lnTo>
                    <a:lnTo>
                      <a:pt x="121710" y="16923"/>
                    </a:lnTo>
                    <a:lnTo>
                      <a:pt x="121710" y="16886"/>
                    </a:lnTo>
                    <a:lnTo>
                      <a:pt x="121729" y="16886"/>
                    </a:lnTo>
                    <a:lnTo>
                      <a:pt x="121729" y="16877"/>
                    </a:lnTo>
                    <a:lnTo>
                      <a:pt x="121738" y="16877"/>
                    </a:lnTo>
                    <a:lnTo>
                      <a:pt x="121738" y="16840"/>
                    </a:lnTo>
                    <a:lnTo>
                      <a:pt x="121756" y="16840"/>
                    </a:lnTo>
                    <a:lnTo>
                      <a:pt x="121756" y="16812"/>
                    </a:lnTo>
                    <a:lnTo>
                      <a:pt x="121775" y="16812"/>
                    </a:lnTo>
                    <a:lnTo>
                      <a:pt x="121775" y="16784"/>
                    </a:lnTo>
                    <a:lnTo>
                      <a:pt x="121784" y="16784"/>
                    </a:lnTo>
                    <a:lnTo>
                      <a:pt x="121784" y="16747"/>
                    </a:lnTo>
                    <a:lnTo>
                      <a:pt x="121803" y="16747"/>
                    </a:lnTo>
                    <a:lnTo>
                      <a:pt x="121803" y="16720"/>
                    </a:lnTo>
                    <a:lnTo>
                      <a:pt x="121821" y="16720"/>
                    </a:lnTo>
                    <a:lnTo>
                      <a:pt x="121821" y="16701"/>
                    </a:lnTo>
                    <a:lnTo>
                      <a:pt x="121830" y="16701"/>
                    </a:lnTo>
                    <a:lnTo>
                      <a:pt x="121830" y="16673"/>
                    </a:lnTo>
                    <a:lnTo>
                      <a:pt x="121849" y="16673"/>
                    </a:lnTo>
                    <a:lnTo>
                      <a:pt x="121849" y="16646"/>
                    </a:lnTo>
                    <a:lnTo>
                      <a:pt x="121868" y="16646"/>
                    </a:lnTo>
                    <a:lnTo>
                      <a:pt x="121868" y="16608"/>
                    </a:lnTo>
                    <a:lnTo>
                      <a:pt x="121877" y="16608"/>
                    </a:lnTo>
                    <a:lnTo>
                      <a:pt x="121877" y="16581"/>
                    </a:lnTo>
                    <a:lnTo>
                      <a:pt x="121895" y="16581"/>
                    </a:lnTo>
                    <a:lnTo>
                      <a:pt x="121895" y="16553"/>
                    </a:lnTo>
                    <a:lnTo>
                      <a:pt x="121914" y="16553"/>
                    </a:lnTo>
                    <a:lnTo>
                      <a:pt x="121914" y="16534"/>
                    </a:lnTo>
                    <a:lnTo>
                      <a:pt x="121923" y="16534"/>
                    </a:lnTo>
                    <a:lnTo>
                      <a:pt x="121923" y="16507"/>
                    </a:lnTo>
                    <a:lnTo>
                      <a:pt x="121942" y="16507"/>
                    </a:lnTo>
                    <a:lnTo>
                      <a:pt x="121942" y="16488"/>
                    </a:lnTo>
                    <a:lnTo>
                      <a:pt x="121960" y="16488"/>
                    </a:lnTo>
                    <a:lnTo>
                      <a:pt x="121960" y="16460"/>
                    </a:lnTo>
                    <a:lnTo>
                      <a:pt x="121969" y="16460"/>
                    </a:lnTo>
                    <a:lnTo>
                      <a:pt x="121969" y="16442"/>
                    </a:lnTo>
                    <a:lnTo>
                      <a:pt x="121988" y="16442"/>
                    </a:lnTo>
                    <a:lnTo>
                      <a:pt x="121988" y="16414"/>
                    </a:lnTo>
                    <a:lnTo>
                      <a:pt x="122006" y="16414"/>
                    </a:lnTo>
                    <a:lnTo>
                      <a:pt x="122006" y="16395"/>
                    </a:lnTo>
                    <a:lnTo>
                      <a:pt x="122016" y="16395"/>
                    </a:lnTo>
                    <a:lnTo>
                      <a:pt x="122016" y="16368"/>
                    </a:lnTo>
                    <a:lnTo>
                      <a:pt x="122034" y="16368"/>
                    </a:lnTo>
                    <a:lnTo>
                      <a:pt x="122034" y="16349"/>
                    </a:lnTo>
                    <a:lnTo>
                      <a:pt x="122053" y="16349"/>
                    </a:lnTo>
                    <a:lnTo>
                      <a:pt x="122053" y="16321"/>
                    </a:lnTo>
                    <a:lnTo>
                      <a:pt x="122062" y="16321"/>
                    </a:lnTo>
                    <a:lnTo>
                      <a:pt x="122062" y="16303"/>
                    </a:lnTo>
                    <a:lnTo>
                      <a:pt x="122081" y="16303"/>
                    </a:lnTo>
                    <a:lnTo>
                      <a:pt x="122081" y="16275"/>
                    </a:lnTo>
                    <a:lnTo>
                      <a:pt x="122099" y="16275"/>
                    </a:lnTo>
                    <a:lnTo>
                      <a:pt x="122099" y="16257"/>
                    </a:lnTo>
                    <a:lnTo>
                      <a:pt x="122108" y="16257"/>
                    </a:lnTo>
                    <a:lnTo>
                      <a:pt x="122108" y="16229"/>
                    </a:lnTo>
                    <a:lnTo>
                      <a:pt x="122127" y="16229"/>
                    </a:lnTo>
                    <a:lnTo>
                      <a:pt x="122127" y="16210"/>
                    </a:lnTo>
                    <a:lnTo>
                      <a:pt x="122145" y="16210"/>
                    </a:lnTo>
                    <a:lnTo>
                      <a:pt x="122145" y="16192"/>
                    </a:lnTo>
                    <a:lnTo>
                      <a:pt x="122155" y="16192"/>
                    </a:lnTo>
                    <a:lnTo>
                      <a:pt x="122155" y="16182"/>
                    </a:lnTo>
                    <a:lnTo>
                      <a:pt x="122173" y="16182"/>
                    </a:lnTo>
                    <a:lnTo>
                      <a:pt x="122173" y="16145"/>
                    </a:lnTo>
                    <a:lnTo>
                      <a:pt x="122192" y="16145"/>
                    </a:lnTo>
                    <a:lnTo>
                      <a:pt x="122192" y="16136"/>
                    </a:lnTo>
                    <a:lnTo>
                      <a:pt x="122201" y="16136"/>
                    </a:lnTo>
                    <a:lnTo>
                      <a:pt x="122201" y="16118"/>
                    </a:lnTo>
                    <a:lnTo>
                      <a:pt x="122219" y="16118"/>
                    </a:lnTo>
                    <a:lnTo>
                      <a:pt x="122219" y="16090"/>
                    </a:lnTo>
                    <a:lnTo>
                      <a:pt x="122238" y="16090"/>
                    </a:lnTo>
                    <a:lnTo>
                      <a:pt x="122238" y="16071"/>
                    </a:lnTo>
                    <a:lnTo>
                      <a:pt x="122247" y="16071"/>
                    </a:lnTo>
                    <a:lnTo>
                      <a:pt x="122247" y="16053"/>
                    </a:lnTo>
                    <a:lnTo>
                      <a:pt x="122266" y="16053"/>
                    </a:lnTo>
                    <a:lnTo>
                      <a:pt x="122266" y="16043"/>
                    </a:lnTo>
                    <a:lnTo>
                      <a:pt x="122284" y="16043"/>
                    </a:lnTo>
                    <a:lnTo>
                      <a:pt x="122284" y="16025"/>
                    </a:lnTo>
                    <a:lnTo>
                      <a:pt x="122294" y="16025"/>
                    </a:lnTo>
                    <a:lnTo>
                      <a:pt x="122294" y="15997"/>
                    </a:lnTo>
                    <a:lnTo>
                      <a:pt x="122312" y="15997"/>
                    </a:lnTo>
                    <a:lnTo>
                      <a:pt x="122312" y="15979"/>
                    </a:lnTo>
                    <a:lnTo>
                      <a:pt x="122331" y="15979"/>
                    </a:lnTo>
                    <a:lnTo>
                      <a:pt x="122331" y="15960"/>
                    </a:lnTo>
                    <a:lnTo>
                      <a:pt x="122340" y="15960"/>
                    </a:lnTo>
                    <a:lnTo>
                      <a:pt x="122340" y="15951"/>
                    </a:lnTo>
                    <a:lnTo>
                      <a:pt x="122358" y="15951"/>
                    </a:lnTo>
                    <a:lnTo>
                      <a:pt x="122358" y="15932"/>
                    </a:lnTo>
                    <a:lnTo>
                      <a:pt x="122377" y="15932"/>
                    </a:lnTo>
                    <a:lnTo>
                      <a:pt x="122377" y="15914"/>
                    </a:lnTo>
                    <a:lnTo>
                      <a:pt x="122386" y="15914"/>
                    </a:lnTo>
                    <a:lnTo>
                      <a:pt x="122386" y="15905"/>
                    </a:lnTo>
                    <a:lnTo>
                      <a:pt x="122405" y="15905"/>
                    </a:lnTo>
                    <a:lnTo>
                      <a:pt x="122405" y="15886"/>
                    </a:lnTo>
                    <a:lnTo>
                      <a:pt x="122423" y="15886"/>
                    </a:lnTo>
                    <a:lnTo>
                      <a:pt x="122423" y="15867"/>
                    </a:lnTo>
                    <a:lnTo>
                      <a:pt x="122433" y="15867"/>
                    </a:lnTo>
                    <a:lnTo>
                      <a:pt x="122433" y="15858"/>
                    </a:lnTo>
                    <a:lnTo>
                      <a:pt x="122451" y="15858"/>
                    </a:lnTo>
                    <a:lnTo>
                      <a:pt x="122451" y="15840"/>
                    </a:lnTo>
                    <a:lnTo>
                      <a:pt x="122470" y="15840"/>
                    </a:lnTo>
                    <a:lnTo>
                      <a:pt x="122470" y="15812"/>
                    </a:lnTo>
                    <a:lnTo>
                      <a:pt x="122479" y="15812"/>
                    </a:lnTo>
                    <a:lnTo>
                      <a:pt x="122479" y="15793"/>
                    </a:lnTo>
                    <a:lnTo>
                      <a:pt x="122497" y="15793"/>
                    </a:lnTo>
                    <a:lnTo>
                      <a:pt x="122497" y="15775"/>
                    </a:lnTo>
                    <a:lnTo>
                      <a:pt x="122516" y="15775"/>
                    </a:lnTo>
                    <a:lnTo>
                      <a:pt x="122516" y="15766"/>
                    </a:lnTo>
                    <a:lnTo>
                      <a:pt x="122525" y="15766"/>
                    </a:lnTo>
                    <a:lnTo>
                      <a:pt x="122525" y="15747"/>
                    </a:lnTo>
                    <a:lnTo>
                      <a:pt x="122544" y="15747"/>
                    </a:lnTo>
                    <a:lnTo>
                      <a:pt x="122544" y="15729"/>
                    </a:lnTo>
                    <a:lnTo>
                      <a:pt x="122562" y="15729"/>
                    </a:lnTo>
                    <a:lnTo>
                      <a:pt x="122562" y="15719"/>
                    </a:lnTo>
                    <a:lnTo>
                      <a:pt x="122571" y="15719"/>
                    </a:lnTo>
                    <a:lnTo>
                      <a:pt x="122571" y="15701"/>
                    </a:lnTo>
                    <a:lnTo>
                      <a:pt x="122609" y="15701"/>
                    </a:lnTo>
                    <a:lnTo>
                      <a:pt x="122609" y="15682"/>
                    </a:lnTo>
                    <a:lnTo>
                      <a:pt x="122618" y="15682"/>
                    </a:lnTo>
                    <a:lnTo>
                      <a:pt x="122618" y="15673"/>
                    </a:lnTo>
                    <a:lnTo>
                      <a:pt x="122636" y="15673"/>
                    </a:lnTo>
                    <a:lnTo>
                      <a:pt x="122636" y="15654"/>
                    </a:lnTo>
                    <a:lnTo>
                      <a:pt x="122655" y="15654"/>
                    </a:lnTo>
                    <a:lnTo>
                      <a:pt x="122655" y="15636"/>
                    </a:lnTo>
                    <a:lnTo>
                      <a:pt x="122664" y="15636"/>
                    </a:lnTo>
                    <a:lnTo>
                      <a:pt x="122664" y="15627"/>
                    </a:lnTo>
                    <a:lnTo>
                      <a:pt x="122683" y="15627"/>
                    </a:lnTo>
                    <a:lnTo>
                      <a:pt x="122683" y="15608"/>
                    </a:lnTo>
                    <a:lnTo>
                      <a:pt x="122701" y="15608"/>
                    </a:lnTo>
                    <a:lnTo>
                      <a:pt x="122701" y="15590"/>
                    </a:lnTo>
                    <a:lnTo>
                      <a:pt x="122710" y="15590"/>
                    </a:lnTo>
                    <a:lnTo>
                      <a:pt x="122710" y="15580"/>
                    </a:lnTo>
                    <a:lnTo>
                      <a:pt x="122747" y="15580"/>
                    </a:lnTo>
                    <a:lnTo>
                      <a:pt x="122747" y="15562"/>
                    </a:lnTo>
                    <a:lnTo>
                      <a:pt x="122757" y="15562"/>
                    </a:lnTo>
                    <a:lnTo>
                      <a:pt x="122757" y="15543"/>
                    </a:lnTo>
                    <a:lnTo>
                      <a:pt x="122775" y="15543"/>
                    </a:lnTo>
                    <a:lnTo>
                      <a:pt x="122775" y="15534"/>
                    </a:lnTo>
                    <a:lnTo>
                      <a:pt x="122794" y="15534"/>
                    </a:lnTo>
                    <a:lnTo>
                      <a:pt x="122794" y="15516"/>
                    </a:lnTo>
                    <a:lnTo>
                      <a:pt x="122803" y="15516"/>
                    </a:lnTo>
                    <a:lnTo>
                      <a:pt x="122803" y="15497"/>
                    </a:lnTo>
                    <a:lnTo>
                      <a:pt x="122822" y="15497"/>
                    </a:lnTo>
                    <a:lnTo>
                      <a:pt x="122822" y="15488"/>
                    </a:lnTo>
                    <a:lnTo>
                      <a:pt x="122840" y="15488"/>
                    </a:lnTo>
                    <a:lnTo>
                      <a:pt x="122840" y="15469"/>
                    </a:lnTo>
                    <a:lnTo>
                      <a:pt x="122849" y="15469"/>
                    </a:lnTo>
                    <a:lnTo>
                      <a:pt x="122849" y="15451"/>
                    </a:lnTo>
                    <a:lnTo>
                      <a:pt x="122868" y="15451"/>
                    </a:lnTo>
                    <a:lnTo>
                      <a:pt x="122868" y="15441"/>
                    </a:lnTo>
                    <a:lnTo>
                      <a:pt x="122896" y="15441"/>
                    </a:lnTo>
                    <a:lnTo>
                      <a:pt x="122896" y="15423"/>
                    </a:lnTo>
                    <a:lnTo>
                      <a:pt x="122914" y="15423"/>
                    </a:lnTo>
                    <a:lnTo>
                      <a:pt x="122914" y="15404"/>
                    </a:lnTo>
                    <a:lnTo>
                      <a:pt x="122933" y="15404"/>
                    </a:lnTo>
                    <a:lnTo>
                      <a:pt x="122933" y="15395"/>
                    </a:lnTo>
                    <a:lnTo>
                      <a:pt x="122942" y="15395"/>
                    </a:lnTo>
                    <a:lnTo>
                      <a:pt x="122942" y="15377"/>
                    </a:lnTo>
                    <a:lnTo>
                      <a:pt x="122979" y="15377"/>
                    </a:lnTo>
                    <a:lnTo>
                      <a:pt x="122979" y="15358"/>
                    </a:lnTo>
                    <a:lnTo>
                      <a:pt x="122988" y="15358"/>
                    </a:lnTo>
                    <a:lnTo>
                      <a:pt x="122988" y="15349"/>
                    </a:lnTo>
                    <a:lnTo>
                      <a:pt x="123025" y="15349"/>
                    </a:lnTo>
                    <a:lnTo>
                      <a:pt x="123025" y="15330"/>
                    </a:lnTo>
                    <a:lnTo>
                      <a:pt x="123035" y="15330"/>
                    </a:lnTo>
                    <a:lnTo>
                      <a:pt x="123035" y="15312"/>
                    </a:lnTo>
                    <a:lnTo>
                      <a:pt x="123053" y="15312"/>
                    </a:lnTo>
                    <a:lnTo>
                      <a:pt x="123053" y="15302"/>
                    </a:lnTo>
                    <a:lnTo>
                      <a:pt x="123081" y="15302"/>
                    </a:lnTo>
                    <a:lnTo>
                      <a:pt x="123081" y="15284"/>
                    </a:lnTo>
                    <a:lnTo>
                      <a:pt x="123099" y="15284"/>
                    </a:lnTo>
                    <a:lnTo>
                      <a:pt x="123099" y="15265"/>
                    </a:lnTo>
                    <a:lnTo>
                      <a:pt x="123127" y="15265"/>
                    </a:lnTo>
                    <a:lnTo>
                      <a:pt x="123127" y="15256"/>
                    </a:lnTo>
                    <a:lnTo>
                      <a:pt x="123146" y="15256"/>
                    </a:lnTo>
                    <a:lnTo>
                      <a:pt x="123146" y="15238"/>
                    </a:lnTo>
                    <a:lnTo>
                      <a:pt x="123174" y="15238"/>
                    </a:lnTo>
                    <a:lnTo>
                      <a:pt x="123174" y="15219"/>
                    </a:lnTo>
                    <a:lnTo>
                      <a:pt x="123192" y="15219"/>
                    </a:lnTo>
                    <a:lnTo>
                      <a:pt x="123192" y="15210"/>
                    </a:lnTo>
                    <a:lnTo>
                      <a:pt x="123211" y="15210"/>
                    </a:lnTo>
                    <a:lnTo>
                      <a:pt x="123211" y="15191"/>
                    </a:lnTo>
                    <a:lnTo>
                      <a:pt x="123238" y="15191"/>
                    </a:lnTo>
                    <a:lnTo>
                      <a:pt x="123238" y="15173"/>
                    </a:lnTo>
                    <a:lnTo>
                      <a:pt x="123257" y="15173"/>
                    </a:lnTo>
                    <a:lnTo>
                      <a:pt x="123257" y="15164"/>
                    </a:lnTo>
                    <a:lnTo>
                      <a:pt x="123285" y="15164"/>
                    </a:lnTo>
                    <a:lnTo>
                      <a:pt x="123285" y="15145"/>
                    </a:lnTo>
                    <a:lnTo>
                      <a:pt x="123303" y="15145"/>
                    </a:lnTo>
                    <a:lnTo>
                      <a:pt x="123303" y="15126"/>
                    </a:lnTo>
                    <a:lnTo>
                      <a:pt x="123312" y="15126"/>
                    </a:lnTo>
                    <a:lnTo>
                      <a:pt x="123312" y="15117"/>
                    </a:lnTo>
                    <a:lnTo>
                      <a:pt x="123350" y="15117"/>
                    </a:lnTo>
                    <a:lnTo>
                      <a:pt x="123350" y="15099"/>
                    </a:lnTo>
                    <a:lnTo>
                      <a:pt x="123359" y="15099"/>
                    </a:lnTo>
                    <a:lnTo>
                      <a:pt x="123359" y="15080"/>
                    </a:lnTo>
                    <a:lnTo>
                      <a:pt x="123396" y="15080"/>
                    </a:lnTo>
                    <a:lnTo>
                      <a:pt x="123396" y="15071"/>
                    </a:lnTo>
                    <a:lnTo>
                      <a:pt x="123424" y="15071"/>
                    </a:lnTo>
                    <a:lnTo>
                      <a:pt x="123424" y="15052"/>
                    </a:lnTo>
                    <a:lnTo>
                      <a:pt x="123451" y="15052"/>
                    </a:lnTo>
                    <a:lnTo>
                      <a:pt x="123451" y="15034"/>
                    </a:lnTo>
                    <a:lnTo>
                      <a:pt x="123488" y="15034"/>
                    </a:lnTo>
                    <a:lnTo>
                      <a:pt x="123488" y="15025"/>
                    </a:lnTo>
                    <a:lnTo>
                      <a:pt x="123498" y="15025"/>
                    </a:lnTo>
                    <a:lnTo>
                      <a:pt x="123498" y="15006"/>
                    </a:lnTo>
                    <a:lnTo>
                      <a:pt x="123535" y="15006"/>
                    </a:lnTo>
                    <a:lnTo>
                      <a:pt x="123535" y="14988"/>
                    </a:lnTo>
                    <a:lnTo>
                      <a:pt x="123563" y="14988"/>
                    </a:lnTo>
                    <a:lnTo>
                      <a:pt x="123563" y="14978"/>
                    </a:lnTo>
                    <a:lnTo>
                      <a:pt x="123590" y="14978"/>
                    </a:lnTo>
                    <a:lnTo>
                      <a:pt x="123590" y="14960"/>
                    </a:lnTo>
                    <a:lnTo>
                      <a:pt x="123609" y="14960"/>
                    </a:lnTo>
                    <a:lnTo>
                      <a:pt x="123609" y="14941"/>
                    </a:lnTo>
                    <a:lnTo>
                      <a:pt x="123637" y="14941"/>
                    </a:lnTo>
                    <a:lnTo>
                      <a:pt x="123637" y="14932"/>
                    </a:lnTo>
                    <a:lnTo>
                      <a:pt x="123674" y="14932"/>
                    </a:lnTo>
                    <a:lnTo>
                      <a:pt x="123674" y="14913"/>
                    </a:lnTo>
                    <a:lnTo>
                      <a:pt x="123702" y="14913"/>
                    </a:lnTo>
                    <a:lnTo>
                      <a:pt x="123702" y="14895"/>
                    </a:lnTo>
                    <a:lnTo>
                      <a:pt x="123729" y="14895"/>
                    </a:lnTo>
                    <a:lnTo>
                      <a:pt x="123729" y="14886"/>
                    </a:lnTo>
                    <a:lnTo>
                      <a:pt x="123766" y="14886"/>
                    </a:lnTo>
                    <a:lnTo>
                      <a:pt x="123766" y="14867"/>
                    </a:lnTo>
                    <a:lnTo>
                      <a:pt x="123794" y="14867"/>
                    </a:lnTo>
                    <a:lnTo>
                      <a:pt x="123794" y="14849"/>
                    </a:lnTo>
                    <a:lnTo>
                      <a:pt x="123822" y="14849"/>
                    </a:lnTo>
                    <a:lnTo>
                      <a:pt x="123822" y="14839"/>
                    </a:lnTo>
                    <a:lnTo>
                      <a:pt x="123859" y="14839"/>
                    </a:lnTo>
                    <a:lnTo>
                      <a:pt x="123859" y="14821"/>
                    </a:lnTo>
                    <a:lnTo>
                      <a:pt x="123905" y="14821"/>
                    </a:lnTo>
                    <a:lnTo>
                      <a:pt x="123905" y="14802"/>
                    </a:lnTo>
                    <a:lnTo>
                      <a:pt x="123933" y="14802"/>
                    </a:lnTo>
                    <a:lnTo>
                      <a:pt x="123933" y="14793"/>
                    </a:lnTo>
                    <a:lnTo>
                      <a:pt x="123961" y="14793"/>
                    </a:lnTo>
                    <a:lnTo>
                      <a:pt x="123961" y="14775"/>
                    </a:lnTo>
                    <a:lnTo>
                      <a:pt x="124007" y="14775"/>
                    </a:lnTo>
                    <a:lnTo>
                      <a:pt x="124007" y="14756"/>
                    </a:lnTo>
                    <a:lnTo>
                      <a:pt x="124053" y="14756"/>
                    </a:lnTo>
                    <a:lnTo>
                      <a:pt x="124053" y="14747"/>
                    </a:lnTo>
                    <a:lnTo>
                      <a:pt x="124091" y="14747"/>
                    </a:lnTo>
                    <a:lnTo>
                      <a:pt x="124091" y="14728"/>
                    </a:lnTo>
                    <a:lnTo>
                      <a:pt x="124137" y="14728"/>
                    </a:lnTo>
                    <a:lnTo>
                      <a:pt x="124137" y="14710"/>
                    </a:lnTo>
                    <a:lnTo>
                      <a:pt x="124165" y="14710"/>
                    </a:lnTo>
                    <a:lnTo>
                      <a:pt x="124165" y="14700"/>
                    </a:lnTo>
                    <a:lnTo>
                      <a:pt x="124211" y="14700"/>
                    </a:lnTo>
                    <a:lnTo>
                      <a:pt x="124211" y="14682"/>
                    </a:lnTo>
                    <a:lnTo>
                      <a:pt x="124257" y="14682"/>
                    </a:lnTo>
                    <a:lnTo>
                      <a:pt x="124257" y="14663"/>
                    </a:lnTo>
                    <a:lnTo>
                      <a:pt x="124304" y="14663"/>
                    </a:lnTo>
                    <a:lnTo>
                      <a:pt x="124304" y="14654"/>
                    </a:lnTo>
                    <a:lnTo>
                      <a:pt x="124368" y="14654"/>
                    </a:lnTo>
                    <a:lnTo>
                      <a:pt x="124368" y="14636"/>
                    </a:lnTo>
                    <a:lnTo>
                      <a:pt x="124415" y="14636"/>
                    </a:lnTo>
                    <a:lnTo>
                      <a:pt x="124415" y="14617"/>
                    </a:lnTo>
                    <a:lnTo>
                      <a:pt x="124461" y="14617"/>
                    </a:lnTo>
                    <a:lnTo>
                      <a:pt x="124461" y="14608"/>
                    </a:lnTo>
                    <a:lnTo>
                      <a:pt x="124507" y="14608"/>
                    </a:lnTo>
                    <a:lnTo>
                      <a:pt x="124507" y="14589"/>
                    </a:lnTo>
                    <a:lnTo>
                      <a:pt x="124563" y="14589"/>
                    </a:lnTo>
                    <a:lnTo>
                      <a:pt x="124563" y="14571"/>
                    </a:lnTo>
                    <a:lnTo>
                      <a:pt x="124609" y="14571"/>
                    </a:lnTo>
                    <a:lnTo>
                      <a:pt x="124609" y="14561"/>
                    </a:lnTo>
                    <a:lnTo>
                      <a:pt x="124693" y="14561"/>
                    </a:lnTo>
                    <a:lnTo>
                      <a:pt x="124693" y="14543"/>
                    </a:lnTo>
                    <a:lnTo>
                      <a:pt x="124748" y="14543"/>
                    </a:lnTo>
                    <a:lnTo>
                      <a:pt x="124748" y="14524"/>
                    </a:lnTo>
                    <a:lnTo>
                      <a:pt x="124832" y="14524"/>
                    </a:lnTo>
                    <a:lnTo>
                      <a:pt x="124832" y="14515"/>
                    </a:lnTo>
                    <a:lnTo>
                      <a:pt x="124906" y="14515"/>
                    </a:lnTo>
                    <a:lnTo>
                      <a:pt x="124906" y="14497"/>
                    </a:lnTo>
                    <a:lnTo>
                      <a:pt x="124980" y="14497"/>
                    </a:lnTo>
                    <a:lnTo>
                      <a:pt x="124980" y="14478"/>
                    </a:lnTo>
                    <a:lnTo>
                      <a:pt x="125072" y="14478"/>
                    </a:lnTo>
                    <a:lnTo>
                      <a:pt x="125072" y="14469"/>
                    </a:lnTo>
                    <a:lnTo>
                      <a:pt x="125202" y="14469"/>
                    </a:lnTo>
                    <a:lnTo>
                      <a:pt x="125202" y="14450"/>
                    </a:lnTo>
                    <a:lnTo>
                      <a:pt x="125322" y="14450"/>
                    </a:lnTo>
                    <a:lnTo>
                      <a:pt x="125322" y="14432"/>
                    </a:lnTo>
                    <a:lnTo>
                      <a:pt x="125526" y="14432"/>
                    </a:lnTo>
                    <a:lnTo>
                      <a:pt x="125526" y="14423"/>
                    </a:lnTo>
                    <a:lnTo>
                      <a:pt x="125897" y="14423"/>
                    </a:lnTo>
                    <a:lnTo>
                      <a:pt x="125897" y="14432"/>
                    </a:lnTo>
                    <a:lnTo>
                      <a:pt x="126175" y="14432"/>
                    </a:lnTo>
                    <a:lnTo>
                      <a:pt x="126175" y="14450"/>
                    </a:lnTo>
                    <a:lnTo>
                      <a:pt x="126295" y="14450"/>
                    </a:lnTo>
                    <a:lnTo>
                      <a:pt x="126295" y="14469"/>
                    </a:lnTo>
                    <a:lnTo>
                      <a:pt x="126415" y="14469"/>
                    </a:lnTo>
                    <a:lnTo>
                      <a:pt x="126415" y="14478"/>
                    </a:lnTo>
                    <a:lnTo>
                      <a:pt x="126527" y="14478"/>
                    </a:lnTo>
                    <a:lnTo>
                      <a:pt x="126527" y="14497"/>
                    </a:lnTo>
                    <a:lnTo>
                      <a:pt x="126601" y="14497"/>
                    </a:lnTo>
                    <a:lnTo>
                      <a:pt x="126601" y="14515"/>
                    </a:lnTo>
                    <a:lnTo>
                      <a:pt x="126684" y="14515"/>
                    </a:lnTo>
                    <a:lnTo>
                      <a:pt x="126684" y="14524"/>
                    </a:lnTo>
                    <a:lnTo>
                      <a:pt x="126740" y="14524"/>
                    </a:lnTo>
                    <a:lnTo>
                      <a:pt x="126740" y="14543"/>
                    </a:lnTo>
                    <a:lnTo>
                      <a:pt x="126823" y="14543"/>
                    </a:lnTo>
                    <a:lnTo>
                      <a:pt x="126823" y="14561"/>
                    </a:lnTo>
                    <a:lnTo>
                      <a:pt x="126879" y="14561"/>
                    </a:lnTo>
                    <a:lnTo>
                      <a:pt x="126879" y="14571"/>
                    </a:lnTo>
                    <a:lnTo>
                      <a:pt x="126943" y="14571"/>
                    </a:lnTo>
                    <a:lnTo>
                      <a:pt x="126943" y="14589"/>
                    </a:lnTo>
                    <a:lnTo>
                      <a:pt x="126990" y="14589"/>
                    </a:lnTo>
                    <a:lnTo>
                      <a:pt x="126990" y="14608"/>
                    </a:lnTo>
                    <a:lnTo>
                      <a:pt x="127055" y="14608"/>
                    </a:lnTo>
                    <a:lnTo>
                      <a:pt x="127055" y="14617"/>
                    </a:lnTo>
                    <a:lnTo>
                      <a:pt x="127101" y="14617"/>
                    </a:lnTo>
                    <a:lnTo>
                      <a:pt x="127101" y="14636"/>
                    </a:lnTo>
                    <a:lnTo>
                      <a:pt x="127147" y="14636"/>
                    </a:lnTo>
                    <a:lnTo>
                      <a:pt x="127147" y="14654"/>
                    </a:lnTo>
                    <a:lnTo>
                      <a:pt x="127203" y="14654"/>
                    </a:lnTo>
                    <a:lnTo>
                      <a:pt x="127203" y="14663"/>
                    </a:lnTo>
                    <a:lnTo>
                      <a:pt x="127249" y="14663"/>
                    </a:lnTo>
                    <a:lnTo>
                      <a:pt x="127249" y="14682"/>
                    </a:lnTo>
                    <a:lnTo>
                      <a:pt x="127286" y="14682"/>
                    </a:lnTo>
                    <a:lnTo>
                      <a:pt x="127286" y="14700"/>
                    </a:lnTo>
                    <a:lnTo>
                      <a:pt x="127332" y="14700"/>
                    </a:lnTo>
                    <a:lnTo>
                      <a:pt x="127332" y="14710"/>
                    </a:lnTo>
                    <a:lnTo>
                      <a:pt x="127360" y="14710"/>
                    </a:lnTo>
                    <a:lnTo>
                      <a:pt x="127360" y="14728"/>
                    </a:lnTo>
                    <a:lnTo>
                      <a:pt x="127407" y="14728"/>
                    </a:lnTo>
                    <a:lnTo>
                      <a:pt x="127407" y="14747"/>
                    </a:lnTo>
                    <a:lnTo>
                      <a:pt x="127453" y="14747"/>
                    </a:lnTo>
                    <a:lnTo>
                      <a:pt x="127453" y="14756"/>
                    </a:lnTo>
                    <a:lnTo>
                      <a:pt x="127481" y="14756"/>
                    </a:lnTo>
                    <a:lnTo>
                      <a:pt x="127481" y="14775"/>
                    </a:lnTo>
                    <a:lnTo>
                      <a:pt x="127527" y="14775"/>
                    </a:lnTo>
                    <a:lnTo>
                      <a:pt x="127527" y="14793"/>
                    </a:lnTo>
                    <a:lnTo>
                      <a:pt x="127564" y="14793"/>
                    </a:lnTo>
                    <a:lnTo>
                      <a:pt x="127564" y="14802"/>
                    </a:lnTo>
                    <a:lnTo>
                      <a:pt x="127592" y="14802"/>
                    </a:lnTo>
                    <a:lnTo>
                      <a:pt x="127592" y="14821"/>
                    </a:lnTo>
                    <a:lnTo>
                      <a:pt x="127620" y="14821"/>
                    </a:lnTo>
                    <a:lnTo>
                      <a:pt x="127620" y="14839"/>
                    </a:lnTo>
                    <a:lnTo>
                      <a:pt x="127657" y="14839"/>
                    </a:lnTo>
                    <a:lnTo>
                      <a:pt x="127657" y="14849"/>
                    </a:lnTo>
                    <a:lnTo>
                      <a:pt x="127703" y="14849"/>
                    </a:lnTo>
                    <a:lnTo>
                      <a:pt x="127703" y="14867"/>
                    </a:lnTo>
                    <a:lnTo>
                      <a:pt x="127731" y="14867"/>
                    </a:lnTo>
                    <a:lnTo>
                      <a:pt x="127731" y="14886"/>
                    </a:lnTo>
                    <a:lnTo>
                      <a:pt x="127759" y="14886"/>
                    </a:lnTo>
                    <a:lnTo>
                      <a:pt x="127759" y="14895"/>
                    </a:lnTo>
                    <a:lnTo>
                      <a:pt x="127796" y="14895"/>
                    </a:lnTo>
                    <a:lnTo>
                      <a:pt x="127796" y="14913"/>
                    </a:lnTo>
                    <a:lnTo>
                      <a:pt x="127823" y="14913"/>
                    </a:lnTo>
                    <a:lnTo>
                      <a:pt x="127823" y="14932"/>
                    </a:lnTo>
                    <a:lnTo>
                      <a:pt x="127851" y="14932"/>
                    </a:lnTo>
                    <a:lnTo>
                      <a:pt x="127851" y="14941"/>
                    </a:lnTo>
                    <a:lnTo>
                      <a:pt x="127888" y="14941"/>
                    </a:lnTo>
                    <a:lnTo>
                      <a:pt x="127888" y="14960"/>
                    </a:lnTo>
                    <a:lnTo>
                      <a:pt x="127916" y="14960"/>
                    </a:lnTo>
                    <a:lnTo>
                      <a:pt x="127916" y="14978"/>
                    </a:lnTo>
                    <a:lnTo>
                      <a:pt x="127934" y="14978"/>
                    </a:lnTo>
                    <a:lnTo>
                      <a:pt x="127934" y="14988"/>
                    </a:lnTo>
                    <a:lnTo>
                      <a:pt x="127962" y="14988"/>
                    </a:lnTo>
                    <a:lnTo>
                      <a:pt x="127962" y="15006"/>
                    </a:lnTo>
                    <a:lnTo>
                      <a:pt x="127990" y="15006"/>
                    </a:lnTo>
                    <a:lnTo>
                      <a:pt x="127990" y="15025"/>
                    </a:lnTo>
                    <a:lnTo>
                      <a:pt x="128027" y="15025"/>
                    </a:lnTo>
                    <a:lnTo>
                      <a:pt x="128027" y="15034"/>
                    </a:lnTo>
                    <a:lnTo>
                      <a:pt x="128036" y="15034"/>
                    </a:lnTo>
                    <a:lnTo>
                      <a:pt x="128036" y="15052"/>
                    </a:lnTo>
                    <a:lnTo>
                      <a:pt x="128073" y="15052"/>
                    </a:lnTo>
                    <a:lnTo>
                      <a:pt x="128073" y="15071"/>
                    </a:lnTo>
                    <a:lnTo>
                      <a:pt x="128101" y="15071"/>
                    </a:lnTo>
                    <a:lnTo>
                      <a:pt x="128101" y="15080"/>
                    </a:lnTo>
                    <a:lnTo>
                      <a:pt x="128120" y="15080"/>
                    </a:lnTo>
                    <a:lnTo>
                      <a:pt x="128120" y="15099"/>
                    </a:lnTo>
                    <a:lnTo>
                      <a:pt x="128148" y="15099"/>
                    </a:lnTo>
                    <a:lnTo>
                      <a:pt x="128148" y="15117"/>
                    </a:lnTo>
                    <a:lnTo>
                      <a:pt x="128175" y="15117"/>
                    </a:lnTo>
                    <a:lnTo>
                      <a:pt x="128175" y="15126"/>
                    </a:lnTo>
                    <a:lnTo>
                      <a:pt x="128194" y="15126"/>
                    </a:lnTo>
                    <a:lnTo>
                      <a:pt x="128194" y="15145"/>
                    </a:lnTo>
                    <a:lnTo>
                      <a:pt x="128222" y="15145"/>
                    </a:lnTo>
                    <a:lnTo>
                      <a:pt x="128222" y="15164"/>
                    </a:lnTo>
                    <a:lnTo>
                      <a:pt x="128240" y="15164"/>
                    </a:lnTo>
                    <a:lnTo>
                      <a:pt x="128240" y="15173"/>
                    </a:lnTo>
                    <a:lnTo>
                      <a:pt x="128268" y="15173"/>
                    </a:lnTo>
                    <a:lnTo>
                      <a:pt x="128268" y="15191"/>
                    </a:lnTo>
                    <a:lnTo>
                      <a:pt x="128286" y="15191"/>
                    </a:lnTo>
                    <a:lnTo>
                      <a:pt x="128286" y="15210"/>
                    </a:lnTo>
                    <a:lnTo>
                      <a:pt x="128314" y="15210"/>
                    </a:lnTo>
                    <a:lnTo>
                      <a:pt x="128314" y="15219"/>
                    </a:lnTo>
                    <a:lnTo>
                      <a:pt x="128333" y="15219"/>
                    </a:lnTo>
                    <a:lnTo>
                      <a:pt x="128333" y="15238"/>
                    </a:lnTo>
                    <a:lnTo>
                      <a:pt x="128361" y="15238"/>
                    </a:lnTo>
                    <a:lnTo>
                      <a:pt x="128361" y="15256"/>
                    </a:lnTo>
                    <a:lnTo>
                      <a:pt x="128379" y="15256"/>
                    </a:lnTo>
                    <a:lnTo>
                      <a:pt x="128379" y="15265"/>
                    </a:lnTo>
                    <a:lnTo>
                      <a:pt x="128398" y="15265"/>
                    </a:lnTo>
                    <a:lnTo>
                      <a:pt x="128398" y="15284"/>
                    </a:lnTo>
                    <a:lnTo>
                      <a:pt x="128425" y="15284"/>
                    </a:lnTo>
                    <a:lnTo>
                      <a:pt x="128425" y="15302"/>
                    </a:lnTo>
                    <a:lnTo>
                      <a:pt x="128444" y="15302"/>
                    </a:lnTo>
                    <a:lnTo>
                      <a:pt x="128444" y="15312"/>
                    </a:lnTo>
                    <a:lnTo>
                      <a:pt x="128472" y="15312"/>
                    </a:lnTo>
                    <a:lnTo>
                      <a:pt x="128472" y="15330"/>
                    </a:lnTo>
                    <a:lnTo>
                      <a:pt x="128490" y="15330"/>
                    </a:lnTo>
                    <a:lnTo>
                      <a:pt x="128490" y="15349"/>
                    </a:lnTo>
                    <a:lnTo>
                      <a:pt x="128500" y="15349"/>
                    </a:lnTo>
                    <a:lnTo>
                      <a:pt x="128500" y="15358"/>
                    </a:lnTo>
                    <a:lnTo>
                      <a:pt x="128537" y="15358"/>
                    </a:lnTo>
                    <a:lnTo>
                      <a:pt x="128537" y="15377"/>
                    </a:lnTo>
                    <a:lnTo>
                      <a:pt x="128546" y="15377"/>
                    </a:lnTo>
                    <a:lnTo>
                      <a:pt x="128546" y="15395"/>
                    </a:lnTo>
                    <a:lnTo>
                      <a:pt x="128564" y="15395"/>
                    </a:lnTo>
                    <a:lnTo>
                      <a:pt x="128564" y="15404"/>
                    </a:lnTo>
                    <a:lnTo>
                      <a:pt x="128583" y="15404"/>
                    </a:lnTo>
                    <a:lnTo>
                      <a:pt x="128583" y="15423"/>
                    </a:lnTo>
                    <a:lnTo>
                      <a:pt x="128592" y="15423"/>
                    </a:lnTo>
                    <a:lnTo>
                      <a:pt x="128592" y="15441"/>
                    </a:lnTo>
                    <a:lnTo>
                      <a:pt x="128629" y="15441"/>
                    </a:lnTo>
                    <a:lnTo>
                      <a:pt x="128629" y="15451"/>
                    </a:lnTo>
                    <a:lnTo>
                      <a:pt x="128638" y="15451"/>
                    </a:lnTo>
                    <a:lnTo>
                      <a:pt x="128638" y="15469"/>
                    </a:lnTo>
                    <a:lnTo>
                      <a:pt x="128657" y="15469"/>
                    </a:lnTo>
                    <a:lnTo>
                      <a:pt x="128657" y="15488"/>
                    </a:lnTo>
                    <a:lnTo>
                      <a:pt x="128676" y="15488"/>
                    </a:lnTo>
                    <a:lnTo>
                      <a:pt x="128676" y="15497"/>
                    </a:lnTo>
                    <a:lnTo>
                      <a:pt x="128703" y="15497"/>
                    </a:lnTo>
                    <a:lnTo>
                      <a:pt x="128703" y="15516"/>
                    </a:lnTo>
                    <a:lnTo>
                      <a:pt x="128722" y="15516"/>
                    </a:lnTo>
                    <a:lnTo>
                      <a:pt x="128722" y="15534"/>
                    </a:lnTo>
                    <a:lnTo>
                      <a:pt x="128731" y="15534"/>
                    </a:lnTo>
                    <a:lnTo>
                      <a:pt x="128731" y="15543"/>
                    </a:lnTo>
                    <a:lnTo>
                      <a:pt x="128750" y="15543"/>
                    </a:lnTo>
                    <a:lnTo>
                      <a:pt x="128750" y="15562"/>
                    </a:lnTo>
                    <a:lnTo>
                      <a:pt x="128768" y="15562"/>
                    </a:lnTo>
                    <a:lnTo>
                      <a:pt x="128768" y="15580"/>
                    </a:lnTo>
                    <a:lnTo>
                      <a:pt x="128777" y="15580"/>
                    </a:lnTo>
                    <a:lnTo>
                      <a:pt x="128777" y="15590"/>
                    </a:lnTo>
                    <a:lnTo>
                      <a:pt x="128796" y="15590"/>
                    </a:lnTo>
                    <a:lnTo>
                      <a:pt x="128796" y="15608"/>
                    </a:lnTo>
                    <a:lnTo>
                      <a:pt x="128814" y="15608"/>
                    </a:lnTo>
                    <a:lnTo>
                      <a:pt x="128814" y="15627"/>
                    </a:lnTo>
                    <a:lnTo>
                      <a:pt x="128824" y="15627"/>
                    </a:lnTo>
                    <a:lnTo>
                      <a:pt x="128824" y="15636"/>
                    </a:lnTo>
                    <a:lnTo>
                      <a:pt x="128861" y="15636"/>
                    </a:lnTo>
                    <a:lnTo>
                      <a:pt x="128861" y="15654"/>
                    </a:lnTo>
                    <a:lnTo>
                      <a:pt x="128870" y="15654"/>
                    </a:lnTo>
                    <a:lnTo>
                      <a:pt x="128870" y="15673"/>
                    </a:lnTo>
                    <a:lnTo>
                      <a:pt x="128889" y="15673"/>
                    </a:lnTo>
                    <a:lnTo>
                      <a:pt x="128889" y="15682"/>
                    </a:lnTo>
                    <a:lnTo>
                      <a:pt x="128907" y="15682"/>
                    </a:lnTo>
                    <a:lnTo>
                      <a:pt x="128907" y="15701"/>
                    </a:lnTo>
                    <a:lnTo>
                      <a:pt x="128916" y="15701"/>
                    </a:lnTo>
                    <a:lnTo>
                      <a:pt x="128916" y="15719"/>
                    </a:lnTo>
                    <a:lnTo>
                      <a:pt x="128935" y="15719"/>
                    </a:lnTo>
                    <a:lnTo>
                      <a:pt x="128935" y="15729"/>
                    </a:lnTo>
                    <a:lnTo>
                      <a:pt x="128953" y="15729"/>
                    </a:lnTo>
                    <a:lnTo>
                      <a:pt x="128953" y="15747"/>
                    </a:lnTo>
                    <a:lnTo>
                      <a:pt x="128963" y="15747"/>
                    </a:lnTo>
                    <a:lnTo>
                      <a:pt x="128963" y="15766"/>
                    </a:lnTo>
                    <a:lnTo>
                      <a:pt x="128981" y="15766"/>
                    </a:lnTo>
                    <a:lnTo>
                      <a:pt x="128981" y="15775"/>
                    </a:lnTo>
                    <a:lnTo>
                      <a:pt x="129000" y="15775"/>
                    </a:lnTo>
                    <a:lnTo>
                      <a:pt x="129000" y="15793"/>
                    </a:lnTo>
                    <a:lnTo>
                      <a:pt x="129009" y="15793"/>
                    </a:lnTo>
                    <a:lnTo>
                      <a:pt x="129009" y="15812"/>
                    </a:lnTo>
                    <a:lnTo>
                      <a:pt x="129027" y="15812"/>
                    </a:lnTo>
                    <a:lnTo>
                      <a:pt x="129027" y="15821"/>
                    </a:lnTo>
                    <a:lnTo>
                      <a:pt x="129046" y="15821"/>
                    </a:lnTo>
                    <a:lnTo>
                      <a:pt x="129046" y="15840"/>
                    </a:lnTo>
                    <a:lnTo>
                      <a:pt x="129055" y="15840"/>
                    </a:lnTo>
                    <a:lnTo>
                      <a:pt x="129055" y="15867"/>
                    </a:lnTo>
                    <a:lnTo>
                      <a:pt x="129074" y="15867"/>
                    </a:lnTo>
                    <a:lnTo>
                      <a:pt x="129074" y="15886"/>
                    </a:lnTo>
                    <a:lnTo>
                      <a:pt x="129092" y="15886"/>
                    </a:lnTo>
                    <a:lnTo>
                      <a:pt x="129092" y="15905"/>
                    </a:lnTo>
                    <a:lnTo>
                      <a:pt x="129102" y="15905"/>
                    </a:lnTo>
                    <a:lnTo>
                      <a:pt x="129102" y="15914"/>
                    </a:lnTo>
                    <a:lnTo>
                      <a:pt x="129120" y="15914"/>
                    </a:lnTo>
                    <a:lnTo>
                      <a:pt x="129120" y="15932"/>
                    </a:lnTo>
                    <a:lnTo>
                      <a:pt x="129139" y="15932"/>
                    </a:lnTo>
                    <a:lnTo>
                      <a:pt x="129139" y="15951"/>
                    </a:lnTo>
                    <a:lnTo>
                      <a:pt x="129148" y="15951"/>
                    </a:lnTo>
                    <a:lnTo>
                      <a:pt x="129148" y="15960"/>
                    </a:lnTo>
                    <a:lnTo>
                      <a:pt x="129166" y="15960"/>
                    </a:lnTo>
                    <a:lnTo>
                      <a:pt x="129166" y="15979"/>
                    </a:lnTo>
                    <a:lnTo>
                      <a:pt x="129185" y="15979"/>
                    </a:lnTo>
                    <a:lnTo>
                      <a:pt x="129185" y="15997"/>
                    </a:lnTo>
                    <a:lnTo>
                      <a:pt x="129194" y="15997"/>
                    </a:lnTo>
                    <a:lnTo>
                      <a:pt x="129194" y="16025"/>
                    </a:lnTo>
                    <a:lnTo>
                      <a:pt x="129213" y="16025"/>
                    </a:lnTo>
                    <a:lnTo>
                      <a:pt x="129213" y="16043"/>
                    </a:lnTo>
                    <a:lnTo>
                      <a:pt x="129231" y="16043"/>
                    </a:lnTo>
                    <a:lnTo>
                      <a:pt x="129231" y="16053"/>
                    </a:lnTo>
                    <a:lnTo>
                      <a:pt x="129241" y="16053"/>
                    </a:lnTo>
                    <a:lnTo>
                      <a:pt x="129241" y="16071"/>
                    </a:lnTo>
                    <a:lnTo>
                      <a:pt x="129259" y="16071"/>
                    </a:lnTo>
                    <a:lnTo>
                      <a:pt x="129259" y="16099"/>
                    </a:lnTo>
                    <a:lnTo>
                      <a:pt x="129278" y="16099"/>
                    </a:lnTo>
                    <a:lnTo>
                      <a:pt x="129278" y="16118"/>
                    </a:lnTo>
                    <a:lnTo>
                      <a:pt x="129287" y="16118"/>
                    </a:lnTo>
                    <a:lnTo>
                      <a:pt x="129287" y="16136"/>
                    </a:lnTo>
                    <a:lnTo>
                      <a:pt x="129305" y="16136"/>
                    </a:lnTo>
                    <a:lnTo>
                      <a:pt x="129305" y="16145"/>
                    </a:lnTo>
                    <a:lnTo>
                      <a:pt x="129324" y="16145"/>
                    </a:lnTo>
                    <a:lnTo>
                      <a:pt x="129324" y="16182"/>
                    </a:lnTo>
                    <a:lnTo>
                      <a:pt x="129333" y="16182"/>
                    </a:lnTo>
                    <a:lnTo>
                      <a:pt x="129333" y="16192"/>
                    </a:lnTo>
                    <a:lnTo>
                      <a:pt x="129352" y="16192"/>
                    </a:lnTo>
                    <a:lnTo>
                      <a:pt x="129352" y="16210"/>
                    </a:lnTo>
                    <a:lnTo>
                      <a:pt x="129370" y="16210"/>
                    </a:lnTo>
                    <a:lnTo>
                      <a:pt x="129370" y="16238"/>
                    </a:lnTo>
                    <a:lnTo>
                      <a:pt x="129379" y="16238"/>
                    </a:lnTo>
                    <a:lnTo>
                      <a:pt x="129379" y="16257"/>
                    </a:lnTo>
                    <a:lnTo>
                      <a:pt x="129398" y="16257"/>
                    </a:lnTo>
                    <a:lnTo>
                      <a:pt x="129398" y="16275"/>
                    </a:lnTo>
                    <a:lnTo>
                      <a:pt x="129417" y="16275"/>
                    </a:lnTo>
                    <a:lnTo>
                      <a:pt x="129417" y="16303"/>
                    </a:lnTo>
                    <a:lnTo>
                      <a:pt x="129426" y="16303"/>
                    </a:lnTo>
                    <a:lnTo>
                      <a:pt x="129426" y="16321"/>
                    </a:lnTo>
                    <a:lnTo>
                      <a:pt x="129444" y="16321"/>
                    </a:lnTo>
                    <a:lnTo>
                      <a:pt x="129444" y="16331"/>
                    </a:lnTo>
                    <a:lnTo>
                      <a:pt x="129463" y="16331"/>
                    </a:lnTo>
                    <a:lnTo>
                      <a:pt x="129463" y="16368"/>
                    </a:lnTo>
                    <a:lnTo>
                      <a:pt x="129472" y="16368"/>
                    </a:lnTo>
                    <a:lnTo>
                      <a:pt x="129472" y="16377"/>
                    </a:lnTo>
                    <a:lnTo>
                      <a:pt x="129491" y="16377"/>
                    </a:lnTo>
                    <a:lnTo>
                      <a:pt x="129491" y="16414"/>
                    </a:lnTo>
                    <a:lnTo>
                      <a:pt x="129509" y="16414"/>
                    </a:lnTo>
                    <a:lnTo>
                      <a:pt x="129509" y="16442"/>
                    </a:lnTo>
                    <a:lnTo>
                      <a:pt x="129518" y="16442"/>
                    </a:lnTo>
                    <a:lnTo>
                      <a:pt x="129518" y="16460"/>
                    </a:lnTo>
                    <a:lnTo>
                      <a:pt x="129537" y="16460"/>
                    </a:lnTo>
                    <a:lnTo>
                      <a:pt x="129537" y="16488"/>
                    </a:lnTo>
                    <a:lnTo>
                      <a:pt x="129555" y="16488"/>
                    </a:lnTo>
                    <a:lnTo>
                      <a:pt x="129555" y="16507"/>
                    </a:lnTo>
                    <a:lnTo>
                      <a:pt x="129565" y="16507"/>
                    </a:lnTo>
                    <a:lnTo>
                      <a:pt x="129565" y="16534"/>
                    </a:lnTo>
                    <a:lnTo>
                      <a:pt x="129583" y="16534"/>
                    </a:lnTo>
                    <a:lnTo>
                      <a:pt x="129583" y="16553"/>
                    </a:lnTo>
                    <a:lnTo>
                      <a:pt x="129602" y="16553"/>
                    </a:lnTo>
                    <a:lnTo>
                      <a:pt x="129602" y="16581"/>
                    </a:lnTo>
                    <a:lnTo>
                      <a:pt x="129611" y="16581"/>
                    </a:lnTo>
                    <a:lnTo>
                      <a:pt x="129611" y="16599"/>
                    </a:lnTo>
                    <a:lnTo>
                      <a:pt x="129630" y="16599"/>
                    </a:lnTo>
                    <a:lnTo>
                      <a:pt x="129630" y="16627"/>
                    </a:lnTo>
                    <a:lnTo>
                      <a:pt x="129648" y="16627"/>
                    </a:lnTo>
                    <a:lnTo>
                      <a:pt x="129648" y="16655"/>
                    </a:lnTo>
                    <a:lnTo>
                      <a:pt x="129657" y="16655"/>
                    </a:lnTo>
                    <a:lnTo>
                      <a:pt x="129657" y="16692"/>
                    </a:lnTo>
                    <a:lnTo>
                      <a:pt x="129676" y="16692"/>
                    </a:lnTo>
                    <a:lnTo>
                      <a:pt x="129676" y="16720"/>
                    </a:lnTo>
                    <a:lnTo>
                      <a:pt x="129694" y="16720"/>
                    </a:lnTo>
                    <a:lnTo>
                      <a:pt x="129694" y="16747"/>
                    </a:lnTo>
                    <a:lnTo>
                      <a:pt x="129704" y="16747"/>
                    </a:lnTo>
                    <a:lnTo>
                      <a:pt x="129704" y="16766"/>
                    </a:lnTo>
                    <a:lnTo>
                      <a:pt x="129722" y="16766"/>
                    </a:lnTo>
                    <a:lnTo>
                      <a:pt x="129722" y="16794"/>
                    </a:lnTo>
                    <a:lnTo>
                      <a:pt x="129741" y="16794"/>
                    </a:lnTo>
                    <a:lnTo>
                      <a:pt x="129741" y="16831"/>
                    </a:lnTo>
                    <a:lnTo>
                      <a:pt x="129750" y="16831"/>
                    </a:lnTo>
                    <a:lnTo>
                      <a:pt x="129750" y="16859"/>
                    </a:lnTo>
                    <a:lnTo>
                      <a:pt x="129768" y="16859"/>
                    </a:lnTo>
                    <a:lnTo>
                      <a:pt x="129768" y="16886"/>
                    </a:lnTo>
                    <a:lnTo>
                      <a:pt x="129787" y="16886"/>
                    </a:lnTo>
                    <a:lnTo>
                      <a:pt x="129787" y="16923"/>
                    </a:lnTo>
                    <a:lnTo>
                      <a:pt x="129796" y="16923"/>
                    </a:lnTo>
                    <a:lnTo>
                      <a:pt x="129796" y="16951"/>
                    </a:lnTo>
                    <a:lnTo>
                      <a:pt x="129815" y="16951"/>
                    </a:lnTo>
                    <a:lnTo>
                      <a:pt x="129815" y="16979"/>
                    </a:lnTo>
                    <a:lnTo>
                      <a:pt x="129833" y="16979"/>
                    </a:lnTo>
                    <a:lnTo>
                      <a:pt x="129833" y="17016"/>
                    </a:lnTo>
                    <a:lnTo>
                      <a:pt x="129843" y="17016"/>
                    </a:lnTo>
                    <a:lnTo>
                      <a:pt x="129843" y="17062"/>
                    </a:lnTo>
                    <a:lnTo>
                      <a:pt x="129861" y="17062"/>
                    </a:lnTo>
                    <a:lnTo>
                      <a:pt x="129861" y="17090"/>
                    </a:lnTo>
                    <a:lnTo>
                      <a:pt x="129880" y="17090"/>
                    </a:lnTo>
                    <a:lnTo>
                      <a:pt x="129880" y="17118"/>
                    </a:lnTo>
                    <a:lnTo>
                      <a:pt x="129889" y="17118"/>
                    </a:lnTo>
                    <a:lnTo>
                      <a:pt x="129889" y="17155"/>
                    </a:lnTo>
                    <a:lnTo>
                      <a:pt x="129907" y="17155"/>
                    </a:lnTo>
                    <a:lnTo>
                      <a:pt x="129907" y="17201"/>
                    </a:lnTo>
                    <a:lnTo>
                      <a:pt x="129926" y="17201"/>
                    </a:lnTo>
                    <a:lnTo>
                      <a:pt x="129926" y="17229"/>
                    </a:lnTo>
                    <a:lnTo>
                      <a:pt x="129935" y="17229"/>
                    </a:lnTo>
                    <a:lnTo>
                      <a:pt x="129935" y="17257"/>
                    </a:lnTo>
                    <a:lnTo>
                      <a:pt x="129954" y="17257"/>
                    </a:lnTo>
                    <a:lnTo>
                      <a:pt x="129954" y="17248"/>
                    </a:lnTo>
                    <a:lnTo>
                      <a:pt x="129982" y="17248"/>
                    </a:lnTo>
                    <a:lnTo>
                      <a:pt x="129982" y="17229"/>
                    </a:lnTo>
                    <a:lnTo>
                      <a:pt x="130028" y="17229"/>
                    </a:lnTo>
                    <a:lnTo>
                      <a:pt x="130028" y="17211"/>
                    </a:lnTo>
                    <a:lnTo>
                      <a:pt x="130074" y="17211"/>
                    </a:lnTo>
                    <a:lnTo>
                      <a:pt x="130074" y="17201"/>
                    </a:lnTo>
                    <a:lnTo>
                      <a:pt x="130120" y="17201"/>
                    </a:lnTo>
                    <a:lnTo>
                      <a:pt x="130120" y="17183"/>
                    </a:lnTo>
                    <a:lnTo>
                      <a:pt x="130167" y="17183"/>
                    </a:lnTo>
                    <a:lnTo>
                      <a:pt x="130167" y="17164"/>
                    </a:lnTo>
                    <a:lnTo>
                      <a:pt x="130213" y="17164"/>
                    </a:lnTo>
                    <a:lnTo>
                      <a:pt x="130213" y="17155"/>
                    </a:lnTo>
                    <a:lnTo>
                      <a:pt x="130259" y="17155"/>
                    </a:lnTo>
                    <a:lnTo>
                      <a:pt x="130259" y="17136"/>
                    </a:lnTo>
                    <a:lnTo>
                      <a:pt x="130306" y="17136"/>
                    </a:lnTo>
                    <a:lnTo>
                      <a:pt x="130306" y="17118"/>
                    </a:lnTo>
                    <a:lnTo>
                      <a:pt x="130371" y="17118"/>
                    </a:lnTo>
                    <a:lnTo>
                      <a:pt x="130371" y="17109"/>
                    </a:lnTo>
                    <a:lnTo>
                      <a:pt x="130417" y="17109"/>
                    </a:lnTo>
                    <a:lnTo>
                      <a:pt x="130417" y="17090"/>
                    </a:lnTo>
                    <a:lnTo>
                      <a:pt x="130482" y="17090"/>
                    </a:lnTo>
                    <a:lnTo>
                      <a:pt x="130482" y="17072"/>
                    </a:lnTo>
                    <a:lnTo>
                      <a:pt x="130537" y="17072"/>
                    </a:lnTo>
                    <a:lnTo>
                      <a:pt x="130537" y="17062"/>
                    </a:lnTo>
                    <a:lnTo>
                      <a:pt x="130602" y="17062"/>
                    </a:lnTo>
                    <a:lnTo>
                      <a:pt x="130602" y="17044"/>
                    </a:lnTo>
                    <a:lnTo>
                      <a:pt x="130667" y="17044"/>
                    </a:lnTo>
                    <a:lnTo>
                      <a:pt x="130667" y="17025"/>
                    </a:lnTo>
                    <a:lnTo>
                      <a:pt x="130760" y="17025"/>
                    </a:lnTo>
                    <a:lnTo>
                      <a:pt x="130760" y="17016"/>
                    </a:lnTo>
                    <a:lnTo>
                      <a:pt x="130834" y="17016"/>
                    </a:lnTo>
                    <a:lnTo>
                      <a:pt x="130834" y="16998"/>
                    </a:lnTo>
                    <a:lnTo>
                      <a:pt x="130926" y="16998"/>
                    </a:lnTo>
                    <a:lnTo>
                      <a:pt x="130926" y="16979"/>
                    </a:lnTo>
                    <a:lnTo>
                      <a:pt x="131019" y="16979"/>
                    </a:lnTo>
                    <a:lnTo>
                      <a:pt x="131019" y="16970"/>
                    </a:lnTo>
                    <a:lnTo>
                      <a:pt x="131223" y="16970"/>
                    </a:lnTo>
                    <a:lnTo>
                      <a:pt x="131223" y="16951"/>
                    </a:lnTo>
                    <a:lnTo>
                      <a:pt x="131917" y="16951"/>
                    </a:lnTo>
                    <a:lnTo>
                      <a:pt x="131917" y="16970"/>
                    </a:lnTo>
                    <a:lnTo>
                      <a:pt x="132084" y="16970"/>
                    </a:lnTo>
                    <a:lnTo>
                      <a:pt x="132084" y="16979"/>
                    </a:lnTo>
                    <a:lnTo>
                      <a:pt x="132195" y="16979"/>
                    </a:lnTo>
                    <a:lnTo>
                      <a:pt x="132195" y="16998"/>
                    </a:lnTo>
                    <a:lnTo>
                      <a:pt x="132288" y="16998"/>
                    </a:lnTo>
                    <a:lnTo>
                      <a:pt x="132288" y="17016"/>
                    </a:lnTo>
                    <a:lnTo>
                      <a:pt x="132381" y="17016"/>
                    </a:lnTo>
                    <a:lnTo>
                      <a:pt x="132381" y="17025"/>
                    </a:lnTo>
                    <a:lnTo>
                      <a:pt x="132455" y="17025"/>
                    </a:lnTo>
                    <a:lnTo>
                      <a:pt x="132455" y="17044"/>
                    </a:lnTo>
                    <a:lnTo>
                      <a:pt x="132529" y="17044"/>
                    </a:lnTo>
                    <a:lnTo>
                      <a:pt x="132529" y="17062"/>
                    </a:lnTo>
                    <a:lnTo>
                      <a:pt x="132594" y="17062"/>
                    </a:lnTo>
                    <a:lnTo>
                      <a:pt x="132594" y="17072"/>
                    </a:lnTo>
                    <a:lnTo>
                      <a:pt x="132640" y="17072"/>
                    </a:lnTo>
                    <a:lnTo>
                      <a:pt x="132640" y="17090"/>
                    </a:lnTo>
                    <a:lnTo>
                      <a:pt x="132705" y="17090"/>
                    </a:lnTo>
                    <a:lnTo>
                      <a:pt x="132705" y="17109"/>
                    </a:lnTo>
                    <a:lnTo>
                      <a:pt x="132760" y="17109"/>
                    </a:lnTo>
                    <a:lnTo>
                      <a:pt x="132760" y="17118"/>
                    </a:lnTo>
                    <a:lnTo>
                      <a:pt x="132825" y="17118"/>
                    </a:lnTo>
                    <a:lnTo>
                      <a:pt x="132825" y="17136"/>
                    </a:lnTo>
                    <a:lnTo>
                      <a:pt x="132871" y="17136"/>
                    </a:lnTo>
                    <a:lnTo>
                      <a:pt x="132871" y="17155"/>
                    </a:lnTo>
                    <a:lnTo>
                      <a:pt x="132918" y="17155"/>
                    </a:lnTo>
                    <a:lnTo>
                      <a:pt x="132918" y="17164"/>
                    </a:lnTo>
                    <a:lnTo>
                      <a:pt x="132946" y="17164"/>
                    </a:lnTo>
                    <a:lnTo>
                      <a:pt x="132946" y="17183"/>
                    </a:lnTo>
                    <a:lnTo>
                      <a:pt x="132992" y="17183"/>
                    </a:lnTo>
                    <a:lnTo>
                      <a:pt x="132992" y="17201"/>
                    </a:lnTo>
                    <a:lnTo>
                      <a:pt x="133038" y="17201"/>
                    </a:lnTo>
                    <a:lnTo>
                      <a:pt x="133038" y="17211"/>
                    </a:lnTo>
                    <a:lnTo>
                      <a:pt x="133084" y="17211"/>
                    </a:lnTo>
                    <a:lnTo>
                      <a:pt x="133084" y="17229"/>
                    </a:lnTo>
                    <a:lnTo>
                      <a:pt x="133122" y="17229"/>
                    </a:lnTo>
                    <a:lnTo>
                      <a:pt x="133122" y="17248"/>
                    </a:lnTo>
                    <a:lnTo>
                      <a:pt x="133168" y="17248"/>
                    </a:lnTo>
                    <a:lnTo>
                      <a:pt x="133168" y="17257"/>
                    </a:lnTo>
                    <a:lnTo>
                      <a:pt x="133214" y="17257"/>
                    </a:lnTo>
                    <a:lnTo>
                      <a:pt x="133214" y="17275"/>
                    </a:lnTo>
                    <a:lnTo>
                      <a:pt x="133242" y="17275"/>
                    </a:lnTo>
                    <a:lnTo>
                      <a:pt x="133242" y="17294"/>
                    </a:lnTo>
                    <a:lnTo>
                      <a:pt x="133270" y="17294"/>
                    </a:lnTo>
                    <a:lnTo>
                      <a:pt x="133270" y="17303"/>
                    </a:lnTo>
                    <a:lnTo>
                      <a:pt x="133307" y="17303"/>
                    </a:lnTo>
                    <a:lnTo>
                      <a:pt x="133307" y="17322"/>
                    </a:lnTo>
                    <a:lnTo>
                      <a:pt x="133335" y="17322"/>
                    </a:lnTo>
                    <a:lnTo>
                      <a:pt x="133335" y="17340"/>
                    </a:lnTo>
                    <a:lnTo>
                      <a:pt x="133381" y="17340"/>
                    </a:lnTo>
                    <a:lnTo>
                      <a:pt x="133381" y="17349"/>
                    </a:lnTo>
                    <a:lnTo>
                      <a:pt x="133409" y="17349"/>
                    </a:lnTo>
                    <a:lnTo>
                      <a:pt x="133409" y="17368"/>
                    </a:lnTo>
                    <a:lnTo>
                      <a:pt x="133446" y="17368"/>
                    </a:lnTo>
                    <a:lnTo>
                      <a:pt x="133446" y="17387"/>
                    </a:lnTo>
                    <a:lnTo>
                      <a:pt x="133474" y="17387"/>
                    </a:lnTo>
                    <a:lnTo>
                      <a:pt x="133474" y="17396"/>
                    </a:lnTo>
                    <a:lnTo>
                      <a:pt x="133501" y="17396"/>
                    </a:lnTo>
                    <a:lnTo>
                      <a:pt x="133501" y="17414"/>
                    </a:lnTo>
                    <a:lnTo>
                      <a:pt x="133538" y="17414"/>
                    </a:lnTo>
                    <a:lnTo>
                      <a:pt x="133538" y="17433"/>
                    </a:lnTo>
                    <a:lnTo>
                      <a:pt x="133566" y="17433"/>
                    </a:lnTo>
                    <a:lnTo>
                      <a:pt x="133566" y="17442"/>
                    </a:lnTo>
                    <a:lnTo>
                      <a:pt x="133594" y="17442"/>
                    </a:lnTo>
                    <a:lnTo>
                      <a:pt x="133594" y="17461"/>
                    </a:lnTo>
                    <a:lnTo>
                      <a:pt x="133612" y="17461"/>
                    </a:lnTo>
                    <a:lnTo>
                      <a:pt x="133612" y="17479"/>
                    </a:lnTo>
                    <a:lnTo>
                      <a:pt x="133640" y="17479"/>
                    </a:lnTo>
                    <a:lnTo>
                      <a:pt x="133640" y="17488"/>
                    </a:lnTo>
                    <a:lnTo>
                      <a:pt x="133677" y="17488"/>
                    </a:lnTo>
                    <a:lnTo>
                      <a:pt x="133677" y="17507"/>
                    </a:lnTo>
                    <a:lnTo>
                      <a:pt x="133705" y="17507"/>
                    </a:lnTo>
                    <a:lnTo>
                      <a:pt x="133705" y="17525"/>
                    </a:lnTo>
                    <a:lnTo>
                      <a:pt x="133724" y="17525"/>
                    </a:lnTo>
                    <a:lnTo>
                      <a:pt x="133724" y="17535"/>
                    </a:lnTo>
                    <a:lnTo>
                      <a:pt x="133751" y="17535"/>
                    </a:lnTo>
                    <a:lnTo>
                      <a:pt x="133751" y="17553"/>
                    </a:lnTo>
                    <a:lnTo>
                      <a:pt x="133779" y="17553"/>
                    </a:lnTo>
                    <a:lnTo>
                      <a:pt x="133779" y="17572"/>
                    </a:lnTo>
                    <a:lnTo>
                      <a:pt x="133816" y="17572"/>
                    </a:lnTo>
                    <a:lnTo>
                      <a:pt x="133816" y="17581"/>
                    </a:lnTo>
                    <a:lnTo>
                      <a:pt x="133825" y="17581"/>
                    </a:lnTo>
                    <a:lnTo>
                      <a:pt x="133825" y="17600"/>
                    </a:lnTo>
                    <a:lnTo>
                      <a:pt x="133863" y="17600"/>
                    </a:lnTo>
                    <a:lnTo>
                      <a:pt x="133863" y="17618"/>
                    </a:lnTo>
                    <a:lnTo>
                      <a:pt x="133872" y="17618"/>
                    </a:lnTo>
                    <a:lnTo>
                      <a:pt x="133872" y="17627"/>
                    </a:lnTo>
                    <a:lnTo>
                      <a:pt x="133909" y="17627"/>
                    </a:lnTo>
                    <a:lnTo>
                      <a:pt x="133909" y="17646"/>
                    </a:lnTo>
                    <a:lnTo>
                      <a:pt x="133918" y="17646"/>
                    </a:lnTo>
                    <a:lnTo>
                      <a:pt x="133918" y="17664"/>
                    </a:lnTo>
                    <a:lnTo>
                      <a:pt x="133955" y="17664"/>
                    </a:lnTo>
                    <a:lnTo>
                      <a:pt x="133955" y="17674"/>
                    </a:lnTo>
                    <a:lnTo>
                      <a:pt x="133964" y="17674"/>
                    </a:lnTo>
                    <a:lnTo>
                      <a:pt x="133964" y="17692"/>
                    </a:lnTo>
                    <a:lnTo>
                      <a:pt x="134001" y="17692"/>
                    </a:lnTo>
                    <a:lnTo>
                      <a:pt x="134001" y="17711"/>
                    </a:lnTo>
                    <a:lnTo>
                      <a:pt x="134011" y="17711"/>
                    </a:lnTo>
                    <a:lnTo>
                      <a:pt x="134011" y="17720"/>
                    </a:lnTo>
                    <a:lnTo>
                      <a:pt x="134048" y="17720"/>
                    </a:lnTo>
                    <a:lnTo>
                      <a:pt x="134048" y="17739"/>
                    </a:lnTo>
                    <a:lnTo>
                      <a:pt x="134057" y="17739"/>
                    </a:lnTo>
                    <a:lnTo>
                      <a:pt x="134057" y="17757"/>
                    </a:lnTo>
                    <a:lnTo>
                      <a:pt x="134076" y="17757"/>
                    </a:lnTo>
                    <a:lnTo>
                      <a:pt x="134076" y="17766"/>
                    </a:lnTo>
                    <a:lnTo>
                      <a:pt x="134103" y="17766"/>
                    </a:lnTo>
                    <a:lnTo>
                      <a:pt x="134103" y="17785"/>
                    </a:lnTo>
                    <a:lnTo>
                      <a:pt x="134122" y="17785"/>
                    </a:lnTo>
                    <a:lnTo>
                      <a:pt x="134122" y="17803"/>
                    </a:lnTo>
                    <a:lnTo>
                      <a:pt x="134150" y="17803"/>
                    </a:lnTo>
                    <a:lnTo>
                      <a:pt x="134150" y="17813"/>
                    </a:lnTo>
                    <a:lnTo>
                      <a:pt x="134168" y="17813"/>
                    </a:lnTo>
                    <a:lnTo>
                      <a:pt x="134168" y="17831"/>
                    </a:lnTo>
                    <a:lnTo>
                      <a:pt x="134187" y="17831"/>
                    </a:lnTo>
                    <a:lnTo>
                      <a:pt x="134187" y="17850"/>
                    </a:lnTo>
                    <a:lnTo>
                      <a:pt x="134196" y="17850"/>
                    </a:lnTo>
                    <a:lnTo>
                      <a:pt x="134196" y="17859"/>
                    </a:lnTo>
                    <a:lnTo>
                      <a:pt x="134215" y="17859"/>
                    </a:lnTo>
                    <a:lnTo>
                      <a:pt x="134215" y="17877"/>
                    </a:lnTo>
                    <a:lnTo>
                      <a:pt x="134242" y="17877"/>
                    </a:lnTo>
                    <a:lnTo>
                      <a:pt x="134242" y="17896"/>
                    </a:lnTo>
                    <a:lnTo>
                      <a:pt x="134261" y="17896"/>
                    </a:lnTo>
                    <a:lnTo>
                      <a:pt x="134261" y="17905"/>
                    </a:lnTo>
                    <a:lnTo>
                      <a:pt x="134279" y="17905"/>
                    </a:lnTo>
                    <a:lnTo>
                      <a:pt x="134279" y="17924"/>
                    </a:lnTo>
                    <a:lnTo>
                      <a:pt x="134289" y="17924"/>
                    </a:lnTo>
                    <a:lnTo>
                      <a:pt x="134289" y="17942"/>
                    </a:lnTo>
                    <a:lnTo>
                      <a:pt x="134307" y="17942"/>
                    </a:lnTo>
                    <a:lnTo>
                      <a:pt x="134307" y="17952"/>
                    </a:lnTo>
                    <a:lnTo>
                      <a:pt x="134335" y="17952"/>
                    </a:lnTo>
                    <a:lnTo>
                      <a:pt x="134335" y="17970"/>
                    </a:lnTo>
                    <a:lnTo>
                      <a:pt x="134353" y="17970"/>
                    </a:lnTo>
                    <a:lnTo>
                      <a:pt x="134353" y="17989"/>
                    </a:lnTo>
                    <a:lnTo>
                      <a:pt x="134372" y="17989"/>
                    </a:lnTo>
                    <a:lnTo>
                      <a:pt x="134372" y="17998"/>
                    </a:lnTo>
                    <a:lnTo>
                      <a:pt x="134381" y="17998"/>
                    </a:lnTo>
                    <a:lnTo>
                      <a:pt x="134381" y="18016"/>
                    </a:lnTo>
                    <a:lnTo>
                      <a:pt x="134418" y="18016"/>
                    </a:lnTo>
                    <a:lnTo>
                      <a:pt x="134418" y="18035"/>
                    </a:lnTo>
                    <a:lnTo>
                      <a:pt x="134428" y="18035"/>
                    </a:lnTo>
                    <a:lnTo>
                      <a:pt x="134428" y="18044"/>
                    </a:lnTo>
                    <a:lnTo>
                      <a:pt x="134446" y="18044"/>
                    </a:lnTo>
                    <a:lnTo>
                      <a:pt x="134446" y="18063"/>
                    </a:lnTo>
                    <a:lnTo>
                      <a:pt x="134465" y="18063"/>
                    </a:lnTo>
                    <a:lnTo>
                      <a:pt x="134465" y="18081"/>
                    </a:lnTo>
                    <a:lnTo>
                      <a:pt x="134474" y="18081"/>
                    </a:lnTo>
                    <a:lnTo>
                      <a:pt x="134474" y="18090"/>
                    </a:lnTo>
                    <a:lnTo>
                      <a:pt x="134492" y="18090"/>
                    </a:lnTo>
                    <a:lnTo>
                      <a:pt x="134492" y="18109"/>
                    </a:lnTo>
                    <a:lnTo>
                      <a:pt x="134511" y="18109"/>
                    </a:lnTo>
                    <a:lnTo>
                      <a:pt x="134511" y="18128"/>
                    </a:lnTo>
                    <a:lnTo>
                      <a:pt x="134520" y="18128"/>
                    </a:lnTo>
                    <a:lnTo>
                      <a:pt x="134520" y="18137"/>
                    </a:lnTo>
                    <a:lnTo>
                      <a:pt x="134539" y="18137"/>
                    </a:lnTo>
                    <a:lnTo>
                      <a:pt x="134539" y="18155"/>
                    </a:lnTo>
                    <a:lnTo>
                      <a:pt x="134557" y="18155"/>
                    </a:lnTo>
                    <a:lnTo>
                      <a:pt x="134557" y="18174"/>
                    </a:lnTo>
                    <a:lnTo>
                      <a:pt x="134566" y="18174"/>
                    </a:lnTo>
                    <a:lnTo>
                      <a:pt x="134566" y="18183"/>
                    </a:lnTo>
                    <a:lnTo>
                      <a:pt x="134585" y="18183"/>
                    </a:lnTo>
                    <a:lnTo>
                      <a:pt x="134585" y="18202"/>
                    </a:lnTo>
                    <a:lnTo>
                      <a:pt x="134604" y="18202"/>
                    </a:lnTo>
                    <a:lnTo>
                      <a:pt x="134604" y="18220"/>
                    </a:lnTo>
                    <a:lnTo>
                      <a:pt x="134613" y="18220"/>
                    </a:lnTo>
                    <a:lnTo>
                      <a:pt x="134613" y="18229"/>
                    </a:lnTo>
                    <a:lnTo>
                      <a:pt x="134631" y="18229"/>
                    </a:lnTo>
                    <a:lnTo>
                      <a:pt x="134631" y="18248"/>
                    </a:lnTo>
                    <a:lnTo>
                      <a:pt x="134650" y="18248"/>
                    </a:lnTo>
                    <a:lnTo>
                      <a:pt x="134650" y="18266"/>
                    </a:lnTo>
                    <a:lnTo>
                      <a:pt x="134659" y="18266"/>
                    </a:lnTo>
                    <a:lnTo>
                      <a:pt x="134659" y="18276"/>
                    </a:lnTo>
                    <a:lnTo>
                      <a:pt x="134678" y="18276"/>
                    </a:lnTo>
                    <a:lnTo>
                      <a:pt x="134678" y="18294"/>
                    </a:lnTo>
                    <a:lnTo>
                      <a:pt x="134696" y="18294"/>
                    </a:lnTo>
                    <a:lnTo>
                      <a:pt x="134696" y="18313"/>
                    </a:lnTo>
                    <a:lnTo>
                      <a:pt x="134705" y="18313"/>
                    </a:lnTo>
                    <a:lnTo>
                      <a:pt x="134705" y="18341"/>
                    </a:lnTo>
                    <a:lnTo>
                      <a:pt x="134724" y="18341"/>
                    </a:lnTo>
                    <a:lnTo>
                      <a:pt x="134724" y="18359"/>
                    </a:lnTo>
                    <a:lnTo>
                      <a:pt x="134742" y="18359"/>
                    </a:lnTo>
                    <a:lnTo>
                      <a:pt x="134742" y="18368"/>
                    </a:lnTo>
                    <a:lnTo>
                      <a:pt x="134752" y="18368"/>
                    </a:lnTo>
                    <a:lnTo>
                      <a:pt x="134752" y="18387"/>
                    </a:lnTo>
                    <a:lnTo>
                      <a:pt x="134770" y="18387"/>
                    </a:lnTo>
                    <a:lnTo>
                      <a:pt x="134770" y="18405"/>
                    </a:lnTo>
                    <a:lnTo>
                      <a:pt x="134789" y="18405"/>
                    </a:lnTo>
                    <a:lnTo>
                      <a:pt x="134789" y="18433"/>
                    </a:lnTo>
                    <a:lnTo>
                      <a:pt x="134798" y="18433"/>
                    </a:lnTo>
                    <a:lnTo>
                      <a:pt x="134798" y="18452"/>
                    </a:lnTo>
                    <a:lnTo>
                      <a:pt x="134817" y="18452"/>
                    </a:lnTo>
                    <a:lnTo>
                      <a:pt x="134817" y="18461"/>
                    </a:lnTo>
                    <a:lnTo>
                      <a:pt x="134835" y="18461"/>
                    </a:lnTo>
                    <a:lnTo>
                      <a:pt x="134835" y="18480"/>
                    </a:lnTo>
                    <a:lnTo>
                      <a:pt x="134844" y="18480"/>
                    </a:lnTo>
                    <a:lnTo>
                      <a:pt x="134844" y="18498"/>
                    </a:lnTo>
                    <a:lnTo>
                      <a:pt x="134863" y="18498"/>
                    </a:lnTo>
                    <a:lnTo>
                      <a:pt x="134863" y="18507"/>
                    </a:lnTo>
                    <a:lnTo>
                      <a:pt x="134881" y="18507"/>
                    </a:lnTo>
                    <a:lnTo>
                      <a:pt x="134881" y="18544"/>
                    </a:lnTo>
                    <a:lnTo>
                      <a:pt x="134891" y="18544"/>
                    </a:lnTo>
                    <a:lnTo>
                      <a:pt x="134891" y="18554"/>
                    </a:lnTo>
                    <a:lnTo>
                      <a:pt x="134909" y="18554"/>
                    </a:lnTo>
                    <a:lnTo>
                      <a:pt x="134909" y="18572"/>
                    </a:lnTo>
                    <a:lnTo>
                      <a:pt x="134928" y="18572"/>
                    </a:lnTo>
                    <a:lnTo>
                      <a:pt x="134928" y="18591"/>
                    </a:lnTo>
                    <a:lnTo>
                      <a:pt x="134937" y="18591"/>
                    </a:lnTo>
                    <a:lnTo>
                      <a:pt x="134937" y="18618"/>
                    </a:lnTo>
                    <a:lnTo>
                      <a:pt x="134956" y="18618"/>
                    </a:lnTo>
                    <a:lnTo>
                      <a:pt x="134956" y="18637"/>
                    </a:lnTo>
                    <a:lnTo>
                      <a:pt x="134974" y="18637"/>
                    </a:lnTo>
                    <a:lnTo>
                      <a:pt x="134974" y="18665"/>
                    </a:lnTo>
                    <a:lnTo>
                      <a:pt x="134983" y="18665"/>
                    </a:lnTo>
                    <a:lnTo>
                      <a:pt x="134983" y="18683"/>
                    </a:lnTo>
                    <a:lnTo>
                      <a:pt x="135002" y="18683"/>
                    </a:lnTo>
                    <a:lnTo>
                      <a:pt x="135002" y="18693"/>
                    </a:lnTo>
                    <a:lnTo>
                      <a:pt x="135020" y="18693"/>
                    </a:lnTo>
                    <a:lnTo>
                      <a:pt x="135020" y="18730"/>
                    </a:lnTo>
                    <a:lnTo>
                      <a:pt x="135030" y="18730"/>
                    </a:lnTo>
                    <a:lnTo>
                      <a:pt x="135030" y="18739"/>
                    </a:lnTo>
                    <a:lnTo>
                      <a:pt x="135048" y="18739"/>
                    </a:lnTo>
                    <a:lnTo>
                      <a:pt x="135048" y="18757"/>
                    </a:lnTo>
                    <a:lnTo>
                      <a:pt x="135067" y="18757"/>
                    </a:lnTo>
                    <a:lnTo>
                      <a:pt x="135067" y="18785"/>
                    </a:lnTo>
                    <a:lnTo>
                      <a:pt x="135076" y="18785"/>
                    </a:lnTo>
                    <a:lnTo>
                      <a:pt x="135076" y="18757"/>
                    </a:lnTo>
                    <a:lnTo>
                      <a:pt x="135067" y="18757"/>
                    </a:lnTo>
                    <a:lnTo>
                      <a:pt x="135067" y="18711"/>
                    </a:lnTo>
                    <a:lnTo>
                      <a:pt x="135048" y="18711"/>
                    </a:lnTo>
                    <a:lnTo>
                      <a:pt x="135048" y="18637"/>
                    </a:lnTo>
                    <a:lnTo>
                      <a:pt x="135030" y="18637"/>
                    </a:lnTo>
                    <a:lnTo>
                      <a:pt x="135030" y="18544"/>
                    </a:lnTo>
                    <a:lnTo>
                      <a:pt x="135020" y="18544"/>
                    </a:lnTo>
                    <a:lnTo>
                      <a:pt x="135020" y="18183"/>
                    </a:lnTo>
                    <a:lnTo>
                      <a:pt x="135030" y="18183"/>
                    </a:lnTo>
                    <a:lnTo>
                      <a:pt x="135030" y="18081"/>
                    </a:lnTo>
                    <a:lnTo>
                      <a:pt x="135048" y="18081"/>
                    </a:lnTo>
                    <a:lnTo>
                      <a:pt x="135048" y="18016"/>
                    </a:lnTo>
                    <a:lnTo>
                      <a:pt x="135067" y="18016"/>
                    </a:lnTo>
                    <a:lnTo>
                      <a:pt x="135067" y="17952"/>
                    </a:lnTo>
                    <a:lnTo>
                      <a:pt x="135076" y="17952"/>
                    </a:lnTo>
                    <a:lnTo>
                      <a:pt x="135076" y="17905"/>
                    </a:lnTo>
                    <a:lnTo>
                      <a:pt x="135094" y="17905"/>
                    </a:lnTo>
                    <a:lnTo>
                      <a:pt x="135094" y="17859"/>
                    </a:lnTo>
                    <a:lnTo>
                      <a:pt x="135113" y="17859"/>
                    </a:lnTo>
                    <a:lnTo>
                      <a:pt x="135113" y="17831"/>
                    </a:lnTo>
                    <a:lnTo>
                      <a:pt x="135122" y="17831"/>
                    </a:lnTo>
                    <a:lnTo>
                      <a:pt x="135122" y="17803"/>
                    </a:lnTo>
                    <a:lnTo>
                      <a:pt x="135141" y="17803"/>
                    </a:lnTo>
                    <a:lnTo>
                      <a:pt x="135141" y="17757"/>
                    </a:lnTo>
                    <a:lnTo>
                      <a:pt x="135159" y="17757"/>
                    </a:lnTo>
                    <a:lnTo>
                      <a:pt x="135159" y="17720"/>
                    </a:lnTo>
                    <a:lnTo>
                      <a:pt x="135169" y="17720"/>
                    </a:lnTo>
                    <a:lnTo>
                      <a:pt x="135169" y="17692"/>
                    </a:lnTo>
                    <a:lnTo>
                      <a:pt x="135187" y="17692"/>
                    </a:lnTo>
                    <a:lnTo>
                      <a:pt x="135187" y="17674"/>
                    </a:lnTo>
                    <a:lnTo>
                      <a:pt x="135206" y="17674"/>
                    </a:lnTo>
                    <a:lnTo>
                      <a:pt x="135206" y="17646"/>
                    </a:lnTo>
                    <a:lnTo>
                      <a:pt x="135215" y="17646"/>
                    </a:lnTo>
                    <a:lnTo>
                      <a:pt x="135215" y="17627"/>
                    </a:lnTo>
                    <a:lnTo>
                      <a:pt x="135233" y="17627"/>
                    </a:lnTo>
                    <a:lnTo>
                      <a:pt x="135233" y="17600"/>
                    </a:lnTo>
                    <a:lnTo>
                      <a:pt x="135252" y="17600"/>
                    </a:lnTo>
                    <a:lnTo>
                      <a:pt x="135252" y="17572"/>
                    </a:lnTo>
                    <a:lnTo>
                      <a:pt x="135261" y="17572"/>
                    </a:lnTo>
                    <a:lnTo>
                      <a:pt x="135261" y="17553"/>
                    </a:lnTo>
                    <a:lnTo>
                      <a:pt x="135280" y="17553"/>
                    </a:lnTo>
                    <a:lnTo>
                      <a:pt x="135280" y="17535"/>
                    </a:lnTo>
                    <a:lnTo>
                      <a:pt x="135298" y="17535"/>
                    </a:lnTo>
                    <a:lnTo>
                      <a:pt x="135298" y="17507"/>
                    </a:lnTo>
                    <a:lnTo>
                      <a:pt x="135307" y="17507"/>
                    </a:lnTo>
                    <a:lnTo>
                      <a:pt x="135307" y="17488"/>
                    </a:lnTo>
                    <a:lnTo>
                      <a:pt x="135326" y="17488"/>
                    </a:lnTo>
                    <a:lnTo>
                      <a:pt x="135326" y="17479"/>
                    </a:lnTo>
                    <a:lnTo>
                      <a:pt x="135345" y="17479"/>
                    </a:lnTo>
                    <a:lnTo>
                      <a:pt x="135345" y="17461"/>
                    </a:lnTo>
                    <a:lnTo>
                      <a:pt x="135354" y="17461"/>
                    </a:lnTo>
                    <a:lnTo>
                      <a:pt x="135354" y="17433"/>
                    </a:lnTo>
                    <a:lnTo>
                      <a:pt x="135372" y="17433"/>
                    </a:lnTo>
                    <a:lnTo>
                      <a:pt x="135372" y="17414"/>
                    </a:lnTo>
                    <a:lnTo>
                      <a:pt x="135391" y="17414"/>
                    </a:lnTo>
                    <a:lnTo>
                      <a:pt x="135391" y="17396"/>
                    </a:lnTo>
                    <a:lnTo>
                      <a:pt x="135400" y="17396"/>
                    </a:lnTo>
                    <a:lnTo>
                      <a:pt x="135400" y="17387"/>
                    </a:lnTo>
                    <a:lnTo>
                      <a:pt x="135419" y="17387"/>
                    </a:lnTo>
                    <a:lnTo>
                      <a:pt x="135419" y="17368"/>
                    </a:lnTo>
                    <a:lnTo>
                      <a:pt x="135437" y="17368"/>
                    </a:lnTo>
                    <a:lnTo>
                      <a:pt x="135437" y="17349"/>
                    </a:lnTo>
                    <a:lnTo>
                      <a:pt x="135465" y="17349"/>
                    </a:lnTo>
                    <a:lnTo>
                      <a:pt x="135465" y="17340"/>
                    </a:lnTo>
                    <a:lnTo>
                      <a:pt x="135483" y="17340"/>
                    </a:lnTo>
                    <a:lnTo>
                      <a:pt x="135483" y="17322"/>
                    </a:lnTo>
                    <a:lnTo>
                      <a:pt x="135493" y="17322"/>
                    </a:lnTo>
                    <a:lnTo>
                      <a:pt x="135493" y="17303"/>
                    </a:lnTo>
                    <a:lnTo>
                      <a:pt x="135511" y="17303"/>
                    </a:lnTo>
                    <a:lnTo>
                      <a:pt x="135511" y="17294"/>
                    </a:lnTo>
                    <a:lnTo>
                      <a:pt x="135539" y="17294"/>
                    </a:lnTo>
                    <a:lnTo>
                      <a:pt x="135539" y="17275"/>
                    </a:lnTo>
                    <a:lnTo>
                      <a:pt x="135558" y="17275"/>
                    </a:lnTo>
                    <a:lnTo>
                      <a:pt x="135558" y="17257"/>
                    </a:lnTo>
                    <a:lnTo>
                      <a:pt x="135576" y="17257"/>
                    </a:lnTo>
                    <a:lnTo>
                      <a:pt x="135576" y="17248"/>
                    </a:lnTo>
                    <a:lnTo>
                      <a:pt x="135585" y="17248"/>
                    </a:lnTo>
                    <a:lnTo>
                      <a:pt x="135585" y="17229"/>
                    </a:lnTo>
                    <a:lnTo>
                      <a:pt x="135622" y="17229"/>
                    </a:lnTo>
                    <a:lnTo>
                      <a:pt x="135622" y="17211"/>
                    </a:lnTo>
                    <a:lnTo>
                      <a:pt x="135650" y="17211"/>
                    </a:lnTo>
                    <a:lnTo>
                      <a:pt x="135650" y="17201"/>
                    </a:lnTo>
                    <a:lnTo>
                      <a:pt x="135669" y="17201"/>
                    </a:lnTo>
                    <a:lnTo>
                      <a:pt x="135669" y="17183"/>
                    </a:lnTo>
                    <a:lnTo>
                      <a:pt x="135697" y="17183"/>
                    </a:lnTo>
                    <a:lnTo>
                      <a:pt x="135697" y="17164"/>
                    </a:lnTo>
                    <a:lnTo>
                      <a:pt x="135724" y="17164"/>
                    </a:lnTo>
                    <a:lnTo>
                      <a:pt x="135724" y="17155"/>
                    </a:lnTo>
                    <a:lnTo>
                      <a:pt x="135743" y="17155"/>
                    </a:lnTo>
                    <a:lnTo>
                      <a:pt x="135743" y="17136"/>
                    </a:lnTo>
                    <a:lnTo>
                      <a:pt x="135771" y="17136"/>
                    </a:lnTo>
                    <a:lnTo>
                      <a:pt x="135771" y="17118"/>
                    </a:lnTo>
                    <a:lnTo>
                      <a:pt x="135808" y="17118"/>
                    </a:lnTo>
                    <a:lnTo>
                      <a:pt x="135808" y="17109"/>
                    </a:lnTo>
                    <a:lnTo>
                      <a:pt x="135835" y="17109"/>
                    </a:lnTo>
                    <a:lnTo>
                      <a:pt x="135835" y="17090"/>
                    </a:lnTo>
                    <a:lnTo>
                      <a:pt x="135882" y="17090"/>
                    </a:lnTo>
                    <a:lnTo>
                      <a:pt x="135882" y="17072"/>
                    </a:lnTo>
                    <a:lnTo>
                      <a:pt x="135928" y="17072"/>
                    </a:lnTo>
                    <a:lnTo>
                      <a:pt x="135928" y="17062"/>
                    </a:lnTo>
                    <a:lnTo>
                      <a:pt x="135974" y="17062"/>
                    </a:lnTo>
                    <a:lnTo>
                      <a:pt x="135974" y="17044"/>
                    </a:lnTo>
                    <a:lnTo>
                      <a:pt x="136021" y="17044"/>
                    </a:lnTo>
                    <a:lnTo>
                      <a:pt x="136021" y="17025"/>
                    </a:lnTo>
                    <a:lnTo>
                      <a:pt x="136067" y="17025"/>
                    </a:lnTo>
                    <a:lnTo>
                      <a:pt x="136067" y="17016"/>
                    </a:lnTo>
                    <a:lnTo>
                      <a:pt x="136132" y="17016"/>
                    </a:lnTo>
                    <a:lnTo>
                      <a:pt x="136132" y="16998"/>
                    </a:lnTo>
                    <a:lnTo>
                      <a:pt x="136234" y="16998"/>
                    </a:lnTo>
                    <a:lnTo>
                      <a:pt x="136234" y="16979"/>
                    </a:lnTo>
                    <a:lnTo>
                      <a:pt x="136595" y="16979"/>
                    </a:lnTo>
                    <a:lnTo>
                      <a:pt x="136595" y="16998"/>
                    </a:lnTo>
                    <a:lnTo>
                      <a:pt x="136715" y="16998"/>
                    </a:lnTo>
                    <a:lnTo>
                      <a:pt x="136715" y="17016"/>
                    </a:lnTo>
                    <a:lnTo>
                      <a:pt x="136780" y="17016"/>
                    </a:lnTo>
                    <a:lnTo>
                      <a:pt x="136780" y="17025"/>
                    </a:lnTo>
                    <a:lnTo>
                      <a:pt x="136836" y="17025"/>
                    </a:lnTo>
                    <a:lnTo>
                      <a:pt x="136836" y="17044"/>
                    </a:lnTo>
                    <a:lnTo>
                      <a:pt x="136901" y="17044"/>
                    </a:lnTo>
                    <a:lnTo>
                      <a:pt x="136901" y="17062"/>
                    </a:lnTo>
                    <a:lnTo>
                      <a:pt x="136928" y="17062"/>
                    </a:lnTo>
                    <a:lnTo>
                      <a:pt x="136928" y="17072"/>
                    </a:lnTo>
                    <a:lnTo>
                      <a:pt x="136975" y="17072"/>
                    </a:lnTo>
                    <a:lnTo>
                      <a:pt x="136975" y="17090"/>
                    </a:lnTo>
                    <a:lnTo>
                      <a:pt x="137012" y="17090"/>
                    </a:lnTo>
                    <a:lnTo>
                      <a:pt x="137012" y="17109"/>
                    </a:lnTo>
                    <a:lnTo>
                      <a:pt x="137040" y="17109"/>
                    </a:lnTo>
                    <a:lnTo>
                      <a:pt x="137040" y="17118"/>
                    </a:lnTo>
                    <a:lnTo>
                      <a:pt x="137067" y="17118"/>
                    </a:lnTo>
                    <a:lnTo>
                      <a:pt x="137067" y="17136"/>
                    </a:lnTo>
                    <a:lnTo>
                      <a:pt x="137104" y="17136"/>
                    </a:lnTo>
                    <a:lnTo>
                      <a:pt x="137104" y="17155"/>
                    </a:lnTo>
                    <a:lnTo>
                      <a:pt x="137132" y="17155"/>
                    </a:lnTo>
                    <a:lnTo>
                      <a:pt x="137132" y="17164"/>
                    </a:lnTo>
                    <a:lnTo>
                      <a:pt x="137160" y="17164"/>
                    </a:lnTo>
                    <a:lnTo>
                      <a:pt x="137160" y="17183"/>
                    </a:lnTo>
                    <a:lnTo>
                      <a:pt x="137179" y="17183"/>
                    </a:lnTo>
                    <a:lnTo>
                      <a:pt x="137179" y="17201"/>
                    </a:lnTo>
                    <a:lnTo>
                      <a:pt x="137206" y="17201"/>
                    </a:lnTo>
                    <a:lnTo>
                      <a:pt x="137206" y="17211"/>
                    </a:lnTo>
                    <a:lnTo>
                      <a:pt x="137225" y="17211"/>
                    </a:lnTo>
                    <a:lnTo>
                      <a:pt x="137225" y="17229"/>
                    </a:lnTo>
                    <a:lnTo>
                      <a:pt x="137253" y="17229"/>
                    </a:lnTo>
                    <a:lnTo>
                      <a:pt x="137253" y="17248"/>
                    </a:lnTo>
                    <a:lnTo>
                      <a:pt x="137271" y="17248"/>
                    </a:lnTo>
                    <a:lnTo>
                      <a:pt x="137271" y="17257"/>
                    </a:lnTo>
                    <a:lnTo>
                      <a:pt x="137299" y="17257"/>
                    </a:lnTo>
                    <a:lnTo>
                      <a:pt x="137299" y="17275"/>
                    </a:lnTo>
                    <a:lnTo>
                      <a:pt x="137317" y="17275"/>
                    </a:lnTo>
                    <a:lnTo>
                      <a:pt x="137317" y="17294"/>
                    </a:lnTo>
                    <a:lnTo>
                      <a:pt x="137336" y="17294"/>
                    </a:lnTo>
                    <a:lnTo>
                      <a:pt x="137336" y="17303"/>
                    </a:lnTo>
                    <a:lnTo>
                      <a:pt x="137345" y="17303"/>
                    </a:lnTo>
                    <a:lnTo>
                      <a:pt x="137345" y="17322"/>
                    </a:lnTo>
                    <a:lnTo>
                      <a:pt x="137364" y="17322"/>
                    </a:lnTo>
                    <a:lnTo>
                      <a:pt x="137364" y="17340"/>
                    </a:lnTo>
                    <a:lnTo>
                      <a:pt x="137392" y="17340"/>
                    </a:lnTo>
                    <a:lnTo>
                      <a:pt x="137392" y="17349"/>
                    </a:lnTo>
                    <a:lnTo>
                      <a:pt x="137410" y="17349"/>
                    </a:lnTo>
                    <a:lnTo>
                      <a:pt x="137410" y="17368"/>
                    </a:lnTo>
                    <a:lnTo>
                      <a:pt x="137429" y="17368"/>
                    </a:lnTo>
                    <a:lnTo>
                      <a:pt x="137429" y="17387"/>
                    </a:lnTo>
                    <a:lnTo>
                      <a:pt x="137438" y="17387"/>
                    </a:lnTo>
                    <a:lnTo>
                      <a:pt x="137438" y="17396"/>
                    </a:lnTo>
                    <a:lnTo>
                      <a:pt x="137456" y="17396"/>
                    </a:lnTo>
                    <a:lnTo>
                      <a:pt x="137456" y="17414"/>
                    </a:lnTo>
                    <a:lnTo>
                      <a:pt x="137475" y="17414"/>
                    </a:lnTo>
                    <a:lnTo>
                      <a:pt x="137475" y="17433"/>
                    </a:lnTo>
                    <a:lnTo>
                      <a:pt x="137484" y="17433"/>
                    </a:lnTo>
                    <a:lnTo>
                      <a:pt x="137484" y="17461"/>
                    </a:lnTo>
                    <a:lnTo>
                      <a:pt x="137503" y="17461"/>
                    </a:lnTo>
                    <a:lnTo>
                      <a:pt x="137503" y="17479"/>
                    </a:lnTo>
                    <a:lnTo>
                      <a:pt x="137521" y="17479"/>
                    </a:lnTo>
                    <a:lnTo>
                      <a:pt x="137521" y="17488"/>
                    </a:lnTo>
                    <a:lnTo>
                      <a:pt x="137531" y="17488"/>
                    </a:lnTo>
                    <a:lnTo>
                      <a:pt x="137531" y="17507"/>
                    </a:lnTo>
                    <a:lnTo>
                      <a:pt x="137549" y="17507"/>
                    </a:lnTo>
                    <a:lnTo>
                      <a:pt x="137549" y="17525"/>
                    </a:lnTo>
                    <a:lnTo>
                      <a:pt x="137568" y="17525"/>
                    </a:lnTo>
                    <a:lnTo>
                      <a:pt x="137568" y="17535"/>
                    </a:lnTo>
                    <a:lnTo>
                      <a:pt x="137577" y="17535"/>
                    </a:lnTo>
                    <a:lnTo>
                      <a:pt x="137577" y="17572"/>
                    </a:lnTo>
                    <a:lnTo>
                      <a:pt x="137595" y="17572"/>
                    </a:lnTo>
                    <a:lnTo>
                      <a:pt x="137595" y="17581"/>
                    </a:lnTo>
                    <a:lnTo>
                      <a:pt x="137614" y="17581"/>
                    </a:lnTo>
                    <a:lnTo>
                      <a:pt x="137614" y="17618"/>
                    </a:lnTo>
                    <a:lnTo>
                      <a:pt x="137623" y="17618"/>
                    </a:lnTo>
                    <a:lnTo>
                      <a:pt x="137623" y="17646"/>
                    </a:lnTo>
                    <a:lnTo>
                      <a:pt x="137642" y="17646"/>
                    </a:lnTo>
                    <a:lnTo>
                      <a:pt x="137642" y="17664"/>
                    </a:lnTo>
                    <a:lnTo>
                      <a:pt x="137660" y="17664"/>
                    </a:lnTo>
                    <a:lnTo>
                      <a:pt x="137660" y="17692"/>
                    </a:lnTo>
                    <a:lnTo>
                      <a:pt x="137669" y="17692"/>
                    </a:lnTo>
                    <a:lnTo>
                      <a:pt x="137669" y="17711"/>
                    </a:lnTo>
                    <a:lnTo>
                      <a:pt x="137688" y="17711"/>
                    </a:lnTo>
                    <a:lnTo>
                      <a:pt x="137688" y="17757"/>
                    </a:lnTo>
                    <a:lnTo>
                      <a:pt x="137706" y="17757"/>
                    </a:lnTo>
                    <a:lnTo>
                      <a:pt x="137706" y="17785"/>
                    </a:lnTo>
                    <a:lnTo>
                      <a:pt x="137716" y="17785"/>
                    </a:lnTo>
                    <a:lnTo>
                      <a:pt x="137716" y="17813"/>
                    </a:lnTo>
                    <a:lnTo>
                      <a:pt x="137734" y="17813"/>
                    </a:lnTo>
                    <a:lnTo>
                      <a:pt x="137734" y="17850"/>
                    </a:lnTo>
                    <a:lnTo>
                      <a:pt x="137753" y="17850"/>
                    </a:lnTo>
                    <a:lnTo>
                      <a:pt x="137753" y="17896"/>
                    </a:lnTo>
                    <a:lnTo>
                      <a:pt x="137762" y="17896"/>
                    </a:lnTo>
                    <a:lnTo>
                      <a:pt x="137762" y="17942"/>
                    </a:lnTo>
                    <a:lnTo>
                      <a:pt x="137781" y="17942"/>
                    </a:lnTo>
                    <a:lnTo>
                      <a:pt x="137781" y="17998"/>
                    </a:lnTo>
                    <a:lnTo>
                      <a:pt x="137799" y="17998"/>
                    </a:lnTo>
                    <a:lnTo>
                      <a:pt x="137799" y="18044"/>
                    </a:lnTo>
                    <a:lnTo>
                      <a:pt x="137808" y="18044"/>
                    </a:lnTo>
                    <a:lnTo>
                      <a:pt x="137808" y="18128"/>
                    </a:lnTo>
                    <a:lnTo>
                      <a:pt x="137827" y="18128"/>
                    </a:lnTo>
                    <a:lnTo>
                      <a:pt x="137827" y="18229"/>
                    </a:lnTo>
                    <a:lnTo>
                      <a:pt x="137845" y="18229"/>
                    </a:lnTo>
                    <a:lnTo>
                      <a:pt x="137845" y="18266"/>
                    </a:lnTo>
                    <a:lnTo>
                      <a:pt x="137855" y="18266"/>
                    </a:lnTo>
                    <a:lnTo>
                      <a:pt x="137855" y="18229"/>
                    </a:lnTo>
                    <a:lnTo>
                      <a:pt x="137873" y="18229"/>
                    </a:lnTo>
                    <a:lnTo>
                      <a:pt x="137873" y="18220"/>
                    </a:lnTo>
                    <a:lnTo>
                      <a:pt x="137892" y="18220"/>
                    </a:lnTo>
                    <a:lnTo>
                      <a:pt x="137892" y="18202"/>
                    </a:lnTo>
                    <a:lnTo>
                      <a:pt x="137901" y="18202"/>
                    </a:lnTo>
                    <a:lnTo>
                      <a:pt x="137901" y="18174"/>
                    </a:lnTo>
                    <a:lnTo>
                      <a:pt x="137920" y="18174"/>
                    </a:lnTo>
                    <a:lnTo>
                      <a:pt x="137920" y="18155"/>
                    </a:lnTo>
                    <a:lnTo>
                      <a:pt x="137938" y="18155"/>
                    </a:lnTo>
                    <a:lnTo>
                      <a:pt x="137938" y="18137"/>
                    </a:lnTo>
                    <a:lnTo>
                      <a:pt x="137947" y="18137"/>
                    </a:lnTo>
                    <a:lnTo>
                      <a:pt x="137947" y="18128"/>
                    </a:lnTo>
                    <a:lnTo>
                      <a:pt x="137966" y="18128"/>
                    </a:lnTo>
                    <a:lnTo>
                      <a:pt x="137966" y="18090"/>
                    </a:lnTo>
                    <a:lnTo>
                      <a:pt x="137984" y="18090"/>
                    </a:lnTo>
                    <a:lnTo>
                      <a:pt x="137984" y="18081"/>
                    </a:lnTo>
                    <a:lnTo>
                      <a:pt x="137994" y="18081"/>
                    </a:lnTo>
                    <a:lnTo>
                      <a:pt x="137994" y="18063"/>
                    </a:lnTo>
                    <a:lnTo>
                      <a:pt x="138012" y="18063"/>
                    </a:lnTo>
                    <a:lnTo>
                      <a:pt x="138012" y="18044"/>
                    </a:lnTo>
                    <a:lnTo>
                      <a:pt x="138031" y="18044"/>
                    </a:lnTo>
                    <a:lnTo>
                      <a:pt x="138031" y="18035"/>
                    </a:lnTo>
                    <a:lnTo>
                      <a:pt x="138040" y="18035"/>
                    </a:lnTo>
                    <a:lnTo>
                      <a:pt x="138040" y="18016"/>
                    </a:lnTo>
                    <a:lnTo>
                      <a:pt x="138058" y="18016"/>
                    </a:lnTo>
                    <a:lnTo>
                      <a:pt x="138058" y="17998"/>
                    </a:lnTo>
                    <a:lnTo>
                      <a:pt x="138086" y="17998"/>
                    </a:lnTo>
                    <a:lnTo>
                      <a:pt x="138086" y="17989"/>
                    </a:lnTo>
                    <a:lnTo>
                      <a:pt x="138105" y="17989"/>
                    </a:lnTo>
                    <a:lnTo>
                      <a:pt x="138105" y="17970"/>
                    </a:lnTo>
                    <a:lnTo>
                      <a:pt x="138123" y="17970"/>
                    </a:lnTo>
                    <a:lnTo>
                      <a:pt x="138123" y="17952"/>
                    </a:lnTo>
                    <a:lnTo>
                      <a:pt x="138133" y="17952"/>
                    </a:lnTo>
                    <a:lnTo>
                      <a:pt x="138133" y="17942"/>
                    </a:lnTo>
                    <a:lnTo>
                      <a:pt x="138151" y="17942"/>
                    </a:lnTo>
                    <a:lnTo>
                      <a:pt x="138151" y="17924"/>
                    </a:lnTo>
                    <a:lnTo>
                      <a:pt x="138170" y="17924"/>
                    </a:lnTo>
                    <a:lnTo>
                      <a:pt x="138170" y="17905"/>
                    </a:lnTo>
                    <a:lnTo>
                      <a:pt x="138179" y="17905"/>
                    </a:lnTo>
                    <a:lnTo>
                      <a:pt x="138179" y="17896"/>
                    </a:lnTo>
                    <a:lnTo>
                      <a:pt x="138197" y="17896"/>
                    </a:lnTo>
                    <a:lnTo>
                      <a:pt x="138197" y="17877"/>
                    </a:lnTo>
                    <a:lnTo>
                      <a:pt x="138225" y="17877"/>
                    </a:lnTo>
                    <a:lnTo>
                      <a:pt x="138225" y="17859"/>
                    </a:lnTo>
                    <a:lnTo>
                      <a:pt x="138262" y="17859"/>
                    </a:lnTo>
                    <a:lnTo>
                      <a:pt x="138262" y="17850"/>
                    </a:lnTo>
                    <a:lnTo>
                      <a:pt x="138272" y="17850"/>
                    </a:lnTo>
                    <a:lnTo>
                      <a:pt x="138272" y="17831"/>
                    </a:lnTo>
                    <a:lnTo>
                      <a:pt x="138309" y="17831"/>
                    </a:lnTo>
                    <a:lnTo>
                      <a:pt x="138309" y="17813"/>
                    </a:lnTo>
                    <a:lnTo>
                      <a:pt x="138336" y="17813"/>
                    </a:lnTo>
                    <a:lnTo>
                      <a:pt x="138336" y="17803"/>
                    </a:lnTo>
                    <a:lnTo>
                      <a:pt x="138355" y="17803"/>
                    </a:lnTo>
                    <a:lnTo>
                      <a:pt x="138355" y="17785"/>
                    </a:lnTo>
                    <a:lnTo>
                      <a:pt x="138383" y="17785"/>
                    </a:lnTo>
                    <a:lnTo>
                      <a:pt x="138383" y="17766"/>
                    </a:lnTo>
                    <a:lnTo>
                      <a:pt x="138410" y="17766"/>
                    </a:lnTo>
                    <a:lnTo>
                      <a:pt x="138410" y="17757"/>
                    </a:lnTo>
                    <a:lnTo>
                      <a:pt x="138448" y="17757"/>
                    </a:lnTo>
                    <a:lnTo>
                      <a:pt x="138448" y="17739"/>
                    </a:lnTo>
                    <a:lnTo>
                      <a:pt x="138475" y="17739"/>
                    </a:lnTo>
                    <a:lnTo>
                      <a:pt x="138475" y="17720"/>
                    </a:lnTo>
                    <a:lnTo>
                      <a:pt x="138522" y="17720"/>
                    </a:lnTo>
                    <a:lnTo>
                      <a:pt x="138522" y="17711"/>
                    </a:lnTo>
                    <a:lnTo>
                      <a:pt x="138568" y="17711"/>
                    </a:lnTo>
                    <a:lnTo>
                      <a:pt x="138568" y="17692"/>
                    </a:lnTo>
                    <a:lnTo>
                      <a:pt x="138596" y="17692"/>
                    </a:lnTo>
                    <a:lnTo>
                      <a:pt x="138596" y="17674"/>
                    </a:lnTo>
                    <a:lnTo>
                      <a:pt x="138642" y="17674"/>
                    </a:lnTo>
                    <a:lnTo>
                      <a:pt x="138642" y="17664"/>
                    </a:lnTo>
                    <a:lnTo>
                      <a:pt x="138688" y="17664"/>
                    </a:lnTo>
                    <a:lnTo>
                      <a:pt x="138688" y="17646"/>
                    </a:lnTo>
                    <a:lnTo>
                      <a:pt x="138781" y="17646"/>
                    </a:lnTo>
                    <a:lnTo>
                      <a:pt x="138781" y="17627"/>
                    </a:lnTo>
                    <a:lnTo>
                      <a:pt x="138864" y="17627"/>
                    </a:lnTo>
                    <a:lnTo>
                      <a:pt x="138864" y="17618"/>
                    </a:lnTo>
                    <a:lnTo>
                      <a:pt x="139281" y="17618"/>
                    </a:lnTo>
                    <a:lnTo>
                      <a:pt x="139281" y="17627"/>
                    </a:lnTo>
                    <a:lnTo>
                      <a:pt x="139355" y="17627"/>
                    </a:lnTo>
                    <a:lnTo>
                      <a:pt x="139355" y="17646"/>
                    </a:lnTo>
                    <a:lnTo>
                      <a:pt x="139429" y="17646"/>
                    </a:lnTo>
                    <a:lnTo>
                      <a:pt x="139429" y="17664"/>
                    </a:lnTo>
                    <a:lnTo>
                      <a:pt x="139513" y="17664"/>
                    </a:lnTo>
                    <a:lnTo>
                      <a:pt x="139513" y="17674"/>
                    </a:lnTo>
                    <a:lnTo>
                      <a:pt x="139540" y="17674"/>
                    </a:lnTo>
                    <a:lnTo>
                      <a:pt x="139540" y="17692"/>
                    </a:lnTo>
                    <a:lnTo>
                      <a:pt x="139587" y="17692"/>
                    </a:lnTo>
                    <a:lnTo>
                      <a:pt x="139587" y="17711"/>
                    </a:lnTo>
                    <a:lnTo>
                      <a:pt x="139633" y="17711"/>
                    </a:lnTo>
                    <a:lnTo>
                      <a:pt x="139633" y="17720"/>
                    </a:lnTo>
                    <a:lnTo>
                      <a:pt x="139661" y="17720"/>
                    </a:lnTo>
                    <a:lnTo>
                      <a:pt x="139661" y="17739"/>
                    </a:lnTo>
                    <a:lnTo>
                      <a:pt x="139707" y="17739"/>
                    </a:lnTo>
                    <a:lnTo>
                      <a:pt x="139707" y="17757"/>
                    </a:lnTo>
                    <a:lnTo>
                      <a:pt x="139744" y="17757"/>
                    </a:lnTo>
                    <a:lnTo>
                      <a:pt x="139744" y="17766"/>
                    </a:lnTo>
                    <a:lnTo>
                      <a:pt x="139772" y="17766"/>
                    </a:lnTo>
                    <a:lnTo>
                      <a:pt x="139772" y="17785"/>
                    </a:lnTo>
                    <a:lnTo>
                      <a:pt x="139791" y="17785"/>
                    </a:lnTo>
                    <a:lnTo>
                      <a:pt x="139791" y="17803"/>
                    </a:lnTo>
                    <a:lnTo>
                      <a:pt x="139818" y="17803"/>
                    </a:lnTo>
                    <a:lnTo>
                      <a:pt x="139818" y="17813"/>
                    </a:lnTo>
                    <a:lnTo>
                      <a:pt x="139846" y="17813"/>
                    </a:lnTo>
                    <a:lnTo>
                      <a:pt x="139846" y="17831"/>
                    </a:lnTo>
                    <a:lnTo>
                      <a:pt x="139865" y="17831"/>
                    </a:lnTo>
                    <a:lnTo>
                      <a:pt x="139865" y="17850"/>
                    </a:lnTo>
                    <a:lnTo>
                      <a:pt x="139892" y="17850"/>
                    </a:lnTo>
                    <a:lnTo>
                      <a:pt x="139892" y="17859"/>
                    </a:lnTo>
                    <a:lnTo>
                      <a:pt x="139911" y="17859"/>
                    </a:lnTo>
                    <a:lnTo>
                      <a:pt x="139911" y="17877"/>
                    </a:lnTo>
                    <a:lnTo>
                      <a:pt x="139930" y="17877"/>
                    </a:lnTo>
                    <a:lnTo>
                      <a:pt x="139930" y="17896"/>
                    </a:lnTo>
                    <a:lnTo>
                      <a:pt x="139957" y="17896"/>
                    </a:lnTo>
                    <a:lnTo>
                      <a:pt x="139957" y="17905"/>
                    </a:lnTo>
                    <a:lnTo>
                      <a:pt x="139976" y="17905"/>
                    </a:lnTo>
                    <a:lnTo>
                      <a:pt x="139976" y="17924"/>
                    </a:lnTo>
                    <a:lnTo>
                      <a:pt x="140004" y="17924"/>
                    </a:lnTo>
                    <a:lnTo>
                      <a:pt x="140004" y="17942"/>
                    </a:lnTo>
                    <a:lnTo>
                      <a:pt x="140022" y="17942"/>
                    </a:lnTo>
                    <a:lnTo>
                      <a:pt x="140022" y="17952"/>
                    </a:lnTo>
                    <a:lnTo>
                      <a:pt x="140031" y="17952"/>
                    </a:lnTo>
                    <a:lnTo>
                      <a:pt x="140031" y="17970"/>
                    </a:lnTo>
                    <a:lnTo>
                      <a:pt x="140050" y="17970"/>
                    </a:lnTo>
                    <a:lnTo>
                      <a:pt x="140050" y="17989"/>
                    </a:lnTo>
                    <a:lnTo>
                      <a:pt x="140068" y="17989"/>
                    </a:lnTo>
                    <a:lnTo>
                      <a:pt x="140068" y="17998"/>
                    </a:lnTo>
                    <a:lnTo>
                      <a:pt x="140078" y="17998"/>
                    </a:lnTo>
                    <a:lnTo>
                      <a:pt x="140078" y="18016"/>
                    </a:lnTo>
                    <a:lnTo>
                      <a:pt x="140096" y="18016"/>
                    </a:lnTo>
                    <a:lnTo>
                      <a:pt x="140096" y="18035"/>
                    </a:lnTo>
                    <a:lnTo>
                      <a:pt x="140115" y="18035"/>
                    </a:lnTo>
                    <a:lnTo>
                      <a:pt x="140115" y="18044"/>
                    </a:lnTo>
                    <a:lnTo>
                      <a:pt x="140124" y="18044"/>
                    </a:lnTo>
                    <a:lnTo>
                      <a:pt x="140124" y="18063"/>
                    </a:lnTo>
                    <a:lnTo>
                      <a:pt x="140143" y="18063"/>
                    </a:lnTo>
                    <a:lnTo>
                      <a:pt x="140143" y="18081"/>
                    </a:lnTo>
                    <a:lnTo>
                      <a:pt x="140161" y="18081"/>
                    </a:lnTo>
                    <a:lnTo>
                      <a:pt x="140161" y="18090"/>
                    </a:lnTo>
                    <a:lnTo>
                      <a:pt x="140170" y="18090"/>
                    </a:lnTo>
                    <a:lnTo>
                      <a:pt x="140170" y="18109"/>
                    </a:lnTo>
                    <a:lnTo>
                      <a:pt x="140189" y="18109"/>
                    </a:lnTo>
                    <a:lnTo>
                      <a:pt x="140189" y="18128"/>
                    </a:lnTo>
                    <a:lnTo>
                      <a:pt x="140207" y="18128"/>
                    </a:lnTo>
                    <a:lnTo>
                      <a:pt x="140207" y="18155"/>
                    </a:lnTo>
                    <a:lnTo>
                      <a:pt x="140217" y="18155"/>
                    </a:lnTo>
                    <a:lnTo>
                      <a:pt x="140217" y="18174"/>
                    </a:lnTo>
                    <a:lnTo>
                      <a:pt x="140235" y="18174"/>
                    </a:lnTo>
                    <a:lnTo>
                      <a:pt x="140235" y="18202"/>
                    </a:lnTo>
                    <a:lnTo>
                      <a:pt x="140254" y="18202"/>
                    </a:lnTo>
                    <a:lnTo>
                      <a:pt x="140254" y="18220"/>
                    </a:lnTo>
                    <a:lnTo>
                      <a:pt x="140263" y="18220"/>
                    </a:lnTo>
                    <a:lnTo>
                      <a:pt x="140263" y="18248"/>
                    </a:lnTo>
                    <a:lnTo>
                      <a:pt x="140281" y="18248"/>
                    </a:lnTo>
                    <a:lnTo>
                      <a:pt x="140281" y="18266"/>
                    </a:lnTo>
                    <a:lnTo>
                      <a:pt x="140300" y="18266"/>
                    </a:lnTo>
                    <a:lnTo>
                      <a:pt x="140300" y="18294"/>
                    </a:lnTo>
                    <a:lnTo>
                      <a:pt x="140309" y="18294"/>
                    </a:lnTo>
                    <a:lnTo>
                      <a:pt x="140309" y="18313"/>
                    </a:lnTo>
                    <a:lnTo>
                      <a:pt x="140328" y="18313"/>
                    </a:lnTo>
                    <a:lnTo>
                      <a:pt x="140328" y="18341"/>
                    </a:lnTo>
                    <a:lnTo>
                      <a:pt x="140346" y="18341"/>
                    </a:lnTo>
                    <a:lnTo>
                      <a:pt x="140346" y="18368"/>
                    </a:lnTo>
                    <a:lnTo>
                      <a:pt x="140356" y="18368"/>
                    </a:lnTo>
                    <a:lnTo>
                      <a:pt x="140356" y="18405"/>
                    </a:lnTo>
                    <a:lnTo>
                      <a:pt x="140374" y="18405"/>
                    </a:lnTo>
                    <a:lnTo>
                      <a:pt x="140374" y="18452"/>
                    </a:lnTo>
                    <a:lnTo>
                      <a:pt x="140393" y="18452"/>
                    </a:lnTo>
                    <a:lnTo>
                      <a:pt x="140393" y="18480"/>
                    </a:lnTo>
                    <a:lnTo>
                      <a:pt x="140402" y="18480"/>
                    </a:lnTo>
                    <a:lnTo>
                      <a:pt x="140402" y="18507"/>
                    </a:lnTo>
                    <a:lnTo>
                      <a:pt x="140420" y="18507"/>
                    </a:lnTo>
                    <a:lnTo>
                      <a:pt x="140420" y="18554"/>
                    </a:lnTo>
                    <a:lnTo>
                      <a:pt x="140439" y="18554"/>
                    </a:lnTo>
                    <a:lnTo>
                      <a:pt x="140439" y="18591"/>
                    </a:lnTo>
                    <a:lnTo>
                      <a:pt x="140448" y="18591"/>
                    </a:lnTo>
                    <a:lnTo>
                      <a:pt x="140448" y="18646"/>
                    </a:lnTo>
                    <a:lnTo>
                      <a:pt x="140467" y="18646"/>
                    </a:lnTo>
                    <a:lnTo>
                      <a:pt x="140467" y="18730"/>
                    </a:lnTo>
                    <a:lnTo>
                      <a:pt x="140485" y="18730"/>
                    </a:lnTo>
                    <a:lnTo>
                      <a:pt x="140485" y="18804"/>
                    </a:lnTo>
                    <a:lnTo>
                      <a:pt x="140495" y="18804"/>
                    </a:lnTo>
                    <a:lnTo>
                      <a:pt x="140495" y="19202"/>
                    </a:lnTo>
                    <a:lnTo>
                      <a:pt x="140485" y="19202"/>
                    </a:lnTo>
                    <a:lnTo>
                      <a:pt x="140485" y="19285"/>
                    </a:lnTo>
                    <a:lnTo>
                      <a:pt x="140467" y="19285"/>
                    </a:lnTo>
                    <a:lnTo>
                      <a:pt x="140467" y="19359"/>
                    </a:lnTo>
                    <a:lnTo>
                      <a:pt x="140448" y="19359"/>
                    </a:lnTo>
                    <a:lnTo>
                      <a:pt x="140448" y="19424"/>
                    </a:lnTo>
                    <a:lnTo>
                      <a:pt x="140439" y="19424"/>
                    </a:lnTo>
                    <a:lnTo>
                      <a:pt x="140439" y="19471"/>
                    </a:lnTo>
                    <a:lnTo>
                      <a:pt x="140420" y="19471"/>
                    </a:lnTo>
                    <a:lnTo>
                      <a:pt x="140420" y="19498"/>
                    </a:lnTo>
                    <a:lnTo>
                      <a:pt x="140402" y="19498"/>
                    </a:lnTo>
                    <a:lnTo>
                      <a:pt x="140402" y="19545"/>
                    </a:lnTo>
                    <a:lnTo>
                      <a:pt x="140393" y="19545"/>
                    </a:lnTo>
                    <a:lnTo>
                      <a:pt x="140393" y="19591"/>
                    </a:lnTo>
                    <a:lnTo>
                      <a:pt x="140374" y="19591"/>
                    </a:lnTo>
                    <a:lnTo>
                      <a:pt x="140374" y="19619"/>
                    </a:lnTo>
                    <a:lnTo>
                      <a:pt x="140356" y="19619"/>
                    </a:lnTo>
                    <a:lnTo>
                      <a:pt x="140356" y="19637"/>
                    </a:lnTo>
                    <a:lnTo>
                      <a:pt x="140374" y="19637"/>
                    </a:lnTo>
                    <a:lnTo>
                      <a:pt x="140374" y="19619"/>
                    </a:lnTo>
                    <a:lnTo>
                      <a:pt x="140420" y="19619"/>
                    </a:lnTo>
                    <a:lnTo>
                      <a:pt x="140420" y="19610"/>
                    </a:lnTo>
                    <a:lnTo>
                      <a:pt x="140495" y="19610"/>
                    </a:lnTo>
                    <a:lnTo>
                      <a:pt x="140495" y="19591"/>
                    </a:lnTo>
                    <a:lnTo>
                      <a:pt x="140884" y="19591"/>
                    </a:lnTo>
                    <a:lnTo>
                      <a:pt x="140884" y="19610"/>
                    </a:lnTo>
                    <a:lnTo>
                      <a:pt x="140948" y="19610"/>
                    </a:lnTo>
                    <a:lnTo>
                      <a:pt x="140948" y="19619"/>
                    </a:lnTo>
                    <a:lnTo>
                      <a:pt x="140995" y="19619"/>
                    </a:lnTo>
                    <a:lnTo>
                      <a:pt x="140995" y="19637"/>
                    </a:lnTo>
                    <a:lnTo>
                      <a:pt x="141050" y="19637"/>
                    </a:lnTo>
                    <a:lnTo>
                      <a:pt x="141050" y="19656"/>
                    </a:lnTo>
                    <a:lnTo>
                      <a:pt x="141087" y="19656"/>
                    </a:lnTo>
                    <a:lnTo>
                      <a:pt x="141087" y="19665"/>
                    </a:lnTo>
                    <a:lnTo>
                      <a:pt x="141115" y="19665"/>
                    </a:lnTo>
                    <a:lnTo>
                      <a:pt x="141115" y="19684"/>
                    </a:lnTo>
                    <a:lnTo>
                      <a:pt x="141143" y="19684"/>
                    </a:lnTo>
                    <a:lnTo>
                      <a:pt x="141143" y="19702"/>
                    </a:lnTo>
                    <a:lnTo>
                      <a:pt x="141180" y="19702"/>
                    </a:lnTo>
                    <a:lnTo>
                      <a:pt x="141180" y="19711"/>
                    </a:lnTo>
                    <a:lnTo>
                      <a:pt x="141226" y="19711"/>
                    </a:lnTo>
                    <a:lnTo>
                      <a:pt x="141226" y="19730"/>
                    </a:lnTo>
                    <a:lnTo>
                      <a:pt x="141236" y="19730"/>
                    </a:lnTo>
                    <a:lnTo>
                      <a:pt x="141236" y="19748"/>
                    </a:lnTo>
                    <a:lnTo>
                      <a:pt x="141254" y="19748"/>
                    </a:lnTo>
                    <a:lnTo>
                      <a:pt x="141254" y="19758"/>
                    </a:lnTo>
                    <a:lnTo>
                      <a:pt x="141282" y="19758"/>
                    </a:lnTo>
                    <a:lnTo>
                      <a:pt x="141282" y="19776"/>
                    </a:lnTo>
                    <a:lnTo>
                      <a:pt x="141300" y="19776"/>
                    </a:lnTo>
                    <a:lnTo>
                      <a:pt x="141300" y="19795"/>
                    </a:lnTo>
                    <a:lnTo>
                      <a:pt x="141319" y="19795"/>
                    </a:lnTo>
                    <a:lnTo>
                      <a:pt x="141319" y="19804"/>
                    </a:lnTo>
                    <a:lnTo>
                      <a:pt x="141328" y="19804"/>
                    </a:lnTo>
                    <a:lnTo>
                      <a:pt x="141328" y="19823"/>
                    </a:lnTo>
                    <a:lnTo>
                      <a:pt x="141347" y="19823"/>
                    </a:lnTo>
                    <a:lnTo>
                      <a:pt x="141347" y="19841"/>
                    </a:lnTo>
                    <a:lnTo>
                      <a:pt x="141365" y="19841"/>
                    </a:lnTo>
                    <a:lnTo>
                      <a:pt x="141365" y="19850"/>
                    </a:lnTo>
                    <a:lnTo>
                      <a:pt x="141374" y="19850"/>
                    </a:lnTo>
                    <a:lnTo>
                      <a:pt x="141374" y="19869"/>
                    </a:lnTo>
                    <a:lnTo>
                      <a:pt x="141393" y="19869"/>
                    </a:lnTo>
                    <a:lnTo>
                      <a:pt x="141393" y="19887"/>
                    </a:lnTo>
                    <a:lnTo>
                      <a:pt x="141412" y="19887"/>
                    </a:lnTo>
                    <a:lnTo>
                      <a:pt x="141412" y="19897"/>
                    </a:lnTo>
                    <a:lnTo>
                      <a:pt x="141421" y="19897"/>
                    </a:lnTo>
                    <a:lnTo>
                      <a:pt x="141421" y="19915"/>
                    </a:lnTo>
                    <a:lnTo>
                      <a:pt x="141439" y="19915"/>
                    </a:lnTo>
                    <a:lnTo>
                      <a:pt x="141439" y="19934"/>
                    </a:lnTo>
                    <a:lnTo>
                      <a:pt x="141458" y="19934"/>
                    </a:lnTo>
                    <a:lnTo>
                      <a:pt x="141458" y="19962"/>
                    </a:lnTo>
                    <a:lnTo>
                      <a:pt x="141467" y="19962"/>
                    </a:lnTo>
                    <a:lnTo>
                      <a:pt x="141467" y="19980"/>
                    </a:lnTo>
                    <a:lnTo>
                      <a:pt x="141486" y="19980"/>
                    </a:lnTo>
                    <a:lnTo>
                      <a:pt x="141486" y="20008"/>
                    </a:lnTo>
                    <a:lnTo>
                      <a:pt x="141504" y="20008"/>
                    </a:lnTo>
                    <a:lnTo>
                      <a:pt x="141504" y="20026"/>
                    </a:lnTo>
                    <a:lnTo>
                      <a:pt x="141513" y="20026"/>
                    </a:lnTo>
                    <a:lnTo>
                      <a:pt x="141513" y="20054"/>
                    </a:lnTo>
                    <a:lnTo>
                      <a:pt x="141532" y="20054"/>
                    </a:lnTo>
                    <a:lnTo>
                      <a:pt x="141532" y="20082"/>
                    </a:lnTo>
                    <a:lnTo>
                      <a:pt x="141550" y="20082"/>
                    </a:lnTo>
                    <a:lnTo>
                      <a:pt x="141550" y="20100"/>
                    </a:lnTo>
                    <a:lnTo>
                      <a:pt x="141560" y="20100"/>
                    </a:lnTo>
                    <a:lnTo>
                      <a:pt x="141560" y="20128"/>
                    </a:lnTo>
                    <a:lnTo>
                      <a:pt x="141578" y="20128"/>
                    </a:lnTo>
                    <a:lnTo>
                      <a:pt x="141578" y="20193"/>
                    </a:lnTo>
                    <a:lnTo>
                      <a:pt x="141597" y="20193"/>
                    </a:lnTo>
                    <a:lnTo>
                      <a:pt x="141597" y="20239"/>
                    </a:lnTo>
                    <a:lnTo>
                      <a:pt x="141606" y="20239"/>
                    </a:lnTo>
                    <a:lnTo>
                      <a:pt x="141606" y="20286"/>
                    </a:lnTo>
                    <a:lnTo>
                      <a:pt x="141625" y="20286"/>
                    </a:lnTo>
                    <a:lnTo>
                      <a:pt x="141625" y="20332"/>
                    </a:lnTo>
                    <a:lnTo>
                      <a:pt x="141643" y="20332"/>
                    </a:lnTo>
                    <a:lnTo>
                      <a:pt x="141643" y="20517"/>
                    </a:lnTo>
                    <a:lnTo>
                      <a:pt x="141652" y="20517"/>
                    </a:lnTo>
                    <a:lnTo>
                      <a:pt x="141652" y="20545"/>
                    </a:lnTo>
                    <a:lnTo>
                      <a:pt x="141643" y="20545"/>
                    </a:lnTo>
                    <a:lnTo>
                      <a:pt x="141643" y="20582"/>
                    </a:lnTo>
                    <a:lnTo>
                      <a:pt x="141671" y="20582"/>
                    </a:lnTo>
                    <a:lnTo>
                      <a:pt x="141671" y="20564"/>
                    </a:lnTo>
                    <a:lnTo>
                      <a:pt x="141717" y="20564"/>
                    </a:lnTo>
                    <a:lnTo>
                      <a:pt x="141717" y="20545"/>
                    </a:lnTo>
                    <a:lnTo>
                      <a:pt x="141764" y="20545"/>
                    </a:lnTo>
                    <a:lnTo>
                      <a:pt x="141764" y="20536"/>
                    </a:lnTo>
                    <a:lnTo>
                      <a:pt x="141810" y="20536"/>
                    </a:lnTo>
                    <a:lnTo>
                      <a:pt x="141810" y="20517"/>
                    </a:lnTo>
                    <a:lnTo>
                      <a:pt x="141856" y="20517"/>
                    </a:lnTo>
                    <a:lnTo>
                      <a:pt x="141856" y="20499"/>
                    </a:lnTo>
                    <a:lnTo>
                      <a:pt x="141902" y="20499"/>
                    </a:lnTo>
                    <a:lnTo>
                      <a:pt x="141902" y="20489"/>
                    </a:lnTo>
                    <a:lnTo>
                      <a:pt x="141949" y="20489"/>
                    </a:lnTo>
                    <a:lnTo>
                      <a:pt x="141949" y="20471"/>
                    </a:lnTo>
                    <a:lnTo>
                      <a:pt x="141995" y="20471"/>
                    </a:lnTo>
                    <a:lnTo>
                      <a:pt x="141995" y="20452"/>
                    </a:lnTo>
                    <a:lnTo>
                      <a:pt x="142060" y="20452"/>
                    </a:lnTo>
                    <a:lnTo>
                      <a:pt x="142060" y="20443"/>
                    </a:lnTo>
                    <a:lnTo>
                      <a:pt x="142134" y="20443"/>
                    </a:lnTo>
                    <a:lnTo>
                      <a:pt x="142134" y="20425"/>
                    </a:lnTo>
                    <a:lnTo>
                      <a:pt x="142199" y="20425"/>
                    </a:lnTo>
                    <a:lnTo>
                      <a:pt x="142199" y="20406"/>
                    </a:lnTo>
                    <a:lnTo>
                      <a:pt x="142254" y="20406"/>
                    </a:lnTo>
                    <a:lnTo>
                      <a:pt x="142254" y="20397"/>
                    </a:lnTo>
                    <a:lnTo>
                      <a:pt x="142319" y="20397"/>
                    </a:lnTo>
                    <a:lnTo>
                      <a:pt x="142319" y="20378"/>
                    </a:lnTo>
                    <a:lnTo>
                      <a:pt x="142393" y="20378"/>
                    </a:lnTo>
                    <a:lnTo>
                      <a:pt x="142393" y="20360"/>
                    </a:lnTo>
                    <a:lnTo>
                      <a:pt x="142486" y="20360"/>
                    </a:lnTo>
                    <a:lnTo>
                      <a:pt x="142486" y="20351"/>
                    </a:lnTo>
                    <a:lnTo>
                      <a:pt x="142597" y="20351"/>
                    </a:lnTo>
                    <a:lnTo>
                      <a:pt x="142597" y="20332"/>
                    </a:lnTo>
                    <a:lnTo>
                      <a:pt x="142718" y="20332"/>
                    </a:lnTo>
                    <a:lnTo>
                      <a:pt x="142718" y="20313"/>
                    </a:lnTo>
                    <a:lnTo>
                      <a:pt x="142829" y="20313"/>
                    </a:lnTo>
                    <a:lnTo>
                      <a:pt x="142829" y="20304"/>
                    </a:lnTo>
                    <a:lnTo>
                      <a:pt x="143505" y="20304"/>
                    </a:lnTo>
                    <a:lnTo>
                      <a:pt x="143505" y="20313"/>
                    </a:lnTo>
                    <a:lnTo>
                      <a:pt x="143709" y="20313"/>
                    </a:lnTo>
                    <a:lnTo>
                      <a:pt x="143709" y="20332"/>
                    </a:lnTo>
                    <a:lnTo>
                      <a:pt x="143801" y="20332"/>
                    </a:lnTo>
                    <a:lnTo>
                      <a:pt x="143801" y="20351"/>
                    </a:lnTo>
                    <a:lnTo>
                      <a:pt x="143894" y="20351"/>
                    </a:lnTo>
                    <a:lnTo>
                      <a:pt x="143894" y="20360"/>
                    </a:lnTo>
                    <a:lnTo>
                      <a:pt x="144005" y="20360"/>
                    </a:lnTo>
                    <a:lnTo>
                      <a:pt x="144005" y="20378"/>
                    </a:lnTo>
                    <a:lnTo>
                      <a:pt x="144079" y="20378"/>
                    </a:lnTo>
                    <a:lnTo>
                      <a:pt x="144079" y="20397"/>
                    </a:lnTo>
                    <a:lnTo>
                      <a:pt x="144144" y="20397"/>
                    </a:lnTo>
                    <a:lnTo>
                      <a:pt x="144144" y="20406"/>
                    </a:lnTo>
                    <a:lnTo>
                      <a:pt x="144200" y="20406"/>
                    </a:lnTo>
                    <a:lnTo>
                      <a:pt x="144200" y="20425"/>
                    </a:lnTo>
                    <a:lnTo>
                      <a:pt x="144264" y="20425"/>
                    </a:lnTo>
                    <a:lnTo>
                      <a:pt x="144264" y="20443"/>
                    </a:lnTo>
                    <a:lnTo>
                      <a:pt x="144329" y="20443"/>
                    </a:lnTo>
                    <a:lnTo>
                      <a:pt x="144329" y="20452"/>
                    </a:lnTo>
                    <a:lnTo>
                      <a:pt x="144385" y="20452"/>
                    </a:lnTo>
                    <a:lnTo>
                      <a:pt x="144385" y="20471"/>
                    </a:lnTo>
                    <a:lnTo>
                      <a:pt x="144450" y="20471"/>
                    </a:lnTo>
                    <a:lnTo>
                      <a:pt x="144450" y="20489"/>
                    </a:lnTo>
                    <a:lnTo>
                      <a:pt x="144496" y="20489"/>
                    </a:lnTo>
                    <a:lnTo>
                      <a:pt x="144496" y="20499"/>
                    </a:lnTo>
                    <a:lnTo>
                      <a:pt x="144542" y="20499"/>
                    </a:lnTo>
                    <a:lnTo>
                      <a:pt x="144542" y="20517"/>
                    </a:lnTo>
                    <a:lnTo>
                      <a:pt x="144589" y="20517"/>
                    </a:lnTo>
                    <a:lnTo>
                      <a:pt x="144589" y="20536"/>
                    </a:lnTo>
                    <a:lnTo>
                      <a:pt x="144635" y="20536"/>
                    </a:lnTo>
                    <a:lnTo>
                      <a:pt x="144635" y="20545"/>
                    </a:lnTo>
                    <a:lnTo>
                      <a:pt x="144663" y="20545"/>
                    </a:lnTo>
                    <a:lnTo>
                      <a:pt x="144663" y="20564"/>
                    </a:lnTo>
                    <a:lnTo>
                      <a:pt x="144709" y="20564"/>
                    </a:lnTo>
                    <a:lnTo>
                      <a:pt x="144709" y="20582"/>
                    </a:lnTo>
                    <a:lnTo>
                      <a:pt x="144755" y="20582"/>
                    </a:lnTo>
                    <a:lnTo>
                      <a:pt x="144755" y="20591"/>
                    </a:lnTo>
                    <a:lnTo>
                      <a:pt x="144802" y="20591"/>
                    </a:lnTo>
                    <a:lnTo>
                      <a:pt x="144802" y="20610"/>
                    </a:lnTo>
                    <a:lnTo>
                      <a:pt x="144839" y="20610"/>
                    </a:lnTo>
                    <a:lnTo>
                      <a:pt x="144839" y="20628"/>
                    </a:lnTo>
                    <a:lnTo>
                      <a:pt x="144866" y="20628"/>
                    </a:lnTo>
                    <a:lnTo>
                      <a:pt x="144866" y="20638"/>
                    </a:lnTo>
                    <a:lnTo>
                      <a:pt x="144913" y="20638"/>
                    </a:lnTo>
                    <a:lnTo>
                      <a:pt x="144913" y="20656"/>
                    </a:lnTo>
                    <a:lnTo>
                      <a:pt x="144941" y="20656"/>
                    </a:lnTo>
                    <a:lnTo>
                      <a:pt x="144941" y="20675"/>
                    </a:lnTo>
                    <a:lnTo>
                      <a:pt x="144978" y="20675"/>
                    </a:lnTo>
                    <a:lnTo>
                      <a:pt x="144978" y="20684"/>
                    </a:lnTo>
                    <a:lnTo>
                      <a:pt x="145005" y="20684"/>
                    </a:lnTo>
                    <a:lnTo>
                      <a:pt x="145005" y="20703"/>
                    </a:lnTo>
                    <a:lnTo>
                      <a:pt x="145033" y="20703"/>
                    </a:lnTo>
                    <a:lnTo>
                      <a:pt x="145033" y="20721"/>
                    </a:lnTo>
                    <a:lnTo>
                      <a:pt x="145070" y="20721"/>
                    </a:lnTo>
                    <a:lnTo>
                      <a:pt x="145070" y="20730"/>
                    </a:lnTo>
                    <a:lnTo>
                      <a:pt x="145098" y="20730"/>
                    </a:lnTo>
                    <a:lnTo>
                      <a:pt x="145098" y="20749"/>
                    </a:lnTo>
                    <a:lnTo>
                      <a:pt x="145126" y="20749"/>
                    </a:lnTo>
                    <a:lnTo>
                      <a:pt x="145126" y="20767"/>
                    </a:lnTo>
                    <a:lnTo>
                      <a:pt x="145163" y="20767"/>
                    </a:lnTo>
                    <a:lnTo>
                      <a:pt x="145163" y="20777"/>
                    </a:lnTo>
                    <a:lnTo>
                      <a:pt x="145191" y="20777"/>
                    </a:lnTo>
                    <a:lnTo>
                      <a:pt x="145191" y="20795"/>
                    </a:lnTo>
                    <a:lnTo>
                      <a:pt x="145218" y="20795"/>
                    </a:lnTo>
                    <a:lnTo>
                      <a:pt x="145218" y="20814"/>
                    </a:lnTo>
                    <a:lnTo>
                      <a:pt x="145255" y="20814"/>
                    </a:lnTo>
                    <a:lnTo>
                      <a:pt x="145255" y="20823"/>
                    </a:lnTo>
                    <a:lnTo>
                      <a:pt x="145283" y="20823"/>
                    </a:lnTo>
                    <a:lnTo>
                      <a:pt x="145283" y="20841"/>
                    </a:lnTo>
                    <a:lnTo>
                      <a:pt x="145302" y="20841"/>
                    </a:lnTo>
                    <a:lnTo>
                      <a:pt x="145302" y="20860"/>
                    </a:lnTo>
                    <a:lnTo>
                      <a:pt x="145330" y="20860"/>
                    </a:lnTo>
                    <a:lnTo>
                      <a:pt x="145330" y="20869"/>
                    </a:lnTo>
                    <a:lnTo>
                      <a:pt x="145357" y="20869"/>
                    </a:lnTo>
                    <a:lnTo>
                      <a:pt x="145357" y="20888"/>
                    </a:lnTo>
                    <a:lnTo>
                      <a:pt x="145376" y="20888"/>
                    </a:lnTo>
                    <a:lnTo>
                      <a:pt x="145376" y="20906"/>
                    </a:lnTo>
                    <a:lnTo>
                      <a:pt x="145404" y="20906"/>
                    </a:lnTo>
                    <a:lnTo>
                      <a:pt x="145404" y="20916"/>
                    </a:lnTo>
                    <a:lnTo>
                      <a:pt x="145441" y="20916"/>
                    </a:lnTo>
                    <a:lnTo>
                      <a:pt x="145441" y="20934"/>
                    </a:lnTo>
                    <a:lnTo>
                      <a:pt x="145450" y="20934"/>
                    </a:lnTo>
                    <a:lnTo>
                      <a:pt x="145450" y="20953"/>
                    </a:lnTo>
                    <a:lnTo>
                      <a:pt x="145487" y="20953"/>
                    </a:lnTo>
                    <a:lnTo>
                      <a:pt x="145487" y="20962"/>
                    </a:lnTo>
                    <a:lnTo>
                      <a:pt x="145496" y="20962"/>
                    </a:lnTo>
                    <a:lnTo>
                      <a:pt x="145496" y="20980"/>
                    </a:lnTo>
                    <a:lnTo>
                      <a:pt x="145533" y="20980"/>
                    </a:lnTo>
                    <a:lnTo>
                      <a:pt x="145533" y="20999"/>
                    </a:lnTo>
                    <a:lnTo>
                      <a:pt x="145561" y="20999"/>
                    </a:lnTo>
                    <a:lnTo>
                      <a:pt x="145561" y="21008"/>
                    </a:lnTo>
                    <a:lnTo>
                      <a:pt x="145580" y="21008"/>
                    </a:lnTo>
                    <a:lnTo>
                      <a:pt x="145580" y="21027"/>
                    </a:lnTo>
                    <a:lnTo>
                      <a:pt x="145607" y="21027"/>
                    </a:lnTo>
                    <a:lnTo>
                      <a:pt x="145607" y="21045"/>
                    </a:lnTo>
                    <a:lnTo>
                      <a:pt x="145626" y="21045"/>
                    </a:lnTo>
                    <a:lnTo>
                      <a:pt x="145626" y="21054"/>
                    </a:lnTo>
                    <a:lnTo>
                      <a:pt x="145635" y="21054"/>
                    </a:lnTo>
                    <a:lnTo>
                      <a:pt x="145635" y="21073"/>
                    </a:lnTo>
                    <a:lnTo>
                      <a:pt x="145672" y="21073"/>
                    </a:lnTo>
                    <a:lnTo>
                      <a:pt x="145672" y="21092"/>
                    </a:lnTo>
                    <a:lnTo>
                      <a:pt x="145682" y="21092"/>
                    </a:lnTo>
                    <a:lnTo>
                      <a:pt x="145682" y="21101"/>
                    </a:lnTo>
                    <a:lnTo>
                      <a:pt x="145700" y="21101"/>
                    </a:lnTo>
                    <a:lnTo>
                      <a:pt x="145700" y="21119"/>
                    </a:lnTo>
                    <a:lnTo>
                      <a:pt x="145728" y="21119"/>
                    </a:lnTo>
                    <a:lnTo>
                      <a:pt x="145728" y="21138"/>
                    </a:lnTo>
                    <a:lnTo>
                      <a:pt x="145746" y="21138"/>
                    </a:lnTo>
                    <a:lnTo>
                      <a:pt x="145746" y="21147"/>
                    </a:lnTo>
                    <a:lnTo>
                      <a:pt x="145765" y="21147"/>
                    </a:lnTo>
                    <a:lnTo>
                      <a:pt x="145765" y="21166"/>
                    </a:lnTo>
                    <a:lnTo>
                      <a:pt x="145793" y="21166"/>
                    </a:lnTo>
                    <a:lnTo>
                      <a:pt x="145793" y="21184"/>
                    </a:lnTo>
                    <a:lnTo>
                      <a:pt x="145811" y="21184"/>
                    </a:lnTo>
                    <a:lnTo>
                      <a:pt x="145811" y="21193"/>
                    </a:lnTo>
                    <a:lnTo>
                      <a:pt x="145821" y="21193"/>
                    </a:lnTo>
                    <a:lnTo>
                      <a:pt x="145821" y="21212"/>
                    </a:lnTo>
                    <a:lnTo>
                      <a:pt x="145858" y="21212"/>
                    </a:lnTo>
                    <a:lnTo>
                      <a:pt x="145858" y="21230"/>
                    </a:lnTo>
                    <a:lnTo>
                      <a:pt x="145867" y="21230"/>
                    </a:lnTo>
                    <a:lnTo>
                      <a:pt x="145867" y="21240"/>
                    </a:lnTo>
                    <a:lnTo>
                      <a:pt x="145885" y="21240"/>
                    </a:lnTo>
                    <a:lnTo>
                      <a:pt x="145885" y="21258"/>
                    </a:lnTo>
                    <a:lnTo>
                      <a:pt x="145913" y="21258"/>
                    </a:lnTo>
                    <a:lnTo>
                      <a:pt x="145913" y="21277"/>
                    </a:lnTo>
                    <a:lnTo>
                      <a:pt x="145932" y="21277"/>
                    </a:lnTo>
                    <a:lnTo>
                      <a:pt x="145932" y="21286"/>
                    </a:lnTo>
                    <a:lnTo>
                      <a:pt x="145950" y="21286"/>
                    </a:lnTo>
                    <a:lnTo>
                      <a:pt x="145950" y="21305"/>
                    </a:lnTo>
                    <a:lnTo>
                      <a:pt x="145959" y="21305"/>
                    </a:lnTo>
                    <a:lnTo>
                      <a:pt x="145959" y="21323"/>
                    </a:lnTo>
                    <a:lnTo>
                      <a:pt x="145978" y="21323"/>
                    </a:lnTo>
                    <a:lnTo>
                      <a:pt x="145978" y="21332"/>
                    </a:lnTo>
                    <a:lnTo>
                      <a:pt x="145996" y="21332"/>
                    </a:lnTo>
                    <a:lnTo>
                      <a:pt x="145996" y="21351"/>
                    </a:lnTo>
                    <a:lnTo>
                      <a:pt x="146006" y="21351"/>
                    </a:lnTo>
                    <a:lnTo>
                      <a:pt x="146006" y="21369"/>
                    </a:lnTo>
                    <a:lnTo>
                      <a:pt x="146024" y="21369"/>
                    </a:lnTo>
                    <a:lnTo>
                      <a:pt x="146024" y="21379"/>
                    </a:lnTo>
                    <a:lnTo>
                      <a:pt x="146043" y="21379"/>
                    </a:lnTo>
                    <a:lnTo>
                      <a:pt x="146043" y="21397"/>
                    </a:lnTo>
                    <a:lnTo>
                      <a:pt x="146071" y="21397"/>
                    </a:lnTo>
                    <a:lnTo>
                      <a:pt x="146071" y="21416"/>
                    </a:lnTo>
                    <a:lnTo>
                      <a:pt x="146089" y="21416"/>
                    </a:lnTo>
                    <a:lnTo>
                      <a:pt x="146089" y="21425"/>
                    </a:lnTo>
                    <a:lnTo>
                      <a:pt x="146098" y="21425"/>
                    </a:lnTo>
                    <a:lnTo>
                      <a:pt x="146098" y="21444"/>
                    </a:lnTo>
                    <a:lnTo>
                      <a:pt x="146117" y="21444"/>
                    </a:lnTo>
                    <a:lnTo>
                      <a:pt x="146117" y="21462"/>
                    </a:lnTo>
                    <a:lnTo>
                      <a:pt x="146135" y="21462"/>
                    </a:lnTo>
                    <a:lnTo>
                      <a:pt x="146135" y="21471"/>
                    </a:lnTo>
                    <a:lnTo>
                      <a:pt x="146145" y="21471"/>
                    </a:lnTo>
                    <a:lnTo>
                      <a:pt x="146145" y="21490"/>
                    </a:lnTo>
                    <a:lnTo>
                      <a:pt x="146163" y="21490"/>
                    </a:lnTo>
                    <a:lnTo>
                      <a:pt x="146163" y="21508"/>
                    </a:lnTo>
                    <a:lnTo>
                      <a:pt x="146182" y="21508"/>
                    </a:lnTo>
                    <a:lnTo>
                      <a:pt x="146182" y="21518"/>
                    </a:lnTo>
                    <a:lnTo>
                      <a:pt x="146191" y="21518"/>
                    </a:lnTo>
                    <a:lnTo>
                      <a:pt x="146191" y="21536"/>
                    </a:lnTo>
                    <a:lnTo>
                      <a:pt x="146210" y="21536"/>
                    </a:lnTo>
                    <a:lnTo>
                      <a:pt x="146210" y="21555"/>
                    </a:lnTo>
                    <a:lnTo>
                      <a:pt x="146228" y="21555"/>
                    </a:lnTo>
                    <a:lnTo>
                      <a:pt x="146228" y="21564"/>
                    </a:lnTo>
                    <a:lnTo>
                      <a:pt x="146237" y="21564"/>
                    </a:lnTo>
                    <a:lnTo>
                      <a:pt x="146237" y="21582"/>
                    </a:lnTo>
                    <a:lnTo>
                      <a:pt x="146256" y="21582"/>
                    </a:lnTo>
                    <a:lnTo>
                      <a:pt x="146256" y="21601"/>
                    </a:lnTo>
                    <a:lnTo>
                      <a:pt x="146274" y="21601"/>
                    </a:lnTo>
                    <a:lnTo>
                      <a:pt x="146274" y="21610"/>
                    </a:lnTo>
                    <a:lnTo>
                      <a:pt x="146284" y="21610"/>
                    </a:lnTo>
                    <a:lnTo>
                      <a:pt x="146284" y="21629"/>
                    </a:lnTo>
                    <a:lnTo>
                      <a:pt x="146302" y="21629"/>
                    </a:lnTo>
                    <a:lnTo>
                      <a:pt x="146302" y="21647"/>
                    </a:lnTo>
                    <a:lnTo>
                      <a:pt x="146321" y="21647"/>
                    </a:lnTo>
                    <a:lnTo>
                      <a:pt x="146321" y="21675"/>
                    </a:lnTo>
                    <a:lnTo>
                      <a:pt x="146330" y="21675"/>
                    </a:lnTo>
                    <a:lnTo>
                      <a:pt x="146330" y="21694"/>
                    </a:lnTo>
                    <a:lnTo>
                      <a:pt x="146348" y="21694"/>
                    </a:lnTo>
                    <a:lnTo>
                      <a:pt x="146348" y="21703"/>
                    </a:lnTo>
                    <a:lnTo>
                      <a:pt x="146367" y="21703"/>
                    </a:lnTo>
                    <a:lnTo>
                      <a:pt x="146367" y="21721"/>
                    </a:lnTo>
                    <a:lnTo>
                      <a:pt x="146376" y="21721"/>
                    </a:lnTo>
                    <a:lnTo>
                      <a:pt x="146376" y="21740"/>
                    </a:lnTo>
                    <a:lnTo>
                      <a:pt x="146395" y="21740"/>
                    </a:lnTo>
                    <a:lnTo>
                      <a:pt x="146395" y="21749"/>
                    </a:lnTo>
                    <a:lnTo>
                      <a:pt x="146413" y="21749"/>
                    </a:lnTo>
                    <a:lnTo>
                      <a:pt x="146413" y="21768"/>
                    </a:lnTo>
                    <a:lnTo>
                      <a:pt x="146423" y="21768"/>
                    </a:lnTo>
                    <a:lnTo>
                      <a:pt x="146423" y="21795"/>
                    </a:lnTo>
                    <a:lnTo>
                      <a:pt x="146441" y="21795"/>
                    </a:lnTo>
                    <a:lnTo>
                      <a:pt x="146441" y="21814"/>
                    </a:lnTo>
                    <a:lnTo>
                      <a:pt x="146460" y="21814"/>
                    </a:lnTo>
                    <a:lnTo>
                      <a:pt x="146460" y="21833"/>
                    </a:lnTo>
                    <a:lnTo>
                      <a:pt x="146469" y="21833"/>
                    </a:lnTo>
                    <a:lnTo>
                      <a:pt x="146469" y="21842"/>
                    </a:lnTo>
                    <a:lnTo>
                      <a:pt x="146487" y="21842"/>
                    </a:lnTo>
                    <a:lnTo>
                      <a:pt x="146487" y="21860"/>
                    </a:lnTo>
                    <a:lnTo>
                      <a:pt x="146506" y="21860"/>
                    </a:lnTo>
                    <a:lnTo>
                      <a:pt x="146506" y="21888"/>
                    </a:lnTo>
                    <a:lnTo>
                      <a:pt x="146515" y="21888"/>
                    </a:lnTo>
                    <a:lnTo>
                      <a:pt x="146515" y="21907"/>
                    </a:lnTo>
                    <a:lnTo>
                      <a:pt x="146534" y="21907"/>
                    </a:lnTo>
                    <a:lnTo>
                      <a:pt x="146534" y="21925"/>
                    </a:lnTo>
                    <a:lnTo>
                      <a:pt x="146552" y="21925"/>
                    </a:lnTo>
                    <a:lnTo>
                      <a:pt x="146552" y="21953"/>
                    </a:lnTo>
                    <a:lnTo>
                      <a:pt x="146562" y="21953"/>
                    </a:lnTo>
                    <a:lnTo>
                      <a:pt x="146562" y="21971"/>
                    </a:lnTo>
                    <a:lnTo>
                      <a:pt x="146580" y="21971"/>
                    </a:lnTo>
                    <a:lnTo>
                      <a:pt x="146580" y="21981"/>
                    </a:lnTo>
                    <a:lnTo>
                      <a:pt x="146599" y="21981"/>
                    </a:lnTo>
                    <a:lnTo>
                      <a:pt x="146599" y="22018"/>
                    </a:lnTo>
                    <a:lnTo>
                      <a:pt x="146608" y="22018"/>
                    </a:lnTo>
                    <a:lnTo>
                      <a:pt x="146608" y="22027"/>
                    </a:lnTo>
                    <a:lnTo>
                      <a:pt x="146626" y="22027"/>
                    </a:lnTo>
                    <a:lnTo>
                      <a:pt x="146626" y="22064"/>
                    </a:lnTo>
                    <a:lnTo>
                      <a:pt x="146645" y="22064"/>
                    </a:lnTo>
                    <a:lnTo>
                      <a:pt x="146645" y="22073"/>
                    </a:lnTo>
                    <a:lnTo>
                      <a:pt x="146654" y="22073"/>
                    </a:lnTo>
                    <a:lnTo>
                      <a:pt x="146654" y="22092"/>
                    </a:lnTo>
                    <a:lnTo>
                      <a:pt x="146673" y="22092"/>
                    </a:lnTo>
                    <a:lnTo>
                      <a:pt x="146673" y="22120"/>
                    </a:lnTo>
                    <a:lnTo>
                      <a:pt x="146691" y="22120"/>
                    </a:lnTo>
                    <a:lnTo>
                      <a:pt x="146691" y="22138"/>
                    </a:lnTo>
                    <a:lnTo>
                      <a:pt x="146700" y="22138"/>
                    </a:lnTo>
                    <a:lnTo>
                      <a:pt x="146700" y="22166"/>
                    </a:lnTo>
                    <a:lnTo>
                      <a:pt x="146719" y="22166"/>
                    </a:lnTo>
                    <a:lnTo>
                      <a:pt x="146719" y="22185"/>
                    </a:lnTo>
                    <a:lnTo>
                      <a:pt x="146737" y="22185"/>
                    </a:lnTo>
                    <a:lnTo>
                      <a:pt x="146737" y="22212"/>
                    </a:lnTo>
                    <a:lnTo>
                      <a:pt x="146747" y="22212"/>
                    </a:lnTo>
                    <a:lnTo>
                      <a:pt x="146747" y="22231"/>
                    </a:lnTo>
                    <a:lnTo>
                      <a:pt x="146765" y="22231"/>
                    </a:lnTo>
                    <a:lnTo>
                      <a:pt x="146765" y="22259"/>
                    </a:lnTo>
                    <a:lnTo>
                      <a:pt x="146784" y="22259"/>
                    </a:lnTo>
                    <a:lnTo>
                      <a:pt x="146784" y="22296"/>
                    </a:lnTo>
                    <a:lnTo>
                      <a:pt x="146793" y="22296"/>
                    </a:lnTo>
                    <a:lnTo>
                      <a:pt x="146793" y="22323"/>
                    </a:lnTo>
                    <a:lnTo>
                      <a:pt x="146812" y="22323"/>
                    </a:lnTo>
                    <a:lnTo>
                      <a:pt x="146812" y="22342"/>
                    </a:lnTo>
                    <a:lnTo>
                      <a:pt x="146830" y="22342"/>
                    </a:lnTo>
                    <a:lnTo>
                      <a:pt x="146830" y="22370"/>
                    </a:lnTo>
                    <a:lnTo>
                      <a:pt x="146839" y="22370"/>
                    </a:lnTo>
                    <a:lnTo>
                      <a:pt x="146839" y="22398"/>
                    </a:lnTo>
                    <a:lnTo>
                      <a:pt x="146858" y="22398"/>
                    </a:lnTo>
                    <a:lnTo>
                      <a:pt x="146858" y="22435"/>
                    </a:lnTo>
                    <a:lnTo>
                      <a:pt x="146876" y="22435"/>
                    </a:lnTo>
                    <a:lnTo>
                      <a:pt x="146876" y="22444"/>
                    </a:lnTo>
                    <a:lnTo>
                      <a:pt x="146886" y="22444"/>
                    </a:lnTo>
                    <a:lnTo>
                      <a:pt x="146886" y="22481"/>
                    </a:lnTo>
                    <a:lnTo>
                      <a:pt x="146904" y="22481"/>
                    </a:lnTo>
                    <a:lnTo>
                      <a:pt x="146904" y="22509"/>
                    </a:lnTo>
                    <a:lnTo>
                      <a:pt x="146923" y="22509"/>
                    </a:lnTo>
                    <a:lnTo>
                      <a:pt x="146923" y="22527"/>
                    </a:lnTo>
                    <a:lnTo>
                      <a:pt x="146932" y="22527"/>
                    </a:lnTo>
                    <a:lnTo>
                      <a:pt x="146932" y="22574"/>
                    </a:lnTo>
                    <a:lnTo>
                      <a:pt x="146951" y="22574"/>
                    </a:lnTo>
                    <a:lnTo>
                      <a:pt x="146951" y="22601"/>
                    </a:lnTo>
                    <a:lnTo>
                      <a:pt x="146969" y="22601"/>
                    </a:lnTo>
                    <a:lnTo>
                      <a:pt x="146969" y="22629"/>
                    </a:lnTo>
                    <a:lnTo>
                      <a:pt x="146978" y="22629"/>
                    </a:lnTo>
                    <a:lnTo>
                      <a:pt x="146978" y="22666"/>
                    </a:lnTo>
                    <a:lnTo>
                      <a:pt x="146997" y="22666"/>
                    </a:lnTo>
                    <a:lnTo>
                      <a:pt x="146997" y="22694"/>
                    </a:lnTo>
                    <a:lnTo>
                      <a:pt x="147015" y="22694"/>
                    </a:lnTo>
                    <a:lnTo>
                      <a:pt x="147015" y="22722"/>
                    </a:lnTo>
                    <a:lnTo>
                      <a:pt x="147025" y="22722"/>
                    </a:lnTo>
                    <a:lnTo>
                      <a:pt x="147025" y="22759"/>
                    </a:lnTo>
                    <a:lnTo>
                      <a:pt x="147043" y="22759"/>
                    </a:lnTo>
                    <a:lnTo>
                      <a:pt x="147043" y="22805"/>
                    </a:lnTo>
                    <a:lnTo>
                      <a:pt x="147062" y="22805"/>
                    </a:lnTo>
                    <a:lnTo>
                      <a:pt x="147062" y="22833"/>
                    </a:lnTo>
                    <a:lnTo>
                      <a:pt x="147071" y="22833"/>
                    </a:lnTo>
                    <a:lnTo>
                      <a:pt x="147071" y="22712"/>
                    </a:lnTo>
                    <a:lnTo>
                      <a:pt x="147089" y="22712"/>
                    </a:lnTo>
                    <a:lnTo>
                      <a:pt x="147089" y="22416"/>
                    </a:lnTo>
                    <a:lnTo>
                      <a:pt x="147108" y="22416"/>
                    </a:lnTo>
                    <a:lnTo>
                      <a:pt x="147108" y="22249"/>
                    </a:lnTo>
                    <a:lnTo>
                      <a:pt x="147117" y="22249"/>
                    </a:lnTo>
                    <a:lnTo>
                      <a:pt x="147117" y="22110"/>
                    </a:lnTo>
                    <a:lnTo>
                      <a:pt x="147136" y="22110"/>
                    </a:lnTo>
                    <a:lnTo>
                      <a:pt x="147136" y="21971"/>
                    </a:lnTo>
                    <a:lnTo>
                      <a:pt x="147154" y="21971"/>
                    </a:lnTo>
                    <a:lnTo>
                      <a:pt x="147154" y="21842"/>
                    </a:lnTo>
                    <a:lnTo>
                      <a:pt x="147164" y="21842"/>
                    </a:lnTo>
                    <a:lnTo>
                      <a:pt x="147164" y="21768"/>
                    </a:lnTo>
                    <a:lnTo>
                      <a:pt x="147182" y="21768"/>
                    </a:lnTo>
                    <a:lnTo>
                      <a:pt x="147182" y="21694"/>
                    </a:lnTo>
                    <a:lnTo>
                      <a:pt x="147201" y="21694"/>
                    </a:lnTo>
                    <a:lnTo>
                      <a:pt x="147201" y="21601"/>
                    </a:lnTo>
                    <a:lnTo>
                      <a:pt x="147210" y="21601"/>
                    </a:lnTo>
                    <a:lnTo>
                      <a:pt x="147210" y="21518"/>
                    </a:lnTo>
                    <a:lnTo>
                      <a:pt x="147228" y="21518"/>
                    </a:lnTo>
                    <a:lnTo>
                      <a:pt x="147228" y="21444"/>
                    </a:lnTo>
                    <a:lnTo>
                      <a:pt x="147247" y="21444"/>
                    </a:lnTo>
                    <a:lnTo>
                      <a:pt x="147247" y="21379"/>
                    </a:lnTo>
                    <a:lnTo>
                      <a:pt x="147256" y="21379"/>
                    </a:lnTo>
                    <a:lnTo>
                      <a:pt x="147256" y="21332"/>
                    </a:lnTo>
                    <a:lnTo>
                      <a:pt x="147275" y="21332"/>
                    </a:lnTo>
                    <a:lnTo>
                      <a:pt x="147275" y="21277"/>
                    </a:lnTo>
                    <a:lnTo>
                      <a:pt x="147293" y="21277"/>
                    </a:lnTo>
                    <a:lnTo>
                      <a:pt x="147293" y="21230"/>
                    </a:lnTo>
                    <a:lnTo>
                      <a:pt x="147303" y="21230"/>
                    </a:lnTo>
                    <a:lnTo>
                      <a:pt x="147303" y="21166"/>
                    </a:lnTo>
                    <a:lnTo>
                      <a:pt x="147321" y="21166"/>
                    </a:lnTo>
                    <a:lnTo>
                      <a:pt x="147321" y="21119"/>
                    </a:lnTo>
                    <a:lnTo>
                      <a:pt x="147340" y="21119"/>
                    </a:lnTo>
                    <a:lnTo>
                      <a:pt x="147340" y="21054"/>
                    </a:lnTo>
                    <a:lnTo>
                      <a:pt x="147349" y="21054"/>
                    </a:lnTo>
                    <a:lnTo>
                      <a:pt x="147349" y="21008"/>
                    </a:lnTo>
                    <a:lnTo>
                      <a:pt x="147367" y="21008"/>
                    </a:lnTo>
                    <a:lnTo>
                      <a:pt x="147367" y="20980"/>
                    </a:lnTo>
                    <a:lnTo>
                      <a:pt x="147386" y="20980"/>
                    </a:lnTo>
                    <a:lnTo>
                      <a:pt x="147386" y="20934"/>
                    </a:lnTo>
                    <a:lnTo>
                      <a:pt x="147395" y="20934"/>
                    </a:lnTo>
                    <a:lnTo>
                      <a:pt x="147395" y="20906"/>
                    </a:lnTo>
                    <a:lnTo>
                      <a:pt x="147414" y="20906"/>
                    </a:lnTo>
                    <a:lnTo>
                      <a:pt x="147414" y="20860"/>
                    </a:lnTo>
                    <a:lnTo>
                      <a:pt x="147432" y="20860"/>
                    </a:lnTo>
                    <a:lnTo>
                      <a:pt x="147432" y="20823"/>
                    </a:lnTo>
                    <a:lnTo>
                      <a:pt x="147441" y="20823"/>
                    </a:lnTo>
                    <a:lnTo>
                      <a:pt x="147441" y="20777"/>
                    </a:lnTo>
                    <a:lnTo>
                      <a:pt x="147460" y="20777"/>
                    </a:lnTo>
                    <a:lnTo>
                      <a:pt x="147460" y="20730"/>
                    </a:lnTo>
                    <a:lnTo>
                      <a:pt x="147479" y="20730"/>
                    </a:lnTo>
                    <a:lnTo>
                      <a:pt x="147479" y="20703"/>
                    </a:lnTo>
                    <a:lnTo>
                      <a:pt x="147488" y="20703"/>
                    </a:lnTo>
                    <a:lnTo>
                      <a:pt x="147488" y="20675"/>
                    </a:lnTo>
                    <a:lnTo>
                      <a:pt x="147506" y="20675"/>
                    </a:lnTo>
                    <a:lnTo>
                      <a:pt x="147506" y="20638"/>
                    </a:lnTo>
                    <a:lnTo>
                      <a:pt x="147525" y="20638"/>
                    </a:lnTo>
                    <a:lnTo>
                      <a:pt x="147525" y="20610"/>
                    </a:lnTo>
                    <a:lnTo>
                      <a:pt x="147534" y="20610"/>
                    </a:lnTo>
                    <a:lnTo>
                      <a:pt x="147534" y="20582"/>
                    </a:lnTo>
                    <a:lnTo>
                      <a:pt x="147553" y="20582"/>
                    </a:lnTo>
                    <a:lnTo>
                      <a:pt x="147553" y="20545"/>
                    </a:lnTo>
                    <a:lnTo>
                      <a:pt x="147571" y="20545"/>
                    </a:lnTo>
                    <a:lnTo>
                      <a:pt x="147571" y="20517"/>
                    </a:lnTo>
                    <a:lnTo>
                      <a:pt x="147580" y="20517"/>
                    </a:lnTo>
                    <a:lnTo>
                      <a:pt x="147580" y="20489"/>
                    </a:lnTo>
                    <a:lnTo>
                      <a:pt x="147599" y="20489"/>
                    </a:lnTo>
                    <a:lnTo>
                      <a:pt x="147599" y="20452"/>
                    </a:lnTo>
                    <a:lnTo>
                      <a:pt x="147617" y="20452"/>
                    </a:lnTo>
                    <a:lnTo>
                      <a:pt x="147617" y="20443"/>
                    </a:lnTo>
                    <a:lnTo>
                      <a:pt x="147627" y="20443"/>
                    </a:lnTo>
                    <a:lnTo>
                      <a:pt x="147627" y="20406"/>
                    </a:lnTo>
                    <a:lnTo>
                      <a:pt x="147645" y="20406"/>
                    </a:lnTo>
                    <a:lnTo>
                      <a:pt x="147645" y="20397"/>
                    </a:lnTo>
                    <a:lnTo>
                      <a:pt x="147664" y="20397"/>
                    </a:lnTo>
                    <a:lnTo>
                      <a:pt x="147664" y="20360"/>
                    </a:lnTo>
                    <a:lnTo>
                      <a:pt x="147673" y="20360"/>
                    </a:lnTo>
                    <a:lnTo>
                      <a:pt x="147673" y="20332"/>
                    </a:lnTo>
                    <a:lnTo>
                      <a:pt x="147692" y="20332"/>
                    </a:lnTo>
                    <a:lnTo>
                      <a:pt x="147692" y="20313"/>
                    </a:lnTo>
                    <a:lnTo>
                      <a:pt x="147710" y="20313"/>
                    </a:lnTo>
                    <a:lnTo>
                      <a:pt x="147710" y="20286"/>
                    </a:lnTo>
                    <a:lnTo>
                      <a:pt x="147719" y="20286"/>
                    </a:lnTo>
                    <a:lnTo>
                      <a:pt x="147719" y="20267"/>
                    </a:lnTo>
                    <a:lnTo>
                      <a:pt x="147738" y="20267"/>
                    </a:lnTo>
                    <a:lnTo>
                      <a:pt x="147738" y="20239"/>
                    </a:lnTo>
                    <a:lnTo>
                      <a:pt x="147756" y="20239"/>
                    </a:lnTo>
                    <a:lnTo>
                      <a:pt x="147756" y="20221"/>
                    </a:lnTo>
                    <a:lnTo>
                      <a:pt x="147766" y="20221"/>
                    </a:lnTo>
                    <a:lnTo>
                      <a:pt x="147766" y="20193"/>
                    </a:lnTo>
                    <a:lnTo>
                      <a:pt x="147784" y="20193"/>
                    </a:lnTo>
                    <a:lnTo>
                      <a:pt x="147784" y="20175"/>
                    </a:lnTo>
                    <a:lnTo>
                      <a:pt x="147803" y="20175"/>
                    </a:lnTo>
                    <a:lnTo>
                      <a:pt x="147803" y="20165"/>
                    </a:lnTo>
                    <a:lnTo>
                      <a:pt x="147812" y="20165"/>
                    </a:lnTo>
                    <a:lnTo>
                      <a:pt x="147812" y="20147"/>
                    </a:lnTo>
                    <a:lnTo>
                      <a:pt x="147830" y="20147"/>
                    </a:lnTo>
                    <a:lnTo>
                      <a:pt x="147830" y="20119"/>
                    </a:lnTo>
                    <a:lnTo>
                      <a:pt x="147849" y="20119"/>
                    </a:lnTo>
                    <a:lnTo>
                      <a:pt x="147849" y="20100"/>
                    </a:lnTo>
                    <a:lnTo>
                      <a:pt x="147858" y="20100"/>
                    </a:lnTo>
                    <a:lnTo>
                      <a:pt x="147858" y="20082"/>
                    </a:lnTo>
                    <a:lnTo>
                      <a:pt x="147877" y="20082"/>
                    </a:lnTo>
                    <a:lnTo>
                      <a:pt x="147877" y="20073"/>
                    </a:lnTo>
                    <a:lnTo>
                      <a:pt x="147895" y="20073"/>
                    </a:lnTo>
                    <a:lnTo>
                      <a:pt x="147895" y="20036"/>
                    </a:lnTo>
                    <a:lnTo>
                      <a:pt x="147905" y="20036"/>
                    </a:lnTo>
                    <a:lnTo>
                      <a:pt x="147905" y="20026"/>
                    </a:lnTo>
                    <a:lnTo>
                      <a:pt x="147923" y="20026"/>
                    </a:lnTo>
                    <a:lnTo>
                      <a:pt x="147923" y="20008"/>
                    </a:lnTo>
                    <a:lnTo>
                      <a:pt x="147942" y="20008"/>
                    </a:lnTo>
                    <a:lnTo>
                      <a:pt x="147942" y="19989"/>
                    </a:lnTo>
                    <a:lnTo>
                      <a:pt x="147951" y="19989"/>
                    </a:lnTo>
                    <a:lnTo>
                      <a:pt x="147951" y="19980"/>
                    </a:lnTo>
                    <a:lnTo>
                      <a:pt x="147969" y="19980"/>
                    </a:lnTo>
                    <a:lnTo>
                      <a:pt x="147969" y="19962"/>
                    </a:lnTo>
                    <a:lnTo>
                      <a:pt x="147988" y="19962"/>
                    </a:lnTo>
                    <a:lnTo>
                      <a:pt x="147988" y="19943"/>
                    </a:lnTo>
                    <a:lnTo>
                      <a:pt x="147997" y="19943"/>
                    </a:lnTo>
                    <a:lnTo>
                      <a:pt x="147997" y="19934"/>
                    </a:lnTo>
                    <a:lnTo>
                      <a:pt x="148016" y="19934"/>
                    </a:lnTo>
                    <a:lnTo>
                      <a:pt x="148016" y="19915"/>
                    </a:lnTo>
                    <a:lnTo>
                      <a:pt x="148034" y="19915"/>
                    </a:lnTo>
                    <a:lnTo>
                      <a:pt x="148034" y="19897"/>
                    </a:lnTo>
                    <a:lnTo>
                      <a:pt x="148044" y="19897"/>
                    </a:lnTo>
                    <a:lnTo>
                      <a:pt x="148044" y="19887"/>
                    </a:lnTo>
                    <a:lnTo>
                      <a:pt x="148062" y="19887"/>
                    </a:lnTo>
                    <a:lnTo>
                      <a:pt x="148062" y="19869"/>
                    </a:lnTo>
                    <a:lnTo>
                      <a:pt x="148081" y="19869"/>
                    </a:lnTo>
                    <a:lnTo>
                      <a:pt x="148081" y="19850"/>
                    </a:lnTo>
                    <a:lnTo>
                      <a:pt x="148090" y="19850"/>
                    </a:lnTo>
                    <a:lnTo>
                      <a:pt x="148090" y="19841"/>
                    </a:lnTo>
                    <a:lnTo>
                      <a:pt x="148108" y="19841"/>
                    </a:lnTo>
                    <a:lnTo>
                      <a:pt x="148108" y="19823"/>
                    </a:lnTo>
                    <a:lnTo>
                      <a:pt x="148127" y="19823"/>
                    </a:lnTo>
                    <a:lnTo>
                      <a:pt x="148127" y="19804"/>
                    </a:lnTo>
                    <a:lnTo>
                      <a:pt x="148136" y="19804"/>
                    </a:lnTo>
                    <a:lnTo>
                      <a:pt x="148136" y="19795"/>
                    </a:lnTo>
                    <a:lnTo>
                      <a:pt x="148155" y="19795"/>
                    </a:lnTo>
                    <a:lnTo>
                      <a:pt x="148155" y="19776"/>
                    </a:lnTo>
                    <a:lnTo>
                      <a:pt x="148182" y="19776"/>
                    </a:lnTo>
                    <a:lnTo>
                      <a:pt x="148182" y="19758"/>
                    </a:lnTo>
                    <a:lnTo>
                      <a:pt x="148201" y="19758"/>
                    </a:lnTo>
                    <a:lnTo>
                      <a:pt x="148201" y="19748"/>
                    </a:lnTo>
                    <a:lnTo>
                      <a:pt x="148220" y="19748"/>
                    </a:lnTo>
                    <a:lnTo>
                      <a:pt x="148220" y="19730"/>
                    </a:lnTo>
                    <a:lnTo>
                      <a:pt x="148229" y="19730"/>
                    </a:lnTo>
                    <a:lnTo>
                      <a:pt x="148229" y="19711"/>
                    </a:lnTo>
                    <a:lnTo>
                      <a:pt x="148266" y="19711"/>
                    </a:lnTo>
                    <a:lnTo>
                      <a:pt x="148266" y="19702"/>
                    </a:lnTo>
                    <a:lnTo>
                      <a:pt x="148275" y="19702"/>
                    </a:lnTo>
                    <a:lnTo>
                      <a:pt x="148275" y="19684"/>
                    </a:lnTo>
                    <a:lnTo>
                      <a:pt x="148294" y="19684"/>
                    </a:lnTo>
                    <a:lnTo>
                      <a:pt x="148294" y="19665"/>
                    </a:lnTo>
                    <a:lnTo>
                      <a:pt x="148321" y="19665"/>
                    </a:lnTo>
                    <a:lnTo>
                      <a:pt x="148321" y="19656"/>
                    </a:lnTo>
                    <a:lnTo>
                      <a:pt x="148340" y="19656"/>
                    </a:lnTo>
                    <a:lnTo>
                      <a:pt x="148340" y="19637"/>
                    </a:lnTo>
                    <a:lnTo>
                      <a:pt x="148368" y="19637"/>
                    </a:lnTo>
                    <a:lnTo>
                      <a:pt x="148368" y="19619"/>
                    </a:lnTo>
                    <a:lnTo>
                      <a:pt x="148386" y="19619"/>
                    </a:lnTo>
                    <a:lnTo>
                      <a:pt x="148386" y="19610"/>
                    </a:lnTo>
                    <a:lnTo>
                      <a:pt x="148414" y="19610"/>
                    </a:lnTo>
                    <a:lnTo>
                      <a:pt x="148414" y="19591"/>
                    </a:lnTo>
                    <a:lnTo>
                      <a:pt x="148433" y="19591"/>
                    </a:lnTo>
                    <a:lnTo>
                      <a:pt x="148433" y="19572"/>
                    </a:lnTo>
                    <a:lnTo>
                      <a:pt x="148460" y="19572"/>
                    </a:lnTo>
                    <a:lnTo>
                      <a:pt x="148460" y="19563"/>
                    </a:lnTo>
                    <a:lnTo>
                      <a:pt x="148497" y="19563"/>
                    </a:lnTo>
                    <a:lnTo>
                      <a:pt x="148497" y="19545"/>
                    </a:lnTo>
                    <a:lnTo>
                      <a:pt x="148525" y="19545"/>
                    </a:lnTo>
                    <a:lnTo>
                      <a:pt x="148525" y="19526"/>
                    </a:lnTo>
                    <a:lnTo>
                      <a:pt x="148553" y="19526"/>
                    </a:lnTo>
                    <a:lnTo>
                      <a:pt x="148553" y="19517"/>
                    </a:lnTo>
                    <a:lnTo>
                      <a:pt x="148571" y="19517"/>
                    </a:lnTo>
                    <a:lnTo>
                      <a:pt x="148571" y="19498"/>
                    </a:lnTo>
                    <a:lnTo>
                      <a:pt x="148599" y="19498"/>
                    </a:lnTo>
                    <a:lnTo>
                      <a:pt x="148599" y="19480"/>
                    </a:lnTo>
                    <a:lnTo>
                      <a:pt x="148646" y="19480"/>
                    </a:lnTo>
                    <a:lnTo>
                      <a:pt x="148646" y="19471"/>
                    </a:lnTo>
                    <a:lnTo>
                      <a:pt x="148683" y="19471"/>
                    </a:lnTo>
                    <a:lnTo>
                      <a:pt x="148683" y="19452"/>
                    </a:lnTo>
                    <a:lnTo>
                      <a:pt x="148710" y="19452"/>
                    </a:lnTo>
                    <a:lnTo>
                      <a:pt x="148710" y="19434"/>
                    </a:lnTo>
                    <a:lnTo>
                      <a:pt x="148738" y="19434"/>
                    </a:lnTo>
                    <a:lnTo>
                      <a:pt x="148738" y="19424"/>
                    </a:lnTo>
                    <a:lnTo>
                      <a:pt x="148785" y="19424"/>
                    </a:lnTo>
                    <a:lnTo>
                      <a:pt x="148785" y="19406"/>
                    </a:lnTo>
                    <a:lnTo>
                      <a:pt x="148831" y="19406"/>
                    </a:lnTo>
                    <a:lnTo>
                      <a:pt x="148831" y="19387"/>
                    </a:lnTo>
                    <a:lnTo>
                      <a:pt x="148868" y="19387"/>
                    </a:lnTo>
                    <a:lnTo>
                      <a:pt x="148868" y="19378"/>
                    </a:lnTo>
                    <a:lnTo>
                      <a:pt x="148914" y="19378"/>
                    </a:lnTo>
                    <a:lnTo>
                      <a:pt x="148914" y="19359"/>
                    </a:lnTo>
                    <a:lnTo>
                      <a:pt x="148961" y="19359"/>
                    </a:lnTo>
                    <a:lnTo>
                      <a:pt x="148961" y="19341"/>
                    </a:lnTo>
                    <a:lnTo>
                      <a:pt x="149016" y="19341"/>
                    </a:lnTo>
                    <a:lnTo>
                      <a:pt x="149016" y="19332"/>
                    </a:lnTo>
                    <a:lnTo>
                      <a:pt x="149062" y="19332"/>
                    </a:lnTo>
                    <a:lnTo>
                      <a:pt x="149062" y="19313"/>
                    </a:lnTo>
                    <a:lnTo>
                      <a:pt x="149109" y="19313"/>
                    </a:lnTo>
                    <a:lnTo>
                      <a:pt x="149109" y="19452"/>
                    </a:lnTo>
                    <a:lnTo>
                      <a:pt x="149127" y="19452"/>
                    </a:lnTo>
                    <a:lnTo>
                      <a:pt x="149127" y="20841"/>
                    </a:lnTo>
                    <a:lnTo>
                      <a:pt x="149146" y="20841"/>
                    </a:lnTo>
                    <a:lnTo>
                      <a:pt x="149146" y="22212"/>
                    </a:lnTo>
                    <a:lnTo>
                      <a:pt x="149155" y="22212"/>
                    </a:lnTo>
                    <a:lnTo>
                      <a:pt x="149155" y="23602"/>
                    </a:lnTo>
                    <a:lnTo>
                      <a:pt x="149174" y="23602"/>
                    </a:lnTo>
                    <a:lnTo>
                      <a:pt x="149174" y="24982"/>
                    </a:lnTo>
                    <a:lnTo>
                      <a:pt x="149192" y="24982"/>
                    </a:lnTo>
                    <a:lnTo>
                      <a:pt x="149192" y="26371"/>
                    </a:lnTo>
                    <a:lnTo>
                      <a:pt x="149201" y="26371"/>
                    </a:lnTo>
                    <a:lnTo>
                      <a:pt x="149201" y="27742"/>
                    </a:lnTo>
                    <a:lnTo>
                      <a:pt x="149220" y="27742"/>
                    </a:lnTo>
                    <a:lnTo>
                      <a:pt x="149220" y="29113"/>
                    </a:lnTo>
                    <a:lnTo>
                      <a:pt x="149238" y="29113"/>
                    </a:lnTo>
                    <a:lnTo>
                      <a:pt x="149238" y="30502"/>
                    </a:lnTo>
                    <a:lnTo>
                      <a:pt x="149248" y="30502"/>
                    </a:lnTo>
                    <a:lnTo>
                      <a:pt x="149248" y="31882"/>
                    </a:lnTo>
                    <a:lnTo>
                      <a:pt x="149266" y="31882"/>
                    </a:lnTo>
                    <a:lnTo>
                      <a:pt x="149266" y="33253"/>
                    </a:lnTo>
                    <a:lnTo>
                      <a:pt x="149285" y="33253"/>
                    </a:lnTo>
                    <a:lnTo>
                      <a:pt x="149285" y="34643"/>
                    </a:lnTo>
                    <a:lnTo>
                      <a:pt x="149294" y="34643"/>
                    </a:lnTo>
                    <a:lnTo>
                      <a:pt x="149294" y="36013"/>
                    </a:lnTo>
                    <a:lnTo>
                      <a:pt x="149312" y="36013"/>
                    </a:lnTo>
                    <a:lnTo>
                      <a:pt x="149312" y="37394"/>
                    </a:lnTo>
                    <a:lnTo>
                      <a:pt x="149331" y="37394"/>
                    </a:lnTo>
                    <a:lnTo>
                      <a:pt x="149331" y="37773"/>
                    </a:lnTo>
                    <a:lnTo>
                      <a:pt x="146460" y="37773"/>
                    </a:lnTo>
                    <a:lnTo>
                      <a:pt x="146460" y="377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826" name="Google Shape;826;p32"/>
              <p:cNvGrpSpPr/>
              <p:nvPr/>
            </p:nvGrpSpPr>
            <p:grpSpPr>
              <a:xfrm>
                <a:off x="-347595" y="3417603"/>
                <a:ext cx="9755938" cy="1326475"/>
                <a:chOff x="-347595" y="3417603"/>
                <a:chExt cx="9755938" cy="1326475"/>
              </a:xfrm>
            </p:grpSpPr>
            <p:grpSp>
              <p:nvGrpSpPr>
                <p:cNvPr id="827" name="Google Shape;827;p32"/>
                <p:cNvGrpSpPr/>
                <p:nvPr/>
              </p:nvGrpSpPr>
              <p:grpSpPr>
                <a:xfrm>
                  <a:off x="-347595" y="3417603"/>
                  <a:ext cx="5179172" cy="1310721"/>
                  <a:chOff x="238125" y="3213602"/>
                  <a:chExt cx="3733275" cy="944800"/>
                </a:xfrm>
              </p:grpSpPr>
              <p:sp>
                <p:nvSpPr>
                  <p:cNvPr id="828" name="Google Shape;828;p32"/>
                  <p:cNvSpPr/>
                  <p:nvPr/>
                </p:nvSpPr>
                <p:spPr>
                  <a:xfrm>
                    <a:off x="742925" y="3428345"/>
                    <a:ext cx="1875925" cy="583350"/>
                  </a:xfrm>
                  <a:custGeom>
                    <a:avLst/>
                    <a:gdLst/>
                    <a:ahLst/>
                    <a:cxnLst/>
                    <a:rect l="l" t="t" r="r" b="b"/>
                    <a:pathLst>
                      <a:path w="75037" h="23334" extrusionOk="0">
                        <a:moveTo>
                          <a:pt x="73573" y="21231"/>
                        </a:moveTo>
                        <a:cubicBezTo>
                          <a:pt x="74527" y="20879"/>
                          <a:pt x="75036" y="19823"/>
                          <a:pt x="74620" y="18850"/>
                        </a:cubicBezTo>
                        <a:cubicBezTo>
                          <a:pt x="74416" y="18387"/>
                          <a:pt x="74027" y="18026"/>
                          <a:pt x="73545" y="17859"/>
                        </a:cubicBezTo>
                        <a:cubicBezTo>
                          <a:pt x="72526" y="17498"/>
                          <a:pt x="71452" y="18026"/>
                          <a:pt x="71128" y="18961"/>
                        </a:cubicBezTo>
                        <a:cubicBezTo>
                          <a:pt x="71202" y="18757"/>
                          <a:pt x="71155" y="18526"/>
                          <a:pt x="71007" y="18359"/>
                        </a:cubicBezTo>
                        <a:cubicBezTo>
                          <a:pt x="70850" y="18192"/>
                          <a:pt x="70618" y="18118"/>
                          <a:pt x="70396" y="18165"/>
                        </a:cubicBezTo>
                        <a:cubicBezTo>
                          <a:pt x="70248" y="17340"/>
                          <a:pt x="69683" y="16636"/>
                          <a:pt x="68886" y="16312"/>
                        </a:cubicBezTo>
                        <a:cubicBezTo>
                          <a:pt x="68089" y="15979"/>
                          <a:pt x="67172" y="16062"/>
                          <a:pt x="66459" y="16534"/>
                        </a:cubicBezTo>
                        <a:cubicBezTo>
                          <a:pt x="66515" y="16331"/>
                          <a:pt x="66450" y="16099"/>
                          <a:pt x="66311" y="15932"/>
                        </a:cubicBezTo>
                        <a:cubicBezTo>
                          <a:pt x="66163" y="15766"/>
                          <a:pt x="65950" y="15682"/>
                          <a:pt x="65718" y="15692"/>
                        </a:cubicBezTo>
                        <a:cubicBezTo>
                          <a:pt x="66107" y="15580"/>
                          <a:pt x="66422" y="15321"/>
                          <a:pt x="66607" y="14978"/>
                        </a:cubicBezTo>
                        <a:cubicBezTo>
                          <a:pt x="66793" y="14636"/>
                          <a:pt x="66820" y="14228"/>
                          <a:pt x="66691" y="13858"/>
                        </a:cubicBezTo>
                        <a:cubicBezTo>
                          <a:pt x="66996" y="13422"/>
                          <a:pt x="66959" y="12829"/>
                          <a:pt x="66607" y="12422"/>
                        </a:cubicBezTo>
                        <a:cubicBezTo>
                          <a:pt x="66255" y="12014"/>
                          <a:pt x="65663" y="11885"/>
                          <a:pt x="65172" y="12107"/>
                        </a:cubicBezTo>
                        <a:cubicBezTo>
                          <a:pt x="65394" y="11894"/>
                          <a:pt x="65459" y="11579"/>
                          <a:pt x="65348" y="11292"/>
                        </a:cubicBezTo>
                        <a:cubicBezTo>
                          <a:pt x="65237" y="11014"/>
                          <a:pt x="64968" y="10819"/>
                          <a:pt x="64662" y="10810"/>
                        </a:cubicBezTo>
                        <a:cubicBezTo>
                          <a:pt x="64347" y="10792"/>
                          <a:pt x="64070" y="10968"/>
                          <a:pt x="63931" y="11236"/>
                        </a:cubicBezTo>
                        <a:cubicBezTo>
                          <a:pt x="63801" y="10968"/>
                          <a:pt x="63486" y="10819"/>
                          <a:pt x="63180" y="10894"/>
                        </a:cubicBezTo>
                        <a:cubicBezTo>
                          <a:pt x="62884" y="10968"/>
                          <a:pt x="62680" y="11236"/>
                          <a:pt x="62689" y="11533"/>
                        </a:cubicBezTo>
                        <a:cubicBezTo>
                          <a:pt x="62671" y="11422"/>
                          <a:pt x="62606" y="11329"/>
                          <a:pt x="62513" y="11264"/>
                        </a:cubicBezTo>
                        <a:cubicBezTo>
                          <a:pt x="62421" y="11199"/>
                          <a:pt x="62300" y="11171"/>
                          <a:pt x="62189" y="11190"/>
                        </a:cubicBezTo>
                        <a:cubicBezTo>
                          <a:pt x="62773" y="10023"/>
                          <a:pt x="62606" y="8634"/>
                          <a:pt x="61772" y="7615"/>
                        </a:cubicBezTo>
                        <a:cubicBezTo>
                          <a:pt x="61930" y="7327"/>
                          <a:pt x="61911" y="6976"/>
                          <a:pt x="61735" y="6698"/>
                        </a:cubicBezTo>
                        <a:cubicBezTo>
                          <a:pt x="61550" y="6420"/>
                          <a:pt x="61235" y="6262"/>
                          <a:pt x="60902" y="6290"/>
                        </a:cubicBezTo>
                        <a:cubicBezTo>
                          <a:pt x="60568" y="6309"/>
                          <a:pt x="60272" y="6503"/>
                          <a:pt x="60133" y="6800"/>
                        </a:cubicBezTo>
                        <a:cubicBezTo>
                          <a:pt x="60050" y="6531"/>
                          <a:pt x="59855" y="6299"/>
                          <a:pt x="59596" y="6179"/>
                        </a:cubicBezTo>
                        <a:cubicBezTo>
                          <a:pt x="59336" y="6059"/>
                          <a:pt x="59040" y="6049"/>
                          <a:pt x="58781" y="6160"/>
                        </a:cubicBezTo>
                        <a:cubicBezTo>
                          <a:pt x="58188" y="5151"/>
                          <a:pt x="56993" y="4660"/>
                          <a:pt x="55863" y="4966"/>
                        </a:cubicBezTo>
                        <a:cubicBezTo>
                          <a:pt x="54724" y="5271"/>
                          <a:pt x="53946" y="6299"/>
                          <a:pt x="53964" y="7457"/>
                        </a:cubicBezTo>
                        <a:cubicBezTo>
                          <a:pt x="53677" y="7142"/>
                          <a:pt x="53205" y="7059"/>
                          <a:pt x="52834" y="7263"/>
                        </a:cubicBezTo>
                        <a:cubicBezTo>
                          <a:pt x="52640" y="6586"/>
                          <a:pt x="52028" y="6105"/>
                          <a:pt x="51315" y="6068"/>
                        </a:cubicBezTo>
                        <a:cubicBezTo>
                          <a:pt x="51324" y="5382"/>
                          <a:pt x="50898" y="4753"/>
                          <a:pt x="50241" y="4512"/>
                        </a:cubicBezTo>
                        <a:cubicBezTo>
                          <a:pt x="49592" y="4262"/>
                          <a:pt x="48851" y="4456"/>
                          <a:pt x="48397" y="4984"/>
                        </a:cubicBezTo>
                        <a:cubicBezTo>
                          <a:pt x="47573" y="4845"/>
                          <a:pt x="46739" y="5179"/>
                          <a:pt x="46239" y="5846"/>
                        </a:cubicBezTo>
                        <a:cubicBezTo>
                          <a:pt x="45748" y="6512"/>
                          <a:pt x="45665" y="7392"/>
                          <a:pt x="46045" y="8133"/>
                        </a:cubicBezTo>
                        <a:cubicBezTo>
                          <a:pt x="45896" y="8013"/>
                          <a:pt x="45702" y="7976"/>
                          <a:pt x="45517" y="8031"/>
                        </a:cubicBezTo>
                        <a:cubicBezTo>
                          <a:pt x="45341" y="8087"/>
                          <a:pt x="45202" y="8235"/>
                          <a:pt x="45155" y="8420"/>
                        </a:cubicBezTo>
                        <a:cubicBezTo>
                          <a:pt x="44850" y="7568"/>
                          <a:pt x="44118" y="6938"/>
                          <a:pt x="43229" y="6725"/>
                        </a:cubicBezTo>
                        <a:cubicBezTo>
                          <a:pt x="43618" y="6253"/>
                          <a:pt x="43664" y="5586"/>
                          <a:pt x="43349" y="5058"/>
                        </a:cubicBezTo>
                        <a:cubicBezTo>
                          <a:pt x="43034" y="4539"/>
                          <a:pt x="42423" y="4262"/>
                          <a:pt x="41812" y="4373"/>
                        </a:cubicBezTo>
                        <a:cubicBezTo>
                          <a:pt x="41737" y="4002"/>
                          <a:pt x="41441" y="3715"/>
                          <a:pt x="41071" y="3650"/>
                        </a:cubicBezTo>
                        <a:cubicBezTo>
                          <a:pt x="40691" y="3595"/>
                          <a:pt x="40320" y="3771"/>
                          <a:pt x="40135" y="4095"/>
                        </a:cubicBezTo>
                        <a:cubicBezTo>
                          <a:pt x="39292" y="3215"/>
                          <a:pt x="38023" y="2863"/>
                          <a:pt x="36847" y="3206"/>
                        </a:cubicBezTo>
                        <a:cubicBezTo>
                          <a:pt x="35661" y="3539"/>
                          <a:pt x="34781" y="4502"/>
                          <a:pt x="34550" y="5697"/>
                        </a:cubicBezTo>
                        <a:cubicBezTo>
                          <a:pt x="33679" y="4808"/>
                          <a:pt x="32373" y="4475"/>
                          <a:pt x="31169" y="4827"/>
                        </a:cubicBezTo>
                        <a:cubicBezTo>
                          <a:pt x="29974" y="5179"/>
                          <a:pt x="29066" y="6160"/>
                          <a:pt x="28844" y="7374"/>
                        </a:cubicBezTo>
                        <a:cubicBezTo>
                          <a:pt x="28724" y="6725"/>
                          <a:pt x="28335" y="6151"/>
                          <a:pt x="27770" y="5781"/>
                        </a:cubicBezTo>
                        <a:cubicBezTo>
                          <a:pt x="27214" y="5410"/>
                          <a:pt x="26519" y="5280"/>
                          <a:pt x="25861" y="5419"/>
                        </a:cubicBezTo>
                        <a:cubicBezTo>
                          <a:pt x="25917" y="5234"/>
                          <a:pt x="25861" y="5030"/>
                          <a:pt x="25723" y="4882"/>
                        </a:cubicBezTo>
                        <a:cubicBezTo>
                          <a:pt x="25593" y="4743"/>
                          <a:pt x="25389" y="4678"/>
                          <a:pt x="25185" y="4725"/>
                        </a:cubicBezTo>
                        <a:cubicBezTo>
                          <a:pt x="25472" y="4354"/>
                          <a:pt x="25408" y="3836"/>
                          <a:pt x="25037" y="3548"/>
                        </a:cubicBezTo>
                        <a:cubicBezTo>
                          <a:pt x="24676" y="3252"/>
                          <a:pt x="24139" y="3308"/>
                          <a:pt x="23842" y="3660"/>
                        </a:cubicBezTo>
                        <a:cubicBezTo>
                          <a:pt x="23889" y="3326"/>
                          <a:pt x="23722" y="3002"/>
                          <a:pt x="23435" y="2826"/>
                        </a:cubicBezTo>
                        <a:cubicBezTo>
                          <a:pt x="23138" y="2659"/>
                          <a:pt x="22768" y="2678"/>
                          <a:pt x="22499" y="2872"/>
                        </a:cubicBezTo>
                        <a:cubicBezTo>
                          <a:pt x="22221" y="3076"/>
                          <a:pt x="22092" y="3419"/>
                          <a:pt x="22175" y="3743"/>
                        </a:cubicBezTo>
                        <a:cubicBezTo>
                          <a:pt x="21703" y="2604"/>
                          <a:pt x="20461" y="1965"/>
                          <a:pt x="19248" y="2252"/>
                        </a:cubicBezTo>
                        <a:cubicBezTo>
                          <a:pt x="19016" y="1094"/>
                          <a:pt x="18044" y="232"/>
                          <a:pt x="16868" y="112"/>
                        </a:cubicBezTo>
                        <a:cubicBezTo>
                          <a:pt x="15682" y="1"/>
                          <a:pt x="14561" y="659"/>
                          <a:pt x="14117" y="1742"/>
                        </a:cubicBezTo>
                        <a:cubicBezTo>
                          <a:pt x="13811" y="1344"/>
                          <a:pt x="13255" y="1214"/>
                          <a:pt x="12820" y="1455"/>
                        </a:cubicBezTo>
                        <a:cubicBezTo>
                          <a:pt x="12375" y="1696"/>
                          <a:pt x="12181" y="2224"/>
                          <a:pt x="12375" y="2687"/>
                        </a:cubicBezTo>
                        <a:cubicBezTo>
                          <a:pt x="12032" y="2178"/>
                          <a:pt x="11328" y="2039"/>
                          <a:pt x="10801" y="2372"/>
                        </a:cubicBezTo>
                        <a:cubicBezTo>
                          <a:pt x="10708" y="2141"/>
                          <a:pt x="10495" y="1974"/>
                          <a:pt x="10245" y="1937"/>
                        </a:cubicBezTo>
                        <a:cubicBezTo>
                          <a:pt x="9985" y="1900"/>
                          <a:pt x="9735" y="2002"/>
                          <a:pt x="9578" y="2196"/>
                        </a:cubicBezTo>
                        <a:cubicBezTo>
                          <a:pt x="9420" y="2391"/>
                          <a:pt x="9393" y="2659"/>
                          <a:pt x="9485" y="2891"/>
                        </a:cubicBezTo>
                        <a:cubicBezTo>
                          <a:pt x="8716" y="1520"/>
                          <a:pt x="7151" y="779"/>
                          <a:pt x="5586" y="1038"/>
                        </a:cubicBezTo>
                        <a:cubicBezTo>
                          <a:pt x="4030" y="1307"/>
                          <a:pt x="2807" y="2511"/>
                          <a:pt x="2566" y="4049"/>
                        </a:cubicBezTo>
                        <a:cubicBezTo>
                          <a:pt x="2455" y="3937"/>
                          <a:pt x="2288" y="3910"/>
                          <a:pt x="2149" y="3974"/>
                        </a:cubicBezTo>
                        <a:cubicBezTo>
                          <a:pt x="2010" y="4039"/>
                          <a:pt x="1927" y="4188"/>
                          <a:pt x="1946" y="4336"/>
                        </a:cubicBezTo>
                        <a:cubicBezTo>
                          <a:pt x="1964" y="4484"/>
                          <a:pt x="2084" y="4604"/>
                          <a:pt x="2233" y="4641"/>
                        </a:cubicBezTo>
                        <a:cubicBezTo>
                          <a:pt x="1038" y="4901"/>
                          <a:pt x="167" y="5892"/>
                          <a:pt x="84" y="7077"/>
                        </a:cubicBezTo>
                        <a:cubicBezTo>
                          <a:pt x="0" y="8272"/>
                          <a:pt x="732" y="9384"/>
                          <a:pt x="1890" y="9819"/>
                        </a:cubicBezTo>
                        <a:cubicBezTo>
                          <a:pt x="1631" y="9856"/>
                          <a:pt x="1436" y="10041"/>
                          <a:pt x="1381" y="10282"/>
                        </a:cubicBezTo>
                        <a:cubicBezTo>
                          <a:pt x="1325" y="10523"/>
                          <a:pt x="1427" y="10773"/>
                          <a:pt x="1640" y="10912"/>
                        </a:cubicBezTo>
                        <a:cubicBezTo>
                          <a:pt x="1714" y="11264"/>
                          <a:pt x="1853" y="11588"/>
                          <a:pt x="2047" y="11875"/>
                        </a:cubicBezTo>
                        <a:cubicBezTo>
                          <a:pt x="2455" y="12487"/>
                          <a:pt x="3122" y="12894"/>
                          <a:pt x="3854" y="13052"/>
                        </a:cubicBezTo>
                        <a:cubicBezTo>
                          <a:pt x="25991" y="17674"/>
                          <a:pt x="48314" y="21055"/>
                          <a:pt x="70831" y="23222"/>
                        </a:cubicBezTo>
                        <a:cubicBezTo>
                          <a:pt x="72091" y="23333"/>
                          <a:pt x="73314" y="22648"/>
                          <a:pt x="73730" y="21499"/>
                        </a:cubicBezTo>
                        <a:cubicBezTo>
                          <a:pt x="73749" y="21444"/>
                          <a:pt x="73767" y="21388"/>
                          <a:pt x="73786" y="21323"/>
                        </a:cubicBezTo>
                        <a:cubicBezTo>
                          <a:pt x="73703" y="21286"/>
                          <a:pt x="73656" y="21268"/>
                          <a:pt x="73573" y="2123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9" name="Google Shape;829;p32"/>
                  <p:cNvSpPr/>
                  <p:nvPr/>
                </p:nvSpPr>
                <p:spPr>
                  <a:xfrm>
                    <a:off x="2141800" y="3682974"/>
                    <a:ext cx="1136075" cy="441750"/>
                  </a:xfrm>
                  <a:custGeom>
                    <a:avLst/>
                    <a:gdLst/>
                    <a:ahLst/>
                    <a:cxnLst/>
                    <a:rect l="l" t="t" r="r" b="b"/>
                    <a:pathLst>
                      <a:path w="45443" h="17670" extrusionOk="0">
                        <a:moveTo>
                          <a:pt x="32576" y="1"/>
                        </a:moveTo>
                        <a:cubicBezTo>
                          <a:pt x="32278" y="1"/>
                          <a:pt x="31979" y="86"/>
                          <a:pt x="31716" y="258"/>
                        </a:cubicBezTo>
                        <a:cubicBezTo>
                          <a:pt x="31123" y="638"/>
                          <a:pt x="30863" y="1379"/>
                          <a:pt x="31095" y="2037"/>
                        </a:cubicBezTo>
                        <a:cubicBezTo>
                          <a:pt x="31010" y="1987"/>
                          <a:pt x="30915" y="1963"/>
                          <a:pt x="30820" y="1963"/>
                        </a:cubicBezTo>
                        <a:cubicBezTo>
                          <a:pt x="30669" y="1963"/>
                          <a:pt x="30518" y="2024"/>
                          <a:pt x="30410" y="2139"/>
                        </a:cubicBezTo>
                        <a:cubicBezTo>
                          <a:pt x="30221" y="1863"/>
                          <a:pt x="29908" y="1701"/>
                          <a:pt x="29586" y="1701"/>
                        </a:cubicBezTo>
                        <a:cubicBezTo>
                          <a:pt x="29496" y="1701"/>
                          <a:pt x="29405" y="1714"/>
                          <a:pt x="29317" y="1740"/>
                        </a:cubicBezTo>
                        <a:cubicBezTo>
                          <a:pt x="29187" y="1333"/>
                          <a:pt x="28826" y="1055"/>
                          <a:pt x="28400" y="1036"/>
                        </a:cubicBezTo>
                        <a:cubicBezTo>
                          <a:pt x="28385" y="1036"/>
                          <a:pt x="28370" y="1035"/>
                          <a:pt x="28355" y="1035"/>
                        </a:cubicBezTo>
                        <a:cubicBezTo>
                          <a:pt x="27947" y="1035"/>
                          <a:pt x="27579" y="1281"/>
                          <a:pt x="27427" y="1657"/>
                        </a:cubicBezTo>
                        <a:cubicBezTo>
                          <a:pt x="26927" y="1740"/>
                          <a:pt x="26510" y="2083"/>
                          <a:pt x="26362" y="2565"/>
                        </a:cubicBezTo>
                        <a:cubicBezTo>
                          <a:pt x="26204" y="3037"/>
                          <a:pt x="26334" y="3565"/>
                          <a:pt x="26695" y="3917"/>
                        </a:cubicBezTo>
                        <a:cubicBezTo>
                          <a:pt x="26653" y="3899"/>
                          <a:pt x="26610" y="3891"/>
                          <a:pt x="26567" y="3891"/>
                        </a:cubicBezTo>
                        <a:cubicBezTo>
                          <a:pt x="26497" y="3891"/>
                          <a:pt x="26429" y="3914"/>
                          <a:pt x="26371" y="3954"/>
                        </a:cubicBezTo>
                        <a:cubicBezTo>
                          <a:pt x="26278" y="4028"/>
                          <a:pt x="26223" y="4139"/>
                          <a:pt x="26241" y="4250"/>
                        </a:cubicBezTo>
                        <a:cubicBezTo>
                          <a:pt x="25928" y="3860"/>
                          <a:pt x="25443" y="3633"/>
                          <a:pt x="24944" y="3633"/>
                        </a:cubicBezTo>
                        <a:cubicBezTo>
                          <a:pt x="24898" y="3633"/>
                          <a:pt x="24852" y="3635"/>
                          <a:pt x="24806" y="3639"/>
                        </a:cubicBezTo>
                        <a:cubicBezTo>
                          <a:pt x="24935" y="3296"/>
                          <a:pt x="24833" y="2907"/>
                          <a:pt x="24546" y="2657"/>
                        </a:cubicBezTo>
                        <a:cubicBezTo>
                          <a:pt x="24379" y="2517"/>
                          <a:pt x="24170" y="2446"/>
                          <a:pt x="23962" y="2446"/>
                        </a:cubicBezTo>
                        <a:cubicBezTo>
                          <a:pt x="23812" y="2446"/>
                          <a:pt x="23663" y="2482"/>
                          <a:pt x="23527" y="2555"/>
                        </a:cubicBezTo>
                        <a:cubicBezTo>
                          <a:pt x="23422" y="2386"/>
                          <a:pt x="23240" y="2280"/>
                          <a:pt x="23042" y="2280"/>
                        </a:cubicBezTo>
                        <a:cubicBezTo>
                          <a:pt x="23013" y="2280"/>
                          <a:pt x="22983" y="2282"/>
                          <a:pt x="22953" y="2287"/>
                        </a:cubicBezTo>
                        <a:cubicBezTo>
                          <a:pt x="22731" y="2324"/>
                          <a:pt x="22555" y="2500"/>
                          <a:pt x="22509" y="2722"/>
                        </a:cubicBezTo>
                        <a:cubicBezTo>
                          <a:pt x="22217" y="2566"/>
                          <a:pt x="21899" y="2490"/>
                          <a:pt x="21581" y="2490"/>
                        </a:cubicBezTo>
                        <a:cubicBezTo>
                          <a:pt x="21182" y="2490"/>
                          <a:pt x="20784" y="2610"/>
                          <a:pt x="20443" y="2843"/>
                        </a:cubicBezTo>
                        <a:cubicBezTo>
                          <a:pt x="19832" y="3269"/>
                          <a:pt x="19507" y="3991"/>
                          <a:pt x="19619" y="4714"/>
                        </a:cubicBezTo>
                        <a:cubicBezTo>
                          <a:pt x="19331" y="4572"/>
                          <a:pt x="19019" y="4502"/>
                          <a:pt x="18707" y="4502"/>
                        </a:cubicBezTo>
                        <a:cubicBezTo>
                          <a:pt x="18285" y="4502"/>
                          <a:pt x="17864" y="4630"/>
                          <a:pt x="17507" y="4880"/>
                        </a:cubicBezTo>
                        <a:cubicBezTo>
                          <a:pt x="16886" y="5316"/>
                          <a:pt x="16571" y="6057"/>
                          <a:pt x="16692" y="6798"/>
                        </a:cubicBezTo>
                        <a:cubicBezTo>
                          <a:pt x="16488" y="6446"/>
                          <a:pt x="16145" y="6196"/>
                          <a:pt x="15756" y="6094"/>
                        </a:cubicBezTo>
                        <a:cubicBezTo>
                          <a:pt x="15632" y="6062"/>
                          <a:pt x="15506" y="6046"/>
                          <a:pt x="15380" y="6046"/>
                        </a:cubicBezTo>
                        <a:cubicBezTo>
                          <a:pt x="15100" y="6046"/>
                          <a:pt x="14822" y="6123"/>
                          <a:pt x="14580" y="6270"/>
                        </a:cubicBezTo>
                        <a:cubicBezTo>
                          <a:pt x="14580" y="6149"/>
                          <a:pt x="14506" y="6038"/>
                          <a:pt x="14395" y="5982"/>
                        </a:cubicBezTo>
                        <a:cubicBezTo>
                          <a:pt x="14349" y="5958"/>
                          <a:pt x="14299" y="5946"/>
                          <a:pt x="14247" y="5946"/>
                        </a:cubicBezTo>
                        <a:cubicBezTo>
                          <a:pt x="14181" y="5946"/>
                          <a:pt x="14114" y="5965"/>
                          <a:pt x="14052" y="6001"/>
                        </a:cubicBezTo>
                        <a:cubicBezTo>
                          <a:pt x="14144" y="5732"/>
                          <a:pt x="13996" y="5445"/>
                          <a:pt x="13728" y="5353"/>
                        </a:cubicBezTo>
                        <a:cubicBezTo>
                          <a:pt x="13669" y="5333"/>
                          <a:pt x="13610" y="5323"/>
                          <a:pt x="13551" y="5323"/>
                        </a:cubicBezTo>
                        <a:cubicBezTo>
                          <a:pt x="13339" y="5323"/>
                          <a:pt x="13140" y="5448"/>
                          <a:pt x="13061" y="5658"/>
                        </a:cubicBezTo>
                        <a:cubicBezTo>
                          <a:pt x="13024" y="5455"/>
                          <a:pt x="12866" y="5297"/>
                          <a:pt x="12662" y="5260"/>
                        </a:cubicBezTo>
                        <a:cubicBezTo>
                          <a:pt x="12630" y="5254"/>
                          <a:pt x="12598" y="5251"/>
                          <a:pt x="12566" y="5251"/>
                        </a:cubicBezTo>
                        <a:cubicBezTo>
                          <a:pt x="12394" y="5251"/>
                          <a:pt x="12227" y="5333"/>
                          <a:pt x="12125" y="5473"/>
                        </a:cubicBezTo>
                        <a:cubicBezTo>
                          <a:pt x="12014" y="5640"/>
                          <a:pt x="12014" y="5862"/>
                          <a:pt x="12125" y="6038"/>
                        </a:cubicBezTo>
                        <a:cubicBezTo>
                          <a:pt x="11825" y="5699"/>
                          <a:pt x="11398" y="5523"/>
                          <a:pt x="10966" y="5523"/>
                        </a:cubicBezTo>
                        <a:cubicBezTo>
                          <a:pt x="10679" y="5523"/>
                          <a:pt x="10389" y="5601"/>
                          <a:pt x="10134" y="5760"/>
                        </a:cubicBezTo>
                        <a:cubicBezTo>
                          <a:pt x="9835" y="5267"/>
                          <a:pt x="9294" y="4978"/>
                          <a:pt x="8726" y="4978"/>
                        </a:cubicBezTo>
                        <a:cubicBezTo>
                          <a:pt x="8591" y="4978"/>
                          <a:pt x="8454" y="4995"/>
                          <a:pt x="8318" y="5028"/>
                        </a:cubicBezTo>
                        <a:cubicBezTo>
                          <a:pt x="7614" y="5195"/>
                          <a:pt x="7114" y="5797"/>
                          <a:pt x="7086" y="6510"/>
                        </a:cubicBezTo>
                        <a:cubicBezTo>
                          <a:pt x="6981" y="6443"/>
                          <a:pt x="6862" y="6410"/>
                          <a:pt x="6744" y="6410"/>
                        </a:cubicBezTo>
                        <a:cubicBezTo>
                          <a:pt x="6572" y="6410"/>
                          <a:pt x="6402" y="6480"/>
                          <a:pt x="6281" y="6612"/>
                        </a:cubicBezTo>
                        <a:cubicBezTo>
                          <a:pt x="6077" y="6844"/>
                          <a:pt x="6077" y="7177"/>
                          <a:pt x="6290" y="7409"/>
                        </a:cubicBezTo>
                        <a:cubicBezTo>
                          <a:pt x="6161" y="7318"/>
                          <a:pt x="6014" y="7274"/>
                          <a:pt x="5869" y="7274"/>
                        </a:cubicBezTo>
                        <a:cubicBezTo>
                          <a:pt x="5659" y="7274"/>
                          <a:pt x="5454" y="7367"/>
                          <a:pt x="5317" y="7548"/>
                        </a:cubicBezTo>
                        <a:cubicBezTo>
                          <a:pt x="5234" y="7450"/>
                          <a:pt x="5115" y="7401"/>
                          <a:pt x="4989" y="7401"/>
                        </a:cubicBezTo>
                        <a:cubicBezTo>
                          <a:pt x="4959" y="7401"/>
                          <a:pt x="4930" y="7404"/>
                          <a:pt x="4900" y="7409"/>
                        </a:cubicBezTo>
                        <a:cubicBezTo>
                          <a:pt x="4752" y="7437"/>
                          <a:pt x="4623" y="7548"/>
                          <a:pt x="4576" y="7696"/>
                        </a:cubicBezTo>
                        <a:cubicBezTo>
                          <a:pt x="4530" y="7835"/>
                          <a:pt x="4567" y="7992"/>
                          <a:pt x="4678" y="8113"/>
                        </a:cubicBezTo>
                        <a:cubicBezTo>
                          <a:pt x="4247" y="7747"/>
                          <a:pt x="3710" y="7559"/>
                          <a:pt x="3171" y="7559"/>
                        </a:cubicBezTo>
                        <a:cubicBezTo>
                          <a:pt x="2784" y="7559"/>
                          <a:pt x="2396" y="7656"/>
                          <a:pt x="2048" y="7854"/>
                        </a:cubicBezTo>
                        <a:cubicBezTo>
                          <a:pt x="1205" y="8326"/>
                          <a:pt x="769" y="9271"/>
                          <a:pt x="964" y="10197"/>
                        </a:cubicBezTo>
                        <a:cubicBezTo>
                          <a:pt x="933" y="10183"/>
                          <a:pt x="899" y="10176"/>
                          <a:pt x="866" y="10176"/>
                        </a:cubicBezTo>
                        <a:cubicBezTo>
                          <a:pt x="810" y="10176"/>
                          <a:pt x="754" y="10197"/>
                          <a:pt x="714" y="10243"/>
                        </a:cubicBezTo>
                        <a:cubicBezTo>
                          <a:pt x="649" y="10308"/>
                          <a:pt x="630" y="10401"/>
                          <a:pt x="677" y="10484"/>
                        </a:cubicBezTo>
                        <a:cubicBezTo>
                          <a:pt x="708" y="10555"/>
                          <a:pt x="780" y="10599"/>
                          <a:pt x="858" y="10599"/>
                        </a:cubicBezTo>
                        <a:cubicBezTo>
                          <a:pt x="872" y="10599"/>
                          <a:pt x="885" y="10598"/>
                          <a:pt x="899" y="10595"/>
                        </a:cubicBezTo>
                        <a:lnTo>
                          <a:pt x="899" y="10595"/>
                        </a:lnTo>
                        <a:cubicBezTo>
                          <a:pt x="278" y="10994"/>
                          <a:pt x="1" y="11744"/>
                          <a:pt x="214" y="12438"/>
                        </a:cubicBezTo>
                        <a:cubicBezTo>
                          <a:pt x="427" y="13133"/>
                          <a:pt x="1084" y="13615"/>
                          <a:pt x="1835" y="13624"/>
                        </a:cubicBezTo>
                        <a:cubicBezTo>
                          <a:pt x="1705" y="13698"/>
                          <a:pt x="1631" y="13846"/>
                          <a:pt x="1649" y="13995"/>
                        </a:cubicBezTo>
                        <a:cubicBezTo>
                          <a:pt x="1668" y="14143"/>
                          <a:pt x="1788" y="14263"/>
                          <a:pt x="1936" y="14300"/>
                        </a:cubicBezTo>
                        <a:cubicBezTo>
                          <a:pt x="2057" y="14476"/>
                          <a:pt x="2205" y="14634"/>
                          <a:pt x="2381" y="14763"/>
                        </a:cubicBezTo>
                        <a:cubicBezTo>
                          <a:pt x="2672" y="14972"/>
                          <a:pt x="3028" y="15079"/>
                          <a:pt x="3393" y="15079"/>
                        </a:cubicBezTo>
                        <a:cubicBezTo>
                          <a:pt x="3481" y="15079"/>
                          <a:pt x="3570" y="15072"/>
                          <a:pt x="3659" y="15060"/>
                        </a:cubicBezTo>
                        <a:cubicBezTo>
                          <a:pt x="6586" y="14661"/>
                          <a:pt x="9513" y="14235"/>
                          <a:pt x="12440" y="13791"/>
                        </a:cubicBezTo>
                        <a:cubicBezTo>
                          <a:pt x="12468" y="13883"/>
                          <a:pt x="12505" y="13976"/>
                          <a:pt x="12579" y="14059"/>
                        </a:cubicBezTo>
                        <a:cubicBezTo>
                          <a:pt x="12709" y="14226"/>
                          <a:pt x="12913" y="14328"/>
                          <a:pt x="13126" y="14347"/>
                        </a:cubicBezTo>
                        <a:cubicBezTo>
                          <a:pt x="13137" y="14347"/>
                          <a:pt x="13148" y="14348"/>
                          <a:pt x="13160" y="14348"/>
                        </a:cubicBezTo>
                        <a:cubicBezTo>
                          <a:pt x="13617" y="14348"/>
                          <a:pt x="13996" y="13633"/>
                          <a:pt x="13996" y="13633"/>
                        </a:cubicBezTo>
                        <a:cubicBezTo>
                          <a:pt x="13996" y="13633"/>
                          <a:pt x="14033" y="13819"/>
                          <a:pt x="14117" y="13865"/>
                        </a:cubicBezTo>
                        <a:cubicBezTo>
                          <a:pt x="14160" y="13894"/>
                          <a:pt x="14209" y="13908"/>
                          <a:pt x="14257" y="13908"/>
                        </a:cubicBezTo>
                        <a:cubicBezTo>
                          <a:pt x="14301" y="13908"/>
                          <a:pt x="14345" y="13896"/>
                          <a:pt x="14385" y="13874"/>
                        </a:cubicBezTo>
                        <a:cubicBezTo>
                          <a:pt x="14543" y="14198"/>
                          <a:pt x="14867" y="14421"/>
                          <a:pt x="15237" y="14467"/>
                        </a:cubicBezTo>
                        <a:cubicBezTo>
                          <a:pt x="15283" y="14473"/>
                          <a:pt x="15329" y="14476"/>
                          <a:pt x="15375" y="14476"/>
                        </a:cubicBezTo>
                        <a:cubicBezTo>
                          <a:pt x="15691" y="14476"/>
                          <a:pt x="15999" y="14339"/>
                          <a:pt x="16201" y="14096"/>
                        </a:cubicBezTo>
                        <a:cubicBezTo>
                          <a:pt x="16210" y="14189"/>
                          <a:pt x="16256" y="14272"/>
                          <a:pt x="16340" y="14319"/>
                        </a:cubicBezTo>
                        <a:cubicBezTo>
                          <a:pt x="16387" y="14354"/>
                          <a:pt x="16446" y="14371"/>
                          <a:pt x="16507" y="14371"/>
                        </a:cubicBezTo>
                        <a:cubicBezTo>
                          <a:pt x="16541" y="14371"/>
                          <a:pt x="16575" y="14366"/>
                          <a:pt x="16608" y="14356"/>
                        </a:cubicBezTo>
                        <a:lnTo>
                          <a:pt x="16608" y="14356"/>
                        </a:lnTo>
                        <a:cubicBezTo>
                          <a:pt x="16469" y="14439"/>
                          <a:pt x="16367" y="14587"/>
                          <a:pt x="16330" y="14745"/>
                        </a:cubicBezTo>
                        <a:cubicBezTo>
                          <a:pt x="16303" y="14912"/>
                          <a:pt x="16340" y="15078"/>
                          <a:pt x="16442" y="15217"/>
                        </a:cubicBezTo>
                        <a:cubicBezTo>
                          <a:pt x="16367" y="15430"/>
                          <a:pt x="16451" y="15671"/>
                          <a:pt x="16655" y="15791"/>
                        </a:cubicBezTo>
                        <a:cubicBezTo>
                          <a:pt x="16742" y="15850"/>
                          <a:pt x="16843" y="15878"/>
                          <a:pt x="16944" y="15878"/>
                        </a:cubicBezTo>
                        <a:cubicBezTo>
                          <a:pt x="17068" y="15878"/>
                          <a:pt x="17192" y="15836"/>
                          <a:pt x="17294" y="15754"/>
                        </a:cubicBezTo>
                        <a:lnTo>
                          <a:pt x="17294" y="15754"/>
                        </a:lnTo>
                        <a:cubicBezTo>
                          <a:pt x="17229" y="15866"/>
                          <a:pt x="17238" y="16005"/>
                          <a:pt x="17322" y="16106"/>
                        </a:cubicBezTo>
                        <a:cubicBezTo>
                          <a:pt x="17378" y="16185"/>
                          <a:pt x="17474" y="16230"/>
                          <a:pt x="17574" y="16230"/>
                        </a:cubicBezTo>
                        <a:cubicBezTo>
                          <a:pt x="17604" y="16230"/>
                          <a:pt x="17634" y="16226"/>
                          <a:pt x="17664" y="16218"/>
                        </a:cubicBezTo>
                        <a:cubicBezTo>
                          <a:pt x="17794" y="16190"/>
                          <a:pt x="17896" y="16088"/>
                          <a:pt x="17914" y="15958"/>
                        </a:cubicBezTo>
                        <a:cubicBezTo>
                          <a:pt x="17971" y="16015"/>
                          <a:pt x="18048" y="16047"/>
                          <a:pt x="18124" y="16047"/>
                        </a:cubicBezTo>
                        <a:cubicBezTo>
                          <a:pt x="18174" y="16047"/>
                          <a:pt x="18223" y="16034"/>
                          <a:pt x="18266" y="16005"/>
                        </a:cubicBezTo>
                        <a:cubicBezTo>
                          <a:pt x="18377" y="15940"/>
                          <a:pt x="18433" y="15810"/>
                          <a:pt x="18387" y="15690"/>
                        </a:cubicBezTo>
                        <a:lnTo>
                          <a:pt x="18387" y="15690"/>
                        </a:lnTo>
                        <a:cubicBezTo>
                          <a:pt x="18414" y="15727"/>
                          <a:pt x="18452" y="15764"/>
                          <a:pt x="18498" y="15773"/>
                        </a:cubicBezTo>
                        <a:cubicBezTo>
                          <a:pt x="18519" y="15781"/>
                          <a:pt x="18539" y="15786"/>
                          <a:pt x="18560" y="15786"/>
                        </a:cubicBezTo>
                        <a:cubicBezTo>
                          <a:pt x="18586" y="15786"/>
                          <a:pt x="18611" y="15779"/>
                          <a:pt x="18637" y="15764"/>
                        </a:cubicBezTo>
                        <a:lnTo>
                          <a:pt x="18637" y="15764"/>
                        </a:lnTo>
                        <a:cubicBezTo>
                          <a:pt x="18544" y="16310"/>
                          <a:pt x="18794" y="16857"/>
                          <a:pt x="19276" y="17172"/>
                        </a:cubicBezTo>
                        <a:cubicBezTo>
                          <a:pt x="19248" y="17311"/>
                          <a:pt x="19304" y="17449"/>
                          <a:pt x="19415" y="17542"/>
                        </a:cubicBezTo>
                        <a:cubicBezTo>
                          <a:pt x="19493" y="17596"/>
                          <a:pt x="19582" y="17627"/>
                          <a:pt x="19673" y="17627"/>
                        </a:cubicBezTo>
                        <a:cubicBezTo>
                          <a:pt x="19723" y="17627"/>
                          <a:pt x="19773" y="17617"/>
                          <a:pt x="19822" y="17598"/>
                        </a:cubicBezTo>
                        <a:cubicBezTo>
                          <a:pt x="19961" y="17551"/>
                          <a:pt x="20054" y="17431"/>
                          <a:pt x="20072" y="17292"/>
                        </a:cubicBezTo>
                        <a:cubicBezTo>
                          <a:pt x="20147" y="17394"/>
                          <a:pt x="20248" y="17468"/>
                          <a:pt x="20378" y="17487"/>
                        </a:cubicBezTo>
                        <a:cubicBezTo>
                          <a:pt x="20393" y="17488"/>
                          <a:pt x="20408" y="17488"/>
                          <a:pt x="20422" y="17488"/>
                        </a:cubicBezTo>
                        <a:cubicBezTo>
                          <a:pt x="20529" y="17488"/>
                          <a:pt x="20639" y="17458"/>
                          <a:pt x="20721" y="17385"/>
                        </a:cubicBezTo>
                        <a:cubicBezTo>
                          <a:pt x="20936" y="17573"/>
                          <a:pt x="21212" y="17670"/>
                          <a:pt x="21489" y="17670"/>
                        </a:cubicBezTo>
                        <a:cubicBezTo>
                          <a:pt x="21702" y="17670"/>
                          <a:pt x="21916" y="17613"/>
                          <a:pt x="22101" y="17496"/>
                        </a:cubicBezTo>
                        <a:cubicBezTo>
                          <a:pt x="22527" y="17218"/>
                          <a:pt x="22712" y="16708"/>
                          <a:pt x="22536" y="16236"/>
                        </a:cubicBezTo>
                        <a:lnTo>
                          <a:pt x="22536" y="16236"/>
                        </a:lnTo>
                        <a:cubicBezTo>
                          <a:pt x="22602" y="16273"/>
                          <a:pt x="22674" y="16291"/>
                          <a:pt x="22745" y="16291"/>
                        </a:cubicBezTo>
                        <a:cubicBezTo>
                          <a:pt x="22853" y="16291"/>
                          <a:pt x="22958" y="16249"/>
                          <a:pt x="23037" y="16171"/>
                        </a:cubicBezTo>
                        <a:cubicBezTo>
                          <a:pt x="23166" y="16358"/>
                          <a:pt x="23391" y="16467"/>
                          <a:pt x="23624" y="16467"/>
                        </a:cubicBezTo>
                        <a:cubicBezTo>
                          <a:pt x="23691" y="16467"/>
                          <a:pt x="23758" y="16458"/>
                          <a:pt x="23824" y="16440"/>
                        </a:cubicBezTo>
                        <a:cubicBezTo>
                          <a:pt x="23916" y="16727"/>
                          <a:pt x="24185" y="16922"/>
                          <a:pt x="24491" y="16931"/>
                        </a:cubicBezTo>
                        <a:cubicBezTo>
                          <a:pt x="24498" y="16931"/>
                          <a:pt x="24505" y="16931"/>
                          <a:pt x="24513" y="16931"/>
                        </a:cubicBezTo>
                        <a:cubicBezTo>
                          <a:pt x="24810" y="16931"/>
                          <a:pt x="25077" y="16748"/>
                          <a:pt x="25185" y="16486"/>
                        </a:cubicBezTo>
                        <a:cubicBezTo>
                          <a:pt x="25547" y="16421"/>
                          <a:pt x="25834" y="16171"/>
                          <a:pt x="25945" y="15838"/>
                        </a:cubicBezTo>
                        <a:cubicBezTo>
                          <a:pt x="26047" y="15504"/>
                          <a:pt x="25945" y="15134"/>
                          <a:pt x="25686" y="14893"/>
                        </a:cubicBezTo>
                        <a:lnTo>
                          <a:pt x="25686" y="14893"/>
                        </a:lnTo>
                        <a:cubicBezTo>
                          <a:pt x="25712" y="14903"/>
                          <a:pt x="25741" y="14908"/>
                          <a:pt x="25770" y="14908"/>
                        </a:cubicBezTo>
                        <a:cubicBezTo>
                          <a:pt x="25823" y="14908"/>
                          <a:pt x="25876" y="14892"/>
                          <a:pt x="25917" y="14856"/>
                        </a:cubicBezTo>
                        <a:cubicBezTo>
                          <a:pt x="25982" y="14810"/>
                          <a:pt x="26010" y="14736"/>
                          <a:pt x="26001" y="14652"/>
                        </a:cubicBezTo>
                        <a:lnTo>
                          <a:pt x="26001" y="14652"/>
                        </a:lnTo>
                        <a:cubicBezTo>
                          <a:pt x="26222" y="14914"/>
                          <a:pt x="26559" y="15068"/>
                          <a:pt x="26903" y="15068"/>
                        </a:cubicBezTo>
                        <a:cubicBezTo>
                          <a:pt x="26948" y="15068"/>
                          <a:pt x="26993" y="15065"/>
                          <a:pt x="27038" y="15060"/>
                        </a:cubicBezTo>
                        <a:lnTo>
                          <a:pt x="27038" y="15060"/>
                        </a:lnTo>
                        <a:cubicBezTo>
                          <a:pt x="26955" y="15301"/>
                          <a:pt x="27038" y="15578"/>
                          <a:pt x="27242" y="15745"/>
                        </a:cubicBezTo>
                        <a:cubicBezTo>
                          <a:pt x="27362" y="15839"/>
                          <a:pt x="27505" y="15886"/>
                          <a:pt x="27648" y="15886"/>
                        </a:cubicBezTo>
                        <a:cubicBezTo>
                          <a:pt x="27760" y="15886"/>
                          <a:pt x="27872" y="15857"/>
                          <a:pt x="27973" y="15801"/>
                        </a:cubicBezTo>
                        <a:cubicBezTo>
                          <a:pt x="28053" y="15912"/>
                          <a:pt x="28180" y="15983"/>
                          <a:pt x="28321" y="15983"/>
                        </a:cubicBezTo>
                        <a:cubicBezTo>
                          <a:pt x="28343" y="15983"/>
                          <a:pt x="28367" y="15981"/>
                          <a:pt x="28390" y="15977"/>
                        </a:cubicBezTo>
                        <a:cubicBezTo>
                          <a:pt x="28548" y="15949"/>
                          <a:pt x="28677" y="15819"/>
                          <a:pt x="28705" y="15662"/>
                        </a:cubicBezTo>
                        <a:cubicBezTo>
                          <a:pt x="28905" y="15758"/>
                          <a:pt x="29119" y="15804"/>
                          <a:pt x="29331" y="15804"/>
                        </a:cubicBezTo>
                        <a:cubicBezTo>
                          <a:pt x="29631" y="15804"/>
                          <a:pt x="29928" y="15711"/>
                          <a:pt x="30178" y="15532"/>
                        </a:cubicBezTo>
                        <a:cubicBezTo>
                          <a:pt x="30604" y="15217"/>
                          <a:pt x="30817" y="14699"/>
                          <a:pt x="30715" y="14198"/>
                        </a:cubicBezTo>
                        <a:lnTo>
                          <a:pt x="30715" y="14198"/>
                        </a:lnTo>
                        <a:cubicBezTo>
                          <a:pt x="30906" y="14281"/>
                          <a:pt x="31110" y="14322"/>
                          <a:pt x="31314" y="14322"/>
                        </a:cubicBezTo>
                        <a:cubicBezTo>
                          <a:pt x="31636" y="14322"/>
                          <a:pt x="31955" y="14221"/>
                          <a:pt x="32216" y="14022"/>
                        </a:cubicBezTo>
                        <a:cubicBezTo>
                          <a:pt x="32633" y="13698"/>
                          <a:pt x="32836" y="13161"/>
                          <a:pt x="32725" y="12651"/>
                        </a:cubicBezTo>
                        <a:lnTo>
                          <a:pt x="32725" y="12651"/>
                        </a:lnTo>
                        <a:cubicBezTo>
                          <a:pt x="32883" y="12883"/>
                          <a:pt x="33133" y="13050"/>
                          <a:pt x="33411" y="13115"/>
                        </a:cubicBezTo>
                        <a:cubicBezTo>
                          <a:pt x="33479" y="13128"/>
                          <a:pt x="33547" y="13134"/>
                          <a:pt x="33616" y="13134"/>
                        </a:cubicBezTo>
                        <a:cubicBezTo>
                          <a:pt x="33835" y="13134"/>
                          <a:pt x="34051" y="13068"/>
                          <a:pt x="34235" y="12948"/>
                        </a:cubicBezTo>
                        <a:cubicBezTo>
                          <a:pt x="34244" y="13031"/>
                          <a:pt x="34300" y="13105"/>
                          <a:pt x="34374" y="13142"/>
                        </a:cubicBezTo>
                        <a:cubicBezTo>
                          <a:pt x="34405" y="13153"/>
                          <a:pt x="34438" y="13158"/>
                          <a:pt x="34470" y="13158"/>
                        </a:cubicBezTo>
                        <a:cubicBezTo>
                          <a:pt x="34524" y="13158"/>
                          <a:pt x="34578" y="13144"/>
                          <a:pt x="34624" y="13115"/>
                        </a:cubicBezTo>
                        <a:lnTo>
                          <a:pt x="34624" y="13115"/>
                        </a:lnTo>
                        <a:cubicBezTo>
                          <a:pt x="34568" y="13309"/>
                          <a:pt x="34680" y="13504"/>
                          <a:pt x="34874" y="13559"/>
                        </a:cubicBezTo>
                        <a:cubicBezTo>
                          <a:pt x="34906" y="13567"/>
                          <a:pt x="34937" y="13570"/>
                          <a:pt x="34969" y="13570"/>
                        </a:cubicBezTo>
                        <a:cubicBezTo>
                          <a:pt x="35131" y="13570"/>
                          <a:pt x="35283" y="13474"/>
                          <a:pt x="35337" y="13318"/>
                        </a:cubicBezTo>
                        <a:cubicBezTo>
                          <a:pt x="35374" y="13448"/>
                          <a:pt x="35495" y="13559"/>
                          <a:pt x="35643" y="13578"/>
                        </a:cubicBezTo>
                        <a:cubicBezTo>
                          <a:pt x="35657" y="13580"/>
                          <a:pt x="35671" y="13581"/>
                          <a:pt x="35686" y="13581"/>
                        </a:cubicBezTo>
                        <a:cubicBezTo>
                          <a:pt x="35811" y="13581"/>
                          <a:pt x="35938" y="13510"/>
                          <a:pt x="36004" y="13402"/>
                        </a:cubicBezTo>
                        <a:cubicBezTo>
                          <a:pt x="36078" y="13281"/>
                          <a:pt x="36069" y="13124"/>
                          <a:pt x="35986" y="13013"/>
                        </a:cubicBezTo>
                        <a:lnTo>
                          <a:pt x="35986" y="13013"/>
                        </a:lnTo>
                        <a:cubicBezTo>
                          <a:pt x="36195" y="13217"/>
                          <a:pt x="36472" y="13320"/>
                          <a:pt x="36751" y="13320"/>
                        </a:cubicBezTo>
                        <a:cubicBezTo>
                          <a:pt x="36979" y="13320"/>
                          <a:pt x="37207" y="13252"/>
                          <a:pt x="37403" y="13115"/>
                        </a:cubicBezTo>
                        <a:cubicBezTo>
                          <a:pt x="37619" y="13422"/>
                          <a:pt x="37984" y="13598"/>
                          <a:pt x="38357" y="13598"/>
                        </a:cubicBezTo>
                        <a:cubicBezTo>
                          <a:pt x="38478" y="13598"/>
                          <a:pt x="38600" y="13579"/>
                          <a:pt x="38718" y="13541"/>
                        </a:cubicBezTo>
                        <a:cubicBezTo>
                          <a:pt x="39209" y="13383"/>
                          <a:pt x="39533" y="12929"/>
                          <a:pt x="39515" y="12429"/>
                        </a:cubicBezTo>
                        <a:lnTo>
                          <a:pt x="39515" y="12429"/>
                        </a:lnTo>
                        <a:cubicBezTo>
                          <a:pt x="39586" y="12470"/>
                          <a:pt x="39663" y="12489"/>
                          <a:pt x="39738" y="12489"/>
                        </a:cubicBezTo>
                        <a:cubicBezTo>
                          <a:pt x="39870" y="12489"/>
                          <a:pt x="39997" y="12430"/>
                          <a:pt x="40080" y="12318"/>
                        </a:cubicBezTo>
                        <a:cubicBezTo>
                          <a:pt x="40209" y="12151"/>
                          <a:pt x="40182" y="11910"/>
                          <a:pt x="40024" y="11762"/>
                        </a:cubicBezTo>
                        <a:lnTo>
                          <a:pt x="40024" y="11762"/>
                        </a:lnTo>
                        <a:cubicBezTo>
                          <a:pt x="40106" y="11812"/>
                          <a:pt x="40197" y="11835"/>
                          <a:pt x="40286" y="11835"/>
                        </a:cubicBezTo>
                        <a:cubicBezTo>
                          <a:pt x="40447" y="11835"/>
                          <a:pt x="40605" y="11757"/>
                          <a:pt x="40700" y="11614"/>
                        </a:cubicBezTo>
                        <a:cubicBezTo>
                          <a:pt x="40755" y="11669"/>
                          <a:pt x="40836" y="11699"/>
                          <a:pt x="40916" y="11699"/>
                        </a:cubicBezTo>
                        <a:cubicBezTo>
                          <a:pt x="40943" y="11699"/>
                          <a:pt x="40971" y="11695"/>
                          <a:pt x="40997" y="11688"/>
                        </a:cubicBezTo>
                        <a:cubicBezTo>
                          <a:pt x="41098" y="11651"/>
                          <a:pt x="41182" y="11568"/>
                          <a:pt x="41210" y="11466"/>
                        </a:cubicBezTo>
                        <a:cubicBezTo>
                          <a:pt x="41228" y="11364"/>
                          <a:pt x="41191" y="11253"/>
                          <a:pt x="41117" y="11179"/>
                        </a:cubicBezTo>
                        <a:lnTo>
                          <a:pt x="41117" y="11179"/>
                        </a:lnTo>
                        <a:cubicBezTo>
                          <a:pt x="41395" y="11381"/>
                          <a:pt x="41726" y="11483"/>
                          <a:pt x="42057" y="11483"/>
                        </a:cubicBezTo>
                        <a:cubicBezTo>
                          <a:pt x="42377" y="11483"/>
                          <a:pt x="42697" y="11388"/>
                          <a:pt x="42970" y="11197"/>
                        </a:cubicBezTo>
                        <a:cubicBezTo>
                          <a:pt x="43525" y="10818"/>
                          <a:pt x="43766" y="10132"/>
                          <a:pt x="43572" y="9493"/>
                        </a:cubicBezTo>
                        <a:lnTo>
                          <a:pt x="43572" y="9493"/>
                        </a:lnTo>
                        <a:cubicBezTo>
                          <a:pt x="43589" y="9502"/>
                          <a:pt x="43608" y="9506"/>
                          <a:pt x="43627" y="9506"/>
                        </a:cubicBezTo>
                        <a:cubicBezTo>
                          <a:pt x="43670" y="9506"/>
                          <a:pt x="43713" y="9485"/>
                          <a:pt x="43738" y="9447"/>
                        </a:cubicBezTo>
                        <a:cubicBezTo>
                          <a:pt x="43785" y="9400"/>
                          <a:pt x="43785" y="9326"/>
                          <a:pt x="43748" y="9271"/>
                        </a:cubicBezTo>
                        <a:cubicBezTo>
                          <a:pt x="43715" y="9230"/>
                          <a:pt x="43662" y="9204"/>
                          <a:pt x="43606" y="9204"/>
                        </a:cubicBezTo>
                        <a:cubicBezTo>
                          <a:pt x="43598" y="9204"/>
                          <a:pt x="43589" y="9205"/>
                          <a:pt x="43581" y="9206"/>
                        </a:cubicBezTo>
                        <a:cubicBezTo>
                          <a:pt x="43961" y="8919"/>
                          <a:pt x="44100" y="8437"/>
                          <a:pt x="43970" y="7992"/>
                        </a:cubicBezTo>
                        <a:cubicBezTo>
                          <a:pt x="44563" y="7752"/>
                          <a:pt x="44980" y="7214"/>
                          <a:pt x="45007" y="6585"/>
                        </a:cubicBezTo>
                        <a:cubicBezTo>
                          <a:pt x="45007" y="6548"/>
                          <a:pt x="45007" y="6510"/>
                          <a:pt x="45007" y="6473"/>
                        </a:cubicBezTo>
                        <a:cubicBezTo>
                          <a:pt x="44952" y="6464"/>
                          <a:pt x="44924" y="6464"/>
                          <a:pt x="44868" y="6455"/>
                        </a:cubicBezTo>
                        <a:cubicBezTo>
                          <a:pt x="45341" y="6084"/>
                          <a:pt x="45443" y="5380"/>
                          <a:pt x="45017" y="4890"/>
                        </a:cubicBezTo>
                        <a:cubicBezTo>
                          <a:pt x="44822" y="4658"/>
                          <a:pt x="44535" y="4519"/>
                          <a:pt x="44229" y="4500"/>
                        </a:cubicBezTo>
                        <a:cubicBezTo>
                          <a:pt x="44221" y="4500"/>
                          <a:pt x="44213" y="4500"/>
                          <a:pt x="44205" y="4500"/>
                        </a:cubicBezTo>
                        <a:cubicBezTo>
                          <a:pt x="43568" y="4500"/>
                          <a:pt x="43062" y="5575"/>
                          <a:pt x="43062" y="5575"/>
                        </a:cubicBezTo>
                        <a:cubicBezTo>
                          <a:pt x="43062" y="5575"/>
                          <a:pt x="42997" y="5306"/>
                          <a:pt x="42877" y="5241"/>
                        </a:cubicBezTo>
                        <a:cubicBezTo>
                          <a:pt x="42817" y="5204"/>
                          <a:pt x="42750" y="5186"/>
                          <a:pt x="42684" y="5186"/>
                        </a:cubicBezTo>
                        <a:cubicBezTo>
                          <a:pt x="42618" y="5186"/>
                          <a:pt x="42553" y="5204"/>
                          <a:pt x="42497" y="5241"/>
                        </a:cubicBezTo>
                        <a:cubicBezTo>
                          <a:pt x="42256" y="4788"/>
                          <a:pt x="41802" y="4482"/>
                          <a:pt x="41293" y="4436"/>
                        </a:cubicBezTo>
                        <a:cubicBezTo>
                          <a:pt x="41246" y="4431"/>
                          <a:pt x="41199" y="4429"/>
                          <a:pt x="41153" y="4429"/>
                        </a:cubicBezTo>
                        <a:cubicBezTo>
                          <a:pt x="40685" y="4429"/>
                          <a:pt x="40246" y="4638"/>
                          <a:pt x="39959" y="5001"/>
                        </a:cubicBezTo>
                        <a:cubicBezTo>
                          <a:pt x="39941" y="4871"/>
                          <a:pt x="39867" y="4751"/>
                          <a:pt x="39755" y="4676"/>
                        </a:cubicBezTo>
                        <a:cubicBezTo>
                          <a:pt x="39689" y="4638"/>
                          <a:pt x="39610" y="4616"/>
                          <a:pt x="39532" y="4616"/>
                        </a:cubicBezTo>
                        <a:cubicBezTo>
                          <a:pt x="39478" y="4616"/>
                          <a:pt x="39425" y="4626"/>
                          <a:pt x="39376" y="4649"/>
                        </a:cubicBezTo>
                        <a:cubicBezTo>
                          <a:pt x="39570" y="4510"/>
                          <a:pt x="39709" y="4306"/>
                          <a:pt x="39746" y="4074"/>
                        </a:cubicBezTo>
                        <a:cubicBezTo>
                          <a:pt x="39783" y="3843"/>
                          <a:pt x="39728" y="3602"/>
                          <a:pt x="39579" y="3417"/>
                        </a:cubicBezTo>
                        <a:cubicBezTo>
                          <a:pt x="39681" y="3102"/>
                          <a:pt x="39552" y="2768"/>
                          <a:pt x="39274" y="2592"/>
                        </a:cubicBezTo>
                        <a:cubicBezTo>
                          <a:pt x="39155" y="2517"/>
                          <a:pt x="39020" y="2481"/>
                          <a:pt x="38886" y="2481"/>
                        </a:cubicBezTo>
                        <a:cubicBezTo>
                          <a:pt x="38708" y="2481"/>
                          <a:pt x="38531" y="2545"/>
                          <a:pt x="38394" y="2667"/>
                        </a:cubicBezTo>
                        <a:cubicBezTo>
                          <a:pt x="38477" y="2509"/>
                          <a:pt x="38459" y="2315"/>
                          <a:pt x="38348" y="2166"/>
                        </a:cubicBezTo>
                        <a:cubicBezTo>
                          <a:pt x="38253" y="2057"/>
                          <a:pt x="38113" y="1994"/>
                          <a:pt x="37972" y="1994"/>
                        </a:cubicBezTo>
                        <a:cubicBezTo>
                          <a:pt x="37934" y="1994"/>
                          <a:pt x="37895" y="1999"/>
                          <a:pt x="37857" y="2009"/>
                        </a:cubicBezTo>
                        <a:cubicBezTo>
                          <a:pt x="37681" y="2064"/>
                          <a:pt x="37551" y="2213"/>
                          <a:pt x="37523" y="2389"/>
                        </a:cubicBezTo>
                        <a:cubicBezTo>
                          <a:pt x="37447" y="2312"/>
                          <a:pt x="37345" y="2271"/>
                          <a:pt x="37241" y="2271"/>
                        </a:cubicBezTo>
                        <a:cubicBezTo>
                          <a:pt x="37169" y="2271"/>
                          <a:pt x="37097" y="2291"/>
                          <a:pt x="37032" y="2333"/>
                        </a:cubicBezTo>
                        <a:cubicBezTo>
                          <a:pt x="36875" y="2426"/>
                          <a:pt x="36801" y="2620"/>
                          <a:pt x="36866" y="2796"/>
                        </a:cubicBezTo>
                        <a:cubicBezTo>
                          <a:pt x="36838" y="2731"/>
                          <a:pt x="36782" y="2685"/>
                          <a:pt x="36717" y="2667"/>
                        </a:cubicBezTo>
                        <a:cubicBezTo>
                          <a:pt x="36687" y="2659"/>
                          <a:pt x="36658" y="2654"/>
                          <a:pt x="36629" y="2654"/>
                        </a:cubicBezTo>
                        <a:cubicBezTo>
                          <a:pt x="36589" y="2654"/>
                          <a:pt x="36552" y="2663"/>
                          <a:pt x="36514" y="2685"/>
                        </a:cubicBezTo>
                        <a:cubicBezTo>
                          <a:pt x="36634" y="1907"/>
                          <a:pt x="36282" y="1129"/>
                          <a:pt x="35615" y="694"/>
                        </a:cubicBezTo>
                        <a:cubicBezTo>
                          <a:pt x="35643" y="499"/>
                          <a:pt x="35569" y="295"/>
                          <a:pt x="35411" y="175"/>
                        </a:cubicBezTo>
                        <a:cubicBezTo>
                          <a:pt x="35314" y="90"/>
                          <a:pt x="35189" y="45"/>
                          <a:pt x="35059" y="45"/>
                        </a:cubicBezTo>
                        <a:cubicBezTo>
                          <a:pt x="34991" y="45"/>
                          <a:pt x="34922" y="57"/>
                          <a:pt x="34856" y="82"/>
                        </a:cubicBezTo>
                        <a:cubicBezTo>
                          <a:pt x="34670" y="156"/>
                          <a:pt x="34541" y="323"/>
                          <a:pt x="34513" y="527"/>
                        </a:cubicBezTo>
                        <a:cubicBezTo>
                          <a:pt x="34420" y="379"/>
                          <a:pt x="34263" y="286"/>
                          <a:pt x="34096" y="258"/>
                        </a:cubicBezTo>
                        <a:cubicBezTo>
                          <a:pt x="34071" y="256"/>
                          <a:pt x="34046" y="254"/>
                          <a:pt x="34021" y="254"/>
                        </a:cubicBezTo>
                        <a:cubicBezTo>
                          <a:pt x="33871" y="254"/>
                          <a:pt x="33725" y="302"/>
                          <a:pt x="33614" y="397"/>
                        </a:cubicBezTo>
                        <a:cubicBezTo>
                          <a:pt x="33321" y="134"/>
                          <a:pt x="32949" y="1"/>
                          <a:pt x="32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0" name="Google Shape;830;p32"/>
                  <p:cNvSpPr/>
                  <p:nvPr/>
                </p:nvSpPr>
                <p:spPr>
                  <a:xfrm>
                    <a:off x="238125" y="3213602"/>
                    <a:ext cx="3733275" cy="944800"/>
                  </a:xfrm>
                  <a:custGeom>
                    <a:avLst/>
                    <a:gdLst/>
                    <a:ahLst/>
                    <a:cxnLst/>
                    <a:rect l="l" t="t" r="r" b="b"/>
                    <a:pathLst>
                      <a:path w="149331" h="37792" extrusionOk="0">
                        <a:moveTo>
                          <a:pt x="144014" y="37792"/>
                        </a:moveTo>
                        <a:lnTo>
                          <a:pt x="144014" y="37773"/>
                        </a:lnTo>
                        <a:lnTo>
                          <a:pt x="141439" y="37773"/>
                        </a:lnTo>
                        <a:lnTo>
                          <a:pt x="141439" y="37764"/>
                        </a:lnTo>
                        <a:lnTo>
                          <a:pt x="139142" y="37764"/>
                        </a:lnTo>
                        <a:lnTo>
                          <a:pt x="139142" y="37746"/>
                        </a:lnTo>
                        <a:lnTo>
                          <a:pt x="138058" y="37746"/>
                        </a:lnTo>
                        <a:lnTo>
                          <a:pt x="138058" y="37727"/>
                        </a:lnTo>
                        <a:lnTo>
                          <a:pt x="136975" y="37727"/>
                        </a:lnTo>
                        <a:lnTo>
                          <a:pt x="136975" y="37718"/>
                        </a:lnTo>
                        <a:lnTo>
                          <a:pt x="135882" y="37718"/>
                        </a:lnTo>
                        <a:lnTo>
                          <a:pt x="135882" y="37699"/>
                        </a:lnTo>
                        <a:lnTo>
                          <a:pt x="134798" y="37699"/>
                        </a:lnTo>
                        <a:lnTo>
                          <a:pt x="134798" y="37681"/>
                        </a:lnTo>
                        <a:lnTo>
                          <a:pt x="133955" y="37681"/>
                        </a:lnTo>
                        <a:lnTo>
                          <a:pt x="133955" y="37671"/>
                        </a:lnTo>
                        <a:lnTo>
                          <a:pt x="133270" y="37671"/>
                        </a:lnTo>
                        <a:lnTo>
                          <a:pt x="133270" y="37653"/>
                        </a:lnTo>
                        <a:lnTo>
                          <a:pt x="132575" y="37653"/>
                        </a:lnTo>
                        <a:lnTo>
                          <a:pt x="132575" y="37634"/>
                        </a:lnTo>
                        <a:lnTo>
                          <a:pt x="131899" y="37634"/>
                        </a:lnTo>
                        <a:lnTo>
                          <a:pt x="131899" y="37625"/>
                        </a:lnTo>
                        <a:lnTo>
                          <a:pt x="131204" y="37625"/>
                        </a:lnTo>
                        <a:lnTo>
                          <a:pt x="131204" y="37607"/>
                        </a:lnTo>
                        <a:lnTo>
                          <a:pt x="130528" y="37607"/>
                        </a:lnTo>
                        <a:lnTo>
                          <a:pt x="130528" y="37588"/>
                        </a:lnTo>
                        <a:lnTo>
                          <a:pt x="129833" y="37588"/>
                        </a:lnTo>
                        <a:lnTo>
                          <a:pt x="129833" y="37579"/>
                        </a:lnTo>
                        <a:lnTo>
                          <a:pt x="129213" y="37579"/>
                        </a:lnTo>
                        <a:lnTo>
                          <a:pt x="129213" y="37560"/>
                        </a:lnTo>
                        <a:lnTo>
                          <a:pt x="128722" y="37560"/>
                        </a:lnTo>
                        <a:lnTo>
                          <a:pt x="128722" y="37542"/>
                        </a:lnTo>
                        <a:lnTo>
                          <a:pt x="128212" y="37542"/>
                        </a:lnTo>
                        <a:lnTo>
                          <a:pt x="128212" y="37532"/>
                        </a:lnTo>
                        <a:lnTo>
                          <a:pt x="127712" y="37532"/>
                        </a:lnTo>
                        <a:lnTo>
                          <a:pt x="127712" y="37514"/>
                        </a:lnTo>
                        <a:lnTo>
                          <a:pt x="127203" y="37514"/>
                        </a:lnTo>
                        <a:lnTo>
                          <a:pt x="127203" y="37495"/>
                        </a:lnTo>
                        <a:lnTo>
                          <a:pt x="126693" y="37495"/>
                        </a:lnTo>
                        <a:lnTo>
                          <a:pt x="126693" y="37486"/>
                        </a:lnTo>
                        <a:lnTo>
                          <a:pt x="126202" y="37486"/>
                        </a:lnTo>
                        <a:lnTo>
                          <a:pt x="126202" y="37468"/>
                        </a:lnTo>
                        <a:lnTo>
                          <a:pt x="125693" y="37468"/>
                        </a:lnTo>
                        <a:lnTo>
                          <a:pt x="125693" y="37449"/>
                        </a:lnTo>
                        <a:lnTo>
                          <a:pt x="125202" y="37449"/>
                        </a:lnTo>
                        <a:lnTo>
                          <a:pt x="125202" y="37440"/>
                        </a:lnTo>
                        <a:lnTo>
                          <a:pt x="124693" y="37440"/>
                        </a:lnTo>
                        <a:lnTo>
                          <a:pt x="124693" y="37421"/>
                        </a:lnTo>
                        <a:lnTo>
                          <a:pt x="124239" y="37421"/>
                        </a:lnTo>
                        <a:lnTo>
                          <a:pt x="124239" y="37403"/>
                        </a:lnTo>
                        <a:lnTo>
                          <a:pt x="123840" y="37403"/>
                        </a:lnTo>
                        <a:lnTo>
                          <a:pt x="123840" y="37394"/>
                        </a:lnTo>
                        <a:lnTo>
                          <a:pt x="123451" y="37394"/>
                        </a:lnTo>
                        <a:lnTo>
                          <a:pt x="123451" y="37375"/>
                        </a:lnTo>
                        <a:lnTo>
                          <a:pt x="123053" y="37375"/>
                        </a:lnTo>
                        <a:lnTo>
                          <a:pt x="123053" y="37356"/>
                        </a:lnTo>
                        <a:lnTo>
                          <a:pt x="122655" y="37356"/>
                        </a:lnTo>
                        <a:lnTo>
                          <a:pt x="122655" y="37347"/>
                        </a:lnTo>
                        <a:lnTo>
                          <a:pt x="122266" y="37347"/>
                        </a:lnTo>
                        <a:lnTo>
                          <a:pt x="122266" y="37329"/>
                        </a:lnTo>
                        <a:lnTo>
                          <a:pt x="121868" y="37329"/>
                        </a:lnTo>
                        <a:lnTo>
                          <a:pt x="121868" y="37310"/>
                        </a:lnTo>
                        <a:lnTo>
                          <a:pt x="121460" y="37310"/>
                        </a:lnTo>
                        <a:lnTo>
                          <a:pt x="121460" y="37301"/>
                        </a:lnTo>
                        <a:lnTo>
                          <a:pt x="121080" y="37301"/>
                        </a:lnTo>
                        <a:lnTo>
                          <a:pt x="121080" y="37282"/>
                        </a:lnTo>
                        <a:lnTo>
                          <a:pt x="120673" y="37282"/>
                        </a:lnTo>
                        <a:lnTo>
                          <a:pt x="120673" y="37264"/>
                        </a:lnTo>
                        <a:lnTo>
                          <a:pt x="120293" y="37264"/>
                        </a:lnTo>
                        <a:lnTo>
                          <a:pt x="120293" y="37255"/>
                        </a:lnTo>
                        <a:lnTo>
                          <a:pt x="119885" y="37255"/>
                        </a:lnTo>
                        <a:lnTo>
                          <a:pt x="119885" y="37236"/>
                        </a:lnTo>
                        <a:lnTo>
                          <a:pt x="119487" y="37236"/>
                        </a:lnTo>
                        <a:lnTo>
                          <a:pt x="119487" y="37218"/>
                        </a:lnTo>
                        <a:lnTo>
                          <a:pt x="119163" y="37218"/>
                        </a:lnTo>
                        <a:lnTo>
                          <a:pt x="119163" y="37208"/>
                        </a:lnTo>
                        <a:lnTo>
                          <a:pt x="118839" y="37208"/>
                        </a:lnTo>
                        <a:lnTo>
                          <a:pt x="118839" y="37190"/>
                        </a:lnTo>
                        <a:lnTo>
                          <a:pt x="118514" y="37190"/>
                        </a:lnTo>
                        <a:lnTo>
                          <a:pt x="118514" y="37171"/>
                        </a:lnTo>
                        <a:lnTo>
                          <a:pt x="118172" y="37171"/>
                        </a:lnTo>
                        <a:lnTo>
                          <a:pt x="118172" y="37162"/>
                        </a:lnTo>
                        <a:lnTo>
                          <a:pt x="117848" y="37162"/>
                        </a:lnTo>
                        <a:lnTo>
                          <a:pt x="117848" y="37143"/>
                        </a:lnTo>
                        <a:lnTo>
                          <a:pt x="117523" y="37143"/>
                        </a:lnTo>
                        <a:lnTo>
                          <a:pt x="117523" y="37125"/>
                        </a:lnTo>
                        <a:lnTo>
                          <a:pt x="117199" y="37125"/>
                        </a:lnTo>
                        <a:lnTo>
                          <a:pt x="117199" y="37116"/>
                        </a:lnTo>
                        <a:lnTo>
                          <a:pt x="116875" y="37116"/>
                        </a:lnTo>
                        <a:lnTo>
                          <a:pt x="116875" y="37097"/>
                        </a:lnTo>
                        <a:lnTo>
                          <a:pt x="116551" y="37097"/>
                        </a:lnTo>
                        <a:lnTo>
                          <a:pt x="116551" y="37079"/>
                        </a:lnTo>
                        <a:lnTo>
                          <a:pt x="116217" y="37079"/>
                        </a:lnTo>
                        <a:lnTo>
                          <a:pt x="116217" y="37069"/>
                        </a:lnTo>
                        <a:lnTo>
                          <a:pt x="115893" y="37069"/>
                        </a:lnTo>
                        <a:lnTo>
                          <a:pt x="115893" y="37051"/>
                        </a:lnTo>
                        <a:lnTo>
                          <a:pt x="115569" y="37051"/>
                        </a:lnTo>
                        <a:lnTo>
                          <a:pt x="115569" y="37032"/>
                        </a:lnTo>
                        <a:lnTo>
                          <a:pt x="115245" y="37032"/>
                        </a:lnTo>
                        <a:lnTo>
                          <a:pt x="115245" y="37023"/>
                        </a:lnTo>
                        <a:lnTo>
                          <a:pt x="114921" y="37023"/>
                        </a:lnTo>
                        <a:lnTo>
                          <a:pt x="114921" y="37005"/>
                        </a:lnTo>
                        <a:lnTo>
                          <a:pt x="114578" y="37005"/>
                        </a:lnTo>
                        <a:lnTo>
                          <a:pt x="114578" y="36986"/>
                        </a:lnTo>
                        <a:lnTo>
                          <a:pt x="114300" y="36986"/>
                        </a:lnTo>
                        <a:lnTo>
                          <a:pt x="114300" y="36977"/>
                        </a:lnTo>
                        <a:lnTo>
                          <a:pt x="114022" y="36977"/>
                        </a:lnTo>
                        <a:lnTo>
                          <a:pt x="114022" y="36958"/>
                        </a:lnTo>
                        <a:lnTo>
                          <a:pt x="113744" y="36958"/>
                        </a:lnTo>
                        <a:lnTo>
                          <a:pt x="113744" y="36940"/>
                        </a:lnTo>
                        <a:lnTo>
                          <a:pt x="113466" y="36940"/>
                        </a:lnTo>
                        <a:lnTo>
                          <a:pt x="113466" y="36930"/>
                        </a:lnTo>
                        <a:lnTo>
                          <a:pt x="113188" y="36930"/>
                        </a:lnTo>
                        <a:lnTo>
                          <a:pt x="113188" y="36912"/>
                        </a:lnTo>
                        <a:lnTo>
                          <a:pt x="112911" y="36912"/>
                        </a:lnTo>
                        <a:lnTo>
                          <a:pt x="112911" y="36893"/>
                        </a:lnTo>
                        <a:lnTo>
                          <a:pt x="112633" y="36893"/>
                        </a:lnTo>
                        <a:lnTo>
                          <a:pt x="112633" y="36884"/>
                        </a:lnTo>
                        <a:lnTo>
                          <a:pt x="112355" y="36884"/>
                        </a:lnTo>
                        <a:lnTo>
                          <a:pt x="112355" y="36866"/>
                        </a:lnTo>
                        <a:lnTo>
                          <a:pt x="112077" y="36866"/>
                        </a:lnTo>
                        <a:lnTo>
                          <a:pt x="112077" y="36847"/>
                        </a:lnTo>
                        <a:lnTo>
                          <a:pt x="111799" y="36847"/>
                        </a:lnTo>
                        <a:lnTo>
                          <a:pt x="111799" y="36838"/>
                        </a:lnTo>
                        <a:lnTo>
                          <a:pt x="111521" y="36838"/>
                        </a:lnTo>
                        <a:lnTo>
                          <a:pt x="111521" y="36819"/>
                        </a:lnTo>
                        <a:lnTo>
                          <a:pt x="111243" y="36819"/>
                        </a:lnTo>
                        <a:lnTo>
                          <a:pt x="111243" y="36801"/>
                        </a:lnTo>
                        <a:lnTo>
                          <a:pt x="110965" y="36801"/>
                        </a:lnTo>
                        <a:lnTo>
                          <a:pt x="110965" y="36791"/>
                        </a:lnTo>
                        <a:lnTo>
                          <a:pt x="110688" y="36791"/>
                        </a:lnTo>
                        <a:lnTo>
                          <a:pt x="110688" y="36773"/>
                        </a:lnTo>
                        <a:lnTo>
                          <a:pt x="110410" y="36773"/>
                        </a:lnTo>
                        <a:lnTo>
                          <a:pt x="110410" y="36754"/>
                        </a:lnTo>
                        <a:lnTo>
                          <a:pt x="110132" y="36754"/>
                        </a:lnTo>
                        <a:lnTo>
                          <a:pt x="110132" y="36745"/>
                        </a:lnTo>
                        <a:lnTo>
                          <a:pt x="109854" y="36745"/>
                        </a:lnTo>
                        <a:lnTo>
                          <a:pt x="109854" y="36727"/>
                        </a:lnTo>
                        <a:lnTo>
                          <a:pt x="109576" y="36727"/>
                        </a:lnTo>
                        <a:lnTo>
                          <a:pt x="109576" y="36708"/>
                        </a:lnTo>
                        <a:lnTo>
                          <a:pt x="109326" y="36708"/>
                        </a:lnTo>
                        <a:lnTo>
                          <a:pt x="109326" y="36699"/>
                        </a:lnTo>
                        <a:lnTo>
                          <a:pt x="109085" y="36699"/>
                        </a:lnTo>
                        <a:lnTo>
                          <a:pt x="109085" y="36680"/>
                        </a:lnTo>
                        <a:lnTo>
                          <a:pt x="108835" y="36680"/>
                        </a:lnTo>
                        <a:lnTo>
                          <a:pt x="108835" y="36662"/>
                        </a:lnTo>
                        <a:lnTo>
                          <a:pt x="108604" y="36662"/>
                        </a:lnTo>
                        <a:lnTo>
                          <a:pt x="108604" y="36653"/>
                        </a:lnTo>
                        <a:lnTo>
                          <a:pt x="108353" y="36653"/>
                        </a:lnTo>
                        <a:lnTo>
                          <a:pt x="108353" y="36634"/>
                        </a:lnTo>
                        <a:lnTo>
                          <a:pt x="108113" y="36634"/>
                        </a:lnTo>
                        <a:lnTo>
                          <a:pt x="108113" y="36615"/>
                        </a:lnTo>
                        <a:lnTo>
                          <a:pt x="107881" y="36615"/>
                        </a:lnTo>
                        <a:lnTo>
                          <a:pt x="107881" y="36606"/>
                        </a:lnTo>
                        <a:lnTo>
                          <a:pt x="107631" y="36606"/>
                        </a:lnTo>
                        <a:lnTo>
                          <a:pt x="107631" y="36588"/>
                        </a:lnTo>
                        <a:lnTo>
                          <a:pt x="107381" y="36588"/>
                        </a:lnTo>
                        <a:lnTo>
                          <a:pt x="107381" y="36569"/>
                        </a:lnTo>
                        <a:lnTo>
                          <a:pt x="107149" y="36569"/>
                        </a:lnTo>
                        <a:lnTo>
                          <a:pt x="107149" y="36560"/>
                        </a:lnTo>
                        <a:lnTo>
                          <a:pt x="106908" y="36560"/>
                        </a:lnTo>
                        <a:lnTo>
                          <a:pt x="106908" y="36541"/>
                        </a:lnTo>
                        <a:lnTo>
                          <a:pt x="106658" y="36541"/>
                        </a:lnTo>
                        <a:lnTo>
                          <a:pt x="106658" y="36523"/>
                        </a:lnTo>
                        <a:lnTo>
                          <a:pt x="106427" y="36523"/>
                        </a:lnTo>
                        <a:lnTo>
                          <a:pt x="106427" y="36514"/>
                        </a:lnTo>
                        <a:lnTo>
                          <a:pt x="106177" y="36514"/>
                        </a:lnTo>
                        <a:lnTo>
                          <a:pt x="106177" y="36495"/>
                        </a:lnTo>
                        <a:lnTo>
                          <a:pt x="105936" y="36495"/>
                        </a:lnTo>
                        <a:lnTo>
                          <a:pt x="105936" y="36477"/>
                        </a:lnTo>
                        <a:lnTo>
                          <a:pt x="105704" y="36477"/>
                        </a:lnTo>
                        <a:lnTo>
                          <a:pt x="105704" y="36467"/>
                        </a:lnTo>
                        <a:lnTo>
                          <a:pt x="105454" y="36467"/>
                        </a:lnTo>
                        <a:lnTo>
                          <a:pt x="105454" y="36449"/>
                        </a:lnTo>
                        <a:lnTo>
                          <a:pt x="105204" y="36449"/>
                        </a:lnTo>
                        <a:lnTo>
                          <a:pt x="105204" y="36430"/>
                        </a:lnTo>
                        <a:lnTo>
                          <a:pt x="104973" y="36430"/>
                        </a:lnTo>
                        <a:lnTo>
                          <a:pt x="104973" y="36421"/>
                        </a:lnTo>
                        <a:lnTo>
                          <a:pt x="104732" y="36421"/>
                        </a:lnTo>
                        <a:lnTo>
                          <a:pt x="104732" y="36402"/>
                        </a:lnTo>
                        <a:lnTo>
                          <a:pt x="104500" y="36402"/>
                        </a:lnTo>
                        <a:lnTo>
                          <a:pt x="104500" y="36384"/>
                        </a:lnTo>
                        <a:lnTo>
                          <a:pt x="104278" y="36384"/>
                        </a:lnTo>
                        <a:lnTo>
                          <a:pt x="104278" y="36375"/>
                        </a:lnTo>
                        <a:lnTo>
                          <a:pt x="104083" y="36375"/>
                        </a:lnTo>
                        <a:lnTo>
                          <a:pt x="104083" y="36356"/>
                        </a:lnTo>
                        <a:lnTo>
                          <a:pt x="103861" y="36356"/>
                        </a:lnTo>
                        <a:lnTo>
                          <a:pt x="103861" y="36338"/>
                        </a:lnTo>
                        <a:lnTo>
                          <a:pt x="103648" y="36338"/>
                        </a:lnTo>
                        <a:lnTo>
                          <a:pt x="103648" y="36328"/>
                        </a:lnTo>
                        <a:lnTo>
                          <a:pt x="103435" y="36328"/>
                        </a:lnTo>
                        <a:lnTo>
                          <a:pt x="103435" y="36310"/>
                        </a:lnTo>
                        <a:lnTo>
                          <a:pt x="103213" y="36310"/>
                        </a:lnTo>
                        <a:lnTo>
                          <a:pt x="103213" y="36291"/>
                        </a:lnTo>
                        <a:lnTo>
                          <a:pt x="103000" y="36291"/>
                        </a:lnTo>
                        <a:lnTo>
                          <a:pt x="103000" y="36282"/>
                        </a:lnTo>
                        <a:lnTo>
                          <a:pt x="102787" y="36282"/>
                        </a:lnTo>
                        <a:lnTo>
                          <a:pt x="102787" y="36264"/>
                        </a:lnTo>
                        <a:lnTo>
                          <a:pt x="102564" y="36264"/>
                        </a:lnTo>
                        <a:lnTo>
                          <a:pt x="102564" y="36245"/>
                        </a:lnTo>
                        <a:lnTo>
                          <a:pt x="102370" y="36245"/>
                        </a:lnTo>
                        <a:lnTo>
                          <a:pt x="102370" y="36236"/>
                        </a:lnTo>
                        <a:lnTo>
                          <a:pt x="102148" y="36236"/>
                        </a:lnTo>
                        <a:lnTo>
                          <a:pt x="102148" y="36217"/>
                        </a:lnTo>
                        <a:lnTo>
                          <a:pt x="101934" y="36217"/>
                        </a:lnTo>
                        <a:lnTo>
                          <a:pt x="101934" y="36199"/>
                        </a:lnTo>
                        <a:lnTo>
                          <a:pt x="101721" y="36199"/>
                        </a:lnTo>
                        <a:lnTo>
                          <a:pt x="101721" y="36189"/>
                        </a:lnTo>
                        <a:lnTo>
                          <a:pt x="101499" y="36189"/>
                        </a:lnTo>
                        <a:lnTo>
                          <a:pt x="101499" y="36171"/>
                        </a:lnTo>
                        <a:lnTo>
                          <a:pt x="101286" y="36171"/>
                        </a:lnTo>
                        <a:lnTo>
                          <a:pt x="101286" y="36152"/>
                        </a:lnTo>
                        <a:lnTo>
                          <a:pt x="101073" y="36152"/>
                        </a:lnTo>
                        <a:lnTo>
                          <a:pt x="101073" y="36143"/>
                        </a:lnTo>
                        <a:lnTo>
                          <a:pt x="100869" y="36143"/>
                        </a:lnTo>
                        <a:lnTo>
                          <a:pt x="100869" y="36125"/>
                        </a:lnTo>
                        <a:lnTo>
                          <a:pt x="100656" y="36125"/>
                        </a:lnTo>
                        <a:lnTo>
                          <a:pt x="100656" y="36106"/>
                        </a:lnTo>
                        <a:lnTo>
                          <a:pt x="100434" y="36106"/>
                        </a:lnTo>
                        <a:lnTo>
                          <a:pt x="100434" y="36097"/>
                        </a:lnTo>
                        <a:lnTo>
                          <a:pt x="100221" y="36097"/>
                        </a:lnTo>
                        <a:lnTo>
                          <a:pt x="100221" y="36078"/>
                        </a:lnTo>
                        <a:lnTo>
                          <a:pt x="100008" y="36078"/>
                        </a:lnTo>
                        <a:lnTo>
                          <a:pt x="100008" y="36060"/>
                        </a:lnTo>
                        <a:lnTo>
                          <a:pt x="99786" y="36060"/>
                        </a:lnTo>
                        <a:lnTo>
                          <a:pt x="99786" y="36050"/>
                        </a:lnTo>
                        <a:lnTo>
                          <a:pt x="99591" y="36050"/>
                        </a:lnTo>
                        <a:lnTo>
                          <a:pt x="99591" y="36032"/>
                        </a:lnTo>
                        <a:lnTo>
                          <a:pt x="99387" y="36032"/>
                        </a:lnTo>
                        <a:lnTo>
                          <a:pt x="99387" y="36013"/>
                        </a:lnTo>
                        <a:lnTo>
                          <a:pt x="99202" y="36013"/>
                        </a:lnTo>
                        <a:lnTo>
                          <a:pt x="99202" y="36004"/>
                        </a:lnTo>
                        <a:lnTo>
                          <a:pt x="99017" y="36004"/>
                        </a:lnTo>
                        <a:lnTo>
                          <a:pt x="99017" y="35986"/>
                        </a:lnTo>
                        <a:lnTo>
                          <a:pt x="98813" y="35986"/>
                        </a:lnTo>
                        <a:lnTo>
                          <a:pt x="98813" y="35967"/>
                        </a:lnTo>
                        <a:lnTo>
                          <a:pt x="98628" y="35967"/>
                        </a:lnTo>
                        <a:lnTo>
                          <a:pt x="98628" y="35958"/>
                        </a:lnTo>
                        <a:lnTo>
                          <a:pt x="98433" y="35958"/>
                        </a:lnTo>
                        <a:lnTo>
                          <a:pt x="98433" y="35939"/>
                        </a:lnTo>
                        <a:lnTo>
                          <a:pt x="98248" y="35939"/>
                        </a:lnTo>
                        <a:lnTo>
                          <a:pt x="98248" y="35921"/>
                        </a:lnTo>
                        <a:lnTo>
                          <a:pt x="98044" y="35921"/>
                        </a:lnTo>
                        <a:lnTo>
                          <a:pt x="98044" y="35912"/>
                        </a:lnTo>
                        <a:lnTo>
                          <a:pt x="97859" y="35912"/>
                        </a:lnTo>
                        <a:lnTo>
                          <a:pt x="97859" y="35893"/>
                        </a:lnTo>
                        <a:lnTo>
                          <a:pt x="97674" y="35893"/>
                        </a:lnTo>
                        <a:lnTo>
                          <a:pt x="97674" y="35874"/>
                        </a:lnTo>
                        <a:lnTo>
                          <a:pt x="97470" y="35874"/>
                        </a:lnTo>
                        <a:lnTo>
                          <a:pt x="97470" y="35865"/>
                        </a:lnTo>
                        <a:lnTo>
                          <a:pt x="97285" y="35865"/>
                        </a:lnTo>
                        <a:lnTo>
                          <a:pt x="97285" y="35847"/>
                        </a:lnTo>
                        <a:lnTo>
                          <a:pt x="97090" y="35847"/>
                        </a:lnTo>
                        <a:lnTo>
                          <a:pt x="97090" y="35828"/>
                        </a:lnTo>
                        <a:lnTo>
                          <a:pt x="96905" y="35828"/>
                        </a:lnTo>
                        <a:lnTo>
                          <a:pt x="96905" y="35819"/>
                        </a:lnTo>
                        <a:lnTo>
                          <a:pt x="96701" y="35819"/>
                        </a:lnTo>
                        <a:lnTo>
                          <a:pt x="96701" y="35800"/>
                        </a:lnTo>
                        <a:lnTo>
                          <a:pt x="96516" y="35800"/>
                        </a:lnTo>
                        <a:lnTo>
                          <a:pt x="96516" y="35782"/>
                        </a:lnTo>
                        <a:lnTo>
                          <a:pt x="96331" y="35782"/>
                        </a:lnTo>
                        <a:lnTo>
                          <a:pt x="96331" y="35773"/>
                        </a:lnTo>
                        <a:lnTo>
                          <a:pt x="96127" y="35773"/>
                        </a:lnTo>
                        <a:lnTo>
                          <a:pt x="96127" y="35754"/>
                        </a:lnTo>
                        <a:lnTo>
                          <a:pt x="95942" y="35754"/>
                        </a:lnTo>
                        <a:lnTo>
                          <a:pt x="95942" y="35736"/>
                        </a:lnTo>
                        <a:lnTo>
                          <a:pt x="95747" y="35736"/>
                        </a:lnTo>
                        <a:lnTo>
                          <a:pt x="95747" y="35726"/>
                        </a:lnTo>
                        <a:lnTo>
                          <a:pt x="95562" y="35726"/>
                        </a:lnTo>
                        <a:lnTo>
                          <a:pt x="95562" y="35708"/>
                        </a:lnTo>
                        <a:lnTo>
                          <a:pt x="95358" y="35708"/>
                        </a:lnTo>
                        <a:lnTo>
                          <a:pt x="95358" y="35689"/>
                        </a:lnTo>
                        <a:lnTo>
                          <a:pt x="95173" y="35689"/>
                        </a:lnTo>
                        <a:lnTo>
                          <a:pt x="95173" y="35680"/>
                        </a:lnTo>
                        <a:lnTo>
                          <a:pt x="94988" y="35680"/>
                        </a:lnTo>
                        <a:lnTo>
                          <a:pt x="94988" y="35661"/>
                        </a:lnTo>
                        <a:lnTo>
                          <a:pt x="94784" y="35661"/>
                        </a:lnTo>
                        <a:lnTo>
                          <a:pt x="94784" y="35643"/>
                        </a:lnTo>
                        <a:lnTo>
                          <a:pt x="94599" y="35643"/>
                        </a:lnTo>
                        <a:lnTo>
                          <a:pt x="94599" y="35634"/>
                        </a:lnTo>
                        <a:lnTo>
                          <a:pt x="94432" y="35634"/>
                        </a:lnTo>
                        <a:lnTo>
                          <a:pt x="94432" y="35615"/>
                        </a:lnTo>
                        <a:lnTo>
                          <a:pt x="94265" y="35615"/>
                        </a:lnTo>
                        <a:lnTo>
                          <a:pt x="94265" y="35597"/>
                        </a:lnTo>
                        <a:lnTo>
                          <a:pt x="94089" y="35597"/>
                        </a:lnTo>
                        <a:lnTo>
                          <a:pt x="94089" y="35587"/>
                        </a:lnTo>
                        <a:lnTo>
                          <a:pt x="93904" y="35587"/>
                        </a:lnTo>
                        <a:lnTo>
                          <a:pt x="93904" y="35569"/>
                        </a:lnTo>
                        <a:lnTo>
                          <a:pt x="93737" y="35569"/>
                        </a:lnTo>
                        <a:lnTo>
                          <a:pt x="93737" y="35550"/>
                        </a:lnTo>
                        <a:lnTo>
                          <a:pt x="93570" y="35550"/>
                        </a:lnTo>
                        <a:lnTo>
                          <a:pt x="93570" y="35541"/>
                        </a:lnTo>
                        <a:lnTo>
                          <a:pt x="93394" y="35541"/>
                        </a:lnTo>
                        <a:lnTo>
                          <a:pt x="93394" y="35523"/>
                        </a:lnTo>
                        <a:lnTo>
                          <a:pt x="93209" y="35523"/>
                        </a:lnTo>
                        <a:lnTo>
                          <a:pt x="93209" y="35504"/>
                        </a:lnTo>
                        <a:lnTo>
                          <a:pt x="93042" y="35504"/>
                        </a:lnTo>
                        <a:lnTo>
                          <a:pt x="93042" y="35495"/>
                        </a:lnTo>
                        <a:lnTo>
                          <a:pt x="92876" y="35495"/>
                        </a:lnTo>
                        <a:lnTo>
                          <a:pt x="92876" y="35476"/>
                        </a:lnTo>
                        <a:lnTo>
                          <a:pt x="92690" y="35476"/>
                        </a:lnTo>
                        <a:lnTo>
                          <a:pt x="92690" y="35458"/>
                        </a:lnTo>
                        <a:lnTo>
                          <a:pt x="92514" y="35458"/>
                        </a:lnTo>
                        <a:lnTo>
                          <a:pt x="92514" y="35448"/>
                        </a:lnTo>
                        <a:lnTo>
                          <a:pt x="92348" y="35448"/>
                        </a:lnTo>
                        <a:lnTo>
                          <a:pt x="92348" y="35430"/>
                        </a:lnTo>
                        <a:lnTo>
                          <a:pt x="92181" y="35430"/>
                        </a:lnTo>
                        <a:lnTo>
                          <a:pt x="92181" y="35411"/>
                        </a:lnTo>
                        <a:lnTo>
                          <a:pt x="91996" y="35411"/>
                        </a:lnTo>
                        <a:lnTo>
                          <a:pt x="91996" y="35402"/>
                        </a:lnTo>
                        <a:lnTo>
                          <a:pt x="91820" y="35402"/>
                        </a:lnTo>
                        <a:lnTo>
                          <a:pt x="91820" y="35384"/>
                        </a:lnTo>
                        <a:lnTo>
                          <a:pt x="91653" y="35384"/>
                        </a:lnTo>
                        <a:lnTo>
                          <a:pt x="91653" y="35365"/>
                        </a:lnTo>
                        <a:lnTo>
                          <a:pt x="91486" y="35365"/>
                        </a:lnTo>
                        <a:lnTo>
                          <a:pt x="91486" y="35356"/>
                        </a:lnTo>
                        <a:lnTo>
                          <a:pt x="91301" y="35356"/>
                        </a:lnTo>
                        <a:lnTo>
                          <a:pt x="91301" y="35337"/>
                        </a:lnTo>
                        <a:lnTo>
                          <a:pt x="91125" y="35337"/>
                        </a:lnTo>
                        <a:lnTo>
                          <a:pt x="91125" y="35319"/>
                        </a:lnTo>
                        <a:lnTo>
                          <a:pt x="90958" y="35319"/>
                        </a:lnTo>
                        <a:lnTo>
                          <a:pt x="90958" y="35309"/>
                        </a:lnTo>
                        <a:lnTo>
                          <a:pt x="90792" y="35309"/>
                        </a:lnTo>
                        <a:lnTo>
                          <a:pt x="90792" y="35291"/>
                        </a:lnTo>
                        <a:lnTo>
                          <a:pt x="90606" y="35291"/>
                        </a:lnTo>
                        <a:lnTo>
                          <a:pt x="90606" y="35272"/>
                        </a:lnTo>
                        <a:lnTo>
                          <a:pt x="90430" y="35272"/>
                        </a:lnTo>
                        <a:lnTo>
                          <a:pt x="90430" y="35263"/>
                        </a:lnTo>
                        <a:lnTo>
                          <a:pt x="90264" y="35263"/>
                        </a:lnTo>
                        <a:lnTo>
                          <a:pt x="90264" y="35245"/>
                        </a:lnTo>
                        <a:lnTo>
                          <a:pt x="90097" y="35245"/>
                        </a:lnTo>
                        <a:lnTo>
                          <a:pt x="90097" y="35226"/>
                        </a:lnTo>
                        <a:lnTo>
                          <a:pt x="89912" y="35226"/>
                        </a:lnTo>
                        <a:lnTo>
                          <a:pt x="89912" y="35217"/>
                        </a:lnTo>
                        <a:lnTo>
                          <a:pt x="89736" y="35217"/>
                        </a:lnTo>
                        <a:lnTo>
                          <a:pt x="89736" y="35198"/>
                        </a:lnTo>
                        <a:lnTo>
                          <a:pt x="89587" y="35198"/>
                        </a:lnTo>
                        <a:lnTo>
                          <a:pt x="89587" y="35180"/>
                        </a:lnTo>
                        <a:lnTo>
                          <a:pt x="89412" y="35180"/>
                        </a:lnTo>
                        <a:lnTo>
                          <a:pt x="89412" y="35171"/>
                        </a:lnTo>
                        <a:lnTo>
                          <a:pt x="89263" y="35171"/>
                        </a:lnTo>
                        <a:lnTo>
                          <a:pt x="89263" y="35152"/>
                        </a:lnTo>
                        <a:lnTo>
                          <a:pt x="89106" y="35152"/>
                        </a:lnTo>
                        <a:lnTo>
                          <a:pt x="89106" y="35133"/>
                        </a:lnTo>
                        <a:lnTo>
                          <a:pt x="88948" y="35133"/>
                        </a:lnTo>
                        <a:lnTo>
                          <a:pt x="88948" y="35124"/>
                        </a:lnTo>
                        <a:lnTo>
                          <a:pt x="88782" y="35124"/>
                        </a:lnTo>
                        <a:lnTo>
                          <a:pt x="88782" y="35106"/>
                        </a:lnTo>
                        <a:lnTo>
                          <a:pt x="88624" y="35106"/>
                        </a:lnTo>
                        <a:lnTo>
                          <a:pt x="88624" y="35087"/>
                        </a:lnTo>
                        <a:lnTo>
                          <a:pt x="88476" y="35087"/>
                        </a:lnTo>
                        <a:lnTo>
                          <a:pt x="88476" y="35078"/>
                        </a:lnTo>
                        <a:lnTo>
                          <a:pt x="88300" y="35078"/>
                        </a:lnTo>
                        <a:lnTo>
                          <a:pt x="88300" y="35059"/>
                        </a:lnTo>
                        <a:lnTo>
                          <a:pt x="88152" y="35059"/>
                        </a:lnTo>
                        <a:lnTo>
                          <a:pt x="88152" y="35041"/>
                        </a:lnTo>
                        <a:lnTo>
                          <a:pt x="87994" y="35041"/>
                        </a:lnTo>
                        <a:lnTo>
                          <a:pt x="87994" y="35032"/>
                        </a:lnTo>
                        <a:lnTo>
                          <a:pt x="87837" y="35032"/>
                        </a:lnTo>
                        <a:lnTo>
                          <a:pt x="87837" y="35013"/>
                        </a:lnTo>
                        <a:lnTo>
                          <a:pt x="87670" y="35013"/>
                        </a:lnTo>
                        <a:lnTo>
                          <a:pt x="87670" y="34995"/>
                        </a:lnTo>
                        <a:lnTo>
                          <a:pt x="87513" y="34995"/>
                        </a:lnTo>
                        <a:lnTo>
                          <a:pt x="87513" y="34985"/>
                        </a:lnTo>
                        <a:lnTo>
                          <a:pt x="87364" y="34985"/>
                        </a:lnTo>
                        <a:lnTo>
                          <a:pt x="87364" y="34967"/>
                        </a:lnTo>
                        <a:lnTo>
                          <a:pt x="87188" y="34967"/>
                        </a:lnTo>
                        <a:lnTo>
                          <a:pt x="87188" y="34948"/>
                        </a:lnTo>
                        <a:lnTo>
                          <a:pt x="87040" y="34948"/>
                        </a:lnTo>
                        <a:lnTo>
                          <a:pt x="87040" y="34939"/>
                        </a:lnTo>
                        <a:lnTo>
                          <a:pt x="86883" y="34939"/>
                        </a:lnTo>
                        <a:lnTo>
                          <a:pt x="86883" y="34920"/>
                        </a:lnTo>
                        <a:lnTo>
                          <a:pt x="86725" y="34920"/>
                        </a:lnTo>
                        <a:lnTo>
                          <a:pt x="86725" y="34902"/>
                        </a:lnTo>
                        <a:lnTo>
                          <a:pt x="86559" y="34902"/>
                        </a:lnTo>
                        <a:lnTo>
                          <a:pt x="86559" y="34893"/>
                        </a:lnTo>
                        <a:lnTo>
                          <a:pt x="86401" y="34893"/>
                        </a:lnTo>
                        <a:lnTo>
                          <a:pt x="86401" y="34874"/>
                        </a:lnTo>
                        <a:lnTo>
                          <a:pt x="86253" y="34874"/>
                        </a:lnTo>
                        <a:lnTo>
                          <a:pt x="86253" y="34856"/>
                        </a:lnTo>
                        <a:lnTo>
                          <a:pt x="86077" y="34856"/>
                        </a:lnTo>
                        <a:lnTo>
                          <a:pt x="86077" y="34846"/>
                        </a:lnTo>
                        <a:lnTo>
                          <a:pt x="85929" y="34846"/>
                        </a:lnTo>
                        <a:lnTo>
                          <a:pt x="85929" y="34828"/>
                        </a:lnTo>
                        <a:lnTo>
                          <a:pt x="85771" y="34828"/>
                        </a:lnTo>
                        <a:lnTo>
                          <a:pt x="85771" y="34809"/>
                        </a:lnTo>
                        <a:lnTo>
                          <a:pt x="85605" y="34809"/>
                        </a:lnTo>
                        <a:lnTo>
                          <a:pt x="85605" y="34800"/>
                        </a:lnTo>
                        <a:lnTo>
                          <a:pt x="85447" y="34800"/>
                        </a:lnTo>
                        <a:lnTo>
                          <a:pt x="85447" y="34782"/>
                        </a:lnTo>
                        <a:lnTo>
                          <a:pt x="85290" y="34782"/>
                        </a:lnTo>
                        <a:lnTo>
                          <a:pt x="85290" y="34763"/>
                        </a:lnTo>
                        <a:lnTo>
                          <a:pt x="85141" y="34763"/>
                        </a:lnTo>
                        <a:lnTo>
                          <a:pt x="85141" y="34754"/>
                        </a:lnTo>
                        <a:lnTo>
                          <a:pt x="84965" y="34754"/>
                        </a:lnTo>
                        <a:lnTo>
                          <a:pt x="84965" y="34735"/>
                        </a:lnTo>
                        <a:lnTo>
                          <a:pt x="84817" y="34735"/>
                        </a:lnTo>
                        <a:lnTo>
                          <a:pt x="84817" y="34717"/>
                        </a:lnTo>
                        <a:lnTo>
                          <a:pt x="84660" y="34717"/>
                        </a:lnTo>
                        <a:lnTo>
                          <a:pt x="84660" y="34707"/>
                        </a:lnTo>
                        <a:lnTo>
                          <a:pt x="84521" y="34707"/>
                        </a:lnTo>
                        <a:lnTo>
                          <a:pt x="84521" y="34689"/>
                        </a:lnTo>
                        <a:lnTo>
                          <a:pt x="84382" y="34689"/>
                        </a:lnTo>
                        <a:lnTo>
                          <a:pt x="84382" y="34670"/>
                        </a:lnTo>
                        <a:lnTo>
                          <a:pt x="84224" y="34670"/>
                        </a:lnTo>
                        <a:lnTo>
                          <a:pt x="84224" y="34661"/>
                        </a:lnTo>
                        <a:lnTo>
                          <a:pt x="84086" y="34661"/>
                        </a:lnTo>
                        <a:lnTo>
                          <a:pt x="84086" y="34643"/>
                        </a:lnTo>
                        <a:lnTo>
                          <a:pt x="83937" y="34643"/>
                        </a:lnTo>
                        <a:lnTo>
                          <a:pt x="83937" y="34624"/>
                        </a:lnTo>
                        <a:lnTo>
                          <a:pt x="83798" y="34624"/>
                        </a:lnTo>
                        <a:lnTo>
                          <a:pt x="83798" y="34615"/>
                        </a:lnTo>
                        <a:lnTo>
                          <a:pt x="83641" y="34615"/>
                        </a:lnTo>
                        <a:lnTo>
                          <a:pt x="83641" y="34596"/>
                        </a:lnTo>
                        <a:lnTo>
                          <a:pt x="83502" y="34596"/>
                        </a:lnTo>
                        <a:lnTo>
                          <a:pt x="83502" y="34578"/>
                        </a:lnTo>
                        <a:lnTo>
                          <a:pt x="83345" y="34578"/>
                        </a:lnTo>
                        <a:lnTo>
                          <a:pt x="83345" y="34568"/>
                        </a:lnTo>
                        <a:lnTo>
                          <a:pt x="83206" y="34568"/>
                        </a:lnTo>
                        <a:lnTo>
                          <a:pt x="83206" y="34550"/>
                        </a:lnTo>
                        <a:lnTo>
                          <a:pt x="83057" y="34550"/>
                        </a:lnTo>
                        <a:lnTo>
                          <a:pt x="83057" y="34531"/>
                        </a:lnTo>
                        <a:lnTo>
                          <a:pt x="82918" y="34531"/>
                        </a:lnTo>
                        <a:lnTo>
                          <a:pt x="82918" y="34522"/>
                        </a:lnTo>
                        <a:lnTo>
                          <a:pt x="82761" y="34522"/>
                        </a:lnTo>
                        <a:lnTo>
                          <a:pt x="82761" y="34504"/>
                        </a:lnTo>
                        <a:lnTo>
                          <a:pt x="82622" y="34504"/>
                        </a:lnTo>
                        <a:lnTo>
                          <a:pt x="82622" y="34485"/>
                        </a:lnTo>
                        <a:lnTo>
                          <a:pt x="82465" y="34485"/>
                        </a:lnTo>
                        <a:lnTo>
                          <a:pt x="82465" y="34476"/>
                        </a:lnTo>
                        <a:lnTo>
                          <a:pt x="82326" y="34476"/>
                        </a:lnTo>
                        <a:lnTo>
                          <a:pt x="82326" y="34457"/>
                        </a:lnTo>
                        <a:lnTo>
                          <a:pt x="82177" y="34457"/>
                        </a:lnTo>
                        <a:lnTo>
                          <a:pt x="82177" y="34439"/>
                        </a:lnTo>
                        <a:lnTo>
                          <a:pt x="82039" y="34439"/>
                        </a:lnTo>
                        <a:lnTo>
                          <a:pt x="82039" y="34430"/>
                        </a:lnTo>
                        <a:lnTo>
                          <a:pt x="81881" y="34430"/>
                        </a:lnTo>
                        <a:lnTo>
                          <a:pt x="81881" y="34411"/>
                        </a:lnTo>
                        <a:lnTo>
                          <a:pt x="81742" y="34411"/>
                        </a:lnTo>
                        <a:lnTo>
                          <a:pt x="81742" y="34392"/>
                        </a:lnTo>
                        <a:lnTo>
                          <a:pt x="81603" y="34392"/>
                        </a:lnTo>
                        <a:lnTo>
                          <a:pt x="81603" y="34383"/>
                        </a:lnTo>
                        <a:lnTo>
                          <a:pt x="81446" y="34383"/>
                        </a:lnTo>
                        <a:lnTo>
                          <a:pt x="81446" y="34365"/>
                        </a:lnTo>
                        <a:lnTo>
                          <a:pt x="81307" y="34365"/>
                        </a:lnTo>
                        <a:lnTo>
                          <a:pt x="81307" y="34346"/>
                        </a:lnTo>
                        <a:lnTo>
                          <a:pt x="81159" y="34346"/>
                        </a:lnTo>
                        <a:lnTo>
                          <a:pt x="81159" y="34337"/>
                        </a:lnTo>
                        <a:lnTo>
                          <a:pt x="81020" y="34337"/>
                        </a:lnTo>
                        <a:lnTo>
                          <a:pt x="81020" y="34318"/>
                        </a:lnTo>
                        <a:lnTo>
                          <a:pt x="80862" y="34318"/>
                        </a:lnTo>
                        <a:lnTo>
                          <a:pt x="80862" y="34300"/>
                        </a:lnTo>
                        <a:lnTo>
                          <a:pt x="80723" y="34300"/>
                        </a:lnTo>
                        <a:lnTo>
                          <a:pt x="80723" y="34291"/>
                        </a:lnTo>
                        <a:lnTo>
                          <a:pt x="80566" y="34291"/>
                        </a:lnTo>
                        <a:lnTo>
                          <a:pt x="80566" y="34272"/>
                        </a:lnTo>
                        <a:lnTo>
                          <a:pt x="80427" y="34272"/>
                        </a:lnTo>
                        <a:lnTo>
                          <a:pt x="80427" y="34254"/>
                        </a:lnTo>
                        <a:lnTo>
                          <a:pt x="80279" y="34254"/>
                        </a:lnTo>
                        <a:lnTo>
                          <a:pt x="80279" y="34244"/>
                        </a:lnTo>
                        <a:lnTo>
                          <a:pt x="80140" y="34244"/>
                        </a:lnTo>
                        <a:lnTo>
                          <a:pt x="80140" y="34226"/>
                        </a:lnTo>
                        <a:lnTo>
                          <a:pt x="79982" y="34226"/>
                        </a:lnTo>
                        <a:lnTo>
                          <a:pt x="79982" y="34207"/>
                        </a:lnTo>
                        <a:lnTo>
                          <a:pt x="79843" y="34207"/>
                        </a:lnTo>
                        <a:lnTo>
                          <a:pt x="79843" y="34198"/>
                        </a:lnTo>
                        <a:lnTo>
                          <a:pt x="79704" y="34198"/>
                        </a:lnTo>
                        <a:lnTo>
                          <a:pt x="79704" y="34179"/>
                        </a:lnTo>
                        <a:lnTo>
                          <a:pt x="79565" y="34179"/>
                        </a:lnTo>
                        <a:lnTo>
                          <a:pt x="79565" y="34161"/>
                        </a:lnTo>
                        <a:lnTo>
                          <a:pt x="79445" y="34161"/>
                        </a:lnTo>
                        <a:lnTo>
                          <a:pt x="79445" y="34152"/>
                        </a:lnTo>
                        <a:lnTo>
                          <a:pt x="79306" y="34152"/>
                        </a:lnTo>
                        <a:lnTo>
                          <a:pt x="79306" y="34133"/>
                        </a:lnTo>
                        <a:lnTo>
                          <a:pt x="79167" y="34133"/>
                        </a:lnTo>
                        <a:lnTo>
                          <a:pt x="79167" y="34115"/>
                        </a:lnTo>
                        <a:lnTo>
                          <a:pt x="79028" y="34115"/>
                        </a:lnTo>
                        <a:lnTo>
                          <a:pt x="79028" y="34105"/>
                        </a:lnTo>
                        <a:lnTo>
                          <a:pt x="78898" y="34105"/>
                        </a:lnTo>
                        <a:lnTo>
                          <a:pt x="78898" y="34087"/>
                        </a:lnTo>
                        <a:lnTo>
                          <a:pt x="78760" y="34087"/>
                        </a:lnTo>
                        <a:lnTo>
                          <a:pt x="78760" y="34068"/>
                        </a:lnTo>
                        <a:lnTo>
                          <a:pt x="78621" y="34068"/>
                        </a:lnTo>
                        <a:lnTo>
                          <a:pt x="78621" y="34059"/>
                        </a:lnTo>
                        <a:lnTo>
                          <a:pt x="78482" y="34059"/>
                        </a:lnTo>
                        <a:lnTo>
                          <a:pt x="78482" y="34041"/>
                        </a:lnTo>
                        <a:lnTo>
                          <a:pt x="78343" y="34041"/>
                        </a:lnTo>
                        <a:lnTo>
                          <a:pt x="78343" y="34022"/>
                        </a:lnTo>
                        <a:lnTo>
                          <a:pt x="78222" y="34022"/>
                        </a:lnTo>
                        <a:lnTo>
                          <a:pt x="78222" y="34013"/>
                        </a:lnTo>
                        <a:lnTo>
                          <a:pt x="78083" y="34013"/>
                        </a:lnTo>
                        <a:lnTo>
                          <a:pt x="78083" y="33994"/>
                        </a:lnTo>
                        <a:lnTo>
                          <a:pt x="77944" y="33994"/>
                        </a:lnTo>
                        <a:lnTo>
                          <a:pt x="77944" y="33976"/>
                        </a:lnTo>
                        <a:lnTo>
                          <a:pt x="77806" y="33976"/>
                        </a:lnTo>
                        <a:lnTo>
                          <a:pt x="77806" y="33966"/>
                        </a:lnTo>
                        <a:lnTo>
                          <a:pt x="77685" y="33966"/>
                        </a:lnTo>
                        <a:lnTo>
                          <a:pt x="77685" y="33948"/>
                        </a:lnTo>
                        <a:lnTo>
                          <a:pt x="77546" y="33948"/>
                        </a:lnTo>
                        <a:lnTo>
                          <a:pt x="77546" y="33929"/>
                        </a:lnTo>
                        <a:lnTo>
                          <a:pt x="77407" y="33929"/>
                        </a:lnTo>
                        <a:lnTo>
                          <a:pt x="77407" y="33920"/>
                        </a:lnTo>
                        <a:lnTo>
                          <a:pt x="77268" y="33920"/>
                        </a:lnTo>
                        <a:lnTo>
                          <a:pt x="77268" y="33902"/>
                        </a:lnTo>
                        <a:lnTo>
                          <a:pt x="77129" y="33902"/>
                        </a:lnTo>
                        <a:lnTo>
                          <a:pt x="77129" y="33883"/>
                        </a:lnTo>
                        <a:lnTo>
                          <a:pt x="77000" y="33883"/>
                        </a:lnTo>
                        <a:lnTo>
                          <a:pt x="77000" y="33874"/>
                        </a:lnTo>
                        <a:lnTo>
                          <a:pt x="76861" y="33874"/>
                        </a:lnTo>
                        <a:lnTo>
                          <a:pt x="76861" y="33855"/>
                        </a:lnTo>
                        <a:lnTo>
                          <a:pt x="76722" y="33855"/>
                        </a:lnTo>
                        <a:lnTo>
                          <a:pt x="76722" y="33837"/>
                        </a:lnTo>
                        <a:lnTo>
                          <a:pt x="76583" y="33837"/>
                        </a:lnTo>
                        <a:lnTo>
                          <a:pt x="76583" y="33827"/>
                        </a:lnTo>
                        <a:lnTo>
                          <a:pt x="76462" y="33827"/>
                        </a:lnTo>
                        <a:lnTo>
                          <a:pt x="76462" y="33809"/>
                        </a:lnTo>
                        <a:lnTo>
                          <a:pt x="76324" y="33809"/>
                        </a:lnTo>
                        <a:lnTo>
                          <a:pt x="76324" y="33790"/>
                        </a:lnTo>
                        <a:lnTo>
                          <a:pt x="76185" y="33790"/>
                        </a:lnTo>
                        <a:lnTo>
                          <a:pt x="76185" y="33781"/>
                        </a:lnTo>
                        <a:lnTo>
                          <a:pt x="76046" y="33781"/>
                        </a:lnTo>
                        <a:lnTo>
                          <a:pt x="76046" y="33763"/>
                        </a:lnTo>
                        <a:lnTo>
                          <a:pt x="75907" y="33763"/>
                        </a:lnTo>
                        <a:lnTo>
                          <a:pt x="75907" y="33744"/>
                        </a:lnTo>
                        <a:lnTo>
                          <a:pt x="75786" y="33744"/>
                        </a:lnTo>
                        <a:lnTo>
                          <a:pt x="75786" y="33735"/>
                        </a:lnTo>
                        <a:lnTo>
                          <a:pt x="75647" y="33735"/>
                        </a:lnTo>
                        <a:lnTo>
                          <a:pt x="75647" y="33716"/>
                        </a:lnTo>
                        <a:lnTo>
                          <a:pt x="75508" y="33716"/>
                        </a:lnTo>
                        <a:lnTo>
                          <a:pt x="75508" y="33698"/>
                        </a:lnTo>
                        <a:lnTo>
                          <a:pt x="75369" y="33698"/>
                        </a:lnTo>
                        <a:lnTo>
                          <a:pt x="75369" y="33689"/>
                        </a:lnTo>
                        <a:lnTo>
                          <a:pt x="75240" y="33689"/>
                        </a:lnTo>
                        <a:lnTo>
                          <a:pt x="75240" y="33670"/>
                        </a:lnTo>
                        <a:lnTo>
                          <a:pt x="75101" y="33670"/>
                        </a:lnTo>
                        <a:lnTo>
                          <a:pt x="75101" y="33651"/>
                        </a:lnTo>
                        <a:lnTo>
                          <a:pt x="74962" y="33651"/>
                        </a:lnTo>
                        <a:lnTo>
                          <a:pt x="74962" y="33642"/>
                        </a:lnTo>
                        <a:lnTo>
                          <a:pt x="74841" y="33642"/>
                        </a:lnTo>
                        <a:lnTo>
                          <a:pt x="74841" y="33624"/>
                        </a:lnTo>
                        <a:lnTo>
                          <a:pt x="74721" y="33624"/>
                        </a:lnTo>
                        <a:lnTo>
                          <a:pt x="74721" y="33605"/>
                        </a:lnTo>
                        <a:lnTo>
                          <a:pt x="74582" y="33605"/>
                        </a:lnTo>
                        <a:lnTo>
                          <a:pt x="74582" y="33596"/>
                        </a:lnTo>
                        <a:lnTo>
                          <a:pt x="74452" y="33596"/>
                        </a:lnTo>
                        <a:lnTo>
                          <a:pt x="74452" y="33577"/>
                        </a:lnTo>
                        <a:lnTo>
                          <a:pt x="74332" y="33577"/>
                        </a:lnTo>
                        <a:lnTo>
                          <a:pt x="74332" y="33559"/>
                        </a:lnTo>
                        <a:lnTo>
                          <a:pt x="74212" y="33559"/>
                        </a:lnTo>
                        <a:lnTo>
                          <a:pt x="74212" y="33550"/>
                        </a:lnTo>
                        <a:lnTo>
                          <a:pt x="74082" y="33550"/>
                        </a:lnTo>
                        <a:lnTo>
                          <a:pt x="74082" y="33531"/>
                        </a:lnTo>
                        <a:lnTo>
                          <a:pt x="73943" y="33531"/>
                        </a:lnTo>
                        <a:lnTo>
                          <a:pt x="73943" y="33513"/>
                        </a:lnTo>
                        <a:lnTo>
                          <a:pt x="73823" y="33513"/>
                        </a:lnTo>
                        <a:lnTo>
                          <a:pt x="73823" y="33503"/>
                        </a:lnTo>
                        <a:lnTo>
                          <a:pt x="73702" y="33503"/>
                        </a:lnTo>
                        <a:lnTo>
                          <a:pt x="73702" y="33485"/>
                        </a:lnTo>
                        <a:lnTo>
                          <a:pt x="73573" y="33485"/>
                        </a:lnTo>
                        <a:lnTo>
                          <a:pt x="73573" y="33466"/>
                        </a:lnTo>
                        <a:lnTo>
                          <a:pt x="73452" y="33466"/>
                        </a:lnTo>
                        <a:lnTo>
                          <a:pt x="73452" y="33457"/>
                        </a:lnTo>
                        <a:lnTo>
                          <a:pt x="73332" y="33457"/>
                        </a:lnTo>
                        <a:lnTo>
                          <a:pt x="73332" y="33438"/>
                        </a:lnTo>
                        <a:lnTo>
                          <a:pt x="73193" y="33438"/>
                        </a:lnTo>
                        <a:lnTo>
                          <a:pt x="73193" y="33420"/>
                        </a:lnTo>
                        <a:lnTo>
                          <a:pt x="73063" y="33420"/>
                        </a:lnTo>
                        <a:lnTo>
                          <a:pt x="73063" y="33411"/>
                        </a:lnTo>
                        <a:lnTo>
                          <a:pt x="72943" y="33411"/>
                        </a:lnTo>
                        <a:lnTo>
                          <a:pt x="72943" y="33392"/>
                        </a:lnTo>
                        <a:lnTo>
                          <a:pt x="72822" y="33392"/>
                        </a:lnTo>
                        <a:lnTo>
                          <a:pt x="72822" y="33374"/>
                        </a:lnTo>
                        <a:lnTo>
                          <a:pt x="72693" y="33374"/>
                        </a:lnTo>
                        <a:lnTo>
                          <a:pt x="72693" y="33364"/>
                        </a:lnTo>
                        <a:lnTo>
                          <a:pt x="72572" y="33364"/>
                        </a:lnTo>
                        <a:lnTo>
                          <a:pt x="72572" y="33346"/>
                        </a:lnTo>
                        <a:lnTo>
                          <a:pt x="72433" y="33346"/>
                        </a:lnTo>
                        <a:lnTo>
                          <a:pt x="72433" y="33327"/>
                        </a:lnTo>
                        <a:lnTo>
                          <a:pt x="72313" y="33327"/>
                        </a:lnTo>
                        <a:lnTo>
                          <a:pt x="72313" y="33318"/>
                        </a:lnTo>
                        <a:lnTo>
                          <a:pt x="72183" y="33318"/>
                        </a:lnTo>
                        <a:lnTo>
                          <a:pt x="72183" y="33300"/>
                        </a:lnTo>
                        <a:lnTo>
                          <a:pt x="72063" y="33300"/>
                        </a:lnTo>
                        <a:lnTo>
                          <a:pt x="72063" y="33281"/>
                        </a:lnTo>
                        <a:lnTo>
                          <a:pt x="71942" y="33281"/>
                        </a:lnTo>
                        <a:lnTo>
                          <a:pt x="71942" y="33272"/>
                        </a:lnTo>
                        <a:lnTo>
                          <a:pt x="71813" y="33272"/>
                        </a:lnTo>
                        <a:lnTo>
                          <a:pt x="71813" y="33253"/>
                        </a:lnTo>
                        <a:lnTo>
                          <a:pt x="71674" y="33253"/>
                        </a:lnTo>
                        <a:lnTo>
                          <a:pt x="71674" y="33235"/>
                        </a:lnTo>
                        <a:lnTo>
                          <a:pt x="71553" y="33235"/>
                        </a:lnTo>
                        <a:lnTo>
                          <a:pt x="71553" y="33225"/>
                        </a:lnTo>
                        <a:lnTo>
                          <a:pt x="71433" y="33225"/>
                        </a:lnTo>
                        <a:lnTo>
                          <a:pt x="71433" y="33207"/>
                        </a:lnTo>
                        <a:lnTo>
                          <a:pt x="71303" y="33207"/>
                        </a:lnTo>
                        <a:lnTo>
                          <a:pt x="71303" y="33188"/>
                        </a:lnTo>
                        <a:lnTo>
                          <a:pt x="71183" y="33188"/>
                        </a:lnTo>
                        <a:lnTo>
                          <a:pt x="71183" y="33179"/>
                        </a:lnTo>
                        <a:lnTo>
                          <a:pt x="71062" y="33179"/>
                        </a:lnTo>
                        <a:lnTo>
                          <a:pt x="71062" y="33161"/>
                        </a:lnTo>
                        <a:lnTo>
                          <a:pt x="70923" y="33161"/>
                        </a:lnTo>
                        <a:lnTo>
                          <a:pt x="70923" y="33142"/>
                        </a:lnTo>
                        <a:lnTo>
                          <a:pt x="70794" y="33142"/>
                        </a:lnTo>
                        <a:lnTo>
                          <a:pt x="70794" y="33133"/>
                        </a:lnTo>
                        <a:lnTo>
                          <a:pt x="70673" y="33133"/>
                        </a:lnTo>
                        <a:lnTo>
                          <a:pt x="70673" y="33114"/>
                        </a:lnTo>
                        <a:lnTo>
                          <a:pt x="70553" y="33114"/>
                        </a:lnTo>
                        <a:lnTo>
                          <a:pt x="70553" y="33096"/>
                        </a:lnTo>
                        <a:lnTo>
                          <a:pt x="70423" y="33096"/>
                        </a:lnTo>
                        <a:lnTo>
                          <a:pt x="70423" y="33086"/>
                        </a:lnTo>
                        <a:lnTo>
                          <a:pt x="70284" y="33086"/>
                        </a:lnTo>
                        <a:lnTo>
                          <a:pt x="70284" y="33068"/>
                        </a:lnTo>
                        <a:lnTo>
                          <a:pt x="70164" y="33068"/>
                        </a:lnTo>
                        <a:lnTo>
                          <a:pt x="70164" y="33049"/>
                        </a:lnTo>
                        <a:lnTo>
                          <a:pt x="70043" y="33049"/>
                        </a:lnTo>
                        <a:lnTo>
                          <a:pt x="70043" y="33040"/>
                        </a:lnTo>
                        <a:lnTo>
                          <a:pt x="69914" y="33040"/>
                        </a:lnTo>
                        <a:lnTo>
                          <a:pt x="69914" y="33022"/>
                        </a:lnTo>
                        <a:lnTo>
                          <a:pt x="69812" y="33022"/>
                        </a:lnTo>
                        <a:lnTo>
                          <a:pt x="69812" y="33003"/>
                        </a:lnTo>
                        <a:lnTo>
                          <a:pt x="69682" y="33003"/>
                        </a:lnTo>
                        <a:lnTo>
                          <a:pt x="69682" y="32994"/>
                        </a:lnTo>
                        <a:lnTo>
                          <a:pt x="69562" y="32994"/>
                        </a:lnTo>
                        <a:lnTo>
                          <a:pt x="69562" y="32975"/>
                        </a:lnTo>
                        <a:lnTo>
                          <a:pt x="69451" y="32975"/>
                        </a:lnTo>
                        <a:lnTo>
                          <a:pt x="69451" y="32957"/>
                        </a:lnTo>
                        <a:lnTo>
                          <a:pt x="69330" y="32957"/>
                        </a:lnTo>
                        <a:lnTo>
                          <a:pt x="69330" y="32948"/>
                        </a:lnTo>
                        <a:lnTo>
                          <a:pt x="69210" y="32948"/>
                        </a:lnTo>
                        <a:lnTo>
                          <a:pt x="69210" y="32929"/>
                        </a:lnTo>
                        <a:lnTo>
                          <a:pt x="69099" y="32929"/>
                        </a:lnTo>
                        <a:lnTo>
                          <a:pt x="69099" y="32910"/>
                        </a:lnTo>
                        <a:lnTo>
                          <a:pt x="68978" y="32910"/>
                        </a:lnTo>
                        <a:lnTo>
                          <a:pt x="68978" y="32901"/>
                        </a:lnTo>
                        <a:lnTo>
                          <a:pt x="68867" y="32901"/>
                        </a:lnTo>
                        <a:lnTo>
                          <a:pt x="68867" y="32883"/>
                        </a:lnTo>
                        <a:lnTo>
                          <a:pt x="68747" y="32883"/>
                        </a:lnTo>
                        <a:lnTo>
                          <a:pt x="68747" y="32864"/>
                        </a:lnTo>
                        <a:lnTo>
                          <a:pt x="68617" y="32864"/>
                        </a:lnTo>
                        <a:lnTo>
                          <a:pt x="68617" y="32855"/>
                        </a:lnTo>
                        <a:lnTo>
                          <a:pt x="68515" y="32855"/>
                        </a:lnTo>
                        <a:lnTo>
                          <a:pt x="68515" y="32836"/>
                        </a:lnTo>
                        <a:lnTo>
                          <a:pt x="68385" y="32836"/>
                        </a:lnTo>
                        <a:lnTo>
                          <a:pt x="68385" y="32818"/>
                        </a:lnTo>
                        <a:lnTo>
                          <a:pt x="68265" y="32818"/>
                        </a:lnTo>
                        <a:lnTo>
                          <a:pt x="68265" y="32809"/>
                        </a:lnTo>
                        <a:lnTo>
                          <a:pt x="68154" y="32809"/>
                        </a:lnTo>
                        <a:lnTo>
                          <a:pt x="68154" y="32790"/>
                        </a:lnTo>
                        <a:lnTo>
                          <a:pt x="68034" y="32790"/>
                        </a:lnTo>
                        <a:lnTo>
                          <a:pt x="68034" y="32772"/>
                        </a:lnTo>
                        <a:lnTo>
                          <a:pt x="67913" y="32772"/>
                        </a:lnTo>
                        <a:lnTo>
                          <a:pt x="67913" y="32762"/>
                        </a:lnTo>
                        <a:lnTo>
                          <a:pt x="67802" y="32762"/>
                        </a:lnTo>
                        <a:lnTo>
                          <a:pt x="67802" y="32744"/>
                        </a:lnTo>
                        <a:lnTo>
                          <a:pt x="67682" y="32744"/>
                        </a:lnTo>
                        <a:lnTo>
                          <a:pt x="67682" y="32725"/>
                        </a:lnTo>
                        <a:lnTo>
                          <a:pt x="67552" y="32725"/>
                        </a:lnTo>
                        <a:lnTo>
                          <a:pt x="67552" y="32716"/>
                        </a:lnTo>
                        <a:lnTo>
                          <a:pt x="67450" y="32716"/>
                        </a:lnTo>
                        <a:lnTo>
                          <a:pt x="67450" y="32697"/>
                        </a:lnTo>
                        <a:lnTo>
                          <a:pt x="67320" y="32697"/>
                        </a:lnTo>
                        <a:lnTo>
                          <a:pt x="67320" y="32679"/>
                        </a:lnTo>
                        <a:lnTo>
                          <a:pt x="67200" y="32679"/>
                        </a:lnTo>
                        <a:lnTo>
                          <a:pt x="67200" y="32670"/>
                        </a:lnTo>
                        <a:lnTo>
                          <a:pt x="67089" y="32670"/>
                        </a:lnTo>
                        <a:lnTo>
                          <a:pt x="67089" y="32651"/>
                        </a:lnTo>
                        <a:lnTo>
                          <a:pt x="66968" y="32651"/>
                        </a:lnTo>
                        <a:lnTo>
                          <a:pt x="66968" y="32633"/>
                        </a:lnTo>
                        <a:lnTo>
                          <a:pt x="66857" y="32633"/>
                        </a:lnTo>
                        <a:lnTo>
                          <a:pt x="66857" y="32623"/>
                        </a:lnTo>
                        <a:lnTo>
                          <a:pt x="66737" y="32623"/>
                        </a:lnTo>
                        <a:lnTo>
                          <a:pt x="66737" y="32605"/>
                        </a:lnTo>
                        <a:lnTo>
                          <a:pt x="66616" y="32605"/>
                        </a:lnTo>
                        <a:lnTo>
                          <a:pt x="66616" y="32586"/>
                        </a:lnTo>
                        <a:lnTo>
                          <a:pt x="66505" y="32586"/>
                        </a:lnTo>
                        <a:lnTo>
                          <a:pt x="66505" y="32577"/>
                        </a:lnTo>
                        <a:lnTo>
                          <a:pt x="66385" y="32577"/>
                        </a:lnTo>
                        <a:lnTo>
                          <a:pt x="66385" y="32559"/>
                        </a:lnTo>
                        <a:lnTo>
                          <a:pt x="66255" y="32559"/>
                        </a:lnTo>
                        <a:lnTo>
                          <a:pt x="66255" y="32540"/>
                        </a:lnTo>
                        <a:lnTo>
                          <a:pt x="66153" y="32540"/>
                        </a:lnTo>
                        <a:lnTo>
                          <a:pt x="66153" y="32531"/>
                        </a:lnTo>
                        <a:lnTo>
                          <a:pt x="66024" y="32531"/>
                        </a:lnTo>
                        <a:lnTo>
                          <a:pt x="66024" y="32512"/>
                        </a:lnTo>
                        <a:lnTo>
                          <a:pt x="65903" y="32512"/>
                        </a:lnTo>
                        <a:lnTo>
                          <a:pt x="65903" y="32494"/>
                        </a:lnTo>
                        <a:lnTo>
                          <a:pt x="65792" y="32494"/>
                        </a:lnTo>
                        <a:lnTo>
                          <a:pt x="65792" y="32484"/>
                        </a:lnTo>
                        <a:lnTo>
                          <a:pt x="65672" y="32484"/>
                        </a:lnTo>
                        <a:lnTo>
                          <a:pt x="65672" y="32466"/>
                        </a:lnTo>
                        <a:lnTo>
                          <a:pt x="65551" y="32466"/>
                        </a:lnTo>
                        <a:lnTo>
                          <a:pt x="65551" y="32447"/>
                        </a:lnTo>
                        <a:lnTo>
                          <a:pt x="65440" y="32447"/>
                        </a:lnTo>
                        <a:lnTo>
                          <a:pt x="65440" y="32438"/>
                        </a:lnTo>
                        <a:lnTo>
                          <a:pt x="65320" y="32438"/>
                        </a:lnTo>
                        <a:lnTo>
                          <a:pt x="65320" y="32420"/>
                        </a:lnTo>
                        <a:lnTo>
                          <a:pt x="65190" y="32420"/>
                        </a:lnTo>
                        <a:lnTo>
                          <a:pt x="65190" y="32401"/>
                        </a:lnTo>
                        <a:lnTo>
                          <a:pt x="65088" y="32401"/>
                        </a:lnTo>
                        <a:lnTo>
                          <a:pt x="65088" y="32392"/>
                        </a:lnTo>
                        <a:lnTo>
                          <a:pt x="64977" y="32392"/>
                        </a:lnTo>
                        <a:lnTo>
                          <a:pt x="64977" y="32373"/>
                        </a:lnTo>
                        <a:lnTo>
                          <a:pt x="64866" y="32373"/>
                        </a:lnTo>
                        <a:lnTo>
                          <a:pt x="64866" y="32355"/>
                        </a:lnTo>
                        <a:lnTo>
                          <a:pt x="64745" y="32355"/>
                        </a:lnTo>
                        <a:lnTo>
                          <a:pt x="64745" y="32345"/>
                        </a:lnTo>
                        <a:lnTo>
                          <a:pt x="64634" y="32345"/>
                        </a:lnTo>
                        <a:lnTo>
                          <a:pt x="64634" y="32327"/>
                        </a:lnTo>
                        <a:lnTo>
                          <a:pt x="64532" y="32327"/>
                        </a:lnTo>
                        <a:lnTo>
                          <a:pt x="64532" y="32308"/>
                        </a:lnTo>
                        <a:lnTo>
                          <a:pt x="64421" y="32308"/>
                        </a:lnTo>
                        <a:lnTo>
                          <a:pt x="64421" y="32299"/>
                        </a:lnTo>
                        <a:lnTo>
                          <a:pt x="64310" y="32299"/>
                        </a:lnTo>
                        <a:lnTo>
                          <a:pt x="64310" y="32281"/>
                        </a:lnTo>
                        <a:lnTo>
                          <a:pt x="64190" y="32281"/>
                        </a:lnTo>
                        <a:lnTo>
                          <a:pt x="64190" y="32262"/>
                        </a:lnTo>
                        <a:lnTo>
                          <a:pt x="64078" y="32262"/>
                        </a:lnTo>
                        <a:lnTo>
                          <a:pt x="64078" y="32253"/>
                        </a:lnTo>
                        <a:lnTo>
                          <a:pt x="63977" y="32253"/>
                        </a:lnTo>
                        <a:lnTo>
                          <a:pt x="63977" y="32234"/>
                        </a:lnTo>
                        <a:lnTo>
                          <a:pt x="63865" y="32234"/>
                        </a:lnTo>
                        <a:lnTo>
                          <a:pt x="63865" y="32216"/>
                        </a:lnTo>
                        <a:lnTo>
                          <a:pt x="63754" y="32216"/>
                        </a:lnTo>
                        <a:lnTo>
                          <a:pt x="63754" y="32207"/>
                        </a:lnTo>
                        <a:lnTo>
                          <a:pt x="63652" y="32207"/>
                        </a:lnTo>
                        <a:lnTo>
                          <a:pt x="63652" y="32188"/>
                        </a:lnTo>
                        <a:lnTo>
                          <a:pt x="63523" y="32188"/>
                        </a:lnTo>
                        <a:lnTo>
                          <a:pt x="63523" y="32169"/>
                        </a:lnTo>
                        <a:lnTo>
                          <a:pt x="63421" y="32169"/>
                        </a:lnTo>
                        <a:lnTo>
                          <a:pt x="63421" y="32160"/>
                        </a:lnTo>
                        <a:lnTo>
                          <a:pt x="63310" y="32160"/>
                        </a:lnTo>
                        <a:lnTo>
                          <a:pt x="63310" y="32142"/>
                        </a:lnTo>
                        <a:lnTo>
                          <a:pt x="63198" y="32142"/>
                        </a:lnTo>
                        <a:lnTo>
                          <a:pt x="63198" y="32123"/>
                        </a:lnTo>
                        <a:lnTo>
                          <a:pt x="63097" y="32123"/>
                        </a:lnTo>
                        <a:lnTo>
                          <a:pt x="63097" y="32114"/>
                        </a:lnTo>
                        <a:lnTo>
                          <a:pt x="62967" y="32114"/>
                        </a:lnTo>
                        <a:lnTo>
                          <a:pt x="62967" y="32095"/>
                        </a:lnTo>
                        <a:lnTo>
                          <a:pt x="62865" y="32095"/>
                        </a:lnTo>
                        <a:lnTo>
                          <a:pt x="62865" y="32077"/>
                        </a:lnTo>
                        <a:lnTo>
                          <a:pt x="62754" y="32077"/>
                        </a:lnTo>
                        <a:lnTo>
                          <a:pt x="62754" y="32068"/>
                        </a:lnTo>
                        <a:lnTo>
                          <a:pt x="62643" y="32068"/>
                        </a:lnTo>
                        <a:lnTo>
                          <a:pt x="62643" y="32049"/>
                        </a:lnTo>
                        <a:lnTo>
                          <a:pt x="62541" y="32049"/>
                        </a:lnTo>
                        <a:lnTo>
                          <a:pt x="62541" y="32031"/>
                        </a:lnTo>
                        <a:lnTo>
                          <a:pt x="62430" y="32031"/>
                        </a:lnTo>
                        <a:lnTo>
                          <a:pt x="62430" y="32021"/>
                        </a:lnTo>
                        <a:lnTo>
                          <a:pt x="62309" y="32021"/>
                        </a:lnTo>
                        <a:lnTo>
                          <a:pt x="62309" y="32003"/>
                        </a:lnTo>
                        <a:lnTo>
                          <a:pt x="62198" y="32003"/>
                        </a:lnTo>
                        <a:lnTo>
                          <a:pt x="62198" y="31984"/>
                        </a:lnTo>
                        <a:lnTo>
                          <a:pt x="62087" y="31984"/>
                        </a:lnTo>
                        <a:lnTo>
                          <a:pt x="62087" y="31975"/>
                        </a:lnTo>
                        <a:lnTo>
                          <a:pt x="61985" y="31975"/>
                        </a:lnTo>
                        <a:lnTo>
                          <a:pt x="61985" y="31956"/>
                        </a:lnTo>
                        <a:lnTo>
                          <a:pt x="61874" y="31956"/>
                        </a:lnTo>
                        <a:lnTo>
                          <a:pt x="61874" y="31938"/>
                        </a:lnTo>
                        <a:lnTo>
                          <a:pt x="61753" y="31938"/>
                        </a:lnTo>
                        <a:lnTo>
                          <a:pt x="61753" y="31929"/>
                        </a:lnTo>
                        <a:lnTo>
                          <a:pt x="61642" y="31929"/>
                        </a:lnTo>
                        <a:lnTo>
                          <a:pt x="61642" y="31910"/>
                        </a:lnTo>
                        <a:lnTo>
                          <a:pt x="61531" y="31910"/>
                        </a:lnTo>
                        <a:lnTo>
                          <a:pt x="61531" y="31892"/>
                        </a:lnTo>
                        <a:lnTo>
                          <a:pt x="61429" y="31892"/>
                        </a:lnTo>
                        <a:lnTo>
                          <a:pt x="61429" y="31882"/>
                        </a:lnTo>
                        <a:lnTo>
                          <a:pt x="61318" y="31882"/>
                        </a:lnTo>
                        <a:lnTo>
                          <a:pt x="61318" y="31864"/>
                        </a:lnTo>
                        <a:lnTo>
                          <a:pt x="61207" y="31864"/>
                        </a:lnTo>
                        <a:lnTo>
                          <a:pt x="61207" y="31845"/>
                        </a:lnTo>
                        <a:lnTo>
                          <a:pt x="61087" y="31845"/>
                        </a:lnTo>
                        <a:lnTo>
                          <a:pt x="61087" y="31836"/>
                        </a:lnTo>
                        <a:lnTo>
                          <a:pt x="60975" y="31836"/>
                        </a:lnTo>
                        <a:lnTo>
                          <a:pt x="60975" y="31818"/>
                        </a:lnTo>
                        <a:lnTo>
                          <a:pt x="60874" y="31818"/>
                        </a:lnTo>
                        <a:lnTo>
                          <a:pt x="60874" y="31799"/>
                        </a:lnTo>
                        <a:lnTo>
                          <a:pt x="60762" y="31799"/>
                        </a:lnTo>
                        <a:lnTo>
                          <a:pt x="60762" y="31790"/>
                        </a:lnTo>
                        <a:lnTo>
                          <a:pt x="60651" y="31790"/>
                        </a:lnTo>
                        <a:lnTo>
                          <a:pt x="60651" y="31771"/>
                        </a:lnTo>
                        <a:lnTo>
                          <a:pt x="60531" y="31771"/>
                        </a:lnTo>
                        <a:lnTo>
                          <a:pt x="60531" y="31753"/>
                        </a:lnTo>
                        <a:lnTo>
                          <a:pt x="60420" y="31753"/>
                        </a:lnTo>
                        <a:lnTo>
                          <a:pt x="60420" y="31743"/>
                        </a:lnTo>
                        <a:lnTo>
                          <a:pt x="60318" y="31743"/>
                        </a:lnTo>
                        <a:lnTo>
                          <a:pt x="60318" y="31725"/>
                        </a:lnTo>
                        <a:lnTo>
                          <a:pt x="60207" y="31725"/>
                        </a:lnTo>
                        <a:lnTo>
                          <a:pt x="60207" y="31706"/>
                        </a:lnTo>
                        <a:lnTo>
                          <a:pt x="60095" y="31706"/>
                        </a:lnTo>
                        <a:lnTo>
                          <a:pt x="60095" y="31697"/>
                        </a:lnTo>
                        <a:lnTo>
                          <a:pt x="59994" y="31697"/>
                        </a:lnTo>
                        <a:lnTo>
                          <a:pt x="59994" y="31679"/>
                        </a:lnTo>
                        <a:lnTo>
                          <a:pt x="59882" y="31679"/>
                        </a:lnTo>
                        <a:lnTo>
                          <a:pt x="59882" y="31660"/>
                        </a:lnTo>
                        <a:lnTo>
                          <a:pt x="59790" y="31660"/>
                        </a:lnTo>
                        <a:lnTo>
                          <a:pt x="59790" y="31651"/>
                        </a:lnTo>
                        <a:lnTo>
                          <a:pt x="59679" y="31651"/>
                        </a:lnTo>
                        <a:lnTo>
                          <a:pt x="59679" y="31632"/>
                        </a:lnTo>
                        <a:lnTo>
                          <a:pt x="59577" y="31632"/>
                        </a:lnTo>
                        <a:lnTo>
                          <a:pt x="59577" y="31614"/>
                        </a:lnTo>
                        <a:lnTo>
                          <a:pt x="59466" y="31614"/>
                        </a:lnTo>
                        <a:lnTo>
                          <a:pt x="59466" y="31604"/>
                        </a:lnTo>
                        <a:lnTo>
                          <a:pt x="59373" y="31604"/>
                        </a:lnTo>
                        <a:lnTo>
                          <a:pt x="59373" y="31586"/>
                        </a:lnTo>
                        <a:lnTo>
                          <a:pt x="59262" y="31586"/>
                        </a:lnTo>
                        <a:lnTo>
                          <a:pt x="59262" y="31567"/>
                        </a:lnTo>
                        <a:lnTo>
                          <a:pt x="59160" y="31567"/>
                        </a:lnTo>
                        <a:lnTo>
                          <a:pt x="59160" y="31558"/>
                        </a:lnTo>
                        <a:lnTo>
                          <a:pt x="59049" y="31558"/>
                        </a:lnTo>
                        <a:lnTo>
                          <a:pt x="59049" y="31540"/>
                        </a:lnTo>
                        <a:lnTo>
                          <a:pt x="58956" y="31540"/>
                        </a:lnTo>
                        <a:lnTo>
                          <a:pt x="58956" y="31521"/>
                        </a:lnTo>
                        <a:lnTo>
                          <a:pt x="58845" y="31521"/>
                        </a:lnTo>
                        <a:lnTo>
                          <a:pt x="58845" y="31512"/>
                        </a:lnTo>
                        <a:lnTo>
                          <a:pt x="58743" y="31512"/>
                        </a:lnTo>
                        <a:lnTo>
                          <a:pt x="58743" y="31493"/>
                        </a:lnTo>
                        <a:lnTo>
                          <a:pt x="58632" y="31493"/>
                        </a:lnTo>
                        <a:lnTo>
                          <a:pt x="58632" y="31475"/>
                        </a:lnTo>
                        <a:lnTo>
                          <a:pt x="58521" y="31475"/>
                        </a:lnTo>
                        <a:lnTo>
                          <a:pt x="58521" y="31466"/>
                        </a:lnTo>
                        <a:lnTo>
                          <a:pt x="58428" y="31466"/>
                        </a:lnTo>
                        <a:lnTo>
                          <a:pt x="58428" y="31447"/>
                        </a:lnTo>
                        <a:lnTo>
                          <a:pt x="58326" y="31447"/>
                        </a:lnTo>
                        <a:lnTo>
                          <a:pt x="58326" y="31428"/>
                        </a:lnTo>
                        <a:lnTo>
                          <a:pt x="58215" y="31428"/>
                        </a:lnTo>
                        <a:lnTo>
                          <a:pt x="58215" y="31419"/>
                        </a:lnTo>
                        <a:lnTo>
                          <a:pt x="58104" y="31419"/>
                        </a:lnTo>
                        <a:lnTo>
                          <a:pt x="58104" y="31401"/>
                        </a:lnTo>
                        <a:lnTo>
                          <a:pt x="58011" y="31401"/>
                        </a:lnTo>
                        <a:lnTo>
                          <a:pt x="58011" y="31382"/>
                        </a:lnTo>
                        <a:lnTo>
                          <a:pt x="57910" y="31382"/>
                        </a:lnTo>
                        <a:lnTo>
                          <a:pt x="57910" y="31373"/>
                        </a:lnTo>
                        <a:lnTo>
                          <a:pt x="57798" y="31373"/>
                        </a:lnTo>
                        <a:lnTo>
                          <a:pt x="57798" y="31354"/>
                        </a:lnTo>
                        <a:lnTo>
                          <a:pt x="57687" y="31354"/>
                        </a:lnTo>
                        <a:lnTo>
                          <a:pt x="57687" y="31336"/>
                        </a:lnTo>
                        <a:lnTo>
                          <a:pt x="57595" y="31336"/>
                        </a:lnTo>
                        <a:lnTo>
                          <a:pt x="57595" y="31327"/>
                        </a:lnTo>
                        <a:lnTo>
                          <a:pt x="57493" y="31327"/>
                        </a:lnTo>
                        <a:lnTo>
                          <a:pt x="57493" y="31308"/>
                        </a:lnTo>
                        <a:lnTo>
                          <a:pt x="57382" y="31308"/>
                        </a:lnTo>
                        <a:lnTo>
                          <a:pt x="57382" y="31290"/>
                        </a:lnTo>
                        <a:lnTo>
                          <a:pt x="57270" y="31290"/>
                        </a:lnTo>
                        <a:lnTo>
                          <a:pt x="57270" y="31280"/>
                        </a:lnTo>
                        <a:lnTo>
                          <a:pt x="57169" y="31280"/>
                        </a:lnTo>
                        <a:lnTo>
                          <a:pt x="57169" y="31262"/>
                        </a:lnTo>
                        <a:lnTo>
                          <a:pt x="57076" y="31262"/>
                        </a:lnTo>
                        <a:lnTo>
                          <a:pt x="57076" y="31243"/>
                        </a:lnTo>
                        <a:lnTo>
                          <a:pt x="56965" y="31243"/>
                        </a:lnTo>
                        <a:lnTo>
                          <a:pt x="56965" y="31234"/>
                        </a:lnTo>
                        <a:lnTo>
                          <a:pt x="56854" y="31234"/>
                        </a:lnTo>
                        <a:lnTo>
                          <a:pt x="56854" y="31215"/>
                        </a:lnTo>
                        <a:lnTo>
                          <a:pt x="56752" y="31215"/>
                        </a:lnTo>
                        <a:lnTo>
                          <a:pt x="56752" y="31197"/>
                        </a:lnTo>
                        <a:lnTo>
                          <a:pt x="56659" y="31197"/>
                        </a:lnTo>
                        <a:lnTo>
                          <a:pt x="56659" y="31188"/>
                        </a:lnTo>
                        <a:lnTo>
                          <a:pt x="56548" y="31188"/>
                        </a:lnTo>
                        <a:lnTo>
                          <a:pt x="56548" y="31169"/>
                        </a:lnTo>
                        <a:lnTo>
                          <a:pt x="56437" y="31169"/>
                        </a:lnTo>
                        <a:lnTo>
                          <a:pt x="56437" y="31151"/>
                        </a:lnTo>
                        <a:lnTo>
                          <a:pt x="56335" y="31151"/>
                        </a:lnTo>
                        <a:lnTo>
                          <a:pt x="56335" y="31141"/>
                        </a:lnTo>
                        <a:lnTo>
                          <a:pt x="56242" y="31141"/>
                        </a:lnTo>
                        <a:lnTo>
                          <a:pt x="56242" y="31123"/>
                        </a:lnTo>
                        <a:lnTo>
                          <a:pt x="56131" y="31123"/>
                        </a:lnTo>
                        <a:lnTo>
                          <a:pt x="56131" y="31104"/>
                        </a:lnTo>
                        <a:lnTo>
                          <a:pt x="56020" y="31104"/>
                        </a:lnTo>
                        <a:lnTo>
                          <a:pt x="56020" y="31095"/>
                        </a:lnTo>
                        <a:lnTo>
                          <a:pt x="55918" y="31095"/>
                        </a:lnTo>
                        <a:lnTo>
                          <a:pt x="55918" y="31077"/>
                        </a:lnTo>
                        <a:lnTo>
                          <a:pt x="55807" y="31077"/>
                        </a:lnTo>
                        <a:lnTo>
                          <a:pt x="55807" y="31058"/>
                        </a:lnTo>
                        <a:lnTo>
                          <a:pt x="55714" y="31058"/>
                        </a:lnTo>
                        <a:lnTo>
                          <a:pt x="55714" y="31049"/>
                        </a:lnTo>
                        <a:lnTo>
                          <a:pt x="55603" y="31049"/>
                        </a:lnTo>
                        <a:lnTo>
                          <a:pt x="55603" y="31030"/>
                        </a:lnTo>
                        <a:lnTo>
                          <a:pt x="55501" y="31030"/>
                        </a:lnTo>
                        <a:lnTo>
                          <a:pt x="55501" y="31012"/>
                        </a:lnTo>
                        <a:lnTo>
                          <a:pt x="55390" y="31012"/>
                        </a:lnTo>
                        <a:lnTo>
                          <a:pt x="55390" y="31002"/>
                        </a:lnTo>
                        <a:lnTo>
                          <a:pt x="55297" y="31002"/>
                        </a:lnTo>
                        <a:lnTo>
                          <a:pt x="55297" y="30984"/>
                        </a:lnTo>
                        <a:lnTo>
                          <a:pt x="55186" y="30984"/>
                        </a:lnTo>
                        <a:lnTo>
                          <a:pt x="55186" y="30965"/>
                        </a:lnTo>
                        <a:lnTo>
                          <a:pt x="55094" y="30965"/>
                        </a:lnTo>
                        <a:lnTo>
                          <a:pt x="55094" y="30956"/>
                        </a:lnTo>
                        <a:lnTo>
                          <a:pt x="54992" y="30956"/>
                        </a:lnTo>
                        <a:lnTo>
                          <a:pt x="54992" y="30938"/>
                        </a:lnTo>
                        <a:lnTo>
                          <a:pt x="54899" y="30938"/>
                        </a:lnTo>
                        <a:lnTo>
                          <a:pt x="54899" y="30919"/>
                        </a:lnTo>
                        <a:lnTo>
                          <a:pt x="54807" y="30919"/>
                        </a:lnTo>
                        <a:lnTo>
                          <a:pt x="54807" y="30910"/>
                        </a:lnTo>
                        <a:lnTo>
                          <a:pt x="54695" y="30910"/>
                        </a:lnTo>
                        <a:lnTo>
                          <a:pt x="54695" y="30891"/>
                        </a:lnTo>
                        <a:lnTo>
                          <a:pt x="54603" y="30891"/>
                        </a:lnTo>
                        <a:lnTo>
                          <a:pt x="54603" y="30873"/>
                        </a:lnTo>
                        <a:lnTo>
                          <a:pt x="54492" y="30873"/>
                        </a:lnTo>
                        <a:lnTo>
                          <a:pt x="54492" y="30863"/>
                        </a:lnTo>
                        <a:lnTo>
                          <a:pt x="54399" y="30863"/>
                        </a:lnTo>
                        <a:lnTo>
                          <a:pt x="54399" y="30845"/>
                        </a:lnTo>
                        <a:lnTo>
                          <a:pt x="54297" y="30845"/>
                        </a:lnTo>
                        <a:lnTo>
                          <a:pt x="54297" y="30826"/>
                        </a:lnTo>
                        <a:lnTo>
                          <a:pt x="54205" y="30826"/>
                        </a:lnTo>
                        <a:lnTo>
                          <a:pt x="54205" y="30817"/>
                        </a:lnTo>
                        <a:lnTo>
                          <a:pt x="54112" y="30817"/>
                        </a:lnTo>
                        <a:lnTo>
                          <a:pt x="54112" y="30799"/>
                        </a:lnTo>
                        <a:lnTo>
                          <a:pt x="54001" y="30799"/>
                        </a:lnTo>
                        <a:lnTo>
                          <a:pt x="54001" y="30780"/>
                        </a:lnTo>
                        <a:lnTo>
                          <a:pt x="53908" y="30780"/>
                        </a:lnTo>
                        <a:lnTo>
                          <a:pt x="53908" y="30771"/>
                        </a:lnTo>
                        <a:lnTo>
                          <a:pt x="53797" y="30771"/>
                        </a:lnTo>
                        <a:lnTo>
                          <a:pt x="53797" y="30752"/>
                        </a:lnTo>
                        <a:lnTo>
                          <a:pt x="53704" y="30752"/>
                        </a:lnTo>
                        <a:lnTo>
                          <a:pt x="53704" y="30734"/>
                        </a:lnTo>
                        <a:lnTo>
                          <a:pt x="53612" y="30734"/>
                        </a:lnTo>
                        <a:lnTo>
                          <a:pt x="53612" y="30725"/>
                        </a:lnTo>
                        <a:lnTo>
                          <a:pt x="53510" y="30725"/>
                        </a:lnTo>
                        <a:lnTo>
                          <a:pt x="53510" y="30706"/>
                        </a:lnTo>
                        <a:lnTo>
                          <a:pt x="53417" y="30706"/>
                        </a:lnTo>
                        <a:lnTo>
                          <a:pt x="53417" y="30687"/>
                        </a:lnTo>
                        <a:lnTo>
                          <a:pt x="53306" y="30687"/>
                        </a:lnTo>
                        <a:lnTo>
                          <a:pt x="53306" y="30678"/>
                        </a:lnTo>
                        <a:lnTo>
                          <a:pt x="53213" y="30678"/>
                        </a:lnTo>
                        <a:lnTo>
                          <a:pt x="53213" y="30660"/>
                        </a:lnTo>
                        <a:lnTo>
                          <a:pt x="53121" y="30660"/>
                        </a:lnTo>
                        <a:lnTo>
                          <a:pt x="53121" y="30641"/>
                        </a:lnTo>
                        <a:lnTo>
                          <a:pt x="53010" y="30641"/>
                        </a:lnTo>
                        <a:lnTo>
                          <a:pt x="53010" y="30632"/>
                        </a:lnTo>
                        <a:lnTo>
                          <a:pt x="52917" y="30632"/>
                        </a:lnTo>
                        <a:lnTo>
                          <a:pt x="52917" y="30613"/>
                        </a:lnTo>
                        <a:lnTo>
                          <a:pt x="52815" y="30613"/>
                        </a:lnTo>
                        <a:lnTo>
                          <a:pt x="52815" y="30595"/>
                        </a:lnTo>
                        <a:lnTo>
                          <a:pt x="52722" y="30595"/>
                        </a:lnTo>
                        <a:lnTo>
                          <a:pt x="52722" y="30586"/>
                        </a:lnTo>
                        <a:lnTo>
                          <a:pt x="52630" y="30586"/>
                        </a:lnTo>
                        <a:lnTo>
                          <a:pt x="52630" y="30567"/>
                        </a:lnTo>
                        <a:lnTo>
                          <a:pt x="52519" y="30567"/>
                        </a:lnTo>
                        <a:lnTo>
                          <a:pt x="52519" y="30549"/>
                        </a:lnTo>
                        <a:lnTo>
                          <a:pt x="52426" y="30549"/>
                        </a:lnTo>
                        <a:lnTo>
                          <a:pt x="52426" y="30539"/>
                        </a:lnTo>
                        <a:lnTo>
                          <a:pt x="52315" y="30539"/>
                        </a:lnTo>
                        <a:lnTo>
                          <a:pt x="52315" y="30521"/>
                        </a:lnTo>
                        <a:lnTo>
                          <a:pt x="52222" y="30521"/>
                        </a:lnTo>
                        <a:lnTo>
                          <a:pt x="52222" y="30502"/>
                        </a:lnTo>
                        <a:lnTo>
                          <a:pt x="52130" y="30502"/>
                        </a:lnTo>
                        <a:lnTo>
                          <a:pt x="52130" y="30493"/>
                        </a:lnTo>
                        <a:lnTo>
                          <a:pt x="52028" y="30493"/>
                        </a:lnTo>
                        <a:lnTo>
                          <a:pt x="52028" y="30474"/>
                        </a:lnTo>
                        <a:lnTo>
                          <a:pt x="51935" y="30474"/>
                        </a:lnTo>
                        <a:lnTo>
                          <a:pt x="51935" y="30456"/>
                        </a:lnTo>
                        <a:lnTo>
                          <a:pt x="51824" y="30456"/>
                        </a:lnTo>
                        <a:lnTo>
                          <a:pt x="51824" y="30447"/>
                        </a:lnTo>
                        <a:lnTo>
                          <a:pt x="51731" y="30447"/>
                        </a:lnTo>
                        <a:lnTo>
                          <a:pt x="51731" y="30428"/>
                        </a:lnTo>
                        <a:lnTo>
                          <a:pt x="51639" y="30428"/>
                        </a:lnTo>
                        <a:lnTo>
                          <a:pt x="51639" y="30410"/>
                        </a:lnTo>
                        <a:lnTo>
                          <a:pt x="51528" y="30410"/>
                        </a:lnTo>
                        <a:lnTo>
                          <a:pt x="51528" y="30400"/>
                        </a:lnTo>
                        <a:lnTo>
                          <a:pt x="51435" y="30400"/>
                        </a:lnTo>
                        <a:lnTo>
                          <a:pt x="51435" y="30382"/>
                        </a:lnTo>
                        <a:lnTo>
                          <a:pt x="51333" y="30382"/>
                        </a:lnTo>
                        <a:lnTo>
                          <a:pt x="51333" y="30363"/>
                        </a:lnTo>
                        <a:lnTo>
                          <a:pt x="51240" y="30363"/>
                        </a:lnTo>
                        <a:lnTo>
                          <a:pt x="51240" y="30354"/>
                        </a:lnTo>
                        <a:lnTo>
                          <a:pt x="51148" y="30354"/>
                        </a:lnTo>
                        <a:lnTo>
                          <a:pt x="51148" y="30336"/>
                        </a:lnTo>
                        <a:lnTo>
                          <a:pt x="51037" y="30336"/>
                        </a:lnTo>
                        <a:lnTo>
                          <a:pt x="51037" y="30317"/>
                        </a:lnTo>
                        <a:lnTo>
                          <a:pt x="50944" y="30317"/>
                        </a:lnTo>
                        <a:lnTo>
                          <a:pt x="50944" y="30308"/>
                        </a:lnTo>
                        <a:lnTo>
                          <a:pt x="50833" y="30308"/>
                        </a:lnTo>
                        <a:lnTo>
                          <a:pt x="50833" y="30289"/>
                        </a:lnTo>
                        <a:lnTo>
                          <a:pt x="50740" y="30289"/>
                        </a:lnTo>
                        <a:lnTo>
                          <a:pt x="50740" y="30271"/>
                        </a:lnTo>
                        <a:lnTo>
                          <a:pt x="50648" y="30271"/>
                        </a:lnTo>
                        <a:lnTo>
                          <a:pt x="50648" y="30261"/>
                        </a:lnTo>
                        <a:lnTo>
                          <a:pt x="50546" y="30261"/>
                        </a:lnTo>
                        <a:lnTo>
                          <a:pt x="50546" y="30243"/>
                        </a:lnTo>
                        <a:lnTo>
                          <a:pt x="50453" y="30243"/>
                        </a:lnTo>
                        <a:lnTo>
                          <a:pt x="50453" y="30224"/>
                        </a:lnTo>
                        <a:lnTo>
                          <a:pt x="50342" y="30224"/>
                        </a:lnTo>
                        <a:lnTo>
                          <a:pt x="50342" y="30215"/>
                        </a:lnTo>
                        <a:lnTo>
                          <a:pt x="50249" y="30215"/>
                        </a:lnTo>
                        <a:lnTo>
                          <a:pt x="50249" y="30197"/>
                        </a:lnTo>
                        <a:lnTo>
                          <a:pt x="50157" y="30197"/>
                        </a:lnTo>
                        <a:lnTo>
                          <a:pt x="50157" y="30178"/>
                        </a:lnTo>
                        <a:lnTo>
                          <a:pt x="50064" y="30178"/>
                        </a:lnTo>
                        <a:lnTo>
                          <a:pt x="50064" y="30169"/>
                        </a:lnTo>
                        <a:lnTo>
                          <a:pt x="49972" y="30169"/>
                        </a:lnTo>
                        <a:lnTo>
                          <a:pt x="49972" y="30150"/>
                        </a:lnTo>
                        <a:lnTo>
                          <a:pt x="49879" y="30150"/>
                        </a:lnTo>
                        <a:lnTo>
                          <a:pt x="49879" y="30132"/>
                        </a:lnTo>
                        <a:lnTo>
                          <a:pt x="49786" y="30132"/>
                        </a:lnTo>
                        <a:lnTo>
                          <a:pt x="49786" y="30122"/>
                        </a:lnTo>
                        <a:lnTo>
                          <a:pt x="49694" y="30122"/>
                        </a:lnTo>
                        <a:lnTo>
                          <a:pt x="49694" y="30104"/>
                        </a:lnTo>
                        <a:lnTo>
                          <a:pt x="49601" y="30104"/>
                        </a:lnTo>
                        <a:lnTo>
                          <a:pt x="49601" y="30085"/>
                        </a:lnTo>
                        <a:lnTo>
                          <a:pt x="49508" y="30085"/>
                        </a:lnTo>
                        <a:lnTo>
                          <a:pt x="49508" y="30076"/>
                        </a:lnTo>
                        <a:lnTo>
                          <a:pt x="49416" y="30076"/>
                        </a:lnTo>
                        <a:lnTo>
                          <a:pt x="49416" y="30058"/>
                        </a:lnTo>
                        <a:lnTo>
                          <a:pt x="49323" y="30058"/>
                        </a:lnTo>
                        <a:lnTo>
                          <a:pt x="49323" y="30039"/>
                        </a:lnTo>
                        <a:lnTo>
                          <a:pt x="49231" y="30039"/>
                        </a:lnTo>
                        <a:lnTo>
                          <a:pt x="49231" y="30030"/>
                        </a:lnTo>
                        <a:lnTo>
                          <a:pt x="49138" y="30030"/>
                        </a:lnTo>
                        <a:lnTo>
                          <a:pt x="49138" y="30011"/>
                        </a:lnTo>
                        <a:lnTo>
                          <a:pt x="49027" y="30011"/>
                        </a:lnTo>
                        <a:lnTo>
                          <a:pt x="49027" y="29993"/>
                        </a:lnTo>
                        <a:lnTo>
                          <a:pt x="48934" y="29993"/>
                        </a:lnTo>
                        <a:lnTo>
                          <a:pt x="48934" y="29984"/>
                        </a:lnTo>
                        <a:lnTo>
                          <a:pt x="48841" y="29984"/>
                        </a:lnTo>
                        <a:lnTo>
                          <a:pt x="48841" y="29965"/>
                        </a:lnTo>
                        <a:lnTo>
                          <a:pt x="48749" y="29965"/>
                        </a:lnTo>
                        <a:lnTo>
                          <a:pt x="48749" y="29946"/>
                        </a:lnTo>
                        <a:lnTo>
                          <a:pt x="48656" y="29946"/>
                        </a:lnTo>
                        <a:lnTo>
                          <a:pt x="48656" y="29937"/>
                        </a:lnTo>
                        <a:lnTo>
                          <a:pt x="48564" y="29937"/>
                        </a:lnTo>
                        <a:lnTo>
                          <a:pt x="48564" y="29919"/>
                        </a:lnTo>
                        <a:lnTo>
                          <a:pt x="48471" y="29919"/>
                        </a:lnTo>
                        <a:lnTo>
                          <a:pt x="48471" y="29900"/>
                        </a:lnTo>
                        <a:lnTo>
                          <a:pt x="48378" y="29900"/>
                        </a:lnTo>
                        <a:lnTo>
                          <a:pt x="48378" y="29891"/>
                        </a:lnTo>
                        <a:lnTo>
                          <a:pt x="48286" y="29891"/>
                        </a:lnTo>
                        <a:lnTo>
                          <a:pt x="48286" y="29872"/>
                        </a:lnTo>
                        <a:lnTo>
                          <a:pt x="48193" y="29872"/>
                        </a:lnTo>
                        <a:lnTo>
                          <a:pt x="48193" y="29854"/>
                        </a:lnTo>
                        <a:lnTo>
                          <a:pt x="48100" y="29854"/>
                        </a:lnTo>
                        <a:lnTo>
                          <a:pt x="48100" y="29845"/>
                        </a:lnTo>
                        <a:lnTo>
                          <a:pt x="48008" y="29845"/>
                        </a:lnTo>
                        <a:lnTo>
                          <a:pt x="48008" y="29826"/>
                        </a:lnTo>
                        <a:lnTo>
                          <a:pt x="47915" y="29826"/>
                        </a:lnTo>
                        <a:lnTo>
                          <a:pt x="47915" y="29808"/>
                        </a:lnTo>
                        <a:lnTo>
                          <a:pt x="47823" y="29808"/>
                        </a:lnTo>
                        <a:lnTo>
                          <a:pt x="47823" y="29798"/>
                        </a:lnTo>
                        <a:lnTo>
                          <a:pt x="47721" y="29798"/>
                        </a:lnTo>
                        <a:lnTo>
                          <a:pt x="47721" y="29780"/>
                        </a:lnTo>
                        <a:lnTo>
                          <a:pt x="47628" y="29780"/>
                        </a:lnTo>
                        <a:lnTo>
                          <a:pt x="47628" y="29761"/>
                        </a:lnTo>
                        <a:lnTo>
                          <a:pt x="47535" y="29761"/>
                        </a:lnTo>
                        <a:lnTo>
                          <a:pt x="47535" y="29752"/>
                        </a:lnTo>
                        <a:lnTo>
                          <a:pt x="47443" y="29752"/>
                        </a:lnTo>
                        <a:lnTo>
                          <a:pt x="47443" y="29733"/>
                        </a:lnTo>
                        <a:lnTo>
                          <a:pt x="47350" y="29733"/>
                        </a:lnTo>
                        <a:lnTo>
                          <a:pt x="47350" y="29715"/>
                        </a:lnTo>
                        <a:lnTo>
                          <a:pt x="47258" y="29715"/>
                        </a:lnTo>
                        <a:lnTo>
                          <a:pt x="47258" y="29706"/>
                        </a:lnTo>
                        <a:lnTo>
                          <a:pt x="47165" y="29706"/>
                        </a:lnTo>
                        <a:lnTo>
                          <a:pt x="47165" y="29687"/>
                        </a:lnTo>
                        <a:lnTo>
                          <a:pt x="47072" y="29687"/>
                        </a:lnTo>
                        <a:lnTo>
                          <a:pt x="47072" y="29669"/>
                        </a:lnTo>
                        <a:lnTo>
                          <a:pt x="46980" y="29669"/>
                        </a:lnTo>
                        <a:lnTo>
                          <a:pt x="46980" y="29659"/>
                        </a:lnTo>
                        <a:lnTo>
                          <a:pt x="46887" y="29659"/>
                        </a:lnTo>
                        <a:lnTo>
                          <a:pt x="46887" y="29641"/>
                        </a:lnTo>
                        <a:lnTo>
                          <a:pt x="46794" y="29641"/>
                        </a:lnTo>
                        <a:lnTo>
                          <a:pt x="46794" y="29622"/>
                        </a:lnTo>
                        <a:lnTo>
                          <a:pt x="46702" y="29622"/>
                        </a:lnTo>
                        <a:lnTo>
                          <a:pt x="46702" y="29613"/>
                        </a:lnTo>
                        <a:lnTo>
                          <a:pt x="46609" y="29613"/>
                        </a:lnTo>
                        <a:lnTo>
                          <a:pt x="46609" y="29595"/>
                        </a:lnTo>
                        <a:lnTo>
                          <a:pt x="46517" y="29595"/>
                        </a:lnTo>
                        <a:lnTo>
                          <a:pt x="46517" y="29576"/>
                        </a:lnTo>
                        <a:lnTo>
                          <a:pt x="46424" y="29576"/>
                        </a:lnTo>
                        <a:lnTo>
                          <a:pt x="46424" y="29567"/>
                        </a:lnTo>
                        <a:lnTo>
                          <a:pt x="46313" y="29567"/>
                        </a:lnTo>
                        <a:lnTo>
                          <a:pt x="46313" y="29548"/>
                        </a:lnTo>
                        <a:lnTo>
                          <a:pt x="46220" y="29548"/>
                        </a:lnTo>
                        <a:lnTo>
                          <a:pt x="46220" y="29530"/>
                        </a:lnTo>
                        <a:lnTo>
                          <a:pt x="46128" y="29530"/>
                        </a:lnTo>
                        <a:lnTo>
                          <a:pt x="46128" y="29520"/>
                        </a:lnTo>
                        <a:lnTo>
                          <a:pt x="46035" y="29520"/>
                        </a:lnTo>
                        <a:lnTo>
                          <a:pt x="46035" y="29502"/>
                        </a:lnTo>
                        <a:lnTo>
                          <a:pt x="45942" y="29502"/>
                        </a:lnTo>
                        <a:lnTo>
                          <a:pt x="45942" y="29483"/>
                        </a:lnTo>
                        <a:lnTo>
                          <a:pt x="45850" y="29483"/>
                        </a:lnTo>
                        <a:lnTo>
                          <a:pt x="45850" y="29474"/>
                        </a:lnTo>
                        <a:lnTo>
                          <a:pt x="45757" y="29474"/>
                        </a:lnTo>
                        <a:lnTo>
                          <a:pt x="45757" y="29456"/>
                        </a:lnTo>
                        <a:lnTo>
                          <a:pt x="45664" y="29456"/>
                        </a:lnTo>
                        <a:lnTo>
                          <a:pt x="45664" y="29437"/>
                        </a:lnTo>
                        <a:lnTo>
                          <a:pt x="45572" y="29437"/>
                        </a:lnTo>
                        <a:lnTo>
                          <a:pt x="45572" y="29428"/>
                        </a:lnTo>
                        <a:lnTo>
                          <a:pt x="45479" y="29428"/>
                        </a:lnTo>
                        <a:lnTo>
                          <a:pt x="45479" y="29409"/>
                        </a:lnTo>
                        <a:lnTo>
                          <a:pt x="45387" y="29409"/>
                        </a:lnTo>
                        <a:lnTo>
                          <a:pt x="45387" y="29391"/>
                        </a:lnTo>
                        <a:lnTo>
                          <a:pt x="45294" y="29391"/>
                        </a:lnTo>
                        <a:lnTo>
                          <a:pt x="45294" y="29381"/>
                        </a:lnTo>
                        <a:lnTo>
                          <a:pt x="45201" y="29381"/>
                        </a:lnTo>
                        <a:lnTo>
                          <a:pt x="45201" y="29363"/>
                        </a:lnTo>
                        <a:lnTo>
                          <a:pt x="45127" y="29363"/>
                        </a:lnTo>
                        <a:lnTo>
                          <a:pt x="45127" y="29344"/>
                        </a:lnTo>
                        <a:lnTo>
                          <a:pt x="45035" y="29344"/>
                        </a:lnTo>
                        <a:lnTo>
                          <a:pt x="45035" y="29335"/>
                        </a:lnTo>
                        <a:lnTo>
                          <a:pt x="44942" y="29335"/>
                        </a:lnTo>
                        <a:lnTo>
                          <a:pt x="44942" y="29317"/>
                        </a:lnTo>
                        <a:lnTo>
                          <a:pt x="44849" y="29317"/>
                        </a:lnTo>
                        <a:lnTo>
                          <a:pt x="44849" y="29298"/>
                        </a:lnTo>
                        <a:lnTo>
                          <a:pt x="44766" y="29298"/>
                        </a:lnTo>
                        <a:lnTo>
                          <a:pt x="44766" y="29289"/>
                        </a:lnTo>
                        <a:lnTo>
                          <a:pt x="44673" y="29289"/>
                        </a:lnTo>
                        <a:lnTo>
                          <a:pt x="44673" y="29270"/>
                        </a:lnTo>
                        <a:lnTo>
                          <a:pt x="44581" y="29270"/>
                        </a:lnTo>
                        <a:lnTo>
                          <a:pt x="44581" y="29252"/>
                        </a:lnTo>
                        <a:lnTo>
                          <a:pt x="44488" y="29252"/>
                        </a:lnTo>
                        <a:lnTo>
                          <a:pt x="44488" y="29243"/>
                        </a:lnTo>
                        <a:lnTo>
                          <a:pt x="44414" y="29243"/>
                        </a:lnTo>
                        <a:lnTo>
                          <a:pt x="44414" y="29224"/>
                        </a:lnTo>
                        <a:lnTo>
                          <a:pt x="44321" y="29224"/>
                        </a:lnTo>
                        <a:lnTo>
                          <a:pt x="44321" y="29205"/>
                        </a:lnTo>
                        <a:lnTo>
                          <a:pt x="44229" y="29205"/>
                        </a:lnTo>
                        <a:lnTo>
                          <a:pt x="44229" y="29196"/>
                        </a:lnTo>
                        <a:lnTo>
                          <a:pt x="44136" y="29196"/>
                        </a:lnTo>
                        <a:lnTo>
                          <a:pt x="44136" y="29178"/>
                        </a:lnTo>
                        <a:lnTo>
                          <a:pt x="44043" y="29178"/>
                        </a:lnTo>
                        <a:lnTo>
                          <a:pt x="44043" y="29159"/>
                        </a:lnTo>
                        <a:lnTo>
                          <a:pt x="43969" y="29159"/>
                        </a:lnTo>
                        <a:lnTo>
                          <a:pt x="43969" y="29150"/>
                        </a:lnTo>
                        <a:lnTo>
                          <a:pt x="43877" y="29150"/>
                        </a:lnTo>
                        <a:lnTo>
                          <a:pt x="43877" y="29131"/>
                        </a:lnTo>
                        <a:lnTo>
                          <a:pt x="43784" y="29131"/>
                        </a:lnTo>
                        <a:lnTo>
                          <a:pt x="43784" y="29113"/>
                        </a:lnTo>
                        <a:lnTo>
                          <a:pt x="43692" y="29113"/>
                        </a:lnTo>
                        <a:lnTo>
                          <a:pt x="43692" y="29104"/>
                        </a:lnTo>
                        <a:lnTo>
                          <a:pt x="43608" y="29104"/>
                        </a:lnTo>
                        <a:lnTo>
                          <a:pt x="43608" y="29085"/>
                        </a:lnTo>
                        <a:lnTo>
                          <a:pt x="43516" y="29085"/>
                        </a:lnTo>
                        <a:lnTo>
                          <a:pt x="43516" y="29067"/>
                        </a:lnTo>
                        <a:lnTo>
                          <a:pt x="43423" y="29067"/>
                        </a:lnTo>
                        <a:lnTo>
                          <a:pt x="43423" y="29057"/>
                        </a:lnTo>
                        <a:lnTo>
                          <a:pt x="43330" y="29057"/>
                        </a:lnTo>
                        <a:lnTo>
                          <a:pt x="43330" y="29039"/>
                        </a:lnTo>
                        <a:lnTo>
                          <a:pt x="43256" y="29039"/>
                        </a:lnTo>
                        <a:lnTo>
                          <a:pt x="43256" y="29020"/>
                        </a:lnTo>
                        <a:lnTo>
                          <a:pt x="43164" y="29020"/>
                        </a:lnTo>
                        <a:lnTo>
                          <a:pt x="43164" y="29011"/>
                        </a:lnTo>
                        <a:lnTo>
                          <a:pt x="43071" y="29011"/>
                        </a:lnTo>
                        <a:lnTo>
                          <a:pt x="43071" y="28992"/>
                        </a:lnTo>
                        <a:lnTo>
                          <a:pt x="42978" y="28992"/>
                        </a:lnTo>
                        <a:lnTo>
                          <a:pt x="42978" y="28974"/>
                        </a:lnTo>
                        <a:lnTo>
                          <a:pt x="42886" y="28974"/>
                        </a:lnTo>
                        <a:lnTo>
                          <a:pt x="42886" y="28965"/>
                        </a:lnTo>
                        <a:lnTo>
                          <a:pt x="42812" y="28965"/>
                        </a:lnTo>
                        <a:lnTo>
                          <a:pt x="42812" y="28946"/>
                        </a:lnTo>
                        <a:lnTo>
                          <a:pt x="42719" y="28946"/>
                        </a:lnTo>
                        <a:lnTo>
                          <a:pt x="42719" y="28928"/>
                        </a:lnTo>
                        <a:lnTo>
                          <a:pt x="42626" y="28928"/>
                        </a:lnTo>
                        <a:lnTo>
                          <a:pt x="42626" y="28918"/>
                        </a:lnTo>
                        <a:lnTo>
                          <a:pt x="42534" y="28918"/>
                        </a:lnTo>
                        <a:lnTo>
                          <a:pt x="42534" y="28900"/>
                        </a:lnTo>
                        <a:lnTo>
                          <a:pt x="42450" y="28900"/>
                        </a:lnTo>
                        <a:lnTo>
                          <a:pt x="42450" y="28881"/>
                        </a:lnTo>
                        <a:lnTo>
                          <a:pt x="42358" y="28881"/>
                        </a:lnTo>
                        <a:lnTo>
                          <a:pt x="42358" y="28872"/>
                        </a:lnTo>
                        <a:lnTo>
                          <a:pt x="42265" y="28872"/>
                        </a:lnTo>
                        <a:lnTo>
                          <a:pt x="42265" y="28854"/>
                        </a:lnTo>
                        <a:lnTo>
                          <a:pt x="42172" y="28854"/>
                        </a:lnTo>
                        <a:lnTo>
                          <a:pt x="42172" y="28835"/>
                        </a:lnTo>
                        <a:lnTo>
                          <a:pt x="42080" y="28835"/>
                        </a:lnTo>
                        <a:lnTo>
                          <a:pt x="42080" y="28826"/>
                        </a:lnTo>
                        <a:lnTo>
                          <a:pt x="42006" y="28826"/>
                        </a:lnTo>
                        <a:lnTo>
                          <a:pt x="42006" y="28807"/>
                        </a:lnTo>
                        <a:lnTo>
                          <a:pt x="41913" y="28807"/>
                        </a:lnTo>
                        <a:lnTo>
                          <a:pt x="41913" y="28789"/>
                        </a:lnTo>
                        <a:lnTo>
                          <a:pt x="41820" y="28789"/>
                        </a:lnTo>
                        <a:lnTo>
                          <a:pt x="41820" y="28779"/>
                        </a:lnTo>
                        <a:lnTo>
                          <a:pt x="41728" y="28779"/>
                        </a:lnTo>
                        <a:lnTo>
                          <a:pt x="41728" y="28761"/>
                        </a:lnTo>
                        <a:lnTo>
                          <a:pt x="41654" y="28761"/>
                        </a:lnTo>
                        <a:lnTo>
                          <a:pt x="41654" y="28742"/>
                        </a:lnTo>
                        <a:lnTo>
                          <a:pt x="41561" y="28742"/>
                        </a:lnTo>
                        <a:lnTo>
                          <a:pt x="41561" y="28733"/>
                        </a:lnTo>
                        <a:lnTo>
                          <a:pt x="41468" y="28733"/>
                        </a:lnTo>
                        <a:lnTo>
                          <a:pt x="41468" y="28715"/>
                        </a:lnTo>
                        <a:lnTo>
                          <a:pt x="41376" y="28715"/>
                        </a:lnTo>
                        <a:lnTo>
                          <a:pt x="41376" y="28696"/>
                        </a:lnTo>
                        <a:lnTo>
                          <a:pt x="41292" y="28696"/>
                        </a:lnTo>
                        <a:lnTo>
                          <a:pt x="41292" y="28687"/>
                        </a:lnTo>
                        <a:lnTo>
                          <a:pt x="41200" y="28687"/>
                        </a:lnTo>
                        <a:lnTo>
                          <a:pt x="41200" y="28668"/>
                        </a:lnTo>
                        <a:lnTo>
                          <a:pt x="41107" y="28668"/>
                        </a:lnTo>
                        <a:lnTo>
                          <a:pt x="41107" y="28650"/>
                        </a:lnTo>
                        <a:lnTo>
                          <a:pt x="41015" y="28650"/>
                        </a:lnTo>
                        <a:lnTo>
                          <a:pt x="41015" y="28640"/>
                        </a:lnTo>
                        <a:lnTo>
                          <a:pt x="40922" y="28640"/>
                        </a:lnTo>
                        <a:lnTo>
                          <a:pt x="40922" y="28622"/>
                        </a:lnTo>
                        <a:lnTo>
                          <a:pt x="40848" y="28622"/>
                        </a:lnTo>
                        <a:lnTo>
                          <a:pt x="40848" y="28603"/>
                        </a:lnTo>
                        <a:lnTo>
                          <a:pt x="40755" y="28603"/>
                        </a:lnTo>
                        <a:lnTo>
                          <a:pt x="40755" y="28594"/>
                        </a:lnTo>
                        <a:lnTo>
                          <a:pt x="40663" y="28594"/>
                        </a:lnTo>
                        <a:lnTo>
                          <a:pt x="40663" y="28576"/>
                        </a:lnTo>
                        <a:lnTo>
                          <a:pt x="40570" y="28576"/>
                        </a:lnTo>
                        <a:lnTo>
                          <a:pt x="40570" y="28557"/>
                        </a:lnTo>
                        <a:lnTo>
                          <a:pt x="40496" y="28557"/>
                        </a:lnTo>
                        <a:lnTo>
                          <a:pt x="40496" y="28548"/>
                        </a:lnTo>
                        <a:lnTo>
                          <a:pt x="40403" y="28548"/>
                        </a:lnTo>
                        <a:lnTo>
                          <a:pt x="40403" y="28529"/>
                        </a:lnTo>
                        <a:lnTo>
                          <a:pt x="40320" y="28529"/>
                        </a:lnTo>
                        <a:lnTo>
                          <a:pt x="40320" y="28511"/>
                        </a:lnTo>
                        <a:lnTo>
                          <a:pt x="40227" y="28511"/>
                        </a:lnTo>
                        <a:lnTo>
                          <a:pt x="40227" y="28502"/>
                        </a:lnTo>
                        <a:lnTo>
                          <a:pt x="40153" y="28502"/>
                        </a:lnTo>
                        <a:lnTo>
                          <a:pt x="40153" y="28483"/>
                        </a:lnTo>
                        <a:lnTo>
                          <a:pt x="40061" y="28483"/>
                        </a:lnTo>
                        <a:lnTo>
                          <a:pt x="40061" y="28464"/>
                        </a:lnTo>
                        <a:lnTo>
                          <a:pt x="39986" y="28464"/>
                        </a:lnTo>
                        <a:lnTo>
                          <a:pt x="39986" y="28455"/>
                        </a:lnTo>
                        <a:lnTo>
                          <a:pt x="39894" y="28455"/>
                        </a:lnTo>
                        <a:lnTo>
                          <a:pt x="39894" y="28437"/>
                        </a:lnTo>
                        <a:lnTo>
                          <a:pt x="39810" y="28437"/>
                        </a:lnTo>
                        <a:lnTo>
                          <a:pt x="39810" y="28418"/>
                        </a:lnTo>
                        <a:lnTo>
                          <a:pt x="39718" y="28418"/>
                        </a:lnTo>
                        <a:lnTo>
                          <a:pt x="39718" y="28409"/>
                        </a:lnTo>
                        <a:lnTo>
                          <a:pt x="39644" y="28409"/>
                        </a:lnTo>
                        <a:lnTo>
                          <a:pt x="39644" y="28390"/>
                        </a:lnTo>
                        <a:lnTo>
                          <a:pt x="39551" y="28390"/>
                        </a:lnTo>
                        <a:lnTo>
                          <a:pt x="39551" y="28372"/>
                        </a:lnTo>
                        <a:lnTo>
                          <a:pt x="39477" y="28372"/>
                        </a:lnTo>
                        <a:lnTo>
                          <a:pt x="39477" y="28363"/>
                        </a:lnTo>
                        <a:lnTo>
                          <a:pt x="39384" y="28363"/>
                        </a:lnTo>
                        <a:lnTo>
                          <a:pt x="39384" y="28344"/>
                        </a:lnTo>
                        <a:lnTo>
                          <a:pt x="39301" y="28344"/>
                        </a:lnTo>
                        <a:lnTo>
                          <a:pt x="39301" y="28326"/>
                        </a:lnTo>
                        <a:lnTo>
                          <a:pt x="39208" y="28326"/>
                        </a:lnTo>
                        <a:lnTo>
                          <a:pt x="39208" y="28316"/>
                        </a:lnTo>
                        <a:lnTo>
                          <a:pt x="39134" y="28316"/>
                        </a:lnTo>
                        <a:lnTo>
                          <a:pt x="39134" y="28298"/>
                        </a:lnTo>
                        <a:lnTo>
                          <a:pt x="39042" y="28298"/>
                        </a:lnTo>
                        <a:lnTo>
                          <a:pt x="39042" y="28279"/>
                        </a:lnTo>
                        <a:lnTo>
                          <a:pt x="38968" y="28279"/>
                        </a:lnTo>
                        <a:lnTo>
                          <a:pt x="38968" y="28270"/>
                        </a:lnTo>
                        <a:lnTo>
                          <a:pt x="38875" y="28270"/>
                        </a:lnTo>
                        <a:lnTo>
                          <a:pt x="38875" y="28251"/>
                        </a:lnTo>
                        <a:lnTo>
                          <a:pt x="38792" y="28251"/>
                        </a:lnTo>
                        <a:lnTo>
                          <a:pt x="38792" y="28233"/>
                        </a:lnTo>
                        <a:lnTo>
                          <a:pt x="38699" y="28233"/>
                        </a:lnTo>
                        <a:lnTo>
                          <a:pt x="38699" y="28224"/>
                        </a:lnTo>
                        <a:lnTo>
                          <a:pt x="38625" y="28224"/>
                        </a:lnTo>
                        <a:lnTo>
                          <a:pt x="38625" y="28205"/>
                        </a:lnTo>
                        <a:lnTo>
                          <a:pt x="38532" y="28205"/>
                        </a:lnTo>
                        <a:lnTo>
                          <a:pt x="38532" y="28187"/>
                        </a:lnTo>
                        <a:lnTo>
                          <a:pt x="38458" y="28187"/>
                        </a:lnTo>
                        <a:lnTo>
                          <a:pt x="38458" y="28177"/>
                        </a:lnTo>
                        <a:lnTo>
                          <a:pt x="38366" y="28177"/>
                        </a:lnTo>
                        <a:lnTo>
                          <a:pt x="38366" y="28159"/>
                        </a:lnTo>
                        <a:lnTo>
                          <a:pt x="38282" y="28159"/>
                        </a:lnTo>
                        <a:lnTo>
                          <a:pt x="38282" y="28140"/>
                        </a:lnTo>
                        <a:lnTo>
                          <a:pt x="38190" y="28140"/>
                        </a:lnTo>
                        <a:lnTo>
                          <a:pt x="38190" y="28131"/>
                        </a:lnTo>
                        <a:lnTo>
                          <a:pt x="38115" y="28131"/>
                        </a:lnTo>
                        <a:lnTo>
                          <a:pt x="38115" y="28113"/>
                        </a:lnTo>
                        <a:lnTo>
                          <a:pt x="38023" y="28113"/>
                        </a:lnTo>
                        <a:lnTo>
                          <a:pt x="38023" y="28094"/>
                        </a:lnTo>
                        <a:lnTo>
                          <a:pt x="37949" y="28094"/>
                        </a:lnTo>
                        <a:lnTo>
                          <a:pt x="37949" y="28085"/>
                        </a:lnTo>
                        <a:lnTo>
                          <a:pt x="37856" y="28085"/>
                        </a:lnTo>
                        <a:lnTo>
                          <a:pt x="37856" y="28066"/>
                        </a:lnTo>
                        <a:lnTo>
                          <a:pt x="37773" y="28066"/>
                        </a:lnTo>
                        <a:lnTo>
                          <a:pt x="37773" y="28048"/>
                        </a:lnTo>
                        <a:lnTo>
                          <a:pt x="37680" y="28048"/>
                        </a:lnTo>
                        <a:lnTo>
                          <a:pt x="37680" y="28038"/>
                        </a:lnTo>
                        <a:lnTo>
                          <a:pt x="37606" y="28038"/>
                        </a:lnTo>
                        <a:lnTo>
                          <a:pt x="37606" y="28020"/>
                        </a:lnTo>
                        <a:lnTo>
                          <a:pt x="37513" y="28020"/>
                        </a:lnTo>
                        <a:lnTo>
                          <a:pt x="37513" y="28001"/>
                        </a:lnTo>
                        <a:lnTo>
                          <a:pt x="37439" y="28001"/>
                        </a:lnTo>
                        <a:lnTo>
                          <a:pt x="37439" y="27992"/>
                        </a:lnTo>
                        <a:lnTo>
                          <a:pt x="37347" y="27992"/>
                        </a:lnTo>
                        <a:lnTo>
                          <a:pt x="37347" y="27974"/>
                        </a:lnTo>
                        <a:lnTo>
                          <a:pt x="37263" y="27974"/>
                        </a:lnTo>
                        <a:lnTo>
                          <a:pt x="37263" y="27955"/>
                        </a:lnTo>
                        <a:lnTo>
                          <a:pt x="37171" y="27955"/>
                        </a:lnTo>
                        <a:lnTo>
                          <a:pt x="37171" y="27946"/>
                        </a:lnTo>
                        <a:lnTo>
                          <a:pt x="37097" y="27946"/>
                        </a:lnTo>
                        <a:lnTo>
                          <a:pt x="37097" y="27927"/>
                        </a:lnTo>
                        <a:lnTo>
                          <a:pt x="37004" y="27927"/>
                        </a:lnTo>
                        <a:lnTo>
                          <a:pt x="37004" y="27909"/>
                        </a:lnTo>
                        <a:lnTo>
                          <a:pt x="36930" y="27909"/>
                        </a:lnTo>
                        <a:lnTo>
                          <a:pt x="36930" y="27899"/>
                        </a:lnTo>
                        <a:lnTo>
                          <a:pt x="36837" y="27899"/>
                        </a:lnTo>
                        <a:lnTo>
                          <a:pt x="36837" y="27881"/>
                        </a:lnTo>
                        <a:lnTo>
                          <a:pt x="36754" y="27881"/>
                        </a:lnTo>
                        <a:lnTo>
                          <a:pt x="36754" y="27862"/>
                        </a:lnTo>
                        <a:lnTo>
                          <a:pt x="36661" y="27862"/>
                        </a:lnTo>
                        <a:lnTo>
                          <a:pt x="36661" y="27853"/>
                        </a:lnTo>
                        <a:lnTo>
                          <a:pt x="36587" y="27853"/>
                        </a:lnTo>
                        <a:lnTo>
                          <a:pt x="36587" y="27835"/>
                        </a:lnTo>
                        <a:lnTo>
                          <a:pt x="36494" y="27835"/>
                        </a:lnTo>
                        <a:lnTo>
                          <a:pt x="36494" y="27816"/>
                        </a:lnTo>
                        <a:lnTo>
                          <a:pt x="36420" y="27816"/>
                        </a:lnTo>
                        <a:lnTo>
                          <a:pt x="36420" y="27807"/>
                        </a:lnTo>
                        <a:lnTo>
                          <a:pt x="36328" y="27807"/>
                        </a:lnTo>
                        <a:lnTo>
                          <a:pt x="36328" y="27788"/>
                        </a:lnTo>
                        <a:lnTo>
                          <a:pt x="36244" y="27788"/>
                        </a:lnTo>
                        <a:lnTo>
                          <a:pt x="36244" y="27770"/>
                        </a:lnTo>
                        <a:lnTo>
                          <a:pt x="36152" y="27770"/>
                        </a:lnTo>
                        <a:lnTo>
                          <a:pt x="36152" y="27761"/>
                        </a:lnTo>
                        <a:lnTo>
                          <a:pt x="36078" y="27761"/>
                        </a:lnTo>
                        <a:lnTo>
                          <a:pt x="36078" y="27742"/>
                        </a:lnTo>
                        <a:lnTo>
                          <a:pt x="35985" y="27742"/>
                        </a:lnTo>
                        <a:lnTo>
                          <a:pt x="35985" y="27723"/>
                        </a:lnTo>
                        <a:lnTo>
                          <a:pt x="35911" y="27723"/>
                        </a:lnTo>
                        <a:lnTo>
                          <a:pt x="35911" y="27714"/>
                        </a:lnTo>
                        <a:lnTo>
                          <a:pt x="35818" y="27714"/>
                        </a:lnTo>
                        <a:lnTo>
                          <a:pt x="35818" y="27696"/>
                        </a:lnTo>
                        <a:lnTo>
                          <a:pt x="35735" y="27696"/>
                        </a:lnTo>
                        <a:lnTo>
                          <a:pt x="35735" y="27677"/>
                        </a:lnTo>
                        <a:lnTo>
                          <a:pt x="35661" y="27677"/>
                        </a:lnTo>
                        <a:lnTo>
                          <a:pt x="35661" y="27668"/>
                        </a:lnTo>
                        <a:lnTo>
                          <a:pt x="35568" y="27668"/>
                        </a:lnTo>
                        <a:lnTo>
                          <a:pt x="35568" y="27649"/>
                        </a:lnTo>
                        <a:lnTo>
                          <a:pt x="35494" y="27649"/>
                        </a:lnTo>
                        <a:lnTo>
                          <a:pt x="35494" y="27631"/>
                        </a:lnTo>
                        <a:lnTo>
                          <a:pt x="35411" y="27631"/>
                        </a:lnTo>
                        <a:lnTo>
                          <a:pt x="35411" y="27622"/>
                        </a:lnTo>
                        <a:lnTo>
                          <a:pt x="35337" y="27622"/>
                        </a:lnTo>
                        <a:lnTo>
                          <a:pt x="35337" y="27603"/>
                        </a:lnTo>
                        <a:lnTo>
                          <a:pt x="35244" y="27603"/>
                        </a:lnTo>
                        <a:lnTo>
                          <a:pt x="35244" y="27585"/>
                        </a:lnTo>
                        <a:lnTo>
                          <a:pt x="35170" y="27585"/>
                        </a:lnTo>
                        <a:lnTo>
                          <a:pt x="35170" y="27575"/>
                        </a:lnTo>
                        <a:lnTo>
                          <a:pt x="35087" y="27575"/>
                        </a:lnTo>
                        <a:lnTo>
                          <a:pt x="35087" y="27557"/>
                        </a:lnTo>
                        <a:lnTo>
                          <a:pt x="35012" y="27557"/>
                        </a:lnTo>
                        <a:lnTo>
                          <a:pt x="35012" y="27538"/>
                        </a:lnTo>
                        <a:lnTo>
                          <a:pt x="34920" y="27538"/>
                        </a:lnTo>
                        <a:lnTo>
                          <a:pt x="34920" y="27529"/>
                        </a:lnTo>
                        <a:lnTo>
                          <a:pt x="34846" y="27529"/>
                        </a:lnTo>
                        <a:lnTo>
                          <a:pt x="34846" y="27510"/>
                        </a:lnTo>
                        <a:lnTo>
                          <a:pt x="34762" y="27510"/>
                        </a:lnTo>
                        <a:lnTo>
                          <a:pt x="34762" y="27492"/>
                        </a:lnTo>
                        <a:lnTo>
                          <a:pt x="34688" y="27492"/>
                        </a:lnTo>
                        <a:lnTo>
                          <a:pt x="34688" y="27483"/>
                        </a:lnTo>
                        <a:lnTo>
                          <a:pt x="34596" y="27483"/>
                        </a:lnTo>
                        <a:lnTo>
                          <a:pt x="34596" y="27464"/>
                        </a:lnTo>
                        <a:lnTo>
                          <a:pt x="34522" y="27464"/>
                        </a:lnTo>
                        <a:lnTo>
                          <a:pt x="34522" y="27446"/>
                        </a:lnTo>
                        <a:lnTo>
                          <a:pt x="34438" y="27446"/>
                        </a:lnTo>
                        <a:lnTo>
                          <a:pt x="34438" y="27436"/>
                        </a:lnTo>
                        <a:lnTo>
                          <a:pt x="34364" y="27436"/>
                        </a:lnTo>
                        <a:lnTo>
                          <a:pt x="34364" y="27418"/>
                        </a:lnTo>
                        <a:lnTo>
                          <a:pt x="34271" y="27418"/>
                        </a:lnTo>
                        <a:lnTo>
                          <a:pt x="34271" y="27399"/>
                        </a:lnTo>
                        <a:lnTo>
                          <a:pt x="34197" y="27399"/>
                        </a:lnTo>
                        <a:lnTo>
                          <a:pt x="34197" y="27390"/>
                        </a:lnTo>
                        <a:lnTo>
                          <a:pt x="34114" y="27390"/>
                        </a:lnTo>
                        <a:lnTo>
                          <a:pt x="34114" y="27372"/>
                        </a:lnTo>
                        <a:lnTo>
                          <a:pt x="34040" y="27372"/>
                        </a:lnTo>
                        <a:lnTo>
                          <a:pt x="34040" y="27353"/>
                        </a:lnTo>
                        <a:lnTo>
                          <a:pt x="33947" y="27353"/>
                        </a:lnTo>
                        <a:lnTo>
                          <a:pt x="33947" y="27344"/>
                        </a:lnTo>
                        <a:lnTo>
                          <a:pt x="33873" y="27344"/>
                        </a:lnTo>
                        <a:lnTo>
                          <a:pt x="33873" y="27325"/>
                        </a:lnTo>
                        <a:lnTo>
                          <a:pt x="33790" y="27325"/>
                        </a:lnTo>
                        <a:lnTo>
                          <a:pt x="33790" y="27307"/>
                        </a:lnTo>
                        <a:lnTo>
                          <a:pt x="33716" y="27307"/>
                        </a:lnTo>
                        <a:lnTo>
                          <a:pt x="33716" y="27297"/>
                        </a:lnTo>
                        <a:lnTo>
                          <a:pt x="33623" y="27297"/>
                        </a:lnTo>
                        <a:lnTo>
                          <a:pt x="33623" y="27279"/>
                        </a:lnTo>
                        <a:lnTo>
                          <a:pt x="33549" y="27279"/>
                        </a:lnTo>
                        <a:lnTo>
                          <a:pt x="33549" y="27260"/>
                        </a:lnTo>
                        <a:lnTo>
                          <a:pt x="33466" y="27260"/>
                        </a:lnTo>
                        <a:lnTo>
                          <a:pt x="33466" y="27251"/>
                        </a:lnTo>
                        <a:lnTo>
                          <a:pt x="33392" y="27251"/>
                        </a:lnTo>
                        <a:lnTo>
                          <a:pt x="33392" y="27233"/>
                        </a:lnTo>
                        <a:lnTo>
                          <a:pt x="33299" y="27233"/>
                        </a:lnTo>
                        <a:lnTo>
                          <a:pt x="33299" y="27214"/>
                        </a:lnTo>
                        <a:lnTo>
                          <a:pt x="33225" y="27214"/>
                        </a:lnTo>
                        <a:lnTo>
                          <a:pt x="33225" y="27205"/>
                        </a:lnTo>
                        <a:lnTo>
                          <a:pt x="33141" y="27205"/>
                        </a:lnTo>
                        <a:lnTo>
                          <a:pt x="33141" y="27186"/>
                        </a:lnTo>
                        <a:lnTo>
                          <a:pt x="33067" y="27186"/>
                        </a:lnTo>
                        <a:lnTo>
                          <a:pt x="33067" y="27168"/>
                        </a:lnTo>
                        <a:lnTo>
                          <a:pt x="32975" y="27168"/>
                        </a:lnTo>
                        <a:lnTo>
                          <a:pt x="32975" y="27158"/>
                        </a:lnTo>
                        <a:lnTo>
                          <a:pt x="32901" y="27158"/>
                        </a:lnTo>
                        <a:lnTo>
                          <a:pt x="32901" y="27140"/>
                        </a:lnTo>
                        <a:lnTo>
                          <a:pt x="32817" y="27140"/>
                        </a:lnTo>
                        <a:lnTo>
                          <a:pt x="32817" y="27121"/>
                        </a:lnTo>
                        <a:lnTo>
                          <a:pt x="32743" y="27121"/>
                        </a:lnTo>
                        <a:lnTo>
                          <a:pt x="32743" y="27112"/>
                        </a:lnTo>
                        <a:lnTo>
                          <a:pt x="32651" y="27112"/>
                        </a:lnTo>
                        <a:lnTo>
                          <a:pt x="32651" y="27094"/>
                        </a:lnTo>
                        <a:lnTo>
                          <a:pt x="32576" y="27094"/>
                        </a:lnTo>
                        <a:lnTo>
                          <a:pt x="32576" y="27075"/>
                        </a:lnTo>
                        <a:lnTo>
                          <a:pt x="32493" y="27075"/>
                        </a:lnTo>
                        <a:lnTo>
                          <a:pt x="32493" y="27066"/>
                        </a:lnTo>
                        <a:lnTo>
                          <a:pt x="32419" y="27066"/>
                        </a:lnTo>
                        <a:lnTo>
                          <a:pt x="32419" y="27047"/>
                        </a:lnTo>
                        <a:lnTo>
                          <a:pt x="32326" y="27047"/>
                        </a:lnTo>
                        <a:lnTo>
                          <a:pt x="32326" y="27029"/>
                        </a:lnTo>
                        <a:lnTo>
                          <a:pt x="32252" y="27029"/>
                        </a:lnTo>
                        <a:lnTo>
                          <a:pt x="32252" y="27020"/>
                        </a:lnTo>
                        <a:lnTo>
                          <a:pt x="32169" y="27020"/>
                        </a:lnTo>
                        <a:lnTo>
                          <a:pt x="32169" y="27001"/>
                        </a:lnTo>
                        <a:lnTo>
                          <a:pt x="32095" y="27001"/>
                        </a:lnTo>
                        <a:lnTo>
                          <a:pt x="32095" y="26982"/>
                        </a:lnTo>
                        <a:lnTo>
                          <a:pt x="32002" y="26982"/>
                        </a:lnTo>
                        <a:lnTo>
                          <a:pt x="32002" y="26973"/>
                        </a:lnTo>
                        <a:lnTo>
                          <a:pt x="31928" y="26973"/>
                        </a:lnTo>
                        <a:lnTo>
                          <a:pt x="31928" y="26955"/>
                        </a:lnTo>
                        <a:lnTo>
                          <a:pt x="31845" y="26955"/>
                        </a:lnTo>
                        <a:lnTo>
                          <a:pt x="31845" y="26936"/>
                        </a:lnTo>
                        <a:lnTo>
                          <a:pt x="31771" y="26936"/>
                        </a:lnTo>
                        <a:lnTo>
                          <a:pt x="31771" y="26927"/>
                        </a:lnTo>
                        <a:lnTo>
                          <a:pt x="31678" y="26927"/>
                        </a:lnTo>
                        <a:lnTo>
                          <a:pt x="31678" y="26908"/>
                        </a:lnTo>
                        <a:lnTo>
                          <a:pt x="31604" y="26908"/>
                        </a:lnTo>
                        <a:lnTo>
                          <a:pt x="31604" y="26890"/>
                        </a:lnTo>
                        <a:lnTo>
                          <a:pt x="31520" y="26890"/>
                        </a:lnTo>
                        <a:lnTo>
                          <a:pt x="31520" y="26881"/>
                        </a:lnTo>
                        <a:lnTo>
                          <a:pt x="31446" y="26881"/>
                        </a:lnTo>
                        <a:lnTo>
                          <a:pt x="31446" y="26862"/>
                        </a:lnTo>
                        <a:lnTo>
                          <a:pt x="31354" y="26862"/>
                        </a:lnTo>
                        <a:lnTo>
                          <a:pt x="31354" y="26844"/>
                        </a:lnTo>
                        <a:lnTo>
                          <a:pt x="31280" y="26844"/>
                        </a:lnTo>
                        <a:lnTo>
                          <a:pt x="31280" y="26834"/>
                        </a:lnTo>
                        <a:lnTo>
                          <a:pt x="31196" y="26834"/>
                        </a:lnTo>
                        <a:lnTo>
                          <a:pt x="31196" y="26816"/>
                        </a:lnTo>
                        <a:lnTo>
                          <a:pt x="31122" y="26816"/>
                        </a:lnTo>
                        <a:lnTo>
                          <a:pt x="31122" y="26797"/>
                        </a:lnTo>
                        <a:lnTo>
                          <a:pt x="31030" y="26797"/>
                        </a:lnTo>
                        <a:lnTo>
                          <a:pt x="31030" y="26788"/>
                        </a:lnTo>
                        <a:lnTo>
                          <a:pt x="30955" y="26788"/>
                        </a:lnTo>
                        <a:lnTo>
                          <a:pt x="30955" y="26769"/>
                        </a:lnTo>
                        <a:lnTo>
                          <a:pt x="30872" y="26769"/>
                        </a:lnTo>
                        <a:lnTo>
                          <a:pt x="30872" y="26751"/>
                        </a:lnTo>
                        <a:lnTo>
                          <a:pt x="30798" y="26751"/>
                        </a:lnTo>
                        <a:lnTo>
                          <a:pt x="30798" y="26742"/>
                        </a:lnTo>
                        <a:lnTo>
                          <a:pt x="30724" y="26742"/>
                        </a:lnTo>
                        <a:lnTo>
                          <a:pt x="30724" y="26723"/>
                        </a:lnTo>
                        <a:lnTo>
                          <a:pt x="30641" y="26723"/>
                        </a:lnTo>
                        <a:lnTo>
                          <a:pt x="30641" y="26705"/>
                        </a:lnTo>
                        <a:lnTo>
                          <a:pt x="30566" y="26705"/>
                        </a:lnTo>
                        <a:lnTo>
                          <a:pt x="30566" y="26695"/>
                        </a:lnTo>
                        <a:lnTo>
                          <a:pt x="30492" y="26695"/>
                        </a:lnTo>
                        <a:lnTo>
                          <a:pt x="30492" y="26677"/>
                        </a:lnTo>
                        <a:lnTo>
                          <a:pt x="30400" y="26677"/>
                        </a:lnTo>
                        <a:lnTo>
                          <a:pt x="30400" y="26658"/>
                        </a:lnTo>
                        <a:lnTo>
                          <a:pt x="30316" y="26658"/>
                        </a:lnTo>
                        <a:lnTo>
                          <a:pt x="30316" y="26649"/>
                        </a:lnTo>
                        <a:lnTo>
                          <a:pt x="30242" y="26649"/>
                        </a:lnTo>
                        <a:lnTo>
                          <a:pt x="30242" y="26631"/>
                        </a:lnTo>
                        <a:lnTo>
                          <a:pt x="30168" y="26631"/>
                        </a:lnTo>
                        <a:lnTo>
                          <a:pt x="30168" y="26612"/>
                        </a:lnTo>
                        <a:lnTo>
                          <a:pt x="30085" y="26612"/>
                        </a:lnTo>
                        <a:lnTo>
                          <a:pt x="30085" y="26603"/>
                        </a:lnTo>
                        <a:lnTo>
                          <a:pt x="30011" y="26603"/>
                        </a:lnTo>
                        <a:lnTo>
                          <a:pt x="30011" y="26584"/>
                        </a:lnTo>
                        <a:lnTo>
                          <a:pt x="29937" y="26584"/>
                        </a:lnTo>
                        <a:lnTo>
                          <a:pt x="29937" y="26566"/>
                        </a:lnTo>
                        <a:lnTo>
                          <a:pt x="29853" y="26566"/>
                        </a:lnTo>
                        <a:lnTo>
                          <a:pt x="29853" y="26556"/>
                        </a:lnTo>
                        <a:lnTo>
                          <a:pt x="29779" y="26556"/>
                        </a:lnTo>
                        <a:lnTo>
                          <a:pt x="29779" y="26538"/>
                        </a:lnTo>
                        <a:lnTo>
                          <a:pt x="29705" y="26538"/>
                        </a:lnTo>
                        <a:lnTo>
                          <a:pt x="29705" y="26519"/>
                        </a:lnTo>
                        <a:lnTo>
                          <a:pt x="29622" y="26519"/>
                        </a:lnTo>
                        <a:lnTo>
                          <a:pt x="29622" y="26510"/>
                        </a:lnTo>
                        <a:lnTo>
                          <a:pt x="29548" y="26510"/>
                        </a:lnTo>
                        <a:lnTo>
                          <a:pt x="29548" y="26492"/>
                        </a:lnTo>
                        <a:lnTo>
                          <a:pt x="29473" y="26492"/>
                        </a:lnTo>
                        <a:lnTo>
                          <a:pt x="29473" y="26473"/>
                        </a:lnTo>
                        <a:lnTo>
                          <a:pt x="29390" y="26473"/>
                        </a:lnTo>
                        <a:lnTo>
                          <a:pt x="29390" y="26464"/>
                        </a:lnTo>
                        <a:lnTo>
                          <a:pt x="29316" y="26464"/>
                        </a:lnTo>
                        <a:lnTo>
                          <a:pt x="29316" y="26445"/>
                        </a:lnTo>
                        <a:lnTo>
                          <a:pt x="29242" y="26445"/>
                        </a:lnTo>
                        <a:lnTo>
                          <a:pt x="29242" y="26427"/>
                        </a:lnTo>
                        <a:lnTo>
                          <a:pt x="29159" y="26427"/>
                        </a:lnTo>
                        <a:lnTo>
                          <a:pt x="29159" y="26417"/>
                        </a:lnTo>
                        <a:lnTo>
                          <a:pt x="29084" y="26417"/>
                        </a:lnTo>
                        <a:lnTo>
                          <a:pt x="29084" y="26399"/>
                        </a:lnTo>
                        <a:lnTo>
                          <a:pt x="29010" y="26399"/>
                        </a:lnTo>
                        <a:lnTo>
                          <a:pt x="29010" y="26380"/>
                        </a:lnTo>
                        <a:lnTo>
                          <a:pt x="28927" y="26380"/>
                        </a:lnTo>
                        <a:lnTo>
                          <a:pt x="28927" y="26371"/>
                        </a:lnTo>
                        <a:lnTo>
                          <a:pt x="28853" y="26371"/>
                        </a:lnTo>
                        <a:lnTo>
                          <a:pt x="28853" y="26353"/>
                        </a:lnTo>
                        <a:lnTo>
                          <a:pt x="28779" y="26353"/>
                        </a:lnTo>
                        <a:lnTo>
                          <a:pt x="28779" y="26334"/>
                        </a:lnTo>
                        <a:lnTo>
                          <a:pt x="28695" y="26334"/>
                        </a:lnTo>
                        <a:lnTo>
                          <a:pt x="28695" y="26325"/>
                        </a:lnTo>
                        <a:lnTo>
                          <a:pt x="28621" y="26325"/>
                        </a:lnTo>
                        <a:lnTo>
                          <a:pt x="28621" y="26306"/>
                        </a:lnTo>
                        <a:lnTo>
                          <a:pt x="28547" y="26306"/>
                        </a:lnTo>
                        <a:lnTo>
                          <a:pt x="28547" y="26288"/>
                        </a:lnTo>
                        <a:lnTo>
                          <a:pt x="28464" y="26288"/>
                        </a:lnTo>
                        <a:lnTo>
                          <a:pt x="28464" y="26279"/>
                        </a:lnTo>
                        <a:lnTo>
                          <a:pt x="28390" y="26279"/>
                        </a:lnTo>
                        <a:lnTo>
                          <a:pt x="28390" y="26260"/>
                        </a:lnTo>
                        <a:lnTo>
                          <a:pt x="28316" y="26260"/>
                        </a:lnTo>
                        <a:lnTo>
                          <a:pt x="28316" y="26241"/>
                        </a:lnTo>
                        <a:lnTo>
                          <a:pt x="28232" y="26241"/>
                        </a:lnTo>
                        <a:lnTo>
                          <a:pt x="28232" y="26232"/>
                        </a:lnTo>
                        <a:lnTo>
                          <a:pt x="28158" y="26232"/>
                        </a:lnTo>
                        <a:lnTo>
                          <a:pt x="28158" y="26214"/>
                        </a:lnTo>
                        <a:lnTo>
                          <a:pt x="28084" y="26214"/>
                        </a:lnTo>
                        <a:lnTo>
                          <a:pt x="28084" y="26195"/>
                        </a:lnTo>
                        <a:lnTo>
                          <a:pt x="28001" y="26195"/>
                        </a:lnTo>
                        <a:lnTo>
                          <a:pt x="28001" y="26186"/>
                        </a:lnTo>
                        <a:lnTo>
                          <a:pt x="27927" y="26186"/>
                        </a:lnTo>
                        <a:lnTo>
                          <a:pt x="27927" y="26167"/>
                        </a:lnTo>
                        <a:lnTo>
                          <a:pt x="27853" y="26167"/>
                        </a:lnTo>
                        <a:lnTo>
                          <a:pt x="27853" y="26149"/>
                        </a:lnTo>
                        <a:lnTo>
                          <a:pt x="27769" y="26149"/>
                        </a:lnTo>
                        <a:lnTo>
                          <a:pt x="27769" y="26140"/>
                        </a:lnTo>
                        <a:lnTo>
                          <a:pt x="27695" y="26140"/>
                        </a:lnTo>
                        <a:lnTo>
                          <a:pt x="27695" y="26121"/>
                        </a:lnTo>
                        <a:lnTo>
                          <a:pt x="27621" y="26121"/>
                        </a:lnTo>
                        <a:lnTo>
                          <a:pt x="27621" y="26103"/>
                        </a:lnTo>
                        <a:lnTo>
                          <a:pt x="27538" y="26103"/>
                        </a:lnTo>
                        <a:lnTo>
                          <a:pt x="27538" y="26093"/>
                        </a:lnTo>
                        <a:lnTo>
                          <a:pt x="27463" y="26093"/>
                        </a:lnTo>
                        <a:lnTo>
                          <a:pt x="27463" y="26075"/>
                        </a:lnTo>
                        <a:lnTo>
                          <a:pt x="27389" y="26075"/>
                        </a:lnTo>
                        <a:lnTo>
                          <a:pt x="27389" y="26056"/>
                        </a:lnTo>
                        <a:lnTo>
                          <a:pt x="27306" y="26056"/>
                        </a:lnTo>
                        <a:lnTo>
                          <a:pt x="27306" y="26047"/>
                        </a:lnTo>
                        <a:lnTo>
                          <a:pt x="27232" y="26047"/>
                        </a:lnTo>
                        <a:lnTo>
                          <a:pt x="27232" y="26028"/>
                        </a:lnTo>
                        <a:lnTo>
                          <a:pt x="27158" y="26028"/>
                        </a:lnTo>
                        <a:lnTo>
                          <a:pt x="27158" y="26010"/>
                        </a:lnTo>
                        <a:lnTo>
                          <a:pt x="27074" y="26010"/>
                        </a:lnTo>
                        <a:lnTo>
                          <a:pt x="27074" y="26001"/>
                        </a:lnTo>
                        <a:lnTo>
                          <a:pt x="26982" y="26001"/>
                        </a:lnTo>
                        <a:lnTo>
                          <a:pt x="26982" y="25982"/>
                        </a:lnTo>
                        <a:lnTo>
                          <a:pt x="26908" y="25982"/>
                        </a:lnTo>
                        <a:lnTo>
                          <a:pt x="26908" y="25964"/>
                        </a:lnTo>
                        <a:lnTo>
                          <a:pt x="26834" y="25964"/>
                        </a:lnTo>
                        <a:lnTo>
                          <a:pt x="26834" y="25954"/>
                        </a:lnTo>
                        <a:lnTo>
                          <a:pt x="26750" y="25954"/>
                        </a:lnTo>
                        <a:lnTo>
                          <a:pt x="26750" y="25936"/>
                        </a:lnTo>
                        <a:lnTo>
                          <a:pt x="26676" y="25936"/>
                        </a:lnTo>
                        <a:lnTo>
                          <a:pt x="26676" y="25917"/>
                        </a:lnTo>
                        <a:lnTo>
                          <a:pt x="26602" y="25917"/>
                        </a:lnTo>
                        <a:lnTo>
                          <a:pt x="26602" y="25908"/>
                        </a:lnTo>
                        <a:lnTo>
                          <a:pt x="26519" y="25908"/>
                        </a:lnTo>
                        <a:lnTo>
                          <a:pt x="26519" y="25890"/>
                        </a:lnTo>
                        <a:lnTo>
                          <a:pt x="26445" y="25890"/>
                        </a:lnTo>
                        <a:lnTo>
                          <a:pt x="26445" y="25871"/>
                        </a:lnTo>
                        <a:lnTo>
                          <a:pt x="26371" y="25871"/>
                        </a:lnTo>
                        <a:lnTo>
                          <a:pt x="26371" y="25862"/>
                        </a:lnTo>
                        <a:lnTo>
                          <a:pt x="26287" y="25862"/>
                        </a:lnTo>
                        <a:lnTo>
                          <a:pt x="26287" y="25843"/>
                        </a:lnTo>
                        <a:lnTo>
                          <a:pt x="26213" y="25843"/>
                        </a:lnTo>
                        <a:lnTo>
                          <a:pt x="26213" y="25825"/>
                        </a:lnTo>
                        <a:lnTo>
                          <a:pt x="26139" y="25825"/>
                        </a:lnTo>
                        <a:lnTo>
                          <a:pt x="26139" y="25815"/>
                        </a:lnTo>
                        <a:lnTo>
                          <a:pt x="26056" y="25815"/>
                        </a:lnTo>
                        <a:lnTo>
                          <a:pt x="26056" y="25797"/>
                        </a:lnTo>
                        <a:lnTo>
                          <a:pt x="25981" y="25797"/>
                        </a:lnTo>
                        <a:lnTo>
                          <a:pt x="25981" y="25778"/>
                        </a:lnTo>
                        <a:lnTo>
                          <a:pt x="25907" y="25778"/>
                        </a:lnTo>
                        <a:lnTo>
                          <a:pt x="25907" y="25769"/>
                        </a:lnTo>
                        <a:lnTo>
                          <a:pt x="25824" y="25769"/>
                        </a:lnTo>
                        <a:lnTo>
                          <a:pt x="25824" y="25751"/>
                        </a:lnTo>
                        <a:lnTo>
                          <a:pt x="25768" y="25751"/>
                        </a:lnTo>
                        <a:lnTo>
                          <a:pt x="25768" y="25732"/>
                        </a:lnTo>
                        <a:lnTo>
                          <a:pt x="25685" y="25732"/>
                        </a:lnTo>
                        <a:lnTo>
                          <a:pt x="25685" y="25723"/>
                        </a:lnTo>
                        <a:lnTo>
                          <a:pt x="25611" y="25723"/>
                        </a:lnTo>
                        <a:lnTo>
                          <a:pt x="25611" y="25704"/>
                        </a:lnTo>
                        <a:lnTo>
                          <a:pt x="25537" y="25704"/>
                        </a:lnTo>
                        <a:lnTo>
                          <a:pt x="25537" y="25686"/>
                        </a:lnTo>
                        <a:lnTo>
                          <a:pt x="25454" y="25686"/>
                        </a:lnTo>
                        <a:lnTo>
                          <a:pt x="25454" y="25676"/>
                        </a:lnTo>
                        <a:lnTo>
                          <a:pt x="25398" y="25676"/>
                        </a:lnTo>
                        <a:lnTo>
                          <a:pt x="25398" y="25658"/>
                        </a:lnTo>
                        <a:lnTo>
                          <a:pt x="25315" y="25658"/>
                        </a:lnTo>
                        <a:lnTo>
                          <a:pt x="25315" y="25639"/>
                        </a:lnTo>
                        <a:lnTo>
                          <a:pt x="25240" y="25639"/>
                        </a:lnTo>
                        <a:lnTo>
                          <a:pt x="25240" y="25630"/>
                        </a:lnTo>
                        <a:lnTo>
                          <a:pt x="25166" y="25630"/>
                        </a:lnTo>
                        <a:lnTo>
                          <a:pt x="25166" y="25612"/>
                        </a:lnTo>
                        <a:lnTo>
                          <a:pt x="25083" y="25612"/>
                        </a:lnTo>
                        <a:lnTo>
                          <a:pt x="25083" y="25593"/>
                        </a:lnTo>
                        <a:lnTo>
                          <a:pt x="25027" y="25593"/>
                        </a:lnTo>
                        <a:lnTo>
                          <a:pt x="25027" y="25584"/>
                        </a:lnTo>
                        <a:lnTo>
                          <a:pt x="24944" y="25584"/>
                        </a:lnTo>
                        <a:lnTo>
                          <a:pt x="24944" y="25565"/>
                        </a:lnTo>
                        <a:lnTo>
                          <a:pt x="24870" y="25565"/>
                        </a:lnTo>
                        <a:lnTo>
                          <a:pt x="24870" y="25547"/>
                        </a:lnTo>
                        <a:lnTo>
                          <a:pt x="24796" y="25547"/>
                        </a:lnTo>
                        <a:lnTo>
                          <a:pt x="24796" y="25538"/>
                        </a:lnTo>
                        <a:lnTo>
                          <a:pt x="24713" y="25538"/>
                        </a:lnTo>
                        <a:lnTo>
                          <a:pt x="24713" y="25519"/>
                        </a:lnTo>
                        <a:lnTo>
                          <a:pt x="24638" y="25519"/>
                        </a:lnTo>
                        <a:lnTo>
                          <a:pt x="24638" y="25500"/>
                        </a:lnTo>
                        <a:lnTo>
                          <a:pt x="24574" y="25500"/>
                        </a:lnTo>
                        <a:lnTo>
                          <a:pt x="24574" y="25491"/>
                        </a:lnTo>
                        <a:lnTo>
                          <a:pt x="24499" y="25491"/>
                        </a:lnTo>
                        <a:lnTo>
                          <a:pt x="24499" y="25473"/>
                        </a:lnTo>
                        <a:lnTo>
                          <a:pt x="24425" y="25473"/>
                        </a:lnTo>
                        <a:lnTo>
                          <a:pt x="24425" y="25454"/>
                        </a:lnTo>
                        <a:lnTo>
                          <a:pt x="24342" y="25454"/>
                        </a:lnTo>
                        <a:lnTo>
                          <a:pt x="24342" y="25445"/>
                        </a:lnTo>
                        <a:lnTo>
                          <a:pt x="24268" y="25445"/>
                        </a:lnTo>
                        <a:lnTo>
                          <a:pt x="24268" y="25426"/>
                        </a:lnTo>
                        <a:lnTo>
                          <a:pt x="24203" y="25426"/>
                        </a:lnTo>
                        <a:lnTo>
                          <a:pt x="24203" y="25408"/>
                        </a:lnTo>
                        <a:lnTo>
                          <a:pt x="24129" y="25408"/>
                        </a:lnTo>
                        <a:lnTo>
                          <a:pt x="24129" y="25399"/>
                        </a:lnTo>
                        <a:lnTo>
                          <a:pt x="24055" y="25399"/>
                        </a:lnTo>
                        <a:lnTo>
                          <a:pt x="24055" y="25380"/>
                        </a:lnTo>
                        <a:lnTo>
                          <a:pt x="23972" y="25380"/>
                        </a:lnTo>
                        <a:lnTo>
                          <a:pt x="23972" y="25362"/>
                        </a:lnTo>
                        <a:lnTo>
                          <a:pt x="23897" y="25362"/>
                        </a:lnTo>
                        <a:lnTo>
                          <a:pt x="23897" y="25352"/>
                        </a:lnTo>
                        <a:lnTo>
                          <a:pt x="23833" y="25352"/>
                        </a:lnTo>
                        <a:lnTo>
                          <a:pt x="23833" y="25334"/>
                        </a:lnTo>
                        <a:lnTo>
                          <a:pt x="23758" y="25334"/>
                        </a:lnTo>
                        <a:lnTo>
                          <a:pt x="23758" y="25315"/>
                        </a:lnTo>
                        <a:lnTo>
                          <a:pt x="23684" y="25315"/>
                        </a:lnTo>
                        <a:lnTo>
                          <a:pt x="23684" y="25306"/>
                        </a:lnTo>
                        <a:lnTo>
                          <a:pt x="23601" y="25306"/>
                        </a:lnTo>
                        <a:lnTo>
                          <a:pt x="23601" y="25287"/>
                        </a:lnTo>
                        <a:lnTo>
                          <a:pt x="23527" y="25287"/>
                        </a:lnTo>
                        <a:lnTo>
                          <a:pt x="23527" y="25269"/>
                        </a:lnTo>
                        <a:lnTo>
                          <a:pt x="23453" y="25269"/>
                        </a:lnTo>
                        <a:lnTo>
                          <a:pt x="23453" y="25260"/>
                        </a:lnTo>
                        <a:lnTo>
                          <a:pt x="23388" y="25260"/>
                        </a:lnTo>
                        <a:lnTo>
                          <a:pt x="23388" y="25241"/>
                        </a:lnTo>
                        <a:lnTo>
                          <a:pt x="23314" y="25241"/>
                        </a:lnTo>
                        <a:lnTo>
                          <a:pt x="23314" y="25223"/>
                        </a:lnTo>
                        <a:lnTo>
                          <a:pt x="23231" y="25223"/>
                        </a:lnTo>
                        <a:lnTo>
                          <a:pt x="23231" y="25213"/>
                        </a:lnTo>
                        <a:lnTo>
                          <a:pt x="23156" y="25213"/>
                        </a:lnTo>
                        <a:lnTo>
                          <a:pt x="23156" y="25195"/>
                        </a:lnTo>
                        <a:lnTo>
                          <a:pt x="23082" y="25195"/>
                        </a:lnTo>
                        <a:lnTo>
                          <a:pt x="23082" y="25176"/>
                        </a:lnTo>
                        <a:lnTo>
                          <a:pt x="23017" y="25176"/>
                        </a:lnTo>
                        <a:lnTo>
                          <a:pt x="23017" y="25167"/>
                        </a:lnTo>
                        <a:lnTo>
                          <a:pt x="22943" y="25167"/>
                        </a:lnTo>
                        <a:lnTo>
                          <a:pt x="22943" y="25149"/>
                        </a:lnTo>
                        <a:lnTo>
                          <a:pt x="22860" y="25149"/>
                        </a:lnTo>
                        <a:lnTo>
                          <a:pt x="22860" y="25130"/>
                        </a:lnTo>
                        <a:lnTo>
                          <a:pt x="22786" y="25130"/>
                        </a:lnTo>
                        <a:lnTo>
                          <a:pt x="22786" y="25121"/>
                        </a:lnTo>
                        <a:lnTo>
                          <a:pt x="22712" y="25121"/>
                        </a:lnTo>
                        <a:lnTo>
                          <a:pt x="22712" y="25102"/>
                        </a:lnTo>
                        <a:lnTo>
                          <a:pt x="22628" y="25102"/>
                        </a:lnTo>
                        <a:lnTo>
                          <a:pt x="22628" y="25084"/>
                        </a:lnTo>
                        <a:lnTo>
                          <a:pt x="22573" y="25084"/>
                        </a:lnTo>
                        <a:lnTo>
                          <a:pt x="22573" y="25074"/>
                        </a:lnTo>
                        <a:lnTo>
                          <a:pt x="22489" y="25074"/>
                        </a:lnTo>
                        <a:lnTo>
                          <a:pt x="22489" y="25056"/>
                        </a:lnTo>
                        <a:lnTo>
                          <a:pt x="22415" y="25056"/>
                        </a:lnTo>
                        <a:lnTo>
                          <a:pt x="22415" y="25037"/>
                        </a:lnTo>
                        <a:lnTo>
                          <a:pt x="22341" y="25037"/>
                        </a:lnTo>
                        <a:lnTo>
                          <a:pt x="22341" y="25028"/>
                        </a:lnTo>
                        <a:lnTo>
                          <a:pt x="22258" y="25028"/>
                        </a:lnTo>
                        <a:lnTo>
                          <a:pt x="22258" y="25010"/>
                        </a:lnTo>
                        <a:lnTo>
                          <a:pt x="22202" y="25010"/>
                        </a:lnTo>
                        <a:lnTo>
                          <a:pt x="22202" y="24991"/>
                        </a:lnTo>
                        <a:lnTo>
                          <a:pt x="22119" y="24991"/>
                        </a:lnTo>
                        <a:lnTo>
                          <a:pt x="22119" y="24982"/>
                        </a:lnTo>
                        <a:lnTo>
                          <a:pt x="22045" y="24982"/>
                        </a:lnTo>
                        <a:lnTo>
                          <a:pt x="22045" y="24963"/>
                        </a:lnTo>
                        <a:lnTo>
                          <a:pt x="21971" y="24963"/>
                        </a:lnTo>
                        <a:lnTo>
                          <a:pt x="21971" y="24945"/>
                        </a:lnTo>
                        <a:lnTo>
                          <a:pt x="21887" y="24945"/>
                        </a:lnTo>
                        <a:lnTo>
                          <a:pt x="21887" y="24935"/>
                        </a:lnTo>
                        <a:lnTo>
                          <a:pt x="21832" y="24935"/>
                        </a:lnTo>
                        <a:lnTo>
                          <a:pt x="21832" y="24917"/>
                        </a:lnTo>
                        <a:lnTo>
                          <a:pt x="21748" y="24917"/>
                        </a:lnTo>
                        <a:lnTo>
                          <a:pt x="21748" y="24898"/>
                        </a:lnTo>
                        <a:lnTo>
                          <a:pt x="21674" y="24898"/>
                        </a:lnTo>
                        <a:lnTo>
                          <a:pt x="21674" y="24889"/>
                        </a:lnTo>
                        <a:lnTo>
                          <a:pt x="21600" y="24889"/>
                        </a:lnTo>
                        <a:lnTo>
                          <a:pt x="21600" y="24871"/>
                        </a:lnTo>
                        <a:lnTo>
                          <a:pt x="21517" y="24871"/>
                        </a:lnTo>
                        <a:lnTo>
                          <a:pt x="21517" y="24852"/>
                        </a:lnTo>
                        <a:lnTo>
                          <a:pt x="21443" y="24852"/>
                        </a:lnTo>
                        <a:lnTo>
                          <a:pt x="21443" y="24843"/>
                        </a:lnTo>
                        <a:lnTo>
                          <a:pt x="21378" y="24843"/>
                        </a:lnTo>
                        <a:lnTo>
                          <a:pt x="21378" y="24824"/>
                        </a:lnTo>
                        <a:lnTo>
                          <a:pt x="21304" y="24824"/>
                        </a:lnTo>
                        <a:lnTo>
                          <a:pt x="21304" y="24806"/>
                        </a:lnTo>
                        <a:lnTo>
                          <a:pt x="21230" y="24806"/>
                        </a:lnTo>
                        <a:lnTo>
                          <a:pt x="21230" y="24797"/>
                        </a:lnTo>
                        <a:lnTo>
                          <a:pt x="21146" y="24797"/>
                        </a:lnTo>
                        <a:lnTo>
                          <a:pt x="21146" y="24778"/>
                        </a:lnTo>
                        <a:lnTo>
                          <a:pt x="21072" y="24778"/>
                        </a:lnTo>
                        <a:lnTo>
                          <a:pt x="21072" y="24759"/>
                        </a:lnTo>
                        <a:lnTo>
                          <a:pt x="21007" y="24759"/>
                        </a:lnTo>
                        <a:lnTo>
                          <a:pt x="21007" y="24750"/>
                        </a:lnTo>
                        <a:lnTo>
                          <a:pt x="20933" y="24750"/>
                        </a:lnTo>
                        <a:lnTo>
                          <a:pt x="20933" y="24732"/>
                        </a:lnTo>
                        <a:lnTo>
                          <a:pt x="20869" y="24732"/>
                        </a:lnTo>
                        <a:lnTo>
                          <a:pt x="20869" y="24713"/>
                        </a:lnTo>
                        <a:lnTo>
                          <a:pt x="20794" y="24713"/>
                        </a:lnTo>
                        <a:lnTo>
                          <a:pt x="20794" y="24704"/>
                        </a:lnTo>
                        <a:lnTo>
                          <a:pt x="20720" y="24704"/>
                        </a:lnTo>
                        <a:lnTo>
                          <a:pt x="20720" y="24685"/>
                        </a:lnTo>
                        <a:lnTo>
                          <a:pt x="20656" y="24685"/>
                        </a:lnTo>
                        <a:lnTo>
                          <a:pt x="20656" y="24667"/>
                        </a:lnTo>
                        <a:lnTo>
                          <a:pt x="20581" y="24667"/>
                        </a:lnTo>
                        <a:lnTo>
                          <a:pt x="20581" y="24658"/>
                        </a:lnTo>
                        <a:lnTo>
                          <a:pt x="20498" y="24658"/>
                        </a:lnTo>
                        <a:lnTo>
                          <a:pt x="20498" y="24639"/>
                        </a:lnTo>
                        <a:lnTo>
                          <a:pt x="20442" y="24639"/>
                        </a:lnTo>
                        <a:lnTo>
                          <a:pt x="20442" y="24621"/>
                        </a:lnTo>
                        <a:lnTo>
                          <a:pt x="20359" y="24621"/>
                        </a:lnTo>
                        <a:lnTo>
                          <a:pt x="20359" y="24611"/>
                        </a:lnTo>
                        <a:lnTo>
                          <a:pt x="20304" y="24611"/>
                        </a:lnTo>
                        <a:lnTo>
                          <a:pt x="20304" y="24593"/>
                        </a:lnTo>
                        <a:lnTo>
                          <a:pt x="20220" y="24593"/>
                        </a:lnTo>
                        <a:lnTo>
                          <a:pt x="20220" y="24574"/>
                        </a:lnTo>
                        <a:lnTo>
                          <a:pt x="20146" y="24574"/>
                        </a:lnTo>
                        <a:lnTo>
                          <a:pt x="20146" y="24565"/>
                        </a:lnTo>
                        <a:lnTo>
                          <a:pt x="20081" y="24565"/>
                        </a:lnTo>
                        <a:lnTo>
                          <a:pt x="20081" y="24546"/>
                        </a:lnTo>
                        <a:lnTo>
                          <a:pt x="20007" y="24546"/>
                        </a:lnTo>
                        <a:lnTo>
                          <a:pt x="20007" y="24528"/>
                        </a:lnTo>
                        <a:lnTo>
                          <a:pt x="19942" y="24528"/>
                        </a:lnTo>
                        <a:lnTo>
                          <a:pt x="19942" y="24519"/>
                        </a:lnTo>
                        <a:lnTo>
                          <a:pt x="19868" y="24519"/>
                        </a:lnTo>
                        <a:lnTo>
                          <a:pt x="19868" y="24500"/>
                        </a:lnTo>
                        <a:lnTo>
                          <a:pt x="19794" y="24500"/>
                        </a:lnTo>
                        <a:lnTo>
                          <a:pt x="19794" y="24482"/>
                        </a:lnTo>
                        <a:lnTo>
                          <a:pt x="19729" y="24482"/>
                        </a:lnTo>
                        <a:lnTo>
                          <a:pt x="19729" y="24472"/>
                        </a:lnTo>
                        <a:lnTo>
                          <a:pt x="19655" y="24472"/>
                        </a:lnTo>
                        <a:lnTo>
                          <a:pt x="19655" y="24454"/>
                        </a:lnTo>
                        <a:lnTo>
                          <a:pt x="19572" y="24454"/>
                        </a:lnTo>
                        <a:lnTo>
                          <a:pt x="19572" y="24435"/>
                        </a:lnTo>
                        <a:lnTo>
                          <a:pt x="19516" y="24435"/>
                        </a:lnTo>
                        <a:lnTo>
                          <a:pt x="19516" y="24426"/>
                        </a:lnTo>
                        <a:lnTo>
                          <a:pt x="19433" y="24426"/>
                        </a:lnTo>
                        <a:lnTo>
                          <a:pt x="19433" y="24408"/>
                        </a:lnTo>
                        <a:lnTo>
                          <a:pt x="19377" y="24408"/>
                        </a:lnTo>
                        <a:lnTo>
                          <a:pt x="19377" y="24389"/>
                        </a:lnTo>
                        <a:lnTo>
                          <a:pt x="19294" y="24389"/>
                        </a:lnTo>
                        <a:lnTo>
                          <a:pt x="19294" y="24380"/>
                        </a:lnTo>
                        <a:lnTo>
                          <a:pt x="19220" y="24380"/>
                        </a:lnTo>
                        <a:lnTo>
                          <a:pt x="19220" y="24361"/>
                        </a:lnTo>
                        <a:lnTo>
                          <a:pt x="19155" y="24361"/>
                        </a:lnTo>
                        <a:lnTo>
                          <a:pt x="19155" y="24343"/>
                        </a:lnTo>
                        <a:lnTo>
                          <a:pt x="19081" y="24343"/>
                        </a:lnTo>
                        <a:lnTo>
                          <a:pt x="19081" y="24333"/>
                        </a:lnTo>
                        <a:lnTo>
                          <a:pt x="19007" y="24333"/>
                        </a:lnTo>
                        <a:lnTo>
                          <a:pt x="19007" y="24315"/>
                        </a:lnTo>
                        <a:lnTo>
                          <a:pt x="18942" y="24315"/>
                        </a:lnTo>
                        <a:lnTo>
                          <a:pt x="18942" y="24296"/>
                        </a:lnTo>
                        <a:lnTo>
                          <a:pt x="18868" y="24296"/>
                        </a:lnTo>
                        <a:lnTo>
                          <a:pt x="18868" y="24287"/>
                        </a:lnTo>
                        <a:lnTo>
                          <a:pt x="18803" y="24287"/>
                        </a:lnTo>
                        <a:lnTo>
                          <a:pt x="18803" y="24269"/>
                        </a:lnTo>
                        <a:lnTo>
                          <a:pt x="18729" y="24269"/>
                        </a:lnTo>
                        <a:lnTo>
                          <a:pt x="18729" y="24250"/>
                        </a:lnTo>
                        <a:lnTo>
                          <a:pt x="18646" y="24250"/>
                        </a:lnTo>
                        <a:lnTo>
                          <a:pt x="18646" y="24241"/>
                        </a:lnTo>
                        <a:lnTo>
                          <a:pt x="18590" y="24241"/>
                        </a:lnTo>
                        <a:lnTo>
                          <a:pt x="18590" y="24222"/>
                        </a:lnTo>
                        <a:lnTo>
                          <a:pt x="18507" y="24222"/>
                        </a:lnTo>
                        <a:lnTo>
                          <a:pt x="18507" y="24204"/>
                        </a:lnTo>
                        <a:lnTo>
                          <a:pt x="18432" y="24204"/>
                        </a:lnTo>
                        <a:lnTo>
                          <a:pt x="18432" y="24194"/>
                        </a:lnTo>
                        <a:lnTo>
                          <a:pt x="18368" y="24194"/>
                        </a:lnTo>
                        <a:lnTo>
                          <a:pt x="18368" y="24176"/>
                        </a:lnTo>
                        <a:lnTo>
                          <a:pt x="18294" y="24176"/>
                        </a:lnTo>
                        <a:lnTo>
                          <a:pt x="18294" y="24157"/>
                        </a:lnTo>
                        <a:lnTo>
                          <a:pt x="18229" y="24157"/>
                        </a:lnTo>
                        <a:lnTo>
                          <a:pt x="18229" y="24148"/>
                        </a:lnTo>
                        <a:lnTo>
                          <a:pt x="18155" y="24148"/>
                        </a:lnTo>
                        <a:lnTo>
                          <a:pt x="18155" y="24130"/>
                        </a:lnTo>
                        <a:lnTo>
                          <a:pt x="18081" y="24130"/>
                        </a:lnTo>
                        <a:lnTo>
                          <a:pt x="18081" y="24111"/>
                        </a:lnTo>
                        <a:lnTo>
                          <a:pt x="18016" y="24111"/>
                        </a:lnTo>
                        <a:lnTo>
                          <a:pt x="18016" y="24102"/>
                        </a:lnTo>
                        <a:lnTo>
                          <a:pt x="17942" y="24102"/>
                        </a:lnTo>
                        <a:lnTo>
                          <a:pt x="17942" y="24083"/>
                        </a:lnTo>
                        <a:lnTo>
                          <a:pt x="17877" y="24083"/>
                        </a:lnTo>
                        <a:lnTo>
                          <a:pt x="17877" y="24065"/>
                        </a:lnTo>
                        <a:lnTo>
                          <a:pt x="17803" y="24065"/>
                        </a:lnTo>
                        <a:lnTo>
                          <a:pt x="17803" y="24056"/>
                        </a:lnTo>
                        <a:lnTo>
                          <a:pt x="17719" y="24056"/>
                        </a:lnTo>
                        <a:lnTo>
                          <a:pt x="17719" y="24037"/>
                        </a:lnTo>
                        <a:lnTo>
                          <a:pt x="17664" y="24037"/>
                        </a:lnTo>
                        <a:lnTo>
                          <a:pt x="17664" y="24018"/>
                        </a:lnTo>
                        <a:lnTo>
                          <a:pt x="17580" y="24018"/>
                        </a:lnTo>
                        <a:lnTo>
                          <a:pt x="17580" y="24009"/>
                        </a:lnTo>
                        <a:lnTo>
                          <a:pt x="17506" y="24009"/>
                        </a:lnTo>
                        <a:lnTo>
                          <a:pt x="17506" y="23991"/>
                        </a:lnTo>
                        <a:lnTo>
                          <a:pt x="17441" y="23991"/>
                        </a:lnTo>
                        <a:lnTo>
                          <a:pt x="17441" y="23972"/>
                        </a:lnTo>
                        <a:lnTo>
                          <a:pt x="17367" y="23972"/>
                        </a:lnTo>
                        <a:lnTo>
                          <a:pt x="17367" y="23963"/>
                        </a:lnTo>
                        <a:lnTo>
                          <a:pt x="17302" y="23963"/>
                        </a:lnTo>
                        <a:lnTo>
                          <a:pt x="17302" y="23944"/>
                        </a:lnTo>
                        <a:lnTo>
                          <a:pt x="17228" y="23944"/>
                        </a:lnTo>
                        <a:lnTo>
                          <a:pt x="17228" y="23926"/>
                        </a:lnTo>
                        <a:lnTo>
                          <a:pt x="17154" y="23926"/>
                        </a:lnTo>
                        <a:lnTo>
                          <a:pt x="17154" y="23917"/>
                        </a:lnTo>
                        <a:lnTo>
                          <a:pt x="17089" y="23917"/>
                        </a:lnTo>
                        <a:lnTo>
                          <a:pt x="17089" y="23898"/>
                        </a:lnTo>
                        <a:lnTo>
                          <a:pt x="17015" y="23898"/>
                        </a:lnTo>
                        <a:lnTo>
                          <a:pt x="17015" y="23880"/>
                        </a:lnTo>
                        <a:lnTo>
                          <a:pt x="16932" y="23880"/>
                        </a:lnTo>
                        <a:lnTo>
                          <a:pt x="16932" y="23870"/>
                        </a:lnTo>
                        <a:lnTo>
                          <a:pt x="16876" y="23870"/>
                        </a:lnTo>
                        <a:lnTo>
                          <a:pt x="16876" y="23852"/>
                        </a:lnTo>
                        <a:lnTo>
                          <a:pt x="16793" y="23852"/>
                        </a:lnTo>
                        <a:lnTo>
                          <a:pt x="16793" y="23833"/>
                        </a:lnTo>
                        <a:lnTo>
                          <a:pt x="16737" y="23833"/>
                        </a:lnTo>
                        <a:lnTo>
                          <a:pt x="16737" y="23824"/>
                        </a:lnTo>
                        <a:lnTo>
                          <a:pt x="16654" y="23824"/>
                        </a:lnTo>
                        <a:lnTo>
                          <a:pt x="16654" y="23805"/>
                        </a:lnTo>
                        <a:lnTo>
                          <a:pt x="16580" y="23805"/>
                        </a:lnTo>
                        <a:lnTo>
                          <a:pt x="16580" y="23787"/>
                        </a:lnTo>
                        <a:lnTo>
                          <a:pt x="16515" y="23787"/>
                        </a:lnTo>
                        <a:lnTo>
                          <a:pt x="16515" y="23778"/>
                        </a:lnTo>
                        <a:lnTo>
                          <a:pt x="16441" y="23778"/>
                        </a:lnTo>
                        <a:lnTo>
                          <a:pt x="16441" y="23759"/>
                        </a:lnTo>
                        <a:lnTo>
                          <a:pt x="16367" y="23759"/>
                        </a:lnTo>
                        <a:lnTo>
                          <a:pt x="16367" y="23741"/>
                        </a:lnTo>
                        <a:lnTo>
                          <a:pt x="16302" y="23741"/>
                        </a:lnTo>
                        <a:lnTo>
                          <a:pt x="16302" y="23731"/>
                        </a:lnTo>
                        <a:lnTo>
                          <a:pt x="16228" y="23731"/>
                        </a:lnTo>
                        <a:lnTo>
                          <a:pt x="16228" y="23713"/>
                        </a:lnTo>
                        <a:lnTo>
                          <a:pt x="16163" y="23713"/>
                        </a:lnTo>
                        <a:lnTo>
                          <a:pt x="16163" y="23694"/>
                        </a:lnTo>
                        <a:lnTo>
                          <a:pt x="16089" y="23694"/>
                        </a:lnTo>
                        <a:lnTo>
                          <a:pt x="16089" y="23685"/>
                        </a:lnTo>
                        <a:lnTo>
                          <a:pt x="16024" y="23685"/>
                        </a:lnTo>
                        <a:lnTo>
                          <a:pt x="16024" y="23667"/>
                        </a:lnTo>
                        <a:lnTo>
                          <a:pt x="15950" y="23667"/>
                        </a:lnTo>
                        <a:lnTo>
                          <a:pt x="15950" y="23648"/>
                        </a:lnTo>
                        <a:lnTo>
                          <a:pt x="15885" y="23648"/>
                        </a:lnTo>
                        <a:lnTo>
                          <a:pt x="15885" y="23639"/>
                        </a:lnTo>
                        <a:lnTo>
                          <a:pt x="15820" y="23639"/>
                        </a:lnTo>
                        <a:lnTo>
                          <a:pt x="15820" y="23620"/>
                        </a:lnTo>
                        <a:lnTo>
                          <a:pt x="15746" y="23620"/>
                        </a:lnTo>
                        <a:lnTo>
                          <a:pt x="15746" y="23602"/>
                        </a:lnTo>
                        <a:lnTo>
                          <a:pt x="15682" y="23602"/>
                        </a:lnTo>
                        <a:lnTo>
                          <a:pt x="15682" y="23592"/>
                        </a:lnTo>
                        <a:lnTo>
                          <a:pt x="15607" y="23592"/>
                        </a:lnTo>
                        <a:lnTo>
                          <a:pt x="15607" y="23574"/>
                        </a:lnTo>
                        <a:lnTo>
                          <a:pt x="15543" y="23574"/>
                        </a:lnTo>
                        <a:lnTo>
                          <a:pt x="15543" y="23555"/>
                        </a:lnTo>
                        <a:lnTo>
                          <a:pt x="15468" y="23555"/>
                        </a:lnTo>
                        <a:lnTo>
                          <a:pt x="15468" y="23546"/>
                        </a:lnTo>
                        <a:lnTo>
                          <a:pt x="15404" y="23546"/>
                        </a:lnTo>
                        <a:lnTo>
                          <a:pt x="15404" y="23528"/>
                        </a:lnTo>
                        <a:lnTo>
                          <a:pt x="15348" y="23528"/>
                        </a:lnTo>
                        <a:lnTo>
                          <a:pt x="15348" y="23509"/>
                        </a:lnTo>
                        <a:lnTo>
                          <a:pt x="15265" y="23509"/>
                        </a:lnTo>
                        <a:lnTo>
                          <a:pt x="15265" y="23500"/>
                        </a:lnTo>
                        <a:lnTo>
                          <a:pt x="15209" y="23500"/>
                        </a:lnTo>
                        <a:lnTo>
                          <a:pt x="15209" y="23481"/>
                        </a:lnTo>
                        <a:lnTo>
                          <a:pt x="15126" y="23481"/>
                        </a:lnTo>
                        <a:lnTo>
                          <a:pt x="15126" y="23463"/>
                        </a:lnTo>
                        <a:lnTo>
                          <a:pt x="15070" y="23463"/>
                        </a:lnTo>
                        <a:lnTo>
                          <a:pt x="15070" y="23453"/>
                        </a:lnTo>
                        <a:lnTo>
                          <a:pt x="14987" y="23453"/>
                        </a:lnTo>
                        <a:lnTo>
                          <a:pt x="14987" y="23435"/>
                        </a:lnTo>
                        <a:lnTo>
                          <a:pt x="14931" y="23435"/>
                        </a:lnTo>
                        <a:lnTo>
                          <a:pt x="14931" y="23416"/>
                        </a:lnTo>
                        <a:lnTo>
                          <a:pt x="14848" y="23416"/>
                        </a:lnTo>
                        <a:lnTo>
                          <a:pt x="14848" y="23407"/>
                        </a:lnTo>
                        <a:lnTo>
                          <a:pt x="14792" y="23407"/>
                        </a:lnTo>
                        <a:lnTo>
                          <a:pt x="14792" y="23389"/>
                        </a:lnTo>
                        <a:lnTo>
                          <a:pt x="14727" y="23389"/>
                        </a:lnTo>
                        <a:lnTo>
                          <a:pt x="14727" y="23370"/>
                        </a:lnTo>
                        <a:lnTo>
                          <a:pt x="14653" y="23370"/>
                        </a:lnTo>
                        <a:lnTo>
                          <a:pt x="14653" y="23361"/>
                        </a:lnTo>
                        <a:lnTo>
                          <a:pt x="14589" y="23361"/>
                        </a:lnTo>
                        <a:lnTo>
                          <a:pt x="14589" y="23342"/>
                        </a:lnTo>
                        <a:lnTo>
                          <a:pt x="14514" y="23342"/>
                        </a:lnTo>
                        <a:lnTo>
                          <a:pt x="14514" y="23324"/>
                        </a:lnTo>
                        <a:lnTo>
                          <a:pt x="14450" y="23324"/>
                        </a:lnTo>
                        <a:lnTo>
                          <a:pt x="14450" y="23315"/>
                        </a:lnTo>
                        <a:lnTo>
                          <a:pt x="14375" y="23315"/>
                        </a:lnTo>
                        <a:lnTo>
                          <a:pt x="14375" y="23296"/>
                        </a:lnTo>
                        <a:lnTo>
                          <a:pt x="14311" y="23296"/>
                        </a:lnTo>
                        <a:lnTo>
                          <a:pt x="14311" y="23277"/>
                        </a:lnTo>
                        <a:lnTo>
                          <a:pt x="14237" y="23277"/>
                        </a:lnTo>
                        <a:lnTo>
                          <a:pt x="14237" y="23268"/>
                        </a:lnTo>
                        <a:lnTo>
                          <a:pt x="14172" y="23268"/>
                        </a:lnTo>
                        <a:lnTo>
                          <a:pt x="14172" y="23250"/>
                        </a:lnTo>
                        <a:lnTo>
                          <a:pt x="14107" y="23250"/>
                        </a:lnTo>
                        <a:lnTo>
                          <a:pt x="14107" y="23231"/>
                        </a:lnTo>
                        <a:lnTo>
                          <a:pt x="14033" y="23231"/>
                        </a:lnTo>
                        <a:lnTo>
                          <a:pt x="14033" y="23222"/>
                        </a:lnTo>
                        <a:lnTo>
                          <a:pt x="13968" y="23222"/>
                        </a:lnTo>
                        <a:lnTo>
                          <a:pt x="13968" y="23203"/>
                        </a:lnTo>
                        <a:lnTo>
                          <a:pt x="13894" y="23203"/>
                        </a:lnTo>
                        <a:lnTo>
                          <a:pt x="13894" y="23185"/>
                        </a:lnTo>
                        <a:lnTo>
                          <a:pt x="13829" y="23185"/>
                        </a:lnTo>
                        <a:lnTo>
                          <a:pt x="13829" y="23176"/>
                        </a:lnTo>
                        <a:lnTo>
                          <a:pt x="13755" y="23176"/>
                        </a:lnTo>
                        <a:lnTo>
                          <a:pt x="13755" y="23157"/>
                        </a:lnTo>
                        <a:lnTo>
                          <a:pt x="13690" y="23157"/>
                        </a:lnTo>
                        <a:lnTo>
                          <a:pt x="13690" y="23139"/>
                        </a:lnTo>
                        <a:lnTo>
                          <a:pt x="13616" y="23139"/>
                        </a:lnTo>
                        <a:lnTo>
                          <a:pt x="13616" y="23129"/>
                        </a:lnTo>
                        <a:lnTo>
                          <a:pt x="13551" y="23129"/>
                        </a:lnTo>
                        <a:lnTo>
                          <a:pt x="13551" y="23111"/>
                        </a:lnTo>
                        <a:lnTo>
                          <a:pt x="13496" y="23111"/>
                        </a:lnTo>
                        <a:lnTo>
                          <a:pt x="13496" y="23092"/>
                        </a:lnTo>
                        <a:lnTo>
                          <a:pt x="13412" y="23092"/>
                        </a:lnTo>
                        <a:lnTo>
                          <a:pt x="13412" y="23083"/>
                        </a:lnTo>
                        <a:lnTo>
                          <a:pt x="13357" y="23083"/>
                        </a:lnTo>
                        <a:lnTo>
                          <a:pt x="13357" y="23064"/>
                        </a:lnTo>
                        <a:lnTo>
                          <a:pt x="13273" y="23064"/>
                        </a:lnTo>
                        <a:lnTo>
                          <a:pt x="13273" y="23046"/>
                        </a:lnTo>
                        <a:lnTo>
                          <a:pt x="13218" y="23046"/>
                        </a:lnTo>
                        <a:lnTo>
                          <a:pt x="13218" y="23037"/>
                        </a:lnTo>
                        <a:lnTo>
                          <a:pt x="13134" y="23037"/>
                        </a:lnTo>
                        <a:lnTo>
                          <a:pt x="13134" y="23018"/>
                        </a:lnTo>
                        <a:lnTo>
                          <a:pt x="13079" y="23018"/>
                        </a:lnTo>
                        <a:lnTo>
                          <a:pt x="13079" y="23000"/>
                        </a:lnTo>
                        <a:lnTo>
                          <a:pt x="13014" y="23000"/>
                        </a:lnTo>
                        <a:lnTo>
                          <a:pt x="13014" y="22990"/>
                        </a:lnTo>
                        <a:lnTo>
                          <a:pt x="12940" y="22990"/>
                        </a:lnTo>
                        <a:lnTo>
                          <a:pt x="12940" y="22972"/>
                        </a:lnTo>
                        <a:lnTo>
                          <a:pt x="12875" y="22972"/>
                        </a:lnTo>
                        <a:lnTo>
                          <a:pt x="12875" y="22953"/>
                        </a:lnTo>
                        <a:lnTo>
                          <a:pt x="12801" y="22953"/>
                        </a:lnTo>
                        <a:lnTo>
                          <a:pt x="12801" y="22944"/>
                        </a:lnTo>
                        <a:lnTo>
                          <a:pt x="12736" y="22944"/>
                        </a:lnTo>
                        <a:lnTo>
                          <a:pt x="12736" y="22926"/>
                        </a:lnTo>
                        <a:lnTo>
                          <a:pt x="12662" y="22926"/>
                        </a:lnTo>
                        <a:lnTo>
                          <a:pt x="12662" y="22907"/>
                        </a:lnTo>
                        <a:lnTo>
                          <a:pt x="12597" y="22907"/>
                        </a:lnTo>
                        <a:lnTo>
                          <a:pt x="12597" y="22898"/>
                        </a:lnTo>
                        <a:lnTo>
                          <a:pt x="12523" y="22898"/>
                        </a:lnTo>
                        <a:lnTo>
                          <a:pt x="12523" y="22879"/>
                        </a:lnTo>
                        <a:lnTo>
                          <a:pt x="12458" y="22879"/>
                        </a:lnTo>
                        <a:lnTo>
                          <a:pt x="12458" y="22861"/>
                        </a:lnTo>
                        <a:lnTo>
                          <a:pt x="12393" y="22861"/>
                        </a:lnTo>
                        <a:lnTo>
                          <a:pt x="12393" y="22851"/>
                        </a:lnTo>
                        <a:lnTo>
                          <a:pt x="12319" y="22851"/>
                        </a:lnTo>
                        <a:lnTo>
                          <a:pt x="12319" y="22833"/>
                        </a:lnTo>
                        <a:lnTo>
                          <a:pt x="12254" y="22833"/>
                        </a:lnTo>
                        <a:lnTo>
                          <a:pt x="12254" y="22814"/>
                        </a:lnTo>
                        <a:lnTo>
                          <a:pt x="12180" y="22814"/>
                        </a:lnTo>
                        <a:lnTo>
                          <a:pt x="12180" y="22805"/>
                        </a:lnTo>
                        <a:lnTo>
                          <a:pt x="12115" y="22805"/>
                        </a:lnTo>
                        <a:lnTo>
                          <a:pt x="12115" y="22787"/>
                        </a:lnTo>
                        <a:lnTo>
                          <a:pt x="12041" y="22787"/>
                        </a:lnTo>
                        <a:lnTo>
                          <a:pt x="12041" y="22768"/>
                        </a:lnTo>
                        <a:lnTo>
                          <a:pt x="11976" y="22768"/>
                        </a:lnTo>
                        <a:lnTo>
                          <a:pt x="11976" y="22759"/>
                        </a:lnTo>
                        <a:lnTo>
                          <a:pt x="11902" y="22759"/>
                        </a:lnTo>
                        <a:lnTo>
                          <a:pt x="11902" y="22740"/>
                        </a:lnTo>
                        <a:lnTo>
                          <a:pt x="11838" y="22740"/>
                        </a:lnTo>
                        <a:lnTo>
                          <a:pt x="11838" y="22722"/>
                        </a:lnTo>
                        <a:lnTo>
                          <a:pt x="11782" y="22722"/>
                        </a:lnTo>
                        <a:lnTo>
                          <a:pt x="11782" y="22712"/>
                        </a:lnTo>
                        <a:lnTo>
                          <a:pt x="11699" y="22712"/>
                        </a:lnTo>
                        <a:lnTo>
                          <a:pt x="11699" y="22694"/>
                        </a:lnTo>
                        <a:lnTo>
                          <a:pt x="11643" y="22694"/>
                        </a:lnTo>
                        <a:lnTo>
                          <a:pt x="11643" y="22675"/>
                        </a:lnTo>
                        <a:lnTo>
                          <a:pt x="11560" y="22675"/>
                        </a:lnTo>
                        <a:lnTo>
                          <a:pt x="11560" y="22666"/>
                        </a:lnTo>
                        <a:lnTo>
                          <a:pt x="11504" y="22666"/>
                        </a:lnTo>
                        <a:lnTo>
                          <a:pt x="11504" y="22648"/>
                        </a:lnTo>
                        <a:lnTo>
                          <a:pt x="11421" y="22648"/>
                        </a:lnTo>
                        <a:lnTo>
                          <a:pt x="11421" y="22629"/>
                        </a:lnTo>
                        <a:lnTo>
                          <a:pt x="11365" y="22629"/>
                        </a:lnTo>
                        <a:lnTo>
                          <a:pt x="11365" y="22620"/>
                        </a:lnTo>
                        <a:lnTo>
                          <a:pt x="11300" y="22620"/>
                        </a:lnTo>
                        <a:lnTo>
                          <a:pt x="11300" y="22601"/>
                        </a:lnTo>
                        <a:lnTo>
                          <a:pt x="11226" y="22601"/>
                        </a:lnTo>
                        <a:lnTo>
                          <a:pt x="11226" y="22583"/>
                        </a:lnTo>
                        <a:lnTo>
                          <a:pt x="11161" y="22583"/>
                        </a:lnTo>
                        <a:lnTo>
                          <a:pt x="11161" y="22574"/>
                        </a:lnTo>
                        <a:lnTo>
                          <a:pt x="11097" y="22574"/>
                        </a:lnTo>
                        <a:lnTo>
                          <a:pt x="11097" y="22555"/>
                        </a:lnTo>
                        <a:lnTo>
                          <a:pt x="11041" y="22555"/>
                        </a:lnTo>
                        <a:lnTo>
                          <a:pt x="11041" y="22536"/>
                        </a:lnTo>
                        <a:lnTo>
                          <a:pt x="10958" y="22536"/>
                        </a:lnTo>
                        <a:lnTo>
                          <a:pt x="10958" y="22527"/>
                        </a:lnTo>
                        <a:lnTo>
                          <a:pt x="10902" y="22527"/>
                        </a:lnTo>
                        <a:lnTo>
                          <a:pt x="10902" y="22509"/>
                        </a:lnTo>
                        <a:lnTo>
                          <a:pt x="10837" y="22509"/>
                        </a:lnTo>
                        <a:lnTo>
                          <a:pt x="10837" y="22490"/>
                        </a:lnTo>
                        <a:lnTo>
                          <a:pt x="10763" y="22490"/>
                        </a:lnTo>
                        <a:lnTo>
                          <a:pt x="10763" y="22481"/>
                        </a:lnTo>
                        <a:lnTo>
                          <a:pt x="10698" y="22481"/>
                        </a:lnTo>
                        <a:lnTo>
                          <a:pt x="10698" y="22462"/>
                        </a:lnTo>
                        <a:lnTo>
                          <a:pt x="10633" y="22462"/>
                        </a:lnTo>
                        <a:lnTo>
                          <a:pt x="10633" y="22444"/>
                        </a:lnTo>
                        <a:lnTo>
                          <a:pt x="10578" y="22444"/>
                        </a:lnTo>
                        <a:lnTo>
                          <a:pt x="10578" y="22435"/>
                        </a:lnTo>
                        <a:lnTo>
                          <a:pt x="10494" y="22435"/>
                        </a:lnTo>
                        <a:lnTo>
                          <a:pt x="10494" y="22416"/>
                        </a:lnTo>
                        <a:lnTo>
                          <a:pt x="10439" y="22416"/>
                        </a:lnTo>
                        <a:lnTo>
                          <a:pt x="10439" y="22398"/>
                        </a:lnTo>
                        <a:lnTo>
                          <a:pt x="10374" y="22398"/>
                        </a:lnTo>
                        <a:lnTo>
                          <a:pt x="10374" y="22388"/>
                        </a:lnTo>
                        <a:lnTo>
                          <a:pt x="10309" y="22388"/>
                        </a:lnTo>
                        <a:lnTo>
                          <a:pt x="10309" y="22370"/>
                        </a:lnTo>
                        <a:lnTo>
                          <a:pt x="10235" y="22370"/>
                        </a:lnTo>
                        <a:lnTo>
                          <a:pt x="10235" y="22351"/>
                        </a:lnTo>
                        <a:lnTo>
                          <a:pt x="10170" y="22351"/>
                        </a:lnTo>
                        <a:lnTo>
                          <a:pt x="10170" y="22342"/>
                        </a:lnTo>
                        <a:lnTo>
                          <a:pt x="10115" y="22342"/>
                        </a:lnTo>
                        <a:lnTo>
                          <a:pt x="10115" y="22323"/>
                        </a:lnTo>
                        <a:lnTo>
                          <a:pt x="10031" y="22323"/>
                        </a:lnTo>
                        <a:lnTo>
                          <a:pt x="10031" y="22305"/>
                        </a:lnTo>
                        <a:lnTo>
                          <a:pt x="9976" y="22305"/>
                        </a:lnTo>
                        <a:lnTo>
                          <a:pt x="9976" y="22296"/>
                        </a:lnTo>
                        <a:lnTo>
                          <a:pt x="9911" y="22296"/>
                        </a:lnTo>
                        <a:lnTo>
                          <a:pt x="9911" y="22277"/>
                        </a:lnTo>
                        <a:lnTo>
                          <a:pt x="9846" y="22277"/>
                        </a:lnTo>
                        <a:lnTo>
                          <a:pt x="9846" y="22259"/>
                        </a:lnTo>
                        <a:lnTo>
                          <a:pt x="9772" y="22259"/>
                        </a:lnTo>
                        <a:lnTo>
                          <a:pt x="9772" y="22249"/>
                        </a:lnTo>
                        <a:lnTo>
                          <a:pt x="9707" y="22249"/>
                        </a:lnTo>
                        <a:lnTo>
                          <a:pt x="9707" y="22231"/>
                        </a:lnTo>
                        <a:lnTo>
                          <a:pt x="9652" y="22231"/>
                        </a:lnTo>
                        <a:lnTo>
                          <a:pt x="9652" y="22212"/>
                        </a:lnTo>
                        <a:lnTo>
                          <a:pt x="9587" y="22212"/>
                        </a:lnTo>
                        <a:lnTo>
                          <a:pt x="9587" y="22203"/>
                        </a:lnTo>
                        <a:lnTo>
                          <a:pt x="9513" y="22203"/>
                        </a:lnTo>
                        <a:lnTo>
                          <a:pt x="9513" y="22185"/>
                        </a:lnTo>
                        <a:lnTo>
                          <a:pt x="9448" y="22185"/>
                        </a:lnTo>
                        <a:lnTo>
                          <a:pt x="9448" y="22166"/>
                        </a:lnTo>
                        <a:lnTo>
                          <a:pt x="9383" y="22166"/>
                        </a:lnTo>
                        <a:lnTo>
                          <a:pt x="9383" y="22157"/>
                        </a:lnTo>
                        <a:lnTo>
                          <a:pt x="9309" y="22157"/>
                        </a:lnTo>
                        <a:lnTo>
                          <a:pt x="9309" y="22138"/>
                        </a:lnTo>
                        <a:lnTo>
                          <a:pt x="9244" y="22138"/>
                        </a:lnTo>
                        <a:lnTo>
                          <a:pt x="9244" y="22120"/>
                        </a:lnTo>
                        <a:lnTo>
                          <a:pt x="9188" y="22120"/>
                        </a:lnTo>
                        <a:lnTo>
                          <a:pt x="9188" y="22110"/>
                        </a:lnTo>
                        <a:lnTo>
                          <a:pt x="9124" y="22110"/>
                        </a:lnTo>
                        <a:lnTo>
                          <a:pt x="9124" y="22092"/>
                        </a:lnTo>
                        <a:lnTo>
                          <a:pt x="9050" y="22092"/>
                        </a:lnTo>
                        <a:lnTo>
                          <a:pt x="9050" y="22073"/>
                        </a:lnTo>
                        <a:lnTo>
                          <a:pt x="8985" y="22073"/>
                        </a:lnTo>
                        <a:lnTo>
                          <a:pt x="8985" y="22064"/>
                        </a:lnTo>
                        <a:lnTo>
                          <a:pt x="8920" y="22064"/>
                        </a:lnTo>
                        <a:lnTo>
                          <a:pt x="8920" y="22046"/>
                        </a:lnTo>
                        <a:lnTo>
                          <a:pt x="8864" y="22046"/>
                        </a:lnTo>
                        <a:lnTo>
                          <a:pt x="8864" y="22027"/>
                        </a:lnTo>
                        <a:lnTo>
                          <a:pt x="8781" y="22027"/>
                        </a:lnTo>
                        <a:lnTo>
                          <a:pt x="8781" y="22018"/>
                        </a:lnTo>
                        <a:lnTo>
                          <a:pt x="8725" y="22018"/>
                        </a:lnTo>
                        <a:lnTo>
                          <a:pt x="8725" y="21999"/>
                        </a:lnTo>
                        <a:lnTo>
                          <a:pt x="8660" y="21999"/>
                        </a:lnTo>
                        <a:lnTo>
                          <a:pt x="8660" y="21981"/>
                        </a:lnTo>
                        <a:lnTo>
                          <a:pt x="8586" y="21981"/>
                        </a:lnTo>
                        <a:lnTo>
                          <a:pt x="8586" y="21971"/>
                        </a:lnTo>
                        <a:lnTo>
                          <a:pt x="8522" y="21971"/>
                        </a:lnTo>
                        <a:lnTo>
                          <a:pt x="8522" y="21953"/>
                        </a:lnTo>
                        <a:lnTo>
                          <a:pt x="8457" y="21953"/>
                        </a:lnTo>
                        <a:lnTo>
                          <a:pt x="8457" y="21934"/>
                        </a:lnTo>
                        <a:lnTo>
                          <a:pt x="8401" y="21934"/>
                        </a:lnTo>
                        <a:lnTo>
                          <a:pt x="8401" y="21925"/>
                        </a:lnTo>
                        <a:lnTo>
                          <a:pt x="8318" y="21925"/>
                        </a:lnTo>
                        <a:lnTo>
                          <a:pt x="8318" y="21907"/>
                        </a:lnTo>
                        <a:lnTo>
                          <a:pt x="8262" y="21907"/>
                        </a:lnTo>
                        <a:lnTo>
                          <a:pt x="8262" y="21888"/>
                        </a:lnTo>
                        <a:lnTo>
                          <a:pt x="8197" y="21888"/>
                        </a:lnTo>
                        <a:lnTo>
                          <a:pt x="8197" y="21879"/>
                        </a:lnTo>
                        <a:lnTo>
                          <a:pt x="8133" y="21879"/>
                        </a:lnTo>
                        <a:lnTo>
                          <a:pt x="8133" y="21860"/>
                        </a:lnTo>
                        <a:lnTo>
                          <a:pt x="8058" y="21860"/>
                        </a:lnTo>
                        <a:lnTo>
                          <a:pt x="8058" y="21842"/>
                        </a:lnTo>
                        <a:lnTo>
                          <a:pt x="7994" y="21842"/>
                        </a:lnTo>
                        <a:lnTo>
                          <a:pt x="7994" y="21833"/>
                        </a:lnTo>
                        <a:lnTo>
                          <a:pt x="7938" y="21833"/>
                        </a:lnTo>
                        <a:lnTo>
                          <a:pt x="7938" y="21814"/>
                        </a:lnTo>
                        <a:lnTo>
                          <a:pt x="7855" y="21814"/>
                        </a:lnTo>
                        <a:lnTo>
                          <a:pt x="7855" y="21795"/>
                        </a:lnTo>
                        <a:lnTo>
                          <a:pt x="7799" y="21795"/>
                        </a:lnTo>
                        <a:lnTo>
                          <a:pt x="7799" y="21786"/>
                        </a:lnTo>
                        <a:lnTo>
                          <a:pt x="7734" y="21786"/>
                        </a:lnTo>
                        <a:lnTo>
                          <a:pt x="7734" y="21768"/>
                        </a:lnTo>
                        <a:lnTo>
                          <a:pt x="7669" y="21768"/>
                        </a:lnTo>
                        <a:lnTo>
                          <a:pt x="7669" y="21749"/>
                        </a:lnTo>
                        <a:lnTo>
                          <a:pt x="7595" y="21749"/>
                        </a:lnTo>
                        <a:lnTo>
                          <a:pt x="7595" y="21740"/>
                        </a:lnTo>
                        <a:lnTo>
                          <a:pt x="7530" y="21740"/>
                        </a:lnTo>
                        <a:lnTo>
                          <a:pt x="7530" y="21721"/>
                        </a:lnTo>
                        <a:lnTo>
                          <a:pt x="7475" y="21721"/>
                        </a:lnTo>
                        <a:lnTo>
                          <a:pt x="7475" y="21703"/>
                        </a:lnTo>
                        <a:lnTo>
                          <a:pt x="7410" y="21703"/>
                        </a:lnTo>
                        <a:lnTo>
                          <a:pt x="7410" y="21694"/>
                        </a:lnTo>
                        <a:lnTo>
                          <a:pt x="7336" y="21694"/>
                        </a:lnTo>
                        <a:lnTo>
                          <a:pt x="7336" y="21675"/>
                        </a:lnTo>
                        <a:lnTo>
                          <a:pt x="7271" y="21675"/>
                        </a:lnTo>
                        <a:lnTo>
                          <a:pt x="7271" y="21657"/>
                        </a:lnTo>
                        <a:lnTo>
                          <a:pt x="7206" y="21657"/>
                        </a:lnTo>
                        <a:lnTo>
                          <a:pt x="7206" y="21647"/>
                        </a:lnTo>
                        <a:lnTo>
                          <a:pt x="7132" y="21647"/>
                        </a:lnTo>
                        <a:lnTo>
                          <a:pt x="7132" y="21629"/>
                        </a:lnTo>
                        <a:lnTo>
                          <a:pt x="7067" y="21629"/>
                        </a:lnTo>
                        <a:lnTo>
                          <a:pt x="7067" y="21610"/>
                        </a:lnTo>
                        <a:lnTo>
                          <a:pt x="7012" y="21610"/>
                        </a:lnTo>
                        <a:lnTo>
                          <a:pt x="7012" y="21601"/>
                        </a:lnTo>
                        <a:lnTo>
                          <a:pt x="6947" y="21601"/>
                        </a:lnTo>
                        <a:lnTo>
                          <a:pt x="6947" y="21582"/>
                        </a:lnTo>
                        <a:lnTo>
                          <a:pt x="6873" y="21582"/>
                        </a:lnTo>
                        <a:lnTo>
                          <a:pt x="6873" y="21564"/>
                        </a:lnTo>
                        <a:lnTo>
                          <a:pt x="6808" y="21564"/>
                        </a:lnTo>
                        <a:lnTo>
                          <a:pt x="6808" y="21555"/>
                        </a:lnTo>
                        <a:lnTo>
                          <a:pt x="6743" y="21555"/>
                        </a:lnTo>
                        <a:lnTo>
                          <a:pt x="6743" y="21536"/>
                        </a:lnTo>
                        <a:lnTo>
                          <a:pt x="6688" y="21536"/>
                        </a:lnTo>
                        <a:lnTo>
                          <a:pt x="6688" y="21518"/>
                        </a:lnTo>
                        <a:lnTo>
                          <a:pt x="6604" y="21518"/>
                        </a:lnTo>
                        <a:lnTo>
                          <a:pt x="6604" y="21508"/>
                        </a:lnTo>
                        <a:lnTo>
                          <a:pt x="6549" y="21508"/>
                        </a:lnTo>
                        <a:lnTo>
                          <a:pt x="6549" y="21490"/>
                        </a:lnTo>
                        <a:lnTo>
                          <a:pt x="6484" y="21490"/>
                        </a:lnTo>
                        <a:lnTo>
                          <a:pt x="6484" y="21471"/>
                        </a:lnTo>
                        <a:lnTo>
                          <a:pt x="6419" y="21471"/>
                        </a:lnTo>
                        <a:lnTo>
                          <a:pt x="6419" y="21462"/>
                        </a:lnTo>
                        <a:lnTo>
                          <a:pt x="6363" y="21462"/>
                        </a:lnTo>
                        <a:lnTo>
                          <a:pt x="6363" y="21444"/>
                        </a:lnTo>
                        <a:lnTo>
                          <a:pt x="6280" y="21444"/>
                        </a:lnTo>
                        <a:lnTo>
                          <a:pt x="6280" y="21425"/>
                        </a:lnTo>
                        <a:lnTo>
                          <a:pt x="6224" y="21425"/>
                        </a:lnTo>
                        <a:lnTo>
                          <a:pt x="6224" y="21416"/>
                        </a:lnTo>
                        <a:lnTo>
                          <a:pt x="6160" y="21416"/>
                        </a:lnTo>
                        <a:lnTo>
                          <a:pt x="6160" y="21397"/>
                        </a:lnTo>
                        <a:lnTo>
                          <a:pt x="6095" y="21397"/>
                        </a:lnTo>
                        <a:lnTo>
                          <a:pt x="6095" y="21379"/>
                        </a:lnTo>
                        <a:lnTo>
                          <a:pt x="6039" y="21379"/>
                        </a:lnTo>
                        <a:lnTo>
                          <a:pt x="6039" y="21369"/>
                        </a:lnTo>
                        <a:lnTo>
                          <a:pt x="5974" y="21369"/>
                        </a:lnTo>
                        <a:lnTo>
                          <a:pt x="5974" y="21351"/>
                        </a:lnTo>
                        <a:lnTo>
                          <a:pt x="5910" y="21351"/>
                        </a:lnTo>
                        <a:lnTo>
                          <a:pt x="5910" y="21332"/>
                        </a:lnTo>
                        <a:lnTo>
                          <a:pt x="5854" y="21332"/>
                        </a:lnTo>
                        <a:lnTo>
                          <a:pt x="5854" y="21323"/>
                        </a:lnTo>
                        <a:lnTo>
                          <a:pt x="5771" y="21323"/>
                        </a:lnTo>
                        <a:lnTo>
                          <a:pt x="5771" y="21305"/>
                        </a:lnTo>
                        <a:lnTo>
                          <a:pt x="5715" y="21305"/>
                        </a:lnTo>
                        <a:lnTo>
                          <a:pt x="5715" y="21286"/>
                        </a:lnTo>
                        <a:lnTo>
                          <a:pt x="5650" y="21286"/>
                        </a:lnTo>
                        <a:lnTo>
                          <a:pt x="5650" y="21277"/>
                        </a:lnTo>
                        <a:lnTo>
                          <a:pt x="5585" y="21277"/>
                        </a:lnTo>
                        <a:lnTo>
                          <a:pt x="5585" y="21258"/>
                        </a:lnTo>
                        <a:lnTo>
                          <a:pt x="5530" y="21258"/>
                        </a:lnTo>
                        <a:lnTo>
                          <a:pt x="5530" y="21240"/>
                        </a:lnTo>
                        <a:lnTo>
                          <a:pt x="5465" y="21240"/>
                        </a:lnTo>
                        <a:lnTo>
                          <a:pt x="5465" y="21230"/>
                        </a:lnTo>
                        <a:lnTo>
                          <a:pt x="5400" y="21230"/>
                        </a:lnTo>
                        <a:lnTo>
                          <a:pt x="5400" y="21212"/>
                        </a:lnTo>
                        <a:lnTo>
                          <a:pt x="5344" y="21212"/>
                        </a:lnTo>
                        <a:lnTo>
                          <a:pt x="5344" y="21193"/>
                        </a:lnTo>
                        <a:lnTo>
                          <a:pt x="5280" y="21193"/>
                        </a:lnTo>
                        <a:lnTo>
                          <a:pt x="5280" y="21184"/>
                        </a:lnTo>
                        <a:lnTo>
                          <a:pt x="5206" y="21184"/>
                        </a:lnTo>
                        <a:lnTo>
                          <a:pt x="5206" y="21166"/>
                        </a:lnTo>
                        <a:lnTo>
                          <a:pt x="5141" y="21166"/>
                        </a:lnTo>
                        <a:lnTo>
                          <a:pt x="5141" y="21147"/>
                        </a:lnTo>
                        <a:lnTo>
                          <a:pt x="5076" y="21147"/>
                        </a:lnTo>
                        <a:lnTo>
                          <a:pt x="5076" y="21138"/>
                        </a:lnTo>
                        <a:lnTo>
                          <a:pt x="5020" y="21138"/>
                        </a:lnTo>
                        <a:lnTo>
                          <a:pt x="5020" y="21119"/>
                        </a:lnTo>
                        <a:lnTo>
                          <a:pt x="4955" y="21119"/>
                        </a:lnTo>
                        <a:lnTo>
                          <a:pt x="4955" y="21101"/>
                        </a:lnTo>
                        <a:lnTo>
                          <a:pt x="4891" y="21101"/>
                        </a:lnTo>
                        <a:lnTo>
                          <a:pt x="4891" y="21092"/>
                        </a:lnTo>
                        <a:lnTo>
                          <a:pt x="4835" y="21092"/>
                        </a:lnTo>
                        <a:lnTo>
                          <a:pt x="4835" y="21073"/>
                        </a:lnTo>
                        <a:lnTo>
                          <a:pt x="4770" y="21073"/>
                        </a:lnTo>
                        <a:lnTo>
                          <a:pt x="4770" y="21054"/>
                        </a:lnTo>
                        <a:lnTo>
                          <a:pt x="4696" y="21054"/>
                        </a:lnTo>
                        <a:lnTo>
                          <a:pt x="4696" y="21045"/>
                        </a:lnTo>
                        <a:lnTo>
                          <a:pt x="4631" y="21045"/>
                        </a:lnTo>
                        <a:lnTo>
                          <a:pt x="4631" y="21027"/>
                        </a:lnTo>
                        <a:lnTo>
                          <a:pt x="4566" y="21027"/>
                        </a:lnTo>
                        <a:lnTo>
                          <a:pt x="4566" y="21008"/>
                        </a:lnTo>
                        <a:lnTo>
                          <a:pt x="4511" y="21008"/>
                        </a:lnTo>
                        <a:lnTo>
                          <a:pt x="4511" y="20999"/>
                        </a:lnTo>
                        <a:lnTo>
                          <a:pt x="4446" y="20999"/>
                        </a:lnTo>
                        <a:lnTo>
                          <a:pt x="4446" y="20980"/>
                        </a:lnTo>
                        <a:lnTo>
                          <a:pt x="4381" y="20980"/>
                        </a:lnTo>
                        <a:lnTo>
                          <a:pt x="4381" y="20962"/>
                        </a:lnTo>
                        <a:lnTo>
                          <a:pt x="4326" y="20962"/>
                        </a:lnTo>
                        <a:lnTo>
                          <a:pt x="4326" y="20953"/>
                        </a:lnTo>
                        <a:lnTo>
                          <a:pt x="4261" y="20953"/>
                        </a:lnTo>
                        <a:lnTo>
                          <a:pt x="4261" y="20934"/>
                        </a:lnTo>
                        <a:lnTo>
                          <a:pt x="4187" y="20934"/>
                        </a:lnTo>
                        <a:lnTo>
                          <a:pt x="4187" y="20916"/>
                        </a:lnTo>
                        <a:lnTo>
                          <a:pt x="4122" y="20916"/>
                        </a:lnTo>
                        <a:lnTo>
                          <a:pt x="4122" y="20906"/>
                        </a:lnTo>
                        <a:lnTo>
                          <a:pt x="4057" y="20906"/>
                        </a:lnTo>
                        <a:lnTo>
                          <a:pt x="4057" y="20888"/>
                        </a:lnTo>
                        <a:lnTo>
                          <a:pt x="4001" y="20888"/>
                        </a:lnTo>
                        <a:lnTo>
                          <a:pt x="4001" y="20869"/>
                        </a:lnTo>
                        <a:lnTo>
                          <a:pt x="3937" y="20869"/>
                        </a:lnTo>
                        <a:lnTo>
                          <a:pt x="3937" y="20860"/>
                        </a:lnTo>
                        <a:lnTo>
                          <a:pt x="3872" y="20860"/>
                        </a:lnTo>
                        <a:lnTo>
                          <a:pt x="3872" y="20841"/>
                        </a:lnTo>
                        <a:lnTo>
                          <a:pt x="3816" y="20841"/>
                        </a:lnTo>
                        <a:lnTo>
                          <a:pt x="3816" y="20823"/>
                        </a:lnTo>
                        <a:lnTo>
                          <a:pt x="3751" y="20823"/>
                        </a:lnTo>
                        <a:lnTo>
                          <a:pt x="3751" y="20814"/>
                        </a:lnTo>
                        <a:lnTo>
                          <a:pt x="3686" y="20814"/>
                        </a:lnTo>
                        <a:lnTo>
                          <a:pt x="3686" y="20795"/>
                        </a:lnTo>
                        <a:lnTo>
                          <a:pt x="3612" y="20795"/>
                        </a:lnTo>
                        <a:lnTo>
                          <a:pt x="3612" y="20777"/>
                        </a:lnTo>
                        <a:lnTo>
                          <a:pt x="3548" y="20777"/>
                        </a:lnTo>
                        <a:lnTo>
                          <a:pt x="3548" y="20767"/>
                        </a:lnTo>
                        <a:lnTo>
                          <a:pt x="3492" y="20767"/>
                        </a:lnTo>
                        <a:lnTo>
                          <a:pt x="3492" y="20749"/>
                        </a:lnTo>
                        <a:lnTo>
                          <a:pt x="3427" y="20749"/>
                        </a:lnTo>
                        <a:lnTo>
                          <a:pt x="3427" y="20730"/>
                        </a:lnTo>
                        <a:lnTo>
                          <a:pt x="3362" y="20730"/>
                        </a:lnTo>
                        <a:lnTo>
                          <a:pt x="3362" y="20721"/>
                        </a:lnTo>
                        <a:lnTo>
                          <a:pt x="3307" y="20721"/>
                        </a:lnTo>
                        <a:lnTo>
                          <a:pt x="3307" y="20703"/>
                        </a:lnTo>
                        <a:lnTo>
                          <a:pt x="3242" y="20703"/>
                        </a:lnTo>
                        <a:lnTo>
                          <a:pt x="3242" y="20684"/>
                        </a:lnTo>
                        <a:lnTo>
                          <a:pt x="3177" y="20684"/>
                        </a:lnTo>
                        <a:lnTo>
                          <a:pt x="3177" y="20675"/>
                        </a:lnTo>
                        <a:lnTo>
                          <a:pt x="3103" y="20675"/>
                        </a:lnTo>
                        <a:lnTo>
                          <a:pt x="3103" y="20656"/>
                        </a:lnTo>
                        <a:lnTo>
                          <a:pt x="3038" y="20656"/>
                        </a:lnTo>
                        <a:lnTo>
                          <a:pt x="3038" y="20638"/>
                        </a:lnTo>
                        <a:lnTo>
                          <a:pt x="2983" y="20638"/>
                        </a:lnTo>
                        <a:lnTo>
                          <a:pt x="2983" y="20628"/>
                        </a:lnTo>
                        <a:lnTo>
                          <a:pt x="2918" y="20628"/>
                        </a:lnTo>
                        <a:lnTo>
                          <a:pt x="2918" y="20610"/>
                        </a:lnTo>
                        <a:lnTo>
                          <a:pt x="2853" y="20610"/>
                        </a:lnTo>
                        <a:lnTo>
                          <a:pt x="2853" y="20591"/>
                        </a:lnTo>
                        <a:lnTo>
                          <a:pt x="2797" y="20591"/>
                        </a:lnTo>
                        <a:lnTo>
                          <a:pt x="2797" y="20582"/>
                        </a:lnTo>
                        <a:lnTo>
                          <a:pt x="2732" y="20582"/>
                        </a:lnTo>
                        <a:lnTo>
                          <a:pt x="2732" y="20564"/>
                        </a:lnTo>
                        <a:lnTo>
                          <a:pt x="2668" y="20564"/>
                        </a:lnTo>
                        <a:lnTo>
                          <a:pt x="2668" y="20545"/>
                        </a:lnTo>
                        <a:lnTo>
                          <a:pt x="2594" y="20545"/>
                        </a:lnTo>
                        <a:lnTo>
                          <a:pt x="2594" y="20536"/>
                        </a:lnTo>
                        <a:lnTo>
                          <a:pt x="2529" y="20536"/>
                        </a:lnTo>
                        <a:lnTo>
                          <a:pt x="2529" y="20517"/>
                        </a:lnTo>
                        <a:lnTo>
                          <a:pt x="2473" y="20517"/>
                        </a:lnTo>
                        <a:lnTo>
                          <a:pt x="2473" y="20499"/>
                        </a:lnTo>
                        <a:lnTo>
                          <a:pt x="2408" y="20499"/>
                        </a:lnTo>
                        <a:lnTo>
                          <a:pt x="2408" y="20489"/>
                        </a:lnTo>
                        <a:lnTo>
                          <a:pt x="2343" y="20489"/>
                        </a:lnTo>
                        <a:lnTo>
                          <a:pt x="2343" y="20471"/>
                        </a:lnTo>
                        <a:lnTo>
                          <a:pt x="2288" y="20471"/>
                        </a:lnTo>
                        <a:lnTo>
                          <a:pt x="2288" y="20452"/>
                        </a:lnTo>
                        <a:lnTo>
                          <a:pt x="2223" y="20452"/>
                        </a:lnTo>
                        <a:lnTo>
                          <a:pt x="2223" y="20443"/>
                        </a:lnTo>
                        <a:lnTo>
                          <a:pt x="2158" y="20443"/>
                        </a:lnTo>
                        <a:lnTo>
                          <a:pt x="2158" y="20425"/>
                        </a:lnTo>
                        <a:lnTo>
                          <a:pt x="2103" y="20425"/>
                        </a:lnTo>
                        <a:lnTo>
                          <a:pt x="2103" y="20406"/>
                        </a:lnTo>
                        <a:lnTo>
                          <a:pt x="2019" y="20406"/>
                        </a:lnTo>
                        <a:lnTo>
                          <a:pt x="2019" y="20397"/>
                        </a:lnTo>
                        <a:lnTo>
                          <a:pt x="1964" y="20397"/>
                        </a:lnTo>
                        <a:lnTo>
                          <a:pt x="1964" y="20378"/>
                        </a:lnTo>
                        <a:lnTo>
                          <a:pt x="1899" y="20378"/>
                        </a:lnTo>
                        <a:lnTo>
                          <a:pt x="1899" y="20360"/>
                        </a:lnTo>
                        <a:lnTo>
                          <a:pt x="1834" y="20360"/>
                        </a:lnTo>
                        <a:lnTo>
                          <a:pt x="1834" y="20351"/>
                        </a:lnTo>
                        <a:lnTo>
                          <a:pt x="1778" y="20351"/>
                        </a:lnTo>
                        <a:lnTo>
                          <a:pt x="1778" y="20332"/>
                        </a:lnTo>
                        <a:lnTo>
                          <a:pt x="1714" y="20332"/>
                        </a:lnTo>
                        <a:lnTo>
                          <a:pt x="1714" y="20313"/>
                        </a:lnTo>
                        <a:lnTo>
                          <a:pt x="1649" y="20313"/>
                        </a:lnTo>
                        <a:lnTo>
                          <a:pt x="1649" y="20304"/>
                        </a:lnTo>
                        <a:lnTo>
                          <a:pt x="1593" y="20304"/>
                        </a:lnTo>
                        <a:lnTo>
                          <a:pt x="1593" y="20286"/>
                        </a:lnTo>
                        <a:lnTo>
                          <a:pt x="1528" y="20286"/>
                        </a:lnTo>
                        <a:lnTo>
                          <a:pt x="1528" y="20267"/>
                        </a:lnTo>
                        <a:lnTo>
                          <a:pt x="1463" y="20267"/>
                        </a:lnTo>
                        <a:lnTo>
                          <a:pt x="1463" y="20258"/>
                        </a:lnTo>
                        <a:lnTo>
                          <a:pt x="1408" y="20258"/>
                        </a:lnTo>
                        <a:lnTo>
                          <a:pt x="1408" y="20239"/>
                        </a:lnTo>
                        <a:lnTo>
                          <a:pt x="1343" y="20239"/>
                        </a:lnTo>
                        <a:lnTo>
                          <a:pt x="1343" y="20221"/>
                        </a:lnTo>
                        <a:lnTo>
                          <a:pt x="1278" y="20221"/>
                        </a:lnTo>
                        <a:lnTo>
                          <a:pt x="1278" y="20212"/>
                        </a:lnTo>
                        <a:lnTo>
                          <a:pt x="1223" y="20212"/>
                        </a:lnTo>
                        <a:lnTo>
                          <a:pt x="1223" y="20193"/>
                        </a:lnTo>
                        <a:lnTo>
                          <a:pt x="1158" y="20193"/>
                        </a:lnTo>
                        <a:lnTo>
                          <a:pt x="1158" y="20175"/>
                        </a:lnTo>
                        <a:lnTo>
                          <a:pt x="1093" y="20175"/>
                        </a:lnTo>
                        <a:lnTo>
                          <a:pt x="1093" y="20165"/>
                        </a:lnTo>
                        <a:lnTo>
                          <a:pt x="1037" y="20165"/>
                        </a:lnTo>
                        <a:lnTo>
                          <a:pt x="1037" y="20147"/>
                        </a:lnTo>
                        <a:lnTo>
                          <a:pt x="973" y="20147"/>
                        </a:lnTo>
                        <a:lnTo>
                          <a:pt x="973" y="20128"/>
                        </a:lnTo>
                        <a:lnTo>
                          <a:pt x="908" y="20128"/>
                        </a:lnTo>
                        <a:lnTo>
                          <a:pt x="908" y="20119"/>
                        </a:lnTo>
                        <a:lnTo>
                          <a:pt x="852" y="20119"/>
                        </a:lnTo>
                        <a:lnTo>
                          <a:pt x="852" y="20100"/>
                        </a:lnTo>
                        <a:lnTo>
                          <a:pt x="787" y="20100"/>
                        </a:lnTo>
                        <a:lnTo>
                          <a:pt x="787" y="20082"/>
                        </a:lnTo>
                        <a:lnTo>
                          <a:pt x="722" y="20082"/>
                        </a:lnTo>
                        <a:lnTo>
                          <a:pt x="722" y="20073"/>
                        </a:lnTo>
                        <a:lnTo>
                          <a:pt x="667" y="20073"/>
                        </a:lnTo>
                        <a:lnTo>
                          <a:pt x="667" y="20054"/>
                        </a:lnTo>
                        <a:lnTo>
                          <a:pt x="602" y="20054"/>
                        </a:lnTo>
                        <a:lnTo>
                          <a:pt x="602" y="20036"/>
                        </a:lnTo>
                        <a:lnTo>
                          <a:pt x="537" y="20036"/>
                        </a:lnTo>
                        <a:lnTo>
                          <a:pt x="537" y="20026"/>
                        </a:lnTo>
                        <a:lnTo>
                          <a:pt x="482" y="20026"/>
                        </a:lnTo>
                        <a:lnTo>
                          <a:pt x="482" y="20008"/>
                        </a:lnTo>
                        <a:lnTo>
                          <a:pt x="417" y="20008"/>
                        </a:lnTo>
                        <a:lnTo>
                          <a:pt x="417" y="19989"/>
                        </a:lnTo>
                        <a:lnTo>
                          <a:pt x="352" y="19989"/>
                        </a:lnTo>
                        <a:lnTo>
                          <a:pt x="352" y="19980"/>
                        </a:lnTo>
                        <a:lnTo>
                          <a:pt x="296" y="19980"/>
                        </a:lnTo>
                        <a:lnTo>
                          <a:pt x="296" y="19962"/>
                        </a:lnTo>
                        <a:lnTo>
                          <a:pt x="232" y="19962"/>
                        </a:lnTo>
                        <a:lnTo>
                          <a:pt x="232" y="19943"/>
                        </a:lnTo>
                        <a:lnTo>
                          <a:pt x="167" y="19943"/>
                        </a:lnTo>
                        <a:lnTo>
                          <a:pt x="167" y="19934"/>
                        </a:lnTo>
                        <a:lnTo>
                          <a:pt x="111" y="19934"/>
                        </a:lnTo>
                        <a:lnTo>
                          <a:pt x="111" y="19915"/>
                        </a:lnTo>
                        <a:lnTo>
                          <a:pt x="46" y="19915"/>
                        </a:lnTo>
                        <a:lnTo>
                          <a:pt x="46" y="19897"/>
                        </a:lnTo>
                        <a:lnTo>
                          <a:pt x="0" y="19897"/>
                        </a:lnTo>
                        <a:lnTo>
                          <a:pt x="0" y="2965"/>
                        </a:lnTo>
                        <a:lnTo>
                          <a:pt x="19" y="2965"/>
                        </a:lnTo>
                        <a:lnTo>
                          <a:pt x="19" y="2946"/>
                        </a:lnTo>
                        <a:lnTo>
                          <a:pt x="28" y="2946"/>
                        </a:lnTo>
                        <a:lnTo>
                          <a:pt x="28" y="2919"/>
                        </a:lnTo>
                        <a:lnTo>
                          <a:pt x="46" y="2919"/>
                        </a:lnTo>
                        <a:lnTo>
                          <a:pt x="46" y="2900"/>
                        </a:lnTo>
                        <a:lnTo>
                          <a:pt x="65" y="2900"/>
                        </a:lnTo>
                        <a:lnTo>
                          <a:pt x="65" y="2872"/>
                        </a:lnTo>
                        <a:lnTo>
                          <a:pt x="74" y="2872"/>
                        </a:lnTo>
                        <a:lnTo>
                          <a:pt x="74" y="2854"/>
                        </a:lnTo>
                        <a:lnTo>
                          <a:pt x="93" y="2854"/>
                        </a:lnTo>
                        <a:lnTo>
                          <a:pt x="93" y="2826"/>
                        </a:lnTo>
                        <a:lnTo>
                          <a:pt x="111" y="2826"/>
                        </a:lnTo>
                        <a:lnTo>
                          <a:pt x="111" y="2807"/>
                        </a:lnTo>
                        <a:lnTo>
                          <a:pt x="120" y="2807"/>
                        </a:lnTo>
                        <a:lnTo>
                          <a:pt x="120" y="2780"/>
                        </a:lnTo>
                        <a:lnTo>
                          <a:pt x="139" y="2780"/>
                        </a:lnTo>
                        <a:lnTo>
                          <a:pt x="139" y="2761"/>
                        </a:lnTo>
                        <a:lnTo>
                          <a:pt x="157" y="2761"/>
                        </a:lnTo>
                        <a:lnTo>
                          <a:pt x="157" y="2733"/>
                        </a:lnTo>
                        <a:lnTo>
                          <a:pt x="167" y="2733"/>
                        </a:lnTo>
                        <a:lnTo>
                          <a:pt x="167" y="2715"/>
                        </a:lnTo>
                        <a:lnTo>
                          <a:pt x="185" y="2715"/>
                        </a:lnTo>
                        <a:lnTo>
                          <a:pt x="185" y="2705"/>
                        </a:lnTo>
                        <a:lnTo>
                          <a:pt x="204" y="2705"/>
                        </a:lnTo>
                        <a:lnTo>
                          <a:pt x="204" y="2668"/>
                        </a:lnTo>
                        <a:lnTo>
                          <a:pt x="213" y="2668"/>
                        </a:lnTo>
                        <a:lnTo>
                          <a:pt x="213" y="2659"/>
                        </a:lnTo>
                        <a:lnTo>
                          <a:pt x="232" y="2659"/>
                        </a:lnTo>
                        <a:lnTo>
                          <a:pt x="232" y="2641"/>
                        </a:lnTo>
                        <a:lnTo>
                          <a:pt x="250" y="2641"/>
                        </a:lnTo>
                        <a:lnTo>
                          <a:pt x="250" y="2622"/>
                        </a:lnTo>
                        <a:lnTo>
                          <a:pt x="259" y="2622"/>
                        </a:lnTo>
                        <a:lnTo>
                          <a:pt x="259" y="2594"/>
                        </a:lnTo>
                        <a:lnTo>
                          <a:pt x="278" y="2594"/>
                        </a:lnTo>
                        <a:lnTo>
                          <a:pt x="278" y="2576"/>
                        </a:lnTo>
                        <a:lnTo>
                          <a:pt x="296" y="2576"/>
                        </a:lnTo>
                        <a:lnTo>
                          <a:pt x="296" y="2567"/>
                        </a:lnTo>
                        <a:lnTo>
                          <a:pt x="306" y="2567"/>
                        </a:lnTo>
                        <a:lnTo>
                          <a:pt x="306" y="2530"/>
                        </a:lnTo>
                        <a:lnTo>
                          <a:pt x="324" y="2530"/>
                        </a:lnTo>
                        <a:lnTo>
                          <a:pt x="324" y="2520"/>
                        </a:lnTo>
                        <a:lnTo>
                          <a:pt x="343" y="2520"/>
                        </a:lnTo>
                        <a:lnTo>
                          <a:pt x="343" y="2502"/>
                        </a:lnTo>
                        <a:lnTo>
                          <a:pt x="352" y="2502"/>
                        </a:lnTo>
                        <a:lnTo>
                          <a:pt x="352" y="2483"/>
                        </a:lnTo>
                        <a:lnTo>
                          <a:pt x="371" y="2483"/>
                        </a:lnTo>
                        <a:lnTo>
                          <a:pt x="371" y="2474"/>
                        </a:lnTo>
                        <a:lnTo>
                          <a:pt x="389" y="2474"/>
                        </a:lnTo>
                        <a:lnTo>
                          <a:pt x="389" y="2455"/>
                        </a:lnTo>
                        <a:lnTo>
                          <a:pt x="398" y="2455"/>
                        </a:lnTo>
                        <a:lnTo>
                          <a:pt x="398" y="2428"/>
                        </a:lnTo>
                        <a:lnTo>
                          <a:pt x="417" y="2428"/>
                        </a:lnTo>
                        <a:lnTo>
                          <a:pt x="417" y="2409"/>
                        </a:lnTo>
                        <a:lnTo>
                          <a:pt x="435" y="2409"/>
                        </a:lnTo>
                        <a:lnTo>
                          <a:pt x="435" y="2391"/>
                        </a:lnTo>
                        <a:lnTo>
                          <a:pt x="445" y="2391"/>
                        </a:lnTo>
                        <a:lnTo>
                          <a:pt x="445" y="2381"/>
                        </a:lnTo>
                        <a:lnTo>
                          <a:pt x="463" y="2381"/>
                        </a:lnTo>
                        <a:lnTo>
                          <a:pt x="463" y="2363"/>
                        </a:lnTo>
                        <a:lnTo>
                          <a:pt x="482" y="2363"/>
                        </a:lnTo>
                        <a:lnTo>
                          <a:pt x="482" y="2344"/>
                        </a:lnTo>
                        <a:lnTo>
                          <a:pt x="491" y="2344"/>
                        </a:lnTo>
                        <a:lnTo>
                          <a:pt x="491" y="2316"/>
                        </a:lnTo>
                        <a:lnTo>
                          <a:pt x="509" y="2316"/>
                        </a:lnTo>
                        <a:lnTo>
                          <a:pt x="509" y="2298"/>
                        </a:lnTo>
                        <a:lnTo>
                          <a:pt x="528" y="2298"/>
                        </a:lnTo>
                        <a:lnTo>
                          <a:pt x="528" y="2289"/>
                        </a:lnTo>
                        <a:lnTo>
                          <a:pt x="537" y="2289"/>
                        </a:lnTo>
                        <a:lnTo>
                          <a:pt x="537" y="2270"/>
                        </a:lnTo>
                        <a:lnTo>
                          <a:pt x="556" y="2270"/>
                        </a:lnTo>
                        <a:lnTo>
                          <a:pt x="556" y="2252"/>
                        </a:lnTo>
                        <a:lnTo>
                          <a:pt x="574" y="2252"/>
                        </a:lnTo>
                        <a:lnTo>
                          <a:pt x="574" y="2242"/>
                        </a:lnTo>
                        <a:lnTo>
                          <a:pt x="584" y="2242"/>
                        </a:lnTo>
                        <a:lnTo>
                          <a:pt x="584" y="2224"/>
                        </a:lnTo>
                        <a:lnTo>
                          <a:pt x="602" y="2224"/>
                        </a:lnTo>
                        <a:lnTo>
                          <a:pt x="602" y="2205"/>
                        </a:lnTo>
                        <a:lnTo>
                          <a:pt x="621" y="2205"/>
                        </a:lnTo>
                        <a:lnTo>
                          <a:pt x="621" y="2196"/>
                        </a:lnTo>
                        <a:lnTo>
                          <a:pt x="630" y="2196"/>
                        </a:lnTo>
                        <a:lnTo>
                          <a:pt x="630" y="2178"/>
                        </a:lnTo>
                        <a:lnTo>
                          <a:pt x="648" y="2178"/>
                        </a:lnTo>
                        <a:lnTo>
                          <a:pt x="648" y="2159"/>
                        </a:lnTo>
                        <a:lnTo>
                          <a:pt x="667" y="2159"/>
                        </a:lnTo>
                        <a:lnTo>
                          <a:pt x="667" y="2150"/>
                        </a:lnTo>
                        <a:lnTo>
                          <a:pt x="676" y="2150"/>
                        </a:lnTo>
                        <a:lnTo>
                          <a:pt x="676" y="2131"/>
                        </a:lnTo>
                        <a:lnTo>
                          <a:pt x="695" y="2131"/>
                        </a:lnTo>
                        <a:lnTo>
                          <a:pt x="695" y="2113"/>
                        </a:lnTo>
                        <a:lnTo>
                          <a:pt x="713" y="2113"/>
                        </a:lnTo>
                        <a:lnTo>
                          <a:pt x="713" y="2103"/>
                        </a:lnTo>
                        <a:lnTo>
                          <a:pt x="722" y="2103"/>
                        </a:lnTo>
                        <a:lnTo>
                          <a:pt x="722" y="2085"/>
                        </a:lnTo>
                        <a:lnTo>
                          <a:pt x="741" y="2085"/>
                        </a:lnTo>
                        <a:lnTo>
                          <a:pt x="741" y="2066"/>
                        </a:lnTo>
                        <a:lnTo>
                          <a:pt x="769" y="2066"/>
                        </a:lnTo>
                        <a:lnTo>
                          <a:pt x="769" y="2057"/>
                        </a:lnTo>
                        <a:lnTo>
                          <a:pt x="787" y="2057"/>
                        </a:lnTo>
                        <a:lnTo>
                          <a:pt x="787" y="2039"/>
                        </a:lnTo>
                        <a:lnTo>
                          <a:pt x="806" y="2039"/>
                        </a:lnTo>
                        <a:lnTo>
                          <a:pt x="806" y="2020"/>
                        </a:lnTo>
                        <a:lnTo>
                          <a:pt x="815" y="2020"/>
                        </a:lnTo>
                        <a:lnTo>
                          <a:pt x="815" y="2011"/>
                        </a:lnTo>
                        <a:lnTo>
                          <a:pt x="834" y="2011"/>
                        </a:lnTo>
                        <a:lnTo>
                          <a:pt x="834" y="1992"/>
                        </a:lnTo>
                        <a:lnTo>
                          <a:pt x="852" y="1992"/>
                        </a:lnTo>
                        <a:lnTo>
                          <a:pt x="852" y="1974"/>
                        </a:lnTo>
                        <a:lnTo>
                          <a:pt x="861" y="1974"/>
                        </a:lnTo>
                        <a:lnTo>
                          <a:pt x="861" y="1964"/>
                        </a:lnTo>
                        <a:lnTo>
                          <a:pt x="880" y="1964"/>
                        </a:lnTo>
                        <a:lnTo>
                          <a:pt x="880" y="1946"/>
                        </a:lnTo>
                        <a:lnTo>
                          <a:pt x="898" y="1946"/>
                        </a:lnTo>
                        <a:lnTo>
                          <a:pt x="898" y="1927"/>
                        </a:lnTo>
                        <a:lnTo>
                          <a:pt x="926" y="1927"/>
                        </a:lnTo>
                        <a:lnTo>
                          <a:pt x="926" y="1918"/>
                        </a:lnTo>
                        <a:lnTo>
                          <a:pt x="945" y="1918"/>
                        </a:lnTo>
                        <a:lnTo>
                          <a:pt x="945" y="1900"/>
                        </a:lnTo>
                        <a:lnTo>
                          <a:pt x="954" y="1900"/>
                        </a:lnTo>
                        <a:lnTo>
                          <a:pt x="954" y="1881"/>
                        </a:lnTo>
                        <a:lnTo>
                          <a:pt x="973" y="1881"/>
                        </a:lnTo>
                        <a:lnTo>
                          <a:pt x="973" y="1872"/>
                        </a:lnTo>
                        <a:lnTo>
                          <a:pt x="1000" y="1872"/>
                        </a:lnTo>
                        <a:lnTo>
                          <a:pt x="1000" y="1853"/>
                        </a:lnTo>
                        <a:lnTo>
                          <a:pt x="1019" y="1853"/>
                        </a:lnTo>
                        <a:lnTo>
                          <a:pt x="1019" y="1835"/>
                        </a:lnTo>
                        <a:lnTo>
                          <a:pt x="1037" y="1835"/>
                        </a:lnTo>
                        <a:lnTo>
                          <a:pt x="1037" y="1826"/>
                        </a:lnTo>
                        <a:lnTo>
                          <a:pt x="1047" y="1826"/>
                        </a:lnTo>
                        <a:lnTo>
                          <a:pt x="1047" y="1807"/>
                        </a:lnTo>
                        <a:lnTo>
                          <a:pt x="1084" y="1807"/>
                        </a:lnTo>
                        <a:lnTo>
                          <a:pt x="1084" y="1789"/>
                        </a:lnTo>
                        <a:lnTo>
                          <a:pt x="1093" y="1789"/>
                        </a:lnTo>
                        <a:lnTo>
                          <a:pt x="1093" y="1779"/>
                        </a:lnTo>
                        <a:lnTo>
                          <a:pt x="1112" y="1779"/>
                        </a:lnTo>
                        <a:lnTo>
                          <a:pt x="1112" y="1761"/>
                        </a:lnTo>
                        <a:lnTo>
                          <a:pt x="1130" y="1761"/>
                        </a:lnTo>
                        <a:lnTo>
                          <a:pt x="1130" y="1742"/>
                        </a:lnTo>
                        <a:lnTo>
                          <a:pt x="1158" y="1742"/>
                        </a:lnTo>
                        <a:lnTo>
                          <a:pt x="1158" y="1733"/>
                        </a:lnTo>
                        <a:lnTo>
                          <a:pt x="1176" y="1733"/>
                        </a:lnTo>
                        <a:lnTo>
                          <a:pt x="1176" y="1714"/>
                        </a:lnTo>
                        <a:lnTo>
                          <a:pt x="1186" y="1714"/>
                        </a:lnTo>
                        <a:lnTo>
                          <a:pt x="1186" y="1696"/>
                        </a:lnTo>
                        <a:lnTo>
                          <a:pt x="1223" y="1696"/>
                        </a:lnTo>
                        <a:lnTo>
                          <a:pt x="1223" y="1687"/>
                        </a:lnTo>
                        <a:lnTo>
                          <a:pt x="1232" y="1687"/>
                        </a:lnTo>
                        <a:lnTo>
                          <a:pt x="1232" y="1668"/>
                        </a:lnTo>
                        <a:lnTo>
                          <a:pt x="1269" y="1668"/>
                        </a:lnTo>
                        <a:lnTo>
                          <a:pt x="1269" y="1650"/>
                        </a:lnTo>
                        <a:lnTo>
                          <a:pt x="1278" y="1650"/>
                        </a:lnTo>
                        <a:lnTo>
                          <a:pt x="1278" y="1640"/>
                        </a:lnTo>
                        <a:lnTo>
                          <a:pt x="1315" y="1640"/>
                        </a:lnTo>
                        <a:lnTo>
                          <a:pt x="1315" y="1622"/>
                        </a:lnTo>
                        <a:lnTo>
                          <a:pt x="1325" y="1622"/>
                        </a:lnTo>
                        <a:lnTo>
                          <a:pt x="1325" y="1603"/>
                        </a:lnTo>
                        <a:lnTo>
                          <a:pt x="1362" y="1603"/>
                        </a:lnTo>
                        <a:lnTo>
                          <a:pt x="1362" y="1594"/>
                        </a:lnTo>
                        <a:lnTo>
                          <a:pt x="1371" y="1594"/>
                        </a:lnTo>
                        <a:lnTo>
                          <a:pt x="1371" y="1575"/>
                        </a:lnTo>
                        <a:lnTo>
                          <a:pt x="1389" y="1575"/>
                        </a:lnTo>
                        <a:lnTo>
                          <a:pt x="1389" y="1557"/>
                        </a:lnTo>
                        <a:lnTo>
                          <a:pt x="1417" y="1557"/>
                        </a:lnTo>
                        <a:lnTo>
                          <a:pt x="1417" y="1548"/>
                        </a:lnTo>
                        <a:lnTo>
                          <a:pt x="1454" y="1548"/>
                        </a:lnTo>
                        <a:lnTo>
                          <a:pt x="1454" y="1529"/>
                        </a:lnTo>
                        <a:lnTo>
                          <a:pt x="1463" y="1529"/>
                        </a:lnTo>
                        <a:lnTo>
                          <a:pt x="1463" y="1511"/>
                        </a:lnTo>
                        <a:lnTo>
                          <a:pt x="1501" y="1511"/>
                        </a:lnTo>
                        <a:lnTo>
                          <a:pt x="1501" y="1501"/>
                        </a:lnTo>
                        <a:lnTo>
                          <a:pt x="1510" y="1501"/>
                        </a:lnTo>
                        <a:lnTo>
                          <a:pt x="1510" y="1483"/>
                        </a:lnTo>
                        <a:lnTo>
                          <a:pt x="1547" y="1483"/>
                        </a:lnTo>
                        <a:lnTo>
                          <a:pt x="1547" y="1464"/>
                        </a:lnTo>
                        <a:lnTo>
                          <a:pt x="1575" y="1464"/>
                        </a:lnTo>
                        <a:lnTo>
                          <a:pt x="1575" y="1455"/>
                        </a:lnTo>
                        <a:lnTo>
                          <a:pt x="1593" y="1455"/>
                        </a:lnTo>
                        <a:lnTo>
                          <a:pt x="1593" y="1437"/>
                        </a:lnTo>
                        <a:lnTo>
                          <a:pt x="1621" y="1437"/>
                        </a:lnTo>
                        <a:lnTo>
                          <a:pt x="1621" y="1418"/>
                        </a:lnTo>
                        <a:lnTo>
                          <a:pt x="1649" y="1418"/>
                        </a:lnTo>
                        <a:lnTo>
                          <a:pt x="1649" y="1409"/>
                        </a:lnTo>
                        <a:lnTo>
                          <a:pt x="1667" y="1409"/>
                        </a:lnTo>
                        <a:lnTo>
                          <a:pt x="1667" y="1390"/>
                        </a:lnTo>
                        <a:lnTo>
                          <a:pt x="1649" y="1390"/>
                        </a:lnTo>
                        <a:lnTo>
                          <a:pt x="1649" y="1140"/>
                        </a:lnTo>
                        <a:lnTo>
                          <a:pt x="1667" y="1140"/>
                        </a:lnTo>
                        <a:lnTo>
                          <a:pt x="1667" y="1020"/>
                        </a:lnTo>
                        <a:lnTo>
                          <a:pt x="1686" y="1020"/>
                        </a:lnTo>
                        <a:lnTo>
                          <a:pt x="1686" y="955"/>
                        </a:lnTo>
                        <a:lnTo>
                          <a:pt x="1695" y="955"/>
                        </a:lnTo>
                        <a:lnTo>
                          <a:pt x="1695" y="899"/>
                        </a:lnTo>
                        <a:lnTo>
                          <a:pt x="1714" y="899"/>
                        </a:lnTo>
                        <a:lnTo>
                          <a:pt x="1714" y="853"/>
                        </a:lnTo>
                        <a:lnTo>
                          <a:pt x="1732" y="853"/>
                        </a:lnTo>
                        <a:lnTo>
                          <a:pt x="1732" y="807"/>
                        </a:lnTo>
                        <a:lnTo>
                          <a:pt x="1741" y="807"/>
                        </a:lnTo>
                        <a:lnTo>
                          <a:pt x="1741" y="760"/>
                        </a:lnTo>
                        <a:lnTo>
                          <a:pt x="1760" y="760"/>
                        </a:lnTo>
                        <a:lnTo>
                          <a:pt x="1760" y="723"/>
                        </a:lnTo>
                        <a:lnTo>
                          <a:pt x="1778" y="723"/>
                        </a:lnTo>
                        <a:lnTo>
                          <a:pt x="1778" y="696"/>
                        </a:lnTo>
                        <a:lnTo>
                          <a:pt x="1788" y="696"/>
                        </a:lnTo>
                        <a:lnTo>
                          <a:pt x="1788" y="668"/>
                        </a:lnTo>
                        <a:lnTo>
                          <a:pt x="1806" y="668"/>
                        </a:lnTo>
                        <a:lnTo>
                          <a:pt x="1806" y="631"/>
                        </a:lnTo>
                        <a:lnTo>
                          <a:pt x="1825" y="631"/>
                        </a:lnTo>
                        <a:lnTo>
                          <a:pt x="1825" y="621"/>
                        </a:lnTo>
                        <a:lnTo>
                          <a:pt x="1834" y="621"/>
                        </a:lnTo>
                        <a:lnTo>
                          <a:pt x="1834" y="584"/>
                        </a:lnTo>
                        <a:lnTo>
                          <a:pt x="1853" y="584"/>
                        </a:lnTo>
                        <a:lnTo>
                          <a:pt x="1853" y="575"/>
                        </a:lnTo>
                        <a:lnTo>
                          <a:pt x="1871" y="575"/>
                        </a:lnTo>
                        <a:lnTo>
                          <a:pt x="1871" y="538"/>
                        </a:lnTo>
                        <a:lnTo>
                          <a:pt x="1880" y="538"/>
                        </a:lnTo>
                        <a:lnTo>
                          <a:pt x="1880" y="529"/>
                        </a:lnTo>
                        <a:lnTo>
                          <a:pt x="1899" y="529"/>
                        </a:lnTo>
                        <a:lnTo>
                          <a:pt x="1899" y="492"/>
                        </a:lnTo>
                        <a:lnTo>
                          <a:pt x="1917" y="492"/>
                        </a:lnTo>
                        <a:lnTo>
                          <a:pt x="1917" y="482"/>
                        </a:lnTo>
                        <a:lnTo>
                          <a:pt x="1927" y="482"/>
                        </a:lnTo>
                        <a:lnTo>
                          <a:pt x="1927" y="464"/>
                        </a:lnTo>
                        <a:lnTo>
                          <a:pt x="1945" y="464"/>
                        </a:lnTo>
                        <a:lnTo>
                          <a:pt x="1945" y="445"/>
                        </a:lnTo>
                        <a:lnTo>
                          <a:pt x="1964" y="445"/>
                        </a:lnTo>
                        <a:lnTo>
                          <a:pt x="1964" y="418"/>
                        </a:lnTo>
                        <a:lnTo>
                          <a:pt x="1973" y="418"/>
                        </a:lnTo>
                        <a:lnTo>
                          <a:pt x="1973" y="399"/>
                        </a:lnTo>
                        <a:lnTo>
                          <a:pt x="1991" y="399"/>
                        </a:lnTo>
                        <a:lnTo>
                          <a:pt x="1991" y="390"/>
                        </a:lnTo>
                        <a:lnTo>
                          <a:pt x="2010" y="390"/>
                        </a:lnTo>
                        <a:lnTo>
                          <a:pt x="2010" y="371"/>
                        </a:lnTo>
                        <a:lnTo>
                          <a:pt x="2019" y="371"/>
                        </a:lnTo>
                        <a:lnTo>
                          <a:pt x="2019" y="353"/>
                        </a:lnTo>
                        <a:lnTo>
                          <a:pt x="2038" y="353"/>
                        </a:lnTo>
                        <a:lnTo>
                          <a:pt x="2038" y="344"/>
                        </a:lnTo>
                        <a:lnTo>
                          <a:pt x="2056" y="344"/>
                        </a:lnTo>
                        <a:lnTo>
                          <a:pt x="2056" y="325"/>
                        </a:lnTo>
                        <a:lnTo>
                          <a:pt x="2066" y="325"/>
                        </a:lnTo>
                        <a:lnTo>
                          <a:pt x="2066" y="307"/>
                        </a:lnTo>
                        <a:lnTo>
                          <a:pt x="2103" y="307"/>
                        </a:lnTo>
                        <a:lnTo>
                          <a:pt x="2103" y="297"/>
                        </a:lnTo>
                        <a:lnTo>
                          <a:pt x="2112" y="297"/>
                        </a:lnTo>
                        <a:lnTo>
                          <a:pt x="2112" y="279"/>
                        </a:lnTo>
                        <a:lnTo>
                          <a:pt x="2130" y="279"/>
                        </a:lnTo>
                        <a:lnTo>
                          <a:pt x="2130" y="260"/>
                        </a:lnTo>
                        <a:lnTo>
                          <a:pt x="2149" y="260"/>
                        </a:lnTo>
                        <a:lnTo>
                          <a:pt x="2149" y="251"/>
                        </a:lnTo>
                        <a:lnTo>
                          <a:pt x="2158" y="251"/>
                        </a:lnTo>
                        <a:lnTo>
                          <a:pt x="2158" y="232"/>
                        </a:lnTo>
                        <a:lnTo>
                          <a:pt x="2195" y="232"/>
                        </a:lnTo>
                        <a:lnTo>
                          <a:pt x="2195" y="214"/>
                        </a:lnTo>
                        <a:lnTo>
                          <a:pt x="2204" y="214"/>
                        </a:lnTo>
                        <a:lnTo>
                          <a:pt x="2204" y="205"/>
                        </a:lnTo>
                        <a:lnTo>
                          <a:pt x="2242" y="205"/>
                        </a:lnTo>
                        <a:lnTo>
                          <a:pt x="2242" y="186"/>
                        </a:lnTo>
                        <a:lnTo>
                          <a:pt x="2269" y="186"/>
                        </a:lnTo>
                        <a:lnTo>
                          <a:pt x="2269" y="168"/>
                        </a:lnTo>
                        <a:lnTo>
                          <a:pt x="2288" y="168"/>
                        </a:lnTo>
                        <a:lnTo>
                          <a:pt x="2288" y="158"/>
                        </a:lnTo>
                        <a:lnTo>
                          <a:pt x="2316" y="158"/>
                        </a:lnTo>
                        <a:lnTo>
                          <a:pt x="2316" y="140"/>
                        </a:lnTo>
                        <a:lnTo>
                          <a:pt x="2343" y="140"/>
                        </a:lnTo>
                        <a:lnTo>
                          <a:pt x="2343" y="121"/>
                        </a:lnTo>
                        <a:lnTo>
                          <a:pt x="2380" y="121"/>
                        </a:lnTo>
                        <a:lnTo>
                          <a:pt x="2380" y="112"/>
                        </a:lnTo>
                        <a:lnTo>
                          <a:pt x="2427" y="112"/>
                        </a:lnTo>
                        <a:lnTo>
                          <a:pt x="2427" y="93"/>
                        </a:lnTo>
                        <a:lnTo>
                          <a:pt x="2455" y="93"/>
                        </a:lnTo>
                        <a:lnTo>
                          <a:pt x="2455" y="75"/>
                        </a:lnTo>
                        <a:lnTo>
                          <a:pt x="2482" y="75"/>
                        </a:lnTo>
                        <a:lnTo>
                          <a:pt x="2482" y="66"/>
                        </a:lnTo>
                        <a:lnTo>
                          <a:pt x="2547" y="66"/>
                        </a:lnTo>
                        <a:lnTo>
                          <a:pt x="2547" y="47"/>
                        </a:lnTo>
                        <a:lnTo>
                          <a:pt x="2594" y="47"/>
                        </a:lnTo>
                        <a:lnTo>
                          <a:pt x="2594" y="29"/>
                        </a:lnTo>
                        <a:lnTo>
                          <a:pt x="2658" y="29"/>
                        </a:lnTo>
                        <a:lnTo>
                          <a:pt x="2658" y="19"/>
                        </a:lnTo>
                        <a:lnTo>
                          <a:pt x="2751" y="19"/>
                        </a:lnTo>
                        <a:lnTo>
                          <a:pt x="2751" y="1"/>
                        </a:lnTo>
                        <a:lnTo>
                          <a:pt x="3131" y="1"/>
                        </a:lnTo>
                        <a:lnTo>
                          <a:pt x="3131" y="19"/>
                        </a:lnTo>
                        <a:lnTo>
                          <a:pt x="3223" y="19"/>
                        </a:lnTo>
                        <a:lnTo>
                          <a:pt x="3223" y="29"/>
                        </a:lnTo>
                        <a:lnTo>
                          <a:pt x="3288" y="29"/>
                        </a:lnTo>
                        <a:lnTo>
                          <a:pt x="3288" y="47"/>
                        </a:lnTo>
                        <a:lnTo>
                          <a:pt x="3353" y="47"/>
                        </a:lnTo>
                        <a:lnTo>
                          <a:pt x="3353" y="66"/>
                        </a:lnTo>
                        <a:lnTo>
                          <a:pt x="3399" y="66"/>
                        </a:lnTo>
                        <a:lnTo>
                          <a:pt x="3399" y="75"/>
                        </a:lnTo>
                        <a:lnTo>
                          <a:pt x="3446" y="75"/>
                        </a:lnTo>
                        <a:lnTo>
                          <a:pt x="3446" y="93"/>
                        </a:lnTo>
                        <a:lnTo>
                          <a:pt x="3473" y="93"/>
                        </a:lnTo>
                        <a:lnTo>
                          <a:pt x="3473" y="112"/>
                        </a:lnTo>
                        <a:lnTo>
                          <a:pt x="3501" y="112"/>
                        </a:lnTo>
                        <a:lnTo>
                          <a:pt x="3501" y="121"/>
                        </a:lnTo>
                        <a:lnTo>
                          <a:pt x="3538" y="121"/>
                        </a:lnTo>
                        <a:lnTo>
                          <a:pt x="3538" y="140"/>
                        </a:lnTo>
                        <a:lnTo>
                          <a:pt x="3566" y="140"/>
                        </a:lnTo>
                        <a:lnTo>
                          <a:pt x="3566" y="158"/>
                        </a:lnTo>
                        <a:lnTo>
                          <a:pt x="3594" y="158"/>
                        </a:lnTo>
                        <a:lnTo>
                          <a:pt x="3594" y="168"/>
                        </a:lnTo>
                        <a:lnTo>
                          <a:pt x="3631" y="168"/>
                        </a:lnTo>
                        <a:lnTo>
                          <a:pt x="3631" y="186"/>
                        </a:lnTo>
                        <a:lnTo>
                          <a:pt x="3640" y="186"/>
                        </a:lnTo>
                        <a:lnTo>
                          <a:pt x="3640" y="205"/>
                        </a:lnTo>
                        <a:lnTo>
                          <a:pt x="3677" y="205"/>
                        </a:lnTo>
                        <a:lnTo>
                          <a:pt x="3677" y="214"/>
                        </a:lnTo>
                        <a:lnTo>
                          <a:pt x="3686" y="214"/>
                        </a:lnTo>
                        <a:lnTo>
                          <a:pt x="3686" y="232"/>
                        </a:lnTo>
                        <a:lnTo>
                          <a:pt x="3724" y="232"/>
                        </a:lnTo>
                        <a:lnTo>
                          <a:pt x="3724" y="251"/>
                        </a:lnTo>
                        <a:lnTo>
                          <a:pt x="3733" y="251"/>
                        </a:lnTo>
                        <a:lnTo>
                          <a:pt x="3733" y="260"/>
                        </a:lnTo>
                        <a:lnTo>
                          <a:pt x="3751" y="260"/>
                        </a:lnTo>
                        <a:lnTo>
                          <a:pt x="3751" y="279"/>
                        </a:lnTo>
                        <a:lnTo>
                          <a:pt x="3779" y="279"/>
                        </a:lnTo>
                        <a:lnTo>
                          <a:pt x="3779" y="297"/>
                        </a:lnTo>
                        <a:lnTo>
                          <a:pt x="3798" y="297"/>
                        </a:lnTo>
                        <a:lnTo>
                          <a:pt x="3798" y="307"/>
                        </a:lnTo>
                        <a:lnTo>
                          <a:pt x="3816" y="307"/>
                        </a:lnTo>
                        <a:lnTo>
                          <a:pt x="3816" y="325"/>
                        </a:lnTo>
                        <a:lnTo>
                          <a:pt x="3825" y="325"/>
                        </a:lnTo>
                        <a:lnTo>
                          <a:pt x="3825" y="344"/>
                        </a:lnTo>
                        <a:lnTo>
                          <a:pt x="3844" y="344"/>
                        </a:lnTo>
                        <a:lnTo>
                          <a:pt x="3844" y="353"/>
                        </a:lnTo>
                        <a:lnTo>
                          <a:pt x="3862" y="353"/>
                        </a:lnTo>
                        <a:lnTo>
                          <a:pt x="3862" y="371"/>
                        </a:lnTo>
                        <a:lnTo>
                          <a:pt x="3872" y="371"/>
                        </a:lnTo>
                        <a:lnTo>
                          <a:pt x="3872" y="390"/>
                        </a:lnTo>
                        <a:lnTo>
                          <a:pt x="3890" y="390"/>
                        </a:lnTo>
                        <a:lnTo>
                          <a:pt x="3890" y="399"/>
                        </a:lnTo>
                        <a:lnTo>
                          <a:pt x="3909" y="399"/>
                        </a:lnTo>
                        <a:lnTo>
                          <a:pt x="3909" y="418"/>
                        </a:lnTo>
                        <a:lnTo>
                          <a:pt x="3918" y="418"/>
                        </a:lnTo>
                        <a:lnTo>
                          <a:pt x="3918" y="436"/>
                        </a:lnTo>
                        <a:lnTo>
                          <a:pt x="3937" y="436"/>
                        </a:lnTo>
                        <a:lnTo>
                          <a:pt x="3937" y="445"/>
                        </a:lnTo>
                        <a:lnTo>
                          <a:pt x="3955" y="445"/>
                        </a:lnTo>
                        <a:lnTo>
                          <a:pt x="3955" y="464"/>
                        </a:lnTo>
                        <a:lnTo>
                          <a:pt x="3964" y="464"/>
                        </a:lnTo>
                        <a:lnTo>
                          <a:pt x="3964" y="492"/>
                        </a:lnTo>
                        <a:lnTo>
                          <a:pt x="3983" y="492"/>
                        </a:lnTo>
                        <a:lnTo>
                          <a:pt x="3983" y="510"/>
                        </a:lnTo>
                        <a:lnTo>
                          <a:pt x="4001" y="510"/>
                        </a:lnTo>
                        <a:lnTo>
                          <a:pt x="4001" y="529"/>
                        </a:lnTo>
                        <a:lnTo>
                          <a:pt x="4011" y="529"/>
                        </a:lnTo>
                        <a:lnTo>
                          <a:pt x="4011" y="538"/>
                        </a:lnTo>
                        <a:lnTo>
                          <a:pt x="4029" y="538"/>
                        </a:lnTo>
                        <a:lnTo>
                          <a:pt x="4029" y="575"/>
                        </a:lnTo>
                        <a:lnTo>
                          <a:pt x="4048" y="575"/>
                        </a:lnTo>
                        <a:lnTo>
                          <a:pt x="4048" y="603"/>
                        </a:lnTo>
                        <a:lnTo>
                          <a:pt x="4057" y="603"/>
                        </a:lnTo>
                        <a:lnTo>
                          <a:pt x="4057" y="621"/>
                        </a:lnTo>
                        <a:lnTo>
                          <a:pt x="4076" y="621"/>
                        </a:lnTo>
                        <a:lnTo>
                          <a:pt x="4076" y="649"/>
                        </a:lnTo>
                        <a:lnTo>
                          <a:pt x="4094" y="649"/>
                        </a:lnTo>
                        <a:lnTo>
                          <a:pt x="4094" y="677"/>
                        </a:lnTo>
                        <a:lnTo>
                          <a:pt x="4103" y="677"/>
                        </a:lnTo>
                        <a:lnTo>
                          <a:pt x="4103" y="714"/>
                        </a:lnTo>
                        <a:lnTo>
                          <a:pt x="4122" y="714"/>
                        </a:lnTo>
                        <a:lnTo>
                          <a:pt x="4122" y="742"/>
                        </a:lnTo>
                        <a:lnTo>
                          <a:pt x="4140" y="742"/>
                        </a:lnTo>
                        <a:lnTo>
                          <a:pt x="4140" y="770"/>
                        </a:lnTo>
                        <a:lnTo>
                          <a:pt x="4150" y="770"/>
                        </a:lnTo>
                        <a:lnTo>
                          <a:pt x="4150" y="807"/>
                        </a:lnTo>
                        <a:lnTo>
                          <a:pt x="4168" y="807"/>
                        </a:lnTo>
                        <a:lnTo>
                          <a:pt x="4168" y="853"/>
                        </a:lnTo>
                        <a:lnTo>
                          <a:pt x="4187" y="853"/>
                        </a:lnTo>
                        <a:lnTo>
                          <a:pt x="4187" y="899"/>
                        </a:lnTo>
                        <a:lnTo>
                          <a:pt x="4196" y="899"/>
                        </a:lnTo>
                        <a:lnTo>
                          <a:pt x="4196" y="946"/>
                        </a:lnTo>
                        <a:lnTo>
                          <a:pt x="4214" y="946"/>
                        </a:lnTo>
                        <a:lnTo>
                          <a:pt x="4214" y="1001"/>
                        </a:lnTo>
                        <a:lnTo>
                          <a:pt x="4233" y="1001"/>
                        </a:lnTo>
                        <a:lnTo>
                          <a:pt x="4233" y="1085"/>
                        </a:lnTo>
                        <a:lnTo>
                          <a:pt x="4242" y="1085"/>
                        </a:lnTo>
                        <a:lnTo>
                          <a:pt x="4242" y="1140"/>
                        </a:lnTo>
                        <a:lnTo>
                          <a:pt x="4261" y="1140"/>
                        </a:lnTo>
                        <a:lnTo>
                          <a:pt x="4261" y="1112"/>
                        </a:lnTo>
                        <a:lnTo>
                          <a:pt x="4279" y="1112"/>
                        </a:lnTo>
                        <a:lnTo>
                          <a:pt x="4279" y="1094"/>
                        </a:lnTo>
                        <a:lnTo>
                          <a:pt x="4289" y="1094"/>
                        </a:lnTo>
                        <a:lnTo>
                          <a:pt x="4289" y="1085"/>
                        </a:lnTo>
                        <a:lnTo>
                          <a:pt x="4307" y="1085"/>
                        </a:lnTo>
                        <a:lnTo>
                          <a:pt x="4307" y="1066"/>
                        </a:lnTo>
                        <a:lnTo>
                          <a:pt x="4326" y="1066"/>
                        </a:lnTo>
                        <a:lnTo>
                          <a:pt x="4326" y="1048"/>
                        </a:lnTo>
                        <a:lnTo>
                          <a:pt x="4335" y="1048"/>
                        </a:lnTo>
                        <a:lnTo>
                          <a:pt x="4335" y="1038"/>
                        </a:lnTo>
                        <a:lnTo>
                          <a:pt x="4353" y="1038"/>
                        </a:lnTo>
                        <a:lnTo>
                          <a:pt x="4353" y="1020"/>
                        </a:lnTo>
                        <a:lnTo>
                          <a:pt x="4372" y="1020"/>
                        </a:lnTo>
                        <a:lnTo>
                          <a:pt x="4372" y="1001"/>
                        </a:lnTo>
                        <a:lnTo>
                          <a:pt x="4381" y="1001"/>
                        </a:lnTo>
                        <a:lnTo>
                          <a:pt x="4381" y="992"/>
                        </a:lnTo>
                        <a:lnTo>
                          <a:pt x="4400" y="992"/>
                        </a:lnTo>
                        <a:lnTo>
                          <a:pt x="4400" y="973"/>
                        </a:lnTo>
                        <a:lnTo>
                          <a:pt x="4418" y="973"/>
                        </a:lnTo>
                        <a:lnTo>
                          <a:pt x="4418" y="955"/>
                        </a:lnTo>
                        <a:lnTo>
                          <a:pt x="4428" y="955"/>
                        </a:lnTo>
                        <a:lnTo>
                          <a:pt x="4428" y="946"/>
                        </a:lnTo>
                        <a:lnTo>
                          <a:pt x="4465" y="946"/>
                        </a:lnTo>
                        <a:lnTo>
                          <a:pt x="4465" y="927"/>
                        </a:lnTo>
                        <a:lnTo>
                          <a:pt x="4474" y="927"/>
                        </a:lnTo>
                        <a:lnTo>
                          <a:pt x="4474" y="909"/>
                        </a:lnTo>
                        <a:lnTo>
                          <a:pt x="4511" y="909"/>
                        </a:lnTo>
                        <a:lnTo>
                          <a:pt x="4511" y="899"/>
                        </a:lnTo>
                        <a:lnTo>
                          <a:pt x="4520" y="899"/>
                        </a:lnTo>
                        <a:lnTo>
                          <a:pt x="4520" y="881"/>
                        </a:lnTo>
                        <a:lnTo>
                          <a:pt x="4557" y="881"/>
                        </a:lnTo>
                        <a:lnTo>
                          <a:pt x="4557" y="862"/>
                        </a:lnTo>
                        <a:lnTo>
                          <a:pt x="4566" y="862"/>
                        </a:lnTo>
                        <a:lnTo>
                          <a:pt x="4566" y="853"/>
                        </a:lnTo>
                        <a:lnTo>
                          <a:pt x="4603" y="853"/>
                        </a:lnTo>
                        <a:lnTo>
                          <a:pt x="4603" y="834"/>
                        </a:lnTo>
                        <a:lnTo>
                          <a:pt x="4613" y="834"/>
                        </a:lnTo>
                        <a:lnTo>
                          <a:pt x="4613" y="816"/>
                        </a:lnTo>
                        <a:lnTo>
                          <a:pt x="4631" y="816"/>
                        </a:lnTo>
                        <a:lnTo>
                          <a:pt x="4631" y="807"/>
                        </a:lnTo>
                        <a:lnTo>
                          <a:pt x="4659" y="807"/>
                        </a:lnTo>
                        <a:lnTo>
                          <a:pt x="4659" y="788"/>
                        </a:lnTo>
                        <a:lnTo>
                          <a:pt x="4696" y="788"/>
                        </a:lnTo>
                        <a:lnTo>
                          <a:pt x="4696" y="770"/>
                        </a:lnTo>
                        <a:lnTo>
                          <a:pt x="4724" y="770"/>
                        </a:lnTo>
                        <a:lnTo>
                          <a:pt x="4724" y="760"/>
                        </a:lnTo>
                        <a:lnTo>
                          <a:pt x="4770" y="760"/>
                        </a:lnTo>
                        <a:lnTo>
                          <a:pt x="4770" y="742"/>
                        </a:lnTo>
                        <a:lnTo>
                          <a:pt x="4798" y="742"/>
                        </a:lnTo>
                        <a:lnTo>
                          <a:pt x="4798" y="723"/>
                        </a:lnTo>
                        <a:lnTo>
                          <a:pt x="4835" y="723"/>
                        </a:lnTo>
                        <a:lnTo>
                          <a:pt x="4835" y="714"/>
                        </a:lnTo>
                        <a:lnTo>
                          <a:pt x="4881" y="714"/>
                        </a:lnTo>
                        <a:lnTo>
                          <a:pt x="4881" y="696"/>
                        </a:lnTo>
                        <a:lnTo>
                          <a:pt x="4909" y="696"/>
                        </a:lnTo>
                        <a:lnTo>
                          <a:pt x="4909" y="677"/>
                        </a:lnTo>
                        <a:lnTo>
                          <a:pt x="4955" y="677"/>
                        </a:lnTo>
                        <a:lnTo>
                          <a:pt x="4955" y="668"/>
                        </a:lnTo>
                        <a:lnTo>
                          <a:pt x="5020" y="668"/>
                        </a:lnTo>
                        <a:lnTo>
                          <a:pt x="5020" y="649"/>
                        </a:lnTo>
                        <a:lnTo>
                          <a:pt x="5094" y="649"/>
                        </a:lnTo>
                        <a:lnTo>
                          <a:pt x="5094" y="631"/>
                        </a:lnTo>
                        <a:lnTo>
                          <a:pt x="5159" y="631"/>
                        </a:lnTo>
                        <a:lnTo>
                          <a:pt x="5159" y="621"/>
                        </a:lnTo>
                        <a:lnTo>
                          <a:pt x="5558" y="621"/>
                        </a:lnTo>
                        <a:lnTo>
                          <a:pt x="5558" y="631"/>
                        </a:lnTo>
                        <a:lnTo>
                          <a:pt x="5622" y="631"/>
                        </a:lnTo>
                        <a:lnTo>
                          <a:pt x="5622" y="649"/>
                        </a:lnTo>
                        <a:lnTo>
                          <a:pt x="5678" y="649"/>
                        </a:lnTo>
                        <a:lnTo>
                          <a:pt x="5678" y="668"/>
                        </a:lnTo>
                        <a:lnTo>
                          <a:pt x="5743" y="668"/>
                        </a:lnTo>
                        <a:lnTo>
                          <a:pt x="5743" y="677"/>
                        </a:lnTo>
                        <a:lnTo>
                          <a:pt x="5808" y="677"/>
                        </a:lnTo>
                        <a:lnTo>
                          <a:pt x="5808" y="696"/>
                        </a:lnTo>
                        <a:lnTo>
                          <a:pt x="5854" y="696"/>
                        </a:lnTo>
                        <a:lnTo>
                          <a:pt x="5854" y="714"/>
                        </a:lnTo>
                        <a:lnTo>
                          <a:pt x="5900" y="714"/>
                        </a:lnTo>
                        <a:lnTo>
                          <a:pt x="5900" y="723"/>
                        </a:lnTo>
                        <a:lnTo>
                          <a:pt x="5928" y="723"/>
                        </a:lnTo>
                        <a:lnTo>
                          <a:pt x="5928" y="742"/>
                        </a:lnTo>
                        <a:lnTo>
                          <a:pt x="5956" y="742"/>
                        </a:lnTo>
                        <a:lnTo>
                          <a:pt x="5956" y="760"/>
                        </a:lnTo>
                        <a:lnTo>
                          <a:pt x="5993" y="760"/>
                        </a:lnTo>
                        <a:lnTo>
                          <a:pt x="5993" y="770"/>
                        </a:lnTo>
                        <a:lnTo>
                          <a:pt x="6021" y="770"/>
                        </a:lnTo>
                        <a:lnTo>
                          <a:pt x="6021" y="788"/>
                        </a:lnTo>
                        <a:lnTo>
                          <a:pt x="6048" y="788"/>
                        </a:lnTo>
                        <a:lnTo>
                          <a:pt x="6048" y="807"/>
                        </a:lnTo>
                        <a:lnTo>
                          <a:pt x="6086" y="807"/>
                        </a:lnTo>
                        <a:lnTo>
                          <a:pt x="6086" y="816"/>
                        </a:lnTo>
                        <a:lnTo>
                          <a:pt x="6113" y="816"/>
                        </a:lnTo>
                        <a:lnTo>
                          <a:pt x="6113" y="834"/>
                        </a:lnTo>
                        <a:lnTo>
                          <a:pt x="6141" y="834"/>
                        </a:lnTo>
                        <a:lnTo>
                          <a:pt x="6141" y="853"/>
                        </a:lnTo>
                        <a:lnTo>
                          <a:pt x="6160" y="853"/>
                        </a:lnTo>
                        <a:lnTo>
                          <a:pt x="6160" y="862"/>
                        </a:lnTo>
                        <a:lnTo>
                          <a:pt x="6178" y="862"/>
                        </a:lnTo>
                        <a:lnTo>
                          <a:pt x="6178" y="881"/>
                        </a:lnTo>
                        <a:lnTo>
                          <a:pt x="6206" y="881"/>
                        </a:lnTo>
                        <a:lnTo>
                          <a:pt x="6206" y="899"/>
                        </a:lnTo>
                        <a:lnTo>
                          <a:pt x="6224" y="899"/>
                        </a:lnTo>
                        <a:lnTo>
                          <a:pt x="6224" y="909"/>
                        </a:lnTo>
                        <a:lnTo>
                          <a:pt x="6252" y="909"/>
                        </a:lnTo>
                        <a:lnTo>
                          <a:pt x="6252" y="927"/>
                        </a:lnTo>
                        <a:lnTo>
                          <a:pt x="6271" y="927"/>
                        </a:lnTo>
                        <a:lnTo>
                          <a:pt x="6271" y="946"/>
                        </a:lnTo>
                        <a:lnTo>
                          <a:pt x="6299" y="946"/>
                        </a:lnTo>
                        <a:lnTo>
                          <a:pt x="6299" y="955"/>
                        </a:lnTo>
                        <a:lnTo>
                          <a:pt x="6317" y="955"/>
                        </a:lnTo>
                        <a:lnTo>
                          <a:pt x="6317" y="973"/>
                        </a:lnTo>
                        <a:lnTo>
                          <a:pt x="6326" y="973"/>
                        </a:lnTo>
                        <a:lnTo>
                          <a:pt x="6326" y="992"/>
                        </a:lnTo>
                        <a:lnTo>
                          <a:pt x="6363" y="992"/>
                        </a:lnTo>
                        <a:lnTo>
                          <a:pt x="6363" y="973"/>
                        </a:lnTo>
                        <a:lnTo>
                          <a:pt x="6373" y="973"/>
                        </a:lnTo>
                        <a:lnTo>
                          <a:pt x="6373" y="955"/>
                        </a:lnTo>
                        <a:lnTo>
                          <a:pt x="6391" y="955"/>
                        </a:lnTo>
                        <a:lnTo>
                          <a:pt x="6391" y="946"/>
                        </a:lnTo>
                        <a:lnTo>
                          <a:pt x="6410" y="946"/>
                        </a:lnTo>
                        <a:lnTo>
                          <a:pt x="6410" y="927"/>
                        </a:lnTo>
                        <a:lnTo>
                          <a:pt x="6437" y="927"/>
                        </a:lnTo>
                        <a:lnTo>
                          <a:pt x="6437" y="909"/>
                        </a:lnTo>
                        <a:lnTo>
                          <a:pt x="6456" y="909"/>
                        </a:lnTo>
                        <a:lnTo>
                          <a:pt x="6456" y="899"/>
                        </a:lnTo>
                        <a:lnTo>
                          <a:pt x="6484" y="899"/>
                        </a:lnTo>
                        <a:lnTo>
                          <a:pt x="6484" y="881"/>
                        </a:lnTo>
                        <a:lnTo>
                          <a:pt x="6502" y="881"/>
                        </a:lnTo>
                        <a:lnTo>
                          <a:pt x="6502" y="862"/>
                        </a:lnTo>
                        <a:lnTo>
                          <a:pt x="6530" y="862"/>
                        </a:lnTo>
                        <a:lnTo>
                          <a:pt x="6530" y="853"/>
                        </a:lnTo>
                        <a:lnTo>
                          <a:pt x="6549" y="853"/>
                        </a:lnTo>
                        <a:lnTo>
                          <a:pt x="6549" y="834"/>
                        </a:lnTo>
                        <a:lnTo>
                          <a:pt x="6576" y="834"/>
                        </a:lnTo>
                        <a:lnTo>
                          <a:pt x="6576" y="816"/>
                        </a:lnTo>
                        <a:lnTo>
                          <a:pt x="6595" y="816"/>
                        </a:lnTo>
                        <a:lnTo>
                          <a:pt x="6595" y="807"/>
                        </a:lnTo>
                        <a:lnTo>
                          <a:pt x="6623" y="807"/>
                        </a:lnTo>
                        <a:lnTo>
                          <a:pt x="6623" y="788"/>
                        </a:lnTo>
                        <a:lnTo>
                          <a:pt x="6641" y="788"/>
                        </a:lnTo>
                        <a:lnTo>
                          <a:pt x="6641" y="770"/>
                        </a:lnTo>
                        <a:lnTo>
                          <a:pt x="6669" y="770"/>
                        </a:lnTo>
                        <a:lnTo>
                          <a:pt x="6669" y="760"/>
                        </a:lnTo>
                        <a:lnTo>
                          <a:pt x="6688" y="760"/>
                        </a:lnTo>
                        <a:lnTo>
                          <a:pt x="6688" y="742"/>
                        </a:lnTo>
                        <a:lnTo>
                          <a:pt x="6715" y="742"/>
                        </a:lnTo>
                        <a:lnTo>
                          <a:pt x="6715" y="723"/>
                        </a:lnTo>
                        <a:lnTo>
                          <a:pt x="6743" y="723"/>
                        </a:lnTo>
                        <a:lnTo>
                          <a:pt x="6743" y="714"/>
                        </a:lnTo>
                        <a:lnTo>
                          <a:pt x="6762" y="714"/>
                        </a:lnTo>
                        <a:lnTo>
                          <a:pt x="6762" y="696"/>
                        </a:lnTo>
                        <a:lnTo>
                          <a:pt x="6789" y="696"/>
                        </a:lnTo>
                        <a:lnTo>
                          <a:pt x="6789" y="677"/>
                        </a:lnTo>
                        <a:lnTo>
                          <a:pt x="6827" y="677"/>
                        </a:lnTo>
                        <a:lnTo>
                          <a:pt x="6827" y="668"/>
                        </a:lnTo>
                        <a:lnTo>
                          <a:pt x="6854" y="668"/>
                        </a:lnTo>
                        <a:lnTo>
                          <a:pt x="6854" y="649"/>
                        </a:lnTo>
                        <a:lnTo>
                          <a:pt x="6882" y="649"/>
                        </a:lnTo>
                        <a:lnTo>
                          <a:pt x="6882" y="631"/>
                        </a:lnTo>
                        <a:lnTo>
                          <a:pt x="6919" y="631"/>
                        </a:lnTo>
                        <a:lnTo>
                          <a:pt x="6919" y="621"/>
                        </a:lnTo>
                        <a:lnTo>
                          <a:pt x="6947" y="621"/>
                        </a:lnTo>
                        <a:lnTo>
                          <a:pt x="6947" y="603"/>
                        </a:lnTo>
                        <a:lnTo>
                          <a:pt x="6975" y="603"/>
                        </a:lnTo>
                        <a:lnTo>
                          <a:pt x="6975" y="584"/>
                        </a:lnTo>
                        <a:lnTo>
                          <a:pt x="7012" y="584"/>
                        </a:lnTo>
                        <a:lnTo>
                          <a:pt x="7012" y="575"/>
                        </a:lnTo>
                        <a:lnTo>
                          <a:pt x="7058" y="575"/>
                        </a:lnTo>
                        <a:lnTo>
                          <a:pt x="7058" y="557"/>
                        </a:lnTo>
                        <a:lnTo>
                          <a:pt x="7086" y="557"/>
                        </a:lnTo>
                        <a:lnTo>
                          <a:pt x="7086" y="538"/>
                        </a:lnTo>
                        <a:lnTo>
                          <a:pt x="7114" y="538"/>
                        </a:lnTo>
                        <a:lnTo>
                          <a:pt x="7114" y="529"/>
                        </a:lnTo>
                        <a:lnTo>
                          <a:pt x="7151" y="529"/>
                        </a:lnTo>
                        <a:lnTo>
                          <a:pt x="7151" y="510"/>
                        </a:lnTo>
                        <a:lnTo>
                          <a:pt x="7178" y="510"/>
                        </a:lnTo>
                        <a:lnTo>
                          <a:pt x="7178" y="492"/>
                        </a:lnTo>
                        <a:lnTo>
                          <a:pt x="7206" y="492"/>
                        </a:lnTo>
                        <a:lnTo>
                          <a:pt x="7206" y="482"/>
                        </a:lnTo>
                        <a:lnTo>
                          <a:pt x="7243" y="482"/>
                        </a:lnTo>
                        <a:lnTo>
                          <a:pt x="7243" y="464"/>
                        </a:lnTo>
                        <a:lnTo>
                          <a:pt x="7290" y="464"/>
                        </a:lnTo>
                        <a:lnTo>
                          <a:pt x="7290" y="445"/>
                        </a:lnTo>
                        <a:lnTo>
                          <a:pt x="7336" y="445"/>
                        </a:lnTo>
                        <a:lnTo>
                          <a:pt x="7336" y="436"/>
                        </a:lnTo>
                        <a:lnTo>
                          <a:pt x="7382" y="436"/>
                        </a:lnTo>
                        <a:lnTo>
                          <a:pt x="7382" y="418"/>
                        </a:lnTo>
                        <a:lnTo>
                          <a:pt x="7429" y="418"/>
                        </a:lnTo>
                        <a:lnTo>
                          <a:pt x="7429" y="399"/>
                        </a:lnTo>
                        <a:lnTo>
                          <a:pt x="7475" y="399"/>
                        </a:lnTo>
                        <a:lnTo>
                          <a:pt x="7475" y="390"/>
                        </a:lnTo>
                        <a:lnTo>
                          <a:pt x="7530" y="390"/>
                        </a:lnTo>
                        <a:lnTo>
                          <a:pt x="7530" y="371"/>
                        </a:lnTo>
                        <a:lnTo>
                          <a:pt x="7577" y="371"/>
                        </a:lnTo>
                        <a:lnTo>
                          <a:pt x="7577" y="353"/>
                        </a:lnTo>
                        <a:lnTo>
                          <a:pt x="7623" y="353"/>
                        </a:lnTo>
                        <a:lnTo>
                          <a:pt x="7623" y="344"/>
                        </a:lnTo>
                        <a:lnTo>
                          <a:pt x="7669" y="344"/>
                        </a:lnTo>
                        <a:lnTo>
                          <a:pt x="7669" y="325"/>
                        </a:lnTo>
                        <a:lnTo>
                          <a:pt x="7734" y="325"/>
                        </a:lnTo>
                        <a:lnTo>
                          <a:pt x="7734" y="307"/>
                        </a:lnTo>
                        <a:lnTo>
                          <a:pt x="7799" y="307"/>
                        </a:lnTo>
                        <a:lnTo>
                          <a:pt x="7799" y="297"/>
                        </a:lnTo>
                        <a:lnTo>
                          <a:pt x="7873" y="297"/>
                        </a:lnTo>
                        <a:lnTo>
                          <a:pt x="7873" y="279"/>
                        </a:lnTo>
                        <a:lnTo>
                          <a:pt x="7947" y="279"/>
                        </a:lnTo>
                        <a:lnTo>
                          <a:pt x="7947" y="260"/>
                        </a:lnTo>
                        <a:lnTo>
                          <a:pt x="8040" y="260"/>
                        </a:lnTo>
                        <a:lnTo>
                          <a:pt x="8040" y="251"/>
                        </a:lnTo>
                        <a:lnTo>
                          <a:pt x="8123" y="251"/>
                        </a:lnTo>
                        <a:lnTo>
                          <a:pt x="8123" y="232"/>
                        </a:lnTo>
                        <a:lnTo>
                          <a:pt x="8271" y="232"/>
                        </a:lnTo>
                        <a:lnTo>
                          <a:pt x="8271" y="214"/>
                        </a:lnTo>
                        <a:lnTo>
                          <a:pt x="8892" y="214"/>
                        </a:lnTo>
                        <a:lnTo>
                          <a:pt x="8892" y="232"/>
                        </a:lnTo>
                        <a:lnTo>
                          <a:pt x="9059" y="232"/>
                        </a:lnTo>
                        <a:lnTo>
                          <a:pt x="9059" y="251"/>
                        </a:lnTo>
                        <a:lnTo>
                          <a:pt x="9198" y="251"/>
                        </a:lnTo>
                        <a:lnTo>
                          <a:pt x="9198" y="260"/>
                        </a:lnTo>
                        <a:lnTo>
                          <a:pt x="9290" y="260"/>
                        </a:lnTo>
                        <a:lnTo>
                          <a:pt x="9290" y="279"/>
                        </a:lnTo>
                        <a:lnTo>
                          <a:pt x="9374" y="279"/>
                        </a:lnTo>
                        <a:lnTo>
                          <a:pt x="9374" y="297"/>
                        </a:lnTo>
                        <a:lnTo>
                          <a:pt x="9429" y="297"/>
                        </a:lnTo>
                        <a:lnTo>
                          <a:pt x="9429" y="307"/>
                        </a:lnTo>
                        <a:lnTo>
                          <a:pt x="9494" y="307"/>
                        </a:lnTo>
                        <a:lnTo>
                          <a:pt x="9494" y="325"/>
                        </a:lnTo>
                        <a:lnTo>
                          <a:pt x="9559" y="325"/>
                        </a:lnTo>
                        <a:lnTo>
                          <a:pt x="9559" y="344"/>
                        </a:lnTo>
                        <a:lnTo>
                          <a:pt x="9615" y="344"/>
                        </a:lnTo>
                        <a:lnTo>
                          <a:pt x="9615" y="353"/>
                        </a:lnTo>
                        <a:lnTo>
                          <a:pt x="9661" y="353"/>
                        </a:lnTo>
                        <a:lnTo>
                          <a:pt x="9661" y="371"/>
                        </a:lnTo>
                        <a:lnTo>
                          <a:pt x="9707" y="371"/>
                        </a:lnTo>
                        <a:lnTo>
                          <a:pt x="9707" y="390"/>
                        </a:lnTo>
                        <a:lnTo>
                          <a:pt x="9753" y="390"/>
                        </a:lnTo>
                        <a:lnTo>
                          <a:pt x="9753" y="399"/>
                        </a:lnTo>
                        <a:lnTo>
                          <a:pt x="9800" y="399"/>
                        </a:lnTo>
                        <a:lnTo>
                          <a:pt x="9800" y="418"/>
                        </a:lnTo>
                        <a:lnTo>
                          <a:pt x="9846" y="418"/>
                        </a:lnTo>
                        <a:lnTo>
                          <a:pt x="9846" y="436"/>
                        </a:lnTo>
                        <a:lnTo>
                          <a:pt x="9892" y="436"/>
                        </a:lnTo>
                        <a:lnTo>
                          <a:pt x="9892" y="445"/>
                        </a:lnTo>
                        <a:lnTo>
                          <a:pt x="9939" y="445"/>
                        </a:lnTo>
                        <a:lnTo>
                          <a:pt x="9939" y="464"/>
                        </a:lnTo>
                        <a:lnTo>
                          <a:pt x="9976" y="464"/>
                        </a:lnTo>
                        <a:lnTo>
                          <a:pt x="9976" y="482"/>
                        </a:lnTo>
                        <a:lnTo>
                          <a:pt x="10004" y="482"/>
                        </a:lnTo>
                        <a:lnTo>
                          <a:pt x="10004" y="492"/>
                        </a:lnTo>
                        <a:lnTo>
                          <a:pt x="10050" y="492"/>
                        </a:lnTo>
                        <a:lnTo>
                          <a:pt x="10050" y="510"/>
                        </a:lnTo>
                        <a:lnTo>
                          <a:pt x="10078" y="510"/>
                        </a:lnTo>
                        <a:lnTo>
                          <a:pt x="10078" y="529"/>
                        </a:lnTo>
                        <a:lnTo>
                          <a:pt x="10115" y="529"/>
                        </a:lnTo>
                        <a:lnTo>
                          <a:pt x="10115" y="538"/>
                        </a:lnTo>
                        <a:lnTo>
                          <a:pt x="10143" y="538"/>
                        </a:lnTo>
                        <a:lnTo>
                          <a:pt x="10143" y="557"/>
                        </a:lnTo>
                        <a:lnTo>
                          <a:pt x="10189" y="557"/>
                        </a:lnTo>
                        <a:lnTo>
                          <a:pt x="10189" y="575"/>
                        </a:lnTo>
                        <a:lnTo>
                          <a:pt x="10217" y="575"/>
                        </a:lnTo>
                        <a:lnTo>
                          <a:pt x="10217" y="584"/>
                        </a:lnTo>
                        <a:lnTo>
                          <a:pt x="10254" y="584"/>
                        </a:lnTo>
                        <a:lnTo>
                          <a:pt x="10254" y="603"/>
                        </a:lnTo>
                        <a:lnTo>
                          <a:pt x="10281" y="603"/>
                        </a:lnTo>
                        <a:lnTo>
                          <a:pt x="10281" y="621"/>
                        </a:lnTo>
                        <a:lnTo>
                          <a:pt x="10309" y="621"/>
                        </a:lnTo>
                        <a:lnTo>
                          <a:pt x="10309" y="631"/>
                        </a:lnTo>
                        <a:lnTo>
                          <a:pt x="10346" y="631"/>
                        </a:lnTo>
                        <a:lnTo>
                          <a:pt x="10346" y="649"/>
                        </a:lnTo>
                        <a:lnTo>
                          <a:pt x="10374" y="649"/>
                        </a:lnTo>
                        <a:lnTo>
                          <a:pt x="10374" y="668"/>
                        </a:lnTo>
                        <a:lnTo>
                          <a:pt x="10402" y="668"/>
                        </a:lnTo>
                        <a:lnTo>
                          <a:pt x="10402" y="677"/>
                        </a:lnTo>
                        <a:lnTo>
                          <a:pt x="10420" y="677"/>
                        </a:lnTo>
                        <a:lnTo>
                          <a:pt x="10420" y="696"/>
                        </a:lnTo>
                        <a:lnTo>
                          <a:pt x="10448" y="696"/>
                        </a:lnTo>
                        <a:lnTo>
                          <a:pt x="10448" y="714"/>
                        </a:lnTo>
                        <a:lnTo>
                          <a:pt x="10485" y="714"/>
                        </a:lnTo>
                        <a:lnTo>
                          <a:pt x="10485" y="723"/>
                        </a:lnTo>
                        <a:lnTo>
                          <a:pt x="10513" y="723"/>
                        </a:lnTo>
                        <a:lnTo>
                          <a:pt x="10513" y="742"/>
                        </a:lnTo>
                        <a:lnTo>
                          <a:pt x="10541" y="742"/>
                        </a:lnTo>
                        <a:lnTo>
                          <a:pt x="10541" y="760"/>
                        </a:lnTo>
                        <a:lnTo>
                          <a:pt x="10559" y="760"/>
                        </a:lnTo>
                        <a:lnTo>
                          <a:pt x="10559" y="770"/>
                        </a:lnTo>
                        <a:lnTo>
                          <a:pt x="10587" y="770"/>
                        </a:lnTo>
                        <a:lnTo>
                          <a:pt x="10587" y="788"/>
                        </a:lnTo>
                        <a:lnTo>
                          <a:pt x="10624" y="788"/>
                        </a:lnTo>
                        <a:lnTo>
                          <a:pt x="10624" y="807"/>
                        </a:lnTo>
                        <a:lnTo>
                          <a:pt x="10633" y="807"/>
                        </a:lnTo>
                        <a:lnTo>
                          <a:pt x="10633" y="816"/>
                        </a:lnTo>
                        <a:lnTo>
                          <a:pt x="10670" y="816"/>
                        </a:lnTo>
                        <a:lnTo>
                          <a:pt x="10670" y="834"/>
                        </a:lnTo>
                        <a:lnTo>
                          <a:pt x="10680" y="834"/>
                        </a:lnTo>
                        <a:lnTo>
                          <a:pt x="10680" y="853"/>
                        </a:lnTo>
                        <a:lnTo>
                          <a:pt x="10717" y="853"/>
                        </a:lnTo>
                        <a:lnTo>
                          <a:pt x="10717" y="862"/>
                        </a:lnTo>
                        <a:lnTo>
                          <a:pt x="10726" y="862"/>
                        </a:lnTo>
                        <a:lnTo>
                          <a:pt x="10726" y="881"/>
                        </a:lnTo>
                        <a:lnTo>
                          <a:pt x="10763" y="881"/>
                        </a:lnTo>
                        <a:lnTo>
                          <a:pt x="10763" y="899"/>
                        </a:lnTo>
                        <a:lnTo>
                          <a:pt x="10772" y="899"/>
                        </a:lnTo>
                        <a:lnTo>
                          <a:pt x="10772" y="909"/>
                        </a:lnTo>
                        <a:lnTo>
                          <a:pt x="10791" y="909"/>
                        </a:lnTo>
                        <a:lnTo>
                          <a:pt x="10791" y="927"/>
                        </a:lnTo>
                        <a:lnTo>
                          <a:pt x="10819" y="927"/>
                        </a:lnTo>
                        <a:lnTo>
                          <a:pt x="10819" y="946"/>
                        </a:lnTo>
                        <a:lnTo>
                          <a:pt x="10837" y="946"/>
                        </a:lnTo>
                        <a:lnTo>
                          <a:pt x="10837" y="955"/>
                        </a:lnTo>
                        <a:lnTo>
                          <a:pt x="10856" y="955"/>
                        </a:lnTo>
                        <a:lnTo>
                          <a:pt x="10856" y="973"/>
                        </a:lnTo>
                        <a:lnTo>
                          <a:pt x="10884" y="973"/>
                        </a:lnTo>
                        <a:lnTo>
                          <a:pt x="10884" y="992"/>
                        </a:lnTo>
                        <a:lnTo>
                          <a:pt x="10902" y="992"/>
                        </a:lnTo>
                        <a:lnTo>
                          <a:pt x="10902" y="1001"/>
                        </a:lnTo>
                        <a:lnTo>
                          <a:pt x="10911" y="1001"/>
                        </a:lnTo>
                        <a:lnTo>
                          <a:pt x="10911" y="1020"/>
                        </a:lnTo>
                        <a:lnTo>
                          <a:pt x="10930" y="1020"/>
                        </a:lnTo>
                        <a:lnTo>
                          <a:pt x="10930" y="1038"/>
                        </a:lnTo>
                        <a:lnTo>
                          <a:pt x="10958" y="1038"/>
                        </a:lnTo>
                        <a:lnTo>
                          <a:pt x="10958" y="1048"/>
                        </a:lnTo>
                        <a:lnTo>
                          <a:pt x="10976" y="1048"/>
                        </a:lnTo>
                        <a:lnTo>
                          <a:pt x="10976" y="1066"/>
                        </a:lnTo>
                        <a:lnTo>
                          <a:pt x="10995" y="1066"/>
                        </a:lnTo>
                        <a:lnTo>
                          <a:pt x="10995" y="1085"/>
                        </a:lnTo>
                        <a:lnTo>
                          <a:pt x="11004" y="1085"/>
                        </a:lnTo>
                        <a:lnTo>
                          <a:pt x="11004" y="1094"/>
                        </a:lnTo>
                        <a:lnTo>
                          <a:pt x="11022" y="1094"/>
                        </a:lnTo>
                        <a:lnTo>
                          <a:pt x="11022" y="1112"/>
                        </a:lnTo>
                        <a:lnTo>
                          <a:pt x="11050" y="1112"/>
                        </a:lnTo>
                        <a:lnTo>
                          <a:pt x="11050" y="1131"/>
                        </a:lnTo>
                        <a:lnTo>
                          <a:pt x="11069" y="1131"/>
                        </a:lnTo>
                        <a:lnTo>
                          <a:pt x="11069" y="1140"/>
                        </a:lnTo>
                        <a:lnTo>
                          <a:pt x="11087" y="1140"/>
                        </a:lnTo>
                        <a:lnTo>
                          <a:pt x="11087" y="1159"/>
                        </a:lnTo>
                        <a:lnTo>
                          <a:pt x="11097" y="1159"/>
                        </a:lnTo>
                        <a:lnTo>
                          <a:pt x="11097" y="1177"/>
                        </a:lnTo>
                        <a:lnTo>
                          <a:pt x="11115" y="1177"/>
                        </a:lnTo>
                        <a:lnTo>
                          <a:pt x="11115" y="1186"/>
                        </a:lnTo>
                        <a:lnTo>
                          <a:pt x="11134" y="1186"/>
                        </a:lnTo>
                        <a:lnTo>
                          <a:pt x="11134" y="1205"/>
                        </a:lnTo>
                        <a:lnTo>
                          <a:pt x="11143" y="1205"/>
                        </a:lnTo>
                        <a:lnTo>
                          <a:pt x="11143" y="1223"/>
                        </a:lnTo>
                        <a:lnTo>
                          <a:pt x="11161" y="1223"/>
                        </a:lnTo>
                        <a:lnTo>
                          <a:pt x="11161" y="1233"/>
                        </a:lnTo>
                        <a:lnTo>
                          <a:pt x="11180" y="1233"/>
                        </a:lnTo>
                        <a:lnTo>
                          <a:pt x="11180" y="1251"/>
                        </a:lnTo>
                        <a:lnTo>
                          <a:pt x="11189" y="1251"/>
                        </a:lnTo>
                        <a:lnTo>
                          <a:pt x="11189" y="1270"/>
                        </a:lnTo>
                        <a:lnTo>
                          <a:pt x="11208" y="1270"/>
                        </a:lnTo>
                        <a:lnTo>
                          <a:pt x="11208" y="1279"/>
                        </a:lnTo>
                        <a:lnTo>
                          <a:pt x="11226" y="1279"/>
                        </a:lnTo>
                        <a:lnTo>
                          <a:pt x="11226" y="1298"/>
                        </a:lnTo>
                        <a:lnTo>
                          <a:pt x="11235" y="1298"/>
                        </a:lnTo>
                        <a:lnTo>
                          <a:pt x="11235" y="1316"/>
                        </a:lnTo>
                        <a:lnTo>
                          <a:pt x="11254" y="1316"/>
                        </a:lnTo>
                        <a:lnTo>
                          <a:pt x="11254" y="1325"/>
                        </a:lnTo>
                        <a:lnTo>
                          <a:pt x="11273" y="1325"/>
                        </a:lnTo>
                        <a:lnTo>
                          <a:pt x="11273" y="1344"/>
                        </a:lnTo>
                        <a:lnTo>
                          <a:pt x="11282" y="1344"/>
                        </a:lnTo>
                        <a:lnTo>
                          <a:pt x="11282" y="1362"/>
                        </a:lnTo>
                        <a:lnTo>
                          <a:pt x="11300" y="1362"/>
                        </a:lnTo>
                        <a:lnTo>
                          <a:pt x="11300" y="1372"/>
                        </a:lnTo>
                        <a:lnTo>
                          <a:pt x="11319" y="1372"/>
                        </a:lnTo>
                        <a:lnTo>
                          <a:pt x="11319" y="1390"/>
                        </a:lnTo>
                        <a:lnTo>
                          <a:pt x="11328" y="1390"/>
                        </a:lnTo>
                        <a:lnTo>
                          <a:pt x="11328" y="1409"/>
                        </a:lnTo>
                        <a:lnTo>
                          <a:pt x="11347" y="1409"/>
                        </a:lnTo>
                        <a:lnTo>
                          <a:pt x="11347" y="1418"/>
                        </a:lnTo>
                        <a:lnTo>
                          <a:pt x="11365" y="1418"/>
                        </a:lnTo>
                        <a:lnTo>
                          <a:pt x="11365" y="1437"/>
                        </a:lnTo>
                        <a:lnTo>
                          <a:pt x="11374" y="1437"/>
                        </a:lnTo>
                        <a:lnTo>
                          <a:pt x="11374" y="1455"/>
                        </a:lnTo>
                        <a:lnTo>
                          <a:pt x="11393" y="1455"/>
                        </a:lnTo>
                        <a:lnTo>
                          <a:pt x="11393" y="1464"/>
                        </a:lnTo>
                        <a:lnTo>
                          <a:pt x="11411" y="1464"/>
                        </a:lnTo>
                        <a:lnTo>
                          <a:pt x="11411" y="1501"/>
                        </a:lnTo>
                        <a:lnTo>
                          <a:pt x="11421" y="1501"/>
                        </a:lnTo>
                        <a:lnTo>
                          <a:pt x="11421" y="1511"/>
                        </a:lnTo>
                        <a:lnTo>
                          <a:pt x="11439" y="1511"/>
                        </a:lnTo>
                        <a:lnTo>
                          <a:pt x="11439" y="1529"/>
                        </a:lnTo>
                        <a:lnTo>
                          <a:pt x="11458" y="1529"/>
                        </a:lnTo>
                        <a:lnTo>
                          <a:pt x="11458" y="1548"/>
                        </a:lnTo>
                        <a:lnTo>
                          <a:pt x="11467" y="1548"/>
                        </a:lnTo>
                        <a:lnTo>
                          <a:pt x="11467" y="1557"/>
                        </a:lnTo>
                        <a:lnTo>
                          <a:pt x="11486" y="1557"/>
                        </a:lnTo>
                        <a:lnTo>
                          <a:pt x="11486" y="1594"/>
                        </a:lnTo>
                        <a:lnTo>
                          <a:pt x="11504" y="1594"/>
                        </a:lnTo>
                        <a:lnTo>
                          <a:pt x="11504" y="1603"/>
                        </a:lnTo>
                        <a:lnTo>
                          <a:pt x="11513" y="1603"/>
                        </a:lnTo>
                        <a:lnTo>
                          <a:pt x="11513" y="1622"/>
                        </a:lnTo>
                        <a:lnTo>
                          <a:pt x="11532" y="1622"/>
                        </a:lnTo>
                        <a:lnTo>
                          <a:pt x="11532" y="1650"/>
                        </a:lnTo>
                        <a:lnTo>
                          <a:pt x="11550" y="1650"/>
                        </a:lnTo>
                        <a:lnTo>
                          <a:pt x="11550" y="1668"/>
                        </a:lnTo>
                        <a:lnTo>
                          <a:pt x="11560" y="1668"/>
                        </a:lnTo>
                        <a:lnTo>
                          <a:pt x="11560" y="1687"/>
                        </a:lnTo>
                        <a:lnTo>
                          <a:pt x="11578" y="1687"/>
                        </a:lnTo>
                        <a:lnTo>
                          <a:pt x="11578" y="1696"/>
                        </a:lnTo>
                        <a:lnTo>
                          <a:pt x="11597" y="1696"/>
                        </a:lnTo>
                        <a:lnTo>
                          <a:pt x="11597" y="1733"/>
                        </a:lnTo>
                        <a:lnTo>
                          <a:pt x="11606" y="1733"/>
                        </a:lnTo>
                        <a:lnTo>
                          <a:pt x="11606" y="1742"/>
                        </a:lnTo>
                        <a:lnTo>
                          <a:pt x="11625" y="1742"/>
                        </a:lnTo>
                        <a:lnTo>
                          <a:pt x="11625" y="1779"/>
                        </a:lnTo>
                        <a:lnTo>
                          <a:pt x="11643" y="1779"/>
                        </a:lnTo>
                        <a:lnTo>
                          <a:pt x="11643" y="1789"/>
                        </a:lnTo>
                        <a:lnTo>
                          <a:pt x="11652" y="1789"/>
                        </a:lnTo>
                        <a:lnTo>
                          <a:pt x="11652" y="1826"/>
                        </a:lnTo>
                        <a:lnTo>
                          <a:pt x="11671" y="1826"/>
                        </a:lnTo>
                        <a:lnTo>
                          <a:pt x="11671" y="1835"/>
                        </a:lnTo>
                        <a:lnTo>
                          <a:pt x="11689" y="1835"/>
                        </a:lnTo>
                        <a:lnTo>
                          <a:pt x="11689" y="1872"/>
                        </a:lnTo>
                        <a:lnTo>
                          <a:pt x="11699" y="1872"/>
                        </a:lnTo>
                        <a:lnTo>
                          <a:pt x="11699" y="1881"/>
                        </a:lnTo>
                        <a:lnTo>
                          <a:pt x="11717" y="1881"/>
                        </a:lnTo>
                        <a:lnTo>
                          <a:pt x="11717" y="1918"/>
                        </a:lnTo>
                        <a:lnTo>
                          <a:pt x="11736" y="1918"/>
                        </a:lnTo>
                        <a:lnTo>
                          <a:pt x="11736" y="1927"/>
                        </a:lnTo>
                        <a:lnTo>
                          <a:pt x="11745" y="1927"/>
                        </a:lnTo>
                        <a:lnTo>
                          <a:pt x="11745" y="1964"/>
                        </a:lnTo>
                        <a:lnTo>
                          <a:pt x="11763" y="1964"/>
                        </a:lnTo>
                        <a:lnTo>
                          <a:pt x="11763" y="1974"/>
                        </a:lnTo>
                        <a:lnTo>
                          <a:pt x="11782" y="1974"/>
                        </a:lnTo>
                        <a:lnTo>
                          <a:pt x="11782" y="2011"/>
                        </a:lnTo>
                        <a:lnTo>
                          <a:pt x="11791" y="2011"/>
                        </a:lnTo>
                        <a:lnTo>
                          <a:pt x="11791" y="2039"/>
                        </a:lnTo>
                        <a:lnTo>
                          <a:pt x="11810" y="2039"/>
                        </a:lnTo>
                        <a:lnTo>
                          <a:pt x="11810" y="2066"/>
                        </a:lnTo>
                        <a:lnTo>
                          <a:pt x="11828" y="2066"/>
                        </a:lnTo>
                        <a:lnTo>
                          <a:pt x="11828" y="2103"/>
                        </a:lnTo>
                        <a:lnTo>
                          <a:pt x="11838" y="2103"/>
                        </a:lnTo>
                        <a:lnTo>
                          <a:pt x="11838" y="2131"/>
                        </a:lnTo>
                        <a:lnTo>
                          <a:pt x="11856" y="2131"/>
                        </a:lnTo>
                        <a:lnTo>
                          <a:pt x="11856" y="2150"/>
                        </a:lnTo>
                        <a:lnTo>
                          <a:pt x="11875" y="2150"/>
                        </a:lnTo>
                        <a:lnTo>
                          <a:pt x="11875" y="2178"/>
                        </a:lnTo>
                        <a:lnTo>
                          <a:pt x="11884" y="2178"/>
                        </a:lnTo>
                        <a:lnTo>
                          <a:pt x="11884" y="2205"/>
                        </a:lnTo>
                        <a:lnTo>
                          <a:pt x="11902" y="2205"/>
                        </a:lnTo>
                        <a:lnTo>
                          <a:pt x="11902" y="2242"/>
                        </a:lnTo>
                        <a:lnTo>
                          <a:pt x="11921" y="2242"/>
                        </a:lnTo>
                        <a:lnTo>
                          <a:pt x="11921" y="2270"/>
                        </a:lnTo>
                        <a:lnTo>
                          <a:pt x="11930" y="2270"/>
                        </a:lnTo>
                        <a:lnTo>
                          <a:pt x="11930" y="2298"/>
                        </a:lnTo>
                        <a:lnTo>
                          <a:pt x="11949" y="2298"/>
                        </a:lnTo>
                        <a:lnTo>
                          <a:pt x="11949" y="2344"/>
                        </a:lnTo>
                        <a:lnTo>
                          <a:pt x="11967" y="2344"/>
                        </a:lnTo>
                        <a:lnTo>
                          <a:pt x="11967" y="2381"/>
                        </a:lnTo>
                        <a:lnTo>
                          <a:pt x="11976" y="2381"/>
                        </a:lnTo>
                        <a:lnTo>
                          <a:pt x="11976" y="2409"/>
                        </a:lnTo>
                        <a:lnTo>
                          <a:pt x="11995" y="2409"/>
                        </a:lnTo>
                        <a:lnTo>
                          <a:pt x="11995" y="2437"/>
                        </a:lnTo>
                        <a:lnTo>
                          <a:pt x="12014" y="2437"/>
                        </a:lnTo>
                        <a:lnTo>
                          <a:pt x="12014" y="2483"/>
                        </a:lnTo>
                        <a:lnTo>
                          <a:pt x="12023" y="2483"/>
                        </a:lnTo>
                        <a:lnTo>
                          <a:pt x="12023" y="2520"/>
                        </a:lnTo>
                        <a:lnTo>
                          <a:pt x="12041" y="2520"/>
                        </a:lnTo>
                        <a:lnTo>
                          <a:pt x="12041" y="2567"/>
                        </a:lnTo>
                        <a:lnTo>
                          <a:pt x="12060" y="2567"/>
                        </a:lnTo>
                        <a:lnTo>
                          <a:pt x="12060" y="2613"/>
                        </a:lnTo>
                        <a:lnTo>
                          <a:pt x="12069" y="2613"/>
                        </a:lnTo>
                        <a:lnTo>
                          <a:pt x="12069" y="2659"/>
                        </a:lnTo>
                        <a:lnTo>
                          <a:pt x="12088" y="2659"/>
                        </a:lnTo>
                        <a:lnTo>
                          <a:pt x="12088" y="2705"/>
                        </a:lnTo>
                        <a:lnTo>
                          <a:pt x="12106" y="2705"/>
                        </a:lnTo>
                        <a:lnTo>
                          <a:pt x="12106" y="2733"/>
                        </a:lnTo>
                        <a:lnTo>
                          <a:pt x="12115" y="2733"/>
                        </a:lnTo>
                        <a:lnTo>
                          <a:pt x="12115" y="2780"/>
                        </a:lnTo>
                        <a:lnTo>
                          <a:pt x="12134" y="2780"/>
                        </a:lnTo>
                        <a:lnTo>
                          <a:pt x="12134" y="2844"/>
                        </a:lnTo>
                        <a:lnTo>
                          <a:pt x="12152" y="2844"/>
                        </a:lnTo>
                        <a:lnTo>
                          <a:pt x="12152" y="2900"/>
                        </a:lnTo>
                        <a:lnTo>
                          <a:pt x="12162" y="2900"/>
                        </a:lnTo>
                        <a:lnTo>
                          <a:pt x="12162" y="2965"/>
                        </a:lnTo>
                        <a:lnTo>
                          <a:pt x="12180" y="2965"/>
                        </a:lnTo>
                        <a:lnTo>
                          <a:pt x="12180" y="3030"/>
                        </a:lnTo>
                        <a:lnTo>
                          <a:pt x="12199" y="3030"/>
                        </a:lnTo>
                        <a:lnTo>
                          <a:pt x="12199" y="3104"/>
                        </a:lnTo>
                        <a:lnTo>
                          <a:pt x="12208" y="3104"/>
                        </a:lnTo>
                        <a:lnTo>
                          <a:pt x="12208" y="3178"/>
                        </a:lnTo>
                        <a:lnTo>
                          <a:pt x="12227" y="3178"/>
                        </a:lnTo>
                        <a:lnTo>
                          <a:pt x="12227" y="3271"/>
                        </a:lnTo>
                        <a:lnTo>
                          <a:pt x="12245" y="3271"/>
                        </a:lnTo>
                        <a:lnTo>
                          <a:pt x="12245" y="3382"/>
                        </a:lnTo>
                        <a:lnTo>
                          <a:pt x="12254" y="3382"/>
                        </a:lnTo>
                        <a:lnTo>
                          <a:pt x="12254" y="3567"/>
                        </a:lnTo>
                        <a:lnTo>
                          <a:pt x="12273" y="3567"/>
                        </a:lnTo>
                        <a:lnTo>
                          <a:pt x="12273" y="4030"/>
                        </a:lnTo>
                        <a:lnTo>
                          <a:pt x="12254" y="4030"/>
                        </a:lnTo>
                        <a:lnTo>
                          <a:pt x="12254" y="4215"/>
                        </a:lnTo>
                        <a:lnTo>
                          <a:pt x="12245" y="4215"/>
                        </a:lnTo>
                        <a:lnTo>
                          <a:pt x="12245" y="4326"/>
                        </a:lnTo>
                        <a:lnTo>
                          <a:pt x="12227" y="4326"/>
                        </a:lnTo>
                        <a:lnTo>
                          <a:pt x="12227" y="4419"/>
                        </a:lnTo>
                        <a:lnTo>
                          <a:pt x="12208" y="4419"/>
                        </a:lnTo>
                        <a:lnTo>
                          <a:pt x="12208" y="4512"/>
                        </a:lnTo>
                        <a:lnTo>
                          <a:pt x="12199" y="4512"/>
                        </a:lnTo>
                        <a:lnTo>
                          <a:pt x="12199" y="4567"/>
                        </a:lnTo>
                        <a:lnTo>
                          <a:pt x="12180" y="4567"/>
                        </a:lnTo>
                        <a:lnTo>
                          <a:pt x="12180" y="4632"/>
                        </a:lnTo>
                        <a:lnTo>
                          <a:pt x="12162" y="4632"/>
                        </a:lnTo>
                        <a:lnTo>
                          <a:pt x="12162" y="4697"/>
                        </a:lnTo>
                        <a:lnTo>
                          <a:pt x="12152" y="4697"/>
                        </a:lnTo>
                        <a:lnTo>
                          <a:pt x="12152" y="4743"/>
                        </a:lnTo>
                        <a:lnTo>
                          <a:pt x="12134" y="4743"/>
                        </a:lnTo>
                        <a:lnTo>
                          <a:pt x="12134" y="4799"/>
                        </a:lnTo>
                        <a:lnTo>
                          <a:pt x="12115" y="4799"/>
                        </a:lnTo>
                        <a:lnTo>
                          <a:pt x="12115" y="4845"/>
                        </a:lnTo>
                        <a:lnTo>
                          <a:pt x="12106" y="4845"/>
                        </a:lnTo>
                        <a:lnTo>
                          <a:pt x="12106" y="4891"/>
                        </a:lnTo>
                        <a:lnTo>
                          <a:pt x="12088" y="4891"/>
                        </a:lnTo>
                        <a:lnTo>
                          <a:pt x="12088" y="4938"/>
                        </a:lnTo>
                        <a:lnTo>
                          <a:pt x="12069" y="4938"/>
                        </a:lnTo>
                        <a:lnTo>
                          <a:pt x="12069" y="4984"/>
                        </a:lnTo>
                        <a:lnTo>
                          <a:pt x="12060" y="4984"/>
                        </a:lnTo>
                        <a:lnTo>
                          <a:pt x="12060" y="5030"/>
                        </a:lnTo>
                        <a:lnTo>
                          <a:pt x="12041" y="5030"/>
                        </a:lnTo>
                        <a:lnTo>
                          <a:pt x="12041" y="5049"/>
                        </a:lnTo>
                        <a:lnTo>
                          <a:pt x="12069" y="5049"/>
                        </a:lnTo>
                        <a:lnTo>
                          <a:pt x="12069" y="5030"/>
                        </a:lnTo>
                        <a:lnTo>
                          <a:pt x="12115" y="5030"/>
                        </a:lnTo>
                        <a:lnTo>
                          <a:pt x="12115" y="5021"/>
                        </a:lnTo>
                        <a:lnTo>
                          <a:pt x="12152" y="5021"/>
                        </a:lnTo>
                        <a:lnTo>
                          <a:pt x="12152" y="5003"/>
                        </a:lnTo>
                        <a:lnTo>
                          <a:pt x="12199" y="5003"/>
                        </a:lnTo>
                        <a:lnTo>
                          <a:pt x="12199" y="4984"/>
                        </a:lnTo>
                        <a:lnTo>
                          <a:pt x="12254" y="4984"/>
                        </a:lnTo>
                        <a:lnTo>
                          <a:pt x="12254" y="4975"/>
                        </a:lnTo>
                        <a:lnTo>
                          <a:pt x="12319" y="4975"/>
                        </a:lnTo>
                        <a:lnTo>
                          <a:pt x="12319" y="4956"/>
                        </a:lnTo>
                        <a:lnTo>
                          <a:pt x="12393" y="4956"/>
                        </a:lnTo>
                        <a:lnTo>
                          <a:pt x="12393" y="4938"/>
                        </a:lnTo>
                        <a:lnTo>
                          <a:pt x="12551" y="4938"/>
                        </a:lnTo>
                        <a:lnTo>
                          <a:pt x="12551" y="4928"/>
                        </a:lnTo>
                        <a:lnTo>
                          <a:pt x="12708" y="4928"/>
                        </a:lnTo>
                        <a:lnTo>
                          <a:pt x="12708" y="4938"/>
                        </a:lnTo>
                        <a:lnTo>
                          <a:pt x="12847" y="4938"/>
                        </a:lnTo>
                        <a:lnTo>
                          <a:pt x="12847" y="4956"/>
                        </a:lnTo>
                        <a:lnTo>
                          <a:pt x="12921" y="4956"/>
                        </a:lnTo>
                        <a:lnTo>
                          <a:pt x="12921" y="4975"/>
                        </a:lnTo>
                        <a:lnTo>
                          <a:pt x="12986" y="4975"/>
                        </a:lnTo>
                        <a:lnTo>
                          <a:pt x="12986" y="4984"/>
                        </a:lnTo>
                        <a:lnTo>
                          <a:pt x="13032" y="4984"/>
                        </a:lnTo>
                        <a:lnTo>
                          <a:pt x="13032" y="5003"/>
                        </a:lnTo>
                        <a:lnTo>
                          <a:pt x="13088" y="5003"/>
                        </a:lnTo>
                        <a:lnTo>
                          <a:pt x="13088" y="5021"/>
                        </a:lnTo>
                        <a:lnTo>
                          <a:pt x="13125" y="5021"/>
                        </a:lnTo>
                        <a:lnTo>
                          <a:pt x="13125" y="5030"/>
                        </a:lnTo>
                        <a:lnTo>
                          <a:pt x="13153" y="5030"/>
                        </a:lnTo>
                        <a:lnTo>
                          <a:pt x="13153" y="5049"/>
                        </a:lnTo>
                        <a:lnTo>
                          <a:pt x="13181" y="5049"/>
                        </a:lnTo>
                        <a:lnTo>
                          <a:pt x="13181" y="5067"/>
                        </a:lnTo>
                        <a:lnTo>
                          <a:pt x="13218" y="5067"/>
                        </a:lnTo>
                        <a:lnTo>
                          <a:pt x="13218" y="5077"/>
                        </a:lnTo>
                        <a:lnTo>
                          <a:pt x="13264" y="5077"/>
                        </a:lnTo>
                        <a:lnTo>
                          <a:pt x="13264" y="5095"/>
                        </a:lnTo>
                        <a:lnTo>
                          <a:pt x="13292" y="5095"/>
                        </a:lnTo>
                        <a:lnTo>
                          <a:pt x="13292" y="5114"/>
                        </a:lnTo>
                        <a:lnTo>
                          <a:pt x="13310" y="5114"/>
                        </a:lnTo>
                        <a:lnTo>
                          <a:pt x="13310" y="5123"/>
                        </a:lnTo>
                        <a:lnTo>
                          <a:pt x="13338" y="5123"/>
                        </a:lnTo>
                        <a:lnTo>
                          <a:pt x="13338" y="5142"/>
                        </a:lnTo>
                        <a:lnTo>
                          <a:pt x="13357" y="5142"/>
                        </a:lnTo>
                        <a:lnTo>
                          <a:pt x="13357" y="5160"/>
                        </a:lnTo>
                        <a:lnTo>
                          <a:pt x="13384" y="5160"/>
                        </a:lnTo>
                        <a:lnTo>
                          <a:pt x="13384" y="5169"/>
                        </a:lnTo>
                        <a:lnTo>
                          <a:pt x="13403" y="5169"/>
                        </a:lnTo>
                        <a:lnTo>
                          <a:pt x="13403" y="5188"/>
                        </a:lnTo>
                        <a:lnTo>
                          <a:pt x="13412" y="5188"/>
                        </a:lnTo>
                        <a:lnTo>
                          <a:pt x="13412" y="5206"/>
                        </a:lnTo>
                        <a:lnTo>
                          <a:pt x="13449" y="5206"/>
                        </a:lnTo>
                        <a:lnTo>
                          <a:pt x="13449" y="5216"/>
                        </a:lnTo>
                        <a:lnTo>
                          <a:pt x="13459" y="5216"/>
                        </a:lnTo>
                        <a:lnTo>
                          <a:pt x="13459" y="5234"/>
                        </a:lnTo>
                        <a:lnTo>
                          <a:pt x="13477" y="5234"/>
                        </a:lnTo>
                        <a:lnTo>
                          <a:pt x="13477" y="5253"/>
                        </a:lnTo>
                        <a:lnTo>
                          <a:pt x="13496" y="5253"/>
                        </a:lnTo>
                        <a:lnTo>
                          <a:pt x="13496" y="5262"/>
                        </a:lnTo>
                        <a:lnTo>
                          <a:pt x="13523" y="5262"/>
                        </a:lnTo>
                        <a:lnTo>
                          <a:pt x="13523" y="5280"/>
                        </a:lnTo>
                        <a:lnTo>
                          <a:pt x="13542" y="5280"/>
                        </a:lnTo>
                        <a:lnTo>
                          <a:pt x="13542" y="5299"/>
                        </a:lnTo>
                        <a:lnTo>
                          <a:pt x="13551" y="5299"/>
                        </a:lnTo>
                        <a:lnTo>
                          <a:pt x="13551" y="5308"/>
                        </a:lnTo>
                        <a:lnTo>
                          <a:pt x="13570" y="5308"/>
                        </a:lnTo>
                        <a:lnTo>
                          <a:pt x="13570" y="5327"/>
                        </a:lnTo>
                        <a:lnTo>
                          <a:pt x="13588" y="5327"/>
                        </a:lnTo>
                        <a:lnTo>
                          <a:pt x="13588" y="5345"/>
                        </a:lnTo>
                        <a:lnTo>
                          <a:pt x="13597" y="5345"/>
                        </a:lnTo>
                        <a:lnTo>
                          <a:pt x="13597" y="5355"/>
                        </a:lnTo>
                        <a:lnTo>
                          <a:pt x="13616" y="5355"/>
                        </a:lnTo>
                        <a:lnTo>
                          <a:pt x="13616" y="5345"/>
                        </a:lnTo>
                        <a:lnTo>
                          <a:pt x="13634" y="5345"/>
                        </a:lnTo>
                        <a:lnTo>
                          <a:pt x="13634" y="5308"/>
                        </a:lnTo>
                        <a:lnTo>
                          <a:pt x="13644" y="5308"/>
                        </a:lnTo>
                        <a:lnTo>
                          <a:pt x="13644" y="5299"/>
                        </a:lnTo>
                        <a:lnTo>
                          <a:pt x="13662" y="5299"/>
                        </a:lnTo>
                        <a:lnTo>
                          <a:pt x="13662" y="5280"/>
                        </a:lnTo>
                        <a:lnTo>
                          <a:pt x="13681" y="5280"/>
                        </a:lnTo>
                        <a:lnTo>
                          <a:pt x="13681" y="5262"/>
                        </a:lnTo>
                        <a:lnTo>
                          <a:pt x="13690" y="5262"/>
                        </a:lnTo>
                        <a:lnTo>
                          <a:pt x="13690" y="5253"/>
                        </a:lnTo>
                        <a:lnTo>
                          <a:pt x="13709" y="5253"/>
                        </a:lnTo>
                        <a:lnTo>
                          <a:pt x="13709" y="5234"/>
                        </a:lnTo>
                        <a:lnTo>
                          <a:pt x="13727" y="5234"/>
                        </a:lnTo>
                        <a:lnTo>
                          <a:pt x="13727" y="5216"/>
                        </a:lnTo>
                        <a:lnTo>
                          <a:pt x="13736" y="5216"/>
                        </a:lnTo>
                        <a:lnTo>
                          <a:pt x="13736" y="5206"/>
                        </a:lnTo>
                        <a:lnTo>
                          <a:pt x="13755" y="5206"/>
                        </a:lnTo>
                        <a:lnTo>
                          <a:pt x="13755" y="5188"/>
                        </a:lnTo>
                        <a:lnTo>
                          <a:pt x="13773" y="5188"/>
                        </a:lnTo>
                        <a:lnTo>
                          <a:pt x="13773" y="5169"/>
                        </a:lnTo>
                        <a:lnTo>
                          <a:pt x="13783" y="5169"/>
                        </a:lnTo>
                        <a:lnTo>
                          <a:pt x="13783" y="5142"/>
                        </a:lnTo>
                        <a:lnTo>
                          <a:pt x="13801" y="5142"/>
                        </a:lnTo>
                        <a:lnTo>
                          <a:pt x="13801" y="5123"/>
                        </a:lnTo>
                        <a:lnTo>
                          <a:pt x="13820" y="5123"/>
                        </a:lnTo>
                        <a:lnTo>
                          <a:pt x="13820" y="5114"/>
                        </a:lnTo>
                        <a:lnTo>
                          <a:pt x="13829" y="5114"/>
                        </a:lnTo>
                        <a:lnTo>
                          <a:pt x="13829" y="5095"/>
                        </a:lnTo>
                        <a:lnTo>
                          <a:pt x="13848" y="5095"/>
                        </a:lnTo>
                        <a:lnTo>
                          <a:pt x="13848" y="5077"/>
                        </a:lnTo>
                        <a:lnTo>
                          <a:pt x="13875" y="5077"/>
                        </a:lnTo>
                        <a:lnTo>
                          <a:pt x="13875" y="5067"/>
                        </a:lnTo>
                        <a:lnTo>
                          <a:pt x="13894" y="5067"/>
                        </a:lnTo>
                        <a:lnTo>
                          <a:pt x="13894" y="5049"/>
                        </a:lnTo>
                        <a:lnTo>
                          <a:pt x="13912" y="5049"/>
                        </a:lnTo>
                        <a:lnTo>
                          <a:pt x="13912" y="5030"/>
                        </a:lnTo>
                        <a:lnTo>
                          <a:pt x="13922" y="5030"/>
                        </a:lnTo>
                        <a:lnTo>
                          <a:pt x="13922" y="5021"/>
                        </a:lnTo>
                        <a:lnTo>
                          <a:pt x="13959" y="5021"/>
                        </a:lnTo>
                        <a:lnTo>
                          <a:pt x="13959" y="5003"/>
                        </a:lnTo>
                        <a:lnTo>
                          <a:pt x="13968" y="5003"/>
                        </a:lnTo>
                        <a:lnTo>
                          <a:pt x="13968" y="4984"/>
                        </a:lnTo>
                        <a:lnTo>
                          <a:pt x="13986" y="4984"/>
                        </a:lnTo>
                        <a:lnTo>
                          <a:pt x="13986" y="4975"/>
                        </a:lnTo>
                        <a:lnTo>
                          <a:pt x="14005" y="4975"/>
                        </a:lnTo>
                        <a:lnTo>
                          <a:pt x="14005" y="4956"/>
                        </a:lnTo>
                        <a:lnTo>
                          <a:pt x="14014" y="4956"/>
                        </a:lnTo>
                        <a:lnTo>
                          <a:pt x="14014" y="4938"/>
                        </a:lnTo>
                        <a:lnTo>
                          <a:pt x="14051" y="4938"/>
                        </a:lnTo>
                        <a:lnTo>
                          <a:pt x="14051" y="4928"/>
                        </a:lnTo>
                        <a:lnTo>
                          <a:pt x="14061" y="4928"/>
                        </a:lnTo>
                        <a:lnTo>
                          <a:pt x="14061" y="4910"/>
                        </a:lnTo>
                        <a:lnTo>
                          <a:pt x="14079" y="4910"/>
                        </a:lnTo>
                        <a:lnTo>
                          <a:pt x="14079" y="4891"/>
                        </a:lnTo>
                        <a:lnTo>
                          <a:pt x="14098" y="4891"/>
                        </a:lnTo>
                        <a:lnTo>
                          <a:pt x="14098" y="4882"/>
                        </a:lnTo>
                        <a:lnTo>
                          <a:pt x="14125" y="4882"/>
                        </a:lnTo>
                        <a:lnTo>
                          <a:pt x="14125" y="4864"/>
                        </a:lnTo>
                        <a:lnTo>
                          <a:pt x="14144" y="4864"/>
                        </a:lnTo>
                        <a:lnTo>
                          <a:pt x="14144" y="4845"/>
                        </a:lnTo>
                        <a:lnTo>
                          <a:pt x="14172" y="4845"/>
                        </a:lnTo>
                        <a:lnTo>
                          <a:pt x="14172" y="4836"/>
                        </a:lnTo>
                        <a:lnTo>
                          <a:pt x="14200" y="4836"/>
                        </a:lnTo>
                        <a:lnTo>
                          <a:pt x="14200" y="4817"/>
                        </a:lnTo>
                        <a:lnTo>
                          <a:pt x="14218" y="4817"/>
                        </a:lnTo>
                        <a:lnTo>
                          <a:pt x="14218" y="4799"/>
                        </a:lnTo>
                        <a:lnTo>
                          <a:pt x="14246" y="4799"/>
                        </a:lnTo>
                        <a:lnTo>
                          <a:pt x="14246" y="4790"/>
                        </a:lnTo>
                        <a:lnTo>
                          <a:pt x="14283" y="4790"/>
                        </a:lnTo>
                        <a:lnTo>
                          <a:pt x="14283" y="4771"/>
                        </a:lnTo>
                        <a:lnTo>
                          <a:pt x="14292" y="4771"/>
                        </a:lnTo>
                        <a:lnTo>
                          <a:pt x="14292" y="4753"/>
                        </a:lnTo>
                        <a:lnTo>
                          <a:pt x="14329" y="4753"/>
                        </a:lnTo>
                        <a:lnTo>
                          <a:pt x="14329" y="4743"/>
                        </a:lnTo>
                        <a:lnTo>
                          <a:pt x="14357" y="4743"/>
                        </a:lnTo>
                        <a:lnTo>
                          <a:pt x="14357" y="4725"/>
                        </a:lnTo>
                        <a:lnTo>
                          <a:pt x="14385" y="4725"/>
                        </a:lnTo>
                        <a:lnTo>
                          <a:pt x="14385" y="4706"/>
                        </a:lnTo>
                        <a:lnTo>
                          <a:pt x="14403" y="4706"/>
                        </a:lnTo>
                        <a:lnTo>
                          <a:pt x="14403" y="4697"/>
                        </a:lnTo>
                        <a:lnTo>
                          <a:pt x="14431" y="4697"/>
                        </a:lnTo>
                        <a:lnTo>
                          <a:pt x="14431" y="4678"/>
                        </a:lnTo>
                        <a:lnTo>
                          <a:pt x="14477" y="4678"/>
                        </a:lnTo>
                        <a:lnTo>
                          <a:pt x="14477" y="4660"/>
                        </a:lnTo>
                        <a:lnTo>
                          <a:pt x="14514" y="4660"/>
                        </a:lnTo>
                        <a:lnTo>
                          <a:pt x="14514" y="4651"/>
                        </a:lnTo>
                        <a:lnTo>
                          <a:pt x="14561" y="4651"/>
                        </a:lnTo>
                        <a:lnTo>
                          <a:pt x="14561" y="4632"/>
                        </a:lnTo>
                        <a:lnTo>
                          <a:pt x="14589" y="4632"/>
                        </a:lnTo>
                        <a:lnTo>
                          <a:pt x="14589" y="4614"/>
                        </a:lnTo>
                        <a:lnTo>
                          <a:pt x="14635" y="4614"/>
                        </a:lnTo>
                        <a:lnTo>
                          <a:pt x="14635" y="4604"/>
                        </a:lnTo>
                        <a:lnTo>
                          <a:pt x="14663" y="4604"/>
                        </a:lnTo>
                        <a:lnTo>
                          <a:pt x="14663" y="4586"/>
                        </a:lnTo>
                        <a:lnTo>
                          <a:pt x="14709" y="4586"/>
                        </a:lnTo>
                        <a:lnTo>
                          <a:pt x="14709" y="4567"/>
                        </a:lnTo>
                        <a:lnTo>
                          <a:pt x="14746" y="4567"/>
                        </a:lnTo>
                        <a:lnTo>
                          <a:pt x="14746" y="4558"/>
                        </a:lnTo>
                        <a:lnTo>
                          <a:pt x="14802" y="4558"/>
                        </a:lnTo>
                        <a:lnTo>
                          <a:pt x="14802" y="4539"/>
                        </a:lnTo>
                        <a:lnTo>
                          <a:pt x="14885" y="4539"/>
                        </a:lnTo>
                        <a:lnTo>
                          <a:pt x="14885" y="4521"/>
                        </a:lnTo>
                        <a:lnTo>
                          <a:pt x="14941" y="4521"/>
                        </a:lnTo>
                        <a:lnTo>
                          <a:pt x="14941" y="4512"/>
                        </a:lnTo>
                        <a:lnTo>
                          <a:pt x="15005" y="4512"/>
                        </a:lnTo>
                        <a:lnTo>
                          <a:pt x="15005" y="4493"/>
                        </a:lnTo>
                        <a:lnTo>
                          <a:pt x="15079" y="4493"/>
                        </a:lnTo>
                        <a:lnTo>
                          <a:pt x="15079" y="4475"/>
                        </a:lnTo>
                        <a:lnTo>
                          <a:pt x="15237" y="4475"/>
                        </a:lnTo>
                        <a:lnTo>
                          <a:pt x="15237" y="4465"/>
                        </a:lnTo>
                        <a:lnTo>
                          <a:pt x="15441" y="4465"/>
                        </a:lnTo>
                        <a:lnTo>
                          <a:pt x="15441" y="4447"/>
                        </a:lnTo>
                        <a:lnTo>
                          <a:pt x="15496" y="4447"/>
                        </a:lnTo>
                        <a:lnTo>
                          <a:pt x="15496" y="4465"/>
                        </a:lnTo>
                        <a:lnTo>
                          <a:pt x="15700" y="4465"/>
                        </a:lnTo>
                        <a:lnTo>
                          <a:pt x="15700" y="4475"/>
                        </a:lnTo>
                        <a:lnTo>
                          <a:pt x="15858" y="4475"/>
                        </a:lnTo>
                        <a:lnTo>
                          <a:pt x="15858" y="4493"/>
                        </a:lnTo>
                        <a:lnTo>
                          <a:pt x="15932" y="4493"/>
                        </a:lnTo>
                        <a:lnTo>
                          <a:pt x="15932" y="4512"/>
                        </a:lnTo>
                        <a:lnTo>
                          <a:pt x="16006" y="4512"/>
                        </a:lnTo>
                        <a:lnTo>
                          <a:pt x="16006" y="4521"/>
                        </a:lnTo>
                        <a:lnTo>
                          <a:pt x="16089" y="4521"/>
                        </a:lnTo>
                        <a:lnTo>
                          <a:pt x="16089" y="4539"/>
                        </a:lnTo>
                        <a:lnTo>
                          <a:pt x="16135" y="4539"/>
                        </a:lnTo>
                        <a:lnTo>
                          <a:pt x="16135" y="4558"/>
                        </a:lnTo>
                        <a:lnTo>
                          <a:pt x="16191" y="4558"/>
                        </a:lnTo>
                        <a:lnTo>
                          <a:pt x="16191" y="4521"/>
                        </a:lnTo>
                        <a:lnTo>
                          <a:pt x="16209" y="4521"/>
                        </a:lnTo>
                        <a:lnTo>
                          <a:pt x="16209" y="4475"/>
                        </a:lnTo>
                        <a:lnTo>
                          <a:pt x="16228" y="4475"/>
                        </a:lnTo>
                        <a:lnTo>
                          <a:pt x="16228" y="4447"/>
                        </a:lnTo>
                        <a:lnTo>
                          <a:pt x="16237" y="4447"/>
                        </a:lnTo>
                        <a:lnTo>
                          <a:pt x="16237" y="4419"/>
                        </a:lnTo>
                        <a:lnTo>
                          <a:pt x="16256" y="4419"/>
                        </a:lnTo>
                        <a:lnTo>
                          <a:pt x="16256" y="4382"/>
                        </a:lnTo>
                        <a:lnTo>
                          <a:pt x="16274" y="4382"/>
                        </a:lnTo>
                        <a:lnTo>
                          <a:pt x="16274" y="4336"/>
                        </a:lnTo>
                        <a:lnTo>
                          <a:pt x="16284" y="4336"/>
                        </a:lnTo>
                        <a:lnTo>
                          <a:pt x="16284" y="4308"/>
                        </a:lnTo>
                        <a:lnTo>
                          <a:pt x="16302" y="4308"/>
                        </a:lnTo>
                        <a:lnTo>
                          <a:pt x="16302" y="4289"/>
                        </a:lnTo>
                        <a:lnTo>
                          <a:pt x="16321" y="4289"/>
                        </a:lnTo>
                        <a:lnTo>
                          <a:pt x="16321" y="4262"/>
                        </a:lnTo>
                        <a:lnTo>
                          <a:pt x="16330" y="4262"/>
                        </a:lnTo>
                        <a:lnTo>
                          <a:pt x="16330" y="4234"/>
                        </a:lnTo>
                        <a:lnTo>
                          <a:pt x="16348" y="4234"/>
                        </a:lnTo>
                        <a:lnTo>
                          <a:pt x="16348" y="4197"/>
                        </a:lnTo>
                        <a:lnTo>
                          <a:pt x="16367" y="4197"/>
                        </a:lnTo>
                        <a:lnTo>
                          <a:pt x="16367" y="4187"/>
                        </a:lnTo>
                        <a:lnTo>
                          <a:pt x="16376" y="4187"/>
                        </a:lnTo>
                        <a:lnTo>
                          <a:pt x="16376" y="4150"/>
                        </a:lnTo>
                        <a:lnTo>
                          <a:pt x="16395" y="4150"/>
                        </a:lnTo>
                        <a:lnTo>
                          <a:pt x="16395" y="4123"/>
                        </a:lnTo>
                        <a:lnTo>
                          <a:pt x="16413" y="4123"/>
                        </a:lnTo>
                        <a:lnTo>
                          <a:pt x="16413" y="4095"/>
                        </a:lnTo>
                        <a:lnTo>
                          <a:pt x="16423" y="4095"/>
                        </a:lnTo>
                        <a:lnTo>
                          <a:pt x="16423" y="4076"/>
                        </a:lnTo>
                        <a:lnTo>
                          <a:pt x="16441" y="4076"/>
                        </a:lnTo>
                        <a:lnTo>
                          <a:pt x="16441" y="4058"/>
                        </a:lnTo>
                        <a:lnTo>
                          <a:pt x="16460" y="4058"/>
                        </a:lnTo>
                        <a:lnTo>
                          <a:pt x="16460" y="4030"/>
                        </a:lnTo>
                        <a:lnTo>
                          <a:pt x="16469" y="4030"/>
                        </a:lnTo>
                        <a:lnTo>
                          <a:pt x="16469" y="4012"/>
                        </a:lnTo>
                        <a:lnTo>
                          <a:pt x="16487" y="4012"/>
                        </a:lnTo>
                        <a:lnTo>
                          <a:pt x="16487" y="4002"/>
                        </a:lnTo>
                        <a:lnTo>
                          <a:pt x="16506" y="4002"/>
                        </a:lnTo>
                        <a:lnTo>
                          <a:pt x="16506" y="3965"/>
                        </a:lnTo>
                        <a:lnTo>
                          <a:pt x="16515" y="3965"/>
                        </a:lnTo>
                        <a:lnTo>
                          <a:pt x="16515" y="3956"/>
                        </a:lnTo>
                        <a:lnTo>
                          <a:pt x="16534" y="3956"/>
                        </a:lnTo>
                        <a:lnTo>
                          <a:pt x="16534" y="3937"/>
                        </a:lnTo>
                        <a:lnTo>
                          <a:pt x="16552" y="3937"/>
                        </a:lnTo>
                        <a:lnTo>
                          <a:pt x="16552" y="3910"/>
                        </a:lnTo>
                        <a:lnTo>
                          <a:pt x="16561" y="3910"/>
                        </a:lnTo>
                        <a:lnTo>
                          <a:pt x="16561" y="3891"/>
                        </a:lnTo>
                        <a:lnTo>
                          <a:pt x="16580" y="3891"/>
                        </a:lnTo>
                        <a:lnTo>
                          <a:pt x="16580" y="3873"/>
                        </a:lnTo>
                        <a:lnTo>
                          <a:pt x="16599" y="3873"/>
                        </a:lnTo>
                        <a:lnTo>
                          <a:pt x="16599" y="3863"/>
                        </a:lnTo>
                        <a:lnTo>
                          <a:pt x="16608" y="3863"/>
                        </a:lnTo>
                        <a:lnTo>
                          <a:pt x="16608" y="3845"/>
                        </a:lnTo>
                        <a:lnTo>
                          <a:pt x="16626" y="3845"/>
                        </a:lnTo>
                        <a:lnTo>
                          <a:pt x="16626" y="3826"/>
                        </a:lnTo>
                        <a:lnTo>
                          <a:pt x="16645" y="3826"/>
                        </a:lnTo>
                        <a:lnTo>
                          <a:pt x="16645" y="3798"/>
                        </a:lnTo>
                        <a:lnTo>
                          <a:pt x="16654" y="3798"/>
                        </a:lnTo>
                        <a:lnTo>
                          <a:pt x="16654" y="3780"/>
                        </a:lnTo>
                        <a:lnTo>
                          <a:pt x="16673" y="3780"/>
                        </a:lnTo>
                        <a:lnTo>
                          <a:pt x="16673" y="3771"/>
                        </a:lnTo>
                        <a:lnTo>
                          <a:pt x="16691" y="3771"/>
                        </a:lnTo>
                        <a:lnTo>
                          <a:pt x="16691" y="3752"/>
                        </a:lnTo>
                        <a:lnTo>
                          <a:pt x="16700" y="3752"/>
                        </a:lnTo>
                        <a:lnTo>
                          <a:pt x="16700" y="3734"/>
                        </a:lnTo>
                        <a:lnTo>
                          <a:pt x="16719" y="3734"/>
                        </a:lnTo>
                        <a:lnTo>
                          <a:pt x="16719" y="3724"/>
                        </a:lnTo>
                        <a:lnTo>
                          <a:pt x="16737" y="3724"/>
                        </a:lnTo>
                        <a:lnTo>
                          <a:pt x="16737" y="3706"/>
                        </a:lnTo>
                        <a:lnTo>
                          <a:pt x="16747" y="3706"/>
                        </a:lnTo>
                        <a:lnTo>
                          <a:pt x="16747" y="3687"/>
                        </a:lnTo>
                        <a:lnTo>
                          <a:pt x="16765" y="3687"/>
                        </a:lnTo>
                        <a:lnTo>
                          <a:pt x="16765" y="3678"/>
                        </a:lnTo>
                        <a:lnTo>
                          <a:pt x="16784" y="3678"/>
                        </a:lnTo>
                        <a:lnTo>
                          <a:pt x="16784" y="3660"/>
                        </a:lnTo>
                        <a:lnTo>
                          <a:pt x="16793" y="3660"/>
                        </a:lnTo>
                        <a:lnTo>
                          <a:pt x="16793" y="3641"/>
                        </a:lnTo>
                        <a:lnTo>
                          <a:pt x="16830" y="3641"/>
                        </a:lnTo>
                        <a:lnTo>
                          <a:pt x="16830" y="3632"/>
                        </a:lnTo>
                        <a:lnTo>
                          <a:pt x="16839" y="3632"/>
                        </a:lnTo>
                        <a:lnTo>
                          <a:pt x="16839" y="3613"/>
                        </a:lnTo>
                        <a:lnTo>
                          <a:pt x="16858" y="3613"/>
                        </a:lnTo>
                        <a:lnTo>
                          <a:pt x="16858" y="3595"/>
                        </a:lnTo>
                        <a:lnTo>
                          <a:pt x="16876" y="3595"/>
                        </a:lnTo>
                        <a:lnTo>
                          <a:pt x="16876" y="3585"/>
                        </a:lnTo>
                        <a:lnTo>
                          <a:pt x="16886" y="3585"/>
                        </a:lnTo>
                        <a:lnTo>
                          <a:pt x="16886" y="3567"/>
                        </a:lnTo>
                        <a:lnTo>
                          <a:pt x="16923" y="3567"/>
                        </a:lnTo>
                        <a:lnTo>
                          <a:pt x="16923" y="3548"/>
                        </a:lnTo>
                        <a:lnTo>
                          <a:pt x="16932" y="3548"/>
                        </a:lnTo>
                        <a:lnTo>
                          <a:pt x="16932" y="3539"/>
                        </a:lnTo>
                        <a:lnTo>
                          <a:pt x="16950" y="3539"/>
                        </a:lnTo>
                        <a:lnTo>
                          <a:pt x="16950" y="3521"/>
                        </a:lnTo>
                        <a:lnTo>
                          <a:pt x="16969" y="3521"/>
                        </a:lnTo>
                        <a:lnTo>
                          <a:pt x="16969" y="3502"/>
                        </a:lnTo>
                        <a:lnTo>
                          <a:pt x="16997" y="3502"/>
                        </a:lnTo>
                        <a:lnTo>
                          <a:pt x="16997" y="3493"/>
                        </a:lnTo>
                        <a:lnTo>
                          <a:pt x="17015" y="3493"/>
                        </a:lnTo>
                        <a:lnTo>
                          <a:pt x="17015" y="3474"/>
                        </a:lnTo>
                        <a:lnTo>
                          <a:pt x="17043" y="3474"/>
                        </a:lnTo>
                        <a:lnTo>
                          <a:pt x="17043" y="3456"/>
                        </a:lnTo>
                        <a:lnTo>
                          <a:pt x="17062" y="3456"/>
                        </a:lnTo>
                        <a:lnTo>
                          <a:pt x="17062" y="3446"/>
                        </a:lnTo>
                        <a:lnTo>
                          <a:pt x="17089" y="3446"/>
                        </a:lnTo>
                        <a:lnTo>
                          <a:pt x="17089" y="3428"/>
                        </a:lnTo>
                        <a:lnTo>
                          <a:pt x="17108" y="3428"/>
                        </a:lnTo>
                        <a:lnTo>
                          <a:pt x="17108" y="3409"/>
                        </a:lnTo>
                        <a:lnTo>
                          <a:pt x="17136" y="3409"/>
                        </a:lnTo>
                        <a:lnTo>
                          <a:pt x="17136" y="3400"/>
                        </a:lnTo>
                        <a:lnTo>
                          <a:pt x="17154" y="3400"/>
                        </a:lnTo>
                        <a:lnTo>
                          <a:pt x="17154" y="3382"/>
                        </a:lnTo>
                        <a:lnTo>
                          <a:pt x="17182" y="3382"/>
                        </a:lnTo>
                        <a:lnTo>
                          <a:pt x="17182" y="3363"/>
                        </a:lnTo>
                        <a:lnTo>
                          <a:pt x="17210" y="3363"/>
                        </a:lnTo>
                        <a:lnTo>
                          <a:pt x="17210" y="3354"/>
                        </a:lnTo>
                        <a:lnTo>
                          <a:pt x="17247" y="3354"/>
                        </a:lnTo>
                        <a:lnTo>
                          <a:pt x="17247" y="3335"/>
                        </a:lnTo>
                        <a:lnTo>
                          <a:pt x="17275" y="3335"/>
                        </a:lnTo>
                        <a:lnTo>
                          <a:pt x="17275" y="3317"/>
                        </a:lnTo>
                        <a:lnTo>
                          <a:pt x="17302" y="3317"/>
                        </a:lnTo>
                        <a:lnTo>
                          <a:pt x="17302" y="3308"/>
                        </a:lnTo>
                        <a:lnTo>
                          <a:pt x="17340" y="3308"/>
                        </a:lnTo>
                        <a:lnTo>
                          <a:pt x="17340" y="3289"/>
                        </a:lnTo>
                        <a:lnTo>
                          <a:pt x="17367" y="3289"/>
                        </a:lnTo>
                        <a:lnTo>
                          <a:pt x="17367" y="3271"/>
                        </a:lnTo>
                        <a:lnTo>
                          <a:pt x="17395" y="3271"/>
                        </a:lnTo>
                        <a:lnTo>
                          <a:pt x="17395" y="3261"/>
                        </a:lnTo>
                        <a:lnTo>
                          <a:pt x="17432" y="3261"/>
                        </a:lnTo>
                        <a:lnTo>
                          <a:pt x="17432" y="3243"/>
                        </a:lnTo>
                        <a:lnTo>
                          <a:pt x="17460" y="3243"/>
                        </a:lnTo>
                        <a:lnTo>
                          <a:pt x="17460" y="3224"/>
                        </a:lnTo>
                        <a:lnTo>
                          <a:pt x="17506" y="3224"/>
                        </a:lnTo>
                        <a:lnTo>
                          <a:pt x="17506" y="3215"/>
                        </a:lnTo>
                        <a:lnTo>
                          <a:pt x="17534" y="3215"/>
                        </a:lnTo>
                        <a:lnTo>
                          <a:pt x="17534" y="3196"/>
                        </a:lnTo>
                        <a:lnTo>
                          <a:pt x="17580" y="3196"/>
                        </a:lnTo>
                        <a:lnTo>
                          <a:pt x="17580" y="3178"/>
                        </a:lnTo>
                        <a:lnTo>
                          <a:pt x="17627" y="3178"/>
                        </a:lnTo>
                        <a:lnTo>
                          <a:pt x="17627" y="3169"/>
                        </a:lnTo>
                        <a:lnTo>
                          <a:pt x="17673" y="3169"/>
                        </a:lnTo>
                        <a:lnTo>
                          <a:pt x="17673" y="3150"/>
                        </a:lnTo>
                        <a:lnTo>
                          <a:pt x="17719" y="3150"/>
                        </a:lnTo>
                        <a:lnTo>
                          <a:pt x="17719" y="3132"/>
                        </a:lnTo>
                        <a:lnTo>
                          <a:pt x="17803" y="3132"/>
                        </a:lnTo>
                        <a:lnTo>
                          <a:pt x="17803" y="3122"/>
                        </a:lnTo>
                        <a:lnTo>
                          <a:pt x="17858" y="3122"/>
                        </a:lnTo>
                        <a:lnTo>
                          <a:pt x="17858" y="3104"/>
                        </a:lnTo>
                        <a:lnTo>
                          <a:pt x="17942" y="3104"/>
                        </a:lnTo>
                        <a:lnTo>
                          <a:pt x="17942" y="3085"/>
                        </a:lnTo>
                        <a:lnTo>
                          <a:pt x="18016" y="3085"/>
                        </a:lnTo>
                        <a:lnTo>
                          <a:pt x="18016" y="3076"/>
                        </a:lnTo>
                        <a:lnTo>
                          <a:pt x="18182" y="3076"/>
                        </a:lnTo>
                        <a:lnTo>
                          <a:pt x="18182" y="3057"/>
                        </a:lnTo>
                        <a:lnTo>
                          <a:pt x="18571" y="3057"/>
                        </a:lnTo>
                        <a:lnTo>
                          <a:pt x="18571" y="3076"/>
                        </a:lnTo>
                        <a:lnTo>
                          <a:pt x="18710" y="3076"/>
                        </a:lnTo>
                        <a:lnTo>
                          <a:pt x="18710" y="3085"/>
                        </a:lnTo>
                        <a:lnTo>
                          <a:pt x="18784" y="3085"/>
                        </a:lnTo>
                        <a:lnTo>
                          <a:pt x="18784" y="3104"/>
                        </a:lnTo>
                        <a:lnTo>
                          <a:pt x="18849" y="3104"/>
                        </a:lnTo>
                        <a:lnTo>
                          <a:pt x="18849" y="3122"/>
                        </a:lnTo>
                        <a:lnTo>
                          <a:pt x="18923" y="3122"/>
                        </a:lnTo>
                        <a:lnTo>
                          <a:pt x="18923" y="3132"/>
                        </a:lnTo>
                        <a:lnTo>
                          <a:pt x="19007" y="3132"/>
                        </a:lnTo>
                        <a:lnTo>
                          <a:pt x="19007" y="3150"/>
                        </a:lnTo>
                        <a:lnTo>
                          <a:pt x="19053" y="3150"/>
                        </a:lnTo>
                        <a:lnTo>
                          <a:pt x="19053" y="3169"/>
                        </a:lnTo>
                        <a:lnTo>
                          <a:pt x="19099" y="3169"/>
                        </a:lnTo>
                        <a:lnTo>
                          <a:pt x="19099" y="3178"/>
                        </a:lnTo>
                        <a:lnTo>
                          <a:pt x="19146" y="3178"/>
                        </a:lnTo>
                        <a:lnTo>
                          <a:pt x="19146" y="3196"/>
                        </a:lnTo>
                        <a:lnTo>
                          <a:pt x="19174" y="3196"/>
                        </a:lnTo>
                        <a:lnTo>
                          <a:pt x="19174" y="3215"/>
                        </a:lnTo>
                        <a:lnTo>
                          <a:pt x="19220" y="3215"/>
                        </a:lnTo>
                        <a:lnTo>
                          <a:pt x="19220" y="3224"/>
                        </a:lnTo>
                        <a:lnTo>
                          <a:pt x="19266" y="3224"/>
                        </a:lnTo>
                        <a:lnTo>
                          <a:pt x="19266" y="3243"/>
                        </a:lnTo>
                        <a:lnTo>
                          <a:pt x="19294" y="3243"/>
                        </a:lnTo>
                        <a:lnTo>
                          <a:pt x="19294" y="3261"/>
                        </a:lnTo>
                        <a:lnTo>
                          <a:pt x="19340" y="3261"/>
                        </a:lnTo>
                        <a:lnTo>
                          <a:pt x="19340" y="3271"/>
                        </a:lnTo>
                        <a:lnTo>
                          <a:pt x="19377" y="3271"/>
                        </a:lnTo>
                        <a:lnTo>
                          <a:pt x="19377" y="3289"/>
                        </a:lnTo>
                        <a:lnTo>
                          <a:pt x="19405" y="3289"/>
                        </a:lnTo>
                        <a:lnTo>
                          <a:pt x="19405" y="3308"/>
                        </a:lnTo>
                        <a:lnTo>
                          <a:pt x="19433" y="3308"/>
                        </a:lnTo>
                        <a:lnTo>
                          <a:pt x="19433" y="3317"/>
                        </a:lnTo>
                        <a:lnTo>
                          <a:pt x="19470" y="3317"/>
                        </a:lnTo>
                        <a:lnTo>
                          <a:pt x="19470" y="3335"/>
                        </a:lnTo>
                        <a:lnTo>
                          <a:pt x="19479" y="3335"/>
                        </a:lnTo>
                        <a:lnTo>
                          <a:pt x="19479" y="3354"/>
                        </a:lnTo>
                        <a:lnTo>
                          <a:pt x="19516" y="3354"/>
                        </a:lnTo>
                        <a:lnTo>
                          <a:pt x="19516" y="3363"/>
                        </a:lnTo>
                        <a:lnTo>
                          <a:pt x="19544" y="3363"/>
                        </a:lnTo>
                        <a:lnTo>
                          <a:pt x="19544" y="3382"/>
                        </a:lnTo>
                        <a:lnTo>
                          <a:pt x="19572" y="3382"/>
                        </a:lnTo>
                        <a:lnTo>
                          <a:pt x="19572" y="3400"/>
                        </a:lnTo>
                        <a:lnTo>
                          <a:pt x="19609" y="3400"/>
                        </a:lnTo>
                        <a:lnTo>
                          <a:pt x="19609" y="3409"/>
                        </a:lnTo>
                        <a:lnTo>
                          <a:pt x="19637" y="3409"/>
                        </a:lnTo>
                        <a:lnTo>
                          <a:pt x="19637" y="3428"/>
                        </a:lnTo>
                        <a:lnTo>
                          <a:pt x="19655" y="3428"/>
                        </a:lnTo>
                        <a:lnTo>
                          <a:pt x="19655" y="3446"/>
                        </a:lnTo>
                        <a:lnTo>
                          <a:pt x="19664" y="3446"/>
                        </a:lnTo>
                        <a:lnTo>
                          <a:pt x="19664" y="3456"/>
                        </a:lnTo>
                        <a:lnTo>
                          <a:pt x="19701" y="3456"/>
                        </a:lnTo>
                        <a:lnTo>
                          <a:pt x="19701" y="3474"/>
                        </a:lnTo>
                        <a:lnTo>
                          <a:pt x="19711" y="3474"/>
                        </a:lnTo>
                        <a:lnTo>
                          <a:pt x="19711" y="3493"/>
                        </a:lnTo>
                        <a:lnTo>
                          <a:pt x="19748" y="3493"/>
                        </a:lnTo>
                        <a:lnTo>
                          <a:pt x="19748" y="3502"/>
                        </a:lnTo>
                        <a:lnTo>
                          <a:pt x="19757" y="3502"/>
                        </a:lnTo>
                        <a:lnTo>
                          <a:pt x="19757" y="3521"/>
                        </a:lnTo>
                        <a:lnTo>
                          <a:pt x="19776" y="3521"/>
                        </a:lnTo>
                        <a:lnTo>
                          <a:pt x="19776" y="3539"/>
                        </a:lnTo>
                        <a:lnTo>
                          <a:pt x="19803" y="3539"/>
                        </a:lnTo>
                        <a:lnTo>
                          <a:pt x="19803" y="3548"/>
                        </a:lnTo>
                        <a:lnTo>
                          <a:pt x="19822" y="3548"/>
                        </a:lnTo>
                        <a:lnTo>
                          <a:pt x="19822" y="3567"/>
                        </a:lnTo>
                        <a:lnTo>
                          <a:pt x="19850" y="3567"/>
                        </a:lnTo>
                        <a:lnTo>
                          <a:pt x="19850" y="3585"/>
                        </a:lnTo>
                        <a:lnTo>
                          <a:pt x="19868" y="3585"/>
                        </a:lnTo>
                        <a:lnTo>
                          <a:pt x="19868" y="3595"/>
                        </a:lnTo>
                        <a:lnTo>
                          <a:pt x="19887" y="3595"/>
                        </a:lnTo>
                        <a:lnTo>
                          <a:pt x="19887" y="3613"/>
                        </a:lnTo>
                        <a:lnTo>
                          <a:pt x="19896" y="3613"/>
                        </a:lnTo>
                        <a:lnTo>
                          <a:pt x="19896" y="3632"/>
                        </a:lnTo>
                        <a:lnTo>
                          <a:pt x="19915" y="3632"/>
                        </a:lnTo>
                        <a:lnTo>
                          <a:pt x="19915" y="3641"/>
                        </a:lnTo>
                        <a:lnTo>
                          <a:pt x="19933" y="3641"/>
                        </a:lnTo>
                        <a:lnTo>
                          <a:pt x="19933" y="3660"/>
                        </a:lnTo>
                        <a:lnTo>
                          <a:pt x="19961" y="3660"/>
                        </a:lnTo>
                        <a:lnTo>
                          <a:pt x="19961" y="3678"/>
                        </a:lnTo>
                        <a:lnTo>
                          <a:pt x="19979" y="3678"/>
                        </a:lnTo>
                        <a:lnTo>
                          <a:pt x="19979" y="3687"/>
                        </a:lnTo>
                        <a:lnTo>
                          <a:pt x="19989" y="3687"/>
                        </a:lnTo>
                        <a:lnTo>
                          <a:pt x="19989" y="3706"/>
                        </a:lnTo>
                        <a:lnTo>
                          <a:pt x="20007" y="3706"/>
                        </a:lnTo>
                        <a:lnTo>
                          <a:pt x="20007" y="3724"/>
                        </a:lnTo>
                        <a:lnTo>
                          <a:pt x="20026" y="3724"/>
                        </a:lnTo>
                        <a:lnTo>
                          <a:pt x="20026" y="3734"/>
                        </a:lnTo>
                        <a:lnTo>
                          <a:pt x="20035" y="3734"/>
                        </a:lnTo>
                        <a:lnTo>
                          <a:pt x="20035" y="3752"/>
                        </a:lnTo>
                        <a:lnTo>
                          <a:pt x="20053" y="3752"/>
                        </a:lnTo>
                        <a:lnTo>
                          <a:pt x="20053" y="3771"/>
                        </a:lnTo>
                        <a:lnTo>
                          <a:pt x="20072" y="3771"/>
                        </a:lnTo>
                        <a:lnTo>
                          <a:pt x="20072" y="3780"/>
                        </a:lnTo>
                        <a:lnTo>
                          <a:pt x="20081" y="3780"/>
                        </a:lnTo>
                        <a:lnTo>
                          <a:pt x="20081" y="3798"/>
                        </a:lnTo>
                        <a:lnTo>
                          <a:pt x="20100" y="3798"/>
                        </a:lnTo>
                        <a:lnTo>
                          <a:pt x="20100" y="3817"/>
                        </a:lnTo>
                        <a:lnTo>
                          <a:pt x="20118" y="3817"/>
                        </a:lnTo>
                        <a:lnTo>
                          <a:pt x="20118" y="3826"/>
                        </a:lnTo>
                        <a:lnTo>
                          <a:pt x="20128" y="3826"/>
                        </a:lnTo>
                        <a:lnTo>
                          <a:pt x="20128" y="3845"/>
                        </a:lnTo>
                        <a:lnTo>
                          <a:pt x="20146" y="3845"/>
                        </a:lnTo>
                        <a:lnTo>
                          <a:pt x="20146" y="3863"/>
                        </a:lnTo>
                        <a:lnTo>
                          <a:pt x="20165" y="3863"/>
                        </a:lnTo>
                        <a:lnTo>
                          <a:pt x="20165" y="3891"/>
                        </a:lnTo>
                        <a:lnTo>
                          <a:pt x="20174" y="3891"/>
                        </a:lnTo>
                        <a:lnTo>
                          <a:pt x="20174" y="3910"/>
                        </a:lnTo>
                        <a:lnTo>
                          <a:pt x="20192" y="3910"/>
                        </a:lnTo>
                        <a:lnTo>
                          <a:pt x="20192" y="3919"/>
                        </a:lnTo>
                        <a:lnTo>
                          <a:pt x="20211" y="3919"/>
                        </a:lnTo>
                        <a:lnTo>
                          <a:pt x="20211" y="3937"/>
                        </a:lnTo>
                        <a:lnTo>
                          <a:pt x="20220" y="3937"/>
                        </a:lnTo>
                        <a:lnTo>
                          <a:pt x="20220" y="3965"/>
                        </a:lnTo>
                        <a:lnTo>
                          <a:pt x="20239" y="3965"/>
                        </a:lnTo>
                        <a:lnTo>
                          <a:pt x="20239" y="3984"/>
                        </a:lnTo>
                        <a:lnTo>
                          <a:pt x="20257" y="3984"/>
                        </a:lnTo>
                        <a:lnTo>
                          <a:pt x="20257" y="4002"/>
                        </a:lnTo>
                        <a:lnTo>
                          <a:pt x="20266" y="4002"/>
                        </a:lnTo>
                        <a:lnTo>
                          <a:pt x="20266" y="4012"/>
                        </a:lnTo>
                        <a:lnTo>
                          <a:pt x="20285" y="4012"/>
                        </a:lnTo>
                        <a:lnTo>
                          <a:pt x="20285" y="4049"/>
                        </a:lnTo>
                        <a:lnTo>
                          <a:pt x="20304" y="4049"/>
                        </a:lnTo>
                        <a:lnTo>
                          <a:pt x="20304" y="4058"/>
                        </a:lnTo>
                        <a:lnTo>
                          <a:pt x="20313" y="4058"/>
                        </a:lnTo>
                        <a:lnTo>
                          <a:pt x="20313" y="4076"/>
                        </a:lnTo>
                        <a:lnTo>
                          <a:pt x="20331" y="4076"/>
                        </a:lnTo>
                        <a:lnTo>
                          <a:pt x="20331" y="4104"/>
                        </a:lnTo>
                        <a:lnTo>
                          <a:pt x="20350" y="4104"/>
                        </a:lnTo>
                        <a:lnTo>
                          <a:pt x="20350" y="4123"/>
                        </a:lnTo>
                        <a:lnTo>
                          <a:pt x="20359" y="4123"/>
                        </a:lnTo>
                        <a:lnTo>
                          <a:pt x="20359" y="4150"/>
                        </a:lnTo>
                        <a:lnTo>
                          <a:pt x="20378" y="4150"/>
                        </a:lnTo>
                        <a:lnTo>
                          <a:pt x="20378" y="4169"/>
                        </a:lnTo>
                        <a:lnTo>
                          <a:pt x="20396" y="4169"/>
                        </a:lnTo>
                        <a:lnTo>
                          <a:pt x="20396" y="4197"/>
                        </a:lnTo>
                        <a:lnTo>
                          <a:pt x="20405" y="4197"/>
                        </a:lnTo>
                        <a:lnTo>
                          <a:pt x="20405" y="4234"/>
                        </a:lnTo>
                        <a:lnTo>
                          <a:pt x="20424" y="4234"/>
                        </a:lnTo>
                        <a:lnTo>
                          <a:pt x="20424" y="4243"/>
                        </a:lnTo>
                        <a:lnTo>
                          <a:pt x="20442" y="4243"/>
                        </a:lnTo>
                        <a:lnTo>
                          <a:pt x="20442" y="4280"/>
                        </a:lnTo>
                        <a:lnTo>
                          <a:pt x="20452" y="4280"/>
                        </a:lnTo>
                        <a:lnTo>
                          <a:pt x="20452" y="4308"/>
                        </a:lnTo>
                        <a:lnTo>
                          <a:pt x="20470" y="4308"/>
                        </a:lnTo>
                        <a:lnTo>
                          <a:pt x="20470" y="4336"/>
                        </a:lnTo>
                        <a:lnTo>
                          <a:pt x="20489" y="4336"/>
                        </a:lnTo>
                        <a:lnTo>
                          <a:pt x="20489" y="4373"/>
                        </a:lnTo>
                        <a:lnTo>
                          <a:pt x="20498" y="4373"/>
                        </a:lnTo>
                        <a:lnTo>
                          <a:pt x="20498" y="4401"/>
                        </a:lnTo>
                        <a:lnTo>
                          <a:pt x="20517" y="4401"/>
                        </a:lnTo>
                        <a:lnTo>
                          <a:pt x="20517" y="4428"/>
                        </a:lnTo>
                        <a:lnTo>
                          <a:pt x="20535" y="4428"/>
                        </a:lnTo>
                        <a:lnTo>
                          <a:pt x="20535" y="4465"/>
                        </a:lnTo>
                        <a:lnTo>
                          <a:pt x="20544" y="4465"/>
                        </a:lnTo>
                        <a:lnTo>
                          <a:pt x="20544" y="4512"/>
                        </a:lnTo>
                        <a:lnTo>
                          <a:pt x="20563" y="4512"/>
                        </a:lnTo>
                        <a:lnTo>
                          <a:pt x="20563" y="4539"/>
                        </a:lnTo>
                        <a:lnTo>
                          <a:pt x="20581" y="4539"/>
                        </a:lnTo>
                        <a:lnTo>
                          <a:pt x="20581" y="4567"/>
                        </a:lnTo>
                        <a:lnTo>
                          <a:pt x="20637" y="4567"/>
                        </a:lnTo>
                        <a:lnTo>
                          <a:pt x="20637" y="4586"/>
                        </a:lnTo>
                        <a:lnTo>
                          <a:pt x="20702" y="4586"/>
                        </a:lnTo>
                        <a:lnTo>
                          <a:pt x="20702" y="4604"/>
                        </a:lnTo>
                        <a:lnTo>
                          <a:pt x="20767" y="4604"/>
                        </a:lnTo>
                        <a:lnTo>
                          <a:pt x="20767" y="4614"/>
                        </a:lnTo>
                        <a:lnTo>
                          <a:pt x="20813" y="4614"/>
                        </a:lnTo>
                        <a:lnTo>
                          <a:pt x="20813" y="4632"/>
                        </a:lnTo>
                        <a:lnTo>
                          <a:pt x="20869" y="4632"/>
                        </a:lnTo>
                        <a:lnTo>
                          <a:pt x="20869" y="4651"/>
                        </a:lnTo>
                        <a:lnTo>
                          <a:pt x="20915" y="4651"/>
                        </a:lnTo>
                        <a:lnTo>
                          <a:pt x="20915" y="4660"/>
                        </a:lnTo>
                        <a:lnTo>
                          <a:pt x="20961" y="4660"/>
                        </a:lnTo>
                        <a:lnTo>
                          <a:pt x="20961" y="4678"/>
                        </a:lnTo>
                        <a:lnTo>
                          <a:pt x="21007" y="4678"/>
                        </a:lnTo>
                        <a:lnTo>
                          <a:pt x="21007" y="4697"/>
                        </a:lnTo>
                        <a:lnTo>
                          <a:pt x="21054" y="4697"/>
                        </a:lnTo>
                        <a:lnTo>
                          <a:pt x="21054" y="4706"/>
                        </a:lnTo>
                        <a:lnTo>
                          <a:pt x="21091" y="4706"/>
                        </a:lnTo>
                        <a:lnTo>
                          <a:pt x="21091" y="4725"/>
                        </a:lnTo>
                        <a:lnTo>
                          <a:pt x="21137" y="4725"/>
                        </a:lnTo>
                        <a:lnTo>
                          <a:pt x="21137" y="4743"/>
                        </a:lnTo>
                        <a:lnTo>
                          <a:pt x="21165" y="4743"/>
                        </a:lnTo>
                        <a:lnTo>
                          <a:pt x="21165" y="4753"/>
                        </a:lnTo>
                        <a:lnTo>
                          <a:pt x="21193" y="4753"/>
                        </a:lnTo>
                        <a:lnTo>
                          <a:pt x="21193" y="4771"/>
                        </a:lnTo>
                        <a:lnTo>
                          <a:pt x="21239" y="4771"/>
                        </a:lnTo>
                        <a:lnTo>
                          <a:pt x="21239" y="4790"/>
                        </a:lnTo>
                        <a:lnTo>
                          <a:pt x="21276" y="4790"/>
                        </a:lnTo>
                        <a:lnTo>
                          <a:pt x="21276" y="4799"/>
                        </a:lnTo>
                        <a:lnTo>
                          <a:pt x="21304" y="4799"/>
                        </a:lnTo>
                        <a:lnTo>
                          <a:pt x="21304" y="4817"/>
                        </a:lnTo>
                        <a:lnTo>
                          <a:pt x="21350" y="4817"/>
                        </a:lnTo>
                        <a:lnTo>
                          <a:pt x="21350" y="4836"/>
                        </a:lnTo>
                        <a:lnTo>
                          <a:pt x="21378" y="4836"/>
                        </a:lnTo>
                        <a:lnTo>
                          <a:pt x="21378" y="4845"/>
                        </a:lnTo>
                        <a:lnTo>
                          <a:pt x="21415" y="4845"/>
                        </a:lnTo>
                        <a:lnTo>
                          <a:pt x="21415" y="4864"/>
                        </a:lnTo>
                        <a:lnTo>
                          <a:pt x="21443" y="4864"/>
                        </a:lnTo>
                        <a:lnTo>
                          <a:pt x="21443" y="4882"/>
                        </a:lnTo>
                        <a:lnTo>
                          <a:pt x="21461" y="4882"/>
                        </a:lnTo>
                        <a:lnTo>
                          <a:pt x="21461" y="4891"/>
                        </a:lnTo>
                        <a:lnTo>
                          <a:pt x="21489" y="4891"/>
                        </a:lnTo>
                        <a:lnTo>
                          <a:pt x="21489" y="4910"/>
                        </a:lnTo>
                        <a:lnTo>
                          <a:pt x="21517" y="4910"/>
                        </a:lnTo>
                        <a:lnTo>
                          <a:pt x="21517" y="4928"/>
                        </a:lnTo>
                        <a:lnTo>
                          <a:pt x="21554" y="4928"/>
                        </a:lnTo>
                        <a:lnTo>
                          <a:pt x="21554" y="4938"/>
                        </a:lnTo>
                        <a:lnTo>
                          <a:pt x="21563" y="4938"/>
                        </a:lnTo>
                        <a:lnTo>
                          <a:pt x="21563" y="4956"/>
                        </a:lnTo>
                        <a:lnTo>
                          <a:pt x="21600" y="4956"/>
                        </a:lnTo>
                        <a:lnTo>
                          <a:pt x="21600" y="4975"/>
                        </a:lnTo>
                        <a:lnTo>
                          <a:pt x="21628" y="4975"/>
                        </a:lnTo>
                        <a:lnTo>
                          <a:pt x="21628" y="4984"/>
                        </a:lnTo>
                        <a:lnTo>
                          <a:pt x="21647" y="4984"/>
                        </a:lnTo>
                        <a:lnTo>
                          <a:pt x="21647" y="5003"/>
                        </a:lnTo>
                        <a:lnTo>
                          <a:pt x="21674" y="5003"/>
                        </a:lnTo>
                        <a:lnTo>
                          <a:pt x="21674" y="5021"/>
                        </a:lnTo>
                        <a:lnTo>
                          <a:pt x="21702" y="5021"/>
                        </a:lnTo>
                        <a:lnTo>
                          <a:pt x="21702" y="5030"/>
                        </a:lnTo>
                        <a:lnTo>
                          <a:pt x="21721" y="5030"/>
                        </a:lnTo>
                        <a:lnTo>
                          <a:pt x="21721" y="5049"/>
                        </a:lnTo>
                        <a:lnTo>
                          <a:pt x="21748" y="5049"/>
                        </a:lnTo>
                        <a:lnTo>
                          <a:pt x="21748" y="5067"/>
                        </a:lnTo>
                        <a:lnTo>
                          <a:pt x="21786" y="5067"/>
                        </a:lnTo>
                        <a:lnTo>
                          <a:pt x="21786" y="5077"/>
                        </a:lnTo>
                        <a:lnTo>
                          <a:pt x="21795" y="5077"/>
                        </a:lnTo>
                        <a:lnTo>
                          <a:pt x="21795" y="5095"/>
                        </a:lnTo>
                        <a:lnTo>
                          <a:pt x="21813" y="5095"/>
                        </a:lnTo>
                        <a:lnTo>
                          <a:pt x="21813" y="5114"/>
                        </a:lnTo>
                        <a:lnTo>
                          <a:pt x="21832" y="5114"/>
                        </a:lnTo>
                        <a:lnTo>
                          <a:pt x="21832" y="5123"/>
                        </a:lnTo>
                        <a:lnTo>
                          <a:pt x="21860" y="5123"/>
                        </a:lnTo>
                        <a:lnTo>
                          <a:pt x="21860" y="5142"/>
                        </a:lnTo>
                        <a:lnTo>
                          <a:pt x="21878" y="5142"/>
                        </a:lnTo>
                        <a:lnTo>
                          <a:pt x="21878" y="5160"/>
                        </a:lnTo>
                        <a:lnTo>
                          <a:pt x="21887" y="5160"/>
                        </a:lnTo>
                        <a:lnTo>
                          <a:pt x="21887" y="5169"/>
                        </a:lnTo>
                        <a:lnTo>
                          <a:pt x="21906" y="5169"/>
                        </a:lnTo>
                        <a:lnTo>
                          <a:pt x="21906" y="5188"/>
                        </a:lnTo>
                        <a:lnTo>
                          <a:pt x="21934" y="5188"/>
                        </a:lnTo>
                        <a:lnTo>
                          <a:pt x="21934" y="5206"/>
                        </a:lnTo>
                        <a:lnTo>
                          <a:pt x="21952" y="5206"/>
                        </a:lnTo>
                        <a:lnTo>
                          <a:pt x="21952" y="5216"/>
                        </a:lnTo>
                        <a:lnTo>
                          <a:pt x="21971" y="5216"/>
                        </a:lnTo>
                        <a:lnTo>
                          <a:pt x="21971" y="5234"/>
                        </a:lnTo>
                        <a:lnTo>
                          <a:pt x="21999" y="5234"/>
                        </a:lnTo>
                        <a:lnTo>
                          <a:pt x="21999" y="5253"/>
                        </a:lnTo>
                        <a:lnTo>
                          <a:pt x="22017" y="5253"/>
                        </a:lnTo>
                        <a:lnTo>
                          <a:pt x="22017" y="5262"/>
                        </a:lnTo>
                        <a:lnTo>
                          <a:pt x="22026" y="5262"/>
                        </a:lnTo>
                        <a:lnTo>
                          <a:pt x="22026" y="5280"/>
                        </a:lnTo>
                        <a:lnTo>
                          <a:pt x="22045" y="5280"/>
                        </a:lnTo>
                        <a:lnTo>
                          <a:pt x="22045" y="5299"/>
                        </a:lnTo>
                        <a:lnTo>
                          <a:pt x="22073" y="5299"/>
                        </a:lnTo>
                        <a:lnTo>
                          <a:pt x="22073" y="5308"/>
                        </a:lnTo>
                        <a:lnTo>
                          <a:pt x="22091" y="5308"/>
                        </a:lnTo>
                        <a:lnTo>
                          <a:pt x="22091" y="5327"/>
                        </a:lnTo>
                        <a:lnTo>
                          <a:pt x="22110" y="5327"/>
                        </a:lnTo>
                        <a:lnTo>
                          <a:pt x="22110" y="5345"/>
                        </a:lnTo>
                        <a:lnTo>
                          <a:pt x="22119" y="5345"/>
                        </a:lnTo>
                        <a:lnTo>
                          <a:pt x="22119" y="5355"/>
                        </a:lnTo>
                        <a:lnTo>
                          <a:pt x="22138" y="5355"/>
                        </a:lnTo>
                        <a:lnTo>
                          <a:pt x="22138" y="5373"/>
                        </a:lnTo>
                        <a:lnTo>
                          <a:pt x="22156" y="5373"/>
                        </a:lnTo>
                        <a:lnTo>
                          <a:pt x="22156" y="5392"/>
                        </a:lnTo>
                        <a:lnTo>
                          <a:pt x="22165" y="5392"/>
                        </a:lnTo>
                        <a:lnTo>
                          <a:pt x="22165" y="5401"/>
                        </a:lnTo>
                        <a:lnTo>
                          <a:pt x="22184" y="5401"/>
                        </a:lnTo>
                        <a:lnTo>
                          <a:pt x="22184" y="5419"/>
                        </a:lnTo>
                        <a:lnTo>
                          <a:pt x="22202" y="5419"/>
                        </a:lnTo>
                        <a:lnTo>
                          <a:pt x="22202" y="5438"/>
                        </a:lnTo>
                        <a:lnTo>
                          <a:pt x="22212" y="5438"/>
                        </a:lnTo>
                        <a:lnTo>
                          <a:pt x="22212" y="5447"/>
                        </a:lnTo>
                        <a:lnTo>
                          <a:pt x="22230" y="5447"/>
                        </a:lnTo>
                        <a:lnTo>
                          <a:pt x="22230" y="5466"/>
                        </a:lnTo>
                        <a:lnTo>
                          <a:pt x="22249" y="5466"/>
                        </a:lnTo>
                        <a:lnTo>
                          <a:pt x="22249" y="5484"/>
                        </a:lnTo>
                        <a:lnTo>
                          <a:pt x="22258" y="5484"/>
                        </a:lnTo>
                        <a:lnTo>
                          <a:pt x="22258" y="5494"/>
                        </a:lnTo>
                        <a:lnTo>
                          <a:pt x="22276" y="5494"/>
                        </a:lnTo>
                        <a:lnTo>
                          <a:pt x="22276" y="5512"/>
                        </a:lnTo>
                        <a:lnTo>
                          <a:pt x="22295" y="5512"/>
                        </a:lnTo>
                        <a:lnTo>
                          <a:pt x="22295" y="5531"/>
                        </a:lnTo>
                        <a:lnTo>
                          <a:pt x="22304" y="5531"/>
                        </a:lnTo>
                        <a:lnTo>
                          <a:pt x="22304" y="5540"/>
                        </a:lnTo>
                        <a:lnTo>
                          <a:pt x="22323" y="5540"/>
                        </a:lnTo>
                        <a:lnTo>
                          <a:pt x="22323" y="5558"/>
                        </a:lnTo>
                        <a:lnTo>
                          <a:pt x="22341" y="5558"/>
                        </a:lnTo>
                        <a:lnTo>
                          <a:pt x="22341" y="5586"/>
                        </a:lnTo>
                        <a:lnTo>
                          <a:pt x="22351" y="5586"/>
                        </a:lnTo>
                        <a:lnTo>
                          <a:pt x="22351" y="5605"/>
                        </a:lnTo>
                        <a:lnTo>
                          <a:pt x="22369" y="5605"/>
                        </a:lnTo>
                        <a:lnTo>
                          <a:pt x="22369" y="5623"/>
                        </a:lnTo>
                        <a:lnTo>
                          <a:pt x="22388" y="5623"/>
                        </a:lnTo>
                        <a:lnTo>
                          <a:pt x="22388" y="5632"/>
                        </a:lnTo>
                        <a:lnTo>
                          <a:pt x="22397" y="5632"/>
                        </a:lnTo>
                        <a:lnTo>
                          <a:pt x="22397" y="5651"/>
                        </a:lnTo>
                        <a:lnTo>
                          <a:pt x="22415" y="5651"/>
                        </a:lnTo>
                        <a:lnTo>
                          <a:pt x="22415" y="5669"/>
                        </a:lnTo>
                        <a:lnTo>
                          <a:pt x="22434" y="5669"/>
                        </a:lnTo>
                        <a:lnTo>
                          <a:pt x="22434" y="5697"/>
                        </a:lnTo>
                        <a:lnTo>
                          <a:pt x="22443" y="5697"/>
                        </a:lnTo>
                        <a:lnTo>
                          <a:pt x="22443" y="5716"/>
                        </a:lnTo>
                        <a:lnTo>
                          <a:pt x="22462" y="5716"/>
                        </a:lnTo>
                        <a:lnTo>
                          <a:pt x="22462" y="5725"/>
                        </a:lnTo>
                        <a:lnTo>
                          <a:pt x="22480" y="5725"/>
                        </a:lnTo>
                        <a:lnTo>
                          <a:pt x="22480" y="5762"/>
                        </a:lnTo>
                        <a:lnTo>
                          <a:pt x="22489" y="5762"/>
                        </a:lnTo>
                        <a:lnTo>
                          <a:pt x="22489" y="5771"/>
                        </a:lnTo>
                        <a:lnTo>
                          <a:pt x="22508" y="5771"/>
                        </a:lnTo>
                        <a:lnTo>
                          <a:pt x="22508" y="5790"/>
                        </a:lnTo>
                        <a:lnTo>
                          <a:pt x="22527" y="5790"/>
                        </a:lnTo>
                        <a:lnTo>
                          <a:pt x="22527" y="5818"/>
                        </a:lnTo>
                        <a:lnTo>
                          <a:pt x="22536" y="5818"/>
                        </a:lnTo>
                        <a:lnTo>
                          <a:pt x="22536" y="5836"/>
                        </a:lnTo>
                        <a:lnTo>
                          <a:pt x="22554" y="5836"/>
                        </a:lnTo>
                        <a:lnTo>
                          <a:pt x="22554" y="5864"/>
                        </a:lnTo>
                        <a:lnTo>
                          <a:pt x="22573" y="5864"/>
                        </a:lnTo>
                        <a:lnTo>
                          <a:pt x="22573" y="5883"/>
                        </a:lnTo>
                        <a:lnTo>
                          <a:pt x="22582" y="5883"/>
                        </a:lnTo>
                        <a:lnTo>
                          <a:pt x="22582" y="5901"/>
                        </a:lnTo>
                        <a:lnTo>
                          <a:pt x="22601" y="5901"/>
                        </a:lnTo>
                        <a:lnTo>
                          <a:pt x="22601" y="5929"/>
                        </a:lnTo>
                        <a:lnTo>
                          <a:pt x="22619" y="5929"/>
                        </a:lnTo>
                        <a:lnTo>
                          <a:pt x="22619" y="5947"/>
                        </a:lnTo>
                        <a:lnTo>
                          <a:pt x="22628" y="5947"/>
                        </a:lnTo>
                        <a:lnTo>
                          <a:pt x="22628" y="5957"/>
                        </a:lnTo>
                        <a:lnTo>
                          <a:pt x="22647" y="5957"/>
                        </a:lnTo>
                        <a:lnTo>
                          <a:pt x="22647" y="5994"/>
                        </a:lnTo>
                        <a:lnTo>
                          <a:pt x="22665" y="5994"/>
                        </a:lnTo>
                        <a:lnTo>
                          <a:pt x="22665" y="6021"/>
                        </a:lnTo>
                        <a:lnTo>
                          <a:pt x="22675" y="6021"/>
                        </a:lnTo>
                        <a:lnTo>
                          <a:pt x="22675" y="6049"/>
                        </a:lnTo>
                        <a:lnTo>
                          <a:pt x="22693" y="6049"/>
                        </a:lnTo>
                        <a:lnTo>
                          <a:pt x="22693" y="6086"/>
                        </a:lnTo>
                        <a:lnTo>
                          <a:pt x="22712" y="6086"/>
                        </a:lnTo>
                        <a:lnTo>
                          <a:pt x="22712" y="6096"/>
                        </a:lnTo>
                        <a:lnTo>
                          <a:pt x="22721" y="6096"/>
                        </a:lnTo>
                        <a:lnTo>
                          <a:pt x="22721" y="6133"/>
                        </a:lnTo>
                        <a:lnTo>
                          <a:pt x="22740" y="6133"/>
                        </a:lnTo>
                        <a:lnTo>
                          <a:pt x="22740" y="6160"/>
                        </a:lnTo>
                        <a:lnTo>
                          <a:pt x="22758" y="6160"/>
                        </a:lnTo>
                        <a:lnTo>
                          <a:pt x="22758" y="6188"/>
                        </a:lnTo>
                        <a:lnTo>
                          <a:pt x="22767" y="6188"/>
                        </a:lnTo>
                        <a:lnTo>
                          <a:pt x="22767" y="6225"/>
                        </a:lnTo>
                        <a:lnTo>
                          <a:pt x="22786" y="6225"/>
                        </a:lnTo>
                        <a:lnTo>
                          <a:pt x="22786" y="6253"/>
                        </a:lnTo>
                        <a:lnTo>
                          <a:pt x="22804" y="6253"/>
                        </a:lnTo>
                        <a:lnTo>
                          <a:pt x="22804" y="6272"/>
                        </a:lnTo>
                        <a:lnTo>
                          <a:pt x="22814" y="6272"/>
                        </a:lnTo>
                        <a:lnTo>
                          <a:pt x="22814" y="6299"/>
                        </a:lnTo>
                        <a:lnTo>
                          <a:pt x="22832" y="6299"/>
                        </a:lnTo>
                        <a:lnTo>
                          <a:pt x="22832" y="6327"/>
                        </a:lnTo>
                        <a:lnTo>
                          <a:pt x="22851" y="6327"/>
                        </a:lnTo>
                        <a:lnTo>
                          <a:pt x="22851" y="6364"/>
                        </a:lnTo>
                        <a:lnTo>
                          <a:pt x="22860" y="6364"/>
                        </a:lnTo>
                        <a:lnTo>
                          <a:pt x="22860" y="6410"/>
                        </a:lnTo>
                        <a:lnTo>
                          <a:pt x="22879" y="6410"/>
                        </a:lnTo>
                        <a:lnTo>
                          <a:pt x="22879" y="6438"/>
                        </a:lnTo>
                        <a:lnTo>
                          <a:pt x="22897" y="6438"/>
                        </a:lnTo>
                        <a:lnTo>
                          <a:pt x="22897" y="6485"/>
                        </a:lnTo>
                        <a:lnTo>
                          <a:pt x="22906" y="6485"/>
                        </a:lnTo>
                        <a:lnTo>
                          <a:pt x="22906" y="6512"/>
                        </a:lnTo>
                        <a:lnTo>
                          <a:pt x="22925" y="6512"/>
                        </a:lnTo>
                        <a:lnTo>
                          <a:pt x="22925" y="6559"/>
                        </a:lnTo>
                        <a:lnTo>
                          <a:pt x="22943" y="6559"/>
                        </a:lnTo>
                        <a:lnTo>
                          <a:pt x="22943" y="6596"/>
                        </a:lnTo>
                        <a:lnTo>
                          <a:pt x="22953" y="6596"/>
                        </a:lnTo>
                        <a:lnTo>
                          <a:pt x="22953" y="6642"/>
                        </a:lnTo>
                        <a:lnTo>
                          <a:pt x="22971" y="6642"/>
                        </a:lnTo>
                        <a:lnTo>
                          <a:pt x="22971" y="6688"/>
                        </a:lnTo>
                        <a:lnTo>
                          <a:pt x="22990" y="6688"/>
                        </a:lnTo>
                        <a:lnTo>
                          <a:pt x="22990" y="6735"/>
                        </a:lnTo>
                        <a:lnTo>
                          <a:pt x="22999" y="6735"/>
                        </a:lnTo>
                        <a:lnTo>
                          <a:pt x="22999" y="6781"/>
                        </a:lnTo>
                        <a:lnTo>
                          <a:pt x="23017" y="6781"/>
                        </a:lnTo>
                        <a:lnTo>
                          <a:pt x="23017" y="6837"/>
                        </a:lnTo>
                        <a:lnTo>
                          <a:pt x="23036" y="6837"/>
                        </a:lnTo>
                        <a:lnTo>
                          <a:pt x="23036" y="6920"/>
                        </a:lnTo>
                        <a:lnTo>
                          <a:pt x="23045" y="6920"/>
                        </a:lnTo>
                        <a:lnTo>
                          <a:pt x="23045" y="6994"/>
                        </a:lnTo>
                        <a:lnTo>
                          <a:pt x="23064" y="6994"/>
                        </a:lnTo>
                        <a:lnTo>
                          <a:pt x="23064" y="7068"/>
                        </a:lnTo>
                        <a:lnTo>
                          <a:pt x="23082" y="7068"/>
                        </a:lnTo>
                        <a:lnTo>
                          <a:pt x="23082" y="7151"/>
                        </a:lnTo>
                        <a:lnTo>
                          <a:pt x="23092" y="7151"/>
                        </a:lnTo>
                        <a:lnTo>
                          <a:pt x="23092" y="7318"/>
                        </a:lnTo>
                        <a:lnTo>
                          <a:pt x="23110" y="7318"/>
                        </a:lnTo>
                        <a:lnTo>
                          <a:pt x="23110" y="7503"/>
                        </a:lnTo>
                        <a:lnTo>
                          <a:pt x="23129" y="7503"/>
                        </a:lnTo>
                        <a:lnTo>
                          <a:pt x="23129" y="7670"/>
                        </a:lnTo>
                        <a:lnTo>
                          <a:pt x="23110" y="7670"/>
                        </a:lnTo>
                        <a:lnTo>
                          <a:pt x="23110" y="7920"/>
                        </a:lnTo>
                        <a:lnTo>
                          <a:pt x="23092" y="7920"/>
                        </a:lnTo>
                        <a:lnTo>
                          <a:pt x="23092" y="8059"/>
                        </a:lnTo>
                        <a:lnTo>
                          <a:pt x="23082" y="8059"/>
                        </a:lnTo>
                        <a:lnTo>
                          <a:pt x="23082" y="8133"/>
                        </a:lnTo>
                        <a:lnTo>
                          <a:pt x="23064" y="8133"/>
                        </a:lnTo>
                        <a:lnTo>
                          <a:pt x="23064" y="8217"/>
                        </a:lnTo>
                        <a:lnTo>
                          <a:pt x="23045" y="8217"/>
                        </a:lnTo>
                        <a:lnTo>
                          <a:pt x="23045" y="8291"/>
                        </a:lnTo>
                        <a:lnTo>
                          <a:pt x="23036" y="8291"/>
                        </a:lnTo>
                        <a:lnTo>
                          <a:pt x="23036" y="8365"/>
                        </a:lnTo>
                        <a:lnTo>
                          <a:pt x="23017" y="8365"/>
                        </a:lnTo>
                        <a:lnTo>
                          <a:pt x="23017" y="8430"/>
                        </a:lnTo>
                        <a:lnTo>
                          <a:pt x="22999" y="8430"/>
                        </a:lnTo>
                        <a:lnTo>
                          <a:pt x="22999" y="8476"/>
                        </a:lnTo>
                        <a:lnTo>
                          <a:pt x="22990" y="8476"/>
                        </a:lnTo>
                        <a:lnTo>
                          <a:pt x="22990" y="8504"/>
                        </a:lnTo>
                        <a:lnTo>
                          <a:pt x="22971" y="8504"/>
                        </a:lnTo>
                        <a:lnTo>
                          <a:pt x="22971" y="8550"/>
                        </a:lnTo>
                        <a:lnTo>
                          <a:pt x="22953" y="8550"/>
                        </a:lnTo>
                        <a:lnTo>
                          <a:pt x="22953" y="8596"/>
                        </a:lnTo>
                        <a:lnTo>
                          <a:pt x="22943" y="8596"/>
                        </a:lnTo>
                        <a:lnTo>
                          <a:pt x="22943" y="8643"/>
                        </a:lnTo>
                        <a:lnTo>
                          <a:pt x="22925" y="8643"/>
                        </a:lnTo>
                        <a:lnTo>
                          <a:pt x="22925" y="8689"/>
                        </a:lnTo>
                        <a:lnTo>
                          <a:pt x="22906" y="8689"/>
                        </a:lnTo>
                        <a:lnTo>
                          <a:pt x="22906" y="8735"/>
                        </a:lnTo>
                        <a:lnTo>
                          <a:pt x="22897" y="8735"/>
                        </a:lnTo>
                        <a:lnTo>
                          <a:pt x="22897" y="8772"/>
                        </a:lnTo>
                        <a:lnTo>
                          <a:pt x="22879" y="8772"/>
                        </a:lnTo>
                        <a:lnTo>
                          <a:pt x="22879" y="8819"/>
                        </a:lnTo>
                        <a:lnTo>
                          <a:pt x="22860" y="8819"/>
                        </a:lnTo>
                        <a:lnTo>
                          <a:pt x="22860" y="8847"/>
                        </a:lnTo>
                        <a:lnTo>
                          <a:pt x="22851" y="8847"/>
                        </a:lnTo>
                        <a:lnTo>
                          <a:pt x="22851" y="8874"/>
                        </a:lnTo>
                        <a:lnTo>
                          <a:pt x="22832" y="8874"/>
                        </a:lnTo>
                        <a:lnTo>
                          <a:pt x="22832" y="8911"/>
                        </a:lnTo>
                        <a:lnTo>
                          <a:pt x="22814" y="8911"/>
                        </a:lnTo>
                        <a:lnTo>
                          <a:pt x="22814" y="8939"/>
                        </a:lnTo>
                        <a:lnTo>
                          <a:pt x="22804" y="8939"/>
                        </a:lnTo>
                        <a:lnTo>
                          <a:pt x="22804" y="8967"/>
                        </a:lnTo>
                        <a:lnTo>
                          <a:pt x="22786" y="8967"/>
                        </a:lnTo>
                        <a:lnTo>
                          <a:pt x="22786" y="8985"/>
                        </a:lnTo>
                        <a:lnTo>
                          <a:pt x="22767" y="8985"/>
                        </a:lnTo>
                        <a:lnTo>
                          <a:pt x="22767" y="9013"/>
                        </a:lnTo>
                        <a:lnTo>
                          <a:pt x="22758" y="9013"/>
                        </a:lnTo>
                        <a:lnTo>
                          <a:pt x="22758" y="9050"/>
                        </a:lnTo>
                        <a:lnTo>
                          <a:pt x="22740" y="9050"/>
                        </a:lnTo>
                        <a:lnTo>
                          <a:pt x="22740" y="9078"/>
                        </a:lnTo>
                        <a:lnTo>
                          <a:pt x="22721" y="9078"/>
                        </a:lnTo>
                        <a:lnTo>
                          <a:pt x="22721" y="9106"/>
                        </a:lnTo>
                        <a:lnTo>
                          <a:pt x="22712" y="9106"/>
                        </a:lnTo>
                        <a:lnTo>
                          <a:pt x="22712" y="9143"/>
                        </a:lnTo>
                        <a:lnTo>
                          <a:pt x="22693" y="9143"/>
                        </a:lnTo>
                        <a:lnTo>
                          <a:pt x="22693" y="9171"/>
                        </a:lnTo>
                        <a:lnTo>
                          <a:pt x="22675" y="9171"/>
                        </a:lnTo>
                        <a:lnTo>
                          <a:pt x="22675" y="9189"/>
                        </a:lnTo>
                        <a:lnTo>
                          <a:pt x="22665" y="9189"/>
                        </a:lnTo>
                        <a:lnTo>
                          <a:pt x="22665" y="9217"/>
                        </a:lnTo>
                        <a:lnTo>
                          <a:pt x="22647" y="9217"/>
                        </a:lnTo>
                        <a:lnTo>
                          <a:pt x="22647" y="9236"/>
                        </a:lnTo>
                        <a:lnTo>
                          <a:pt x="22628" y="9236"/>
                        </a:lnTo>
                        <a:lnTo>
                          <a:pt x="22628" y="9263"/>
                        </a:lnTo>
                        <a:lnTo>
                          <a:pt x="22619" y="9263"/>
                        </a:lnTo>
                        <a:lnTo>
                          <a:pt x="22619" y="9282"/>
                        </a:lnTo>
                        <a:lnTo>
                          <a:pt x="22601" y="9282"/>
                        </a:lnTo>
                        <a:lnTo>
                          <a:pt x="22601" y="9291"/>
                        </a:lnTo>
                        <a:lnTo>
                          <a:pt x="22582" y="9291"/>
                        </a:lnTo>
                        <a:lnTo>
                          <a:pt x="22582" y="9328"/>
                        </a:lnTo>
                        <a:lnTo>
                          <a:pt x="22573" y="9328"/>
                        </a:lnTo>
                        <a:lnTo>
                          <a:pt x="22573" y="9337"/>
                        </a:lnTo>
                        <a:lnTo>
                          <a:pt x="22554" y="9337"/>
                        </a:lnTo>
                        <a:lnTo>
                          <a:pt x="22554" y="9374"/>
                        </a:lnTo>
                        <a:lnTo>
                          <a:pt x="22536" y="9374"/>
                        </a:lnTo>
                        <a:lnTo>
                          <a:pt x="22536" y="9384"/>
                        </a:lnTo>
                        <a:lnTo>
                          <a:pt x="22527" y="9384"/>
                        </a:lnTo>
                        <a:lnTo>
                          <a:pt x="22527" y="9402"/>
                        </a:lnTo>
                        <a:lnTo>
                          <a:pt x="22508" y="9402"/>
                        </a:lnTo>
                        <a:lnTo>
                          <a:pt x="22508" y="9430"/>
                        </a:lnTo>
                        <a:lnTo>
                          <a:pt x="22489" y="9430"/>
                        </a:lnTo>
                        <a:lnTo>
                          <a:pt x="22489" y="9449"/>
                        </a:lnTo>
                        <a:lnTo>
                          <a:pt x="22480" y="9449"/>
                        </a:lnTo>
                        <a:lnTo>
                          <a:pt x="22480" y="9476"/>
                        </a:lnTo>
                        <a:lnTo>
                          <a:pt x="22462" y="9476"/>
                        </a:lnTo>
                        <a:lnTo>
                          <a:pt x="22462" y="9495"/>
                        </a:lnTo>
                        <a:lnTo>
                          <a:pt x="22443" y="9495"/>
                        </a:lnTo>
                        <a:lnTo>
                          <a:pt x="22443" y="9513"/>
                        </a:lnTo>
                        <a:lnTo>
                          <a:pt x="22434" y="9513"/>
                        </a:lnTo>
                        <a:lnTo>
                          <a:pt x="22434" y="9541"/>
                        </a:lnTo>
                        <a:lnTo>
                          <a:pt x="22415" y="9541"/>
                        </a:lnTo>
                        <a:lnTo>
                          <a:pt x="22415" y="9560"/>
                        </a:lnTo>
                        <a:lnTo>
                          <a:pt x="22397" y="9560"/>
                        </a:lnTo>
                        <a:lnTo>
                          <a:pt x="22397" y="9569"/>
                        </a:lnTo>
                        <a:lnTo>
                          <a:pt x="22388" y="9569"/>
                        </a:lnTo>
                        <a:lnTo>
                          <a:pt x="22388" y="9588"/>
                        </a:lnTo>
                        <a:lnTo>
                          <a:pt x="22369" y="9588"/>
                        </a:lnTo>
                        <a:lnTo>
                          <a:pt x="22369" y="9606"/>
                        </a:lnTo>
                        <a:lnTo>
                          <a:pt x="22351" y="9606"/>
                        </a:lnTo>
                        <a:lnTo>
                          <a:pt x="22351" y="9615"/>
                        </a:lnTo>
                        <a:lnTo>
                          <a:pt x="22341" y="9615"/>
                        </a:lnTo>
                        <a:lnTo>
                          <a:pt x="22341" y="9634"/>
                        </a:lnTo>
                        <a:lnTo>
                          <a:pt x="22323" y="9634"/>
                        </a:lnTo>
                        <a:lnTo>
                          <a:pt x="22323" y="9652"/>
                        </a:lnTo>
                        <a:lnTo>
                          <a:pt x="22304" y="9652"/>
                        </a:lnTo>
                        <a:lnTo>
                          <a:pt x="22304" y="9662"/>
                        </a:lnTo>
                        <a:lnTo>
                          <a:pt x="22295" y="9662"/>
                        </a:lnTo>
                        <a:lnTo>
                          <a:pt x="22295" y="9680"/>
                        </a:lnTo>
                        <a:lnTo>
                          <a:pt x="22276" y="9680"/>
                        </a:lnTo>
                        <a:lnTo>
                          <a:pt x="22276" y="9699"/>
                        </a:lnTo>
                        <a:lnTo>
                          <a:pt x="22258" y="9699"/>
                        </a:lnTo>
                        <a:lnTo>
                          <a:pt x="22258" y="9726"/>
                        </a:lnTo>
                        <a:lnTo>
                          <a:pt x="22249" y="9726"/>
                        </a:lnTo>
                        <a:lnTo>
                          <a:pt x="22249" y="9745"/>
                        </a:lnTo>
                        <a:lnTo>
                          <a:pt x="22230" y="9745"/>
                        </a:lnTo>
                        <a:lnTo>
                          <a:pt x="22230" y="9754"/>
                        </a:lnTo>
                        <a:lnTo>
                          <a:pt x="22212" y="9754"/>
                        </a:lnTo>
                        <a:lnTo>
                          <a:pt x="22212" y="9773"/>
                        </a:lnTo>
                        <a:lnTo>
                          <a:pt x="22202" y="9773"/>
                        </a:lnTo>
                        <a:lnTo>
                          <a:pt x="22202" y="9791"/>
                        </a:lnTo>
                        <a:lnTo>
                          <a:pt x="22184" y="9791"/>
                        </a:lnTo>
                        <a:lnTo>
                          <a:pt x="22184" y="9801"/>
                        </a:lnTo>
                        <a:lnTo>
                          <a:pt x="22212" y="9801"/>
                        </a:lnTo>
                        <a:lnTo>
                          <a:pt x="22212" y="9791"/>
                        </a:lnTo>
                        <a:lnTo>
                          <a:pt x="22304" y="9791"/>
                        </a:lnTo>
                        <a:lnTo>
                          <a:pt x="22304" y="9773"/>
                        </a:lnTo>
                        <a:lnTo>
                          <a:pt x="22351" y="9773"/>
                        </a:lnTo>
                        <a:lnTo>
                          <a:pt x="22351" y="9791"/>
                        </a:lnTo>
                        <a:lnTo>
                          <a:pt x="22554" y="9791"/>
                        </a:lnTo>
                        <a:lnTo>
                          <a:pt x="22554" y="9801"/>
                        </a:lnTo>
                        <a:lnTo>
                          <a:pt x="22601" y="9801"/>
                        </a:lnTo>
                        <a:lnTo>
                          <a:pt x="22601" y="9819"/>
                        </a:lnTo>
                        <a:lnTo>
                          <a:pt x="22647" y="9819"/>
                        </a:lnTo>
                        <a:lnTo>
                          <a:pt x="22647" y="9838"/>
                        </a:lnTo>
                        <a:lnTo>
                          <a:pt x="22712" y="9838"/>
                        </a:lnTo>
                        <a:lnTo>
                          <a:pt x="22712" y="9847"/>
                        </a:lnTo>
                        <a:lnTo>
                          <a:pt x="22740" y="9847"/>
                        </a:lnTo>
                        <a:lnTo>
                          <a:pt x="22740" y="9865"/>
                        </a:lnTo>
                        <a:lnTo>
                          <a:pt x="22767" y="9865"/>
                        </a:lnTo>
                        <a:lnTo>
                          <a:pt x="22767" y="9884"/>
                        </a:lnTo>
                        <a:lnTo>
                          <a:pt x="22786" y="9884"/>
                        </a:lnTo>
                        <a:lnTo>
                          <a:pt x="22786" y="9893"/>
                        </a:lnTo>
                        <a:lnTo>
                          <a:pt x="22814" y="9893"/>
                        </a:lnTo>
                        <a:lnTo>
                          <a:pt x="22814" y="9912"/>
                        </a:lnTo>
                        <a:lnTo>
                          <a:pt x="22851" y="9912"/>
                        </a:lnTo>
                        <a:lnTo>
                          <a:pt x="22851" y="9930"/>
                        </a:lnTo>
                        <a:lnTo>
                          <a:pt x="22860" y="9930"/>
                        </a:lnTo>
                        <a:lnTo>
                          <a:pt x="22860" y="9939"/>
                        </a:lnTo>
                        <a:lnTo>
                          <a:pt x="22879" y="9939"/>
                        </a:lnTo>
                        <a:lnTo>
                          <a:pt x="22879" y="9958"/>
                        </a:lnTo>
                        <a:lnTo>
                          <a:pt x="22906" y="9958"/>
                        </a:lnTo>
                        <a:lnTo>
                          <a:pt x="22906" y="9977"/>
                        </a:lnTo>
                        <a:lnTo>
                          <a:pt x="22925" y="9977"/>
                        </a:lnTo>
                        <a:lnTo>
                          <a:pt x="22925" y="9986"/>
                        </a:lnTo>
                        <a:lnTo>
                          <a:pt x="22943" y="9986"/>
                        </a:lnTo>
                        <a:lnTo>
                          <a:pt x="22943" y="10004"/>
                        </a:lnTo>
                        <a:lnTo>
                          <a:pt x="22953" y="10004"/>
                        </a:lnTo>
                        <a:lnTo>
                          <a:pt x="22953" y="10023"/>
                        </a:lnTo>
                        <a:lnTo>
                          <a:pt x="22971" y="10023"/>
                        </a:lnTo>
                        <a:lnTo>
                          <a:pt x="22971" y="10032"/>
                        </a:lnTo>
                        <a:lnTo>
                          <a:pt x="22990" y="10032"/>
                        </a:lnTo>
                        <a:lnTo>
                          <a:pt x="22990" y="10051"/>
                        </a:lnTo>
                        <a:lnTo>
                          <a:pt x="22999" y="10051"/>
                        </a:lnTo>
                        <a:lnTo>
                          <a:pt x="22999" y="10078"/>
                        </a:lnTo>
                        <a:lnTo>
                          <a:pt x="23017" y="10078"/>
                        </a:lnTo>
                        <a:lnTo>
                          <a:pt x="23017" y="10097"/>
                        </a:lnTo>
                        <a:lnTo>
                          <a:pt x="23036" y="10097"/>
                        </a:lnTo>
                        <a:lnTo>
                          <a:pt x="23036" y="10125"/>
                        </a:lnTo>
                        <a:lnTo>
                          <a:pt x="23045" y="10125"/>
                        </a:lnTo>
                        <a:lnTo>
                          <a:pt x="23045" y="10143"/>
                        </a:lnTo>
                        <a:lnTo>
                          <a:pt x="23064" y="10143"/>
                        </a:lnTo>
                        <a:lnTo>
                          <a:pt x="23064" y="10171"/>
                        </a:lnTo>
                        <a:lnTo>
                          <a:pt x="23082" y="10171"/>
                        </a:lnTo>
                        <a:lnTo>
                          <a:pt x="23082" y="10208"/>
                        </a:lnTo>
                        <a:lnTo>
                          <a:pt x="23092" y="10208"/>
                        </a:lnTo>
                        <a:lnTo>
                          <a:pt x="23092" y="10217"/>
                        </a:lnTo>
                        <a:lnTo>
                          <a:pt x="23110" y="10217"/>
                        </a:lnTo>
                        <a:lnTo>
                          <a:pt x="23110" y="10254"/>
                        </a:lnTo>
                        <a:lnTo>
                          <a:pt x="23129" y="10254"/>
                        </a:lnTo>
                        <a:lnTo>
                          <a:pt x="23129" y="10310"/>
                        </a:lnTo>
                        <a:lnTo>
                          <a:pt x="23138" y="10310"/>
                        </a:lnTo>
                        <a:lnTo>
                          <a:pt x="23138" y="10356"/>
                        </a:lnTo>
                        <a:lnTo>
                          <a:pt x="23156" y="10356"/>
                        </a:lnTo>
                        <a:lnTo>
                          <a:pt x="23156" y="10421"/>
                        </a:lnTo>
                        <a:lnTo>
                          <a:pt x="23175" y="10421"/>
                        </a:lnTo>
                        <a:lnTo>
                          <a:pt x="23175" y="10606"/>
                        </a:lnTo>
                        <a:lnTo>
                          <a:pt x="23184" y="10606"/>
                        </a:lnTo>
                        <a:lnTo>
                          <a:pt x="23184" y="10588"/>
                        </a:lnTo>
                        <a:lnTo>
                          <a:pt x="23203" y="10588"/>
                        </a:lnTo>
                        <a:lnTo>
                          <a:pt x="23203" y="10560"/>
                        </a:lnTo>
                        <a:lnTo>
                          <a:pt x="23221" y="10560"/>
                        </a:lnTo>
                        <a:lnTo>
                          <a:pt x="23221" y="10542"/>
                        </a:lnTo>
                        <a:lnTo>
                          <a:pt x="23231" y="10542"/>
                        </a:lnTo>
                        <a:lnTo>
                          <a:pt x="23231" y="10532"/>
                        </a:lnTo>
                        <a:lnTo>
                          <a:pt x="23249" y="10532"/>
                        </a:lnTo>
                        <a:lnTo>
                          <a:pt x="23249" y="10514"/>
                        </a:lnTo>
                        <a:lnTo>
                          <a:pt x="23268" y="10514"/>
                        </a:lnTo>
                        <a:lnTo>
                          <a:pt x="23268" y="10495"/>
                        </a:lnTo>
                        <a:lnTo>
                          <a:pt x="23277" y="10495"/>
                        </a:lnTo>
                        <a:lnTo>
                          <a:pt x="23277" y="10486"/>
                        </a:lnTo>
                        <a:lnTo>
                          <a:pt x="23295" y="10486"/>
                        </a:lnTo>
                        <a:lnTo>
                          <a:pt x="23295" y="10467"/>
                        </a:lnTo>
                        <a:lnTo>
                          <a:pt x="23314" y="10467"/>
                        </a:lnTo>
                        <a:lnTo>
                          <a:pt x="23314" y="10449"/>
                        </a:lnTo>
                        <a:lnTo>
                          <a:pt x="23323" y="10449"/>
                        </a:lnTo>
                        <a:lnTo>
                          <a:pt x="23323" y="10440"/>
                        </a:lnTo>
                        <a:lnTo>
                          <a:pt x="23342" y="10440"/>
                        </a:lnTo>
                        <a:lnTo>
                          <a:pt x="23342" y="10421"/>
                        </a:lnTo>
                        <a:lnTo>
                          <a:pt x="23360" y="10421"/>
                        </a:lnTo>
                        <a:lnTo>
                          <a:pt x="23360" y="10403"/>
                        </a:lnTo>
                        <a:lnTo>
                          <a:pt x="23369" y="10403"/>
                        </a:lnTo>
                        <a:lnTo>
                          <a:pt x="23369" y="10393"/>
                        </a:lnTo>
                        <a:lnTo>
                          <a:pt x="23388" y="10393"/>
                        </a:lnTo>
                        <a:lnTo>
                          <a:pt x="23388" y="10375"/>
                        </a:lnTo>
                        <a:lnTo>
                          <a:pt x="23406" y="10375"/>
                        </a:lnTo>
                        <a:lnTo>
                          <a:pt x="23406" y="10356"/>
                        </a:lnTo>
                        <a:lnTo>
                          <a:pt x="23416" y="10356"/>
                        </a:lnTo>
                        <a:lnTo>
                          <a:pt x="23416" y="10347"/>
                        </a:lnTo>
                        <a:lnTo>
                          <a:pt x="23434" y="10347"/>
                        </a:lnTo>
                        <a:lnTo>
                          <a:pt x="23434" y="10329"/>
                        </a:lnTo>
                        <a:lnTo>
                          <a:pt x="23453" y="10329"/>
                        </a:lnTo>
                        <a:lnTo>
                          <a:pt x="23453" y="10310"/>
                        </a:lnTo>
                        <a:lnTo>
                          <a:pt x="23462" y="10310"/>
                        </a:lnTo>
                        <a:lnTo>
                          <a:pt x="23462" y="10301"/>
                        </a:lnTo>
                        <a:lnTo>
                          <a:pt x="23499" y="10301"/>
                        </a:lnTo>
                        <a:lnTo>
                          <a:pt x="23499" y="10282"/>
                        </a:lnTo>
                        <a:lnTo>
                          <a:pt x="23508" y="10282"/>
                        </a:lnTo>
                        <a:lnTo>
                          <a:pt x="23508" y="10264"/>
                        </a:lnTo>
                        <a:lnTo>
                          <a:pt x="23527" y="10264"/>
                        </a:lnTo>
                        <a:lnTo>
                          <a:pt x="23527" y="10254"/>
                        </a:lnTo>
                        <a:lnTo>
                          <a:pt x="23545" y="10254"/>
                        </a:lnTo>
                        <a:lnTo>
                          <a:pt x="23545" y="10236"/>
                        </a:lnTo>
                        <a:lnTo>
                          <a:pt x="23573" y="10236"/>
                        </a:lnTo>
                        <a:lnTo>
                          <a:pt x="23573" y="10217"/>
                        </a:lnTo>
                        <a:lnTo>
                          <a:pt x="23592" y="10217"/>
                        </a:lnTo>
                        <a:lnTo>
                          <a:pt x="23592" y="10208"/>
                        </a:lnTo>
                        <a:lnTo>
                          <a:pt x="23601" y="10208"/>
                        </a:lnTo>
                        <a:lnTo>
                          <a:pt x="23601" y="10190"/>
                        </a:lnTo>
                        <a:lnTo>
                          <a:pt x="23620" y="10190"/>
                        </a:lnTo>
                        <a:lnTo>
                          <a:pt x="23620" y="10171"/>
                        </a:lnTo>
                        <a:lnTo>
                          <a:pt x="23647" y="10171"/>
                        </a:lnTo>
                        <a:lnTo>
                          <a:pt x="23647" y="10162"/>
                        </a:lnTo>
                        <a:lnTo>
                          <a:pt x="23666" y="10162"/>
                        </a:lnTo>
                        <a:lnTo>
                          <a:pt x="23666" y="10143"/>
                        </a:lnTo>
                        <a:lnTo>
                          <a:pt x="23684" y="10143"/>
                        </a:lnTo>
                        <a:lnTo>
                          <a:pt x="23684" y="10125"/>
                        </a:lnTo>
                        <a:lnTo>
                          <a:pt x="23694" y="10125"/>
                        </a:lnTo>
                        <a:lnTo>
                          <a:pt x="23694" y="10115"/>
                        </a:lnTo>
                        <a:lnTo>
                          <a:pt x="23731" y="10115"/>
                        </a:lnTo>
                        <a:lnTo>
                          <a:pt x="23731" y="10097"/>
                        </a:lnTo>
                        <a:lnTo>
                          <a:pt x="23740" y="10097"/>
                        </a:lnTo>
                        <a:lnTo>
                          <a:pt x="23740" y="10078"/>
                        </a:lnTo>
                        <a:lnTo>
                          <a:pt x="23758" y="10078"/>
                        </a:lnTo>
                        <a:lnTo>
                          <a:pt x="23758" y="10069"/>
                        </a:lnTo>
                        <a:lnTo>
                          <a:pt x="23786" y="10069"/>
                        </a:lnTo>
                        <a:lnTo>
                          <a:pt x="23786" y="10051"/>
                        </a:lnTo>
                        <a:lnTo>
                          <a:pt x="23805" y="10051"/>
                        </a:lnTo>
                        <a:lnTo>
                          <a:pt x="23805" y="10032"/>
                        </a:lnTo>
                        <a:lnTo>
                          <a:pt x="23823" y="10032"/>
                        </a:lnTo>
                        <a:lnTo>
                          <a:pt x="23823" y="10023"/>
                        </a:lnTo>
                        <a:lnTo>
                          <a:pt x="23833" y="10023"/>
                        </a:lnTo>
                        <a:lnTo>
                          <a:pt x="23833" y="10004"/>
                        </a:lnTo>
                        <a:lnTo>
                          <a:pt x="23870" y="10004"/>
                        </a:lnTo>
                        <a:lnTo>
                          <a:pt x="23870" y="9986"/>
                        </a:lnTo>
                        <a:lnTo>
                          <a:pt x="23879" y="9986"/>
                        </a:lnTo>
                        <a:lnTo>
                          <a:pt x="23879" y="9977"/>
                        </a:lnTo>
                        <a:lnTo>
                          <a:pt x="23916" y="9977"/>
                        </a:lnTo>
                        <a:lnTo>
                          <a:pt x="23916" y="9958"/>
                        </a:lnTo>
                        <a:lnTo>
                          <a:pt x="23944" y="9958"/>
                        </a:lnTo>
                        <a:lnTo>
                          <a:pt x="23944" y="9939"/>
                        </a:lnTo>
                        <a:lnTo>
                          <a:pt x="23962" y="9939"/>
                        </a:lnTo>
                        <a:lnTo>
                          <a:pt x="23962" y="9930"/>
                        </a:lnTo>
                        <a:lnTo>
                          <a:pt x="23990" y="9930"/>
                        </a:lnTo>
                        <a:lnTo>
                          <a:pt x="23990" y="9912"/>
                        </a:lnTo>
                        <a:lnTo>
                          <a:pt x="24018" y="9912"/>
                        </a:lnTo>
                        <a:lnTo>
                          <a:pt x="24018" y="9893"/>
                        </a:lnTo>
                        <a:lnTo>
                          <a:pt x="24036" y="9893"/>
                        </a:lnTo>
                        <a:lnTo>
                          <a:pt x="24036" y="9884"/>
                        </a:lnTo>
                        <a:lnTo>
                          <a:pt x="24064" y="9884"/>
                        </a:lnTo>
                        <a:lnTo>
                          <a:pt x="24064" y="9865"/>
                        </a:lnTo>
                        <a:lnTo>
                          <a:pt x="24101" y="9865"/>
                        </a:lnTo>
                        <a:lnTo>
                          <a:pt x="24101" y="9847"/>
                        </a:lnTo>
                        <a:lnTo>
                          <a:pt x="24110" y="9847"/>
                        </a:lnTo>
                        <a:lnTo>
                          <a:pt x="24110" y="9838"/>
                        </a:lnTo>
                        <a:lnTo>
                          <a:pt x="24147" y="9838"/>
                        </a:lnTo>
                        <a:lnTo>
                          <a:pt x="24147" y="9819"/>
                        </a:lnTo>
                        <a:lnTo>
                          <a:pt x="24175" y="9819"/>
                        </a:lnTo>
                        <a:lnTo>
                          <a:pt x="24175" y="9801"/>
                        </a:lnTo>
                        <a:lnTo>
                          <a:pt x="24194" y="9801"/>
                        </a:lnTo>
                        <a:lnTo>
                          <a:pt x="24194" y="9791"/>
                        </a:lnTo>
                        <a:lnTo>
                          <a:pt x="24222" y="9791"/>
                        </a:lnTo>
                        <a:lnTo>
                          <a:pt x="24222" y="9773"/>
                        </a:lnTo>
                        <a:lnTo>
                          <a:pt x="24240" y="9773"/>
                        </a:lnTo>
                        <a:lnTo>
                          <a:pt x="24240" y="9754"/>
                        </a:lnTo>
                        <a:lnTo>
                          <a:pt x="24286" y="9754"/>
                        </a:lnTo>
                        <a:lnTo>
                          <a:pt x="24286" y="9745"/>
                        </a:lnTo>
                        <a:lnTo>
                          <a:pt x="24314" y="9745"/>
                        </a:lnTo>
                        <a:lnTo>
                          <a:pt x="24314" y="9726"/>
                        </a:lnTo>
                        <a:lnTo>
                          <a:pt x="24342" y="9726"/>
                        </a:lnTo>
                        <a:lnTo>
                          <a:pt x="24342" y="9708"/>
                        </a:lnTo>
                        <a:lnTo>
                          <a:pt x="24379" y="9708"/>
                        </a:lnTo>
                        <a:lnTo>
                          <a:pt x="24379" y="9699"/>
                        </a:lnTo>
                        <a:lnTo>
                          <a:pt x="24407" y="9699"/>
                        </a:lnTo>
                        <a:lnTo>
                          <a:pt x="24407" y="9680"/>
                        </a:lnTo>
                        <a:lnTo>
                          <a:pt x="24453" y="9680"/>
                        </a:lnTo>
                        <a:lnTo>
                          <a:pt x="24453" y="9662"/>
                        </a:lnTo>
                        <a:lnTo>
                          <a:pt x="24481" y="9662"/>
                        </a:lnTo>
                        <a:lnTo>
                          <a:pt x="24481" y="9652"/>
                        </a:lnTo>
                        <a:lnTo>
                          <a:pt x="24518" y="9652"/>
                        </a:lnTo>
                        <a:lnTo>
                          <a:pt x="24518" y="9634"/>
                        </a:lnTo>
                        <a:lnTo>
                          <a:pt x="24546" y="9634"/>
                        </a:lnTo>
                        <a:lnTo>
                          <a:pt x="24546" y="9615"/>
                        </a:lnTo>
                        <a:lnTo>
                          <a:pt x="24592" y="9615"/>
                        </a:lnTo>
                        <a:lnTo>
                          <a:pt x="24592" y="9606"/>
                        </a:lnTo>
                        <a:lnTo>
                          <a:pt x="24620" y="9606"/>
                        </a:lnTo>
                        <a:lnTo>
                          <a:pt x="24620" y="9588"/>
                        </a:lnTo>
                        <a:lnTo>
                          <a:pt x="24657" y="9588"/>
                        </a:lnTo>
                        <a:lnTo>
                          <a:pt x="24657" y="9569"/>
                        </a:lnTo>
                        <a:lnTo>
                          <a:pt x="24703" y="9569"/>
                        </a:lnTo>
                        <a:lnTo>
                          <a:pt x="24703" y="9560"/>
                        </a:lnTo>
                        <a:lnTo>
                          <a:pt x="24750" y="9560"/>
                        </a:lnTo>
                        <a:lnTo>
                          <a:pt x="24750" y="9541"/>
                        </a:lnTo>
                        <a:lnTo>
                          <a:pt x="24796" y="9541"/>
                        </a:lnTo>
                        <a:lnTo>
                          <a:pt x="24796" y="9523"/>
                        </a:lnTo>
                        <a:lnTo>
                          <a:pt x="24842" y="9523"/>
                        </a:lnTo>
                        <a:lnTo>
                          <a:pt x="24842" y="9513"/>
                        </a:lnTo>
                        <a:lnTo>
                          <a:pt x="24898" y="9513"/>
                        </a:lnTo>
                        <a:lnTo>
                          <a:pt x="24898" y="9495"/>
                        </a:lnTo>
                        <a:lnTo>
                          <a:pt x="24944" y="9495"/>
                        </a:lnTo>
                        <a:lnTo>
                          <a:pt x="24944" y="9476"/>
                        </a:lnTo>
                        <a:lnTo>
                          <a:pt x="24990" y="9476"/>
                        </a:lnTo>
                        <a:lnTo>
                          <a:pt x="24990" y="9467"/>
                        </a:lnTo>
                        <a:lnTo>
                          <a:pt x="25037" y="9467"/>
                        </a:lnTo>
                        <a:lnTo>
                          <a:pt x="25037" y="9449"/>
                        </a:lnTo>
                        <a:lnTo>
                          <a:pt x="25083" y="9449"/>
                        </a:lnTo>
                        <a:lnTo>
                          <a:pt x="25083" y="9430"/>
                        </a:lnTo>
                        <a:lnTo>
                          <a:pt x="25166" y="9430"/>
                        </a:lnTo>
                        <a:lnTo>
                          <a:pt x="25166" y="9421"/>
                        </a:lnTo>
                        <a:lnTo>
                          <a:pt x="25240" y="9421"/>
                        </a:lnTo>
                        <a:lnTo>
                          <a:pt x="25240" y="9402"/>
                        </a:lnTo>
                        <a:lnTo>
                          <a:pt x="25315" y="9402"/>
                        </a:lnTo>
                        <a:lnTo>
                          <a:pt x="25315" y="9384"/>
                        </a:lnTo>
                        <a:lnTo>
                          <a:pt x="25407" y="9384"/>
                        </a:lnTo>
                        <a:lnTo>
                          <a:pt x="25407" y="9374"/>
                        </a:lnTo>
                        <a:lnTo>
                          <a:pt x="25491" y="9374"/>
                        </a:lnTo>
                        <a:lnTo>
                          <a:pt x="25491" y="9356"/>
                        </a:lnTo>
                        <a:lnTo>
                          <a:pt x="25583" y="9356"/>
                        </a:lnTo>
                        <a:lnTo>
                          <a:pt x="25583" y="9337"/>
                        </a:lnTo>
                        <a:lnTo>
                          <a:pt x="25815" y="9337"/>
                        </a:lnTo>
                        <a:lnTo>
                          <a:pt x="25815" y="9328"/>
                        </a:lnTo>
                        <a:lnTo>
                          <a:pt x="26426" y="9328"/>
                        </a:lnTo>
                        <a:lnTo>
                          <a:pt x="26426" y="9337"/>
                        </a:lnTo>
                        <a:lnTo>
                          <a:pt x="26519" y="9337"/>
                        </a:lnTo>
                        <a:lnTo>
                          <a:pt x="26519" y="9310"/>
                        </a:lnTo>
                        <a:lnTo>
                          <a:pt x="26509" y="9310"/>
                        </a:lnTo>
                        <a:lnTo>
                          <a:pt x="26509" y="9245"/>
                        </a:lnTo>
                        <a:lnTo>
                          <a:pt x="26491" y="9245"/>
                        </a:lnTo>
                        <a:lnTo>
                          <a:pt x="26491" y="9189"/>
                        </a:lnTo>
                        <a:lnTo>
                          <a:pt x="26472" y="9189"/>
                        </a:lnTo>
                        <a:lnTo>
                          <a:pt x="26472" y="9124"/>
                        </a:lnTo>
                        <a:lnTo>
                          <a:pt x="26463" y="9124"/>
                        </a:lnTo>
                        <a:lnTo>
                          <a:pt x="26463" y="9060"/>
                        </a:lnTo>
                        <a:lnTo>
                          <a:pt x="26445" y="9060"/>
                        </a:lnTo>
                        <a:lnTo>
                          <a:pt x="26445" y="8911"/>
                        </a:lnTo>
                        <a:lnTo>
                          <a:pt x="26426" y="8911"/>
                        </a:lnTo>
                        <a:lnTo>
                          <a:pt x="26426" y="8754"/>
                        </a:lnTo>
                        <a:lnTo>
                          <a:pt x="26417" y="8754"/>
                        </a:lnTo>
                        <a:lnTo>
                          <a:pt x="26417" y="8708"/>
                        </a:lnTo>
                        <a:lnTo>
                          <a:pt x="26426" y="8708"/>
                        </a:lnTo>
                        <a:lnTo>
                          <a:pt x="26426" y="8430"/>
                        </a:lnTo>
                        <a:lnTo>
                          <a:pt x="26445" y="8430"/>
                        </a:lnTo>
                        <a:lnTo>
                          <a:pt x="26445" y="8356"/>
                        </a:lnTo>
                        <a:lnTo>
                          <a:pt x="26463" y="8356"/>
                        </a:lnTo>
                        <a:lnTo>
                          <a:pt x="26463" y="8272"/>
                        </a:lnTo>
                        <a:lnTo>
                          <a:pt x="26472" y="8272"/>
                        </a:lnTo>
                        <a:lnTo>
                          <a:pt x="26472" y="8198"/>
                        </a:lnTo>
                        <a:lnTo>
                          <a:pt x="26491" y="8198"/>
                        </a:lnTo>
                        <a:lnTo>
                          <a:pt x="26491" y="8133"/>
                        </a:lnTo>
                        <a:lnTo>
                          <a:pt x="26509" y="8133"/>
                        </a:lnTo>
                        <a:lnTo>
                          <a:pt x="26509" y="8087"/>
                        </a:lnTo>
                        <a:lnTo>
                          <a:pt x="26519" y="8087"/>
                        </a:lnTo>
                        <a:lnTo>
                          <a:pt x="26519" y="8041"/>
                        </a:lnTo>
                        <a:lnTo>
                          <a:pt x="26537" y="8041"/>
                        </a:lnTo>
                        <a:lnTo>
                          <a:pt x="26537" y="8013"/>
                        </a:lnTo>
                        <a:lnTo>
                          <a:pt x="26556" y="8013"/>
                        </a:lnTo>
                        <a:lnTo>
                          <a:pt x="26556" y="7967"/>
                        </a:lnTo>
                        <a:lnTo>
                          <a:pt x="26565" y="7967"/>
                        </a:lnTo>
                        <a:lnTo>
                          <a:pt x="26565" y="7920"/>
                        </a:lnTo>
                        <a:lnTo>
                          <a:pt x="26584" y="7920"/>
                        </a:lnTo>
                        <a:lnTo>
                          <a:pt x="26584" y="7892"/>
                        </a:lnTo>
                        <a:lnTo>
                          <a:pt x="26602" y="7892"/>
                        </a:lnTo>
                        <a:lnTo>
                          <a:pt x="26602" y="7846"/>
                        </a:lnTo>
                        <a:lnTo>
                          <a:pt x="26611" y="7846"/>
                        </a:lnTo>
                        <a:lnTo>
                          <a:pt x="26611" y="7809"/>
                        </a:lnTo>
                        <a:lnTo>
                          <a:pt x="26630" y="7809"/>
                        </a:lnTo>
                        <a:lnTo>
                          <a:pt x="26630" y="7800"/>
                        </a:lnTo>
                        <a:lnTo>
                          <a:pt x="26648" y="7800"/>
                        </a:lnTo>
                        <a:lnTo>
                          <a:pt x="26648" y="7763"/>
                        </a:lnTo>
                        <a:lnTo>
                          <a:pt x="26658" y="7763"/>
                        </a:lnTo>
                        <a:lnTo>
                          <a:pt x="26658" y="7735"/>
                        </a:lnTo>
                        <a:lnTo>
                          <a:pt x="26676" y="7735"/>
                        </a:lnTo>
                        <a:lnTo>
                          <a:pt x="26676" y="7707"/>
                        </a:lnTo>
                        <a:lnTo>
                          <a:pt x="26695" y="7707"/>
                        </a:lnTo>
                        <a:lnTo>
                          <a:pt x="26695" y="7670"/>
                        </a:lnTo>
                        <a:lnTo>
                          <a:pt x="26704" y="7670"/>
                        </a:lnTo>
                        <a:lnTo>
                          <a:pt x="26704" y="7661"/>
                        </a:lnTo>
                        <a:lnTo>
                          <a:pt x="26722" y="7661"/>
                        </a:lnTo>
                        <a:lnTo>
                          <a:pt x="26722" y="7624"/>
                        </a:lnTo>
                        <a:lnTo>
                          <a:pt x="26741" y="7624"/>
                        </a:lnTo>
                        <a:lnTo>
                          <a:pt x="26741" y="7596"/>
                        </a:lnTo>
                        <a:lnTo>
                          <a:pt x="26750" y="7596"/>
                        </a:lnTo>
                        <a:lnTo>
                          <a:pt x="26750" y="7568"/>
                        </a:lnTo>
                        <a:lnTo>
                          <a:pt x="26769" y="7568"/>
                        </a:lnTo>
                        <a:lnTo>
                          <a:pt x="26769" y="7550"/>
                        </a:lnTo>
                        <a:lnTo>
                          <a:pt x="26787" y="7550"/>
                        </a:lnTo>
                        <a:lnTo>
                          <a:pt x="26787" y="7531"/>
                        </a:lnTo>
                        <a:lnTo>
                          <a:pt x="26797" y="7531"/>
                        </a:lnTo>
                        <a:lnTo>
                          <a:pt x="26797" y="7522"/>
                        </a:lnTo>
                        <a:lnTo>
                          <a:pt x="26815" y="7522"/>
                        </a:lnTo>
                        <a:lnTo>
                          <a:pt x="26815" y="7485"/>
                        </a:lnTo>
                        <a:lnTo>
                          <a:pt x="26834" y="7485"/>
                        </a:lnTo>
                        <a:lnTo>
                          <a:pt x="26834" y="7476"/>
                        </a:lnTo>
                        <a:lnTo>
                          <a:pt x="26843" y="7476"/>
                        </a:lnTo>
                        <a:lnTo>
                          <a:pt x="26843" y="7457"/>
                        </a:lnTo>
                        <a:lnTo>
                          <a:pt x="26861" y="7457"/>
                        </a:lnTo>
                        <a:lnTo>
                          <a:pt x="26861" y="7439"/>
                        </a:lnTo>
                        <a:lnTo>
                          <a:pt x="26880" y="7439"/>
                        </a:lnTo>
                        <a:lnTo>
                          <a:pt x="26880" y="7411"/>
                        </a:lnTo>
                        <a:lnTo>
                          <a:pt x="26889" y="7411"/>
                        </a:lnTo>
                        <a:lnTo>
                          <a:pt x="26889" y="7392"/>
                        </a:lnTo>
                        <a:lnTo>
                          <a:pt x="26908" y="7392"/>
                        </a:lnTo>
                        <a:lnTo>
                          <a:pt x="26908" y="7383"/>
                        </a:lnTo>
                        <a:lnTo>
                          <a:pt x="26926" y="7383"/>
                        </a:lnTo>
                        <a:lnTo>
                          <a:pt x="26926" y="7365"/>
                        </a:lnTo>
                        <a:lnTo>
                          <a:pt x="26936" y="7365"/>
                        </a:lnTo>
                        <a:lnTo>
                          <a:pt x="26936" y="7337"/>
                        </a:lnTo>
                        <a:lnTo>
                          <a:pt x="26954" y="7337"/>
                        </a:lnTo>
                        <a:lnTo>
                          <a:pt x="26954" y="7318"/>
                        </a:lnTo>
                        <a:lnTo>
                          <a:pt x="26973" y="7318"/>
                        </a:lnTo>
                        <a:lnTo>
                          <a:pt x="26973" y="7300"/>
                        </a:lnTo>
                        <a:lnTo>
                          <a:pt x="26982" y="7300"/>
                        </a:lnTo>
                        <a:lnTo>
                          <a:pt x="26982" y="7290"/>
                        </a:lnTo>
                        <a:lnTo>
                          <a:pt x="27000" y="7290"/>
                        </a:lnTo>
                        <a:lnTo>
                          <a:pt x="27000" y="7272"/>
                        </a:lnTo>
                        <a:lnTo>
                          <a:pt x="27019" y="7272"/>
                        </a:lnTo>
                        <a:lnTo>
                          <a:pt x="27019" y="7253"/>
                        </a:lnTo>
                        <a:lnTo>
                          <a:pt x="27028" y="7253"/>
                        </a:lnTo>
                        <a:lnTo>
                          <a:pt x="27028" y="7244"/>
                        </a:lnTo>
                        <a:lnTo>
                          <a:pt x="27047" y="7244"/>
                        </a:lnTo>
                        <a:lnTo>
                          <a:pt x="27047" y="7226"/>
                        </a:lnTo>
                        <a:lnTo>
                          <a:pt x="27065" y="7226"/>
                        </a:lnTo>
                        <a:lnTo>
                          <a:pt x="27065" y="7207"/>
                        </a:lnTo>
                        <a:lnTo>
                          <a:pt x="27074" y="7207"/>
                        </a:lnTo>
                        <a:lnTo>
                          <a:pt x="27074" y="7198"/>
                        </a:lnTo>
                        <a:lnTo>
                          <a:pt x="27093" y="7198"/>
                        </a:lnTo>
                        <a:lnTo>
                          <a:pt x="27093" y="7179"/>
                        </a:lnTo>
                        <a:lnTo>
                          <a:pt x="27112" y="7179"/>
                        </a:lnTo>
                        <a:lnTo>
                          <a:pt x="27112" y="7161"/>
                        </a:lnTo>
                        <a:lnTo>
                          <a:pt x="27139" y="7161"/>
                        </a:lnTo>
                        <a:lnTo>
                          <a:pt x="27139" y="7151"/>
                        </a:lnTo>
                        <a:lnTo>
                          <a:pt x="27158" y="7151"/>
                        </a:lnTo>
                        <a:lnTo>
                          <a:pt x="27158" y="7133"/>
                        </a:lnTo>
                        <a:lnTo>
                          <a:pt x="27167" y="7133"/>
                        </a:lnTo>
                        <a:lnTo>
                          <a:pt x="27167" y="7114"/>
                        </a:lnTo>
                        <a:lnTo>
                          <a:pt x="27186" y="7114"/>
                        </a:lnTo>
                        <a:lnTo>
                          <a:pt x="27186" y="7105"/>
                        </a:lnTo>
                        <a:lnTo>
                          <a:pt x="27213" y="7105"/>
                        </a:lnTo>
                        <a:lnTo>
                          <a:pt x="27213" y="7087"/>
                        </a:lnTo>
                        <a:lnTo>
                          <a:pt x="27232" y="7087"/>
                        </a:lnTo>
                        <a:lnTo>
                          <a:pt x="27232" y="7068"/>
                        </a:lnTo>
                        <a:lnTo>
                          <a:pt x="27250" y="7068"/>
                        </a:lnTo>
                        <a:lnTo>
                          <a:pt x="27250" y="7059"/>
                        </a:lnTo>
                        <a:lnTo>
                          <a:pt x="27278" y="7059"/>
                        </a:lnTo>
                        <a:lnTo>
                          <a:pt x="27278" y="7040"/>
                        </a:lnTo>
                        <a:lnTo>
                          <a:pt x="27297" y="7040"/>
                        </a:lnTo>
                        <a:lnTo>
                          <a:pt x="27297" y="7022"/>
                        </a:lnTo>
                        <a:lnTo>
                          <a:pt x="27325" y="7022"/>
                        </a:lnTo>
                        <a:lnTo>
                          <a:pt x="27325" y="7013"/>
                        </a:lnTo>
                        <a:lnTo>
                          <a:pt x="27343" y="7013"/>
                        </a:lnTo>
                        <a:lnTo>
                          <a:pt x="27343" y="6994"/>
                        </a:lnTo>
                        <a:lnTo>
                          <a:pt x="27371" y="6994"/>
                        </a:lnTo>
                        <a:lnTo>
                          <a:pt x="27371" y="6976"/>
                        </a:lnTo>
                        <a:lnTo>
                          <a:pt x="27389" y="6976"/>
                        </a:lnTo>
                        <a:lnTo>
                          <a:pt x="27389" y="6966"/>
                        </a:lnTo>
                        <a:lnTo>
                          <a:pt x="27417" y="6966"/>
                        </a:lnTo>
                        <a:lnTo>
                          <a:pt x="27417" y="6948"/>
                        </a:lnTo>
                        <a:lnTo>
                          <a:pt x="27445" y="6948"/>
                        </a:lnTo>
                        <a:lnTo>
                          <a:pt x="27445" y="6929"/>
                        </a:lnTo>
                        <a:lnTo>
                          <a:pt x="27482" y="6929"/>
                        </a:lnTo>
                        <a:lnTo>
                          <a:pt x="27482" y="6920"/>
                        </a:lnTo>
                        <a:lnTo>
                          <a:pt x="27510" y="6920"/>
                        </a:lnTo>
                        <a:lnTo>
                          <a:pt x="27510" y="6901"/>
                        </a:lnTo>
                        <a:lnTo>
                          <a:pt x="27538" y="6901"/>
                        </a:lnTo>
                        <a:lnTo>
                          <a:pt x="27538" y="6883"/>
                        </a:lnTo>
                        <a:lnTo>
                          <a:pt x="27575" y="6883"/>
                        </a:lnTo>
                        <a:lnTo>
                          <a:pt x="27575" y="6874"/>
                        </a:lnTo>
                        <a:lnTo>
                          <a:pt x="27602" y="6874"/>
                        </a:lnTo>
                        <a:lnTo>
                          <a:pt x="27602" y="6855"/>
                        </a:lnTo>
                        <a:lnTo>
                          <a:pt x="27630" y="6855"/>
                        </a:lnTo>
                        <a:lnTo>
                          <a:pt x="27630" y="6837"/>
                        </a:lnTo>
                        <a:lnTo>
                          <a:pt x="27667" y="6837"/>
                        </a:lnTo>
                        <a:lnTo>
                          <a:pt x="27667" y="6827"/>
                        </a:lnTo>
                        <a:lnTo>
                          <a:pt x="27714" y="6827"/>
                        </a:lnTo>
                        <a:lnTo>
                          <a:pt x="27714" y="6809"/>
                        </a:lnTo>
                        <a:lnTo>
                          <a:pt x="27760" y="6809"/>
                        </a:lnTo>
                        <a:lnTo>
                          <a:pt x="27760" y="6790"/>
                        </a:lnTo>
                        <a:lnTo>
                          <a:pt x="27788" y="6790"/>
                        </a:lnTo>
                        <a:lnTo>
                          <a:pt x="27788" y="6781"/>
                        </a:lnTo>
                        <a:lnTo>
                          <a:pt x="27834" y="6781"/>
                        </a:lnTo>
                        <a:lnTo>
                          <a:pt x="27834" y="6762"/>
                        </a:lnTo>
                        <a:lnTo>
                          <a:pt x="27880" y="6762"/>
                        </a:lnTo>
                        <a:lnTo>
                          <a:pt x="27880" y="6744"/>
                        </a:lnTo>
                        <a:lnTo>
                          <a:pt x="27945" y="6744"/>
                        </a:lnTo>
                        <a:lnTo>
                          <a:pt x="27945" y="6735"/>
                        </a:lnTo>
                        <a:lnTo>
                          <a:pt x="28001" y="6735"/>
                        </a:lnTo>
                        <a:lnTo>
                          <a:pt x="28001" y="6716"/>
                        </a:lnTo>
                        <a:lnTo>
                          <a:pt x="28047" y="6716"/>
                        </a:lnTo>
                        <a:lnTo>
                          <a:pt x="28047" y="6698"/>
                        </a:lnTo>
                        <a:lnTo>
                          <a:pt x="28140" y="6698"/>
                        </a:lnTo>
                        <a:lnTo>
                          <a:pt x="28140" y="6688"/>
                        </a:lnTo>
                        <a:lnTo>
                          <a:pt x="28269" y="6688"/>
                        </a:lnTo>
                        <a:lnTo>
                          <a:pt x="28269" y="6670"/>
                        </a:lnTo>
                        <a:lnTo>
                          <a:pt x="28640" y="6670"/>
                        </a:lnTo>
                        <a:lnTo>
                          <a:pt x="28640" y="6688"/>
                        </a:lnTo>
                        <a:lnTo>
                          <a:pt x="28807" y="6688"/>
                        </a:lnTo>
                        <a:lnTo>
                          <a:pt x="28807" y="6698"/>
                        </a:lnTo>
                        <a:lnTo>
                          <a:pt x="28918" y="6698"/>
                        </a:lnTo>
                        <a:lnTo>
                          <a:pt x="28918" y="6716"/>
                        </a:lnTo>
                        <a:lnTo>
                          <a:pt x="28964" y="6716"/>
                        </a:lnTo>
                        <a:lnTo>
                          <a:pt x="28964" y="6735"/>
                        </a:lnTo>
                        <a:lnTo>
                          <a:pt x="29020" y="6735"/>
                        </a:lnTo>
                        <a:lnTo>
                          <a:pt x="29020" y="6744"/>
                        </a:lnTo>
                        <a:lnTo>
                          <a:pt x="29084" y="6744"/>
                        </a:lnTo>
                        <a:lnTo>
                          <a:pt x="29084" y="6762"/>
                        </a:lnTo>
                        <a:lnTo>
                          <a:pt x="29149" y="6762"/>
                        </a:lnTo>
                        <a:lnTo>
                          <a:pt x="29149" y="6781"/>
                        </a:lnTo>
                        <a:lnTo>
                          <a:pt x="29196" y="6781"/>
                        </a:lnTo>
                        <a:lnTo>
                          <a:pt x="29196" y="6790"/>
                        </a:lnTo>
                        <a:lnTo>
                          <a:pt x="29242" y="6790"/>
                        </a:lnTo>
                        <a:lnTo>
                          <a:pt x="29242" y="6809"/>
                        </a:lnTo>
                        <a:lnTo>
                          <a:pt x="29288" y="6809"/>
                        </a:lnTo>
                        <a:lnTo>
                          <a:pt x="29288" y="6827"/>
                        </a:lnTo>
                        <a:lnTo>
                          <a:pt x="29316" y="6827"/>
                        </a:lnTo>
                        <a:lnTo>
                          <a:pt x="29316" y="6837"/>
                        </a:lnTo>
                        <a:lnTo>
                          <a:pt x="29344" y="6837"/>
                        </a:lnTo>
                        <a:lnTo>
                          <a:pt x="29344" y="6855"/>
                        </a:lnTo>
                        <a:lnTo>
                          <a:pt x="29390" y="6855"/>
                        </a:lnTo>
                        <a:lnTo>
                          <a:pt x="29390" y="6874"/>
                        </a:lnTo>
                        <a:lnTo>
                          <a:pt x="29427" y="6874"/>
                        </a:lnTo>
                        <a:lnTo>
                          <a:pt x="29427" y="6883"/>
                        </a:lnTo>
                        <a:lnTo>
                          <a:pt x="29455" y="6883"/>
                        </a:lnTo>
                        <a:lnTo>
                          <a:pt x="29455" y="6901"/>
                        </a:lnTo>
                        <a:lnTo>
                          <a:pt x="29483" y="6901"/>
                        </a:lnTo>
                        <a:lnTo>
                          <a:pt x="29483" y="6920"/>
                        </a:lnTo>
                        <a:lnTo>
                          <a:pt x="29520" y="6920"/>
                        </a:lnTo>
                        <a:lnTo>
                          <a:pt x="29520" y="6929"/>
                        </a:lnTo>
                        <a:lnTo>
                          <a:pt x="29548" y="6929"/>
                        </a:lnTo>
                        <a:lnTo>
                          <a:pt x="29548" y="6948"/>
                        </a:lnTo>
                        <a:lnTo>
                          <a:pt x="29566" y="6948"/>
                        </a:lnTo>
                        <a:lnTo>
                          <a:pt x="29566" y="6929"/>
                        </a:lnTo>
                        <a:lnTo>
                          <a:pt x="29575" y="6929"/>
                        </a:lnTo>
                        <a:lnTo>
                          <a:pt x="29575" y="6901"/>
                        </a:lnTo>
                        <a:lnTo>
                          <a:pt x="29594" y="6901"/>
                        </a:lnTo>
                        <a:lnTo>
                          <a:pt x="29594" y="6883"/>
                        </a:lnTo>
                        <a:lnTo>
                          <a:pt x="29612" y="6883"/>
                        </a:lnTo>
                        <a:lnTo>
                          <a:pt x="29612" y="6855"/>
                        </a:lnTo>
                        <a:lnTo>
                          <a:pt x="29622" y="6855"/>
                        </a:lnTo>
                        <a:lnTo>
                          <a:pt x="29622" y="6837"/>
                        </a:lnTo>
                        <a:lnTo>
                          <a:pt x="29640" y="6837"/>
                        </a:lnTo>
                        <a:lnTo>
                          <a:pt x="29640" y="6827"/>
                        </a:lnTo>
                        <a:lnTo>
                          <a:pt x="29659" y="6827"/>
                        </a:lnTo>
                        <a:lnTo>
                          <a:pt x="29659" y="6809"/>
                        </a:lnTo>
                        <a:lnTo>
                          <a:pt x="29668" y="6809"/>
                        </a:lnTo>
                        <a:lnTo>
                          <a:pt x="29668" y="6781"/>
                        </a:lnTo>
                        <a:lnTo>
                          <a:pt x="29687" y="6781"/>
                        </a:lnTo>
                        <a:lnTo>
                          <a:pt x="29687" y="6762"/>
                        </a:lnTo>
                        <a:lnTo>
                          <a:pt x="29705" y="6762"/>
                        </a:lnTo>
                        <a:lnTo>
                          <a:pt x="29705" y="6744"/>
                        </a:lnTo>
                        <a:lnTo>
                          <a:pt x="29714" y="6744"/>
                        </a:lnTo>
                        <a:lnTo>
                          <a:pt x="29714" y="6735"/>
                        </a:lnTo>
                        <a:lnTo>
                          <a:pt x="29733" y="6735"/>
                        </a:lnTo>
                        <a:lnTo>
                          <a:pt x="29733" y="6716"/>
                        </a:lnTo>
                        <a:lnTo>
                          <a:pt x="29751" y="6716"/>
                        </a:lnTo>
                        <a:lnTo>
                          <a:pt x="29751" y="6698"/>
                        </a:lnTo>
                        <a:lnTo>
                          <a:pt x="29761" y="6698"/>
                        </a:lnTo>
                        <a:lnTo>
                          <a:pt x="29761" y="6688"/>
                        </a:lnTo>
                        <a:lnTo>
                          <a:pt x="29779" y="6688"/>
                        </a:lnTo>
                        <a:lnTo>
                          <a:pt x="29779" y="6670"/>
                        </a:lnTo>
                        <a:lnTo>
                          <a:pt x="29798" y="6670"/>
                        </a:lnTo>
                        <a:lnTo>
                          <a:pt x="29798" y="6651"/>
                        </a:lnTo>
                        <a:lnTo>
                          <a:pt x="29825" y="6651"/>
                        </a:lnTo>
                        <a:lnTo>
                          <a:pt x="29825" y="6642"/>
                        </a:lnTo>
                        <a:lnTo>
                          <a:pt x="29844" y="6642"/>
                        </a:lnTo>
                        <a:lnTo>
                          <a:pt x="29844" y="6624"/>
                        </a:lnTo>
                        <a:lnTo>
                          <a:pt x="29853" y="6624"/>
                        </a:lnTo>
                        <a:lnTo>
                          <a:pt x="29853" y="6605"/>
                        </a:lnTo>
                        <a:lnTo>
                          <a:pt x="29890" y="6605"/>
                        </a:lnTo>
                        <a:lnTo>
                          <a:pt x="29890" y="6596"/>
                        </a:lnTo>
                        <a:lnTo>
                          <a:pt x="29900" y="6596"/>
                        </a:lnTo>
                        <a:lnTo>
                          <a:pt x="29900" y="6577"/>
                        </a:lnTo>
                        <a:lnTo>
                          <a:pt x="29918" y="6577"/>
                        </a:lnTo>
                        <a:lnTo>
                          <a:pt x="29918" y="6559"/>
                        </a:lnTo>
                        <a:lnTo>
                          <a:pt x="29946" y="6559"/>
                        </a:lnTo>
                        <a:lnTo>
                          <a:pt x="29946" y="6549"/>
                        </a:lnTo>
                        <a:lnTo>
                          <a:pt x="29964" y="6549"/>
                        </a:lnTo>
                        <a:lnTo>
                          <a:pt x="29964" y="6531"/>
                        </a:lnTo>
                        <a:lnTo>
                          <a:pt x="29992" y="6531"/>
                        </a:lnTo>
                        <a:lnTo>
                          <a:pt x="29992" y="6512"/>
                        </a:lnTo>
                        <a:lnTo>
                          <a:pt x="30029" y="6512"/>
                        </a:lnTo>
                        <a:lnTo>
                          <a:pt x="30029" y="6503"/>
                        </a:lnTo>
                        <a:lnTo>
                          <a:pt x="30057" y="6503"/>
                        </a:lnTo>
                        <a:lnTo>
                          <a:pt x="30057" y="6485"/>
                        </a:lnTo>
                        <a:lnTo>
                          <a:pt x="30085" y="6485"/>
                        </a:lnTo>
                        <a:lnTo>
                          <a:pt x="30085" y="6466"/>
                        </a:lnTo>
                        <a:lnTo>
                          <a:pt x="30122" y="6466"/>
                        </a:lnTo>
                        <a:lnTo>
                          <a:pt x="30122" y="6457"/>
                        </a:lnTo>
                        <a:lnTo>
                          <a:pt x="30150" y="6457"/>
                        </a:lnTo>
                        <a:lnTo>
                          <a:pt x="30150" y="6438"/>
                        </a:lnTo>
                        <a:lnTo>
                          <a:pt x="30196" y="6438"/>
                        </a:lnTo>
                        <a:lnTo>
                          <a:pt x="30196" y="6420"/>
                        </a:lnTo>
                        <a:lnTo>
                          <a:pt x="30242" y="6420"/>
                        </a:lnTo>
                        <a:lnTo>
                          <a:pt x="30242" y="6410"/>
                        </a:lnTo>
                        <a:lnTo>
                          <a:pt x="30289" y="6410"/>
                        </a:lnTo>
                        <a:lnTo>
                          <a:pt x="30289" y="6392"/>
                        </a:lnTo>
                        <a:lnTo>
                          <a:pt x="30353" y="6392"/>
                        </a:lnTo>
                        <a:lnTo>
                          <a:pt x="30353" y="6373"/>
                        </a:lnTo>
                        <a:lnTo>
                          <a:pt x="30428" y="6373"/>
                        </a:lnTo>
                        <a:lnTo>
                          <a:pt x="30428" y="6364"/>
                        </a:lnTo>
                        <a:lnTo>
                          <a:pt x="30585" y="6364"/>
                        </a:lnTo>
                        <a:lnTo>
                          <a:pt x="30585" y="6346"/>
                        </a:lnTo>
                        <a:lnTo>
                          <a:pt x="30752" y="6346"/>
                        </a:lnTo>
                        <a:lnTo>
                          <a:pt x="30752" y="6364"/>
                        </a:lnTo>
                        <a:lnTo>
                          <a:pt x="30891" y="6364"/>
                        </a:lnTo>
                        <a:lnTo>
                          <a:pt x="30891" y="6373"/>
                        </a:lnTo>
                        <a:lnTo>
                          <a:pt x="30955" y="6373"/>
                        </a:lnTo>
                        <a:lnTo>
                          <a:pt x="30955" y="6392"/>
                        </a:lnTo>
                        <a:lnTo>
                          <a:pt x="31011" y="6392"/>
                        </a:lnTo>
                        <a:lnTo>
                          <a:pt x="31011" y="6410"/>
                        </a:lnTo>
                        <a:lnTo>
                          <a:pt x="31057" y="6410"/>
                        </a:lnTo>
                        <a:lnTo>
                          <a:pt x="31057" y="6420"/>
                        </a:lnTo>
                        <a:lnTo>
                          <a:pt x="31104" y="6420"/>
                        </a:lnTo>
                        <a:lnTo>
                          <a:pt x="31104" y="6438"/>
                        </a:lnTo>
                        <a:lnTo>
                          <a:pt x="31141" y="6438"/>
                        </a:lnTo>
                        <a:lnTo>
                          <a:pt x="31141" y="6457"/>
                        </a:lnTo>
                        <a:lnTo>
                          <a:pt x="31187" y="6457"/>
                        </a:lnTo>
                        <a:lnTo>
                          <a:pt x="31187" y="6466"/>
                        </a:lnTo>
                        <a:lnTo>
                          <a:pt x="31215" y="6466"/>
                        </a:lnTo>
                        <a:lnTo>
                          <a:pt x="31215" y="6485"/>
                        </a:lnTo>
                        <a:lnTo>
                          <a:pt x="31243" y="6485"/>
                        </a:lnTo>
                        <a:lnTo>
                          <a:pt x="31243" y="6503"/>
                        </a:lnTo>
                        <a:lnTo>
                          <a:pt x="31280" y="6503"/>
                        </a:lnTo>
                        <a:lnTo>
                          <a:pt x="31280" y="6512"/>
                        </a:lnTo>
                        <a:lnTo>
                          <a:pt x="31307" y="6512"/>
                        </a:lnTo>
                        <a:lnTo>
                          <a:pt x="31307" y="6531"/>
                        </a:lnTo>
                        <a:lnTo>
                          <a:pt x="31335" y="6531"/>
                        </a:lnTo>
                        <a:lnTo>
                          <a:pt x="31335" y="6549"/>
                        </a:lnTo>
                        <a:lnTo>
                          <a:pt x="31354" y="6549"/>
                        </a:lnTo>
                        <a:lnTo>
                          <a:pt x="31354" y="6559"/>
                        </a:lnTo>
                        <a:lnTo>
                          <a:pt x="31372" y="6559"/>
                        </a:lnTo>
                        <a:lnTo>
                          <a:pt x="31372" y="6577"/>
                        </a:lnTo>
                        <a:lnTo>
                          <a:pt x="31400" y="6577"/>
                        </a:lnTo>
                        <a:lnTo>
                          <a:pt x="31400" y="6596"/>
                        </a:lnTo>
                        <a:lnTo>
                          <a:pt x="31419" y="6596"/>
                        </a:lnTo>
                        <a:lnTo>
                          <a:pt x="31419" y="6605"/>
                        </a:lnTo>
                        <a:lnTo>
                          <a:pt x="31446" y="6605"/>
                        </a:lnTo>
                        <a:lnTo>
                          <a:pt x="31446" y="6624"/>
                        </a:lnTo>
                        <a:lnTo>
                          <a:pt x="31465" y="6624"/>
                        </a:lnTo>
                        <a:lnTo>
                          <a:pt x="31465" y="6642"/>
                        </a:lnTo>
                        <a:lnTo>
                          <a:pt x="31474" y="6642"/>
                        </a:lnTo>
                        <a:lnTo>
                          <a:pt x="31474" y="6651"/>
                        </a:lnTo>
                        <a:lnTo>
                          <a:pt x="31493" y="6651"/>
                        </a:lnTo>
                        <a:lnTo>
                          <a:pt x="31493" y="6670"/>
                        </a:lnTo>
                        <a:lnTo>
                          <a:pt x="31511" y="6670"/>
                        </a:lnTo>
                        <a:lnTo>
                          <a:pt x="31511" y="6688"/>
                        </a:lnTo>
                        <a:lnTo>
                          <a:pt x="31520" y="6688"/>
                        </a:lnTo>
                        <a:lnTo>
                          <a:pt x="31520" y="6698"/>
                        </a:lnTo>
                        <a:lnTo>
                          <a:pt x="31558" y="6698"/>
                        </a:lnTo>
                        <a:lnTo>
                          <a:pt x="31558" y="6716"/>
                        </a:lnTo>
                        <a:lnTo>
                          <a:pt x="31567" y="6716"/>
                        </a:lnTo>
                        <a:lnTo>
                          <a:pt x="31567" y="6735"/>
                        </a:lnTo>
                        <a:lnTo>
                          <a:pt x="31585" y="6735"/>
                        </a:lnTo>
                        <a:lnTo>
                          <a:pt x="31585" y="6744"/>
                        </a:lnTo>
                        <a:lnTo>
                          <a:pt x="31604" y="6744"/>
                        </a:lnTo>
                        <a:lnTo>
                          <a:pt x="31604" y="6781"/>
                        </a:lnTo>
                        <a:lnTo>
                          <a:pt x="31613" y="6781"/>
                        </a:lnTo>
                        <a:lnTo>
                          <a:pt x="31613" y="6790"/>
                        </a:lnTo>
                        <a:lnTo>
                          <a:pt x="31632" y="6790"/>
                        </a:lnTo>
                        <a:lnTo>
                          <a:pt x="31632" y="6809"/>
                        </a:lnTo>
                        <a:lnTo>
                          <a:pt x="31650" y="6809"/>
                        </a:lnTo>
                        <a:lnTo>
                          <a:pt x="31650" y="6827"/>
                        </a:lnTo>
                        <a:lnTo>
                          <a:pt x="31659" y="6827"/>
                        </a:lnTo>
                        <a:lnTo>
                          <a:pt x="31659" y="6837"/>
                        </a:lnTo>
                        <a:lnTo>
                          <a:pt x="31678" y="6837"/>
                        </a:lnTo>
                        <a:lnTo>
                          <a:pt x="31678" y="6874"/>
                        </a:lnTo>
                        <a:lnTo>
                          <a:pt x="31696" y="6874"/>
                        </a:lnTo>
                        <a:lnTo>
                          <a:pt x="31696" y="6883"/>
                        </a:lnTo>
                        <a:lnTo>
                          <a:pt x="31706" y="6883"/>
                        </a:lnTo>
                        <a:lnTo>
                          <a:pt x="31706" y="6901"/>
                        </a:lnTo>
                        <a:lnTo>
                          <a:pt x="31724" y="6901"/>
                        </a:lnTo>
                        <a:lnTo>
                          <a:pt x="31724" y="6929"/>
                        </a:lnTo>
                        <a:lnTo>
                          <a:pt x="31743" y="6929"/>
                        </a:lnTo>
                        <a:lnTo>
                          <a:pt x="31743" y="6948"/>
                        </a:lnTo>
                        <a:lnTo>
                          <a:pt x="31752" y="6948"/>
                        </a:lnTo>
                        <a:lnTo>
                          <a:pt x="31752" y="6976"/>
                        </a:lnTo>
                        <a:lnTo>
                          <a:pt x="31771" y="6976"/>
                        </a:lnTo>
                        <a:lnTo>
                          <a:pt x="31771" y="7013"/>
                        </a:lnTo>
                        <a:lnTo>
                          <a:pt x="31789" y="7013"/>
                        </a:lnTo>
                        <a:lnTo>
                          <a:pt x="31789" y="7040"/>
                        </a:lnTo>
                        <a:lnTo>
                          <a:pt x="31798" y="7040"/>
                        </a:lnTo>
                        <a:lnTo>
                          <a:pt x="31798" y="7068"/>
                        </a:lnTo>
                        <a:lnTo>
                          <a:pt x="31817" y="7068"/>
                        </a:lnTo>
                        <a:lnTo>
                          <a:pt x="31817" y="7105"/>
                        </a:lnTo>
                        <a:lnTo>
                          <a:pt x="31835" y="7105"/>
                        </a:lnTo>
                        <a:lnTo>
                          <a:pt x="31835" y="7133"/>
                        </a:lnTo>
                        <a:lnTo>
                          <a:pt x="31845" y="7133"/>
                        </a:lnTo>
                        <a:lnTo>
                          <a:pt x="31845" y="7179"/>
                        </a:lnTo>
                        <a:lnTo>
                          <a:pt x="31863" y="7179"/>
                        </a:lnTo>
                        <a:lnTo>
                          <a:pt x="31863" y="7244"/>
                        </a:lnTo>
                        <a:lnTo>
                          <a:pt x="31882" y="7244"/>
                        </a:lnTo>
                        <a:lnTo>
                          <a:pt x="31882" y="7290"/>
                        </a:lnTo>
                        <a:lnTo>
                          <a:pt x="31891" y="7290"/>
                        </a:lnTo>
                        <a:lnTo>
                          <a:pt x="31891" y="7337"/>
                        </a:lnTo>
                        <a:lnTo>
                          <a:pt x="31910" y="7337"/>
                        </a:lnTo>
                        <a:lnTo>
                          <a:pt x="31910" y="7392"/>
                        </a:lnTo>
                        <a:lnTo>
                          <a:pt x="31928" y="7392"/>
                        </a:lnTo>
                        <a:lnTo>
                          <a:pt x="31928" y="7383"/>
                        </a:lnTo>
                        <a:lnTo>
                          <a:pt x="31956" y="7383"/>
                        </a:lnTo>
                        <a:lnTo>
                          <a:pt x="31956" y="7365"/>
                        </a:lnTo>
                        <a:lnTo>
                          <a:pt x="31984" y="7365"/>
                        </a:lnTo>
                        <a:lnTo>
                          <a:pt x="31984" y="7346"/>
                        </a:lnTo>
                        <a:lnTo>
                          <a:pt x="32021" y="7346"/>
                        </a:lnTo>
                        <a:lnTo>
                          <a:pt x="32021" y="7337"/>
                        </a:lnTo>
                        <a:lnTo>
                          <a:pt x="32048" y="7337"/>
                        </a:lnTo>
                        <a:lnTo>
                          <a:pt x="32048" y="7318"/>
                        </a:lnTo>
                        <a:lnTo>
                          <a:pt x="32095" y="7318"/>
                        </a:lnTo>
                        <a:lnTo>
                          <a:pt x="32095" y="7300"/>
                        </a:lnTo>
                        <a:lnTo>
                          <a:pt x="32123" y="7300"/>
                        </a:lnTo>
                        <a:lnTo>
                          <a:pt x="32123" y="7290"/>
                        </a:lnTo>
                        <a:lnTo>
                          <a:pt x="32160" y="7290"/>
                        </a:lnTo>
                        <a:lnTo>
                          <a:pt x="32160" y="7272"/>
                        </a:lnTo>
                        <a:lnTo>
                          <a:pt x="32206" y="7272"/>
                        </a:lnTo>
                        <a:lnTo>
                          <a:pt x="32206" y="7253"/>
                        </a:lnTo>
                        <a:lnTo>
                          <a:pt x="32234" y="7253"/>
                        </a:lnTo>
                        <a:lnTo>
                          <a:pt x="32234" y="7244"/>
                        </a:lnTo>
                        <a:lnTo>
                          <a:pt x="32280" y="7244"/>
                        </a:lnTo>
                        <a:lnTo>
                          <a:pt x="32280" y="7226"/>
                        </a:lnTo>
                        <a:lnTo>
                          <a:pt x="32326" y="7226"/>
                        </a:lnTo>
                        <a:lnTo>
                          <a:pt x="32326" y="7207"/>
                        </a:lnTo>
                        <a:lnTo>
                          <a:pt x="32373" y="7207"/>
                        </a:lnTo>
                        <a:lnTo>
                          <a:pt x="32373" y="7198"/>
                        </a:lnTo>
                        <a:lnTo>
                          <a:pt x="32400" y="7198"/>
                        </a:lnTo>
                        <a:lnTo>
                          <a:pt x="32400" y="7179"/>
                        </a:lnTo>
                        <a:lnTo>
                          <a:pt x="32447" y="7179"/>
                        </a:lnTo>
                        <a:lnTo>
                          <a:pt x="32447" y="7161"/>
                        </a:lnTo>
                        <a:lnTo>
                          <a:pt x="32493" y="7161"/>
                        </a:lnTo>
                        <a:lnTo>
                          <a:pt x="32493" y="7151"/>
                        </a:lnTo>
                        <a:lnTo>
                          <a:pt x="32539" y="7151"/>
                        </a:lnTo>
                        <a:lnTo>
                          <a:pt x="32539" y="7133"/>
                        </a:lnTo>
                        <a:lnTo>
                          <a:pt x="32604" y="7133"/>
                        </a:lnTo>
                        <a:lnTo>
                          <a:pt x="32604" y="7114"/>
                        </a:lnTo>
                        <a:lnTo>
                          <a:pt x="32651" y="7114"/>
                        </a:lnTo>
                        <a:lnTo>
                          <a:pt x="32651" y="7105"/>
                        </a:lnTo>
                        <a:lnTo>
                          <a:pt x="32715" y="7105"/>
                        </a:lnTo>
                        <a:lnTo>
                          <a:pt x="32715" y="7087"/>
                        </a:lnTo>
                        <a:lnTo>
                          <a:pt x="32762" y="7087"/>
                        </a:lnTo>
                        <a:lnTo>
                          <a:pt x="32762" y="7068"/>
                        </a:lnTo>
                        <a:lnTo>
                          <a:pt x="32817" y="7068"/>
                        </a:lnTo>
                        <a:lnTo>
                          <a:pt x="32817" y="7059"/>
                        </a:lnTo>
                        <a:lnTo>
                          <a:pt x="32882" y="7059"/>
                        </a:lnTo>
                        <a:lnTo>
                          <a:pt x="32882" y="7040"/>
                        </a:lnTo>
                        <a:lnTo>
                          <a:pt x="32956" y="7040"/>
                        </a:lnTo>
                        <a:lnTo>
                          <a:pt x="32956" y="7022"/>
                        </a:lnTo>
                        <a:lnTo>
                          <a:pt x="33021" y="7022"/>
                        </a:lnTo>
                        <a:lnTo>
                          <a:pt x="33021" y="7013"/>
                        </a:lnTo>
                        <a:lnTo>
                          <a:pt x="33095" y="7013"/>
                        </a:lnTo>
                        <a:lnTo>
                          <a:pt x="33095" y="6994"/>
                        </a:lnTo>
                        <a:lnTo>
                          <a:pt x="33206" y="6994"/>
                        </a:lnTo>
                        <a:lnTo>
                          <a:pt x="33206" y="6976"/>
                        </a:lnTo>
                        <a:lnTo>
                          <a:pt x="33299" y="6976"/>
                        </a:lnTo>
                        <a:lnTo>
                          <a:pt x="33299" y="6966"/>
                        </a:lnTo>
                        <a:lnTo>
                          <a:pt x="33410" y="6966"/>
                        </a:lnTo>
                        <a:lnTo>
                          <a:pt x="33410" y="6948"/>
                        </a:lnTo>
                        <a:lnTo>
                          <a:pt x="33595" y="6948"/>
                        </a:lnTo>
                        <a:lnTo>
                          <a:pt x="33595" y="6929"/>
                        </a:lnTo>
                        <a:lnTo>
                          <a:pt x="33994" y="6929"/>
                        </a:lnTo>
                        <a:lnTo>
                          <a:pt x="33994" y="6920"/>
                        </a:lnTo>
                        <a:lnTo>
                          <a:pt x="34058" y="6920"/>
                        </a:lnTo>
                        <a:lnTo>
                          <a:pt x="34058" y="6929"/>
                        </a:lnTo>
                        <a:lnTo>
                          <a:pt x="34364" y="6929"/>
                        </a:lnTo>
                        <a:lnTo>
                          <a:pt x="34364" y="6948"/>
                        </a:lnTo>
                        <a:lnTo>
                          <a:pt x="34503" y="6948"/>
                        </a:lnTo>
                        <a:lnTo>
                          <a:pt x="34503" y="6966"/>
                        </a:lnTo>
                        <a:lnTo>
                          <a:pt x="34623" y="6966"/>
                        </a:lnTo>
                        <a:lnTo>
                          <a:pt x="34623" y="6976"/>
                        </a:lnTo>
                        <a:lnTo>
                          <a:pt x="34716" y="6976"/>
                        </a:lnTo>
                        <a:lnTo>
                          <a:pt x="34716" y="6994"/>
                        </a:lnTo>
                        <a:lnTo>
                          <a:pt x="34809" y="6994"/>
                        </a:lnTo>
                        <a:lnTo>
                          <a:pt x="34809" y="7013"/>
                        </a:lnTo>
                        <a:lnTo>
                          <a:pt x="34892" y="7013"/>
                        </a:lnTo>
                        <a:lnTo>
                          <a:pt x="34892" y="7022"/>
                        </a:lnTo>
                        <a:lnTo>
                          <a:pt x="34985" y="7022"/>
                        </a:lnTo>
                        <a:lnTo>
                          <a:pt x="34985" y="7040"/>
                        </a:lnTo>
                        <a:lnTo>
                          <a:pt x="35040" y="7040"/>
                        </a:lnTo>
                        <a:lnTo>
                          <a:pt x="35040" y="7059"/>
                        </a:lnTo>
                        <a:lnTo>
                          <a:pt x="35105" y="7059"/>
                        </a:lnTo>
                        <a:lnTo>
                          <a:pt x="35105" y="7068"/>
                        </a:lnTo>
                        <a:lnTo>
                          <a:pt x="35151" y="7068"/>
                        </a:lnTo>
                        <a:lnTo>
                          <a:pt x="35151" y="7087"/>
                        </a:lnTo>
                        <a:lnTo>
                          <a:pt x="35216" y="7087"/>
                        </a:lnTo>
                        <a:lnTo>
                          <a:pt x="35216" y="7105"/>
                        </a:lnTo>
                        <a:lnTo>
                          <a:pt x="35272" y="7105"/>
                        </a:lnTo>
                        <a:lnTo>
                          <a:pt x="35272" y="7114"/>
                        </a:lnTo>
                        <a:lnTo>
                          <a:pt x="35318" y="7114"/>
                        </a:lnTo>
                        <a:lnTo>
                          <a:pt x="35318" y="7133"/>
                        </a:lnTo>
                        <a:lnTo>
                          <a:pt x="35364" y="7133"/>
                        </a:lnTo>
                        <a:lnTo>
                          <a:pt x="35364" y="7151"/>
                        </a:lnTo>
                        <a:lnTo>
                          <a:pt x="35411" y="7151"/>
                        </a:lnTo>
                        <a:lnTo>
                          <a:pt x="35411" y="7161"/>
                        </a:lnTo>
                        <a:lnTo>
                          <a:pt x="35476" y="7161"/>
                        </a:lnTo>
                        <a:lnTo>
                          <a:pt x="35476" y="7179"/>
                        </a:lnTo>
                        <a:lnTo>
                          <a:pt x="35522" y="7179"/>
                        </a:lnTo>
                        <a:lnTo>
                          <a:pt x="35522" y="7198"/>
                        </a:lnTo>
                        <a:lnTo>
                          <a:pt x="35568" y="7198"/>
                        </a:lnTo>
                        <a:lnTo>
                          <a:pt x="35568" y="7207"/>
                        </a:lnTo>
                        <a:lnTo>
                          <a:pt x="35596" y="7207"/>
                        </a:lnTo>
                        <a:lnTo>
                          <a:pt x="35596" y="7226"/>
                        </a:lnTo>
                        <a:lnTo>
                          <a:pt x="35642" y="7226"/>
                        </a:lnTo>
                        <a:lnTo>
                          <a:pt x="35642" y="7244"/>
                        </a:lnTo>
                        <a:lnTo>
                          <a:pt x="35679" y="7244"/>
                        </a:lnTo>
                        <a:lnTo>
                          <a:pt x="35679" y="7253"/>
                        </a:lnTo>
                        <a:lnTo>
                          <a:pt x="35726" y="7253"/>
                        </a:lnTo>
                        <a:lnTo>
                          <a:pt x="35726" y="7272"/>
                        </a:lnTo>
                        <a:lnTo>
                          <a:pt x="35753" y="7272"/>
                        </a:lnTo>
                        <a:lnTo>
                          <a:pt x="35753" y="7290"/>
                        </a:lnTo>
                        <a:lnTo>
                          <a:pt x="35800" y="7290"/>
                        </a:lnTo>
                        <a:lnTo>
                          <a:pt x="35800" y="7300"/>
                        </a:lnTo>
                        <a:lnTo>
                          <a:pt x="35828" y="7300"/>
                        </a:lnTo>
                        <a:lnTo>
                          <a:pt x="35828" y="7318"/>
                        </a:lnTo>
                        <a:lnTo>
                          <a:pt x="35874" y="7318"/>
                        </a:lnTo>
                        <a:lnTo>
                          <a:pt x="35874" y="7337"/>
                        </a:lnTo>
                        <a:lnTo>
                          <a:pt x="35911" y="7337"/>
                        </a:lnTo>
                        <a:lnTo>
                          <a:pt x="35911" y="7346"/>
                        </a:lnTo>
                        <a:lnTo>
                          <a:pt x="35939" y="7346"/>
                        </a:lnTo>
                        <a:lnTo>
                          <a:pt x="35939" y="7365"/>
                        </a:lnTo>
                        <a:lnTo>
                          <a:pt x="35967" y="7365"/>
                        </a:lnTo>
                        <a:lnTo>
                          <a:pt x="35967" y="7383"/>
                        </a:lnTo>
                        <a:lnTo>
                          <a:pt x="36004" y="7383"/>
                        </a:lnTo>
                        <a:lnTo>
                          <a:pt x="36004" y="7392"/>
                        </a:lnTo>
                        <a:lnTo>
                          <a:pt x="36031" y="7392"/>
                        </a:lnTo>
                        <a:lnTo>
                          <a:pt x="36031" y="7411"/>
                        </a:lnTo>
                        <a:lnTo>
                          <a:pt x="36059" y="7411"/>
                        </a:lnTo>
                        <a:lnTo>
                          <a:pt x="36059" y="7429"/>
                        </a:lnTo>
                        <a:lnTo>
                          <a:pt x="36096" y="7429"/>
                        </a:lnTo>
                        <a:lnTo>
                          <a:pt x="36096" y="7439"/>
                        </a:lnTo>
                        <a:lnTo>
                          <a:pt x="36124" y="7439"/>
                        </a:lnTo>
                        <a:lnTo>
                          <a:pt x="36124" y="7457"/>
                        </a:lnTo>
                        <a:lnTo>
                          <a:pt x="36152" y="7457"/>
                        </a:lnTo>
                        <a:lnTo>
                          <a:pt x="36152" y="7476"/>
                        </a:lnTo>
                        <a:lnTo>
                          <a:pt x="36189" y="7476"/>
                        </a:lnTo>
                        <a:lnTo>
                          <a:pt x="36189" y="7485"/>
                        </a:lnTo>
                        <a:lnTo>
                          <a:pt x="36217" y="7485"/>
                        </a:lnTo>
                        <a:lnTo>
                          <a:pt x="36217" y="7503"/>
                        </a:lnTo>
                        <a:lnTo>
                          <a:pt x="36235" y="7503"/>
                        </a:lnTo>
                        <a:lnTo>
                          <a:pt x="36235" y="7522"/>
                        </a:lnTo>
                        <a:lnTo>
                          <a:pt x="36263" y="7522"/>
                        </a:lnTo>
                        <a:lnTo>
                          <a:pt x="36263" y="7531"/>
                        </a:lnTo>
                        <a:lnTo>
                          <a:pt x="36291" y="7531"/>
                        </a:lnTo>
                        <a:lnTo>
                          <a:pt x="36291" y="7550"/>
                        </a:lnTo>
                        <a:lnTo>
                          <a:pt x="36328" y="7550"/>
                        </a:lnTo>
                        <a:lnTo>
                          <a:pt x="36328" y="7568"/>
                        </a:lnTo>
                        <a:lnTo>
                          <a:pt x="36337" y="7568"/>
                        </a:lnTo>
                        <a:lnTo>
                          <a:pt x="36337" y="7578"/>
                        </a:lnTo>
                        <a:lnTo>
                          <a:pt x="36374" y="7578"/>
                        </a:lnTo>
                        <a:lnTo>
                          <a:pt x="36374" y="7596"/>
                        </a:lnTo>
                        <a:lnTo>
                          <a:pt x="36402" y="7596"/>
                        </a:lnTo>
                        <a:lnTo>
                          <a:pt x="36402" y="7615"/>
                        </a:lnTo>
                        <a:lnTo>
                          <a:pt x="36430" y="7615"/>
                        </a:lnTo>
                        <a:lnTo>
                          <a:pt x="36430" y="7624"/>
                        </a:lnTo>
                        <a:lnTo>
                          <a:pt x="36448" y="7624"/>
                        </a:lnTo>
                        <a:lnTo>
                          <a:pt x="36448" y="7642"/>
                        </a:lnTo>
                        <a:lnTo>
                          <a:pt x="36476" y="7642"/>
                        </a:lnTo>
                        <a:lnTo>
                          <a:pt x="36476" y="7661"/>
                        </a:lnTo>
                        <a:lnTo>
                          <a:pt x="36494" y="7661"/>
                        </a:lnTo>
                        <a:lnTo>
                          <a:pt x="36494" y="7670"/>
                        </a:lnTo>
                        <a:lnTo>
                          <a:pt x="36522" y="7670"/>
                        </a:lnTo>
                        <a:lnTo>
                          <a:pt x="36522" y="7689"/>
                        </a:lnTo>
                        <a:lnTo>
                          <a:pt x="36541" y="7689"/>
                        </a:lnTo>
                        <a:lnTo>
                          <a:pt x="36541" y="7707"/>
                        </a:lnTo>
                        <a:lnTo>
                          <a:pt x="36569" y="7707"/>
                        </a:lnTo>
                        <a:lnTo>
                          <a:pt x="36569" y="7717"/>
                        </a:lnTo>
                        <a:lnTo>
                          <a:pt x="36606" y="7717"/>
                        </a:lnTo>
                        <a:lnTo>
                          <a:pt x="36606" y="7735"/>
                        </a:lnTo>
                        <a:lnTo>
                          <a:pt x="36615" y="7735"/>
                        </a:lnTo>
                        <a:lnTo>
                          <a:pt x="36615" y="7754"/>
                        </a:lnTo>
                        <a:lnTo>
                          <a:pt x="36652" y="7754"/>
                        </a:lnTo>
                        <a:lnTo>
                          <a:pt x="36652" y="7763"/>
                        </a:lnTo>
                        <a:lnTo>
                          <a:pt x="36661" y="7763"/>
                        </a:lnTo>
                        <a:lnTo>
                          <a:pt x="36661" y="7781"/>
                        </a:lnTo>
                        <a:lnTo>
                          <a:pt x="36680" y="7781"/>
                        </a:lnTo>
                        <a:lnTo>
                          <a:pt x="36680" y="7800"/>
                        </a:lnTo>
                        <a:lnTo>
                          <a:pt x="36708" y="7800"/>
                        </a:lnTo>
                        <a:lnTo>
                          <a:pt x="36708" y="7809"/>
                        </a:lnTo>
                        <a:lnTo>
                          <a:pt x="36726" y="7809"/>
                        </a:lnTo>
                        <a:lnTo>
                          <a:pt x="36726" y="7828"/>
                        </a:lnTo>
                        <a:lnTo>
                          <a:pt x="36754" y="7828"/>
                        </a:lnTo>
                        <a:lnTo>
                          <a:pt x="36754" y="7846"/>
                        </a:lnTo>
                        <a:lnTo>
                          <a:pt x="36772" y="7846"/>
                        </a:lnTo>
                        <a:lnTo>
                          <a:pt x="36772" y="7855"/>
                        </a:lnTo>
                        <a:lnTo>
                          <a:pt x="36791" y="7855"/>
                        </a:lnTo>
                        <a:lnTo>
                          <a:pt x="36791" y="7874"/>
                        </a:lnTo>
                        <a:lnTo>
                          <a:pt x="36800" y="7874"/>
                        </a:lnTo>
                        <a:lnTo>
                          <a:pt x="36800" y="7892"/>
                        </a:lnTo>
                        <a:lnTo>
                          <a:pt x="36837" y="7892"/>
                        </a:lnTo>
                        <a:lnTo>
                          <a:pt x="36837" y="7902"/>
                        </a:lnTo>
                        <a:lnTo>
                          <a:pt x="36846" y="7902"/>
                        </a:lnTo>
                        <a:lnTo>
                          <a:pt x="36846" y="7920"/>
                        </a:lnTo>
                        <a:lnTo>
                          <a:pt x="36865" y="7920"/>
                        </a:lnTo>
                        <a:lnTo>
                          <a:pt x="36865" y="7939"/>
                        </a:lnTo>
                        <a:lnTo>
                          <a:pt x="36884" y="7939"/>
                        </a:lnTo>
                        <a:lnTo>
                          <a:pt x="36884" y="7948"/>
                        </a:lnTo>
                        <a:lnTo>
                          <a:pt x="36911" y="7948"/>
                        </a:lnTo>
                        <a:lnTo>
                          <a:pt x="36911" y="7967"/>
                        </a:lnTo>
                        <a:lnTo>
                          <a:pt x="36930" y="7967"/>
                        </a:lnTo>
                        <a:lnTo>
                          <a:pt x="36930" y="7985"/>
                        </a:lnTo>
                        <a:lnTo>
                          <a:pt x="36939" y="7985"/>
                        </a:lnTo>
                        <a:lnTo>
                          <a:pt x="36939" y="7994"/>
                        </a:lnTo>
                        <a:lnTo>
                          <a:pt x="36958" y="7994"/>
                        </a:lnTo>
                        <a:lnTo>
                          <a:pt x="36958" y="8013"/>
                        </a:lnTo>
                        <a:lnTo>
                          <a:pt x="36985" y="8013"/>
                        </a:lnTo>
                        <a:lnTo>
                          <a:pt x="36985" y="8031"/>
                        </a:lnTo>
                        <a:lnTo>
                          <a:pt x="37004" y="8031"/>
                        </a:lnTo>
                        <a:lnTo>
                          <a:pt x="37004" y="8041"/>
                        </a:lnTo>
                        <a:lnTo>
                          <a:pt x="37022" y="8041"/>
                        </a:lnTo>
                        <a:lnTo>
                          <a:pt x="37022" y="8059"/>
                        </a:lnTo>
                        <a:lnTo>
                          <a:pt x="37032" y="8059"/>
                        </a:lnTo>
                        <a:lnTo>
                          <a:pt x="37032" y="8078"/>
                        </a:lnTo>
                        <a:lnTo>
                          <a:pt x="37050" y="8078"/>
                        </a:lnTo>
                        <a:lnTo>
                          <a:pt x="37050" y="8087"/>
                        </a:lnTo>
                        <a:lnTo>
                          <a:pt x="37069" y="8087"/>
                        </a:lnTo>
                        <a:lnTo>
                          <a:pt x="37069" y="8106"/>
                        </a:lnTo>
                        <a:lnTo>
                          <a:pt x="37078" y="8106"/>
                        </a:lnTo>
                        <a:lnTo>
                          <a:pt x="37078" y="8124"/>
                        </a:lnTo>
                        <a:lnTo>
                          <a:pt x="37115" y="8124"/>
                        </a:lnTo>
                        <a:lnTo>
                          <a:pt x="37115" y="8133"/>
                        </a:lnTo>
                        <a:lnTo>
                          <a:pt x="37124" y="8133"/>
                        </a:lnTo>
                        <a:lnTo>
                          <a:pt x="37124" y="8152"/>
                        </a:lnTo>
                        <a:lnTo>
                          <a:pt x="37143" y="8152"/>
                        </a:lnTo>
                        <a:lnTo>
                          <a:pt x="37143" y="8170"/>
                        </a:lnTo>
                        <a:lnTo>
                          <a:pt x="37161" y="8170"/>
                        </a:lnTo>
                        <a:lnTo>
                          <a:pt x="37161" y="8180"/>
                        </a:lnTo>
                        <a:lnTo>
                          <a:pt x="37171" y="8180"/>
                        </a:lnTo>
                        <a:lnTo>
                          <a:pt x="37171" y="8198"/>
                        </a:lnTo>
                        <a:lnTo>
                          <a:pt x="37189" y="8198"/>
                        </a:lnTo>
                        <a:lnTo>
                          <a:pt x="37189" y="8217"/>
                        </a:lnTo>
                        <a:lnTo>
                          <a:pt x="37208" y="8217"/>
                        </a:lnTo>
                        <a:lnTo>
                          <a:pt x="37208" y="8226"/>
                        </a:lnTo>
                        <a:lnTo>
                          <a:pt x="37217" y="8226"/>
                        </a:lnTo>
                        <a:lnTo>
                          <a:pt x="37217" y="8244"/>
                        </a:lnTo>
                        <a:lnTo>
                          <a:pt x="37235" y="8244"/>
                        </a:lnTo>
                        <a:lnTo>
                          <a:pt x="37235" y="8263"/>
                        </a:lnTo>
                        <a:lnTo>
                          <a:pt x="37254" y="8263"/>
                        </a:lnTo>
                        <a:lnTo>
                          <a:pt x="37254" y="8272"/>
                        </a:lnTo>
                        <a:lnTo>
                          <a:pt x="37263" y="8272"/>
                        </a:lnTo>
                        <a:lnTo>
                          <a:pt x="37263" y="8291"/>
                        </a:lnTo>
                        <a:lnTo>
                          <a:pt x="37282" y="8291"/>
                        </a:lnTo>
                        <a:lnTo>
                          <a:pt x="37282" y="8309"/>
                        </a:lnTo>
                        <a:lnTo>
                          <a:pt x="37300" y="8309"/>
                        </a:lnTo>
                        <a:lnTo>
                          <a:pt x="37300" y="8319"/>
                        </a:lnTo>
                        <a:lnTo>
                          <a:pt x="37310" y="8319"/>
                        </a:lnTo>
                        <a:lnTo>
                          <a:pt x="37310" y="8337"/>
                        </a:lnTo>
                        <a:lnTo>
                          <a:pt x="37328" y="8337"/>
                        </a:lnTo>
                        <a:lnTo>
                          <a:pt x="37328" y="8356"/>
                        </a:lnTo>
                        <a:lnTo>
                          <a:pt x="37347" y="8356"/>
                        </a:lnTo>
                        <a:lnTo>
                          <a:pt x="37347" y="8365"/>
                        </a:lnTo>
                        <a:lnTo>
                          <a:pt x="37356" y="8365"/>
                        </a:lnTo>
                        <a:lnTo>
                          <a:pt x="37356" y="8383"/>
                        </a:lnTo>
                        <a:lnTo>
                          <a:pt x="37374" y="8383"/>
                        </a:lnTo>
                        <a:lnTo>
                          <a:pt x="37374" y="8402"/>
                        </a:lnTo>
                        <a:lnTo>
                          <a:pt x="37393" y="8402"/>
                        </a:lnTo>
                        <a:lnTo>
                          <a:pt x="37393" y="8411"/>
                        </a:lnTo>
                        <a:lnTo>
                          <a:pt x="37402" y="8411"/>
                        </a:lnTo>
                        <a:lnTo>
                          <a:pt x="37402" y="8430"/>
                        </a:lnTo>
                        <a:lnTo>
                          <a:pt x="37421" y="8430"/>
                        </a:lnTo>
                        <a:lnTo>
                          <a:pt x="37421" y="8448"/>
                        </a:lnTo>
                        <a:lnTo>
                          <a:pt x="37439" y="8448"/>
                        </a:lnTo>
                        <a:lnTo>
                          <a:pt x="37439" y="8457"/>
                        </a:lnTo>
                        <a:lnTo>
                          <a:pt x="37449" y="8457"/>
                        </a:lnTo>
                        <a:lnTo>
                          <a:pt x="37449" y="8495"/>
                        </a:lnTo>
                        <a:lnTo>
                          <a:pt x="37467" y="8495"/>
                        </a:lnTo>
                        <a:lnTo>
                          <a:pt x="37467" y="8504"/>
                        </a:lnTo>
                        <a:lnTo>
                          <a:pt x="37486" y="8504"/>
                        </a:lnTo>
                        <a:lnTo>
                          <a:pt x="37486" y="8522"/>
                        </a:lnTo>
                        <a:lnTo>
                          <a:pt x="37495" y="8522"/>
                        </a:lnTo>
                        <a:lnTo>
                          <a:pt x="37495" y="8541"/>
                        </a:lnTo>
                        <a:lnTo>
                          <a:pt x="37513" y="8541"/>
                        </a:lnTo>
                        <a:lnTo>
                          <a:pt x="37513" y="8550"/>
                        </a:lnTo>
                        <a:lnTo>
                          <a:pt x="37532" y="8550"/>
                        </a:lnTo>
                        <a:lnTo>
                          <a:pt x="37532" y="8569"/>
                        </a:lnTo>
                        <a:lnTo>
                          <a:pt x="37541" y="8569"/>
                        </a:lnTo>
                        <a:lnTo>
                          <a:pt x="37541" y="8596"/>
                        </a:lnTo>
                        <a:lnTo>
                          <a:pt x="37560" y="8596"/>
                        </a:lnTo>
                        <a:lnTo>
                          <a:pt x="37560" y="8615"/>
                        </a:lnTo>
                        <a:lnTo>
                          <a:pt x="37578" y="8615"/>
                        </a:lnTo>
                        <a:lnTo>
                          <a:pt x="37578" y="8633"/>
                        </a:lnTo>
                        <a:lnTo>
                          <a:pt x="37587" y="8633"/>
                        </a:lnTo>
                        <a:lnTo>
                          <a:pt x="37587" y="8643"/>
                        </a:lnTo>
                        <a:lnTo>
                          <a:pt x="37606" y="8643"/>
                        </a:lnTo>
                        <a:lnTo>
                          <a:pt x="37606" y="8661"/>
                        </a:lnTo>
                        <a:lnTo>
                          <a:pt x="37625" y="8661"/>
                        </a:lnTo>
                        <a:lnTo>
                          <a:pt x="37625" y="8689"/>
                        </a:lnTo>
                        <a:lnTo>
                          <a:pt x="37634" y="8689"/>
                        </a:lnTo>
                        <a:lnTo>
                          <a:pt x="37634" y="8708"/>
                        </a:lnTo>
                        <a:lnTo>
                          <a:pt x="37652" y="8708"/>
                        </a:lnTo>
                        <a:lnTo>
                          <a:pt x="37652" y="8726"/>
                        </a:lnTo>
                        <a:lnTo>
                          <a:pt x="37671" y="8726"/>
                        </a:lnTo>
                        <a:lnTo>
                          <a:pt x="37671" y="8754"/>
                        </a:lnTo>
                        <a:lnTo>
                          <a:pt x="37680" y="8754"/>
                        </a:lnTo>
                        <a:lnTo>
                          <a:pt x="37680" y="8772"/>
                        </a:lnTo>
                        <a:lnTo>
                          <a:pt x="37699" y="8772"/>
                        </a:lnTo>
                        <a:lnTo>
                          <a:pt x="37699" y="8782"/>
                        </a:lnTo>
                        <a:lnTo>
                          <a:pt x="37717" y="8782"/>
                        </a:lnTo>
                        <a:lnTo>
                          <a:pt x="37717" y="8819"/>
                        </a:lnTo>
                        <a:lnTo>
                          <a:pt x="37726" y="8819"/>
                        </a:lnTo>
                        <a:lnTo>
                          <a:pt x="37726" y="8828"/>
                        </a:lnTo>
                        <a:lnTo>
                          <a:pt x="37745" y="8828"/>
                        </a:lnTo>
                        <a:lnTo>
                          <a:pt x="37745" y="8847"/>
                        </a:lnTo>
                        <a:lnTo>
                          <a:pt x="37763" y="8847"/>
                        </a:lnTo>
                        <a:lnTo>
                          <a:pt x="37763" y="8874"/>
                        </a:lnTo>
                        <a:lnTo>
                          <a:pt x="37773" y="8874"/>
                        </a:lnTo>
                        <a:lnTo>
                          <a:pt x="37773" y="8893"/>
                        </a:lnTo>
                        <a:lnTo>
                          <a:pt x="37791" y="8893"/>
                        </a:lnTo>
                        <a:lnTo>
                          <a:pt x="37791" y="8911"/>
                        </a:lnTo>
                        <a:lnTo>
                          <a:pt x="37810" y="8911"/>
                        </a:lnTo>
                        <a:lnTo>
                          <a:pt x="37810" y="8939"/>
                        </a:lnTo>
                        <a:lnTo>
                          <a:pt x="37819" y="8939"/>
                        </a:lnTo>
                        <a:lnTo>
                          <a:pt x="37819" y="8958"/>
                        </a:lnTo>
                        <a:lnTo>
                          <a:pt x="37838" y="8958"/>
                        </a:lnTo>
                        <a:lnTo>
                          <a:pt x="37838" y="8985"/>
                        </a:lnTo>
                        <a:lnTo>
                          <a:pt x="37856" y="8985"/>
                        </a:lnTo>
                        <a:lnTo>
                          <a:pt x="37856" y="9004"/>
                        </a:lnTo>
                        <a:lnTo>
                          <a:pt x="37865" y="9004"/>
                        </a:lnTo>
                        <a:lnTo>
                          <a:pt x="37865" y="9032"/>
                        </a:lnTo>
                        <a:lnTo>
                          <a:pt x="37884" y="9032"/>
                        </a:lnTo>
                        <a:lnTo>
                          <a:pt x="37884" y="9060"/>
                        </a:lnTo>
                        <a:lnTo>
                          <a:pt x="37902" y="9060"/>
                        </a:lnTo>
                        <a:lnTo>
                          <a:pt x="37902" y="9078"/>
                        </a:lnTo>
                        <a:lnTo>
                          <a:pt x="37912" y="9078"/>
                        </a:lnTo>
                        <a:lnTo>
                          <a:pt x="37912" y="9106"/>
                        </a:lnTo>
                        <a:lnTo>
                          <a:pt x="37930" y="9106"/>
                        </a:lnTo>
                        <a:lnTo>
                          <a:pt x="37930" y="9124"/>
                        </a:lnTo>
                        <a:lnTo>
                          <a:pt x="37949" y="9124"/>
                        </a:lnTo>
                        <a:lnTo>
                          <a:pt x="37949" y="9152"/>
                        </a:lnTo>
                        <a:lnTo>
                          <a:pt x="37958" y="9152"/>
                        </a:lnTo>
                        <a:lnTo>
                          <a:pt x="37958" y="9171"/>
                        </a:lnTo>
                        <a:lnTo>
                          <a:pt x="37977" y="9171"/>
                        </a:lnTo>
                        <a:lnTo>
                          <a:pt x="37977" y="9198"/>
                        </a:lnTo>
                        <a:lnTo>
                          <a:pt x="37995" y="9198"/>
                        </a:lnTo>
                        <a:lnTo>
                          <a:pt x="37995" y="9236"/>
                        </a:lnTo>
                        <a:lnTo>
                          <a:pt x="38004" y="9236"/>
                        </a:lnTo>
                        <a:lnTo>
                          <a:pt x="38004" y="9263"/>
                        </a:lnTo>
                        <a:lnTo>
                          <a:pt x="38023" y="9263"/>
                        </a:lnTo>
                        <a:lnTo>
                          <a:pt x="38023" y="9291"/>
                        </a:lnTo>
                        <a:lnTo>
                          <a:pt x="38041" y="9291"/>
                        </a:lnTo>
                        <a:lnTo>
                          <a:pt x="38041" y="9310"/>
                        </a:lnTo>
                        <a:lnTo>
                          <a:pt x="38051" y="9310"/>
                        </a:lnTo>
                        <a:lnTo>
                          <a:pt x="38051" y="9337"/>
                        </a:lnTo>
                        <a:lnTo>
                          <a:pt x="38069" y="9337"/>
                        </a:lnTo>
                        <a:lnTo>
                          <a:pt x="38069" y="9374"/>
                        </a:lnTo>
                        <a:lnTo>
                          <a:pt x="38088" y="9374"/>
                        </a:lnTo>
                        <a:lnTo>
                          <a:pt x="38088" y="9402"/>
                        </a:lnTo>
                        <a:lnTo>
                          <a:pt x="38097" y="9402"/>
                        </a:lnTo>
                        <a:lnTo>
                          <a:pt x="38097" y="9430"/>
                        </a:lnTo>
                        <a:lnTo>
                          <a:pt x="38115" y="9430"/>
                        </a:lnTo>
                        <a:lnTo>
                          <a:pt x="38115" y="9467"/>
                        </a:lnTo>
                        <a:lnTo>
                          <a:pt x="38134" y="9467"/>
                        </a:lnTo>
                        <a:lnTo>
                          <a:pt x="38134" y="9495"/>
                        </a:lnTo>
                        <a:lnTo>
                          <a:pt x="38143" y="9495"/>
                        </a:lnTo>
                        <a:lnTo>
                          <a:pt x="38143" y="9523"/>
                        </a:lnTo>
                        <a:lnTo>
                          <a:pt x="38162" y="9523"/>
                        </a:lnTo>
                        <a:lnTo>
                          <a:pt x="38162" y="9560"/>
                        </a:lnTo>
                        <a:lnTo>
                          <a:pt x="38180" y="9560"/>
                        </a:lnTo>
                        <a:lnTo>
                          <a:pt x="38180" y="9588"/>
                        </a:lnTo>
                        <a:lnTo>
                          <a:pt x="38190" y="9588"/>
                        </a:lnTo>
                        <a:lnTo>
                          <a:pt x="38190" y="9615"/>
                        </a:lnTo>
                        <a:lnTo>
                          <a:pt x="38208" y="9615"/>
                        </a:lnTo>
                        <a:lnTo>
                          <a:pt x="38208" y="9652"/>
                        </a:lnTo>
                        <a:lnTo>
                          <a:pt x="38227" y="9652"/>
                        </a:lnTo>
                        <a:lnTo>
                          <a:pt x="38227" y="9699"/>
                        </a:lnTo>
                        <a:lnTo>
                          <a:pt x="38236" y="9699"/>
                        </a:lnTo>
                        <a:lnTo>
                          <a:pt x="38236" y="9726"/>
                        </a:lnTo>
                        <a:lnTo>
                          <a:pt x="38254" y="9726"/>
                        </a:lnTo>
                        <a:lnTo>
                          <a:pt x="38254" y="9754"/>
                        </a:lnTo>
                        <a:lnTo>
                          <a:pt x="38273" y="9754"/>
                        </a:lnTo>
                        <a:lnTo>
                          <a:pt x="38273" y="9801"/>
                        </a:lnTo>
                        <a:lnTo>
                          <a:pt x="38282" y="9801"/>
                        </a:lnTo>
                        <a:lnTo>
                          <a:pt x="38282" y="9838"/>
                        </a:lnTo>
                        <a:lnTo>
                          <a:pt x="38301" y="9838"/>
                        </a:lnTo>
                        <a:lnTo>
                          <a:pt x="38301" y="9884"/>
                        </a:lnTo>
                        <a:lnTo>
                          <a:pt x="38319" y="9884"/>
                        </a:lnTo>
                        <a:lnTo>
                          <a:pt x="38319" y="9930"/>
                        </a:lnTo>
                        <a:lnTo>
                          <a:pt x="38328" y="9930"/>
                        </a:lnTo>
                        <a:lnTo>
                          <a:pt x="38328" y="9958"/>
                        </a:lnTo>
                        <a:lnTo>
                          <a:pt x="38347" y="9958"/>
                        </a:lnTo>
                        <a:lnTo>
                          <a:pt x="38347" y="10004"/>
                        </a:lnTo>
                        <a:lnTo>
                          <a:pt x="38366" y="10004"/>
                        </a:lnTo>
                        <a:lnTo>
                          <a:pt x="38366" y="10051"/>
                        </a:lnTo>
                        <a:lnTo>
                          <a:pt x="38375" y="10051"/>
                        </a:lnTo>
                        <a:lnTo>
                          <a:pt x="38375" y="10097"/>
                        </a:lnTo>
                        <a:lnTo>
                          <a:pt x="38393" y="10097"/>
                        </a:lnTo>
                        <a:lnTo>
                          <a:pt x="38393" y="10143"/>
                        </a:lnTo>
                        <a:lnTo>
                          <a:pt x="38412" y="10143"/>
                        </a:lnTo>
                        <a:lnTo>
                          <a:pt x="38412" y="10208"/>
                        </a:lnTo>
                        <a:lnTo>
                          <a:pt x="38421" y="10208"/>
                        </a:lnTo>
                        <a:lnTo>
                          <a:pt x="38421" y="10254"/>
                        </a:lnTo>
                        <a:lnTo>
                          <a:pt x="38440" y="10254"/>
                        </a:lnTo>
                        <a:lnTo>
                          <a:pt x="38440" y="10301"/>
                        </a:lnTo>
                        <a:lnTo>
                          <a:pt x="38458" y="10301"/>
                        </a:lnTo>
                        <a:lnTo>
                          <a:pt x="38458" y="10356"/>
                        </a:lnTo>
                        <a:lnTo>
                          <a:pt x="38467" y="10356"/>
                        </a:lnTo>
                        <a:lnTo>
                          <a:pt x="38467" y="10440"/>
                        </a:lnTo>
                        <a:lnTo>
                          <a:pt x="38486" y="10440"/>
                        </a:lnTo>
                        <a:lnTo>
                          <a:pt x="38486" y="10495"/>
                        </a:lnTo>
                        <a:lnTo>
                          <a:pt x="38504" y="10495"/>
                        </a:lnTo>
                        <a:lnTo>
                          <a:pt x="38504" y="10560"/>
                        </a:lnTo>
                        <a:lnTo>
                          <a:pt x="38514" y="10560"/>
                        </a:lnTo>
                        <a:lnTo>
                          <a:pt x="38514" y="10634"/>
                        </a:lnTo>
                        <a:lnTo>
                          <a:pt x="38532" y="10634"/>
                        </a:lnTo>
                        <a:lnTo>
                          <a:pt x="38532" y="10745"/>
                        </a:lnTo>
                        <a:lnTo>
                          <a:pt x="38551" y="10745"/>
                        </a:lnTo>
                        <a:lnTo>
                          <a:pt x="38551" y="10838"/>
                        </a:lnTo>
                        <a:lnTo>
                          <a:pt x="38560" y="10838"/>
                        </a:lnTo>
                        <a:lnTo>
                          <a:pt x="38560" y="10949"/>
                        </a:lnTo>
                        <a:lnTo>
                          <a:pt x="38579" y="10949"/>
                        </a:lnTo>
                        <a:lnTo>
                          <a:pt x="38579" y="11134"/>
                        </a:lnTo>
                        <a:lnTo>
                          <a:pt x="38597" y="11134"/>
                        </a:lnTo>
                        <a:lnTo>
                          <a:pt x="38597" y="11783"/>
                        </a:lnTo>
                        <a:lnTo>
                          <a:pt x="38579" y="11783"/>
                        </a:lnTo>
                        <a:lnTo>
                          <a:pt x="38579" y="11949"/>
                        </a:lnTo>
                        <a:lnTo>
                          <a:pt x="38560" y="11949"/>
                        </a:lnTo>
                        <a:lnTo>
                          <a:pt x="38560" y="12088"/>
                        </a:lnTo>
                        <a:lnTo>
                          <a:pt x="38551" y="12088"/>
                        </a:lnTo>
                        <a:lnTo>
                          <a:pt x="38551" y="12135"/>
                        </a:lnTo>
                        <a:lnTo>
                          <a:pt x="38579" y="12135"/>
                        </a:lnTo>
                        <a:lnTo>
                          <a:pt x="38579" y="12116"/>
                        </a:lnTo>
                        <a:lnTo>
                          <a:pt x="38606" y="12116"/>
                        </a:lnTo>
                        <a:lnTo>
                          <a:pt x="38606" y="12107"/>
                        </a:lnTo>
                        <a:lnTo>
                          <a:pt x="38643" y="12107"/>
                        </a:lnTo>
                        <a:lnTo>
                          <a:pt x="38643" y="12088"/>
                        </a:lnTo>
                        <a:lnTo>
                          <a:pt x="38690" y="12088"/>
                        </a:lnTo>
                        <a:lnTo>
                          <a:pt x="38690" y="12070"/>
                        </a:lnTo>
                        <a:lnTo>
                          <a:pt x="38718" y="12070"/>
                        </a:lnTo>
                        <a:lnTo>
                          <a:pt x="38718" y="12061"/>
                        </a:lnTo>
                        <a:lnTo>
                          <a:pt x="38764" y="12061"/>
                        </a:lnTo>
                        <a:lnTo>
                          <a:pt x="38764" y="12042"/>
                        </a:lnTo>
                        <a:lnTo>
                          <a:pt x="38792" y="12042"/>
                        </a:lnTo>
                        <a:lnTo>
                          <a:pt x="38792" y="12024"/>
                        </a:lnTo>
                        <a:lnTo>
                          <a:pt x="38829" y="12024"/>
                        </a:lnTo>
                        <a:lnTo>
                          <a:pt x="38829" y="12014"/>
                        </a:lnTo>
                        <a:lnTo>
                          <a:pt x="38875" y="12014"/>
                        </a:lnTo>
                        <a:lnTo>
                          <a:pt x="38875" y="11996"/>
                        </a:lnTo>
                        <a:lnTo>
                          <a:pt x="38921" y="11996"/>
                        </a:lnTo>
                        <a:lnTo>
                          <a:pt x="38921" y="11977"/>
                        </a:lnTo>
                        <a:lnTo>
                          <a:pt x="38968" y="11977"/>
                        </a:lnTo>
                        <a:lnTo>
                          <a:pt x="38968" y="11968"/>
                        </a:lnTo>
                        <a:lnTo>
                          <a:pt x="39014" y="11968"/>
                        </a:lnTo>
                        <a:lnTo>
                          <a:pt x="39014" y="11949"/>
                        </a:lnTo>
                        <a:lnTo>
                          <a:pt x="39060" y="11949"/>
                        </a:lnTo>
                        <a:lnTo>
                          <a:pt x="39060" y="11931"/>
                        </a:lnTo>
                        <a:lnTo>
                          <a:pt x="39088" y="11931"/>
                        </a:lnTo>
                        <a:lnTo>
                          <a:pt x="39088" y="11922"/>
                        </a:lnTo>
                        <a:lnTo>
                          <a:pt x="39134" y="11922"/>
                        </a:lnTo>
                        <a:lnTo>
                          <a:pt x="39134" y="11903"/>
                        </a:lnTo>
                        <a:lnTo>
                          <a:pt x="39199" y="11903"/>
                        </a:lnTo>
                        <a:lnTo>
                          <a:pt x="39199" y="11885"/>
                        </a:lnTo>
                        <a:lnTo>
                          <a:pt x="39255" y="11885"/>
                        </a:lnTo>
                        <a:lnTo>
                          <a:pt x="39255" y="11875"/>
                        </a:lnTo>
                        <a:lnTo>
                          <a:pt x="39301" y="11875"/>
                        </a:lnTo>
                        <a:lnTo>
                          <a:pt x="39301" y="11857"/>
                        </a:lnTo>
                        <a:lnTo>
                          <a:pt x="39366" y="11857"/>
                        </a:lnTo>
                        <a:lnTo>
                          <a:pt x="39366" y="11838"/>
                        </a:lnTo>
                        <a:lnTo>
                          <a:pt x="39431" y="11838"/>
                        </a:lnTo>
                        <a:lnTo>
                          <a:pt x="39431" y="11829"/>
                        </a:lnTo>
                        <a:lnTo>
                          <a:pt x="39486" y="11829"/>
                        </a:lnTo>
                        <a:lnTo>
                          <a:pt x="39486" y="11811"/>
                        </a:lnTo>
                        <a:lnTo>
                          <a:pt x="39570" y="11811"/>
                        </a:lnTo>
                        <a:lnTo>
                          <a:pt x="39570" y="11792"/>
                        </a:lnTo>
                        <a:lnTo>
                          <a:pt x="39644" y="11792"/>
                        </a:lnTo>
                        <a:lnTo>
                          <a:pt x="39644" y="11783"/>
                        </a:lnTo>
                        <a:lnTo>
                          <a:pt x="39709" y="11783"/>
                        </a:lnTo>
                        <a:lnTo>
                          <a:pt x="39709" y="11764"/>
                        </a:lnTo>
                        <a:lnTo>
                          <a:pt x="39801" y="11764"/>
                        </a:lnTo>
                        <a:lnTo>
                          <a:pt x="39801" y="11746"/>
                        </a:lnTo>
                        <a:lnTo>
                          <a:pt x="39903" y="11746"/>
                        </a:lnTo>
                        <a:lnTo>
                          <a:pt x="39903" y="11736"/>
                        </a:lnTo>
                        <a:lnTo>
                          <a:pt x="40033" y="11736"/>
                        </a:lnTo>
                        <a:lnTo>
                          <a:pt x="40033" y="11718"/>
                        </a:lnTo>
                        <a:lnTo>
                          <a:pt x="40200" y="11718"/>
                        </a:lnTo>
                        <a:lnTo>
                          <a:pt x="40200" y="11699"/>
                        </a:lnTo>
                        <a:lnTo>
                          <a:pt x="40987" y="11699"/>
                        </a:lnTo>
                        <a:lnTo>
                          <a:pt x="40987" y="11718"/>
                        </a:lnTo>
                        <a:lnTo>
                          <a:pt x="41144" y="11718"/>
                        </a:lnTo>
                        <a:lnTo>
                          <a:pt x="41144" y="11736"/>
                        </a:lnTo>
                        <a:lnTo>
                          <a:pt x="41265" y="11736"/>
                        </a:lnTo>
                        <a:lnTo>
                          <a:pt x="41265" y="11746"/>
                        </a:lnTo>
                        <a:lnTo>
                          <a:pt x="41376" y="11746"/>
                        </a:lnTo>
                        <a:lnTo>
                          <a:pt x="41376" y="11764"/>
                        </a:lnTo>
                        <a:lnTo>
                          <a:pt x="41468" y="11764"/>
                        </a:lnTo>
                        <a:lnTo>
                          <a:pt x="41468" y="11783"/>
                        </a:lnTo>
                        <a:lnTo>
                          <a:pt x="41543" y="11783"/>
                        </a:lnTo>
                        <a:lnTo>
                          <a:pt x="41543" y="11792"/>
                        </a:lnTo>
                        <a:lnTo>
                          <a:pt x="41617" y="11792"/>
                        </a:lnTo>
                        <a:lnTo>
                          <a:pt x="41617" y="11811"/>
                        </a:lnTo>
                        <a:lnTo>
                          <a:pt x="41700" y="11811"/>
                        </a:lnTo>
                        <a:lnTo>
                          <a:pt x="41700" y="11829"/>
                        </a:lnTo>
                        <a:lnTo>
                          <a:pt x="41756" y="11829"/>
                        </a:lnTo>
                        <a:lnTo>
                          <a:pt x="41756" y="11838"/>
                        </a:lnTo>
                        <a:lnTo>
                          <a:pt x="41802" y="11838"/>
                        </a:lnTo>
                        <a:lnTo>
                          <a:pt x="41802" y="11857"/>
                        </a:lnTo>
                        <a:lnTo>
                          <a:pt x="41867" y="11857"/>
                        </a:lnTo>
                        <a:lnTo>
                          <a:pt x="41867" y="11875"/>
                        </a:lnTo>
                        <a:lnTo>
                          <a:pt x="41932" y="11875"/>
                        </a:lnTo>
                        <a:lnTo>
                          <a:pt x="41932" y="11885"/>
                        </a:lnTo>
                        <a:lnTo>
                          <a:pt x="41987" y="11885"/>
                        </a:lnTo>
                        <a:lnTo>
                          <a:pt x="41987" y="11903"/>
                        </a:lnTo>
                        <a:lnTo>
                          <a:pt x="42034" y="11903"/>
                        </a:lnTo>
                        <a:lnTo>
                          <a:pt x="42034" y="11922"/>
                        </a:lnTo>
                        <a:lnTo>
                          <a:pt x="42080" y="11922"/>
                        </a:lnTo>
                        <a:lnTo>
                          <a:pt x="42080" y="11931"/>
                        </a:lnTo>
                        <a:lnTo>
                          <a:pt x="42126" y="11931"/>
                        </a:lnTo>
                        <a:lnTo>
                          <a:pt x="42126" y="11949"/>
                        </a:lnTo>
                        <a:lnTo>
                          <a:pt x="42172" y="11949"/>
                        </a:lnTo>
                        <a:lnTo>
                          <a:pt x="42172" y="11968"/>
                        </a:lnTo>
                        <a:lnTo>
                          <a:pt x="42219" y="11968"/>
                        </a:lnTo>
                        <a:lnTo>
                          <a:pt x="42219" y="11977"/>
                        </a:lnTo>
                        <a:lnTo>
                          <a:pt x="42265" y="11977"/>
                        </a:lnTo>
                        <a:lnTo>
                          <a:pt x="42265" y="11996"/>
                        </a:lnTo>
                        <a:lnTo>
                          <a:pt x="42311" y="11996"/>
                        </a:lnTo>
                        <a:lnTo>
                          <a:pt x="42311" y="12014"/>
                        </a:lnTo>
                        <a:lnTo>
                          <a:pt x="42348" y="12014"/>
                        </a:lnTo>
                        <a:lnTo>
                          <a:pt x="42348" y="12024"/>
                        </a:lnTo>
                        <a:lnTo>
                          <a:pt x="42376" y="12024"/>
                        </a:lnTo>
                        <a:lnTo>
                          <a:pt x="42376" y="12042"/>
                        </a:lnTo>
                        <a:lnTo>
                          <a:pt x="42423" y="12042"/>
                        </a:lnTo>
                        <a:lnTo>
                          <a:pt x="42423" y="12061"/>
                        </a:lnTo>
                        <a:lnTo>
                          <a:pt x="42450" y="12061"/>
                        </a:lnTo>
                        <a:lnTo>
                          <a:pt x="42450" y="12070"/>
                        </a:lnTo>
                        <a:lnTo>
                          <a:pt x="42497" y="12070"/>
                        </a:lnTo>
                        <a:lnTo>
                          <a:pt x="42497" y="12088"/>
                        </a:lnTo>
                        <a:lnTo>
                          <a:pt x="42534" y="12088"/>
                        </a:lnTo>
                        <a:lnTo>
                          <a:pt x="42534" y="12107"/>
                        </a:lnTo>
                        <a:lnTo>
                          <a:pt x="42580" y="12107"/>
                        </a:lnTo>
                        <a:lnTo>
                          <a:pt x="42580" y="12116"/>
                        </a:lnTo>
                        <a:lnTo>
                          <a:pt x="42608" y="12116"/>
                        </a:lnTo>
                        <a:lnTo>
                          <a:pt x="42608" y="12135"/>
                        </a:lnTo>
                        <a:lnTo>
                          <a:pt x="42636" y="12135"/>
                        </a:lnTo>
                        <a:lnTo>
                          <a:pt x="42636" y="12153"/>
                        </a:lnTo>
                        <a:lnTo>
                          <a:pt x="42673" y="12153"/>
                        </a:lnTo>
                        <a:lnTo>
                          <a:pt x="42673" y="12162"/>
                        </a:lnTo>
                        <a:lnTo>
                          <a:pt x="42700" y="12162"/>
                        </a:lnTo>
                        <a:lnTo>
                          <a:pt x="42700" y="12181"/>
                        </a:lnTo>
                        <a:lnTo>
                          <a:pt x="42728" y="12181"/>
                        </a:lnTo>
                        <a:lnTo>
                          <a:pt x="42728" y="12200"/>
                        </a:lnTo>
                        <a:lnTo>
                          <a:pt x="42765" y="12200"/>
                        </a:lnTo>
                        <a:lnTo>
                          <a:pt x="42765" y="12209"/>
                        </a:lnTo>
                        <a:lnTo>
                          <a:pt x="42793" y="12209"/>
                        </a:lnTo>
                        <a:lnTo>
                          <a:pt x="42793" y="12227"/>
                        </a:lnTo>
                        <a:lnTo>
                          <a:pt x="42821" y="12227"/>
                        </a:lnTo>
                        <a:lnTo>
                          <a:pt x="42821" y="12246"/>
                        </a:lnTo>
                        <a:lnTo>
                          <a:pt x="42858" y="12246"/>
                        </a:lnTo>
                        <a:lnTo>
                          <a:pt x="42858" y="12255"/>
                        </a:lnTo>
                        <a:lnTo>
                          <a:pt x="42886" y="12255"/>
                        </a:lnTo>
                        <a:lnTo>
                          <a:pt x="42886" y="12274"/>
                        </a:lnTo>
                        <a:lnTo>
                          <a:pt x="42913" y="12274"/>
                        </a:lnTo>
                        <a:lnTo>
                          <a:pt x="42913" y="12292"/>
                        </a:lnTo>
                        <a:lnTo>
                          <a:pt x="42950" y="12292"/>
                        </a:lnTo>
                        <a:lnTo>
                          <a:pt x="42950" y="12301"/>
                        </a:lnTo>
                        <a:lnTo>
                          <a:pt x="42960" y="12301"/>
                        </a:lnTo>
                        <a:lnTo>
                          <a:pt x="42960" y="12320"/>
                        </a:lnTo>
                        <a:lnTo>
                          <a:pt x="42997" y="12320"/>
                        </a:lnTo>
                        <a:lnTo>
                          <a:pt x="42997" y="12338"/>
                        </a:lnTo>
                        <a:lnTo>
                          <a:pt x="43025" y="12338"/>
                        </a:lnTo>
                        <a:lnTo>
                          <a:pt x="43025" y="12348"/>
                        </a:lnTo>
                        <a:lnTo>
                          <a:pt x="43052" y="12348"/>
                        </a:lnTo>
                        <a:lnTo>
                          <a:pt x="43052" y="12366"/>
                        </a:lnTo>
                        <a:lnTo>
                          <a:pt x="43071" y="12366"/>
                        </a:lnTo>
                        <a:lnTo>
                          <a:pt x="43071" y="12385"/>
                        </a:lnTo>
                        <a:lnTo>
                          <a:pt x="43099" y="12385"/>
                        </a:lnTo>
                        <a:lnTo>
                          <a:pt x="43099" y="12394"/>
                        </a:lnTo>
                        <a:lnTo>
                          <a:pt x="43136" y="12394"/>
                        </a:lnTo>
                        <a:lnTo>
                          <a:pt x="43136" y="12413"/>
                        </a:lnTo>
                        <a:lnTo>
                          <a:pt x="43164" y="12413"/>
                        </a:lnTo>
                        <a:lnTo>
                          <a:pt x="43164" y="12431"/>
                        </a:lnTo>
                        <a:lnTo>
                          <a:pt x="43182" y="12431"/>
                        </a:lnTo>
                        <a:lnTo>
                          <a:pt x="43182" y="12440"/>
                        </a:lnTo>
                        <a:lnTo>
                          <a:pt x="43210" y="12440"/>
                        </a:lnTo>
                        <a:lnTo>
                          <a:pt x="43210" y="12459"/>
                        </a:lnTo>
                        <a:lnTo>
                          <a:pt x="43228" y="12459"/>
                        </a:lnTo>
                        <a:lnTo>
                          <a:pt x="43228" y="12477"/>
                        </a:lnTo>
                        <a:lnTo>
                          <a:pt x="43256" y="12477"/>
                        </a:lnTo>
                        <a:lnTo>
                          <a:pt x="43256" y="12487"/>
                        </a:lnTo>
                        <a:lnTo>
                          <a:pt x="43275" y="12487"/>
                        </a:lnTo>
                        <a:lnTo>
                          <a:pt x="43275" y="12505"/>
                        </a:lnTo>
                        <a:lnTo>
                          <a:pt x="43302" y="12505"/>
                        </a:lnTo>
                        <a:lnTo>
                          <a:pt x="43302" y="12524"/>
                        </a:lnTo>
                        <a:lnTo>
                          <a:pt x="43321" y="12524"/>
                        </a:lnTo>
                        <a:lnTo>
                          <a:pt x="43321" y="12533"/>
                        </a:lnTo>
                        <a:lnTo>
                          <a:pt x="43349" y="12533"/>
                        </a:lnTo>
                        <a:lnTo>
                          <a:pt x="43349" y="12552"/>
                        </a:lnTo>
                        <a:lnTo>
                          <a:pt x="43367" y="12552"/>
                        </a:lnTo>
                        <a:lnTo>
                          <a:pt x="43367" y="12570"/>
                        </a:lnTo>
                        <a:lnTo>
                          <a:pt x="43395" y="12570"/>
                        </a:lnTo>
                        <a:lnTo>
                          <a:pt x="43395" y="12579"/>
                        </a:lnTo>
                        <a:lnTo>
                          <a:pt x="43414" y="12579"/>
                        </a:lnTo>
                        <a:lnTo>
                          <a:pt x="43414" y="12598"/>
                        </a:lnTo>
                        <a:lnTo>
                          <a:pt x="43441" y="12598"/>
                        </a:lnTo>
                        <a:lnTo>
                          <a:pt x="43441" y="12616"/>
                        </a:lnTo>
                        <a:lnTo>
                          <a:pt x="43460" y="12616"/>
                        </a:lnTo>
                        <a:lnTo>
                          <a:pt x="43460" y="12626"/>
                        </a:lnTo>
                        <a:lnTo>
                          <a:pt x="43469" y="12626"/>
                        </a:lnTo>
                        <a:lnTo>
                          <a:pt x="43469" y="12644"/>
                        </a:lnTo>
                        <a:lnTo>
                          <a:pt x="43506" y="12644"/>
                        </a:lnTo>
                        <a:lnTo>
                          <a:pt x="43506" y="12663"/>
                        </a:lnTo>
                        <a:lnTo>
                          <a:pt x="43516" y="12663"/>
                        </a:lnTo>
                        <a:lnTo>
                          <a:pt x="43516" y="12672"/>
                        </a:lnTo>
                        <a:lnTo>
                          <a:pt x="43534" y="12672"/>
                        </a:lnTo>
                        <a:lnTo>
                          <a:pt x="43534" y="12690"/>
                        </a:lnTo>
                        <a:lnTo>
                          <a:pt x="43562" y="12690"/>
                        </a:lnTo>
                        <a:lnTo>
                          <a:pt x="43562" y="12709"/>
                        </a:lnTo>
                        <a:lnTo>
                          <a:pt x="43580" y="12709"/>
                        </a:lnTo>
                        <a:lnTo>
                          <a:pt x="43580" y="12718"/>
                        </a:lnTo>
                        <a:lnTo>
                          <a:pt x="43599" y="12718"/>
                        </a:lnTo>
                        <a:lnTo>
                          <a:pt x="43599" y="12737"/>
                        </a:lnTo>
                        <a:lnTo>
                          <a:pt x="43608" y="12737"/>
                        </a:lnTo>
                        <a:lnTo>
                          <a:pt x="43608" y="12755"/>
                        </a:lnTo>
                        <a:lnTo>
                          <a:pt x="43645" y="12755"/>
                        </a:lnTo>
                        <a:lnTo>
                          <a:pt x="43645" y="12765"/>
                        </a:lnTo>
                        <a:lnTo>
                          <a:pt x="43654" y="12765"/>
                        </a:lnTo>
                        <a:lnTo>
                          <a:pt x="43654" y="12783"/>
                        </a:lnTo>
                        <a:lnTo>
                          <a:pt x="43673" y="12783"/>
                        </a:lnTo>
                        <a:lnTo>
                          <a:pt x="43673" y="12802"/>
                        </a:lnTo>
                        <a:lnTo>
                          <a:pt x="43692" y="12802"/>
                        </a:lnTo>
                        <a:lnTo>
                          <a:pt x="43692" y="12811"/>
                        </a:lnTo>
                        <a:lnTo>
                          <a:pt x="43719" y="12811"/>
                        </a:lnTo>
                        <a:lnTo>
                          <a:pt x="43719" y="12829"/>
                        </a:lnTo>
                        <a:lnTo>
                          <a:pt x="43738" y="12829"/>
                        </a:lnTo>
                        <a:lnTo>
                          <a:pt x="43738" y="12848"/>
                        </a:lnTo>
                        <a:lnTo>
                          <a:pt x="43747" y="12848"/>
                        </a:lnTo>
                        <a:lnTo>
                          <a:pt x="43747" y="12857"/>
                        </a:lnTo>
                        <a:lnTo>
                          <a:pt x="43766" y="12857"/>
                        </a:lnTo>
                        <a:lnTo>
                          <a:pt x="43766" y="12876"/>
                        </a:lnTo>
                        <a:lnTo>
                          <a:pt x="43784" y="12876"/>
                        </a:lnTo>
                        <a:lnTo>
                          <a:pt x="43784" y="12894"/>
                        </a:lnTo>
                        <a:lnTo>
                          <a:pt x="43793" y="12894"/>
                        </a:lnTo>
                        <a:lnTo>
                          <a:pt x="43793" y="12903"/>
                        </a:lnTo>
                        <a:lnTo>
                          <a:pt x="43812" y="12903"/>
                        </a:lnTo>
                        <a:lnTo>
                          <a:pt x="43812" y="12922"/>
                        </a:lnTo>
                        <a:lnTo>
                          <a:pt x="43830" y="12922"/>
                        </a:lnTo>
                        <a:lnTo>
                          <a:pt x="43830" y="12941"/>
                        </a:lnTo>
                        <a:lnTo>
                          <a:pt x="43858" y="12941"/>
                        </a:lnTo>
                        <a:lnTo>
                          <a:pt x="43858" y="12950"/>
                        </a:lnTo>
                        <a:lnTo>
                          <a:pt x="43877" y="12950"/>
                        </a:lnTo>
                        <a:lnTo>
                          <a:pt x="43877" y="12968"/>
                        </a:lnTo>
                        <a:lnTo>
                          <a:pt x="43886" y="12968"/>
                        </a:lnTo>
                        <a:lnTo>
                          <a:pt x="43886" y="12987"/>
                        </a:lnTo>
                        <a:lnTo>
                          <a:pt x="43905" y="12987"/>
                        </a:lnTo>
                        <a:lnTo>
                          <a:pt x="43905" y="12996"/>
                        </a:lnTo>
                        <a:lnTo>
                          <a:pt x="43923" y="12996"/>
                        </a:lnTo>
                        <a:lnTo>
                          <a:pt x="43923" y="13015"/>
                        </a:lnTo>
                        <a:lnTo>
                          <a:pt x="43932" y="13015"/>
                        </a:lnTo>
                        <a:lnTo>
                          <a:pt x="43932" y="13033"/>
                        </a:lnTo>
                        <a:lnTo>
                          <a:pt x="43951" y="13033"/>
                        </a:lnTo>
                        <a:lnTo>
                          <a:pt x="43951" y="13042"/>
                        </a:lnTo>
                        <a:lnTo>
                          <a:pt x="43969" y="13042"/>
                        </a:lnTo>
                        <a:lnTo>
                          <a:pt x="43969" y="13061"/>
                        </a:lnTo>
                        <a:lnTo>
                          <a:pt x="43979" y="13061"/>
                        </a:lnTo>
                        <a:lnTo>
                          <a:pt x="43979" y="13079"/>
                        </a:lnTo>
                        <a:lnTo>
                          <a:pt x="43997" y="13079"/>
                        </a:lnTo>
                        <a:lnTo>
                          <a:pt x="43997" y="13089"/>
                        </a:lnTo>
                        <a:lnTo>
                          <a:pt x="44016" y="13089"/>
                        </a:lnTo>
                        <a:lnTo>
                          <a:pt x="44016" y="13107"/>
                        </a:lnTo>
                        <a:lnTo>
                          <a:pt x="44025" y="13107"/>
                        </a:lnTo>
                        <a:lnTo>
                          <a:pt x="44025" y="13126"/>
                        </a:lnTo>
                        <a:lnTo>
                          <a:pt x="44043" y="13126"/>
                        </a:lnTo>
                        <a:lnTo>
                          <a:pt x="44043" y="13135"/>
                        </a:lnTo>
                        <a:lnTo>
                          <a:pt x="44062" y="13135"/>
                        </a:lnTo>
                        <a:lnTo>
                          <a:pt x="44062" y="13154"/>
                        </a:lnTo>
                        <a:lnTo>
                          <a:pt x="44071" y="13154"/>
                        </a:lnTo>
                        <a:lnTo>
                          <a:pt x="44071" y="13172"/>
                        </a:lnTo>
                        <a:lnTo>
                          <a:pt x="44090" y="13172"/>
                        </a:lnTo>
                        <a:lnTo>
                          <a:pt x="44090" y="13181"/>
                        </a:lnTo>
                        <a:lnTo>
                          <a:pt x="44108" y="13181"/>
                        </a:lnTo>
                        <a:lnTo>
                          <a:pt x="44108" y="13200"/>
                        </a:lnTo>
                        <a:lnTo>
                          <a:pt x="44118" y="13200"/>
                        </a:lnTo>
                        <a:lnTo>
                          <a:pt x="44118" y="13218"/>
                        </a:lnTo>
                        <a:lnTo>
                          <a:pt x="44136" y="13218"/>
                        </a:lnTo>
                        <a:lnTo>
                          <a:pt x="44136" y="13228"/>
                        </a:lnTo>
                        <a:lnTo>
                          <a:pt x="44155" y="13228"/>
                        </a:lnTo>
                        <a:lnTo>
                          <a:pt x="44155" y="13246"/>
                        </a:lnTo>
                        <a:lnTo>
                          <a:pt x="44164" y="13246"/>
                        </a:lnTo>
                        <a:lnTo>
                          <a:pt x="44164" y="13265"/>
                        </a:lnTo>
                        <a:lnTo>
                          <a:pt x="44182" y="13265"/>
                        </a:lnTo>
                        <a:lnTo>
                          <a:pt x="44182" y="13274"/>
                        </a:lnTo>
                        <a:lnTo>
                          <a:pt x="44201" y="13274"/>
                        </a:lnTo>
                        <a:lnTo>
                          <a:pt x="44201" y="13311"/>
                        </a:lnTo>
                        <a:lnTo>
                          <a:pt x="44210" y="13311"/>
                        </a:lnTo>
                        <a:lnTo>
                          <a:pt x="44210" y="13320"/>
                        </a:lnTo>
                        <a:lnTo>
                          <a:pt x="44229" y="13320"/>
                        </a:lnTo>
                        <a:lnTo>
                          <a:pt x="44229" y="13339"/>
                        </a:lnTo>
                        <a:lnTo>
                          <a:pt x="44247" y="13339"/>
                        </a:lnTo>
                        <a:lnTo>
                          <a:pt x="44247" y="13357"/>
                        </a:lnTo>
                        <a:lnTo>
                          <a:pt x="44257" y="13357"/>
                        </a:lnTo>
                        <a:lnTo>
                          <a:pt x="44257" y="13367"/>
                        </a:lnTo>
                        <a:lnTo>
                          <a:pt x="44275" y="13367"/>
                        </a:lnTo>
                        <a:lnTo>
                          <a:pt x="44275" y="13385"/>
                        </a:lnTo>
                        <a:lnTo>
                          <a:pt x="44294" y="13385"/>
                        </a:lnTo>
                        <a:lnTo>
                          <a:pt x="44294" y="13413"/>
                        </a:lnTo>
                        <a:lnTo>
                          <a:pt x="44303" y="13413"/>
                        </a:lnTo>
                        <a:lnTo>
                          <a:pt x="44303" y="13431"/>
                        </a:lnTo>
                        <a:lnTo>
                          <a:pt x="44321" y="13431"/>
                        </a:lnTo>
                        <a:lnTo>
                          <a:pt x="44321" y="13450"/>
                        </a:lnTo>
                        <a:lnTo>
                          <a:pt x="44340" y="13450"/>
                        </a:lnTo>
                        <a:lnTo>
                          <a:pt x="44340" y="13459"/>
                        </a:lnTo>
                        <a:lnTo>
                          <a:pt x="44349" y="13459"/>
                        </a:lnTo>
                        <a:lnTo>
                          <a:pt x="44349" y="13478"/>
                        </a:lnTo>
                        <a:lnTo>
                          <a:pt x="44368" y="13478"/>
                        </a:lnTo>
                        <a:lnTo>
                          <a:pt x="44368" y="13496"/>
                        </a:lnTo>
                        <a:lnTo>
                          <a:pt x="44386" y="13496"/>
                        </a:lnTo>
                        <a:lnTo>
                          <a:pt x="44386" y="13524"/>
                        </a:lnTo>
                        <a:lnTo>
                          <a:pt x="44395" y="13524"/>
                        </a:lnTo>
                        <a:lnTo>
                          <a:pt x="44395" y="13543"/>
                        </a:lnTo>
                        <a:lnTo>
                          <a:pt x="44414" y="13543"/>
                        </a:lnTo>
                        <a:lnTo>
                          <a:pt x="44414" y="13552"/>
                        </a:lnTo>
                        <a:lnTo>
                          <a:pt x="44433" y="13552"/>
                        </a:lnTo>
                        <a:lnTo>
                          <a:pt x="44433" y="13589"/>
                        </a:lnTo>
                        <a:lnTo>
                          <a:pt x="44442" y="13589"/>
                        </a:lnTo>
                        <a:lnTo>
                          <a:pt x="44442" y="13598"/>
                        </a:lnTo>
                        <a:lnTo>
                          <a:pt x="44460" y="13598"/>
                        </a:lnTo>
                        <a:lnTo>
                          <a:pt x="44460" y="13617"/>
                        </a:lnTo>
                        <a:lnTo>
                          <a:pt x="44479" y="13617"/>
                        </a:lnTo>
                        <a:lnTo>
                          <a:pt x="44479" y="13644"/>
                        </a:lnTo>
                        <a:lnTo>
                          <a:pt x="44488" y="13644"/>
                        </a:lnTo>
                        <a:lnTo>
                          <a:pt x="44488" y="13663"/>
                        </a:lnTo>
                        <a:lnTo>
                          <a:pt x="44507" y="13663"/>
                        </a:lnTo>
                        <a:lnTo>
                          <a:pt x="44507" y="13682"/>
                        </a:lnTo>
                        <a:lnTo>
                          <a:pt x="44525" y="13682"/>
                        </a:lnTo>
                        <a:lnTo>
                          <a:pt x="44525" y="13709"/>
                        </a:lnTo>
                        <a:lnTo>
                          <a:pt x="44534" y="13709"/>
                        </a:lnTo>
                        <a:lnTo>
                          <a:pt x="44534" y="13728"/>
                        </a:lnTo>
                        <a:lnTo>
                          <a:pt x="44553" y="13728"/>
                        </a:lnTo>
                        <a:lnTo>
                          <a:pt x="44553" y="13737"/>
                        </a:lnTo>
                        <a:lnTo>
                          <a:pt x="44571" y="13737"/>
                        </a:lnTo>
                        <a:lnTo>
                          <a:pt x="44571" y="13774"/>
                        </a:lnTo>
                        <a:lnTo>
                          <a:pt x="44581" y="13774"/>
                        </a:lnTo>
                        <a:lnTo>
                          <a:pt x="44581" y="13802"/>
                        </a:lnTo>
                        <a:lnTo>
                          <a:pt x="44599" y="13802"/>
                        </a:lnTo>
                        <a:lnTo>
                          <a:pt x="44599" y="13820"/>
                        </a:lnTo>
                        <a:lnTo>
                          <a:pt x="44618" y="13820"/>
                        </a:lnTo>
                        <a:lnTo>
                          <a:pt x="44618" y="13848"/>
                        </a:lnTo>
                        <a:lnTo>
                          <a:pt x="44627" y="13848"/>
                        </a:lnTo>
                        <a:lnTo>
                          <a:pt x="44627" y="13867"/>
                        </a:lnTo>
                        <a:lnTo>
                          <a:pt x="44646" y="13867"/>
                        </a:lnTo>
                        <a:lnTo>
                          <a:pt x="44646" y="13895"/>
                        </a:lnTo>
                        <a:lnTo>
                          <a:pt x="44664" y="13895"/>
                        </a:lnTo>
                        <a:lnTo>
                          <a:pt x="44664" y="13913"/>
                        </a:lnTo>
                        <a:lnTo>
                          <a:pt x="44673" y="13913"/>
                        </a:lnTo>
                        <a:lnTo>
                          <a:pt x="44673" y="13941"/>
                        </a:lnTo>
                        <a:lnTo>
                          <a:pt x="44692" y="13941"/>
                        </a:lnTo>
                        <a:lnTo>
                          <a:pt x="44692" y="13959"/>
                        </a:lnTo>
                        <a:lnTo>
                          <a:pt x="44710" y="13959"/>
                        </a:lnTo>
                        <a:lnTo>
                          <a:pt x="44710" y="13987"/>
                        </a:lnTo>
                        <a:lnTo>
                          <a:pt x="44720" y="13987"/>
                        </a:lnTo>
                        <a:lnTo>
                          <a:pt x="44720" y="14006"/>
                        </a:lnTo>
                        <a:lnTo>
                          <a:pt x="44738" y="14006"/>
                        </a:lnTo>
                        <a:lnTo>
                          <a:pt x="44738" y="14034"/>
                        </a:lnTo>
                        <a:lnTo>
                          <a:pt x="44757" y="14034"/>
                        </a:lnTo>
                        <a:lnTo>
                          <a:pt x="44757" y="14061"/>
                        </a:lnTo>
                        <a:lnTo>
                          <a:pt x="44766" y="14061"/>
                        </a:lnTo>
                        <a:lnTo>
                          <a:pt x="44766" y="14098"/>
                        </a:lnTo>
                        <a:lnTo>
                          <a:pt x="44784" y="14098"/>
                        </a:lnTo>
                        <a:lnTo>
                          <a:pt x="44784" y="14126"/>
                        </a:lnTo>
                        <a:lnTo>
                          <a:pt x="44803" y="14126"/>
                        </a:lnTo>
                        <a:lnTo>
                          <a:pt x="44803" y="14145"/>
                        </a:lnTo>
                        <a:lnTo>
                          <a:pt x="44812" y="14145"/>
                        </a:lnTo>
                        <a:lnTo>
                          <a:pt x="44812" y="14172"/>
                        </a:lnTo>
                        <a:lnTo>
                          <a:pt x="44831" y="14172"/>
                        </a:lnTo>
                        <a:lnTo>
                          <a:pt x="44831" y="14200"/>
                        </a:lnTo>
                        <a:lnTo>
                          <a:pt x="44849" y="14200"/>
                        </a:lnTo>
                        <a:lnTo>
                          <a:pt x="44849" y="14237"/>
                        </a:lnTo>
                        <a:lnTo>
                          <a:pt x="44859" y="14237"/>
                        </a:lnTo>
                        <a:lnTo>
                          <a:pt x="44859" y="14265"/>
                        </a:lnTo>
                        <a:lnTo>
                          <a:pt x="44877" y="14265"/>
                        </a:lnTo>
                        <a:lnTo>
                          <a:pt x="44877" y="14284"/>
                        </a:lnTo>
                        <a:lnTo>
                          <a:pt x="44896" y="14284"/>
                        </a:lnTo>
                        <a:lnTo>
                          <a:pt x="44896" y="14330"/>
                        </a:lnTo>
                        <a:lnTo>
                          <a:pt x="44905" y="14330"/>
                        </a:lnTo>
                        <a:lnTo>
                          <a:pt x="44905" y="14358"/>
                        </a:lnTo>
                        <a:lnTo>
                          <a:pt x="44923" y="14358"/>
                        </a:lnTo>
                        <a:lnTo>
                          <a:pt x="44923" y="14385"/>
                        </a:lnTo>
                        <a:lnTo>
                          <a:pt x="44942" y="14385"/>
                        </a:lnTo>
                        <a:lnTo>
                          <a:pt x="44942" y="14423"/>
                        </a:lnTo>
                        <a:lnTo>
                          <a:pt x="44951" y="14423"/>
                        </a:lnTo>
                        <a:lnTo>
                          <a:pt x="44951" y="14450"/>
                        </a:lnTo>
                        <a:lnTo>
                          <a:pt x="44970" y="14450"/>
                        </a:lnTo>
                        <a:lnTo>
                          <a:pt x="44970" y="14478"/>
                        </a:lnTo>
                        <a:lnTo>
                          <a:pt x="44988" y="14478"/>
                        </a:lnTo>
                        <a:lnTo>
                          <a:pt x="44988" y="14515"/>
                        </a:lnTo>
                        <a:lnTo>
                          <a:pt x="44998" y="14515"/>
                        </a:lnTo>
                        <a:lnTo>
                          <a:pt x="44998" y="14561"/>
                        </a:lnTo>
                        <a:lnTo>
                          <a:pt x="45016" y="14561"/>
                        </a:lnTo>
                        <a:lnTo>
                          <a:pt x="45016" y="14589"/>
                        </a:lnTo>
                        <a:lnTo>
                          <a:pt x="45035" y="14589"/>
                        </a:lnTo>
                        <a:lnTo>
                          <a:pt x="45035" y="14617"/>
                        </a:lnTo>
                        <a:lnTo>
                          <a:pt x="45044" y="14617"/>
                        </a:lnTo>
                        <a:lnTo>
                          <a:pt x="45044" y="14663"/>
                        </a:lnTo>
                        <a:lnTo>
                          <a:pt x="45062" y="14663"/>
                        </a:lnTo>
                        <a:lnTo>
                          <a:pt x="45062" y="14710"/>
                        </a:lnTo>
                        <a:lnTo>
                          <a:pt x="45081" y="14710"/>
                        </a:lnTo>
                        <a:lnTo>
                          <a:pt x="45081" y="14747"/>
                        </a:lnTo>
                        <a:lnTo>
                          <a:pt x="45090" y="14747"/>
                        </a:lnTo>
                        <a:lnTo>
                          <a:pt x="45090" y="14793"/>
                        </a:lnTo>
                        <a:lnTo>
                          <a:pt x="45109" y="14793"/>
                        </a:lnTo>
                        <a:lnTo>
                          <a:pt x="45109" y="14821"/>
                        </a:lnTo>
                        <a:lnTo>
                          <a:pt x="45127" y="14821"/>
                        </a:lnTo>
                        <a:lnTo>
                          <a:pt x="45127" y="14867"/>
                        </a:lnTo>
                        <a:lnTo>
                          <a:pt x="45136" y="14867"/>
                        </a:lnTo>
                        <a:lnTo>
                          <a:pt x="45136" y="14913"/>
                        </a:lnTo>
                        <a:lnTo>
                          <a:pt x="45155" y="14913"/>
                        </a:lnTo>
                        <a:lnTo>
                          <a:pt x="45155" y="14960"/>
                        </a:lnTo>
                        <a:lnTo>
                          <a:pt x="45174" y="14960"/>
                        </a:lnTo>
                        <a:lnTo>
                          <a:pt x="45174" y="15025"/>
                        </a:lnTo>
                        <a:lnTo>
                          <a:pt x="45183" y="15025"/>
                        </a:lnTo>
                        <a:lnTo>
                          <a:pt x="45183" y="15071"/>
                        </a:lnTo>
                        <a:lnTo>
                          <a:pt x="45201" y="15071"/>
                        </a:lnTo>
                        <a:lnTo>
                          <a:pt x="45201" y="15117"/>
                        </a:lnTo>
                        <a:lnTo>
                          <a:pt x="45220" y="15117"/>
                        </a:lnTo>
                        <a:lnTo>
                          <a:pt x="45220" y="15164"/>
                        </a:lnTo>
                        <a:lnTo>
                          <a:pt x="45229" y="15164"/>
                        </a:lnTo>
                        <a:lnTo>
                          <a:pt x="45229" y="15219"/>
                        </a:lnTo>
                        <a:lnTo>
                          <a:pt x="45248" y="15219"/>
                        </a:lnTo>
                        <a:lnTo>
                          <a:pt x="45248" y="15302"/>
                        </a:lnTo>
                        <a:lnTo>
                          <a:pt x="45266" y="15302"/>
                        </a:lnTo>
                        <a:lnTo>
                          <a:pt x="45266" y="15358"/>
                        </a:lnTo>
                        <a:lnTo>
                          <a:pt x="45275" y="15358"/>
                        </a:lnTo>
                        <a:lnTo>
                          <a:pt x="45275" y="15423"/>
                        </a:lnTo>
                        <a:lnTo>
                          <a:pt x="45294" y="15423"/>
                        </a:lnTo>
                        <a:lnTo>
                          <a:pt x="45294" y="15497"/>
                        </a:lnTo>
                        <a:lnTo>
                          <a:pt x="45312" y="15497"/>
                        </a:lnTo>
                        <a:lnTo>
                          <a:pt x="45312" y="15590"/>
                        </a:lnTo>
                        <a:lnTo>
                          <a:pt x="45322" y="15590"/>
                        </a:lnTo>
                        <a:lnTo>
                          <a:pt x="45322" y="15701"/>
                        </a:lnTo>
                        <a:lnTo>
                          <a:pt x="45340" y="15701"/>
                        </a:lnTo>
                        <a:lnTo>
                          <a:pt x="45340" y="15793"/>
                        </a:lnTo>
                        <a:lnTo>
                          <a:pt x="45359" y="15793"/>
                        </a:lnTo>
                        <a:lnTo>
                          <a:pt x="45359" y="15979"/>
                        </a:lnTo>
                        <a:lnTo>
                          <a:pt x="45368" y="15979"/>
                        </a:lnTo>
                        <a:lnTo>
                          <a:pt x="45368" y="16349"/>
                        </a:lnTo>
                        <a:lnTo>
                          <a:pt x="45387" y="16349"/>
                        </a:lnTo>
                        <a:lnTo>
                          <a:pt x="45387" y="16442"/>
                        </a:lnTo>
                        <a:lnTo>
                          <a:pt x="45368" y="16442"/>
                        </a:lnTo>
                        <a:lnTo>
                          <a:pt x="45368" y="16720"/>
                        </a:lnTo>
                        <a:lnTo>
                          <a:pt x="45359" y="16720"/>
                        </a:lnTo>
                        <a:lnTo>
                          <a:pt x="45359" y="16877"/>
                        </a:lnTo>
                        <a:lnTo>
                          <a:pt x="45340" y="16877"/>
                        </a:lnTo>
                        <a:lnTo>
                          <a:pt x="45340" y="16979"/>
                        </a:lnTo>
                        <a:lnTo>
                          <a:pt x="45359" y="16979"/>
                        </a:lnTo>
                        <a:lnTo>
                          <a:pt x="45359" y="16951"/>
                        </a:lnTo>
                        <a:lnTo>
                          <a:pt x="45368" y="16951"/>
                        </a:lnTo>
                        <a:lnTo>
                          <a:pt x="45368" y="16933"/>
                        </a:lnTo>
                        <a:lnTo>
                          <a:pt x="45387" y="16933"/>
                        </a:lnTo>
                        <a:lnTo>
                          <a:pt x="45387" y="16905"/>
                        </a:lnTo>
                        <a:lnTo>
                          <a:pt x="45405" y="16905"/>
                        </a:lnTo>
                        <a:lnTo>
                          <a:pt x="45405" y="16886"/>
                        </a:lnTo>
                        <a:lnTo>
                          <a:pt x="45414" y="16886"/>
                        </a:lnTo>
                        <a:lnTo>
                          <a:pt x="45414" y="16859"/>
                        </a:lnTo>
                        <a:lnTo>
                          <a:pt x="45433" y="16859"/>
                        </a:lnTo>
                        <a:lnTo>
                          <a:pt x="45433" y="16840"/>
                        </a:lnTo>
                        <a:lnTo>
                          <a:pt x="45451" y="16840"/>
                        </a:lnTo>
                        <a:lnTo>
                          <a:pt x="45451" y="16812"/>
                        </a:lnTo>
                        <a:lnTo>
                          <a:pt x="45461" y="16812"/>
                        </a:lnTo>
                        <a:lnTo>
                          <a:pt x="45461" y="16794"/>
                        </a:lnTo>
                        <a:lnTo>
                          <a:pt x="45479" y="16794"/>
                        </a:lnTo>
                        <a:lnTo>
                          <a:pt x="45479" y="16784"/>
                        </a:lnTo>
                        <a:lnTo>
                          <a:pt x="45498" y="16784"/>
                        </a:lnTo>
                        <a:lnTo>
                          <a:pt x="45498" y="16747"/>
                        </a:lnTo>
                        <a:lnTo>
                          <a:pt x="45507" y="16747"/>
                        </a:lnTo>
                        <a:lnTo>
                          <a:pt x="45507" y="16738"/>
                        </a:lnTo>
                        <a:lnTo>
                          <a:pt x="45525" y="16738"/>
                        </a:lnTo>
                        <a:lnTo>
                          <a:pt x="45525" y="16720"/>
                        </a:lnTo>
                        <a:lnTo>
                          <a:pt x="45544" y="16720"/>
                        </a:lnTo>
                        <a:lnTo>
                          <a:pt x="45544" y="16701"/>
                        </a:lnTo>
                        <a:lnTo>
                          <a:pt x="45553" y="16701"/>
                        </a:lnTo>
                        <a:lnTo>
                          <a:pt x="45553" y="16673"/>
                        </a:lnTo>
                        <a:lnTo>
                          <a:pt x="45572" y="16673"/>
                        </a:lnTo>
                        <a:lnTo>
                          <a:pt x="45572" y="16655"/>
                        </a:lnTo>
                        <a:lnTo>
                          <a:pt x="45590" y="16655"/>
                        </a:lnTo>
                        <a:lnTo>
                          <a:pt x="45590" y="16646"/>
                        </a:lnTo>
                        <a:lnTo>
                          <a:pt x="45600" y="16646"/>
                        </a:lnTo>
                        <a:lnTo>
                          <a:pt x="45600" y="16627"/>
                        </a:lnTo>
                        <a:lnTo>
                          <a:pt x="45618" y="16627"/>
                        </a:lnTo>
                        <a:lnTo>
                          <a:pt x="45618" y="16608"/>
                        </a:lnTo>
                        <a:lnTo>
                          <a:pt x="45637" y="16608"/>
                        </a:lnTo>
                        <a:lnTo>
                          <a:pt x="45637" y="16581"/>
                        </a:lnTo>
                        <a:lnTo>
                          <a:pt x="45646" y="16581"/>
                        </a:lnTo>
                        <a:lnTo>
                          <a:pt x="45646" y="16562"/>
                        </a:lnTo>
                        <a:lnTo>
                          <a:pt x="45664" y="16562"/>
                        </a:lnTo>
                        <a:lnTo>
                          <a:pt x="45664" y="16553"/>
                        </a:lnTo>
                        <a:lnTo>
                          <a:pt x="45683" y="16553"/>
                        </a:lnTo>
                        <a:lnTo>
                          <a:pt x="45683" y="16534"/>
                        </a:lnTo>
                        <a:lnTo>
                          <a:pt x="45692" y="16534"/>
                        </a:lnTo>
                        <a:lnTo>
                          <a:pt x="45692" y="16516"/>
                        </a:lnTo>
                        <a:lnTo>
                          <a:pt x="45711" y="16516"/>
                        </a:lnTo>
                        <a:lnTo>
                          <a:pt x="45711" y="16488"/>
                        </a:lnTo>
                        <a:lnTo>
                          <a:pt x="45729" y="16488"/>
                        </a:lnTo>
                        <a:lnTo>
                          <a:pt x="45729" y="16470"/>
                        </a:lnTo>
                        <a:lnTo>
                          <a:pt x="45739" y="16470"/>
                        </a:lnTo>
                        <a:lnTo>
                          <a:pt x="45739" y="16460"/>
                        </a:lnTo>
                        <a:lnTo>
                          <a:pt x="45757" y="16460"/>
                        </a:lnTo>
                        <a:lnTo>
                          <a:pt x="45757" y="16442"/>
                        </a:lnTo>
                        <a:lnTo>
                          <a:pt x="45776" y="16442"/>
                        </a:lnTo>
                        <a:lnTo>
                          <a:pt x="45776" y="16423"/>
                        </a:lnTo>
                        <a:lnTo>
                          <a:pt x="45785" y="16423"/>
                        </a:lnTo>
                        <a:lnTo>
                          <a:pt x="45785" y="16414"/>
                        </a:lnTo>
                        <a:lnTo>
                          <a:pt x="45803" y="16414"/>
                        </a:lnTo>
                        <a:lnTo>
                          <a:pt x="45803" y="16395"/>
                        </a:lnTo>
                        <a:lnTo>
                          <a:pt x="45822" y="16395"/>
                        </a:lnTo>
                        <a:lnTo>
                          <a:pt x="45822" y="16377"/>
                        </a:lnTo>
                        <a:lnTo>
                          <a:pt x="45831" y="16377"/>
                        </a:lnTo>
                        <a:lnTo>
                          <a:pt x="45831" y="16368"/>
                        </a:lnTo>
                        <a:lnTo>
                          <a:pt x="45850" y="16368"/>
                        </a:lnTo>
                        <a:lnTo>
                          <a:pt x="45850" y="16349"/>
                        </a:lnTo>
                        <a:lnTo>
                          <a:pt x="45868" y="16349"/>
                        </a:lnTo>
                        <a:lnTo>
                          <a:pt x="45868" y="16331"/>
                        </a:lnTo>
                        <a:lnTo>
                          <a:pt x="45877" y="16331"/>
                        </a:lnTo>
                        <a:lnTo>
                          <a:pt x="45877" y="16321"/>
                        </a:lnTo>
                        <a:lnTo>
                          <a:pt x="45915" y="16321"/>
                        </a:lnTo>
                        <a:lnTo>
                          <a:pt x="45915" y="16303"/>
                        </a:lnTo>
                        <a:lnTo>
                          <a:pt x="45924" y="16303"/>
                        </a:lnTo>
                        <a:lnTo>
                          <a:pt x="45924" y="16284"/>
                        </a:lnTo>
                        <a:lnTo>
                          <a:pt x="45942" y="16284"/>
                        </a:lnTo>
                        <a:lnTo>
                          <a:pt x="45942" y="16275"/>
                        </a:lnTo>
                        <a:lnTo>
                          <a:pt x="45961" y="16275"/>
                        </a:lnTo>
                        <a:lnTo>
                          <a:pt x="45961" y="16257"/>
                        </a:lnTo>
                        <a:lnTo>
                          <a:pt x="45970" y="16257"/>
                        </a:lnTo>
                        <a:lnTo>
                          <a:pt x="45970" y="16238"/>
                        </a:lnTo>
                        <a:lnTo>
                          <a:pt x="45989" y="16238"/>
                        </a:lnTo>
                        <a:lnTo>
                          <a:pt x="45989" y="16229"/>
                        </a:lnTo>
                        <a:lnTo>
                          <a:pt x="46007" y="16229"/>
                        </a:lnTo>
                        <a:lnTo>
                          <a:pt x="46007" y="16210"/>
                        </a:lnTo>
                        <a:lnTo>
                          <a:pt x="46016" y="16210"/>
                        </a:lnTo>
                        <a:lnTo>
                          <a:pt x="46016" y="16192"/>
                        </a:lnTo>
                        <a:lnTo>
                          <a:pt x="46053" y="16192"/>
                        </a:lnTo>
                        <a:lnTo>
                          <a:pt x="46053" y="16182"/>
                        </a:lnTo>
                        <a:lnTo>
                          <a:pt x="46063" y="16182"/>
                        </a:lnTo>
                        <a:lnTo>
                          <a:pt x="46063" y="16164"/>
                        </a:lnTo>
                        <a:lnTo>
                          <a:pt x="46081" y="16164"/>
                        </a:lnTo>
                        <a:lnTo>
                          <a:pt x="46081" y="16145"/>
                        </a:lnTo>
                        <a:lnTo>
                          <a:pt x="46100" y="16145"/>
                        </a:lnTo>
                        <a:lnTo>
                          <a:pt x="46100" y="16136"/>
                        </a:lnTo>
                        <a:lnTo>
                          <a:pt x="46128" y="16136"/>
                        </a:lnTo>
                        <a:lnTo>
                          <a:pt x="46128" y="16118"/>
                        </a:lnTo>
                        <a:lnTo>
                          <a:pt x="46146" y="16118"/>
                        </a:lnTo>
                        <a:lnTo>
                          <a:pt x="46146" y="16099"/>
                        </a:lnTo>
                        <a:lnTo>
                          <a:pt x="46155" y="16099"/>
                        </a:lnTo>
                        <a:lnTo>
                          <a:pt x="46155" y="16090"/>
                        </a:lnTo>
                        <a:lnTo>
                          <a:pt x="46174" y="16090"/>
                        </a:lnTo>
                        <a:lnTo>
                          <a:pt x="46174" y="16071"/>
                        </a:lnTo>
                        <a:lnTo>
                          <a:pt x="46202" y="16071"/>
                        </a:lnTo>
                        <a:lnTo>
                          <a:pt x="46202" y="16053"/>
                        </a:lnTo>
                        <a:lnTo>
                          <a:pt x="46220" y="16053"/>
                        </a:lnTo>
                        <a:lnTo>
                          <a:pt x="46220" y="16043"/>
                        </a:lnTo>
                        <a:lnTo>
                          <a:pt x="46239" y="16043"/>
                        </a:lnTo>
                        <a:lnTo>
                          <a:pt x="46239" y="16025"/>
                        </a:lnTo>
                        <a:lnTo>
                          <a:pt x="46266" y="16025"/>
                        </a:lnTo>
                        <a:lnTo>
                          <a:pt x="46266" y="16006"/>
                        </a:lnTo>
                        <a:lnTo>
                          <a:pt x="46285" y="16006"/>
                        </a:lnTo>
                        <a:lnTo>
                          <a:pt x="46285" y="15997"/>
                        </a:lnTo>
                        <a:lnTo>
                          <a:pt x="46313" y="15997"/>
                        </a:lnTo>
                        <a:lnTo>
                          <a:pt x="46313" y="15979"/>
                        </a:lnTo>
                        <a:lnTo>
                          <a:pt x="46331" y="15979"/>
                        </a:lnTo>
                        <a:lnTo>
                          <a:pt x="46331" y="15960"/>
                        </a:lnTo>
                        <a:lnTo>
                          <a:pt x="46359" y="15960"/>
                        </a:lnTo>
                        <a:lnTo>
                          <a:pt x="46359" y="15951"/>
                        </a:lnTo>
                        <a:lnTo>
                          <a:pt x="46378" y="15951"/>
                        </a:lnTo>
                        <a:lnTo>
                          <a:pt x="46378" y="15932"/>
                        </a:lnTo>
                        <a:lnTo>
                          <a:pt x="46405" y="15932"/>
                        </a:lnTo>
                        <a:lnTo>
                          <a:pt x="46405" y="15914"/>
                        </a:lnTo>
                        <a:lnTo>
                          <a:pt x="46424" y="15914"/>
                        </a:lnTo>
                        <a:lnTo>
                          <a:pt x="46424" y="15905"/>
                        </a:lnTo>
                        <a:lnTo>
                          <a:pt x="46452" y="15905"/>
                        </a:lnTo>
                        <a:lnTo>
                          <a:pt x="46452" y="15886"/>
                        </a:lnTo>
                        <a:lnTo>
                          <a:pt x="46470" y="15886"/>
                        </a:lnTo>
                        <a:lnTo>
                          <a:pt x="46470" y="15867"/>
                        </a:lnTo>
                        <a:lnTo>
                          <a:pt x="46498" y="15867"/>
                        </a:lnTo>
                        <a:lnTo>
                          <a:pt x="46498" y="15858"/>
                        </a:lnTo>
                        <a:lnTo>
                          <a:pt x="46526" y="15858"/>
                        </a:lnTo>
                        <a:lnTo>
                          <a:pt x="46526" y="15840"/>
                        </a:lnTo>
                        <a:lnTo>
                          <a:pt x="46544" y="15840"/>
                        </a:lnTo>
                        <a:lnTo>
                          <a:pt x="46544" y="15821"/>
                        </a:lnTo>
                        <a:lnTo>
                          <a:pt x="46572" y="15821"/>
                        </a:lnTo>
                        <a:lnTo>
                          <a:pt x="46572" y="15812"/>
                        </a:lnTo>
                        <a:lnTo>
                          <a:pt x="46609" y="15812"/>
                        </a:lnTo>
                        <a:lnTo>
                          <a:pt x="46609" y="15793"/>
                        </a:lnTo>
                        <a:lnTo>
                          <a:pt x="46637" y="15793"/>
                        </a:lnTo>
                        <a:lnTo>
                          <a:pt x="46637" y="15775"/>
                        </a:lnTo>
                        <a:lnTo>
                          <a:pt x="46665" y="15775"/>
                        </a:lnTo>
                        <a:lnTo>
                          <a:pt x="46665" y="15766"/>
                        </a:lnTo>
                        <a:lnTo>
                          <a:pt x="46702" y="15766"/>
                        </a:lnTo>
                        <a:lnTo>
                          <a:pt x="46702" y="15747"/>
                        </a:lnTo>
                        <a:lnTo>
                          <a:pt x="46730" y="15747"/>
                        </a:lnTo>
                        <a:lnTo>
                          <a:pt x="46730" y="15729"/>
                        </a:lnTo>
                        <a:lnTo>
                          <a:pt x="46757" y="15729"/>
                        </a:lnTo>
                        <a:lnTo>
                          <a:pt x="46757" y="15719"/>
                        </a:lnTo>
                        <a:lnTo>
                          <a:pt x="46794" y="15719"/>
                        </a:lnTo>
                        <a:lnTo>
                          <a:pt x="46794" y="15701"/>
                        </a:lnTo>
                        <a:lnTo>
                          <a:pt x="46822" y="15701"/>
                        </a:lnTo>
                        <a:lnTo>
                          <a:pt x="46822" y="15682"/>
                        </a:lnTo>
                        <a:lnTo>
                          <a:pt x="46850" y="15682"/>
                        </a:lnTo>
                        <a:lnTo>
                          <a:pt x="46850" y="15673"/>
                        </a:lnTo>
                        <a:lnTo>
                          <a:pt x="46896" y="15673"/>
                        </a:lnTo>
                        <a:lnTo>
                          <a:pt x="46896" y="15654"/>
                        </a:lnTo>
                        <a:lnTo>
                          <a:pt x="46933" y="15654"/>
                        </a:lnTo>
                        <a:lnTo>
                          <a:pt x="46933" y="15636"/>
                        </a:lnTo>
                        <a:lnTo>
                          <a:pt x="46980" y="15636"/>
                        </a:lnTo>
                        <a:lnTo>
                          <a:pt x="46980" y="15627"/>
                        </a:lnTo>
                        <a:lnTo>
                          <a:pt x="47007" y="15627"/>
                        </a:lnTo>
                        <a:lnTo>
                          <a:pt x="47007" y="15608"/>
                        </a:lnTo>
                        <a:lnTo>
                          <a:pt x="47054" y="15608"/>
                        </a:lnTo>
                        <a:lnTo>
                          <a:pt x="47054" y="15590"/>
                        </a:lnTo>
                        <a:lnTo>
                          <a:pt x="47082" y="15590"/>
                        </a:lnTo>
                        <a:lnTo>
                          <a:pt x="47082" y="15580"/>
                        </a:lnTo>
                        <a:lnTo>
                          <a:pt x="47119" y="15580"/>
                        </a:lnTo>
                        <a:lnTo>
                          <a:pt x="47119" y="15562"/>
                        </a:lnTo>
                        <a:lnTo>
                          <a:pt x="47165" y="15562"/>
                        </a:lnTo>
                        <a:lnTo>
                          <a:pt x="47165" y="15543"/>
                        </a:lnTo>
                        <a:lnTo>
                          <a:pt x="47211" y="15543"/>
                        </a:lnTo>
                        <a:lnTo>
                          <a:pt x="47211" y="15534"/>
                        </a:lnTo>
                        <a:lnTo>
                          <a:pt x="47267" y="15534"/>
                        </a:lnTo>
                        <a:lnTo>
                          <a:pt x="47267" y="15516"/>
                        </a:lnTo>
                        <a:lnTo>
                          <a:pt x="47313" y="15516"/>
                        </a:lnTo>
                        <a:lnTo>
                          <a:pt x="47313" y="15497"/>
                        </a:lnTo>
                        <a:lnTo>
                          <a:pt x="47359" y="15497"/>
                        </a:lnTo>
                        <a:lnTo>
                          <a:pt x="47359" y="15488"/>
                        </a:lnTo>
                        <a:lnTo>
                          <a:pt x="47406" y="15488"/>
                        </a:lnTo>
                        <a:lnTo>
                          <a:pt x="47406" y="15469"/>
                        </a:lnTo>
                        <a:lnTo>
                          <a:pt x="47489" y="15469"/>
                        </a:lnTo>
                        <a:lnTo>
                          <a:pt x="47489" y="15451"/>
                        </a:lnTo>
                        <a:lnTo>
                          <a:pt x="47545" y="15451"/>
                        </a:lnTo>
                        <a:lnTo>
                          <a:pt x="47545" y="15441"/>
                        </a:lnTo>
                        <a:lnTo>
                          <a:pt x="47610" y="15441"/>
                        </a:lnTo>
                        <a:lnTo>
                          <a:pt x="47610" y="15423"/>
                        </a:lnTo>
                        <a:lnTo>
                          <a:pt x="47702" y="15423"/>
                        </a:lnTo>
                        <a:lnTo>
                          <a:pt x="47702" y="15404"/>
                        </a:lnTo>
                        <a:lnTo>
                          <a:pt x="47823" y="15404"/>
                        </a:lnTo>
                        <a:lnTo>
                          <a:pt x="47823" y="15395"/>
                        </a:lnTo>
                        <a:lnTo>
                          <a:pt x="47952" y="15395"/>
                        </a:lnTo>
                        <a:lnTo>
                          <a:pt x="47952" y="15377"/>
                        </a:lnTo>
                        <a:lnTo>
                          <a:pt x="48703" y="15377"/>
                        </a:lnTo>
                        <a:lnTo>
                          <a:pt x="48703" y="15395"/>
                        </a:lnTo>
                        <a:lnTo>
                          <a:pt x="48814" y="15395"/>
                        </a:lnTo>
                        <a:lnTo>
                          <a:pt x="48814" y="15404"/>
                        </a:lnTo>
                        <a:lnTo>
                          <a:pt x="48906" y="15404"/>
                        </a:lnTo>
                        <a:lnTo>
                          <a:pt x="48906" y="15423"/>
                        </a:lnTo>
                        <a:lnTo>
                          <a:pt x="48999" y="15423"/>
                        </a:lnTo>
                        <a:lnTo>
                          <a:pt x="48999" y="15441"/>
                        </a:lnTo>
                        <a:lnTo>
                          <a:pt x="49110" y="15441"/>
                        </a:lnTo>
                        <a:lnTo>
                          <a:pt x="49110" y="15451"/>
                        </a:lnTo>
                        <a:lnTo>
                          <a:pt x="49203" y="15451"/>
                        </a:lnTo>
                        <a:lnTo>
                          <a:pt x="49203" y="15469"/>
                        </a:lnTo>
                        <a:lnTo>
                          <a:pt x="49249" y="15469"/>
                        </a:lnTo>
                        <a:lnTo>
                          <a:pt x="49249" y="15488"/>
                        </a:lnTo>
                        <a:lnTo>
                          <a:pt x="49305" y="15488"/>
                        </a:lnTo>
                        <a:lnTo>
                          <a:pt x="49305" y="15497"/>
                        </a:lnTo>
                        <a:lnTo>
                          <a:pt x="49351" y="15497"/>
                        </a:lnTo>
                        <a:lnTo>
                          <a:pt x="49351" y="15516"/>
                        </a:lnTo>
                        <a:lnTo>
                          <a:pt x="49397" y="15516"/>
                        </a:lnTo>
                        <a:lnTo>
                          <a:pt x="49397" y="15534"/>
                        </a:lnTo>
                        <a:lnTo>
                          <a:pt x="49462" y="15534"/>
                        </a:lnTo>
                        <a:lnTo>
                          <a:pt x="49462" y="15543"/>
                        </a:lnTo>
                        <a:lnTo>
                          <a:pt x="49508" y="15543"/>
                        </a:lnTo>
                        <a:lnTo>
                          <a:pt x="49508" y="15562"/>
                        </a:lnTo>
                        <a:lnTo>
                          <a:pt x="49573" y="15562"/>
                        </a:lnTo>
                        <a:lnTo>
                          <a:pt x="49573" y="15580"/>
                        </a:lnTo>
                        <a:lnTo>
                          <a:pt x="49620" y="15580"/>
                        </a:lnTo>
                        <a:lnTo>
                          <a:pt x="49620" y="15590"/>
                        </a:lnTo>
                        <a:lnTo>
                          <a:pt x="49647" y="15590"/>
                        </a:lnTo>
                        <a:lnTo>
                          <a:pt x="49647" y="15608"/>
                        </a:lnTo>
                        <a:lnTo>
                          <a:pt x="49694" y="15608"/>
                        </a:lnTo>
                        <a:lnTo>
                          <a:pt x="49694" y="15627"/>
                        </a:lnTo>
                        <a:lnTo>
                          <a:pt x="49721" y="15627"/>
                        </a:lnTo>
                        <a:lnTo>
                          <a:pt x="49721" y="15636"/>
                        </a:lnTo>
                        <a:lnTo>
                          <a:pt x="49758" y="15636"/>
                        </a:lnTo>
                        <a:lnTo>
                          <a:pt x="49758" y="15654"/>
                        </a:lnTo>
                        <a:lnTo>
                          <a:pt x="49805" y="15654"/>
                        </a:lnTo>
                        <a:lnTo>
                          <a:pt x="49805" y="15673"/>
                        </a:lnTo>
                        <a:lnTo>
                          <a:pt x="49833" y="15673"/>
                        </a:lnTo>
                        <a:lnTo>
                          <a:pt x="49833" y="15682"/>
                        </a:lnTo>
                        <a:lnTo>
                          <a:pt x="49860" y="15682"/>
                        </a:lnTo>
                        <a:lnTo>
                          <a:pt x="49860" y="15701"/>
                        </a:lnTo>
                        <a:lnTo>
                          <a:pt x="49897" y="15701"/>
                        </a:lnTo>
                        <a:lnTo>
                          <a:pt x="49897" y="15719"/>
                        </a:lnTo>
                        <a:lnTo>
                          <a:pt x="49925" y="15719"/>
                        </a:lnTo>
                        <a:lnTo>
                          <a:pt x="49925" y="15729"/>
                        </a:lnTo>
                        <a:lnTo>
                          <a:pt x="49953" y="15729"/>
                        </a:lnTo>
                        <a:lnTo>
                          <a:pt x="49953" y="15747"/>
                        </a:lnTo>
                        <a:lnTo>
                          <a:pt x="49999" y="15747"/>
                        </a:lnTo>
                        <a:lnTo>
                          <a:pt x="49999" y="15766"/>
                        </a:lnTo>
                        <a:lnTo>
                          <a:pt x="50018" y="15766"/>
                        </a:lnTo>
                        <a:lnTo>
                          <a:pt x="50018" y="15775"/>
                        </a:lnTo>
                        <a:lnTo>
                          <a:pt x="50046" y="15775"/>
                        </a:lnTo>
                        <a:lnTo>
                          <a:pt x="50046" y="15793"/>
                        </a:lnTo>
                        <a:lnTo>
                          <a:pt x="50083" y="15793"/>
                        </a:lnTo>
                        <a:lnTo>
                          <a:pt x="50083" y="15812"/>
                        </a:lnTo>
                        <a:lnTo>
                          <a:pt x="50110" y="15812"/>
                        </a:lnTo>
                        <a:lnTo>
                          <a:pt x="50110" y="15821"/>
                        </a:lnTo>
                        <a:lnTo>
                          <a:pt x="50138" y="15821"/>
                        </a:lnTo>
                        <a:lnTo>
                          <a:pt x="50138" y="15840"/>
                        </a:lnTo>
                        <a:lnTo>
                          <a:pt x="50157" y="15840"/>
                        </a:lnTo>
                        <a:lnTo>
                          <a:pt x="50157" y="15858"/>
                        </a:lnTo>
                        <a:lnTo>
                          <a:pt x="50185" y="15858"/>
                        </a:lnTo>
                        <a:lnTo>
                          <a:pt x="50185" y="15867"/>
                        </a:lnTo>
                        <a:lnTo>
                          <a:pt x="50203" y="15867"/>
                        </a:lnTo>
                        <a:lnTo>
                          <a:pt x="50203" y="15821"/>
                        </a:lnTo>
                        <a:lnTo>
                          <a:pt x="50222" y="15821"/>
                        </a:lnTo>
                        <a:lnTo>
                          <a:pt x="50222" y="15766"/>
                        </a:lnTo>
                        <a:lnTo>
                          <a:pt x="50231" y="15766"/>
                        </a:lnTo>
                        <a:lnTo>
                          <a:pt x="50231" y="15701"/>
                        </a:lnTo>
                        <a:lnTo>
                          <a:pt x="50249" y="15701"/>
                        </a:lnTo>
                        <a:lnTo>
                          <a:pt x="50249" y="15654"/>
                        </a:lnTo>
                        <a:lnTo>
                          <a:pt x="50268" y="15654"/>
                        </a:lnTo>
                        <a:lnTo>
                          <a:pt x="50268" y="15627"/>
                        </a:lnTo>
                        <a:lnTo>
                          <a:pt x="50277" y="15627"/>
                        </a:lnTo>
                        <a:lnTo>
                          <a:pt x="50277" y="15590"/>
                        </a:lnTo>
                        <a:lnTo>
                          <a:pt x="50296" y="15590"/>
                        </a:lnTo>
                        <a:lnTo>
                          <a:pt x="50296" y="15562"/>
                        </a:lnTo>
                        <a:lnTo>
                          <a:pt x="50314" y="15562"/>
                        </a:lnTo>
                        <a:lnTo>
                          <a:pt x="50314" y="15534"/>
                        </a:lnTo>
                        <a:lnTo>
                          <a:pt x="50323" y="15534"/>
                        </a:lnTo>
                        <a:lnTo>
                          <a:pt x="50323" y="15497"/>
                        </a:lnTo>
                        <a:lnTo>
                          <a:pt x="50342" y="15497"/>
                        </a:lnTo>
                        <a:lnTo>
                          <a:pt x="50342" y="15488"/>
                        </a:lnTo>
                        <a:lnTo>
                          <a:pt x="50361" y="15488"/>
                        </a:lnTo>
                        <a:lnTo>
                          <a:pt x="50361" y="15469"/>
                        </a:lnTo>
                        <a:lnTo>
                          <a:pt x="50370" y="15469"/>
                        </a:lnTo>
                        <a:lnTo>
                          <a:pt x="50370" y="15451"/>
                        </a:lnTo>
                        <a:lnTo>
                          <a:pt x="50388" y="15451"/>
                        </a:lnTo>
                        <a:lnTo>
                          <a:pt x="50388" y="15441"/>
                        </a:lnTo>
                        <a:lnTo>
                          <a:pt x="50407" y="15441"/>
                        </a:lnTo>
                        <a:lnTo>
                          <a:pt x="50407" y="15423"/>
                        </a:lnTo>
                        <a:lnTo>
                          <a:pt x="50416" y="15423"/>
                        </a:lnTo>
                        <a:lnTo>
                          <a:pt x="50416" y="15395"/>
                        </a:lnTo>
                        <a:lnTo>
                          <a:pt x="50435" y="15395"/>
                        </a:lnTo>
                        <a:lnTo>
                          <a:pt x="50435" y="15377"/>
                        </a:lnTo>
                        <a:lnTo>
                          <a:pt x="50453" y="15377"/>
                        </a:lnTo>
                        <a:lnTo>
                          <a:pt x="50453" y="15358"/>
                        </a:lnTo>
                        <a:lnTo>
                          <a:pt x="50462" y="15358"/>
                        </a:lnTo>
                        <a:lnTo>
                          <a:pt x="50462" y="15349"/>
                        </a:lnTo>
                        <a:lnTo>
                          <a:pt x="50481" y="15349"/>
                        </a:lnTo>
                        <a:lnTo>
                          <a:pt x="50481" y="15330"/>
                        </a:lnTo>
                        <a:lnTo>
                          <a:pt x="50509" y="15330"/>
                        </a:lnTo>
                        <a:lnTo>
                          <a:pt x="50509" y="15312"/>
                        </a:lnTo>
                        <a:lnTo>
                          <a:pt x="50527" y="15312"/>
                        </a:lnTo>
                        <a:lnTo>
                          <a:pt x="50527" y="15302"/>
                        </a:lnTo>
                        <a:lnTo>
                          <a:pt x="50555" y="15302"/>
                        </a:lnTo>
                        <a:lnTo>
                          <a:pt x="50555" y="15284"/>
                        </a:lnTo>
                        <a:lnTo>
                          <a:pt x="50574" y="15284"/>
                        </a:lnTo>
                        <a:lnTo>
                          <a:pt x="50574" y="15265"/>
                        </a:lnTo>
                        <a:lnTo>
                          <a:pt x="50592" y="15265"/>
                        </a:lnTo>
                        <a:lnTo>
                          <a:pt x="50592" y="15256"/>
                        </a:lnTo>
                        <a:lnTo>
                          <a:pt x="50620" y="15256"/>
                        </a:lnTo>
                        <a:lnTo>
                          <a:pt x="50620" y="15238"/>
                        </a:lnTo>
                        <a:lnTo>
                          <a:pt x="50648" y="15238"/>
                        </a:lnTo>
                        <a:lnTo>
                          <a:pt x="50648" y="15219"/>
                        </a:lnTo>
                        <a:lnTo>
                          <a:pt x="50685" y="15219"/>
                        </a:lnTo>
                        <a:lnTo>
                          <a:pt x="50685" y="15210"/>
                        </a:lnTo>
                        <a:lnTo>
                          <a:pt x="50740" y="15210"/>
                        </a:lnTo>
                        <a:lnTo>
                          <a:pt x="50740" y="15191"/>
                        </a:lnTo>
                        <a:lnTo>
                          <a:pt x="50787" y="15191"/>
                        </a:lnTo>
                        <a:lnTo>
                          <a:pt x="50787" y="15173"/>
                        </a:lnTo>
                        <a:lnTo>
                          <a:pt x="50851" y="15173"/>
                        </a:lnTo>
                        <a:lnTo>
                          <a:pt x="50851" y="15164"/>
                        </a:lnTo>
                        <a:lnTo>
                          <a:pt x="51148" y="15164"/>
                        </a:lnTo>
                        <a:lnTo>
                          <a:pt x="51148" y="15173"/>
                        </a:lnTo>
                        <a:lnTo>
                          <a:pt x="51240" y="15173"/>
                        </a:lnTo>
                        <a:lnTo>
                          <a:pt x="51240" y="15191"/>
                        </a:lnTo>
                        <a:lnTo>
                          <a:pt x="51287" y="15191"/>
                        </a:lnTo>
                        <a:lnTo>
                          <a:pt x="51287" y="15210"/>
                        </a:lnTo>
                        <a:lnTo>
                          <a:pt x="51333" y="15210"/>
                        </a:lnTo>
                        <a:lnTo>
                          <a:pt x="51333" y="15219"/>
                        </a:lnTo>
                        <a:lnTo>
                          <a:pt x="51361" y="15219"/>
                        </a:lnTo>
                        <a:lnTo>
                          <a:pt x="51361" y="15238"/>
                        </a:lnTo>
                        <a:lnTo>
                          <a:pt x="51407" y="15238"/>
                        </a:lnTo>
                        <a:lnTo>
                          <a:pt x="51407" y="15256"/>
                        </a:lnTo>
                        <a:lnTo>
                          <a:pt x="51426" y="15256"/>
                        </a:lnTo>
                        <a:lnTo>
                          <a:pt x="51426" y="15219"/>
                        </a:lnTo>
                        <a:lnTo>
                          <a:pt x="51407" y="15219"/>
                        </a:lnTo>
                        <a:lnTo>
                          <a:pt x="51407" y="15145"/>
                        </a:lnTo>
                        <a:lnTo>
                          <a:pt x="51389" y="15145"/>
                        </a:lnTo>
                        <a:lnTo>
                          <a:pt x="51389" y="15071"/>
                        </a:lnTo>
                        <a:lnTo>
                          <a:pt x="51379" y="15071"/>
                        </a:lnTo>
                        <a:lnTo>
                          <a:pt x="51379" y="14756"/>
                        </a:lnTo>
                        <a:lnTo>
                          <a:pt x="51389" y="14756"/>
                        </a:lnTo>
                        <a:lnTo>
                          <a:pt x="51389" y="14663"/>
                        </a:lnTo>
                        <a:lnTo>
                          <a:pt x="51407" y="14663"/>
                        </a:lnTo>
                        <a:lnTo>
                          <a:pt x="51407" y="14608"/>
                        </a:lnTo>
                        <a:lnTo>
                          <a:pt x="51426" y="14608"/>
                        </a:lnTo>
                        <a:lnTo>
                          <a:pt x="51426" y="14561"/>
                        </a:lnTo>
                        <a:lnTo>
                          <a:pt x="51435" y="14561"/>
                        </a:lnTo>
                        <a:lnTo>
                          <a:pt x="51435" y="14515"/>
                        </a:lnTo>
                        <a:lnTo>
                          <a:pt x="51454" y="14515"/>
                        </a:lnTo>
                        <a:lnTo>
                          <a:pt x="51454" y="14469"/>
                        </a:lnTo>
                        <a:lnTo>
                          <a:pt x="51472" y="14469"/>
                        </a:lnTo>
                        <a:lnTo>
                          <a:pt x="51472" y="14432"/>
                        </a:lnTo>
                        <a:lnTo>
                          <a:pt x="51481" y="14432"/>
                        </a:lnTo>
                        <a:lnTo>
                          <a:pt x="51481" y="14404"/>
                        </a:lnTo>
                        <a:lnTo>
                          <a:pt x="51500" y="14404"/>
                        </a:lnTo>
                        <a:lnTo>
                          <a:pt x="51500" y="14376"/>
                        </a:lnTo>
                        <a:lnTo>
                          <a:pt x="51518" y="14376"/>
                        </a:lnTo>
                        <a:lnTo>
                          <a:pt x="51518" y="14339"/>
                        </a:lnTo>
                        <a:lnTo>
                          <a:pt x="51528" y="14339"/>
                        </a:lnTo>
                        <a:lnTo>
                          <a:pt x="51528" y="14311"/>
                        </a:lnTo>
                        <a:lnTo>
                          <a:pt x="51546" y="14311"/>
                        </a:lnTo>
                        <a:lnTo>
                          <a:pt x="51546" y="14293"/>
                        </a:lnTo>
                        <a:lnTo>
                          <a:pt x="51565" y="14293"/>
                        </a:lnTo>
                        <a:lnTo>
                          <a:pt x="51565" y="14265"/>
                        </a:lnTo>
                        <a:lnTo>
                          <a:pt x="51574" y="14265"/>
                        </a:lnTo>
                        <a:lnTo>
                          <a:pt x="51574" y="14247"/>
                        </a:lnTo>
                        <a:lnTo>
                          <a:pt x="51592" y="14247"/>
                        </a:lnTo>
                        <a:lnTo>
                          <a:pt x="51592" y="14219"/>
                        </a:lnTo>
                        <a:lnTo>
                          <a:pt x="51611" y="14219"/>
                        </a:lnTo>
                        <a:lnTo>
                          <a:pt x="51611" y="14200"/>
                        </a:lnTo>
                        <a:lnTo>
                          <a:pt x="51620" y="14200"/>
                        </a:lnTo>
                        <a:lnTo>
                          <a:pt x="51620" y="14191"/>
                        </a:lnTo>
                        <a:lnTo>
                          <a:pt x="51639" y="14191"/>
                        </a:lnTo>
                        <a:lnTo>
                          <a:pt x="51639" y="14172"/>
                        </a:lnTo>
                        <a:lnTo>
                          <a:pt x="51657" y="14172"/>
                        </a:lnTo>
                        <a:lnTo>
                          <a:pt x="51657" y="14145"/>
                        </a:lnTo>
                        <a:lnTo>
                          <a:pt x="51667" y="14145"/>
                        </a:lnTo>
                        <a:lnTo>
                          <a:pt x="51667" y="14126"/>
                        </a:lnTo>
                        <a:lnTo>
                          <a:pt x="51685" y="14126"/>
                        </a:lnTo>
                        <a:lnTo>
                          <a:pt x="51685" y="14108"/>
                        </a:lnTo>
                        <a:lnTo>
                          <a:pt x="51704" y="14108"/>
                        </a:lnTo>
                        <a:lnTo>
                          <a:pt x="51704" y="14098"/>
                        </a:lnTo>
                        <a:lnTo>
                          <a:pt x="51713" y="14098"/>
                        </a:lnTo>
                        <a:lnTo>
                          <a:pt x="51713" y="14080"/>
                        </a:lnTo>
                        <a:lnTo>
                          <a:pt x="51731" y="14080"/>
                        </a:lnTo>
                        <a:lnTo>
                          <a:pt x="51731" y="14061"/>
                        </a:lnTo>
                        <a:lnTo>
                          <a:pt x="51750" y="14061"/>
                        </a:lnTo>
                        <a:lnTo>
                          <a:pt x="51750" y="14052"/>
                        </a:lnTo>
                        <a:lnTo>
                          <a:pt x="51759" y="14052"/>
                        </a:lnTo>
                        <a:lnTo>
                          <a:pt x="51759" y="14034"/>
                        </a:lnTo>
                        <a:lnTo>
                          <a:pt x="51796" y="14034"/>
                        </a:lnTo>
                        <a:lnTo>
                          <a:pt x="51796" y="14015"/>
                        </a:lnTo>
                        <a:lnTo>
                          <a:pt x="51806" y="14015"/>
                        </a:lnTo>
                        <a:lnTo>
                          <a:pt x="51806" y="14006"/>
                        </a:lnTo>
                        <a:lnTo>
                          <a:pt x="51824" y="14006"/>
                        </a:lnTo>
                        <a:lnTo>
                          <a:pt x="51824" y="13987"/>
                        </a:lnTo>
                        <a:lnTo>
                          <a:pt x="51843" y="13987"/>
                        </a:lnTo>
                        <a:lnTo>
                          <a:pt x="51843" y="13969"/>
                        </a:lnTo>
                        <a:lnTo>
                          <a:pt x="51852" y="13969"/>
                        </a:lnTo>
                        <a:lnTo>
                          <a:pt x="51852" y="13959"/>
                        </a:lnTo>
                        <a:lnTo>
                          <a:pt x="51889" y="13959"/>
                        </a:lnTo>
                        <a:lnTo>
                          <a:pt x="51889" y="13941"/>
                        </a:lnTo>
                        <a:lnTo>
                          <a:pt x="51898" y="13941"/>
                        </a:lnTo>
                        <a:lnTo>
                          <a:pt x="51898" y="13922"/>
                        </a:lnTo>
                        <a:lnTo>
                          <a:pt x="51935" y="13922"/>
                        </a:lnTo>
                        <a:lnTo>
                          <a:pt x="51935" y="13913"/>
                        </a:lnTo>
                        <a:lnTo>
                          <a:pt x="51963" y="13913"/>
                        </a:lnTo>
                        <a:lnTo>
                          <a:pt x="51963" y="13895"/>
                        </a:lnTo>
                        <a:lnTo>
                          <a:pt x="51981" y="13895"/>
                        </a:lnTo>
                        <a:lnTo>
                          <a:pt x="51981" y="13876"/>
                        </a:lnTo>
                        <a:lnTo>
                          <a:pt x="52009" y="13876"/>
                        </a:lnTo>
                        <a:lnTo>
                          <a:pt x="52009" y="13867"/>
                        </a:lnTo>
                        <a:lnTo>
                          <a:pt x="52037" y="13867"/>
                        </a:lnTo>
                        <a:lnTo>
                          <a:pt x="52037" y="13848"/>
                        </a:lnTo>
                        <a:lnTo>
                          <a:pt x="52074" y="13848"/>
                        </a:lnTo>
                        <a:lnTo>
                          <a:pt x="52074" y="13830"/>
                        </a:lnTo>
                        <a:lnTo>
                          <a:pt x="52120" y="13830"/>
                        </a:lnTo>
                        <a:lnTo>
                          <a:pt x="52120" y="13820"/>
                        </a:lnTo>
                        <a:lnTo>
                          <a:pt x="52148" y="13820"/>
                        </a:lnTo>
                        <a:lnTo>
                          <a:pt x="52148" y="13802"/>
                        </a:lnTo>
                        <a:lnTo>
                          <a:pt x="52195" y="13802"/>
                        </a:lnTo>
                        <a:lnTo>
                          <a:pt x="52195" y="13783"/>
                        </a:lnTo>
                        <a:lnTo>
                          <a:pt x="52241" y="13783"/>
                        </a:lnTo>
                        <a:lnTo>
                          <a:pt x="52241" y="13774"/>
                        </a:lnTo>
                        <a:lnTo>
                          <a:pt x="52315" y="13774"/>
                        </a:lnTo>
                        <a:lnTo>
                          <a:pt x="52315" y="13756"/>
                        </a:lnTo>
                        <a:lnTo>
                          <a:pt x="52398" y="13756"/>
                        </a:lnTo>
                        <a:lnTo>
                          <a:pt x="52398" y="13737"/>
                        </a:lnTo>
                        <a:lnTo>
                          <a:pt x="52769" y="13737"/>
                        </a:lnTo>
                        <a:lnTo>
                          <a:pt x="52769" y="13756"/>
                        </a:lnTo>
                        <a:lnTo>
                          <a:pt x="52861" y="13756"/>
                        </a:lnTo>
                        <a:lnTo>
                          <a:pt x="52861" y="13774"/>
                        </a:lnTo>
                        <a:lnTo>
                          <a:pt x="52936" y="13774"/>
                        </a:lnTo>
                        <a:lnTo>
                          <a:pt x="52936" y="13783"/>
                        </a:lnTo>
                        <a:lnTo>
                          <a:pt x="52963" y="13783"/>
                        </a:lnTo>
                        <a:lnTo>
                          <a:pt x="52963" y="13802"/>
                        </a:lnTo>
                        <a:lnTo>
                          <a:pt x="53010" y="13802"/>
                        </a:lnTo>
                        <a:lnTo>
                          <a:pt x="53010" y="13820"/>
                        </a:lnTo>
                        <a:lnTo>
                          <a:pt x="53056" y="13820"/>
                        </a:lnTo>
                        <a:lnTo>
                          <a:pt x="53056" y="13830"/>
                        </a:lnTo>
                        <a:lnTo>
                          <a:pt x="53102" y="13830"/>
                        </a:lnTo>
                        <a:lnTo>
                          <a:pt x="53102" y="13848"/>
                        </a:lnTo>
                        <a:lnTo>
                          <a:pt x="53139" y="13848"/>
                        </a:lnTo>
                        <a:lnTo>
                          <a:pt x="53139" y="13867"/>
                        </a:lnTo>
                        <a:lnTo>
                          <a:pt x="53167" y="13867"/>
                        </a:lnTo>
                        <a:lnTo>
                          <a:pt x="53167" y="13876"/>
                        </a:lnTo>
                        <a:lnTo>
                          <a:pt x="53186" y="13876"/>
                        </a:lnTo>
                        <a:lnTo>
                          <a:pt x="53186" y="13895"/>
                        </a:lnTo>
                        <a:lnTo>
                          <a:pt x="53213" y="13895"/>
                        </a:lnTo>
                        <a:lnTo>
                          <a:pt x="53213" y="13913"/>
                        </a:lnTo>
                        <a:lnTo>
                          <a:pt x="53241" y="13913"/>
                        </a:lnTo>
                        <a:lnTo>
                          <a:pt x="53241" y="13922"/>
                        </a:lnTo>
                        <a:lnTo>
                          <a:pt x="53278" y="13922"/>
                        </a:lnTo>
                        <a:lnTo>
                          <a:pt x="53278" y="13941"/>
                        </a:lnTo>
                        <a:lnTo>
                          <a:pt x="53288" y="13941"/>
                        </a:lnTo>
                        <a:lnTo>
                          <a:pt x="53288" y="13959"/>
                        </a:lnTo>
                        <a:lnTo>
                          <a:pt x="53325" y="13959"/>
                        </a:lnTo>
                        <a:lnTo>
                          <a:pt x="53325" y="13969"/>
                        </a:lnTo>
                        <a:lnTo>
                          <a:pt x="53334" y="13969"/>
                        </a:lnTo>
                        <a:lnTo>
                          <a:pt x="53334" y="13987"/>
                        </a:lnTo>
                        <a:lnTo>
                          <a:pt x="53352" y="13987"/>
                        </a:lnTo>
                        <a:lnTo>
                          <a:pt x="53352" y="14006"/>
                        </a:lnTo>
                        <a:lnTo>
                          <a:pt x="53371" y="14006"/>
                        </a:lnTo>
                        <a:lnTo>
                          <a:pt x="53371" y="14015"/>
                        </a:lnTo>
                        <a:lnTo>
                          <a:pt x="53399" y="14015"/>
                        </a:lnTo>
                        <a:lnTo>
                          <a:pt x="53399" y="14034"/>
                        </a:lnTo>
                        <a:lnTo>
                          <a:pt x="53417" y="14034"/>
                        </a:lnTo>
                        <a:lnTo>
                          <a:pt x="53417" y="14052"/>
                        </a:lnTo>
                        <a:lnTo>
                          <a:pt x="53426" y="14052"/>
                        </a:lnTo>
                        <a:lnTo>
                          <a:pt x="53426" y="14061"/>
                        </a:lnTo>
                        <a:lnTo>
                          <a:pt x="53445" y="14061"/>
                        </a:lnTo>
                        <a:lnTo>
                          <a:pt x="53445" y="14080"/>
                        </a:lnTo>
                        <a:lnTo>
                          <a:pt x="53464" y="14080"/>
                        </a:lnTo>
                        <a:lnTo>
                          <a:pt x="53464" y="14098"/>
                        </a:lnTo>
                        <a:lnTo>
                          <a:pt x="53473" y="14098"/>
                        </a:lnTo>
                        <a:lnTo>
                          <a:pt x="53473" y="14108"/>
                        </a:lnTo>
                        <a:lnTo>
                          <a:pt x="53491" y="14108"/>
                        </a:lnTo>
                        <a:lnTo>
                          <a:pt x="53491" y="14126"/>
                        </a:lnTo>
                        <a:lnTo>
                          <a:pt x="53510" y="14126"/>
                        </a:lnTo>
                        <a:lnTo>
                          <a:pt x="53510" y="14145"/>
                        </a:lnTo>
                        <a:lnTo>
                          <a:pt x="53519" y="14145"/>
                        </a:lnTo>
                        <a:lnTo>
                          <a:pt x="53519" y="14154"/>
                        </a:lnTo>
                        <a:lnTo>
                          <a:pt x="53538" y="14154"/>
                        </a:lnTo>
                        <a:lnTo>
                          <a:pt x="53538" y="14172"/>
                        </a:lnTo>
                        <a:lnTo>
                          <a:pt x="53556" y="14172"/>
                        </a:lnTo>
                        <a:lnTo>
                          <a:pt x="53556" y="14200"/>
                        </a:lnTo>
                        <a:lnTo>
                          <a:pt x="53565" y="14200"/>
                        </a:lnTo>
                        <a:lnTo>
                          <a:pt x="53565" y="14219"/>
                        </a:lnTo>
                        <a:lnTo>
                          <a:pt x="53584" y="14219"/>
                        </a:lnTo>
                        <a:lnTo>
                          <a:pt x="53584" y="14237"/>
                        </a:lnTo>
                        <a:lnTo>
                          <a:pt x="53602" y="14237"/>
                        </a:lnTo>
                        <a:lnTo>
                          <a:pt x="53602" y="14247"/>
                        </a:lnTo>
                        <a:lnTo>
                          <a:pt x="53612" y="14247"/>
                        </a:lnTo>
                        <a:lnTo>
                          <a:pt x="53612" y="14284"/>
                        </a:lnTo>
                        <a:lnTo>
                          <a:pt x="53630" y="14284"/>
                        </a:lnTo>
                        <a:lnTo>
                          <a:pt x="53630" y="14293"/>
                        </a:lnTo>
                        <a:lnTo>
                          <a:pt x="53649" y="14293"/>
                        </a:lnTo>
                        <a:lnTo>
                          <a:pt x="53649" y="14330"/>
                        </a:lnTo>
                        <a:lnTo>
                          <a:pt x="53658" y="14330"/>
                        </a:lnTo>
                        <a:lnTo>
                          <a:pt x="53658" y="14358"/>
                        </a:lnTo>
                        <a:lnTo>
                          <a:pt x="53677" y="14358"/>
                        </a:lnTo>
                        <a:lnTo>
                          <a:pt x="53677" y="14385"/>
                        </a:lnTo>
                        <a:lnTo>
                          <a:pt x="53695" y="14385"/>
                        </a:lnTo>
                        <a:lnTo>
                          <a:pt x="53695" y="14404"/>
                        </a:lnTo>
                        <a:lnTo>
                          <a:pt x="53704" y="14404"/>
                        </a:lnTo>
                        <a:lnTo>
                          <a:pt x="53704" y="14432"/>
                        </a:lnTo>
                        <a:lnTo>
                          <a:pt x="53723" y="14432"/>
                        </a:lnTo>
                        <a:lnTo>
                          <a:pt x="53723" y="14478"/>
                        </a:lnTo>
                        <a:lnTo>
                          <a:pt x="53741" y="14478"/>
                        </a:lnTo>
                        <a:lnTo>
                          <a:pt x="53741" y="14432"/>
                        </a:lnTo>
                        <a:lnTo>
                          <a:pt x="53751" y="14432"/>
                        </a:lnTo>
                        <a:lnTo>
                          <a:pt x="53751" y="14385"/>
                        </a:lnTo>
                        <a:lnTo>
                          <a:pt x="53769" y="14385"/>
                        </a:lnTo>
                        <a:lnTo>
                          <a:pt x="53769" y="14339"/>
                        </a:lnTo>
                        <a:lnTo>
                          <a:pt x="53788" y="14339"/>
                        </a:lnTo>
                        <a:lnTo>
                          <a:pt x="53788" y="14311"/>
                        </a:lnTo>
                        <a:lnTo>
                          <a:pt x="53797" y="14311"/>
                        </a:lnTo>
                        <a:lnTo>
                          <a:pt x="53797" y="14284"/>
                        </a:lnTo>
                        <a:lnTo>
                          <a:pt x="53815" y="14284"/>
                        </a:lnTo>
                        <a:lnTo>
                          <a:pt x="53815" y="14237"/>
                        </a:lnTo>
                        <a:lnTo>
                          <a:pt x="53834" y="14237"/>
                        </a:lnTo>
                        <a:lnTo>
                          <a:pt x="53834" y="14200"/>
                        </a:lnTo>
                        <a:lnTo>
                          <a:pt x="53843" y="14200"/>
                        </a:lnTo>
                        <a:lnTo>
                          <a:pt x="53843" y="14172"/>
                        </a:lnTo>
                        <a:lnTo>
                          <a:pt x="53862" y="14172"/>
                        </a:lnTo>
                        <a:lnTo>
                          <a:pt x="53862" y="14154"/>
                        </a:lnTo>
                        <a:lnTo>
                          <a:pt x="53880" y="14154"/>
                        </a:lnTo>
                        <a:lnTo>
                          <a:pt x="53880" y="14126"/>
                        </a:lnTo>
                        <a:lnTo>
                          <a:pt x="53890" y="14126"/>
                        </a:lnTo>
                        <a:lnTo>
                          <a:pt x="53890" y="14108"/>
                        </a:lnTo>
                        <a:lnTo>
                          <a:pt x="53908" y="14108"/>
                        </a:lnTo>
                        <a:lnTo>
                          <a:pt x="53908" y="14080"/>
                        </a:lnTo>
                        <a:lnTo>
                          <a:pt x="53927" y="14080"/>
                        </a:lnTo>
                        <a:lnTo>
                          <a:pt x="53927" y="14061"/>
                        </a:lnTo>
                        <a:lnTo>
                          <a:pt x="53936" y="14061"/>
                        </a:lnTo>
                        <a:lnTo>
                          <a:pt x="53936" y="14034"/>
                        </a:lnTo>
                        <a:lnTo>
                          <a:pt x="53954" y="14034"/>
                        </a:lnTo>
                        <a:lnTo>
                          <a:pt x="53954" y="14015"/>
                        </a:lnTo>
                        <a:lnTo>
                          <a:pt x="53973" y="14015"/>
                        </a:lnTo>
                        <a:lnTo>
                          <a:pt x="53973" y="14006"/>
                        </a:lnTo>
                        <a:lnTo>
                          <a:pt x="53982" y="14006"/>
                        </a:lnTo>
                        <a:lnTo>
                          <a:pt x="53982" y="13987"/>
                        </a:lnTo>
                        <a:lnTo>
                          <a:pt x="54001" y="13987"/>
                        </a:lnTo>
                        <a:lnTo>
                          <a:pt x="54001" y="13969"/>
                        </a:lnTo>
                        <a:lnTo>
                          <a:pt x="54019" y="13969"/>
                        </a:lnTo>
                        <a:lnTo>
                          <a:pt x="54019" y="13959"/>
                        </a:lnTo>
                        <a:lnTo>
                          <a:pt x="54029" y="13959"/>
                        </a:lnTo>
                        <a:lnTo>
                          <a:pt x="54029" y="13941"/>
                        </a:lnTo>
                        <a:lnTo>
                          <a:pt x="54047" y="13941"/>
                        </a:lnTo>
                        <a:lnTo>
                          <a:pt x="54047" y="13922"/>
                        </a:lnTo>
                        <a:lnTo>
                          <a:pt x="54066" y="13922"/>
                        </a:lnTo>
                        <a:lnTo>
                          <a:pt x="54066" y="13913"/>
                        </a:lnTo>
                        <a:lnTo>
                          <a:pt x="54075" y="13913"/>
                        </a:lnTo>
                        <a:lnTo>
                          <a:pt x="54075" y="13895"/>
                        </a:lnTo>
                        <a:lnTo>
                          <a:pt x="54093" y="13895"/>
                        </a:lnTo>
                        <a:lnTo>
                          <a:pt x="54093" y="13876"/>
                        </a:lnTo>
                        <a:lnTo>
                          <a:pt x="54112" y="13876"/>
                        </a:lnTo>
                        <a:lnTo>
                          <a:pt x="54112" y="13867"/>
                        </a:lnTo>
                        <a:lnTo>
                          <a:pt x="54140" y="13867"/>
                        </a:lnTo>
                        <a:lnTo>
                          <a:pt x="54140" y="13848"/>
                        </a:lnTo>
                        <a:lnTo>
                          <a:pt x="54158" y="13848"/>
                        </a:lnTo>
                        <a:lnTo>
                          <a:pt x="54158" y="13830"/>
                        </a:lnTo>
                        <a:lnTo>
                          <a:pt x="54167" y="13830"/>
                        </a:lnTo>
                        <a:lnTo>
                          <a:pt x="54167" y="13820"/>
                        </a:lnTo>
                        <a:lnTo>
                          <a:pt x="54186" y="13820"/>
                        </a:lnTo>
                        <a:lnTo>
                          <a:pt x="54186" y="13802"/>
                        </a:lnTo>
                        <a:lnTo>
                          <a:pt x="54214" y="13802"/>
                        </a:lnTo>
                        <a:lnTo>
                          <a:pt x="54214" y="13783"/>
                        </a:lnTo>
                        <a:lnTo>
                          <a:pt x="54232" y="13783"/>
                        </a:lnTo>
                        <a:lnTo>
                          <a:pt x="54232" y="13774"/>
                        </a:lnTo>
                        <a:lnTo>
                          <a:pt x="54260" y="13774"/>
                        </a:lnTo>
                        <a:lnTo>
                          <a:pt x="54260" y="13756"/>
                        </a:lnTo>
                        <a:lnTo>
                          <a:pt x="54297" y="13756"/>
                        </a:lnTo>
                        <a:lnTo>
                          <a:pt x="54297" y="13737"/>
                        </a:lnTo>
                        <a:lnTo>
                          <a:pt x="54306" y="13737"/>
                        </a:lnTo>
                        <a:lnTo>
                          <a:pt x="54306" y="13728"/>
                        </a:lnTo>
                        <a:lnTo>
                          <a:pt x="54343" y="13728"/>
                        </a:lnTo>
                        <a:lnTo>
                          <a:pt x="54343" y="13709"/>
                        </a:lnTo>
                        <a:lnTo>
                          <a:pt x="54371" y="13709"/>
                        </a:lnTo>
                        <a:lnTo>
                          <a:pt x="54371" y="13691"/>
                        </a:lnTo>
                        <a:lnTo>
                          <a:pt x="54418" y="13691"/>
                        </a:lnTo>
                        <a:lnTo>
                          <a:pt x="54418" y="13682"/>
                        </a:lnTo>
                        <a:lnTo>
                          <a:pt x="54445" y="13682"/>
                        </a:lnTo>
                        <a:lnTo>
                          <a:pt x="54445" y="13663"/>
                        </a:lnTo>
                        <a:lnTo>
                          <a:pt x="54482" y="13663"/>
                        </a:lnTo>
                        <a:lnTo>
                          <a:pt x="54482" y="13644"/>
                        </a:lnTo>
                        <a:lnTo>
                          <a:pt x="54538" y="13644"/>
                        </a:lnTo>
                        <a:lnTo>
                          <a:pt x="54538" y="13635"/>
                        </a:lnTo>
                        <a:lnTo>
                          <a:pt x="54584" y="13635"/>
                        </a:lnTo>
                        <a:lnTo>
                          <a:pt x="54584" y="13617"/>
                        </a:lnTo>
                        <a:lnTo>
                          <a:pt x="54649" y="13617"/>
                        </a:lnTo>
                        <a:lnTo>
                          <a:pt x="54649" y="13598"/>
                        </a:lnTo>
                        <a:lnTo>
                          <a:pt x="54760" y="13598"/>
                        </a:lnTo>
                        <a:lnTo>
                          <a:pt x="54760" y="13589"/>
                        </a:lnTo>
                        <a:lnTo>
                          <a:pt x="55020" y="13589"/>
                        </a:lnTo>
                        <a:lnTo>
                          <a:pt x="55020" y="13598"/>
                        </a:lnTo>
                        <a:lnTo>
                          <a:pt x="55159" y="13598"/>
                        </a:lnTo>
                        <a:lnTo>
                          <a:pt x="55159" y="13617"/>
                        </a:lnTo>
                        <a:lnTo>
                          <a:pt x="55205" y="13617"/>
                        </a:lnTo>
                        <a:lnTo>
                          <a:pt x="55205" y="13635"/>
                        </a:lnTo>
                        <a:lnTo>
                          <a:pt x="55270" y="13635"/>
                        </a:lnTo>
                        <a:lnTo>
                          <a:pt x="55270" y="13644"/>
                        </a:lnTo>
                        <a:lnTo>
                          <a:pt x="55316" y="13644"/>
                        </a:lnTo>
                        <a:lnTo>
                          <a:pt x="55316" y="13663"/>
                        </a:lnTo>
                        <a:lnTo>
                          <a:pt x="55362" y="13663"/>
                        </a:lnTo>
                        <a:lnTo>
                          <a:pt x="55362" y="13682"/>
                        </a:lnTo>
                        <a:lnTo>
                          <a:pt x="55409" y="13682"/>
                        </a:lnTo>
                        <a:lnTo>
                          <a:pt x="55409" y="13691"/>
                        </a:lnTo>
                        <a:lnTo>
                          <a:pt x="55436" y="13691"/>
                        </a:lnTo>
                        <a:lnTo>
                          <a:pt x="55436" y="13709"/>
                        </a:lnTo>
                        <a:lnTo>
                          <a:pt x="55464" y="13709"/>
                        </a:lnTo>
                        <a:lnTo>
                          <a:pt x="55464" y="13728"/>
                        </a:lnTo>
                        <a:lnTo>
                          <a:pt x="55501" y="13728"/>
                        </a:lnTo>
                        <a:lnTo>
                          <a:pt x="55501" y="13737"/>
                        </a:lnTo>
                        <a:lnTo>
                          <a:pt x="55529" y="13737"/>
                        </a:lnTo>
                        <a:lnTo>
                          <a:pt x="55529" y="13756"/>
                        </a:lnTo>
                        <a:lnTo>
                          <a:pt x="55548" y="13756"/>
                        </a:lnTo>
                        <a:lnTo>
                          <a:pt x="55548" y="13774"/>
                        </a:lnTo>
                        <a:lnTo>
                          <a:pt x="55575" y="13774"/>
                        </a:lnTo>
                        <a:lnTo>
                          <a:pt x="55575" y="13783"/>
                        </a:lnTo>
                        <a:lnTo>
                          <a:pt x="55603" y="13783"/>
                        </a:lnTo>
                        <a:lnTo>
                          <a:pt x="55603" y="13802"/>
                        </a:lnTo>
                        <a:lnTo>
                          <a:pt x="55622" y="13802"/>
                        </a:lnTo>
                        <a:lnTo>
                          <a:pt x="55622" y="13820"/>
                        </a:lnTo>
                        <a:lnTo>
                          <a:pt x="55640" y="13820"/>
                        </a:lnTo>
                        <a:lnTo>
                          <a:pt x="55640" y="13830"/>
                        </a:lnTo>
                        <a:lnTo>
                          <a:pt x="55649" y="13830"/>
                        </a:lnTo>
                        <a:lnTo>
                          <a:pt x="55649" y="13848"/>
                        </a:lnTo>
                        <a:lnTo>
                          <a:pt x="55668" y="13848"/>
                        </a:lnTo>
                        <a:lnTo>
                          <a:pt x="55668" y="13867"/>
                        </a:lnTo>
                        <a:lnTo>
                          <a:pt x="55696" y="13867"/>
                        </a:lnTo>
                        <a:lnTo>
                          <a:pt x="55696" y="13876"/>
                        </a:lnTo>
                        <a:lnTo>
                          <a:pt x="55714" y="13876"/>
                        </a:lnTo>
                        <a:lnTo>
                          <a:pt x="55714" y="13895"/>
                        </a:lnTo>
                        <a:lnTo>
                          <a:pt x="55733" y="13895"/>
                        </a:lnTo>
                        <a:lnTo>
                          <a:pt x="55733" y="13913"/>
                        </a:lnTo>
                        <a:lnTo>
                          <a:pt x="55742" y="13913"/>
                        </a:lnTo>
                        <a:lnTo>
                          <a:pt x="55742" y="13922"/>
                        </a:lnTo>
                        <a:lnTo>
                          <a:pt x="55761" y="13922"/>
                        </a:lnTo>
                        <a:lnTo>
                          <a:pt x="55761" y="13941"/>
                        </a:lnTo>
                        <a:lnTo>
                          <a:pt x="55779" y="13941"/>
                        </a:lnTo>
                        <a:lnTo>
                          <a:pt x="55779" y="13959"/>
                        </a:lnTo>
                        <a:lnTo>
                          <a:pt x="55788" y="13959"/>
                        </a:lnTo>
                        <a:lnTo>
                          <a:pt x="55788" y="13969"/>
                        </a:lnTo>
                        <a:lnTo>
                          <a:pt x="55807" y="13969"/>
                        </a:lnTo>
                        <a:lnTo>
                          <a:pt x="55807" y="13987"/>
                        </a:lnTo>
                        <a:lnTo>
                          <a:pt x="55825" y="13987"/>
                        </a:lnTo>
                        <a:lnTo>
                          <a:pt x="55825" y="14006"/>
                        </a:lnTo>
                        <a:lnTo>
                          <a:pt x="55835" y="14006"/>
                        </a:lnTo>
                        <a:lnTo>
                          <a:pt x="55835" y="14015"/>
                        </a:lnTo>
                        <a:lnTo>
                          <a:pt x="55853" y="14015"/>
                        </a:lnTo>
                        <a:lnTo>
                          <a:pt x="55853" y="14034"/>
                        </a:lnTo>
                        <a:lnTo>
                          <a:pt x="55872" y="14034"/>
                        </a:lnTo>
                        <a:lnTo>
                          <a:pt x="55872" y="14061"/>
                        </a:lnTo>
                        <a:lnTo>
                          <a:pt x="55881" y="14061"/>
                        </a:lnTo>
                        <a:lnTo>
                          <a:pt x="55881" y="14080"/>
                        </a:lnTo>
                        <a:lnTo>
                          <a:pt x="55900" y="14080"/>
                        </a:lnTo>
                        <a:lnTo>
                          <a:pt x="55900" y="14098"/>
                        </a:lnTo>
                        <a:lnTo>
                          <a:pt x="55918" y="14098"/>
                        </a:lnTo>
                        <a:lnTo>
                          <a:pt x="55918" y="14126"/>
                        </a:lnTo>
                        <a:lnTo>
                          <a:pt x="55927" y="14126"/>
                        </a:lnTo>
                        <a:lnTo>
                          <a:pt x="55927" y="14145"/>
                        </a:lnTo>
                        <a:lnTo>
                          <a:pt x="55946" y="14145"/>
                        </a:lnTo>
                        <a:lnTo>
                          <a:pt x="55946" y="14172"/>
                        </a:lnTo>
                        <a:lnTo>
                          <a:pt x="55964" y="14172"/>
                        </a:lnTo>
                        <a:lnTo>
                          <a:pt x="55964" y="14200"/>
                        </a:lnTo>
                        <a:lnTo>
                          <a:pt x="55974" y="14200"/>
                        </a:lnTo>
                        <a:lnTo>
                          <a:pt x="55974" y="14237"/>
                        </a:lnTo>
                        <a:lnTo>
                          <a:pt x="55992" y="14237"/>
                        </a:lnTo>
                        <a:lnTo>
                          <a:pt x="55992" y="14265"/>
                        </a:lnTo>
                        <a:lnTo>
                          <a:pt x="56011" y="14265"/>
                        </a:lnTo>
                        <a:lnTo>
                          <a:pt x="56011" y="14293"/>
                        </a:lnTo>
                        <a:lnTo>
                          <a:pt x="56020" y="14293"/>
                        </a:lnTo>
                        <a:lnTo>
                          <a:pt x="56020" y="14330"/>
                        </a:lnTo>
                        <a:lnTo>
                          <a:pt x="56038" y="14330"/>
                        </a:lnTo>
                        <a:lnTo>
                          <a:pt x="56038" y="14376"/>
                        </a:lnTo>
                        <a:lnTo>
                          <a:pt x="56057" y="14376"/>
                        </a:lnTo>
                        <a:lnTo>
                          <a:pt x="56057" y="14423"/>
                        </a:lnTo>
                        <a:lnTo>
                          <a:pt x="56066" y="14423"/>
                        </a:lnTo>
                        <a:lnTo>
                          <a:pt x="56066" y="14478"/>
                        </a:lnTo>
                        <a:lnTo>
                          <a:pt x="56085" y="14478"/>
                        </a:lnTo>
                        <a:lnTo>
                          <a:pt x="56085" y="14543"/>
                        </a:lnTo>
                        <a:lnTo>
                          <a:pt x="56103" y="14543"/>
                        </a:lnTo>
                        <a:lnTo>
                          <a:pt x="56103" y="14654"/>
                        </a:lnTo>
                        <a:lnTo>
                          <a:pt x="56113" y="14654"/>
                        </a:lnTo>
                        <a:lnTo>
                          <a:pt x="56113" y="14886"/>
                        </a:lnTo>
                        <a:lnTo>
                          <a:pt x="56103" y="14886"/>
                        </a:lnTo>
                        <a:lnTo>
                          <a:pt x="56103" y="14978"/>
                        </a:lnTo>
                        <a:lnTo>
                          <a:pt x="56085" y="14978"/>
                        </a:lnTo>
                        <a:lnTo>
                          <a:pt x="56085" y="15052"/>
                        </a:lnTo>
                        <a:lnTo>
                          <a:pt x="56066" y="15052"/>
                        </a:lnTo>
                        <a:lnTo>
                          <a:pt x="56066" y="15117"/>
                        </a:lnTo>
                        <a:lnTo>
                          <a:pt x="56057" y="15117"/>
                        </a:lnTo>
                        <a:lnTo>
                          <a:pt x="56057" y="15145"/>
                        </a:lnTo>
                        <a:lnTo>
                          <a:pt x="56038" y="15145"/>
                        </a:lnTo>
                        <a:lnTo>
                          <a:pt x="56038" y="15191"/>
                        </a:lnTo>
                        <a:lnTo>
                          <a:pt x="56020" y="15191"/>
                        </a:lnTo>
                        <a:lnTo>
                          <a:pt x="56020" y="15238"/>
                        </a:lnTo>
                        <a:lnTo>
                          <a:pt x="56011" y="15238"/>
                        </a:lnTo>
                        <a:lnTo>
                          <a:pt x="56011" y="15265"/>
                        </a:lnTo>
                        <a:lnTo>
                          <a:pt x="55992" y="15265"/>
                        </a:lnTo>
                        <a:lnTo>
                          <a:pt x="55992" y="15284"/>
                        </a:lnTo>
                        <a:lnTo>
                          <a:pt x="56011" y="15284"/>
                        </a:lnTo>
                        <a:lnTo>
                          <a:pt x="56011" y="15265"/>
                        </a:lnTo>
                        <a:lnTo>
                          <a:pt x="56020" y="15265"/>
                        </a:lnTo>
                        <a:lnTo>
                          <a:pt x="56020" y="15256"/>
                        </a:lnTo>
                        <a:lnTo>
                          <a:pt x="56038" y="15256"/>
                        </a:lnTo>
                        <a:lnTo>
                          <a:pt x="56038" y="15238"/>
                        </a:lnTo>
                        <a:lnTo>
                          <a:pt x="56057" y="15238"/>
                        </a:lnTo>
                        <a:lnTo>
                          <a:pt x="56057" y="15219"/>
                        </a:lnTo>
                        <a:lnTo>
                          <a:pt x="56066" y="15219"/>
                        </a:lnTo>
                        <a:lnTo>
                          <a:pt x="56066" y="15210"/>
                        </a:lnTo>
                        <a:lnTo>
                          <a:pt x="56085" y="15210"/>
                        </a:lnTo>
                        <a:lnTo>
                          <a:pt x="56085" y="15191"/>
                        </a:lnTo>
                        <a:lnTo>
                          <a:pt x="56103" y="15191"/>
                        </a:lnTo>
                        <a:lnTo>
                          <a:pt x="56103" y="15173"/>
                        </a:lnTo>
                        <a:lnTo>
                          <a:pt x="56113" y="15173"/>
                        </a:lnTo>
                        <a:lnTo>
                          <a:pt x="56113" y="15164"/>
                        </a:lnTo>
                        <a:lnTo>
                          <a:pt x="56150" y="15164"/>
                        </a:lnTo>
                        <a:lnTo>
                          <a:pt x="56150" y="15145"/>
                        </a:lnTo>
                        <a:lnTo>
                          <a:pt x="56159" y="15145"/>
                        </a:lnTo>
                        <a:lnTo>
                          <a:pt x="56159" y="15126"/>
                        </a:lnTo>
                        <a:lnTo>
                          <a:pt x="56177" y="15126"/>
                        </a:lnTo>
                        <a:lnTo>
                          <a:pt x="56177" y="15117"/>
                        </a:lnTo>
                        <a:lnTo>
                          <a:pt x="56196" y="15117"/>
                        </a:lnTo>
                        <a:lnTo>
                          <a:pt x="56196" y="15099"/>
                        </a:lnTo>
                        <a:lnTo>
                          <a:pt x="56205" y="15099"/>
                        </a:lnTo>
                        <a:lnTo>
                          <a:pt x="56205" y="15080"/>
                        </a:lnTo>
                        <a:lnTo>
                          <a:pt x="56224" y="15080"/>
                        </a:lnTo>
                        <a:lnTo>
                          <a:pt x="56224" y="15071"/>
                        </a:lnTo>
                        <a:lnTo>
                          <a:pt x="56242" y="15071"/>
                        </a:lnTo>
                        <a:lnTo>
                          <a:pt x="56242" y="15052"/>
                        </a:lnTo>
                        <a:lnTo>
                          <a:pt x="56270" y="15052"/>
                        </a:lnTo>
                        <a:lnTo>
                          <a:pt x="56270" y="15034"/>
                        </a:lnTo>
                        <a:lnTo>
                          <a:pt x="56289" y="15034"/>
                        </a:lnTo>
                        <a:lnTo>
                          <a:pt x="56289" y="15025"/>
                        </a:lnTo>
                        <a:lnTo>
                          <a:pt x="56298" y="15025"/>
                        </a:lnTo>
                        <a:lnTo>
                          <a:pt x="56298" y="15006"/>
                        </a:lnTo>
                        <a:lnTo>
                          <a:pt x="56316" y="15006"/>
                        </a:lnTo>
                        <a:lnTo>
                          <a:pt x="56316" y="14988"/>
                        </a:lnTo>
                        <a:lnTo>
                          <a:pt x="56335" y="14988"/>
                        </a:lnTo>
                        <a:lnTo>
                          <a:pt x="56335" y="14978"/>
                        </a:lnTo>
                        <a:lnTo>
                          <a:pt x="56363" y="14978"/>
                        </a:lnTo>
                        <a:lnTo>
                          <a:pt x="56363" y="14960"/>
                        </a:lnTo>
                        <a:lnTo>
                          <a:pt x="56381" y="14960"/>
                        </a:lnTo>
                        <a:lnTo>
                          <a:pt x="56381" y="14941"/>
                        </a:lnTo>
                        <a:lnTo>
                          <a:pt x="56390" y="14941"/>
                        </a:lnTo>
                        <a:lnTo>
                          <a:pt x="56390" y="14932"/>
                        </a:lnTo>
                        <a:lnTo>
                          <a:pt x="56428" y="14932"/>
                        </a:lnTo>
                        <a:lnTo>
                          <a:pt x="56428" y="14913"/>
                        </a:lnTo>
                        <a:lnTo>
                          <a:pt x="56437" y="14913"/>
                        </a:lnTo>
                        <a:lnTo>
                          <a:pt x="56437" y="14895"/>
                        </a:lnTo>
                        <a:lnTo>
                          <a:pt x="56474" y="14895"/>
                        </a:lnTo>
                        <a:lnTo>
                          <a:pt x="56474" y="14886"/>
                        </a:lnTo>
                        <a:lnTo>
                          <a:pt x="56483" y="14886"/>
                        </a:lnTo>
                        <a:lnTo>
                          <a:pt x="56483" y="14867"/>
                        </a:lnTo>
                        <a:lnTo>
                          <a:pt x="56502" y="14867"/>
                        </a:lnTo>
                        <a:lnTo>
                          <a:pt x="56502" y="14849"/>
                        </a:lnTo>
                        <a:lnTo>
                          <a:pt x="56529" y="14849"/>
                        </a:lnTo>
                        <a:lnTo>
                          <a:pt x="56529" y="14839"/>
                        </a:lnTo>
                        <a:lnTo>
                          <a:pt x="56548" y="14839"/>
                        </a:lnTo>
                        <a:lnTo>
                          <a:pt x="56548" y="14821"/>
                        </a:lnTo>
                        <a:lnTo>
                          <a:pt x="56576" y="14821"/>
                        </a:lnTo>
                        <a:lnTo>
                          <a:pt x="56576" y="14802"/>
                        </a:lnTo>
                        <a:lnTo>
                          <a:pt x="56594" y="14802"/>
                        </a:lnTo>
                        <a:lnTo>
                          <a:pt x="56594" y="14793"/>
                        </a:lnTo>
                        <a:lnTo>
                          <a:pt x="56622" y="14793"/>
                        </a:lnTo>
                        <a:lnTo>
                          <a:pt x="56622" y="14775"/>
                        </a:lnTo>
                        <a:lnTo>
                          <a:pt x="56641" y="14775"/>
                        </a:lnTo>
                        <a:lnTo>
                          <a:pt x="56641" y="14756"/>
                        </a:lnTo>
                        <a:lnTo>
                          <a:pt x="56668" y="14756"/>
                        </a:lnTo>
                        <a:lnTo>
                          <a:pt x="56668" y="14747"/>
                        </a:lnTo>
                        <a:lnTo>
                          <a:pt x="56705" y="14747"/>
                        </a:lnTo>
                        <a:lnTo>
                          <a:pt x="56705" y="14728"/>
                        </a:lnTo>
                        <a:lnTo>
                          <a:pt x="56715" y="14728"/>
                        </a:lnTo>
                        <a:lnTo>
                          <a:pt x="56715" y="14710"/>
                        </a:lnTo>
                        <a:lnTo>
                          <a:pt x="56752" y="14710"/>
                        </a:lnTo>
                        <a:lnTo>
                          <a:pt x="56752" y="14700"/>
                        </a:lnTo>
                        <a:lnTo>
                          <a:pt x="56780" y="14700"/>
                        </a:lnTo>
                        <a:lnTo>
                          <a:pt x="56780" y="14682"/>
                        </a:lnTo>
                        <a:lnTo>
                          <a:pt x="56798" y="14682"/>
                        </a:lnTo>
                        <a:lnTo>
                          <a:pt x="56798" y="14663"/>
                        </a:lnTo>
                        <a:lnTo>
                          <a:pt x="56826" y="14663"/>
                        </a:lnTo>
                        <a:lnTo>
                          <a:pt x="56826" y="14654"/>
                        </a:lnTo>
                        <a:lnTo>
                          <a:pt x="56854" y="14654"/>
                        </a:lnTo>
                        <a:lnTo>
                          <a:pt x="56854" y="14636"/>
                        </a:lnTo>
                        <a:lnTo>
                          <a:pt x="56891" y="14636"/>
                        </a:lnTo>
                        <a:lnTo>
                          <a:pt x="56891" y="14617"/>
                        </a:lnTo>
                        <a:lnTo>
                          <a:pt x="56918" y="14617"/>
                        </a:lnTo>
                        <a:lnTo>
                          <a:pt x="56918" y="14608"/>
                        </a:lnTo>
                        <a:lnTo>
                          <a:pt x="56946" y="14608"/>
                        </a:lnTo>
                        <a:lnTo>
                          <a:pt x="56946" y="14589"/>
                        </a:lnTo>
                        <a:lnTo>
                          <a:pt x="56983" y="14589"/>
                        </a:lnTo>
                        <a:lnTo>
                          <a:pt x="56983" y="14571"/>
                        </a:lnTo>
                        <a:lnTo>
                          <a:pt x="57011" y="14571"/>
                        </a:lnTo>
                        <a:lnTo>
                          <a:pt x="57011" y="14561"/>
                        </a:lnTo>
                        <a:lnTo>
                          <a:pt x="57039" y="14561"/>
                        </a:lnTo>
                        <a:lnTo>
                          <a:pt x="57039" y="14543"/>
                        </a:lnTo>
                        <a:lnTo>
                          <a:pt x="57076" y="14543"/>
                        </a:lnTo>
                        <a:lnTo>
                          <a:pt x="57076" y="14524"/>
                        </a:lnTo>
                        <a:lnTo>
                          <a:pt x="57122" y="14524"/>
                        </a:lnTo>
                        <a:lnTo>
                          <a:pt x="57122" y="14515"/>
                        </a:lnTo>
                        <a:lnTo>
                          <a:pt x="57150" y="14515"/>
                        </a:lnTo>
                        <a:lnTo>
                          <a:pt x="57150" y="14497"/>
                        </a:lnTo>
                        <a:lnTo>
                          <a:pt x="57178" y="14497"/>
                        </a:lnTo>
                        <a:lnTo>
                          <a:pt x="57178" y="14478"/>
                        </a:lnTo>
                        <a:lnTo>
                          <a:pt x="57224" y="14478"/>
                        </a:lnTo>
                        <a:lnTo>
                          <a:pt x="57224" y="14469"/>
                        </a:lnTo>
                        <a:lnTo>
                          <a:pt x="57261" y="14469"/>
                        </a:lnTo>
                        <a:lnTo>
                          <a:pt x="57261" y="14450"/>
                        </a:lnTo>
                        <a:lnTo>
                          <a:pt x="57307" y="14450"/>
                        </a:lnTo>
                        <a:lnTo>
                          <a:pt x="57307" y="14432"/>
                        </a:lnTo>
                        <a:lnTo>
                          <a:pt x="57354" y="14432"/>
                        </a:lnTo>
                        <a:lnTo>
                          <a:pt x="57354" y="14423"/>
                        </a:lnTo>
                        <a:lnTo>
                          <a:pt x="57400" y="14423"/>
                        </a:lnTo>
                        <a:lnTo>
                          <a:pt x="57400" y="14404"/>
                        </a:lnTo>
                        <a:lnTo>
                          <a:pt x="57446" y="14404"/>
                        </a:lnTo>
                        <a:lnTo>
                          <a:pt x="57446" y="14385"/>
                        </a:lnTo>
                        <a:lnTo>
                          <a:pt x="57493" y="14385"/>
                        </a:lnTo>
                        <a:lnTo>
                          <a:pt x="57493" y="14376"/>
                        </a:lnTo>
                        <a:lnTo>
                          <a:pt x="57539" y="14376"/>
                        </a:lnTo>
                        <a:lnTo>
                          <a:pt x="57539" y="14358"/>
                        </a:lnTo>
                        <a:lnTo>
                          <a:pt x="57595" y="14358"/>
                        </a:lnTo>
                        <a:lnTo>
                          <a:pt x="57595" y="14339"/>
                        </a:lnTo>
                        <a:lnTo>
                          <a:pt x="57659" y="14339"/>
                        </a:lnTo>
                        <a:lnTo>
                          <a:pt x="57659" y="14330"/>
                        </a:lnTo>
                        <a:lnTo>
                          <a:pt x="57706" y="14330"/>
                        </a:lnTo>
                        <a:lnTo>
                          <a:pt x="57706" y="14311"/>
                        </a:lnTo>
                        <a:lnTo>
                          <a:pt x="57771" y="14311"/>
                        </a:lnTo>
                        <a:lnTo>
                          <a:pt x="57771" y="14293"/>
                        </a:lnTo>
                        <a:lnTo>
                          <a:pt x="57863" y="14293"/>
                        </a:lnTo>
                        <a:lnTo>
                          <a:pt x="57863" y="14284"/>
                        </a:lnTo>
                        <a:lnTo>
                          <a:pt x="57937" y="14284"/>
                        </a:lnTo>
                        <a:lnTo>
                          <a:pt x="57937" y="14265"/>
                        </a:lnTo>
                        <a:lnTo>
                          <a:pt x="58011" y="14265"/>
                        </a:lnTo>
                        <a:lnTo>
                          <a:pt x="58011" y="14247"/>
                        </a:lnTo>
                        <a:lnTo>
                          <a:pt x="58150" y="14247"/>
                        </a:lnTo>
                        <a:lnTo>
                          <a:pt x="58150" y="14237"/>
                        </a:lnTo>
                        <a:lnTo>
                          <a:pt x="58289" y="14237"/>
                        </a:lnTo>
                        <a:lnTo>
                          <a:pt x="58289" y="14219"/>
                        </a:lnTo>
                        <a:lnTo>
                          <a:pt x="58864" y="14219"/>
                        </a:lnTo>
                        <a:lnTo>
                          <a:pt x="58864" y="14237"/>
                        </a:lnTo>
                        <a:lnTo>
                          <a:pt x="59003" y="14237"/>
                        </a:lnTo>
                        <a:lnTo>
                          <a:pt x="59003" y="14247"/>
                        </a:lnTo>
                        <a:lnTo>
                          <a:pt x="59141" y="14247"/>
                        </a:lnTo>
                        <a:lnTo>
                          <a:pt x="59141" y="14265"/>
                        </a:lnTo>
                        <a:lnTo>
                          <a:pt x="59216" y="14265"/>
                        </a:lnTo>
                        <a:lnTo>
                          <a:pt x="59216" y="14284"/>
                        </a:lnTo>
                        <a:lnTo>
                          <a:pt x="59299" y="14284"/>
                        </a:lnTo>
                        <a:lnTo>
                          <a:pt x="59299" y="14293"/>
                        </a:lnTo>
                        <a:lnTo>
                          <a:pt x="59392" y="14293"/>
                        </a:lnTo>
                        <a:lnTo>
                          <a:pt x="59392" y="14311"/>
                        </a:lnTo>
                        <a:lnTo>
                          <a:pt x="59447" y="14311"/>
                        </a:lnTo>
                        <a:lnTo>
                          <a:pt x="59447" y="14330"/>
                        </a:lnTo>
                        <a:lnTo>
                          <a:pt x="59493" y="14330"/>
                        </a:lnTo>
                        <a:lnTo>
                          <a:pt x="59493" y="14339"/>
                        </a:lnTo>
                        <a:lnTo>
                          <a:pt x="59558" y="14339"/>
                        </a:lnTo>
                        <a:lnTo>
                          <a:pt x="59558" y="14358"/>
                        </a:lnTo>
                        <a:lnTo>
                          <a:pt x="59623" y="14358"/>
                        </a:lnTo>
                        <a:lnTo>
                          <a:pt x="59623" y="14376"/>
                        </a:lnTo>
                        <a:lnTo>
                          <a:pt x="59669" y="14376"/>
                        </a:lnTo>
                        <a:lnTo>
                          <a:pt x="59669" y="14385"/>
                        </a:lnTo>
                        <a:lnTo>
                          <a:pt x="59716" y="14385"/>
                        </a:lnTo>
                        <a:lnTo>
                          <a:pt x="59716" y="14404"/>
                        </a:lnTo>
                        <a:lnTo>
                          <a:pt x="59762" y="14404"/>
                        </a:lnTo>
                        <a:lnTo>
                          <a:pt x="59762" y="14423"/>
                        </a:lnTo>
                        <a:lnTo>
                          <a:pt x="59808" y="14423"/>
                        </a:lnTo>
                        <a:lnTo>
                          <a:pt x="59808" y="14432"/>
                        </a:lnTo>
                        <a:lnTo>
                          <a:pt x="59855" y="14432"/>
                        </a:lnTo>
                        <a:lnTo>
                          <a:pt x="59855" y="14450"/>
                        </a:lnTo>
                        <a:lnTo>
                          <a:pt x="59901" y="14450"/>
                        </a:lnTo>
                        <a:lnTo>
                          <a:pt x="59901" y="14469"/>
                        </a:lnTo>
                        <a:lnTo>
                          <a:pt x="59929" y="14469"/>
                        </a:lnTo>
                        <a:lnTo>
                          <a:pt x="59929" y="14478"/>
                        </a:lnTo>
                        <a:lnTo>
                          <a:pt x="59975" y="14478"/>
                        </a:lnTo>
                        <a:lnTo>
                          <a:pt x="59975" y="14497"/>
                        </a:lnTo>
                        <a:lnTo>
                          <a:pt x="60003" y="14497"/>
                        </a:lnTo>
                        <a:lnTo>
                          <a:pt x="60003" y="14515"/>
                        </a:lnTo>
                        <a:lnTo>
                          <a:pt x="60049" y="14515"/>
                        </a:lnTo>
                        <a:lnTo>
                          <a:pt x="60049" y="14524"/>
                        </a:lnTo>
                        <a:lnTo>
                          <a:pt x="60086" y="14524"/>
                        </a:lnTo>
                        <a:lnTo>
                          <a:pt x="60086" y="14543"/>
                        </a:lnTo>
                        <a:lnTo>
                          <a:pt x="60114" y="14543"/>
                        </a:lnTo>
                        <a:lnTo>
                          <a:pt x="60114" y="14561"/>
                        </a:lnTo>
                        <a:lnTo>
                          <a:pt x="60142" y="14561"/>
                        </a:lnTo>
                        <a:lnTo>
                          <a:pt x="60142" y="14571"/>
                        </a:lnTo>
                        <a:lnTo>
                          <a:pt x="60179" y="14571"/>
                        </a:lnTo>
                        <a:lnTo>
                          <a:pt x="60179" y="14589"/>
                        </a:lnTo>
                        <a:lnTo>
                          <a:pt x="60207" y="14589"/>
                        </a:lnTo>
                        <a:lnTo>
                          <a:pt x="60207" y="14608"/>
                        </a:lnTo>
                        <a:lnTo>
                          <a:pt x="60234" y="14608"/>
                        </a:lnTo>
                        <a:lnTo>
                          <a:pt x="60234" y="14617"/>
                        </a:lnTo>
                        <a:lnTo>
                          <a:pt x="60271" y="14617"/>
                        </a:lnTo>
                        <a:lnTo>
                          <a:pt x="60271" y="14636"/>
                        </a:lnTo>
                        <a:lnTo>
                          <a:pt x="60299" y="14636"/>
                        </a:lnTo>
                        <a:lnTo>
                          <a:pt x="60299" y="14654"/>
                        </a:lnTo>
                        <a:lnTo>
                          <a:pt x="60327" y="14654"/>
                        </a:lnTo>
                        <a:lnTo>
                          <a:pt x="60327" y="14663"/>
                        </a:lnTo>
                        <a:lnTo>
                          <a:pt x="60364" y="14663"/>
                        </a:lnTo>
                        <a:lnTo>
                          <a:pt x="60364" y="14682"/>
                        </a:lnTo>
                        <a:lnTo>
                          <a:pt x="60392" y="14682"/>
                        </a:lnTo>
                        <a:lnTo>
                          <a:pt x="60392" y="14700"/>
                        </a:lnTo>
                        <a:lnTo>
                          <a:pt x="60410" y="14700"/>
                        </a:lnTo>
                        <a:lnTo>
                          <a:pt x="60410" y="14710"/>
                        </a:lnTo>
                        <a:lnTo>
                          <a:pt x="60438" y="14710"/>
                        </a:lnTo>
                        <a:lnTo>
                          <a:pt x="60438" y="14728"/>
                        </a:lnTo>
                        <a:lnTo>
                          <a:pt x="60466" y="14728"/>
                        </a:lnTo>
                        <a:lnTo>
                          <a:pt x="60466" y="14747"/>
                        </a:lnTo>
                        <a:lnTo>
                          <a:pt x="60503" y="14747"/>
                        </a:lnTo>
                        <a:lnTo>
                          <a:pt x="60503" y="14756"/>
                        </a:lnTo>
                        <a:lnTo>
                          <a:pt x="60512" y="14756"/>
                        </a:lnTo>
                        <a:lnTo>
                          <a:pt x="60512" y="14747"/>
                        </a:lnTo>
                        <a:lnTo>
                          <a:pt x="60531" y="14747"/>
                        </a:lnTo>
                        <a:lnTo>
                          <a:pt x="60531" y="14728"/>
                        </a:lnTo>
                        <a:lnTo>
                          <a:pt x="60549" y="14728"/>
                        </a:lnTo>
                        <a:lnTo>
                          <a:pt x="60549" y="14700"/>
                        </a:lnTo>
                        <a:lnTo>
                          <a:pt x="60559" y="14700"/>
                        </a:lnTo>
                        <a:lnTo>
                          <a:pt x="60559" y="14663"/>
                        </a:lnTo>
                        <a:lnTo>
                          <a:pt x="60577" y="14663"/>
                        </a:lnTo>
                        <a:lnTo>
                          <a:pt x="60577" y="14654"/>
                        </a:lnTo>
                        <a:lnTo>
                          <a:pt x="60596" y="14654"/>
                        </a:lnTo>
                        <a:lnTo>
                          <a:pt x="60596" y="14617"/>
                        </a:lnTo>
                        <a:lnTo>
                          <a:pt x="60605" y="14617"/>
                        </a:lnTo>
                        <a:lnTo>
                          <a:pt x="60605" y="14608"/>
                        </a:lnTo>
                        <a:lnTo>
                          <a:pt x="60623" y="14608"/>
                        </a:lnTo>
                        <a:lnTo>
                          <a:pt x="60623" y="14589"/>
                        </a:lnTo>
                        <a:lnTo>
                          <a:pt x="60642" y="14589"/>
                        </a:lnTo>
                        <a:lnTo>
                          <a:pt x="60642" y="14561"/>
                        </a:lnTo>
                        <a:lnTo>
                          <a:pt x="60651" y="14561"/>
                        </a:lnTo>
                        <a:lnTo>
                          <a:pt x="60651" y="14543"/>
                        </a:lnTo>
                        <a:lnTo>
                          <a:pt x="60670" y="14543"/>
                        </a:lnTo>
                        <a:lnTo>
                          <a:pt x="60670" y="14524"/>
                        </a:lnTo>
                        <a:lnTo>
                          <a:pt x="60688" y="14524"/>
                        </a:lnTo>
                        <a:lnTo>
                          <a:pt x="60688" y="14497"/>
                        </a:lnTo>
                        <a:lnTo>
                          <a:pt x="60698" y="14497"/>
                        </a:lnTo>
                        <a:lnTo>
                          <a:pt x="60698" y="14478"/>
                        </a:lnTo>
                        <a:lnTo>
                          <a:pt x="60716" y="14478"/>
                        </a:lnTo>
                        <a:lnTo>
                          <a:pt x="60716" y="14450"/>
                        </a:lnTo>
                        <a:lnTo>
                          <a:pt x="60735" y="14450"/>
                        </a:lnTo>
                        <a:lnTo>
                          <a:pt x="60735" y="14432"/>
                        </a:lnTo>
                        <a:lnTo>
                          <a:pt x="60744" y="14432"/>
                        </a:lnTo>
                        <a:lnTo>
                          <a:pt x="60744" y="14423"/>
                        </a:lnTo>
                        <a:lnTo>
                          <a:pt x="60762" y="14423"/>
                        </a:lnTo>
                        <a:lnTo>
                          <a:pt x="60762" y="14385"/>
                        </a:lnTo>
                        <a:lnTo>
                          <a:pt x="60781" y="14385"/>
                        </a:lnTo>
                        <a:lnTo>
                          <a:pt x="60781" y="14376"/>
                        </a:lnTo>
                        <a:lnTo>
                          <a:pt x="60790" y="14376"/>
                        </a:lnTo>
                        <a:lnTo>
                          <a:pt x="60790" y="14358"/>
                        </a:lnTo>
                        <a:lnTo>
                          <a:pt x="60809" y="14358"/>
                        </a:lnTo>
                        <a:lnTo>
                          <a:pt x="60809" y="14339"/>
                        </a:lnTo>
                        <a:lnTo>
                          <a:pt x="60827" y="14339"/>
                        </a:lnTo>
                        <a:lnTo>
                          <a:pt x="60827" y="14330"/>
                        </a:lnTo>
                        <a:lnTo>
                          <a:pt x="60837" y="14330"/>
                        </a:lnTo>
                        <a:lnTo>
                          <a:pt x="60837" y="14311"/>
                        </a:lnTo>
                        <a:lnTo>
                          <a:pt x="60855" y="14311"/>
                        </a:lnTo>
                        <a:lnTo>
                          <a:pt x="60855" y="14284"/>
                        </a:lnTo>
                        <a:lnTo>
                          <a:pt x="60874" y="14284"/>
                        </a:lnTo>
                        <a:lnTo>
                          <a:pt x="60874" y="14265"/>
                        </a:lnTo>
                        <a:lnTo>
                          <a:pt x="60883" y="14265"/>
                        </a:lnTo>
                        <a:lnTo>
                          <a:pt x="60883" y="14247"/>
                        </a:lnTo>
                        <a:lnTo>
                          <a:pt x="60901" y="14247"/>
                        </a:lnTo>
                        <a:lnTo>
                          <a:pt x="60901" y="14237"/>
                        </a:lnTo>
                        <a:lnTo>
                          <a:pt x="60920" y="14237"/>
                        </a:lnTo>
                        <a:lnTo>
                          <a:pt x="60920" y="14219"/>
                        </a:lnTo>
                        <a:lnTo>
                          <a:pt x="60929" y="14219"/>
                        </a:lnTo>
                        <a:lnTo>
                          <a:pt x="60929" y="14200"/>
                        </a:lnTo>
                        <a:lnTo>
                          <a:pt x="60948" y="14200"/>
                        </a:lnTo>
                        <a:lnTo>
                          <a:pt x="60948" y="14191"/>
                        </a:lnTo>
                        <a:lnTo>
                          <a:pt x="60966" y="14191"/>
                        </a:lnTo>
                        <a:lnTo>
                          <a:pt x="60966" y="14172"/>
                        </a:lnTo>
                        <a:lnTo>
                          <a:pt x="60975" y="14172"/>
                        </a:lnTo>
                        <a:lnTo>
                          <a:pt x="60975" y="14154"/>
                        </a:lnTo>
                        <a:lnTo>
                          <a:pt x="60994" y="14154"/>
                        </a:lnTo>
                        <a:lnTo>
                          <a:pt x="60994" y="14126"/>
                        </a:lnTo>
                        <a:lnTo>
                          <a:pt x="61012" y="14126"/>
                        </a:lnTo>
                        <a:lnTo>
                          <a:pt x="61012" y="14108"/>
                        </a:lnTo>
                        <a:lnTo>
                          <a:pt x="61022" y="14108"/>
                        </a:lnTo>
                        <a:lnTo>
                          <a:pt x="61022" y="14098"/>
                        </a:lnTo>
                        <a:lnTo>
                          <a:pt x="61040" y="14098"/>
                        </a:lnTo>
                        <a:lnTo>
                          <a:pt x="61040" y="14080"/>
                        </a:lnTo>
                        <a:lnTo>
                          <a:pt x="61059" y="14080"/>
                        </a:lnTo>
                        <a:lnTo>
                          <a:pt x="61059" y="14061"/>
                        </a:lnTo>
                        <a:lnTo>
                          <a:pt x="61068" y="14061"/>
                        </a:lnTo>
                        <a:lnTo>
                          <a:pt x="61068" y="14052"/>
                        </a:lnTo>
                        <a:lnTo>
                          <a:pt x="61087" y="14052"/>
                        </a:lnTo>
                        <a:lnTo>
                          <a:pt x="61087" y="14034"/>
                        </a:lnTo>
                        <a:lnTo>
                          <a:pt x="61105" y="14034"/>
                        </a:lnTo>
                        <a:lnTo>
                          <a:pt x="61105" y="14015"/>
                        </a:lnTo>
                        <a:lnTo>
                          <a:pt x="61114" y="14015"/>
                        </a:lnTo>
                        <a:lnTo>
                          <a:pt x="61114" y="14006"/>
                        </a:lnTo>
                        <a:lnTo>
                          <a:pt x="61133" y="14006"/>
                        </a:lnTo>
                        <a:lnTo>
                          <a:pt x="61133" y="13987"/>
                        </a:lnTo>
                        <a:lnTo>
                          <a:pt x="61151" y="13987"/>
                        </a:lnTo>
                        <a:lnTo>
                          <a:pt x="61151" y="13969"/>
                        </a:lnTo>
                        <a:lnTo>
                          <a:pt x="61161" y="13969"/>
                        </a:lnTo>
                        <a:lnTo>
                          <a:pt x="61161" y="13959"/>
                        </a:lnTo>
                        <a:lnTo>
                          <a:pt x="61198" y="13959"/>
                        </a:lnTo>
                        <a:lnTo>
                          <a:pt x="61198" y="13941"/>
                        </a:lnTo>
                        <a:lnTo>
                          <a:pt x="61207" y="13941"/>
                        </a:lnTo>
                        <a:lnTo>
                          <a:pt x="61207" y="13922"/>
                        </a:lnTo>
                        <a:lnTo>
                          <a:pt x="61226" y="13922"/>
                        </a:lnTo>
                        <a:lnTo>
                          <a:pt x="61226" y="13913"/>
                        </a:lnTo>
                        <a:lnTo>
                          <a:pt x="61244" y="13913"/>
                        </a:lnTo>
                        <a:lnTo>
                          <a:pt x="61244" y="13895"/>
                        </a:lnTo>
                        <a:lnTo>
                          <a:pt x="61253" y="13895"/>
                        </a:lnTo>
                        <a:lnTo>
                          <a:pt x="61253" y="13876"/>
                        </a:lnTo>
                        <a:lnTo>
                          <a:pt x="61272" y="13876"/>
                        </a:lnTo>
                        <a:lnTo>
                          <a:pt x="61272" y="13867"/>
                        </a:lnTo>
                        <a:lnTo>
                          <a:pt x="61300" y="13867"/>
                        </a:lnTo>
                        <a:lnTo>
                          <a:pt x="61300" y="13848"/>
                        </a:lnTo>
                        <a:lnTo>
                          <a:pt x="61318" y="13848"/>
                        </a:lnTo>
                        <a:lnTo>
                          <a:pt x="61318" y="13830"/>
                        </a:lnTo>
                        <a:lnTo>
                          <a:pt x="61337" y="13830"/>
                        </a:lnTo>
                        <a:lnTo>
                          <a:pt x="61337" y="13820"/>
                        </a:lnTo>
                        <a:lnTo>
                          <a:pt x="61346" y="13820"/>
                        </a:lnTo>
                        <a:lnTo>
                          <a:pt x="61346" y="13802"/>
                        </a:lnTo>
                        <a:lnTo>
                          <a:pt x="61364" y="13802"/>
                        </a:lnTo>
                        <a:lnTo>
                          <a:pt x="61364" y="13783"/>
                        </a:lnTo>
                        <a:lnTo>
                          <a:pt x="61383" y="13783"/>
                        </a:lnTo>
                        <a:lnTo>
                          <a:pt x="61383" y="13774"/>
                        </a:lnTo>
                        <a:lnTo>
                          <a:pt x="61411" y="13774"/>
                        </a:lnTo>
                        <a:lnTo>
                          <a:pt x="61411" y="13756"/>
                        </a:lnTo>
                        <a:lnTo>
                          <a:pt x="61429" y="13756"/>
                        </a:lnTo>
                        <a:lnTo>
                          <a:pt x="61429" y="13737"/>
                        </a:lnTo>
                        <a:lnTo>
                          <a:pt x="61439" y="13737"/>
                        </a:lnTo>
                        <a:lnTo>
                          <a:pt x="61439" y="13728"/>
                        </a:lnTo>
                        <a:lnTo>
                          <a:pt x="61457" y="13728"/>
                        </a:lnTo>
                        <a:lnTo>
                          <a:pt x="61457" y="13709"/>
                        </a:lnTo>
                        <a:lnTo>
                          <a:pt x="61485" y="13709"/>
                        </a:lnTo>
                        <a:lnTo>
                          <a:pt x="61485" y="13691"/>
                        </a:lnTo>
                        <a:lnTo>
                          <a:pt x="61503" y="13691"/>
                        </a:lnTo>
                        <a:lnTo>
                          <a:pt x="61503" y="13682"/>
                        </a:lnTo>
                        <a:lnTo>
                          <a:pt x="61522" y="13682"/>
                        </a:lnTo>
                        <a:lnTo>
                          <a:pt x="61522" y="13663"/>
                        </a:lnTo>
                        <a:lnTo>
                          <a:pt x="61550" y="13663"/>
                        </a:lnTo>
                        <a:lnTo>
                          <a:pt x="61550" y="13644"/>
                        </a:lnTo>
                        <a:lnTo>
                          <a:pt x="61568" y="13644"/>
                        </a:lnTo>
                        <a:lnTo>
                          <a:pt x="61568" y="13635"/>
                        </a:lnTo>
                        <a:lnTo>
                          <a:pt x="61596" y="13635"/>
                        </a:lnTo>
                        <a:lnTo>
                          <a:pt x="61596" y="13617"/>
                        </a:lnTo>
                        <a:lnTo>
                          <a:pt x="61615" y="13617"/>
                        </a:lnTo>
                        <a:lnTo>
                          <a:pt x="61615" y="13598"/>
                        </a:lnTo>
                        <a:lnTo>
                          <a:pt x="61642" y="13598"/>
                        </a:lnTo>
                        <a:lnTo>
                          <a:pt x="61642" y="13589"/>
                        </a:lnTo>
                        <a:lnTo>
                          <a:pt x="61661" y="13589"/>
                        </a:lnTo>
                        <a:lnTo>
                          <a:pt x="61661" y="13570"/>
                        </a:lnTo>
                        <a:lnTo>
                          <a:pt x="61689" y="13570"/>
                        </a:lnTo>
                        <a:lnTo>
                          <a:pt x="61689" y="13552"/>
                        </a:lnTo>
                        <a:lnTo>
                          <a:pt x="61707" y="13552"/>
                        </a:lnTo>
                        <a:lnTo>
                          <a:pt x="61707" y="13543"/>
                        </a:lnTo>
                        <a:lnTo>
                          <a:pt x="61716" y="13543"/>
                        </a:lnTo>
                        <a:lnTo>
                          <a:pt x="61716" y="13524"/>
                        </a:lnTo>
                        <a:lnTo>
                          <a:pt x="61753" y="13524"/>
                        </a:lnTo>
                        <a:lnTo>
                          <a:pt x="61753" y="13506"/>
                        </a:lnTo>
                        <a:lnTo>
                          <a:pt x="61781" y="13506"/>
                        </a:lnTo>
                        <a:lnTo>
                          <a:pt x="61781" y="13496"/>
                        </a:lnTo>
                        <a:lnTo>
                          <a:pt x="61800" y="13496"/>
                        </a:lnTo>
                        <a:lnTo>
                          <a:pt x="61800" y="13478"/>
                        </a:lnTo>
                        <a:lnTo>
                          <a:pt x="61828" y="13478"/>
                        </a:lnTo>
                        <a:lnTo>
                          <a:pt x="61828" y="13459"/>
                        </a:lnTo>
                        <a:lnTo>
                          <a:pt x="61855" y="13459"/>
                        </a:lnTo>
                        <a:lnTo>
                          <a:pt x="61855" y="13450"/>
                        </a:lnTo>
                        <a:lnTo>
                          <a:pt x="61892" y="13450"/>
                        </a:lnTo>
                        <a:lnTo>
                          <a:pt x="61892" y="13431"/>
                        </a:lnTo>
                        <a:lnTo>
                          <a:pt x="61902" y="13431"/>
                        </a:lnTo>
                        <a:lnTo>
                          <a:pt x="61902" y="13413"/>
                        </a:lnTo>
                        <a:lnTo>
                          <a:pt x="61939" y="13413"/>
                        </a:lnTo>
                        <a:lnTo>
                          <a:pt x="61939" y="13404"/>
                        </a:lnTo>
                        <a:lnTo>
                          <a:pt x="61967" y="13404"/>
                        </a:lnTo>
                        <a:lnTo>
                          <a:pt x="61967" y="13385"/>
                        </a:lnTo>
                        <a:lnTo>
                          <a:pt x="61994" y="13385"/>
                        </a:lnTo>
                        <a:lnTo>
                          <a:pt x="61994" y="13367"/>
                        </a:lnTo>
                        <a:lnTo>
                          <a:pt x="62031" y="13367"/>
                        </a:lnTo>
                        <a:lnTo>
                          <a:pt x="62031" y="13357"/>
                        </a:lnTo>
                        <a:lnTo>
                          <a:pt x="62059" y="13357"/>
                        </a:lnTo>
                        <a:lnTo>
                          <a:pt x="62059" y="13339"/>
                        </a:lnTo>
                        <a:lnTo>
                          <a:pt x="62087" y="13339"/>
                        </a:lnTo>
                        <a:lnTo>
                          <a:pt x="62087" y="13320"/>
                        </a:lnTo>
                        <a:lnTo>
                          <a:pt x="62124" y="13320"/>
                        </a:lnTo>
                        <a:lnTo>
                          <a:pt x="62124" y="13311"/>
                        </a:lnTo>
                        <a:lnTo>
                          <a:pt x="62152" y="13311"/>
                        </a:lnTo>
                        <a:lnTo>
                          <a:pt x="62152" y="13293"/>
                        </a:lnTo>
                        <a:lnTo>
                          <a:pt x="62198" y="13293"/>
                        </a:lnTo>
                        <a:lnTo>
                          <a:pt x="62198" y="13274"/>
                        </a:lnTo>
                        <a:lnTo>
                          <a:pt x="62226" y="13274"/>
                        </a:lnTo>
                        <a:lnTo>
                          <a:pt x="62226" y="13265"/>
                        </a:lnTo>
                        <a:lnTo>
                          <a:pt x="62272" y="13265"/>
                        </a:lnTo>
                        <a:lnTo>
                          <a:pt x="62272" y="13246"/>
                        </a:lnTo>
                        <a:lnTo>
                          <a:pt x="62309" y="13246"/>
                        </a:lnTo>
                        <a:lnTo>
                          <a:pt x="62309" y="13228"/>
                        </a:lnTo>
                        <a:lnTo>
                          <a:pt x="62356" y="13228"/>
                        </a:lnTo>
                        <a:lnTo>
                          <a:pt x="62356" y="13218"/>
                        </a:lnTo>
                        <a:lnTo>
                          <a:pt x="62383" y="13218"/>
                        </a:lnTo>
                        <a:lnTo>
                          <a:pt x="62383" y="13200"/>
                        </a:lnTo>
                        <a:lnTo>
                          <a:pt x="62430" y="13200"/>
                        </a:lnTo>
                        <a:lnTo>
                          <a:pt x="62430" y="13181"/>
                        </a:lnTo>
                        <a:lnTo>
                          <a:pt x="62457" y="13181"/>
                        </a:lnTo>
                        <a:lnTo>
                          <a:pt x="62457" y="13172"/>
                        </a:lnTo>
                        <a:lnTo>
                          <a:pt x="62504" y="13172"/>
                        </a:lnTo>
                        <a:lnTo>
                          <a:pt x="62504" y="13154"/>
                        </a:lnTo>
                        <a:lnTo>
                          <a:pt x="62550" y="13154"/>
                        </a:lnTo>
                        <a:lnTo>
                          <a:pt x="62550" y="13135"/>
                        </a:lnTo>
                        <a:lnTo>
                          <a:pt x="62615" y="13135"/>
                        </a:lnTo>
                        <a:lnTo>
                          <a:pt x="62615" y="13126"/>
                        </a:lnTo>
                        <a:lnTo>
                          <a:pt x="62661" y="13126"/>
                        </a:lnTo>
                        <a:lnTo>
                          <a:pt x="62661" y="13107"/>
                        </a:lnTo>
                        <a:lnTo>
                          <a:pt x="62708" y="13107"/>
                        </a:lnTo>
                        <a:lnTo>
                          <a:pt x="62708" y="13089"/>
                        </a:lnTo>
                        <a:lnTo>
                          <a:pt x="62772" y="13089"/>
                        </a:lnTo>
                        <a:lnTo>
                          <a:pt x="62772" y="13079"/>
                        </a:lnTo>
                        <a:lnTo>
                          <a:pt x="62819" y="13079"/>
                        </a:lnTo>
                        <a:lnTo>
                          <a:pt x="62819" y="13061"/>
                        </a:lnTo>
                        <a:lnTo>
                          <a:pt x="62874" y="13061"/>
                        </a:lnTo>
                        <a:lnTo>
                          <a:pt x="62874" y="13042"/>
                        </a:lnTo>
                        <a:lnTo>
                          <a:pt x="62967" y="13042"/>
                        </a:lnTo>
                        <a:lnTo>
                          <a:pt x="62967" y="13033"/>
                        </a:lnTo>
                        <a:lnTo>
                          <a:pt x="63050" y="13033"/>
                        </a:lnTo>
                        <a:lnTo>
                          <a:pt x="63050" y="13015"/>
                        </a:lnTo>
                        <a:lnTo>
                          <a:pt x="63124" y="13015"/>
                        </a:lnTo>
                        <a:lnTo>
                          <a:pt x="63124" y="12996"/>
                        </a:lnTo>
                        <a:lnTo>
                          <a:pt x="63198" y="12996"/>
                        </a:lnTo>
                        <a:lnTo>
                          <a:pt x="63198" y="12987"/>
                        </a:lnTo>
                        <a:lnTo>
                          <a:pt x="63356" y="12987"/>
                        </a:lnTo>
                        <a:lnTo>
                          <a:pt x="63356" y="12968"/>
                        </a:lnTo>
                        <a:lnTo>
                          <a:pt x="63513" y="12968"/>
                        </a:lnTo>
                        <a:lnTo>
                          <a:pt x="63513" y="12950"/>
                        </a:lnTo>
                        <a:lnTo>
                          <a:pt x="64051" y="12950"/>
                        </a:lnTo>
                        <a:lnTo>
                          <a:pt x="64051" y="12968"/>
                        </a:lnTo>
                        <a:lnTo>
                          <a:pt x="64236" y="12968"/>
                        </a:lnTo>
                        <a:lnTo>
                          <a:pt x="64236" y="12987"/>
                        </a:lnTo>
                        <a:lnTo>
                          <a:pt x="64356" y="12987"/>
                        </a:lnTo>
                        <a:lnTo>
                          <a:pt x="64356" y="12996"/>
                        </a:lnTo>
                        <a:lnTo>
                          <a:pt x="64449" y="12996"/>
                        </a:lnTo>
                        <a:lnTo>
                          <a:pt x="64449" y="13015"/>
                        </a:lnTo>
                        <a:lnTo>
                          <a:pt x="64542" y="13015"/>
                        </a:lnTo>
                        <a:lnTo>
                          <a:pt x="64542" y="13033"/>
                        </a:lnTo>
                        <a:lnTo>
                          <a:pt x="64634" y="13033"/>
                        </a:lnTo>
                        <a:lnTo>
                          <a:pt x="64634" y="13042"/>
                        </a:lnTo>
                        <a:lnTo>
                          <a:pt x="64699" y="13042"/>
                        </a:lnTo>
                        <a:lnTo>
                          <a:pt x="64699" y="13061"/>
                        </a:lnTo>
                        <a:lnTo>
                          <a:pt x="64764" y="13061"/>
                        </a:lnTo>
                        <a:lnTo>
                          <a:pt x="64764" y="13079"/>
                        </a:lnTo>
                        <a:lnTo>
                          <a:pt x="64810" y="13079"/>
                        </a:lnTo>
                        <a:lnTo>
                          <a:pt x="64810" y="13089"/>
                        </a:lnTo>
                        <a:lnTo>
                          <a:pt x="64866" y="13089"/>
                        </a:lnTo>
                        <a:lnTo>
                          <a:pt x="64866" y="13107"/>
                        </a:lnTo>
                        <a:lnTo>
                          <a:pt x="64931" y="13107"/>
                        </a:lnTo>
                        <a:lnTo>
                          <a:pt x="64931" y="13126"/>
                        </a:lnTo>
                        <a:lnTo>
                          <a:pt x="64977" y="13126"/>
                        </a:lnTo>
                        <a:lnTo>
                          <a:pt x="64977" y="13135"/>
                        </a:lnTo>
                        <a:lnTo>
                          <a:pt x="65023" y="13135"/>
                        </a:lnTo>
                        <a:lnTo>
                          <a:pt x="65023" y="13154"/>
                        </a:lnTo>
                        <a:lnTo>
                          <a:pt x="65069" y="13154"/>
                        </a:lnTo>
                        <a:lnTo>
                          <a:pt x="65069" y="13172"/>
                        </a:lnTo>
                        <a:lnTo>
                          <a:pt x="65116" y="13172"/>
                        </a:lnTo>
                        <a:lnTo>
                          <a:pt x="65116" y="13181"/>
                        </a:lnTo>
                        <a:lnTo>
                          <a:pt x="65144" y="13181"/>
                        </a:lnTo>
                        <a:lnTo>
                          <a:pt x="65144" y="13200"/>
                        </a:lnTo>
                        <a:lnTo>
                          <a:pt x="65190" y="13200"/>
                        </a:lnTo>
                        <a:lnTo>
                          <a:pt x="65190" y="13218"/>
                        </a:lnTo>
                        <a:lnTo>
                          <a:pt x="65236" y="13218"/>
                        </a:lnTo>
                        <a:lnTo>
                          <a:pt x="65236" y="13228"/>
                        </a:lnTo>
                        <a:lnTo>
                          <a:pt x="65273" y="13228"/>
                        </a:lnTo>
                        <a:lnTo>
                          <a:pt x="65273" y="13246"/>
                        </a:lnTo>
                        <a:lnTo>
                          <a:pt x="65301" y="13246"/>
                        </a:lnTo>
                        <a:lnTo>
                          <a:pt x="65301" y="13265"/>
                        </a:lnTo>
                        <a:lnTo>
                          <a:pt x="65329" y="13265"/>
                        </a:lnTo>
                        <a:lnTo>
                          <a:pt x="65329" y="13274"/>
                        </a:lnTo>
                        <a:lnTo>
                          <a:pt x="65375" y="13274"/>
                        </a:lnTo>
                        <a:lnTo>
                          <a:pt x="65375" y="13293"/>
                        </a:lnTo>
                        <a:lnTo>
                          <a:pt x="65412" y="13293"/>
                        </a:lnTo>
                        <a:lnTo>
                          <a:pt x="65412" y="13311"/>
                        </a:lnTo>
                        <a:lnTo>
                          <a:pt x="65440" y="13311"/>
                        </a:lnTo>
                        <a:lnTo>
                          <a:pt x="65440" y="13320"/>
                        </a:lnTo>
                        <a:lnTo>
                          <a:pt x="65468" y="13320"/>
                        </a:lnTo>
                        <a:lnTo>
                          <a:pt x="65468" y="13339"/>
                        </a:lnTo>
                        <a:lnTo>
                          <a:pt x="65514" y="13339"/>
                        </a:lnTo>
                        <a:lnTo>
                          <a:pt x="65514" y="13357"/>
                        </a:lnTo>
                        <a:lnTo>
                          <a:pt x="65533" y="13357"/>
                        </a:lnTo>
                        <a:lnTo>
                          <a:pt x="65533" y="13367"/>
                        </a:lnTo>
                        <a:lnTo>
                          <a:pt x="65560" y="13367"/>
                        </a:lnTo>
                        <a:lnTo>
                          <a:pt x="65560" y="13385"/>
                        </a:lnTo>
                        <a:lnTo>
                          <a:pt x="65597" y="13385"/>
                        </a:lnTo>
                        <a:lnTo>
                          <a:pt x="65597" y="13404"/>
                        </a:lnTo>
                        <a:lnTo>
                          <a:pt x="65625" y="13404"/>
                        </a:lnTo>
                        <a:lnTo>
                          <a:pt x="65625" y="13413"/>
                        </a:lnTo>
                        <a:lnTo>
                          <a:pt x="65653" y="13413"/>
                        </a:lnTo>
                        <a:lnTo>
                          <a:pt x="65653" y="13431"/>
                        </a:lnTo>
                        <a:lnTo>
                          <a:pt x="65690" y="13431"/>
                        </a:lnTo>
                        <a:lnTo>
                          <a:pt x="65690" y="13450"/>
                        </a:lnTo>
                        <a:lnTo>
                          <a:pt x="65718" y="13450"/>
                        </a:lnTo>
                        <a:lnTo>
                          <a:pt x="65718" y="13459"/>
                        </a:lnTo>
                        <a:lnTo>
                          <a:pt x="65746" y="13459"/>
                        </a:lnTo>
                        <a:lnTo>
                          <a:pt x="65746" y="13478"/>
                        </a:lnTo>
                        <a:lnTo>
                          <a:pt x="65764" y="13478"/>
                        </a:lnTo>
                        <a:lnTo>
                          <a:pt x="65764" y="13496"/>
                        </a:lnTo>
                        <a:lnTo>
                          <a:pt x="65792" y="13496"/>
                        </a:lnTo>
                        <a:lnTo>
                          <a:pt x="65792" y="13506"/>
                        </a:lnTo>
                        <a:lnTo>
                          <a:pt x="65810" y="13506"/>
                        </a:lnTo>
                        <a:lnTo>
                          <a:pt x="65810" y="13524"/>
                        </a:lnTo>
                        <a:lnTo>
                          <a:pt x="65838" y="13524"/>
                        </a:lnTo>
                        <a:lnTo>
                          <a:pt x="65838" y="13543"/>
                        </a:lnTo>
                        <a:lnTo>
                          <a:pt x="65875" y="13543"/>
                        </a:lnTo>
                        <a:lnTo>
                          <a:pt x="65875" y="13552"/>
                        </a:lnTo>
                        <a:lnTo>
                          <a:pt x="65885" y="13552"/>
                        </a:lnTo>
                        <a:lnTo>
                          <a:pt x="65885" y="13570"/>
                        </a:lnTo>
                        <a:lnTo>
                          <a:pt x="65922" y="13570"/>
                        </a:lnTo>
                        <a:lnTo>
                          <a:pt x="65922" y="13589"/>
                        </a:lnTo>
                        <a:lnTo>
                          <a:pt x="65931" y="13589"/>
                        </a:lnTo>
                        <a:lnTo>
                          <a:pt x="65931" y="13598"/>
                        </a:lnTo>
                        <a:lnTo>
                          <a:pt x="65968" y="13598"/>
                        </a:lnTo>
                        <a:lnTo>
                          <a:pt x="65968" y="13617"/>
                        </a:lnTo>
                        <a:lnTo>
                          <a:pt x="65977" y="13617"/>
                        </a:lnTo>
                        <a:lnTo>
                          <a:pt x="65977" y="13635"/>
                        </a:lnTo>
                        <a:lnTo>
                          <a:pt x="66014" y="13635"/>
                        </a:lnTo>
                        <a:lnTo>
                          <a:pt x="66014" y="13644"/>
                        </a:lnTo>
                        <a:lnTo>
                          <a:pt x="66024" y="13644"/>
                        </a:lnTo>
                        <a:lnTo>
                          <a:pt x="66024" y="13663"/>
                        </a:lnTo>
                        <a:lnTo>
                          <a:pt x="66042" y="13663"/>
                        </a:lnTo>
                        <a:lnTo>
                          <a:pt x="66042" y="13682"/>
                        </a:lnTo>
                        <a:lnTo>
                          <a:pt x="66070" y="13682"/>
                        </a:lnTo>
                        <a:lnTo>
                          <a:pt x="66070" y="13691"/>
                        </a:lnTo>
                        <a:lnTo>
                          <a:pt x="66088" y="13691"/>
                        </a:lnTo>
                        <a:lnTo>
                          <a:pt x="66088" y="13709"/>
                        </a:lnTo>
                        <a:lnTo>
                          <a:pt x="66116" y="13709"/>
                        </a:lnTo>
                        <a:lnTo>
                          <a:pt x="66116" y="13728"/>
                        </a:lnTo>
                        <a:lnTo>
                          <a:pt x="66135" y="13728"/>
                        </a:lnTo>
                        <a:lnTo>
                          <a:pt x="66135" y="13737"/>
                        </a:lnTo>
                        <a:lnTo>
                          <a:pt x="66153" y="13737"/>
                        </a:lnTo>
                        <a:lnTo>
                          <a:pt x="66153" y="13756"/>
                        </a:lnTo>
                        <a:lnTo>
                          <a:pt x="66181" y="13756"/>
                        </a:lnTo>
                        <a:lnTo>
                          <a:pt x="66181" y="13774"/>
                        </a:lnTo>
                        <a:lnTo>
                          <a:pt x="66200" y="13774"/>
                        </a:lnTo>
                        <a:lnTo>
                          <a:pt x="66200" y="13783"/>
                        </a:lnTo>
                        <a:lnTo>
                          <a:pt x="66209" y="13783"/>
                        </a:lnTo>
                        <a:lnTo>
                          <a:pt x="66209" y="13802"/>
                        </a:lnTo>
                        <a:lnTo>
                          <a:pt x="66227" y="13802"/>
                        </a:lnTo>
                        <a:lnTo>
                          <a:pt x="66227" y="13820"/>
                        </a:lnTo>
                        <a:lnTo>
                          <a:pt x="66255" y="13820"/>
                        </a:lnTo>
                        <a:lnTo>
                          <a:pt x="66255" y="13830"/>
                        </a:lnTo>
                        <a:lnTo>
                          <a:pt x="66274" y="13830"/>
                        </a:lnTo>
                        <a:lnTo>
                          <a:pt x="66274" y="13848"/>
                        </a:lnTo>
                        <a:lnTo>
                          <a:pt x="66292" y="13848"/>
                        </a:lnTo>
                        <a:lnTo>
                          <a:pt x="66292" y="13867"/>
                        </a:lnTo>
                        <a:lnTo>
                          <a:pt x="66301" y="13867"/>
                        </a:lnTo>
                        <a:lnTo>
                          <a:pt x="66301" y="13876"/>
                        </a:lnTo>
                        <a:lnTo>
                          <a:pt x="66320" y="13876"/>
                        </a:lnTo>
                        <a:lnTo>
                          <a:pt x="66320" y="13895"/>
                        </a:lnTo>
                        <a:lnTo>
                          <a:pt x="66338" y="13895"/>
                        </a:lnTo>
                        <a:lnTo>
                          <a:pt x="66338" y="13913"/>
                        </a:lnTo>
                        <a:lnTo>
                          <a:pt x="66366" y="13913"/>
                        </a:lnTo>
                        <a:lnTo>
                          <a:pt x="66366" y="13922"/>
                        </a:lnTo>
                        <a:lnTo>
                          <a:pt x="66385" y="13922"/>
                        </a:lnTo>
                        <a:lnTo>
                          <a:pt x="66385" y="13941"/>
                        </a:lnTo>
                        <a:lnTo>
                          <a:pt x="66394" y="13941"/>
                        </a:lnTo>
                        <a:lnTo>
                          <a:pt x="66394" y="13959"/>
                        </a:lnTo>
                        <a:lnTo>
                          <a:pt x="66413" y="13959"/>
                        </a:lnTo>
                        <a:lnTo>
                          <a:pt x="66413" y="13969"/>
                        </a:lnTo>
                        <a:lnTo>
                          <a:pt x="66431" y="13969"/>
                        </a:lnTo>
                        <a:lnTo>
                          <a:pt x="66431" y="13987"/>
                        </a:lnTo>
                        <a:lnTo>
                          <a:pt x="66440" y="13987"/>
                        </a:lnTo>
                        <a:lnTo>
                          <a:pt x="66440" y="14006"/>
                        </a:lnTo>
                        <a:lnTo>
                          <a:pt x="66459" y="14006"/>
                        </a:lnTo>
                        <a:lnTo>
                          <a:pt x="66459" y="14015"/>
                        </a:lnTo>
                        <a:lnTo>
                          <a:pt x="66477" y="14015"/>
                        </a:lnTo>
                        <a:lnTo>
                          <a:pt x="66477" y="14034"/>
                        </a:lnTo>
                        <a:lnTo>
                          <a:pt x="66487" y="14034"/>
                        </a:lnTo>
                        <a:lnTo>
                          <a:pt x="66487" y="14052"/>
                        </a:lnTo>
                        <a:lnTo>
                          <a:pt x="66505" y="14052"/>
                        </a:lnTo>
                        <a:lnTo>
                          <a:pt x="66505" y="14061"/>
                        </a:lnTo>
                        <a:lnTo>
                          <a:pt x="66524" y="14061"/>
                        </a:lnTo>
                        <a:lnTo>
                          <a:pt x="66524" y="14080"/>
                        </a:lnTo>
                        <a:lnTo>
                          <a:pt x="66533" y="14080"/>
                        </a:lnTo>
                        <a:lnTo>
                          <a:pt x="66533" y="14098"/>
                        </a:lnTo>
                        <a:lnTo>
                          <a:pt x="66552" y="14098"/>
                        </a:lnTo>
                        <a:lnTo>
                          <a:pt x="66552" y="14108"/>
                        </a:lnTo>
                        <a:lnTo>
                          <a:pt x="66570" y="14108"/>
                        </a:lnTo>
                        <a:lnTo>
                          <a:pt x="66570" y="14126"/>
                        </a:lnTo>
                        <a:lnTo>
                          <a:pt x="66579" y="14126"/>
                        </a:lnTo>
                        <a:lnTo>
                          <a:pt x="66579" y="14145"/>
                        </a:lnTo>
                        <a:lnTo>
                          <a:pt x="66598" y="14145"/>
                        </a:lnTo>
                        <a:lnTo>
                          <a:pt x="66598" y="14154"/>
                        </a:lnTo>
                        <a:lnTo>
                          <a:pt x="66616" y="14154"/>
                        </a:lnTo>
                        <a:lnTo>
                          <a:pt x="66616" y="14172"/>
                        </a:lnTo>
                        <a:lnTo>
                          <a:pt x="66626" y="14172"/>
                        </a:lnTo>
                        <a:lnTo>
                          <a:pt x="66626" y="14191"/>
                        </a:lnTo>
                        <a:lnTo>
                          <a:pt x="66644" y="14191"/>
                        </a:lnTo>
                        <a:lnTo>
                          <a:pt x="66644" y="14200"/>
                        </a:lnTo>
                        <a:lnTo>
                          <a:pt x="66663" y="14200"/>
                        </a:lnTo>
                        <a:lnTo>
                          <a:pt x="66663" y="14219"/>
                        </a:lnTo>
                        <a:lnTo>
                          <a:pt x="66672" y="14219"/>
                        </a:lnTo>
                        <a:lnTo>
                          <a:pt x="66672" y="14237"/>
                        </a:lnTo>
                        <a:lnTo>
                          <a:pt x="66690" y="14237"/>
                        </a:lnTo>
                        <a:lnTo>
                          <a:pt x="66690" y="14265"/>
                        </a:lnTo>
                        <a:lnTo>
                          <a:pt x="66709" y="14265"/>
                        </a:lnTo>
                        <a:lnTo>
                          <a:pt x="66709" y="14284"/>
                        </a:lnTo>
                        <a:lnTo>
                          <a:pt x="66718" y="14284"/>
                        </a:lnTo>
                        <a:lnTo>
                          <a:pt x="66718" y="14293"/>
                        </a:lnTo>
                        <a:lnTo>
                          <a:pt x="66737" y="14293"/>
                        </a:lnTo>
                        <a:lnTo>
                          <a:pt x="66737" y="14311"/>
                        </a:lnTo>
                        <a:lnTo>
                          <a:pt x="66755" y="14311"/>
                        </a:lnTo>
                        <a:lnTo>
                          <a:pt x="66755" y="14330"/>
                        </a:lnTo>
                        <a:lnTo>
                          <a:pt x="66765" y="14330"/>
                        </a:lnTo>
                        <a:lnTo>
                          <a:pt x="66765" y="14339"/>
                        </a:lnTo>
                        <a:lnTo>
                          <a:pt x="66783" y="14339"/>
                        </a:lnTo>
                        <a:lnTo>
                          <a:pt x="66783" y="14358"/>
                        </a:lnTo>
                        <a:lnTo>
                          <a:pt x="66802" y="14358"/>
                        </a:lnTo>
                        <a:lnTo>
                          <a:pt x="66802" y="14385"/>
                        </a:lnTo>
                        <a:lnTo>
                          <a:pt x="66811" y="14385"/>
                        </a:lnTo>
                        <a:lnTo>
                          <a:pt x="66811" y="14404"/>
                        </a:lnTo>
                        <a:lnTo>
                          <a:pt x="66829" y="14404"/>
                        </a:lnTo>
                        <a:lnTo>
                          <a:pt x="66829" y="14423"/>
                        </a:lnTo>
                        <a:lnTo>
                          <a:pt x="66848" y="14423"/>
                        </a:lnTo>
                        <a:lnTo>
                          <a:pt x="66848" y="14450"/>
                        </a:lnTo>
                        <a:lnTo>
                          <a:pt x="66857" y="14450"/>
                        </a:lnTo>
                        <a:lnTo>
                          <a:pt x="66857" y="14469"/>
                        </a:lnTo>
                        <a:lnTo>
                          <a:pt x="66876" y="14469"/>
                        </a:lnTo>
                        <a:lnTo>
                          <a:pt x="66876" y="14478"/>
                        </a:lnTo>
                        <a:lnTo>
                          <a:pt x="66894" y="14478"/>
                        </a:lnTo>
                        <a:lnTo>
                          <a:pt x="66894" y="14515"/>
                        </a:lnTo>
                        <a:lnTo>
                          <a:pt x="66903" y="14515"/>
                        </a:lnTo>
                        <a:lnTo>
                          <a:pt x="66903" y="14524"/>
                        </a:lnTo>
                        <a:lnTo>
                          <a:pt x="66922" y="14524"/>
                        </a:lnTo>
                        <a:lnTo>
                          <a:pt x="66922" y="14543"/>
                        </a:lnTo>
                        <a:lnTo>
                          <a:pt x="66941" y="14543"/>
                        </a:lnTo>
                        <a:lnTo>
                          <a:pt x="66941" y="14571"/>
                        </a:lnTo>
                        <a:lnTo>
                          <a:pt x="66950" y="14571"/>
                        </a:lnTo>
                        <a:lnTo>
                          <a:pt x="66950" y="14589"/>
                        </a:lnTo>
                        <a:lnTo>
                          <a:pt x="66968" y="14589"/>
                        </a:lnTo>
                        <a:lnTo>
                          <a:pt x="66968" y="14608"/>
                        </a:lnTo>
                        <a:lnTo>
                          <a:pt x="66987" y="14608"/>
                        </a:lnTo>
                        <a:lnTo>
                          <a:pt x="66987" y="14636"/>
                        </a:lnTo>
                        <a:lnTo>
                          <a:pt x="66996" y="14636"/>
                        </a:lnTo>
                        <a:lnTo>
                          <a:pt x="66996" y="14663"/>
                        </a:lnTo>
                        <a:lnTo>
                          <a:pt x="67015" y="14663"/>
                        </a:lnTo>
                        <a:lnTo>
                          <a:pt x="67015" y="14682"/>
                        </a:lnTo>
                        <a:lnTo>
                          <a:pt x="67033" y="14682"/>
                        </a:lnTo>
                        <a:lnTo>
                          <a:pt x="67033" y="14710"/>
                        </a:lnTo>
                        <a:lnTo>
                          <a:pt x="67042" y="14710"/>
                        </a:lnTo>
                        <a:lnTo>
                          <a:pt x="67042" y="14728"/>
                        </a:lnTo>
                        <a:lnTo>
                          <a:pt x="67061" y="14728"/>
                        </a:lnTo>
                        <a:lnTo>
                          <a:pt x="67061" y="14756"/>
                        </a:lnTo>
                        <a:lnTo>
                          <a:pt x="67079" y="14756"/>
                        </a:lnTo>
                        <a:lnTo>
                          <a:pt x="67079" y="14775"/>
                        </a:lnTo>
                        <a:lnTo>
                          <a:pt x="67089" y="14775"/>
                        </a:lnTo>
                        <a:lnTo>
                          <a:pt x="67089" y="14802"/>
                        </a:lnTo>
                        <a:lnTo>
                          <a:pt x="67107" y="14802"/>
                        </a:lnTo>
                        <a:lnTo>
                          <a:pt x="67107" y="14839"/>
                        </a:lnTo>
                        <a:lnTo>
                          <a:pt x="67126" y="14839"/>
                        </a:lnTo>
                        <a:lnTo>
                          <a:pt x="67126" y="14849"/>
                        </a:lnTo>
                        <a:lnTo>
                          <a:pt x="67135" y="14849"/>
                        </a:lnTo>
                        <a:lnTo>
                          <a:pt x="67135" y="14886"/>
                        </a:lnTo>
                        <a:lnTo>
                          <a:pt x="67154" y="14886"/>
                        </a:lnTo>
                        <a:lnTo>
                          <a:pt x="67154" y="14913"/>
                        </a:lnTo>
                        <a:lnTo>
                          <a:pt x="67172" y="14913"/>
                        </a:lnTo>
                        <a:lnTo>
                          <a:pt x="67172" y="14941"/>
                        </a:lnTo>
                        <a:lnTo>
                          <a:pt x="67181" y="14941"/>
                        </a:lnTo>
                        <a:lnTo>
                          <a:pt x="67181" y="14978"/>
                        </a:lnTo>
                        <a:lnTo>
                          <a:pt x="67200" y="14978"/>
                        </a:lnTo>
                        <a:lnTo>
                          <a:pt x="67200" y="15006"/>
                        </a:lnTo>
                        <a:lnTo>
                          <a:pt x="67218" y="15006"/>
                        </a:lnTo>
                        <a:lnTo>
                          <a:pt x="67218" y="15034"/>
                        </a:lnTo>
                        <a:lnTo>
                          <a:pt x="67228" y="15034"/>
                        </a:lnTo>
                        <a:lnTo>
                          <a:pt x="67228" y="15052"/>
                        </a:lnTo>
                        <a:lnTo>
                          <a:pt x="67246" y="15052"/>
                        </a:lnTo>
                        <a:lnTo>
                          <a:pt x="67246" y="15080"/>
                        </a:lnTo>
                        <a:lnTo>
                          <a:pt x="67265" y="15080"/>
                        </a:lnTo>
                        <a:lnTo>
                          <a:pt x="67265" y="15126"/>
                        </a:lnTo>
                        <a:lnTo>
                          <a:pt x="67274" y="15126"/>
                        </a:lnTo>
                        <a:lnTo>
                          <a:pt x="67274" y="15164"/>
                        </a:lnTo>
                        <a:lnTo>
                          <a:pt x="67293" y="15164"/>
                        </a:lnTo>
                        <a:lnTo>
                          <a:pt x="67293" y="15191"/>
                        </a:lnTo>
                        <a:lnTo>
                          <a:pt x="67311" y="15191"/>
                        </a:lnTo>
                        <a:lnTo>
                          <a:pt x="67311" y="15219"/>
                        </a:lnTo>
                        <a:lnTo>
                          <a:pt x="67320" y="15219"/>
                        </a:lnTo>
                        <a:lnTo>
                          <a:pt x="67320" y="15265"/>
                        </a:lnTo>
                        <a:lnTo>
                          <a:pt x="67339" y="15265"/>
                        </a:lnTo>
                        <a:lnTo>
                          <a:pt x="67339" y="15302"/>
                        </a:lnTo>
                        <a:lnTo>
                          <a:pt x="67357" y="15302"/>
                        </a:lnTo>
                        <a:lnTo>
                          <a:pt x="67357" y="15330"/>
                        </a:lnTo>
                        <a:lnTo>
                          <a:pt x="67367" y="15330"/>
                        </a:lnTo>
                        <a:lnTo>
                          <a:pt x="67367" y="15377"/>
                        </a:lnTo>
                        <a:lnTo>
                          <a:pt x="67385" y="15377"/>
                        </a:lnTo>
                        <a:lnTo>
                          <a:pt x="67385" y="15423"/>
                        </a:lnTo>
                        <a:lnTo>
                          <a:pt x="67404" y="15423"/>
                        </a:lnTo>
                        <a:lnTo>
                          <a:pt x="67404" y="15469"/>
                        </a:lnTo>
                        <a:lnTo>
                          <a:pt x="67413" y="15469"/>
                        </a:lnTo>
                        <a:lnTo>
                          <a:pt x="67413" y="15516"/>
                        </a:lnTo>
                        <a:lnTo>
                          <a:pt x="67431" y="15516"/>
                        </a:lnTo>
                        <a:lnTo>
                          <a:pt x="67431" y="15543"/>
                        </a:lnTo>
                        <a:lnTo>
                          <a:pt x="67450" y="15543"/>
                        </a:lnTo>
                        <a:lnTo>
                          <a:pt x="67450" y="15590"/>
                        </a:lnTo>
                        <a:lnTo>
                          <a:pt x="67459" y="15590"/>
                        </a:lnTo>
                        <a:lnTo>
                          <a:pt x="67459" y="15654"/>
                        </a:lnTo>
                        <a:lnTo>
                          <a:pt x="67478" y="15654"/>
                        </a:lnTo>
                        <a:lnTo>
                          <a:pt x="67478" y="15701"/>
                        </a:lnTo>
                        <a:lnTo>
                          <a:pt x="67496" y="15701"/>
                        </a:lnTo>
                        <a:lnTo>
                          <a:pt x="67496" y="15766"/>
                        </a:lnTo>
                        <a:lnTo>
                          <a:pt x="67506" y="15766"/>
                        </a:lnTo>
                        <a:lnTo>
                          <a:pt x="67506" y="15821"/>
                        </a:lnTo>
                        <a:lnTo>
                          <a:pt x="67524" y="15821"/>
                        </a:lnTo>
                        <a:lnTo>
                          <a:pt x="67524" y="15886"/>
                        </a:lnTo>
                        <a:lnTo>
                          <a:pt x="67543" y="15886"/>
                        </a:lnTo>
                        <a:lnTo>
                          <a:pt x="67543" y="15960"/>
                        </a:lnTo>
                        <a:lnTo>
                          <a:pt x="67552" y="15960"/>
                        </a:lnTo>
                        <a:lnTo>
                          <a:pt x="67552" y="16053"/>
                        </a:lnTo>
                        <a:lnTo>
                          <a:pt x="67570" y="16053"/>
                        </a:lnTo>
                        <a:lnTo>
                          <a:pt x="67570" y="16136"/>
                        </a:lnTo>
                        <a:lnTo>
                          <a:pt x="67589" y="16136"/>
                        </a:lnTo>
                        <a:lnTo>
                          <a:pt x="67589" y="16257"/>
                        </a:lnTo>
                        <a:lnTo>
                          <a:pt x="67598" y="16257"/>
                        </a:lnTo>
                        <a:lnTo>
                          <a:pt x="67598" y="16395"/>
                        </a:lnTo>
                        <a:lnTo>
                          <a:pt x="67617" y="16395"/>
                        </a:lnTo>
                        <a:lnTo>
                          <a:pt x="67617" y="16423"/>
                        </a:lnTo>
                        <a:lnTo>
                          <a:pt x="67644" y="16423"/>
                        </a:lnTo>
                        <a:lnTo>
                          <a:pt x="67644" y="16414"/>
                        </a:lnTo>
                        <a:lnTo>
                          <a:pt x="67663" y="16414"/>
                        </a:lnTo>
                        <a:lnTo>
                          <a:pt x="67663" y="16395"/>
                        </a:lnTo>
                        <a:lnTo>
                          <a:pt x="67691" y="16395"/>
                        </a:lnTo>
                        <a:lnTo>
                          <a:pt x="67691" y="16377"/>
                        </a:lnTo>
                        <a:lnTo>
                          <a:pt x="67728" y="16377"/>
                        </a:lnTo>
                        <a:lnTo>
                          <a:pt x="67728" y="16368"/>
                        </a:lnTo>
                        <a:lnTo>
                          <a:pt x="67756" y="16368"/>
                        </a:lnTo>
                        <a:lnTo>
                          <a:pt x="67756" y="16349"/>
                        </a:lnTo>
                        <a:lnTo>
                          <a:pt x="67783" y="16349"/>
                        </a:lnTo>
                        <a:lnTo>
                          <a:pt x="67783" y="16331"/>
                        </a:lnTo>
                        <a:lnTo>
                          <a:pt x="67820" y="16331"/>
                        </a:lnTo>
                        <a:lnTo>
                          <a:pt x="67820" y="16321"/>
                        </a:lnTo>
                        <a:lnTo>
                          <a:pt x="67867" y="16321"/>
                        </a:lnTo>
                        <a:lnTo>
                          <a:pt x="67867" y="16303"/>
                        </a:lnTo>
                        <a:lnTo>
                          <a:pt x="67913" y="16303"/>
                        </a:lnTo>
                        <a:lnTo>
                          <a:pt x="67913" y="16284"/>
                        </a:lnTo>
                        <a:lnTo>
                          <a:pt x="67959" y="16284"/>
                        </a:lnTo>
                        <a:lnTo>
                          <a:pt x="67959" y="16275"/>
                        </a:lnTo>
                        <a:lnTo>
                          <a:pt x="68006" y="16275"/>
                        </a:lnTo>
                        <a:lnTo>
                          <a:pt x="68006" y="16257"/>
                        </a:lnTo>
                        <a:lnTo>
                          <a:pt x="68052" y="16257"/>
                        </a:lnTo>
                        <a:lnTo>
                          <a:pt x="68052" y="16238"/>
                        </a:lnTo>
                        <a:lnTo>
                          <a:pt x="68145" y="16238"/>
                        </a:lnTo>
                        <a:lnTo>
                          <a:pt x="68145" y="16229"/>
                        </a:lnTo>
                        <a:lnTo>
                          <a:pt x="68247" y="16229"/>
                        </a:lnTo>
                        <a:lnTo>
                          <a:pt x="68247" y="16210"/>
                        </a:lnTo>
                        <a:lnTo>
                          <a:pt x="68608" y="16210"/>
                        </a:lnTo>
                        <a:lnTo>
                          <a:pt x="68608" y="16229"/>
                        </a:lnTo>
                        <a:lnTo>
                          <a:pt x="68682" y="16229"/>
                        </a:lnTo>
                        <a:lnTo>
                          <a:pt x="68682" y="16238"/>
                        </a:lnTo>
                        <a:lnTo>
                          <a:pt x="68747" y="16238"/>
                        </a:lnTo>
                        <a:lnTo>
                          <a:pt x="68747" y="16257"/>
                        </a:lnTo>
                        <a:lnTo>
                          <a:pt x="68821" y="16257"/>
                        </a:lnTo>
                        <a:lnTo>
                          <a:pt x="68821" y="16275"/>
                        </a:lnTo>
                        <a:lnTo>
                          <a:pt x="68867" y="16275"/>
                        </a:lnTo>
                        <a:lnTo>
                          <a:pt x="68867" y="16284"/>
                        </a:lnTo>
                        <a:lnTo>
                          <a:pt x="68913" y="16284"/>
                        </a:lnTo>
                        <a:lnTo>
                          <a:pt x="68913" y="16303"/>
                        </a:lnTo>
                        <a:lnTo>
                          <a:pt x="68941" y="16303"/>
                        </a:lnTo>
                        <a:lnTo>
                          <a:pt x="68941" y="16321"/>
                        </a:lnTo>
                        <a:lnTo>
                          <a:pt x="68988" y="16321"/>
                        </a:lnTo>
                        <a:lnTo>
                          <a:pt x="68988" y="16331"/>
                        </a:lnTo>
                        <a:lnTo>
                          <a:pt x="69025" y="16331"/>
                        </a:lnTo>
                        <a:lnTo>
                          <a:pt x="69025" y="16349"/>
                        </a:lnTo>
                        <a:lnTo>
                          <a:pt x="69071" y="16349"/>
                        </a:lnTo>
                        <a:lnTo>
                          <a:pt x="69071" y="16368"/>
                        </a:lnTo>
                        <a:lnTo>
                          <a:pt x="69080" y="16368"/>
                        </a:lnTo>
                        <a:lnTo>
                          <a:pt x="69080" y="16377"/>
                        </a:lnTo>
                        <a:lnTo>
                          <a:pt x="69117" y="16377"/>
                        </a:lnTo>
                        <a:lnTo>
                          <a:pt x="69117" y="16395"/>
                        </a:lnTo>
                        <a:lnTo>
                          <a:pt x="69145" y="16395"/>
                        </a:lnTo>
                        <a:lnTo>
                          <a:pt x="69145" y="16414"/>
                        </a:lnTo>
                        <a:lnTo>
                          <a:pt x="69164" y="16414"/>
                        </a:lnTo>
                        <a:lnTo>
                          <a:pt x="69164" y="16423"/>
                        </a:lnTo>
                        <a:lnTo>
                          <a:pt x="69191" y="16423"/>
                        </a:lnTo>
                        <a:lnTo>
                          <a:pt x="69191" y="16442"/>
                        </a:lnTo>
                        <a:lnTo>
                          <a:pt x="69219" y="16442"/>
                        </a:lnTo>
                        <a:lnTo>
                          <a:pt x="69219" y="16460"/>
                        </a:lnTo>
                        <a:lnTo>
                          <a:pt x="69238" y="16460"/>
                        </a:lnTo>
                        <a:lnTo>
                          <a:pt x="69238" y="16470"/>
                        </a:lnTo>
                        <a:lnTo>
                          <a:pt x="69265" y="16470"/>
                        </a:lnTo>
                        <a:lnTo>
                          <a:pt x="69265" y="16488"/>
                        </a:lnTo>
                        <a:lnTo>
                          <a:pt x="69284" y="16488"/>
                        </a:lnTo>
                        <a:lnTo>
                          <a:pt x="69284" y="16507"/>
                        </a:lnTo>
                        <a:lnTo>
                          <a:pt x="69302" y="16507"/>
                        </a:lnTo>
                        <a:lnTo>
                          <a:pt x="69302" y="16516"/>
                        </a:lnTo>
                        <a:lnTo>
                          <a:pt x="69330" y="16516"/>
                        </a:lnTo>
                        <a:lnTo>
                          <a:pt x="69330" y="16534"/>
                        </a:lnTo>
                        <a:lnTo>
                          <a:pt x="69349" y="16534"/>
                        </a:lnTo>
                        <a:lnTo>
                          <a:pt x="69349" y="16553"/>
                        </a:lnTo>
                        <a:lnTo>
                          <a:pt x="69358" y="16553"/>
                        </a:lnTo>
                        <a:lnTo>
                          <a:pt x="69358" y="16562"/>
                        </a:lnTo>
                        <a:lnTo>
                          <a:pt x="69377" y="16562"/>
                        </a:lnTo>
                        <a:lnTo>
                          <a:pt x="69377" y="16581"/>
                        </a:lnTo>
                        <a:lnTo>
                          <a:pt x="69395" y="16581"/>
                        </a:lnTo>
                        <a:lnTo>
                          <a:pt x="69395" y="16599"/>
                        </a:lnTo>
                        <a:lnTo>
                          <a:pt x="69423" y="16599"/>
                        </a:lnTo>
                        <a:lnTo>
                          <a:pt x="69423" y="16608"/>
                        </a:lnTo>
                        <a:lnTo>
                          <a:pt x="69441" y="16608"/>
                        </a:lnTo>
                        <a:lnTo>
                          <a:pt x="69441" y="16627"/>
                        </a:lnTo>
                        <a:lnTo>
                          <a:pt x="69451" y="16627"/>
                        </a:lnTo>
                        <a:lnTo>
                          <a:pt x="69451" y="16646"/>
                        </a:lnTo>
                        <a:lnTo>
                          <a:pt x="69469" y="16646"/>
                        </a:lnTo>
                        <a:lnTo>
                          <a:pt x="69469" y="16655"/>
                        </a:lnTo>
                        <a:lnTo>
                          <a:pt x="69488" y="16655"/>
                        </a:lnTo>
                        <a:lnTo>
                          <a:pt x="69488" y="16692"/>
                        </a:lnTo>
                        <a:lnTo>
                          <a:pt x="69497" y="16692"/>
                        </a:lnTo>
                        <a:lnTo>
                          <a:pt x="69497" y="16701"/>
                        </a:lnTo>
                        <a:lnTo>
                          <a:pt x="69516" y="16701"/>
                        </a:lnTo>
                        <a:lnTo>
                          <a:pt x="69516" y="16720"/>
                        </a:lnTo>
                        <a:lnTo>
                          <a:pt x="69534" y="16720"/>
                        </a:lnTo>
                        <a:lnTo>
                          <a:pt x="69534" y="16738"/>
                        </a:lnTo>
                        <a:lnTo>
                          <a:pt x="69543" y="16738"/>
                        </a:lnTo>
                        <a:lnTo>
                          <a:pt x="69543" y="16766"/>
                        </a:lnTo>
                        <a:lnTo>
                          <a:pt x="69562" y="16766"/>
                        </a:lnTo>
                        <a:lnTo>
                          <a:pt x="69562" y="16784"/>
                        </a:lnTo>
                        <a:lnTo>
                          <a:pt x="69580" y="16784"/>
                        </a:lnTo>
                        <a:lnTo>
                          <a:pt x="69580" y="16794"/>
                        </a:lnTo>
                        <a:lnTo>
                          <a:pt x="69590" y="16794"/>
                        </a:lnTo>
                        <a:lnTo>
                          <a:pt x="69590" y="16831"/>
                        </a:lnTo>
                        <a:lnTo>
                          <a:pt x="69608" y="16831"/>
                        </a:lnTo>
                        <a:lnTo>
                          <a:pt x="69608" y="16840"/>
                        </a:lnTo>
                        <a:lnTo>
                          <a:pt x="69627" y="16840"/>
                        </a:lnTo>
                        <a:lnTo>
                          <a:pt x="69627" y="16877"/>
                        </a:lnTo>
                        <a:lnTo>
                          <a:pt x="69636" y="16877"/>
                        </a:lnTo>
                        <a:lnTo>
                          <a:pt x="69636" y="16886"/>
                        </a:lnTo>
                        <a:lnTo>
                          <a:pt x="69654" y="16886"/>
                        </a:lnTo>
                        <a:lnTo>
                          <a:pt x="69654" y="16923"/>
                        </a:lnTo>
                        <a:lnTo>
                          <a:pt x="69673" y="16923"/>
                        </a:lnTo>
                        <a:lnTo>
                          <a:pt x="69673" y="16951"/>
                        </a:lnTo>
                        <a:lnTo>
                          <a:pt x="69682" y="16951"/>
                        </a:lnTo>
                        <a:lnTo>
                          <a:pt x="69682" y="16979"/>
                        </a:lnTo>
                        <a:lnTo>
                          <a:pt x="69701" y="16979"/>
                        </a:lnTo>
                        <a:lnTo>
                          <a:pt x="69701" y="17016"/>
                        </a:lnTo>
                        <a:lnTo>
                          <a:pt x="69719" y="17016"/>
                        </a:lnTo>
                        <a:lnTo>
                          <a:pt x="69719" y="17044"/>
                        </a:lnTo>
                        <a:lnTo>
                          <a:pt x="69729" y="17044"/>
                        </a:lnTo>
                        <a:lnTo>
                          <a:pt x="69729" y="17072"/>
                        </a:lnTo>
                        <a:lnTo>
                          <a:pt x="69747" y="17072"/>
                        </a:lnTo>
                        <a:lnTo>
                          <a:pt x="69747" y="17118"/>
                        </a:lnTo>
                        <a:lnTo>
                          <a:pt x="69766" y="17118"/>
                        </a:lnTo>
                        <a:lnTo>
                          <a:pt x="69766" y="17164"/>
                        </a:lnTo>
                        <a:lnTo>
                          <a:pt x="69775" y="17164"/>
                        </a:lnTo>
                        <a:lnTo>
                          <a:pt x="69775" y="17229"/>
                        </a:lnTo>
                        <a:lnTo>
                          <a:pt x="69793" y="17229"/>
                        </a:lnTo>
                        <a:lnTo>
                          <a:pt x="69793" y="17275"/>
                        </a:lnTo>
                        <a:lnTo>
                          <a:pt x="69812" y="17275"/>
                        </a:lnTo>
                        <a:lnTo>
                          <a:pt x="69812" y="17340"/>
                        </a:lnTo>
                        <a:lnTo>
                          <a:pt x="69821" y="17340"/>
                        </a:lnTo>
                        <a:lnTo>
                          <a:pt x="69821" y="17479"/>
                        </a:lnTo>
                        <a:lnTo>
                          <a:pt x="69840" y="17479"/>
                        </a:lnTo>
                        <a:lnTo>
                          <a:pt x="69840" y="17711"/>
                        </a:lnTo>
                        <a:lnTo>
                          <a:pt x="69821" y="17711"/>
                        </a:lnTo>
                        <a:lnTo>
                          <a:pt x="69821" y="17850"/>
                        </a:lnTo>
                        <a:lnTo>
                          <a:pt x="69812" y="17850"/>
                        </a:lnTo>
                        <a:lnTo>
                          <a:pt x="69812" y="17905"/>
                        </a:lnTo>
                        <a:lnTo>
                          <a:pt x="69793" y="17905"/>
                        </a:lnTo>
                        <a:lnTo>
                          <a:pt x="69793" y="17970"/>
                        </a:lnTo>
                        <a:lnTo>
                          <a:pt x="69775" y="17970"/>
                        </a:lnTo>
                        <a:lnTo>
                          <a:pt x="69775" y="18035"/>
                        </a:lnTo>
                        <a:lnTo>
                          <a:pt x="69766" y="18035"/>
                        </a:lnTo>
                        <a:lnTo>
                          <a:pt x="69766" y="18081"/>
                        </a:lnTo>
                        <a:lnTo>
                          <a:pt x="69747" y="18081"/>
                        </a:lnTo>
                        <a:lnTo>
                          <a:pt x="69747" y="18109"/>
                        </a:lnTo>
                        <a:lnTo>
                          <a:pt x="69729" y="18109"/>
                        </a:lnTo>
                        <a:lnTo>
                          <a:pt x="69729" y="18137"/>
                        </a:lnTo>
                        <a:lnTo>
                          <a:pt x="69719" y="18137"/>
                        </a:lnTo>
                        <a:lnTo>
                          <a:pt x="69719" y="18174"/>
                        </a:lnTo>
                        <a:lnTo>
                          <a:pt x="69701" y="18174"/>
                        </a:lnTo>
                        <a:lnTo>
                          <a:pt x="69701" y="18202"/>
                        </a:lnTo>
                        <a:lnTo>
                          <a:pt x="69682" y="18202"/>
                        </a:lnTo>
                        <a:lnTo>
                          <a:pt x="69682" y="18229"/>
                        </a:lnTo>
                        <a:lnTo>
                          <a:pt x="69673" y="18229"/>
                        </a:lnTo>
                        <a:lnTo>
                          <a:pt x="69673" y="18266"/>
                        </a:lnTo>
                        <a:lnTo>
                          <a:pt x="69654" y="18266"/>
                        </a:lnTo>
                        <a:lnTo>
                          <a:pt x="69654" y="18294"/>
                        </a:lnTo>
                        <a:lnTo>
                          <a:pt x="69636" y="18294"/>
                        </a:lnTo>
                        <a:lnTo>
                          <a:pt x="69636" y="18322"/>
                        </a:lnTo>
                        <a:lnTo>
                          <a:pt x="69627" y="18322"/>
                        </a:lnTo>
                        <a:lnTo>
                          <a:pt x="69627" y="18341"/>
                        </a:lnTo>
                        <a:lnTo>
                          <a:pt x="69608" y="18341"/>
                        </a:lnTo>
                        <a:lnTo>
                          <a:pt x="69608" y="18368"/>
                        </a:lnTo>
                        <a:lnTo>
                          <a:pt x="69590" y="18368"/>
                        </a:lnTo>
                        <a:lnTo>
                          <a:pt x="69590" y="18387"/>
                        </a:lnTo>
                        <a:lnTo>
                          <a:pt x="69580" y="18387"/>
                        </a:lnTo>
                        <a:lnTo>
                          <a:pt x="69580" y="18405"/>
                        </a:lnTo>
                        <a:lnTo>
                          <a:pt x="69562" y="18405"/>
                        </a:lnTo>
                        <a:lnTo>
                          <a:pt x="69562" y="18415"/>
                        </a:lnTo>
                        <a:lnTo>
                          <a:pt x="69590" y="18415"/>
                        </a:lnTo>
                        <a:lnTo>
                          <a:pt x="69590" y="18405"/>
                        </a:lnTo>
                        <a:lnTo>
                          <a:pt x="69627" y="18405"/>
                        </a:lnTo>
                        <a:lnTo>
                          <a:pt x="69627" y="18387"/>
                        </a:lnTo>
                        <a:lnTo>
                          <a:pt x="69654" y="18387"/>
                        </a:lnTo>
                        <a:lnTo>
                          <a:pt x="69654" y="18368"/>
                        </a:lnTo>
                        <a:lnTo>
                          <a:pt x="69682" y="18368"/>
                        </a:lnTo>
                        <a:lnTo>
                          <a:pt x="69682" y="18359"/>
                        </a:lnTo>
                        <a:lnTo>
                          <a:pt x="69701" y="18359"/>
                        </a:lnTo>
                        <a:lnTo>
                          <a:pt x="69701" y="18341"/>
                        </a:lnTo>
                        <a:lnTo>
                          <a:pt x="69729" y="18341"/>
                        </a:lnTo>
                        <a:lnTo>
                          <a:pt x="69729" y="18322"/>
                        </a:lnTo>
                        <a:lnTo>
                          <a:pt x="69766" y="18322"/>
                        </a:lnTo>
                        <a:lnTo>
                          <a:pt x="69766" y="18313"/>
                        </a:lnTo>
                        <a:lnTo>
                          <a:pt x="69812" y="18313"/>
                        </a:lnTo>
                        <a:lnTo>
                          <a:pt x="69812" y="18294"/>
                        </a:lnTo>
                        <a:lnTo>
                          <a:pt x="69858" y="18294"/>
                        </a:lnTo>
                        <a:lnTo>
                          <a:pt x="69858" y="18276"/>
                        </a:lnTo>
                        <a:lnTo>
                          <a:pt x="69905" y="18276"/>
                        </a:lnTo>
                        <a:lnTo>
                          <a:pt x="69905" y="18266"/>
                        </a:lnTo>
                        <a:lnTo>
                          <a:pt x="69932" y="18266"/>
                        </a:lnTo>
                        <a:lnTo>
                          <a:pt x="69932" y="18248"/>
                        </a:lnTo>
                        <a:lnTo>
                          <a:pt x="69979" y="18248"/>
                        </a:lnTo>
                        <a:lnTo>
                          <a:pt x="69979" y="18229"/>
                        </a:lnTo>
                        <a:lnTo>
                          <a:pt x="70025" y="18229"/>
                        </a:lnTo>
                        <a:lnTo>
                          <a:pt x="70025" y="18220"/>
                        </a:lnTo>
                        <a:lnTo>
                          <a:pt x="70090" y="18220"/>
                        </a:lnTo>
                        <a:lnTo>
                          <a:pt x="70090" y="18202"/>
                        </a:lnTo>
                        <a:lnTo>
                          <a:pt x="70192" y="18202"/>
                        </a:lnTo>
                        <a:lnTo>
                          <a:pt x="70192" y="18183"/>
                        </a:lnTo>
                        <a:lnTo>
                          <a:pt x="70303" y="18183"/>
                        </a:lnTo>
                        <a:lnTo>
                          <a:pt x="70303" y="18174"/>
                        </a:lnTo>
                        <a:lnTo>
                          <a:pt x="70627" y="18174"/>
                        </a:lnTo>
                        <a:lnTo>
                          <a:pt x="70627" y="18183"/>
                        </a:lnTo>
                        <a:lnTo>
                          <a:pt x="70738" y="18183"/>
                        </a:lnTo>
                        <a:lnTo>
                          <a:pt x="70738" y="18202"/>
                        </a:lnTo>
                        <a:lnTo>
                          <a:pt x="70812" y="18202"/>
                        </a:lnTo>
                        <a:lnTo>
                          <a:pt x="70812" y="18220"/>
                        </a:lnTo>
                        <a:lnTo>
                          <a:pt x="70877" y="18220"/>
                        </a:lnTo>
                        <a:lnTo>
                          <a:pt x="70877" y="18229"/>
                        </a:lnTo>
                        <a:lnTo>
                          <a:pt x="70951" y="18229"/>
                        </a:lnTo>
                        <a:lnTo>
                          <a:pt x="70951" y="18248"/>
                        </a:lnTo>
                        <a:lnTo>
                          <a:pt x="70998" y="18248"/>
                        </a:lnTo>
                        <a:lnTo>
                          <a:pt x="70998" y="18266"/>
                        </a:lnTo>
                        <a:lnTo>
                          <a:pt x="71025" y="18266"/>
                        </a:lnTo>
                        <a:lnTo>
                          <a:pt x="71025" y="18276"/>
                        </a:lnTo>
                        <a:lnTo>
                          <a:pt x="71072" y="18276"/>
                        </a:lnTo>
                        <a:lnTo>
                          <a:pt x="71072" y="18294"/>
                        </a:lnTo>
                        <a:lnTo>
                          <a:pt x="71109" y="18294"/>
                        </a:lnTo>
                        <a:lnTo>
                          <a:pt x="71109" y="18313"/>
                        </a:lnTo>
                        <a:lnTo>
                          <a:pt x="71136" y="18313"/>
                        </a:lnTo>
                        <a:lnTo>
                          <a:pt x="71136" y="18322"/>
                        </a:lnTo>
                        <a:lnTo>
                          <a:pt x="71183" y="18322"/>
                        </a:lnTo>
                        <a:lnTo>
                          <a:pt x="71183" y="18341"/>
                        </a:lnTo>
                        <a:lnTo>
                          <a:pt x="71211" y="18341"/>
                        </a:lnTo>
                        <a:lnTo>
                          <a:pt x="71211" y="18359"/>
                        </a:lnTo>
                        <a:lnTo>
                          <a:pt x="71248" y="18359"/>
                        </a:lnTo>
                        <a:lnTo>
                          <a:pt x="71248" y="18368"/>
                        </a:lnTo>
                        <a:lnTo>
                          <a:pt x="71275" y="18368"/>
                        </a:lnTo>
                        <a:lnTo>
                          <a:pt x="71275" y="18387"/>
                        </a:lnTo>
                        <a:lnTo>
                          <a:pt x="71303" y="18387"/>
                        </a:lnTo>
                        <a:lnTo>
                          <a:pt x="71303" y="18405"/>
                        </a:lnTo>
                        <a:lnTo>
                          <a:pt x="71322" y="18405"/>
                        </a:lnTo>
                        <a:lnTo>
                          <a:pt x="71322" y="18415"/>
                        </a:lnTo>
                        <a:lnTo>
                          <a:pt x="71350" y="18415"/>
                        </a:lnTo>
                        <a:lnTo>
                          <a:pt x="71350" y="18433"/>
                        </a:lnTo>
                        <a:lnTo>
                          <a:pt x="71368" y="18433"/>
                        </a:lnTo>
                        <a:lnTo>
                          <a:pt x="71368" y="18452"/>
                        </a:lnTo>
                        <a:lnTo>
                          <a:pt x="71396" y="18452"/>
                        </a:lnTo>
                        <a:lnTo>
                          <a:pt x="71396" y="18461"/>
                        </a:lnTo>
                        <a:lnTo>
                          <a:pt x="71414" y="18461"/>
                        </a:lnTo>
                        <a:lnTo>
                          <a:pt x="71414" y="18480"/>
                        </a:lnTo>
                        <a:lnTo>
                          <a:pt x="71442" y="18480"/>
                        </a:lnTo>
                        <a:lnTo>
                          <a:pt x="71442" y="18498"/>
                        </a:lnTo>
                        <a:lnTo>
                          <a:pt x="71461" y="18498"/>
                        </a:lnTo>
                        <a:lnTo>
                          <a:pt x="71461" y="18507"/>
                        </a:lnTo>
                        <a:lnTo>
                          <a:pt x="71488" y="18507"/>
                        </a:lnTo>
                        <a:lnTo>
                          <a:pt x="71488" y="18526"/>
                        </a:lnTo>
                        <a:lnTo>
                          <a:pt x="71507" y="18526"/>
                        </a:lnTo>
                        <a:lnTo>
                          <a:pt x="71507" y="18544"/>
                        </a:lnTo>
                        <a:lnTo>
                          <a:pt x="71525" y="18544"/>
                        </a:lnTo>
                        <a:lnTo>
                          <a:pt x="71525" y="18554"/>
                        </a:lnTo>
                        <a:lnTo>
                          <a:pt x="71535" y="18554"/>
                        </a:lnTo>
                        <a:lnTo>
                          <a:pt x="71535" y="18572"/>
                        </a:lnTo>
                        <a:lnTo>
                          <a:pt x="71572" y="18572"/>
                        </a:lnTo>
                        <a:lnTo>
                          <a:pt x="71572" y="18591"/>
                        </a:lnTo>
                        <a:lnTo>
                          <a:pt x="71581" y="18591"/>
                        </a:lnTo>
                        <a:lnTo>
                          <a:pt x="71581" y="18600"/>
                        </a:lnTo>
                        <a:lnTo>
                          <a:pt x="71600" y="18600"/>
                        </a:lnTo>
                        <a:lnTo>
                          <a:pt x="71600" y="18618"/>
                        </a:lnTo>
                        <a:lnTo>
                          <a:pt x="71618" y="18618"/>
                        </a:lnTo>
                        <a:lnTo>
                          <a:pt x="71618" y="18637"/>
                        </a:lnTo>
                        <a:lnTo>
                          <a:pt x="71627" y="18637"/>
                        </a:lnTo>
                        <a:lnTo>
                          <a:pt x="71627" y="18646"/>
                        </a:lnTo>
                        <a:lnTo>
                          <a:pt x="71646" y="18646"/>
                        </a:lnTo>
                        <a:lnTo>
                          <a:pt x="71646" y="18665"/>
                        </a:lnTo>
                        <a:lnTo>
                          <a:pt x="71664" y="18665"/>
                        </a:lnTo>
                        <a:lnTo>
                          <a:pt x="71664" y="18683"/>
                        </a:lnTo>
                        <a:lnTo>
                          <a:pt x="71674" y="18683"/>
                        </a:lnTo>
                        <a:lnTo>
                          <a:pt x="71674" y="18693"/>
                        </a:lnTo>
                        <a:lnTo>
                          <a:pt x="71692" y="18693"/>
                        </a:lnTo>
                        <a:lnTo>
                          <a:pt x="71692" y="18711"/>
                        </a:lnTo>
                        <a:lnTo>
                          <a:pt x="71711" y="18711"/>
                        </a:lnTo>
                        <a:lnTo>
                          <a:pt x="71711" y="18730"/>
                        </a:lnTo>
                        <a:lnTo>
                          <a:pt x="71720" y="18730"/>
                        </a:lnTo>
                        <a:lnTo>
                          <a:pt x="71720" y="18739"/>
                        </a:lnTo>
                        <a:lnTo>
                          <a:pt x="71739" y="18739"/>
                        </a:lnTo>
                        <a:lnTo>
                          <a:pt x="71739" y="18757"/>
                        </a:lnTo>
                        <a:lnTo>
                          <a:pt x="71757" y="18757"/>
                        </a:lnTo>
                        <a:lnTo>
                          <a:pt x="71757" y="18739"/>
                        </a:lnTo>
                        <a:lnTo>
                          <a:pt x="71766" y="18739"/>
                        </a:lnTo>
                        <a:lnTo>
                          <a:pt x="71766" y="18730"/>
                        </a:lnTo>
                        <a:lnTo>
                          <a:pt x="71785" y="18730"/>
                        </a:lnTo>
                        <a:lnTo>
                          <a:pt x="71785" y="18711"/>
                        </a:lnTo>
                        <a:lnTo>
                          <a:pt x="71803" y="18711"/>
                        </a:lnTo>
                        <a:lnTo>
                          <a:pt x="71803" y="18693"/>
                        </a:lnTo>
                        <a:lnTo>
                          <a:pt x="71831" y="18693"/>
                        </a:lnTo>
                        <a:lnTo>
                          <a:pt x="71831" y="18683"/>
                        </a:lnTo>
                        <a:lnTo>
                          <a:pt x="71850" y="18683"/>
                        </a:lnTo>
                        <a:lnTo>
                          <a:pt x="71850" y="18665"/>
                        </a:lnTo>
                        <a:lnTo>
                          <a:pt x="71859" y="18665"/>
                        </a:lnTo>
                        <a:lnTo>
                          <a:pt x="71859" y="18646"/>
                        </a:lnTo>
                        <a:lnTo>
                          <a:pt x="71877" y="18646"/>
                        </a:lnTo>
                        <a:lnTo>
                          <a:pt x="71877" y="18637"/>
                        </a:lnTo>
                        <a:lnTo>
                          <a:pt x="71905" y="18637"/>
                        </a:lnTo>
                        <a:lnTo>
                          <a:pt x="71905" y="18618"/>
                        </a:lnTo>
                        <a:lnTo>
                          <a:pt x="71924" y="18618"/>
                        </a:lnTo>
                        <a:lnTo>
                          <a:pt x="71924" y="18600"/>
                        </a:lnTo>
                        <a:lnTo>
                          <a:pt x="71952" y="18600"/>
                        </a:lnTo>
                        <a:lnTo>
                          <a:pt x="71952" y="18591"/>
                        </a:lnTo>
                        <a:lnTo>
                          <a:pt x="71989" y="18591"/>
                        </a:lnTo>
                        <a:lnTo>
                          <a:pt x="71989" y="18572"/>
                        </a:lnTo>
                        <a:lnTo>
                          <a:pt x="72016" y="18572"/>
                        </a:lnTo>
                        <a:lnTo>
                          <a:pt x="72016" y="18554"/>
                        </a:lnTo>
                        <a:lnTo>
                          <a:pt x="72044" y="18554"/>
                        </a:lnTo>
                        <a:lnTo>
                          <a:pt x="72044" y="18544"/>
                        </a:lnTo>
                        <a:lnTo>
                          <a:pt x="72081" y="18544"/>
                        </a:lnTo>
                        <a:lnTo>
                          <a:pt x="72081" y="18526"/>
                        </a:lnTo>
                        <a:lnTo>
                          <a:pt x="72109" y="18526"/>
                        </a:lnTo>
                        <a:lnTo>
                          <a:pt x="72109" y="18507"/>
                        </a:lnTo>
                        <a:lnTo>
                          <a:pt x="72137" y="18507"/>
                        </a:lnTo>
                        <a:lnTo>
                          <a:pt x="72137" y="18498"/>
                        </a:lnTo>
                        <a:lnTo>
                          <a:pt x="72183" y="18498"/>
                        </a:lnTo>
                        <a:lnTo>
                          <a:pt x="72183" y="18480"/>
                        </a:lnTo>
                        <a:lnTo>
                          <a:pt x="72267" y="18480"/>
                        </a:lnTo>
                        <a:lnTo>
                          <a:pt x="72267" y="18461"/>
                        </a:lnTo>
                        <a:lnTo>
                          <a:pt x="72341" y="18461"/>
                        </a:lnTo>
                        <a:lnTo>
                          <a:pt x="72341" y="18452"/>
                        </a:lnTo>
                        <a:lnTo>
                          <a:pt x="72415" y="18452"/>
                        </a:lnTo>
                        <a:lnTo>
                          <a:pt x="72415" y="18433"/>
                        </a:lnTo>
                        <a:lnTo>
                          <a:pt x="72498" y="18433"/>
                        </a:lnTo>
                        <a:lnTo>
                          <a:pt x="72498" y="18452"/>
                        </a:lnTo>
                        <a:lnTo>
                          <a:pt x="72711" y="18452"/>
                        </a:lnTo>
                        <a:lnTo>
                          <a:pt x="72711" y="18461"/>
                        </a:lnTo>
                        <a:lnTo>
                          <a:pt x="72776" y="18461"/>
                        </a:lnTo>
                        <a:lnTo>
                          <a:pt x="72776" y="18480"/>
                        </a:lnTo>
                        <a:lnTo>
                          <a:pt x="72832" y="18480"/>
                        </a:lnTo>
                        <a:lnTo>
                          <a:pt x="72832" y="18498"/>
                        </a:lnTo>
                        <a:lnTo>
                          <a:pt x="72869" y="18498"/>
                        </a:lnTo>
                        <a:lnTo>
                          <a:pt x="72869" y="18507"/>
                        </a:lnTo>
                        <a:lnTo>
                          <a:pt x="72915" y="18507"/>
                        </a:lnTo>
                        <a:lnTo>
                          <a:pt x="72915" y="18526"/>
                        </a:lnTo>
                        <a:lnTo>
                          <a:pt x="72943" y="18526"/>
                        </a:lnTo>
                        <a:lnTo>
                          <a:pt x="72943" y="18544"/>
                        </a:lnTo>
                        <a:lnTo>
                          <a:pt x="72970" y="18544"/>
                        </a:lnTo>
                        <a:lnTo>
                          <a:pt x="72970" y="18554"/>
                        </a:lnTo>
                        <a:lnTo>
                          <a:pt x="73008" y="18554"/>
                        </a:lnTo>
                        <a:lnTo>
                          <a:pt x="73008" y="18572"/>
                        </a:lnTo>
                        <a:lnTo>
                          <a:pt x="73035" y="18572"/>
                        </a:lnTo>
                        <a:lnTo>
                          <a:pt x="73035" y="18591"/>
                        </a:lnTo>
                        <a:lnTo>
                          <a:pt x="73063" y="18591"/>
                        </a:lnTo>
                        <a:lnTo>
                          <a:pt x="73063" y="18600"/>
                        </a:lnTo>
                        <a:lnTo>
                          <a:pt x="73082" y="18600"/>
                        </a:lnTo>
                        <a:lnTo>
                          <a:pt x="73082" y="18618"/>
                        </a:lnTo>
                        <a:lnTo>
                          <a:pt x="73100" y="18618"/>
                        </a:lnTo>
                        <a:lnTo>
                          <a:pt x="73100" y="18637"/>
                        </a:lnTo>
                        <a:lnTo>
                          <a:pt x="73128" y="18637"/>
                        </a:lnTo>
                        <a:lnTo>
                          <a:pt x="73128" y="18646"/>
                        </a:lnTo>
                        <a:lnTo>
                          <a:pt x="73146" y="18646"/>
                        </a:lnTo>
                        <a:lnTo>
                          <a:pt x="73146" y="18665"/>
                        </a:lnTo>
                        <a:lnTo>
                          <a:pt x="73174" y="18665"/>
                        </a:lnTo>
                        <a:lnTo>
                          <a:pt x="73174" y="18683"/>
                        </a:lnTo>
                        <a:lnTo>
                          <a:pt x="73193" y="18683"/>
                        </a:lnTo>
                        <a:lnTo>
                          <a:pt x="73193" y="18693"/>
                        </a:lnTo>
                        <a:lnTo>
                          <a:pt x="73202" y="18693"/>
                        </a:lnTo>
                        <a:lnTo>
                          <a:pt x="73202" y="18711"/>
                        </a:lnTo>
                        <a:lnTo>
                          <a:pt x="73221" y="18711"/>
                        </a:lnTo>
                        <a:lnTo>
                          <a:pt x="73221" y="18730"/>
                        </a:lnTo>
                        <a:lnTo>
                          <a:pt x="73239" y="18730"/>
                        </a:lnTo>
                        <a:lnTo>
                          <a:pt x="73239" y="18739"/>
                        </a:lnTo>
                        <a:lnTo>
                          <a:pt x="73248" y="18739"/>
                        </a:lnTo>
                        <a:lnTo>
                          <a:pt x="73248" y="18757"/>
                        </a:lnTo>
                        <a:lnTo>
                          <a:pt x="73267" y="18757"/>
                        </a:lnTo>
                        <a:lnTo>
                          <a:pt x="73267" y="18776"/>
                        </a:lnTo>
                        <a:lnTo>
                          <a:pt x="73285" y="18776"/>
                        </a:lnTo>
                        <a:lnTo>
                          <a:pt x="73285" y="18785"/>
                        </a:lnTo>
                        <a:lnTo>
                          <a:pt x="73295" y="18785"/>
                        </a:lnTo>
                        <a:lnTo>
                          <a:pt x="73295" y="18822"/>
                        </a:lnTo>
                        <a:lnTo>
                          <a:pt x="73313" y="18822"/>
                        </a:lnTo>
                        <a:lnTo>
                          <a:pt x="73313" y="18831"/>
                        </a:lnTo>
                        <a:lnTo>
                          <a:pt x="73332" y="18831"/>
                        </a:lnTo>
                        <a:lnTo>
                          <a:pt x="73332" y="18850"/>
                        </a:lnTo>
                        <a:lnTo>
                          <a:pt x="73341" y="18850"/>
                        </a:lnTo>
                        <a:lnTo>
                          <a:pt x="73341" y="18869"/>
                        </a:lnTo>
                        <a:lnTo>
                          <a:pt x="73359" y="18869"/>
                        </a:lnTo>
                        <a:lnTo>
                          <a:pt x="73359" y="18896"/>
                        </a:lnTo>
                        <a:lnTo>
                          <a:pt x="73378" y="18896"/>
                        </a:lnTo>
                        <a:lnTo>
                          <a:pt x="73378" y="18924"/>
                        </a:lnTo>
                        <a:lnTo>
                          <a:pt x="73387" y="18924"/>
                        </a:lnTo>
                        <a:lnTo>
                          <a:pt x="73387" y="18943"/>
                        </a:lnTo>
                        <a:lnTo>
                          <a:pt x="73406" y="18943"/>
                        </a:lnTo>
                        <a:lnTo>
                          <a:pt x="73406" y="18970"/>
                        </a:lnTo>
                        <a:lnTo>
                          <a:pt x="73424" y="18970"/>
                        </a:lnTo>
                        <a:lnTo>
                          <a:pt x="73424" y="19007"/>
                        </a:lnTo>
                        <a:lnTo>
                          <a:pt x="73434" y="19007"/>
                        </a:lnTo>
                        <a:lnTo>
                          <a:pt x="73434" y="19035"/>
                        </a:lnTo>
                        <a:lnTo>
                          <a:pt x="73452" y="19035"/>
                        </a:lnTo>
                        <a:lnTo>
                          <a:pt x="73452" y="19063"/>
                        </a:lnTo>
                        <a:lnTo>
                          <a:pt x="73471" y="19063"/>
                        </a:lnTo>
                        <a:lnTo>
                          <a:pt x="73471" y="19109"/>
                        </a:lnTo>
                        <a:lnTo>
                          <a:pt x="73480" y="19109"/>
                        </a:lnTo>
                        <a:lnTo>
                          <a:pt x="73480" y="19156"/>
                        </a:lnTo>
                        <a:lnTo>
                          <a:pt x="73498" y="19156"/>
                        </a:lnTo>
                        <a:lnTo>
                          <a:pt x="73498" y="19248"/>
                        </a:lnTo>
                        <a:lnTo>
                          <a:pt x="73517" y="19248"/>
                        </a:lnTo>
                        <a:lnTo>
                          <a:pt x="73517" y="19572"/>
                        </a:lnTo>
                        <a:lnTo>
                          <a:pt x="73498" y="19572"/>
                        </a:lnTo>
                        <a:lnTo>
                          <a:pt x="73498" y="19656"/>
                        </a:lnTo>
                        <a:lnTo>
                          <a:pt x="73480" y="19656"/>
                        </a:lnTo>
                        <a:lnTo>
                          <a:pt x="73480" y="19702"/>
                        </a:lnTo>
                        <a:lnTo>
                          <a:pt x="73471" y="19702"/>
                        </a:lnTo>
                        <a:lnTo>
                          <a:pt x="73471" y="19730"/>
                        </a:lnTo>
                        <a:lnTo>
                          <a:pt x="73452" y="19730"/>
                        </a:lnTo>
                        <a:lnTo>
                          <a:pt x="73452" y="19776"/>
                        </a:lnTo>
                        <a:lnTo>
                          <a:pt x="73434" y="19776"/>
                        </a:lnTo>
                        <a:lnTo>
                          <a:pt x="73434" y="19823"/>
                        </a:lnTo>
                        <a:lnTo>
                          <a:pt x="73424" y="19823"/>
                        </a:lnTo>
                        <a:lnTo>
                          <a:pt x="73424" y="19869"/>
                        </a:lnTo>
                        <a:lnTo>
                          <a:pt x="73406" y="19869"/>
                        </a:lnTo>
                        <a:lnTo>
                          <a:pt x="73406" y="19887"/>
                        </a:lnTo>
                        <a:lnTo>
                          <a:pt x="73387" y="19887"/>
                        </a:lnTo>
                        <a:lnTo>
                          <a:pt x="73387" y="19915"/>
                        </a:lnTo>
                        <a:lnTo>
                          <a:pt x="73378" y="19915"/>
                        </a:lnTo>
                        <a:lnTo>
                          <a:pt x="73378" y="19934"/>
                        </a:lnTo>
                        <a:lnTo>
                          <a:pt x="73359" y="19934"/>
                        </a:lnTo>
                        <a:lnTo>
                          <a:pt x="73359" y="19962"/>
                        </a:lnTo>
                        <a:lnTo>
                          <a:pt x="73378" y="19962"/>
                        </a:lnTo>
                        <a:lnTo>
                          <a:pt x="73378" y="19943"/>
                        </a:lnTo>
                        <a:lnTo>
                          <a:pt x="73387" y="19943"/>
                        </a:lnTo>
                        <a:lnTo>
                          <a:pt x="73387" y="19934"/>
                        </a:lnTo>
                        <a:lnTo>
                          <a:pt x="73406" y="19934"/>
                        </a:lnTo>
                        <a:lnTo>
                          <a:pt x="73406" y="19915"/>
                        </a:lnTo>
                        <a:lnTo>
                          <a:pt x="73434" y="19915"/>
                        </a:lnTo>
                        <a:lnTo>
                          <a:pt x="73434" y="19897"/>
                        </a:lnTo>
                        <a:lnTo>
                          <a:pt x="73452" y="19897"/>
                        </a:lnTo>
                        <a:lnTo>
                          <a:pt x="73452" y="19887"/>
                        </a:lnTo>
                        <a:lnTo>
                          <a:pt x="73471" y="19887"/>
                        </a:lnTo>
                        <a:lnTo>
                          <a:pt x="73471" y="19869"/>
                        </a:lnTo>
                        <a:lnTo>
                          <a:pt x="73480" y="19869"/>
                        </a:lnTo>
                        <a:lnTo>
                          <a:pt x="73480" y="19850"/>
                        </a:lnTo>
                        <a:lnTo>
                          <a:pt x="73517" y="19850"/>
                        </a:lnTo>
                        <a:lnTo>
                          <a:pt x="73517" y="19841"/>
                        </a:lnTo>
                        <a:lnTo>
                          <a:pt x="73526" y="19841"/>
                        </a:lnTo>
                        <a:lnTo>
                          <a:pt x="73526" y="19823"/>
                        </a:lnTo>
                        <a:lnTo>
                          <a:pt x="73545" y="19823"/>
                        </a:lnTo>
                        <a:lnTo>
                          <a:pt x="73545" y="19804"/>
                        </a:lnTo>
                        <a:lnTo>
                          <a:pt x="73573" y="19804"/>
                        </a:lnTo>
                        <a:lnTo>
                          <a:pt x="73573" y="19795"/>
                        </a:lnTo>
                        <a:lnTo>
                          <a:pt x="73591" y="19795"/>
                        </a:lnTo>
                        <a:lnTo>
                          <a:pt x="73591" y="19776"/>
                        </a:lnTo>
                        <a:lnTo>
                          <a:pt x="73610" y="19776"/>
                        </a:lnTo>
                        <a:lnTo>
                          <a:pt x="73610" y="19758"/>
                        </a:lnTo>
                        <a:lnTo>
                          <a:pt x="73637" y="19758"/>
                        </a:lnTo>
                        <a:lnTo>
                          <a:pt x="73637" y="19748"/>
                        </a:lnTo>
                        <a:lnTo>
                          <a:pt x="73656" y="19748"/>
                        </a:lnTo>
                        <a:lnTo>
                          <a:pt x="73656" y="19730"/>
                        </a:lnTo>
                        <a:lnTo>
                          <a:pt x="73665" y="19730"/>
                        </a:lnTo>
                        <a:lnTo>
                          <a:pt x="73665" y="19711"/>
                        </a:lnTo>
                        <a:lnTo>
                          <a:pt x="73702" y="19711"/>
                        </a:lnTo>
                        <a:lnTo>
                          <a:pt x="73702" y="19702"/>
                        </a:lnTo>
                        <a:lnTo>
                          <a:pt x="73730" y="19702"/>
                        </a:lnTo>
                        <a:lnTo>
                          <a:pt x="73730" y="19684"/>
                        </a:lnTo>
                        <a:lnTo>
                          <a:pt x="73749" y="19684"/>
                        </a:lnTo>
                        <a:lnTo>
                          <a:pt x="73749" y="19665"/>
                        </a:lnTo>
                        <a:lnTo>
                          <a:pt x="73776" y="19665"/>
                        </a:lnTo>
                        <a:lnTo>
                          <a:pt x="73776" y="19656"/>
                        </a:lnTo>
                        <a:lnTo>
                          <a:pt x="73795" y="19656"/>
                        </a:lnTo>
                        <a:lnTo>
                          <a:pt x="73795" y="19637"/>
                        </a:lnTo>
                        <a:lnTo>
                          <a:pt x="73823" y="19637"/>
                        </a:lnTo>
                        <a:lnTo>
                          <a:pt x="73823" y="19619"/>
                        </a:lnTo>
                        <a:lnTo>
                          <a:pt x="73841" y="19619"/>
                        </a:lnTo>
                        <a:lnTo>
                          <a:pt x="73841" y="19610"/>
                        </a:lnTo>
                        <a:lnTo>
                          <a:pt x="73869" y="19610"/>
                        </a:lnTo>
                        <a:lnTo>
                          <a:pt x="73869" y="19591"/>
                        </a:lnTo>
                        <a:lnTo>
                          <a:pt x="73887" y="19591"/>
                        </a:lnTo>
                        <a:lnTo>
                          <a:pt x="73887" y="19572"/>
                        </a:lnTo>
                        <a:lnTo>
                          <a:pt x="73915" y="19572"/>
                        </a:lnTo>
                        <a:lnTo>
                          <a:pt x="73915" y="19563"/>
                        </a:lnTo>
                        <a:lnTo>
                          <a:pt x="73934" y="19563"/>
                        </a:lnTo>
                        <a:lnTo>
                          <a:pt x="73934" y="19545"/>
                        </a:lnTo>
                        <a:lnTo>
                          <a:pt x="73962" y="19545"/>
                        </a:lnTo>
                        <a:lnTo>
                          <a:pt x="73962" y="19526"/>
                        </a:lnTo>
                        <a:lnTo>
                          <a:pt x="73980" y="19526"/>
                        </a:lnTo>
                        <a:lnTo>
                          <a:pt x="73980" y="19517"/>
                        </a:lnTo>
                        <a:lnTo>
                          <a:pt x="74008" y="19517"/>
                        </a:lnTo>
                        <a:lnTo>
                          <a:pt x="74008" y="19498"/>
                        </a:lnTo>
                        <a:lnTo>
                          <a:pt x="74026" y="19498"/>
                        </a:lnTo>
                        <a:lnTo>
                          <a:pt x="74026" y="19480"/>
                        </a:lnTo>
                        <a:lnTo>
                          <a:pt x="74054" y="19480"/>
                        </a:lnTo>
                        <a:lnTo>
                          <a:pt x="74054" y="19471"/>
                        </a:lnTo>
                        <a:lnTo>
                          <a:pt x="74082" y="19471"/>
                        </a:lnTo>
                        <a:lnTo>
                          <a:pt x="74082" y="19452"/>
                        </a:lnTo>
                        <a:lnTo>
                          <a:pt x="74119" y="19452"/>
                        </a:lnTo>
                        <a:lnTo>
                          <a:pt x="74119" y="19434"/>
                        </a:lnTo>
                        <a:lnTo>
                          <a:pt x="74147" y="19434"/>
                        </a:lnTo>
                        <a:lnTo>
                          <a:pt x="74147" y="19424"/>
                        </a:lnTo>
                        <a:lnTo>
                          <a:pt x="74175" y="19424"/>
                        </a:lnTo>
                        <a:lnTo>
                          <a:pt x="74175" y="19406"/>
                        </a:lnTo>
                        <a:lnTo>
                          <a:pt x="74193" y="19406"/>
                        </a:lnTo>
                        <a:lnTo>
                          <a:pt x="74193" y="19387"/>
                        </a:lnTo>
                        <a:lnTo>
                          <a:pt x="74221" y="19387"/>
                        </a:lnTo>
                        <a:lnTo>
                          <a:pt x="74221" y="19378"/>
                        </a:lnTo>
                        <a:lnTo>
                          <a:pt x="74258" y="19378"/>
                        </a:lnTo>
                        <a:lnTo>
                          <a:pt x="74258" y="19359"/>
                        </a:lnTo>
                        <a:lnTo>
                          <a:pt x="74286" y="19359"/>
                        </a:lnTo>
                        <a:lnTo>
                          <a:pt x="74286" y="19341"/>
                        </a:lnTo>
                        <a:lnTo>
                          <a:pt x="74314" y="19341"/>
                        </a:lnTo>
                        <a:lnTo>
                          <a:pt x="74314" y="19332"/>
                        </a:lnTo>
                        <a:lnTo>
                          <a:pt x="74351" y="19332"/>
                        </a:lnTo>
                        <a:lnTo>
                          <a:pt x="74351" y="19313"/>
                        </a:lnTo>
                        <a:lnTo>
                          <a:pt x="74378" y="19313"/>
                        </a:lnTo>
                        <a:lnTo>
                          <a:pt x="74378" y="19295"/>
                        </a:lnTo>
                        <a:lnTo>
                          <a:pt x="74406" y="19295"/>
                        </a:lnTo>
                        <a:lnTo>
                          <a:pt x="74406" y="19285"/>
                        </a:lnTo>
                        <a:lnTo>
                          <a:pt x="74425" y="19285"/>
                        </a:lnTo>
                        <a:lnTo>
                          <a:pt x="74425" y="19267"/>
                        </a:lnTo>
                        <a:lnTo>
                          <a:pt x="74452" y="19267"/>
                        </a:lnTo>
                        <a:lnTo>
                          <a:pt x="74452" y="19248"/>
                        </a:lnTo>
                        <a:lnTo>
                          <a:pt x="74499" y="19248"/>
                        </a:lnTo>
                        <a:lnTo>
                          <a:pt x="74499" y="19239"/>
                        </a:lnTo>
                        <a:lnTo>
                          <a:pt x="74536" y="19239"/>
                        </a:lnTo>
                        <a:lnTo>
                          <a:pt x="74536" y="19221"/>
                        </a:lnTo>
                        <a:lnTo>
                          <a:pt x="74564" y="19221"/>
                        </a:lnTo>
                        <a:lnTo>
                          <a:pt x="74564" y="19202"/>
                        </a:lnTo>
                        <a:lnTo>
                          <a:pt x="74610" y="19202"/>
                        </a:lnTo>
                        <a:lnTo>
                          <a:pt x="74610" y="19193"/>
                        </a:lnTo>
                        <a:lnTo>
                          <a:pt x="74638" y="19193"/>
                        </a:lnTo>
                        <a:lnTo>
                          <a:pt x="74638" y="19174"/>
                        </a:lnTo>
                        <a:lnTo>
                          <a:pt x="74684" y="19174"/>
                        </a:lnTo>
                        <a:lnTo>
                          <a:pt x="74684" y="19156"/>
                        </a:lnTo>
                        <a:lnTo>
                          <a:pt x="74721" y="19156"/>
                        </a:lnTo>
                        <a:lnTo>
                          <a:pt x="74721" y="19146"/>
                        </a:lnTo>
                        <a:lnTo>
                          <a:pt x="74749" y="19146"/>
                        </a:lnTo>
                        <a:lnTo>
                          <a:pt x="74749" y="19128"/>
                        </a:lnTo>
                        <a:lnTo>
                          <a:pt x="74795" y="19128"/>
                        </a:lnTo>
                        <a:lnTo>
                          <a:pt x="74795" y="19109"/>
                        </a:lnTo>
                        <a:lnTo>
                          <a:pt x="74823" y="19109"/>
                        </a:lnTo>
                        <a:lnTo>
                          <a:pt x="74823" y="19100"/>
                        </a:lnTo>
                        <a:lnTo>
                          <a:pt x="74860" y="19100"/>
                        </a:lnTo>
                        <a:lnTo>
                          <a:pt x="74860" y="19082"/>
                        </a:lnTo>
                        <a:lnTo>
                          <a:pt x="74906" y="19082"/>
                        </a:lnTo>
                        <a:lnTo>
                          <a:pt x="74906" y="19063"/>
                        </a:lnTo>
                        <a:lnTo>
                          <a:pt x="74953" y="19063"/>
                        </a:lnTo>
                        <a:lnTo>
                          <a:pt x="74953" y="19054"/>
                        </a:lnTo>
                        <a:lnTo>
                          <a:pt x="74999" y="19054"/>
                        </a:lnTo>
                        <a:lnTo>
                          <a:pt x="74999" y="19035"/>
                        </a:lnTo>
                        <a:lnTo>
                          <a:pt x="75045" y="19035"/>
                        </a:lnTo>
                        <a:lnTo>
                          <a:pt x="75045" y="19017"/>
                        </a:lnTo>
                        <a:lnTo>
                          <a:pt x="75092" y="19017"/>
                        </a:lnTo>
                        <a:lnTo>
                          <a:pt x="75092" y="19007"/>
                        </a:lnTo>
                        <a:lnTo>
                          <a:pt x="75138" y="19007"/>
                        </a:lnTo>
                        <a:lnTo>
                          <a:pt x="75138" y="18989"/>
                        </a:lnTo>
                        <a:lnTo>
                          <a:pt x="75184" y="18989"/>
                        </a:lnTo>
                        <a:lnTo>
                          <a:pt x="75184" y="18970"/>
                        </a:lnTo>
                        <a:lnTo>
                          <a:pt x="75231" y="18970"/>
                        </a:lnTo>
                        <a:lnTo>
                          <a:pt x="75231" y="18961"/>
                        </a:lnTo>
                        <a:lnTo>
                          <a:pt x="75286" y="18961"/>
                        </a:lnTo>
                        <a:lnTo>
                          <a:pt x="75286" y="18943"/>
                        </a:lnTo>
                        <a:lnTo>
                          <a:pt x="75332" y="18943"/>
                        </a:lnTo>
                        <a:lnTo>
                          <a:pt x="75332" y="18924"/>
                        </a:lnTo>
                        <a:lnTo>
                          <a:pt x="75397" y="18924"/>
                        </a:lnTo>
                        <a:lnTo>
                          <a:pt x="75397" y="18915"/>
                        </a:lnTo>
                        <a:lnTo>
                          <a:pt x="75462" y="18915"/>
                        </a:lnTo>
                        <a:lnTo>
                          <a:pt x="75462" y="18896"/>
                        </a:lnTo>
                        <a:lnTo>
                          <a:pt x="75518" y="18896"/>
                        </a:lnTo>
                        <a:lnTo>
                          <a:pt x="75518" y="18878"/>
                        </a:lnTo>
                        <a:lnTo>
                          <a:pt x="75601" y="18878"/>
                        </a:lnTo>
                        <a:lnTo>
                          <a:pt x="75601" y="18869"/>
                        </a:lnTo>
                        <a:lnTo>
                          <a:pt x="75657" y="18869"/>
                        </a:lnTo>
                        <a:lnTo>
                          <a:pt x="75657" y="18850"/>
                        </a:lnTo>
                        <a:lnTo>
                          <a:pt x="75740" y="18850"/>
                        </a:lnTo>
                        <a:lnTo>
                          <a:pt x="75740" y="18831"/>
                        </a:lnTo>
                        <a:lnTo>
                          <a:pt x="75796" y="18831"/>
                        </a:lnTo>
                        <a:lnTo>
                          <a:pt x="75796" y="18822"/>
                        </a:lnTo>
                        <a:lnTo>
                          <a:pt x="75907" y="18822"/>
                        </a:lnTo>
                        <a:lnTo>
                          <a:pt x="75907" y="18804"/>
                        </a:lnTo>
                        <a:lnTo>
                          <a:pt x="76018" y="18804"/>
                        </a:lnTo>
                        <a:lnTo>
                          <a:pt x="76018" y="18785"/>
                        </a:lnTo>
                        <a:lnTo>
                          <a:pt x="76138" y="18785"/>
                        </a:lnTo>
                        <a:lnTo>
                          <a:pt x="76138" y="18776"/>
                        </a:lnTo>
                        <a:lnTo>
                          <a:pt x="76249" y="18776"/>
                        </a:lnTo>
                        <a:lnTo>
                          <a:pt x="76249" y="18757"/>
                        </a:lnTo>
                        <a:lnTo>
                          <a:pt x="76444" y="18757"/>
                        </a:lnTo>
                        <a:lnTo>
                          <a:pt x="76444" y="18739"/>
                        </a:lnTo>
                        <a:lnTo>
                          <a:pt x="77157" y="18739"/>
                        </a:lnTo>
                        <a:lnTo>
                          <a:pt x="77157" y="18757"/>
                        </a:lnTo>
                        <a:lnTo>
                          <a:pt x="77324" y="18757"/>
                        </a:lnTo>
                        <a:lnTo>
                          <a:pt x="77324" y="18776"/>
                        </a:lnTo>
                        <a:lnTo>
                          <a:pt x="77500" y="18776"/>
                        </a:lnTo>
                        <a:lnTo>
                          <a:pt x="77500" y="18785"/>
                        </a:lnTo>
                        <a:lnTo>
                          <a:pt x="77592" y="18785"/>
                        </a:lnTo>
                        <a:lnTo>
                          <a:pt x="77592" y="18804"/>
                        </a:lnTo>
                        <a:lnTo>
                          <a:pt x="77667" y="18804"/>
                        </a:lnTo>
                        <a:lnTo>
                          <a:pt x="77667" y="18822"/>
                        </a:lnTo>
                        <a:lnTo>
                          <a:pt x="77741" y="18822"/>
                        </a:lnTo>
                        <a:lnTo>
                          <a:pt x="77741" y="18831"/>
                        </a:lnTo>
                        <a:lnTo>
                          <a:pt x="77824" y="18831"/>
                        </a:lnTo>
                        <a:lnTo>
                          <a:pt x="77824" y="18850"/>
                        </a:lnTo>
                        <a:lnTo>
                          <a:pt x="77917" y="18850"/>
                        </a:lnTo>
                        <a:lnTo>
                          <a:pt x="77917" y="18869"/>
                        </a:lnTo>
                        <a:lnTo>
                          <a:pt x="77991" y="18869"/>
                        </a:lnTo>
                        <a:lnTo>
                          <a:pt x="77991" y="18878"/>
                        </a:lnTo>
                        <a:lnTo>
                          <a:pt x="78065" y="18878"/>
                        </a:lnTo>
                        <a:lnTo>
                          <a:pt x="78065" y="18896"/>
                        </a:lnTo>
                        <a:lnTo>
                          <a:pt x="78148" y="18896"/>
                        </a:lnTo>
                        <a:lnTo>
                          <a:pt x="78148" y="18915"/>
                        </a:lnTo>
                        <a:lnTo>
                          <a:pt x="78195" y="18915"/>
                        </a:lnTo>
                        <a:lnTo>
                          <a:pt x="78195" y="18924"/>
                        </a:lnTo>
                        <a:lnTo>
                          <a:pt x="78241" y="18924"/>
                        </a:lnTo>
                        <a:lnTo>
                          <a:pt x="78241" y="18943"/>
                        </a:lnTo>
                        <a:lnTo>
                          <a:pt x="78287" y="18943"/>
                        </a:lnTo>
                        <a:lnTo>
                          <a:pt x="78287" y="18961"/>
                        </a:lnTo>
                        <a:lnTo>
                          <a:pt x="78343" y="18961"/>
                        </a:lnTo>
                        <a:lnTo>
                          <a:pt x="78343" y="18970"/>
                        </a:lnTo>
                        <a:lnTo>
                          <a:pt x="78389" y="18970"/>
                        </a:lnTo>
                        <a:lnTo>
                          <a:pt x="78389" y="18989"/>
                        </a:lnTo>
                        <a:lnTo>
                          <a:pt x="78435" y="18989"/>
                        </a:lnTo>
                        <a:lnTo>
                          <a:pt x="78435" y="19007"/>
                        </a:lnTo>
                        <a:lnTo>
                          <a:pt x="78482" y="19007"/>
                        </a:lnTo>
                        <a:lnTo>
                          <a:pt x="78482" y="19017"/>
                        </a:lnTo>
                        <a:lnTo>
                          <a:pt x="78528" y="19017"/>
                        </a:lnTo>
                        <a:lnTo>
                          <a:pt x="78528" y="19035"/>
                        </a:lnTo>
                        <a:lnTo>
                          <a:pt x="78593" y="19035"/>
                        </a:lnTo>
                        <a:lnTo>
                          <a:pt x="78593" y="19054"/>
                        </a:lnTo>
                        <a:lnTo>
                          <a:pt x="78639" y="19054"/>
                        </a:lnTo>
                        <a:lnTo>
                          <a:pt x="78639" y="19063"/>
                        </a:lnTo>
                        <a:lnTo>
                          <a:pt x="78685" y="19063"/>
                        </a:lnTo>
                        <a:lnTo>
                          <a:pt x="78685" y="19082"/>
                        </a:lnTo>
                        <a:lnTo>
                          <a:pt x="78732" y="19082"/>
                        </a:lnTo>
                        <a:lnTo>
                          <a:pt x="78732" y="19100"/>
                        </a:lnTo>
                        <a:lnTo>
                          <a:pt x="78778" y="19100"/>
                        </a:lnTo>
                        <a:lnTo>
                          <a:pt x="78778" y="19109"/>
                        </a:lnTo>
                        <a:lnTo>
                          <a:pt x="78806" y="19109"/>
                        </a:lnTo>
                        <a:lnTo>
                          <a:pt x="78806" y="19128"/>
                        </a:lnTo>
                        <a:lnTo>
                          <a:pt x="78843" y="19128"/>
                        </a:lnTo>
                        <a:lnTo>
                          <a:pt x="78843" y="19146"/>
                        </a:lnTo>
                        <a:lnTo>
                          <a:pt x="78889" y="19146"/>
                        </a:lnTo>
                        <a:lnTo>
                          <a:pt x="78889" y="19156"/>
                        </a:lnTo>
                        <a:lnTo>
                          <a:pt x="78917" y="19156"/>
                        </a:lnTo>
                        <a:lnTo>
                          <a:pt x="78917" y="19174"/>
                        </a:lnTo>
                        <a:lnTo>
                          <a:pt x="78945" y="19174"/>
                        </a:lnTo>
                        <a:lnTo>
                          <a:pt x="78945" y="19193"/>
                        </a:lnTo>
                        <a:lnTo>
                          <a:pt x="78991" y="19193"/>
                        </a:lnTo>
                        <a:lnTo>
                          <a:pt x="78991" y="19202"/>
                        </a:lnTo>
                        <a:lnTo>
                          <a:pt x="79028" y="19202"/>
                        </a:lnTo>
                        <a:lnTo>
                          <a:pt x="79028" y="19221"/>
                        </a:lnTo>
                        <a:lnTo>
                          <a:pt x="79056" y="19221"/>
                        </a:lnTo>
                        <a:lnTo>
                          <a:pt x="79056" y="19239"/>
                        </a:lnTo>
                        <a:lnTo>
                          <a:pt x="79102" y="19239"/>
                        </a:lnTo>
                        <a:lnTo>
                          <a:pt x="79102" y="19248"/>
                        </a:lnTo>
                        <a:lnTo>
                          <a:pt x="79130" y="19248"/>
                        </a:lnTo>
                        <a:lnTo>
                          <a:pt x="79130" y="19267"/>
                        </a:lnTo>
                        <a:lnTo>
                          <a:pt x="79167" y="19267"/>
                        </a:lnTo>
                        <a:lnTo>
                          <a:pt x="79167" y="19285"/>
                        </a:lnTo>
                        <a:lnTo>
                          <a:pt x="79195" y="19285"/>
                        </a:lnTo>
                        <a:lnTo>
                          <a:pt x="79195" y="19295"/>
                        </a:lnTo>
                        <a:lnTo>
                          <a:pt x="79223" y="19295"/>
                        </a:lnTo>
                        <a:lnTo>
                          <a:pt x="79223" y="19313"/>
                        </a:lnTo>
                        <a:lnTo>
                          <a:pt x="79260" y="19313"/>
                        </a:lnTo>
                        <a:lnTo>
                          <a:pt x="79260" y="19332"/>
                        </a:lnTo>
                        <a:lnTo>
                          <a:pt x="79288" y="19332"/>
                        </a:lnTo>
                        <a:lnTo>
                          <a:pt x="79288" y="19341"/>
                        </a:lnTo>
                        <a:lnTo>
                          <a:pt x="79315" y="19341"/>
                        </a:lnTo>
                        <a:lnTo>
                          <a:pt x="79315" y="19359"/>
                        </a:lnTo>
                        <a:lnTo>
                          <a:pt x="79352" y="19359"/>
                        </a:lnTo>
                        <a:lnTo>
                          <a:pt x="79352" y="19378"/>
                        </a:lnTo>
                        <a:lnTo>
                          <a:pt x="79380" y="19378"/>
                        </a:lnTo>
                        <a:lnTo>
                          <a:pt x="79380" y="19387"/>
                        </a:lnTo>
                        <a:lnTo>
                          <a:pt x="79408" y="19387"/>
                        </a:lnTo>
                        <a:lnTo>
                          <a:pt x="79408" y="19406"/>
                        </a:lnTo>
                        <a:lnTo>
                          <a:pt x="79445" y="19406"/>
                        </a:lnTo>
                        <a:lnTo>
                          <a:pt x="79445" y="19424"/>
                        </a:lnTo>
                        <a:lnTo>
                          <a:pt x="79454" y="19424"/>
                        </a:lnTo>
                        <a:lnTo>
                          <a:pt x="79454" y="19434"/>
                        </a:lnTo>
                        <a:lnTo>
                          <a:pt x="79491" y="19434"/>
                        </a:lnTo>
                        <a:lnTo>
                          <a:pt x="79491" y="19452"/>
                        </a:lnTo>
                        <a:lnTo>
                          <a:pt x="79519" y="19452"/>
                        </a:lnTo>
                        <a:lnTo>
                          <a:pt x="79519" y="19471"/>
                        </a:lnTo>
                        <a:lnTo>
                          <a:pt x="79538" y="19471"/>
                        </a:lnTo>
                        <a:lnTo>
                          <a:pt x="79538" y="19480"/>
                        </a:lnTo>
                        <a:lnTo>
                          <a:pt x="79565" y="19480"/>
                        </a:lnTo>
                        <a:lnTo>
                          <a:pt x="79565" y="19498"/>
                        </a:lnTo>
                        <a:lnTo>
                          <a:pt x="79593" y="19498"/>
                        </a:lnTo>
                        <a:lnTo>
                          <a:pt x="79593" y="19517"/>
                        </a:lnTo>
                        <a:lnTo>
                          <a:pt x="79612" y="19517"/>
                        </a:lnTo>
                        <a:lnTo>
                          <a:pt x="79612" y="19526"/>
                        </a:lnTo>
                        <a:lnTo>
                          <a:pt x="79640" y="19526"/>
                        </a:lnTo>
                        <a:lnTo>
                          <a:pt x="79640" y="19545"/>
                        </a:lnTo>
                        <a:lnTo>
                          <a:pt x="79677" y="19545"/>
                        </a:lnTo>
                        <a:lnTo>
                          <a:pt x="79677" y="19563"/>
                        </a:lnTo>
                        <a:lnTo>
                          <a:pt x="79686" y="19563"/>
                        </a:lnTo>
                        <a:lnTo>
                          <a:pt x="79686" y="19572"/>
                        </a:lnTo>
                        <a:lnTo>
                          <a:pt x="79723" y="19572"/>
                        </a:lnTo>
                        <a:lnTo>
                          <a:pt x="79723" y="19591"/>
                        </a:lnTo>
                        <a:lnTo>
                          <a:pt x="79732" y="19591"/>
                        </a:lnTo>
                        <a:lnTo>
                          <a:pt x="79732" y="19610"/>
                        </a:lnTo>
                        <a:lnTo>
                          <a:pt x="79769" y="19610"/>
                        </a:lnTo>
                        <a:lnTo>
                          <a:pt x="79769" y="19619"/>
                        </a:lnTo>
                        <a:lnTo>
                          <a:pt x="79778" y="19619"/>
                        </a:lnTo>
                        <a:lnTo>
                          <a:pt x="79778" y="19637"/>
                        </a:lnTo>
                        <a:lnTo>
                          <a:pt x="79815" y="19637"/>
                        </a:lnTo>
                        <a:lnTo>
                          <a:pt x="79815" y="19656"/>
                        </a:lnTo>
                        <a:lnTo>
                          <a:pt x="79825" y="19656"/>
                        </a:lnTo>
                        <a:lnTo>
                          <a:pt x="79825" y="19665"/>
                        </a:lnTo>
                        <a:lnTo>
                          <a:pt x="79843" y="19665"/>
                        </a:lnTo>
                        <a:lnTo>
                          <a:pt x="79843" y="19684"/>
                        </a:lnTo>
                        <a:lnTo>
                          <a:pt x="79871" y="19684"/>
                        </a:lnTo>
                        <a:lnTo>
                          <a:pt x="79871" y="19702"/>
                        </a:lnTo>
                        <a:lnTo>
                          <a:pt x="79890" y="19702"/>
                        </a:lnTo>
                        <a:lnTo>
                          <a:pt x="79890" y="19711"/>
                        </a:lnTo>
                        <a:lnTo>
                          <a:pt x="79917" y="19711"/>
                        </a:lnTo>
                        <a:lnTo>
                          <a:pt x="79917" y="19730"/>
                        </a:lnTo>
                        <a:lnTo>
                          <a:pt x="79936" y="19730"/>
                        </a:lnTo>
                        <a:lnTo>
                          <a:pt x="79936" y="19748"/>
                        </a:lnTo>
                        <a:lnTo>
                          <a:pt x="79964" y="19748"/>
                        </a:lnTo>
                        <a:lnTo>
                          <a:pt x="79964" y="19758"/>
                        </a:lnTo>
                        <a:lnTo>
                          <a:pt x="79982" y="19758"/>
                        </a:lnTo>
                        <a:lnTo>
                          <a:pt x="79982" y="19776"/>
                        </a:lnTo>
                        <a:lnTo>
                          <a:pt x="80010" y="19776"/>
                        </a:lnTo>
                        <a:lnTo>
                          <a:pt x="80010" y="19795"/>
                        </a:lnTo>
                        <a:lnTo>
                          <a:pt x="80029" y="19795"/>
                        </a:lnTo>
                        <a:lnTo>
                          <a:pt x="80029" y="19804"/>
                        </a:lnTo>
                        <a:lnTo>
                          <a:pt x="80047" y="19804"/>
                        </a:lnTo>
                        <a:lnTo>
                          <a:pt x="80047" y="19823"/>
                        </a:lnTo>
                        <a:lnTo>
                          <a:pt x="80056" y="19823"/>
                        </a:lnTo>
                        <a:lnTo>
                          <a:pt x="80056" y="19841"/>
                        </a:lnTo>
                        <a:lnTo>
                          <a:pt x="80093" y="19841"/>
                        </a:lnTo>
                        <a:lnTo>
                          <a:pt x="80093" y="19850"/>
                        </a:lnTo>
                        <a:lnTo>
                          <a:pt x="80103" y="19850"/>
                        </a:lnTo>
                        <a:lnTo>
                          <a:pt x="80103" y="19869"/>
                        </a:lnTo>
                        <a:lnTo>
                          <a:pt x="80121" y="19869"/>
                        </a:lnTo>
                        <a:lnTo>
                          <a:pt x="80121" y="19887"/>
                        </a:lnTo>
                        <a:lnTo>
                          <a:pt x="80140" y="19887"/>
                        </a:lnTo>
                        <a:lnTo>
                          <a:pt x="80140" y="19897"/>
                        </a:lnTo>
                        <a:lnTo>
                          <a:pt x="80167" y="19897"/>
                        </a:lnTo>
                        <a:lnTo>
                          <a:pt x="80167" y="19915"/>
                        </a:lnTo>
                        <a:lnTo>
                          <a:pt x="80186" y="19915"/>
                        </a:lnTo>
                        <a:lnTo>
                          <a:pt x="80186" y="19934"/>
                        </a:lnTo>
                        <a:lnTo>
                          <a:pt x="80195" y="19934"/>
                        </a:lnTo>
                        <a:lnTo>
                          <a:pt x="80195" y="19943"/>
                        </a:lnTo>
                        <a:lnTo>
                          <a:pt x="80214" y="19943"/>
                        </a:lnTo>
                        <a:lnTo>
                          <a:pt x="80214" y="19962"/>
                        </a:lnTo>
                        <a:lnTo>
                          <a:pt x="80242" y="19962"/>
                        </a:lnTo>
                        <a:lnTo>
                          <a:pt x="80242" y="19980"/>
                        </a:lnTo>
                        <a:lnTo>
                          <a:pt x="80260" y="19980"/>
                        </a:lnTo>
                        <a:lnTo>
                          <a:pt x="80260" y="19989"/>
                        </a:lnTo>
                        <a:lnTo>
                          <a:pt x="80279" y="19989"/>
                        </a:lnTo>
                        <a:lnTo>
                          <a:pt x="80279" y="20008"/>
                        </a:lnTo>
                        <a:lnTo>
                          <a:pt x="80306" y="20008"/>
                        </a:lnTo>
                        <a:lnTo>
                          <a:pt x="80306" y="20026"/>
                        </a:lnTo>
                        <a:lnTo>
                          <a:pt x="80325" y="20026"/>
                        </a:lnTo>
                        <a:lnTo>
                          <a:pt x="80325" y="20036"/>
                        </a:lnTo>
                        <a:lnTo>
                          <a:pt x="80334" y="20036"/>
                        </a:lnTo>
                        <a:lnTo>
                          <a:pt x="80334" y="20054"/>
                        </a:lnTo>
                        <a:lnTo>
                          <a:pt x="80353" y="20054"/>
                        </a:lnTo>
                        <a:lnTo>
                          <a:pt x="80353" y="20073"/>
                        </a:lnTo>
                        <a:lnTo>
                          <a:pt x="80371" y="20073"/>
                        </a:lnTo>
                        <a:lnTo>
                          <a:pt x="80371" y="20082"/>
                        </a:lnTo>
                        <a:lnTo>
                          <a:pt x="80381" y="20082"/>
                        </a:lnTo>
                        <a:lnTo>
                          <a:pt x="80381" y="20100"/>
                        </a:lnTo>
                        <a:lnTo>
                          <a:pt x="80399" y="20100"/>
                        </a:lnTo>
                        <a:lnTo>
                          <a:pt x="80399" y="20119"/>
                        </a:lnTo>
                        <a:lnTo>
                          <a:pt x="80418" y="20119"/>
                        </a:lnTo>
                        <a:lnTo>
                          <a:pt x="80418" y="20128"/>
                        </a:lnTo>
                        <a:lnTo>
                          <a:pt x="80427" y="20128"/>
                        </a:lnTo>
                        <a:lnTo>
                          <a:pt x="80427" y="20147"/>
                        </a:lnTo>
                        <a:lnTo>
                          <a:pt x="80464" y="20147"/>
                        </a:lnTo>
                        <a:lnTo>
                          <a:pt x="80464" y="20165"/>
                        </a:lnTo>
                        <a:lnTo>
                          <a:pt x="80473" y="20165"/>
                        </a:lnTo>
                        <a:lnTo>
                          <a:pt x="80473" y="20175"/>
                        </a:lnTo>
                        <a:lnTo>
                          <a:pt x="80492" y="20175"/>
                        </a:lnTo>
                        <a:lnTo>
                          <a:pt x="80492" y="20193"/>
                        </a:lnTo>
                        <a:lnTo>
                          <a:pt x="80510" y="20193"/>
                        </a:lnTo>
                        <a:lnTo>
                          <a:pt x="80510" y="20212"/>
                        </a:lnTo>
                        <a:lnTo>
                          <a:pt x="80519" y="20212"/>
                        </a:lnTo>
                        <a:lnTo>
                          <a:pt x="80519" y="20221"/>
                        </a:lnTo>
                        <a:lnTo>
                          <a:pt x="80538" y="20221"/>
                        </a:lnTo>
                        <a:lnTo>
                          <a:pt x="80538" y="20239"/>
                        </a:lnTo>
                        <a:lnTo>
                          <a:pt x="80556" y="20239"/>
                        </a:lnTo>
                        <a:lnTo>
                          <a:pt x="80556" y="20258"/>
                        </a:lnTo>
                        <a:lnTo>
                          <a:pt x="80566" y="20258"/>
                        </a:lnTo>
                        <a:lnTo>
                          <a:pt x="80566" y="20267"/>
                        </a:lnTo>
                        <a:lnTo>
                          <a:pt x="80584" y="20267"/>
                        </a:lnTo>
                        <a:lnTo>
                          <a:pt x="80584" y="20286"/>
                        </a:lnTo>
                        <a:lnTo>
                          <a:pt x="80603" y="20286"/>
                        </a:lnTo>
                        <a:lnTo>
                          <a:pt x="80603" y="20304"/>
                        </a:lnTo>
                        <a:lnTo>
                          <a:pt x="80631" y="20304"/>
                        </a:lnTo>
                        <a:lnTo>
                          <a:pt x="80631" y="20313"/>
                        </a:lnTo>
                        <a:lnTo>
                          <a:pt x="80649" y="20313"/>
                        </a:lnTo>
                        <a:lnTo>
                          <a:pt x="80649" y="20332"/>
                        </a:lnTo>
                        <a:lnTo>
                          <a:pt x="80658" y="20332"/>
                        </a:lnTo>
                        <a:lnTo>
                          <a:pt x="80658" y="20351"/>
                        </a:lnTo>
                        <a:lnTo>
                          <a:pt x="80695" y="20351"/>
                        </a:lnTo>
                        <a:lnTo>
                          <a:pt x="80695" y="20360"/>
                        </a:lnTo>
                        <a:lnTo>
                          <a:pt x="80705" y="20360"/>
                        </a:lnTo>
                        <a:lnTo>
                          <a:pt x="80705" y="20378"/>
                        </a:lnTo>
                        <a:lnTo>
                          <a:pt x="80723" y="20378"/>
                        </a:lnTo>
                        <a:lnTo>
                          <a:pt x="80723" y="20397"/>
                        </a:lnTo>
                        <a:lnTo>
                          <a:pt x="80742" y="20397"/>
                        </a:lnTo>
                        <a:lnTo>
                          <a:pt x="80742" y="20406"/>
                        </a:lnTo>
                        <a:lnTo>
                          <a:pt x="80751" y="20406"/>
                        </a:lnTo>
                        <a:lnTo>
                          <a:pt x="80751" y="20425"/>
                        </a:lnTo>
                        <a:lnTo>
                          <a:pt x="80770" y="20425"/>
                        </a:lnTo>
                        <a:lnTo>
                          <a:pt x="80770" y="20443"/>
                        </a:lnTo>
                        <a:lnTo>
                          <a:pt x="80797" y="20443"/>
                        </a:lnTo>
                        <a:lnTo>
                          <a:pt x="80797" y="20452"/>
                        </a:lnTo>
                        <a:lnTo>
                          <a:pt x="80816" y="20452"/>
                        </a:lnTo>
                        <a:lnTo>
                          <a:pt x="80816" y="20471"/>
                        </a:lnTo>
                        <a:lnTo>
                          <a:pt x="80834" y="20471"/>
                        </a:lnTo>
                        <a:lnTo>
                          <a:pt x="80834" y="20489"/>
                        </a:lnTo>
                        <a:lnTo>
                          <a:pt x="80844" y="20489"/>
                        </a:lnTo>
                        <a:lnTo>
                          <a:pt x="80844" y="20499"/>
                        </a:lnTo>
                        <a:lnTo>
                          <a:pt x="80862" y="20499"/>
                        </a:lnTo>
                        <a:lnTo>
                          <a:pt x="80862" y="20517"/>
                        </a:lnTo>
                        <a:lnTo>
                          <a:pt x="80881" y="20517"/>
                        </a:lnTo>
                        <a:lnTo>
                          <a:pt x="80881" y="20536"/>
                        </a:lnTo>
                        <a:lnTo>
                          <a:pt x="80890" y="20536"/>
                        </a:lnTo>
                        <a:lnTo>
                          <a:pt x="80890" y="20545"/>
                        </a:lnTo>
                        <a:lnTo>
                          <a:pt x="80908" y="20545"/>
                        </a:lnTo>
                        <a:lnTo>
                          <a:pt x="80908" y="20564"/>
                        </a:lnTo>
                        <a:lnTo>
                          <a:pt x="80927" y="20564"/>
                        </a:lnTo>
                        <a:lnTo>
                          <a:pt x="80927" y="20582"/>
                        </a:lnTo>
                        <a:lnTo>
                          <a:pt x="80936" y="20582"/>
                        </a:lnTo>
                        <a:lnTo>
                          <a:pt x="80936" y="20591"/>
                        </a:lnTo>
                        <a:lnTo>
                          <a:pt x="80955" y="20591"/>
                        </a:lnTo>
                        <a:lnTo>
                          <a:pt x="80955" y="20610"/>
                        </a:lnTo>
                        <a:lnTo>
                          <a:pt x="80973" y="20610"/>
                        </a:lnTo>
                        <a:lnTo>
                          <a:pt x="80973" y="20628"/>
                        </a:lnTo>
                        <a:lnTo>
                          <a:pt x="80983" y="20628"/>
                        </a:lnTo>
                        <a:lnTo>
                          <a:pt x="80983" y="20638"/>
                        </a:lnTo>
                        <a:lnTo>
                          <a:pt x="81001" y="20638"/>
                        </a:lnTo>
                        <a:lnTo>
                          <a:pt x="81001" y="20656"/>
                        </a:lnTo>
                        <a:lnTo>
                          <a:pt x="81020" y="20656"/>
                        </a:lnTo>
                        <a:lnTo>
                          <a:pt x="81020" y="20675"/>
                        </a:lnTo>
                        <a:lnTo>
                          <a:pt x="81029" y="20675"/>
                        </a:lnTo>
                        <a:lnTo>
                          <a:pt x="81029" y="20684"/>
                        </a:lnTo>
                        <a:lnTo>
                          <a:pt x="81047" y="20684"/>
                        </a:lnTo>
                        <a:lnTo>
                          <a:pt x="81047" y="20703"/>
                        </a:lnTo>
                        <a:lnTo>
                          <a:pt x="81066" y="20703"/>
                        </a:lnTo>
                        <a:lnTo>
                          <a:pt x="81066" y="20721"/>
                        </a:lnTo>
                        <a:lnTo>
                          <a:pt x="81075" y="20721"/>
                        </a:lnTo>
                        <a:lnTo>
                          <a:pt x="81075" y="20730"/>
                        </a:lnTo>
                        <a:lnTo>
                          <a:pt x="81094" y="20730"/>
                        </a:lnTo>
                        <a:lnTo>
                          <a:pt x="81094" y="20749"/>
                        </a:lnTo>
                        <a:lnTo>
                          <a:pt x="81112" y="20749"/>
                        </a:lnTo>
                        <a:lnTo>
                          <a:pt x="81112" y="20767"/>
                        </a:lnTo>
                        <a:lnTo>
                          <a:pt x="81122" y="20767"/>
                        </a:lnTo>
                        <a:lnTo>
                          <a:pt x="81122" y="20777"/>
                        </a:lnTo>
                        <a:lnTo>
                          <a:pt x="81140" y="20777"/>
                        </a:lnTo>
                        <a:lnTo>
                          <a:pt x="81140" y="20795"/>
                        </a:lnTo>
                        <a:lnTo>
                          <a:pt x="81159" y="20795"/>
                        </a:lnTo>
                        <a:lnTo>
                          <a:pt x="81159" y="20823"/>
                        </a:lnTo>
                        <a:lnTo>
                          <a:pt x="81168" y="20823"/>
                        </a:lnTo>
                        <a:lnTo>
                          <a:pt x="81168" y="20841"/>
                        </a:lnTo>
                        <a:lnTo>
                          <a:pt x="81186" y="20841"/>
                        </a:lnTo>
                        <a:lnTo>
                          <a:pt x="81186" y="20860"/>
                        </a:lnTo>
                        <a:lnTo>
                          <a:pt x="81205" y="20860"/>
                        </a:lnTo>
                        <a:lnTo>
                          <a:pt x="81205" y="20869"/>
                        </a:lnTo>
                        <a:lnTo>
                          <a:pt x="81214" y="20869"/>
                        </a:lnTo>
                        <a:lnTo>
                          <a:pt x="81214" y="20888"/>
                        </a:lnTo>
                        <a:lnTo>
                          <a:pt x="81233" y="20888"/>
                        </a:lnTo>
                        <a:lnTo>
                          <a:pt x="81233" y="20916"/>
                        </a:lnTo>
                        <a:lnTo>
                          <a:pt x="81251" y="20916"/>
                        </a:lnTo>
                        <a:lnTo>
                          <a:pt x="81251" y="20934"/>
                        </a:lnTo>
                        <a:lnTo>
                          <a:pt x="81260" y="20934"/>
                        </a:lnTo>
                        <a:lnTo>
                          <a:pt x="81260" y="20953"/>
                        </a:lnTo>
                        <a:lnTo>
                          <a:pt x="81279" y="20953"/>
                        </a:lnTo>
                        <a:lnTo>
                          <a:pt x="81279" y="20962"/>
                        </a:lnTo>
                        <a:lnTo>
                          <a:pt x="81297" y="20962"/>
                        </a:lnTo>
                        <a:lnTo>
                          <a:pt x="81297" y="20999"/>
                        </a:lnTo>
                        <a:lnTo>
                          <a:pt x="81307" y="20999"/>
                        </a:lnTo>
                        <a:lnTo>
                          <a:pt x="81307" y="21008"/>
                        </a:lnTo>
                        <a:lnTo>
                          <a:pt x="81325" y="21008"/>
                        </a:lnTo>
                        <a:lnTo>
                          <a:pt x="81325" y="21027"/>
                        </a:lnTo>
                        <a:lnTo>
                          <a:pt x="81344" y="21027"/>
                        </a:lnTo>
                        <a:lnTo>
                          <a:pt x="81344" y="21054"/>
                        </a:lnTo>
                        <a:lnTo>
                          <a:pt x="81353" y="21054"/>
                        </a:lnTo>
                        <a:lnTo>
                          <a:pt x="81353" y="21073"/>
                        </a:lnTo>
                        <a:lnTo>
                          <a:pt x="81372" y="21073"/>
                        </a:lnTo>
                        <a:lnTo>
                          <a:pt x="81372" y="21101"/>
                        </a:lnTo>
                        <a:lnTo>
                          <a:pt x="81390" y="21101"/>
                        </a:lnTo>
                        <a:lnTo>
                          <a:pt x="81390" y="21119"/>
                        </a:lnTo>
                        <a:lnTo>
                          <a:pt x="81399" y="21119"/>
                        </a:lnTo>
                        <a:lnTo>
                          <a:pt x="81399" y="21147"/>
                        </a:lnTo>
                        <a:lnTo>
                          <a:pt x="81418" y="21147"/>
                        </a:lnTo>
                        <a:lnTo>
                          <a:pt x="81418" y="21166"/>
                        </a:lnTo>
                        <a:lnTo>
                          <a:pt x="81436" y="21166"/>
                        </a:lnTo>
                        <a:lnTo>
                          <a:pt x="81436" y="21193"/>
                        </a:lnTo>
                        <a:lnTo>
                          <a:pt x="81446" y="21193"/>
                        </a:lnTo>
                        <a:lnTo>
                          <a:pt x="81446" y="21212"/>
                        </a:lnTo>
                        <a:lnTo>
                          <a:pt x="81464" y="21212"/>
                        </a:lnTo>
                        <a:lnTo>
                          <a:pt x="81464" y="21240"/>
                        </a:lnTo>
                        <a:lnTo>
                          <a:pt x="81483" y="21240"/>
                        </a:lnTo>
                        <a:lnTo>
                          <a:pt x="81483" y="21258"/>
                        </a:lnTo>
                        <a:lnTo>
                          <a:pt x="81492" y="21258"/>
                        </a:lnTo>
                        <a:lnTo>
                          <a:pt x="81492" y="21286"/>
                        </a:lnTo>
                        <a:lnTo>
                          <a:pt x="81511" y="21286"/>
                        </a:lnTo>
                        <a:lnTo>
                          <a:pt x="81511" y="21323"/>
                        </a:lnTo>
                        <a:lnTo>
                          <a:pt x="81529" y="21323"/>
                        </a:lnTo>
                        <a:lnTo>
                          <a:pt x="81529" y="21351"/>
                        </a:lnTo>
                        <a:lnTo>
                          <a:pt x="81538" y="21351"/>
                        </a:lnTo>
                        <a:lnTo>
                          <a:pt x="81538" y="21369"/>
                        </a:lnTo>
                        <a:lnTo>
                          <a:pt x="81557" y="21369"/>
                        </a:lnTo>
                        <a:lnTo>
                          <a:pt x="81557" y="21397"/>
                        </a:lnTo>
                        <a:lnTo>
                          <a:pt x="81575" y="21397"/>
                        </a:lnTo>
                        <a:lnTo>
                          <a:pt x="81575" y="21425"/>
                        </a:lnTo>
                        <a:lnTo>
                          <a:pt x="81585" y="21425"/>
                        </a:lnTo>
                        <a:lnTo>
                          <a:pt x="81585" y="21462"/>
                        </a:lnTo>
                        <a:lnTo>
                          <a:pt x="81603" y="21462"/>
                        </a:lnTo>
                        <a:lnTo>
                          <a:pt x="81603" y="21490"/>
                        </a:lnTo>
                        <a:lnTo>
                          <a:pt x="81622" y="21490"/>
                        </a:lnTo>
                        <a:lnTo>
                          <a:pt x="81622" y="21518"/>
                        </a:lnTo>
                        <a:lnTo>
                          <a:pt x="81631" y="21518"/>
                        </a:lnTo>
                        <a:lnTo>
                          <a:pt x="81631" y="21555"/>
                        </a:lnTo>
                        <a:lnTo>
                          <a:pt x="81649" y="21555"/>
                        </a:lnTo>
                        <a:lnTo>
                          <a:pt x="81649" y="21582"/>
                        </a:lnTo>
                        <a:lnTo>
                          <a:pt x="81668" y="21582"/>
                        </a:lnTo>
                        <a:lnTo>
                          <a:pt x="81668" y="21610"/>
                        </a:lnTo>
                        <a:lnTo>
                          <a:pt x="81677" y="21610"/>
                        </a:lnTo>
                        <a:lnTo>
                          <a:pt x="81677" y="21657"/>
                        </a:lnTo>
                        <a:lnTo>
                          <a:pt x="81696" y="21657"/>
                        </a:lnTo>
                        <a:lnTo>
                          <a:pt x="81696" y="21694"/>
                        </a:lnTo>
                        <a:lnTo>
                          <a:pt x="81714" y="21694"/>
                        </a:lnTo>
                        <a:lnTo>
                          <a:pt x="81714" y="21740"/>
                        </a:lnTo>
                        <a:lnTo>
                          <a:pt x="81724" y="21740"/>
                        </a:lnTo>
                        <a:lnTo>
                          <a:pt x="81724" y="21768"/>
                        </a:lnTo>
                        <a:lnTo>
                          <a:pt x="81742" y="21768"/>
                        </a:lnTo>
                        <a:lnTo>
                          <a:pt x="81742" y="21814"/>
                        </a:lnTo>
                        <a:lnTo>
                          <a:pt x="81761" y="21814"/>
                        </a:lnTo>
                        <a:lnTo>
                          <a:pt x="81761" y="21842"/>
                        </a:lnTo>
                        <a:lnTo>
                          <a:pt x="81770" y="21842"/>
                        </a:lnTo>
                        <a:lnTo>
                          <a:pt x="81770" y="21888"/>
                        </a:lnTo>
                        <a:lnTo>
                          <a:pt x="81788" y="21888"/>
                        </a:lnTo>
                        <a:lnTo>
                          <a:pt x="81788" y="21934"/>
                        </a:lnTo>
                        <a:lnTo>
                          <a:pt x="81807" y="21934"/>
                        </a:lnTo>
                        <a:lnTo>
                          <a:pt x="81807" y="21981"/>
                        </a:lnTo>
                        <a:lnTo>
                          <a:pt x="81816" y="21981"/>
                        </a:lnTo>
                        <a:lnTo>
                          <a:pt x="81816" y="22046"/>
                        </a:lnTo>
                        <a:lnTo>
                          <a:pt x="81835" y="22046"/>
                        </a:lnTo>
                        <a:lnTo>
                          <a:pt x="81835" y="22110"/>
                        </a:lnTo>
                        <a:lnTo>
                          <a:pt x="81853" y="22110"/>
                        </a:lnTo>
                        <a:lnTo>
                          <a:pt x="81853" y="22157"/>
                        </a:lnTo>
                        <a:lnTo>
                          <a:pt x="81863" y="22157"/>
                        </a:lnTo>
                        <a:lnTo>
                          <a:pt x="81863" y="22212"/>
                        </a:lnTo>
                        <a:lnTo>
                          <a:pt x="81881" y="22212"/>
                        </a:lnTo>
                        <a:lnTo>
                          <a:pt x="81881" y="22277"/>
                        </a:lnTo>
                        <a:lnTo>
                          <a:pt x="81900" y="22277"/>
                        </a:lnTo>
                        <a:lnTo>
                          <a:pt x="81900" y="22351"/>
                        </a:lnTo>
                        <a:lnTo>
                          <a:pt x="81909" y="22351"/>
                        </a:lnTo>
                        <a:lnTo>
                          <a:pt x="81909" y="22444"/>
                        </a:lnTo>
                        <a:lnTo>
                          <a:pt x="81927" y="22444"/>
                        </a:lnTo>
                        <a:lnTo>
                          <a:pt x="81927" y="22555"/>
                        </a:lnTo>
                        <a:lnTo>
                          <a:pt x="81946" y="22555"/>
                        </a:lnTo>
                        <a:lnTo>
                          <a:pt x="81946" y="22629"/>
                        </a:lnTo>
                        <a:lnTo>
                          <a:pt x="81955" y="22629"/>
                        </a:lnTo>
                        <a:lnTo>
                          <a:pt x="81955" y="22712"/>
                        </a:lnTo>
                        <a:lnTo>
                          <a:pt x="81974" y="22712"/>
                        </a:lnTo>
                        <a:lnTo>
                          <a:pt x="81974" y="22787"/>
                        </a:lnTo>
                        <a:lnTo>
                          <a:pt x="81992" y="22787"/>
                        </a:lnTo>
                        <a:lnTo>
                          <a:pt x="81992" y="22861"/>
                        </a:lnTo>
                        <a:lnTo>
                          <a:pt x="82001" y="22861"/>
                        </a:lnTo>
                        <a:lnTo>
                          <a:pt x="82001" y="22944"/>
                        </a:lnTo>
                        <a:lnTo>
                          <a:pt x="82020" y="22944"/>
                        </a:lnTo>
                        <a:lnTo>
                          <a:pt x="82020" y="23018"/>
                        </a:lnTo>
                        <a:lnTo>
                          <a:pt x="82039" y="23018"/>
                        </a:lnTo>
                        <a:lnTo>
                          <a:pt x="82039" y="23083"/>
                        </a:lnTo>
                        <a:lnTo>
                          <a:pt x="82048" y="23083"/>
                        </a:lnTo>
                        <a:lnTo>
                          <a:pt x="82048" y="23139"/>
                        </a:lnTo>
                        <a:lnTo>
                          <a:pt x="82066" y="23139"/>
                        </a:lnTo>
                        <a:lnTo>
                          <a:pt x="82066" y="23129"/>
                        </a:lnTo>
                        <a:lnTo>
                          <a:pt x="82094" y="23129"/>
                        </a:lnTo>
                        <a:lnTo>
                          <a:pt x="82094" y="23111"/>
                        </a:lnTo>
                        <a:lnTo>
                          <a:pt x="82131" y="23111"/>
                        </a:lnTo>
                        <a:lnTo>
                          <a:pt x="82131" y="23092"/>
                        </a:lnTo>
                        <a:lnTo>
                          <a:pt x="82159" y="23092"/>
                        </a:lnTo>
                        <a:lnTo>
                          <a:pt x="82159" y="23083"/>
                        </a:lnTo>
                        <a:lnTo>
                          <a:pt x="82205" y="23083"/>
                        </a:lnTo>
                        <a:lnTo>
                          <a:pt x="82205" y="23064"/>
                        </a:lnTo>
                        <a:lnTo>
                          <a:pt x="82233" y="23064"/>
                        </a:lnTo>
                        <a:lnTo>
                          <a:pt x="82233" y="23046"/>
                        </a:lnTo>
                        <a:lnTo>
                          <a:pt x="82279" y="23046"/>
                        </a:lnTo>
                        <a:lnTo>
                          <a:pt x="82279" y="23037"/>
                        </a:lnTo>
                        <a:lnTo>
                          <a:pt x="82316" y="23037"/>
                        </a:lnTo>
                        <a:lnTo>
                          <a:pt x="82316" y="23018"/>
                        </a:lnTo>
                        <a:lnTo>
                          <a:pt x="82344" y="23018"/>
                        </a:lnTo>
                        <a:lnTo>
                          <a:pt x="82344" y="23000"/>
                        </a:lnTo>
                        <a:lnTo>
                          <a:pt x="82390" y="23000"/>
                        </a:lnTo>
                        <a:lnTo>
                          <a:pt x="82390" y="22990"/>
                        </a:lnTo>
                        <a:lnTo>
                          <a:pt x="82418" y="22990"/>
                        </a:lnTo>
                        <a:lnTo>
                          <a:pt x="82418" y="22972"/>
                        </a:lnTo>
                        <a:lnTo>
                          <a:pt x="82465" y="22972"/>
                        </a:lnTo>
                        <a:lnTo>
                          <a:pt x="82465" y="22953"/>
                        </a:lnTo>
                        <a:lnTo>
                          <a:pt x="82511" y="22953"/>
                        </a:lnTo>
                        <a:lnTo>
                          <a:pt x="82511" y="22944"/>
                        </a:lnTo>
                        <a:lnTo>
                          <a:pt x="82557" y="22944"/>
                        </a:lnTo>
                        <a:lnTo>
                          <a:pt x="82557" y="22926"/>
                        </a:lnTo>
                        <a:lnTo>
                          <a:pt x="82622" y="22926"/>
                        </a:lnTo>
                        <a:lnTo>
                          <a:pt x="82622" y="22907"/>
                        </a:lnTo>
                        <a:lnTo>
                          <a:pt x="82668" y="22907"/>
                        </a:lnTo>
                        <a:lnTo>
                          <a:pt x="82668" y="22898"/>
                        </a:lnTo>
                        <a:lnTo>
                          <a:pt x="82715" y="22898"/>
                        </a:lnTo>
                        <a:lnTo>
                          <a:pt x="82715" y="22879"/>
                        </a:lnTo>
                        <a:lnTo>
                          <a:pt x="82780" y="22879"/>
                        </a:lnTo>
                        <a:lnTo>
                          <a:pt x="82780" y="22861"/>
                        </a:lnTo>
                        <a:lnTo>
                          <a:pt x="82826" y="22861"/>
                        </a:lnTo>
                        <a:lnTo>
                          <a:pt x="82826" y="22851"/>
                        </a:lnTo>
                        <a:lnTo>
                          <a:pt x="82881" y="22851"/>
                        </a:lnTo>
                        <a:lnTo>
                          <a:pt x="82881" y="22833"/>
                        </a:lnTo>
                        <a:lnTo>
                          <a:pt x="82946" y="22833"/>
                        </a:lnTo>
                        <a:lnTo>
                          <a:pt x="82946" y="22814"/>
                        </a:lnTo>
                        <a:lnTo>
                          <a:pt x="83039" y="22814"/>
                        </a:lnTo>
                        <a:lnTo>
                          <a:pt x="83039" y="22805"/>
                        </a:lnTo>
                        <a:lnTo>
                          <a:pt x="83131" y="22805"/>
                        </a:lnTo>
                        <a:lnTo>
                          <a:pt x="83131" y="22787"/>
                        </a:lnTo>
                        <a:lnTo>
                          <a:pt x="83243" y="22787"/>
                        </a:lnTo>
                        <a:lnTo>
                          <a:pt x="83243" y="22768"/>
                        </a:lnTo>
                        <a:lnTo>
                          <a:pt x="83335" y="22768"/>
                        </a:lnTo>
                        <a:lnTo>
                          <a:pt x="83335" y="22759"/>
                        </a:lnTo>
                        <a:lnTo>
                          <a:pt x="83641" y="22759"/>
                        </a:lnTo>
                        <a:lnTo>
                          <a:pt x="83641" y="22740"/>
                        </a:lnTo>
                        <a:lnTo>
                          <a:pt x="83937" y="22740"/>
                        </a:lnTo>
                        <a:lnTo>
                          <a:pt x="83937" y="22759"/>
                        </a:lnTo>
                        <a:lnTo>
                          <a:pt x="84086" y="22759"/>
                        </a:lnTo>
                        <a:lnTo>
                          <a:pt x="84086" y="22768"/>
                        </a:lnTo>
                        <a:lnTo>
                          <a:pt x="84262" y="22768"/>
                        </a:lnTo>
                        <a:lnTo>
                          <a:pt x="84262" y="22787"/>
                        </a:lnTo>
                        <a:lnTo>
                          <a:pt x="84363" y="22787"/>
                        </a:lnTo>
                        <a:lnTo>
                          <a:pt x="84363" y="22805"/>
                        </a:lnTo>
                        <a:lnTo>
                          <a:pt x="84428" y="22805"/>
                        </a:lnTo>
                        <a:lnTo>
                          <a:pt x="84428" y="22814"/>
                        </a:lnTo>
                        <a:lnTo>
                          <a:pt x="84502" y="22814"/>
                        </a:lnTo>
                        <a:lnTo>
                          <a:pt x="84502" y="22833"/>
                        </a:lnTo>
                        <a:lnTo>
                          <a:pt x="84567" y="22833"/>
                        </a:lnTo>
                        <a:lnTo>
                          <a:pt x="84567" y="22851"/>
                        </a:lnTo>
                        <a:lnTo>
                          <a:pt x="84641" y="22851"/>
                        </a:lnTo>
                        <a:lnTo>
                          <a:pt x="84641" y="22861"/>
                        </a:lnTo>
                        <a:lnTo>
                          <a:pt x="84706" y="22861"/>
                        </a:lnTo>
                        <a:lnTo>
                          <a:pt x="84706" y="22879"/>
                        </a:lnTo>
                        <a:lnTo>
                          <a:pt x="84771" y="22879"/>
                        </a:lnTo>
                        <a:lnTo>
                          <a:pt x="84771" y="22898"/>
                        </a:lnTo>
                        <a:lnTo>
                          <a:pt x="84817" y="22898"/>
                        </a:lnTo>
                        <a:lnTo>
                          <a:pt x="84817" y="22907"/>
                        </a:lnTo>
                        <a:lnTo>
                          <a:pt x="84864" y="22907"/>
                        </a:lnTo>
                        <a:lnTo>
                          <a:pt x="84864" y="22926"/>
                        </a:lnTo>
                        <a:lnTo>
                          <a:pt x="84910" y="22926"/>
                        </a:lnTo>
                        <a:lnTo>
                          <a:pt x="84910" y="22944"/>
                        </a:lnTo>
                        <a:lnTo>
                          <a:pt x="84956" y="22944"/>
                        </a:lnTo>
                        <a:lnTo>
                          <a:pt x="84956" y="22953"/>
                        </a:lnTo>
                        <a:lnTo>
                          <a:pt x="84984" y="22953"/>
                        </a:lnTo>
                        <a:lnTo>
                          <a:pt x="84984" y="22972"/>
                        </a:lnTo>
                        <a:lnTo>
                          <a:pt x="85030" y="22972"/>
                        </a:lnTo>
                        <a:lnTo>
                          <a:pt x="85030" y="22990"/>
                        </a:lnTo>
                        <a:lnTo>
                          <a:pt x="85077" y="22990"/>
                        </a:lnTo>
                        <a:lnTo>
                          <a:pt x="85077" y="23000"/>
                        </a:lnTo>
                        <a:lnTo>
                          <a:pt x="85104" y="23000"/>
                        </a:lnTo>
                        <a:lnTo>
                          <a:pt x="85104" y="23018"/>
                        </a:lnTo>
                        <a:lnTo>
                          <a:pt x="85151" y="23018"/>
                        </a:lnTo>
                        <a:lnTo>
                          <a:pt x="85151" y="23037"/>
                        </a:lnTo>
                        <a:lnTo>
                          <a:pt x="85197" y="23037"/>
                        </a:lnTo>
                        <a:lnTo>
                          <a:pt x="85197" y="23046"/>
                        </a:lnTo>
                        <a:lnTo>
                          <a:pt x="85234" y="23046"/>
                        </a:lnTo>
                        <a:lnTo>
                          <a:pt x="85234" y="23064"/>
                        </a:lnTo>
                        <a:lnTo>
                          <a:pt x="85262" y="23064"/>
                        </a:lnTo>
                        <a:lnTo>
                          <a:pt x="85262" y="23083"/>
                        </a:lnTo>
                        <a:lnTo>
                          <a:pt x="85290" y="23083"/>
                        </a:lnTo>
                        <a:lnTo>
                          <a:pt x="85290" y="23092"/>
                        </a:lnTo>
                        <a:lnTo>
                          <a:pt x="85327" y="23092"/>
                        </a:lnTo>
                        <a:lnTo>
                          <a:pt x="85327" y="23111"/>
                        </a:lnTo>
                        <a:lnTo>
                          <a:pt x="85373" y="23111"/>
                        </a:lnTo>
                        <a:lnTo>
                          <a:pt x="85373" y="23129"/>
                        </a:lnTo>
                        <a:lnTo>
                          <a:pt x="85401" y="23129"/>
                        </a:lnTo>
                        <a:lnTo>
                          <a:pt x="85401" y="23139"/>
                        </a:lnTo>
                        <a:lnTo>
                          <a:pt x="85429" y="23139"/>
                        </a:lnTo>
                        <a:lnTo>
                          <a:pt x="85429" y="23157"/>
                        </a:lnTo>
                        <a:lnTo>
                          <a:pt x="85466" y="23157"/>
                        </a:lnTo>
                        <a:lnTo>
                          <a:pt x="85466" y="23176"/>
                        </a:lnTo>
                        <a:lnTo>
                          <a:pt x="85493" y="23176"/>
                        </a:lnTo>
                        <a:lnTo>
                          <a:pt x="85493" y="23185"/>
                        </a:lnTo>
                        <a:lnTo>
                          <a:pt x="85521" y="23185"/>
                        </a:lnTo>
                        <a:lnTo>
                          <a:pt x="85521" y="23203"/>
                        </a:lnTo>
                        <a:lnTo>
                          <a:pt x="85558" y="23203"/>
                        </a:lnTo>
                        <a:lnTo>
                          <a:pt x="85558" y="23222"/>
                        </a:lnTo>
                        <a:lnTo>
                          <a:pt x="85568" y="23222"/>
                        </a:lnTo>
                        <a:lnTo>
                          <a:pt x="85568" y="23231"/>
                        </a:lnTo>
                        <a:lnTo>
                          <a:pt x="85605" y="23231"/>
                        </a:lnTo>
                        <a:lnTo>
                          <a:pt x="85605" y="23250"/>
                        </a:lnTo>
                        <a:lnTo>
                          <a:pt x="85632" y="23250"/>
                        </a:lnTo>
                        <a:lnTo>
                          <a:pt x="85632" y="23268"/>
                        </a:lnTo>
                        <a:lnTo>
                          <a:pt x="85651" y="23268"/>
                        </a:lnTo>
                        <a:lnTo>
                          <a:pt x="85651" y="23277"/>
                        </a:lnTo>
                        <a:lnTo>
                          <a:pt x="85679" y="23277"/>
                        </a:lnTo>
                        <a:lnTo>
                          <a:pt x="85679" y="23296"/>
                        </a:lnTo>
                        <a:lnTo>
                          <a:pt x="85706" y="23296"/>
                        </a:lnTo>
                        <a:lnTo>
                          <a:pt x="85706" y="23315"/>
                        </a:lnTo>
                        <a:lnTo>
                          <a:pt x="85725" y="23315"/>
                        </a:lnTo>
                        <a:lnTo>
                          <a:pt x="85725" y="23324"/>
                        </a:lnTo>
                        <a:lnTo>
                          <a:pt x="85753" y="23324"/>
                        </a:lnTo>
                        <a:lnTo>
                          <a:pt x="85753" y="23342"/>
                        </a:lnTo>
                        <a:lnTo>
                          <a:pt x="85771" y="23342"/>
                        </a:lnTo>
                        <a:lnTo>
                          <a:pt x="85771" y="23361"/>
                        </a:lnTo>
                        <a:lnTo>
                          <a:pt x="85790" y="23361"/>
                        </a:lnTo>
                        <a:lnTo>
                          <a:pt x="85790" y="23370"/>
                        </a:lnTo>
                        <a:lnTo>
                          <a:pt x="85818" y="23370"/>
                        </a:lnTo>
                        <a:lnTo>
                          <a:pt x="85818" y="23389"/>
                        </a:lnTo>
                        <a:lnTo>
                          <a:pt x="85836" y="23389"/>
                        </a:lnTo>
                        <a:lnTo>
                          <a:pt x="85836" y="23407"/>
                        </a:lnTo>
                        <a:lnTo>
                          <a:pt x="85864" y="23407"/>
                        </a:lnTo>
                        <a:lnTo>
                          <a:pt x="85864" y="23416"/>
                        </a:lnTo>
                        <a:lnTo>
                          <a:pt x="85882" y="23416"/>
                        </a:lnTo>
                        <a:lnTo>
                          <a:pt x="85882" y="23435"/>
                        </a:lnTo>
                        <a:lnTo>
                          <a:pt x="85892" y="23435"/>
                        </a:lnTo>
                        <a:lnTo>
                          <a:pt x="85892" y="23453"/>
                        </a:lnTo>
                        <a:lnTo>
                          <a:pt x="85929" y="23453"/>
                        </a:lnTo>
                        <a:lnTo>
                          <a:pt x="85929" y="23463"/>
                        </a:lnTo>
                        <a:lnTo>
                          <a:pt x="85938" y="23463"/>
                        </a:lnTo>
                        <a:lnTo>
                          <a:pt x="85938" y="23481"/>
                        </a:lnTo>
                        <a:lnTo>
                          <a:pt x="85957" y="23481"/>
                        </a:lnTo>
                        <a:lnTo>
                          <a:pt x="85957" y="23500"/>
                        </a:lnTo>
                        <a:lnTo>
                          <a:pt x="85984" y="23500"/>
                        </a:lnTo>
                        <a:lnTo>
                          <a:pt x="85984" y="23509"/>
                        </a:lnTo>
                        <a:lnTo>
                          <a:pt x="86003" y="23509"/>
                        </a:lnTo>
                        <a:lnTo>
                          <a:pt x="86003" y="23528"/>
                        </a:lnTo>
                        <a:lnTo>
                          <a:pt x="86021" y="23528"/>
                        </a:lnTo>
                        <a:lnTo>
                          <a:pt x="86021" y="23546"/>
                        </a:lnTo>
                        <a:lnTo>
                          <a:pt x="86049" y="23546"/>
                        </a:lnTo>
                        <a:lnTo>
                          <a:pt x="86049" y="23555"/>
                        </a:lnTo>
                        <a:lnTo>
                          <a:pt x="86068" y="23555"/>
                        </a:lnTo>
                        <a:lnTo>
                          <a:pt x="86068" y="23574"/>
                        </a:lnTo>
                        <a:lnTo>
                          <a:pt x="86077" y="23574"/>
                        </a:lnTo>
                        <a:lnTo>
                          <a:pt x="86077" y="23592"/>
                        </a:lnTo>
                        <a:lnTo>
                          <a:pt x="86096" y="23592"/>
                        </a:lnTo>
                        <a:lnTo>
                          <a:pt x="86096" y="23602"/>
                        </a:lnTo>
                        <a:lnTo>
                          <a:pt x="86114" y="23602"/>
                        </a:lnTo>
                        <a:lnTo>
                          <a:pt x="86114" y="23620"/>
                        </a:lnTo>
                        <a:lnTo>
                          <a:pt x="86123" y="23620"/>
                        </a:lnTo>
                        <a:lnTo>
                          <a:pt x="86123" y="23639"/>
                        </a:lnTo>
                        <a:lnTo>
                          <a:pt x="86142" y="23639"/>
                        </a:lnTo>
                        <a:lnTo>
                          <a:pt x="86142" y="23648"/>
                        </a:lnTo>
                        <a:lnTo>
                          <a:pt x="86160" y="23648"/>
                        </a:lnTo>
                        <a:lnTo>
                          <a:pt x="86160" y="23667"/>
                        </a:lnTo>
                        <a:lnTo>
                          <a:pt x="86170" y="23667"/>
                        </a:lnTo>
                        <a:lnTo>
                          <a:pt x="86170" y="23685"/>
                        </a:lnTo>
                        <a:lnTo>
                          <a:pt x="86188" y="23685"/>
                        </a:lnTo>
                        <a:lnTo>
                          <a:pt x="86188" y="23694"/>
                        </a:lnTo>
                        <a:lnTo>
                          <a:pt x="86216" y="23694"/>
                        </a:lnTo>
                        <a:lnTo>
                          <a:pt x="86216" y="23713"/>
                        </a:lnTo>
                        <a:lnTo>
                          <a:pt x="86234" y="23713"/>
                        </a:lnTo>
                        <a:lnTo>
                          <a:pt x="86234" y="23731"/>
                        </a:lnTo>
                        <a:lnTo>
                          <a:pt x="86253" y="23731"/>
                        </a:lnTo>
                        <a:lnTo>
                          <a:pt x="86253" y="23741"/>
                        </a:lnTo>
                        <a:lnTo>
                          <a:pt x="86262" y="23741"/>
                        </a:lnTo>
                        <a:lnTo>
                          <a:pt x="86262" y="23759"/>
                        </a:lnTo>
                        <a:lnTo>
                          <a:pt x="86281" y="23759"/>
                        </a:lnTo>
                        <a:lnTo>
                          <a:pt x="86281" y="23778"/>
                        </a:lnTo>
                        <a:lnTo>
                          <a:pt x="86299" y="23778"/>
                        </a:lnTo>
                        <a:lnTo>
                          <a:pt x="86299" y="23787"/>
                        </a:lnTo>
                        <a:lnTo>
                          <a:pt x="86309" y="23787"/>
                        </a:lnTo>
                        <a:lnTo>
                          <a:pt x="86309" y="23805"/>
                        </a:lnTo>
                        <a:lnTo>
                          <a:pt x="86327" y="23805"/>
                        </a:lnTo>
                        <a:lnTo>
                          <a:pt x="86327" y="23824"/>
                        </a:lnTo>
                        <a:lnTo>
                          <a:pt x="86346" y="23824"/>
                        </a:lnTo>
                        <a:lnTo>
                          <a:pt x="86346" y="23833"/>
                        </a:lnTo>
                        <a:lnTo>
                          <a:pt x="86355" y="23833"/>
                        </a:lnTo>
                        <a:lnTo>
                          <a:pt x="86355" y="23852"/>
                        </a:lnTo>
                        <a:lnTo>
                          <a:pt x="86373" y="23852"/>
                        </a:lnTo>
                        <a:lnTo>
                          <a:pt x="86373" y="23870"/>
                        </a:lnTo>
                        <a:lnTo>
                          <a:pt x="86392" y="23870"/>
                        </a:lnTo>
                        <a:lnTo>
                          <a:pt x="86392" y="23880"/>
                        </a:lnTo>
                        <a:lnTo>
                          <a:pt x="86401" y="23880"/>
                        </a:lnTo>
                        <a:lnTo>
                          <a:pt x="86401" y="23898"/>
                        </a:lnTo>
                        <a:lnTo>
                          <a:pt x="86420" y="23898"/>
                        </a:lnTo>
                        <a:lnTo>
                          <a:pt x="86420" y="23917"/>
                        </a:lnTo>
                        <a:lnTo>
                          <a:pt x="86438" y="23917"/>
                        </a:lnTo>
                        <a:lnTo>
                          <a:pt x="86438" y="23926"/>
                        </a:lnTo>
                        <a:lnTo>
                          <a:pt x="86447" y="23926"/>
                        </a:lnTo>
                        <a:lnTo>
                          <a:pt x="86447" y="23944"/>
                        </a:lnTo>
                        <a:lnTo>
                          <a:pt x="86466" y="23944"/>
                        </a:lnTo>
                        <a:lnTo>
                          <a:pt x="86466" y="23972"/>
                        </a:lnTo>
                        <a:lnTo>
                          <a:pt x="86485" y="23972"/>
                        </a:lnTo>
                        <a:lnTo>
                          <a:pt x="86485" y="23991"/>
                        </a:lnTo>
                        <a:lnTo>
                          <a:pt x="86494" y="23991"/>
                        </a:lnTo>
                        <a:lnTo>
                          <a:pt x="86494" y="24009"/>
                        </a:lnTo>
                        <a:lnTo>
                          <a:pt x="86512" y="24009"/>
                        </a:lnTo>
                        <a:lnTo>
                          <a:pt x="86512" y="24018"/>
                        </a:lnTo>
                        <a:lnTo>
                          <a:pt x="86531" y="24018"/>
                        </a:lnTo>
                        <a:lnTo>
                          <a:pt x="86531" y="24056"/>
                        </a:lnTo>
                        <a:lnTo>
                          <a:pt x="86540" y="24056"/>
                        </a:lnTo>
                        <a:lnTo>
                          <a:pt x="86540" y="24065"/>
                        </a:lnTo>
                        <a:lnTo>
                          <a:pt x="86559" y="24065"/>
                        </a:lnTo>
                        <a:lnTo>
                          <a:pt x="86559" y="24083"/>
                        </a:lnTo>
                        <a:lnTo>
                          <a:pt x="86577" y="24083"/>
                        </a:lnTo>
                        <a:lnTo>
                          <a:pt x="86577" y="24102"/>
                        </a:lnTo>
                        <a:lnTo>
                          <a:pt x="86586" y="24102"/>
                        </a:lnTo>
                        <a:lnTo>
                          <a:pt x="86586" y="24111"/>
                        </a:lnTo>
                        <a:lnTo>
                          <a:pt x="86605" y="24111"/>
                        </a:lnTo>
                        <a:lnTo>
                          <a:pt x="86605" y="24148"/>
                        </a:lnTo>
                        <a:lnTo>
                          <a:pt x="86623" y="24148"/>
                        </a:lnTo>
                        <a:lnTo>
                          <a:pt x="86623" y="24157"/>
                        </a:lnTo>
                        <a:lnTo>
                          <a:pt x="86633" y="24157"/>
                        </a:lnTo>
                        <a:lnTo>
                          <a:pt x="86633" y="24176"/>
                        </a:lnTo>
                        <a:lnTo>
                          <a:pt x="86651" y="24176"/>
                        </a:lnTo>
                        <a:lnTo>
                          <a:pt x="86651" y="24194"/>
                        </a:lnTo>
                        <a:lnTo>
                          <a:pt x="86670" y="24194"/>
                        </a:lnTo>
                        <a:lnTo>
                          <a:pt x="86670" y="24222"/>
                        </a:lnTo>
                        <a:lnTo>
                          <a:pt x="86679" y="24222"/>
                        </a:lnTo>
                        <a:lnTo>
                          <a:pt x="86679" y="24241"/>
                        </a:lnTo>
                        <a:lnTo>
                          <a:pt x="86698" y="24241"/>
                        </a:lnTo>
                        <a:lnTo>
                          <a:pt x="86698" y="24250"/>
                        </a:lnTo>
                        <a:lnTo>
                          <a:pt x="86716" y="24250"/>
                        </a:lnTo>
                        <a:lnTo>
                          <a:pt x="86716" y="24287"/>
                        </a:lnTo>
                        <a:lnTo>
                          <a:pt x="86725" y="24287"/>
                        </a:lnTo>
                        <a:lnTo>
                          <a:pt x="86725" y="24315"/>
                        </a:lnTo>
                        <a:lnTo>
                          <a:pt x="86744" y="24315"/>
                        </a:lnTo>
                        <a:lnTo>
                          <a:pt x="86744" y="24333"/>
                        </a:lnTo>
                        <a:lnTo>
                          <a:pt x="86762" y="24333"/>
                        </a:lnTo>
                        <a:lnTo>
                          <a:pt x="86762" y="24361"/>
                        </a:lnTo>
                        <a:lnTo>
                          <a:pt x="86772" y="24361"/>
                        </a:lnTo>
                        <a:lnTo>
                          <a:pt x="86772" y="24380"/>
                        </a:lnTo>
                        <a:lnTo>
                          <a:pt x="86790" y="24380"/>
                        </a:lnTo>
                        <a:lnTo>
                          <a:pt x="86790" y="24408"/>
                        </a:lnTo>
                        <a:lnTo>
                          <a:pt x="86809" y="24408"/>
                        </a:lnTo>
                        <a:lnTo>
                          <a:pt x="86809" y="24435"/>
                        </a:lnTo>
                        <a:lnTo>
                          <a:pt x="86818" y="24435"/>
                        </a:lnTo>
                        <a:lnTo>
                          <a:pt x="86818" y="24454"/>
                        </a:lnTo>
                        <a:lnTo>
                          <a:pt x="86837" y="24454"/>
                        </a:lnTo>
                        <a:lnTo>
                          <a:pt x="86837" y="24482"/>
                        </a:lnTo>
                        <a:lnTo>
                          <a:pt x="86855" y="24482"/>
                        </a:lnTo>
                        <a:lnTo>
                          <a:pt x="86855" y="24519"/>
                        </a:lnTo>
                        <a:lnTo>
                          <a:pt x="86864" y="24519"/>
                        </a:lnTo>
                        <a:lnTo>
                          <a:pt x="86864" y="24528"/>
                        </a:lnTo>
                        <a:lnTo>
                          <a:pt x="86883" y="24528"/>
                        </a:lnTo>
                        <a:lnTo>
                          <a:pt x="86883" y="24565"/>
                        </a:lnTo>
                        <a:lnTo>
                          <a:pt x="86901" y="24565"/>
                        </a:lnTo>
                        <a:lnTo>
                          <a:pt x="86901" y="24574"/>
                        </a:lnTo>
                        <a:lnTo>
                          <a:pt x="86911" y="24574"/>
                        </a:lnTo>
                        <a:lnTo>
                          <a:pt x="86911" y="24611"/>
                        </a:lnTo>
                        <a:lnTo>
                          <a:pt x="86929" y="24611"/>
                        </a:lnTo>
                        <a:lnTo>
                          <a:pt x="86929" y="24639"/>
                        </a:lnTo>
                        <a:lnTo>
                          <a:pt x="86948" y="24639"/>
                        </a:lnTo>
                        <a:lnTo>
                          <a:pt x="86948" y="24667"/>
                        </a:lnTo>
                        <a:lnTo>
                          <a:pt x="86957" y="24667"/>
                        </a:lnTo>
                        <a:lnTo>
                          <a:pt x="86957" y="24704"/>
                        </a:lnTo>
                        <a:lnTo>
                          <a:pt x="86975" y="24704"/>
                        </a:lnTo>
                        <a:lnTo>
                          <a:pt x="86975" y="24732"/>
                        </a:lnTo>
                        <a:lnTo>
                          <a:pt x="86994" y="24732"/>
                        </a:lnTo>
                        <a:lnTo>
                          <a:pt x="86994" y="24778"/>
                        </a:lnTo>
                        <a:lnTo>
                          <a:pt x="87003" y="24778"/>
                        </a:lnTo>
                        <a:lnTo>
                          <a:pt x="87003" y="24806"/>
                        </a:lnTo>
                        <a:lnTo>
                          <a:pt x="87022" y="24806"/>
                        </a:lnTo>
                        <a:lnTo>
                          <a:pt x="87022" y="24843"/>
                        </a:lnTo>
                        <a:lnTo>
                          <a:pt x="87040" y="24843"/>
                        </a:lnTo>
                        <a:lnTo>
                          <a:pt x="87040" y="24889"/>
                        </a:lnTo>
                        <a:lnTo>
                          <a:pt x="87050" y="24889"/>
                        </a:lnTo>
                        <a:lnTo>
                          <a:pt x="87050" y="24917"/>
                        </a:lnTo>
                        <a:lnTo>
                          <a:pt x="87068" y="24917"/>
                        </a:lnTo>
                        <a:lnTo>
                          <a:pt x="87068" y="24945"/>
                        </a:lnTo>
                        <a:lnTo>
                          <a:pt x="87087" y="24945"/>
                        </a:lnTo>
                        <a:lnTo>
                          <a:pt x="87087" y="24982"/>
                        </a:lnTo>
                        <a:lnTo>
                          <a:pt x="87096" y="24982"/>
                        </a:lnTo>
                        <a:lnTo>
                          <a:pt x="87096" y="25028"/>
                        </a:lnTo>
                        <a:lnTo>
                          <a:pt x="87114" y="25028"/>
                        </a:lnTo>
                        <a:lnTo>
                          <a:pt x="87114" y="25056"/>
                        </a:lnTo>
                        <a:lnTo>
                          <a:pt x="87133" y="25056"/>
                        </a:lnTo>
                        <a:lnTo>
                          <a:pt x="87133" y="25102"/>
                        </a:lnTo>
                        <a:lnTo>
                          <a:pt x="87142" y="25102"/>
                        </a:lnTo>
                        <a:lnTo>
                          <a:pt x="87142" y="25167"/>
                        </a:lnTo>
                        <a:lnTo>
                          <a:pt x="87161" y="25167"/>
                        </a:lnTo>
                        <a:lnTo>
                          <a:pt x="87161" y="25213"/>
                        </a:lnTo>
                        <a:lnTo>
                          <a:pt x="87179" y="25213"/>
                        </a:lnTo>
                        <a:lnTo>
                          <a:pt x="87179" y="25269"/>
                        </a:lnTo>
                        <a:lnTo>
                          <a:pt x="87188" y="25269"/>
                        </a:lnTo>
                        <a:lnTo>
                          <a:pt x="87188" y="25315"/>
                        </a:lnTo>
                        <a:lnTo>
                          <a:pt x="87207" y="25315"/>
                        </a:lnTo>
                        <a:lnTo>
                          <a:pt x="87207" y="25380"/>
                        </a:lnTo>
                        <a:lnTo>
                          <a:pt x="87226" y="25380"/>
                        </a:lnTo>
                        <a:lnTo>
                          <a:pt x="87226" y="25445"/>
                        </a:lnTo>
                        <a:lnTo>
                          <a:pt x="87235" y="25445"/>
                        </a:lnTo>
                        <a:lnTo>
                          <a:pt x="87235" y="25491"/>
                        </a:lnTo>
                        <a:lnTo>
                          <a:pt x="87253" y="25491"/>
                        </a:lnTo>
                        <a:lnTo>
                          <a:pt x="87253" y="25584"/>
                        </a:lnTo>
                        <a:lnTo>
                          <a:pt x="87272" y="25584"/>
                        </a:lnTo>
                        <a:lnTo>
                          <a:pt x="87272" y="25704"/>
                        </a:lnTo>
                        <a:lnTo>
                          <a:pt x="87281" y="25704"/>
                        </a:lnTo>
                        <a:lnTo>
                          <a:pt x="87281" y="25815"/>
                        </a:lnTo>
                        <a:lnTo>
                          <a:pt x="87300" y="25815"/>
                        </a:lnTo>
                        <a:lnTo>
                          <a:pt x="87300" y="25936"/>
                        </a:lnTo>
                        <a:lnTo>
                          <a:pt x="87318" y="25936"/>
                        </a:lnTo>
                        <a:lnTo>
                          <a:pt x="87318" y="26399"/>
                        </a:lnTo>
                        <a:lnTo>
                          <a:pt x="87327" y="26399"/>
                        </a:lnTo>
                        <a:lnTo>
                          <a:pt x="87327" y="26371"/>
                        </a:lnTo>
                        <a:lnTo>
                          <a:pt x="87346" y="26371"/>
                        </a:lnTo>
                        <a:lnTo>
                          <a:pt x="87346" y="26334"/>
                        </a:lnTo>
                        <a:lnTo>
                          <a:pt x="87364" y="26334"/>
                        </a:lnTo>
                        <a:lnTo>
                          <a:pt x="87364" y="26325"/>
                        </a:lnTo>
                        <a:lnTo>
                          <a:pt x="87374" y="26325"/>
                        </a:lnTo>
                        <a:lnTo>
                          <a:pt x="87374" y="26288"/>
                        </a:lnTo>
                        <a:lnTo>
                          <a:pt x="87392" y="26288"/>
                        </a:lnTo>
                        <a:lnTo>
                          <a:pt x="87392" y="26260"/>
                        </a:lnTo>
                        <a:lnTo>
                          <a:pt x="87411" y="26260"/>
                        </a:lnTo>
                        <a:lnTo>
                          <a:pt x="87411" y="26241"/>
                        </a:lnTo>
                        <a:lnTo>
                          <a:pt x="87420" y="26241"/>
                        </a:lnTo>
                        <a:lnTo>
                          <a:pt x="87420" y="26214"/>
                        </a:lnTo>
                        <a:lnTo>
                          <a:pt x="87439" y="26214"/>
                        </a:lnTo>
                        <a:lnTo>
                          <a:pt x="87439" y="26195"/>
                        </a:lnTo>
                        <a:lnTo>
                          <a:pt x="87457" y="26195"/>
                        </a:lnTo>
                        <a:lnTo>
                          <a:pt x="87457" y="26167"/>
                        </a:lnTo>
                        <a:lnTo>
                          <a:pt x="87466" y="26167"/>
                        </a:lnTo>
                        <a:lnTo>
                          <a:pt x="87466" y="26149"/>
                        </a:lnTo>
                        <a:lnTo>
                          <a:pt x="87485" y="26149"/>
                        </a:lnTo>
                        <a:lnTo>
                          <a:pt x="87485" y="26121"/>
                        </a:lnTo>
                        <a:lnTo>
                          <a:pt x="87503" y="26121"/>
                        </a:lnTo>
                        <a:lnTo>
                          <a:pt x="87503" y="26103"/>
                        </a:lnTo>
                        <a:lnTo>
                          <a:pt x="87513" y="26103"/>
                        </a:lnTo>
                        <a:lnTo>
                          <a:pt x="87513" y="26093"/>
                        </a:lnTo>
                        <a:lnTo>
                          <a:pt x="87531" y="26093"/>
                        </a:lnTo>
                        <a:lnTo>
                          <a:pt x="87531" y="26056"/>
                        </a:lnTo>
                        <a:lnTo>
                          <a:pt x="87550" y="26056"/>
                        </a:lnTo>
                        <a:lnTo>
                          <a:pt x="87550" y="26047"/>
                        </a:lnTo>
                        <a:lnTo>
                          <a:pt x="87559" y="26047"/>
                        </a:lnTo>
                        <a:lnTo>
                          <a:pt x="87559" y="26010"/>
                        </a:lnTo>
                        <a:lnTo>
                          <a:pt x="87578" y="26010"/>
                        </a:lnTo>
                        <a:lnTo>
                          <a:pt x="87578" y="26001"/>
                        </a:lnTo>
                        <a:lnTo>
                          <a:pt x="87596" y="26001"/>
                        </a:lnTo>
                        <a:lnTo>
                          <a:pt x="87596" y="25982"/>
                        </a:lnTo>
                        <a:lnTo>
                          <a:pt x="87605" y="25982"/>
                        </a:lnTo>
                        <a:lnTo>
                          <a:pt x="87605" y="25964"/>
                        </a:lnTo>
                        <a:lnTo>
                          <a:pt x="87624" y="25964"/>
                        </a:lnTo>
                        <a:lnTo>
                          <a:pt x="87624" y="25954"/>
                        </a:lnTo>
                        <a:lnTo>
                          <a:pt x="87642" y="25954"/>
                        </a:lnTo>
                        <a:lnTo>
                          <a:pt x="87642" y="25936"/>
                        </a:lnTo>
                        <a:lnTo>
                          <a:pt x="87652" y="25936"/>
                        </a:lnTo>
                        <a:lnTo>
                          <a:pt x="87652" y="25917"/>
                        </a:lnTo>
                        <a:lnTo>
                          <a:pt x="87670" y="25917"/>
                        </a:lnTo>
                        <a:lnTo>
                          <a:pt x="87670" y="25908"/>
                        </a:lnTo>
                        <a:lnTo>
                          <a:pt x="87689" y="25908"/>
                        </a:lnTo>
                        <a:lnTo>
                          <a:pt x="87689" y="25871"/>
                        </a:lnTo>
                        <a:lnTo>
                          <a:pt x="87698" y="25871"/>
                        </a:lnTo>
                        <a:lnTo>
                          <a:pt x="87698" y="25862"/>
                        </a:lnTo>
                        <a:lnTo>
                          <a:pt x="87716" y="25862"/>
                        </a:lnTo>
                        <a:lnTo>
                          <a:pt x="87716" y="25843"/>
                        </a:lnTo>
                        <a:lnTo>
                          <a:pt x="87735" y="25843"/>
                        </a:lnTo>
                        <a:lnTo>
                          <a:pt x="87735" y="25825"/>
                        </a:lnTo>
                        <a:lnTo>
                          <a:pt x="87744" y="25825"/>
                        </a:lnTo>
                        <a:lnTo>
                          <a:pt x="87744" y="25815"/>
                        </a:lnTo>
                        <a:lnTo>
                          <a:pt x="87763" y="25815"/>
                        </a:lnTo>
                        <a:lnTo>
                          <a:pt x="87763" y="25797"/>
                        </a:lnTo>
                        <a:lnTo>
                          <a:pt x="87781" y="25797"/>
                        </a:lnTo>
                        <a:lnTo>
                          <a:pt x="87781" y="25778"/>
                        </a:lnTo>
                        <a:lnTo>
                          <a:pt x="87791" y="25778"/>
                        </a:lnTo>
                        <a:lnTo>
                          <a:pt x="87791" y="25769"/>
                        </a:lnTo>
                        <a:lnTo>
                          <a:pt x="87809" y="25769"/>
                        </a:lnTo>
                        <a:lnTo>
                          <a:pt x="87809" y="25751"/>
                        </a:lnTo>
                        <a:lnTo>
                          <a:pt x="87828" y="25751"/>
                        </a:lnTo>
                        <a:lnTo>
                          <a:pt x="87828" y="25732"/>
                        </a:lnTo>
                        <a:lnTo>
                          <a:pt x="87837" y="25732"/>
                        </a:lnTo>
                        <a:lnTo>
                          <a:pt x="87837" y="25723"/>
                        </a:lnTo>
                        <a:lnTo>
                          <a:pt x="87874" y="25723"/>
                        </a:lnTo>
                        <a:lnTo>
                          <a:pt x="87874" y="25704"/>
                        </a:lnTo>
                        <a:lnTo>
                          <a:pt x="87883" y="25704"/>
                        </a:lnTo>
                        <a:lnTo>
                          <a:pt x="87883" y="25686"/>
                        </a:lnTo>
                        <a:lnTo>
                          <a:pt x="87902" y="25686"/>
                        </a:lnTo>
                        <a:lnTo>
                          <a:pt x="87902" y="25676"/>
                        </a:lnTo>
                        <a:lnTo>
                          <a:pt x="87920" y="25676"/>
                        </a:lnTo>
                        <a:lnTo>
                          <a:pt x="87920" y="25658"/>
                        </a:lnTo>
                        <a:lnTo>
                          <a:pt x="87929" y="25658"/>
                        </a:lnTo>
                        <a:lnTo>
                          <a:pt x="87929" y="25639"/>
                        </a:lnTo>
                        <a:lnTo>
                          <a:pt x="87948" y="25639"/>
                        </a:lnTo>
                        <a:lnTo>
                          <a:pt x="87948" y="25630"/>
                        </a:lnTo>
                        <a:lnTo>
                          <a:pt x="87976" y="25630"/>
                        </a:lnTo>
                        <a:lnTo>
                          <a:pt x="87976" y="25612"/>
                        </a:lnTo>
                        <a:lnTo>
                          <a:pt x="87994" y="25612"/>
                        </a:lnTo>
                        <a:lnTo>
                          <a:pt x="87994" y="25593"/>
                        </a:lnTo>
                        <a:lnTo>
                          <a:pt x="88013" y="25593"/>
                        </a:lnTo>
                        <a:lnTo>
                          <a:pt x="88013" y="25584"/>
                        </a:lnTo>
                        <a:lnTo>
                          <a:pt x="88022" y="25584"/>
                        </a:lnTo>
                        <a:lnTo>
                          <a:pt x="88022" y="25565"/>
                        </a:lnTo>
                        <a:lnTo>
                          <a:pt x="88059" y="25565"/>
                        </a:lnTo>
                        <a:lnTo>
                          <a:pt x="88059" y="25547"/>
                        </a:lnTo>
                        <a:lnTo>
                          <a:pt x="88068" y="25547"/>
                        </a:lnTo>
                        <a:lnTo>
                          <a:pt x="88068" y="25538"/>
                        </a:lnTo>
                        <a:lnTo>
                          <a:pt x="88087" y="25538"/>
                        </a:lnTo>
                        <a:lnTo>
                          <a:pt x="88087" y="25519"/>
                        </a:lnTo>
                        <a:lnTo>
                          <a:pt x="88115" y="25519"/>
                        </a:lnTo>
                        <a:lnTo>
                          <a:pt x="88115" y="25500"/>
                        </a:lnTo>
                        <a:lnTo>
                          <a:pt x="88133" y="25500"/>
                        </a:lnTo>
                        <a:lnTo>
                          <a:pt x="88133" y="25491"/>
                        </a:lnTo>
                        <a:lnTo>
                          <a:pt x="88161" y="25491"/>
                        </a:lnTo>
                        <a:lnTo>
                          <a:pt x="88161" y="25473"/>
                        </a:lnTo>
                        <a:lnTo>
                          <a:pt x="88180" y="25473"/>
                        </a:lnTo>
                        <a:lnTo>
                          <a:pt x="88180" y="25454"/>
                        </a:lnTo>
                        <a:lnTo>
                          <a:pt x="88207" y="25454"/>
                        </a:lnTo>
                        <a:lnTo>
                          <a:pt x="88207" y="25445"/>
                        </a:lnTo>
                        <a:lnTo>
                          <a:pt x="88244" y="25445"/>
                        </a:lnTo>
                        <a:lnTo>
                          <a:pt x="88244" y="25426"/>
                        </a:lnTo>
                        <a:lnTo>
                          <a:pt x="88254" y="25426"/>
                        </a:lnTo>
                        <a:lnTo>
                          <a:pt x="88254" y="25408"/>
                        </a:lnTo>
                        <a:lnTo>
                          <a:pt x="88291" y="25408"/>
                        </a:lnTo>
                        <a:lnTo>
                          <a:pt x="88291" y="25399"/>
                        </a:lnTo>
                        <a:lnTo>
                          <a:pt x="88300" y="25399"/>
                        </a:lnTo>
                        <a:lnTo>
                          <a:pt x="88300" y="25380"/>
                        </a:lnTo>
                        <a:lnTo>
                          <a:pt x="88337" y="25380"/>
                        </a:lnTo>
                        <a:lnTo>
                          <a:pt x="88337" y="25362"/>
                        </a:lnTo>
                        <a:lnTo>
                          <a:pt x="88365" y="25362"/>
                        </a:lnTo>
                        <a:lnTo>
                          <a:pt x="88365" y="25352"/>
                        </a:lnTo>
                        <a:lnTo>
                          <a:pt x="88393" y="25352"/>
                        </a:lnTo>
                        <a:lnTo>
                          <a:pt x="88393" y="25334"/>
                        </a:lnTo>
                        <a:lnTo>
                          <a:pt x="88430" y="25334"/>
                        </a:lnTo>
                        <a:lnTo>
                          <a:pt x="88430" y="25315"/>
                        </a:lnTo>
                        <a:lnTo>
                          <a:pt x="88457" y="25315"/>
                        </a:lnTo>
                        <a:lnTo>
                          <a:pt x="88457" y="25306"/>
                        </a:lnTo>
                        <a:lnTo>
                          <a:pt x="88485" y="25306"/>
                        </a:lnTo>
                        <a:lnTo>
                          <a:pt x="88485" y="25287"/>
                        </a:lnTo>
                        <a:lnTo>
                          <a:pt x="88522" y="25287"/>
                        </a:lnTo>
                        <a:lnTo>
                          <a:pt x="88522" y="25269"/>
                        </a:lnTo>
                        <a:lnTo>
                          <a:pt x="88550" y="25269"/>
                        </a:lnTo>
                        <a:lnTo>
                          <a:pt x="88550" y="25260"/>
                        </a:lnTo>
                        <a:lnTo>
                          <a:pt x="88578" y="25260"/>
                        </a:lnTo>
                        <a:lnTo>
                          <a:pt x="88578" y="25241"/>
                        </a:lnTo>
                        <a:lnTo>
                          <a:pt x="88624" y="25241"/>
                        </a:lnTo>
                        <a:lnTo>
                          <a:pt x="88624" y="25223"/>
                        </a:lnTo>
                        <a:lnTo>
                          <a:pt x="88661" y="25223"/>
                        </a:lnTo>
                        <a:lnTo>
                          <a:pt x="88661" y="25213"/>
                        </a:lnTo>
                        <a:lnTo>
                          <a:pt x="88708" y="25213"/>
                        </a:lnTo>
                        <a:lnTo>
                          <a:pt x="88708" y="25195"/>
                        </a:lnTo>
                        <a:lnTo>
                          <a:pt x="88735" y="25195"/>
                        </a:lnTo>
                        <a:lnTo>
                          <a:pt x="88735" y="25176"/>
                        </a:lnTo>
                        <a:lnTo>
                          <a:pt x="88782" y="25176"/>
                        </a:lnTo>
                        <a:lnTo>
                          <a:pt x="88782" y="25167"/>
                        </a:lnTo>
                        <a:lnTo>
                          <a:pt x="88828" y="25167"/>
                        </a:lnTo>
                        <a:lnTo>
                          <a:pt x="88828" y="25149"/>
                        </a:lnTo>
                        <a:lnTo>
                          <a:pt x="88874" y="25149"/>
                        </a:lnTo>
                        <a:lnTo>
                          <a:pt x="88874" y="25130"/>
                        </a:lnTo>
                        <a:lnTo>
                          <a:pt x="88939" y="25130"/>
                        </a:lnTo>
                        <a:lnTo>
                          <a:pt x="88939" y="25121"/>
                        </a:lnTo>
                        <a:lnTo>
                          <a:pt x="88995" y="25121"/>
                        </a:lnTo>
                        <a:lnTo>
                          <a:pt x="88995" y="25102"/>
                        </a:lnTo>
                        <a:lnTo>
                          <a:pt x="89060" y="25102"/>
                        </a:lnTo>
                        <a:lnTo>
                          <a:pt x="89060" y="25084"/>
                        </a:lnTo>
                        <a:lnTo>
                          <a:pt x="89152" y="25084"/>
                        </a:lnTo>
                        <a:lnTo>
                          <a:pt x="89152" y="25074"/>
                        </a:lnTo>
                        <a:lnTo>
                          <a:pt x="89245" y="25074"/>
                        </a:lnTo>
                        <a:lnTo>
                          <a:pt x="89245" y="25056"/>
                        </a:lnTo>
                        <a:lnTo>
                          <a:pt x="89337" y="25056"/>
                        </a:lnTo>
                        <a:lnTo>
                          <a:pt x="89337" y="25037"/>
                        </a:lnTo>
                        <a:lnTo>
                          <a:pt x="89550" y="25037"/>
                        </a:lnTo>
                        <a:lnTo>
                          <a:pt x="89550" y="25028"/>
                        </a:lnTo>
                        <a:lnTo>
                          <a:pt x="89754" y="25028"/>
                        </a:lnTo>
                        <a:lnTo>
                          <a:pt x="89754" y="25037"/>
                        </a:lnTo>
                        <a:lnTo>
                          <a:pt x="89986" y="25037"/>
                        </a:lnTo>
                        <a:lnTo>
                          <a:pt x="89986" y="25056"/>
                        </a:lnTo>
                        <a:lnTo>
                          <a:pt x="90097" y="25056"/>
                        </a:lnTo>
                        <a:lnTo>
                          <a:pt x="90097" y="25074"/>
                        </a:lnTo>
                        <a:lnTo>
                          <a:pt x="90190" y="25074"/>
                        </a:lnTo>
                        <a:lnTo>
                          <a:pt x="90190" y="25084"/>
                        </a:lnTo>
                        <a:lnTo>
                          <a:pt x="90264" y="25084"/>
                        </a:lnTo>
                        <a:lnTo>
                          <a:pt x="90264" y="25102"/>
                        </a:lnTo>
                        <a:lnTo>
                          <a:pt x="90328" y="25102"/>
                        </a:lnTo>
                        <a:lnTo>
                          <a:pt x="90328" y="25121"/>
                        </a:lnTo>
                        <a:lnTo>
                          <a:pt x="90384" y="25121"/>
                        </a:lnTo>
                        <a:lnTo>
                          <a:pt x="90384" y="25130"/>
                        </a:lnTo>
                        <a:lnTo>
                          <a:pt x="90449" y="25130"/>
                        </a:lnTo>
                        <a:lnTo>
                          <a:pt x="90449" y="25149"/>
                        </a:lnTo>
                        <a:lnTo>
                          <a:pt x="90495" y="25149"/>
                        </a:lnTo>
                        <a:lnTo>
                          <a:pt x="90495" y="25167"/>
                        </a:lnTo>
                        <a:lnTo>
                          <a:pt x="90542" y="25167"/>
                        </a:lnTo>
                        <a:lnTo>
                          <a:pt x="90542" y="25176"/>
                        </a:lnTo>
                        <a:lnTo>
                          <a:pt x="90588" y="25176"/>
                        </a:lnTo>
                        <a:lnTo>
                          <a:pt x="90588" y="25195"/>
                        </a:lnTo>
                        <a:lnTo>
                          <a:pt x="90634" y="25195"/>
                        </a:lnTo>
                        <a:lnTo>
                          <a:pt x="90634" y="25213"/>
                        </a:lnTo>
                        <a:lnTo>
                          <a:pt x="90680" y="25213"/>
                        </a:lnTo>
                        <a:lnTo>
                          <a:pt x="90680" y="25223"/>
                        </a:lnTo>
                        <a:lnTo>
                          <a:pt x="90708" y="25223"/>
                        </a:lnTo>
                        <a:lnTo>
                          <a:pt x="90708" y="25241"/>
                        </a:lnTo>
                        <a:lnTo>
                          <a:pt x="90745" y="25241"/>
                        </a:lnTo>
                        <a:lnTo>
                          <a:pt x="90745" y="25260"/>
                        </a:lnTo>
                        <a:lnTo>
                          <a:pt x="90792" y="25260"/>
                        </a:lnTo>
                        <a:lnTo>
                          <a:pt x="90792" y="25269"/>
                        </a:lnTo>
                        <a:lnTo>
                          <a:pt x="90819" y="25269"/>
                        </a:lnTo>
                        <a:lnTo>
                          <a:pt x="90819" y="25287"/>
                        </a:lnTo>
                        <a:lnTo>
                          <a:pt x="90847" y="25287"/>
                        </a:lnTo>
                        <a:lnTo>
                          <a:pt x="90847" y="25306"/>
                        </a:lnTo>
                        <a:lnTo>
                          <a:pt x="90884" y="25306"/>
                        </a:lnTo>
                        <a:lnTo>
                          <a:pt x="90884" y="25315"/>
                        </a:lnTo>
                        <a:lnTo>
                          <a:pt x="90894" y="25315"/>
                        </a:lnTo>
                        <a:lnTo>
                          <a:pt x="90894" y="25195"/>
                        </a:lnTo>
                        <a:lnTo>
                          <a:pt x="90912" y="25195"/>
                        </a:lnTo>
                        <a:lnTo>
                          <a:pt x="90912" y="25149"/>
                        </a:lnTo>
                        <a:lnTo>
                          <a:pt x="90931" y="25149"/>
                        </a:lnTo>
                        <a:lnTo>
                          <a:pt x="90931" y="25102"/>
                        </a:lnTo>
                        <a:lnTo>
                          <a:pt x="90940" y="25102"/>
                        </a:lnTo>
                        <a:lnTo>
                          <a:pt x="90940" y="25074"/>
                        </a:lnTo>
                        <a:lnTo>
                          <a:pt x="90958" y="25074"/>
                        </a:lnTo>
                        <a:lnTo>
                          <a:pt x="90958" y="25028"/>
                        </a:lnTo>
                        <a:lnTo>
                          <a:pt x="90977" y="25028"/>
                        </a:lnTo>
                        <a:lnTo>
                          <a:pt x="90977" y="25010"/>
                        </a:lnTo>
                        <a:lnTo>
                          <a:pt x="90986" y="25010"/>
                        </a:lnTo>
                        <a:lnTo>
                          <a:pt x="90986" y="24991"/>
                        </a:lnTo>
                        <a:lnTo>
                          <a:pt x="91005" y="24991"/>
                        </a:lnTo>
                        <a:lnTo>
                          <a:pt x="91005" y="24982"/>
                        </a:lnTo>
                        <a:lnTo>
                          <a:pt x="91023" y="24982"/>
                        </a:lnTo>
                        <a:lnTo>
                          <a:pt x="91023" y="24945"/>
                        </a:lnTo>
                        <a:lnTo>
                          <a:pt x="91032" y="24945"/>
                        </a:lnTo>
                        <a:lnTo>
                          <a:pt x="91032" y="24935"/>
                        </a:lnTo>
                        <a:lnTo>
                          <a:pt x="91051" y="24935"/>
                        </a:lnTo>
                        <a:lnTo>
                          <a:pt x="91051" y="24917"/>
                        </a:lnTo>
                        <a:lnTo>
                          <a:pt x="91070" y="24917"/>
                        </a:lnTo>
                        <a:lnTo>
                          <a:pt x="91070" y="24898"/>
                        </a:lnTo>
                        <a:lnTo>
                          <a:pt x="91079" y="24898"/>
                        </a:lnTo>
                        <a:lnTo>
                          <a:pt x="91079" y="24889"/>
                        </a:lnTo>
                        <a:lnTo>
                          <a:pt x="91097" y="24889"/>
                        </a:lnTo>
                        <a:lnTo>
                          <a:pt x="91097" y="24871"/>
                        </a:lnTo>
                        <a:lnTo>
                          <a:pt x="91116" y="24871"/>
                        </a:lnTo>
                        <a:lnTo>
                          <a:pt x="91116" y="24852"/>
                        </a:lnTo>
                        <a:lnTo>
                          <a:pt x="91144" y="24852"/>
                        </a:lnTo>
                        <a:lnTo>
                          <a:pt x="91144" y="24843"/>
                        </a:lnTo>
                        <a:lnTo>
                          <a:pt x="91162" y="24843"/>
                        </a:lnTo>
                        <a:lnTo>
                          <a:pt x="91162" y="24824"/>
                        </a:lnTo>
                        <a:lnTo>
                          <a:pt x="91190" y="24824"/>
                        </a:lnTo>
                        <a:lnTo>
                          <a:pt x="91190" y="24806"/>
                        </a:lnTo>
                        <a:lnTo>
                          <a:pt x="91208" y="24806"/>
                        </a:lnTo>
                        <a:lnTo>
                          <a:pt x="91208" y="24797"/>
                        </a:lnTo>
                        <a:lnTo>
                          <a:pt x="91255" y="24797"/>
                        </a:lnTo>
                        <a:lnTo>
                          <a:pt x="91255" y="24778"/>
                        </a:lnTo>
                        <a:lnTo>
                          <a:pt x="91301" y="24778"/>
                        </a:lnTo>
                        <a:lnTo>
                          <a:pt x="91301" y="24759"/>
                        </a:lnTo>
                        <a:lnTo>
                          <a:pt x="91357" y="24759"/>
                        </a:lnTo>
                        <a:lnTo>
                          <a:pt x="91357" y="24750"/>
                        </a:lnTo>
                        <a:lnTo>
                          <a:pt x="91468" y="24750"/>
                        </a:lnTo>
                        <a:lnTo>
                          <a:pt x="91468" y="24732"/>
                        </a:lnTo>
                        <a:lnTo>
                          <a:pt x="91496" y="24732"/>
                        </a:lnTo>
                        <a:lnTo>
                          <a:pt x="91496" y="24750"/>
                        </a:lnTo>
                        <a:lnTo>
                          <a:pt x="91653" y="24750"/>
                        </a:lnTo>
                        <a:lnTo>
                          <a:pt x="91653" y="24759"/>
                        </a:lnTo>
                        <a:lnTo>
                          <a:pt x="91699" y="24759"/>
                        </a:lnTo>
                        <a:lnTo>
                          <a:pt x="91699" y="24778"/>
                        </a:lnTo>
                        <a:lnTo>
                          <a:pt x="91746" y="24778"/>
                        </a:lnTo>
                        <a:lnTo>
                          <a:pt x="91746" y="24797"/>
                        </a:lnTo>
                        <a:lnTo>
                          <a:pt x="91764" y="24797"/>
                        </a:lnTo>
                        <a:lnTo>
                          <a:pt x="91764" y="24778"/>
                        </a:lnTo>
                        <a:lnTo>
                          <a:pt x="91746" y="24778"/>
                        </a:lnTo>
                        <a:lnTo>
                          <a:pt x="91746" y="24713"/>
                        </a:lnTo>
                        <a:lnTo>
                          <a:pt x="91727" y="24713"/>
                        </a:lnTo>
                        <a:lnTo>
                          <a:pt x="91727" y="24667"/>
                        </a:lnTo>
                        <a:lnTo>
                          <a:pt x="91718" y="24667"/>
                        </a:lnTo>
                        <a:lnTo>
                          <a:pt x="91718" y="24528"/>
                        </a:lnTo>
                        <a:lnTo>
                          <a:pt x="91699" y="24528"/>
                        </a:lnTo>
                        <a:lnTo>
                          <a:pt x="91699" y="24426"/>
                        </a:lnTo>
                        <a:lnTo>
                          <a:pt x="91718" y="24426"/>
                        </a:lnTo>
                        <a:lnTo>
                          <a:pt x="91718" y="24296"/>
                        </a:lnTo>
                        <a:lnTo>
                          <a:pt x="91727" y="24296"/>
                        </a:lnTo>
                        <a:lnTo>
                          <a:pt x="91727" y="24241"/>
                        </a:lnTo>
                        <a:lnTo>
                          <a:pt x="91746" y="24241"/>
                        </a:lnTo>
                        <a:lnTo>
                          <a:pt x="91746" y="24194"/>
                        </a:lnTo>
                        <a:lnTo>
                          <a:pt x="91764" y="24194"/>
                        </a:lnTo>
                        <a:lnTo>
                          <a:pt x="91764" y="24148"/>
                        </a:lnTo>
                        <a:lnTo>
                          <a:pt x="91773" y="24148"/>
                        </a:lnTo>
                        <a:lnTo>
                          <a:pt x="91773" y="24111"/>
                        </a:lnTo>
                        <a:lnTo>
                          <a:pt x="91792" y="24111"/>
                        </a:lnTo>
                        <a:lnTo>
                          <a:pt x="91792" y="24083"/>
                        </a:lnTo>
                        <a:lnTo>
                          <a:pt x="91811" y="24083"/>
                        </a:lnTo>
                        <a:lnTo>
                          <a:pt x="91811" y="24056"/>
                        </a:lnTo>
                        <a:lnTo>
                          <a:pt x="91820" y="24056"/>
                        </a:lnTo>
                        <a:lnTo>
                          <a:pt x="91820" y="24018"/>
                        </a:lnTo>
                        <a:lnTo>
                          <a:pt x="91838" y="24018"/>
                        </a:lnTo>
                        <a:lnTo>
                          <a:pt x="91838" y="24009"/>
                        </a:lnTo>
                        <a:lnTo>
                          <a:pt x="91857" y="24009"/>
                        </a:lnTo>
                        <a:lnTo>
                          <a:pt x="91857" y="23991"/>
                        </a:lnTo>
                        <a:lnTo>
                          <a:pt x="91866" y="23991"/>
                        </a:lnTo>
                        <a:lnTo>
                          <a:pt x="91866" y="23963"/>
                        </a:lnTo>
                        <a:lnTo>
                          <a:pt x="91885" y="23963"/>
                        </a:lnTo>
                        <a:lnTo>
                          <a:pt x="91885" y="23944"/>
                        </a:lnTo>
                        <a:lnTo>
                          <a:pt x="91903" y="23944"/>
                        </a:lnTo>
                        <a:lnTo>
                          <a:pt x="91903" y="23926"/>
                        </a:lnTo>
                        <a:lnTo>
                          <a:pt x="91912" y="23926"/>
                        </a:lnTo>
                        <a:lnTo>
                          <a:pt x="91912" y="23917"/>
                        </a:lnTo>
                        <a:lnTo>
                          <a:pt x="91931" y="23917"/>
                        </a:lnTo>
                        <a:lnTo>
                          <a:pt x="91931" y="23880"/>
                        </a:lnTo>
                        <a:lnTo>
                          <a:pt x="91949" y="23880"/>
                        </a:lnTo>
                        <a:lnTo>
                          <a:pt x="91949" y="23870"/>
                        </a:lnTo>
                        <a:lnTo>
                          <a:pt x="91959" y="23870"/>
                        </a:lnTo>
                        <a:lnTo>
                          <a:pt x="91959" y="23852"/>
                        </a:lnTo>
                        <a:lnTo>
                          <a:pt x="91996" y="23852"/>
                        </a:lnTo>
                        <a:lnTo>
                          <a:pt x="91996" y="23833"/>
                        </a:lnTo>
                        <a:lnTo>
                          <a:pt x="92005" y="23833"/>
                        </a:lnTo>
                        <a:lnTo>
                          <a:pt x="92005" y="23824"/>
                        </a:lnTo>
                        <a:lnTo>
                          <a:pt x="92024" y="23824"/>
                        </a:lnTo>
                        <a:lnTo>
                          <a:pt x="92024" y="23805"/>
                        </a:lnTo>
                        <a:lnTo>
                          <a:pt x="92042" y="23805"/>
                        </a:lnTo>
                        <a:lnTo>
                          <a:pt x="92042" y="23787"/>
                        </a:lnTo>
                        <a:lnTo>
                          <a:pt x="92051" y="23787"/>
                        </a:lnTo>
                        <a:lnTo>
                          <a:pt x="92051" y="23778"/>
                        </a:lnTo>
                        <a:lnTo>
                          <a:pt x="92088" y="23778"/>
                        </a:lnTo>
                        <a:lnTo>
                          <a:pt x="92088" y="23759"/>
                        </a:lnTo>
                        <a:lnTo>
                          <a:pt x="92098" y="23759"/>
                        </a:lnTo>
                        <a:lnTo>
                          <a:pt x="92098" y="23741"/>
                        </a:lnTo>
                        <a:lnTo>
                          <a:pt x="92135" y="23741"/>
                        </a:lnTo>
                        <a:lnTo>
                          <a:pt x="92135" y="23731"/>
                        </a:lnTo>
                        <a:lnTo>
                          <a:pt x="92144" y="23731"/>
                        </a:lnTo>
                        <a:lnTo>
                          <a:pt x="92144" y="23713"/>
                        </a:lnTo>
                        <a:lnTo>
                          <a:pt x="92181" y="23713"/>
                        </a:lnTo>
                        <a:lnTo>
                          <a:pt x="92181" y="23694"/>
                        </a:lnTo>
                        <a:lnTo>
                          <a:pt x="92209" y="23694"/>
                        </a:lnTo>
                        <a:lnTo>
                          <a:pt x="92209" y="23685"/>
                        </a:lnTo>
                        <a:lnTo>
                          <a:pt x="92237" y="23685"/>
                        </a:lnTo>
                        <a:lnTo>
                          <a:pt x="92237" y="23667"/>
                        </a:lnTo>
                        <a:lnTo>
                          <a:pt x="92283" y="23667"/>
                        </a:lnTo>
                        <a:lnTo>
                          <a:pt x="92283" y="23648"/>
                        </a:lnTo>
                        <a:lnTo>
                          <a:pt x="92320" y="23648"/>
                        </a:lnTo>
                        <a:lnTo>
                          <a:pt x="92320" y="23639"/>
                        </a:lnTo>
                        <a:lnTo>
                          <a:pt x="92394" y="23639"/>
                        </a:lnTo>
                        <a:lnTo>
                          <a:pt x="92394" y="23620"/>
                        </a:lnTo>
                        <a:lnTo>
                          <a:pt x="92468" y="23620"/>
                        </a:lnTo>
                        <a:lnTo>
                          <a:pt x="92468" y="23602"/>
                        </a:lnTo>
                        <a:lnTo>
                          <a:pt x="92765" y="23602"/>
                        </a:lnTo>
                        <a:lnTo>
                          <a:pt x="92765" y="23620"/>
                        </a:lnTo>
                        <a:lnTo>
                          <a:pt x="92829" y="23620"/>
                        </a:lnTo>
                        <a:lnTo>
                          <a:pt x="92829" y="23639"/>
                        </a:lnTo>
                        <a:lnTo>
                          <a:pt x="92885" y="23639"/>
                        </a:lnTo>
                        <a:lnTo>
                          <a:pt x="92885" y="23648"/>
                        </a:lnTo>
                        <a:lnTo>
                          <a:pt x="92950" y="23648"/>
                        </a:lnTo>
                        <a:lnTo>
                          <a:pt x="92950" y="23667"/>
                        </a:lnTo>
                        <a:lnTo>
                          <a:pt x="92996" y="23667"/>
                        </a:lnTo>
                        <a:lnTo>
                          <a:pt x="92996" y="23685"/>
                        </a:lnTo>
                        <a:lnTo>
                          <a:pt x="93024" y="23685"/>
                        </a:lnTo>
                        <a:lnTo>
                          <a:pt x="93024" y="23694"/>
                        </a:lnTo>
                        <a:lnTo>
                          <a:pt x="93061" y="23694"/>
                        </a:lnTo>
                        <a:lnTo>
                          <a:pt x="93061" y="23713"/>
                        </a:lnTo>
                        <a:lnTo>
                          <a:pt x="93089" y="23713"/>
                        </a:lnTo>
                        <a:lnTo>
                          <a:pt x="93089" y="23731"/>
                        </a:lnTo>
                        <a:lnTo>
                          <a:pt x="93117" y="23731"/>
                        </a:lnTo>
                        <a:lnTo>
                          <a:pt x="93117" y="23741"/>
                        </a:lnTo>
                        <a:lnTo>
                          <a:pt x="93135" y="23741"/>
                        </a:lnTo>
                        <a:lnTo>
                          <a:pt x="93135" y="23759"/>
                        </a:lnTo>
                        <a:lnTo>
                          <a:pt x="93163" y="23759"/>
                        </a:lnTo>
                        <a:lnTo>
                          <a:pt x="93163" y="23778"/>
                        </a:lnTo>
                        <a:lnTo>
                          <a:pt x="93181" y="23778"/>
                        </a:lnTo>
                        <a:lnTo>
                          <a:pt x="93181" y="23787"/>
                        </a:lnTo>
                        <a:lnTo>
                          <a:pt x="93209" y="23787"/>
                        </a:lnTo>
                        <a:lnTo>
                          <a:pt x="93209" y="23805"/>
                        </a:lnTo>
                        <a:lnTo>
                          <a:pt x="93228" y="23805"/>
                        </a:lnTo>
                        <a:lnTo>
                          <a:pt x="93228" y="23824"/>
                        </a:lnTo>
                        <a:lnTo>
                          <a:pt x="93246" y="23824"/>
                        </a:lnTo>
                        <a:lnTo>
                          <a:pt x="93246" y="23833"/>
                        </a:lnTo>
                        <a:lnTo>
                          <a:pt x="93255" y="23833"/>
                        </a:lnTo>
                        <a:lnTo>
                          <a:pt x="93255" y="23852"/>
                        </a:lnTo>
                        <a:lnTo>
                          <a:pt x="93274" y="23852"/>
                        </a:lnTo>
                        <a:lnTo>
                          <a:pt x="93274" y="23870"/>
                        </a:lnTo>
                        <a:lnTo>
                          <a:pt x="93293" y="23870"/>
                        </a:lnTo>
                        <a:lnTo>
                          <a:pt x="93293" y="23880"/>
                        </a:lnTo>
                        <a:lnTo>
                          <a:pt x="93302" y="23880"/>
                        </a:lnTo>
                        <a:lnTo>
                          <a:pt x="93302" y="23898"/>
                        </a:lnTo>
                        <a:lnTo>
                          <a:pt x="93320" y="23898"/>
                        </a:lnTo>
                        <a:lnTo>
                          <a:pt x="93320" y="23917"/>
                        </a:lnTo>
                        <a:lnTo>
                          <a:pt x="93339" y="23917"/>
                        </a:lnTo>
                        <a:lnTo>
                          <a:pt x="93339" y="23926"/>
                        </a:lnTo>
                        <a:lnTo>
                          <a:pt x="93348" y="23926"/>
                        </a:lnTo>
                        <a:lnTo>
                          <a:pt x="93348" y="23944"/>
                        </a:lnTo>
                        <a:lnTo>
                          <a:pt x="93367" y="23944"/>
                        </a:lnTo>
                        <a:lnTo>
                          <a:pt x="93367" y="23972"/>
                        </a:lnTo>
                        <a:lnTo>
                          <a:pt x="93385" y="23972"/>
                        </a:lnTo>
                        <a:lnTo>
                          <a:pt x="93385" y="23991"/>
                        </a:lnTo>
                        <a:lnTo>
                          <a:pt x="93394" y="23991"/>
                        </a:lnTo>
                        <a:lnTo>
                          <a:pt x="93394" y="24018"/>
                        </a:lnTo>
                        <a:lnTo>
                          <a:pt x="93413" y="24018"/>
                        </a:lnTo>
                        <a:lnTo>
                          <a:pt x="93413" y="24037"/>
                        </a:lnTo>
                        <a:lnTo>
                          <a:pt x="93431" y="24037"/>
                        </a:lnTo>
                        <a:lnTo>
                          <a:pt x="93431" y="24065"/>
                        </a:lnTo>
                        <a:lnTo>
                          <a:pt x="93441" y="24065"/>
                        </a:lnTo>
                        <a:lnTo>
                          <a:pt x="93441" y="24083"/>
                        </a:lnTo>
                        <a:lnTo>
                          <a:pt x="93459" y="24083"/>
                        </a:lnTo>
                        <a:lnTo>
                          <a:pt x="93459" y="24018"/>
                        </a:lnTo>
                        <a:lnTo>
                          <a:pt x="93478" y="24018"/>
                        </a:lnTo>
                        <a:lnTo>
                          <a:pt x="93478" y="23972"/>
                        </a:lnTo>
                        <a:lnTo>
                          <a:pt x="93487" y="23972"/>
                        </a:lnTo>
                        <a:lnTo>
                          <a:pt x="93487" y="23926"/>
                        </a:lnTo>
                        <a:lnTo>
                          <a:pt x="93506" y="23926"/>
                        </a:lnTo>
                        <a:lnTo>
                          <a:pt x="93506" y="23898"/>
                        </a:lnTo>
                        <a:lnTo>
                          <a:pt x="93524" y="23898"/>
                        </a:lnTo>
                        <a:lnTo>
                          <a:pt x="93524" y="23870"/>
                        </a:lnTo>
                        <a:lnTo>
                          <a:pt x="93533" y="23870"/>
                        </a:lnTo>
                        <a:lnTo>
                          <a:pt x="93533" y="23833"/>
                        </a:lnTo>
                        <a:lnTo>
                          <a:pt x="93552" y="23833"/>
                        </a:lnTo>
                        <a:lnTo>
                          <a:pt x="93552" y="23805"/>
                        </a:lnTo>
                        <a:lnTo>
                          <a:pt x="93570" y="23805"/>
                        </a:lnTo>
                        <a:lnTo>
                          <a:pt x="93570" y="23778"/>
                        </a:lnTo>
                        <a:lnTo>
                          <a:pt x="93580" y="23778"/>
                        </a:lnTo>
                        <a:lnTo>
                          <a:pt x="93580" y="23759"/>
                        </a:lnTo>
                        <a:lnTo>
                          <a:pt x="93598" y="23759"/>
                        </a:lnTo>
                        <a:lnTo>
                          <a:pt x="93598" y="23731"/>
                        </a:lnTo>
                        <a:lnTo>
                          <a:pt x="93617" y="23731"/>
                        </a:lnTo>
                        <a:lnTo>
                          <a:pt x="93617" y="23713"/>
                        </a:lnTo>
                        <a:lnTo>
                          <a:pt x="93626" y="23713"/>
                        </a:lnTo>
                        <a:lnTo>
                          <a:pt x="93626" y="23694"/>
                        </a:lnTo>
                        <a:lnTo>
                          <a:pt x="93644" y="23694"/>
                        </a:lnTo>
                        <a:lnTo>
                          <a:pt x="93644" y="23685"/>
                        </a:lnTo>
                        <a:lnTo>
                          <a:pt x="93663" y="23685"/>
                        </a:lnTo>
                        <a:lnTo>
                          <a:pt x="93663" y="23667"/>
                        </a:lnTo>
                        <a:lnTo>
                          <a:pt x="93672" y="23667"/>
                        </a:lnTo>
                        <a:lnTo>
                          <a:pt x="93672" y="23639"/>
                        </a:lnTo>
                        <a:lnTo>
                          <a:pt x="93691" y="23639"/>
                        </a:lnTo>
                        <a:lnTo>
                          <a:pt x="93691" y="23620"/>
                        </a:lnTo>
                        <a:lnTo>
                          <a:pt x="93709" y="23620"/>
                        </a:lnTo>
                        <a:lnTo>
                          <a:pt x="93709" y="23602"/>
                        </a:lnTo>
                        <a:lnTo>
                          <a:pt x="93737" y="23602"/>
                        </a:lnTo>
                        <a:lnTo>
                          <a:pt x="93737" y="23592"/>
                        </a:lnTo>
                        <a:lnTo>
                          <a:pt x="93756" y="23592"/>
                        </a:lnTo>
                        <a:lnTo>
                          <a:pt x="93756" y="23574"/>
                        </a:lnTo>
                        <a:lnTo>
                          <a:pt x="93765" y="23574"/>
                        </a:lnTo>
                        <a:lnTo>
                          <a:pt x="93765" y="23555"/>
                        </a:lnTo>
                        <a:lnTo>
                          <a:pt x="93783" y="23555"/>
                        </a:lnTo>
                        <a:lnTo>
                          <a:pt x="93783" y="23546"/>
                        </a:lnTo>
                        <a:lnTo>
                          <a:pt x="93811" y="23546"/>
                        </a:lnTo>
                        <a:lnTo>
                          <a:pt x="93811" y="23528"/>
                        </a:lnTo>
                        <a:lnTo>
                          <a:pt x="93830" y="23528"/>
                        </a:lnTo>
                        <a:lnTo>
                          <a:pt x="93830" y="23509"/>
                        </a:lnTo>
                        <a:lnTo>
                          <a:pt x="93858" y="23509"/>
                        </a:lnTo>
                        <a:lnTo>
                          <a:pt x="93858" y="23500"/>
                        </a:lnTo>
                        <a:lnTo>
                          <a:pt x="93876" y="23500"/>
                        </a:lnTo>
                        <a:lnTo>
                          <a:pt x="93876" y="23481"/>
                        </a:lnTo>
                        <a:lnTo>
                          <a:pt x="93904" y="23481"/>
                        </a:lnTo>
                        <a:lnTo>
                          <a:pt x="93904" y="23463"/>
                        </a:lnTo>
                        <a:lnTo>
                          <a:pt x="93941" y="23463"/>
                        </a:lnTo>
                        <a:lnTo>
                          <a:pt x="93941" y="23453"/>
                        </a:lnTo>
                        <a:lnTo>
                          <a:pt x="93987" y="23453"/>
                        </a:lnTo>
                        <a:lnTo>
                          <a:pt x="93987" y="23435"/>
                        </a:lnTo>
                        <a:lnTo>
                          <a:pt x="94015" y="23435"/>
                        </a:lnTo>
                        <a:lnTo>
                          <a:pt x="94015" y="23416"/>
                        </a:lnTo>
                        <a:lnTo>
                          <a:pt x="94043" y="23416"/>
                        </a:lnTo>
                        <a:lnTo>
                          <a:pt x="94043" y="23407"/>
                        </a:lnTo>
                        <a:lnTo>
                          <a:pt x="94108" y="23407"/>
                        </a:lnTo>
                        <a:lnTo>
                          <a:pt x="94108" y="23389"/>
                        </a:lnTo>
                        <a:lnTo>
                          <a:pt x="94219" y="23389"/>
                        </a:lnTo>
                        <a:lnTo>
                          <a:pt x="94219" y="23370"/>
                        </a:lnTo>
                        <a:lnTo>
                          <a:pt x="94506" y="23370"/>
                        </a:lnTo>
                        <a:lnTo>
                          <a:pt x="94506" y="23389"/>
                        </a:lnTo>
                        <a:lnTo>
                          <a:pt x="94589" y="23389"/>
                        </a:lnTo>
                        <a:lnTo>
                          <a:pt x="94589" y="23407"/>
                        </a:lnTo>
                        <a:lnTo>
                          <a:pt x="94636" y="23407"/>
                        </a:lnTo>
                        <a:lnTo>
                          <a:pt x="94636" y="23416"/>
                        </a:lnTo>
                        <a:lnTo>
                          <a:pt x="94682" y="23416"/>
                        </a:lnTo>
                        <a:lnTo>
                          <a:pt x="94682" y="23435"/>
                        </a:lnTo>
                        <a:lnTo>
                          <a:pt x="94710" y="23435"/>
                        </a:lnTo>
                        <a:lnTo>
                          <a:pt x="94710" y="23453"/>
                        </a:lnTo>
                        <a:lnTo>
                          <a:pt x="94737" y="23453"/>
                        </a:lnTo>
                        <a:lnTo>
                          <a:pt x="94737" y="23463"/>
                        </a:lnTo>
                        <a:lnTo>
                          <a:pt x="94784" y="23463"/>
                        </a:lnTo>
                        <a:lnTo>
                          <a:pt x="94784" y="23481"/>
                        </a:lnTo>
                        <a:lnTo>
                          <a:pt x="94802" y="23481"/>
                        </a:lnTo>
                        <a:lnTo>
                          <a:pt x="94802" y="23500"/>
                        </a:lnTo>
                        <a:lnTo>
                          <a:pt x="94830" y="23500"/>
                        </a:lnTo>
                        <a:lnTo>
                          <a:pt x="94830" y="23509"/>
                        </a:lnTo>
                        <a:lnTo>
                          <a:pt x="94849" y="23509"/>
                        </a:lnTo>
                        <a:lnTo>
                          <a:pt x="94849" y="23528"/>
                        </a:lnTo>
                        <a:lnTo>
                          <a:pt x="94876" y="23528"/>
                        </a:lnTo>
                        <a:lnTo>
                          <a:pt x="94876" y="23546"/>
                        </a:lnTo>
                        <a:lnTo>
                          <a:pt x="94895" y="23546"/>
                        </a:lnTo>
                        <a:lnTo>
                          <a:pt x="94895" y="23555"/>
                        </a:lnTo>
                        <a:lnTo>
                          <a:pt x="94923" y="23555"/>
                        </a:lnTo>
                        <a:lnTo>
                          <a:pt x="94923" y="23574"/>
                        </a:lnTo>
                        <a:lnTo>
                          <a:pt x="94941" y="23574"/>
                        </a:lnTo>
                        <a:lnTo>
                          <a:pt x="94941" y="23592"/>
                        </a:lnTo>
                        <a:lnTo>
                          <a:pt x="94960" y="23592"/>
                        </a:lnTo>
                        <a:lnTo>
                          <a:pt x="94960" y="23602"/>
                        </a:lnTo>
                        <a:lnTo>
                          <a:pt x="94969" y="23602"/>
                        </a:lnTo>
                        <a:lnTo>
                          <a:pt x="94969" y="23620"/>
                        </a:lnTo>
                        <a:lnTo>
                          <a:pt x="94988" y="23620"/>
                        </a:lnTo>
                        <a:lnTo>
                          <a:pt x="94988" y="23639"/>
                        </a:lnTo>
                        <a:lnTo>
                          <a:pt x="95006" y="23639"/>
                        </a:lnTo>
                        <a:lnTo>
                          <a:pt x="95006" y="23648"/>
                        </a:lnTo>
                        <a:lnTo>
                          <a:pt x="95015" y="23648"/>
                        </a:lnTo>
                        <a:lnTo>
                          <a:pt x="95015" y="23667"/>
                        </a:lnTo>
                        <a:lnTo>
                          <a:pt x="95034" y="23667"/>
                        </a:lnTo>
                        <a:lnTo>
                          <a:pt x="95034" y="23685"/>
                        </a:lnTo>
                        <a:lnTo>
                          <a:pt x="95052" y="23685"/>
                        </a:lnTo>
                        <a:lnTo>
                          <a:pt x="95052" y="23694"/>
                        </a:lnTo>
                        <a:lnTo>
                          <a:pt x="95062" y="23694"/>
                        </a:lnTo>
                        <a:lnTo>
                          <a:pt x="95062" y="23713"/>
                        </a:lnTo>
                        <a:lnTo>
                          <a:pt x="95080" y="23713"/>
                        </a:lnTo>
                        <a:lnTo>
                          <a:pt x="95080" y="23731"/>
                        </a:lnTo>
                        <a:lnTo>
                          <a:pt x="95099" y="23731"/>
                        </a:lnTo>
                        <a:lnTo>
                          <a:pt x="95099" y="23759"/>
                        </a:lnTo>
                        <a:lnTo>
                          <a:pt x="95108" y="23759"/>
                        </a:lnTo>
                        <a:lnTo>
                          <a:pt x="95108" y="23787"/>
                        </a:lnTo>
                        <a:lnTo>
                          <a:pt x="95127" y="23787"/>
                        </a:lnTo>
                        <a:lnTo>
                          <a:pt x="95127" y="23805"/>
                        </a:lnTo>
                        <a:lnTo>
                          <a:pt x="95145" y="23805"/>
                        </a:lnTo>
                        <a:lnTo>
                          <a:pt x="95145" y="23833"/>
                        </a:lnTo>
                        <a:lnTo>
                          <a:pt x="95154" y="23833"/>
                        </a:lnTo>
                        <a:lnTo>
                          <a:pt x="95154" y="23870"/>
                        </a:lnTo>
                        <a:lnTo>
                          <a:pt x="95173" y="23870"/>
                        </a:lnTo>
                        <a:lnTo>
                          <a:pt x="95173" y="23898"/>
                        </a:lnTo>
                        <a:lnTo>
                          <a:pt x="95191" y="23898"/>
                        </a:lnTo>
                        <a:lnTo>
                          <a:pt x="95191" y="23944"/>
                        </a:lnTo>
                        <a:lnTo>
                          <a:pt x="95201" y="23944"/>
                        </a:lnTo>
                        <a:lnTo>
                          <a:pt x="95201" y="24009"/>
                        </a:lnTo>
                        <a:lnTo>
                          <a:pt x="95219" y="24009"/>
                        </a:lnTo>
                        <a:lnTo>
                          <a:pt x="95219" y="24065"/>
                        </a:lnTo>
                        <a:lnTo>
                          <a:pt x="95238" y="24065"/>
                        </a:lnTo>
                        <a:lnTo>
                          <a:pt x="95238" y="24130"/>
                        </a:lnTo>
                        <a:lnTo>
                          <a:pt x="95247" y="24130"/>
                        </a:lnTo>
                        <a:lnTo>
                          <a:pt x="95247" y="24296"/>
                        </a:lnTo>
                        <a:lnTo>
                          <a:pt x="95238" y="24296"/>
                        </a:lnTo>
                        <a:lnTo>
                          <a:pt x="95238" y="24454"/>
                        </a:lnTo>
                        <a:lnTo>
                          <a:pt x="95219" y="24454"/>
                        </a:lnTo>
                        <a:lnTo>
                          <a:pt x="95219" y="24500"/>
                        </a:lnTo>
                        <a:lnTo>
                          <a:pt x="95201" y="24500"/>
                        </a:lnTo>
                        <a:lnTo>
                          <a:pt x="95201" y="24546"/>
                        </a:lnTo>
                        <a:lnTo>
                          <a:pt x="95191" y="24546"/>
                        </a:lnTo>
                        <a:lnTo>
                          <a:pt x="95191" y="24574"/>
                        </a:lnTo>
                        <a:lnTo>
                          <a:pt x="95201" y="24574"/>
                        </a:lnTo>
                        <a:lnTo>
                          <a:pt x="95201" y="24546"/>
                        </a:lnTo>
                        <a:lnTo>
                          <a:pt x="95219" y="24546"/>
                        </a:lnTo>
                        <a:lnTo>
                          <a:pt x="95219" y="24528"/>
                        </a:lnTo>
                        <a:lnTo>
                          <a:pt x="95238" y="24528"/>
                        </a:lnTo>
                        <a:lnTo>
                          <a:pt x="95238" y="24519"/>
                        </a:lnTo>
                        <a:lnTo>
                          <a:pt x="95247" y="24519"/>
                        </a:lnTo>
                        <a:lnTo>
                          <a:pt x="95247" y="24500"/>
                        </a:lnTo>
                        <a:lnTo>
                          <a:pt x="95265" y="24500"/>
                        </a:lnTo>
                        <a:lnTo>
                          <a:pt x="95265" y="24482"/>
                        </a:lnTo>
                        <a:lnTo>
                          <a:pt x="95284" y="24482"/>
                        </a:lnTo>
                        <a:lnTo>
                          <a:pt x="95284" y="24472"/>
                        </a:lnTo>
                        <a:lnTo>
                          <a:pt x="95293" y="24472"/>
                        </a:lnTo>
                        <a:lnTo>
                          <a:pt x="95293" y="24454"/>
                        </a:lnTo>
                        <a:lnTo>
                          <a:pt x="95312" y="24454"/>
                        </a:lnTo>
                        <a:lnTo>
                          <a:pt x="95312" y="24435"/>
                        </a:lnTo>
                        <a:lnTo>
                          <a:pt x="95330" y="24435"/>
                        </a:lnTo>
                        <a:lnTo>
                          <a:pt x="95330" y="24426"/>
                        </a:lnTo>
                        <a:lnTo>
                          <a:pt x="95340" y="24426"/>
                        </a:lnTo>
                        <a:lnTo>
                          <a:pt x="95340" y="24408"/>
                        </a:lnTo>
                        <a:lnTo>
                          <a:pt x="95358" y="24408"/>
                        </a:lnTo>
                        <a:lnTo>
                          <a:pt x="95358" y="24389"/>
                        </a:lnTo>
                        <a:lnTo>
                          <a:pt x="95377" y="24389"/>
                        </a:lnTo>
                        <a:lnTo>
                          <a:pt x="95377" y="24380"/>
                        </a:lnTo>
                        <a:lnTo>
                          <a:pt x="95386" y="24380"/>
                        </a:lnTo>
                        <a:lnTo>
                          <a:pt x="95386" y="24361"/>
                        </a:lnTo>
                        <a:lnTo>
                          <a:pt x="95404" y="24361"/>
                        </a:lnTo>
                        <a:lnTo>
                          <a:pt x="95404" y="24343"/>
                        </a:lnTo>
                        <a:lnTo>
                          <a:pt x="95423" y="24343"/>
                        </a:lnTo>
                        <a:lnTo>
                          <a:pt x="95423" y="24333"/>
                        </a:lnTo>
                        <a:lnTo>
                          <a:pt x="95432" y="24333"/>
                        </a:lnTo>
                        <a:lnTo>
                          <a:pt x="95432" y="24315"/>
                        </a:lnTo>
                        <a:lnTo>
                          <a:pt x="95451" y="24315"/>
                        </a:lnTo>
                        <a:lnTo>
                          <a:pt x="95451" y="24296"/>
                        </a:lnTo>
                        <a:lnTo>
                          <a:pt x="95478" y="24296"/>
                        </a:lnTo>
                        <a:lnTo>
                          <a:pt x="95478" y="24287"/>
                        </a:lnTo>
                        <a:lnTo>
                          <a:pt x="95497" y="24287"/>
                        </a:lnTo>
                        <a:lnTo>
                          <a:pt x="95497" y="24269"/>
                        </a:lnTo>
                        <a:lnTo>
                          <a:pt x="95516" y="24269"/>
                        </a:lnTo>
                        <a:lnTo>
                          <a:pt x="95516" y="24250"/>
                        </a:lnTo>
                        <a:lnTo>
                          <a:pt x="95525" y="24250"/>
                        </a:lnTo>
                        <a:lnTo>
                          <a:pt x="95525" y="24241"/>
                        </a:lnTo>
                        <a:lnTo>
                          <a:pt x="95562" y="24241"/>
                        </a:lnTo>
                        <a:lnTo>
                          <a:pt x="95562" y="24222"/>
                        </a:lnTo>
                        <a:lnTo>
                          <a:pt x="95571" y="24222"/>
                        </a:lnTo>
                        <a:lnTo>
                          <a:pt x="95571" y="24204"/>
                        </a:lnTo>
                        <a:lnTo>
                          <a:pt x="95590" y="24204"/>
                        </a:lnTo>
                        <a:lnTo>
                          <a:pt x="95590" y="24194"/>
                        </a:lnTo>
                        <a:lnTo>
                          <a:pt x="95608" y="24194"/>
                        </a:lnTo>
                        <a:lnTo>
                          <a:pt x="95608" y="24176"/>
                        </a:lnTo>
                        <a:lnTo>
                          <a:pt x="95636" y="24176"/>
                        </a:lnTo>
                        <a:lnTo>
                          <a:pt x="95636" y="24157"/>
                        </a:lnTo>
                        <a:lnTo>
                          <a:pt x="95654" y="24157"/>
                        </a:lnTo>
                        <a:lnTo>
                          <a:pt x="95654" y="24148"/>
                        </a:lnTo>
                        <a:lnTo>
                          <a:pt x="95664" y="24148"/>
                        </a:lnTo>
                        <a:lnTo>
                          <a:pt x="95664" y="24130"/>
                        </a:lnTo>
                        <a:lnTo>
                          <a:pt x="95701" y="24130"/>
                        </a:lnTo>
                        <a:lnTo>
                          <a:pt x="95701" y="24111"/>
                        </a:lnTo>
                        <a:lnTo>
                          <a:pt x="95710" y="24111"/>
                        </a:lnTo>
                        <a:lnTo>
                          <a:pt x="95710" y="24102"/>
                        </a:lnTo>
                        <a:lnTo>
                          <a:pt x="95747" y="24102"/>
                        </a:lnTo>
                        <a:lnTo>
                          <a:pt x="95747" y="24083"/>
                        </a:lnTo>
                        <a:lnTo>
                          <a:pt x="95756" y="24083"/>
                        </a:lnTo>
                        <a:lnTo>
                          <a:pt x="95756" y="24065"/>
                        </a:lnTo>
                        <a:lnTo>
                          <a:pt x="95793" y="24065"/>
                        </a:lnTo>
                        <a:lnTo>
                          <a:pt x="95793" y="24056"/>
                        </a:lnTo>
                        <a:lnTo>
                          <a:pt x="95803" y="24056"/>
                        </a:lnTo>
                        <a:lnTo>
                          <a:pt x="95803" y="24037"/>
                        </a:lnTo>
                        <a:lnTo>
                          <a:pt x="95840" y="24037"/>
                        </a:lnTo>
                        <a:lnTo>
                          <a:pt x="95840" y="24018"/>
                        </a:lnTo>
                        <a:lnTo>
                          <a:pt x="95868" y="24018"/>
                        </a:lnTo>
                        <a:lnTo>
                          <a:pt x="95868" y="24009"/>
                        </a:lnTo>
                        <a:lnTo>
                          <a:pt x="95895" y="24009"/>
                        </a:lnTo>
                        <a:lnTo>
                          <a:pt x="95895" y="23991"/>
                        </a:lnTo>
                        <a:lnTo>
                          <a:pt x="95914" y="23991"/>
                        </a:lnTo>
                        <a:lnTo>
                          <a:pt x="95914" y="23972"/>
                        </a:lnTo>
                        <a:lnTo>
                          <a:pt x="95942" y="23972"/>
                        </a:lnTo>
                        <a:lnTo>
                          <a:pt x="95942" y="23963"/>
                        </a:lnTo>
                        <a:lnTo>
                          <a:pt x="95979" y="23963"/>
                        </a:lnTo>
                        <a:lnTo>
                          <a:pt x="95979" y="23944"/>
                        </a:lnTo>
                        <a:lnTo>
                          <a:pt x="96006" y="23944"/>
                        </a:lnTo>
                        <a:lnTo>
                          <a:pt x="96006" y="23926"/>
                        </a:lnTo>
                        <a:lnTo>
                          <a:pt x="96034" y="23926"/>
                        </a:lnTo>
                        <a:lnTo>
                          <a:pt x="96034" y="23917"/>
                        </a:lnTo>
                        <a:lnTo>
                          <a:pt x="96071" y="23917"/>
                        </a:lnTo>
                        <a:lnTo>
                          <a:pt x="96071" y="23898"/>
                        </a:lnTo>
                        <a:lnTo>
                          <a:pt x="96099" y="23898"/>
                        </a:lnTo>
                        <a:lnTo>
                          <a:pt x="96099" y="23880"/>
                        </a:lnTo>
                        <a:lnTo>
                          <a:pt x="96145" y="23880"/>
                        </a:lnTo>
                        <a:lnTo>
                          <a:pt x="96145" y="23870"/>
                        </a:lnTo>
                        <a:lnTo>
                          <a:pt x="96173" y="23870"/>
                        </a:lnTo>
                        <a:lnTo>
                          <a:pt x="96173" y="23852"/>
                        </a:lnTo>
                        <a:lnTo>
                          <a:pt x="96210" y="23852"/>
                        </a:lnTo>
                        <a:lnTo>
                          <a:pt x="96210" y="23833"/>
                        </a:lnTo>
                        <a:lnTo>
                          <a:pt x="96238" y="23833"/>
                        </a:lnTo>
                        <a:lnTo>
                          <a:pt x="96238" y="23824"/>
                        </a:lnTo>
                        <a:lnTo>
                          <a:pt x="96284" y="23824"/>
                        </a:lnTo>
                        <a:lnTo>
                          <a:pt x="96284" y="23805"/>
                        </a:lnTo>
                        <a:lnTo>
                          <a:pt x="96331" y="23805"/>
                        </a:lnTo>
                        <a:lnTo>
                          <a:pt x="96331" y="23787"/>
                        </a:lnTo>
                        <a:lnTo>
                          <a:pt x="96377" y="23787"/>
                        </a:lnTo>
                        <a:lnTo>
                          <a:pt x="96377" y="23778"/>
                        </a:lnTo>
                        <a:lnTo>
                          <a:pt x="96423" y="23778"/>
                        </a:lnTo>
                        <a:lnTo>
                          <a:pt x="96423" y="23759"/>
                        </a:lnTo>
                        <a:lnTo>
                          <a:pt x="96470" y="23759"/>
                        </a:lnTo>
                        <a:lnTo>
                          <a:pt x="96470" y="23741"/>
                        </a:lnTo>
                        <a:lnTo>
                          <a:pt x="96534" y="23741"/>
                        </a:lnTo>
                        <a:lnTo>
                          <a:pt x="96534" y="23731"/>
                        </a:lnTo>
                        <a:lnTo>
                          <a:pt x="96590" y="23731"/>
                        </a:lnTo>
                        <a:lnTo>
                          <a:pt x="96590" y="23713"/>
                        </a:lnTo>
                        <a:lnTo>
                          <a:pt x="96655" y="23713"/>
                        </a:lnTo>
                        <a:lnTo>
                          <a:pt x="96655" y="23694"/>
                        </a:lnTo>
                        <a:lnTo>
                          <a:pt x="96729" y="23694"/>
                        </a:lnTo>
                        <a:lnTo>
                          <a:pt x="96729" y="23685"/>
                        </a:lnTo>
                        <a:lnTo>
                          <a:pt x="96822" y="23685"/>
                        </a:lnTo>
                        <a:lnTo>
                          <a:pt x="96822" y="23667"/>
                        </a:lnTo>
                        <a:lnTo>
                          <a:pt x="96914" y="23667"/>
                        </a:lnTo>
                        <a:lnTo>
                          <a:pt x="96914" y="23648"/>
                        </a:lnTo>
                        <a:lnTo>
                          <a:pt x="97136" y="23648"/>
                        </a:lnTo>
                        <a:lnTo>
                          <a:pt x="97136" y="23639"/>
                        </a:lnTo>
                        <a:lnTo>
                          <a:pt x="97377" y="23639"/>
                        </a:lnTo>
                        <a:lnTo>
                          <a:pt x="97377" y="23648"/>
                        </a:lnTo>
                        <a:lnTo>
                          <a:pt x="97563" y="23648"/>
                        </a:lnTo>
                        <a:lnTo>
                          <a:pt x="97563" y="23667"/>
                        </a:lnTo>
                        <a:lnTo>
                          <a:pt x="97692" y="23667"/>
                        </a:lnTo>
                        <a:lnTo>
                          <a:pt x="97692" y="23685"/>
                        </a:lnTo>
                        <a:lnTo>
                          <a:pt x="97766" y="23685"/>
                        </a:lnTo>
                        <a:lnTo>
                          <a:pt x="97766" y="23694"/>
                        </a:lnTo>
                        <a:lnTo>
                          <a:pt x="97859" y="23694"/>
                        </a:lnTo>
                        <a:lnTo>
                          <a:pt x="97859" y="23713"/>
                        </a:lnTo>
                        <a:lnTo>
                          <a:pt x="97924" y="23713"/>
                        </a:lnTo>
                        <a:lnTo>
                          <a:pt x="97924" y="23731"/>
                        </a:lnTo>
                        <a:lnTo>
                          <a:pt x="97979" y="23731"/>
                        </a:lnTo>
                        <a:lnTo>
                          <a:pt x="97979" y="23741"/>
                        </a:lnTo>
                        <a:lnTo>
                          <a:pt x="98026" y="23741"/>
                        </a:lnTo>
                        <a:lnTo>
                          <a:pt x="98026" y="23759"/>
                        </a:lnTo>
                        <a:lnTo>
                          <a:pt x="98091" y="23759"/>
                        </a:lnTo>
                        <a:lnTo>
                          <a:pt x="98091" y="23778"/>
                        </a:lnTo>
                        <a:lnTo>
                          <a:pt x="98137" y="23778"/>
                        </a:lnTo>
                        <a:lnTo>
                          <a:pt x="98137" y="23787"/>
                        </a:lnTo>
                        <a:lnTo>
                          <a:pt x="98183" y="23787"/>
                        </a:lnTo>
                        <a:lnTo>
                          <a:pt x="98183" y="23805"/>
                        </a:lnTo>
                        <a:lnTo>
                          <a:pt x="98211" y="23805"/>
                        </a:lnTo>
                        <a:lnTo>
                          <a:pt x="98211" y="23824"/>
                        </a:lnTo>
                        <a:lnTo>
                          <a:pt x="98257" y="23824"/>
                        </a:lnTo>
                        <a:lnTo>
                          <a:pt x="98257" y="23833"/>
                        </a:lnTo>
                        <a:lnTo>
                          <a:pt x="98304" y="23833"/>
                        </a:lnTo>
                        <a:lnTo>
                          <a:pt x="98304" y="23852"/>
                        </a:lnTo>
                        <a:lnTo>
                          <a:pt x="98341" y="23852"/>
                        </a:lnTo>
                        <a:lnTo>
                          <a:pt x="98341" y="23870"/>
                        </a:lnTo>
                        <a:lnTo>
                          <a:pt x="98368" y="23870"/>
                        </a:lnTo>
                        <a:lnTo>
                          <a:pt x="98368" y="23880"/>
                        </a:lnTo>
                        <a:lnTo>
                          <a:pt x="98415" y="23880"/>
                        </a:lnTo>
                        <a:lnTo>
                          <a:pt x="98415" y="23898"/>
                        </a:lnTo>
                        <a:lnTo>
                          <a:pt x="98442" y="23898"/>
                        </a:lnTo>
                        <a:lnTo>
                          <a:pt x="98442" y="23917"/>
                        </a:lnTo>
                        <a:lnTo>
                          <a:pt x="98480" y="23917"/>
                        </a:lnTo>
                        <a:lnTo>
                          <a:pt x="98480" y="23926"/>
                        </a:lnTo>
                        <a:lnTo>
                          <a:pt x="98507" y="23926"/>
                        </a:lnTo>
                        <a:lnTo>
                          <a:pt x="98507" y="23944"/>
                        </a:lnTo>
                        <a:lnTo>
                          <a:pt x="98554" y="23944"/>
                        </a:lnTo>
                        <a:lnTo>
                          <a:pt x="98554" y="23917"/>
                        </a:lnTo>
                        <a:lnTo>
                          <a:pt x="98572" y="23917"/>
                        </a:lnTo>
                        <a:lnTo>
                          <a:pt x="98572" y="23880"/>
                        </a:lnTo>
                        <a:lnTo>
                          <a:pt x="98581" y="23880"/>
                        </a:lnTo>
                        <a:lnTo>
                          <a:pt x="98581" y="23870"/>
                        </a:lnTo>
                        <a:lnTo>
                          <a:pt x="98600" y="23870"/>
                        </a:lnTo>
                        <a:lnTo>
                          <a:pt x="98600" y="23833"/>
                        </a:lnTo>
                        <a:lnTo>
                          <a:pt x="98618" y="23833"/>
                        </a:lnTo>
                        <a:lnTo>
                          <a:pt x="98618" y="23805"/>
                        </a:lnTo>
                        <a:lnTo>
                          <a:pt x="98628" y="23805"/>
                        </a:lnTo>
                        <a:lnTo>
                          <a:pt x="98628" y="23787"/>
                        </a:lnTo>
                        <a:lnTo>
                          <a:pt x="98646" y="23787"/>
                        </a:lnTo>
                        <a:lnTo>
                          <a:pt x="98646" y="23759"/>
                        </a:lnTo>
                        <a:lnTo>
                          <a:pt x="98665" y="23759"/>
                        </a:lnTo>
                        <a:lnTo>
                          <a:pt x="98665" y="23741"/>
                        </a:lnTo>
                        <a:lnTo>
                          <a:pt x="98674" y="23741"/>
                        </a:lnTo>
                        <a:lnTo>
                          <a:pt x="98674" y="23713"/>
                        </a:lnTo>
                        <a:lnTo>
                          <a:pt x="98693" y="23713"/>
                        </a:lnTo>
                        <a:lnTo>
                          <a:pt x="98693" y="23685"/>
                        </a:lnTo>
                        <a:lnTo>
                          <a:pt x="98711" y="23685"/>
                        </a:lnTo>
                        <a:lnTo>
                          <a:pt x="98711" y="23667"/>
                        </a:lnTo>
                        <a:lnTo>
                          <a:pt x="98720" y="23667"/>
                        </a:lnTo>
                        <a:lnTo>
                          <a:pt x="98720" y="23648"/>
                        </a:lnTo>
                        <a:lnTo>
                          <a:pt x="98739" y="23648"/>
                        </a:lnTo>
                        <a:lnTo>
                          <a:pt x="98739" y="23620"/>
                        </a:lnTo>
                        <a:lnTo>
                          <a:pt x="98757" y="23620"/>
                        </a:lnTo>
                        <a:lnTo>
                          <a:pt x="98757" y="23602"/>
                        </a:lnTo>
                        <a:lnTo>
                          <a:pt x="98767" y="23602"/>
                        </a:lnTo>
                        <a:lnTo>
                          <a:pt x="98767" y="23592"/>
                        </a:lnTo>
                        <a:lnTo>
                          <a:pt x="98785" y="23592"/>
                        </a:lnTo>
                        <a:lnTo>
                          <a:pt x="98785" y="23555"/>
                        </a:lnTo>
                        <a:lnTo>
                          <a:pt x="98804" y="23555"/>
                        </a:lnTo>
                        <a:lnTo>
                          <a:pt x="98804" y="23546"/>
                        </a:lnTo>
                        <a:lnTo>
                          <a:pt x="98813" y="23546"/>
                        </a:lnTo>
                        <a:lnTo>
                          <a:pt x="98813" y="23528"/>
                        </a:lnTo>
                        <a:lnTo>
                          <a:pt x="98832" y="23528"/>
                        </a:lnTo>
                        <a:lnTo>
                          <a:pt x="98832" y="23509"/>
                        </a:lnTo>
                        <a:lnTo>
                          <a:pt x="98850" y="23509"/>
                        </a:lnTo>
                        <a:lnTo>
                          <a:pt x="98850" y="23481"/>
                        </a:lnTo>
                        <a:lnTo>
                          <a:pt x="98859" y="23481"/>
                        </a:lnTo>
                        <a:lnTo>
                          <a:pt x="98859" y="23463"/>
                        </a:lnTo>
                        <a:lnTo>
                          <a:pt x="98878" y="23463"/>
                        </a:lnTo>
                        <a:lnTo>
                          <a:pt x="98878" y="23453"/>
                        </a:lnTo>
                        <a:lnTo>
                          <a:pt x="98896" y="23453"/>
                        </a:lnTo>
                        <a:lnTo>
                          <a:pt x="98896" y="23416"/>
                        </a:lnTo>
                        <a:lnTo>
                          <a:pt x="98906" y="23416"/>
                        </a:lnTo>
                        <a:lnTo>
                          <a:pt x="98906" y="23407"/>
                        </a:lnTo>
                        <a:lnTo>
                          <a:pt x="98924" y="23407"/>
                        </a:lnTo>
                        <a:lnTo>
                          <a:pt x="98924" y="23389"/>
                        </a:lnTo>
                        <a:lnTo>
                          <a:pt x="98943" y="23389"/>
                        </a:lnTo>
                        <a:lnTo>
                          <a:pt x="98943" y="23370"/>
                        </a:lnTo>
                        <a:lnTo>
                          <a:pt x="98952" y="23370"/>
                        </a:lnTo>
                        <a:lnTo>
                          <a:pt x="98952" y="23361"/>
                        </a:lnTo>
                        <a:lnTo>
                          <a:pt x="98970" y="23361"/>
                        </a:lnTo>
                        <a:lnTo>
                          <a:pt x="98970" y="23342"/>
                        </a:lnTo>
                        <a:lnTo>
                          <a:pt x="98989" y="23342"/>
                        </a:lnTo>
                        <a:lnTo>
                          <a:pt x="98989" y="23324"/>
                        </a:lnTo>
                        <a:lnTo>
                          <a:pt x="98998" y="23324"/>
                        </a:lnTo>
                        <a:lnTo>
                          <a:pt x="98998" y="23315"/>
                        </a:lnTo>
                        <a:lnTo>
                          <a:pt x="99017" y="23315"/>
                        </a:lnTo>
                        <a:lnTo>
                          <a:pt x="99017" y="23296"/>
                        </a:lnTo>
                        <a:lnTo>
                          <a:pt x="99035" y="23296"/>
                        </a:lnTo>
                        <a:lnTo>
                          <a:pt x="99035" y="23277"/>
                        </a:lnTo>
                        <a:lnTo>
                          <a:pt x="99045" y="23277"/>
                        </a:lnTo>
                        <a:lnTo>
                          <a:pt x="99045" y="23268"/>
                        </a:lnTo>
                        <a:lnTo>
                          <a:pt x="99063" y="23268"/>
                        </a:lnTo>
                        <a:lnTo>
                          <a:pt x="99063" y="23250"/>
                        </a:lnTo>
                        <a:lnTo>
                          <a:pt x="99082" y="23250"/>
                        </a:lnTo>
                        <a:lnTo>
                          <a:pt x="99082" y="23231"/>
                        </a:lnTo>
                        <a:lnTo>
                          <a:pt x="99091" y="23231"/>
                        </a:lnTo>
                        <a:lnTo>
                          <a:pt x="99091" y="23222"/>
                        </a:lnTo>
                        <a:lnTo>
                          <a:pt x="99109" y="23222"/>
                        </a:lnTo>
                        <a:lnTo>
                          <a:pt x="99109" y="23203"/>
                        </a:lnTo>
                        <a:lnTo>
                          <a:pt x="99128" y="23203"/>
                        </a:lnTo>
                        <a:lnTo>
                          <a:pt x="99128" y="23185"/>
                        </a:lnTo>
                        <a:lnTo>
                          <a:pt x="99137" y="23185"/>
                        </a:lnTo>
                        <a:lnTo>
                          <a:pt x="99137" y="23176"/>
                        </a:lnTo>
                        <a:lnTo>
                          <a:pt x="99156" y="23176"/>
                        </a:lnTo>
                        <a:lnTo>
                          <a:pt x="99156" y="23157"/>
                        </a:lnTo>
                        <a:lnTo>
                          <a:pt x="99174" y="23157"/>
                        </a:lnTo>
                        <a:lnTo>
                          <a:pt x="99174" y="23139"/>
                        </a:lnTo>
                        <a:lnTo>
                          <a:pt x="99202" y="23139"/>
                        </a:lnTo>
                        <a:lnTo>
                          <a:pt x="99202" y="23129"/>
                        </a:lnTo>
                        <a:lnTo>
                          <a:pt x="99221" y="23129"/>
                        </a:lnTo>
                        <a:lnTo>
                          <a:pt x="99221" y="23111"/>
                        </a:lnTo>
                        <a:lnTo>
                          <a:pt x="99230" y="23111"/>
                        </a:lnTo>
                        <a:lnTo>
                          <a:pt x="99230" y="23092"/>
                        </a:lnTo>
                        <a:lnTo>
                          <a:pt x="99248" y="23092"/>
                        </a:lnTo>
                        <a:lnTo>
                          <a:pt x="99248" y="23083"/>
                        </a:lnTo>
                        <a:lnTo>
                          <a:pt x="99276" y="23083"/>
                        </a:lnTo>
                        <a:lnTo>
                          <a:pt x="99276" y="23064"/>
                        </a:lnTo>
                        <a:lnTo>
                          <a:pt x="99295" y="23064"/>
                        </a:lnTo>
                        <a:lnTo>
                          <a:pt x="99295" y="23046"/>
                        </a:lnTo>
                        <a:lnTo>
                          <a:pt x="99313" y="23046"/>
                        </a:lnTo>
                        <a:lnTo>
                          <a:pt x="99313" y="23037"/>
                        </a:lnTo>
                        <a:lnTo>
                          <a:pt x="99322" y="23037"/>
                        </a:lnTo>
                        <a:lnTo>
                          <a:pt x="99322" y="23018"/>
                        </a:lnTo>
                        <a:lnTo>
                          <a:pt x="99359" y="23018"/>
                        </a:lnTo>
                        <a:lnTo>
                          <a:pt x="99359" y="23000"/>
                        </a:lnTo>
                        <a:lnTo>
                          <a:pt x="99369" y="23000"/>
                        </a:lnTo>
                        <a:lnTo>
                          <a:pt x="99369" y="22990"/>
                        </a:lnTo>
                        <a:lnTo>
                          <a:pt x="99387" y="22990"/>
                        </a:lnTo>
                        <a:lnTo>
                          <a:pt x="99387" y="22972"/>
                        </a:lnTo>
                        <a:lnTo>
                          <a:pt x="99406" y="22972"/>
                        </a:lnTo>
                        <a:lnTo>
                          <a:pt x="99406" y="22953"/>
                        </a:lnTo>
                        <a:lnTo>
                          <a:pt x="99434" y="22953"/>
                        </a:lnTo>
                        <a:lnTo>
                          <a:pt x="99434" y="22944"/>
                        </a:lnTo>
                        <a:lnTo>
                          <a:pt x="99461" y="22944"/>
                        </a:lnTo>
                        <a:lnTo>
                          <a:pt x="99461" y="22926"/>
                        </a:lnTo>
                        <a:lnTo>
                          <a:pt x="99480" y="22926"/>
                        </a:lnTo>
                        <a:lnTo>
                          <a:pt x="99480" y="22907"/>
                        </a:lnTo>
                        <a:lnTo>
                          <a:pt x="99508" y="22907"/>
                        </a:lnTo>
                        <a:lnTo>
                          <a:pt x="99508" y="22898"/>
                        </a:lnTo>
                        <a:lnTo>
                          <a:pt x="99526" y="22898"/>
                        </a:lnTo>
                        <a:lnTo>
                          <a:pt x="99526" y="22879"/>
                        </a:lnTo>
                        <a:lnTo>
                          <a:pt x="99554" y="22879"/>
                        </a:lnTo>
                        <a:lnTo>
                          <a:pt x="99554" y="22861"/>
                        </a:lnTo>
                        <a:lnTo>
                          <a:pt x="99591" y="22861"/>
                        </a:lnTo>
                        <a:lnTo>
                          <a:pt x="99591" y="22851"/>
                        </a:lnTo>
                        <a:lnTo>
                          <a:pt x="99600" y="22851"/>
                        </a:lnTo>
                        <a:lnTo>
                          <a:pt x="99600" y="22833"/>
                        </a:lnTo>
                        <a:lnTo>
                          <a:pt x="99637" y="22833"/>
                        </a:lnTo>
                        <a:lnTo>
                          <a:pt x="99637" y="22814"/>
                        </a:lnTo>
                        <a:lnTo>
                          <a:pt x="99665" y="22814"/>
                        </a:lnTo>
                        <a:lnTo>
                          <a:pt x="99665" y="22805"/>
                        </a:lnTo>
                        <a:lnTo>
                          <a:pt x="99684" y="22805"/>
                        </a:lnTo>
                        <a:lnTo>
                          <a:pt x="99684" y="22787"/>
                        </a:lnTo>
                        <a:lnTo>
                          <a:pt x="99711" y="22787"/>
                        </a:lnTo>
                        <a:lnTo>
                          <a:pt x="99711" y="22768"/>
                        </a:lnTo>
                        <a:lnTo>
                          <a:pt x="99739" y="22768"/>
                        </a:lnTo>
                        <a:lnTo>
                          <a:pt x="99739" y="22759"/>
                        </a:lnTo>
                        <a:lnTo>
                          <a:pt x="99776" y="22759"/>
                        </a:lnTo>
                        <a:lnTo>
                          <a:pt x="99776" y="22740"/>
                        </a:lnTo>
                        <a:lnTo>
                          <a:pt x="99804" y="22740"/>
                        </a:lnTo>
                        <a:lnTo>
                          <a:pt x="99804" y="22722"/>
                        </a:lnTo>
                        <a:lnTo>
                          <a:pt x="99850" y="22722"/>
                        </a:lnTo>
                        <a:lnTo>
                          <a:pt x="99850" y="22712"/>
                        </a:lnTo>
                        <a:lnTo>
                          <a:pt x="99878" y="22712"/>
                        </a:lnTo>
                        <a:lnTo>
                          <a:pt x="99878" y="22694"/>
                        </a:lnTo>
                        <a:lnTo>
                          <a:pt x="99915" y="22694"/>
                        </a:lnTo>
                        <a:lnTo>
                          <a:pt x="99915" y="22675"/>
                        </a:lnTo>
                        <a:lnTo>
                          <a:pt x="99943" y="22675"/>
                        </a:lnTo>
                        <a:lnTo>
                          <a:pt x="99943" y="22666"/>
                        </a:lnTo>
                        <a:lnTo>
                          <a:pt x="99971" y="22666"/>
                        </a:lnTo>
                        <a:lnTo>
                          <a:pt x="99971" y="22648"/>
                        </a:lnTo>
                        <a:lnTo>
                          <a:pt x="100008" y="22648"/>
                        </a:lnTo>
                        <a:lnTo>
                          <a:pt x="100008" y="22629"/>
                        </a:lnTo>
                        <a:lnTo>
                          <a:pt x="100054" y="22629"/>
                        </a:lnTo>
                        <a:lnTo>
                          <a:pt x="100054" y="22620"/>
                        </a:lnTo>
                        <a:lnTo>
                          <a:pt x="100100" y="22620"/>
                        </a:lnTo>
                        <a:lnTo>
                          <a:pt x="100100" y="22601"/>
                        </a:lnTo>
                        <a:lnTo>
                          <a:pt x="100147" y="22601"/>
                        </a:lnTo>
                        <a:lnTo>
                          <a:pt x="100147" y="22583"/>
                        </a:lnTo>
                        <a:lnTo>
                          <a:pt x="100193" y="22583"/>
                        </a:lnTo>
                        <a:lnTo>
                          <a:pt x="100193" y="22574"/>
                        </a:lnTo>
                        <a:lnTo>
                          <a:pt x="100249" y="22574"/>
                        </a:lnTo>
                        <a:lnTo>
                          <a:pt x="100249" y="22555"/>
                        </a:lnTo>
                        <a:lnTo>
                          <a:pt x="100295" y="22555"/>
                        </a:lnTo>
                        <a:lnTo>
                          <a:pt x="100295" y="22536"/>
                        </a:lnTo>
                        <a:lnTo>
                          <a:pt x="100341" y="22536"/>
                        </a:lnTo>
                        <a:lnTo>
                          <a:pt x="100341" y="22527"/>
                        </a:lnTo>
                        <a:lnTo>
                          <a:pt x="100406" y="22527"/>
                        </a:lnTo>
                        <a:lnTo>
                          <a:pt x="100406" y="22509"/>
                        </a:lnTo>
                        <a:lnTo>
                          <a:pt x="100480" y="22509"/>
                        </a:lnTo>
                        <a:lnTo>
                          <a:pt x="100480" y="22490"/>
                        </a:lnTo>
                        <a:lnTo>
                          <a:pt x="100545" y="22490"/>
                        </a:lnTo>
                        <a:lnTo>
                          <a:pt x="100545" y="22481"/>
                        </a:lnTo>
                        <a:lnTo>
                          <a:pt x="100656" y="22481"/>
                        </a:lnTo>
                        <a:lnTo>
                          <a:pt x="100656" y="22462"/>
                        </a:lnTo>
                        <a:lnTo>
                          <a:pt x="100804" y="22462"/>
                        </a:lnTo>
                        <a:lnTo>
                          <a:pt x="100804" y="22444"/>
                        </a:lnTo>
                        <a:lnTo>
                          <a:pt x="101027" y="22444"/>
                        </a:lnTo>
                        <a:lnTo>
                          <a:pt x="101027" y="22435"/>
                        </a:lnTo>
                        <a:lnTo>
                          <a:pt x="101129" y="22435"/>
                        </a:lnTo>
                        <a:lnTo>
                          <a:pt x="101129" y="22444"/>
                        </a:lnTo>
                        <a:lnTo>
                          <a:pt x="101332" y="22444"/>
                        </a:lnTo>
                        <a:lnTo>
                          <a:pt x="101332" y="22462"/>
                        </a:lnTo>
                        <a:lnTo>
                          <a:pt x="101518" y="22462"/>
                        </a:lnTo>
                        <a:lnTo>
                          <a:pt x="101518" y="22481"/>
                        </a:lnTo>
                        <a:lnTo>
                          <a:pt x="101629" y="22481"/>
                        </a:lnTo>
                        <a:lnTo>
                          <a:pt x="101629" y="22490"/>
                        </a:lnTo>
                        <a:lnTo>
                          <a:pt x="101721" y="22490"/>
                        </a:lnTo>
                        <a:lnTo>
                          <a:pt x="101721" y="22509"/>
                        </a:lnTo>
                        <a:lnTo>
                          <a:pt x="101768" y="22509"/>
                        </a:lnTo>
                        <a:lnTo>
                          <a:pt x="101768" y="22527"/>
                        </a:lnTo>
                        <a:lnTo>
                          <a:pt x="101823" y="22527"/>
                        </a:lnTo>
                        <a:lnTo>
                          <a:pt x="101823" y="22536"/>
                        </a:lnTo>
                        <a:lnTo>
                          <a:pt x="101888" y="22536"/>
                        </a:lnTo>
                        <a:lnTo>
                          <a:pt x="101888" y="22555"/>
                        </a:lnTo>
                        <a:lnTo>
                          <a:pt x="101953" y="22555"/>
                        </a:lnTo>
                        <a:lnTo>
                          <a:pt x="101953" y="22574"/>
                        </a:lnTo>
                        <a:lnTo>
                          <a:pt x="101999" y="22574"/>
                        </a:lnTo>
                        <a:lnTo>
                          <a:pt x="101999" y="22583"/>
                        </a:lnTo>
                        <a:lnTo>
                          <a:pt x="102046" y="22583"/>
                        </a:lnTo>
                        <a:lnTo>
                          <a:pt x="102046" y="22601"/>
                        </a:lnTo>
                        <a:lnTo>
                          <a:pt x="102092" y="22601"/>
                        </a:lnTo>
                        <a:lnTo>
                          <a:pt x="102092" y="22620"/>
                        </a:lnTo>
                        <a:lnTo>
                          <a:pt x="102120" y="22620"/>
                        </a:lnTo>
                        <a:lnTo>
                          <a:pt x="102120" y="22629"/>
                        </a:lnTo>
                        <a:lnTo>
                          <a:pt x="102148" y="22629"/>
                        </a:lnTo>
                        <a:lnTo>
                          <a:pt x="102148" y="22648"/>
                        </a:lnTo>
                        <a:lnTo>
                          <a:pt x="102194" y="22648"/>
                        </a:lnTo>
                        <a:lnTo>
                          <a:pt x="102194" y="22666"/>
                        </a:lnTo>
                        <a:lnTo>
                          <a:pt x="102231" y="22666"/>
                        </a:lnTo>
                        <a:lnTo>
                          <a:pt x="102231" y="22675"/>
                        </a:lnTo>
                        <a:lnTo>
                          <a:pt x="102277" y="22675"/>
                        </a:lnTo>
                        <a:lnTo>
                          <a:pt x="102277" y="22694"/>
                        </a:lnTo>
                        <a:lnTo>
                          <a:pt x="102305" y="22694"/>
                        </a:lnTo>
                        <a:lnTo>
                          <a:pt x="102305" y="22712"/>
                        </a:lnTo>
                        <a:lnTo>
                          <a:pt x="102333" y="22712"/>
                        </a:lnTo>
                        <a:lnTo>
                          <a:pt x="102333" y="22722"/>
                        </a:lnTo>
                        <a:lnTo>
                          <a:pt x="102379" y="22722"/>
                        </a:lnTo>
                        <a:lnTo>
                          <a:pt x="102379" y="22740"/>
                        </a:lnTo>
                        <a:lnTo>
                          <a:pt x="102416" y="22740"/>
                        </a:lnTo>
                        <a:lnTo>
                          <a:pt x="102416" y="22759"/>
                        </a:lnTo>
                        <a:lnTo>
                          <a:pt x="102444" y="22759"/>
                        </a:lnTo>
                        <a:lnTo>
                          <a:pt x="102444" y="22768"/>
                        </a:lnTo>
                        <a:lnTo>
                          <a:pt x="102472" y="22768"/>
                        </a:lnTo>
                        <a:lnTo>
                          <a:pt x="102472" y="22787"/>
                        </a:lnTo>
                        <a:lnTo>
                          <a:pt x="102509" y="22787"/>
                        </a:lnTo>
                        <a:lnTo>
                          <a:pt x="102509" y="22805"/>
                        </a:lnTo>
                        <a:lnTo>
                          <a:pt x="102518" y="22805"/>
                        </a:lnTo>
                        <a:lnTo>
                          <a:pt x="102518" y="22814"/>
                        </a:lnTo>
                        <a:lnTo>
                          <a:pt x="102555" y="22814"/>
                        </a:lnTo>
                        <a:lnTo>
                          <a:pt x="102555" y="22833"/>
                        </a:lnTo>
                        <a:lnTo>
                          <a:pt x="102564" y="22833"/>
                        </a:lnTo>
                        <a:lnTo>
                          <a:pt x="102564" y="22851"/>
                        </a:lnTo>
                        <a:lnTo>
                          <a:pt x="102601" y="22851"/>
                        </a:lnTo>
                        <a:lnTo>
                          <a:pt x="102601" y="22861"/>
                        </a:lnTo>
                        <a:lnTo>
                          <a:pt x="102629" y="22861"/>
                        </a:lnTo>
                        <a:lnTo>
                          <a:pt x="102629" y="22879"/>
                        </a:lnTo>
                        <a:lnTo>
                          <a:pt x="102648" y="22879"/>
                        </a:lnTo>
                        <a:lnTo>
                          <a:pt x="102648" y="22898"/>
                        </a:lnTo>
                        <a:lnTo>
                          <a:pt x="102675" y="22898"/>
                        </a:lnTo>
                        <a:lnTo>
                          <a:pt x="102675" y="22907"/>
                        </a:lnTo>
                        <a:lnTo>
                          <a:pt x="102703" y="22907"/>
                        </a:lnTo>
                        <a:lnTo>
                          <a:pt x="102703" y="22926"/>
                        </a:lnTo>
                        <a:lnTo>
                          <a:pt x="102722" y="22926"/>
                        </a:lnTo>
                        <a:lnTo>
                          <a:pt x="102722" y="22944"/>
                        </a:lnTo>
                        <a:lnTo>
                          <a:pt x="102750" y="22944"/>
                        </a:lnTo>
                        <a:lnTo>
                          <a:pt x="102750" y="22953"/>
                        </a:lnTo>
                        <a:lnTo>
                          <a:pt x="102787" y="22953"/>
                        </a:lnTo>
                        <a:lnTo>
                          <a:pt x="102787" y="22972"/>
                        </a:lnTo>
                        <a:lnTo>
                          <a:pt x="102796" y="22972"/>
                        </a:lnTo>
                        <a:lnTo>
                          <a:pt x="102796" y="22990"/>
                        </a:lnTo>
                        <a:lnTo>
                          <a:pt x="102833" y="22990"/>
                        </a:lnTo>
                        <a:lnTo>
                          <a:pt x="102833" y="23000"/>
                        </a:lnTo>
                        <a:lnTo>
                          <a:pt x="102842" y="23000"/>
                        </a:lnTo>
                        <a:lnTo>
                          <a:pt x="102842" y="23018"/>
                        </a:lnTo>
                        <a:lnTo>
                          <a:pt x="102861" y="23018"/>
                        </a:lnTo>
                        <a:lnTo>
                          <a:pt x="102861" y="23037"/>
                        </a:lnTo>
                        <a:lnTo>
                          <a:pt x="102879" y="23037"/>
                        </a:lnTo>
                        <a:lnTo>
                          <a:pt x="102879" y="23046"/>
                        </a:lnTo>
                        <a:lnTo>
                          <a:pt x="102907" y="23046"/>
                        </a:lnTo>
                        <a:lnTo>
                          <a:pt x="102907" y="23064"/>
                        </a:lnTo>
                        <a:lnTo>
                          <a:pt x="102926" y="23064"/>
                        </a:lnTo>
                        <a:lnTo>
                          <a:pt x="102926" y="23083"/>
                        </a:lnTo>
                        <a:lnTo>
                          <a:pt x="102935" y="23083"/>
                        </a:lnTo>
                        <a:lnTo>
                          <a:pt x="102935" y="23092"/>
                        </a:lnTo>
                        <a:lnTo>
                          <a:pt x="102953" y="23092"/>
                        </a:lnTo>
                        <a:lnTo>
                          <a:pt x="102953" y="23111"/>
                        </a:lnTo>
                        <a:lnTo>
                          <a:pt x="102981" y="23111"/>
                        </a:lnTo>
                        <a:lnTo>
                          <a:pt x="102981" y="23129"/>
                        </a:lnTo>
                        <a:lnTo>
                          <a:pt x="103000" y="23129"/>
                        </a:lnTo>
                        <a:lnTo>
                          <a:pt x="103000" y="23139"/>
                        </a:lnTo>
                        <a:lnTo>
                          <a:pt x="103018" y="23139"/>
                        </a:lnTo>
                        <a:lnTo>
                          <a:pt x="103018" y="23157"/>
                        </a:lnTo>
                        <a:lnTo>
                          <a:pt x="103027" y="23157"/>
                        </a:lnTo>
                        <a:lnTo>
                          <a:pt x="103027" y="23176"/>
                        </a:lnTo>
                        <a:lnTo>
                          <a:pt x="103065" y="23176"/>
                        </a:lnTo>
                        <a:lnTo>
                          <a:pt x="103065" y="23185"/>
                        </a:lnTo>
                        <a:lnTo>
                          <a:pt x="103074" y="23185"/>
                        </a:lnTo>
                        <a:lnTo>
                          <a:pt x="103074" y="23203"/>
                        </a:lnTo>
                        <a:lnTo>
                          <a:pt x="103092" y="23203"/>
                        </a:lnTo>
                        <a:lnTo>
                          <a:pt x="103092" y="23222"/>
                        </a:lnTo>
                        <a:lnTo>
                          <a:pt x="103111" y="23222"/>
                        </a:lnTo>
                        <a:lnTo>
                          <a:pt x="103111" y="23231"/>
                        </a:lnTo>
                        <a:lnTo>
                          <a:pt x="103120" y="23231"/>
                        </a:lnTo>
                        <a:lnTo>
                          <a:pt x="103120" y="23222"/>
                        </a:lnTo>
                        <a:lnTo>
                          <a:pt x="103139" y="23222"/>
                        </a:lnTo>
                        <a:lnTo>
                          <a:pt x="103139" y="23139"/>
                        </a:lnTo>
                        <a:lnTo>
                          <a:pt x="103157" y="23139"/>
                        </a:lnTo>
                        <a:lnTo>
                          <a:pt x="103157" y="23083"/>
                        </a:lnTo>
                        <a:lnTo>
                          <a:pt x="103166" y="23083"/>
                        </a:lnTo>
                        <a:lnTo>
                          <a:pt x="103166" y="23037"/>
                        </a:lnTo>
                        <a:lnTo>
                          <a:pt x="103185" y="23037"/>
                        </a:lnTo>
                        <a:lnTo>
                          <a:pt x="103185" y="22972"/>
                        </a:lnTo>
                        <a:lnTo>
                          <a:pt x="103203" y="22972"/>
                        </a:lnTo>
                        <a:lnTo>
                          <a:pt x="103203" y="22926"/>
                        </a:lnTo>
                        <a:lnTo>
                          <a:pt x="103213" y="22926"/>
                        </a:lnTo>
                        <a:lnTo>
                          <a:pt x="103213" y="22861"/>
                        </a:lnTo>
                        <a:lnTo>
                          <a:pt x="103231" y="22861"/>
                        </a:lnTo>
                        <a:lnTo>
                          <a:pt x="103231" y="22805"/>
                        </a:lnTo>
                        <a:lnTo>
                          <a:pt x="103250" y="22805"/>
                        </a:lnTo>
                        <a:lnTo>
                          <a:pt x="103250" y="22759"/>
                        </a:lnTo>
                        <a:lnTo>
                          <a:pt x="103259" y="22759"/>
                        </a:lnTo>
                        <a:lnTo>
                          <a:pt x="103259" y="22712"/>
                        </a:lnTo>
                        <a:lnTo>
                          <a:pt x="103278" y="22712"/>
                        </a:lnTo>
                        <a:lnTo>
                          <a:pt x="103278" y="22666"/>
                        </a:lnTo>
                        <a:lnTo>
                          <a:pt x="103296" y="22666"/>
                        </a:lnTo>
                        <a:lnTo>
                          <a:pt x="103296" y="22620"/>
                        </a:lnTo>
                        <a:lnTo>
                          <a:pt x="103305" y="22620"/>
                        </a:lnTo>
                        <a:lnTo>
                          <a:pt x="103305" y="22574"/>
                        </a:lnTo>
                        <a:lnTo>
                          <a:pt x="103324" y="22574"/>
                        </a:lnTo>
                        <a:lnTo>
                          <a:pt x="103324" y="22536"/>
                        </a:lnTo>
                        <a:lnTo>
                          <a:pt x="103342" y="22536"/>
                        </a:lnTo>
                        <a:lnTo>
                          <a:pt x="103342" y="22490"/>
                        </a:lnTo>
                        <a:lnTo>
                          <a:pt x="103352" y="22490"/>
                        </a:lnTo>
                        <a:lnTo>
                          <a:pt x="103352" y="22444"/>
                        </a:lnTo>
                        <a:lnTo>
                          <a:pt x="103370" y="22444"/>
                        </a:lnTo>
                        <a:lnTo>
                          <a:pt x="103370" y="22416"/>
                        </a:lnTo>
                        <a:lnTo>
                          <a:pt x="103389" y="22416"/>
                        </a:lnTo>
                        <a:lnTo>
                          <a:pt x="103389" y="22370"/>
                        </a:lnTo>
                        <a:lnTo>
                          <a:pt x="103398" y="22370"/>
                        </a:lnTo>
                        <a:lnTo>
                          <a:pt x="103398" y="22323"/>
                        </a:lnTo>
                        <a:lnTo>
                          <a:pt x="103416" y="22323"/>
                        </a:lnTo>
                        <a:lnTo>
                          <a:pt x="103416" y="22296"/>
                        </a:lnTo>
                        <a:lnTo>
                          <a:pt x="103435" y="22296"/>
                        </a:lnTo>
                        <a:lnTo>
                          <a:pt x="103435" y="22249"/>
                        </a:lnTo>
                        <a:lnTo>
                          <a:pt x="103444" y="22249"/>
                        </a:lnTo>
                        <a:lnTo>
                          <a:pt x="103444" y="22203"/>
                        </a:lnTo>
                        <a:lnTo>
                          <a:pt x="103463" y="22203"/>
                        </a:lnTo>
                        <a:lnTo>
                          <a:pt x="103463" y="22166"/>
                        </a:lnTo>
                        <a:lnTo>
                          <a:pt x="103481" y="22166"/>
                        </a:lnTo>
                        <a:lnTo>
                          <a:pt x="103481" y="22138"/>
                        </a:lnTo>
                        <a:lnTo>
                          <a:pt x="103491" y="22138"/>
                        </a:lnTo>
                        <a:lnTo>
                          <a:pt x="103491" y="22110"/>
                        </a:lnTo>
                        <a:lnTo>
                          <a:pt x="103509" y="22110"/>
                        </a:lnTo>
                        <a:lnTo>
                          <a:pt x="103509" y="22073"/>
                        </a:lnTo>
                        <a:lnTo>
                          <a:pt x="103528" y="22073"/>
                        </a:lnTo>
                        <a:lnTo>
                          <a:pt x="103528" y="22046"/>
                        </a:lnTo>
                        <a:lnTo>
                          <a:pt x="103537" y="22046"/>
                        </a:lnTo>
                        <a:lnTo>
                          <a:pt x="103537" y="22018"/>
                        </a:lnTo>
                        <a:lnTo>
                          <a:pt x="103555" y="22018"/>
                        </a:lnTo>
                        <a:lnTo>
                          <a:pt x="103555" y="21981"/>
                        </a:lnTo>
                        <a:lnTo>
                          <a:pt x="103574" y="21981"/>
                        </a:lnTo>
                        <a:lnTo>
                          <a:pt x="103574" y="21934"/>
                        </a:lnTo>
                        <a:lnTo>
                          <a:pt x="103583" y="21934"/>
                        </a:lnTo>
                        <a:lnTo>
                          <a:pt x="103583" y="21907"/>
                        </a:lnTo>
                        <a:lnTo>
                          <a:pt x="103602" y="21907"/>
                        </a:lnTo>
                        <a:lnTo>
                          <a:pt x="103602" y="21879"/>
                        </a:lnTo>
                        <a:lnTo>
                          <a:pt x="103620" y="21879"/>
                        </a:lnTo>
                        <a:lnTo>
                          <a:pt x="103620" y="21842"/>
                        </a:lnTo>
                        <a:lnTo>
                          <a:pt x="103630" y="21842"/>
                        </a:lnTo>
                        <a:lnTo>
                          <a:pt x="103630" y="21814"/>
                        </a:lnTo>
                        <a:lnTo>
                          <a:pt x="103648" y="21814"/>
                        </a:lnTo>
                        <a:lnTo>
                          <a:pt x="103648" y="21786"/>
                        </a:lnTo>
                        <a:lnTo>
                          <a:pt x="103667" y="21786"/>
                        </a:lnTo>
                        <a:lnTo>
                          <a:pt x="103667" y="21749"/>
                        </a:lnTo>
                        <a:lnTo>
                          <a:pt x="103676" y="21749"/>
                        </a:lnTo>
                        <a:lnTo>
                          <a:pt x="103676" y="21721"/>
                        </a:lnTo>
                        <a:lnTo>
                          <a:pt x="103694" y="21721"/>
                        </a:lnTo>
                        <a:lnTo>
                          <a:pt x="103694" y="21694"/>
                        </a:lnTo>
                        <a:lnTo>
                          <a:pt x="103713" y="21694"/>
                        </a:lnTo>
                        <a:lnTo>
                          <a:pt x="103713" y="21657"/>
                        </a:lnTo>
                        <a:lnTo>
                          <a:pt x="103722" y="21657"/>
                        </a:lnTo>
                        <a:lnTo>
                          <a:pt x="103722" y="21629"/>
                        </a:lnTo>
                        <a:lnTo>
                          <a:pt x="103741" y="21629"/>
                        </a:lnTo>
                        <a:lnTo>
                          <a:pt x="103741" y="21610"/>
                        </a:lnTo>
                        <a:lnTo>
                          <a:pt x="103759" y="21610"/>
                        </a:lnTo>
                        <a:lnTo>
                          <a:pt x="103759" y="21582"/>
                        </a:lnTo>
                        <a:lnTo>
                          <a:pt x="103768" y="21582"/>
                        </a:lnTo>
                        <a:lnTo>
                          <a:pt x="103768" y="21555"/>
                        </a:lnTo>
                        <a:lnTo>
                          <a:pt x="103787" y="21555"/>
                        </a:lnTo>
                        <a:lnTo>
                          <a:pt x="103787" y="21536"/>
                        </a:lnTo>
                        <a:lnTo>
                          <a:pt x="103806" y="21536"/>
                        </a:lnTo>
                        <a:lnTo>
                          <a:pt x="103806" y="21508"/>
                        </a:lnTo>
                        <a:lnTo>
                          <a:pt x="103815" y="21508"/>
                        </a:lnTo>
                        <a:lnTo>
                          <a:pt x="103815" y="21471"/>
                        </a:lnTo>
                        <a:lnTo>
                          <a:pt x="103833" y="21471"/>
                        </a:lnTo>
                        <a:lnTo>
                          <a:pt x="103833" y="21462"/>
                        </a:lnTo>
                        <a:lnTo>
                          <a:pt x="103852" y="21462"/>
                        </a:lnTo>
                        <a:lnTo>
                          <a:pt x="103852" y="21425"/>
                        </a:lnTo>
                        <a:lnTo>
                          <a:pt x="103861" y="21425"/>
                        </a:lnTo>
                        <a:lnTo>
                          <a:pt x="103861" y="21397"/>
                        </a:lnTo>
                        <a:lnTo>
                          <a:pt x="103880" y="21397"/>
                        </a:lnTo>
                        <a:lnTo>
                          <a:pt x="103880" y="21369"/>
                        </a:lnTo>
                        <a:lnTo>
                          <a:pt x="103898" y="21369"/>
                        </a:lnTo>
                        <a:lnTo>
                          <a:pt x="103898" y="21351"/>
                        </a:lnTo>
                        <a:lnTo>
                          <a:pt x="103907" y="21351"/>
                        </a:lnTo>
                        <a:lnTo>
                          <a:pt x="103907" y="21323"/>
                        </a:lnTo>
                        <a:lnTo>
                          <a:pt x="103926" y="21323"/>
                        </a:lnTo>
                        <a:lnTo>
                          <a:pt x="103926" y="21286"/>
                        </a:lnTo>
                        <a:lnTo>
                          <a:pt x="103944" y="21286"/>
                        </a:lnTo>
                        <a:lnTo>
                          <a:pt x="103944" y="21277"/>
                        </a:lnTo>
                        <a:lnTo>
                          <a:pt x="103954" y="21277"/>
                        </a:lnTo>
                        <a:lnTo>
                          <a:pt x="103954" y="21240"/>
                        </a:lnTo>
                        <a:lnTo>
                          <a:pt x="103972" y="21240"/>
                        </a:lnTo>
                        <a:lnTo>
                          <a:pt x="103972" y="21230"/>
                        </a:lnTo>
                        <a:lnTo>
                          <a:pt x="103991" y="21230"/>
                        </a:lnTo>
                        <a:lnTo>
                          <a:pt x="103991" y="21212"/>
                        </a:lnTo>
                        <a:lnTo>
                          <a:pt x="104000" y="21212"/>
                        </a:lnTo>
                        <a:lnTo>
                          <a:pt x="104000" y="21184"/>
                        </a:lnTo>
                        <a:lnTo>
                          <a:pt x="104019" y="21184"/>
                        </a:lnTo>
                        <a:lnTo>
                          <a:pt x="104019" y="21166"/>
                        </a:lnTo>
                        <a:lnTo>
                          <a:pt x="104037" y="21166"/>
                        </a:lnTo>
                        <a:lnTo>
                          <a:pt x="104037" y="21138"/>
                        </a:lnTo>
                        <a:lnTo>
                          <a:pt x="104046" y="21138"/>
                        </a:lnTo>
                        <a:lnTo>
                          <a:pt x="104046" y="21119"/>
                        </a:lnTo>
                        <a:lnTo>
                          <a:pt x="104065" y="21119"/>
                        </a:lnTo>
                        <a:lnTo>
                          <a:pt x="104065" y="21092"/>
                        </a:lnTo>
                        <a:lnTo>
                          <a:pt x="104083" y="21092"/>
                        </a:lnTo>
                        <a:lnTo>
                          <a:pt x="104083" y="21073"/>
                        </a:lnTo>
                        <a:lnTo>
                          <a:pt x="104093" y="21073"/>
                        </a:lnTo>
                        <a:lnTo>
                          <a:pt x="104093" y="21045"/>
                        </a:lnTo>
                        <a:lnTo>
                          <a:pt x="104111" y="21045"/>
                        </a:lnTo>
                        <a:lnTo>
                          <a:pt x="104111" y="21027"/>
                        </a:lnTo>
                        <a:lnTo>
                          <a:pt x="104130" y="21027"/>
                        </a:lnTo>
                        <a:lnTo>
                          <a:pt x="104130" y="21008"/>
                        </a:lnTo>
                        <a:lnTo>
                          <a:pt x="104139" y="21008"/>
                        </a:lnTo>
                        <a:lnTo>
                          <a:pt x="104139" y="20999"/>
                        </a:lnTo>
                        <a:lnTo>
                          <a:pt x="104157" y="20999"/>
                        </a:lnTo>
                        <a:lnTo>
                          <a:pt x="104157" y="20962"/>
                        </a:lnTo>
                        <a:lnTo>
                          <a:pt x="104176" y="20962"/>
                        </a:lnTo>
                        <a:lnTo>
                          <a:pt x="104176" y="20953"/>
                        </a:lnTo>
                        <a:lnTo>
                          <a:pt x="104185" y="20953"/>
                        </a:lnTo>
                        <a:lnTo>
                          <a:pt x="104185" y="20934"/>
                        </a:lnTo>
                        <a:lnTo>
                          <a:pt x="104204" y="20934"/>
                        </a:lnTo>
                        <a:lnTo>
                          <a:pt x="104204" y="20906"/>
                        </a:lnTo>
                        <a:lnTo>
                          <a:pt x="104222" y="20906"/>
                        </a:lnTo>
                        <a:lnTo>
                          <a:pt x="104222" y="20888"/>
                        </a:lnTo>
                        <a:lnTo>
                          <a:pt x="104232" y="20888"/>
                        </a:lnTo>
                        <a:lnTo>
                          <a:pt x="104232" y="20869"/>
                        </a:lnTo>
                        <a:lnTo>
                          <a:pt x="104250" y="20869"/>
                        </a:lnTo>
                        <a:lnTo>
                          <a:pt x="104250" y="20841"/>
                        </a:lnTo>
                        <a:lnTo>
                          <a:pt x="104269" y="20841"/>
                        </a:lnTo>
                        <a:lnTo>
                          <a:pt x="104269" y="20823"/>
                        </a:lnTo>
                        <a:lnTo>
                          <a:pt x="104278" y="20823"/>
                        </a:lnTo>
                        <a:lnTo>
                          <a:pt x="104278" y="20814"/>
                        </a:lnTo>
                        <a:lnTo>
                          <a:pt x="104296" y="20814"/>
                        </a:lnTo>
                        <a:lnTo>
                          <a:pt x="104296" y="20777"/>
                        </a:lnTo>
                        <a:lnTo>
                          <a:pt x="104315" y="20777"/>
                        </a:lnTo>
                        <a:lnTo>
                          <a:pt x="104315" y="20767"/>
                        </a:lnTo>
                        <a:lnTo>
                          <a:pt x="104324" y="20767"/>
                        </a:lnTo>
                        <a:lnTo>
                          <a:pt x="104324" y="20749"/>
                        </a:lnTo>
                        <a:lnTo>
                          <a:pt x="104343" y="20749"/>
                        </a:lnTo>
                        <a:lnTo>
                          <a:pt x="104343" y="20730"/>
                        </a:lnTo>
                        <a:lnTo>
                          <a:pt x="104361" y="20730"/>
                        </a:lnTo>
                        <a:lnTo>
                          <a:pt x="104361" y="20721"/>
                        </a:lnTo>
                        <a:lnTo>
                          <a:pt x="104371" y="20721"/>
                        </a:lnTo>
                        <a:lnTo>
                          <a:pt x="104371" y="20703"/>
                        </a:lnTo>
                        <a:lnTo>
                          <a:pt x="104389" y="20703"/>
                        </a:lnTo>
                        <a:lnTo>
                          <a:pt x="104389" y="20684"/>
                        </a:lnTo>
                        <a:lnTo>
                          <a:pt x="104408" y="20684"/>
                        </a:lnTo>
                        <a:lnTo>
                          <a:pt x="104408" y="20656"/>
                        </a:lnTo>
                        <a:lnTo>
                          <a:pt x="104417" y="20656"/>
                        </a:lnTo>
                        <a:lnTo>
                          <a:pt x="104417" y="20638"/>
                        </a:lnTo>
                        <a:lnTo>
                          <a:pt x="104435" y="20638"/>
                        </a:lnTo>
                        <a:lnTo>
                          <a:pt x="104435" y="20628"/>
                        </a:lnTo>
                        <a:lnTo>
                          <a:pt x="104454" y="20628"/>
                        </a:lnTo>
                        <a:lnTo>
                          <a:pt x="104454" y="20610"/>
                        </a:lnTo>
                        <a:lnTo>
                          <a:pt x="104463" y="20610"/>
                        </a:lnTo>
                        <a:lnTo>
                          <a:pt x="104463" y="20591"/>
                        </a:lnTo>
                        <a:lnTo>
                          <a:pt x="104482" y="20591"/>
                        </a:lnTo>
                        <a:lnTo>
                          <a:pt x="104482" y="20582"/>
                        </a:lnTo>
                        <a:lnTo>
                          <a:pt x="104500" y="20582"/>
                        </a:lnTo>
                        <a:lnTo>
                          <a:pt x="104500" y="20564"/>
                        </a:lnTo>
                        <a:lnTo>
                          <a:pt x="104509" y="20564"/>
                        </a:lnTo>
                        <a:lnTo>
                          <a:pt x="104509" y="20536"/>
                        </a:lnTo>
                        <a:lnTo>
                          <a:pt x="104528" y="20536"/>
                        </a:lnTo>
                        <a:lnTo>
                          <a:pt x="104528" y="20517"/>
                        </a:lnTo>
                        <a:lnTo>
                          <a:pt x="104547" y="20517"/>
                        </a:lnTo>
                        <a:lnTo>
                          <a:pt x="104547" y="20499"/>
                        </a:lnTo>
                        <a:lnTo>
                          <a:pt x="104556" y="20499"/>
                        </a:lnTo>
                        <a:lnTo>
                          <a:pt x="104556" y="20489"/>
                        </a:lnTo>
                        <a:lnTo>
                          <a:pt x="104574" y="20489"/>
                        </a:lnTo>
                        <a:lnTo>
                          <a:pt x="104574" y="20471"/>
                        </a:lnTo>
                        <a:lnTo>
                          <a:pt x="104593" y="20471"/>
                        </a:lnTo>
                        <a:lnTo>
                          <a:pt x="104593" y="20452"/>
                        </a:lnTo>
                        <a:lnTo>
                          <a:pt x="104602" y="20452"/>
                        </a:lnTo>
                        <a:lnTo>
                          <a:pt x="104602" y="20443"/>
                        </a:lnTo>
                        <a:lnTo>
                          <a:pt x="104621" y="20443"/>
                        </a:lnTo>
                        <a:lnTo>
                          <a:pt x="104621" y="20406"/>
                        </a:lnTo>
                        <a:lnTo>
                          <a:pt x="104639" y="20406"/>
                        </a:lnTo>
                        <a:lnTo>
                          <a:pt x="104639" y="20397"/>
                        </a:lnTo>
                        <a:lnTo>
                          <a:pt x="104648" y="20397"/>
                        </a:lnTo>
                        <a:lnTo>
                          <a:pt x="104648" y="20378"/>
                        </a:lnTo>
                        <a:lnTo>
                          <a:pt x="104667" y="20378"/>
                        </a:lnTo>
                        <a:lnTo>
                          <a:pt x="104667" y="20360"/>
                        </a:lnTo>
                        <a:lnTo>
                          <a:pt x="104685" y="20360"/>
                        </a:lnTo>
                        <a:lnTo>
                          <a:pt x="104685" y="20351"/>
                        </a:lnTo>
                        <a:lnTo>
                          <a:pt x="104713" y="20351"/>
                        </a:lnTo>
                        <a:lnTo>
                          <a:pt x="104713" y="20332"/>
                        </a:lnTo>
                        <a:lnTo>
                          <a:pt x="104732" y="20332"/>
                        </a:lnTo>
                        <a:lnTo>
                          <a:pt x="104732" y="20313"/>
                        </a:lnTo>
                        <a:lnTo>
                          <a:pt x="104741" y="20313"/>
                        </a:lnTo>
                        <a:lnTo>
                          <a:pt x="104741" y="20304"/>
                        </a:lnTo>
                        <a:lnTo>
                          <a:pt x="104760" y="20304"/>
                        </a:lnTo>
                        <a:lnTo>
                          <a:pt x="104760" y="20286"/>
                        </a:lnTo>
                        <a:lnTo>
                          <a:pt x="104778" y="20286"/>
                        </a:lnTo>
                        <a:lnTo>
                          <a:pt x="104778" y="20267"/>
                        </a:lnTo>
                        <a:lnTo>
                          <a:pt x="104787" y="20267"/>
                        </a:lnTo>
                        <a:lnTo>
                          <a:pt x="104787" y="20258"/>
                        </a:lnTo>
                        <a:lnTo>
                          <a:pt x="104806" y="20258"/>
                        </a:lnTo>
                        <a:lnTo>
                          <a:pt x="104806" y="20239"/>
                        </a:lnTo>
                        <a:lnTo>
                          <a:pt x="104824" y="20239"/>
                        </a:lnTo>
                        <a:lnTo>
                          <a:pt x="104824" y="20221"/>
                        </a:lnTo>
                        <a:lnTo>
                          <a:pt x="104834" y="20221"/>
                        </a:lnTo>
                        <a:lnTo>
                          <a:pt x="104834" y="20212"/>
                        </a:lnTo>
                        <a:lnTo>
                          <a:pt x="104852" y="20212"/>
                        </a:lnTo>
                        <a:lnTo>
                          <a:pt x="104852" y="20193"/>
                        </a:lnTo>
                        <a:lnTo>
                          <a:pt x="104871" y="20193"/>
                        </a:lnTo>
                        <a:lnTo>
                          <a:pt x="104871" y="20175"/>
                        </a:lnTo>
                        <a:lnTo>
                          <a:pt x="104880" y="20175"/>
                        </a:lnTo>
                        <a:lnTo>
                          <a:pt x="104880" y="20165"/>
                        </a:lnTo>
                        <a:lnTo>
                          <a:pt x="104899" y="20165"/>
                        </a:lnTo>
                        <a:lnTo>
                          <a:pt x="104899" y="20147"/>
                        </a:lnTo>
                        <a:lnTo>
                          <a:pt x="104917" y="20147"/>
                        </a:lnTo>
                        <a:lnTo>
                          <a:pt x="104917" y="20128"/>
                        </a:lnTo>
                        <a:lnTo>
                          <a:pt x="104926" y="20128"/>
                        </a:lnTo>
                        <a:lnTo>
                          <a:pt x="104926" y="20119"/>
                        </a:lnTo>
                        <a:lnTo>
                          <a:pt x="104945" y="20119"/>
                        </a:lnTo>
                        <a:lnTo>
                          <a:pt x="104945" y="20100"/>
                        </a:lnTo>
                        <a:lnTo>
                          <a:pt x="104963" y="20100"/>
                        </a:lnTo>
                        <a:lnTo>
                          <a:pt x="104963" y="20082"/>
                        </a:lnTo>
                        <a:lnTo>
                          <a:pt x="104973" y="20082"/>
                        </a:lnTo>
                        <a:lnTo>
                          <a:pt x="104973" y="20073"/>
                        </a:lnTo>
                        <a:lnTo>
                          <a:pt x="104991" y="20073"/>
                        </a:lnTo>
                        <a:lnTo>
                          <a:pt x="104991" y="20054"/>
                        </a:lnTo>
                        <a:lnTo>
                          <a:pt x="105010" y="20054"/>
                        </a:lnTo>
                        <a:lnTo>
                          <a:pt x="105010" y="20036"/>
                        </a:lnTo>
                        <a:lnTo>
                          <a:pt x="105037" y="20036"/>
                        </a:lnTo>
                        <a:lnTo>
                          <a:pt x="105037" y="20026"/>
                        </a:lnTo>
                        <a:lnTo>
                          <a:pt x="105056" y="20026"/>
                        </a:lnTo>
                        <a:lnTo>
                          <a:pt x="105056" y="20008"/>
                        </a:lnTo>
                        <a:lnTo>
                          <a:pt x="105065" y="20008"/>
                        </a:lnTo>
                        <a:lnTo>
                          <a:pt x="105065" y="19989"/>
                        </a:lnTo>
                        <a:lnTo>
                          <a:pt x="105084" y="19989"/>
                        </a:lnTo>
                        <a:lnTo>
                          <a:pt x="105084" y="19980"/>
                        </a:lnTo>
                        <a:lnTo>
                          <a:pt x="105102" y="19980"/>
                        </a:lnTo>
                        <a:lnTo>
                          <a:pt x="105102" y="19962"/>
                        </a:lnTo>
                        <a:lnTo>
                          <a:pt x="105130" y="19962"/>
                        </a:lnTo>
                        <a:lnTo>
                          <a:pt x="105130" y="19943"/>
                        </a:lnTo>
                        <a:lnTo>
                          <a:pt x="105149" y="19943"/>
                        </a:lnTo>
                        <a:lnTo>
                          <a:pt x="105149" y="19934"/>
                        </a:lnTo>
                        <a:lnTo>
                          <a:pt x="105158" y="19934"/>
                        </a:lnTo>
                        <a:lnTo>
                          <a:pt x="105158" y="19915"/>
                        </a:lnTo>
                        <a:lnTo>
                          <a:pt x="105176" y="19915"/>
                        </a:lnTo>
                        <a:lnTo>
                          <a:pt x="105176" y="19897"/>
                        </a:lnTo>
                        <a:lnTo>
                          <a:pt x="105204" y="19897"/>
                        </a:lnTo>
                        <a:lnTo>
                          <a:pt x="105204" y="19887"/>
                        </a:lnTo>
                        <a:lnTo>
                          <a:pt x="105223" y="19887"/>
                        </a:lnTo>
                        <a:lnTo>
                          <a:pt x="105223" y="19869"/>
                        </a:lnTo>
                        <a:lnTo>
                          <a:pt x="105241" y="19869"/>
                        </a:lnTo>
                        <a:lnTo>
                          <a:pt x="105241" y="19850"/>
                        </a:lnTo>
                        <a:lnTo>
                          <a:pt x="105250" y="19850"/>
                        </a:lnTo>
                        <a:lnTo>
                          <a:pt x="105250" y="19841"/>
                        </a:lnTo>
                        <a:lnTo>
                          <a:pt x="105269" y="19841"/>
                        </a:lnTo>
                        <a:lnTo>
                          <a:pt x="105269" y="19823"/>
                        </a:lnTo>
                        <a:lnTo>
                          <a:pt x="105297" y="19823"/>
                        </a:lnTo>
                        <a:lnTo>
                          <a:pt x="105297" y="19804"/>
                        </a:lnTo>
                        <a:lnTo>
                          <a:pt x="105315" y="19804"/>
                        </a:lnTo>
                        <a:lnTo>
                          <a:pt x="105315" y="19795"/>
                        </a:lnTo>
                        <a:lnTo>
                          <a:pt x="105334" y="19795"/>
                        </a:lnTo>
                        <a:lnTo>
                          <a:pt x="105334" y="19776"/>
                        </a:lnTo>
                        <a:lnTo>
                          <a:pt x="105343" y="19776"/>
                        </a:lnTo>
                        <a:lnTo>
                          <a:pt x="105343" y="19758"/>
                        </a:lnTo>
                        <a:lnTo>
                          <a:pt x="105362" y="19758"/>
                        </a:lnTo>
                        <a:lnTo>
                          <a:pt x="105362" y="19748"/>
                        </a:lnTo>
                        <a:lnTo>
                          <a:pt x="105389" y="19748"/>
                        </a:lnTo>
                        <a:lnTo>
                          <a:pt x="105389" y="19730"/>
                        </a:lnTo>
                        <a:lnTo>
                          <a:pt x="105408" y="19730"/>
                        </a:lnTo>
                        <a:lnTo>
                          <a:pt x="105408" y="19711"/>
                        </a:lnTo>
                        <a:lnTo>
                          <a:pt x="105436" y="19711"/>
                        </a:lnTo>
                        <a:lnTo>
                          <a:pt x="105436" y="19702"/>
                        </a:lnTo>
                        <a:lnTo>
                          <a:pt x="105454" y="19702"/>
                        </a:lnTo>
                        <a:lnTo>
                          <a:pt x="105454" y="19684"/>
                        </a:lnTo>
                        <a:lnTo>
                          <a:pt x="105482" y="19684"/>
                        </a:lnTo>
                        <a:lnTo>
                          <a:pt x="105482" y="19665"/>
                        </a:lnTo>
                        <a:lnTo>
                          <a:pt x="105501" y="19665"/>
                        </a:lnTo>
                        <a:lnTo>
                          <a:pt x="105501" y="19656"/>
                        </a:lnTo>
                        <a:lnTo>
                          <a:pt x="105519" y="19656"/>
                        </a:lnTo>
                        <a:lnTo>
                          <a:pt x="105519" y="19637"/>
                        </a:lnTo>
                        <a:lnTo>
                          <a:pt x="105547" y="19637"/>
                        </a:lnTo>
                        <a:lnTo>
                          <a:pt x="105547" y="19619"/>
                        </a:lnTo>
                        <a:lnTo>
                          <a:pt x="105565" y="19619"/>
                        </a:lnTo>
                        <a:lnTo>
                          <a:pt x="105565" y="19610"/>
                        </a:lnTo>
                        <a:lnTo>
                          <a:pt x="105593" y="19610"/>
                        </a:lnTo>
                        <a:lnTo>
                          <a:pt x="105593" y="19591"/>
                        </a:lnTo>
                        <a:lnTo>
                          <a:pt x="105612" y="19591"/>
                        </a:lnTo>
                        <a:lnTo>
                          <a:pt x="105612" y="19572"/>
                        </a:lnTo>
                        <a:lnTo>
                          <a:pt x="105640" y="19572"/>
                        </a:lnTo>
                        <a:lnTo>
                          <a:pt x="105640" y="19563"/>
                        </a:lnTo>
                        <a:lnTo>
                          <a:pt x="105658" y="19563"/>
                        </a:lnTo>
                        <a:lnTo>
                          <a:pt x="105658" y="19545"/>
                        </a:lnTo>
                        <a:lnTo>
                          <a:pt x="105686" y="19545"/>
                        </a:lnTo>
                        <a:lnTo>
                          <a:pt x="105686" y="19526"/>
                        </a:lnTo>
                        <a:lnTo>
                          <a:pt x="105704" y="19526"/>
                        </a:lnTo>
                        <a:lnTo>
                          <a:pt x="105704" y="19517"/>
                        </a:lnTo>
                        <a:lnTo>
                          <a:pt x="105714" y="19517"/>
                        </a:lnTo>
                        <a:lnTo>
                          <a:pt x="105714" y="19498"/>
                        </a:lnTo>
                        <a:lnTo>
                          <a:pt x="105751" y="19498"/>
                        </a:lnTo>
                        <a:lnTo>
                          <a:pt x="105751" y="19480"/>
                        </a:lnTo>
                        <a:lnTo>
                          <a:pt x="105760" y="19480"/>
                        </a:lnTo>
                        <a:lnTo>
                          <a:pt x="105760" y="19471"/>
                        </a:lnTo>
                        <a:lnTo>
                          <a:pt x="105797" y="19471"/>
                        </a:lnTo>
                        <a:lnTo>
                          <a:pt x="105797" y="19452"/>
                        </a:lnTo>
                        <a:lnTo>
                          <a:pt x="105825" y="19452"/>
                        </a:lnTo>
                        <a:lnTo>
                          <a:pt x="105825" y="19434"/>
                        </a:lnTo>
                        <a:lnTo>
                          <a:pt x="105843" y="19434"/>
                        </a:lnTo>
                        <a:lnTo>
                          <a:pt x="105843" y="19424"/>
                        </a:lnTo>
                        <a:lnTo>
                          <a:pt x="105871" y="19424"/>
                        </a:lnTo>
                        <a:lnTo>
                          <a:pt x="105871" y="19406"/>
                        </a:lnTo>
                        <a:lnTo>
                          <a:pt x="105899" y="19406"/>
                        </a:lnTo>
                        <a:lnTo>
                          <a:pt x="105899" y="19387"/>
                        </a:lnTo>
                        <a:lnTo>
                          <a:pt x="105917" y="19387"/>
                        </a:lnTo>
                        <a:lnTo>
                          <a:pt x="105917" y="19378"/>
                        </a:lnTo>
                        <a:lnTo>
                          <a:pt x="105945" y="19378"/>
                        </a:lnTo>
                        <a:lnTo>
                          <a:pt x="105945" y="19359"/>
                        </a:lnTo>
                        <a:lnTo>
                          <a:pt x="105982" y="19359"/>
                        </a:lnTo>
                        <a:lnTo>
                          <a:pt x="105982" y="19341"/>
                        </a:lnTo>
                        <a:lnTo>
                          <a:pt x="106010" y="19341"/>
                        </a:lnTo>
                        <a:lnTo>
                          <a:pt x="106010" y="19332"/>
                        </a:lnTo>
                        <a:lnTo>
                          <a:pt x="106029" y="19332"/>
                        </a:lnTo>
                        <a:lnTo>
                          <a:pt x="106029" y="19313"/>
                        </a:lnTo>
                        <a:lnTo>
                          <a:pt x="106056" y="19313"/>
                        </a:lnTo>
                        <a:lnTo>
                          <a:pt x="106056" y="19295"/>
                        </a:lnTo>
                        <a:lnTo>
                          <a:pt x="106084" y="19295"/>
                        </a:lnTo>
                        <a:lnTo>
                          <a:pt x="106084" y="19285"/>
                        </a:lnTo>
                        <a:lnTo>
                          <a:pt x="106121" y="19285"/>
                        </a:lnTo>
                        <a:lnTo>
                          <a:pt x="106121" y="19267"/>
                        </a:lnTo>
                        <a:lnTo>
                          <a:pt x="106130" y="19267"/>
                        </a:lnTo>
                        <a:lnTo>
                          <a:pt x="106130" y="19248"/>
                        </a:lnTo>
                        <a:lnTo>
                          <a:pt x="106167" y="19248"/>
                        </a:lnTo>
                        <a:lnTo>
                          <a:pt x="106167" y="19239"/>
                        </a:lnTo>
                        <a:lnTo>
                          <a:pt x="106195" y="19239"/>
                        </a:lnTo>
                        <a:lnTo>
                          <a:pt x="106195" y="19221"/>
                        </a:lnTo>
                        <a:lnTo>
                          <a:pt x="106214" y="19221"/>
                        </a:lnTo>
                        <a:lnTo>
                          <a:pt x="106214" y="19202"/>
                        </a:lnTo>
                        <a:lnTo>
                          <a:pt x="106242" y="19202"/>
                        </a:lnTo>
                        <a:lnTo>
                          <a:pt x="106242" y="19193"/>
                        </a:lnTo>
                        <a:lnTo>
                          <a:pt x="106269" y="19193"/>
                        </a:lnTo>
                        <a:lnTo>
                          <a:pt x="106269" y="19174"/>
                        </a:lnTo>
                        <a:lnTo>
                          <a:pt x="106316" y="19174"/>
                        </a:lnTo>
                        <a:lnTo>
                          <a:pt x="106316" y="19156"/>
                        </a:lnTo>
                        <a:lnTo>
                          <a:pt x="106353" y="19156"/>
                        </a:lnTo>
                        <a:lnTo>
                          <a:pt x="106353" y="19146"/>
                        </a:lnTo>
                        <a:lnTo>
                          <a:pt x="106381" y="19146"/>
                        </a:lnTo>
                        <a:lnTo>
                          <a:pt x="106381" y="19128"/>
                        </a:lnTo>
                        <a:lnTo>
                          <a:pt x="106408" y="19128"/>
                        </a:lnTo>
                        <a:lnTo>
                          <a:pt x="106408" y="19109"/>
                        </a:lnTo>
                        <a:lnTo>
                          <a:pt x="106445" y="19109"/>
                        </a:lnTo>
                        <a:lnTo>
                          <a:pt x="106445" y="19100"/>
                        </a:lnTo>
                        <a:lnTo>
                          <a:pt x="106473" y="19100"/>
                        </a:lnTo>
                        <a:lnTo>
                          <a:pt x="106473" y="19082"/>
                        </a:lnTo>
                        <a:lnTo>
                          <a:pt x="106501" y="19082"/>
                        </a:lnTo>
                        <a:lnTo>
                          <a:pt x="106501" y="19063"/>
                        </a:lnTo>
                        <a:lnTo>
                          <a:pt x="106538" y="19063"/>
                        </a:lnTo>
                        <a:lnTo>
                          <a:pt x="106538" y="19054"/>
                        </a:lnTo>
                        <a:lnTo>
                          <a:pt x="106566" y="19054"/>
                        </a:lnTo>
                        <a:lnTo>
                          <a:pt x="106566" y="19035"/>
                        </a:lnTo>
                        <a:lnTo>
                          <a:pt x="106612" y="19035"/>
                        </a:lnTo>
                        <a:lnTo>
                          <a:pt x="106612" y="19017"/>
                        </a:lnTo>
                        <a:lnTo>
                          <a:pt x="106640" y="19017"/>
                        </a:lnTo>
                        <a:lnTo>
                          <a:pt x="106640" y="19007"/>
                        </a:lnTo>
                        <a:lnTo>
                          <a:pt x="106677" y="19007"/>
                        </a:lnTo>
                        <a:lnTo>
                          <a:pt x="106677" y="18989"/>
                        </a:lnTo>
                        <a:lnTo>
                          <a:pt x="106705" y="18989"/>
                        </a:lnTo>
                        <a:lnTo>
                          <a:pt x="106705" y="18970"/>
                        </a:lnTo>
                        <a:lnTo>
                          <a:pt x="106751" y="18970"/>
                        </a:lnTo>
                        <a:lnTo>
                          <a:pt x="106751" y="18961"/>
                        </a:lnTo>
                        <a:lnTo>
                          <a:pt x="106779" y="18961"/>
                        </a:lnTo>
                        <a:lnTo>
                          <a:pt x="106779" y="18943"/>
                        </a:lnTo>
                        <a:lnTo>
                          <a:pt x="106825" y="18943"/>
                        </a:lnTo>
                        <a:lnTo>
                          <a:pt x="106825" y="18924"/>
                        </a:lnTo>
                        <a:lnTo>
                          <a:pt x="106862" y="18924"/>
                        </a:lnTo>
                        <a:lnTo>
                          <a:pt x="106862" y="18915"/>
                        </a:lnTo>
                        <a:lnTo>
                          <a:pt x="106908" y="18915"/>
                        </a:lnTo>
                        <a:lnTo>
                          <a:pt x="106908" y="18896"/>
                        </a:lnTo>
                        <a:lnTo>
                          <a:pt x="106936" y="18896"/>
                        </a:lnTo>
                        <a:lnTo>
                          <a:pt x="106936" y="18878"/>
                        </a:lnTo>
                        <a:lnTo>
                          <a:pt x="106983" y="18878"/>
                        </a:lnTo>
                        <a:lnTo>
                          <a:pt x="106983" y="18869"/>
                        </a:lnTo>
                        <a:lnTo>
                          <a:pt x="107010" y="18869"/>
                        </a:lnTo>
                        <a:lnTo>
                          <a:pt x="107010" y="18850"/>
                        </a:lnTo>
                        <a:lnTo>
                          <a:pt x="107057" y="18850"/>
                        </a:lnTo>
                        <a:lnTo>
                          <a:pt x="107057" y="18831"/>
                        </a:lnTo>
                        <a:lnTo>
                          <a:pt x="107103" y="18831"/>
                        </a:lnTo>
                        <a:lnTo>
                          <a:pt x="107103" y="18822"/>
                        </a:lnTo>
                        <a:lnTo>
                          <a:pt x="107149" y="18822"/>
                        </a:lnTo>
                        <a:lnTo>
                          <a:pt x="107149" y="18804"/>
                        </a:lnTo>
                        <a:lnTo>
                          <a:pt x="107196" y="18804"/>
                        </a:lnTo>
                        <a:lnTo>
                          <a:pt x="107196" y="18785"/>
                        </a:lnTo>
                        <a:lnTo>
                          <a:pt x="107242" y="18785"/>
                        </a:lnTo>
                        <a:lnTo>
                          <a:pt x="107242" y="18776"/>
                        </a:lnTo>
                        <a:lnTo>
                          <a:pt x="107288" y="18776"/>
                        </a:lnTo>
                        <a:lnTo>
                          <a:pt x="107288" y="18757"/>
                        </a:lnTo>
                        <a:lnTo>
                          <a:pt x="107325" y="18757"/>
                        </a:lnTo>
                        <a:lnTo>
                          <a:pt x="107325" y="18739"/>
                        </a:lnTo>
                        <a:lnTo>
                          <a:pt x="107381" y="18739"/>
                        </a:lnTo>
                        <a:lnTo>
                          <a:pt x="107381" y="18730"/>
                        </a:lnTo>
                        <a:lnTo>
                          <a:pt x="107427" y="18730"/>
                        </a:lnTo>
                        <a:lnTo>
                          <a:pt x="107427" y="18711"/>
                        </a:lnTo>
                        <a:lnTo>
                          <a:pt x="107473" y="18711"/>
                        </a:lnTo>
                        <a:lnTo>
                          <a:pt x="107473" y="18693"/>
                        </a:lnTo>
                        <a:lnTo>
                          <a:pt x="107538" y="18693"/>
                        </a:lnTo>
                        <a:lnTo>
                          <a:pt x="107538" y="18683"/>
                        </a:lnTo>
                        <a:lnTo>
                          <a:pt x="107585" y="18683"/>
                        </a:lnTo>
                        <a:lnTo>
                          <a:pt x="107585" y="18665"/>
                        </a:lnTo>
                        <a:lnTo>
                          <a:pt x="107649" y="18665"/>
                        </a:lnTo>
                        <a:lnTo>
                          <a:pt x="107649" y="18646"/>
                        </a:lnTo>
                        <a:lnTo>
                          <a:pt x="107705" y="18646"/>
                        </a:lnTo>
                        <a:lnTo>
                          <a:pt x="107705" y="18637"/>
                        </a:lnTo>
                        <a:lnTo>
                          <a:pt x="107788" y="18637"/>
                        </a:lnTo>
                        <a:lnTo>
                          <a:pt x="107788" y="18618"/>
                        </a:lnTo>
                        <a:lnTo>
                          <a:pt x="107863" y="18618"/>
                        </a:lnTo>
                        <a:lnTo>
                          <a:pt x="107863" y="18600"/>
                        </a:lnTo>
                        <a:lnTo>
                          <a:pt x="107937" y="18600"/>
                        </a:lnTo>
                        <a:lnTo>
                          <a:pt x="107937" y="18591"/>
                        </a:lnTo>
                        <a:lnTo>
                          <a:pt x="108001" y="18591"/>
                        </a:lnTo>
                        <a:lnTo>
                          <a:pt x="108001" y="18572"/>
                        </a:lnTo>
                        <a:lnTo>
                          <a:pt x="108076" y="18572"/>
                        </a:lnTo>
                        <a:lnTo>
                          <a:pt x="108076" y="18554"/>
                        </a:lnTo>
                        <a:lnTo>
                          <a:pt x="108187" y="18554"/>
                        </a:lnTo>
                        <a:lnTo>
                          <a:pt x="108187" y="18544"/>
                        </a:lnTo>
                        <a:lnTo>
                          <a:pt x="108326" y="18544"/>
                        </a:lnTo>
                        <a:lnTo>
                          <a:pt x="108326" y="18526"/>
                        </a:lnTo>
                        <a:lnTo>
                          <a:pt x="108465" y="18526"/>
                        </a:lnTo>
                        <a:lnTo>
                          <a:pt x="108465" y="18507"/>
                        </a:lnTo>
                        <a:lnTo>
                          <a:pt x="108622" y="18507"/>
                        </a:lnTo>
                        <a:lnTo>
                          <a:pt x="108622" y="18498"/>
                        </a:lnTo>
                        <a:lnTo>
                          <a:pt x="109409" y="18498"/>
                        </a:lnTo>
                        <a:lnTo>
                          <a:pt x="109409" y="18507"/>
                        </a:lnTo>
                        <a:lnTo>
                          <a:pt x="109641" y="18507"/>
                        </a:lnTo>
                        <a:lnTo>
                          <a:pt x="109641" y="18526"/>
                        </a:lnTo>
                        <a:lnTo>
                          <a:pt x="109761" y="18526"/>
                        </a:lnTo>
                        <a:lnTo>
                          <a:pt x="109761" y="18544"/>
                        </a:lnTo>
                        <a:lnTo>
                          <a:pt x="109900" y="18544"/>
                        </a:lnTo>
                        <a:lnTo>
                          <a:pt x="109900" y="18554"/>
                        </a:lnTo>
                        <a:lnTo>
                          <a:pt x="110021" y="18554"/>
                        </a:lnTo>
                        <a:lnTo>
                          <a:pt x="110021" y="18572"/>
                        </a:lnTo>
                        <a:lnTo>
                          <a:pt x="110113" y="18572"/>
                        </a:lnTo>
                        <a:lnTo>
                          <a:pt x="110113" y="18591"/>
                        </a:lnTo>
                        <a:lnTo>
                          <a:pt x="110197" y="18591"/>
                        </a:lnTo>
                        <a:lnTo>
                          <a:pt x="110197" y="18600"/>
                        </a:lnTo>
                        <a:lnTo>
                          <a:pt x="110289" y="18600"/>
                        </a:lnTo>
                        <a:lnTo>
                          <a:pt x="110289" y="18618"/>
                        </a:lnTo>
                        <a:lnTo>
                          <a:pt x="110363" y="18618"/>
                        </a:lnTo>
                        <a:lnTo>
                          <a:pt x="110363" y="18637"/>
                        </a:lnTo>
                        <a:lnTo>
                          <a:pt x="110438" y="18637"/>
                        </a:lnTo>
                        <a:lnTo>
                          <a:pt x="110438" y="18646"/>
                        </a:lnTo>
                        <a:lnTo>
                          <a:pt x="110521" y="18646"/>
                        </a:lnTo>
                        <a:lnTo>
                          <a:pt x="110521" y="18665"/>
                        </a:lnTo>
                        <a:lnTo>
                          <a:pt x="110576" y="18665"/>
                        </a:lnTo>
                        <a:lnTo>
                          <a:pt x="110576" y="18683"/>
                        </a:lnTo>
                        <a:lnTo>
                          <a:pt x="110641" y="18683"/>
                        </a:lnTo>
                        <a:lnTo>
                          <a:pt x="110641" y="18693"/>
                        </a:lnTo>
                        <a:lnTo>
                          <a:pt x="110706" y="18693"/>
                        </a:lnTo>
                        <a:lnTo>
                          <a:pt x="110706" y="18711"/>
                        </a:lnTo>
                        <a:lnTo>
                          <a:pt x="110762" y="18711"/>
                        </a:lnTo>
                        <a:lnTo>
                          <a:pt x="110762" y="18730"/>
                        </a:lnTo>
                        <a:lnTo>
                          <a:pt x="110827" y="18730"/>
                        </a:lnTo>
                        <a:lnTo>
                          <a:pt x="110827" y="18739"/>
                        </a:lnTo>
                        <a:lnTo>
                          <a:pt x="110873" y="18739"/>
                        </a:lnTo>
                        <a:lnTo>
                          <a:pt x="110873" y="18757"/>
                        </a:lnTo>
                        <a:lnTo>
                          <a:pt x="110938" y="18757"/>
                        </a:lnTo>
                        <a:lnTo>
                          <a:pt x="110938" y="18776"/>
                        </a:lnTo>
                        <a:lnTo>
                          <a:pt x="110993" y="18776"/>
                        </a:lnTo>
                        <a:lnTo>
                          <a:pt x="110993" y="18785"/>
                        </a:lnTo>
                        <a:lnTo>
                          <a:pt x="111040" y="18785"/>
                        </a:lnTo>
                        <a:lnTo>
                          <a:pt x="111040" y="18804"/>
                        </a:lnTo>
                        <a:lnTo>
                          <a:pt x="111086" y="18804"/>
                        </a:lnTo>
                        <a:lnTo>
                          <a:pt x="111086" y="18822"/>
                        </a:lnTo>
                        <a:lnTo>
                          <a:pt x="111132" y="18822"/>
                        </a:lnTo>
                        <a:lnTo>
                          <a:pt x="111132" y="18831"/>
                        </a:lnTo>
                        <a:lnTo>
                          <a:pt x="111179" y="18831"/>
                        </a:lnTo>
                        <a:lnTo>
                          <a:pt x="111179" y="18850"/>
                        </a:lnTo>
                        <a:lnTo>
                          <a:pt x="111225" y="18850"/>
                        </a:lnTo>
                        <a:lnTo>
                          <a:pt x="111225" y="18869"/>
                        </a:lnTo>
                        <a:lnTo>
                          <a:pt x="111271" y="18869"/>
                        </a:lnTo>
                        <a:lnTo>
                          <a:pt x="111271" y="18878"/>
                        </a:lnTo>
                        <a:lnTo>
                          <a:pt x="111317" y="18878"/>
                        </a:lnTo>
                        <a:lnTo>
                          <a:pt x="111317" y="18896"/>
                        </a:lnTo>
                        <a:lnTo>
                          <a:pt x="111364" y="18896"/>
                        </a:lnTo>
                        <a:lnTo>
                          <a:pt x="111364" y="18915"/>
                        </a:lnTo>
                        <a:lnTo>
                          <a:pt x="111410" y="18915"/>
                        </a:lnTo>
                        <a:lnTo>
                          <a:pt x="111410" y="18924"/>
                        </a:lnTo>
                        <a:lnTo>
                          <a:pt x="111456" y="18924"/>
                        </a:lnTo>
                        <a:lnTo>
                          <a:pt x="111456" y="18943"/>
                        </a:lnTo>
                        <a:lnTo>
                          <a:pt x="111493" y="18943"/>
                        </a:lnTo>
                        <a:lnTo>
                          <a:pt x="111493" y="18961"/>
                        </a:lnTo>
                        <a:lnTo>
                          <a:pt x="111540" y="18961"/>
                        </a:lnTo>
                        <a:lnTo>
                          <a:pt x="111540" y="18970"/>
                        </a:lnTo>
                        <a:lnTo>
                          <a:pt x="111568" y="18970"/>
                        </a:lnTo>
                        <a:lnTo>
                          <a:pt x="111568" y="18989"/>
                        </a:lnTo>
                        <a:lnTo>
                          <a:pt x="111614" y="18989"/>
                        </a:lnTo>
                        <a:lnTo>
                          <a:pt x="111614" y="19007"/>
                        </a:lnTo>
                        <a:lnTo>
                          <a:pt x="111642" y="19007"/>
                        </a:lnTo>
                        <a:lnTo>
                          <a:pt x="111642" y="19017"/>
                        </a:lnTo>
                        <a:lnTo>
                          <a:pt x="111688" y="19017"/>
                        </a:lnTo>
                        <a:lnTo>
                          <a:pt x="111688" y="19035"/>
                        </a:lnTo>
                        <a:lnTo>
                          <a:pt x="111725" y="19035"/>
                        </a:lnTo>
                        <a:lnTo>
                          <a:pt x="111725" y="19054"/>
                        </a:lnTo>
                        <a:lnTo>
                          <a:pt x="111753" y="19054"/>
                        </a:lnTo>
                        <a:lnTo>
                          <a:pt x="111753" y="19063"/>
                        </a:lnTo>
                        <a:lnTo>
                          <a:pt x="111799" y="19063"/>
                        </a:lnTo>
                        <a:lnTo>
                          <a:pt x="111799" y="19082"/>
                        </a:lnTo>
                        <a:lnTo>
                          <a:pt x="111827" y="19082"/>
                        </a:lnTo>
                        <a:lnTo>
                          <a:pt x="111827" y="19100"/>
                        </a:lnTo>
                        <a:lnTo>
                          <a:pt x="111873" y="19100"/>
                        </a:lnTo>
                        <a:lnTo>
                          <a:pt x="111873" y="19109"/>
                        </a:lnTo>
                        <a:lnTo>
                          <a:pt x="111910" y="19109"/>
                        </a:lnTo>
                        <a:lnTo>
                          <a:pt x="111910" y="19128"/>
                        </a:lnTo>
                        <a:lnTo>
                          <a:pt x="111938" y="19128"/>
                        </a:lnTo>
                        <a:lnTo>
                          <a:pt x="111938" y="19146"/>
                        </a:lnTo>
                        <a:lnTo>
                          <a:pt x="111966" y="19146"/>
                        </a:lnTo>
                        <a:lnTo>
                          <a:pt x="111966" y="19156"/>
                        </a:lnTo>
                        <a:lnTo>
                          <a:pt x="112003" y="19156"/>
                        </a:lnTo>
                        <a:lnTo>
                          <a:pt x="112003" y="19174"/>
                        </a:lnTo>
                        <a:lnTo>
                          <a:pt x="112031" y="19174"/>
                        </a:lnTo>
                        <a:lnTo>
                          <a:pt x="112031" y="19193"/>
                        </a:lnTo>
                        <a:lnTo>
                          <a:pt x="112058" y="19193"/>
                        </a:lnTo>
                        <a:lnTo>
                          <a:pt x="112058" y="19202"/>
                        </a:lnTo>
                        <a:lnTo>
                          <a:pt x="112096" y="19202"/>
                        </a:lnTo>
                        <a:lnTo>
                          <a:pt x="112096" y="19221"/>
                        </a:lnTo>
                        <a:lnTo>
                          <a:pt x="112123" y="19221"/>
                        </a:lnTo>
                        <a:lnTo>
                          <a:pt x="112123" y="19239"/>
                        </a:lnTo>
                        <a:lnTo>
                          <a:pt x="112151" y="19239"/>
                        </a:lnTo>
                        <a:lnTo>
                          <a:pt x="112151" y="19248"/>
                        </a:lnTo>
                        <a:lnTo>
                          <a:pt x="112188" y="19248"/>
                        </a:lnTo>
                        <a:lnTo>
                          <a:pt x="112188" y="19267"/>
                        </a:lnTo>
                        <a:lnTo>
                          <a:pt x="112216" y="19267"/>
                        </a:lnTo>
                        <a:lnTo>
                          <a:pt x="112216" y="19285"/>
                        </a:lnTo>
                        <a:lnTo>
                          <a:pt x="112244" y="19285"/>
                        </a:lnTo>
                        <a:lnTo>
                          <a:pt x="112244" y="19295"/>
                        </a:lnTo>
                        <a:lnTo>
                          <a:pt x="112281" y="19295"/>
                        </a:lnTo>
                        <a:lnTo>
                          <a:pt x="112281" y="19313"/>
                        </a:lnTo>
                        <a:lnTo>
                          <a:pt x="112309" y="19313"/>
                        </a:lnTo>
                        <a:lnTo>
                          <a:pt x="112309" y="19332"/>
                        </a:lnTo>
                        <a:lnTo>
                          <a:pt x="112336" y="19332"/>
                        </a:lnTo>
                        <a:lnTo>
                          <a:pt x="112336" y="19341"/>
                        </a:lnTo>
                        <a:lnTo>
                          <a:pt x="112373" y="19341"/>
                        </a:lnTo>
                        <a:lnTo>
                          <a:pt x="112373" y="19359"/>
                        </a:lnTo>
                        <a:lnTo>
                          <a:pt x="112401" y="19359"/>
                        </a:lnTo>
                        <a:lnTo>
                          <a:pt x="112401" y="19378"/>
                        </a:lnTo>
                        <a:lnTo>
                          <a:pt x="112420" y="19378"/>
                        </a:lnTo>
                        <a:lnTo>
                          <a:pt x="112420" y="19387"/>
                        </a:lnTo>
                        <a:lnTo>
                          <a:pt x="112447" y="19387"/>
                        </a:lnTo>
                        <a:lnTo>
                          <a:pt x="112447" y="19406"/>
                        </a:lnTo>
                        <a:lnTo>
                          <a:pt x="112475" y="19406"/>
                        </a:lnTo>
                        <a:lnTo>
                          <a:pt x="112475" y="19424"/>
                        </a:lnTo>
                        <a:lnTo>
                          <a:pt x="112494" y="19424"/>
                        </a:lnTo>
                        <a:lnTo>
                          <a:pt x="112494" y="19434"/>
                        </a:lnTo>
                        <a:lnTo>
                          <a:pt x="112522" y="19434"/>
                        </a:lnTo>
                        <a:lnTo>
                          <a:pt x="112522" y="19452"/>
                        </a:lnTo>
                        <a:lnTo>
                          <a:pt x="112559" y="19452"/>
                        </a:lnTo>
                        <a:lnTo>
                          <a:pt x="112559" y="19471"/>
                        </a:lnTo>
                        <a:lnTo>
                          <a:pt x="112586" y="19471"/>
                        </a:lnTo>
                        <a:lnTo>
                          <a:pt x="112586" y="19480"/>
                        </a:lnTo>
                        <a:lnTo>
                          <a:pt x="112605" y="19480"/>
                        </a:lnTo>
                        <a:lnTo>
                          <a:pt x="112605" y="19498"/>
                        </a:lnTo>
                        <a:lnTo>
                          <a:pt x="112633" y="19498"/>
                        </a:lnTo>
                        <a:lnTo>
                          <a:pt x="112633" y="19517"/>
                        </a:lnTo>
                        <a:lnTo>
                          <a:pt x="112661" y="19517"/>
                        </a:lnTo>
                        <a:lnTo>
                          <a:pt x="112661" y="19526"/>
                        </a:lnTo>
                        <a:lnTo>
                          <a:pt x="112679" y="19526"/>
                        </a:lnTo>
                        <a:lnTo>
                          <a:pt x="112679" y="19545"/>
                        </a:lnTo>
                        <a:lnTo>
                          <a:pt x="112707" y="19545"/>
                        </a:lnTo>
                        <a:lnTo>
                          <a:pt x="112707" y="19563"/>
                        </a:lnTo>
                        <a:lnTo>
                          <a:pt x="112744" y="19563"/>
                        </a:lnTo>
                        <a:lnTo>
                          <a:pt x="112744" y="19572"/>
                        </a:lnTo>
                        <a:lnTo>
                          <a:pt x="112753" y="19572"/>
                        </a:lnTo>
                        <a:lnTo>
                          <a:pt x="112753" y="19591"/>
                        </a:lnTo>
                        <a:lnTo>
                          <a:pt x="112790" y="19591"/>
                        </a:lnTo>
                        <a:lnTo>
                          <a:pt x="112790" y="19610"/>
                        </a:lnTo>
                        <a:lnTo>
                          <a:pt x="112799" y="19610"/>
                        </a:lnTo>
                        <a:lnTo>
                          <a:pt x="112799" y="19619"/>
                        </a:lnTo>
                        <a:lnTo>
                          <a:pt x="112837" y="19619"/>
                        </a:lnTo>
                        <a:lnTo>
                          <a:pt x="112837" y="19637"/>
                        </a:lnTo>
                        <a:lnTo>
                          <a:pt x="112846" y="19637"/>
                        </a:lnTo>
                        <a:lnTo>
                          <a:pt x="112846" y="19656"/>
                        </a:lnTo>
                        <a:lnTo>
                          <a:pt x="112864" y="19656"/>
                        </a:lnTo>
                        <a:lnTo>
                          <a:pt x="112864" y="19665"/>
                        </a:lnTo>
                        <a:lnTo>
                          <a:pt x="112892" y="19665"/>
                        </a:lnTo>
                        <a:lnTo>
                          <a:pt x="112892" y="19684"/>
                        </a:lnTo>
                        <a:lnTo>
                          <a:pt x="112911" y="19684"/>
                        </a:lnTo>
                        <a:lnTo>
                          <a:pt x="112911" y="19702"/>
                        </a:lnTo>
                        <a:lnTo>
                          <a:pt x="112938" y="19702"/>
                        </a:lnTo>
                        <a:lnTo>
                          <a:pt x="112938" y="19711"/>
                        </a:lnTo>
                        <a:lnTo>
                          <a:pt x="112957" y="19711"/>
                        </a:lnTo>
                        <a:lnTo>
                          <a:pt x="112957" y="19730"/>
                        </a:lnTo>
                        <a:lnTo>
                          <a:pt x="112985" y="19730"/>
                        </a:lnTo>
                        <a:lnTo>
                          <a:pt x="112985" y="19748"/>
                        </a:lnTo>
                        <a:lnTo>
                          <a:pt x="113003" y="19748"/>
                        </a:lnTo>
                        <a:lnTo>
                          <a:pt x="113003" y="19758"/>
                        </a:lnTo>
                        <a:lnTo>
                          <a:pt x="113022" y="19758"/>
                        </a:lnTo>
                        <a:lnTo>
                          <a:pt x="113022" y="19776"/>
                        </a:lnTo>
                        <a:lnTo>
                          <a:pt x="113050" y="19776"/>
                        </a:lnTo>
                        <a:lnTo>
                          <a:pt x="113050" y="19795"/>
                        </a:lnTo>
                        <a:lnTo>
                          <a:pt x="113068" y="19795"/>
                        </a:lnTo>
                        <a:lnTo>
                          <a:pt x="113068" y="19804"/>
                        </a:lnTo>
                        <a:lnTo>
                          <a:pt x="113096" y="19804"/>
                        </a:lnTo>
                        <a:lnTo>
                          <a:pt x="113096" y="19823"/>
                        </a:lnTo>
                        <a:lnTo>
                          <a:pt x="113114" y="19823"/>
                        </a:lnTo>
                        <a:lnTo>
                          <a:pt x="113114" y="19841"/>
                        </a:lnTo>
                        <a:lnTo>
                          <a:pt x="113142" y="19841"/>
                        </a:lnTo>
                        <a:lnTo>
                          <a:pt x="113142" y="19850"/>
                        </a:lnTo>
                        <a:lnTo>
                          <a:pt x="113161" y="19850"/>
                        </a:lnTo>
                        <a:lnTo>
                          <a:pt x="113161" y="19869"/>
                        </a:lnTo>
                        <a:lnTo>
                          <a:pt x="113170" y="19869"/>
                        </a:lnTo>
                        <a:lnTo>
                          <a:pt x="113170" y="19887"/>
                        </a:lnTo>
                        <a:lnTo>
                          <a:pt x="113188" y="19887"/>
                        </a:lnTo>
                        <a:lnTo>
                          <a:pt x="113188" y="19897"/>
                        </a:lnTo>
                        <a:lnTo>
                          <a:pt x="113207" y="19897"/>
                        </a:lnTo>
                        <a:lnTo>
                          <a:pt x="113207" y="19915"/>
                        </a:lnTo>
                        <a:lnTo>
                          <a:pt x="113235" y="19915"/>
                        </a:lnTo>
                        <a:lnTo>
                          <a:pt x="113235" y="19934"/>
                        </a:lnTo>
                        <a:lnTo>
                          <a:pt x="113253" y="19934"/>
                        </a:lnTo>
                        <a:lnTo>
                          <a:pt x="113253" y="19943"/>
                        </a:lnTo>
                        <a:lnTo>
                          <a:pt x="113263" y="19943"/>
                        </a:lnTo>
                        <a:lnTo>
                          <a:pt x="113263" y="19962"/>
                        </a:lnTo>
                        <a:lnTo>
                          <a:pt x="113281" y="19962"/>
                        </a:lnTo>
                        <a:lnTo>
                          <a:pt x="113281" y="19980"/>
                        </a:lnTo>
                        <a:lnTo>
                          <a:pt x="113300" y="19980"/>
                        </a:lnTo>
                        <a:lnTo>
                          <a:pt x="113300" y="19989"/>
                        </a:lnTo>
                        <a:lnTo>
                          <a:pt x="113327" y="19989"/>
                        </a:lnTo>
                        <a:lnTo>
                          <a:pt x="113327" y="20008"/>
                        </a:lnTo>
                        <a:lnTo>
                          <a:pt x="113346" y="20008"/>
                        </a:lnTo>
                        <a:lnTo>
                          <a:pt x="113346" y="20026"/>
                        </a:lnTo>
                        <a:lnTo>
                          <a:pt x="113355" y="20026"/>
                        </a:lnTo>
                        <a:lnTo>
                          <a:pt x="113355" y="20036"/>
                        </a:lnTo>
                        <a:lnTo>
                          <a:pt x="113374" y="20036"/>
                        </a:lnTo>
                        <a:lnTo>
                          <a:pt x="113374" y="20054"/>
                        </a:lnTo>
                        <a:lnTo>
                          <a:pt x="113392" y="20054"/>
                        </a:lnTo>
                        <a:lnTo>
                          <a:pt x="113392" y="20073"/>
                        </a:lnTo>
                        <a:lnTo>
                          <a:pt x="113420" y="20073"/>
                        </a:lnTo>
                        <a:lnTo>
                          <a:pt x="113420" y="20082"/>
                        </a:lnTo>
                        <a:lnTo>
                          <a:pt x="113439" y="20082"/>
                        </a:lnTo>
                        <a:lnTo>
                          <a:pt x="113439" y="20100"/>
                        </a:lnTo>
                        <a:lnTo>
                          <a:pt x="113448" y="20100"/>
                        </a:lnTo>
                        <a:lnTo>
                          <a:pt x="113448" y="20119"/>
                        </a:lnTo>
                        <a:lnTo>
                          <a:pt x="113466" y="20119"/>
                        </a:lnTo>
                        <a:lnTo>
                          <a:pt x="113466" y="20128"/>
                        </a:lnTo>
                        <a:lnTo>
                          <a:pt x="113485" y="20128"/>
                        </a:lnTo>
                        <a:lnTo>
                          <a:pt x="113485" y="20147"/>
                        </a:lnTo>
                        <a:lnTo>
                          <a:pt x="113513" y="20147"/>
                        </a:lnTo>
                        <a:lnTo>
                          <a:pt x="113513" y="20165"/>
                        </a:lnTo>
                        <a:lnTo>
                          <a:pt x="113531" y="20165"/>
                        </a:lnTo>
                        <a:lnTo>
                          <a:pt x="113531" y="20175"/>
                        </a:lnTo>
                        <a:lnTo>
                          <a:pt x="113540" y="20175"/>
                        </a:lnTo>
                        <a:lnTo>
                          <a:pt x="113540" y="20193"/>
                        </a:lnTo>
                        <a:lnTo>
                          <a:pt x="113559" y="20193"/>
                        </a:lnTo>
                        <a:lnTo>
                          <a:pt x="113559" y="20212"/>
                        </a:lnTo>
                        <a:lnTo>
                          <a:pt x="113578" y="20212"/>
                        </a:lnTo>
                        <a:lnTo>
                          <a:pt x="113578" y="20221"/>
                        </a:lnTo>
                        <a:lnTo>
                          <a:pt x="113587" y="20221"/>
                        </a:lnTo>
                        <a:lnTo>
                          <a:pt x="113587" y="20239"/>
                        </a:lnTo>
                        <a:lnTo>
                          <a:pt x="113605" y="20239"/>
                        </a:lnTo>
                        <a:lnTo>
                          <a:pt x="113605" y="20258"/>
                        </a:lnTo>
                        <a:lnTo>
                          <a:pt x="113624" y="20258"/>
                        </a:lnTo>
                        <a:lnTo>
                          <a:pt x="113624" y="20267"/>
                        </a:lnTo>
                        <a:lnTo>
                          <a:pt x="113633" y="20267"/>
                        </a:lnTo>
                        <a:lnTo>
                          <a:pt x="113633" y="20286"/>
                        </a:lnTo>
                        <a:lnTo>
                          <a:pt x="113652" y="20286"/>
                        </a:lnTo>
                        <a:lnTo>
                          <a:pt x="113652" y="20304"/>
                        </a:lnTo>
                        <a:lnTo>
                          <a:pt x="113670" y="20304"/>
                        </a:lnTo>
                        <a:lnTo>
                          <a:pt x="113670" y="20313"/>
                        </a:lnTo>
                        <a:lnTo>
                          <a:pt x="113679" y="20313"/>
                        </a:lnTo>
                        <a:lnTo>
                          <a:pt x="113679" y="20332"/>
                        </a:lnTo>
                        <a:lnTo>
                          <a:pt x="113698" y="20332"/>
                        </a:lnTo>
                        <a:lnTo>
                          <a:pt x="113698" y="20351"/>
                        </a:lnTo>
                        <a:lnTo>
                          <a:pt x="113716" y="20351"/>
                        </a:lnTo>
                        <a:lnTo>
                          <a:pt x="113716" y="20360"/>
                        </a:lnTo>
                        <a:lnTo>
                          <a:pt x="113726" y="20360"/>
                        </a:lnTo>
                        <a:lnTo>
                          <a:pt x="113726" y="20378"/>
                        </a:lnTo>
                        <a:lnTo>
                          <a:pt x="113744" y="20378"/>
                        </a:lnTo>
                        <a:lnTo>
                          <a:pt x="113744" y="20397"/>
                        </a:lnTo>
                        <a:lnTo>
                          <a:pt x="113763" y="20397"/>
                        </a:lnTo>
                        <a:lnTo>
                          <a:pt x="113763" y="20406"/>
                        </a:lnTo>
                        <a:lnTo>
                          <a:pt x="113772" y="20406"/>
                        </a:lnTo>
                        <a:lnTo>
                          <a:pt x="113772" y="20425"/>
                        </a:lnTo>
                        <a:lnTo>
                          <a:pt x="113791" y="20425"/>
                        </a:lnTo>
                        <a:lnTo>
                          <a:pt x="113791" y="20443"/>
                        </a:lnTo>
                        <a:lnTo>
                          <a:pt x="113809" y="20443"/>
                        </a:lnTo>
                        <a:lnTo>
                          <a:pt x="113809" y="20452"/>
                        </a:lnTo>
                        <a:lnTo>
                          <a:pt x="113818" y="20452"/>
                        </a:lnTo>
                        <a:lnTo>
                          <a:pt x="113818" y="20471"/>
                        </a:lnTo>
                        <a:lnTo>
                          <a:pt x="113837" y="20471"/>
                        </a:lnTo>
                        <a:lnTo>
                          <a:pt x="113837" y="20499"/>
                        </a:lnTo>
                        <a:lnTo>
                          <a:pt x="113855" y="20499"/>
                        </a:lnTo>
                        <a:lnTo>
                          <a:pt x="113855" y="20517"/>
                        </a:lnTo>
                        <a:lnTo>
                          <a:pt x="113865" y="20517"/>
                        </a:lnTo>
                        <a:lnTo>
                          <a:pt x="113865" y="20536"/>
                        </a:lnTo>
                        <a:lnTo>
                          <a:pt x="113883" y="20536"/>
                        </a:lnTo>
                        <a:lnTo>
                          <a:pt x="113883" y="20545"/>
                        </a:lnTo>
                        <a:lnTo>
                          <a:pt x="113902" y="20545"/>
                        </a:lnTo>
                        <a:lnTo>
                          <a:pt x="113902" y="20564"/>
                        </a:lnTo>
                        <a:lnTo>
                          <a:pt x="113911" y="20564"/>
                        </a:lnTo>
                        <a:lnTo>
                          <a:pt x="113911" y="20582"/>
                        </a:lnTo>
                        <a:lnTo>
                          <a:pt x="113930" y="20582"/>
                        </a:lnTo>
                        <a:lnTo>
                          <a:pt x="113930" y="20610"/>
                        </a:lnTo>
                        <a:lnTo>
                          <a:pt x="113948" y="20610"/>
                        </a:lnTo>
                        <a:lnTo>
                          <a:pt x="113948" y="20628"/>
                        </a:lnTo>
                        <a:lnTo>
                          <a:pt x="113957" y="20628"/>
                        </a:lnTo>
                        <a:lnTo>
                          <a:pt x="113957" y="20638"/>
                        </a:lnTo>
                        <a:lnTo>
                          <a:pt x="113976" y="20638"/>
                        </a:lnTo>
                        <a:lnTo>
                          <a:pt x="113976" y="20656"/>
                        </a:lnTo>
                        <a:lnTo>
                          <a:pt x="113994" y="20656"/>
                        </a:lnTo>
                        <a:lnTo>
                          <a:pt x="113994" y="20675"/>
                        </a:lnTo>
                        <a:lnTo>
                          <a:pt x="114004" y="20675"/>
                        </a:lnTo>
                        <a:lnTo>
                          <a:pt x="114004" y="20703"/>
                        </a:lnTo>
                        <a:lnTo>
                          <a:pt x="114022" y="20703"/>
                        </a:lnTo>
                        <a:lnTo>
                          <a:pt x="114022" y="20721"/>
                        </a:lnTo>
                        <a:lnTo>
                          <a:pt x="114041" y="20721"/>
                        </a:lnTo>
                        <a:lnTo>
                          <a:pt x="114041" y="20703"/>
                        </a:lnTo>
                        <a:lnTo>
                          <a:pt x="114022" y="20703"/>
                        </a:lnTo>
                        <a:lnTo>
                          <a:pt x="114022" y="20675"/>
                        </a:lnTo>
                        <a:lnTo>
                          <a:pt x="114004" y="20675"/>
                        </a:lnTo>
                        <a:lnTo>
                          <a:pt x="114004" y="20628"/>
                        </a:lnTo>
                        <a:lnTo>
                          <a:pt x="113994" y="20628"/>
                        </a:lnTo>
                        <a:lnTo>
                          <a:pt x="113994" y="20591"/>
                        </a:lnTo>
                        <a:lnTo>
                          <a:pt x="113976" y="20591"/>
                        </a:lnTo>
                        <a:lnTo>
                          <a:pt x="113976" y="20536"/>
                        </a:lnTo>
                        <a:lnTo>
                          <a:pt x="113957" y="20536"/>
                        </a:lnTo>
                        <a:lnTo>
                          <a:pt x="113957" y="20425"/>
                        </a:lnTo>
                        <a:lnTo>
                          <a:pt x="113948" y="20425"/>
                        </a:lnTo>
                        <a:lnTo>
                          <a:pt x="113948" y="20332"/>
                        </a:lnTo>
                        <a:lnTo>
                          <a:pt x="113930" y="20332"/>
                        </a:lnTo>
                        <a:lnTo>
                          <a:pt x="113930" y="20175"/>
                        </a:lnTo>
                        <a:lnTo>
                          <a:pt x="113948" y="20175"/>
                        </a:lnTo>
                        <a:lnTo>
                          <a:pt x="113948" y="20036"/>
                        </a:lnTo>
                        <a:lnTo>
                          <a:pt x="113957" y="20036"/>
                        </a:lnTo>
                        <a:lnTo>
                          <a:pt x="113957" y="19943"/>
                        </a:lnTo>
                        <a:lnTo>
                          <a:pt x="113976" y="19943"/>
                        </a:lnTo>
                        <a:lnTo>
                          <a:pt x="113976" y="19897"/>
                        </a:lnTo>
                        <a:lnTo>
                          <a:pt x="113994" y="19897"/>
                        </a:lnTo>
                        <a:lnTo>
                          <a:pt x="113994" y="19850"/>
                        </a:lnTo>
                        <a:lnTo>
                          <a:pt x="114004" y="19850"/>
                        </a:lnTo>
                        <a:lnTo>
                          <a:pt x="114004" y="19804"/>
                        </a:lnTo>
                        <a:lnTo>
                          <a:pt x="114022" y="19804"/>
                        </a:lnTo>
                        <a:lnTo>
                          <a:pt x="114022" y="19776"/>
                        </a:lnTo>
                        <a:lnTo>
                          <a:pt x="114041" y="19776"/>
                        </a:lnTo>
                        <a:lnTo>
                          <a:pt x="114041" y="19730"/>
                        </a:lnTo>
                        <a:lnTo>
                          <a:pt x="114050" y="19730"/>
                        </a:lnTo>
                        <a:lnTo>
                          <a:pt x="114050" y="19702"/>
                        </a:lnTo>
                        <a:lnTo>
                          <a:pt x="114068" y="19702"/>
                        </a:lnTo>
                        <a:lnTo>
                          <a:pt x="114068" y="19684"/>
                        </a:lnTo>
                        <a:lnTo>
                          <a:pt x="114087" y="19684"/>
                        </a:lnTo>
                        <a:lnTo>
                          <a:pt x="114087" y="19656"/>
                        </a:lnTo>
                        <a:lnTo>
                          <a:pt x="114096" y="19656"/>
                        </a:lnTo>
                        <a:lnTo>
                          <a:pt x="114096" y="19619"/>
                        </a:lnTo>
                        <a:lnTo>
                          <a:pt x="114115" y="19619"/>
                        </a:lnTo>
                        <a:lnTo>
                          <a:pt x="114115" y="19610"/>
                        </a:lnTo>
                        <a:lnTo>
                          <a:pt x="114133" y="19610"/>
                        </a:lnTo>
                        <a:lnTo>
                          <a:pt x="114133" y="19591"/>
                        </a:lnTo>
                        <a:lnTo>
                          <a:pt x="114143" y="19591"/>
                        </a:lnTo>
                        <a:lnTo>
                          <a:pt x="114143" y="19563"/>
                        </a:lnTo>
                        <a:lnTo>
                          <a:pt x="114161" y="19563"/>
                        </a:lnTo>
                        <a:lnTo>
                          <a:pt x="114161" y="19545"/>
                        </a:lnTo>
                        <a:lnTo>
                          <a:pt x="114180" y="19545"/>
                        </a:lnTo>
                        <a:lnTo>
                          <a:pt x="114180" y="19526"/>
                        </a:lnTo>
                        <a:lnTo>
                          <a:pt x="114189" y="19526"/>
                        </a:lnTo>
                        <a:lnTo>
                          <a:pt x="114189" y="19517"/>
                        </a:lnTo>
                        <a:lnTo>
                          <a:pt x="114207" y="19517"/>
                        </a:lnTo>
                        <a:lnTo>
                          <a:pt x="114207" y="19480"/>
                        </a:lnTo>
                        <a:lnTo>
                          <a:pt x="114226" y="19480"/>
                        </a:lnTo>
                        <a:lnTo>
                          <a:pt x="114226" y="19471"/>
                        </a:lnTo>
                        <a:lnTo>
                          <a:pt x="114235" y="19471"/>
                        </a:lnTo>
                        <a:lnTo>
                          <a:pt x="114235" y="19452"/>
                        </a:lnTo>
                        <a:lnTo>
                          <a:pt x="114254" y="19452"/>
                        </a:lnTo>
                        <a:lnTo>
                          <a:pt x="114254" y="19434"/>
                        </a:lnTo>
                        <a:lnTo>
                          <a:pt x="114272" y="19434"/>
                        </a:lnTo>
                        <a:lnTo>
                          <a:pt x="114272" y="19424"/>
                        </a:lnTo>
                        <a:lnTo>
                          <a:pt x="114281" y="19424"/>
                        </a:lnTo>
                        <a:lnTo>
                          <a:pt x="114281" y="19406"/>
                        </a:lnTo>
                        <a:lnTo>
                          <a:pt x="114300" y="19406"/>
                        </a:lnTo>
                        <a:lnTo>
                          <a:pt x="114300" y="19387"/>
                        </a:lnTo>
                        <a:lnTo>
                          <a:pt x="114328" y="19387"/>
                        </a:lnTo>
                        <a:lnTo>
                          <a:pt x="114328" y="19378"/>
                        </a:lnTo>
                        <a:lnTo>
                          <a:pt x="114346" y="19378"/>
                        </a:lnTo>
                        <a:lnTo>
                          <a:pt x="114346" y="19359"/>
                        </a:lnTo>
                        <a:lnTo>
                          <a:pt x="114365" y="19359"/>
                        </a:lnTo>
                        <a:lnTo>
                          <a:pt x="114365" y="19341"/>
                        </a:lnTo>
                        <a:lnTo>
                          <a:pt x="114374" y="19341"/>
                        </a:lnTo>
                        <a:lnTo>
                          <a:pt x="114374" y="19332"/>
                        </a:lnTo>
                        <a:lnTo>
                          <a:pt x="114393" y="19332"/>
                        </a:lnTo>
                        <a:lnTo>
                          <a:pt x="114393" y="19313"/>
                        </a:lnTo>
                        <a:lnTo>
                          <a:pt x="114420" y="19313"/>
                        </a:lnTo>
                        <a:lnTo>
                          <a:pt x="114420" y="19295"/>
                        </a:lnTo>
                        <a:lnTo>
                          <a:pt x="114439" y="19295"/>
                        </a:lnTo>
                        <a:lnTo>
                          <a:pt x="114439" y="19285"/>
                        </a:lnTo>
                        <a:lnTo>
                          <a:pt x="114467" y="19285"/>
                        </a:lnTo>
                        <a:lnTo>
                          <a:pt x="114467" y="19267"/>
                        </a:lnTo>
                        <a:lnTo>
                          <a:pt x="114485" y="19267"/>
                        </a:lnTo>
                        <a:lnTo>
                          <a:pt x="114485" y="19248"/>
                        </a:lnTo>
                        <a:lnTo>
                          <a:pt x="114513" y="19248"/>
                        </a:lnTo>
                        <a:lnTo>
                          <a:pt x="114513" y="19239"/>
                        </a:lnTo>
                        <a:lnTo>
                          <a:pt x="114550" y="19239"/>
                        </a:lnTo>
                        <a:lnTo>
                          <a:pt x="114550" y="19221"/>
                        </a:lnTo>
                        <a:lnTo>
                          <a:pt x="114578" y="19221"/>
                        </a:lnTo>
                        <a:lnTo>
                          <a:pt x="114578" y="19202"/>
                        </a:lnTo>
                        <a:lnTo>
                          <a:pt x="114606" y="19202"/>
                        </a:lnTo>
                        <a:lnTo>
                          <a:pt x="114606" y="19193"/>
                        </a:lnTo>
                        <a:lnTo>
                          <a:pt x="114643" y="19193"/>
                        </a:lnTo>
                        <a:lnTo>
                          <a:pt x="114643" y="19174"/>
                        </a:lnTo>
                        <a:lnTo>
                          <a:pt x="114689" y="19174"/>
                        </a:lnTo>
                        <a:lnTo>
                          <a:pt x="114689" y="19156"/>
                        </a:lnTo>
                        <a:lnTo>
                          <a:pt x="114735" y="19156"/>
                        </a:lnTo>
                        <a:lnTo>
                          <a:pt x="114735" y="19146"/>
                        </a:lnTo>
                        <a:lnTo>
                          <a:pt x="114782" y="19146"/>
                        </a:lnTo>
                        <a:lnTo>
                          <a:pt x="114782" y="19128"/>
                        </a:lnTo>
                        <a:lnTo>
                          <a:pt x="114837" y="19128"/>
                        </a:lnTo>
                        <a:lnTo>
                          <a:pt x="114837" y="19109"/>
                        </a:lnTo>
                        <a:lnTo>
                          <a:pt x="114921" y="19109"/>
                        </a:lnTo>
                        <a:lnTo>
                          <a:pt x="114921" y="19100"/>
                        </a:lnTo>
                        <a:lnTo>
                          <a:pt x="115300" y="19100"/>
                        </a:lnTo>
                        <a:lnTo>
                          <a:pt x="115300" y="19109"/>
                        </a:lnTo>
                        <a:lnTo>
                          <a:pt x="115384" y="19109"/>
                        </a:lnTo>
                        <a:lnTo>
                          <a:pt x="115384" y="19128"/>
                        </a:lnTo>
                        <a:lnTo>
                          <a:pt x="115439" y="19128"/>
                        </a:lnTo>
                        <a:lnTo>
                          <a:pt x="115439" y="19146"/>
                        </a:lnTo>
                        <a:lnTo>
                          <a:pt x="115486" y="19146"/>
                        </a:lnTo>
                        <a:lnTo>
                          <a:pt x="115486" y="19156"/>
                        </a:lnTo>
                        <a:lnTo>
                          <a:pt x="115532" y="19156"/>
                        </a:lnTo>
                        <a:lnTo>
                          <a:pt x="115532" y="19174"/>
                        </a:lnTo>
                        <a:lnTo>
                          <a:pt x="115578" y="19174"/>
                        </a:lnTo>
                        <a:lnTo>
                          <a:pt x="115578" y="19193"/>
                        </a:lnTo>
                        <a:lnTo>
                          <a:pt x="115615" y="19193"/>
                        </a:lnTo>
                        <a:lnTo>
                          <a:pt x="115615" y="19202"/>
                        </a:lnTo>
                        <a:lnTo>
                          <a:pt x="115643" y="19202"/>
                        </a:lnTo>
                        <a:lnTo>
                          <a:pt x="115643" y="19221"/>
                        </a:lnTo>
                        <a:lnTo>
                          <a:pt x="115689" y="19221"/>
                        </a:lnTo>
                        <a:lnTo>
                          <a:pt x="115689" y="19239"/>
                        </a:lnTo>
                        <a:lnTo>
                          <a:pt x="115708" y="19239"/>
                        </a:lnTo>
                        <a:lnTo>
                          <a:pt x="115708" y="19248"/>
                        </a:lnTo>
                        <a:lnTo>
                          <a:pt x="115736" y="19248"/>
                        </a:lnTo>
                        <a:lnTo>
                          <a:pt x="115736" y="19267"/>
                        </a:lnTo>
                        <a:lnTo>
                          <a:pt x="115763" y="19267"/>
                        </a:lnTo>
                        <a:lnTo>
                          <a:pt x="115763" y="19285"/>
                        </a:lnTo>
                        <a:lnTo>
                          <a:pt x="115782" y="19285"/>
                        </a:lnTo>
                        <a:lnTo>
                          <a:pt x="115782" y="19295"/>
                        </a:lnTo>
                        <a:lnTo>
                          <a:pt x="115810" y="19295"/>
                        </a:lnTo>
                        <a:lnTo>
                          <a:pt x="115810" y="19313"/>
                        </a:lnTo>
                        <a:lnTo>
                          <a:pt x="115828" y="19313"/>
                        </a:lnTo>
                        <a:lnTo>
                          <a:pt x="115828" y="19332"/>
                        </a:lnTo>
                        <a:lnTo>
                          <a:pt x="115847" y="19332"/>
                        </a:lnTo>
                        <a:lnTo>
                          <a:pt x="115847" y="19341"/>
                        </a:lnTo>
                        <a:lnTo>
                          <a:pt x="115875" y="19341"/>
                        </a:lnTo>
                        <a:lnTo>
                          <a:pt x="115875" y="19359"/>
                        </a:lnTo>
                        <a:lnTo>
                          <a:pt x="115893" y="19359"/>
                        </a:lnTo>
                        <a:lnTo>
                          <a:pt x="115893" y="19378"/>
                        </a:lnTo>
                        <a:lnTo>
                          <a:pt x="115902" y="19378"/>
                        </a:lnTo>
                        <a:lnTo>
                          <a:pt x="115902" y="19387"/>
                        </a:lnTo>
                        <a:lnTo>
                          <a:pt x="115921" y="19387"/>
                        </a:lnTo>
                        <a:lnTo>
                          <a:pt x="115921" y="19406"/>
                        </a:lnTo>
                        <a:lnTo>
                          <a:pt x="115939" y="19406"/>
                        </a:lnTo>
                        <a:lnTo>
                          <a:pt x="115939" y="19424"/>
                        </a:lnTo>
                        <a:lnTo>
                          <a:pt x="115949" y="19424"/>
                        </a:lnTo>
                        <a:lnTo>
                          <a:pt x="115949" y="19434"/>
                        </a:lnTo>
                        <a:lnTo>
                          <a:pt x="115967" y="19434"/>
                        </a:lnTo>
                        <a:lnTo>
                          <a:pt x="115967" y="19452"/>
                        </a:lnTo>
                        <a:lnTo>
                          <a:pt x="115986" y="19452"/>
                        </a:lnTo>
                        <a:lnTo>
                          <a:pt x="115986" y="19471"/>
                        </a:lnTo>
                        <a:lnTo>
                          <a:pt x="115995" y="19471"/>
                        </a:lnTo>
                        <a:lnTo>
                          <a:pt x="115995" y="19480"/>
                        </a:lnTo>
                        <a:lnTo>
                          <a:pt x="116014" y="19480"/>
                        </a:lnTo>
                        <a:lnTo>
                          <a:pt x="116014" y="19498"/>
                        </a:lnTo>
                        <a:lnTo>
                          <a:pt x="116032" y="19498"/>
                        </a:lnTo>
                        <a:lnTo>
                          <a:pt x="116032" y="19517"/>
                        </a:lnTo>
                        <a:lnTo>
                          <a:pt x="116041" y="19517"/>
                        </a:lnTo>
                        <a:lnTo>
                          <a:pt x="116041" y="19545"/>
                        </a:lnTo>
                        <a:lnTo>
                          <a:pt x="116060" y="19545"/>
                        </a:lnTo>
                        <a:lnTo>
                          <a:pt x="116060" y="19563"/>
                        </a:lnTo>
                        <a:lnTo>
                          <a:pt x="116078" y="19563"/>
                        </a:lnTo>
                        <a:lnTo>
                          <a:pt x="116078" y="19572"/>
                        </a:lnTo>
                        <a:lnTo>
                          <a:pt x="116088" y="19572"/>
                        </a:lnTo>
                        <a:lnTo>
                          <a:pt x="116088" y="19591"/>
                        </a:lnTo>
                        <a:lnTo>
                          <a:pt x="116106" y="19591"/>
                        </a:lnTo>
                        <a:lnTo>
                          <a:pt x="116106" y="19619"/>
                        </a:lnTo>
                        <a:lnTo>
                          <a:pt x="116125" y="19619"/>
                        </a:lnTo>
                        <a:lnTo>
                          <a:pt x="116125" y="19637"/>
                        </a:lnTo>
                        <a:lnTo>
                          <a:pt x="116153" y="19637"/>
                        </a:lnTo>
                        <a:lnTo>
                          <a:pt x="116153" y="19619"/>
                        </a:lnTo>
                        <a:lnTo>
                          <a:pt x="116171" y="19619"/>
                        </a:lnTo>
                        <a:lnTo>
                          <a:pt x="116171" y="19610"/>
                        </a:lnTo>
                        <a:lnTo>
                          <a:pt x="116180" y="19610"/>
                        </a:lnTo>
                        <a:lnTo>
                          <a:pt x="116180" y="19591"/>
                        </a:lnTo>
                        <a:lnTo>
                          <a:pt x="116217" y="19591"/>
                        </a:lnTo>
                        <a:lnTo>
                          <a:pt x="116217" y="19572"/>
                        </a:lnTo>
                        <a:lnTo>
                          <a:pt x="116227" y="19572"/>
                        </a:lnTo>
                        <a:lnTo>
                          <a:pt x="116227" y="19563"/>
                        </a:lnTo>
                        <a:lnTo>
                          <a:pt x="116264" y="19563"/>
                        </a:lnTo>
                        <a:lnTo>
                          <a:pt x="116264" y="19545"/>
                        </a:lnTo>
                        <a:lnTo>
                          <a:pt x="116273" y="19545"/>
                        </a:lnTo>
                        <a:lnTo>
                          <a:pt x="116273" y="19526"/>
                        </a:lnTo>
                        <a:lnTo>
                          <a:pt x="116310" y="19526"/>
                        </a:lnTo>
                        <a:lnTo>
                          <a:pt x="116310" y="19517"/>
                        </a:lnTo>
                        <a:lnTo>
                          <a:pt x="116319" y="19517"/>
                        </a:lnTo>
                        <a:lnTo>
                          <a:pt x="116319" y="19498"/>
                        </a:lnTo>
                        <a:lnTo>
                          <a:pt x="116356" y="19498"/>
                        </a:lnTo>
                        <a:lnTo>
                          <a:pt x="116356" y="19480"/>
                        </a:lnTo>
                        <a:lnTo>
                          <a:pt x="116366" y="19480"/>
                        </a:lnTo>
                        <a:lnTo>
                          <a:pt x="116366" y="19471"/>
                        </a:lnTo>
                        <a:lnTo>
                          <a:pt x="116403" y="19471"/>
                        </a:lnTo>
                        <a:lnTo>
                          <a:pt x="116403" y="19452"/>
                        </a:lnTo>
                        <a:lnTo>
                          <a:pt x="116412" y="19452"/>
                        </a:lnTo>
                        <a:lnTo>
                          <a:pt x="116412" y="19434"/>
                        </a:lnTo>
                        <a:lnTo>
                          <a:pt x="116449" y="19434"/>
                        </a:lnTo>
                        <a:lnTo>
                          <a:pt x="116449" y="19424"/>
                        </a:lnTo>
                        <a:lnTo>
                          <a:pt x="116477" y="19424"/>
                        </a:lnTo>
                        <a:lnTo>
                          <a:pt x="116477" y="19406"/>
                        </a:lnTo>
                        <a:lnTo>
                          <a:pt x="116523" y="19406"/>
                        </a:lnTo>
                        <a:lnTo>
                          <a:pt x="116523" y="19387"/>
                        </a:lnTo>
                        <a:lnTo>
                          <a:pt x="116551" y="19387"/>
                        </a:lnTo>
                        <a:lnTo>
                          <a:pt x="116551" y="19378"/>
                        </a:lnTo>
                        <a:lnTo>
                          <a:pt x="116588" y="19378"/>
                        </a:lnTo>
                        <a:lnTo>
                          <a:pt x="116588" y="19359"/>
                        </a:lnTo>
                        <a:lnTo>
                          <a:pt x="116616" y="19359"/>
                        </a:lnTo>
                        <a:lnTo>
                          <a:pt x="116616" y="19341"/>
                        </a:lnTo>
                        <a:lnTo>
                          <a:pt x="116643" y="19341"/>
                        </a:lnTo>
                        <a:lnTo>
                          <a:pt x="116643" y="19332"/>
                        </a:lnTo>
                        <a:lnTo>
                          <a:pt x="116690" y="19332"/>
                        </a:lnTo>
                        <a:lnTo>
                          <a:pt x="116690" y="19313"/>
                        </a:lnTo>
                        <a:lnTo>
                          <a:pt x="116727" y="19313"/>
                        </a:lnTo>
                        <a:lnTo>
                          <a:pt x="116727" y="19295"/>
                        </a:lnTo>
                        <a:lnTo>
                          <a:pt x="116755" y="19295"/>
                        </a:lnTo>
                        <a:lnTo>
                          <a:pt x="116755" y="19285"/>
                        </a:lnTo>
                        <a:lnTo>
                          <a:pt x="116801" y="19285"/>
                        </a:lnTo>
                        <a:lnTo>
                          <a:pt x="116801" y="19267"/>
                        </a:lnTo>
                        <a:lnTo>
                          <a:pt x="116875" y="19267"/>
                        </a:lnTo>
                        <a:lnTo>
                          <a:pt x="116875" y="19248"/>
                        </a:lnTo>
                        <a:lnTo>
                          <a:pt x="116940" y="19248"/>
                        </a:lnTo>
                        <a:lnTo>
                          <a:pt x="116940" y="19239"/>
                        </a:lnTo>
                        <a:lnTo>
                          <a:pt x="117005" y="19239"/>
                        </a:lnTo>
                        <a:lnTo>
                          <a:pt x="117005" y="19221"/>
                        </a:lnTo>
                        <a:lnTo>
                          <a:pt x="117060" y="19221"/>
                        </a:lnTo>
                        <a:lnTo>
                          <a:pt x="117060" y="19202"/>
                        </a:lnTo>
                        <a:lnTo>
                          <a:pt x="117171" y="19202"/>
                        </a:lnTo>
                        <a:lnTo>
                          <a:pt x="117171" y="19193"/>
                        </a:lnTo>
                        <a:lnTo>
                          <a:pt x="117607" y="19193"/>
                        </a:lnTo>
                        <a:lnTo>
                          <a:pt x="117607" y="19202"/>
                        </a:lnTo>
                        <a:lnTo>
                          <a:pt x="117709" y="19202"/>
                        </a:lnTo>
                        <a:lnTo>
                          <a:pt x="117709" y="19221"/>
                        </a:lnTo>
                        <a:lnTo>
                          <a:pt x="117820" y="19221"/>
                        </a:lnTo>
                        <a:lnTo>
                          <a:pt x="117820" y="19239"/>
                        </a:lnTo>
                        <a:lnTo>
                          <a:pt x="117885" y="19239"/>
                        </a:lnTo>
                        <a:lnTo>
                          <a:pt x="117885" y="19248"/>
                        </a:lnTo>
                        <a:lnTo>
                          <a:pt x="117931" y="19248"/>
                        </a:lnTo>
                        <a:lnTo>
                          <a:pt x="117931" y="19267"/>
                        </a:lnTo>
                        <a:lnTo>
                          <a:pt x="117977" y="19267"/>
                        </a:lnTo>
                        <a:lnTo>
                          <a:pt x="117977" y="19285"/>
                        </a:lnTo>
                        <a:lnTo>
                          <a:pt x="118024" y="19285"/>
                        </a:lnTo>
                        <a:lnTo>
                          <a:pt x="118024" y="19295"/>
                        </a:lnTo>
                        <a:lnTo>
                          <a:pt x="118070" y="19295"/>
                        </a:lnTo>
                        <a:lnTo>
                          <a:pt x="118070" y="19313"/>
                        </a:lnTo>
                        <a:lnTo>
                          <a:pt x="118116" y="19313"/>
                        </a:lnTo>
                        <a:lnTo>
                          <a:pt x="118116" y="19332"/>
                        </a:lnTo>
                        <a:lnTo>
                          <a:pt x="118162" y="19332"/>
                        </a:lnTo>
                        <a:lnTo>
                          <a:pt x="118162" y="19341"/>
                        </a:lnTo>
                        <a:lnTo>
                          <a:pt x="118209" y="19341"/>
                        </a:lnTo>
                        <a:lnTo>
                          <a:pt x="118209" y="19359"/>
                        </a:lnTo>
                        <a:lnTo>
                          <a:pt x="118237" y="19359"/>
                        </a:lnTo>
                        <a:lnTo>
                          <a:pt x="118237" y="19378"/>
                        </a:lnTo>
                        <a:lnTo>
                          <a:pt x="118255" y="19378"/>
                        </a:lnTo>
                        <a:lnTo>
                          <a:pt x="118255" y="19387"/>
                        </a:lnTo>
                        <a:lnTo>
                          <a:pt x="118283" y="19387"/>
                        </a:lnTo>
                        <a:lnTo>
                          <a:pt x="118283" y="19406"/>
                        </a:lnTo>
                        <a:lnTo>
                          <a:pt x="118311" y="19406"/>
                        </a:lnTo>
                        <a:lnTo>
                          <a:pt x="118311" y="19424"/>
                        </a:lnTo>
                        <a:lnTo>
                          <a:pt x="118348" y="19424"/>
                        </a:lnTo>
                        <a:lnTo>
                          <a:pt x="118348" y="19434"/>
                        </a:lnTo>
                        <a:lnTo>
                          <a:pt x="118376" y="19434"/>
                        </a:lnTo>
                        <a:lnTo>
                          <a:pt x="118376" y="19452"/>
                        </a:lnTo>
                        <a:lnTo>
                          <a:pt x="118394" y="19452"/>
                        </a:lnTo>
                        <a:lnTo>
                          <a:pt x="118394" y="19471"/>
                        </a:lnTo>
                        <a:lnTo>
                          <a:pt x="118422" y="19471"/>
                        </a:lnTo>
                        <a:lnTo>
                          <a:pt x="118422" y="19480"/>
                        </a:lnTo>
                        <a:lnTo>
                          <a:pt x="118450" y="19480"/>
                        </a:lnTo>
                        <a:lnTo>
                          <a:pt x="118450" y="19498"/>
                        </a:lnTo>
                        <a:lnTo>
                          <a:pt x="118487" y="19498"/>
                        </a:lnTo>
                        <a:lnTo>
                          <a:pt x="118487" y="19517"/>
                        </a:lnTo>
                        <a:lnTo>
                          <a:pt x="118496" y="19517"/>
                        </a:lnTo>
                        <a:lnTo>
                          <a:pt x="118496" y="19526"/>
                        </a:lnTo>
                        <a:lnTo>
                          <a:pt x="118533" y="19526"/>
                        </a:lnTo>
                        <a:lnTo>
                          <a:pt x="118533" y="19545"/>
                        </a:lnTo>
                        <a:lnTo>
                          <a:pt x="118542" y="19545"/>
                        </a:lnTo>
                        <a:lnTo>
                          <a:pt x="118542" y="19563"/>
                        </a:lnTo>
                        <a:lnTo>
                          <a:pt x="118561" y="19563"/>
                        </a:lnTo>
                        <a:lnTo>
                          <a:pt x="118561" y="19572"/>
                        </a:lnTo>
                        <a:lnTo>
                          <a:pt x="118589" y="19572"/>
                        </a:lnTo>
                        <a:lnTo>
                          <a:pt x="118589" y="19591"/>
                        </a:lnTo>
                        <a:lnTo>
                          <a:pt x="118607" y="19591"/>
                        </a:lnTo>
                        <a:lnTo>
                          <a:pt x="118607" y="19610"/>
                        </a:lnTo>
                        <a:lnTo>
                          <a:pt x="118626" y="19610"/>
                        </a:lnTo>
                        <a:lnTo>
                          <a:pt x="118626" y="19619"/>
                        </a:lnTo>
                        <a:lnTo>
                          <a:pt x="118635" y="19619"/>
                        </a:lnTo>
                        <a:lnTo>
                          <a:pt x="118635" y="19637"/>
                        </a:lnTo>
                        <a:lnTo>
                          <a:pt x="118672" y="19637"/>
                        </a:lnTo>
                        <a:lnTo>
                          <a:pt x="118672" y="19656"/>
                        </a:lnTo>
                        <a:lnTo>
                          <a:pt x="118681" y="19656"/>
                        </a:lnTo>
                        <a:lnTo>
                          <a:pt x="118681" y="19665"/>
                        </a:lnTo>
                        <a:lnTo>
                          <a:pt x="118700" y="19665"/>
                        </a:lnTo>
                        <a:lnTo>
                          <a:pt x="118700" y="19684"/>
                        </a:lnTo>
                        <a:lnTo>
                          <a:pt x="118718" y="19684"/>
                        </a:lnTo>
                        <a:lnTo>
                          <a:pt x="118718" y="19702"/>
                        </a:lnTo>
                        <a:lnTo>
                          <a:pt x="118728" y="19702"/>
                        </a:lnTo>
                        <a:lnTo>
                          <a:pt x="118728" y="19711"/>
                        </a:lnTo>
                        <a:lnTo>
                          <a:pt x="118746" y="19711"/>
                        </a:lnTo>
                        <a:lnTo>
                          <a:pt x="118746" y="19702"/>
                        </a:lnTo>
                        <a:lnTo>
                          <a:pt x="118728" y="19702"/>
                        </a:lnTo>
                        <a:lnTo>
                          <a:pt x="118728" y="19665"/>
                        </a:lnTo>
                        <a:lnTo>
                          <a:pt x="118718" y="19665"/>
                        </a:lnTo>
                        <a:lnTo>
                          <a:pt x="118718" y="19637"/>
                        </a:lnTo>
                        <a:lnTo>
                          <a:pt x="118700" y="19637"/>
                        </a:lnTo>
                        <a:lnTo>
                          <a:pt x="118700" y="19610"/>
                        </a:lnTo>
                        <a:lnTo>
                          <a:pt x="118681" y="19610"/>
                        </a:lnTo>
                        <a:lnTo>
                          <a:pt x="118681" y="19572"/>
                        </a:lnTo>
                        <a:lnTo>
                          <a:pt x="118672" y="19572"/>
                        </a:lnTo>
                        <a:lnTo>
                          <a:pt x="118672" y="19526"/>
                        </a:lnTo>
                        <a:lnTo>
                          <a:pt x="118653" y="19526"/>
                        </a:lnTo>
                        <a:lnTo>
                          <a:pt x="118653" y="19480"/>
                        </a:lnTo>
                        <a:lnTo>
                          <a:pt x="118635" y="19480"/>
                        </a:lnTo>
                        <a:lnTo>
                          <a:pt x="118635" y="19434"/>
                        </a:lnTo>
                        <a:lnTo>
                          <a:pt x="118626" y="19434"/>
                        </a:lnTo>
                        <a:lnTo>
                          <a:pt x="118626" y="19387"/>
                        </a:lnTo>
                        <a:lnTo>
                          <a:pt x="118607" y="19387"/>
                        </a:lnTo>
                        <a:lnTo>
                          <a:pt x="118607" y="19341"/>
                        </a:lnTo>
                        <a:lnTo>
                          <a:pt x="118589" y="19341"/>
                        </a:lnTo>
                        <a:lnTo>
                          <a:pt x="118589" y="19267"/>
                        </a:lnTo>
                        <a:lnTo>
                          <a:pt x="118579" y="19267"/>
                        </a:lnTo>
                        <a:lnTo>
                          <a:pt x="118579" y="19156"/>
                        </a:lnTo>
                        <a:lnTo>
                          <a:pt x="118561" y="19156"/>
                        </a:lnTo>
                        <a:lnTo>
                          <a:pt x="118561" y="18739"/>
                        </a:lnTo>
                        <a:lnTo>
                          <a:pt x="118579" y="18739"/>
                        </a:lnTo>
                        <a:lnTo>
                          <a:pt x="118579" y="18637"/>
                        </a:lnTo>
                        <a:lnTo>
                          <a:pt x="118589" y="18637"/>
                        </a:lnTo>
                        <a:lnTo>
                          <a:pt x="118589" y="18572"/>
                        </a:lnTo>
                        <a:lnTo>
                          <a:pt x="118607" y="18572"/>
                        </a:lnTo>
                        <a:lnTo>
                          <a:pt x="118607" y="18507"/>
                        </a:lnTo>
                        <a:lnTo>
                          <a:pt x="118626" y="18507"/>
                        </a:lnTo>
                        <a:lnTo>
                          <a:pt x="118626" y="18461"/>
                        </a:lnTo>
                        <a:lnTo>
                          <a:pt x="118635" y="18461"/>
                        </a:lnTo>
                        <a:lnTo>
                          <a:pt x="118635" y="18415"/>
                        </a:lnTo>
                        <a:lnTo>
                          <a:pt x="118653" y="18415"/>
                        </a:lnTo>
                        <a:lnTo>
                          <a:pt x="118653" y="18368"/>
                        </a:lnTo>
                        <a:lnTo>
                          <a:pt x="118672" y="18368"/>
                        </a:lnTo>
                        <a:lnTo>
                          <a:pt x="118672" y="18322"/>
                        </a:lnTo>
                        <a:lnTo>
                          <a:pt x="118681" y="18322"/>
                        </a:lnTo>
                        <a:lnTo>
                          <a:pt x="118681" y="18294"/>
                        </a:lnTo>
                        <a:lnTo>
                          <a:pt x="118700" y="18294"/>
                        </a:lnTo>
                        <a:lnTo>
                          <a:pt x="118700" y="18266"/>
                        </a:lnTo>
                        <a:lnTo>
                          <a:pt x="118718" y="18266"/>
                        </a:lnTo>
                        <a:lnTo>
                          <a:pt x="118718" y="18229"/>
                        </a:lnTo>
                        <a:lnTo>
                          <a:pt x="118728" y="18229"/>
                        </a:lnTo>
                        <a:lnTo>
                          <a:pt x="118728" y="18202"/>
                        </a:lnTo>
                        <a:lnTo>
                          <a:pt x="118746" y="18202"/>
                        </a:lnTo>
                        <a:lnTo>
                          <a:pt x="118746" y="18174"/>
                        </a:lnTo>
                        <a:lnTo>
                          <a:pt x="118765" y="18174"/>
                        </a:lnTo>
                        <a:lnTo>
                          <a:pt x="118765" y="18137"/>
                        </a:lnTo>
                        <a:lnTo>
                          <a:pt x="118774" y="18137"/>
                        </a:lnTo>
                        <a:lnTo>
                          <a:pt x="118774" y="18109"/>
                        </a:lnTo>
                        <a:lnTo>
                          <a:pt x="118792" y="18109"/>
                        </a:lnTo>
                        <a:lnTo>
                          <a:pt x="118792" y="18090"/>
                        </a:lnTo>
                        <a:lnTo>
                          <a:pt x="118811" y="18090"/>
                        </a:lnTo>
                        <a:lnTo>
                          <a:pt x="118811" y="18063"/>
                        </a:lnTo>
                        <a:lnTo>
                          <a:pt x="118820" y="18063"/>
                        </a:lnTo>
                        <a:lnTo>
                          <a:pt x="118820" y="18044"/>
                        </a:lnTo>
                        <a:lnTo>
                          <a:pt x="118839" y="18044"/>
                        </a:lnTo>
                        <a:lnTo>
                          <a:pt x="118839" y="18016"/>
                        </a:lnTo>
                        <a:lnTo>
                          <a:pt x="118857" y="18016"/>
                        </a:lnTo>
                        <a:lnTo>
                          <a:pt x="118857" y="17998"/>
                        </a:lnTo>
                        <a:lnTo>
                          <a:pt x="118866" y="17998"/>
                        </a:lnTo>
                        <a:lnTo>
                          <a:pt x="118866" y="17970"/>
                        </a:lnTo>
                        <a:lnTo>
                          <a:pt x="118885" y="17970"/>
                        </a:lnTo>
                        <a:lnTo>
                          <a:pt x="118885" y="17952"/>
                        </a:lnTo>
                        <a:lnTo>
                          <a:pt x="118903" y="17952"/>
                        </a:lnTo>
                        <a:lnTo>
                          <a:pt x="118903" y="17942"/>
                        </a:lnTo>
                        <a:lnTo>
                          <a:pt x="118913" y="17942"/>
                        </a:lnTo>
                        <a:lnTo>
                          <a:pt x="118913" y="17924"/>
                        </a:lnTo>
                        <a:lnTo>
                          <a:pt x="118931" y="17924"/>
                        </a:lnTo>
                        <a:lnTo>
                          <a:pt x="118931" y="17896"/>
                        </a:lnTo>
                        <a:lnTo>
                          <a:pt x="118950" y="17896"/>
                        </a:lnTo>
                        <a:lnTo>
                          <a:pt x="118950" y="17877"/>
                        </a:lnTo>
                        <a:lnTo>
                          <a:pt x="118959" y="17877"/>
                        </a:lnTo>
                        <a:lnTo>
                          <a:pt x="118959" y="17859"/>
                        </a:lnTo>
                        <a:lnTo>
                          <a:pt x="118978" y="17859"/>
                        </a:lnTo>
                        <a:lnTo>
                          <a:pt x="118978" y="17850"/>
                        </a:lnTo>
                        <a:lnTo>
                          <a:pt x="118996" y="17850"/>
                        </a:lnTo>
                        <a:lnTo>
                          <a:pt x="118996" y="17831"/>
                        </a:lnTo>
                        <a:lnTo>
                          <a:pt x="119005" y="17831"/>
                        </a:lnTo>
                        <a:lnTo>
                          <a:pt x="119005" y="17813"/>
                        </a:lnTo>
                        <a:lnTo>
                          <a:pt x="119024" y="17813"/>
                        </a:lnTo>
                        <a:lnTo>
                          <a:pt x="119024" y="17803"/>
                        </a:lnTo>
                        <a:lnTo>
                          <a:pt x="119042" y="17803"/>
                        </a:lnTo>
                        <a:lnTo>
                          <a:pt x="119042" y="17785"/>
                        </a:lnTo>
                        <a:lnTo>
                          <a:pt x="119052" y="17785"/>
                        </a:lnTo>
                        <a:lnTo>
                          <a:pt x="119052" y="17766"/>
                        </a:lnTo>
                        <a:lnTo>
                          <a:pt x="119070" y="17766"/>
                        </a:lnTo>
                        <a:lnTo>
                          <a:pt x="119070" y="17757"/>
                        </a:lnTo>
                        <a:lnTo>
                          <a:pt x="119089" y="17757"/>
                        </a:lnTo>
                        <a:lnTo>
                          <a:pt x="119089" y="17739"/>
                        </a:lnTo>
                        <a:lnTo>
                          <a:pt x="119117" y="17739"/>
                        </a:lnTo>
                        <a:lnTo>
                          <a:pt x="119117" y="17720"/>
                        </a:lnTo>
                        <a:lnTo>
                          <a:pt x="119135" y="17720"/>
                        </a:lnTo>
                        <a:lnTo>
                          <a:pt x="119135" y="17711"/>
                        </a:lnTo>
                        <a:lnTo>
                          <a:pt x="119144" y="17711"/>
                        </a:lnTo>
                        <a:lnTo>
                          <a:pt x="119144" y="17692"/>
                        </a:lnTo>
                        <a:lnTo>
                          <a:pt x="119163" y="17692"/>
                        </a:lnTo>
                        <a:lnTo>
                          <a:pt x="119163" y="17674"/>
                        </a:lnTo>
                        <a:lnTo>
                          <a:pt x="119181" y="17674"/>
                        </a:lnTo>
                        <a:lnTo>
                          <a:pt x="119181" y="17664"/>
                        </a:lnTo>
                        <a:lnTo>
                          <a:pt x="119209" y="17664"/>
                        </a:lnTo>
                        <a:lnTo>
                          <a:pt x="119209" y="17646"/>
                        </a:lnTo>
                        <a:lnTo>
                          <a:pt x="119228" y="17646"/>
                        </a:lnTo>
                        <a:lnTo>
                          <a:pt x="119228" y="17627"/>
                        </a:lnTo>
                        <a:lnTo>
                          <a:pt x="119237" y="17627"/>
                        </a:lnTo>
                        <a:lnTo>
                          <a:pt x="119237" y="17618"/>
                        </a:lnTo>
                        <a:lnTo>
                          <a:pt x="119274" y="17618"/>
                        </a:lnTo>
                        <a:lnTo>
                          <a:pt x="119274" y="17600"/>
                        </a:lnTo>
                        <a:lnTo>
                          <a:pt x="119302" y="17600"/>
                        </a:lnTo>
                        <a:lnTo>
                          <a:pt x="119302" y="17581"/>
                        </a:lnTo>
                        <a:lnTo>
                          <a:pt x="119320" y="17581"/>
                        </a:lnTo>
                        <a:lnTo>
                          <a:pt x="119320" y="17572"/>
                        </a:lnTo>
                        <a:lnTo>
                          <a:pt x="119348" y="17572"/>
                        </a:lnTo>
                        <a:lnTo>
                          <a:pt x="119348" y="17553"/>
                        </a:lnTo>
                        <a:lnTo>
                          <a:pt x="119376" y="17553"/>
                        </a:lnTo>
                        <a:lnTo>
                          <a:pt x="119376" y="17535"/>
                        </a:lnTo>
                        <a:lnTo>
                          <a:pt x="119394" y="17535"/>
                        </a:lnTo>
                        <a:lnTo>
                          <a:pt x="119394" y="17525"/>
                        </a:lnTo>
                        <a:lnTo>
                          <a:pt x="119422" y="17525"/>
                        </a:lnTo>
                        <a:lnTo>
                          <a:pt x="119422" y="17507"/>
                        </a:lnTo>
                        <a:lnTo>
                          <a:pt x="119459" y="17507"/>
                        </a:lnTo>
                        <a:lnTo>
                          <a:pt x="119459" y="17488"/>
                        </a:lnTo>
                        <a:lnTo>
                          <a:pt x="119506" y="17488"/>
                        </a:lnTo>
                        <a:lnTo>
                          <a:pt x="119506" y="17479"/>
                        </a:lnTo>
                        <a:lnTo>
                          <a:pt x="119533" y="17479"/>
                        </a:lnTo>
                        <a:lnTo>
                          <a:pt x="119533" y="17461"/>
                        </a:lnTo>
                        <a:lnTo>
                          <a:pt x="119580" y="17461"/>
                        </a:lnTo>
                        <a:lnTo>
                          <a:pt x="119580" y="17442"/>
                        </a:lnTo>
                        <a:lnTo>
                          <a:pt x="119607" y="17442"/>
                        </a:lnTo>
                        <a:lnTo>
                          <a:pt x="119607" y="17433"/>
                        </a:lnTo>
                        <a:lnTo>
                          <a:pt x="119654" y="17433"/>
                        </a:lnTo>
                        <a:lnTo>
                          <a:pt x="119654" y="17414"/>
                        </a:lnTo>
                        <a:lnTo>
                          <a:pt x="119691" y="17414"/>
                        </a:lnTo>
                        <a:lnTo>
                          <a:pt x="119691" y="17396"/>
                        </a:lnTo>
                        <a:lnTo>
                          <a:pt x="119737" y="17396"/>
                        </a:lnTo>
                        <a:lnTo>
                          <a:pt x="119737" y="17387"/>
                        </a:lnTo>
                        <a:lnTo>
                          <a:pt x="119811" y="17387"/>
                        </a:lnTo>
                        <a:lnTo>
                          <a:pt x="119811" y="17368"/>
                        </a:lnTo>
                        <a:lnTo>
                          <a:pt x="119876" y="17368"/>
                        </a:lnTo>
                        <a:lnTo>
                          <a:pt x="119876" y="17349"/>
                        </a:lnTo>
                        <a:lnTo>
                          <a:pt x="119950" y="17349"/>
                        </a:lnTo>
                        <a:lnTo>
                          <a:pt x="119950" y="17340"/>
                        </a:lnTo>
                        <a:lnTo>
                          <a:pt x="120089" y="17340"/>
                        </a:lnTo>
                        <a:lnTo>
                          <a:pt x="120089" y="17322"/>
                        </a:lnTo>
                        <a:lnTo>
                          <a:pt x="120386" y="17322"/>
                        </a:lnTo>
                        <a:lnTo>
                          <a:pt x="120386" y="17340"/>
                        </a:lnTo>
                        <a:lnTo>
                          <a:pt x="120487" y="17340"/>
                        </a:lnTo>
                        <a:lnTo>
                          <a:pt x="120487" y="17349"/>
                        </a:lnTo>
                        <a:lnTo>
                          <a:pt x="120580" y="17349"/>
                        </a:lnTo>
                        <a:lnTo>
                          <a:pt x="120580" y="17368"/>
                        </a:lnTo>
                        <a:lnTo>
                          <a:pt x="120645" y="17368"/>
                        </a:lnTo>
                        <a:lnTo>
                          <a:pt x="120645" y="17387"/>
                        </a:lnTo>
                        <a:lnTo>
                          <a:pt x="120691" y="17387"/>
                        </a:lnTo>
                        <a:lnTo>
                          <a:pt x="120691" y="17396"/>
                        </a:lnTo>
                        <a:lnTo>
                          <a:pt x="120737" y="17396"/>
                        </a:lnTo>
                        <a:lnTo>
                          <a:pt x="120737" y="17414"/>
                        </a:lnTo>
                        <a:lnTo>
                          <a:pt x="120784" y="17414"/>
                        </a:lnTo>
                        <a:lnTo>
                          <a:pt x="120784" y="17433"/>
                        </a:lnTo>
                        <a:lnTo>
                          <a:pt x="120830" y="17433"/>
                        </a:lnTo>
                        <a:lnTo>
                          <a:pt x="120830" y="17442"/>
                        </a:lnTo>
                        <a:lnTo>
                          <a:pt x="120895" y="17442"/>
                        </a:lnTo>
                        <a:lnTo>
                          <a:pt x="120895" y="17461"/>
                        </a:lnTo>
                        <a:lnTo>
                          <a:pt x="120904" y="17461"/>
                        </a:lnTo>
                        <a:lnTo>
                          <a:pt x="120904" y="17479"/>
                        </a:lnTo>
                        <a:lnTo>
                          <a:pt x="120941" y="17479"/>
                        </a:lnTo>
                        <a:lnTo>
                          <a:pt x="120941" y="17488"/>
                        </a:lnTo>
                        <a:lnTo>
                          <a:pt x="120969" y="17488"/>
                        </a:lnTo>
                        <a:lnTo>
                          <a:pt x="120969" y="17507"/>
                        </a:lnTo>
                        <a:lnTo>
                          <a:pt x="120997" y="17507"/>
                        </a:lnTo>
                        <a:lnTo>
                          <a:pt x="120997" y="17525"/>
                        </a:lnTo>
                        <a:lnTo>
                          <a:pt x="121034" y="17525"/>
                        </a:lnTo>
                        <a:lnTo>
                          <a:pt x="121034" y="17535"/>
                        </a:lnTo>
                        <a:lnTo>
                          <a:pt x="121062" y="17535"/>
                        </a:lnTo>
                        <a:lnTo>
                          <a:pt x="121062" y="17553"/>
                        </a:lnTo>
                        <a:lnTo>
                          <a:pt x="121089" y="17553"/>
                        </a:lnTo>
                        <a:lnTo>
                          <a:pt x="121089" y="17572"/>
                        </a:lnTo>
                        <a:lnTo>
                          <a:pt x="121127" y="17572"/>
                        </a:lnTo>
                        <a:lnTo>
                          <a:pt x="121127" y="17581"/>
                        </a:lnTo>
                        <a:lnTo>
                          <a:pt x="121154" y="17581"/>
                        </a:lnTo>
                        <a:lnTo>
                          <a:pt x="121154" y="17600"/>
                        </a:lnTo>
                        <a:lnTo>
                          <a:pt x="121173" y="17600"/>
                        </a:lnTo>
                        <a:lnTo>
                          <a:pt x="121173" y="17618"/>
                        </a:lnTo>
                        <a:lnTo>
                          <a:pt x="121201" y="17618"/>
                        </a:lnTo>
                        <a:lnTo>
                          <a:pt x="121201" y="17627"/>
                        </a:lnTo>
                        <a:lnTo>
                          <a:pt x="121219" y="17627"/>
                        </a:lnTo>
                        <a:lnTo>
                          <a:pt x="121219" y="17646"/>
                        </a:lnTo>
                        <a:lnTo>
                          <a:pt x="121228" y="17646"/>
                        </a:lnTo>
                        <a:lnTo>
                          <a:pt x="121228" y="17664"/>
                        </a:lnTo>
                        <a:lnTo>
                          <a:pt x="121265" y="17664"/>
                        </a:lnTo>
                        <a:lnTo>
                          <a:pt x="121265" y="17674"/>
                        </a:lnTo>
                        <a:lnTo>
                          <a:pt x="121275" y="17674"/>
                        </a:lnTo>
                        <a:lnTo>
                          <a:pt x="121275" y="17692"/>
                        </a:lnTo>
                        <a:lnTo>
                          <a:pt x="121293" y="17692"/>
                        </a:lnTo>
                        <a:lnTo>
                          <a:pt x="121293" y="17711"/>
                        </a:lnTo>
                        <a:lnTo>
                          <a:pt x="121321" y="17711"/>
                        </a:lnTo>
                        <a:lnTo>
                          <a:pt x="121321" y="17720"/>
                        </a:lnTo>
                        <a:lnTo>
                          <a:pt x="121340" y="17720"/>
                        </a:lnTo>
                        <a:lnTo>
                          <a:pt x="121340" y="17739"/>
                        </a:lnTo>
                        <a:lnTo>
                          <a:pt x="121358" y="17739"/>
                        </a:lnTo>
                        <a:lnTo>
                          <a:pt x="121358" y="17757"/>
                        </a:lnTo>
                        <a:lnTo>
                          <a:pt x="121367" y="17757"/>
                        </a:lnTo>
                        <a:lnTo>
                          <a:pt x="121367" y="17766"/>
                        </a:lnTo>
                        <a:lnTo>
                          <a:pt x="121386" y="17766"/>
                        </a:lnTo>
                        <a:lnTo>
                          <a:pt x="121386" y="17785"/>
                        </a:lnTo>
                        <a:lnTo>
                          <a:pt x="121404" y="17785"/>
                        </a:lnTo>
                        <a:lnTo>
                          <a:pt x="121404" y="17720"/>
                        </a:lnTo>
                        <a:lnTo>
                          <a:pt x="121414" y="17720"/>
                        </a:lnTo>
                        <a:lnTo>
                          <a:pt x="121414" y="17664"/>
                        </a:lnTo>
                        <a:lnTo>
                          <a:pt x="121432" y="17664"/>
                        </a:lnTo>
                        <a:lnTo>
                          <a:pt x="121432" y="17618"/>
                        </a:lnTo>
                        <a:lnTo>
                          <a:pt x="121451" y="17618"/>
                        </a:lnTo>
                        <a:lnTo>
                          <a:pt x="121451" y="17572"/>
                        </a:lnTo>
                        <a:lnTo>
                          <a:pt x="121460" y="17572"/>
                        </a:lnTo>
                        <a:lnTo>
                          <a:pt x="121460" y="17507"/>
                        </a:lnTo>
                        <a:lnTo>
                          <a:pt x="121478" y="17507"/>
                        </a:lnTo>
                        <a:lnTo>
                          <a:pt x="121478" y="17461"/>
                        </a:lnTo>
                        <a:lnTo>
                          <a:pt x="121497" y="17461"/>
                        </a:lnTo>
                        <a:lnTo>
                          <a:pt x="121497" y="17414"/>
                        </a:lnTo>
                        <a:lnTo>
                          <a:pt x="121506" y="17414"/>
                        </a:lnTo>
                        <a:lnTo>
                          <a:pt x="121506" y="17368"/>
                        </a:lnTo>
                        <a:lnTo>
                          <a:pt x="121525" y="17368"/>
                        </a:lnTo>
                        <a:lnTo>
                          <a:pt x="121525" y="17322"/>
                        </a:lnTo>
                        <a:lnTo>
                          <a:pt x="121543" y="17322"/>
                        </a:lnTo>
                        <a:lnTo>
                          <a:pt x="121543" y="17294"/>
                        </a:lnTo>
                        <a:lnTo>
                          <a:pt x="121553" y="17294"/>
                        </a:lnTo>
                        <a:lnTo>
                          <a:pt x="121553" y="17257"/>
                        </a:lnTo>
                        <a:lnTo>
                          <a:pt x="121571" y="17257"/>
                        </a:lnTo>
                        <a:lnTo>
                          <a:pt x="121571" y="17211"/>
                        </a:lnTo>
                        <a:lnTo>
                          <a:pt x="121590" y="17211"/>
                        </a:lnTo>
                        <a:lnTo>
                          <a:pt x="121590" y="17183"/>
                        </a:lnTo>
                        <a:lnTo>
                          <a:pt x="121599" y="17183"/>
                        </a:lnTo>
                        <a:lnTo>
                          <a:pt x="121599" y="17136"/>
                        </a:lnTo>
                        <a:lnTo>
                          <a:pt x="121617" y="17136"/>
                        </a:lnTo>
                        <a:lnTo>
                          <a:pt x="121617" y="17109"/>
                        </a:lnTo>
                        <a:lnTo>
                          <a:pt x="121636" y="17109"/>
                        </a:lnTo>
                        <a:lnTo>
                          <a:pt x="121636" y="17072"/>
                        </a:lnTo>
                        <a:lnTo>
                          <a:pt x="121645" y="17072"/>
                        </a:lnTo>
                        <a:lnTo>
                          <a:pt x="121645" y="17025"/>
                        </a:lnTo>
                        <a:lnTo>
                          <a:pt x="121664" y="17025"/>
                        </a:lnTo>
                        <a:lnTo>
                          <a:pt x="121664" y="16998"/>
                        </a:lnTo>
                        <a:lnTo>
                          <a:pt x="121682" y="16998"/>
                        </a:lnTo>
                        <a:lnTo>
                          <a:pt x="121682" y="16951"/>
                        </a:lnTo>
                        <a:lnTo>
                          <a:pt x="121692" y="16951"/>
                        </a:lnTo>
                        <a:lnTo>
                          <a:pt x="121692" y="16923"/>
                        </a:lnTo>
                        <a:lnTo>
                          <a:pt x="121710" y="16923"/>
                        </a:lnTo>
                        <a:lnTo>
                          <a:pt x="121710" y="16886"/>
                        </a:lnTo>
                        <a:lnTo>
                          <a:pt x="121729" y="16886"/>
                        </a:lnTo>
                        <a:lnTo>
                          <a:pt x="121729" y="16877"/>
                        </a:lnTo>
                        <a:lnTo>
                          <a:pt x="121738" y="16877"/>
                        </a:lnTo>
                        <a:lnTo>
                          <a:pt x="121738" y="16840"/>
                        </a:lnTo>
                        <a:lnTo>
                          <a:pt x="121756" y="16840"/>
                        </a:lnTo>
                        <a:lnTo>
                          <a:pt x="121756" y="16812"/>
                        </a:lnTo>
                        <a:lnTo>
                          <a:pt x="121775" y="16812"/>
                        </a:lnTo>
                        <a:lnTo>
                          <a:pt x="121775" y="16784"/>
                        </a:lnTo>
                        <a:lnTo>
                          <a:pt x="121784" y="16784"/>
                        </a:lnTo>
                        <a:lnTo>
                          <a:pt x="121784" y="16747"/>
                        </a:lnTo>
                        <a:lnTo>
                          <a:pt x="121803" y="16747"/>
                        </a:lnTo>
                        <a:lnTo>
                          <a:pt x="121803" y="16720"/>
                        </a:lnTo>
                        <a:lnTo>
                          <a:pt x="121821" y="16720"/>
                        </a:lnTo>
                        <a:lnTo>
                          <a:pt x="121821" y="16701"/>
                        </a:lnTo>
                        <a:lnTo>
                          <a:pt x="121830" y="16701"/>
                        </a:lnTo>
                        <a:lnTo>
                          <a:pt x="121830" y="16673"/>
                        </a:lnTo>
                        <a:lnTo>
                          <a:pt x="121849" y="16673"/>
                        </a:lnTo>
                        <a:lnTo>
                          <a:pt x="121849" y="16646"/>
                        </a:lnTo>
                        <a:lnTo>
                          <a:pt x="121868" y="16646"/>
                        </a:lnTo>
                        <a:lnTo>
                          <a:pt x="121868" y="16608"/>
                        </a:lnTo>
                        <a:lnTo>
                          <a:pt x="121877" y="16608"/>
                        </a:lnTo>
                        <a:lnTo>
                          <a:pt x="121877" y="16581"/>
                        </a:lnTo>
                        <a:lnTo>
                          <a:pt x="121895" y="16581"/>
                        </a:lnTo>
                        <a:lnTo>
                          <a:pt x="121895" y="16553"/>
                        </a:lnTo>
                        <a:lnTo>
                          <a:pt x="121914" y="16553"/>
                        </a:lnTo>
                        <a:lnTo>
                          <a:pt x="121914" y="16534"/>
                        </a:lnTo>
                        <a:lnTo>
                          <a:pt x="121923" y="16534"/>
                        </a:lnTo>
                        <a:lnTo>
                          <a:pt x="121923" y="16507"/>
                        </a:lnTo>
                        <a:lnTo>
                          <a:pt x="121942" y="16507"/>
                        </a:lnTo>
                        <a:lnTo>
                          <a:pt x="121942" y="16488"/>
                        </a:lnTo>
                        <a:lnTo>
                          <a:pt x="121960" y="16488"/>
                        </a:lnTo>
                        <a:lnTo>
                          <a:pt x="121960" y="16460"/>
                        </a:lnTo>
                        <a:lnTo>
                          <a:pt x="121969" y="16460"/>
                        </a:lnTo>
                        <a:lnTo>
                          <a:pt x="121969" y="16442"/>
                        </a:lnTo>
                        <a:lnTo>
                          <a:pt x="121988" y="16442"/>
                        </a:lnTo>
                        <a:lnTo>
                          <a:pt x="121988" y="16414"/>
                        </a:lnTo>
                        <a:lnTo>
                          <a:pt x="122006" y="16414"/>
                        </a:lnTo>
                        <a:lnTo>
                          <a:pt x="122006" y="16395"/>
                        </a:lnTo>
                        <a:lnTo>
                          <a:pt x="122016" y="16395"/>
                        </a:lnTo>
                        <a:lnTo>
                          <a:pt x="122016" y="16368"/>
                        </a:lnTo>
                        <a:lnTo>
                          <a:pt x="122034" y="16368"/>
                        </a:lnTo>
                        <a:lnTo>
                          <a:pt x="122034" y="16349"/>
                        </a:lnTo>
                        <a:lnTo>
                          <a:pt x="122053" y="16349"/>
                        </a:lnTo>
                        <a:lnTo>
                          <a:pt x="122053" y="16321"/>
                        </a:lnTo>
                        <a:lnTo>
                          <a:pt x="122062" y="16321"/>
                        </a:lnTo>
                        <a:lnTo>
                          <a:pt x="122062" y="16303"/>
                        </a:lnTo>
                        <a:lnTo>
                          <a:pt x="122081" y="16303"/>
                        </a:lnTo>
                        <a:lnTo>
                          <a:pt x="122081" y="16275"/>
                        </a:lnTo>
                        <a:lnTo>
                          <a:pt x="122099" y="16275"/>
                        </a:lnTo>
                        <a:lnTo>
                          <a:pt x="122099" y="16257"/>
                        </a:lnTo>
                        <a:lnTo>
                          <a:pt x="122108" y="16257"/>
                        </a:lnTo>
                        <a:lnTo>
                          <a:pt x="122108" y="16229"/>
                        </a:lnTo>
                        <a:lnTo>
                          <a:pt x="122127" y="16229"/>
                        </a:lnTo>
                        <a:lnTo>
                          <a:pt x="122127" y="16210"/>
                        </a:lnTo>
                        <a:lnTo>
                          <a:pt x="122145" y="16210"/>
                        </a:lnTo>
                        <a:lnTo>
                          <a:pt x="122145" y="16192"/>
                        </a:lnTo>
                        <a:lnTo>
                          <a:pt x="122155" y="16192"/>
                        </a:lnTo>
                        <a:lnTo>
                          <a:pt x="122155" y="16182"/>
                        </a:lnTo>
                        <a:lnTo>
                          <a:pt x="122173" y="16182"/>
                        </a:lnTo>
                        <a:lnTo>
                          <a:pt x="122173" y="16145"/>
                        </a:lnTo>
                        <a:lnTo>
                          <a:pt x="122192" y="16145"/>
                        </a:lnTo>
                        <a:lnTo>
                          <a:pt x="122192" y="16136"/>
                        </a:lnTo>
                        <a:lnTo>
                          <a:pt x="122201" y="16136"/>
                        </a:lnTo>
                        <a:lnTo>
                          <a:pt x="122201" y="16118"/>
                        </a:lnTo>
                        <a:lnTo>
                          <a:pt x="122219" y="16118"/>
                        </a:lnTo>
                        <a:lnTo>
                          <a:pt x="122219" y="16090"/>
                        </a:lnTo>
                        <a:lnTo>
                          <a:pt x="122238" y="16090"/>
                        </a:lnTo>
                        <a:lnTo>
                          <a:pt x="122238" y="16071"/>
                        </a:lnTo>
                        <a:lnTo>
                          <a:pt x="122247" y="16071"/>
                        </a:lnTo>
                        <a:lnTo>
                          <a:pt x="122247" y="16053"/>
                        </a:lnTo>
                        <a:lnTo>
                          <a:pt x="122266" y="16053"/>
                        </a:lnTo>
                        <a:lnTo>
                          <a:pt x="122266" y="16043"/>
                        </a:lnTo>
                        <a:lnTo>
                          <a:pt x="122284" y="16043"/>
                        </a:lnTo>
                        <a:lnTo>
                          <a:pt x="122284" y="16025"/>
                        </a:lnTo>
                        <a:lnTo>
                          <a:pt x="122294" y="16025"/>
                        </a:lnTo>
                        <a:lnTo>
                          <a:pt x="122294" y="15997"/>
                        </a:lnTo>
                        <a:lnTo>
                          <a:pt x="122312" y="15997"/>
                        </a:lnTo>
                        <a:lnTo>
                          <a:pt x="122312" y="15979"/>
                        </a:lnTo>
                        <a:lnTo>
                          <a:pt x="122331" y="15979"/>
                        </a:lnTo>
                        <a:lnTo>
                          <a:pt x="122331" y="15960"/>
                        </a:lnTo>
                        <a:lnTo>
                          <a:pt x="122340" y="15960"/>
                        </a:lnTo>
                        <a:lnTo>
                          <a:pt x="122340" y="15951"/>
                        </a:lnTo>
                        <a:lnTo>
                          <a:pt x="122358" y="15951"/>
                        </a:lnTo>
                        <a:lnTo>
                          <a:pt x="122358" y="15932"/>
                        </a:lnTo>
                        <a:lnTo>
                          <a:pt x="122377" y="15932"/>
                        </a:lnTo>
                        <a:lnTo>
                          <a:pt x="122377" y="15914"/>
                        </a:lnTo>
                        <a:lnTo>
                          <a:pt x="122386" y="15914"/>
                        </a:lnTo>
                        <a:lnTo>
                          <a:pt x="122386" y="15905"/>
                        </a:lnTo>
                        <a:lnTo>
                          <a:pt x="122405" y="15905"/>
                        </a:lnTo>
                        <a:lnTo>
                          <a:pt x="122405" y="15886"/>
                        </a:lnTo>
                        <a:lnTo>
                          <a:pt x="122423" y="15886"/>
                        </a:lnTo>
                        <a:lnTo>
                          <a:pt x="122423" y="15867"/>
                        </a:lnTo>
                        <a:lnTo>
                          <a:pt x="122433" y="15867"/>
                        </a:lnTo>
                        <a:lnTo>
                          <a:pt x="122433" y="15858"/>
                        </a:lnTo>
                        <a:lnTo>
                          <a:pt x="122451" y="15858"/>
                        </a:lnTo>
                        <a:lnTo>
                          <a:pt x="122451" y="15840"/>
                        </a:lnTo>
                        <a:lnTo>
                          <a:pt x="122470" y="15840"/>
                        </a:lnTo>
                        <a:lnTo>
                          <a:pt x="122470" y="15812"/>
                        </a:lnTo>
                        <a:lnTo>
                          <a:pt x="122479" y="15812"/>
                        </a:lnTo>
                        <a:lnTo>
                          <a:pt x="122479" y="15793"/>
                        </a:lnTo>
                        <a:lnTo>
                          <a:pt x="122497" y="15793"/>
                        </a:lnTo>
                        <a:lnTo>
                          <a:pt x="122497" y="15775"/>
                        </a:lnTo>
                        <a:lnTo>
                          <a:pt x="122516" y="15775"/>
                        </a:lnTo>
                        <a:lnTo>
                          <a:pt x="122516" y="15766"/>
                        </a:lnTo>
                        <a:lnTo>
                          <a:pt x="122525" y="15766"/>
                        </a:lnTo>
                        <a:lnTo>
                          <a:pt x="122525" y="15747"/>
                        </a:lnTo>
                        <a:lnTo>
                          <a:pt x="122544" y="15747"/>
                        </a:lnTo>
                        <a:lnTo>
                          <a:pt x="122544" y="15729"/>
                        </a:lnTo>
                        <a:lnTo>
                          <a:pt x="122562" y="15729"/>
                        </a:lnTo>
                        <a:lnTo>
                          <a:pt x="122562" y="15719"/>
                        </a:lnTo>
                        <a:lnTo>
                          <a:pt x="122571" y="15719"/>
                        </a:lnTo>
                        <a:lnTo>
                          <a:pt x="122571" y="15701"/>
                        </a:lnTo>
                        <a:lnTo>
                          <a:pt x="122609" y="15701"/>
                        </a:lnTo>
                        <a:lnTo>
                          <a:pt x="122609" y="15682"/>
                        </a:lnTo>
                        <a:lnTo>
                          <a:pt x="122618" y="15682"/>
                        </a:lnTo>
                        <a:lnTo>
                          <a:pt x="122618" y="15673"/>
                        </a:lnTo>
                        <a:lnTo>
                          <a:pt x="122636" y="15673"/>
                        </a:lnTo>
                        <a:lnTo>
                          <a:pt x="122636" y="15654"/>
                        </a:lnTo>
                        <a:lnTo>
                          <a:pt x="122655" y="15654"/>
                        </a:lnTo>
                        <a:lnTo>
                          <a:pt x="122655" y="15636"/>
                        </a:lnTo>
                        <a:lnTo>
                          <a:pt x="122664" y="15636"/>
                        </a:lnTo>
                        <a:lnTo>
                          <a:pt x="122664" y="15627"/>
                        </a:lnTo>
                        <a:lnTo>
                          <a:pt x="122683" y="15627"/>
                        </a:lnTo>
                        <a:lnTo>
                          <a:pt x="122683" y="15608"/>
                        </a:lnTo>
                        <a:lnTo>
                          <a:pt x="122701" y="15608"/>
                        </a:lnTo>
                        <a:lnTo>
                          <a:pt x="122701" y="15590"/>
                        </a:lnTo>
                        <a:lnTo>
                          <a:pt x="122710" y="15590"/>
                        </a:lnTo>
                        <a:lnTo>
                          <a:pt x="122710" y="15580"/>
                        </a:lnTo>
                        <a:lnTo>
                          <a:pt x="122747" y="15580"/>
                        </a:lnTo>
                        <a:lnTo>
                          <a:pt x="122747" y="15562"/>
                        </a:lnTo>
                        <a:lnTo>
                          <a:pt x="122757" y="15562"/>
                        </a:lnTo>
                        <a:lnTo>
                          <a:pt x="122757" y="15543"/>
                        </a:lnTo>
                        <a:lnTo>
                          <a:pt x="122775" y="15543"/>
                        </a:lnTo>
                        <a:lnTo>
                          <a:pt x="122775" y="15534"/>
                        </a:lnTo>
                        <a:lnTo>
                          <a:pt x="122794" y="15534"/>
                        </a:lnTo>
                        <a:lnTo>
                          <a:pt x="122794" y="15516"/>
                        </a:lnTo>
                        <a:lnTo>
                          <a:pt x="122803" y="15516"/>
                        </a:lnTo>
                        <a:lnTo>
                          <a:pt x="122803" y="15497"/>
                        </a:lnTo>
                        <a:lnTo>
                          <a:pt x="122822" y="15497"/>
                        </a:lnTo>
                        <a:lnTo>
                          <a:pt x="122822" y="15488"/>
                        </a:lnTo>
                        <a:lnTo>
                          <a:pt x="122840" y="15488"/>
                        </a:lnTo>
                        <a:lnTo>
                          <a:pt x="122840" y="15469"/>
                        </a:lnTo>
                        <a:lnTo>
                          <a:pt x="122849" y="15469"/>
                        </a:lnTo>
                        <a:lnTo>
                          <a:pt x="122849" y="15451"/>
                        </a:lnTo>
                        <a:lnTo>
                          <a:pt x="122868" y="15451"/>
                        </a:lnTo>
                        <a:lnTo>
                          <a:pt x="122868" y="15441"/>
                        </a:lnTo>
                        <a:lnTo>
                          <a:pt x="122896" y="15441"/>
                        </a:lnTo>
                        <a:lnTo>
                          <a:pt x="122896" y="15423"/>
                        </a:lnTo>
                        <a:lnTo>
                          <a:pt x="122914" y="15423"/>
                        </a:lnTo>
                        <a:lnTo>
                          <a:pt x="122914" y="15404"/>
                        </a:lnTo>
                        <a:lnTo>
                          <a:pt x="122933" y="15404"/>
                        </a:lnTo>
                        <a:lnTo>
                          <a:pt x="122933" y="15395"/>
                        </a:lnTo>
                        <a:lnTo>
                          <a:pt x="122942" y="15395"/>
                        </a:lnTo>
                        <a:lnTo>
                          <a:pt x="122942" y="15377"/>
                        </a:lnTo>
                        <a:lnTo>
                          <a:pt x="122979" y="15377"/>
                        </a:lnTo>
                        <a:lnTo>
                          <a:pt x="122979" y="15358"/>
                        </a:lnTo>
                        <a:lnTo>
                          <a:pt x="122988" y="15358"/>
                        </a:lnTo>
                        <a:lnTo>
                          <a:pt x="122988" y="15349"/>
                        </a:lnTo>
                        <a:lnTo>
                          <a:pt x="123025" y="15349"/>
                        </a:lnTo>
                        <a:lnTo>
                          <a:pt x="123025" y="15330"/>
                        </a:lnTo>
                        <a:lnTo>
                          <a:pt x="123035" y="15330"/>
                        </a:lnTo>
                        <a:lnTo>
                          <a:pt x="123035" y="15312"/>
                        </a:lnTo>
                        <a:lnTo>
                          <a:pt x="123053" y="15312"/>
                        </a:lnTo>
                        <a:lnTo>
                          <a:pt x="123053" y="15302"/>
                        </a:lnTo>
                        <a:lnTo>
                          <a:pt x="123081" y="15302"/>
                        </a:lnTo>
                        <a:lnTo>
                          <a:pt x="123081" y="15284"/>
                        </a:lnTo>
                        <a:lnTo>
                          <a:pt x="123099" y="15284"/>
                        </a:lnTo>
                        <a:lnTo>
                          <a:pt x="123099" y="15265"/>
                        </a:lnTo>
                        <a:lnTo>
                          <a:pt x="123127" y="15265"/>
                        </a:lnTo>
                        <a:lnTo>
                          <a:pt x="123127" y="15256"/>
                        </a:lnTo>
                        <a:lnTo>
                          <a:pt x="123146" y="15256"/>
                        </a:lnTo>
                        <a:lnTo>
                          <a:pt x="123146" y="15238"/>
                        </a:lnTo>
                        <a:lnTo>
                          <a:pt x="123174" y="15238"/>
                        </a:lnTo>
                        <a:lnTo>
                          <a:pt x="123174" y="15219"/>
                        </a:lnTo>
                        <a:lnTo>
                          <a:pt x="123192" y="15219"/>
                        </a:lnTo>
                        <a:lnTo>
                          <a:pt x="123192" y="15210"/>
                        </a:lnTo>
                        <a:lnTo>
                          <a:pt x="123211" y="15210"/>
                        </a:lnTo>
                        <a:lnTo>
                          <a:pt x="123211" y="15191"/>
                        </a:lnTo>
                        <a:lnTo>
                          <a:pt x="123238" y="15191"/>
                        </a:lnTo>
                        <a:lnTo>
                          <a:pt x="123238" y="15173"/>
                        </a:lnTo>
                        <a:lnTo>
                          <a:pt x="123257" y="15173"/>
                        </a:lnTo>
                        <a:lnTo>
                          <a:pt x="123257" y="15164"/>
                        </a:lnTo>
                        <a:lnTo>
                          <a:pt x="123285" y="15164"/>
                        </a:lnTo>
                        <a:lnTo>
                          <a:pt x="123285" y="15145"/>
                        </a:lnTo>
                        <a:lnTo>
                          <a:pt x="123303" y="15145"/>
                        </a:lnTo>
                        <a:lnTo>
                          <a:pt x="123303" y="15126"/>
                        </a:lnTo>
                        <a:lnTo>
                          <a:pt x="123312" y="15126"/>
                        </a:lnTo>
                        <a:lnTo>
                          <a:pt x="123312" y="15117"/>
                        </a:lnTo>
                        <a:lnTo>
                          <a:pt x="123350" y="15117"/>
                        </a:lnTo>
                        <a:lnTo>
                          <a:pt x="123350" y="15099"/>
                        </a:lnTo>
                        <a:lnTo>
                          <a:pt x="123359" y="15099"/>
                        </a:lnTo>
                        <a:lnTo>
                          <a:pt x="123359" y="15080"/>
                        </a:lnTo>
                        <a:lnTo>
                          <a:pt x="123396" y="15080"/>
                        </a:lnTo>
                        <a:lnTo>
                          <a:pt x="123396" y="15071"/>
                        </a:lnTo>
                        <a:lnTo>
                          <a:pt x="123424" y="15071"/>
                        </a:lnTo>
                        <a:lnTo>
                          <a:pt x="123424" y="15052"/>
                        </a:lnTo>
                        <a:lnTo>
                          <a:pt x="123451" y="15052"/>
                        </a:lnTo>
                        <a:lnTo>
                          <a:pt x="123451" y="15034"/>
                        </a:lnTo>
                        <a:lnTo>
                          <a:pt x="123488" y="15034"/>
                        </a:lnTo>
                        <a:lnTo>
                          <a:pt x="123488" y="15025"/>
                        </a:lnTo>
                        <a:lnTo>
                          <a:pt x="123498" y="15025"/>
                        </a:lnTo>
                        <a:lnTo>
                          <a:pt x="123498" y="15006"/>
                        </a:lnTo>
                        <a:lnTo>
                          <a:pt x="123535" y="15006"/>
                        </a:lnTo>
                        <a:lnTo>
                          <a:pt x="123535" y="14988"/>
                        </a:lnTo>
                        <a:lnTo>
                          <a:pt x="123563" y="14988"/>
                        </a:lnTo>
                        <a:lnTo>
                          <a:pt x="123563" y="14978"/>
                        </a:lnTo>
                        <a:lnTo>
                          <a:pt x="123590" y="14978"/>
                        </a:lnTo>
                        <a:lnTo>
                          <a:pt x="123590" y="14960"/>
                        </a:lnTo>
                        <a:lnTo>
                          <a:pt x="123609" y="14960"/>
                        </a:lnTo>
                        <a:lnTo>
                          <a:pt x="123609" y="14941"/>
                        </a:lnTo>
                        <a:lnTo>
                          <a:pt x="123637" y="14941"/>
                        </a:lnTo>
                        <a:lnTo>
                          <a:pt x="123637" y="14932"/>
                        </a:lnTo>
                        <a:lnTo>
                          <a:pt x="123674" y="14932"/>
                        </a:lnTo>
                        <a:lnTo>
                          <a:pt x="123674" y="14913"/>
                        </a:lnTo>
                        <a:lnTo>
                          <a:pt x="123702" y="14913"/>
                        </a:lnTo>
                        <a:lnTo>
                          <a:pt x="123702" y="14895"/>
                        </a:lnTo>
                        <a:lnTo>
                          <a:pt x="123729" y="14895"/>
                        </a:lnTo>
                        <a:lnTo>
                          <a:pt x="123729" y="14886"/>
                        </a:lnTo>
                        <a:lnTo>
                          <a:pt x="123766" y="14886"/>
                        </a:lnTo>
                        <a:lnTo>
                          <a:pt x="123766" y="14867"/>
                        </a:lnTo>
                        <a:lnTo>
                          <a:pt x="123794" y="14867"/>
                        </a:lnTo>
                        <a:lnTo>
                          <a:pt x="123794" y="14849"/>
                        </a:lnTo>
                        <a:lnTo>
                          <a:pt x="123822" y="14849"/>
                        </a:lnTo>
                        <a:lnTo>
                          <a:pt x="123822" y="14839"/>
                        </a:lnTo>
                        <a:lnTo>
                          <a:pt x="123859" y="14839"/>
                        </a:lnTo>
                        <a:lnTo>
                          <a:pt x="123859" y="14821"/>
                        </a:lnTo>
                        <a:lnTo>
                          <a:pt x="123905" y="14821"/>
                        </a:lnTo>
                        <a:lnTo>
                          <a:pt x="123905" y="14802"/>
                        </a:lnTo>
                        <a:lnTo>
                          <a:pt x="123933" y="14802"/>
                        </a:lnTo>
                        <a:lnTo>
                          <a:pt x="123933" y="14793"/>
                        </a:lnTo>
                        <a:lnTo>
                          <a:pt x="123961" y="14793"/>
                        </a:lnTo>
                        <a:lnTo>
                          <a:pt x="123961" y="14775"/>
                        </a:lnTo>
                        <a:lnTo>
                          <a:pt x="124007" y="14775"/>
                        </a:lnTo>
                        <a:lnTo>
                          <a:pt x="124007" y="14756"/>
                        </a:lnTo>
                        <a:lnTo>
                          <a:pt x="124053" y="14756"/>
                        </a:lnTo>
                        <a:lnTo>
                          <a:pt x="124053" y="14747"/>
                        </a:lnTo>
                        <a:lnTo>
                          <a:pt x="124091" y="14747"/>
                        </a:lnTo>
                        <a:lnTo>
                          <a:pt x="124091" y="14728"/>
                        </a:lnTo>
                        <a:lnTo>
                          <a:pt x="124137" y="14728"/>
                        </a:lnTo>
                        <a:lnTo>
                          <a:pt x="124137" y="14710"/>
                        </a:lnTo>
                        <a:lnTo>
                          <a:pt x="124165" y="14710"/>
                        </a:lnTo>
                        <a:lnTo>
                          <a:pt x="124165" y="14700"/>
                        </a:lnTo>
                        <a:lnTo>
                          <a:pt x="124211" y="14700"/>
                        </a:lnTo>
                        <a:lnTo>
                          <a:pt x="124211" y="14682"/>
                        </a:lnTo>
                        <a:lnTo>
                          <a:pt x="124257" y="14682"/>
                        </a:lnTo>
                        <a:lnTo>
                          <a:pt x="124257" y="14663"/>
                        </a:lnTo>
                        <a:lnTo>
                          <a:pt x="124304" y="14663"/>
                        </a:lnTo>
                        <a:lnTo>
                          <a:pt x="124304" y="14654"/>
                        </a:lnTo>
                        <a:lnTo>
                          <a:pt x="124368" y="14654"/>
                        </a:lnTo>
                        <a:lnTo>
                          <a:pt x="124368" y="14636"/>
                        </a:lnTo>
                        <a:lnTo>
                          <a:pt x="124415" y="14636"/>
                        </a:lnTo>
                        <a:lnTo>
                          <a:pt x="124415" y="14617"/>
                        </a:lnTo>
                        <a:lnTo>
                          <a:pt x="124461" y="14617"/>
                        </a:lnTo>
                        <a:lnTo>
                          <a:pt x="124461" y="14608"/>
                        </a:lnTo>
                        <a:lnTo>
                          <a:pt x="124507" y="14608"/>
                        </a:lnTo>
                        <a:lnTo>
                          <a:pt x="124507" y="14589"/>
                        </a:lnTo>
                        <a:lnTo>
                          <a:pt x="124563" y="14589"/>
                        </a:lnTo>
                        <a:lnTo>
                          <a:pt x="124563" y="14571"/>
                        </a:lnTo>
                        <a:lnTo>
                          <a:pt x="124609" y="14571"/>
                        </a:lnTo>
                        <a:lnTo>
                          <a:pt x="124609" y="14561"/>
                        </a:lnTo>
                        <a:lnTo>
                          <a:pt x="124693" y="14561"/>
                        </a:lnTo>
                        <a:lnTo>
                          <a:pt x="124693" y="14543"/>
                        </a:lnTo>
                        <a:lnTo>
                          <a:pt x="124748" y="14543"/>
                        </a:lnTo>
                        <a:lnTo>
                          <a:pt x="124748" y="14524"/>
                        </a:lnTo>
                        <a:lnTo>
                          <a:pt x="124832" y="14524"/>
                        </a:lnTo>
                        <a:lnTo>
                          <a:pt x="124832" y="14515"/>
                        </a:lnTo>
                        <a:lnTo>
                          <a:pt x="124906" y="14515"/>
                        </a:lnTo>
                        <a:lnTo>
                          <a:pt x="124906" y="14497"/>
                        </a:lnTo>
                        <a:lnTo>
                          <a:pt x="124980" y="14497"/>
                        </a:lnTo>
                        <a:lnTo>
                          <a:pt x="124980" y="14478"/>
                        </a:lnTo>
                        <a:lnTo>
                          <a:pt x="125072" y="14478"/>
                        </a:lnTo>
                        <a:lnTo>
                          <a:pt x="125072" y="14469"/>
                        </a:lnTo>
                        <a:lnTo>
                          <a:pt x="125202" y="14469"/>
                        </a:lnTo>
                        <a:lnTo>
                          <a:pt x="125202" y="14450"/>
                        </a:lnTo>
                        <a:lnTo>
                          <a:pt x="125322" y="14450"/>
                        </a:lnTo>
                        <a:lnTo>
                          <a:pt x="125322" y="14432"/>
                        </a:lnTo>
                        <a:lnTo>
                          <a:pt x="125526" y="14432"/>
                        </a:lnTo>
                        <a:lnTo>
                          <a:pt x="125526" y="14423"/>
                        </a:lnTo>
                        <a:lnTo>
                          <a:pt x="125897" y="14423"/>
                        </a:lnTo>
                        <a:lnTo>
                          <a:pt x="125897" y="14432"/>
                        </a:lnTo>
                        <a:lnTo>
                          <a:pt x="126175" y="14432"/>
                        </a:lnTo>
                        <a:lnTo>
                          <a:pt x="126175" y="14450"/>
                        </a:lnTo>
                        <a:lnTo>
                          <a:pt x="126295" y="14450"/>
                        </a:lnTo>
                        <a:lnTo>
                          <a:pt x="126295" y="14469"/>
                        </a:lnTo>
                        <a:lnTo>
                          <a:pt x="126415" y="14469"/>
                        </a:lnTo>
                        <a:lnTo>
                          <a:pt x="126415" y="14478"/>
                        </a:lnTo>
                        <a:lnTo>
                          <a:pt x="126527" y="14478"/>
                        </a:lnTo>
                        <a:lnTo>
                          <a:pt x="126527" y="14497"/>
                        </a:lnTo>
                        <a:lnTo>
                          <a:pt x="126601" y="14497"/>
                        </a:lnTo>
                        <a:lnTo>
                          <a:pt x="126601" y="14515"/>
                        </a:lnTo>
                        <a:lnTo>
                          <a:pt x="126684" y="14515"/>
                        </a:lnTo>
                        <a:lnTo>
                          <a:pt x="126684" y="14524"/>
                        </a:lnTo>
                        <a:lnTo>
                          <a:pt x="126740" y="14524"/>
                        </a:lnTo>
                        <a:lnTo>
                          <a:pt x="126740" y="14543"/>
                        </a:lnTo>
                        <a:lnTo>
                          <a:pt x="126823" y="14543"/>
                        </a:lnTo>
                        <a:lnTo>
                          <a:pt x="126823" y="14561"/>
                        </a:lnTo>
                        <a:lnTo>
                          <a:pt x="126879" y="14561"/>
                        </a:lnTo>
                        <a:lnTo>
                          <a:pt x="126879" y="14571"/>
                        </a:lnTo>
                        <a:lnTo>
                          <a:pt x="126943" y="14571"/>
                        </a:lnTo>
                        <a:lnTo>
                          <a:pt x="126943" y="14589"/>
                        </a:lnTo>
                        <a:lnTo>
                          <a:pt x="126990" y="14589"/>
                        </a:lnTo>
                        <a:lnTo>
                          <a:pt x="126990" y="14608"/>
                        </a:lnTo>
                        <a:lnTo>
                          <a:pt x="127055" y="14608"/>
                        </a:lnTo>
                        <a:lnTo>
                          <a:pt x="127055" y="14617"/>
                        </a:lnTo>
                        <a:lnTo>
                          <a:pt x="127101" y="14617"/>
                        </a:lnTo>
                        <a:lnTo>
                          <a:pt x="127101" y="14636"/>
                        </a:lnTo>
                        <a:lnTo>
                          <a:pt x="127147" y="14636"/>
                        </a:lnTo>
                        <a:lnTo>
                          <a:pt x="127147" y="14654"/>
                        </a:lnTo>
                        <a:lnTo>
                          <a:pt x="127203" y="14654"/>
                        </a:lnTo>
                        <a:lnTo>
                          <a:pt x="127203" y="14663"/>
                        </a:lnTo>
                        <a:lnTo>
                          <a:pt x="127249" y="14663"/>
                        </a:lnTo>
                        <a:lnTo>
                          <a:pt x="127249" y="14682"/>
                        </a:lnTo>
                        <a:lnTo>
                          <a:pt x="127286" y="14682"/>
                        </a:lnTo>
                        <a:lnTo>
                          <a:pt x="127286" y="14700"/>
                        </a:lnTo>
                        <a:lnTo>
                          <a:pt x="127332" y="14700"/>
                        </a:lnTo>
                        <a:lnTo>
                          <a:pt x="127332" y="14710"/>
                        </a:lnTo>
                        <a:lnTo>
                          <a:pt x="127360" y="14710"/>
                        </a:lnTo>
                        <a:lnTo>
                          <a:pt x="127360" y="14728"/>
                        </a:lnTo>
                        <a:lnTo>
                          <a:pt x="127407" y="14728"/>
                        </a:lnTo>
                        <a:lnTo>
                          <a:pt x="127407" y="14747"/>
                        </a:lnTo>
                        <a:lnTo>
                          <a:pt x="127453" y="14747"/>
                        </a:lnTo>
                        <a:lnTo>
                          <a:pt x="127453" y="14756"/>
                        </a:lnTo>
                        <a:lnTo>
                          <a:pt x="127481" y="14756"/>
                        </a:lnTo>
                        <a:lnTo>
                          <a:pt x="127481" y="14775"/>
                        </a:lnTo>
                        <a:lnTo>
                          <a:pt x="127527" y="14775"/>
                        </a:lnTo>
                        <a:lnTo>
                          <a:pt x="127527" y="14793"/>
                        </a:lnTo>
                        <a:lnTo>
                          <a:pt x="127564" y="14793"/>
                        </a:lnTo>
                        <a:lnTo>
                          <a:pt x="127564" y="14802"/>
                        </a:lnTo>
                        <a:lnTo>
                          <a:pt x="127592" y="14802"/>
                        </a:lnTo>
                        <a:lnTo>
                          <a:pt x="127592" y="14821"/>
                        </a:lnTo>
                        <a:lnTo>
                          <a:pt x="127620" y="14821"/>
                        </a:lnTo>
                        <a:lnTo>
                          <a:pt x="127620" y="14839"/>
                        </a:lnTo>
                        <a:lnTo>
                          <a:pt x="127657" y="14839"/>
                        </a:lnTo>
                        <a:lnTo>
                          <a:pt x="127657" y="14849"/>
                        </a:lnTo>
                        <a:lnTo>
                          <a:pt x="127703" y="14849"/>
                        </a:lnTo>
                        <a:lnTo>
                          <a:pt x="127703" y="14867"/>
                        </a:lnTo>
                        <a:lnTo>
                          <a:pt x="127731" y="14867"/>
                        </a:lnTo>
                        <a:lnTo>
                          <a:pt x="127731" y="14886"/>
                        </a:lnTo>
                        <a:lnTo>
                          <a:pt x="127759" y="14886"/>
                        </a:lnTo>
                        <a:lnTo>
                          <a:pt x="127759" y="14895"/>
                        </a:lnTo>
                        <a:lnTo>
                          <a:pt x="127796" y="14895"/>
                        </a:lnTo>
                        <a:lnTo>
                          <a:pt x="127796" y="14913"/>
                        </a:lnTo>
                        <a:lnTo>
                          <a:pt x="127823" y="14913"/>
                        </a:lnTo>
                        <a:lnTo>
                          <a:pt x="127823" y="14932"/>
                        </a:lnTo>
                        <a:lnTo>
                          <a:pt x="127851" y="14932"/>
                        </a:lnTo>
                        <a:lnTo>
                          <a:pt x="127851" y="14941"/>
                        </a:lnTo>
                        <a:lnTo>
                          <a:pt x="127888" y="14941"/>
                        </a:lnTo>
                        <a:lnTo>
                          <a:pt x="127888" y="14960"/>
                        </a:lnTo>
                        <a:lnTo>
                          <a:pt x="127916" y="14960"/>
                        </a:lnTo>
                        <a:lnTo>
                          <a:pt x="127916" y="14978"/>
                        </a:lnTo>
                        <a:lnTo>
                          <a:pt x="127934" y="14978"/>
                        </a:lnTo>
                        <a:lnTo>
                          <a:pt x="127934" y="14988"/>
                        </a:lnTo>
                        <a:lnTo>
                          <a:pt x="127962" y="14988"/>
                        </a:lnTo>
                        <a:lnTo>
                          <a:pt x="127962" y="15006"/>
                        </a:lnTo>
                        <a:lnTo>
                          <a:pt x="127990" y="15006"/>
                        </a:lnTo>
                        <a:lnTo>
                          <a:pt x="127990" y="15025"/>
                        </a:lnTo>
                        <a:lnTo>
                          <a:pt x="128027" y="15025"/>
                        </a:lnTo>
                        <a:lnTo>
                          <a:pt x="128027" y="15034"/>
                        </a:lnTo>
                        <a:lnTo>
                          <a:pt x="128036" y="15034"/>
                        </a:lnTo>
                        <a:lnTo>
                          <a:pt x="128036" y="15052"/>
                        </a:lnTo>
                        <a:lnTo>
                          <a:pt x="128073" y="15052"/>
                        </a:lnTo>
                        <a:lnTo>
                          <a:pt x="128073" y="15071"/>
                        </a:lnTo>
                        <a:lnTo>
                          <a:pt x="128101" y="15071"/>
                        </a:lnTo>
                        <a:lnTo>
                          <a:pt x="128101" y="15080"/>
                        </a:lnTo>
                        <a:lnTo>
                          <a:pt x="128120" y="15080"/>
                        </a:lnTo>
                        <a:lnTo>
                          <a:pt x="128120" y="15099"/>
                        </a:lnTo>
                        <a:lnTo>
                          <a:pt x="128148" y="15099"/>
                        </a:lnTo>
                        <a:lnTo>
                          <a:pt x="128148" y="15117"/>
                        </a:lnTo>
                        <a:lnTo>
                          <a:pt x="128175" y="15117"/>
                        </a:lnTo>
                        <a:lnTo>
                          <a:pt x="128175" y="15126"/>
                        </a:lnTo>
                        <a:lnTo>
                          <a:pt x="128194" y="15126"/>
                        </a:lnTo>
                        <a:lnTo>
                          <a:pt x="128194" y="15145"/>
                        </a:lnTo>
                        <a:lnTo>
                          <a:pt x="128222" y="15145"/>
                        </a:lnTo>
                        <a:lnTo>
                          <a:pt x="128222" y="15164"/>
                        </a:lnTo>
                        <a:lnTo>
                          <a:pt x="128240" y="15164"/>
                        </a:lnTo>
                        <a:lnTo>
                          <a:pt x="128240" y="15173"/>
                        </a:lnTo>
                        <a:lnTo>
                          <a:pt x="128268" y="15173"/>
                        </a:lnTo>
                        <a:lnTo>
                          <a:pt x="128268" y="15191"/>
                        </a:lnTo>
                        <a:lnTo>
                          <a:pt x="128286" y="15191"/>
                        </a:lnTo>
                        <a:lnTo>
                          <a:pt x="128286" y="15210"/>
                        </a:lnTo>
                        <a:lnTo>
                          <a:pt x="128314" y="15210"/>
                        </a:lnTo>
                        <a:lnTo>
                          <a:pt x="128314" y="15219"/>
                        </a:lnTo>
                        <a:lnTo>
                          <a:pt x="128333" y="15219"/>
                        </a:lnTo>
                        <a:lnTo>
                          <a:pt x="128333" y="15238"/>
                        </a:lnTo>
                        <a:lnTo>
                          <a:pt x="128361" y="15238"/>
                        </a:lnTo>
                        <a:lnTo>
                          <a:pt x="128361" y="15256"/>
                        </a:lnTo>
                        <a:lnTo>
                          <a:pt x="128379" y="15256"/>
                        </a:lnTo>
                        <a:lnTo>
                          <a:pt x="128379" y="15265"/>
                        </a:lnTo>
                        <a:lnTo>
                          <a:pt x="128398" y="15265"/>
                        </a:lnTo>
                        <a:lnTo>
                          <a:pt x="128398" y="15284"/>
                        </a:lnTo>
                        <a:lnTo>
                          <a:pt x="128425" y="15284"/>
                        </a:lnTo>
                        <a:lnTo>
                          <a:pt x="128425" y="15302"/>
                        </a:lnTo>
                        <a:lnTo>
                          <a:pt x="128444" y="15302"/>
                        </a:lnTo>
                        <a:lnTo>
                          <a:pt x="128444" y="15312"/>
                        </a:lnTo>
                        <a:lnTo>
                          <a:pt x="128472" y="15312"/>
                        </a:lnTo>
                        <a:lnTo>
                          <a:pt x="128472" y="15330"/>
                        </a:lnTo>
                        <a:lnTo>
                          <a:pt x="128490" y="15330"/>
                        </a:lnTo>
                        <a:lnTo>
                          <a:pt x="128490" y="15349"/>
                        </a:lnTo>
                        <a:lnTo>
                          <a:pt x="128500" y="15349"/>
                        </a:lnTo>
                        <a:lnTo>
                          <a:pt x="128500" y="15358"/>
                        </a:lnTo>
                        <a:lnTo>
                          <a:pt x="128537" y="15358"/>
                        </a:lnTo>
                        <a:lnTo>
                          <a:pt x="128537" y="15377"/>
                        </a:lnTo>
                        <a:lnTo>
                          <a:pt x="128546" y="15377"/>
                        </a:lnTo>
                        <a:lnTo>
                          <a:pt x="128546" y="15395"/>
                        </a:lnTo>
                        <a:lnTo>
                          <a:pt x="128564" y="15395"/>
                        </a:lnTo>
                        <a:lnTo>
                          <a:pt x="128564" y="15404"/>
                        </a:lnTo>
                        <a:lnTo>
                          <a:pt x="128583" y="15404"/>
                        </a:lnTo>
                        <a:lnTo>
                          <a:pt x="128583" y="15423"/>
                        </a:lnTo>
                        <a:lnTo>
                          <a:pt x="128592" y="15423"/>
                        </a:lnTo>
                        <a:lnTo>
                          <a:pt x="128592" y="15441"/>
                        </a:lnTo>
                        <a:lnTo>
                          <a:pt x="128629" y="15441"/>
                        </a:lnTo>
                        <a:lnTo>
                          <a:pt x="128629" y="15451"/>
                        </a:lnTo>
                        <a:lnTo>
                          <a:pt x="128638" y="15451"/>
                        </a:lnTo>
                        <a:lnTo>
                          <a:pt x="128638" y="15469"/>
                        </a:lnTo>
                        <a:lnTo>
                          <a:pt x="128657" y="15469"/>
                        </a:lnTo>
                        <a:lnTo>
                          <a:pt x="128657" y="15488"/>
                        </a:lnTo>
                        <a:lnTo>
                          <a:pt x="128676" y="15488"/>
                        </a:lnTo>
                        <a:lnTo>
                          <a:pt x="128676" y="15497"/>
                        </a:lnTo>
                        <a:lnTo>
                          <a:pt x="128703" y="15497"/>
                        </a:lnTo>
                        <a:lnTo>
                          <a:pt x="128703" y="15516"/>
                        </a:lnTo>
                        <a:lnTo>
                          <a:pt x="128722" y="15516"/>
                        </a:lnTo>
                        <a:lnTo>
                          <a:pt x="128722" y="15534"/>
                        </a:lnTo>
                        <a:lnTo>
                          <a:pt x="128731" y="15534"/>
                        </a:lnTo>
                        <a:lnTo>
                          <a:pt x="128731" y="15543"/>
                        </a:lnTo>
                        <a:lnTo>
                          <a:pt x="128750" y="15543"/>
                        </a:lnTo>
                        <a:lnTo>
                          <a:pt x="128750" y="15562"/>
                        </a:lnTo>
                        <a:lnTo>
                          <a:pt x="128768" y="15562"/>
                        </a:lnTo>
                        <a:lnTo>
                          <a:pt x="128768" y="15580"/>
                        </a:lnTo>
                        <a:lnTo>
                          <a:pt x="128777" y="15580"/>
                        </a:lnTo>
                        <a:lnTo>
                          <a:pt x="128777" y="15590"/>
                        </a:lnTo>
                        <a:lnTo>
                          <a:pt x="128796" y="15590"/>
                        </a:lnTo>
                        <a:lnTo>
                          <a:pt x="128796" y="15608"/>
                        </a:lnTo>
                        <a:lnTo>
                          <a:pt x="128814" y="15608"/>
                        </a:lnTo>
                        <a:lnTo>
                          <a:pt x="128814" y="15627"/>
                        </a:lnTo>
                        <a:lnTo>
                          <a:pt x="128824" y="15627"/>
                        </a:lnTo>
                        <a:lnTo>
                          <a:pt x="128824" y="15636"/>
                        </a:lnTo>
                        <a:lnTo>
                          <a:pt x="128861" y="15636"/>
                        </a:lnTo>
                        <a:lnTo>
                          <a:pt x="128861" y="15654"/>
                        </a:lnTo>
                        <a:lnTo>
                          <a:pt x="128870" y="15654"/>
                        </a:lnTo>
                        <a:lnTo>
                          <a:pt x="128870" y="15673"/>
                        </a:lnTo>
                        <a:lnTo>
                          <a:pt x="128889" y="15673"/>
                        </a:lnTo>
                        <a:lnTo>
                          <a:pt x="128889" y="15682"/>
                        </a:lnTo>
                        <a:lnTo>
                          <a:pt x="128907" y="15682"/>
                        </a:lnTo>
                        <a:lnTo>
                          <a:pt x="128907" y="15701"/>
                        </a:lnTo>
                        <a:lnTo>
                          <a:pt x="128916" y="15701"/>
                        </a:lnTo>
                        <a:lnTo>
                          <a:pt x="128916" y="15719"/>
                        </a:lnTo>
                        <a:lnTo>
                          <a:pt x="128935" y="15719"/>
                        </a:lnTo>
                        <a:lnTo>
                          <a:pt x="128935" y="15729"/>
                        </a:lnTo>
                        <a:lnTo>
                          <a:pt x="128953" y="15729"/>
                        </a:lnTo>
                        <a:lnTo>
                          <a:pt x="128953" y="15747"/>
                        </a:lnTo>
                        <a:lnTo>
                          <a:pt x="128963" y="15747"/>
                        </a:lnTo>
                        <a:lnTo>
                          <a:pt x="128963" y="15766"/>
                        </a:lnTo>
                        <a:lnTo>
                          <a:pt x="128981" y="15766"/>
                        </a:lnTo>
                        <a:lnTo>
                          <a:pt x="128981" y="15775"/>
                        </a:lnTo>
                        <a:lnTo>
                          <a:pt x="129000" y="15775"/>
                        </a:lnTo>
                        <a:lnTo>
                          <a:pt x="129000" y="15793"/>
                        </a:lnTo>
                        <a:lnTo>
                          <a:pt x="129009" y="15793"/>
                        </a:lnTo>
                        <a:lnTo>
                          <a:pt x="129009" y="15812"/>
                        </a:lnTo>
                        <a:lnTo>
                          <a:pt x="129027" y="15812"/>
                        </a:lnTo>
                        <a:lnTo>
                          <a:pt x="129027" y="15821"/>
                        </a:lnTo>
                        <a:lnTo>
                          <a:pt x="129046" y="15821"/>
                        </a:lnTo>
                        <a:lnTo>
                          <a:pt x="129046" y="15840"/>
                        </a:lnTo>
                        <a:lnTo>
                          <a:pt x="129055" y="15840"/>
                        </a:lnTo>
                        <a:lnTo>
                          <a:pt x="129055" y="15867"/>
                        </a:lnTo>
                        <a:lnTo>
                          <a:pt x="129074" y="15867"/>
                        </a:lnTo>
                        <a:lnTo>
                          <a:pt x="129074" y="15886"/>
                        </a:lnTo>
                        <a:lnTo>
                          <a:pt x="129092" y="15886"/>
                        </a:lnTo>
                        <a:lnTo>
                          <a:pt x="129092" y="15905"/>
                        </a:lnTo>
                        <a:lnTo>
                          <a:pt x="129102" y="15905"/>
                        </a:lnTo>
                        <a:lnTo>
                          <a:pt x="129102" y="15914"/>
                        </a:lnTo>
                        <a:lnTo>
                          <a:pt x="129120" y="15914"/>
                        </a:lnTo>
                        <a:lnTo>
                          <a:pt x="129120" y="15932"/>
                        </a:lnTo>
                        <a:lnTo>
                          <a:pt x="129139" y="15932"/>
                        </a:lnTo>
                        <a:lnTo>
                          <a:pt x="129139" y="15951"/>
                        </a:lnTo>
                        <a:lnTo>
                          <a:pt x="129148" y="15951"/>
                        </a:lnTo>
                        <a:lnTo>
                          <a:pt x="129148" y="15960"/>
                        </a:lnTo>
                        <a:lnTo>
                          <a:pt x="129166" y="15960"/>
                        </a:lnTo>
                        <a:lnTo>
                          <a:pt x="129166" y="15979"/>
                        </a:lnTo>
                        <a:lnTo>
                          <a:pt x="129185" y="15979"/>
                        </a:lnTo>
                        <a:lnTo>
                          <a:pt x="129185" y="15997"/>
                        </a:lnTo>
                        <a:lnTo>
                          <a:pt x="129194" y="15997"/>
                        </a:lnTo>
                        <a:lnTo>
                          <a:pt x="129194" y="16025"/>
                        </a:lnTo>
                        <a:lnTo>
                          <a:pt x="129213" y="16025"/>
                        </a:lnTo>
                        <a:lnTo>
                          <a:pt x="129213" y="16043"/>
                        </a:lnTo>
                        <a:lnTo>
                          <a:pt x="129231" y="16043"/>
                        </a:lnTo>
                        <a:lnTo>
                          <a:pt x="129231" y="16053"/>
                        </a:lnTo>
                        <a:lnTo>
                          <a:pt x="129241" y="16053"/>
                        </a:lnTo>
                        <a:lnTo>
                          <a:pt x="129241" y="16071"/>
                        </a:lnTo>
                        <a:lnTo>
                          <a:pt x="129259" y="16071"/>
                        </a:lnTo>
                        <a:lnTo>
                          <a:pt x="129259" y="16099"/>
                        </a:lnTo>
                        <a:lnTo>
                          <a:pt x="129278" y="16099"/>
                        </a:lnTo>
                        <a:lnTo>
                          <a:pt x="129278" y="16118"/>
                        </a:lnTo>
                        <a:lnTo>
                          <a:pt x="129287" y="16118"/>
                        </a:lnTo>
                        <a:lnTo>
                          <a:pt x="129287" y="16136"/>
                        </a:lnTo>
                        <a:lnTo>
                          <a:pt x="129305" y="16136"/>
                        </a:lnTo>
                        <a:lnTo>
                          <a:pt x="129305" y="16145"/>
                        </a:lnTo>
                        <a:lnTo>
                          <a:pt x="129324" y="16145"/>
                        </a:lnTo>
                        <a:lnTo>
                          <a:pt x="129324" y="16182"/>
                        </a:lnTo>
                        <a:lnTo>
                          <a:pt x="129333" y="16182"/>
                        </a:lnTo>
                        <a:lnTo>
                          <a:pt x="129333" y="16192"/>
                        </a:lnTo>
                        <a:lnTo>
                          <a:pt x="129352" y="16192"/>
                        </a:lnTo>
                        <a:lnTo>
                          <a:pt x="129352" y="16210"/>
                        </a:lnTo>
                        <a:lnTo>
                          <a:pt x="129370" y="16210"/>
                        </a:lnTo>
                        <a:lnTo>
                          <a:pt x="129370" y="16238"/>
                        </a:lnTo>
                        <a:lnTo>
                          <a:pt x="129379" y="16238"/>
                        </a:lnTo>
                        <a:lnTo>
                          <a:pt x="129379" y="16257"/>
                        </a:lnTo>
                        <a:lnTo>
                          <a:pt x="129398" y="16257"/>
                        </a:lnTo>
                        <a:lnTo>
                          <a:pt x="129398" y="16275"/>
                        </a:lnTo>
                        <a:lnTo>
                          <a:pt x="129417" y="16275"/>
                        </a:lnTo>
                        <a:lnTo>
                          <a:pt x="129417" y="16303"/>
                        </a:lnTo>
                        <a:lnTo>
                          <a:pt x="129426" y="16303"/>
                        </a:lnTo>
                        <a:lnTo>
                          <a:pt x="129426" y="16321"/>
                        </a:lnTo>
                        <a:lnTo>
                          <a:pt x="129444" y="16321"/>
                        </a:lnTo>
                        <a:lnTo>
                          <a:pt x="129444" y="16331"/>
                        </a:lnTo>
                        <a:lnTo>
                          <a:pt x="129463" y="16331"/>
                        </a:lnTo>
                        <a:lnTo>
                          <a:pt x="129463" y="16368"/>
                        </a:lnTo>
                        <a:lnTo>
                          <a:pt x="129472" y="16368"/>
                        </a:lnTo>
                        <a:lnTo>
                          <a:pt x="129472" y="16377"/>
                        </a:lnTo>
                        <a:lnTo>
                          <a:pt x="129491" y="16377"/>
                        </a:lnTo>
                        <a:lnTo>
                          <a:pt x="129491" y="16414"/>
                        </a:lnTo>
                        <a:lnTo>
                          <a:pt x="129509" y="16414"/>
                        </a:lnTo>
                        <a:lnTo>
                          <a:pt x="129509" y="16442"/>
                        </a:lnTo>
                        <a:lnTo>
                          <a:pt x="129518" y="16442"/>
                        </a:lnTo>
                        <a:lnTo>
                          <a:pt x="129518" y="16460"/>
                        </a:lnTo>
                        <a:lnTo>
                          <a:pt x="129537" y="16460"/>
                        </a:lnTo>
                        <a:lnTo>
                          <a:pt x="129537" y="16488"/>
                        </a:lnTo>
                        <a:lnTo>
                          <a:pt x="129555" y="16488"/>
                        </a:lnTo>
                        <a:lnTo>
                          <a:pt x="129555" y="16507"/>
                        </a:lnTo>
                        <a:lnTo>
                          <a:pt x="129565" y="16507"/>
                        </a:lnTo>
                        <a:lnTo>
                          <a:pt x="129565" y="16534"/>
                        </a:lnTo>
                        <a:lnTo>
                          <a:pt x="129583" y="16534"/>
                        </a:lnTo>
                        <a:lnTo>
                          <a:pt x="129583" y="16553"/>
                        </a:lnTo>
                        <a:lnTo>
                          <a:pt x="129602" y="16553"/>
                        </a:lnTo>
                        <a:lnTo>
                          <a:pt x="129602" y="16581"/>
                        </a:lnTo>
                        <a:lnTo>
                          <a:pt x="129611" y="16581"/>
                        </a:lnTo>
                        <a:lnTo>
                          <a:pt x="129611" y="16599"/>
                        </a:lnTo>
                        <a:lnTo>
                          <a:pt x="129630" y="16599"/>
                        </a:lnTo>
                        <a:lnTo>
                          <a:pt x="129630" y="16627"/>
                        </a:lnTo>
                        <a:lnTo>
                          <a:pt x="129648" y="16627"/>
                        </a:lnTo>
                        <a:lnTo>
                          <a:pt x="129648" y="16655"/>
                        </a:lnTo>
                        <a:lnTo>
                          <a:pt x="129657" y="16655"/>
                        </a:lnTo>
                        <a:lnTo>
                          <a:pt x="129657" y="16692"/>
                        </a:lnTo>
                        <a:lnTo>
                          <a:pt x="129676" y="16692"/>
                        </a:lnTo>
                        <a:lnTo>
                          <a:pt x="129676" y="16720"/>
                        </a:lnTo>
                        <a:lnTo>
                          <a:pt x="129694" y="16720"/>
                        </a:lnTo>
                        <a:lnTo>
                          <a:pt x="129694" y="16747"/>
                        </a:lnTo>
                        <a:lnTo>
                          <a:pt x="129704" y="16747"/>
                        </a:lnTo>
                        <a:lnTo>
                          <a:pt x="129704" y="16766"/>
                        </a:lnTo>
                        <a:lnTo>
                          <a:pt x="129722" y="16766"/>
                        </a:lnTo>
                        <a:lnTo>
                          <a:pt x="129722" y="16794"/>
                        </a:lnTo>
                        <a:lnTo>
                          <a:pt x="129741" y="16794"/>
                        </a:lnTo>
                        <a:lnTo>
                          <a:pt x="129741" y="16831"/>
                        </a:lnTo>
                        <a:lnTo>
                          <a:pt x="129750" y="16831"/>
                        </a:lnTo>
                        <a:lnTo>
                          <a:pt x="129750" y="16859"/>
                        </a:lnTo>
                        <a:lnTo>
                          <a:pt x="129768" y="16859"/>
                        </a:lnTo>
                        <a:lnTo>
                          <a:pt x="129768" y="16886"/>
                        </a:lnTo>
                        <a:lnTo>
                          <a:pt x="129787" y="16886"/>
                        </a:lnTo>
                        <a:lnTo>
                          <a:pt x="129787" y="16923"/>
                        </a:lnTo>
                        <a:lnTo>
                          <a:pt x="129796" y="16923"/>
                        </a:lnTo>
                        <a:lnTo>
                          <a:pt x="129796" y="16951"/>
                        </a:lnTo>
                        <a:lnTo>
                          <a:pt x="129815" y="16951"/>
                        </a:lnTo>
                        <a:lnTo>
                          <a:pt x="129815" y="16979"/>
                        </a:lnTo>
                        <a:lnTo>
                          <a:pt x="129833" y="16979"/>
                        </a:lnTo>
                        <a:lnTo>
                          <a:pt x="129833" y="17016"/>
                        </a:lnTo>
                        <a:lnTo>
                          <a:pt x="129843" y="17016"/>
                        </a:lnTo>
                        <a:lnTo>
                          <a:pt x="129843" y="17062"/>
                        </a:lnTo>
                        <a:lnTo>
                          <a:pt x="129861" y="17062"/>
                        </a:lnTo>
                        <a:lnTo>
                          <a:pt x="129861" y="17090"/>
                        </a:lnTo>
                        <a:lnTo>
                          <a:pt x="129880" y="17090"/>
                        </a:lnTo>
                        <a:lnTo>
                          <a:pt x="129880" y="17118"/>
                        </a:lnTo>
                        <a:lnTo>
                          <a:pt x="129889" y="17118"/>
                        </a:lnTo>
                        <a:lnTo>
                          <a:pt x="129889" y="17155"/>
                        </a:lnTo>
                        <a:lnTo>
                          <a:pt x="129907" y="17155"/>
                        </a:lnTo>
                        <a:lnTo>
                          <a:pt x="129907" y="17201"/>
                        </a:lnTo>
                        <a:lnTo>
                          <a:pt x="129926" y="17201"/>
                        </a:lnTo>
                        <a:lnTo>
                          <a:pt x="129926" y="17229"/>
                        </a:lnTo>
                        <a:lnTo>
                          <a:pt x="129935" y="17229"/>
                        </a:lnTo>
                        <a:lnTo>
                          <a:pt x="129935" y="17257"/>
                        </a:lnTo>
                        <a:lnTo>
                          <a:pt x="129954" y="17257"/>
                        </a:lnTo>
                        <a:lnTo>
                          <a:pt x="129954" y="17248"/>
                        </a:lnTo>
                        <a:lnTo>
                          <a:pt x="129982" y="17248"/>
                        </a:lnTo>
                        <a:lnTo>
                          <a:pt x="129982" y="17229"/>
                        </a:lnTo>
                        <a:lnTo>
                          <a:pt x="130028" y="17229"/>
                        </a:lnTo>
                        <a:lnTo>
                          <a:pt x="130028" y="17211"/>
                        </a:lnTo>
                        <a:lnTo>
                          <a:pt x="130074" y="17211"/>
                        </a:lnTo>
                        <a:lnTo>
                          <a:pt x="130074" y="17201"/>
                        </a:lnTo>
                        <a:lnTo>
                          <a:pt x="130120" y="17201"/>
                        </a:lnTo>
                        <a:lnTo>
                          <a:pt x="130120" y="17183"/>
                        </a:lnTo>
                        <a:lnTo>
                          <a:pt x="130167" y="17183"/>
                        </a:lnTo>
                        <a:lnTo>
                          <a:pt x="130167" y="17164"/>
                        </a:lnTo>
                        <a:lnTo>
                          <a:pt x="130213" y="17164"/>
                        </a:lnTo>
                        <a:lnTo>
                          <a:pt x="130213" y="17155"/>
                        </a:lnTo>
                        <a:lnTo>
                          <a:pt x="130259" y="17155"/>
                        </a:lnTo>
                        <a:lnTo>
                          <a:pt x="130259" y="17136"/>
                        </a:lnTo>
                        <a:lnTo>
                          <a:pt x="130306" y="17136"/>
                        </a:lnTo>
                        <a:lnTo>
                          <a:pt x="130306" y="17118"/>
                        </a:lnTo>
                        <a:lnTo>
                          <a:pt x="130371" y="17118"/>
                        </a:lnTo>
                        <a:lnTo>
                          <a:pt x="130371" y="17109"/>
                        </a:lnTo>
                        <a:lnTo>
                          <a:pt x="130417" y="17109"/>
                        </a:lnTo>
                        <a:lnTo>
                          <a:pt x="130417" y="17090"/>
                        </a:lnTo>
                        <a:lnTo>
                          <a:pt x="130482" y="17090"/>
                        </a:lnTo>
                        <a:lnTo>
                          <a:pt x="130482" y="17072"/>
                        </a:lnTo>
                        <a:lnTo>
                          <a:pt x="130537" y="17072"/>
                        </a:lnTo>
                        <a:lnTo>
                          <a:pt x="130537" y="17062"/>
                        </a:lnTo>
                        <a:lnTo>
                          <a:pt x="130602" y="17062"/>
                        </a:lnTo>
                        <a:lnTo>
                          <a:pt x="130602" y="17044"/>
                        </a:lnTo>
                        <a:lnTo>
                          <a:pt x="130667" y="17044"/>
                        </a:lnTo>
                        <a:lnTo>
                          <a:pt x="130667" y="17025"/>
                        </a:lnTo>
                        <a:lnTo>
                          <a:pt x="130760" y="17025"/>
                        </a:lnTo>
                        <a:lnTo>
                          <a:pt x="130760" y="17016"/>
                        </a:lnTo>
                        <a:lnTo>
                          <a:pt x="130834" y="17016"/>
                        </a:lnTo>
                        <a:lnTo>
                          <a:pt x="130834" y="16998"/>
                        </a:lnTo>
                        <a:lnTo>
                          <a:pt x="130926" y="16998"/>
                        </a:lnTo>
                        <a:lnTo>
                          <a:pt x="130926" y="16979"/>
                        </a:lnTo>
                        <a:lnTo>
                          <a:pt x="131019" y="16979"/>
                        </a:lnTo>
                        <a:lnTo>
                          <a:pt x="131019" y="16970"/>
                        </a:lnTo>
                        <a:lnTo>
                          <a:pt x="131223" y="16970"/>
                        </a:lnTo>
                        <a:lnTo>
                          <a:pt x="131223" y="16951"/>
                        </a:lnTo>
                        <a:lnTo>
                          <a:pt x="131917" y="16951"/>
                        </a:lnTo>
                        <a:lnTo>
                          <a:pt x="131917" y="16970"/>
                        </a:lnTo>
                        <a:lnTo>
                          <a:pt x="132084" y="16970"/>
                        </a:lnTo>
                        <a:lnTo>
                          <a:pt x="132084" y="16979"/>
                        </a:lnTo>
                        <a:lnTo>
                          <a:pt x="132195" y="16979"/>
                        </a:lnTo>
                        <a:lnTo>
                          <a:pt x="132195" y="16998"/>
                        </a:lnTo>
                        <a:lnTo>
                          <a:pt x="132288" y="16998"/>
                        </a:lnTo>
                        <a:lnTo>
                          <a:pt x="132288" y="17016"/>
                        </a:lnTo>
                        <a:lnTo>
                          <a:pt x="132381" y="17016"/>
                        </a:lnTo>
                        <a:lnTo>
                          <a:pt x="132381" y="17025"/>
                        </a:lnTo>
                        <a:lnTo>
                          <a:pt x="132455" y="17025"/>
                        </a:lnTo>
                        <a:lnTo>
                          <a:pt x="132455" y="17044"/>
                        </a:lnTo>
                        <a:lnTo>
                          <a:pt x="132529" y="17044"/>
                        </a:lnTo>
                        <a:lnTo>
                          <a:pt x="132529" y="17062"/>
                        </a:lnTo>
                        <a:lnTo>
                          <a:pt x="132594" y="17062"/>
                        </a:lnTo>
                        <a:lnTo>
                          <a:pt x="132594" y="17072"/>
                        </a:lnTo>
                        <a:lnTo>
                          <a:pt x="132640" y="17072"/>
                        </a:lnTo>
                        <a:lnTo>
                          <a:pt x="132640" y="17090"/>
                        </a:lnTo>
                        <a:lnTo>
                          <a:pt x="132705" y="17090"/>
                        </a:lnTo>
                        <a:lnTo>
                          <a:pt x="132705" y="17109"/>
                        </a:lnTo>
                        <a:lnTo>
                          <a:pt x="132760" y="17109"/>
                        </a:lnTo>
                        <a:lnTo>
                          <a:pt x="132760" y="17118"/>
                        </a:lnTo>
                        <a:lnTo>
                          <a:pt x="132825" y="17118"/>
                        </a:lnTo>
                        <a:lnTo>
                          <a:pt x="132825" y="17136"/>
                        </a:lnTo>
                        <a:lnTo>
                          <a:pt x="132871" y="17136"/>
                        </a:lnTo>
                        <a:lnTo>
                          <a:pt x="132871" y="17155"/>
                        </a:lnTo>
                        <a:lnTo>
                          <a:pt x="132918" y="17155"/>
                        </a:lnTo>
                        <a:lnTo>
                          <a:pt x="132918" y="17164"/>
                        </a:lnTo>
                        <a:lnTo>
                          <a:pt x="132946" y="17164"/>
                        </a:lnTo>
                        <a:lnTo>
                          <a:pt x="132946" y="17183"/>
                        </a:lnTo>
                        <a:lnTo>
                          <a:pt x="132992" y="17183"/>
                        </a:lnTo>
                        <a:lnTo>
                          <a:pt x="132992" y="17201"/>
                        </a:lnTo>
                        <a:lnTo>
                          <a:pt x="133038" y="17201"/>
                        </a:lnTo>
                        <a:lnTo>
                          <a:pt x="133038" y="17211"/>
                        </a:lnTo>
                        <a:lnTo>
                          <a:pt x="133084" y="17211"/>
                        </a:lnTo>
                        <a:lnTo>
                          <a:pt x="133084" y="17229"/>
                        </a:lnTo>
                        <a:lnTo>
                          <a:pt x="133122" y="17229"/>
                        </a:lnTo>
                        <a:lnTo>
                          <a:pt x="133122" y="17248"/>
                        </a:lnTo>
                        <a:lnTo>
                          <a:pt x="133168" y="17248"/>
                        </a:lnTo>
                        <a:lnTo>
                          <a:pt x="133168" y="17257"/>
                        </a:lnTo>
                        <a:lnTo>
                          <a:pt x="133214" y="17257"/>
                        </a:lnTo>
                        <a:lnTo>
                          <a:pt x="133214" y="17275"/>
                        </a:lnTo>
                        <a:lnTo>
                          <a:pt x="133242" y="17275"/>
                        </a:lnTo>
                        <a:lnTo>
                          <a:pt x="133242" y="17294"/>
                        </a:lnTo>
                        <a:lnTo>
                          <a:pt x="133270" y="17294"/>
                        </a:lnTo>
                        <a:lnTo>
                          <a:pt x="133270" y="17303"/>
                        </a:lnTo>
                        <a:lnTo>
                          <a:pt x="133307" y="17303"/>
                        </a:lnTo>
                        <a:lnTo>
                          <a:pt x="133307" y="17322"/>
                        </a:lnTo>
                        <a:lnTo>
                          <a:pt x="133335" y="17322"/>
                        </a:lnTo>
                        <a:lnTo>
                          <a:pt x="133335" y="17340"/>
                        </a:lnTo>
                        <a:lnTo>
                          <a:pt x="133381" y="17340"/>
                        </a:lnTo>
                        <a:lnTo>
                          <a:pt x="133381" y="17349"/>
                        </a:lnTo>
                        <a:lnTo>
                          <a:pt x="133409" y="17349"/>
                        </a:lnTo>
                        <a:lnTo>
                          <a:pt x="133409" y="17368"/>
                        </a:lnTo>
                        <a:lnTo>
                          <a:pt x="133446" y="17368"/>
                        </a:lnTo>
                        <a:lnTo>
                          <a:pt x="133446" y="17387"/>
                        </a:lnTo>
                        <a:lnTo>
                          <a:pt x="133474" y="17387"/>
                        </a:lnTo>
                        <a:lnTo>
                          <a:pt x="133474" y="17396"/>
                        </a:lnTo>
                        <a:lnTo>
                          <a:pt x="133501" y="17396"/>
                        </a:lnTo>
                        <a:lnTo>
                          <a:pt x="133501" y="17414"/>
                        </a:lnTo>
                        <a:lnTo>
                          <a:pt x="133538" y="17414"/>
                        </a:lnTo>
                        <a:lnTo>
                          <a:pt x="133538" y="17433"/>
                        </a:lnTo>
                        <a:lnTo>
                          <a:pt x="133566" y="17433"/>
                        </a:lnTo>
                        <a:lnTo>
                          <a:pt x="133566" y="17442"/>
                        </a:lnTo>
                        <a:lnTo>
                          <a:pt x="133594" y="17442"/>
                        </a:lnTo>
                        <a:lnTo>
                          <a:pt x="133594" y="17461"/>
                        </a:lnTo>
                        <a:lnTo>
                          <a:pt x="133612" y="17461"/>
                        </a:lnTo>
                        <a:lnTo>
                          <a:pt x="133612" y="17479"/>
                        </a:lnTo>
                        <a:lnTo>
                          <a:pt x="133640" y="17479"/>
                        </a:lnTo>
                        <a:lnTo>
                          <a:pt x="133640" y="17488"/>
                        </a:lnTo>
                        <a:lnTo>
                          <a:pt x="133677" y="17488"/>
                        </a:lnTo>
                        <a:lnTo>
                          <a:pt x="133677" y="17507"/>
                        </a:lnTo>
                        <a:lnTo>
                          <a:pt x="133705" y="17507"/>
                        </a:lnTo>
                        <a:lnTo>
                          <a:pt x="133705" y="17525"/>
                        </a:lnTo>
                        <a:lnTo>
                          <a:pt x="133724" y="17525"/>
                        </a:lnTo>
                        <a:lnTo>
                          <a:pt x="133724" y="17535"/>
                        </a:lnTo>
                        <a:lnTo>
                          <a:pt x="133751" y="17535"/>
                        </a:lnTo>
                        <a:lnTo>
                          <a:pt x="133751" y="17553"/>
                        </a:lnTo>
                        <a:lnTo>
                          <a:pt x="133779" y="17553"/>
                        </a:lnTo>
                        <a:lnTo>
                          <a:pt x="133779" y="17572"/>
                        </a:lnTo>
                        <a:lnTo>
                          <a:pt x="133816" y="17572"/>
                        </a:lnTo>
                        <a:lnTo>
                          <a:pt x="133816" y="17581"/>
                        </a:lnTo>
                        <a:lnTo>
                          <a:pt x="133825" y="17581"/>
                        </a:lnTo>
                        <a:lnTo>
                          <a:pt x="133825" y="17600"/>
                        </a:lnTo>
                        <a:lnTo>
                          <a:pt x="133863" y="17600"/>
                        </a:lnTo>
                        <a:lnTo>
                          <a:pt x="133863" y="17618"/>
                        </a:lnTo>
                        <a:lnTo>
                          <a:pt x="133872" y="17618"/>
                        </a:lnTo>
                        <a:lnTo>
                          <a:pt x="133872" y="17627"/>
                        </a:lnTo>
                        <a:lnTo>
                          <a:pt x="133909" y="17627"/>
                        </a:lnTo>
                        <a:lnTo>
                          <a:pt x="133909" y="17646"/>
                        </a:lnTo>
                        <a:lnTo>
                          <a:pt x="133918" y="17646"/>
                        </a:lnTo>
                        <a:lnTo>
                          <a:pt x="133918" y="17664"/>
                        </a:lnTo>
                        <a:lnTo>
                          <a:pt x="133955" y="17664"/>
                        </a:lnTo>
                        <a:lnTo>
                          <a:pt x="133955" y="17674"/>
                        </a:lnTo>
                        <a:lnTo>
                          <a:pt x="133964" y="17674"/>
                        </a:lnTo>
                        <a:lnTo>
                          <a:pt x="133964" y="17692"/>
                        </a:lnTo>
                        <a:lnTo>
                          <a:pt x="134001" y="17692"/>
                        </a:lnTo>
                        <a:lnTo>
                          <a:pt x="134001" y="17711"/>
                        </a:lnTo>
                        <a:lnTo>
                          <a:pt x="134011" y="17711"/>
                        </a:lnTo>
                        <a:lnTo>
                          <a:pt x="134011" y="17720"/>
                        </a:lnTo>
                        <a:lnTo>
                          <a:pt x="134048" y="17720"/>
                        </a:lnTo>
                        <a:lnTo>
                          <a:pt x="134048" y="17739"/>
                        </a:lnTo>
                        <a:lnTo>
                          <a:pt x="134057" y="17739"/>
                        </a:lnTo>
                        <a:lnTo>
                          <a:pt x="134057" y="17757"/>
                        </a:lnTo>
                        <a:lnTo>
                          <a:pt x="134076" y="17757"/>
                        </a:lnTo>
                        <a:lnTo>
                          <a:pt x="134076" y="17766"/>
                        </a:lnTo>
                        <a:lnTo>
                          <a:pt x="134103" y="17766"/>
                        </a:lnTo>
                        <a:lnTo>
                          <a:pt x="134103" y="17785"/>
                        </a:lnTo>
                        <a:lnTo>
                          <a:pt x="134122" y="17785"/>
                        </a:lnTo>
                        <a:lnTo>
                          <a:pt x="134122" y="17803"/>
                        </a:lnTo>
                        <a:lnTo>
                          <a:pt x="134150" y="17803"/>
                        </a:lnTo>
                        <a:lnTo>
                          <a:pt x="134150" y="17813"/>
                        </a:lnTo>
                        <a:lnTo>
                          <a:pt x="134168" y="17813"/>
                        </a:lnTo>
                        <a:lnTo>
                          <a:pt x="134168" y="17831"/>
                        </a:lnTo>
                        <a:lnTo>
                          <a:pt x="134187" y="17831"/>
                        </a:lnTo>
                        <a:lnTo>
                          <a:pt x="134187" y="17850"/>
                        </a:lnTo>
                        <a:lnTo>
                          <a:pt x="134196" y="17850"/>
                        </a:lnTo>
                        <a:lnTo>
                          <a:pt x="134196" y="17859"/>
                        </a:lnTo>
                        <a:lnTo>
                          <a:pt x="134215" y="17859"/>
                        </a:lnTo>
                        <a:lnTo>
                          <a:pt x="134215" y="17877"/>
                        </a:lnTo>
                        <a:lnTo>
                          <a:pt x="134242" y="17877"/>
                        </a:lnTo>
                        <a:lnTo>
                          <a:pt x="134242" y="17896"/>
                        </a:lnTo>
                        <a:lnTo>
                          <a:pt x="134261" y="17896"/>
                        </a:lnTo>
                        <a:lnTo>
                          <a:pt x="134261" y="17905"/>
                        </a:lnTo>
                        <a:lnTo>
                          <a:pt x="134279" y="17905"/>
                        </a:lnTo>
                        <a:lnTo>
                          <a:pt x="134279" y="17924"/>
                        </a:lnTo>
                        <a:lnTo>
                          <a:pt x="134289" y="17924"/>
                        </a:lnTo>
                        <a:lnTo>
                          <a:pt x="134289" y="17942"/>
                        </a:lnTo>
                        <a:lnTo>
                          <a:pt x="134307" y="17942"/>
                        </a:lnTo>
                        <a:lnTo>
                          <a:pt x="134307" y="17952"/>
                        </a:lnTo>
                        <a:lnTo>
                          <a:pt x="134335" y="17952"/>
                        </a:lnTo>
                        <a:lnTo>
                          <a:pt x="134335" y="17970"/>
                        </a:lnTo>
                        <a:lnTo>
                          <a:pt x="134353" y="17970"/>
                        </a:lnTo>
                        <a:lnTo>
                          <a:pt x="134353" y="17989"/>
                        </a:lnTo>
                        <a:lnTo>
                          <a:pt x="134372" y="17989"/>
                        </a:lnTo>
                        <a:lnTo>
                          <a:pt x="134372" y="17998"/>
                        </a:lnTo>
                        <a:lnTo>
                          <a:pt x="134381" y="17998"/>
                        </a:lnTo>
                        <a:lnTo>
                          <a:pt x="134381" y="18016"/>
                        </a:lnTo>
                        <a:lnTo>
                          <a:pt x="134418" y="18016"/>
                        </a:lnTo>
                        <a:lnTo>
                          <a:pt x="134418" y="18035"/>
                        </a:lnTo>
                        <a:lnTo>
                          <a:pt x="134428" y="18035"/>
                        </a:lnTo>
                        <a:lnTo>
                          <a:pt x="134428" y="18044"/>
                        </a:lnTo>
                        <a:lnTo>
                          <a:pt x="134446" y="18044"/>
                        </a:lnTo>
                        <a:lnTo>
                          <a:pt x="134446" y="18063"/>
                        </a:lnTo>
                        <a:lnTo>
                          <a:pt x="134465" y="18063"/>
                        </a:lnTo>
                        <a:lnTo>
                          <a:pt x="134465" y="18081"/>
                        </a:lnTo>
                        <a:lnTo>
                          <a:pt x="134474" y="18081"/>
                        </a:lnTo>
                        <a:lnTo>
                          <a:pt x="134474" y="18090"/>
                        </a:lnTo>
                        <a:lnTo>
                          <a:pt x="134492" y="18090"/>
                        </a:lnTo>
                        <a:lnTo>
                          <a:pt x="134492" y="18109"/>
                        </a:lnTo>
                        <a:lnTo>
                          <a:pt x="134511" y="18109"/>
                        </a:lnTo>
                        <a:lnTo>
                          <a:pt x="134511" y="18128"/>
                        </a:lnTo>
                        <a:lnTo>
                          <a:pt x="134520" y="18128"/>
                        </a:lnTo>
                        <a:lnTo>
                          <a:pt x="134520" y="18137"/>
                        </a:lnTo>
                        <a:lnTo>
                          <a:pt x="134539" y="18137"/>
                        </a:lnTo>
                        <a:lnTo>
                          <a:pt x="134539" y="18155"/>
                        </a:lnTo>
                        <a:lnTo>
                          <a:pt x="134557" y="18155"/>
                        </a:lnTo>
                        <a:lnTo>
                          <a:pt x="134557" y="18174"/>
                        </a:lnTo>
                        <a:lnTo>
                          <a:pt x="134566" y="18174"/>
                        </a:lnTo>
                        <a:lnTo>
                          <a:pt x="134566" y="18183"/>
                        </a:lnTo>
                        <a:lnTo>
                          <a:pt x="134585" y="18183"/>
                        </a:lnTo>
                        <a:lnTo>
                          <a:pt x="134585" y="18202"/>
                        </a:lnTo>
                        <a:lnTo>
                          <a:pt x="134604" y="18202"/>
                        </a:lnTo>
                        <a:lnTo>
                          <a:pt x="134604" y="18220"/>
                        </a:lnTo>
                        <a:lnTo>
                          <a:pt x="134613" y="18220"/>
                        </a:lnTo>
                        <a:lnTo>
                          <a:pt x="134613" y="18229"/>
                        </a:lnTo>
                        <a:lnTo>
                          <a:pt x="134631" y="18229"/>
                        </a:lnTo>
                        <a:lnTo>
                          <a:pt x="134631" y="18248"/>
                        </a:lnTo>
                        <a:lnTo>
                          <a:pt x="134650" y="18248"/>
                        </a:lnTo>
                        <a:lnTo>
                          <a:pt x="134650" y="18266"/>
                        </a:lnTo>
                        <a:lnTo>
                          <a:pt x="134659" y="18266"/>
                        </a:lnTo>
                        <a:lnTo>
                          <a:pt x="134659" y="18276"/>
                        </a:lnTo>
                        <a:lnTo>
                          <a:pt x="134678" y="18276"/>
                        </a:lnTo>
                        <a:lnTo>
                          <a:pt x="134678" y="18294"/>
                        </a:lnTo>
                        <a:lnTo>
                          <a:pt x="134696" y="18294"/>
                        </a:lnTo>
                        <a:lnTo>
                          <a:pt x="134696" y="18313"/>
                        </a:lnTo>
                        <a:lnTo>
                          <a:pt x="134705" y="18313"/>
                        </a:lnTo>
                        <a:lnTo>
                          <a:pt x="134705" y="18341"/>
                        </a:lnTo>
                        <a:lnTo>
                          <a:pt x="134724" y="18341"/>
                        </a:lnTo>
                        <a:lnTo>
                          <a:pt x="134724" y="18359"/>
                        </a:lnTo>
                        <a:lnTo>
                          <a:pt x="134742" y="18359"/>
                        </a:lnTo>
                        <a:lnTo>
                          <a:pt x="134742" y="18368"/>
                        </a:lnTo>
                        <a:lnTo>
                          <a:pt x="134752" y="18368"/>
                        </a:lnTo>
                        <a:lnTo>
                          <a:pt x="134752" y="18387"/>
                        </a:lnTo>
                        <a:lnTo>
                          <a:pt x="134770" y="18387"/>
                        </a:lnTo>
                        <a:lnTo>
                          <a:pt x="134770" y="18405"/>
                        </a:lnTo>
                        <a:lnTo>
                          <a:pt x="134789" y="18405"/>
                        </a:lnTo>
                        <a:lnTo>
                          <a:pt x="134789" y="18433"/>
                        </a:lnTo>
                        <a:lnTo>
                          <a:pt x="134798" y="18433"/>
                        </a:lnTo>
                        <a:lnTo>
                          <a:pt x="134798" y="18452"/>
                        </a:lnTo>
                        <a:lnTo>
                          <a:pt x="134817" y="18452"/>
                        </a:lnTo>
                        <a:lnTo>
                          <a:pt x="134817" y="18461"/>
                        </a:lnTo>
                        <a:lnTo>
                          <a:pt x="134835" y="18461"/>
                        </a:lnTo>
                        <a:lnTo>
                          <a:pt x="134835" y="18480"/>
                        </a:lnTo>
                        <a:lnTo>
                          <a:pt x="134844" y="18480"/>
                        </a:lnTo>
                        <a:lnTo>
                          <a:pt x="134844" y="18498"/>
                        </a:lnTo>
                        <a:lnTo>
                          <a:pt x="134863" y="18498"/>
                        </a:lnTo>
                        <a:lnTo>
                          <a:pt x="134863" y="18507"/>
                        </a:lnTo>
                        <a:lnTo>
                          <a:pt x="134881" y="18507"/>
                        </a:lnTo>
                        <a:lnTo>
                          <a:pt x="134881" y="18544"/>
                        </a:lnTo>
                        <a:lnTo>
                          <a:pt x="134891" y="18544"/>
                        </a:lnTo>
                        <a:lnTo>
                          <a:pt x="134891" y="18554"/>
                        </a:lnTo>
                        <a:lnTo>
                          <a:pt x="134909" y="18554"/>
                        </a:lnTo>
                        <a:lnTo>
                          <a:pt x="134909" y="18572"/>
                        </a:lnTo>
                        <a:lnTo>
                          <a:pt x="134928" y="18572"/>
                        </a:lnTo>
                        <a:lnTo>
                          <a:pt x="134928" y="18591"/>
                        </a:lnTo>
                        <a:lnTo>
                          <a:pt x="134937" y="18591"/>
                        </a:lnTo>
                        <a:lnTo>
                          <a:pt x="134937" y="18618"/>
                        </a:lnTo>
                        <a:lnTo>
                          <a:pt x="134956" y="18618"/>
                        </a:lnTo>
                        <a:lnTo>
                          <a:pt x="134956" y="18637"/>
                        </a:lnTo>
                        <a:lnTo>
                          <a:pt x="134974" y="18637"/>
                        </a:lnTo>
                        <a:lnTo>
                          <a:pt x="134974" y="18665"/>
                        </a:lnTo>
                        <a:lnTo>
                          <a:pt x="134983" y="18665"/>
                        </a:lnTo>
                        <a:lnTo>
                          <a:pt x="134983" y="18683"/>
                        </a:lnTo>
                        <a:lnTo>
                          <a:pt x="135002" y="18683"/>
                        </a:lnTo>
                        <a:lnTo>
                          <a:pt x="135002" y="18693"/>
                        </a:lnTo>
                        <a:lnTo>
                          <a:pt x="135020" y="18693"/>
                        </a:lnTo>
                        <a:lnTo>
                          <a:pt x="135020" y="18730"/>
                        </a:lnTo>
                        <a:lnTo>
                          <a:pt x="135030" y="18730"/>
                        </a:lnTo>
                        <a:lnTo>
                          <a:pt x="135030" y="18739"/>
                        </a:lnTo>
                        <a:lnTo>
                          <a:pt x="135048" y="18739"/>
                        </a:lnTo>
                        <a:lnTo>
                          <a:pt x="135048" y="18757"/>
                        </a:lnTo>
                        <a:lnTo>
                          <a:pt x="135067" y="18757"/>
                        </a:lnTo>
                        <a:lnTo>
                          <a:pt x="135067" y="18785"/>
                        </a:lnTo>
                        <a:lnTo>
                          <a:pt x="135076" y="18785"/>
                        </a:lnTo>
                        <a:lnTo>
                          <a:pt x="135076" y="18757"/>
                        </a:lnTo>
                        <a:lnTo>
                          <a:pt x="135067" y="18757"/>
                        </a:lnTo>
                        <a:lnTo>
                          <a:pt x="135067" y="18711"/>
                        </a:lnTo>
                        <a:lnTo>
                          <a:pt x="135048" y="18711"/>
                        </a:lnTo>
                        <a:lnTo>
                          <a:pt x="135048" y="18637"/>
                        </a:lnTo>
                        <a:lnTo>
                          <a:pt x="135030" y="18637"/>
                        </a:lnTo>
                        <a:lnTo>
                          <a:pt x="135030" y="18544"/>
                        </a:lnTo>
                        <a:lnTo>
                          <a:pt x="135020" y="18544"/>
                        </a:lnTo>
                        <a:lnTo>
                          <a:pt x="135020" y="18183"/>
                        </a:lnTo>
                        <a:lnTo>
                          <a:pt x="135030" y="18183"/>
                        </a:lnTo>
                        <a:lnTo>
                          <a:pt x="135030" y="18081"/>
                        </a:lnTo>
                        <a:lnTo>
                          <a:pt x="135048" y="18081"/>
                        </a:lnTo>
                        <a:lnTo>
                          <a:pt x="135048" y="18016"/>
                        </a:lnTo>
                        <a:lnTo>
                          <a:pt x="135067" y="18016"/>
                        </a:lnTo>
                        <a:lnTo>
                          <a:pt x="135067" y="17952"/>
                        </a:lnTo>
                        <a:lnTo>
                          <a:pt x="135076" y="17952"/>
                        </a:lnTo>
                        <a:lnTo>
                          <a:pt x="135076" y="17905"/>
                        </a:lnTo>
                        <a:lnTo>
                          <a:pt x="135094" y="17905"/>
                        </a:lnTo>
                        <a:lnTo>
                          <a:pt x="135094" y="17859"/>
                        </a:lnTo>
                        <a:lnTo>
                          <a:pt x="135113" y="17859"/>
                        </a:lnTo>
                        <a:lnTo>
                          <a:pt x="135113" y="17831"/>
                        </a:lnTo>
                        <a:lnTo>
                          <a:pt x="135122" y="17831"/>
                        </a:lnTo>
                        <a:lnTo>
                          <a:pt x="135122" y="17803"/>
                        </a:lnTo>
                        <a:lnTo>
                          <a:pt x="135141" y="17803"/>
                        </a:lnTo>
                        <a:lnTo>
                          <a:pt x="135141" y="17757"/>
                        </a:lnTo>
                        <a:lnTo>
                          <a:pt x="135159" y="17757"/>
                        </a:lnTo>
                        <a:lnTo>
                          <a:pt x="135159" y="17720"/>
                        </a:lnTo>
                        <a:lnTo>
                          <a:pt x="135169" y="17720"/>
                        </a:lnTo>
                        <a:lnTo>
                          <a:pt x="135169" y="17692"/>
                        </a:lnTo>
                        <a:lnTo>
                          <a:pt x="135187" y="17692"/>
                        </a:lnTo>
                        <a:lnTo>
                          <a:pt x="135187" y="17674"/>
                        </a:lnTo>
                        <a:lnTo>
                          <a:pt x="135206" y="17674"/>
                        </a:lnTo>
                        <a:lnTo>
                          <a:pt x="135206" y="17646"/>
                        </a:lnTo>
                        <a:lnTo>
                          <a:pt x="135215" y="17646"/>
                        </a:lnTo>
                        <a:lnTo>
                          <a:pt x="135215" y="17627"/>
                        </a:lnTo>
                        <a:lnTo>
                          <a:pt x="135233" y="17627"/>
                        </a:lnTo>
                        <a:lnTo>
                          <a:pt x="135233" y="17600"/>
                        </a:lnTo>
                        <a:lnTo>
                          <a:pt x="135252" y="17600"/>
                        </a:lnTo>
                        <a:lnTo>
                          <a:pt x="135252" y="17572"/>
                        </a:lnTo>
                        <a:lnTo>
                          <a:pt x="135261" y="17572"/>
                        </a:lnTo>
                        <a:lnTo>
                          <a:pt x="135261" y="17553"/>
                        </a:lnTo>
                        <a:lnTo>
                          <a:pt x="135280" y="17553"/>
                        </a:lnTo>
                        <a:lnTo>
                          <a:pt x="135280" y="17535"/>
                        </a:lnTo>
                        <a:lnTo>
                          <a:pt x="135298" y="17535"/>
                        </a:lnTo>
                        <a:lnTo>
                          <a:pt x="135298" y="17507"/>
                        </a:lnTo>
                        <a:lnTo>
                          <a:pt x="135307" y="17507"/>
                        </a:lnTo>
                        <a:lnTo>
                          <a:pt x="135307" y="17488"/>
                        </a:lnTo>
                        <a:lnTo>
                          <a:pt x="135326" y="17488"/>
                        </a:lnTo>
                        <a:lnTo>
                          <a:pt x="135326" y="17479"/>
                        </a:lnTo>
                        <a:lnTo>
                          <a:pt x="135345" y="17479"/>
                        </a:lnTo>
                        <a:lnTo>
                          <a:pt x="135345" y="17461"/>
                        </a:lnTo>
                        <a:lnTo>
                          <a:pt x="135354" y="17461"/>
                        </a:lnTo>
                        <a:lnTo>
                          <a:pt x="135354" y="17433"/>
                        </a:lnTo>
                        <a:lnTo>
                          <a:pt x="135372" y="17433"/>
                        </a:lnTo>
                        <a:lnTo>
                          <a:pt x="135372" y="17414"/>
                        </a:lnTo>
                        <a:lnTo>
                          <a:pt x="135391" y="17414"/>
                        </a:lnTo>
                        <a:lnTo>
                          <a:pt x="135391" y="17396"/>
                        </a:lnTo>
                        <a:lnTo>
                          <a:pt x="135400" y="17396"/>
                        </a:lnTo>
                        <a:lnTo>
                          <a:pt x="135400" y="17387"/>
                        </a:lnTo>
                        <a:lnTo>
                          <a:pt x="135419" y="17387"/>
                        </a:lnTo>
                        <a:lnTo>
                          <a:pt x="135419" y="17368"/>
                        </a:lnTo>
                        <a:lnTo>
                          <a:pt x="135437" y="17368"/>
                        </a:lnTo>
                        <a:lnTo>
                          <a:pt x="135437" y="17349"/>
                        </a:lnTo>
                        <a:lnTo>
                          <a:pt x="135465" y="17349"/>
                        </a:lnTo>
                        <a:lnTo>
                          <a:pt x="135465" y="17340"/>
                        </a:lnTo>
                        <a:lnTo>
                          <a:pt x="135483" y="17340"/>
                        </a:lnTo>
                        <a:lnTo>
                          <a:pt x="135483" y="17322"/>
                        </a:lnTo>
                        <a:lnTo>
                          <a:pt x="135493" y="17322"/>
                        </a:lnTo>
                        <a:lnTo>
                          <a:pt x="135493" y="17303"/>
                        </a:lnTo>
                        <a:lnTo>
                          <a:pt x="135511" y="17303"/>
                        </a:lnTo>
                        <a:lnTo>
                          <a:pt x="135511" y="17294"/>
                        </a:lnTo>
                        <a:lnTo>
                          <a:pt x="135539" y="17294"/>
                        </a:lnTo>
                        <a:lnTo>
                          <a:pt x="135539" y="17275"/>
                        </a:lnTo>
                        <a:lnTo>
                          <a:pt x="135558" y="17275"/>
                        </a:lnTo>
                        <a:lnTo>
                          <a:pt x="135558" y="17257"/>
                        </a:lnTo>
                        <a:lnTo>
                          <a:pt x="135576" y="17257"/>
                        </a:lnTo>
                        <a:lnTo>
                          <a:pt x="135576" y="17248"/>
                        </a:lnTo>
                        <a:lnTo>
                          <a:pt x="135585" y="17248"/>
                        </a:lnTo>
                        <a:lnTo>
                          <a:pt x="135585" y="17229"/>
                        </a:lnTo>
                        <a:lnTo>
                          <a:pt x="135622" y="17229"/>
                        </a:lnTo>
                        <a:lnTo>
                          <a:pt x="135622" y="17211"/>
                        </a:lnTo>
                        <a:lnTo>
                          <a:pt x="135650" y="17211"/>
                        </a:lnTo>
                        <a:lnTo>
                          <a:pt x="135650" y="17201"/>
                        </a:lnTo>
                        <a:lnTo>
                          <a:pt x="135669" y="17201"/>
                        </a:lnTo>
                        <a:lnTo>
                          <a:pt x="135669" y="17183"/>
                        </a:lnTo>
                        <a:lnTo>
                          <a:pt x="135697" y="17183"/>
                        </a:lnTo>
                        <a:lnTo>
                          <a:pt x="135697" y="17164"/>
                        </a:lnTo>
                        <a:lnTo>
                          <a:pt x="135724" y="17164"/>
                        </a:lnTo>
                        <a:lnTo>
                          <a:pt x="135724" y="17155"/>
                        </a:lnTo>
                        <a:lnTo>
                          <a:pt x="135743" y="17155"/>
                        </a:lnTo>
                        <a:lnTo>
                          <a:pt x="135743" y="17136"/>
                        </a:lnTo>
                        <a:lnTo>
                          <a:pt x="135771" y="17136"/>
                        </a:lnTo>
                        <a:lnTo>
                          <a:pt x="135771" y="17118"/>
                        </a:lnTo>
                        <a:lnTo>
                          <a:pt x="135808" y="17118"/>
                        </a:lnTo>
                        <a:lnTo>
                          <a:pt x="135808" y="17109"/>
                        </a:lnTo>
                        <a:lnTo>
                          <a:pt x="135835" y="17109"/>
                        </a:lnTo>
                        <a:lnTo>
                          <a:pt x="135835" y="17090"/>
                        </a:lnTo>
                        <a:lnTo>
                          <a:pt x="135882" y="17090"/>
                        </a:lnTo>
                        <a:lnTo>
                          <a:pt x="135882" y="17072"/>
                        </a:lnTo>
                        <a:lnTo>
                          <a:pt x="135928" y="17072"/>
                        </a:lnTo>
                        <a:lnTo>
                          <a:pt x="135928" y="17062"/>
                        </a:lnTo>
                        <a:lnTo>
                          <a:pt x="135974" y="17062"/>
                        </a:lnTo>
                        <a:lnTo>
                          <a:pt x="135974" y="17044"/>
                        </a:lnTo>
                        <a:lnTo>
                          <a:pt x="136021" y="17044"/>
                        </a:lnTo>
                        <a:lnTo>
                          <a:pt x="136021" y="17025"/>
                        </a:lnTo>
                        <a:lnTo>
                          <a:pt x="136067" y="17025"/>
                        </a:lnTo>
                        <a:lnTo>
                          <a:pt x="136067" y="17016"/>
                        </a:lnTo>
                        <a:lnTo>
                          <a:pt x="136132" y="17016"/>
                        </a:lnTo>
                        <a:lnTo>
                          <a:pt x="136132" y="16998"/>
                        </a:lnTo>
                        <a:lnTo>
                          <a:pt x="136234" y="16998"/>
                        </a:lnTo>
                        <a:lnTo>
                          <a:pt x="136234" y="16979"/>
                        </a:lnTo>
                        <a:lnTo>
                          <a:pt x="136595" y="16979"/>
                        </a:lnTo>
                        <a:lnTo>
                          <a:pt x="136595" y="16998"/>
                        </a:lnTo>
                        <a:lnTo>
                          <a:pt x="136715" y="16998"/>
                        </a:lnTo>
                        <a:lnTo>
                          <a:pt x="136715" y="17016"/>
                        </a:lnTo>
                        <a:lnTo>
                          <a:pt x="136780" y="17016"/>
                        </a:lnTo>
                        <a:lnTo>
                          <a:pt x="136780" y="17025"/>
                        </a:lnTo>
                        <a:lnTo>
                          <a:pt x="136836" y="17025"/>
                        </a:lnTo>
                        <a:lnTo>
                          <a:pt x="136836" y="17044"/>
                        </a:lnTo>
                        <a:lnTo>
                          <a:pt x="136901" y="17044"/>
                        </a:lnTo>
                        <a:lnTo>
                          <a:pt x="136901" y="17062"/>
                        </a:lnTo>
                        <a:lnTo>
                          <a:pt x="136928" y="17062"/>
                        </a:lnTo>
                        <a:lnTo>
                          <a:pt x="136928" y="17072"/>
                        </a:lnTo>
                        <a:lnTo>
                          <a:pt x="136975" y="17072"/>
                        </a:lnTo>
                        <a:lnTo>
                          <a:pt x="136975" y="17090"/>
                        </a:lnTo>
                        <a:lnTo>
                          <a:pt x="137012" y="17090"/>
                        </a:lnTo>
                        <a:lnTo>
                          <a:pt x="137012" y="17109"/>
                        </a:lnTo>
                        <a:lnTo>
                          <a:pt x="137040" y="17109"/>
                        </a:lnTo>
                        <a:lnTo>
                          <a:pt x="137040" y="17118"/>
                        </a:lnTo>
                        <a:lnTo>
                          <a:pt x="137067" y="17118"/>
                        </a:lnTo>
                        <a:lnTo>
                          <a:pt x="137067" y="17136"/>
                        </a:lnTo>
                        <a:lnTo>
                          <a:pt x="137104" y="17136"/>
                        </a:lnTo>
                        <a:lnTo>
                          <a:pt x="137104" y="17155"/>
                        </a:lnTo>
                        <a:lnTo>
                          <a:pt x="137132" y="17155"/>
                        </a:lnTo>
                        <a:lnTo>
                          <a:pt x="137132" y="17164"/>
                        </a:lnTo>
                        <a:lnTo>
                          <a:pt x="137160" y="17164"/>
                        </a:lnTo>
                        <a:lnTo>
                          <a:pt x="137160" y="17183"/>
                        </a:lnTo>
                        <a:lnTo>
                          <a:pt x="137179" y="17183"/>
                        </a:lnTo>
                        <a:lnTo>
                          <a:pt x="137179" y="17201"/>
                        </a:lnTo>
                        <a:lnTo>
                          <a:pt x="137206" y="17201"/>
                        </a:lnTo>
                        <a:lnTo>
                          <a:pt x="137206" y="17211"/>
                        </a:lnTo>
                        <a:lnTo>
                          <a:pt x="137225" y="17211"/>
                        </a:lnTo>
                        <a:lnTo>
                          <a:pt x="137225" y="17229"/>
                        </a:lnTo>
                        <a:lnTo>
                          <a:pt x="137253" y="17229"/>
                        </a:lnTo>
                        <a:lnTo>
                          <a:pt x="137253" y="17248"/>
                        </a:lnTo>
                        <a:lnTo>
                          <a:pt x="137271" y="17248"/>
                        </a:lnTo>
                        <a:lnTo>
                          <a:pt x="137271" y="17257"/>
                        </a:lnTo>
                        <a:lnTo>
                          <a:pt x="137299" y="17257"/>
                        </a:lnTo>
                        <a:lnTo>
                          <a:pt x="137299" y="17275"/>
                        </a:lnTo>
                        <a:lnTo>
                          <a:pt x="137317" y="17275"/>
                        </a:lnTo>
                        <a:lnTo>
                          <a:pt x="137317" y="17294"/>
                        </a:lnTo>
                        <a:lnTo>
                          <a:pt x="137336" y="17294"/>
                        </a:lnTo>
                        <a:lnTo>
                          <a:pt x="137336" y="17303"/>
                        </a:lnTo>
                        <a:lnTo>
                          <a:pt x="137345" y="17303"/>
                        </a:lnTo>
                        <a:lnTo>
                          <a:pt x="137345" y="17322"/>
                        </a:lnTo>
                        <a:lnTo>
                          <a:pt x="137364" y="17322"/>
                        </a:lnTo>
                        <a:lnTo>
                          <a:pt x="137364" y="17340"/>
                        </a:lnTo>
                        <a:lnTo>
                          <a:pt x="137392" y="17340"/>
                        </a:lnTo>
                        <a:lnTo>
                          <a:pt x="137392" y="17349"/>
                        </a:lnTo>
                        <a:lnTo>
                          <a:pt x="137410" y="17349"/>
                        </a:lnTo>
                        <a:lnTo>
                          <a:pt x="137410" y="17368"/>
                        </a:lnTo>
                        <a:lnTo>
                          <a:pt x="137429" y="17368"/>
                        </a:lnTo>
                        <a:lnTo>
                          <a:pt x="137429" y="17387"/>
                        </a:lnTo>
                        <a:lnTo>
                          <a:pt x="137438" y="17387"/>
                        </a:lnTo>
                        <a:lnTo>
                          <a:pt x="137438" y="17396"/>
                        </a:lnTo>
                        <a:lnTo>
                          <a:pt x="137456" y="17396"/>
                        </a:lnTo>
                        <a:lnTo>
                          <a:pt x="137456" y="17414"/>
                        </a:lnTo>
                        <a:lnTo>
                          <a:pt x="137475" y="17414"/>
                        </a:lnTo>
                        <a:lnTo>
                          <a:pt x="137475" y="17433"/>
                        </a:lnTo>
                        <a:lnTo>
                          <a:pt x="137484" y="17433"/>
                        </a:lnTo>
                        <a:lnTo>
                          <a:pt x="137484" y="17461"/>
                        </a:lnTo>
                        <a:lnTo>
                          <a:pt x="137503" y="17461"/>
                        </a:lnTo>
                        <a:lnTo>
                          <a:pt x="137503" y="17479"/>
                        </a:lnTo>
                        <a:lnTo>
                          <a:pt x="137521" y="17479"/>
                        </a:lnTo>
                        <a:lnTo>
                          <a:pt x="137521" y="17488"/>
                        </a:lnTo>
                        <a:lnTo>
                          <a:pt x="137531" y="17488"/>
                        </a:lnTo>
                        <a:lnTo>
                          <a:pt x="137531" y="17507"/>
                        </a:lnTo>
                        <a:lnTo>
                          <a:pt x="137549" y="17507"/>
                        </a:lnTo>
                        <a:lnTo>
                          <a:pt x="137549" y="17525"/>
                        </a:lnTo>
                        <a:lnTo>
                          <a:pt x="137568" y="17525"/>
                        </a:lnTo>
                        <a:lnTo>
                          <a:pt x="137568" y="17535"/>
                        </a:lnTo>
                        <a:lnTo>
                          <a:pt x="137577" y="17535"/>
                        </a:lnTo>
                        <a:lnTo>
                          <a:pt x="137577" y="17572"/>
                        </a:lnTo>
                        <a:lnTo>
                          <a:pt x="137595" y="17572"/>
                        </a:lnTo>
                        <a:lnTo>
                          <a:pt x="137595" y="17581"/>
                        </a:lnTo>
                        <a:lnTo>
                          <a:pt x="137614" y="17581"/>
                        </a:lnTo>
                        <a:lnTo>
                          <a:pt x="137614" y="17618"/>
                        </a:lnTo>
                        <a:lnTo>
                          <a:pt x="137623" y="17618"/>
                        </a:lnTo>
                        <a:lnTo>
                          <a:pt x="137623" y="17646"/>
                        </a:lnTo>
                        <a:lnTo>
                          <a:pt x="137642" y="17646"/>
                        </a:lnTo>
                        <a:lnTo>
                          <a:pt x="137642" y="17664"/>
                        </a:lnTo>
                        <a:lnTo>
                          <a:pt x="137660" y="17664"/>
                        </a:lnTo>
                        <a:lnTo>
                          <a:pt x="137660" y="17692"/>
                        </a:lnTo>
                        <a:lnTo>
                          <a:pt x="137669" y="17692"/>
                        </a:lnTo>
                        <a:lnTo>
                          <a:pt x="137669" y="17711"/>
                        </a:lnTo>
                        <a:lnTo>
                          <a:pt x="137688" y="17711"/>
                        </a:lnTo>
                        <a:lnTo>
                          <a:pt x="137688" y="17757"/>
                        </a:lnTo>
                        <a:lnTo>
                          <a:pt x="137706" y="17757"/>
                        </a:lnTo>
                        <a:lnTo>
                          <a:pt x="137706" y="17785"/>
                        </a:lnTo>
                        <a:lnTo>
                          <a:pt x="137716" y="17785"/>
                        </a:lnTo>
                        <a:lnTo>
                          <a:pt x="137716" y="17813"/>
                        </a:lnTo>
                        <a:lnTo>
                          <a:pt x="137734" y="17813"/>
                        </a:lnTo>
                        <a:lnTo>
                          <a:pt x="137734" y="17850"/>
                        </a:lnTo>
                        <a:lnTo>
                          <a:pt x="137753" y="17850"/>
                        </a:lnTo>
                        <a:lnTo>
                          <a:pt x="137753" y="17896"/>
                        </a:lnTo>
                        <a:lnTo>
                          <a:pt x="137762" y="17896"/>
                        </a:lnTo>
                        <a:lnTo>
                          <a:pt x="137762" y="17942"/>
                        </a:lnTo>
                        <a:lnTo>
                          <a:pt x="137781" y="17942"/>
                        </a:lnTo>
                        <a:lnTo>
                          <a:pt x="137781" y="17998"/>
                        </a:lnTo>
                        <a:lnTo>
                          <a:pt x="137799" y="17998"/>
                        </a:lnTo>
                        <a:lnTo>
                          <a:pt x="137799" y="18044"/>
                        </a:lnTo>
                        <a:lnTo>
                          <a:pt x="137808" y="18044"/>
                        </a:lnTo>
                        <a:lnTo>
                          <a:pt x="137808" y="18128"/>
                        </a:lnTo>
                        <a:lnTo>
                          <a:pt x="137827" y="18128"/>
                        </a:lnTo>
                        <a:lnTo>
                          <a:pt x="137827" y="18229"/>
                        </a:lnTo>
                        <a:lnTo>
                          <a:pt x="137845" y="18229"/>
                        </a:lnTo>
                        <a:lnTo>
                          <a:pt x="137845" y="18266"/>
                        </a:lnTo>
                        <a:lnTo>
                          <a:pt x="137855" y="18266"/>
                        </a:lnTo>
                        <a:lnTo>
                          <a:pt x="137855" y="18229"/>
                        </a:lnTo>
                        <a:lnTo>
                          <a:pt x="137873" y="18229"/>
                        </a:lnTo>
                        <a:lnTo>
                          <a:pt x="137873" y="18220"/>
                        </a:lnTo>
                        <a:lnTo>
                          <a:pt x="137892" y="18220"/>
                        </a:lnTo>
                        <a:lnTo>
                          <a:pt x="137892" y="18202"/>
                        </a:lnTo>
                        <a:lnTo>
                          <a:pt x="137901" y="18202"/>
                        </a:lnTo>
                        <a:lnTo>
                          <a:pt x="137901" y="18174"/>
                        </a:lnTo>
                        <a:lnTo>
                          <a:pt x="137920" y="18174"/>
                        </a:lnTo>
                        <a:lnTo>
                          <a:pt x="137920" y="18155"/>
                        </a:lnTo>
                        <a:lnTo>
                          <a:pt x="137938" y="18155"/>
                        </a:lnTo>
                        <a:lnTo>
                          <a:pt x="137938" y="18137"/>
                        </a:lnTo>
                        <a:lnTo>
                          <a:pt x="137947" y="18137"/>
                        </a:lnTo>
                        <a:lnTo>
                          <a:pt x="137947" y="18128"/>
                        </a:lnTo>
                        <a:lnTo>
                          <a:pt x="137966" y="18128"/>
                        </a:lnTo>
                        <a:lnTo>
                          <a:pt x="137966" y="18090"/>
                        </a:lnTo>
                        <a:lnTo>
                          <a:pt x="137984" y="18090"/>
                        </a:lnTo>
                        <a:lnTo>
                          <a:pt x="137984" y="18081"/>
                        </a:lnTo>
                        <a:lnTo>
                          <a:pt x="137994" y="18081"/>
                        </a:lnTo>
                        <a:lnTo>
                          <a:pt x="137994" y="18063"/>
                        </a:lnTo>
                        <a:lnTo>
                          <a:pt x="138012" y="18063"/>
                        </a:lnTo>
                        <a:lnTo>
                          <a:pt x="138012" y="18044"/>
                        </a:lnTo>
                        <a:lnTo>
                          <a:pt x="138031" y="18044"/>
                        </a:lnTo>
                        <a:lnTo>
                          <a:pt x="138031" y="18035"/>
                        </a:lnTo>
                        <a:lnTo>
                          <a:pt x="138040" y="18035"/>
                        </a:lnTo>
                        <a:lnTo>
                          <a:pt x="138040" y="18016"/>
                        </a:lnTo>
                        <a:lnTo>
                          <a:pt x="138058" y="18016"/>
                        </a:lnTo>
                        <a:lnTo>
                          <a:pt x="138058" y="17998"/>
                        </a:lnTo>
                        <a:lnTo>
                          <a:pt x="138086" y="17998"/>
                        </a:lnTo>
                        <a:lnTo>
                          <a:pt x="138086" y="17989"/>
                        </a:lnTo>
                        <a:lnTo>
                          <a:pt x="138105" y="17989"/>
                        </a:lnTo>
                        <a:lnTo>
                          <a:pt x="138105" y="17970"/>
                        </a:lnTo>
                        <a:lnTo>
                          <a:pt x="138123" y="17970"/>
                        </a:lnTo>
                        <a:lnTo>
                          <a:pt x="138123" y="17952"/>
                        </a:lnTo>
                        <a:lnTo>
                          <a:pt x="138133" y="17952"/>
                        </a:lnTo>
                        <a:lnTo>
                          <a:pt x="138133" y="17942"/>
                        </a:lnTo>
                        <a:lnTo>
                          <a:pt x="138151" y="17942"/>
                        </a:lnTo>
                        <a:lnTo>
                          <a:pt x="138151" y="17924"/>
                        </a:lnTo>
                        <a:lnTo>
                          <a:pt x="138170" y="17924"/>
                        </a:lnTo>
                        <a:lnTo>
                          <a:pt x="138170" y="17905"/>
                        </a:lnTo>
                        <a:lnTo>
                          <a:pt x="138179" y="17905"/>
                        </a:lnTo>
                        <a:lnTo>
                          <a:pt x="138179" y="17896"/>
                        </a:lnTo>
                        <a:lnTo>
                          <a:pt x="138197" y="17896"/>
                        </a:lnTo>
                        <a:lnTo>
                          <a:pt x="138197" y="17877"/>
                        </a:lnTo>
                        <a:lnTo>
                          <a:pt x="138225" y="17877"/>
                        </a:lnTo>
                        <a:lnTo>
                          <a:pt x="138225" y="17859"/>
                        </a:lnTo>
                        <a:lnTo>
                          <a:pt x="138262" y="17859"/>
                        </a:lnTo>
                        <a:lnTo>
                          <a:pt x="138262" y="17850"/>
                        </a:lnTo>
                        <a:lnTo>
                          <a:pt x="138272" y="17850"/>
                        </a:lnTo>
                        <a:lnTo>
                          <a:pt x="138272" y="17831"/>
                        </a:lnTo>
                        <a:lnTo>
                          <a:pt x="138309" y="17831"/>
                        </a:lnTo>
                        <a:lnTo>
                          <a:pt x="138309" y="17813"/>
                        </a:lnTo>
                        <a:lnTo>
                          <a:pt x="138336" y="17813"/>
                        </a:lnTo>
                        <a:lnTo>
                          <a:pt x="138336" y="17803"/>
                        </a:lnTo>
                        <a:lnTo>
                          <a:pt x="138355" y="17803"/>
                        </a:lnTo>
                        <a:lnTo>
                          <a:pt x="138355" y="17785"/>
                        </a:lnTo>
                        <a:lnTo>
                          <a:pt x="138383" y="17785"/>
                        </a:lnTo>
                        <a:lnTo>
                          <a:pt x="138383" y="17766"/>
                        </a:lnTo>
                        <a:lnTo>
                          <a:pt x="138410" y="17766"/>
                        </a:lnTo>
                        <a:lnTo>
                          <a:pt x="138410" y="17757"/>
                        </a:lnTo>
                        <a:lnTo>
                          <a:pt x="138448" y="17757"/>
                        </a:lnTo>
                        <a:lnTo>
                          <a:pt x="138448" y="17739"/>
                        </a:lnTo>
                        <a:lnTo>
                          <a:pt x="138475" y="17739"/>
                        </a:lnTo>
                        <a:lnTo>
                          <a:pt x="138475" y="17720"/>
                        </a:lnTo>
                        <a:lnTo>
                          <a:pt x="138522" y="17720"/>
                        </a:lnTo>
                        <a:lnTo>
                          <a:pt x="138522" y="17711"/>
                        </a:lnTo>
                        <a:lnTo>
                          <a:pt x="138568" y="17711"/>
                        </a:lnTo>
                        <a:lnTo>
                          <a:pt x="138568" y="17692"/>
                        </a:lnTo>
                        <a:lnTo>
                          <a:pt x="138596" y="17692"/>
                        </a:lnTo>
                        <a:lnTo>
                          <a:pt x="138596" y="17674"/>
                        </a:lnTo>
                        <a:lnTo>
                          <a:pt x="138642" y="17674"/>
                        </a:lnTo>
                        <a:lnTo>
                          <a:pt x="138642" y="17664"/>
                        </a:lnTo>
                        <a:lnTo>
                          <a:pt x="138688" y="17664"/>
                        </a:lnTo>
                        <a:lnTo>
                          <a:pt x="138688" y="17646"/>
                        </a:lnTo>
                        <a:lnTo>
                          <a:pt x="138781" y="17646"/>
                        </a:lnTo>
                        <a:lnTo>
                          <a:pt x="138781" y="17627"/>
                        </a:lnTo>
                        <a:lnTo>
                          <a:pt x="138864" y="17627"/>
                        </a:lnTo>
                        <a:lnTo>
                          <a:pt x="138864" y="17618"/>
                        </a:lnTo>
                        <a:lnTo>
                          <a:pt x="139281" y="17618"/>
                        </a:lnTo>
                        <a:lnTo>
                          <a:pt x="139281" y="17627"/>
                        </a:lnTo>
                        <a:lnTo>
                          <a:pt x="139355" y="17627"/>
                        </a:lnTo>
                        <a:lnTo>
                          <a:pt x="139355" y="17646"/>
                        </a:lnTo>
                        <a:lnTo>
                          <a:pt x="139429" y="17646"/>
                        </a:lnTo>
                        <a:lnTo>
                          <a:pt x="139429" y="17664"/>
                        </a:lnTo>
                        <a:lnTo>
                          <a:pt x="139513" y="17664"/>
                        </a:lnTo>
                        <a:lnTo>
                          <a:pt x="139513" y="17674"/>
                        </a:lnTo>
                        <a:lnTo>
                          <a:pt x="139540" y="17674"/>
                        </a:lnTo>
                        <a:lnTo>
                          <a:pt x="139540" y="17692"/>
                        </a:lnTo>
                        <a:lnTo>
                          <a:pt x="139587" y="17692"/>
                        </a:lnTo>
                        <a:lnTo>
                          <a:pt x="139587" y="17711"/>
                        </a:lnTo>
                        <a:lnTo>
                          <a:pt x="139633" y="17711"/>
                        </a:lnTo>
                        <a:lnTo>
                          <a:pt x="139633" y="17720"/>
                        </a:lnTo>
                        <a:lnTo>
                          <a:pt x="139661" y="17720"/>
                        </a:lnTo>
                        <a:lnTo>
                          <a:pt x="139661" y="17739"/>
                        </a:lnTo>
                        <a:lnTo>
                          <a:pt x="139707" y="17739"/>
                        </a:lnTo>
                        <a:lnTo>
                          <a:pt x="139707" y="17757"/>
                        </a:lnTo>
                        <a:lnTo>
                          <a:pt x="139744" y="17757"/>
                        </a:lnTo>
                        <a:lnTo>
                          <a:pt x="139744" y="17766"/>
                        </a:lnTo>
                        <a:lnTo>
                          <a:pt x="139772" y="17766"/>
                        </a:lnTo>
                        <a:lnTo>
                          <a:pt x="139772" y="17785"/>
                        </a:lnTo>
                        <a:lnTo>
                          <a:pt x="139791" y="17785"/>
                        </a:lnTo>
                        <a:lnTo>
                          <a:pt x="139791" y="17803"/>
                        </a:lnTo>
                        <a:lnTo>
                          <a:pt x="139818" y="17803"/>
                        </a:lnTo>
                        <a:lnTo>
                          <a:pt x="139818" y="17813"/>
                        </a:lnTo>
                        <a:lnTo>
                          <a:pt x="139846" y="17813"/>
                        </a:lnTo>
                        <a:lnTo>
                          <a:pt x="139846" y="17831"/>
                        </a:lnTo>
                        <a:lnTo>
                          <a:pt x="139865" y="17831"/>
                        </a:lnTo>
                        <a:lnTo>
                          <a:pt x="139865" y="17850"/>
                        </a:lnTo>
                        <a:lnTo>
                          <a:pt x="139892" y="17850"/>
                        </a:lnTo>
                        <a:lnTo>
                          <a:pt x="139892" y="17859"/>
                        </a:lnTo>
                        <a:lnTo>
                          <a:pt x="139911" y="17859"/>
                        </a:lnTo>
                        <a:lnTo>
                          <a:pt x="139911" y="17877"/>
                        </a:lnTo>
                        <a:lnTo>
                          <a:pt x="139930" y="17877"/>
                        </a:lnTo>
                        <a:lnTo>
                          <a:pt x="139930" y="17896"/>
                        </a:lnTo>
                        <a:lnTo>
                          <a:pt x="139957" y="17896"/>
                        </a:lnTo>
                        <a:lnTo>
                          <a:pt x="139957" y="17905"/>
                        </a:lnTo>
                        <a:lnTo>
                          <a:pt x="139976" y="17905"/>
                        </a:lnTo>
                        <a:lnTo>
                          <a:pt x="139976" y="17924"/>
                        </a:lnTo>
                        <a:lnTo>
                          <a:pt x="140004" y="17924"/>
                        </a:lnTo>
                        <a:lnTo>
                          <a:pt x="140004" y="17942"/>
                        </a:lnTo>
                        <a:lnTo>
                          <a:pt x="140022" y="17942"/>
                        </a:lnTo>
                        <a:lnTo>
                          <a:pt x="140022" y="17952"/>
                        </a:lnTo>
                        <a:lnTo>
                          <a:pt x="140031" y="17952"/>
                        </a:lnTo>
                        <a:lnTo>
                          <a:pt x="140031" y="17970"/>
                        </a:lnTo>
                        <a:lnTo>
                          <a:pt x="140050" y="17970"/>
                        </a:lnTo>
                        <a:lnTo>
                          <a:pt x="140050" y="17989"/>
                        </a:lnTo>
                        <a:lnTo>
                          <a:pt x="140068" y="17989"/>
                        </a:lnTo>
                        <a:lnTo>
                          <a:pt x="140068" y="17998"/>
                        </a:lnTo>
                        <a:lnTo>
                          <a:pt x="140078" y="17998"/>
                        </a:lnTo>
                        <a:lnTo>
                          <a:pt x="140078" y="18016"/>
                        </a:lnTo>
                        <a:lnTo>
                          <a:pt x="140096" y="18016"/>
                        </a:lnTo>
                        <a:lnTo>
                          <a:pt x="140096" y="18035"/>
                        </a:lnTo>
                        <a:lnTo>
                          <a:pt x="140115" y="18035"/>
                        </a:lnTo>
                        <a:lnTo>
                          <a:pt x="140115" y="18044"/>
                        </a:lnTo>
                        <a:lnTo>
                          <a:pt x="140124" y="18044"/>
                        </a:lnTo>
                        <a:lnTo>
                          <a:pt x="140124" y="18063"/>
                        </a:lnTo>
                        <a:lnTo>
                          <a:pt x="140143" y="18063"/>
                        </a:lnTo>
                        <a:lnTo>
                          <a:pt x="140143" y="18081"/>
                        </a:lnTo>
                        <a:lnTo>
                          <a:pt x="140161" y="18081"/>
                        </a:lnTo>
                        <a:lnTo>
                          <a:pt x="140161" y="18090"/>
                        </a:lnTo>
                        <a:lnTo>
                          <a:pt x="140170" y="18090"/>
                        </a:lnTo>
                        <a:lnTo>
                          <a:pt x="140170" y="18109"/>
                        </a:lnTo>
                        <a:lnTo>
                          <a:pt x="140189" y="18109"/>
                        </a:lnTo>
                        <a:lnTo>
                          <a:pt x="140189" y="18128"/>
                        </a:lnTo>
                        <a:lnTo>
                          <a:pt x="140207" y="18128"/>
                        </a:lnTo>
                        <a:lnTo>
                          <a:pt x="140207" y="18155"/>
                        </a:lnTo>
                        <a:lnTo>
                          <a:pt x="140217" y="18155"/>
                        </a:lnTo>
                        <a:lnTo>
                          <a:pt x="140217" y="18174"/>
                        </a:lnTo>
                        <a:lnTo>
                          <a:pt x="140235" y="18174"/>
                        </a:lnTo>
                        <a:lnTo>
                          <a:pt x="140235" y="18202"/>
                        </a:lnTo>
                        <a:lnTo>
                          <a:pt x="140254" y="18202"/>
                        </a:lnTo>
                        <a:lnTo>
                          <a:pt x="140254" y="18220"/>
                        </a:lnTo>
                        <a:lnTo>
                          <a:pt x="140263" y="18220"/>
                        </a:lnTo>
                        <a:lnTo>
                          <a:pt x="140263" y="18248"/>
                        </a:lnTo>
                        <a:lnTo>
                          <a:pt x="140281" y="18248"/>
                        </a:lnTo>
                        <a:lnTo>
                          <a:pt x="140281" y="18266"/>
                        </a:lnTo>
                        <a:lnTo>
                          <a:pt x="140300" y="18266"/>
                        </a:lnTo>
                        <a:lnTo>
                          <a:pt x="140300" y="18294"/>
                        </a:lnTo>
                        <a:lnTo>
                          <a:pt x="140309" y="18294"/>
                        </a:lnTo>
                        <a:lnTo>
                          <a:pt x="140309" y="18313"/>
                        </a:lnTo>
                        <a:lnTo>
                          <a:pt x="140328" y="18313"/>
                        </a:lnTo>
                        <a:lnTo>
                          <a:pt x="140328" y="18341"/>
                        </a:lnTo>
                        <a:lnTo>
                          <a:pt x="140346" y="18341"/>
                        </a:lnTo>
                        <a:lnTo>
                          <a:pt x="140346" y="18368"/>
                        </a:lnTo>
                        <a:lnTo>
                          <a:pt x="140356" y="18368"/>
                        </a:lnTo>
                        <a:lnTo>
                          <a:pt x="140356" y="18405"/>
                        </a:lnTo>
                        <a:lnTo>
                          <a:pt x="140374" y="18405"/>
                        </a:lnTo>
                        <a:lnTo>
                          <a:pt x="140374" y="18452"/>
                        </a:lnTo>
                        <a:lnTo>
                          <a:pt x="140393" y="18452"/>
                        </a:lnTo>
                        <a:lnTo>
                          <a:pt x="140393" y="18480"/>
                        </a:lnTo>
                        <a:lnTo>
                          <a:pt x="140402" y="18480"/>
                        </a:lnTo>
                        <a:lnTo>
                          <a:pt x="140402" y="18507"/>
                        </a:lnTo>
                        <a:lnTo>
                          <a:pt x="140420" y="18507"/>
                        </a:lnTo>
                        <a:lnTo>
                          <a:pt x="140420" y="18554"/>
                        </a:lnTo>
                        <a:lnTo>
                          <a:pt x="140439" y="18554"/>
                        </a:lnTo>
                        <a:lnTo>
                          <a:pt x="140439" y="18591"/>
                        </a:lnTo>
                        <a:lnTo>
                          <a:pt x="140448" y="18591"/>
                        </a:lnTo>
                        <a:lnTo>
                          <a:pt x="140448" y="18646"/>
                        </a:lnTo>
                        <a:lnTo>
                          <a:pt x="140467" y="18646"/>
                        </a:lnTo>
                        <a:lnTo>
                          <a:pt x="140467" y="18730"/>
                        </a:lnTo>
                        <a:lnTo>
                          <a:pt x="140485" y="18730"/>
                        </a:lnTo>
                        <a:lnTo>
                          <a:pt x="140485" y="18804"/>
                        </a:lnTo>
                        <a:lnTo>
                          <a:pt x="140495" y="18804"/>
                        </a:lnTo>
                        <a:lnTo>
                          <a:pt x="140495" y="19202"/>
                        </a:lnTo>
                        <a:lnTo>
                          <a:pt x="140485" y="19202"/>
                        </a:lnTo>
                        <a:lnTo>
                          <a:pt x="140485" y="19285"/>
                        </a:lnTo>
                        <a:lnTo>
                          <a:pt x="140467" y="19285"/>
                        </a:lnTo>
                        <a:lnTo>
                          <a:pt x="140467" y="19359"/>
                        </a:lnTo>
                        <a:lnTo>
                          <a:pt x="140448" y="19359"/>
                        </a:lnTo>
                        <a:lnTo>
                          <a:pt x="140448" y="19424"/>
                        </a:lnTo>
                        <a:lnTo>
                          <a:pt x="140439" y="19424"/>
                        </a:lnTo>
                        <a:lnTo>
                          <a:pt x="140439" y="19471"/>
                        </a:lnTo>
                        <a:lnTo>
                          <a:pt x="140420" y="19471"/>
                        </a:lnTo>
                        <a:lnTo>
                          <a:pt x="140420" y="19498"/>
                        </a:lnTo>
                        <a:lnTo>
                          <a:pt x="140402" y="19498"/>
                        </a:lnTo>
                        <a:lnTo>
                          <a:pt x="140402" y="19545"/>
                        </a:lnTo>
                        <a:lnTo>
                          <a:pt x="140393" y="19545"/>
                        </a:lnTo>
                        <a:lnTo>
                          <a:pt x="140393" y="19591"/>
                        </a:lnTo>
                        <a:lnTo>
                          <a:pt x="140374" y="19591"/>
                        </a:lnTo>
                        <a:lnTo>
                          <a:pt x="140374" y="19619"/>
                        </a:lnTo>
                        <a:lnTo>
                          <a:pt x="140356" y="19619"/>
                        </a:lnTo>
                        <a:lnTo>
                          <a:pt x="140356" y="19637"/>
                        </a:lnTo>
                        <a:lnTo>
                          <a:pt x="140374" y="19637"/>
                        </a:lnTo>
                        <a:lnTo>
                          <a:pt x="140374" y="19619"/>
                        </a:lnTo>
                        <a:lnTo>
                          <a:pt x="140420" y="19619"/>
                        </a:lnTo>
                        <a:lnTo>
                          <a:pt x="140420" y="19610"/>
                        </a:lnTo>
                        <a:lnTo>
                          <a:pt x="140495" y="19610"/>
                        </a:lnTo>
                        <a:lnTo>
                          <a:pt x="140495" y="19591"/>
                        </a:lnTo>
                        <a:lnTo>
                          <a:pt x="140884" y="19591"/>
                        </a:lnTo>
                        <a:lnTo>
                          <a:pt x="140884" y="19610"/>
                        </a:lnTo>
                        <a:lnTo>
                          <a:pt x="140948" y="19610"/>
                        </a:lnTo>
                        <a:lnTo>
                          <a:pt x="140948" y="19619"/>
                        </a:lnTo>
                        <a:lnTo>
                          <a:pt x="140995" y="19619"/>
                        </a:lnTo>
                        <a:lnTo>
                          <a:pt x="140995" y="19637"/>
                        </a:lnTo>
                        <a:lnTo>
                          <a:pt x="141050" y="19637"/>
                        </a:lnTo>
                        <a:lnTo>
                          <a:pt x="141050" y="19656"/>
                        </a:lnTo>
                        <a:lnTo>
                          <a:pt x="141087" y="19656"/>
                        </a:lnTo>
                        <a:lnTo>
                          <a:pt x="141087" y="19665"/>
                        </a:lnTo>
                        <a:lnTo>
                          <a:pt x="141115" y="19665"/>
                        </a:lnTo>
                        <a:lnTo>
                          <a:pt x="141115" y="19684"/>
                        </a:lnTo>
                        <a:lnTo>
                          <a:pt x="141143" y="19684"/>
                        </a:lnTo>
                        <a:lnTo>
                          <a:pt x="141143" y="19702"/>
                        </a:lnTo>
                        <a:lnTo>
                          <a:pt x="141180" y="19702"/>
                        </a:lnTo>
                        <a:lnTo>
                          <a:pt x="141180" y="19711"/>
                        </a:lnTo>
                        <a:lnTo>
                          <a:pt x="141226" y="19711"/>
                        </a:lnTo>
                        <a:lnTo>
                          <a:pt x="141226" y="19730"/>
                        </a:lnTo>
                        <a:lnTo>
                          <a:pt x="141236" y="19730"/>
                        </a:lnTo>
                        <a:lnTo>
                          <a:pt x="141236" y="19748"/>
                        </a:lnTo>
                        <a:lnTo>
                          <a:pt x="141254" y="19748"/>
                        </a:lnTo>
                        <a:lnTo>
                          <a:pt x="141254" y="19758"/>
                        </a:lnTo>
                        <a:lnTo>
                          <a:pt x="141282" y="19758"/>
                        </a:lnTo>
                        <a:lnTo>
                          <a:pt x="141282" y="19776"/>
                        </a:lnTo>
                        <a:lnTo>
                          <a:pt x="141300" y="19776"/>
                        </a:lnTo>
                        <a:lnTo>
                          <a:pt x="141300" y="19795"/>
                        </a:lnTo>
                        <a:lnTo>
                          <a:pt x="141319" y="19795"/>
                        </a:lnTo>
                        <a:lnTo>
                          <a:pt x="141319" y="19804"/>
                        </a:lnTo>
                        <a:lnTo>
                          <a:pt x="141328" y="19804"/>
                        </a:lnTo>
                        <a:lnTo>
                          <a:pt x="141328" y="19823"/>
                        </a:lnTo>
                        <a:lnTo>
                          <a:pt x="141347" y="19823"/>
                        </a:lnTo>
                        <a:lnTo>
                          <a:pt x="141347" y="19841"/>
                        </a:lnTo>
                        <a:lnTo>
                          <a:pt x="141365" y="19841"/>
                        </a:lnTo>
                        <a:lnTo>
                          <a:pt x="141365" y="19850"/>
                        </a:lnTo>
                        <a:lnTo>
                          <a:pt x="141374" y="19850"/>
                        </a:lnTo>
                        <a:lnTo>
                          <a:pt x="141374" y="19869"/>
                        </a:lnTo>
                        <a:lnTo>
                          <a:pt x="141393" y="19869"/>
                        </a:lnTo>
                        <a:lnTo>
                          <a:pt x="141393" y="19887"/>
                        </a:lnTo>
                        <a:lnTo>
                          <a:pt x="141412" y="19887"/>
                        </a:lnTo>
                        <a:lnTo>
                          <a:pt x="141412" y="19897"/>
                        </a:lnTo>
                        <a:lnTo>
                          <a:pt x="141421" y="19897"/>
                        </a:lnTo>
                        <a:lnTo>
                          <a:pt x="141421" y="19915"/>
                        </a:lnTo>
                        <a:lnTo>
                          <a:pt x="141439" y="19915"/>
                        </a:lnTo>
                        <a:lnTo>
                          <a:pt x="141439" y="19934"/>
                        </a:lnTo>
                        <a:lnTo>
                          <a:pt x="141458" y="19934"/>
                        </a:lnTo>
                        <a:lnTo>
                          <a:pt x="141458" y="19962"/>
                        </a:lnTo>
                        <a:lnTo>
                          <a:pt x="141467" y="19962"/>
                        </a:lnTo>
                        <a:lnTo>
                          <a:pt x="141467" y="19980"/>
                        </a:lnTo>
                        <a:lnTo>
                          <a:pt x="141486" y="19980"/>
                        </a:lnTo>
                        <a:lnTo>
                          <a:pt x="141486" y="20008"/>
                        </a:lnTo>
                        <a:lnTo>
                          <a:pt x="141504" y="20008"/>
                        </a:lnTo>
                        <a:lnTo>
                          <a:pt x="141504" y="20026"/>
                        </a:lnTo>
                        <a:lnTo>
                          <a:pt x="141513" y="20026"/>
                        </a:lnTo>
                        <a:lnTo>
                          <a:pt x="141513" y="20054"/>
                        </a:lnTo>
                        <a:lnTo>
                          <a:pt x="141532" y="20054"/>
                        </a:lnTo>
                        <a:lnTo>
                          <a:pt x="141532" y="20082"/>
                        </a:lnTo>
                        <a:lnTo>
                          <a:pt x="141550" y="20082"/>
                        </a:lnTo>
                        <a:lnTo>
                          <a:pt x="141550" y="20100"/>
                        </a:lnTo>
                        <a:lnTo>
                          <a:pt x="141560" y="20100"/>
                        </a:lnTo>
                        <a:lnTo>
                          <a:pt x="141560" y="20128"/>
                        </a:lnTo>
                        <a:lnTo>
                          <a:pt x="141578" y="20128"/>
                        </a:lnTo>
                        <a:lnTo>
                          <a:pt x="141578" y="20193"/>
                        </a:lnTo>
                        <a:lnTo>
                          <a:pt x="141597" y="20193"/>
                        </a:lnTo>
                        <a:lnTo>
                          <a:pt x="141597" y="20239"/>
                        </a:lnTo>
                        <a:lnTo>
                          <a:pt x="141606" y="20239"/>
                        </a:lnTo>
                        <a:lnTo>
                          <a:pt x="141606" y="20286"/>
                        </a:lnTo>
                        <a:lnTo>
                          <a:pt x="141625" y="20286"/>
                        </a:lnTo>
                        <a:lnTo>
                          <a:pt x="141625" y="20332"/>
                        </a:lnTo>
                        <a:lnTo>
                          <a:pt x="141643" y="20332"/>
                        </a:lnTo>
                        <a:lnTo>
                          <a:pt x="141643" y="20517"/>
                        </a:lnTo>
                        <a:lnTo>
                          <a:pt x="141652" y="20517"/>
                        </a:lnTo>
                        <a:lnTo>
                          <a:pt x="141652" y="20545"/>
                        </a:lnTo>
                        <a:lnTo>
                          <a:pt x="141643" y="20545"/>
                        </a:lnTo>
                        <a:lnTo>
                          <a:pt x="141643" y="20582"/>
                        </a:lnTo>
                        <a:lnTo>
                          <a:pt x="141671" y="20582"/>
                        </a:lnTo>
                        <a:lnTo>
                          <a:pt x="141671" y="20564"/>
                        </a:lnTo>
                        <a:lnTo>
                          <a:pt x="141717" y="20564"/>
                        </a:lnTo>
                        <a:lnTo>
                          <a:pt x="141717" y="20545"/>
                        </a:lnTo>
                        <a:lnTo>
                          <a:pt x="141764" y="20545"/>
                        </a:lnTo>
                        <a:lnTo>
                          <a:pt x="141764" y="20536"/>
                        </a:lnTo>
                        <a:lnTo>
                          <a:pt x="141810" y="20536"/>
                        </a:lnTo>
                        <a:lnTo>
                          <a:pt x="141810" y="20517"/>
                        </a:lnTo>
                        <a:lnTo>
                          <a:pt x="141856" y="20517"/>
                        </a:lnTo>
                        <a:lnTo>
                          <a:pt x="141856" y="20499"/>
                        </a:lnTo>
                        <a:lnTo>
                          <a:pt x="141902" y="20499"/>
                        </a:lnTo>
                        <a:lnTo>
                          <a:pt x="141902" y="20489"/>
                        </a:lnTo>
                        <a:lnTo>
                          <a:pt x="141949" y="20489"/>
                        </a:lnTo>
                        <a:lnTo>
                          <a:pt x="141949" y="20471"/>
                        </a:lnTo>
                        <a:lnTo>
                          <a:pt x="141995" y="20471"/>
                        </a:lnTo>
                        <a:lnTo>
                          <a:pt x="141995" y="20452"/>
                        </a:lnTo>
                        <a:lnTo>
                          <a:pt x="142060" y="20452"/>
                        </a:lnTo>
                        <a:lnTo>
                          <a:pt x="142060" y="20443"/>
                        </a:lnTo>
                        <a:lnTo>
                          <a:pt x="142134" y="20443"/>
                        </a:lnTo>
                        <a:lnTo>
                          <a:pt x="142134" y="20425"/>
                        </a:lnTo>
                        <a:lnTo>
                          <a:pt x="142199" y="20425"/>
                        </a:lnTo>
                        <a:lnTo>
                          <a:pt x="142199" y="20406"/>
                        </a:lnTo>
                        <a:lnTo>
                          <a:pt x="142254" y="20406"/>
                        </a:lnTo>
                        <a:lnTo>
                          <a:pt x="142254" y="20397"/>
                        </a:lnTo>
                        <a:lnTo>
                          <a:pt x="142319" y="20397"/>
                        </a:lnTo>
                        <a:lnTo>
                          <a:pt x="142319" y="20378"/>
                        </a:lnTo>
                        <a:lnTo>
                          <a:pt x="142393" y="20378"/>
                        </a:lnTo>
                        <a:lnTo>
                          <a:pt x="142393" y="20360"/>
                        </a:lnTo>
                        <a:lnTo>
                          <a:pt x="142486" y="20360"/>
                        </a:lnTo>
                        <a:lnTo>
                          <a:pt x="142486" y="20351"/>
                        </a:lnTo>
                        <a:lnTo>
                          <a:pt x="142597" y="20351"/>
                        </a:lnTo>
                        <a:lnTo>
                          <a:pt x="142597" y="20332"/>
                        </a:lnTo>
                        <a:lnTo>
                          <a:pt x="142718" y="20332"/>
                        </a:lnTo>
                        <a:lnTo>
                          <a:pt x="142718" y="20313"/>
                        </a:lnTo>
                        <a:lnTo>
                          <a:pt x="142829" y="20313"/>
                        </a:lnTo>
                        <a:lnTo>
                          <a:pt x="142829" y="20304"/>
                        </a:lnTo>
                        <a:lnTo>
                          <a:pt x="143505" y="20304"/>
                        </a:lnTo>
                        <a:lnTo>
                          <a:pt x="143505" y="20313"/>
                        </a:lnTo>
                        <a:lnTo>
                          <a:pt x="143709" y="20313"/>
                        </a:lnTo>
                        <a:lnTo>
                          <a:pt x="143709" y="20332"/>
                        </a:lnTo>
                        <a:lnTo>
                          <a:pt x="143801" y="20332"/>
                        </a:lnTo>
                        <a:lnTo>
                          <a:pt x="143801" y="20351"/>
                        </a:lnTo>
                        <a:lnTo>
                          <a:pt x="143894" y="20351"/>
                        </a:lnTo>
                        <a:lnTo>
                          <a:pt x="143894" y="20360"/>
                        </a:lnTo>
                        <a:lnTo>
                          <a:pt x="144005" y="20360"/>
                        </a:lnTo>
                        <a:lnTo>
                          <a:pt x="144005" y="20378"/>
                        </a:lnTo>
                        <a:lnTo>
                          <a:pt x="144079" y="20378"/>
                        </a:lnTo>
                        <a:lnTo>
                          <a:pt x="144079" y="20397"/>
                        </a:lnTo>
                        <a:lnTo>
                          <a:pt x="144144" y="20397"/>
                        </a:lnTo>
                        <a:lnTo>
                          <a:pt x="144144" y="20406"/>
                        </a:lnTo>
                        <a:lnTo>
                          <a:pt x="144200" y="20406"/>
                        </a:lnTo>
                        <a:lnTo>
                          <a:pt x="144200" y="20425"/>
                        </a:lnTo>
                        <a:lnTo>
                          <a:pt x="144264" y="20425"/>
                        </a:lnTo>
                        <a:lnTo>
                          <a:pt x="144264" y="20443"/>
                        </a:lnTo>
                        <a:lnTo>
                          <a:pt x="144329" y="20443"/>
                        </a:lnTo>
                        <a:lnTo>
                          <a:pt x="144329" y="20452"/>
                        </a:lnTo>
                        <a:lnTo>
                          <a:pt x="144385" y="20452"/>
                        </a:lnTo>
                        <a:lnTo>
                          <a:pt x="144385" y="20471"/>
                        </a:lnTo>
                        <a:lnTo>
                          <a:pt x="144450" y="20471"/>
                        </a:lnTo>
                        <a:lnTo>
                          <a:pt x="144450" y="20489"/>
                        </a:lnTo>
                        <a:lnTo>
                          <a:pt x="144496" y="20489"/>
                        </a:lnTo>
                        <a:lnTo>
                          <a:pt x="144496" y="20499"/>
                        </a:lnTo>
                        <a:lnTo>
                          <a:pt x="144542" y="20499"/>
                        </a:lnTo>
                        <a:lnTo>
                          <a:pt x="144542" y="20517"/>
                        </a:lnTo>
                        <a:lnTo>
                          <a:pt x="144589" y="20517"/>
                        </a:lnTo>
                        <a:lnTo>
                          <a:pt x="144589" y="20536"/>
                        </a:lnTo>
                        <a:lnTo>
                          <a:pt x="144635" y="20536"/>
                        </a:lnTo>
                        <a:lnTo>
                          <a:pt x="144635" y="20545"/>
                        </a:lnTo>
                        <a:lnTo>
                          <a:pt x="144663" y="20545"/>
                        </a:lnTo>
                        <a:lnTo>
                          <a:pt x="144663" y="20564"/>
                        </a:lnTo>
                        <a:lnTo>
                          <a:pt x="144709" y="20564"/>
                        </a:lnTo>
                        <a:lnTo>
                          <a:pt x="144709" y="20582"/>
                        </a:lnTo>
                        <a:lnTo>
                          <a:pt x="144755" y="20582"/>
                        </a:lnTo>
                        <a:lnTo>
                          <a:pt x="144755" y="20591"/>
                        </a:lnTo>
                        <a:lnTo>
                          <a:pt x="144802" y="20591"/>
                        </a:lnTo>
                        <a:lnTo>
                          <a:pt x="144802" y="20610"/>
                        </a:lnTo>
                        <a:lnTo>
                          <a:pt x="144839" y="20610"/>
                        </a:lnTo>
                        <a:lnTo>
                          <a:pt x="144839" y="20628"/>
                        </a:lnTo>
                        <a:lnTo>
                          <a:pt x="144866" y="20628"/>
                        </a:lnTo>
                        <a:lnTo>
                          <a:pt x="144866" y="20638"/>
                        </a:lnTo>
                        <a:lnTo>
                          <a:pt x="144913" y="20638"/>
                        </a:lnTo>
                        <a:lnTo>
                          <a:pt x="144913" y="20656"/>
                        </a:lnTo>
                        <a:lnTo>
                          <a:pt x="144941" y="20656"/>
                        </a:lnTo>
                        <a:lnTo>
                          <a:pt x="144941" y="20675"/>
                        </a:lnTo>
                        <a:lnTo>
                          <a:pt x="144978" y="20675"/>
                        </a:lnTo>
                        <a:lnTo>
                          <a:pt x="144978" y="20684"/>
                        </a:lnTo>
                        <a:lnTo>
                          <a:pt x="145005" y="20684"/>
                        </a:lnTo>
                        <a:lnTo>
                          <a:pt x="145005" y="20703"/>
                        </a:lnTo>
                        <a:lnTo>
                          <a:pt x="145033" y="20703"/>
                        </a:lnTo>
                        <a:lnTo>
                          <a:pt x="145033" y="20721"/>
                        </a:lnTo>
                        <a:lnTo>
                          <a:pt x="145070" y="20721"/>
                        </a:lnTo>
                        <a:lnTo>
                          <a:pt x="145070" y="20730"/>
                        </a:lnTo>
                        <a:lnTo>
                          <a:pt x="145098" y="20730"/>
                        </a:lnTo>
                        <a:lnTo>
                          <a:pt x="145098" y="20749"/>
                        </a:lnTo>
                        <a:lnTo>
                          <a:pt x="145126" y="20749"/>
                        </a:lnTo>
                        <a:lnTo>
                          <a:pt x="145126" y="20767"/>
                        </a:lnTo>
                        <a:lnTo>
                          <a:pt x="145163" y="20767"/>
                        </a:lnTo>
                        <a:lnTo>
                          <a:pt x="145163" y="20777"/>
                        </a:lnTo>
                        <a:lnTo>
                          <a:pt x="145191" y="20777"/>
                        </a:lnTo>
                        <a:lnTo>
                          <a:pt x="145191" y="20795"/>
                        </a:lnTo>
                        <a:lnTo>
                          <a:pt x="145218" y="20795"/>
                        </a:lnTo>
                        <a:lnTo>
                          <a:pt x="145218" y="20814"/>
                        </a:lnTo>
                        <a:lnTo>
                          <a:pt x="145255" y="20814"/>
                        </a:lnTo>
                        <a:lnTo>
                          <a:pt x="145255" y="20823"/>
                        </a:lnTo>
                        <a:lnTo>
                          <a:pt x="145283" y="20823"/>
                        </a:lnTo>
                        <a:lnTo>
                          <a:pt x="145283" y="20841"/>
                        </a:lnTo>
                        <a:lnTo>
                          <a:pt x="145302" y="20841"/>
                        </a:lnTo>
                        <a:lnTo>
                          <a:pt x="145302" y="20860"/>
                        </a:lnTo>
                        <a:lnTo>
                          <a:pt x="145330" y="20860"/>
                        </a:lnTo>
                        <a:lnTo>
                          <a:pt x="145330" y="20869"/>
                        </a:lnTo>
                        <a:lnTo>
                          <a:pt x="145357" y="20869"/>
                        </a:lnTo>
                        <a:lnTo>
                          <a:pt x="145357" y="20888"/>
                        </a:lnTo>
                        <a:lnTo>
                          <a:pt x="145376" y="20888"/>
                        </a:lnTo>
                        <a:lnTo>
                          <a:pt x="145376" y="20906"/>
                        </a:lnTo>
                        <a:lnTo>
                          <a:pt x="145404" y="20906"/>
                        </a:lnTo>
                        <a:lnTo>
                          <a:pt x="145404" y="20916"/>
                        </a:lnTo>
                        <a:lnTo>
                          <a:pt x="145441" y="20916"/>
                        </a:lnTo>
                        <a:lnTo>
                          <a:pt x="145441" y="20934"/>
                        </a:lnTo>
                        <a:lnTo>
                          <a:pt x="145450" y="20934"/>
                        </a:lnTo>
                        <a:lnTo>
                          <a:pt x="145450" y="20953"/>
                        </a:lnTo>
                        <a:lnTo>
                          <a:pt x="145487" y="20953"/>
                        </a:lnTo>
                        <a:lnTo>
                          <a:pt x="145487" y="20962"/>
                        </a:lnTo>
                        <a:lnTo>
                          <a:pt x="145496" y="20962"/>
                        </a:lnTo>
                        <a:lnTo>
                          <a:pt x="145496" y="20980"/>
                        </a:lnTo>
                        <a:lnTo>
                          <a:pt x="145533" y="20980"/>
                        </a:lnTo>
                        <a:lnTo>
                          <a:pt x="145533" y="20999"/>
                        </a:lnTo>
                        <a:lnTo>
                          <a:pt x="145561" y="20999"/>
                        </a:lnTo>
                        <a:lnTo>
                          <a:pt x="145561" y="21008"/>
                        </a:lnTo>
                        <a:lnTo>
                          <a:pt x="145580" y="21008"/>
                        </a:lnTo>
                        <a:lnTo>
                          <a:pt x="145580" y="21027"/>
                        </a:lnTo>
                        <a:lnTo>
                          <a:pt x="145607" y="21027"/>
                        </a:lnTo>
                        <a:lnTo>
                          <a:pt x="145607" y="21045"/>
                        </a:lnTo>
                        <a:lnTo>
                          <a:pt x="145626" y="21045"/>
                        </a:lnTo>
                        <a:lnTo>
                          <a:pt x="145626" y="21054"/>
                        </a:lnTo>
                        <a:lnTo>
                          <a:pt x="145635" y="21054"/>
                        </a:lnTo>
                        <a:lnTo>
                          <a:pt x="145635" y="21073"/>
                        </a:lnTo>
                        <a:lnTo>
                          <a:pt x="145672" y="21073"/>
                        </a:lnTo>
                        <a:lnTo>
                          <a:pt x="145672" y="21092"/>
                        </a:lnTo>
                        <a:lnTo>
                          <a:pt x="145682" y="21092"/>
                        </a:lnTo>
                        <a:lnTo>
                          <a:pt x="145682" y="21101"/>
                        </a:lnTo>
                        <a:lnTo>
                          <a:pt x="145700" y="21101"/>
                        </a:lnTo>
                        <a:lnTo>
                          <a:pt x="145700" y="21119"/>
                        </a:lnTo>
                        <a:lnTo>
                          <a:pt x="145728" y="21119"/>
                        </a:lnTo>
                        <a:lnTo>
                          <a:pt x="145728" y="21138"/>
                        </a:lnTo>
                        <a:lnTo>
                          <a:pt x="145746" y="21138"/>
                        </a:lnTo>
                        <a:lnTo>
                          <a:pt x="145746" y="21147"/>
                        </a:lnTo>
                        <a:lnTo>
                          <a:pt x="145765" y="21147"/>
                        </a:lnTo>
                        <a:lnTo>
                          <a:pt x="145765" y="21166"/>
                        </a:lnTo>
                        <a:lnTo>
                          <a:pt x="145793" y="21166"/>
                        </a:lnTo>
                        <a:lnTo>
                          <a:pt x="145793" y="21184"/>
                        </a:lnTo>
                        <a:lnTo>
                          <a:pt x="145811" y="21184"/>
                        </a:lnTo>
                        <a:lnTo>
                          <a:pt x="145811" y="21193"/>
                        </a:lnTo>
                        <a:lnTo>
                          <a:pt x="145821" y="21193"/>
                        </a:lnTo>
                        <a:lnTo>
                          <a:pt x="145821" y="21212"/>
                        </a:lnTo>
                        <a:lnTo>
                          <a:pt x="145858" y="21212"/>
                        </a:lnTo>
                        <a:lnTo>
                          <a:pt x="145858" y="21230"/>
                        </a:lnTo>
                        <a:lnTo>
                          <a:pt x="145867" y="21230"/>
                        </a:lnTo>
                        <a:lnTo>
                          <a:pt x="145867" y="21240"/>
                        </a:lnTo>
                        <a:lnTo>
                          <a:pt x="145885" y="21240"/>
                        </a:lnTo>
                        <a:lnTo>
                          <a:pt x="145885" y="21258"/>
                        </a:lnTo>
                        <a:lnTo>
                          <a:pt x="145913" y="21258"/>
                        </a:lnTo>
                        <a:lnTo>
                          <a:pt x="145913" y="21277"/>
                        </a:lnTo>
                        <a:lnTo>
                          <a:pt x="145932" y="21277"/>
                        </a:lnTo>
                        <a:lnTo>
                          <a:pt x="145932" y="21286"/>
                        </a:lnTo>
                        <a:lnTo>
                          <a:pt x="145950" y="21286"/>
                        </a:lnTo>
                        <a:lnTo>
                          <a:pt x="145950" y="21305"/>
                        </a:lnTo>
                        <a:lnTo>
                          <a:pt x="145959" y="21305"/>
                        </a:lnTo>
                        <a:lnTo>
                          <a:pt x="145959" y="21323"/>
                        </a:lnTo>
                        <a:lnTo>
                          <a:pt x="145978" y="21323"/>
                        </a:lnTo>
                        <a:lnTo>
                          <a:pt x="145978" y="21332"/>
                        </a:lnTo>
                        <a:lnTo>
                          <a:pt x="145996" y="21332"/>
                        </a:lnTo>
                        <a:lnTo>
                          <a:pt x="145996" y="21351"/>
                        </a:lnTo>
                        <a:lnTo>
                          <a:pt x="146006" y="21351"/>
                        </a:lnTo>
                        <a:lnTo>
                          <a:pt x="146006" y="21369"/>
                        </a:lnTo>
                        <a:lnTo>
                          <a:pt x="146024" y="21369"/>
                        </a:lnTo>
                        <a:lnTo>
                          <a:pt x="146024" y="21379"/>
                        </a:lnTo>
                        <a:lnTo>
                          <a:pt x="146043" y="21379"/>
                        </a:lnTo>
                        <a:lnTo>
                          <a:pt x="146043" y="21397"/>
                        </a:lnTo>
                        <a:lnTo>
                          <a:pt x="146071" y="21397"/>
                        </a:lnTo>
                        <a:lnTo>
                          <a:pt x="146071" y="21416"/>
                        </a:lnTo>
                        <a:lnTo>
                          <a:pt x="146089" y="21416"/>
                        </a:lnTo>
                        <a:lnTo>
                          <a:pt x="146089" y="21425"/>
                        </a:lnTo>
                        <a:lnTo>
                          <a:pt x="146098" y="21425"/>
                        </a:lnTo>
                        <a:lnTo>
                          <a:pt x="146098" y="21444"/>
                        </a:lnTo>
                        <a:lnTo>
                          <a:pt x="146117" y="21444"/>
                        </a:lnTo>
                        <a:lnTo>
                          <a:pt x="146117" y="21462"/>
                        </a:lnTo>
                        <a:lnTo>
                          <a:pt x="146135" y="21462"/>
                        </a:lnTo>
                        <a:lnTo>
                          <a:pt x="146135" y="21471"/>
                        </a:lnTo>
                        <a:lnTo>
                          <a:pt x="146145" y="21471"/>
                        </a:lnTo>
                        <a:lnTo>
                          <a:pt x="146145" y="21490"/>
                        </a:lnTo>
                        <a:lnTo>
                          <a:pt x="146163" y="21490"/>
                        </a:lnTo>
                        <a:lnTo>
                          <a:pt x="146163" y="21508"/>
                        </a:lnTo>
                        <a:lnTo>
                          <a:pt x="146182" y="21508"/>
                        </a:lnTo>
                        <a:lnTo>
                          <a:pt x="146182" y="21518"/>
                        </a:lnTo>
                        <a:lnTo>
                          <a:pt x="146191" y="21518"/>
                        </a:lnTo>
                        <a:lnTo>
                          <a:pt x="146191" y="21536"/>
                        </a:lnTo>
                        <a:lnTo>
                          <a:pt x="146210" y="21536"/>
                        </a:lnTo>
                        <a:lnTo>
                          <a:pt x="146210" y="21555"/>
                        </a:lnTo>
                        <a:lnTo>
                          <a:pt x="146228" y="21555"/>
                        </a:lnTo>
                        <a:lnTo>
                          <a:pt x="146228" y="21564"/>
                        </a:lnTo>
                        <a:lnTo>
                          <a:pt x="146237" y="21564"/>
                        </a:lnTo>
                        <a:lnTo>
                          <a:pt x="146237" y="21582"/>
                        </a:lnTo>
                        <a:lnTo>
                          <a:pt x="146256" y="21582"/>
                        </a:lnTo>
                        <a:lnTo>
                          <a:pt x="146256" y="21601"/>
                        </a:lnTo>
                        <a:lnTo>
                          <a:pt x="146274" y="21601"/>
                        </a:lnTo>
                        <a:lnTo>
                          <a:pt x="146274" y="21610"/>
                        </a:lnTo>
                        <a:lnTo>
                          <a:pt x="146284" y="21610"/>
                        </a:lnTo>
                        <a:lnTo>
                          <a:pt x="146284" y="21629"/>
                        </a:lnTo>
                        <a:lnTo>
                          <a:pt x="146302" y="21629"/>
                        </a:lnTo>
                        <a:lnTo>
                          <a:pt x="146302" y="21647"/>
                        </a:lnTo>
                        <a:lnTo>
                          <a:pt x="146321" y="21647"/>
                        </a:lnTo>
                        <a:lnTo>
                          <a:pt x="146321" y="21675"/>
                        </a:lnTo>
                        <a:lnTo>
                          <a:pt x="146330" y="21675"/>
                        </a:lnTo>
                        <a:lnTo>
                          <a:pt x="146330" y="21694"/>
                        </a:lnTo>
                        <a:lnTo>
                          <a:pt x="146348" y="21694"/>
                        </a:lnTo>
                        <a:lnTo>
                          <a:pt x="146348" y="21703"/>
                        </a:lnTo>
                        <a:lnTo>
                          <a:pt x="146367" y="21703"/>
                        </a:lnTo>
                        <a:lnTo>
                          <a:pt x="146367" y="21721"/>
                        </a:lnTo>
                        <a:lnTo>
                          <a:pt x="146376" y="21721"/>
                        </a:lnTo>
                        <a:lnTo>
                          <a:pt x="146376" y="21740"/>
                        </a:lnTo>
                        <a:lnTo>
                          <a:pt x="146395" y="21740"/>
                        </a:lnTo>
                        <a:lnTo>
                          <a:pt x="146395" y="21749"/>
                        </a:lnTo>
                        <a:lnTo>
                          <a:pt x="146413" y="21749"/>
                        </a:lnTo>
                        <a:lnTo>
                          <a:pt x="146413" y="21768"/>
                        </a:lnTo>
                        <a:lnTo>
                          <a:pt x="146423" y="21768"/>
                        </a:lnTo>
                        <a:lnTo>
                          <a:pt x="146423" y="21795"/>
                        </a:lnTo>
                        <a:lnTo>
                          <a:pt x="146441" y="21795"/>
                        </a:lnTo>
                        <a:lnTo>
                          <a:pt x="146441" y="21814"/>
                        </a:lnTo>
                        <a:lnTo>
                          <a:pt x="146460" y="21814"/>
                        </a:lnTo>
                        <a:lnTo>
                          <a:pt x="146460" y="21833"/>
                        </a:lnTo>
                        <a:lnTo>
                          <a:pt x="146469" y="21833"/>
                        </a:lnTo>
                        <a:lnTo>
                          <a:pt x="146469" y="21842"/>
                        </a:lnTo>
                        <a:lnTo>
                          <a:pt x="146487" y="21842"/>
                        </a:lnTo>
                        <a:lnTo>
                          <a:pt x="146487" y="21860"/>
                        </a:lnTo>
                        <a:lnTo>
                          <a:pt x="146506" y="21860"/>
                        </a:lnTo>
                        <a:lnTo>
                          <a:pt x="146506" y="21888"/>
                        </a:lnTo>
                        <a:lnTo>
                          <a:pt x="146515" y="21888"/>
                        </a:lnTo>
                        <a:lnTo>
                          <a:pt x="146515" y="21907"/>
                        </a:lnTo>
                        <a:lnTo>
                          <a:pt x="146534" y="21907"/>
                        </a:lnTo>
                        <a:lnTo>
                          <a:pt x="146534" y="21925"/>
                        </a:lnTo>
                        <a:lnTo>
                          <a:pt x="146552" y="21925"/>
                        </a:lnTo>
                        <a:lnTo>
                          <a:pt x="146552" y="21953"/>
                        </a:lnTo>
                        <a:lnTo>
                          <a:pt x="146562" y="21953"/>
                        </a:lnTo>
                        <a:lnTo>
                          <a:pt x="146562" y="21971"/>
                        </a:lnTo>
                        <a:lnTo>
                          <a:pt x="146580" y="21971"/>
                        </a:lnTo>
                        <a:lnTo>
                          <a:pt x="146580" y="21981"/>
                        </a:lnTo>
                        <a:lnTo>
                          <a:pt x="146599" y="21981"/>
                        </a:lnTo>
                        <a:lnTo>
                          <a:pt x="146599" y="22018"/>
                        </a:lnTo>
                        <a:lnTo>
                          <a:pt x="146608" y="22018"/>
                        </a:lnTo>
                        <a:lnTo>
                          <a:pt x="146608" y="22027"/>
                        </a:lnTo>
                        <a:lnTo>
                          <a:pt x="146626" y="22027"/>
                        </a:lnTo>
                        <a:lnTo>
                          <a:pt x="146626" y="22064"/>
                        </a:lnTo>
                        <a:lnTo>
                          <a:pt x="146645" y="22064"/>
                        </a:lnTo>
                        <a:lnTo>
                          <a:pt x="146645" y="22073"/>
                        </a:lnTo>
                        <a:lnTo>
                          <a:pt x="146654" y="22073"/>
                        </a:lnTo>
                        <a:lnTo>
                          <a:pt x="146654" y="22092"/>
                        </a:lnTo>
                        <a:lnTo>
                          <a:pt x="146673" y="22092"/>
                        </a:lnTo>
                        <a:lnTo>
                          <a:pt x="146673" y="22120"/>
                        </a:lnTo>
                        <a:lnTo>
                          <a:pt x="146691" y="22120"/>
                        </a:lnTo>
                        <a:lnTo>
                          <a:pt x="146691" y="22138"/>
                        </a:lnTo>
                        <a:lnTo>
                          <a:pt x="146700" y="22138"/>
                        </a:lnTo>
                        <a:lnTo>
                          <a:pt x="146700" y="22166"/>
                        </a:lnTo>
                        <a:lnTo>
                          <a:pt x="146719" y="22166"/>
                        </a:lnTo>
                        <a:lnTo>
                          <a:pt x="146719" y="22185"/>
                        </a:lnTo>
                        <a:lnTo>
                          <a:pt x="146737" y="22185"/>
                        </a:lnTo>
                        <a:lnTo>
                          <a:pt x="146737" y="22212"/>
                        </a:lnTo>
                        <a:lnTo>
                          <a:pt x="146747" y="22212"/>
                        </a:lnTo>
                        <a:lnTo>
                          <a:pt x="146747" y="22231"/>
                        </a:lnTo>
                        <a:lnTo>
                          <a:pt x="146765" y="22231"/>
                        </a:lnTo>
                        <a:lnTo>
                          <a:pt x="146765" y="22259"/>
                        </a:lnTo>
                        <a:lnTo>
                          <a:pt x="146784" y="22259"/>
                        </a:lnTo>
                        <a:lnTo>
                          <a:pt x="146784" y="22296"/>
                        </a:lnTo>
                        <a:lnTo>
                          <a:pt x="146793" y="22296"/>
                        </a:lnTo>
                        <a:lnTo>
                          <a:pt x="146793" y="22323"/>
                        </a:lnTo>
                        <a:lnTo>
                          <a:pt x="146812" y="22323"/>
                        </a:lnTo>
                        <a:lnTo>
                          <a:pt x="146812" y="22342"/>
                        </a:lnTo>
                        <a:lnTo>
                          <a:pt x="146830" y="22342"/>
                        </a:lnTo>
                        <a:lnTo>
                          <a:pt x="146830" y="22370"/>
                        </a:lnTo>
                        <a:lnTo>
                          <a:pt x="146839" y="22370"/>
                        </a:lnTo>
                        <a:lnTo>
                          <a:pt x="146839" y="22398"/>
                        </a:lnTo>
                        <a:lnTo>
                          <a:pt x="146858" y="22398"/>
                        </a:lnTo>
                        <a:lnTo>
                          <a:pt x="146858" y="22435"/>
                        </a:lnTo>
                        <a:lnTo>
                          <a:pt x="146876" y="22435"/>
                        </a:lnTo>
                        <a:lnTo>
                          <a:pt x="146876" y="22444"/>
                        </a:lnTo>
                        <a:lnTo>
                          <a:pt x="146886" y="22444"/>
                        </a:lnTo>
                        <a:lnTo>
                          <a:pt x="146886" y="22481"/>
                        </a:lnTo>
                        <a:lnTo>
                          <a:pt x="146904" y="22481"/>
                        </a:lnTo>
                        <a:lnTo>
                          <a:pt x="146904" y="22509"/>
                        </a:lnTo>
                        <a:lnTo>
                          <a:pt x="146923" y="22509"/>
                        </a:lnTo>
                        <a:lnTo>
                          <a:pt x="146923" y="22527"/>
                        </a:lnTo>
                        <a:lnTo>
                          <a:pt x="146932" y="22527"/>
                        </a:lnTo>
                        <a:lnTo>
                          <a:pt x="146932" y="22574"/>
                        </a:lnTo>
                        <a:lnTo>
                          <a:pt x="146951" y="22574"/>
                        </a:lnTo>
                        <a:lnTo>
                          <a:pt x="146951" y="22601"/>
                        </a:lnTo>
                        <a:lnTo>
                          <a:pt x="146969" y="22601"/>
                        </a:lnTo>
                        <a:lnTo>
                          <a:pt x="146969" y="22629"/>
                        </a:lnTo>
                        <a:lnTo>
                          <a:pt x="146978" y="22629"/>
                        </a:lnTo>
                        <a:lnTo>
                          <a:pt x="146978" y="22666"/>
                        </a:lnTo>
                        <a:lnTo>
                          <a:pt x="146997" y="22666"/>
                        </a:lnTo>
                        <a:lnTo>
                          <a:pt x="146997" y="22694"/>
                        </a:lnTo>
                        <a:lnTo>
                          <a:pt x="147015" y="22694"/>
                        </a:lnTo>
                        <a:lnTo>
                          <a:pt x="147015" y="22722"/>
                        </a:lnTo>
                        <a:lnTo>
                          <a:pt x="147025" y="22722"/>
                        </a:lnTo>
                        <a:lnTo>
                          <a:pt x="147025" y="22759"/>
                        </a:lnTo>
                        <a:lnTo>
                          <a:pt x="147043" y="22759"/>
                        </a:lnTo>
                        <a:lnTo>
                          <a:pt x="147043" y="22805"/>
                        </a:lnTo>
                        <a:lnTo>
                          <a:pt x="147062" y="22805"/>
                        </a:lnTo>
                        <a:lnTo>
                          <a:pt x="147062" y="22833"/>
                        </a:lnTo>
                        <a:lnTo>
                          <a:pt x="147071" y="22833"/>
                        </a:lnTo>
                        <a:lnTo>
                          <a:pt x="147071" y="22712"/>
                        </a:lnTo>
                        <a:lnTo>
                          <a:pt x="147089" y="22712"/>
                        </a:lnTo>
                        <a:lnTo>
                          <a:pt x="147089" y="22416"/>
                        </a:lnTo>
                        <a:lnTo>
                          <a:pt x="147108" y="22416"/>
                        </a:lnTo>
                        <a:lnTo>
                          <a:pt x="147108" y="22249"/>
                        </a:lnTo>
                        <a:lnTo>
                          <a:pt x="147117" y="22249"/>
                        </a:lnTo>
                        <a:lnTo>
                          <a:pt x="147117" y="22110"/>
                        </a:lnTo>
                        <a:lnTo>
                          <a:pt x="147136" y="22110"/>
                        </a:lnTo>
                        <a:lnTo>
                          <a:pt x="147136" y="21971"/>
                        </a:lnTo>
                        <a:lnTo>
                          <a:pt x="147154" y="21971"/>
                        </a:lnTo>
                        <a:lnTo>
                          <a:pt x="147154" y="21842"/>
                        </a:lnTo>
                        <a:lnTo>
                          <a:pt x="147164" y="21842"/>
                        </a:lnTo>
                        <a:lnTo>
                          <a:pt x="147164" y="21768"/>
                        </a:lnTo>
                        <a:lnTo>
                          <a:pt x="147182" y="21768"/>
                        </a:lnTo>
                        <a:lnTo>
                          <a:pt x="147182" y="21694"/>
                        </a:lnTo>
                        <a:lnTo>
                          <a:pt x="147201" y="21694"/>
                        </a:lnTo>
                        <a:lnTo>
                          <a:pt x="147201" y="21601"/>
                        </a:lnTo>
                        <a:lnTo>
                          <a:pt x="147210" y="21601"/>
                        </a:lnTo>
                        <a:lnTo>
                          <a:pt x="147210" y="21518"/>
                        </a:lnTo>
                        <a:lnTo>
                          <a:pt x="147228" y="21518"/>
                        </a:lnTo>
                        <a:lnTo>
                          <a:pt x="147228" y="21444"/>
                        </a:lnTo>
                        <a:lnTo>
                          <a:pt x="147247" y="21444"/>
                        </a:lnTo>
                        <a:lnTo>
                          <a:pt x="147247" y="21379"/>
                        </a:lnTo>
                        <a:lnTo>
                          <a:pt x="147256" y="21379"/>
                        </a:lnTo>
                        <a:lnTo>
                          <a:pt x="147256" y="21332"/>
                        </a:lnTo>
                        <a:lnTo>
                          <a:pt x="147275" y="21332"/>
                        </a:lnTo>
                        <a:lnTo>
                          <a:pt x="147275" y="21277"/>
                        </a:lnTo>
                        <a:lnTo>
                          <a:pt x="147293" y="21277"/>
                        </a:lnTo>
                        <a:lnTo>
                          <a:pt x="147293" y="21230"/>
                        </a:lnTo>
                        <a:lnTo>
                          <a:pt x="147303" y="21230"/>
                        </a:lnTo>
                        <a:lnTo>
                          <a:pt x="147303" y="21166"/>
                        </a:lnTo>
                        <a:lnTo>
                          <a:pt x="147321" y="21166"/>
                        </a:lnTo>
                        <a:lnTo>
                          <a:pt x="147321" y="21119"/>
                        </a:lnTo>
                        <a:lnTo>
                          <a:pt x="147340" y="21119"/>
                        </a:lnTo>
                        <a:lnTo>
                          <a:pt x="147340" y="21054"/>
                        </a:lnTo>
                        <a:lnTo>
                          <a:pt x="147349" y="21054"/>
                        </a:lnTo>
                        <a:lnTo>
                          <a:pt x="147349" y="21008"/>
                        </a:lnTo>
                        <a:lnTo>
                          <a:pt x="147367" y="21008"/>
                        </a:lnTo>
                        <a:lnTo>
                          <a:pt x="147367" y="20980"/>
                        </a:lnTo>
                        <a:lnTo>
                          <a:pt x="147386" y="20980"/>
                        </a:lnTo>
                        <a:lnTo>
                          <a:pt x="147386" y="20934"/>
                        </a:lnTo>
                        <a:lnTo>
                          <a:pt x="147395" y="20934"/>
                        </a:lnTo>
                        <a:lnTo>
                          <a:pt x="147395" y="20906"/>
                        </a:lnTo>
                        <a:lnTo>
                          <a:pt x="147414" y="20906"/>
                        </a:lnTo>
                        <a:lnTo>
                          <a:pt x="147414" y="20860"/>
                        </a:lnTo>
                        <a:lnTo>
                          <a:pt x="147432" y="20860"/>
                        </a:lnTo>
                        <a:lnTo>
                          <a:pt x="147432" y="20823"/>
                        </a:lnTo>
                        <a:lnTo>
                          <a:pt x="147441" y="20823"/>
                        </a:lnTo>
                        <a:lnTo>
                          <a:pt x="147441" y="20777"/>
                        </a:lnTo>
                        <a:lnTo>
                          <a:pt x="147460" y="20777"/>
                        </a:lnTo>
                        <a:lnTo>
                          <a:pt x="147460" y="20730"/>
                        </a:lnTo>
                        <a:lnTo>
                          <a:pt x="147479" y="20730"/>
                        </a:lnTo>
                        <a:lnTo>
                          <a:pt x="147479" y="20703"/>
                        </a:lnTo>
                        <a:lnTo>
                          <a:pt x="147488" y="20703"/>
                        </a:lnTo>
                        <a:lnTo>
                          <a:pt x="147488" y="20675"/>
                        </a:lnTo>
                        <a:lnTo>
                          <a:pt x="147506" y="20675"/>
                        </a:lnTo>
                        <a:lnTo>
                          <a:pt x="147506" y="20638"/>
                        </a:lnTo>
                        <a:lnTo>
                          <a:pt x="147525" y="20638"/>
                        </a:lnTo>
                        <a:lnTo>
                          <a:pt x="147525" y="20610"/>
                        </a:lnTo>
                        <a:lnTo>
                          <a:pt x="147534" y="20610"/>
                        </a:lnTo>
                        <a:lnTo>
                          <a:pt x="147534" y="20582"/>
                        </a:lnTo>
                        <a:lnTo>
                          <a:pt x="147553" y="20582"/>
                        </a:lnTo>
                        <a:lnTo>
                          <a:pt x="147553" y="20545"/>
                        </a:lnTo>
                        <a:lnTo>
                          <a:pt x="147571" y="20545"/>
                        </a:lnTo>
                        <a:lnTo>
                          <a:pt x="147571" y="20517"/>
                        </a:lnTo>
                        <a:lnTo>
                          <a:pt x="147580" y="20517"/>
                        </a:lnTo>
                        <a:lnTo>
                          <a:pt x="147580" y="20489"/>
                        </a:lnTo>
                        <a:lnTo>
                          <a:pt x="147599" y="20489"/>
                        </a:lnTo>
                        <a:lnTo>
                          <a:pt x="147599" y="20452"/>
                        </a:lnTo>
                        <a:lnTo>
                          <a:pt x="147617" y="20452"/>
                        </a:lnTo>
                        <a:lnTo>
                          <a:pt x="147617" y="20443"/>
                        </a:lnTo>
                        <a:lnTo>
                          <a:pt x="147627" y="20443"/>
                        </a:lnTo>
                        <a:lnTo>
                          <a:pt x="147627" y="20406"/>
                        </a:lnTo>
                        <a:lnTo>
                          <a:pt x="147645" y="20406"/>
                        </a:lnTo>
                        <a:lnTo>
                          <a:pt x="147645" y="20397"/>
                        </a:lnTo>
                        <a:lnTo>
                          <a:pt x="147664" y="20397"/>
                        </a:lnTo>
                        <a:lnTo>
                          <a:pt x="147664" y="20360"/>
                        </a:lnTo>
                        <a:lnTo>
                          <a:pt x="147673" y="20360"/>
                        </a:lnTo>
                        <a:lnTo>
                          <a:pt x="147673" y="20332"/>
                        </a:lnTo>
                        <a:lnTo>
                          <a:pt x="147692" y="20332"/>
                        </a:lnTo>
                        <a:lnTo>
                          <a:pt x="147692" y="20313"/>
                        </a:lnTo>
                        <a:lnTo>
                          <a:pt x="147710" y="20313"/>
                        </a:lnTo>
                        <a:lnTo>
                          <a:pt x="147710" y="20286"/>
                        </a:lnTo>
                        <a:lnTo>
                          <a:pt x="147719" y="20286"/>
                        </a:lnTo>
                        <a:lnTo>
                          <a:pt x="147719" y="20267"/>
                        </a:lnTo>
                        <a:lnTo>
                          <a:pt x="147738" y="20267"/>
                        </a:lnTo>
                        <a:lnTo>
                          <a:pt x="147738" y="20239"/>
                        </a:lnTo>
                        <a:lnTo>
                          <a:pt x="147756" y="20239"/>
                        </a:lnTo>
                        <a:lnTo>
                          <a:pt x="147756" y="20221"/>
                        </a:lnTo>
                        <a:lnTo>
                          <a:pt x="147766" y="20221"/>
                        </a:lnTo>
                        <a:lnTo>
                          <a:pt x="147766" y="20193"/>
                        </a:lnTo>
                        <a:lnTo>
                          <a:pt x="147784" y="20193"/>
                        </a:lnTo>
                        <a:lnTo>
                          <a:pt x="147784" y="20175"/>
                        </a:lnTo>
                        <a:lnTo>
                          <a:pt x="147803" y="20175"/>
                        </a:lnTo>
                        <a:lnTo>
                          <a:pt x="147803" y="20165"/>
                        </a:lnTo>
                        <a:lnTo>
                          <a:pt x="147812" y="20165"/>
                        </a:lnTo>
                        <a:lnTo>
                          <a:pt x="147812" y="20147"/>
                        </a:lnTo>
                        <a:lnTo>
                          <a:pt x="147830" y="20147"/>
                        </a:lnTo>
                        <a:lnTo>
                          <a:pt x="147830" y="20119"/>
                        </a:lnTo>
                        <a:lnTo>
                          <a:pt x="147849" y="20119"/>
                        </a:lnTo>
                        <a:lnTo>
                          <a:pt x="147849" y="20100"/>
                        </a:lnTo>
                        <a:lnTo>
                          <a:pt x="147858" y="20100"/>
                        </a:lnTo>
                        <a:lnTo>
                          <a:pt x="147858" y="20082"/>
                        </a:lnTo>
                        <a:lnTo>
                          <a:pt x="147877" y="20082"/>
                        </a:lnTo>
                        <a:lnTo>
                          <a:pt x="147877" y="20073"/>
                        </a:lnTo>
                        <a:lnTo>
                          <a:pt x="147895" y="20073"/>
                        </a:lnTo>
                        <a:lnTo>
                          <a:pt x="147895" y="20036"/>
                        </a:lnTo>
                        <a:lnTo>
                          <a:pt x="147905" y="20036"/>
                        </a:lnTo>
                        <a:lnTo>
                          <a:pt x="147905" y="20026"/>
                        </a:lnTo>
                        <a:lnTo>
                          <a:pt x="147923" y="20026"/>
                        </a:lnTo>
                        <a:lnTo>
                          <a:pt x="147923" y="20008"/>
                        </a:lnTo>
                        <a:lnTo>
                          <a:pt x="147942" y="20008"/>
                        </a:lnTo>
                        <a:lnTo>
                          <a:pt x="147942" y="19989"/>
                        </a:lnTo>
                        <a:lnTo>
                          <a:pt x="147951" y="19989"/>
                        </a:lnTo>
                        <a:lnTo>
                          <a:pt x="147951" y="19980"/>
                        </a:lnTo>
                        <a:lnTo>
                          <a:pt x="147969" y="19980"/>
                        </a:lnTo>
                        <a:lnTo>
                          <a:pt x="147969" y="19962"/>
                        </a:lnTo>
                        <a:lnTo>
                          <a:pt x="147988" y="19962"/>
                        </a:lnTo>
                        <a:lnTo>
                          <a:pt x="147988" y="19943"/>
                        </a:lnTo>
                        <a:lnTo>
                          <a:pt x="147997" y="19943"/>
                        </a:lnTo>
                        <a:lnTo>
                          <a:pt x="147997" y="19934"/>
                        </a:lnTo>
                        <a:lnTo>
                          <a:pt x="148016" y="19934"/>
                        </a:lnTo>
                        <a:lnTo>
                          <a:pt x="148016" y="19915"/>
                        </a:lnTo>
                        <a:lnTo>
                          <a:pt x="148034" y="19915"/>
                        </a:lnTo>
                        <a:lnTo>
                          <a:pt x="148034" y="19897"/>
                        </a:lnTo>
                        <a:lnTo>
                          <a:pt x="148044" y="19897"/>
                        </a:lnTo>
                        <a:lnTo>
                          <a:pt x="148044" y="19887"/>
                        </a:lnTo>
                        <a:lnTo>
                          <a:pt x="148062" y="19887"/>
                        </a:lnTo>
                        <a:lnTo>
                          <a:pt x="148062" y="19869"/>
                        </a:lnTo>
                        <a:lnTo>
                          <a:pt x="148081" y="19869"/>
                        </a:lnTo>
                        <a:lnTo>
                          <a:pt x="148081" y="19850"/>
                        </a:lnTo>
                        <a:lnTo>
                          <a:pt x="148090" y="19850"/>
                        </a:lnTo>
                        <a:lnTo>
                          <a:pt x="148090" y="19841"/>
                        </a:lnTo>
                        <a:lnTo>
                          <a:pt x="148108" y="19841"/>
                        </a:lnTo>
                        <a:lnTo>
                          <a:pt x="148108" y="19823"/>
                        </a:lnTo>
                        <a:lnTo>
                          <a:pt x="148127" y="19823"/>
                        </a:lnTo>
                        <a:lnTo>
                          <a:pt x="148127" y="19804"/>
                        </a:lnTo>
                        <a:lnTo>
                          <a:pt x="148136" y="19804"/>
                        </a:lnTo>
                        <a:lnTo>
                          <a:pt x="148136" y="19795"/>
                        </a:lnTo>
                        <a:lnTo>
                          <a:pt x="148155" y="19795"/>
                        </a:lnTo>
                        <a:lnTo>
                          <a:pt x="148155" y="19776"/>
                        </a:lnTo>
                        <a:lnTo>
                          <a:pt x="148182" y="19776"/>
                        </a:lnTo>
                        <a:lnTo>
                          <a:pt x="148182" y="19758"/>
                        </a:lnTo>
                        <a:lnTo>
                          <a:pt x="148201" y="19758"/>
                        </a:lnTo>
                        <a:lnTo>
                          <a:pt x="148201" y="19748"/>
                        </a:lnTo>
                        <a:lnTo>
                          <a:pt x="148220" y="19748"/>
                        </a:lnTo>
                        <a:lnTo>
                          <a:pt x="148220" y="19730"/>
                        </a:lnTo>
                        <a:lnTo>
                          <a:pt x="148229" y="19730"/>
                        </a:lnTo>
                        <a:lnTo>
                          <a:pt x="148229" y="19711"/>
                        </a:lnTo>
                        <a:lnTo>
                          <a:pt x="148266" y="19711"/>
                        </a:lnTo>
                        <a:lnTo>
                          <a:pt x="148266" y="19702"/>
                        </a:lnTo>
                        <a:lnTo>
                          <a:pt x="148275" y="19702"/>
                        </a:lnTo>
                        <a:lnTo>
                          <a:pt x="148275" y="19684"/>
                        </a:lnTo>
                        <a:lnTo>
                          <a:pt x="148294" y="19684"/>
                        </a:lnTo>
                        <a:lnTo>
                          <a:pt x="148294" y="19665"/>
                        </a:lnTo>
                        <a:lnTo>
                          <a:pt x="148321" y="19665"/>
                        </a:lnTo>
                        <a:lnTo>
                          <a:pt x="148321" y="19656"/>
                        </a:lnTo>
                        <a:lnTo>
                          <a:pt x="148340" y="19656"/>
                        </a:lnTo>
                        <a:lnTo>
                          <a:pt x="148340" y="19637"/>
                        </a:lnTo>
                        <a:lnTo>
                          <a:pt x="148368" y="19637"/>
                        </a:lnTo>
                        <a:lnTo>
                          <a:pt x="148368" y="19619"/>
                        </a:lnTo>
                        <a:lnTo>
                          <a:pt x="148386" y="19619"/>
                        </a:lnTo>
                        <a:lnTo>
                          <a:pt x="148386" y="19610"/>
                        </a:lnTo>
                        <a:lnTo>
                          <a:pt x="148414" y="19610"/>
                        </a:lnTo>
                        <a:lnTo>
                          <a:pt x="148414" y="19591"/>
                        </a:lnTo>
                        <a:lnTo>
                          <a:pt x="148433" y="19591"/>
                        </a:lnTo>
                        <a:lnTo>
                          <a:pt x="148433" y="19572"/>
                        </a:lnTo>
                        <a:lnTo>
                          <a:pt x="148460" y="19572"/>
                        </a:lnTo>
                        <a:lnTo>
                          <a:pt x="148460" y="19563"/>
                        </a:lnTo>
                        <a:lnTo>
                          <a:pt x="148497" y="19563"/>
                        </a:lnTo>
                        <a:lnTo>
                          <a:pt x="148497" y="19545"/>
                        </a:lnTo>
                        <a:lnTo>
                          <a:pt x="148525" y="19545"/>
                        </a:lnTo>
                        <a:lnTo>
                          <a:pt x="148525" y="19526"/>
                        </a:lnTo>
                        <a:lnTo>
                          <a:pt x="148553" y="19526"/>
                        </a:lnTo>
                        <a:lnTo>
                          <a:pt x="148553" y="19517"/>
                        </a:lnTo>
                        <a:lnTo>
                          <a:pt x="148571" y="19517"/>
                        </a:lnTo>
                        <a:lnTo>
                          <a:pt x="148571" y="19498"/>
                        </a:lnTo>
                        <a:lnTo>
                          <a:pt x="148599" y="19498"/>
                        </a:lnTo>
                        <a:lnTo>
                          <a:pt x="148599" y="19480"/>
                        </a:lnTo>
                        <a:lnTo>
                          <a:pt x="148646" y="19480"/>
                        </a:lnTo>
                        <a:lnTo>
                          <a:pt x="148646" y="19471"/>
                        </a:lnTo>
                        <a:lnTo>
                          <a:pt x="148683" y="19471"/>
                        </a:lnTo>
                        <a:lnTo>
                          <a:pt x="148683" y="19452"/>
                        </a:lnTo>
                        <a:lnTo>
                          <a:pt x="148710" y="19452"/>
                        </a:lnTo>
                        <a:lnTo>
                          <a:pt x="148710" y="19434"/>
                        </a:lnTo>
                        <a:lnTo>
                          <a:pt x="148738" y="19434"/>
                        </a:lnTo>
                        <a:lnTo>
                          <a:pt x="148738" y="19424"/>
                        </a:lnTo>
                        <a:lnTo>
                          <a:pt x="148785" y="19424"/>
                        </a:lnTo>
                        <a:lnTo>
                          <a:pt x="148785" y="19406"/>
                        </a:lnTo>
                        <a:lnTo>
                          <a:pt x="148831" y="19406"/>
                        </a:lnTo>
                        <a:lnTo>
                          <a:pt x="148831" y="19387"/>
                        </a:lnTo>
                        <a:lnTo>
                          <a:pt x="148868" y="19387"/>
                        </a:lnTo>
                        <a:lnTo>
                          <a:pt x="148868" y="19378"/>
                        </a:lnTo>
                        <a:lnTo>
                          <a:pt x="148914" y="19378"/>
                        </a:lnTo>
                        <a:lnTo>
                          <a:pt x="148914" y="19359"/>
                        </a:lnTo>
                        <a:lnTo>
                          <a:pt x="148961" y="19359"/>
                        </a:lnTo>
                        <a:lnTo>
                          <a:pt x="148961" y="19341"/>
                        </a:lnTo>
                        <a:lnTo>
                          <a:pt x="149016" y="19341"/>
                        </a:lnTo>
                        <a:lnTo>
                          <a:pt x="149016" y="19332"/>
                        </a:lnTo>
                        <a:lnTo>
                          <a:pt x="149062" y="19332"/>
                        </a:lnTo>
                        <a:lnTo>
                          <a:pt x="149062" y="19313"/>
                        </a:lnTo>
                        <a:lnTo>
                          <a:pt x="149109" y="19313"/>
                        </a:lnTo>
                        <a:lnTo>
                          <a:pt x="149109" y="19452"/>
                        </a:lnTo>
                        <a:lnTo>
                          <a:pt x="149127" y="19452"/>
                        </a:lnTo>
                        <a:lnTo>
                          <a:pt x="149127" y="20841"/>
                        </a:lnTo>
                        <a:lnTo>
                          <a:pt x="149146" y="20841"/>
                        </a:lnTo>
                        <a:lnTo>
                          <a:pt x="149146" y="22212"/>
                        </a:lnTo>
                        <a:lnTo>
                          <a:pt x="149155" y="22212"/>
                        </a:lnTo>
                        <a:lnTo>
                          <a:pt x="149155" y="23602"/>
                        </a:lnTo>
                        <a:lnTo>
                          <a:pt x="149174" y="23602"/>
                        </a:lnTo>
                        <a:lnTo>
                          <a:pt x="149174" y="24982"/>
                        </a:lnTo>
                        <a:lnTo>
                          <a:pt x="149192" y="24982"/>
                        </a:lnTo>
                        <a:lnTo>
                          <a:pt x="149192" y="26371"/>
                        </a:lnTo>
                        <a:lnTo>
                          <a:pt x="149201" y="26371"/>
                        </a:lnTo>
                        <a:lnTo>
                          <a:pt x="149201" y="27742"/>
                        </a:lnTo>
                        <a:lnTo>
                          <a:pt x="149220" y="27742"/>
                        </a:lnTo>
                        <a:lnTo>
                          <a:pt x="149220" y="29113"/>
                        </a:lnTo>
                        <a:lnTo>
                          <a:pt x="149238" y="29113"/>
                        </a:lnTo>
                        <a:lnTo>
                          <a:pt x="149238" y="30502"/>
                        </a:lnTo>
                        <a:lnTo>
                          <a:pt x="149248" y="30502"/>
                        </a:lnTo>
                        <a:lnTo>
                          <a:pt x="149248" y="31882"/>
                        </a:lnTo>
                        <a:lnTo>
                          <a:pt x="149266" y="31882"/>
                        </a:lnTo>
                        <a:lnTo>
                          <a:pt x="149266" y="33253"/>
                        </a:lnTo>
                        <a:lnTo>
                          <a:pt x="149285" y="33253"/>
                        </a:lnTo>
                        <a:lnTo>
                          <a:pt x="149285" y="34643"/>
                        </a:lnTo>
                        <a:lnTo>
                          <a:pt x="149294" y="34643"/>
                        </a:lnTo>
                        <a:lnTo>
                          <a:pt x="149294" y="36013"/>
                        </a:lnTo>
                        <a:lnTo>
                          <a:pt x="149312" y="36013"/>
                        </a:lnTo>
                        <a:lnTo>
                          <a:pt x="149312" y="37394"/>
                        </a:lnTo>
                        <a:lnTo>
                          <a:pt x="149331" y="37394"/>
                        </a:lnTo>
                        <a:lnTo>
                          <a:pt x="149331" y="37773"/>
                        </a:lnTo>
                        <a:lnTo>
                          <a:pt x="146460" y="37773"/>
                        </a:lnTo>
                        <a:lnTo>
                          <a:pt x="146460" y="377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31" name="Google Shape;831;p32"/>
                <p:cNvGrpSpPr/>
                <p:nvPr/>
              </p:nvGrpSpPr>
              <p:grpSpPr>
                <a:xfrm>
                  <a:off x="4372722" y="3624722"/>
                  <a:ext cx="5035622" cy="1103597"/>
                  <a:chOff x="3748625" y="3292438"/>
                  <a:chExt cx="3629800" cy="795500"/>
                </a:xfrm>
              </p:grpSpPr>
              <p:sp>
                <p:nvSpPr>
                  <p:cNvPr id="832" name="Google Shape;832;p32"/>
                  <p:cNvSpPr/>
                  <p:nvPr/>
                </p:nvSpPr>
                <p:spPr>
                  <a:xfrm>
                    <a:off x="4275900" y="3552538"/>
                    <a:ext cx="1901400" cy="535400"/>
                  </a:xfrm>
                  <a:custGeom>
                    <a:avLst/>
                    <a:gdLst/>
                    <a:ahLst/>
                    <a:cxnLst/>
                    <a:rect l="l" t="t" r="r" b="b"/>
                    <a:pathLst>
                      <a:path w="76056" h="21416" extrusionOk="0">
                        <a:moveTo>
                          <a:pt x="74999" y="11912"/>
                        </a:moveTo>
                        <a:cubicBezTo>
                          <a:pt x="75833" y="11329"/>
                          <a:pt x="76055" y="10180"/>
                          <a:pt x="75398" y="9347"/>
                        </a:cubicBezTo>
                        <a:cubicBezTo>
                          <a:pt x="75092" y="8948"/>
                          <a:pt x="74619" y="8698"/>
                          <a:pt x="74119" y="8652"/>
                        </a:cubicBezTo>
                        <a:cubicBezTo>
                          <a:pt x="73036" y="8559"/>
                          <a:pt x="72137" y="9337"/>
                          <a:pt x="72054" y="10329"/>
                        </a:cubicBezTo>
                        <a:cubicBezTo>
                          <a:pt x="72082" y="10106"/>
                          <a:pt x="71980" y="9893"/>
                          <a:pt x="71785" y="9764"/>
                        </a:cubicBezTo>
                        <a:cubicBezTo>
                          <a:pt x="71591" y="9643"/>
                          <a:pt x="71350" y="9634"/>
                          <a:pt x="71146" y="9736"/>
                        </a:cubicBezTo>
                        <a:cubicBezTo>
                          <a:pt x="70794" y="8967"/>
                          <a:pt x="70072" y="8430"/>
                          <a:pt x="69210" y="8309"/>
                        </a:cubicBezTo>
                        <a:cubicBezTo>
                          <a:pt x="68358" y="8189"/>
                          <a:pt x="67497" y="8504"/>
                          <a:pt x="66932" y="9143"/>
                        </a:cubicBezTo>
                        <a:cubicBezTo>
                          <a:pt x="66922" y="8921"/>
                          <a:pt x="66811" y="8717"/>
                          <a:pt x="66626" y="8596"/>
                        </a:cubicBezTo>
                        <a:cubicBezTo>
                          <a:pt x="66450" y="8467"/>
                          <a:pt x="66209" y="8439"/>
                          <a:pt x="65996" y="8504"/>
                        </a:cubicBezTo>
                        <a:cubicBezTo>
                          <a:pt x="66339" y="8300"/>
                          <a:pt x="66589" y="7976"/>
                          <a:pt x="66681" y="7596"/>
                        </a:cubicBezTo>
                        <a:cubicBezTo>
                          <a:pt x="66765" y="7216"/>
                          <a:pt x="66691" y="6818"/>
                          <a:pt x="66468" y="6494"/>
                        </a:cubicBezTo>
                        <a:cubicBezTo>
                          <a:pt x="66654" y="5984"/>
                          <a:pt x="66478" y="5429"/>
                          <a:pt x="66033" y="5114"/>
                        </a:cubicBezTo>
                        <a:cubicBezTo>
                          <a:pt x="65588" y="4808"/>
                          <a:pt x="64986" y="4827"/>
                          <a:pt x="64560" y="5169"/>
                        </a:cubicBezTo>
                        <a:cubicBezTo>
                          <a:pt x="64718" y="4910"/>
                          <a:pt x="64709" y="4586"/>
                          <a:pt x="64533" y="4336"/>
                        </a:cubicBezTo>
                        <a:cubicBezTo>
                          <a:pt x="64347" y="4095"/>
                          <a:pt x="64042" y="3974"/>
                          <a:pt x="63736" y="4039"/>
                        </a:cubicBezTo>
                        <a:cubicBezTo>
                          <a:pt x="63440" y="4104"/>
                          <a:pt x="63199" y="4336"/>
                          <a:pt x="63143" y="4641"/>
                        </a:cubicBezTo>
                        <a:cubicBezTo>
                          <a:pt x="62939" y="4410"/>
                          <a:pt x="62606" y="4345"/>
                          <a:pt x="62328" y="4493"/>
                        </a:cubicBezTo>
                        <a:cubicBezTo>
                          <a:pt x="62059" y="4632"/>
                          <a:pt x="61930" y="4947"/>
                          <a:pt x="62013" y="5234"/>
                        </a:cubicBezTo>
                        <a:cubicBezTo>
                          <a:pt x="61967" y="5132"/>
                          <a:pt x="61883" y="5058"/>
                          <a:pt x="61772" y="5012"/>
                        </a:cubicBezTo>
                        <a:cubicBezTo>
                          <a:pt x="61670" y="4975"/>
                          <a:pt x="61550" y="4984"/>
                          <a:pt x="61448" y="5030"/>
                        </a:cubicBezTo>
                        <a:cubicBezTo>
                          <a:pt x="61717" y="3752"/>
                          <a:pt x="61207" y="2446"/>
                          <a:pt x="60142" y="1668"/>
                        </a:cubicBezTo>
                        <a:cubicBezTo>
                          <a:pt x="60225" y="1353"/>
                          <a:pt x="60114" y="1010"/>
                          <a:pt x="59873" y="788"/>
                        </a:cubicBezTo>
                        <a:cubicBezTo>
                          <a:pt x="59623" y="566"/>
                          <a:pt x="59281" y="501"/>
                          <a:pt x="58966" y="603"/>
                        </a:cubicBezTo>
                        <a:cubicBezTo>
                          <a:pt x="58642" y="705"/>
                          <a:pt x="58410" y="964"/>
                          <a:pt x="58345" y="1288"/>
                        </a:cubicBezTo>
                        <a:cubicBezTo>
                          <a:pt x="58197" y="1048"/>
                          <a:pt x="57956" y="872"/>
                          <a:pt x="57678" y="816"/>
                        </a:cubicBezTo>
                        <a:cubicBezTo>
                          <a:pt x="57391" y="770"/>
                          <a:pt x="57104" y="834"/>
                          <a:pt x="56872" y="1010"/>
                        </a:cubicBezTo>
                        <a:cubicBezTo>
                          <a:pt x="56057" y="177"/>
                          <a:pt x="54770" y="1"/>
                          <a:pt x="53751" y="584"/>
                        </a:cubicBezTo>
                        <a:cubicBezTo>
                          <a:pt x="52732" y="1159"/>
                          <a:pt x="52232" y="2344"/>
                          <a:pt x="52538" y="3465"/>
                        </a:cubicBezTo>
                        <a:cubicBezTo>
                          <a:pt x="52186" y="3224"/>
                          <a:pt x="51713" y="3261"/>
                          <a:pt x="51398" y="3558"/>
                        </a:cubicBezTo>
                        <a:cubicBezTo>
                          <a:pt x="51037" y="2946"/>
                          <a:pt x="50324" y="2631"/>
                          <a:pt x="49629" y="2780"/>
                        </a:cubicBezTo>
                        <a:cubicBezTo>
                          <a:pt x="49472" y="2113"/>
                          <a:pt x="48897" y="1613"/>
                          <a:pt x="48203" y="1538"/>
                        </a:cubicBezTo>
                        <a:cubicBezTo>
                          <a:pt x="47508" y="1464"/>
                          <a:pt x="46832" y="1826"/>
                          <a:pt x="46526" y="2455"/>
                        </a:cubicBezTo>
                        <a:cubicBezTo>
                          <a:pt x="45692" y="2530"/>
                          <a:pt x="44979" y="3057"/>
                          <a:pt x="44664" y="3826"/>
                        </a:cubicBezTo>
                        <a:cubicBezTo>
                          <a:pt x="44349" y="4595"/>
                          <a:pt x="44498" y="5466"/>
                          <a:pt x="45044" y="6086"/>
                        </a:cubicBezTo>
                        <a:cubicBezTo>
                          <a:pt x="44877" y="6012"/>
                          <a:pt x="44674" y="6021"/>
                          <a:pt x="44507" y="6123"/>
                        </a:cubicBezTo>
                        <a:cubicBezTo>
                          <a:pt x="44349" y="6225"/>
                          <a:pt x="44257" y="6401"/>
                          <a:pt x="44257" y="6596"/>
                        </a:cubicBezTo>
                        <a:cubicBezTo>
                          <a:pt x="43747" y="5845"/>
                          <a:pt x="42886" y="5410"/>
                          <a:pt x="41969" y="5429"/>
                        </a:cubicBezTo>
                        <a:cubicBezTo>
                          <a:pt x="42228" y="4873"/>
                          <a:pt x="42099" y="4215"/>
                          <a:pt x="41663" y="3789"/>
                        </a:cubicBezTo>
                        <a:cubicBezTo>
                          <a:pt x="41228" y="3363"/>
                          <a:pt x="40561" y="3243"/>
                          <a:pt x="39996" y="3502"/>
                        </a:cubicBezTo>
                        <a:cubicBezTo>
                          <a:pt x="39839" y="3169"/>
                          <a:pt x="39477" y="2965"/>
                          <a:pt x="39098" y="2993"/>
                        </a:cubicBezTo>
                        <a:cubicBezTo>
                          <a:pt x="38718" y="3030"/>
                          <a:pt x="38403" y="3289"/>
                          <a:pt x="38310" y="3660"/>
                        </a:cubicBezTo>
                        <a:cubicBezTo>
                          <a:pt x="37264" y="3011"/>
                          <a:pt x="35948" y="2993"/>
                          <a:pt x="34892" y="3613"/>
                        </a:cubicBezTo>
                        <a:cubicBezTo>
                          <a:pt x="33836" y="4234"/>
                          <a:pt x="33216" y="5382"/>
                          <a:pt x="33299" y="6596"/>
                        </a:cubicBezTo>
                        <a:cubicBezTo>
                          <a:pt x="32225" y="5957"/>
                          <a:pt x="30882" y="5957"/>
                          <a:pt x="29807" y="6596"/>
                        </a:cubicBezTo>
                        <a:cubicBezTo>
                          <a:pt x="28733" y="7244"/>
                          <a:pt x="28103" y="8420"/>
                          <a:pt x="28196" y="9652"/>
                        </a:cubicBezTo>
                        <a:cubicBezTo>
                          <a:pt x="27908" y="9050"/>
                          <a:pt x="27390" y="8587"/>
                          <a:pt x="26751" y="8374"/>
                        </a:cubicBezTo>
                        <a:cubicBezTo>
                          <a:pt x="26111" y="8152"/>
                          <a:pt x="25407" y="8207"/>
                          <a:pt x="24805" y="8504"/>
                        </a:cubicBezTo>
                        <a:cubicBezTo>
                          <a:pt x="24815" y="8309"/>
                          <a:pt x="24713" y="8124"/>
                          <a:pt x="24537" y="8013"/>
                        </a:cubicBezTo>
                        <a:cubicBezTo>
                          <a:pt x="24370" y="7911"/>
                          <a:pt x="24157" y="7902"/>
                          <a:pt x="23981" y="7994"/>
                        </a:cubicBezTo>
                        <a:cubicBezTo>
                          <a:pt x="24166" y="7568"/>
                          <a:pt x="23963" y="7077"/>
                          <a:pt x="23536" y="6883"/>
                        </a:cubicBezTo>
                        <a:cubicBezTo>
                          <a:pt x="23110" y="6698"/>
                          <a:pt x="22601" y="6883"/>
                          <a:pt x="22406" y="7300"/>
                        </a:cubicBezTo>
                        <a:cubicBezTo>
                          <a:pt x="22360" y="6966"/>
                          <a:pt x="22129" y="6688"/>
                          <a:pt x="21795" y="6596"/>
                        </a:cubicBezTo>
                        <a:cubicBezTo>
                          <a:pt x="21471" y="6503"/>
                          <a:pt x="21119" y="6614"/>
                          <a:pt x="20897" y="6874"/>
                        </a:cubicBezTo>
                        <a:cubicBezTo>
                          <a:pt x="20684" y="7133"/>
                          <a:pt x="20647" y="7494"/>
                          <a:pt x="20813" y="7791"/>
                        </a:cubicBezTo>
                        <a:cubicBezTo>
                          <a:pt x="20063" y="6809"/>
                          <a:pt x="18701" y="6503"/>
                          <a:pt x="17590" y="7077"/>
                        </a:cubicBezTo>
                        <a:cubicBezTo>
                          <a:pt x="17080" y="6021"/>
                          <a:pt x="15923" y="5419"/>
                          <a:pt x="14746" y="5605"/>
                        </a:cubicBezTo>
                        <a:cubicBezTo>
                          <a:pt x="13561" y="5790"/>
                          <a:pt x="12644" y="6707"/>
                          <a:pt x="12486" y="7874"/>
                        </a:cubicBezTo>
                        <a:cubicBezTo>
                          <a:pt x="12088" y="7550"/>
                          <a:pt x="11523" y="7578"/>
                          <a:pt x="11152" y="7920"/>
                        </a:cubicBezTo>
                        <a:cubicBezTo>
                          <a:pt x="10782" y="8263"/>
                          <a:pt x="10736" y="8819"/>
                          <a:pt x="11041" y="9217"/>
                        </a:cubicBezTo>
                        <a:cubicBezTo>
                          <a:pt x="10569" y="8809"/>
                          <a:pt x="9856" y="8847"/>
                          <a:pt x="9430" y="9300"/>
                        </a:cubicBezTo>
                        <a:cubicBezTo>
                          <a:pt x="9281" y="9097"/>
                          <a:pt x="9031" y="8995"/>
                          <a:pt x="8772" y="9023"/>
                        </a:cubicBezTo>
                        <a:cubicBezTo>
                          <a:pt x="8522" y="9050"/>
                          <a:pt x="8300" y="9208"/>
                          <a:pt x="8198" y="9439"/>
                        </a:cubicBezTo>
                        <a:cubicBezTo>
                          <a:pt x="8096" y="9671"/>
                          <a:pt x="8133" y="9930"/>
                          <a:pt x="8281" y="10134"/>
                        </a:cubicBezTo>
                        <a:cubicBezTo>
                          <a:pt x="7188" y="9004"/>
                          <a:pt x="5484" y="8671"/>
                          <a:pt x="4039" y="9319"/>
                        </a:cubicBezTo>
                        <a:cubicBezTo>
                          <a:pt x="2585" y="9958"/>
                          <a:pt x="1705" y="11431"/>
                          <a:pt x="1862" y="12987"/>
                        </a:cubicBezTo>
                        <a:cubicBezTo>
                          <a:pt x="1723" y="12904"/>
                          <a:pt x="1556" y="12922"/>
                          <a:pt x="1436" y="13015"/>
                        </a:cubicBezTo>
                        <a:cubicBezTo>
                          <a:pt x="1325" y="13117"/>
                          <a:pt x="1279" y="13274"/>
                          <a:pt x="1334" y="13413"/>
                        </a:cubicBezTo>
                        <a:cubicBezTo>
                          <a:pt x="1390" y="13552"/>
                          <a:pt x="1529" y="13645"/>
                          <a:pt x="1686" y="13635"/>
                        </a:cubicBezTo>
                        <a:cubicBezTo>
                          <a:pt x="602" y="14191"/>
                          <a:pt x="0" y="15367"/>
                          <a:pt x="223" y="16534"/>
                        </a:cubicBezTo>
                        <a:cubicBezTo>
                          <a:pt x="445" y="17711"/>
                          <a:pt x="1436" y="18609"/>
                          <a:pt x="2668" y="18739"/>
                        </a:cubicBezTo>
                        <a:cubicBezTo>
                          <a:pt x="2436" y="18841"/>
                          <a:pt x="2288" y="19063"/>
                          <a:pt x="2297" y="19313"/>
                        </a:cubicBezTo>
                        <a:cubicBezTo>
                          <a:pt x="2307" y="19563"/>
                          <a:pt x="2473" y="19776"/>
                          <a:pt x="2714" y="19860"/>
                        </a:cubicBezTo>
                        <a:cubicBezTo>
                          <a:pt x="2872" y="20184"/>
                          <a:pt x="3085" y="20462"/>
                          <a:pt x="3344" y="20693"/>
                        </a:cubicBezTo>
                        <a:cubicBezTo>
                          <a:pt x="3900" y="21184"/>
                          <a:pt x="4650" y="21416"/>
                          <a:pt x="5400" y="21379"/>
                        </a:cubicBezTo>
                        <a:cubicBezTo>
                          <a:pt x="28010" y="20323"/>
                          <a:pt x="50490" y="18044"/>
                          <a:pt x="72850" y="14515"/>
                        </a:cubicBezTo>
                        <a:cubicBezTo>
                          <a:pt x="74101" y="14311"/>
                          <a:pt x="75101" y="13339"/>
                          <a:pt x="75212" y="12125"/>
                        </a:cubicBezTo>
                        <a:cubicBezTo>
                          <a:pt x="75222" y="12070"/>
                          <a:pt x="75222" y="12005"/>
                          <a:pt x="75231" y="11949"/>
                        </a:cubicBezTo>
                        <a:cubicBezTo>
                          <a:pt x="75138" y="11931"/>
                          <a:pt x="75092" y="11922"/>
                          <a:pt x="74999" y="1191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3" name="Google Shape;833;p32"/>
                  <p:cNvSpPr/>
                  <p:nvPr/>
                </p:nvSpPr>
                <p:spPr>
                  <a:xfrm>
                    <a:off x="5701175" y="3292438"/>
                    <a:ext cx="1060125" cy="563000"/>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4" name="Google Shape;834;p32"/>
                  <p:cNvSpPr/>
                  <p:nvPr/>
                </p:nvSpPr>
                <p:spPr>
                  <a:xfrm>
                    <a:off x="3748625" y="3357788"/>
                    <a:ext cx="3629800" cy="523825"/>
                  </a:xfrm>
                  <a:custGeom>
                    <a:avLst/>
                    <a:gdLst/>
                    <a:ahLst/>
                    <a:cxnLst/>
                    <a:rect l="l" t="t" r="r" b="b"/>
                    <a:pathLst>
                      <a:path w="145192" h="20953" extrusionOk="0">
                        <a:moveTo>
                          <a:pt x="1464" y="20952"/>
                        </a:moveTo>
                        <a:lnTo>
                          <a:pt x="1464" y="20934"/>
                        </a:lnTo>
                        <a:lnTo>
                          <a:pt x="0" y="20934"/>
                        </a:lnTo>
                        <a:lnTo>
                          <a:pt x="0" y="20915"/>
                        </a:lnTo>
                        <a:lnTo>
                          <a:pt x="19" y="20915"/>
                        </a:lnTo>
                        <a:lnTo>
                          <a:pt x="19" y="20860"/>
                        </a:lnTo>
                        <a:lnTo>
                          <a:pt x="28" y="20860"/>
                        </a:lnTo>
                        <a:lnTo>
                          <a:pt x="28" y="20795"/>
                        </a:lnTo>
                        <a:lnTo>
                          <a:pt x="47" y="20795"/>
                        </a:lnTo>
                        <a:lnTo>
                          <a:pt x="47" y="20748"/>
                        </a:lnTo>
                        <a:lnTo>
                          <a:pt x="65" y="20748"/>
                        </a:lnTo>
                        <a:lnTo>
                          <a:pt x="65" y="20684"/>
                        </a:lnTo>
                        <a:lnTo>
                          <a:pt x="75" y="20684"/>
                        </a:lnTo>
                        <a:lnTo>
                          <a:pt x="75" y="20637"/>
                        </a:lnTo>
                        <a:lnTo>
                          <a:pt x="93" y="20637"/>
                        </a:lnTo>
                        <a:lnTo>
                          <a:pt x="93" y="20591"/>
                        </a:lnTo>
                        <a:lnTo>
                          <a:pt x="112" y="20591"/>
                        </a:lnTo>
                        <a:lnTo>
                          <a:pt x="112" y="20545"/>
                        </a:lnTo>
                        <a:lnTo>
                          <a:pt x="121" y="20545"/>
                        </a:lnTo>
                        <a:lnTo>
                          <a:pt x="121" y="20498"/>
                        </a:lnTo>
                        <a:lnTo>
                          <a:pt x="139" y="20498"/>
                        </a:lnTo>
                        <a:lnTo>
                          <a:pt x="139" y="20452"/>
                        </a:lnTo>
                        <a:lnTo>
                          <a:pt x="158" y="20452"/>
                        </a:lnTo>
                        <a:lnTo>
                          <a:pt x="158" y="20406"/>
                        </a:lnTo>
                        <a:lnTo>
                          <a:pt x="167" y="20406"/>
                        </a:lnTo>
                        <a:lnTo>
                          <a:pt x="167" y="20359"/>
                        </a:lnTo>
                        <a:lnTo>
                          <a:pt x="186" y="20359"/>
                        </a:lnTo>
                        <a:lnTo>
                          <a:pt x="186" y="20313"/>
                        </a:lnTo>
                        <a:lnTo>
                          <a:pt x="204" y="20313"/>
                        </a:lnTo>
                        <a:lnTo>
                          <a:pt x="204" y="20285"/>
                        </a:lnTo>
                        <a:lnTo>
                          <a:pt x="213" y="20285"/>
                        </a:lnTo>
                        <a:lnTo>
                          <a:pt x="213" y="20239"/>
                        </a:lnTo>
                        <a:lnTo>
                          <a:pt x="232" y="20239"/>
                        </a:lnTo>
                        <a:lnTo>
                          <a:pt x="232" y="20211"/>
                        </a:lnTo>
                        <a:lnTo>
                          <a:pt x="251" y="20211"/>
                        </a:lnTo>
                        <a:lnTo>
                          <a:pt x="251" y="20174"/>
                        </a:lnTo>
                        <a:lnTo>
                          <a:pt x="260" y="20174"/>
                        </a:lnTo>
                        <a:lnTo>
                          <a:pt x="260" y="20146"/>
                        </a:lnTo>
                        <a:lnTo>
                          <a:pt x="278" y="20146"/>
                        </a:lnTo>
                        <a:lnTo>
                          <a:pt x="278" y="20100"/>
                        </a:lnTo>
                        <a:lnTo>
                          <a:pt x="297" y="20100"/>
                        </a:lnTo>
                        <a:lnTo>
                          <a:pt x="297" y="20072"/>
                        </a:lnTo>
                        <a:lnTo>
                          <a:pt x="306" y="20072"/>
                        </a:lnTo>
                        <a:lnTo>
                          <a:pt x="306" y="20035"/>
                        </a:lnTo>
                        <a:lnTo>
                          <a:pt x="325" y="20035"/>
                        </a:lnTo>
                        <a:lnTo>
                          <a:pt x="325" y="19989"/>
                        </a:lnTo>
                        <a:lnTo>
                          <a:pt x="343" y="19989"/>
                        </a:lnTo>
                        <a:lnTo>
                          <a:pt x="343" y="19961"/>
                        </a:lnTo>
                        <a:lnTo>
                          <a:pt x="352" y="19961"/>
                        </a:lnTo>
                        <a:lnTo>
                          <a:pt x="352" y="19933"/>
                        </a:lnTo>
                        <a:lnTo>
                          <a:pt x="371" y="19933"/>
                        </a:lnTo>
                        <a:lnTo>
                          <a:pt x="371" y="19896"/>
                        </a:lnTo>
                        <a:lnTo>
                          <a:pt x="389" y="19896"/>
                        </a:lnTo>
                        <a:lnTo>
                          <a:pt x="389" y="19887"/>
                        </a:lnTo>
                        <a:lnTo>
                          <a:pt x="399" y="19887"/>
                        </a:lnTo>
                        <a:lnTo>
                          <a:pt x="399" y="19850"/>
                        </a:lnTo>
                        <a:lnTo>
                          <a:pt x="417" y="19850"/>
                        </a:lnTo>
                        <a:lnTo>
                          <a:pt x="417" y="19822"/>
                        </a:lnTo>
                        <a:lnTo>
                          <a:pt x="436" y="19822"/>
                        </a:lnTo>
                        <a:lnTo>
                          <a:pt x="436" y="19794"/>
                        </a:lnTo>
                        <a:lnTo>
                          <a:pt x="445" y="19794"/>
                        </a:lnTo>
                        <a:lnTo>
                          <a:pt x="445" y="19757"/>
                        </a:lnTo>
                        <a:lnTo>
                          <a:pt x="464" y="19757"/>
                        </a:lnTo>
                        <a:lnTo>
                          <a:pt x="464" y="19730"/>
                        </a:lnTo>
                        <a:lnTo>
                          <a:pt x="482" y="19730"/>
                        </a:lnTo>
                        <a:lnTo>
                          <a:pt x="482" y="19702"/>
                        </a:lnTo>
                        <a:lnTo>
                          <a:pt x="491" y="19702"/>
                        </a:lnTo>
                        <a:lnTo>
                          <a:pt x="491" y="19665"/>
                        </a:lnTo>
                        <a:lnTo>
                          <a:pt x="510" y="19665"/>
                        </a:lnTo>
                        <a:lnTo>
                          <a:pt x="510" y="19655"/>
                        </a:lnTo>
                        <a:lnTo>
                          <a:pt x="528" y="19655"/>
                        </a:lnTo>
                        <a:lnTo>
                          <a:pt x="528" y="19618"/>
                        </a:lnTo>
                        <a:lnTo>
                          <a:pt x="538" y="19618"/>
                        </a:lnTo>
                        <a:lnTo>
                          <a:pt x="538" y="19591"/>
                        </a:lnTo>
                        <a:lnTo>
                          <a:pt x="556" y="19591"/>
                        </a:lnTo>
                        <a:lnTo>
                          <a:pt x="556" y="19572"/>
                        </a:lnTo>
                        <a:lnTo>
                          <a:pt x="575" y="19572"/>
                        </a:lnTo>
                        <a:lnTo>
                          <a:pt x="575" y="19544"/>
                        </a:lnTo>
                        <a:lnTo>
                          <a:pt x="584" y="19544"/>
                        </a:lnTo>
                        <a:lnTo>
                          <a:pt x="584" y="19526"/>
                        </a:lnTo>
                        <a:lnTo>
                          <a:pt x="602" y="19526"/>
                        </a:lnTo>
                        <a:lnTo>
                          <a:pt x="602" y="19498"/>
                        </a:lnTo>
                        <a:lnTo>
                          <a:pt x="621" y="19498"/>
                        </a:lnTo>
                        <a:lnTo>
                          <a:pt x="621" y="19470"/>
                        </a:lnTo>
                        <a:lnTo>
                          <a:pt x="630" y="19470"/>
                        </a:lnTo>
                        <a:lnTo>
                          <a:pt x="630" y="19452"/>
                        </a:lnTo>
                        <a:lnTo>
                          <a:pt x="649" y="19452"/>
                        </a:lnTo>
                        <a:lnTo>
                          <a:pt x="649" y="19424"/>
                        </a:lnTo>
                        <a:lnTo>
                          <a:pt x="667" y="19424"/>
                        </a:lnTo>
                        <a:lnTo>
                          <a:pt x="667" y="19405"/>
                        </a:lnTo>
                        <a:lnTo>
                          <a:pt x="677" y="19405"/>
                        </a:lnTo>
                        <a:lnTo>
                          <a:pt x="677" y="19378"/>
                        </a:lnTo>
                        <a:lnTo>
                          <a:pt x="695" y="19378"/>
                        </a:lnTo>
                        <a:lnTo>
                          <a:pt x="695" y="19359"/>
                        </a:lnTo>
                        <a:lnTo>
                          <a:pt x="714" y="19359"/>
                        </a:lnTo>
                        <a:lnTo>
                          <a:pt x="714" y="19331"/>
                        </a:lnTo>
                        <a:lnTo>
                          <a:pt x="723" y="19331"/>
                        </a:lnTo>
                        <a:lnTo>
                          <a:pt x="723" y="19313"/>
                        </a:lnTo>
                        <a:lnTo>
                          <a:pt x="741" y="19313"/>
                        </a:lnTo>
                        <a:lnTo>
                          <a:pt x="741" y="19294"/>
                        </a:lnTo>
                        <a:lnTo>
                          <a:pt x="760" y="19294"/>
                        </a:lnTo>
                        <a:lnTo>
                          <a:pt x="760" y="19266"/>
                        </a:lnTo>
                        <a:lnTo>
                          <a:pt x="769" y="19266"/>
                        </a:lnTo>
                        <a:lnTo>
                          <a:pt x="769" y="19248"/>
                        </a:lnTo>
                        <a:lnTo>
                          <a:pt x="788" y="19248"/>
                        </a:lnTo>
                        <a:lnTo>
                          <a:pt x="788" y="19239"/>
                        </a:lnTo>
                        <a:lnTo>
                          <a:pt x="806" y="19239"/>
                        </a:lnTo>
                        <a:lnTo>
                          <a:pt x="806" y="19202"/>
                        </a:lnTo>
                        <a:lnTo>
                          <a:pt x="816" y="19202"/>
                        </a:lnTo>
                        <a:lnTo>
                          <a:pt x="816" y="19192"/>
                        </a:lnTo>
                        <a:lnTo>
                          <a:pt x="834" y="19192"/>
                        </a:lnTo>
                        <a:lnTo>
                          <a:pt x="834" y="19155"/>
                        </a:lnTo>
                        <a:lnTo>
                          <a:pt x="853" y="19155"/>
                        </a:lnTo>
                        <a:lnTo>
                          <a:pt x="853" y="19146"/>
                        </a:lnTo>
                        <a:lnTo>
                          <a:pt x="862" y="19146"/>
                        </a:lnTo>
                        <a:lnTo>
                          <a:pt x="862" y="19128"/>
                        </a:lnTo>
                        <a:lnTo>
                          <a:pt x="880" y="19128"/>
                        </a:lnTo>
                        <a:lnTo>
                          <a:pt x="880" y="19109"/>
                        </a:lnTo>
                        <a:lnTo>
                          <a:pt x="899" y="19109"/>
                        </a:lnTo>
                        <a:lnTo>
                          <a:pt x="899" y="19081"/>
                        </a:lnTo>
                        <a:lnTo>
                          <a:pt x="908" y="19081"/>
                        </a:lnTo>
                        <a:lnTo>
                          <a:pt x="908" y="19063"/>
                        </a:lnTo>
                        <a:lnTo>
                          <a:pt x="927" y="19063"/>
                        </a:lnTo>
                        <a:lnTo>
                          <a:pt x="927" y="19053"/>
                        </a:lnTo>
                        <a:lnTo>
                          <a:pt x="945" y="19053"/>
                        </a:lnTo>
                        <a:lnTo>
                          <a:pt x="945" y="19035"/>
                        </a:lnTo>
                        <a:lnTo>
                          <a:pt x="954" y="19035"/>
                        </a:lnTo>
                        <a:lnTo>
                          <a:pt x="954" y="19016"/>
                        </a:lnTo>
                        <a:lnTo>
                          <a:pt x="973" y="19016"/>
                        </a:lnTo>
                        <a:lnTo>
                          <a:pt x="973" y="18989"/>
                        </a:lnTo>
                        <a:lnTo>
                          <a:pt x="992" y="18989"/>
                        </a:lnTo>
                        <a:lnTo>
                          <a:pt x="992" y="18970"/>
                        </a:lnTo>
                        <a:lnTo>
                          <a:pt x="1001" y="18970"/>
                        </a:lnTo>
                        <a:lnTo>
                          <a:pt x="1001" y="18961"/>
                        </a:lnTo>
                        <a:lnTo>
                          <a:pt x="1019" y="18961"/>
                        </a:lnTo>
                        <a:lnTo>
                          <a:pt x="1019" y="18942"/>
                        </a:lnTo>
                        <a:lnTo>
                          <a:pt x="1038" y="18942"/>
                        </a:lnTo>
                        <a:lnTo>
                          <a:pt x="1038" y="18924"/>
                        </a:lnTo>
                        <a:lnTo>
                          <a:pt x="1047" y="18924"/>
                        </a:lnTo>
                        <a:lnTo>
                          <a:pt x="1047" y="18896"/>
                        </a:lnTo>
                        <a:lnTo>
                          <a:pt x="1066" y="18896"/>
                        </a:lnTo>
                        <a:lnTo>
                          <a:pt x="1066" y="18877"/>
                        </a:lnTo>
                        <a:lnTo>
                          <a:pt x="1084" y="18877"/>
                        </a:lnTo>
                        <a:lnTo>
                          <a:pt x="1084" y="18868"/>
                        </a:lnTo>
                        <a:lnTo>
                          <a:pt x="1093" y="18868"/>
                        </a:lnTo>
                        <a:lnTo>
                          <a:pt x="1093" y="18850"/>
                        </a:lnTo>
                        <a:lnTo>
                          <a:pt x="1112" y="18850"/>
                        </a:lnTo>
                        <a:lnTo>
                          <a:pt x="1112" y="18831"/>
                        </a:lnTo>
                        <a:lnTo>
                          <a:pt x="1130" y="18831"/>
                        </a:lnTo>
                        <a:lnTo>
                          <a:pt x="1130" y="18822"/>
                        </a:lnTo>
                        <a:lnTo>
                          <a:pt x="1140" y="18822"/>
                        </a:lnTo>
                        <a:lnTo>
                          <a:pt x="1140" y="18803"/>
                        </a:lnTo>
                        <a:lnTo>
                          <a:pt x="1158" y="18803"/>
                        </a:lnTo>
                        <a:lnTo>
                          <a:pt x="1158" y="18785"/>
                        </a:lnTo>
                        <a:lnTo>
                          <a:pt x="1177" y="18785"/>
                        </a:lnTo>
                        <a:lnTo>
                          <a:pt x="1177" y="18776"/>
                        </a:lnTo>
                        <a:lnTo>
                          <a:pt x="1186" y="18776"/>
                        </a:lnTo>
                        <a:lnTo>
                          <a:pt x="1186" y="18757"/>
                        </a:lnTo>
                        <a:lnTo>
                          <a:pt x="1205" y="18757"/>
                        </a:lnTo>
                        <a:lnTo>
                          <a:pt x="1205" y="18738"/>
                        </a:lnTo>
                        <a:lnTo>
                          <a:pt x="1223" y="18738"/>
                        </a:lnTo>
                        <a:lnTo>
                          <a:pt x="1223" y="18729"/>
                        </a:lnTo>
                        <a:lnTo>
                          <a:pt x="1232" y="18729"/>
                        </a:lnTo>
                        <a:lnTo>
                          <a:pt x="1232" y="18711"/>
                        </a:lnTo>
                        <a:lnTo>
                          <a:pt x="1251" y="18711"/>
                        </a:lnTo>
                        <a:lnTo>
                          <a:pt x="1251" y="18683"/>
                        </a:lnTo>
                        <a:lnTo>
                          <a:pt x="1269" y="18683"/>
                        </a:lnTo>
                        <a:lnTo>
                          <a:pt x="1269" y="18664"/>
                        </a:lnTo>
                        <a:lnTo>
                          <a:pt x="1297" y="18664"/>
                        </a:lnTo>
                        <a:lnTo>
                          <a:pt x="1297" y="18646"/>
                        </a:lnTo>
                        <a:lnTo>
                          <a:pt x="1316" y="18646"/>
                        </a:lnTo>
                        <a:lnTo>
                          <a:pt x="1316" y="18637"/>
                        </a:lnTo>
                        <a:lnTo>
                          <a:pt x="1325" y="18637"/>
                        </a:lnTo>
                        <a:lnTo>
                          <a:pt x="1325" y="18618"/>
                        </a:lnTo>
                        <a:lnTo>
                          <a:pt x="1316" y="18618"/>
                        </a:lnTo>
                        <a:lnTo>
                          <a:pt x="1316" y="18572"/>
                        </a:lnTo>
                        <a:lnTo>
                          <a:pt x="1297" y="18572"/>
                        </a:lnTo>
                        <a:lnTo>
                          <a:pt x="1297" y="18525"/>
                        </a:lnTo>
                        <a:lnTo>
                          <a:pt x="1279" y="18525"/>
                        </a:lnTo>
                        <a:lnTo>
                          <a:pt x="1279" y="18461"/>
                        </a:lnTo>
                        <a:lnTo>
                          <a:pt x="1269" y="18461"/>
                        </a:lnTo>
                        <a:lnTo>
                          <a:pt x="1269" y="18387"/>
                        </a:lnTo>
                        <a:lnTo>
                          <a:pt x="1251" y="18387"/>
                        </a:lnTo>
                        <a:lnTo>
                          <a:pt x="1251" y="18275"/>
                        </a:lnTo>
                        <a:lnTo>
                          <a:pt x="1232" y="18275"/>
                        </a:lnTo>
                        <a:lnTo>
                          <a:pt x="1232" y="18062"/>
                        </a:lnTo>
                        <a:lnTo>
                          <a:pt x="1251" y="18062"/>
                        </a:lnTo>
                        <a:lnTo>
                          <a:pt x="1251" y="17942"/>
                        </a:lnTo>
                        <a:lnTo>
                          <a:pt x="1269" y="17942"/>
                        </a:lnTo>
                        <a:lnTo>
                          <a:pt x="1269" y="17859"/>
                        </a:lnTo>
                        <a:lnTo>
                          <a:pt x="1279" y="17859"/>
                        </a:lnTo>
                        <a:lnTo>
                          <a:pt x="1279" y="17803"/>
                        </a:lnTo>
                        <a:lnTo>
                          <a:pt x="1297" y="17803"/>
                        </a:lnTo>
                        <a:lnTo>
                          <a:pt x="1297" y="17757"/>
                        </a:lnTo>
                        <a:lnTo>
                          <a:pt x="1316" y="17757"/>
                        </a:lnTo>
                        <a:lnTo>
                          <a:pt x="1316" y="17720"/>
                        </a:lnTo>
                        <a:lnTo>
                          <a:pt x="1325" y="17720"/>
                        </a:lnTo>
                        <a:lnTo>
                          <a:pt x="1325" y="17673"/>
                        </a:lnTo>
                        <a:lnTo>
                          <a:pt x="1344" y="17673"/>
                        </a:lnTo>
                        <a:lnTo>
                          <a:pt x="1344" y="17646"/>
                        </a:lnTo>
                        <a:lnTo>
                          <a:pt x="1362" y="17646"/>
                        </a:lnTo>
                        <a:lnTo>
                          <a:pt x="1362" y="17618"/>
                        </a:lnTo>
                        <a:lnTo>
                          <a:pt x="1371" y="17618"/>
                        </a:lnTo>
                        <a:lnTo>
                          <a:pt x="1371" y="17581"/>
                        </a:lnTo>
                        <a:lnTo>
                          <a:pt x="1390" y="17581"/>
                        </a:lnTo>
                        <a:lnTo>
                          <a:pt x="1390" y="17553"/>
                        </a:lnTo>
                        <a:lnTo>
                          <a:pt x="1408" y="17553"/>
                        </a:lnTo>
                        <a:lnTo>
                          <a:pt x="1408" y="17525"/>
                        </a:lnTo>
                        <a:lnTo>
                          <a:pt x="1418" y="17525"/>
                        </a:lnTo>
                        <a:lnTo>
                          <a:pt x="1418" y="17488"/>
                        </a:lnTo>
                        <a:lnTo>
                          <a:pt x="1436" y="17488"/>
                        </a:lnTo>
                        <a:lnTo>
                          <a:pt x="1436" y="17479"/>
                        </a:lnTo>
                        <a:lnTo>
                          <a:pt x="1455" y="17479"/>
                        </a:lnTo>
                        <a:lnTo>
                          <a:pt x="1455" y="17442"/>
                        </a:lnTo>
                        <a:lnTo>
                          <a:pt x="1464" y="17442"/>
                        </a:lnTo>
                        <a:lnTo>
                          <a:pt x="1464" y="17432"/>
                        </a:lnTo>
                        <a:lnTo>
                          <a:pt x="1482" y="17432"/>
                        </a:lnTo>
                        <a:lnTo>
                          <a:pt x="1482" y="17414"/>
                        </a:lnTo>
                        <a:lnTo>
                          <a:pt x="1501" y="17414"/>
                        </a:lnTo>
                        <a:lnTo>
                          <a:pt x="1501" y="17386"/>
                        </a:lnTo>
                        <a:lnTo>
                          <a:pt x="1510" y="17386"/>
                        </a:lnTo>
                        <a:lnTo>
                          <a:pt x="1510" y="17368"/>
                        </a:lnTo>
                        <a:lnTo>
                          <a:pt x="1529" y="17368"/>
                        </a:lnTo>
                        <a:lnTo>
                          <a:pt x="1529" y="17349"/>
                        </a:lnTo>
                        <a:lnTo>
                          <a:pt x="1547" y="17349"/>
                        </a:lnTo>
                        <a:lnTo>
                          <a:pt x="1547" y="17340"/>
                        </a:lnTo>
                        <a:lnTo>
                          <a:pt x="1557" y="17340"/>
                        </a:lnTo>
                        <a:lnTo>
                          <a:pt x="1557" y="17303"/>
                        </a:lnTo>
                        <a:lnTo>
                          <a:pt x="1575" y="17303"/>
                        </a:lnTo>
                        <a:lnTo>
                          <a:pt x="1575" y="17294"/>
                        </a:lnTo>
                        <a:lnTo>
                          <a:pt x="1594" y="17294"/>
                        </a:lnTo>
                        <a:lnTo>
                          <a:pt x="1594" y="17275"/>
                        </a:lnTo>
                        <a:lnTo>
                          <a:pt x="1621" y="17275"/>
                        </a:lnTo>
                        <a:lnTo>
                          <a:pt x="1621" y="17256"/>
                        </a:lnTo>
                        <a:lnTo>
                          <a:pt x="1640" y="17256"/>
                        </a:lnTo>
                        <a:lnTo>
                          <a:pt x="1640" y="17247"/>
                        </a:lnTo>
                        <a:lnTo>
                          <a:pt x="1649" y="17247"/>
                        </a:lnTo>
                        <a:lnTo>
                          <a:pt x="1649" y="17229"/>
                        </a:lnTo>
                        <a:lnTo>
                          <a:pt x="1668" y="17229"/>
                        </a:lnTo>
                        <a:lnTo>
                          <a:pt x="1668" y="17210"/>
                        </a:lnTo>
                        <a:lnTo>
                          <a:pt x="1686" y="17210"/>
                        </a:lnTo>
                        <a:lnTo>
                          <a:pt x="1686" y="17201"/>
                        </a:lnTo>
                        <a:lnTo>
                          <a:pt x="1695" y="17201"/>
                        </a:lnTo>
                        <a:lnTo>
                          <a:pt x="1695" y="17182"/>
                        </a:lnTo>
                        <a:lnTo>
                          <a:pt x="1714" y="17182"/>
                        </a:lnTo>
                        <a:lnTo>
                          <a:pt x="1714" y="17164"/>
                        </a:lnTo>
                        <a:lnTo>
                          <a:pt x="1742" y="17164"/>
                        </a:lnTo>
                        <a:lnTo>
                          <a:pt x="1742" y="17155"/>
                        </a:lnTo>
                        <a:lnTo>
                          <a:pt x="1760" y="17155"/>
                        </a:lnTo>
                        <a:lnTo>
                          <a:pt x="1760" y="17136"/>
                        </a:lnTo>
                        <a:lnTo>
                          <a:pt x="1788" y="17136"/>
                        </a:lnTo>
                        <a:lnTo>
                          <a:pt x="1788" y="17118"/>
                        </a:lnTo>
                        <a:lnTo>
                          <a:pt x="1825" y="17118"/>
                        </a:lnTo>
                        <a:lnTo>
                          <a:pt x="1825" y="17108"/>
                        </a:lnTo>
                        <a:lnTo>
                          <a:pt x="1834" y="17108"/>
                        </a:lnTo>
                        <a:lnTo>
                          <a:pt x="1834" y="17090"/>
                        </a:lnTo>
                        <a:lnTo>
                          <a:pt x="1871" y="17090"/>
                        </a:lnTo>
                        <a:lnTo>
                          <a:pt x="1871" y="17071"/>
                        </a:lnTo>
                        <a:lnTo>
                          <a:pt x="1899" y="17071"/>
                        </a:lnTo>
                        <a:lnTo>
                          <a:pt x="1899" y="17062"/>
                        </a:lnTo>
                        <a:lnTo>
                          <a:pt x="1918" y="17062"/>
                        </a:lnTo>
                        <a:lnTo>
                          <a:pt x="1918" y="17043"/>
                        </a:lnTo>
                        <a:lnTo>
                          <a:pt x="1946" y="17043"/>
                        </a:lnTo>
                        <a:lnTo>
                          <a:pt x="1946" y="17025"/>
                        </a:lnTo>
                        <a:lnTo>
                          <a:pt x="1973" y="17025"/>
                        </a:lnTo>
                        <a:lnTo>
                          <a:pt x="1973" y="17016"/>
                        </a:lnTo>
                        <a:lnTo>
                          <a:pt x="2010" y="17016"/>
                        </a:lnTo>
                        <a:lnTo>
                          <a:pt x="2010" y="16997"/>
                        </a:lnTo>
                        <a:lnTo>
                          <a:pt x="2057" y="16997"/>
                        </a:lnTo>
                        <a:lnTo>
                          <a:pt x="2057" y="16979"/>
                        </a:lnTo>
                        <a:lnTo>
                          <a:pt x="2103" y="16979"/>
                        </a:lnTo>
                        <a:lnTo>
                          <a:pt x="2103" y="16969"/>
                        </a:lnTo>
                        <a:lnTo>
                          <a:pt x="2149" y="16969"/>
                        </a:lnTo>
                        <a:lnTo>
                          <a:pt x="2149" y="16951"/>
                        </a:lnTo>
                        <a:lnTo>
                          <a:pt x="2196" y="16951"/>
                        </a:lnTo>
                        <a:lnTo>
                          <a:pt x="2196" y="16932"/>
                        </a:lnTo>
                        <a:lnTo>
                          <a:pt x="2242" y="16932"/>
                        </a:lnTo>
                        <a:lnTo>
                          <a:pt x="2242" y="16923"/>
                        </a:lnTo>
                        <a:lnTo>
                          <a:pt x="2335" y="16923"/>
                        </a:lnTo>
                        <a:lnTo>
                          <a:pt x="2335" y="16905"/>
                        </a:lnTo>
                        <a:lnTo>
                          <a:pt x="2436" y="16905"/>
                        </a:lnTo>
                        <a:lnTo>
                          <a:pt x="2436" y="16886"/>
                        </a:lnTo>
                        <a:lnTo>
                          <a:pt x="2659" y="16886"/>
                        </a:lnTo>
                        <a:lnTo>
                          <a:pt x="2659" y="16905"/>
                        </a:lnTo>
                        <a:lnTo>
                          <a:pt x="2779" y="16905"/>
                        </a:lnTo>
                        <a:lnTo>
                          <a:pt x="2779" y="16923"/>
                        </a:lnTo>
                        <a:lnTo>
                          <a:pt x="2853" y="16923"/>
                        </a:lnTo>
                        <a:lnTo>
                          <a:pt x="2853" y="16932"/>
                        </a:lnTo>
                        <a:lnTo>
                          <a:pt x="2918" y="16932"/>
                        </a:lnTo>
                        <a:lnTo>
                          <a:pt x="2918" y="16951"/>
                        </a:lnTo>
                        <a:lnTo>
                          <a:pt x="2964" y="16951"/>
                        </a:lnTo>
                        <a:lnTo>
                          <a:pt x="2964" y="16969"/>
                        </a:lnTo>
                        <a:lnTo>
                          <a:pt x="3011" y="16969"/>
                        </a:lnTo>
                        <a:lnTo>
                          <a:pt x="3011" y="16979"/>
                        </a:lnTo>
                        <a:lnTo>
                          <a:pt x="3039" y="16979"/>
                        </a:lnTo>
                        <a:lnTo>
                          <a:pt x="3039" y="16997"/>
                        </a:lnTo>
                        <a:lnTo>
                          <a:pt x="3085" y="16997"/>
                        </a:lnTo>
                        <a:lnTo>
                          <a:pt x="3085" y="17016"/>
                        </a:lnTo>
                        <a:lnTo>
                          <a:pt x="3122" y="17016"/>
                        </a:lnTo>
                        <a:lnTo>
                          <a:pt x="3122" y="17025"/>
                        </a:lnTo>
                        <a:lnTo>
                          <a:pt x="3150" y="17025"/>
                        </a:lnTo>
                        <a:lnTo>
                          <a:pt x="3150" y="17043"/>
                        </a:lnTo>
                        <a:lnTo>
                          <a:pt x="3177" y="17043"/>
                        </a:lnTo>
                        <a:lnTo>
                          <a:pt x="3177" y="17062"/>
                        </a:lnTo>
                        <a:lnTo>
                          <a:pt x="3196" y="17062"/>
                        </a:lnTo>
                        <a:lnTo>
                          <a:pt x="3196" y="17071"/>
                        </a:lnTo>
                        <a:lnTo>
                          <a:pt x="3224" y="17071"/>
                        </a:lnTo>
                        <a:lnTo>
                          <a:pt x="3224" y="17090"/>
                        </a:lnTo>
                        <a:lnTo>
                          <a:pt x="3261" y="17090"/>
                        </a:lnTo>
                        <a:lnTo>
                          <a:pt x="3261" y="17108"/>
                        </a:lnTo>
                        <a:lnTo>
                          <a:pt x="3270" y="17108"/>
                        </a:lnTo>
                        <a:lnTo>
                          <a:pt x="3270" y="17118"/>
                        </a:lnTo>
                        <a:lnTo>
                          <a:pt x="3307" y="17118"/>
                        </a:lnTo>
                        <a:lnTo>
                          <a:pt x="3307" y="17136"/>
                        </a:lnTo>
                        <a:lnTo>
                          <a:pt x="3316" y="17136"/>
                        </a:lnTo>
                        <a:lnTo>
                          <a:pt x="3316" y="17155"/>
                        </a:lnTo>
                        <a:lnTo>
                          <a:pt x="3353" y="17155"/>
                        </a:lnTo>
                        <a:lnTo>
                          <a:pt x="3353" y="17164"/>
                        </a:lnTo>
                        <a:lnTo>
                          <a:pt x="3363" y="17164"/>
                        </a:lnTo>
                        <a:lnTo>
                          <a:pt x="3363" y="17182"/>
                        </a:lnTo>
                        <a:lnTo>
                          <a:pt x="3381" y="17182"/>
                        </a:lnTo>
                        <a:lnTo>
                          <a:pt x="3381" y="17201"/>
                        </a:lnTo>
                        <a:lnTo>
                          <a:pt x="3400" y="17201"/>
                        </a:lnTo>
                        <a:lnTo>
                          <a:pt x="3400" y="17210"/>
                        </a:lnTo>
                        <a:lnTo>
                          <a:pt x="3409" y="17210"/>
                        </a:lnTo>
                        <a:lnTo>
                          <a:pt x="3409" y="17229"/>
                        </a:lnTo>
                        <a:lnTo>
                          <a:pt x="3446" y="17229"/>
                        </a:lnTo>
                        <a:lnTo>
                          <a:pt x="3446" y="17247"/>
                        </a:lnTo>
                        <a:lnTo>
                          <a:pt x="3455" y="17247"/>
                        </a:lnTo>
                        <a:lnTo>
                          <a:pt x="3455" y="17256"/>
                        </a:lnTo>
                        <a:lnTo>
                          <a:pt x="3474" y="17256"/>
                        </a:lnTo>
                        <a:lnTo>
                          <a:pt x="3474" y="17275"/>
                        </a:lnTo>
                        <a:lnTo>
                          <a:pt x="3492" y="17275"/>
                        </a:lnTo>
                        <a:lnTo>
                          <a:pt x="3492" y="17294"/>
                        </a:lnTo>
                        <a:lnTo>
                          <a:pt x="3502" y="17294"/>
                        </a:lnTo>
                        <a:lnTo>
                          <a:pt x="3502" y="17303"/>
                        </a:lnTo>
                        <a:lnTo>
                          <a:pt x="3520" y="17303"/>
                        </a:lnTo>
                        <a:lnTo>
                          <a:pt x="3520" y="17321"/>
                        </a:lnTo>
                        <a:lnTo>
                          <a:pt x="3539" y="17321"/>
                        </a:lnTo>
                        <a:lnTo>
                          <a:pt x="3539" y="17349"/>
                        </a:lnTo>
                        <a:lnTo>
                          <a:pt x="3548" y="17349"/>
                        </a:lnTo>
                        <a:lnTo>
                          <a:pt x="3548" y="17368"/>
                        </a:lnTo>
                        <a:lnTo>
                          <a:pt x="3567" y="17368"/>
                        </a:lnTo>
                        <a:lnTo>
                          <a:pt x="3567" y="17386"/>
                        </a:lnTo>
                        <a:lnTo>
                          <a:pt x="3585" y="17386"/>
                        </a:lnTo>
                        <a:lnTo>
                          <a:pt x="3585" y="17395"/>
                        </a:lnTo>
                        <a:lnTo>
                          <a:pt x="3594" y="17395"/>
                        </a:lnTo>
                        <a:lnTo>
                          <a:pt x="3594" y="17432"/>
                        </a:lnTo>
                        <a:lnTo>
                          <a:pt x="3613" y="17432"/>
                        </a:lnTo>
                        <a:lnTo>
                          <a:pt x="3613" y="17442"/>
                        </a:lnTo>
                        <a:lnTo>
                          <a:pt x="3631" y="17442"/>
                        </a:lnTo>
                        <a:lnTo>
                          <a:pt x="3631" y="17460"/>
                        </a:lnTo>
                        <a:lnTo>
                          <a:pt x="3641" y="17460"/>
                        </a:lnTo>
                        <a:lnTo>
                          <a:pt x="3641" y="17488"/>
                        </a:lnTo>
                        <a:lnTo>
                          <a:pt x="3659" y="17488"/>
                        </a:lnTo>
                        <a:lnTo>
                          <a:pt x="3659" y="17525"/>
                        </a:lnTo>
                        <a:lnTo>
                          <a:pt x="3678" y="17525"/>
                        </a:lnTo>
                        <a:lnTo>
                          <a:pt x="3678" y="17534"/>
                        </a:lnTo>
                        <a:lnTo>
                          <a:pt x="3687" y="17534"/>
                        </a:lnTo>
                        <a:lnTo>
                          <a:pt x="3687" y="17571"/>
                        </a:lnTo>
                        <a:lnTo>
                          <a:pt x="3705" y="17571"/>
                        </a:lnTo>
                        <a:lnTo>
                          <a:pt x="3705" y="17599"/>
                        </a:lnTo>
                        <a:lnTo>
                          <a:pt x="3724" y="17599"/>
                        </a:lnTo>
                        <a:lnTo>
                          <a:pt x="3724" y="17627"/>
                        </a:lnTo>
                        <a:lnTo>
                          <a:pt x="3733" y="17627"/>
                        </a:lnTo>
                        <a:lnTo>
                          <a:pt x="3733" y="17664"/>
                        </a:lnTo>
                        <a:lnTo>
                          <a:pt x="3752" y="17664"/>
                        </a:lnTo>
                        <a:lnTo>
                          <a:pt x="3752" y="17692"/>
                        </a:lnTo>
                        <a:lnTo>
                          <a:pt x="3770" y="17692"/>
                        </a:lnTo>
                        <a:lnTo>
                          <a:pt x="3770" y="17720"/>
                        </a:lnTo>
                        <a:lnTo>
                          <a:pt x="3780" y="17720"/>
                        </a:lnTo>
                        <a:lnTo>
                          <a:pt x="3780" y="17673"/>
                        </a:lnTo>
                        <a:lnTo>
                          <a:pt x="3798" y="17673"/>
                        </a:lnTo>
                        <a:lnTo>
                          <a:pt x="3798" y="17664"/>
                        </a:lnTo>
                        <a:lnTo>
                          <a:pt x="3817" y="17664"/>
                        </a:lnTo>
                        <a:lnTo>
                          <a:pt x="3817" y="17627"/>
                        </a:lnTo>
                        <a:lnTo>
                          <a:pt x="3826" y="17627"/>
                        </a:lnTo>
                        <a:lnTo>
                          <a:pt x="3826" y="17599"/>
                        </a:lnTo>
                        <a:lnTo>
                          <a:pt x="3844" y="17599"/>
                        </a:lnTo>
                        <a:lnTo>
                          <a:pt x="3844" y="17581"/>
                        </a:lnTo>
                        <a:lnTo>
                          <a:pt x="3863" y="17581"/>
                        </a:lnTo>
                        <a:lnTo>
                          <a:pt x="3863" y="17553"/>
                        </a:lnTo>
                        <a:lnTo>
                          <a:pt x="3872" y="17553"/>
                        </a:lnTo>
                        <a:lnTo>
                          <a:pt x="3872" y="17525"/>
                        </a:lnTo>
                        <a:lnTo>
                          <a:pt x="3891" y="17525"/>
                        </a:lnTo>
                        <a:lnTo>
                          <a:pt x="3891" y="17507"/>
                        </a:lnTo>
                        <a:lnTo>
                          <a:pt x="3909" y="17507"/>
                        </a:lnTo>
                        <a:lnTo>
                          <a:pt x="3909" y="17479"/>
                        </a:lnTo>
                        <a:lnTo>
                          <a:pt x="3918" y="17479"/>
                        </a:lnTo>
                        <a:lnTo>
                          <a:pt x="3918" y="17460"/>
                        </a:lnTo>
                        <a:lnTo>
                          <a:pt x="3937" y="17460"/>
                        </a:lnTo>
                        <a:lnTo>
                          <a:pt x="3937" y="17442"/>
                        </a:lnTo>
                        <a:lnTo>
                          <a:pt x="3956" y="17442"/>
                        </a:lnTo>
                        <a:lnTo>
                          <a:pt x="3956" y="17432"/>
                        </a:lnTo>
                        <a:lnTo>
                          <a:pt x="3965" y="17432"/>
                        </a:lnTo>
                        <a:lnTo>
                          <a:pt x="3965" y="17414"/>
                        </a:lnTo>
                        <a:lnTo>
                          <a:pt x="3983" y="17414"/>
                        </a:lnTo>
                        <a:lnTo>
                          <a:pt x="3983" y="17386"/>
                        </a:lnTo>
                        <a:lnTo>
                          <a:pt x="4002" y="17386"/>
                        </a:lnTo>
                        <a:lnTo>
                          <a:pt x="4002" y="17368"/>
                        </a:lnTo>
                        <a:lnTo>
                          <a:pt x="4011" y="17368"/>
                        </a:lnTo>
                        <a:lnTo>
                          <a:pt x="4011" y="17349"/>
                        </a:lnTo>
                        <a:lnTo>
                          <a:pt x="4030" y="17349"/>
                        </a:lnTo>
                        <a:lnTo>
                          <a:pt x="4030" y="17340"/>
                        </a:lnTo>
                        <a:lnTo>
                          <a:pt x="4048" y="17340"/>
                        </a:lnTo>
                        <a:lnTo>
                          <a:pt x="4048" y="17321"/>
                        </a:lnTo>
                        <a:lnTo>
                          <a:pt x="4057" y="17321"/>
                        </a:lnTo>
                        <a:lnTo>
                          <a:pt x="4057" y="17303"/>
                        </a:lnTo>
                        <a:lnTo>
                          <a:pt x="4076" y="17303"/>
                        </a:lnTo>
                        <a:lnTo>
                          <a:pt x="4076" y="17294"/>
                        </a:lnTo>
                        <a:lnTo>
                          <a:pt x="4094" y="17294"/>
                        </a:lnTo>
                        <a:lnTo>
                          <a:pt x="4094" y="17256"/>
                        </a:lnTo>
                        <a:lnTo>
                          <a:pt x="4122" y="17256"/>
                        </a:lnTo>
                        <a:lnTo>
                          <a:pt x="4122" y="17247"/>
                        </a:lnTo>
                        <a:lnTo>
                          <a:pt x="4141" y="17247"/>
                        </a:lnTo>
                        <a:lnTo>
                          <a:pt x="4141" y="17229"/>
                        </a:lnTo>
                        <a:lnTo>
                          <a:pt x="4150" y="17229"/>
                        </a:lnTo>
                        <a:lnTo>
                          <a:pt x="4150" y="17210"/>
                        </a:lnTo>
                        <a:lnTo>
                          <a:pt x="4187" y="17210"/>
                        </a:lnTo>
                        <a:lnTo>
                          <a:pt x="4187" y="17201"/>
                        </a:lnTo>
                        <a:lnTo>
                          <a:pt x="4196" y="17201"/>
                        </a:lnTo>
                        <a:lnTo>
                          <a:pt x="4196" y="17182"/>
                        </a:lnTo>
                        <a:lnTo>
                          <a:pt x="4215" y="17182"/>
                        </a:lnTo>
                        <a:lnTo>
                          <a:pt x="4215" y="17164"/>
                        </a:lnTo>
                        <a:lnTo>
                          <a:pt x="4243" y="17164"/>
                        </a:lnTo>
                        <a:lnTo>
                          <a:pt x="4243" y="17155"/>
                        </a:lnTo>
                        <a:lnTo>
                          <a:pt x="4261" y="17155"/>
                        </a:lnTo>
                        <a:lnTo>
                          <a:pt x="4261" y="17136"/>
                        </a:lnTo>
                        <a:lnTo>
                          <a:pt x="4280" y="17136"/>
                        </a:lnTo>
                        <a:lnTo>
                          <a:pt x="4280" y="17118"/>
                        </a:lnTo>
                        <a:lnTo>
                          <a:pt x="4308" y="17118"/>
                        </a:lnTo>
                        <a:lnTo>
                          <a:pt x="4308" y="17108"/>
                        </a:lnTo>
                        <a:lnTo>
                          <a:pt x="4326" y="17108"/>
                        </a:lnTo>
                        <a:lnTo>
                          <a:pt x="4326" y="17090"/>
                        </a:lnTo>
                        <a:lnTo>
                          <a:pt x="4354" y="17090"/>
                        </a:lnTo>
                        <a:lnTo>
                          <a:pt x="4354" y="17071"/>
                        </a:lnTo>
                        <a:lnTo>
                          <a:pt x="4382" y="17071"/>
                        </a:lnTo>
                        <a:lnTo>
                          <a:pt x="4382" y="17062"/>
                        </a:lnTo>
                        <a:lnTo>
                          <a:pt x="4419" y="17062"/>
                        </a:lnTo>
                        <a:lnTo>
                          <a:pt x="4419" y="17043"/>
                        </a:lnTo>
                        <a:lnTo>
                          <a:pt x="4446" y="17043"/>
                        </a:lnTo>
                        <a:lnTo>
                          <a:pt x="4446" y="17025"/>
                        </a:lnTo>
                        <a:lnTo>
                          <a:pt x="4474" y="17025"/>
                        </a:lnTo>
                        <a:lnTo>
                          <a:pt x="4474" y="17016"/>
                        </a:lnTo>
                        <a:lnTo>
                          <a:pt x="4493" y="17016"/>
                        </a:lnTo>
                        <a:lnTo>
                          <a:pt x="4493" y="16997"/>
                        </a:lnTo>
                        <a:lnTo>
                          <a:pt x="4521" y="16997"/>
                        </a:lnTo>
                        <a:lnTo>
                          <a:pt x="4521" y="16979"/>
                        </a:lnTo>
                        <a:lnTo>
                          <a:pt x="4567" y="16979"/>
                        </a:lnTo>
                        <a:lnTo>
                          <a:pt x="4567" y="16969"/>
                        </a:lnTo>
                        <a:lnTo>
                          <a:pt x="4613" y="16969"/>
                        </a:lnTo>
                        <a:lnTo>
                          <a:pt x="4613" y="16951"/>
                        </a:lnTo>
                        <a:lnTo>
                          <a:pt x="4678" y="16951"/>
                        </a:lnTo>
                        <a:lnTo>
                          <a:pt x="4678" y="16932"/>
                        </a:lnTo>
                        <a:lnTo>
                          <a:pt x="4743" y="16932"/>
                        </a:lnTo>
                        <a:lnTo>
                          <a:pt x="4743" y="16923"/>
                        </a:lnTo>
                        <a:lnTo>
                          <a:pt x="4798" y="16923"/>
                        </a:lnTo>
                        <a:lnTo>
                          <a:pt x="4798" y="16905"/>
                        </a:lnTo>
                        <a:lnTo>
                          <a:pt x="4910" y="16905"/>
                        </a:lnTo>
                        <a:lnTo>
                          <a:pt x="4910" y="16886"/>
                        </a:lnTo>
                        <a:lnTo>
                          <a:pt x="5252" y="16886"/>
                        </a:lnTo>
                        <a:lnTo>
                          <a:pt x="5252" y="16905"/>
                        </a:lnTo>
                        <a:lnTo>
                          <a:pt x="5345" y="16905"/>
                        </a:lnTo>
                        <a:lnTo>
                          <a:pt x="5345" y="16923"/>
                        </a:lnTo>
                        <a:lnTo>
                          <a:pt x="5419" y="16923"/>
                        </a:lnTo>
                        <a:lnTo>
                          <a:pt x="5419" y="16932"/>
                        </a:lnTo>
                        <a:lnTo>
                          <a:pt x="5484" y="16932"/>
                        </a:lnTo>
                        <a:lnTo>
                          <a:pt x="5484" y="16951"/>
                        </a:lnTo>
                        <a:lnTo>
                          <a:pt x="5530" y="16951"/>
                        </a:lnTo>
                        <a:lnTo>
                          <a:pt x="5530" y="16969"/>
                        </a:lnTo>
                        <a:lnTo>
                          <a:pt x="5576" y="16969"/>
                        </a:lnTo>
                        <a:lnTo>
                          <a:pt x="5576" y="16979"/>
                        </a:lnTo>
                        <a:lnTo>
                          <a:pt x="5623" y="16979"/>
                        </a:lnTo>
                        <a:lnTo>
                          <a:pt x="5623" y="16997"/>
                        </a:lnTo>
                        <a:lnTo>
                          <a:pt x="5651" y="16997"/>
                        </a:lnTo>
                        <a:lnTo>
                          <a:pt x="5651" y="17016"/>
                        </a:lnTo>
                        <a:lnTo>
                          <a:pt x="5697" y="17016"/>
                        </a:lnTo>
                        <a:lnTo>
                          <a:pt x="5697" y="17025"/>
                        </a:lnTo>
                        <a:lnTo>
                          <a:pt x="5725" y="17025"/>
                        </a:lnTo>
                        <a:lnTo>
                          <a:pt x="5725" y="17043"/>
                        </a:lnTo>
                        <a:lnTo>
                          <a:pt x="5762" y="17043"/>
                        </a:lnTo>
                        <a:lnTo>
                          <a:pt x="5762" y="17062"/>
                        </a:lnTo>
                        <a:lnTo>
                          <a:pt x="5771" y="17062"/>
                        </a:lnTo>
                        <a:lnTo>
                          <a:pt x="5771" y="17025"/>
                        </a:lnTo>
                        <a:lnTo>
                          <a:pt x="5790" y="17025"/>
                        </a:lnTo>
                        <a:lnTo>
                          <a:pt x="5790" y="17016"/>
                        </a:lnTo>
                        <a:lnTo>
                          <a:pt x="5808" y="17016"/>
                        </a:lnTo>
                        <a:lnTo>
                          <a:pt x="5808" y="16997"/>
                        </a:lnTo>
                        <a:lnTo>
                          <a:pt x="5817" y="16997"/>
                        </a:lnTo>
                        <a:lnTo>
                          <a:pt x="5817" y="16969"/>
                        </a:lnTo>
                        <a:lnTo>
                          <a:pt x="5836" y="16969"/>
                        </a:lnTo>
                        <a:lnTo>
                          <a:pt x="5836" y="16951"/>
                        </a:lnTo>
                        <a:lnTo>
                          <a:pt x="5854" y="16951"/>
                        </a:lnTo>
                        <a:lnTo>
                          <a:pt x="5854" y="16932"/>
                        </a:lnTo>
                        <a:lnTo>
                          <a:pt x="5864" y="16932"/>
                        </a:lnTo>
                        <a:lnTo>
                          <a:pt x="5864" y="16923"/>
                        </a:lnTo>
                        <a:lnTo>
                          <a:pt x="5882" y="16923"/>
                        </a:lnTo>
                        <a:lnTo>
                          <a:pt x="5882" y="16905"/>
                        </a:lnTo>
                        <a:lnTo>
                          <a:pt x="5901" y="16905"/>
                        </a:lnTo>
                        <a:lnTo>
                          <a:pt x="5901" y="16877"/>
                        </a:lnTo>
                        <a:lnTo>
                          <a:pt x="5910" y="16877"/>
                        </a:lnTo>
                        <a:lnTo>
                          <a:pt x="5910" y="16858"/>
                        </a:lnTo>
                        <a:lnTo>
                          <a:pt x="5928" y="16858"/>
                        </a:lnTo>
                        <a:lnTo>
                          <a:pt x="5928" y="16840"/>
                        </a:lnTo>
                        <a:lnTo>
                          <a:pt x="5947" y="16840"/>
                        </a:lnTo>
                        <a:lnTo>
                          <a:pt x="5947" y="16830"/>
                        </a:lnTo>
                        <a:lnTo>
                          <a:pt x="5956" y="16830"/>
                        </a:lnTo>
                        <a:lnTo>
                          <a:pt x="5956" y="16812"/>
                        </a:lnTo>
                        <a:lnTo>
                          <a:pt x="5975" y="16812"/>
                        </a:lnTo>
                        <a:lnTo>
                          <a:pt x="5975" y="16793"/>
                        </a:lnTo>
                        <a:lnTo>
                          <a:pt x="5993" y="16793"/>
                        </a:lnTo>
                        <a:lnTo>
                          <a:pt x="5993" y="16784"/>
                        </a:lnTo>
                        <a:lnTo>
                          <a:pt x="6003" y="16784"/>
                        </a:lnTo>
                        <a:lnTo>
                          <a:pt x="6003" y="16766"/>
                        </a:lnTo>
                        <a:lnTo>
                          <a:pt x="6021" y="16766"/>
                        </a:lnTo>
                        <a:lnTo>
                          <a:pt x="6021" y="16747"/>
                        </a:lnTo>
                        <a:lnTo>
                          <a:pt x="6040" y="16747"/>
                        </a:lnTo>
                        <a:lnTo>
                          <a:pt x="6040" y="16738"/>
                        </a:lnTo>
                        <a:lnTo>
                          <a:pt x="6049" y="16738"/>
                        </a:lnTo>
                        <a:lnTo>
                          <a:pt x="6049" y="16719"/>
                        </a:lnTo>
                        <a:lnTo>
                          <a:pt x="6067" y="16719"/>
                        </a:lnTo>
                        <a:lnTo>
                          <a:pt x="6067" y="16701"/>
                        </a:lnTo>
                        <a:lnTo>
                          <a:pt x="6086" y="16701"/>
                        </a:lnTo>
                        <a:lnTo>
                          <a:pt x="6086" y="16691"/>
                        </a:lnTo>
                        <a:lnTo>
                          <a:pt x="6095" y="16691"/>
                        </a:lnTo>
                        <a:lnTo>
                          <a:pt x="6095" y="16654"/>
                        </a:lnTo>
                        <a:lnTo>
                          <a:pt x="6114" y="16654"/>
                        </a:lnTo>
                        <a:lnTo>
                          <a:pt x="6114" y="16645"/>
                        </a:lnTo>
                        <a:lnTo>
                          <a:pt x="6142" y="16645"/>
                        </a:lnTo>
                        <a:lnTo>
                          <a:pt x="6142" y="16627"/>
                        </a:lnTo>
                        <a:lnTo>
                          <a:pt x="6160" y="16627"/>
                        </a:lnTo>
                        <a:lnTo>
                          <a:pt x="6160" y="16608"/>
                        </a:lnTo>
                        <a:lnTo>
                          <a:pt x="6179" y="16608"/>
                        </a:lnTo>
                        <a:lnTo>
                          <a:pt x="6179" y="16599"/>
                        </a:lnTo>
                        <a:lnTo>
                          <a:pt x="6188" y="16599"/>
                        </a:lnTo>
                        <a:lnTo>
                          <a:pt x="6188" y="16580"/>
                        </a:lnTo>
                        <a:lnTo>
                          <a:pt x="6206" y="16580"/>
                        </a:lnTo>
                        <a:lnTo>
                          <a:pt x="6206" y="16562"/>
                        </a:lnTo>
                        <a:lnTo>
                          <a:pt x="6225" y="16562"/>
                        </a:lnTo>
                        <a:lnTo>
                          <a:pt x="6225" y="16553"/>
                        </a:lnTo>
                        <a:lnTo>
                          <a:pt x="6234" y="16553"/>
                        </a:lnTo>
                        <a:lnTo>
                          <a:pt x="6234" y="16534"/>
                        </a:lnTo>
                        <a:lnTo>
                          <a:pt x="6253" y="16534"/>
                        </a:lnTo>
                        <a:lnTo>
                          <a:pt x="6253" y="16515"/>
                        </a:lnTo>
                        <a:lnTo>
                          <a:pt x="6271" y="16515"/>
                        </a:lnTo>
                        <a:lnTo>
                          <a:pt x="6271" y="16506"/>
                        </a:lnTo>
                        <a:lnTo>
                          <a:pt x="6280" y="16506"/>
                        </a:lnTo>
                        <a:lnTo>
                          <a:pt x="6280" y="16488"/>
                        </a:lnTo>
                        <a:lnTo>
                          <a:pt x="6317" y="16488"/>
                        </a:lnTo>
                        <a:lnTo>
                          <a:pt x="6317" y="16469"/>
                        </a:lnTo>
                        <a:lnTo>
                          <a:pt x="6327" y="16469"/>
                        </a:lnTo>
                        <a:lnTo>
                          <a:pt x="6327" y="16460"/>
                        </a:lnTo>
                        <a:lnTo>
                          <a:pt x="6345" y="16460"/>
                        </a:lnTo>
                        <a:lnTo>
                          <a:pt x="6345" y="16441"/>
                        </a:lnTo>
                        <a:lnTo>
                          <a:pt x="6364" y="16441"/>
                        </a:lnTo>
                        <a:lnTo>
                          <a:pt x="6364" y="16423"/>
                        </a:lnTo>
                        <a:lnTo>
                          <a:pt x="6392" y="16423"/>
                        </a:lnTo>
                        <a:lnTo>
                          <a:pt x="6392" y="16414"/>
                        </a:lnTo>
                        <a:lnTo>
                          <a:pt x="6410" y="16414"/>
                        </a:lnTo>
                        <a:lnTo>
                          <a:pt x="6410" y="16395"/>
                        </a:lnTo>
                        <a:lnTo>
                          <a:pt x="6419" y="16395"/>
                        </a:lnTo>
                        <a:lnTo>
                          <a:pt x="6419" y="16377"/>
                        </a:lnTo>
                        <a:lnTo>
                          <a:pt x="6438" y="16377"/>
                        </a:lnTo>
                        <a:lnTo>
                          <a:pt x="6438" y="16367"/>
                        </a:lnTo>
                        <a:lnTo>
                          <a:pt x="6466" y="16367"/>
                        </a:lnTo>
                        <a:lnTo>
                          <a:pt x="6466" y="16349"/>
                        </a:lnTo>
                        <a:lnTo>
                          <a:pt x="6484" y="16349"/>
                        </a:lnTo>
                        <a:lnTo>
                          <a:pt x="6484" y="16330"/>
                        </a:lnTo>
                        <a:lnTo>
                          <a:pt x="6503" y="16330"/>
                        </a:lnTo>
                        <a:lnTo>
                          <a:pt x="6503" y="16321"/>
                        </a:lnTo>
                        <a:lnTo>
                          <a:pt x="6531" y="16321"/>
                        </a:lnTo>
                        <a:lnTo>
                          <a:pt x="6531" y="16302"/>
                        </a:lnTo>
                        <a:lnTo>
                          <a:pt x="6549" y="16302"/>
                        </a:lnTo>
                        <a:lnTo>
                          <a:pt x="6549" y="16284"/>
                        </a:lnTo>
                        <a:lnTo>
                          <a:pt x="6577" y="16284"/>
                        </a:lnTo>
                        <a:lnTo>
                          <a:pt x="6577" y="16275"/>
                        </a:lnTo>
                        <a:lnTo>
                          <a:pt x="6595" y="16275"/>
                        </a:lnTo>
                        <a:lnTo>
                          <a:pt x="6595" y="16256"/>
                        </a:lnTo>
                        <a:lnTo>
                          <a:pt x="6623" y="16256"/>
                        </a:lnTo>
                        <a:lnTo>
                          <a:pt x="6623" y="16238"/>
                        </a:lnTo>
                        <a:lnTo>
                          <a:pt x="6642" y="16238"/>
                        </a:lnTo>
                        <a:lnTo>
                          <a:pt x="6642" y="16228"/>
                        </a:lnTo>
                        <a:lnTo>
                          <a:pt x="6669" y="16228"/>
                        </a:lnTo>
                        <a:lnTo>
                          <a:pt x="6669" y="16210"/>
                        </a:lnTo>
                        <a:lnTo>
                          <a:pt x="6688" y="16210"/>
                        </a:lnTo>
                        <a:lnTo>
                          <a:pt x="6688" y="16191"/>
                        </a:lnTo>
                        <a:lnTo>
                          <a:pt x="6716" y="16191"/>
                        </a:lnTo>
                        <a:lnTo>
                          <a:pt x="6716" y="16182"/>
                        </a:lnTo>
                        <a:lnTo>
                          <a:pt x="6734" y="16182"/>
                        </a:lnTo>
                        <a:lnTo>
                          <a:pt x="6734" y="16164"/>
                        </a:lnTo>
                        <a:lnTo>
                          <a:pt x="6762" y="16164"/>
                        </a:lnTo>
                        <a:lnTo>
                          <a:pt x="6762" y="16145"/>
                        </a:lnTo>
                        <a:lnTo>
                          <a:pt x="6781" y="16145"/>
                        </a:lnTo>
                        <a:lnTo>
                          <a:pt x="6781" y="16136"/>
                        </a:lnTo>
                        <a:lnTo>
                          <a:pt x="6808" y="16136"/>
                        </a:lnTo>
                        <a:lnTo>
                          <a:pt x="6808" y="16117"/>
                        </a:lnTo>
                        <a:lnTo>
                          <a:pt x="6836" y="16117"/>
                        </a:lnTo>
                        <a:lnTo>
                          <a:pt x="6836" y="16099"/>
                        </a:lnTo>
                        <a:lnTo>
                          <a:pt x="6873" y="16099"/>
                        </a:lnTo>
                        <a:lnTo>
                          <a:pt x="6873" y="16089"/>
                        </a:lnTo>
                        <a:lnTo>
                          <a:pt x="6883" y="16089"/>
                        </a:lnTo>
                        <a:lnTo>
                          <a:pt x="6883" y="16071"/>
                        </a:lnTo>
                        <a:lnTo>
                          <a:pt x="6920" y="16071"/>
                        </a:lnTo>
                        <a:lnTo>
                          <a:pt x="6920" y="16052"/>
                        </a:lnTo>
                        <a:lnTo>
                          <a:pt x="6947" y="16052"/>
                        </a:lnTo>
                        <a:lnTo>
                          <a:pt x="6947" y="16043"/>
                        </a:lnTo>
                        <a:lnTo>
                          <a:pt x="6975" y="16043"/>
                        </a:lnTo>
                        <a:lnTo>
                          <a:pt x="6975" y="16025"/>
                        </a:lnTo>
                        <a:lnTo>
                          <a:pt x="7012" y="16025"/>
                        </a:lnTo>
                        <a:lnTo>
                          <a:pt x="7012" y="16006"/>
                        </a:lnTo>
                        <a:lnTo>
                          <a:pt x="7040" y="16006"/>
                        </a:lnTo>
                        <a:lnTo>
                          <a:pt x="7040" y="15997"/>
                        </a:lnTo>
                        <a:lnTo>
                          <a:pt x="7068" y="15997"/>
                        </a:lnTo>
                        <a:lnTo>
                          <a:pt x="7068" y="15978"/>
                        </a:lnTo>
                        <a:lnTo>
                          <a:pt x="7105" y="15978"/>
                        </a:lnTo>
                        <a:lnTo>
                          <a:pt x="7105" y="15960"/>
                        </a:lnTo>
                        <a:lnTo>
                          <a:pt x="7133" y="15960"/>
                        </a:lnTo>
                        <a:lnTo>
                          <a:pt x="7133" y="15950"/>
                        </a:lnTo>
                        <a:lnTo>
                          <a:pt x="7160" y="15950"/>
                        </a:lnTo>
                        <a:lnTo>
                          <a:pt x="7160" y="15932"/>
                        </a:lnTo>
                        <a:lnTo>
                          <a:pt x="7197" y="15932"/>
                        </a:lnTo>
                        <a:lnTo>
                          <a:pt x="7197" y="15913"/>
                        </a:lnTo>
                        <a:lnTo>
                          <a:pt x="7244" y="15913"/>
                        </a:lnTo>
                        <a:lnTo>
                          <a:pt x="7244" y="15904"/>
                        </a:lnTo>
                        <a:lnTo>
                          <a:pt x="7272" y="15904"/>
                        </a:lnTo>
                        <a:lnTo>
                          <a:pt x="7272" y="15886"/>
                        </a:lnTo>
                        <a:lnTo>
                          <a:pt x="7318" y="15886"/>
                        </a:lnTo>
                        <a:lnTo>
                          <a:pt x="7318" y="15867"/>
                        </a:lnTo>
                        <a:lnTo>
                          <a:pt x="7346" y="15867"/>
                        </a:lnTo>
                        <a:lnTo>
                          <a:pt x="7346" y="15858"/>
                        </a:lnTo>
                        <a:lnTo>
                          <a:pt x="7392" y="15858"/>
                        </a:lnTo>
                        <a:lnTo>
                          <a:pt x="7392" y="15839"/>
                        </a:lnTo>
                        <a:lnTo>
                          <a:pt x="7429" y="15839"/>
                        </a:lnTo>
                        <a:lnTo>
                          <a:pt x="7429" y="15821"/>
                        </a:lnTo>
                        <a:lnTo>
                          <a:pt x="7475" y="15821"/>
                        </a:lnTo>
                        <a:lnTo>
                          <a:pt x="7475" y="15812"/>
                        </a:lnTo>
                        <a:lnTo>
                          <a:pt x="7522" y="15812"/>
                        </a:lnTo>
                        <a:lnTo>
                          <a:pt x="7522" y="15793"/>
                        </a:lnTo>
                        <a:lnTo>
                          <a:pt x="7577" y="15793"/>
                        </a:lnTo>
                        <a:lnTo>
                          <a:pt x="7577" y="15774"/>
                        </a:lnTo>
                        <a:lnTo>
                          <a:pt x="7624" y="15774"/>
                        </a:lnTo>
                        <a:lnTo>
                          <a:pt x="7624" y="15765"/>
                        </a:lnTo>
                        <a:lnTo>
                          <a:pt x="7688" y="15765"/>
                        </a:lnTo>
                        <a:lnTo>
                          <a:pt x="7688" y="15747"/>
                        </a:lnTo>
                        <a:lnTo>
                          <a:pt x="7753" y="15747"/>
                        </a:lnTo>
                        <a:lnTo>
                          <a:pt x="7753" y="15728"/>
                        </a:lnTo>
                        <a:lnTo>
                          <a:pt x="7800" y="15728"/>
                        </a:lnTo>
                        <a:lnTo>
                          <a:pt x="7800" y="15719"/>
                        </a:lnTo>
                        <a:lnTo>
                          <a:pt x="7855" y="15719"/>
                        </a:lnTo>
                        <a:lnTo>
                          <a:pt x="7855" y="15700"/>
                        </a:lnTo>
                        <a:lnTo>
                          <a:pt x="7920" y="15700"/>
                        </a:lnTo>
                        <a:lnTo>
                          <a:pt x="7920" y="15682"/>
                        </a:lnTo>
                        <a:lnTo>
                          <a:pt x="8013" y="15682"/>
                        </a:lnTo>
                        <a:lnTo>
                          <a:pt x="8013" y="15673"/>
                        </a:lnTo>
                        <a:lnTo>
                          <a:pt x="8105" y="15673"/>
                        </a:lnTo>
                        <a:lnTo>
                          <a:pt x="8105" y="15654"/>
                        </a:lnTo>
                        <a:lnTo>
                          <a:pt x="8216" y="15654"/>
                        </a:lnTo>
                        <a:lnTo>
                          <a:pt x="8216" y="15636"/>
                        </a:lnTo>
                        <a:lnTo>
                          <a:pt x="8309" y="15636"/>
                        </a:lnTo>
                        <a:lnTo>
                          <a:pt x="8309" y="15626"/>
                        </a:lnTo>
                        <a:lnTo>
                          <a:pt x="8541" y="15626"/>
                        </a:lnTo>
                        <a:lnTo>
                          <a:pt x="8541" y="15608"/>
                        </a:lnTo>
                        <a:lnTo>
                          <a:pt x="8874" y="15608"/>
                        </a:lnTo>
                        <a:lnTo>
                          <a:pt x="8874" y="15626"/>
                        </a:lnTo>
                        <a:lnTo>
                          <a:pt x="9013" y="15626"/>
                        </a:lnTo>
                        <a:lnTo>
                          <a:pt x="9013" y="15636"/>
                        </a:lnTo>
                        <a:lnTo>
                          <a:pt x="9152" y="15636"/>
                        </a:lnTo>
                        <a:lnTo>
                          <a:pt x="9152" y="15654"/>
                        </a:lnTo>
                        <a:lnTo>
                          <a:pt x="9291" y="15654"/>
                        </a:lnTo>
                        <a:lnTo>
                          <a:pt x="9291" y="15673"/>
                        </a:lnTo>
                        <a:lnTo>
                          <a:pt x="9374" y="15673"/>
                        </a:lnTo>
                        <a:lnTo>
                          <a:pt x="9374" y="15682"/>
                        </a:lnTo>
                        <a:lnTo>
                          <a:pt x="9430" y="15682"/>
                        </a:lnTo>
                        <a:lnTo>
                          <a:pt x="9430" y="15700"/>
                        </a:lnTo>
                        <a:lnTo>
                          <a:pt x="9513" y="15700"/>
                        </a:lnTo>
                        <a:lnTo>
                          <a:pt x="9513" y="15719"/>
                        </a:lnTo>
                        <a:lnTo>
                          <a:pt x="9569" y="15719"/>
                        </a:lnTo>
                        <a:lnTo>
                          <a:pt x="9569" y="15728"/>
                        </a:lnTo>
                        <a:lnTo>
                          <a:pt x="9652" y="15728"/>
                        </a:lnTo>
                        <a:lnTo>
                          <a:pt x="9652" y="15747"/>
                        </a:lnTo>
                        <a:lnTo>
                          <a:pt x="9708" y="15747"/>
                        </a:lnTo>
                        <a:lnTo>
                          <a:pt x="9708" y="15765"/>
                        </a:lnTo>
                        <a:lnTo>
                          <a:pt x="9791" y="15765"/>
                        </a:lnTo>
                        <a:lnTo>
                          <a:pt x="9791" y="15774"/>
                        </a:lnTo>
                        <a:lnTo>
                          <a:pt x="9837" y="15774"/>
                        </a:lnTo>
                        <a:lnTo>
                          <a:pt x="9837" y="15793"/>
                        </a:lnTo>
                        <a:lnTo>
                          <a:pt x="9884" y="15793"/>
                        </a:lnTo>
                        <a:lnTo>
                          <a:pt x="9884" y="15812"/>
                        </a:lnTo>
                        <a:lnTo>
                          <a:pt x="9930" y="15812"/>
                        </a:lnTo>
                        <a:lnTo>
                          <a:pt x="9930" y="15821"/>
                        </a:lnTo>
                        <a:lnTo>
                          <a:pt x="9976" y="15821"/>
                        </a:lnTo>
                        <a:lnTo>
                          <a:pt x="9976" y="15839"/>
                        </a:lnTo>
                        <a:lnTo>
                          <a:pt x="10023" y="15839"/>
                        </a:lnTo>
                        <a:lnTo>
                          <a:pt x="10023" y="15858"/>
                        </a:lnTo>
                        <a:lnTo>
                          <a:pt x="10050" y="15858"/>
                        </a:lnTo>
                        <a:lnTo>
                          <a:pt x="10050" y="15867"/>
                        </a:lnTo>
                        <a:lnTo>
                          <a:pt x="10097" y="15867"/>
                        </a:lnTo>
                        <a:lnTo>
                          <a:pt x="10097" y="15886"/>
                        </a:lnTo>
                        <a:lnTo>
                          <a:pt x="10124" y="15886"/>
                        </a:lnTo>
                        <a:lnTo>
                          <a:pt x="10124" y="15904"/>
                        </a:lnTo>
                        <a:lnTo>
                          <a:pt x="10171" y="15904"/>
                        </a:lnTo>
                        <a:lnTo>
                          <a:pt x="10171" y="15913"/>
                        </a:lnTo>
                        <a:lnTo>
                          <a:pt x="10208" y="15913"/>
                        </a:lnTo>
                        <a:lnTo>
                          <a:pt x="10208" y="15932"/>
                        </a:lnTo>
                        <a:lnTo>
                          <a:pt x="10236" y="15932"/>
                        </a:lnTo>
                        <a:lnTo>
                          <a:pt x="10236" y="15950"/>
                        </a:lnTo>
                        <a:lnTo>
                          <a:pt x="10263" y="15950"/>
                        </a:lnTo>
                        <a:lnTo>
                          <a:pt x="10263" y="15960"/>
                        </a:lnTo>
                        <a:lnTo>
                          <a:pt x="10310" y="15960"/>
                        </a:lnTo>
                        <a:lnTo>
                          <a:pt x="10310" y="15978"/>
                        </a:lnTo>
                        <a:lnTo>
                          <a:pt x="10347" y="15978"/>
                        </a:lnTo>
                        <a:lnTo>
                          <a:pt x="10347" y="15997"/>
                        </a:lnTo>
                        <a:lnTo>
                          <a:pt x="10374" y="15997"/>
                        </a:lnTo>
                        <a:lnTo>
                          <a:pt x="10374" y="16006"/>
                        </a:lnTo>
                        <a:lnTo>
                          <a:pt x="10393" y="16006"/>
                        </a:lnTo>
                        <a:lnTo>
                          <a:pt x="10393" y="16025"/>
                        </a:lnTo>
                        <a:lnTo>
                          <a:pt x="10421" y="16025"/>
                        </a:lnTo>
                        <a:lnTo>
                          <a:pt x="10421" y="16043"/>
                        </a:lnTo>
                        <a:lnTo>
                          <a:pt x="10449" y="16043"/>
                        </a:lnTo>
                        <a:lnTo>
                          <a:pt x="10449" y="16052"/>
                        </a:lnTo>
                        <a:lnTo>
                          <a:pt x="10486" y="16052"/>
                        </a:lnTo>
                        <a:lnTo>
                          <a:pt x="10486" y="16071"/>
                        </a:lnTo>
                        <a:lnTo>
                          <a:pt x="10513" y="16071"/>
                        </a:lnTo>
                        <a:lnTo>
                          <a:pt x="10513" y="16089"/>
                        </a:lnTo>
                        <a:lnTo>
                          <a:pt x="10541" y="16089"/>
                        </a:lnTo>
                        <a:lnTo>
                          <a:pt x="10541" y="16099"/>
                        </a:lnTo>
                        <a:lnTo>
                          <a:pt x="10578" y="16099"/>
                        </a:lnTo>
                        <a:lnTo>
                          <a:pt x="10578" y="16117"/>
                        </a:lnTo>
                        <a:lnTo>
                          <a:pt x="10588" y="16117"/>
                        </a:lnTo>
                        <a:lnTo>
                          <a:pt x="10588" y="16136"/>
                        </a:lnTo>
                        <a:lnTo>
                          <a:pt x="10625" y="16136"/>
                        </a:lnTo>
                        <a:lnTo>
                          <a:pt x="10625" y="16145"/>
                        </a:lnTo>
                        <a:lnTo>
                          <a:pt x="10652" y="16145"/>
                        </a:lnTo>
                        <a:lnTo>
                          <a:pt x="10652" y="16164"/>
                        </a:lnTo>
                        <a:lnTo>
                          <a:pt x="10671" y="16164"/>
                        </a:lnTo>
                        <a:lnTo>
                          <a:pt x="10671" y="16182"/>
                        </a:lnTo>
                        <a:lnTo>
                          <a:pt x="10699" y="16182"/>
                        </a:lnTo>
                        <a:lnTo>
                          <a:pt x="10699" y="16191"/>
                        </a:lnTo>
                        <a:lnTo>
                          <a:pt x="10717" y="16191"/>
                        </a:lnTo>
                        <a:lnTo>
                          <a:pt x="10717" y="16210"/>
                        </a:lnTo>
                        <a:lnTo>
                          <a:pt x="10745" y="16210"/>
                        </a:lnTo>
                        <a:lnTo>
                          <a:pt x="10745" y="16228"/>
                        </a:lnTo>
                        <a:lnTo>
                          <a:pt x="10764" y="16228"/>
                        </a:lnTo>
                        <a:lnTo>
                          <a:pt x="10764" y="16238"/>
                        </a:lnTo>
                        <a:lnTo>
                          <a:pt x="10791" y="16238"/>
                        </a:lnTo>
                        <a:lnTo>
                          <a:pt x="10791" y="16256"/>
                        </a:lnTo>
                        <a:lnTo>
                          <a:pt x="10810" y="16256"/>
                        </a:lnTo>
                        <a:lnTo>
                          <a:pt x="10810" y="16275"/>
                        </a:lnTo>
                        <a:lnTo>
                          <a:pt x="10838" y="16275"/>
                        </a:lnTo>
                        <a:lnTo>
                          <a:pt x="10838" y="16284"/>
                        </a:lnTo>
                        <a:lnTo>
                          <a:pt x="10856" y="16284"/>
                        </a:lnTo>
                        <a:lnTo>
                          <a:pt x="10856" y="16302"/>
                        </a:lnTo>
                        <a:lnTo>
                          <a:pt x="10884" y="16302"/>
                        </a:lnTo>
                        <a:lnTo>
                          <a:pt x="10884" y="16321"/>
                        </a:lnTo>
                        <a:lnTo>
                          <a:pt x="10902" y="16321"/>
                        </a:lnTo>
                        <a:lnTo>
                          <a:pt x="10902" y="16330"/>
                        </a:lnTo>
                        <a:lnTo>
                          <a:pt x="10912" y="16330"/>
                        </a:lnTo>
                        <a:lnTo>
                          <a:pt x="10912" y="16349"/>
                        </a:lnTo>
                        <a:lnTo>
                          <a:pt x="10949" y="16349"/>
                        </a:lnTo>
                        <a:lnTo>
                          <a:pt x="10949" y="16367"/>
                        </a:lnTo>
                        <a:lnTo>
                          <a:pt x="10958" y="16367"/>
                        </a:lnTo>
                        <a:lnTo>
                          <a:pt x="10958" y="16377"/>
                        </a:lnTo>
                        <a:lnTo>
                          <a:pt x="10977" y="16377"/>
                        </a:lnTo>
                        <a:lnTo>
                          <a:pt x="10977" y="16395"/>
                        </a:lnTo>
                        <a:lnTo>
                          <a:pt x="10995" y="16395"/>
                        </a:lnTo>
                        <a:lnTo>
                          <a:pt x="10995" y="16414"/>
                        </a:lnTo>
                        <a:lnTo>
                          <a:pt x="11023" y="16414"/>
                        </a:lnTo>
                        <a:lnTo>
                          <a:pt x="11023" y="16423"/>
                        </a:lnTo>
                        <a:lnTo>
                          <a:pt x="11041" y="16423"/>
                        </a:lnTo>
                        <a:lnTo>
                          <a:pt x="11041" y="16441"/>
                        </a:lnTo>
                        <a:lnTo>
                          <a:pt x="11051" y="16441"/>
                        </a:lnTo>
                        <a:lnTo>
                          <a:pt x="11051" y="16460"/>
                        </a:lnTo>
                        <a:lnTo>
                          <a:pt x="11088" y="16460"/>
                        </a:lnTo>
                        <a:lnTo>
                          <a:pt x="11088" y="16469"/>
                        </a:lnTo>
                        <a:lnTo>
                          <a:pt x="11097" y="16469"/>
                        </a:lnTo>
                        <a:lnTo>
                          <a:pt x="11097" y="16488"/>
                        </a:lnTo>
                        <a:lnTo>
                          <a:pt x="11116" y="16488"/>
                        </a:lnTo>
                        <a:lnTo>
                          <a:pt x="11116" y="16506"/>
                        </a:lnTo>
                        <a:lnTo>
                          <a:pt x="11134" y="16506"/>
                        </a:lnTo>
                        <a:lnTo>
                          <a:pt x="11134" y="16515"/>
                        </a:lnTo>
                        <a:lnTo>
                          <a:pt x="11143" y="16515"/>
                        </a:lnTo>
                        <a:lnTo>
                          <a:pt x="11143" y="16534"/>
                        </a:lnTo>
                        <a:lnTo>
                          <a:pt x="11162" y="16534"/>
                        </a:lnTo>
                        <a:lnTo>
                          <a:pt x="11162" y="16553"/>
                        </a:lnTo>
                        <a:lnTo>
                          <a:pt x="11180" y="16553"/>
                        </a:lnTo>
                        <a:lnTo>
                          <a:pt x="11180" y="16562"/>
                        </a:lnTo>
                        <a:lnTo>
                          <a:pt x="11190" y="16562"/>
                        </a:lnTo>
                        <a:lnTo>
                          <a:pt x="11190" y="16580"/>
                        </a:lnTo>
                        <a:lnTo>
                          <a:pt x="11227" y="16580"/>
                        </a:lnTo>
                        <a:lnTo>
                          <a:pt x="11227" y="16599"/>
                        </a:lnTo>
                        <a:lnTo>
                          <a:pt x="11236" y="16599"/>
                        </a:lnTo>
                        <a:lnTo>
                          <a:pt x="11236" y="16608"/>
                        </a:lnTo>
                        <a:lnTo>
                          <a:pt x="11254" y="16608"/>
                        </a:lnTo>
                        <a:lnTo>
                          <a:pt x="11254" y="16627"/>
                        </a:lnTo>
                        <a:lnTo>
                          <a:pt x="11273" y="16627"/>
                        </a:lnTo>
                        <a:lnTo>
                          <a:pt x="11273" y="16645"/>
                        </a:lnTo>
                        <a:lnTo>
                          <a:pt x="11282" y="16645"/>
                        </a:lnTo>
                        <a:lnTo>
                          <a:pt x="11282" y="16654"/>
                        </a:lnTo>
                        <a:lnTo>
                          <a:pt x="11301" y="16654"/>
                        </a:lnTo>
                        <a:lnTo>
                          <a:pt x="11301" y="16673"/>
                        </a:lnTo>
                        <a:lnTo>
                          <a:pt x="11319" y="16673"/>
                        </a:lnTo>
                        <a:lnTo>
                          <a:pt x="11319" y="16691"/>
                        </a:lnTo>
                        <a:lnTo>
                          <a:pt x="11329" y="16691"/>
                        </a:lnTo>
                        <a:lnTo>
                          <a:pt x="11329" y="16701"/>
                        </a:lnTo>
                        <a:lnTo>
                          <a:pt x="11347" y="16701"/>
                        </a:lnTo>
                        <a:lnTo>
                          <a:pt x="11347" y="16719"/>
                        </a:lnTo>
                        <a:lnTo>
                          <a:pt x="11366" y="16719"/>
                        </a:lnTo>
                        <a:lnTo>
                          <a:pt x="11366" y="16738"/>
                        </a:lnTo>
                        <a:lnTo>
                          <a:pt x="11375" y="16738"/>
                        </a:lnTo>
                        <a:lnTo>
                          <a:pt x="11375" y="16747"/>
                        </a:lnTo>
                        <a:lnTo>
                          <a:pt x="11393" y="16747"/>
                        </a:lnTo>
                        <a:lnTo>
                          <a:pt x="11393" y="16766"/>
                        </a:lnTo>
                        <a:lnTo>
                          <a:pt x="11412" y="16766"/>
                        </a:lnTo>
                        <a:lnTo>
                          <a:pt x="11412" y="16784"/>
                        </a:lnTo>
                        <a:lnTo>
                          <a:pt x="11421" y="16784"/>
                        </a:lnTo>
                        <a:lnTo>
                          <a:pt x="11421" y="16812"/>
                        </a:lnTo>
                        <a:lnTo>
                          <a:pt x="11440" y="16812"/>
                        </a:lnTo>
                        <a:lnTo>
                          <a:pt x="11440" y="16830"/>
                        </a:lnTo>
                        <a:lnTo>
                          <a:pt x="11458" y="16830"/>
                        </a:lnTo>
                        <a:lnTo>
                          <a:pt x="11458" y="16840"/>
                        </a:lnTo>
                        <a:lnTo>
                          <a:pt x="11467" y="16840"/>
                        </a:lnTo>
                        <a:lnTo>
                          <a:pt x="11467" y="16858"/>
                        </a:lnTo>
                        <a:lnTo>
                          <a:pt x="11486" y="16858"/>
                        </a:lnTo>
                        <a:lnTo>
                          <a:pt x="11486" y="16877"/>
                        </a:lnTo>
                        <a:lnTo>
                          <a:pt x="11505" y="16877"/>
                        </a:lnTo>
                        <a:lnTo>
                          <a:pt x="11505" y="16886"/>
                        </a:lnTo>
                        <a:lnTo>
                          <a:pt x="11514" y="16886"/>
                        </a:lnTo>
                        <a:lnTo>
                          <a:pt x="11514" y="16905"/>
                        </a:lnTo>
                        <a:lnTo>
                          <a:pt x="11532" y="16905"/>
                        </a:lnTo>
                        <a:lnTo>
                          <a:pt x="11532" y="16932"/>
                        </a:lnTo>
                        <a:lnTo>
                          <a:pt x="11551" y="16932"/>
                        </a:lnTo>
                        <a:lnTo>
                          <a:pt x="11551" y="16951"/>
                        </a:lnTo>
                        <a:lnTo>
                          <a:pt x="11560" y="16951"/>
                        </a:lnTo>
                        <a:lnTo>
                          <a:pt x="11560" y="16969"/>
                        </a:lnTo>
                        <a:lnTo>
                          <a:pt x="11579" y="16969"/>
                        </a:lnTo>
                        <a:lnTo>
                          <a:pt x="11579" y="16979"/>
                        </a:lnTo>
                        <a:lnTo>
                          <a:pt x="11597" y="16979"/>
                        </a:lnTo>
                        <a:lnTo>
                          <a:pt x="11597" y="17016"/>
                        </a:lnTo>
                        <a:lnTo>
                          <a:pt x="11606" y="17016"/>
                        </a:lnTo>
                        <a:lnTo>
                          <a:pt x="11606" y="17025"/>
                        </a:lnTo>
                        <a:lnTo>
                          <a:pt x="11625" y="17025"/>
                        </a:lnTo>
                        <a:lnTo>
                          <a:pt x="11625" y="17043"/>
                        </a:lnTo>
                        <a:lnTo>
                          <a:pt x="11643" y="17043"/>
                        </a:lnTo>
                        <a:lnTo>
                          <a:pt x="11643" y="17062"/>
                        </a:lnTo>
                        <a:lnTo>
                          <a:pt x="11653" y="17062"/>
                        </a:lnTo>
                        <a:lnTo>
                          <a:pt x="11653" y="17090"/>
                        </a:lnTo>
                        <a:lnTo>
                          <a:pt x="11671" y="17090"/>
                        </a:lnTo>
                        <a:lnTo>
                          <a:pt x="11671" y="17108"/>
                        </a:lnTo>
                        <a:lnTo>
                          <a:pt x="11690" y="17108"/>
                        </a:lnTo>
                        <a:lnTo>
                          <a:pt x="11690" y="17118"/>
                        </a:lnTo>
                        <a:lnTo>
                          <a:pt x="11699" y="17118"/>
                        </a:lnTo>
                        <a:lnTo>
                          <a:pt x="11699" y="17155"/>
                        </a:lnTo>
                        <a:lnTo>
                          <a:pt x="11718" y="17155"/>
                        </a:lnTo>
                        <a:lnTo>
                          <a:pt x="11718" y="17164"/>
                        </a:lnTo>
                        <a:lnTo>
                          <a:pt x="11736" y="17164"/>
                        </a:lnTo>
                        <a:lnTo>
                          <a:pt x="11736" y="17201"/>
                        </a:lnTo>
                        <a:lnTo>
                          <a:pt x="11745" y="17201"/>
                        </a:lnTo>
                        <a:lnTo>
                          <a:pt x="11745" y="17210"/>
                        </a:lnTo>
                        <a:lnTo>
                          <a:pt x="11764" y="17210"/>
                        </a:lnTo>
                        <a:lnTo>
                          <a:pt x="11764" y="17247"/>
                        </a:lnTo>
                        <a:lnTo>
                          <a:pt x="11782" y="17247"/>
                        </a:lnTo>
                        <a:lnTo>
                          <a:pt x="11782" y="17256"/>
                        </a:lnTo>
                        <a:lnTo>
                          <a:pt x="11792" y="17256"/>
                        </a:lnTo>
                        <a:lnTo>
                          <a:pt x="11792" y="17294"/>
                        </a:lnTo>
                        <a:lnTo>
                          <a:pt x="11810" y="17294"/>
                        </a:lnTo>
                        <a:lnTo>
                          <a:pt x="11810" y="17303"/>
                        </a:lnTo>
                        <a:lnTo>
                          <a:pt x="11829" y="17303"/>
                        </a:lnTo>
                        <a:lnTo>
                          <a:pt x="11829" y="17340"/>
                        </a:lnTo>
                        <a:lnTo>
                          <a:pt x="11838" y="17340"/>
                        </a:lnTo>
                        <a:lnTo>
                          <a:pt x="11838" y="17349"/>
                        </a:lnTo>
                        <a:lnTo>
                          <a:pt x="11857" y="17349"/>
                        </a:lnTo>
                        <a:lnTo>
                          <a:pt x="11857" y="17386"/>
                        </a:lnTo>
                        <a:lnTo>
                          <a:pt x="11875" y="17386"/>
                        </a:lnTo>
                        <a:lnTo>
                          <a:pt x="11875" y="17414"/>
                        </a:lnTo>
                        <a:lnTo>
                          <a:pt x="11884" y="17414"/>
                        </a:lnTo>
                        <a:lnTo>
                          <a:pt x="11884" y="17442"/>
                        </a:lnTo>
                        <a:lnTo>
                          <a:pt x="11903" y="17442"/>
                        </a:lnTo>
                        <a:lnTo>
                          <a:pt x="11903" y="17479"/>
                        </a:lnTo>
                        <a:lnTo>
                          <a:pt x="11921" y="17479"/>
                        </a:lnTo>
                        <a:lnTo>
                          <a:pt x="11921" y="17488"/>
                        </a:lnTo>
                        <a:lnTo>
                          <a:pt x="11931" y="17488"/>
                        </a:lnTo>
                        <a:lnTo>
                          <a:pt x="11931" y="17525"/>
                        </a:lnTo>
                        <a:lnTo>
                          <a:pt x="11949" y="17525"/>
                        </a:lnTo>
                        <a:lnTo>
                          <a:pt x="11949" y="17553"/>
                        </a:lnTo>
                        <a:lnTo>
                          <a:pt x="11968" y="17553"/>
                        </a:lnTo>
                        <a:lnTo>
                          <a:pt x="11968" y="17581"/>
                        </a:lnTo>
                        <a:lnTo>
                          <a:pt x="11977" y="17581"/>
                        </a:lnTo>
                        <a:lnTo>
                          <a:pt x="11977" y="17618"/>
                        </a:lnTo>
                        <a:lnTo>
                          <a:pt x="11995" y="17618"/>
                        </a:lnTo>
                        <a:lnTo>
                          <a:pt x="11995" y="17646"/>
                        </a:lnTo>
                        <a:lnTo>
                          <a:pt x="12014" y="17646"/>
                        </a:lnTo>
                        <a:lnTo>
                          <a:pt x="12014" y="17673"/>
                        </a:lnTo>
                        <a:lnTo>
                          <a:pt x="12023" y="17673"/>
                        </a:lnTo>
                        <a:lnTo>
                          <a:pt x="12023" y="17710"/>
                        </a:lnTo>
                        <a:lnTo>
                          <a:pt x="12042" y="17710"/>
                        </a:lnTo>
                        <a:lnTo>
                          <a:pt x="12042" y="17757"/>
                        </a:lnTo>
                        <a:lnTo>
                          <a:pt x="12060" y="17757"/>
                        </a:lnTo>
                        <a:lnTo>
                          <a:pt x="12060" y="17784"/>
                        </a:lnTo>
                        <a:lnTo>
                          <a:pt x="12070" y="17784"/>
                        </a:lnTo>
                        <a:lnTo>
                          <a:pt x="12070" y="17812"/>
                        </a:lnTo>
                        <a:lnTo>
                          <a:pt x="12088" y="17812"/>
                        </a:lnTo>
                        <a:lnTo>
                          <a:pt x="12088" y="17849"/>
                        </a:lnTo>
                        <a:lnTo>
                          <a:pt x="12107" y="17849"/>
                        </a:lnTo>
                        <a:lnTo>
                          <a:pt x="12107" y="17896"/>
                        </a:lnTo>
                        <a:lnTo>
                          <a:pt x="12116" y="17896"/>
                        </a:lnTo>
                        <a:lnTo>
                          <a:pt x="12116" y="17942"/>
                        </a:lnTo>
                        <a:lnTo>
                          <a:pt x="12134" y="17942"/>
                        </a:lnTo>
                        <a:lnTo>
                          <a:pt x="12134" y="17970"/>
                        </a:lnTo>
                        <a:lnTo>
                          <a:pt x="12153" y="17970"/>
                        </a:lnTo>
                        <a:lnTo>
                          <a:pt x="12153" y="18016"/>
                        </a:lnTo>
                        <a:lnTo>
                          <a:pt x="12162" y="18016"/>
                        </a:lnTo>
                        <a:lnTo>
                          <a:pt x="12162" y="18062"/>
                        </a:lnTo>
                        <a:lnTo>
                          <a:pt x="12181" y="18062"/>
                        </a:lnTo>
                        <a:lnTo>
                          <a:pt x="12181" y="18109"/>
                        </a:lnTo>
                        <a:lnTo>
                          <a:pt x="12199" y="18109"/>
                        </a:lnTo>
                        <a:lnTo>
                          <a:pt x="12199" y="18155"/>
                        </a:lnTo>
                        <a:lnTo>
                          <a:pt x="12208" y="18155"/>
                        </a:lnTo>
                        <a:lnTo>
                          <a:pt x="12208" y="18220"/>
                        </a:lnTo>
                        <a:lnTo>
                          <a:pt x="12227" y="18220"/>
                        </a:lnTo>
                        <a:lnTo>
                          <a:pt x="12227" y="18275"/>
                        </a:lnTo>
                        <a:lnTo>
                          <a:pt x="12246" y="18275"/>
                        </a:lnTo>
                        <a:lnTo>
                          <a:pt x="12246" y="18322"/>
                        </a:lnTo>
                        <a:lnTo>
                          <a:pt x="12255" y="18322"/>
                        </a:lnTo>
                        <a:lnTo>
                          <a:pt x="12255" y="18387"/>
                        </a:lnTo>
                        <a:lnTo>
                          <a:pt x="12273" y="18387"/>
                        </a:lnTo>
                        <a:lnTo>
                          <a:pt x="12273" y="18461"/>
                        </a:lnTo>
                        <a:lnTo>
                          <a:pt x="12292" y="18461"/>
                        </a:lnTo>
                        <a:lnTo>
                          <a:pt x="12292" y="18553"/>
                        </a:lnTo>
                        <a:lnTo>
                          <a:pt x="12301" y="18553"/>
                        </a:lnTo>
                        <a:lnTo>
                          <a:pt x="12301" y="18637"/>
                        </a:lnTo>
                        <a:lnTo>
                          <a:pt x="12320" y="18637"/>
                        </a:lnTo>
                        <a:lnTo>
                          <a:pt x="12320" y="18757"/>
                        </a:lnTo>
                        <a:lnTo>
                          <a:pt x="12338" y="18757"/>
                        </a:lnTo>
                        <a:lnTo>
                          <a:pt x="12338" y="18924"/>
                        </a:lnTo>
                        <a:lnTo>
                          <a:pt x="12347" y="18924"/>
                        </a:lnTo>
                        <a:lnTo>
                          <a:pt x="12347" y="19405"/>
                        </a:lnTo>
                        <a:lnTo>
                          <a:pt x="12338" y="19405"/>
                        </a:lnTo>
                        <a:lnTo>
                          <a:pt x="12338" y="19563"/>
                        </a:lnTo>
                        <a:lnTo>
                          <a:pt x="12347" y="19563"/>
                        </a:lnTo>
                        <a:lnTo>
                          <a:pt x="12347" y="19544"/>
                        </a:lnTo>
                        <a:lnTo>
                          <a:pt x="12366" y="19544"/>
                        </a:lnTo>
                        <a:lnTo>
                          <a:pt x="12366" y="19526"/>
                        </a:lnTo>
                        <a:lnTo>
                          <a:pt x="12384" y="19526"/>
                        </a:lnTo>
                        <a:lnTo>
                          <a:pt x="12384" y="19517"/>
                        </a:lnTo>
                        <a:lnTo>
                          <a:pt x="12412" y="19517"/>
                        </a:lnTo>
                        <a:lnTo>
                          <a:pt x="12412" y="19498"/>
                        </a:lnTo>
                        <a:lnTo>
                          <a:pt x="12431" y="19498"/>
                        </a:lnTo>
                        <a:lnTo>
                          <a:pt x="12431" y="19479"/>
                        </a:lnTo>
                        <a:lnTo>
                          <a:pt x="12459" y="19479"/>
                        </a:lnTo>
                        <a:lnTo>
                          <a:pt x="12459" y="19470"/>
                        </a:lnTo>
                        <a:lnTo>
                          <a:pt x="12477" y="19470"/>
                        </a:lnTo>
                        <a:lnTo>
                          <a:pt x="12477" y="19452"/>
                        </a:lnTo>
                        <a:lnTo>
                          <a:pt x="12505" y="19452"/>
                        </a:lnTo>
                        <a:lnTo>
                          <a:pt x="12505" y="19433"/>
                        </a:lnTo>
                        <a:lnTo>
                          <a:pt x="12533" y="19433"/>
                        </a:lnTo>
                        <a:lnTo>
                          <a:pt x="12533" y="19424"/>
                        </a:lnTo>
                        <a:lnTo>
                          <a:pt x="12570" y="19424"/>
                        </a:lnTo>
                        <a:lnTo>
                          <a:pt x="12570" y="19405"/>
                        </a:lnTo>
                        <a:lnTo>
                          <a:pt x="12598" y="19405"/>
                        </a:lnTo>
                        <a:lnTo>
                          <a:pt x="12598" y="19387"/>
                        </a:lnTo>
                        <a:lnTo>
                          <a:pt x="12625" y="19387"/>
                        </a:lnTo>
                        <a:lnTo>
                          <a:pt x="12625" y="19378"/>
                        </a:lnTo>
                        <a:lnTo>
                          <a:pt x="12662" y="19378"/>
                        </a:lnTo>
                        <a:lnTo>
                          <a:pt x="12662" y="19359"/>
                        </a:lnTo>
                        <a:lnTo>
                          <a:pt x="12690" y="19359"/>
                        </a:lnTo>
                        <a:lnTo>
                          <a:pt x="12690" y="19341"/>
                        </a:lnTo>
                        <a:lnTo>
                          <a:pt x="12718" y="19341"/>
                        </a:lnTo>
                        <a:lnTo>
                          <a:pt x="12718" y="19331"/>
                        </a:lnTo>
                        <a:lnTo>
                          <a:pt x="12783" y="19331"/>
                        </a:lnTo>
                        <a:lnTo>
                          <a:pt x="12783" y="19313"/>
                        </a:lnTo>
                        <a:lnTo>
                          <a:pt x="12848" y="19313"/>
                        </a:lnTo>
                        <a:lnTo>
                          <a:pt x="12848" y="19294"/>
                        </a:lnTo>
                        <a:lnTo>
                          <a:pt x="12894" y="19294"/>
                        </a:lnTo>
                        <a:lnTo>
                          <a:pt x="12894" y="19285"/>
                        </a:lnTo>
                        <a:lnTo>
                          <a:pt x="12949" y="19285"/>
                        </a:lnTo>
                        <a:lnTo>
                          <a:pt x="12949" y="19266"/>
                        </a:lnTo>
                        <a:lnTo>
                          <a:pt x="13088" y="19266"/>
                        </a:lnTo>
                        <a:lnTo>
                          <a:pt x="13088" y="19248"/>
                        </a:lnTo>
                        <a:lnTo>
                          <a:pt x="13311" y="19248"/>
                        </a:lnTo>
                        <a:lnTo>
                          <a:pt x="13311" y="19266"/>
                        </a:lnTo>
                        <a:lnTo>
                          <a:pt x="13431" y="19266"/>
                        </a:lnTo>
                        <a:lnTo>
                          <a:pt x="13431" y="19285"/>
                        </a:lnTo>
                        <a:lnTo>
                          <a:pt x="13496" y="19285"/>
                        </a:lnTo>
                        <a:lnTo>
                          <a:pt x="13496" y="19294"/>
                        </a:lnTo>
                        <a:lnTo>
                          <a:pt x="13570" y="19294"/>
                        </a:lnTo>
                        <a:lnTo>
                          <a:pt x="13570" y="19313"/>
                        </a:lnTo>
                        <a:lnTo>
                          <a:pt x="13616" y="19313"/>
                        </a:lnTo>
                        <a:lnTo>
                          <a:pt x="13616" y="19331"/>
                        </a:lnTo>
                        <a:lnTo>
                          <a:pt x="13663" y="19331"/>
                        </a:lnTo>
                        <a:lnTo>
                          <a:pt x="13663" y="19341"/>
                        </a:lnTo>
                        <a:lnTo>
                          <a:pt x="13690" y="19341"/>
                        </a:lnTo>
                        <a:lnTo>
                          <a:pt x="13690" y="19359"/>
                        </a:lnTo>
                        <a:lnTo>
                          <a:pt x="13737" y="19359"/>
                        </a:lnTo>
                        <a:lnTo>
                          <a:pt x="13737" y="19378"/>
                        </a:lnTo>
                        <a:lnTo>
                          <a:pt x="13774" y="19378"/>
                        </a:lnTo>
                        <a:lnTo>
                          <a:pt x="13774" y="19387"/>
                        </a:lnTo>
                        <a:lnTo>
                          <a:pt x="13802" y="19387"/>
                        </a:lnTo>
                        <a:lnTo>
                          <a:pt x="13802" y="19405"/>
                        </a:lnTo>
                        <a:lnTo>
                          <a:pt x="13829" y="19405"/>
                        </a:lnTo>
                        <a:lnTo>
                          <a:pt x="13829" y="19424"/>
                        </a:lnTo>
                        <a:lnTo>
                          <a:pt x="13866" y="19424"/>
                        </a:lnTo>
                        <a:lnTo>
                          <a:pt x="13866" y="19433"/>
                        </a:lnTo>
                        <a:lnTo>
                          <a:pt x="13894" y="19433"/>
                        </a:lnTo>
                        <a:lnTo>
                          <a:pt x="13894" y="19452"/>
                        </a:lnTo>
                        <a:lnTo>
                          <a:pt x="13913" y="19452"/>
                        </a:lnTo>
                        <a:lnTo>
                          <a:pt x="13913" y="19470"/>
                        </a:lnTo>
                        <a:lnTo>
                          <a:pt x="13941" y="19470"/>
                        </a:lnTo>
                        <a:lnTo>
                          <a:pt x="13941" y="19424"/>
                        </a:lnTo>
                        <a:lnTo>
                          <a:pt x="13959" y="19424"/>
                        </a:lnTo>
                        <a:lnTo>
                          <a:pt x="13959" y="19387"/>
                        </a:lnTo>
                        <a:lnTo>
                          <a:pt x="13968" y="19387"/>
                        </a:lnTo>
                        <a:lnTo>
                          <a:pt x="13968" y="19359"/>
                        </a:lnTo>
                        <a:lnTo>
                          <a:pt x="13987" y="19359"/>
                        </a:lnTo>
                        <a:lnTo>
                          <a:pt x="13987" y="19331"/>
                        </a:lnTo>
                        <a:lnTo>
                          <a:pt x="14005" y="19331"/>
                        </a:lnTo>
                        <a:lnTo>
                          <a:pt x="14005" y="19294"/>
                        </a:lnTo>
                        <a:lnTo>
                          <a:pt x="14015" y="19294"/>
                        </a:lnTo>
                        <a:lnTo>
                          <a:pt x="14015" y="19285"/>
                        </a:lnTo>
                        <a:lnTo>
                          <a:pt x="14033" y="19285"/>
                        </a:lnTo>
                        <a:lnTo>
                          <a:pt x="14033" y="19248"/>
                        </a:lnTo>
                        <a:lnTo>
                          <a:pt x="14052" y="19248"/>
                        </a:lnTo>
                        <a:lnTo>
                          <a:pt x="14052" y="19220"/>
                        </a:lnTo>
                        <a:lnTo>
                          <a:pt x="14061" y="19220"/>
                        </a:lnTo>
                        <a:lnTo>
                          <a:pt x="14061" y="19192"/>
                        </a:lnTo>
                        <a:lnTo>
                          <a:pt x="14080" y="19192"/>
                        </a:lnTo>
                        <a:lnTo>
                          <a:pt x="14080" y="19155"/>
                        </a:lnTo>
                        <a:lnTo>
                          <a:pt x="14098" y="19155"/>
                        </a:lnTo>
                        <a:lnTo>
                          <a:pt x="14098" y="19146"/>
                        </a:lnTo>
                        <a:lnTo>
                          <a:pt x="14107" y="19146"/>
                        </a:lnTo>
                        <a:lnTo>
                          <a:pt x="14107" y="19109"/>
                        </a:lnTo>
                        <a:lnTo>
                          <a:pt x="14126" y="19109"/>
                        </a:lnTo>
                        <a:lnTo>
                          <a:pt x="14126" y="19100"/>
                        </a:lnTo>
                        <a:lnTo>
                          <a:pt x="14144" y="19100"/>
                        </a:lnTo>
                        <a:lnTo>
                          <a:pt x="14144" y="19081"/>
                        </a:lnTo>
                        <a:lnTo>
                          <a:pt x="14154" y="19081"/>
                        </a:lnTo>
                        <a:lnTo>
                          <a:pt x="14154" y="19053"/>
                        </a:lnTo>
                        <a:lnTo>
                          <a:pt x="14172" y="19053"/>
                        </a:lnTo>
                        <a:lnTo>
                          <a:pt x="14172" y="19035"/>
                        </a:lnTo>
                        <a:lnTo>
                          <a:pt x="14191" y="19035"/>
                        </a:lnTo>
                        <a:lnTo>
                          <a:pt x="14191" y="19007"/>
                        </a:lnTo>
                        <a:lnTo>
                          <a:pt x="14200" y="19007"/>
                        </a:lnTo>
                        <a:lnTo>
                          <a:pt x="14200" y="18989"/>
                        </a:lnTo>
                        <a:lnTo>
                          <a:pt x="14218" y="18989"/>
                        </a:lnTo>
                        <a:lnTo>
                          <a:pt x="14218" y="18970"/>
                        </a:lnTo>
                        <a:lnTo>
                          <a:pt x="14237" y="18970"/>
                        </a:lnTo>
                        <a:lnTo>
                          <a:pt x="14237" y="18942"/>
                        </a:lnTo>
                        <a:lnTo>
                          <a:pt x="14246" y="18942"/>
                        </a:lnTo>
                        <a:lnTo>
                          <a:pt x="14246" y="18924"/>
                        </a:lnTo>
                        <a:lnTo>
                          <a:pt x="14265" y="18924"/>
                        </a:lnTo>
                        <a:lnTo>
                          <a:pt x="14265" y="18896"/>
                        </a:lnTo>
                        <a:lnTo>
                          <a:pt x="14283" y="18896"/>
                        </a:lnTo>
                        <a:lnTo>
                          <a:pt x="14283" y="18877"/>
                        </a:lnTo>
                        <a:lnTo>
                          <a:pt x="14293" y="18877"/>
                        </a:lnTo>
                        <a:lnTo>
                          <a:pt x="14293" y="18868"/>
                        </a:lnTo>
                        <a:lnTo>
                          <a:pt x="14311" y="18868"/>
                        </a:lnTo>
                        <a:lnTo>
                          <a:pt x="14311" y="18850"/>
                        </a:lnTo>
                        <a:lnTo>
                          <a:pt x="14330" y="18850"/>
                        </a:lnTo>
                        <a:lnTo>
                          <a:pt x="14330" y="18831"/>
                        </a:lnTo>
                        <a:lnTo>
                          <a:pt x="14339" y="18831"/>
                        </a:lnTo>
                        <a:lnTo>
                          <a:pt x="14339" y="18822"/>
                        </a:lnTo>
                        <a:lnTo>
                          <a:pt x="14357" y="18822"/>
                        </a:lnTo>
                        <a:lnTo>
                          <a:pt x="14357" y="18803"/>
                        </a:lnTo>
                        <a:lnTo>
                          <a:pt x="14376" y="18803"/>
                        </a:lnTo>
                        <a:lnTo>
                          <a:pt x="14376" y="18785"/>
                        </a:lnTo>
                        <a:lnTo>
                          <a:pt x="14385" y="18785"/>
                        </a:lnTo>
                        <a:lnTo>
                          <a:pt x="14385" y="18776"/>
                        </a:lnTo>
                        <a:lnTo>
                          <a:pt x="14404" y="18776"/>
                        </a:lnTo>
                        <a:lnTo>
                          <a:pt x="14404" y="18757"/>
                        </a:lnTo>
                        <a:lnTo>
                          <a:pt x="14422" y="18757"/>
                        </a:lnTo>
                        <a:lnTo>
                          <a:pt x="14422" y="18738"/>
                        </a:lnTo>
                        <a:lnTo>
                          <a:pt x="14431" y="18738"/>
                        </a:lnTo>
                        <a:lnTo>
                          <a:pt x="14431" y="18729"/>
                        </a:lnTo>
                        <a:lnTo>
                          <a:pt x="14450" y="18729"/>
                        </a:lnTo>
                        <a:lnTo>
                          <a:pt x="14450" y="18711"/>
                        </a:lnTo>
                        <a:lnTo>
                          <a:pt x="14469" y="18711"/>
                        </a:lnTo>
                        <a:lnTo>
                          <a:pt x="14469" y="18692"/>
                        </a:lnTo>
                        <a:lnTo>
                          <a:pt x="14478" y="18692"/>
                        </a:lnTo>
                        <a:lnTo>
                          <a:pt x="14478" y="18683"/>
                        </a:lnTo>
                        <a:lnTo>
                          <a:pt x="14496" y="18683"/>
                        </a:lnTo>
                        <a:lnTo>
                          <a:pt x="14496" y="18664"/>
                        </a:lnTo>
                        <a:lnTo>
                          <a:pt x="14515" y="18664"/>
                        </a:lnTo>
                        <a:lnTo>
                          <a:pt x="14515" y="18646"/>
                        </a:lnTo>
                        <a:lnTo>
                          <a:pt x="14524" y="18646"/>
                        </a:lnTo>
                        <a:lnTo>
                          <a:pt x="14524" y="18637"/>
                        </a:lnTo>
                        <a:lnTo>
                          <a:pt x="14543" y="18637"/>
                        </a:lnTo>
                        <a:lnTo>
                          <a:pt x="14543" y="18618"/>
                        </a:lnTo>
                        <a:lnTo>
                          <a:pt x="14561" y="18618"/>
                        </a:lnTo>
                        <a:lnTo>
                          <a:pt x="14561" y="18600"/>
                        </a:lnTo>
                        <a:lnTo>
                          <a:pt x="14589" y="18600"/>
                        </a:lnTo>
                        <a:lnTo>
                          <a:pt x="14589" y="18590"/>
                        </a:lnTo>
                        <a:lnTo>
                          <a:pt x="14607" y="18590"/>
                        </a:lnTo>
                        <a:lnTo>
                          <a:pt x="14607" y="18572"/>
                        </a:lnTo>
                        <a:lnTo>
                          <a:pt x="14617" y="18572"/>
                        </a:lnTo>
                        <a:lnTo>
                          <a:pt x="14617" y="18553"/>
                        </a:lnTo>
                        <a:lnTo>
                          <a:pt x="14654" y="18553"/>
                        </a:lnTo>
                        <a:lnTo>
                          <a:pt x="14654" y="18544"/>
                        </a:lnTo>
                        <a:lnTo>
                          <a:pt x="14663" y="18544"/>
                        </a:lnTo>
                        <a:lnTo>
                          <a:pt x="14663" y="18525"/>
                        </a:lnTo>
                        <a:lnTo>
                          <a:pt x="14682" y="18525"/>
                        </a:lnTo>
                        <a:lnTo>
                          <a:pt x="14682" y="18507"/>
                        </a:lnTo>
                        <a:lnTo>
                          <a:pt x="14709" y="18507"/>
                        </a:lnTo>
                        <a:lnTo>
                          <a:pt x="14709" y="18498"/>
                        </a:lnTo>
                        <a:lnTo>
                          <a:pt x="14728" y="18498"/>
                        </a:lnTo>
                        <a:lnTo>
                          <a:pt x="14728" y="18479"/>
                        </a:lnTo>
                        <a:lnTo>
                          <a:pt x="14746" y="18479"/>
                        </a:lnTo>
                        <a:lnTo>
                          <a:pt x="14746" y="18461"/>
                        </a:lnTo>
                        <a:lnTo>
                          <a:pt x="14756" y="18461"/>
                        </a:lnTo>
                        <a:lnTo>
                          <a:pt x="14756" y="18451"/>
                        </a:lnTo>
                        <a:lnTo>
                          <a:pt x="14793" y="18451"/>
                        </a:lnTo>
                        <a:lnTo>
                          <a:pt x="14793" y="18433"/>
                        </a:lnTo>
                        <a:lnTo>
                          <a:pt x="14821" y="18433"/>
                        </a:lnTo>
                        <a:lnTo>
                          <a:pt x="14821" y="18414"/>
                        </a:lnTo>
                        <a:lnTo>
                          <a:pt x="14839" y="18414"/>
                        </a:lnTo>
                        <a:lnTo>
                          <a:pt x="14839" y="18405"/>
                        </a:lnTo>
                        <a:lnTo>
                          <a:pt x="14867" y="18405"/>
                        </a:lnTo>
                        <a:lnTo>
                          <a:pt x="14867" y="18387"/>
                        </a:lnTo>
                        <a:lnTo>
                          <a:pt x="14895" y="18387"/>
                        </a:lnTo>
                        <a:lnTo>
                          <a:pt x="14895" y="18368"/>
                        </a:lnTo>
                        <a:lnTo>
                          <a:pt x="14932" y="18368"/>
                        </a:lnTo>
                        <a:lnTo>
                          <a:pt x="14932" y="18359"/>
                        </a:lnTo>
                        <a:lnTo>
                          <a:pt x="14959" y="18359"/>
                        </a:lnTo>
                        <a:lnTo>
                          <a:pt x="14959" y="18340"/>
                        </a:lnTo>
                        <a:lnTo>
                          <a:pt x="14978" y="18340"/>
                        </a:lnTo>
                        <a:lnTo>
                          <a:pt x="14978" y="18322"/>
                        </a:lnTo>
                        <a:lnTo>
                          <a:pt x="15006" y="18322"/>
                        </a:lnTo>
                        <a:lnTo>
                          <a:pt x="15006" y="18312"/>
                        </a:lnTo>
                        <a:lnTo>
                          <a:pt x="15034" y="18312"/>
                        </a:lnTo>
                        <a:lnTo>
                          <a:pt x="15034" y="18294"/>
                        </a:lnTo>
                        <a:lnTo>
                          <a:pt x="15071" y="18294"/>
                        </a:lnTo>
                        <a:lnTo>
                          <a:pt x="15071" y="18275"/>
                        </a:lnTo>
                        <a:lnTo>
                          <a:pt x="15098" y="18275"/>
                        </a:lnTo>
                        <a:lnTo>
                          <a:pt x="15098" y="18266"/>
                        </a:lnTo>
                        <a:lnTo>
                          <a:pt x="15126" y="18266"/>
                        </a:lnTo>
                        <a:lnTo>
                          <a:pt x="15126" y="18248"/>
                        </a:lnTo>
                        <a:lnTo>
                          <a:pt x="15173" y="18248"/>
                        </a:lnTo>
                        <a:lnTo>
                          <a:pt x="15173" y="18229"/>
                        </a:lnTo>
                        <a:lnTo>
                          <a:pt x="15210" y="18229"/>
                        </a:lnTo>
                        <a:lnTo>
                          <a:pt x="15210" y="18220"/>
                        </a:lnTo>
                        <a:lnTo>
                          <a:pt x="15256" y="18220"/>
                        </a:lnTo>
                        <a:lnTo>
                          <a:pt x="15256" y="18201"/>
                        </a:lnTo>
                        <a:lnTo>
                          <a:pt x="15302" y="18201"/>
                        </a:lnTo>
                        <a:lnTo>
                          <a:pt x="15302" y="18183"/>
                        </a:lnTo>
                        <a:lnTo>
                          <a:pt x="15330" y="18183"/>
                        </a:lnTo>
                        <a:lnTo>
                          <a:pt x="15330" y="18173"/>
                        </a:lnTo>
                        <a:lnTo>
                          <a:pt x="15376" y="18173"/>
                        </a:lnTo>
                        <a:lnTo>
                          <a:pt x="15376" y="18155"/>
                        </a:lnTo>
                        <a:lnTo>
                          <a:pt x="15423" y="18155"/>
                        </a:lnTo>
                        <a:lnTo>
                          <a:pt x="15423" y="18136"/>
                        </a:lnTo>
                        <a:lnTo>
                          <a:pt x="15497" y="18136"/>
                        </a:lnTo>
                        <a:lnTo>
                          <a:pt x="15497" y="18127"/>
                        </a:lnTo>
                        <a:lnTo>
                          <a:pt x="15562" y="18127"/>
                        </a:lnTo>
                        <a:lnTo>
                          <a:pt x="15562" y="18109"/>
                        </a:lnTo>
                        <a:lnTo>
                          <a:pt x="15626" y="18109"/>
                        </a:lnTo>
                        <a:lnTo>
                          <a:pt x="15626" y="18090"/>
                        </a:lnTo>
                        <a:lnTo>
                          <a:pt x="15700" y="18090"/>
                        </a:lnTo>
                        <a:lnTo>
                          <a:pt x="15700" y="18081"/>
                        </a:lnTo>
                        <a:lnTo>
                          <a:pt x="15812" y="18081"/>
                        </a:lnTo>
                        <a:lnTo>
                          <a:pt x="15812" y="18062"/>
                        </a:lnTo>
                        <a:lnTo>
                          <a:pt x="15960" y="18062"/>
                        </a:lnTo>
                        <a:lnTo>
                          <a:pt x="15960" y="18044"/>
                        </a:lnTo>
                        <a:lnTo>
                          <a:pt x="16238" y="18044"/>
                        </a:lnTo>
                        <a:lnTo>
                          <a:pt x="16238" y="17923"/>
                        </a:lnTo>
                        <a:lnTo>
                          <a:pt x="16256" y="17923"/>
                        </a:lnTo>
                        <a:lnTo>
                          <a:pt x="16256" y="17831"/>
                        </a:lnTo>
                        <a:lnTo>
                          <a:pt x="16275" y="17831"/>
                        </a:lnTo>
                        <a:lnTo>
                          <a:pt x="16275" y="17766"/>
                        </a:lnTo>
                        <a:lnTo>
                          <a:pt x="16284" y="17766"/>
                        </a:lnTo>
                        <a:lnTo>
                          <a:pt x="16284" y="17710"/>
                        </a:lnTo>
                        <a:lnTo>
                          <a:pt x="16303" y="17710"/>
                        </a:lnTo>
                        <a:lnTo>
                          <a:pt x="16303" y="17646"/>
                        </a:lnTo>
                        <a:lnTo>
                          <a:pt x="16321" y="17646"/>
                        </a:lnTo>
                        <a:lnTo>
                          <a:pt x="16321" y="17599"/>
                        </a:lnTo>
                        <a:lnTo>
                          <a:pt x="16330" y="17599"/>
                        </a:lnTo>
                        <a:lnTo>
                          <a:pt x="16330" y="17534"/>
                        </a:lnTo>
                        <a:lnTo>
                          <a:pt x="16349" y="17534"/>
                        </a:lnTo>
                        <a:lnTo>
                          <a:pt x="16349" y="17507"/>
                        </a:lnTo>
                        <a:lnTo>
                          <a:pt x="16367" y="17507"/>
                        </a:lnTo>
                        <a:lnTo>
                          <a:pt x="16367" y="17460"/>
                        </a:lnTo>
                        <a:lnTo>
                          <a:pt x="16377" y="17460"/>
                        </a:lnTo>
                        <a:lnTo>
                          <a:pt x="16377" y="17432"/>
                        </a:lnTo>
                        <a:lnTo>
                          <a:pt x="16395" y="17432"/>
                        </a:lnTo>
                        <a:lnTo>
                          <a:pt x="16395" y="17386"/>
                        </a:lnTo>
                        <a:lnTo>
                          <a:pt x="16414" y="17386"/>
                        </a:lnTo>
                        <a:lnTo>
                          <a:pt x="16414" y="17349"/>
                        </a:lnTo>
                        <a:lnTo>
                          <a:pt x="16423" y="17349"/>
                        </a:lnTo>
                        <a:lnTo>
                          <a:pt x="16423" y="17303"/>
                        </a:lnTo>
                        <a:lnTo>
                          <a:pt x="16441" y="17303"/>
                        </a:lnTo>
                        <a:lnTo>
                          <a:pt x="16441" y="17275"/>
                        </a:lnTo>
                        <a:lnTo>
                          <a:pt x="16460" y="17275"/>
                        </a:lnTo>
                        <a:lnTo>
                          <a:pt x="16460" y="17247"/>
                        </a:lnTo>
                        <a:lnTo>
                          <a:pt x="16469" y="17247"/>
                        </a:lnTo>
                        <a:lnTo>
                          <a:pt x="16469" y="17210"/>
                        </a:lnTo>
                        <a:lnTo>
                          <a:pt x="16488" y="17210"/>
                        </a:lnTo>
                        <a:lnTo>
                          <a:pt x="16488" y="17201"/>
                        </a:lnTo>
                        <a:lnTo>
                          <a:pt x="16506" y="17201"/>
                        </a:lnTo>
                        <a:lnTo>
                          <a:pt x="16506" y="17164"/>
                        </a:lnTo>
                        <a:lnTo>
                          <a:pt x="16516" y="17164"/>
                        </a:lnTo>
                        <a:lnTo>
                          <a:pt x="16516" y="17136"/>
                        </a:lnTo>
                        <a:lnTo>
                          <a:pt x="16534" y="17136"/>
                        </a:lnTo>
                        <a:lnTo>
                          <a:pt x="16534" y="17108"/>
                        </a:lnTo>
                        <a:lnTo>
                          <a:pt x="16553" y="17108"/>
                        </a:lnTo>
                        <a:lnTo>
                          <a:pt x="16553" y="17071"/>
                        </a:lnTo>
                        <a:lnTo>
                          <a:pt x="16562" y="17071"/>
                        </a:lnTo>
                        <a:lnTo>
                          <a:pt x="16562" y="17062"/>
                        </a:lnTo>
                        <a:lnTo>
                          <a:pt x="16580" y="17062"/>
                        </a:lnTo>
                        <a:lnTo>
                          <a:pt x="16580" y="17025"/>
                        </a:lnTo>
                        <a:lnTo>
                          <a:pt x="16599" y="17025"/>
                        </a:lnTo>
                        <a:lnTo>
                          <a:pt x="16599" y="17016"/>
                        </a:lnTo>
                        <a:lnTo>
                          <a:pt x="16608" y="17016"/>
                        </a:lnTo>
                        <a:lnTo>
                          <a:pt x="16608" y="16997"/>
                        </a:lnTo>
                        <a:lnTo>
                          <a:pt x="16627" y="16997"/>
                        </a:lnTo>
                        <a:lnTo>
                          <a:pt x="16627" y="16969"/>
                        </a:lnTo>
                        <a:lnTo>
                          <a:pt x="16645" y="16969"/>
                        </a:lnTo>
                        <a:lnTo>
                          <a:pt x="16645" y="16951"/>
                        </a:lnTo>
                        <a:lnTo>
                          <a:pt x="16655" y="16951"/>
                        </a:lnTo>
                        <a:lnTo>
                          <a:pt x="16655" y="16923"/>
                        </a:lnTo>
                        <a:lnTo>
                          <a:pt x="16673" y="16923"/>
                        </a:lnTo>
                        <a:lnTo>
                          <a:pt x="16673" y="16905"/>
                        </a:lnTo>
                        <a:lnTo>
                          <a:pt x="16692" y="16905"/>
                        </a:lnTo>
                        <a:lnTo>
                          <a:pt x="16692" y="16886"/>
                        </a:lnTo>
                        <a:lnTo>
                          <a:pt x="16701" y="16886"/>
                        </a:lnTo>
                        <a:lnTo>
                          <a:pt x="16701" y="16858"/>
                        </a:lnTo>
                        <a:lnTo>
                          <a:pt x="16719" y="16858"/>
                        </a:lnTo>
                        <a:lnTo>
                          <a:pt x="16719" y="16840"/>
                        </a:lnTo>
                        <a:lnTo>
                          <a:pt x="16738" y="16840"/>
                        </a:lnTo>
                        <a:lnTo>
                          <a:pt x="16738" y="16830"/>
                        </a:lnTo>
                        <a:lnTo>
                          <a:pt x="16747" y="16830"/>
                        </a:lnTo>
                        <a:lnTo>
                          <a:pt x="16747" y="16812"/>
                        </a:lnTo>
                        <a:lnTo>
                          <a:pt x="16766" y="16812"/>
                        </a:lnTo>
                        <a:lnTo>
                          <a:pt x="16766" y="16793"/>
                        </a:lnTo>
                        <a:lnTo>
                          <a:pt x="16784" y="16793"/>
                        </a:lnTo>
                        <a:lnTo>
                          <a:pt x="16784" y="16766"/>
                        </a:lnTo>
                        <a:lnTo>
                          <a:pt x="16793" y="16766"/>
                        </a:lnTo>
                        <a:lnTo>
                          <a:pt x="16793" y="16747"/>
                        </a:lnTo>
                        <a:lnTo>
                          <a:pt x="16812" y="16747"/>
                        </a:lnTo>
                        <a:lnTo>
                          <a:pt x="16812" y="16738"/>
                        </a:lnTo>
                        <a:lnTo>
                          <a:pt x="16831" y="16738"/>
                        </a:lnTo>
                        <a:lnTo>
                          <a:pt x="16831" y="16719"/>
                        </a:lnTo>
                        <a:lnTo>
                          <a:pt x="16840" y="16719"/>
                        </a:lnTo>
                        <a:lnTo>
                          <a:pt x="16840" y="16701"/>
                        </a:lnTo>
                        <a:lnTo>
                          <a:pt x="16858" y="16701"/>
                        </a:lnTo>
                        <a:lnTo>
                          <a:pt x="16858" y="16691"/>
                        </a:lnTo>
                        <a:lnTo>
                          <a:pt x="16877" y="16691"/>
                        </a:lnTo>
                        <a:lnTo>
                          <a:pt x="16877" y="16673"/>
                        </a:lnTo>
                        <a:lnTo>
                          <a:pt x="16886" y="16673"/>
                        </a:lnTo>
                        <a:lnTo>
                          <a:pt x="16886" y="16654"/>
                        </a:lnTo>
                        <a:lnTo>
                          <a:pt x="16905" y="16654"/>
                        </a:lnTo>
                        <a:lnTo>
                          <a:pt x="16905" y="16645"/>
                        </a:lnTo>
                        <a:lnTo>
                          <a:pt x="16923" y="16645"/>
                        </a:lnTo>
                        <a:lnTo>
                          <a:pt x="16923" y="16627"/>
                        </a:lnTo>
                        <a:lnTo>
                          <a:pt x="16932" y="16627"/>
                        </a:lnTo>
                        <a:lnTo>
                          <a:pt x="16932" y="16608"/>
                        </a:lnTo>
                        <a:lnTo>
                          <a:pt x="16951" y="16608"/>
                        </a:lnTo>
                        <a:lnTo>
                          <a:pt x="16951" y="16599"/>
                        </a:lnTo>
                        <a:lnTo>
                          <a:pt x="16969" y="16599"/>
                        </a:lnTo>
                        <a:lnTo>
                          <a:pt x="16969" y="16580"/>
                        </a:lnTo>
                        <a:lnTo>
                          <a:pt x="16979" y="16580"/>
                        </a:lnTo>
                        <a:lnTo>
                          <a:pt x="16979" y="16562"/>
                        </a:lnTo>
                        <a:lnTo>
                          <a:pt x="16997" y="16562"/>
                        </a:lnTo>
                        <a:lnTo>
                          <a:pt x="16997" y="16553"/>
                        </a:lnTo>
                        <a:lnTo>
                          <a:pt x="17025" y="16553"/>
                        </a:lnTo>
                        <a:lnTo>
                          <a:pt x="17025" y="16534"/>
                        </a:lnTo>
                        <a:lnTo>
                          <a:pt x="17044" y="16534"/>
                        </a:lnTo>
                        <a:lnTo>
                          <a:pt x="17044" y="16515"/>
                        </a:lnTo>
                        <a:lnTo>
                          <a:pt x="17062" y="16515"/>
                        </a:lnTo>
                        <a:lnTo>
                          <a:pt x="17062" y="16506"/>
                        </a:lnTo>
                        <a:lnTo>
                          <a:pt x="17071" y="16506"/>
                        </a:lnTo>
                        <a:lnTo>
                          <a:pt x="17071" y="16488"/>
                        </a:lnTo>
                        <a:lnTo>
                          <a:pt x="17090" y="16488"/>
                        </a:lnTo>
                        <a:lnTo>
                          <a:pt x="17090" y="16469"/>
                        </a:lnTo>
                        <a:lnTo>
                          <a:pt x="17108" y="16469"/>
                        </a:lnTo>
                        <a:lnTo>
                          <a:pt x="17108" y="16460"/>
                        </a:lnTo>
                        <a:lnTo>
                          <a:pt x="17136" y="16460"/>
                        </a:lnTo>
                        <a:lnTo>
                          <a:pt x="17136" y="16441"/>
                        </a:lnTo>
                        <a:lnTo>
                          <a:pt x="17155" y="16441"/>
                        </a:lnTo>
                        <a:lnTo>
                          <a:pt x="17155" y="16423"/>
                        </a:lnTo>
                        <a:lnTo>
                          <a:pt x="17182" y="16423"/>
                        </a:lnTo>
                        <a:lnTo>
                          <a:pt x="17182" y="16414"/>
                        </a:lnTo>
                        <a:lnTo>
                          <a:pt x="17201" y="16414"/>
                        </a:lnTo>
                        <a:lnTo>
                          <a:pt x="17201" y="16395"/>
                        </a:lnTo>
                        <a:lnTo>
                          <a:pt x="17210" y="16395"/>
                        </a:lnTo>
                        <a:lnTo>
                          <a:pt x="17210" y="16377"/>
                        </a:lnTo>
                        <a:lnTo>
                          <a:pt x="17247" y="16377"/>
                        </a:lnTo>
                        <a:lnTo>
                          <a:pt x="17247" y="16367"/>
                        </a:lnTo>
                        <a:lnTo>
                          <a:pt x="17257" y="16367"/>
                        </a:lnTo>
                        <a:lnTo>
                          <a:pt x="17257" y="16349"/>
                        </a:lnTo>
                        <a:lnTo>
                          <a:pt x="17294" y="16349"/>
                        </a:lnTo>
                        <a:lnTo>
                          <a:pt x="17294" y="16330"/>
                        </a:lnTo>
                        <a:lnTo>
                          <a:pt x="17303" y="16330"/>
                        </a:lnTo>
                        <a:lnTo>
                          <a:pt x="17303" y="16321"/>
                        </a:lnTo>
                        <a:lnTo>
                          <a:pt x="17340" y="16321"/>
                        </a:lnTo>
                        <a:lnTo>
                          <a:pt x="17340" y="16302"/>
                        </a:lnTo>
                        <a:lnTo>
                          <a:pt x="17349" y="16302"/>
                        </a:lnTo>
                        <a:lnTo>
                          <a:pt x="17349" y="16284"/>
                        </a:lnTo>
                        <a:lnTo>
                          <a:pt x="17386" y="16284"/>
                        </a:lnTo>
                        <a:lnTo>
                          <a:pt x="17386" y="16275"/>
                        </a:lnTo>
                        <a:lnTo>
                          <a:pt x="17414" y="16275"/>
                        </a:lnTo>
                        <a:lnTo>
                          <a:pt x="17414" y="16256"/>
                        </a:lnTo>
                        <a:lnTo>
                          <a:pt x="17442" y="16256"/>
                        </a:lnTo>
                        <a:lnTo>
                          <a:pt x="17442" y="16238"/>
                        </a:lnTo>
                        <a:lnTo>
                          <a:pt x="17479" y="16238"/>
                        </a:lnTo>
                        <a:lnTo>
                          <a:pt x="17479" y="16228"/>
                        </a:lnTo>
                        <a:lnTo>
                          <a:pt x="17507" y="16228"/>
                        </a:lnTo>
                        <a:lnTo>
                          <a:pt x="17507" y="16210"/>
                        </a:lnTo>
                        <a:lnTo>
                          <a:pt x="17534" y="16210"/>
                        </a:lnTo>
                        <a:lnTo>
                          <a:pt x="17534" y="16191"/>
                        </a:lnTo>
                        <a:lnTo>
                          <a:pt x="17572" y="16191"/>
                        </a:lnTo>
                        <a:lnTo>
                          <a:pt x="17572" y="16182"/>
                        </a:lnTo>
                        <a:lnTo>
                          <a:pt x="17599" y="16182"/>
                        </a:lnTo>
                        <a:lnTo>
                          <a:pt x="17599" y="16164"/>
                        </a:lnTo>
                        <a:lnTo>
                          <a:pt x="17646" y="16164"/>
                        </a:lnTo>
                        <a:lnTo>
                          <a:pt x="17646" y="16145"/>
                        </a:lnTo>
                        <a:lnTo>
                          <a:pt x="17692" y="16145"/>
                        </a:lnTo>
                        <a:lnTo>
                          <a:pt x="17692" y="16136"/>
                        </a:lnTo>
                        <a:lnTo>
                          <a:pt x="17720" y="16136"/>
                        </a:lnTo>
                        <a:lnTo>
                          <a:pt x="17720" y="16117"/>
                        </a:lnTo>
                        <a:lnTo>
                          <a:pt x="17766" y="16117"/>
                        </a:lnTo>
                        <a:lnTo>
                          <a:pt x="17766" y="16099"/>
                        </a:lnTo>
                        <a:lnTo>
                          <a:pt x="17812" y="16099"/>
                        </a:lnTo>
                        <a:lnTo>
                          <a:pt x="17812" y="16089"/>
                        </a:lnTo>
                        <a:lnTo>
                          <a:pt x="17859" y="16089"/>
                        </a:lnTo>
                        <a:lnTo>
                          <a:pt x="17859" y="16071"/>
                        </a:lnTo>
                        <a:lnTo>
                          <a:pt x="17905" y="16071"/>
                        </a:lnTo>
                        <a:lnTo>
                          <a:pt x="17905" y="16052"/>
                        </a:lnTo>
                        <a:lnTo>
                          <a:pt x="17951" y="16052"/>
                        </a:lnTo>
                        <a:lnTo>
                          <a:pt x="17951" y="16043"/>
                        </a:lnTo>
                        <a:lnTo>
                          <a:pt x="18016" y="16043"/>
                        </a:lnTo>
                        <a:lnTo>
                          <a:pt x="18016" y="16025"/>
                        </a:lnTo>
                        <a:lnTo>
                          <a:pt x="18109" y="16025"/>
                        </a:lnTo>
                        <a:lnTo>
                          <a:pt x="18109" y="16006"/>
                        </a:lnTo>
                        <a:lnTo>
                          <a:pt x="18201" y="16006"/>
                        </a:lnTo>
                        <a:lnTo>
                          <a:pt x="18201" y="15997"/>
                        </a:lnTo>
                        <a:lnTo>
                          <a:pt x="18322" y="15997"/>
                        </a:lnTo>
                        <a:lnTo>
                          <a:pt x="18322" y="15978"/>
                        </a:lnTo>
                        <a:lnTo>
                          <a:pt x="18785" y="15978"/>
                        </a:lnTo>
                        <a:lnTo>
                          <a:pt x="18785" y="15997"/>
                        </a:lnTo>
                        <a:lnTo>
                          <a:pt x="18896" y="15997"/>
                        </a:lnTo>
                        <a:lnTo>
                          <a:pt x="18896" y="16006"/>
                        </a:lnTo>
                        <a:lnTo>
                          <a:pt x="19007" y="16006"/>
                        </a:lnTo>
                        <a:lnTo>
                          <a:pt x="19007" y="16025"/>
                        </a:lnTo>
                        <a:lnTo>
                          <a:pt x="19081" y="16025"/>
                        </a:lnTo>
                        <a:lnTo>
                          <a:pt x="19081" y="16043"/>
                        </a:lnTo>
                        <a:lnTo>
                          <a:pt x="19146" y="16043"/>
                        </a:lnTo>
                        <a:lnTo>
                          <a:pt x="19146" y="16052"/>
                        </a:lnTo>
                        <a:lnTo>
                          <a:pt x="19192" y="16052"/>
                        </a:lnTo>
                        <a:lnTo>
                          <a:pt x="19192" y="16071"/>
                        </a:lnTo>
                        <a:lnTo>
                          <a:pt x="19248" y="16071"/>
                        </a:lnTo>
                        <a:lnTo>
                          <a:pt x="19248" y="16089"/>
                        </a:lnTo>
                        <a:lnTo>
                          <a:pt x="19313" y="16089"/>
                        </a:lnTo>
                        <a:lnTo>
                          <a:pt x="19313" y="16099"/>
                        </a:lnTo>
                        <a:lnTo>
                          <a:pt x="19341" y="16099"/>
                        </a:lnTo>
                        <a:lnTo>
                          <a:pt x="19341" y="16117"/>
                        </a:lnTo>
                        <a:lnTo>
                          <a:pt x="19387" y="16117"/>
                        </a:lnTo>
                        <a:lnTo>
                          <a:pt x="19387" y="16136"/>
                        </a:lnTo>
                        <a:lnTo>
                          <a:pt x="19433" y="16136"/>
                        </a:lnTo>
                        <a:lnTo>
                          <a:pt x="19433" y="16145"/>
                        </a:lnTo>
                        <a:lnTo>
                          <a:pt x="19470" y="16145"/>
                        </a:lnTo>
                        <a:lnTo>
                          <a:pt x="19470" y="16164"/>
                        </a:lnTo>
                        <a:lnTo>
                          <a:pt x="19517" y="16164"/>
                        </a:lnTo>
                        <a:lnTo>
                          <a:pt x="19517" y="16182"/>
                        </a:lnTo>
                        <a:lnTo>
                          <a:pt x="19544" y="16182"/>
                        </a:lnTo>
                        <a:lnTo>
                          <a:pt x="19544" y="16191"/>
                        </a:lnTo>
                        <a:lnTo>
                          <a:pt x="19572" y="16191"/>
                        </a:lnTo>
                        <a:lnTo>
                          <a:pt x="19572" y="16210"/>
                        </a:lnTo>
                        <a:lnTo>
                          <a:pt x="19609" y="16210"/>
                        </a:lnTo>
                        <a:lnTo>
                          <a:pt x="19609" y="16228"/>
                        </a:lnTo>
                        <a:lnTo>
                          <a:pt x="19637" y="16228"/>
                        </a:lnTo>
                        <a:lnTo>
                          <a:pt x="19637" y="16238"/>
                        </a:lnTo>
                        <a:lnTo>
                          <a:pt x="19665" y="16238"/>
                        </a:lnTo>
                        <a:lnTo>
                          <a:pt x="19665" y="16256"/>
                        </a:lnTo>
                        <a:lnTo>
                          <a:pt x="19702" y="16256"/>
                        </a:lnTo>
                        <a:lnTo>
                          <a:pt x="19702" y="16275"/>
                        </a:lnTo>
                        <a:lnTo>
                          <a:pt x="19730" y="16275"/>
                        </a:lnTo>
                        <a:lnTo>
                          <a:pt x="19730" y="16284"/>
                        </a:lnTo>
                        <a:lnTo>
                          <a:pt x="19757" y="16284"/>
                        </a:lnTo>
                        <a:lnTo>
                          <a:pt x="19757" y="16302"/>
                        </a:lnTo>
                        <a:lnTo>
                          <a:pt x="19795" y="16302"/>
                        </a:lnTo>
                        <a:lnTo>
                          <a:pt x="19795" y="16321"/>
                        </a:lnTo>
                        <a:lnTo>
                          <a:pt x="19804" y="16321"/>
                        </a:lnTo>
                        <a:lnTo>
                          <a:pt x="19804" y="16330"/>
                        </a:lnTo>
                        <a:lnTo>
                          <a:pt x="19841" y="16330"/>
                        </a:lnTo>
                        <a:lnTo>
                          <a:pt x="19841" y="16349"/>
                        </a:lnTo>
                        <a:lnTo>
                          <a:pt x="19850" y="16349"/>
                        </a:lnTo>
                        <a:lnTo>
                          <a:pt x="19850" y="16367"/>
                        </a:lnTo>
                        <a:lnTo>
                          <a:pt x="19887" y="16367"/>
                        </a:lnTo>
                        <a:lnTo>
                          <a:pt x="19887" y="16377"/>
                        </a:lnTo>
                        <a:lnTo>
                          <a:pt x="19896" y="16377"/>
                        </a:lnTo>
                        <a:lnTo>
                          <a:pt x="19896" y="16395"/>
                        </a:lnTo>
                        <a:lnTo>
                          <a:pt x="19933" y="16395"/>
                        </a:lnTo>
                        <a:lnTo>
                          <a:pt x="19933" y="16414"/>
                        </a:lnTo>
                        <a:lnTo>
                          <a:pt x="19943" y="16414"/>
                        </a:lnTo>
                        <a:lnTo>
                          <a:pt x="19943" y="16423"/>
                        </a:lnTo>
                        <a:lnTo>
                          <a:pt x="19980" y="16423"/>
                        </a:lnTo>
                        <a:lnTo>
                          <a:pt x="19980" y="16441"/>
                        </a:lnTo>
                        <a:lnTo>
                          <a:pt x="19989" y="16441"/>
                        </a:lnTo>
                        <a:lnTo>
                          <a:pt x="19989" y="16460"/>
                        </a:lnTo>
                        <a:lnTo>
                          <a:pt x="20026" y="16460"/>
                        </a:lnTo>
                        <a:lnTo>
                          <a:pt x="20026" y="16469"/>
                        </a:lnTo>
                        <a:lnTo>
                          <a:pt x="20035" y="16469"/>
                        </a:lnTo>
                        <a:lnTo>
                          <a:pt x="20035" y="16488"/>
                        </a:lnTo>
                        <a:lnTo>
                          <a:pt x="20054" y="16488"/>
                        </a:lnTo>
                        <a:lnTo>
                          <a:pt x="20054" y="16506"/>
                        </a:lnTo>
                        <a:lnTo>
                          <a:pt x="20072" y="16506"/>
                        </a:lnTo>
                        <a:lnTo>
                          <a:pt x="20072" y="16515"/>
                        </a:lnTo>
                        <a:lnTo>
                          <a:pt x="20082" y="16515"/>
                        </a:lnTo>
                        <a:lnTo>
                          <a:pt x="20082" y="16534"/>
                        </a:lnTo>
                        <a:lnTo>
                          <a:pt x="20119" y="16534"/>
                        </a:lnTo>
                        <a:lnTo>
                          <a:pt x="20119" y="16553"/>
                        </a:lnTo>
                        <a:lnTo>
                          <a:pt x="20128" y="16553"/>
                        </a:lnTo>
                        <a:lnTo>
                          <a:pt x="20128" y="16562"/>
                        </a:lnTo>
                        <a:lnTo>
                          <a:pt x="20146" y="16562"/>
                        </a:lnTo>
                        <a:lnTo>
                          <a:pt x="20146" y="16580"/>
                        </a:lnTo>
                        <a:lnTo>
                          <a:pt x="20165" y="16580"/>
                        </a:lnTo>
                        <a:lnTo>
                          <a:pt x="20165" y="16599"/>
                        </a:lnTo>
                        <a:lnTo>
                          <a:pt x="20193" y="16599"/>
                        </a:lnTo>
                        <a:lnTo>
                          <a:pt x="20193" y="16608"/>
                        </a:lnTo>
                        <a:lnTo>
                          <a:pt x="20211" y="16608"/>
                        </a:lnTo>
                        <a:lnTo>
                          <a:pt x="20211" y="16627"/>
                        </a:lnTo>
                        <a:lnTo>
                          <a:pt x="20221" y="16627"/>
                        </a:lnTo>
                        <a:lnTo>
                          <a:pt x="20221" y="16645"/>
                        </a:lnTo>
                        <a:lnTo>
                          <a:pt x="20239" y="16645"/>
                        </a:lnTo>
                        <a:lnTo>
                          <a:pt x="20239" y="16654"/>
                        </a:lnTo>
                        <a:lnTo>
                          <a:pt x="20258" y="16654"/>
                        </a:lnTo>
                        <a:lnTo>
                          <a:pt x="20258" y="16673"/>
                        </a:lnTo>
                        <a:lnTo>
                          <a:pt x="20267" y="16673"/>
                        </a:lnTo>
                        <a:lnTo>
                          <a:pt x="20267" y="16691"/>
                        </a:lnTo>
                        <a:lnTo>
                          <a:pt x="20285" y="16691"/>
                        </a:lnTo>
                        <a:lnTo>
                          <a:pt x="20285" y="16701"/>
                        </a:lnTo>
                        <a:lnTo>
                          <a:pt x="20304" y="16701"/>
                        </a:lnTo>
                        <a:lnTo>
                          <a:pt x="20304" y="16719"/>
                        </a:lnTo>
                        <a:lnTo>
                          <a:pt x="20313" y="16719"/>
                        </a:lnTo>
                        <a:lnTo>
                          <a:pt x="20313" y="16738"/>
                        </a:lnTo>
                        <a:lnTo>
                          <a:pt x="20332" y="16738"/>
                        </a:lnTo>
                        <a:lnTo>
                          <a:pt x="20332" y="16747"/>
                        </a:lnTo>
                        <a:lnTo>
                          <a:pt x="20350" y="16747"/>
                        </a:lnTo>
                        <a:lnTo>
                          <a:pt x="20350" y="16784"/>
                        </a:lnTo>
                        <a:lnTo>
                          <a:pt x="20360" y="16784"/>
                        </a:lnTo>
                        <a:lnTo>
                          <a:pt x="20360" y="16793"/>
                        </a:lnTo>
                        <a:lnTo>
                          <a:pt x="20378" y="16793"/>
                        </a:lnTo>
                        <a:lnTo>
                          <a:pt x="20378" y="16812"/>
                        </a:lnTo>
                        <a:lnTo>
                          <a:pt x="20397" y="16812"/>
                        </a:lnTo>
                        <a:lnTo>
                          <a:pt x="20397" y="16830"/>
                        </a:lnTo>
                        <a:lnTo>
                          <a:pt x="20406" y="16830"/>
                        </a:lnTo>
                        <a:lnTo>
                          <a:pt x="20406" y="16840"/>
                        </a:lnTo>
                        <a:lnTo>
                          <a:pt x="20424" y="16840"/>
                        </a:lnTo>
                        <a:lnTo>
                          <a:pt x="20424" y="16877"/>
                        </a:lnTo>
                        <a:lnTo>
                          <a:pt x="20443" y="16877"/>
                        </a:lnTo>
                        <a:lnTo>
                          <a:pt x="20443" y="16886"/>
                        </a:lnTo>
                        <a:lnTo>
                          <a:pt x="20452" y="16886"/>
                        </a:lnTo>
                        <a:lnTo>
                          <a:pt x="20452" y="16905"/>
                        </a:lnTo>
                        <a:lnTo>
                          <a:pt x="20471" y="16905"/>
                        </a:lnTo>
                        <a:lnTo>
                          <a:pt x="20471" y="16932"/>
                        </a:lnTo>
                        <a:lnTo>
                          <a:pt x="20489" y="16932"/>
                        </a:lnTo>
                        <a:lnTo>
                          <a:pt x="20489" y="16951"/>
                        </a:lnTo>
                        <a:lnTo>
                          <a:pt x="20498" y="16951"/>
                        </a:lnTo>
                        <a:lnTo>
                          <a:pt x="20498" y="16969"/>
                        </a:lnTo>
                        <a:lnTo>
                          <a:pt x="20536" y="16969"/>
                        </a:lnTo>
                        <a:lnTo>
                          <a:pt x="20536" y="16951"/>
                        </a:lnTo>
                        <a:lnTo>
                          <a:pt x="20823" y="16951"/>
                        </a:lnTo>
                        <a:lnTo>
                          <a:pt x="20823" y="16969"/>
                        </a:lnTo>
                        <a:lnTo>
                          <a:pt x="21008" y="16969"/>
                        </a:lnTo>
                        <a:lnTo>
                          <a:pt x="21008" y="16979"/>
                        </a:lnTo>
                        <a:lnTo>
                          <a:pt x="21138" y="16979"/>
                        </a:lnTo>
                        <a:lnTo>
                          <a:pt x="21138" y="16997"/>
                        </a:lnTo>
                        <a:lnTo>
                          <a:pt x="21212" y="16997"/>
                        </a:lnTo>
                        <a:lnTo>
                          <a:pt x="21212" y="17016"/>
                        </a:lnTo>
                        <a:lnTo>
                          <a:pt x="21304" y="17016"/>
                        </a:lnTo>
                        <a:lnTo>
                          <a:pt x="21304" y="17025"/>
                        </a:lnTo>
                        <a:lnTo>
                          <a:pt x="21378" y="17025"/>
                        </a:lnTo>
                        <a:lnTo>
                          <a:pt x="21378" y="17043"/>
                        </a:lnTo>
                        <a:lnTo>
                          <a:pt x="21462" y="17043"/>
                        </a:lnTo>
                        <a:lnTo>
                          <a:pt x="21462" y="17062"/>
                        </a:lnTo>
                        <a:lnTo>
                          <a:pt x="21517" y="17062"/>
                        </a:lnTo>
                        <a:lnTo>
                          <a:pt x="21517" y="17071"/>
                        </a:lnTo>
                        <a:lnTo>
                          <a:pt x="21564" y="17071"/>
                        </a:lnTo>
                        <a:lnTo>
                          <a:pt x="21564" y="17090"/>
                        </a:lnTo>
                        <a:lnTo>
                          <a:pt x="21610" y="17090"/>
                        </a:lnTo>
                        <a:lnTo>
                          <a:pt x="21610" y="17108"/>
                        </a:lnTo>
                        <a:lnTo>
                          <a:pt x="21656" y="17108"/>
                        </a:lnTo>
                        <a:lnTo>
                          <a:pt x="21656" y="17118"/>
                        </a:lnTo>
                        <a:lnTo>
                          <a:pt x="21703" y="17118"/>
                        </a:lnTo>
                        <a:lnTo>
                          <a:pt x="21703" y="17136"/>
                        </a:lnTo>
                        <a:lnTo>
                          <a:pt x="21749" y="17136"/>
                        </a:lnTo>
                        <a:lnTo>
                          <a:pt x="21749" y="17155"/>
                        </a:lnTo>
                        <a:lnTo>
                          <a:pt x="21795" y="17155"/>
                        </a:lnTo>
                        <a:lnTo>
                          <a:pt x="21795" y="17164"/>
                        </a:lnTo>
                        <a:lnTo>
                          <a:pt x="21842" y="17164"/>
                        </a:lnTo>
                        <a:lnTo>
                          <a:pt x="21842" y="17182"/>
                        </a:lnTo>
                        <a:lnTo>
                          <a:pt x="21888" y="17182"/>
                        </a:lnTo>
                        <a:lnTo>
                          <a:pt x="21888" y="17201"/>
                        </a:lnTo>
                        <a:lnTo>
                          <a:pt x="21925" y="17201"/>
                        </a:lnTo>
                        <a:lnTo>
                          <a:pt x="21925" y="17210"/>
                        </a:lnTo>
                        <a:lnTo>
                          <a:pt x="21953" y="17210"/>
                        </a:lnTo>
                        <a:lnTo>
                          <a:pt x="21953" y="17229"/>
                        </a:lnTo>
                        <a:lnTo>
                          <a:pt x="21980" y="17229"/>
                        </a:lnTo>
                        <a:lnTo>
                          <a:pt x="21980" y="17247"/>
                        </a:lnTo>
                        <a:lnTo>
                          <a:pt x="22018" y="17247"/>
                        </a:lnTo>
                        <a:lnTo>
                          <a:pt x="22018" y="17256"/>
                        </a:lnTo>
                        <a:lnTo>
                          <a:pt x="22045" y="17256"/>
                        </a:lnTo>
                        <a:lnTo>
                          <a:pt x="22045" y="17275"/>
                        </a:lnTo>
                        <a:lnTo>
                          <a:pt x="22073" y="17275"/>
                        </a:lnTo>
                        <a:lnTo>
                          <a:pt x="22073" y="17294"/>
                        </a:lnTo>
                        <a:lnTo>
                          <a:pt x="22119" y="17294"/>
                        </a:lnTo>
                        <a:lnTo>
                          <a:pt x="22119" y="17303"/>
                        </a:lnTo>
                        <a:lnTo>
                          <a:pt x="22156" y="17303"/>
                        </a:lnTo>
                        <a:lnTo>
                          <a:pt x="22156" y="17321"/>
                        </a:lnTo>
                        <a:lnTo>
                          <a:pt x="22184" y="17321"/>
                        </a:lnTo>
                        <a:lnTo>
                          <a:pt x="22184" y="17340"/>
                        </a:lnTo>
                        <a:lnTo>
                          <a:pt x="22212" y="17340"/>
                        </a:lnTo>
                        <a:lnTo>
                          <a:pt x="22212" y="17349"/>
                        </a:lnTo>
                        <a:lnTo>
                          <a:pt x="22249" y="17349"/>
                        </a:lnTo>
                        <a:lnTo>
                          <a:pt x="22249" y="17368"/>
                        </a:lnTo>
                        <a:lnTo>
                          <a:pt x="22258" y="17368"/>
                        </a:lnTo>
                        <a:lnTo>
                          <a:pt x="22258" y="17386"/>
                        </a:lnTo>
                        <a:lnTo>
                          <a:pt x="22295" y="17386"/>
                        </a:lnTo>
                        <a:lnTo>
                          <a:pt x="22295" y="17395"/>
                        </a:lnTo>
                        <a:lnTo>
                          <a:pt x="22323" y="17395"/>
                        </a:lnTo>
                        <a:lnTo>
                          <a:pt x="22323" y="17414"/>
                        </a:lnTo>
                        <a:lnTo>
                          <a:pt x="22342" y="17414"/>
                        </a:lnTo>
                        <a:lnTo>
                          <a:pt x="22342" y="17432"/>
                        </a:lnTo>
                        <a:lnTo>
                          <a:pt x="22370" y="17432"/>
                        </a:lnTo>
                        <a:lnTo>
                          <a:pt x="22370" y="17442"/>
                        </a:lnTo>
                        <a:lnTo>
                          <a:pt x="22388" y="17442"/>
                        </a:lnTo>
                        <a:lnTo>
                          <a:pt x="22388" y="17460"/>
                        </a:lnTo>
                        <a:lnTo>
                          <a:pt x="22416" y="17460"/>
                        </a:lnTo>
                        <a:lnTo>
                          <a:pt x="22416" y="17479"/>
                        </a:lnTo>
                        <a:lnTo>
                          <a:pt x="22434" y="17479"/>
                        </a:lnTo>
                        <a:lnTo>
                          <a:pt x="22434" y="17488"/>
                        </a:lnTo>
                        <a:lnTo>
                          <a:pt x="22462" y="17488"/>
                        </a:lnTo>
                        <a:lnTo>
                          <a:pt x="22462" y="17507"/>
                        </a:lnTo>
                        <a:lnTo>
                          <a:pt x="22490" y="17507"/>
                        </a:lnTo>
                        <a:lnTo>
                          <a:pt x="22490" y="17525"/>
                        </a:lnTo>
                        <a:lnTo>
                          <a:pt x="22508" y="17525"/>
                        </a:lnTo>
                        <a:lnTo>
                          <a:pt x="22508" y="17534"/>
                        </a:lnTo>
                        <a:lnTo>
                          <a:pt x="22536" y="17534"/>
                        </a:lnTo>
                        <a:lnTo>
                          <a:pt x="22536" y="17553"/>
                        </a:lnTo>
                        <a:lnTo>
                          <a:pt x="22555" y="17553"/>
                        </a:lnTo>
                        <a:lnTo>
                          <a:pt x="22555" y="17571"/>
                        </a:lnTo>
                        <a:lnTo>
                          <a:pt x="22583" y="17571"/>
                        </a:lnTo>
                        <a:lnTo>
                          <a:pt x="22583" y="17581"/>
                        </a:lnTo>
                        <a:lnTo>
                          <a:pt x="22601" y="17581"/>
                        </a:lnTo>
                        <a:lnTo>
                          <a:pt x="22601" y="17599"/>
                        </a:lnTo>
                        <a:lnTo>
                          <a:pt x="22620" y="17599"/>
                        </a:lnTo>
                        <a:lnTo>
                          <a:pt x="22620" y="17618"/>
                        </a:lnTo>
                        <a:lnTo>
                          <a:pt x="22629" y="17618"/>
                        </a:lnTo>
                        <a:lnTo>
                          <a:pt x="22629" y="17627"/>
                        </a:lnTo>
                        <a:lnTo>
                          <a:pt x="22666" y="17627"/>
                        </a:lnTo>
                        <a:lnTo>
                          <a:pt x="22666" y="17646"/>
                        </a:lnTo>
                        <a:lnTo>
                          <a:pt x="22675" y="17646"/>
                        </a:lnTo>
                        <a:lnTo>
                          <a:pt x="22675" y="17664"/>
                        </a:lnTo>
                        <a:lnTo>
                          <a:pt x="22694" y="17664"/>
                        </a:lnTo>
                        <a:lnTo>
                          <a:pt x="22694" y="17673"/>
                        </a:lnTo>
                        <a:lnTo>
                          <a:pt x="22712" y="17673"/>
                        </a:lnTo>
                        <a:lnTo>
                          <a:pt x="22712" y="17692"/>
                        </a:lnTo>
                        <a:lnTo>
                          <a:pt x="22721" y="17692"/>
                        </a:lnTo>
                        <a:lnTo>
                          <a:pt x="22721" y="17710"/>
                        </a:lnTo>
                        <a:lnTo>
                          <a:pt x="22740" y="17710"/>
                        </a:lnTo>
                        <a:lnTo>
                          <a:pt x="22740" y="17720"/>
                        </a:lnTo>
                        <a:lnTo>
                          <a:pt x="22768" y="17720"/>
                        </a:lnTo>
                        <a:lnTo>
                          <a:pt x="22768" y="17738"/>
                        </a:lnTo>
                        <a:lnTo>
                          <a:pt x="22786" y="17738"/>
                        </a:lnTo>
                        <a:lnTo>
                          <a:pt x="22786" y="17757"/>
                        </a:lnTo>
                        <a:lnTo>
                          <a:pt x="22805" y="17757"/>
                        </a:lnTo>
                        <a:lnTo>
                          <a:pt x="22805" y="17766"/>
                        </a:lnTo>
                        <a:lnTo>
                          <a:pt x="22814" y="17766"/>
                        </a:lnTo>
                        <a:lnTo>
                          <a:pt x="22814" y="17784"/>
                        </a:lnTo>
                        <a:lnTo>
                          <a:pt x="22833" y="17784"/>
                        </a:lnTo>
                        <a:lnTo>
                          <a:pt x="22833" y="17803"/>
                        </a:lnTo>
                        <a:lnTo>
                          <a:pt x="22860" y="17803"/>
                        </a:lnTo>
                        <a:lnTo>
                          <a:pt x="22860" y="17812"/>
                        </a:lnTo>
                        <a:lnTo>
                          <a:pt x="22879" y="17812"/>
                        </a:lnTo>
                        <a:lnTo>
                          <a:pt x="22879" y="17831"/>
                        </a:lnTo>
                        <a:lnTo>
                          <a:pt x="22897" y="17831"/>
                        </a:lnTo>
                        <a:lnTo>
                          <a:pt x="22897" y="17849"/>
                        </a:lnTo>
                        <a:lnTo>
                          <a:pt x="22907" y="17849"/>
                        </a:lnTo>
                        <a:lnTo>
                          <a:pt x="22907" y="17859"/>
                        </a:lnTo>
                        <a:lnTo>
                          <a:pt x="22925" y="17859"/>
                        </a:lnTo>
                        <a:lnTo>
                          <a:pt x="22925" y="17877"/>
                        </a:lnTo>
                        <a:lnTo>
                          <a:pt x="22944" y="17877"/>
                        </a:lnTo>
                        <a:lnTo>
                          <a:pt x="22944" y="17896"/>
                        </a:lnTo>
                        <a:lnTo>
                          <a:pt x="22953" y="17896"/>
                        </a:lnTo>
                        <a:lnTo>
                          <a:pt x="22953" y="17905"/>
                        </a:lnTo>
                        <a:lnTo>
                          <a:pt x="22972" y="17905"/>
                        </a:lnTo>
                        <a:lnTo>
                          <a:pt x="22972" y="17942"/>
                        </a:lnTo>
                        <a:lnTo>
                          <a:pt x="22990" y="17942"/>
                        </a:lnTo>
                        <a:lnTo>
                          <a:pt x="22990" y="17951"/>
                        </a:lnTo>
                        <a:lnTo>
                          <a:pt x="22999" y="17951"/>
                        </a:lnTo>
                        <a:lnTo>
                          <a:pt x="22999" y="17970"/>
                        </a:lnTo>
                        <a:lnTo>
                          <a:pt x="23018" y="17970"/>
                        </a:lnTo>
                        <a:lnTo>
                          <a:pt x="23018" y="17988"/>
                        </a:lnTo>
                        <a:lnTo>
                          <a:pt x="23036" y="17988"/>
                        </a:lnTo>
                        <a:lnTo>
                          <a:pt x="23036" y="17997"/>
                        </a:lnTo>
                        <a:lnTo>
                          <a:pt x="23046" y="17997"/>
                        </a:lnTo>
                        <a:lnTo>
                          <a:pt x="23046" y="18016"/>
                        </a:lnTo>
                        <a:lnTo>
                          <a:pt x="23064" y="18016"/>
                        </a:lnTo>
                        <a:lnTo>
                          <a:pt x="23064" y="18035"/>
                        </a:lnTo>
                        <a:lnTo>
                          <a:pt x="23083" y="18035"/>
                        </a:lnTo>
                        <a:lnTo>
                          <a:pt x="23083" y="18044"/>
                        </a:lnTo>
                        <a:lnTo>
                          <a:pt x="23092" y="18044"/>
                        </a:lnTo>
                        <a:lnTo>
                          <a:pt x="23092" y="18062"/>
                        </a:lnTo>
                        <a:lnTo>
                          <a:pt x="23111" y="18062"/>
                        </a:lnTo>
                        <a:lnTo>
                          <a:pt x="23111" y="18081"/>
                        </a:lnTo>
                        <a:lnTo>
                          <a:pt x="23129" y="18081"/>
                        </a:lnTo>
                        <a:lnTo>
                          <a:pt x="23129" y="18090"/>
                        </a:lnTo>
                        <a:lnTo>
                          <a:pt x="23138" y="18090"/>
                        </a:lnTo>
                        <a:lnTo>
                          <a:pt x="23138" y="18109"/>
                        </a:lnTo>
                        <a:lnTo>
                          <a:pt x="23157" y="18109"/>
                        </a:lnTo>
                        <a:lnTo>
                          <a:pt x="23157" y="18136"/>
                        </a:lnTo>
                        <a:lnTo>
                          <a:pt x="23175" y="18136"/>
                        </a:lnTo>
                        <a:lnTo>
                          <a:pt x="23175" y="18155"/>
                        </a:lnTo>
                        <a:lnTo>
                          <a:pt x="23185" y="18155"/>
                        </a:lnTo>
                        <a:lnTo>
                          <a:pt x="23185" y="18173"/>
                        </a:lnTo>
                        <a:lnTo>
                          <a:pt x="23203" y="18173"/>
                        </a:lnTo>
                        <a:lnTo>
                          <a:pt x="23203" y="18201"/>
                        </a:lnTo>
                        <a:lnTo>
                          <a:pt x="23222" y="18201"/>
                        </a:lnTo>
                        <a:lnTo>
                          <a:pt x="23222" y="18220"/>
                        </a:lnTo>
                        <a:lnTo>
                          <a:pt x="23231" y="18220"/>
                        </a:lnTo>
                        <a:lnTo>
                          <a:pt x="23231" y="18229"/>
                        </a:lnTo>
                        <a:lnTo>
                          <a:pt x="23249" y="18229"/>
                        </a:lnTo>
                        <a:lnTo>
                          <a:pt x="23249" y="18266"/>
                        </a:lnTo>
                        <a:lnTo>
                          <a:pt x="23268" y="18266"/>
                        </a:lnTo>
                        <a:lnTo>
                          <a:pt x="23268" y="18275"/>
                        </a:lnTo>
                        <a:lnTo>
                          <a:pt x="23277" y="18275"/>
                        </a:lnTo>
                        <a:lnTo>
                          <a:pt x="23277" y="18294"/>
                        </a:lnTo>
                        <a:lnTo>
                          <a:pt x="23296" y="18294"/>
                        </a:lnTo>
                        <a:lnTo>
                          <a:pt x="23296" y="18322"/>
                        </a:lnTo>
                        <a:lnTo>
                          <a:pt x="23314" y="18322"/>
                        </a:lnTo>
                        <a:lnTo>
                          <a:pt x="23314" y="18340"/>
                        </a:lnTo>
                        <a:lnTo>
                          <a:pt x="23324" y="18340"/>
                        </a:lnTo>
                        <a:lnTo>
                          <a:pt x="23324" y="18359"/>
                        </a:lnTo>
                        <a:lnTo>
                          <a:pt x="23342" y="18359"/>
                        </a:lnTo>
                        <a:lnTo>
                          <a:pt x="23342" y="18387"/>
                        </a:lnTo>
                        <a:lnTo>
                          <a:pt x="23361" y="18387"/>
                        </a:lnTo>
                        <a:lnTo>
                          <a:pt x="23361" y="18414"/>
                        </a:lnTo>
                        <a:lnTo>
                          <a:pt x="23370" y="18414"/>
                        </a:lnTo>
                        <a:lnTo>
                          <a:pt x="23370" y="18433"/>
                        </a:lnTo>
                        <a:lnTo>
                          <a:pt x="23388" y="18433"/>
                        </a:lnTo>
                        <a:lnTo>
                          <a:pt x="23388" y="18461"/>
                        </a:lnTo>
                        <a:lnTo>
                          <a:pt x="23407" y="18461"/>
                        </a:lnTo>
                        <a:lnTo>
                          <a:pt x="23407" y="18498"/>
                        </a:lnTo>
                        <a:lnTo>
                          <a:pt x="23416" y="18498"/>
                        </a:lnTo>
                        <a:lnTo>
                          <a:pt x="23416" y="18507"/>
                        </a:lnTo>
                        <a:lnTo>
                          <a:pt x="23435" y="18507"/>
                        </a:lnTo>
                        <a:lnTo>
                          <a:pt x="23435" y="18544"/>
                        </a:lnTo>
                        <a:lnTo>
                          <a:pt x="23453" y="18544"/>
                        </a:lnTo>
                        <a:lnTo>
                          <a:pt x="23453" y="18572"/>
                        </a:lnTo>
                        <a:lnTo>
                          <a:pt x="23462" y="18572"/>
                        </a:lnTo>
                        <a:lnTo>
                          <a:pt x="23462" y="18600"/>
                        </a:lnTo>
                        <a:lnTo>
                          <a:pt x="23481" y="18600"/>
                        </a:lnTo>
                        <a:lnTo>
                          <a:pt x="23481" y="18637"/>
                        </a:lnTo>
                        <a:lnTo>
                          <a:pt x="23500" y="18637"/>
                        </a:lnTo>
                        <a:lnTo>
                          <a:pt x="23500" y="18664"/>
                        </a:lnTo>
                        <a:lnTo>
                          <a:pt x="23509" y="18664"/>
                        </a:lnTo>
                        <a:lnTo>
                          <a:pt x="23509" y="18692"/>
                        </a:lnTo>
                        <a:lnTo>
                          <a:pt x="23527" y="18692"/>
                        </a:lnTo>
                        <a:lnTo>
                          <a:pt x="23527" y="18711"/>
                        </a:lnTo>
                        <a:lnTo>
                          <a:pt x="23546" y="18711"/>
                        </a:lnTo>
                        <a:lnTo>
                          <a:pt x="23546" y="18738"/>
                        </a:lnTo>
                        <a:lnTo>
                          <a:pt x="23555" y="18738"/>
                        </a:lnTo>
                        <a:lnTo>
                          <a:pt x="23555" y="18785"/>
                        </a:lnTo>
                        <a:lnTo>
                          <a:pt x="23574" y="18785"/>
                        </a:lnTo>
                        <a:lnTo>
                          <a:pt x="23574" y="18822"/>
                        </a:lnTo>
                        <a:lnTo>
                          <a:pt x="23592" y="18822"/>
                        </a:lnTo>
                        <a:lnTo>
                          <a:pt x="23592" y="18868"/>
                        </a:lnTo>
                        <a:lnTo>
                          <a:pt x="23601" y="18868"/>
                        </a:lnTo>
                        <a:lnTo>
                          <a:pt x="23601" y="18896"/>
                        </a:lnTo>
                        <a:lnTo>
                          <a:pt x="23620" y="18896"/>
                        </a:lnTo>
                        <a:lnTo>
                          <a:pt x="23620" y="18942"/>
                        </a:lnTo>
                        <a:lnTo>
                          <a:pt x="23638" y="18942"/>
                        </a:lnTo>
                        <a:lnTo>
                          <a:pt x="23638" y="18970"/>
                        </a:lnTo>
                        <a:lnTo>
                          <a:pt x="23648" y="18970"/>
                        </a:lnTo>
                        <a:lnTo>
                          <a:pt x="23648" y="19016"/>
                        </a:lnTo>
                        <a:lnTo>
                          <a:pt x="23666" y="19016"/>
                        </a:lnTo>
                        <a:lnTo>
                          <a:pt x="23666" y="19053"/>
                        </a:lnTo>
                        <a:lnTo>
                          <a:pt x="23685" y="19053"/>
                        </a:lnTo>
                        <a:lnTo>
                          <a:pt x="23685" y="19109"/>
                        </a:lnTo>
                        <a:lnTo>
                          <a:pt x="23694" y="19109"/>
                        </a:lnTo>
                        <a:lnTo>
                          <a:pt x="23694" y="19155"/>
                        </a:lnTo>
                        <a:lnTo>
                          <a:pt x="23713" y="19155"/>
                        </a:lnTo>
                        <a:lnTo>
                          <a:pt x="23713" y="19220"/>
                        </a:lnTo>
                        <a:lnTo>
                          <a:pt x="23731" y="19220"/>
                        </a:lnTo>
                        <a:lnTo>
                          <a:pt x="23731" y="19266"/>
                        </a:lnTo>
                        <a:lnTo>
                          <a:pt x="23740" y="19266"/>
                        </a:lnTo>
                        <a:lnTo>
                          <a:pt x="23740" y="19313"/>
                        </a:lnTo>
                        <a:lnTo>
                          <a:pt x="23759" y="19313"/>
                        </a:lnTo>
                        <a:lnTo>
                          <a:pt x="23759" y="19387"/>
                        </a:lnTo>
                        <a:lnTo>
                          <a:pt x="23777" y="19387"/>
                        </a:lnTo>
                        <a:lnTo>
                          <a:pt x="23777" y="19479"/>
                        </a:lnTo>
                        <a:lnTo>
                          <a:pt x="23787" y="19479"/>
                        </a:lnTo>
                        <a:lnTo>
                          <a:pt x="23787" y="19563"/>
                        </a:lnTo>
                        <a:lnTo>
                          <a:pt x="23805" y="19563"/>
                        </a:lnTo>
                        <a:lnTo>
                          <a:pt x="23805" y="19665"/>
                        </a:lnTo>
                        <a:lnTo>
                          <a:pt x="23824" y="19665"/>
                        </a:lnTo>
                        <a:lnTo>
                          <a:pt x="23824" y="19869"/>
                        </a:lnTo>
                        <a:lnTo>
                          <a:pt x="23833" y="19869"/>
                        </a:lnTo>
                        <a:lnTo>
                          <a:pt x="23833" y="20165"/>
                        </a:lnTo>
                        <a:lnTo>
                          <a:pt x="23824" y="20165"/>
                        </a:lnTo>
                        <a:lnTo>
                          <a:pt x="23824" y="20359"/>
                        </a:lnTo>
                        <a:lnTo>
                          <a:pt x="23805" y="20359"/>
                        </a:lnTo>
                        <a:lnTo>
                          <a:pt x="23805" y="20471"/>
                        </a:lnTo>
                        <a:lnTo>
                          <a:pt x="23787" y="20471"/>
                        </a:lnTo>
                        <a:lnTo>
                          <a:pt x="23787" y="20582"/>
                        </a:lnTo>
                        <a:lnTo>
                          <a:pt x="23777" y="20582"/>
                        </a:lnTo>
                        <a:lnTo>
                          <a:pt x="23777" y="20656"/>
                        </a:lnTo>
                        <a:lnTo>
                          <a:pt x="23759" y="20656"/>
                        </a:lnTo>
                        <a:lnTo>
                          <a:pt x="23759" y="20721"/>
                        </a:lnTo>
                        <a:lnTo>
                          <a:pt x="23740" y="20721"/>
                        </a:lnTo>
                        <a:lnTo>
                          <a:pt x="23740" y="20795"/>
                        </a:lnTo>
                        <a:lnTo>
                          <a:pt x="23731" y="20795"/>
                        </a:lnTo>
                        <a:lnTo>
                          <a:pt x="23731" y="20841"/>
                        </a:lnTo>
                        <a:lnTo>
                          <a:pt x="23713" y="20841"/>
                        </a:lnTo>
                        <a:lnTo>
                          <a:pt x="23713" y="20869"/>
                        </a:lnTo>
                        <a:lnTo>
                          <a:pt x="22601" y="20869"/>
                        </a:lnTo>
                        <a:lnTo>
                          <a:pt x="22601" y="20887"/>
                        </a:lnTo>
                        <a:lnTo>
                          <a:pt x="19480" y="20887"/>
                        </a:lnTo>
                        <a:lnTo>
                          <a:pt x="19480" y="20906"/>
                        </a:lnTo>
                        <a:lnTo>
                          <a:pt x="16089" y="20906"/>
                        </a:lnTo>
                        <a:lnTo>
                          <a:pt x="16089" y="20915"/>
                        </a:lnTo>
                        <a:lnTo>
                          <a:pt x="12273" y="20915"/>
                        </a:lnTo>
                        <a:lnTo>
                          <a:pt x="12273" y="20934"/>
                        </a:lnTo>
                        <a:lnTo>
                          <a:pt x="5123" y="20934"/>
                        </a:lnTo>
                        <a:lnTo>
                          <a:pt x="5123" y="20952"/>
                        </a:lnTo>
                        <a:close/>
                        <a:moveTo>
                          <a:pt x="25658" y="20860"/>
                        </a:moveTo>
                        <a:lnTo>
                          <a:pt x="25658" y="20841"/>
                        </a:lnTo>
                        <a:lnTo>
                          <a:pt x="25676" y="20841"/>
                        </a:lnTo>
                        <a:lnTo>
                          <a:pt x="25676" y="20823"/>
                        </a:lnTo>
                        <a:lnTo>
                          <a:pt x="25686" y="20823"/>
                        </a:lnTo>
                        <a:lnTo>
                          <a:pt x="25686" y="20813"/>
                        </a:lnTo>
                        <a:lnTo>
                          <a:pt x="25704" y="20813"/>
                        </a:lnTo>
                        <a:lnTo>
                          <a:pt x="25704" y="20795"/>
                        </a:lnTo>
                        <a:lnTo>
                          <a:pt x="25732" y="20795"/>
                        </a:lnTo>
                        <a:lnTo>
                          <a:pt x="25732" y="20776"/>
                        </a:lnTo>
                        <a:lnTo>
                          <a:pt x="25750" y="20776"/>
                        </a:lnTo>
                        <a:lnTo>
                          <a:pt x="25750" y="20767"/>
                        </a:lnTo>
                        <a:lnTo>
                          <a:pt x="25778" y="20767"/>
                        </a:lnTo>
                        <a:lnTo>
                          <a:pt x="25778" y="20748"/>
                        </a:lnTo>
                        <a:lnTo>
                          <a:pt x="25797" y="20748"/>
                        </a:lnTo>
                        <a:lnTo>
                          <a:pt x="25797" y="20730"/>
                        </a:lnTo>
                        <a:lnTo>
                          <a:pt x="25824" y="20730"/>
                        </a:lnTo>
                        <a:lnTo>
                          <a:pt x="25824" y="20721"/>
                        </a:lnTo>
                        <a:lnTo>
                          <a:pt x="25843" y="20721"/>
                        </a:lnTo>
                        <a:lnTo>
                          <a:pt x="25843" y="20702"/>
                        </a:lnTo>
                        <a:lnTo>
                          <a:pt x="25871" y="20702"/>
                        </a:lnTo>
                        <a:lnTo>
                          <a:pt x="25871" y="20684"/>
                        </a:lnTo>
                        <a:lnTo>
                          <a:pt x="25908" y="20684"/>
                        </a:lnTo>
                        <a:lnTo>
                          <a:pt x="25908" y="20674"/>
                        </a:lnTo>
                        <a:lnTo>
                          <a:pt x="25917" y="20674"/>
                        </a:lnTo>
                        <a:lnTo>
                          <a:pt x="25917" y="20656"/>
                        </a:lnTo>
                        <a:lnTo>
                          <a:pt x="25954" y="20656"/>
                        </a:lnTo>
                        <a:lnTo>
                          <a:pt x="25954" y="20637"/>
                        </a:lnTo>
                        <a:lnTo>
                          <a:pt x="25963" y="20637"/>
                        </a:lnTo>
                        <a:lnTo>
                          <a:pt x="25963" y="20628"/>
                        </a:lnTo>
                        <a:lnTo>
                          <a:pt x="26000" y="20628"/>
                        </a:lnTo>
                        <a:lnTo>
                          <a:pt x="26000" y="20610"/>
                        </a:lnTo>
                        <a:lnTo>
                          <a:pt x="26028" y="20610"/>
                        </a:lnTo>
                        <a:lnTo>
                          <a:pt x="26028" y="20591"/>
                        </a:lnTo>
                        <a:lnTo>
                          <a:pt x="26047" y="20591"/>
                        </a:lnTo>
                        <a:lnTo>
                          <a:pt x="26047" y="20582"/>
                        </a:lnTo>
                        <a:lnTo>
                          <a:pt x="26075" y="20582"/>
                        </a:lnTo>
                        <a:lnTo>
                          <a:pt x="26075" y="20563"/>
                        </a:lnTo>
                        <a:lnTo>
                          <a:pt x="26102" y="20563"/>
                        </a:lnTo>
                        <a:lnTo>
                          <a:pt x="26102" y="20545"/>
                        </a:lnTo>
                        <a:lnTo>
                          <a:pt x="26139" y="20545"/>
                        </a:lnTo>
                        <a:lnTo>
                          <a:pt x="26139" y="20535"/>
                        </a:lnTo>
                        <a:lnTo>
                          <a:pt x="26167" y="20535"/>
                        </a:lnTo>
                        <a:lnTo>
                          <a:pt x="26167" y="20517"/>
                        </a:lnTo>
                        <a:lnTo>
                          <a:pt x="26195" y="20517"/>
                        </a:lnTo>
                        <a:lnTo>
                          <a:pt x="26195" y="20498"/>
                        </a:lnTo>
                        <a:lnTo>
                          <a:pt x="26232" y="20498"/>
                        </a:lnTo>
                        <a:lnTo>
                          <a:pt x="26232" y="20489"/>
                        </a:lnTo>
                        <a:lnTo>
                          <a:pt x="26260" y="20489"/>
                        </a:lnTo>
                        <a:lnTo>
                          <a:pt x="26260" y="20471"/>
                        </a:lnTo>
                        <a:lnTo>
                          <a:pt x="26288" y="20471"/>
                        </a:lnTo>
                        <a:lnTo>
                          <a:pt x="26288" y="20452"/>
                        </a:lnTo>
                        <a:lnTo>
                          <a:pt x="26325" y="20452"/>
                        </a:lnTo>
                        <a:lnTo>
                          <a:pt x="26325" y="20443"/>
                        </a:lnTo>
                        <a:lnTo>
                          <a:pt x="26352" y="20443"/>
                        </a:lnTo>
                        <a:lnTo>
                          <a:pt x="26352" y="20424"/>
                        </a:lnTo>
                        <a:lnTo>
                          <a:pt x="26380" y="20424"/>
                        </a:lnTo>
                        <a:lnTo>
                          <a:pt x="26380" y="20406"/>
                        </a:lnTo>
                        <a:lnTo>
                          <a:pt x="26427" y="20406"/>
                        </a:lnTo>
                        <a:lnTo>
                          <a:pt x="26427" y="20396"/>
                        </a:lnTo>
                        <a:lnTo>
                          <a:pt x="26464" y="20396"/>
                        </a:lnTo>
                        <a:lnTo>
                          <a:pt x="26464" y="20378"/>
                        </a:lnTo>
                        <a:lnTo>
                          <a:pt x="26491" y="20378"/>
                        </a:lnTo>
                        <a:lnTo>
                          <a:pt x="26491" y="20359"/>
                        </a:lnTo>
                        <a:lnTo>
                          <a:pt x="26519" y="20359"/>
                        </a:lnTo>
                        <a:lnTo>
                          <a:pt x="26519" y="20350"/>
                        </a:lnTo>
                        <a:lnTo>
                          <a:pt x="26565" y="20350"/>
                        </a:lnTo>
                        <a:lnTo>
                          <a:pt x="26565" y="20332"/>
                        </a:lnTo>
                        <a:lnTo>
                          <a:pt x="26612" y="20332"/>
                        </a:lnTo>
                        <a:lnTo>
                          <a:pt x="26612" y="20313"/>
                        </a:lnTo>
                        <a:lnTo>
                          <a:pt x="26658" y="20313"/>
                        </a:lnTo>
                        <a:lnTo>
                          <a:pt x="26658" y="20304"/>
                        </a:lnTo>
                        <a:lnTo>
                          <a:pt x="26704" y="20304"/>
                        </a:lnTo>
                        <a:lnTo>
                          <a:pt x="26704" y="20285"/>
                        </a:lnTo>
                        <a:lnTo>
                          <a:pt x="26751" y="20285"/>
                        </a:lnTo>
                        <a:lnTo>
                          <a:pt x="26751" y="20267"/>
                        </a:lnTo>
                        <a:lnTo>
                          <a:pt x="26797" y="20267"/>
                        </a:lnTo>
                        <a:lnTo>
                          <a:pt x="26797" y="20258"/>
                        </a:lnTo>
                        <a:lnTo>
                          <a:pt x="26843" y="20258"/>
                        </a:lnTo>
                        <a:lnTo>
                          <a:pt x="26843" y="20239"/>
                        </a:lnTo>
                        <a:lnTo>
                          <a:pt x="26890" y="20239"/>
                        </a:lnTo>
                        <a:lnTo>
                          <a:pt x="26890" y="20220"/>
                        </a:lnTo>
                        <a:lnTo>
                          <a:pt x="26936" y="20220"/>
                        </a:lnTo>
                        <a:lnTo>
                          <a:pt x="26936" y="20211"/>
                        </a:lnTo>
                        <a:lnTo>
                          <a:pt x="26982" y="20211"/>
                        </a:lnTo>
                        <a:lnTo>
                          <a:pt x="26982" y="20193"/>
                        </a:lnTo>
                        <a:lnTo>
                          <a:pt x="27047" y="20193"/>
                        </a:lnTo>
                        <a:lnTo>
                          <a:pt x="27047" y="20174"/>
                        </a:lnTo>
                        <a:lnTo>
                          <a:pt x="27112" y="20174"/>
                        </a:lnTo>
                        <a:lnTo>
                          <a:pt x="27112" y="20165"/>
                        </a:lnTo>
                        <a:lnTo>
                          <a:pt x="27186" y="20165"/>
                        </a:lnTo>
                        <a:lnTo>
                          <a:pt x="27186" y="20146"/>
                        </a:lnTo>
                        <a:lnTo>
                          <a:pt x="27251" y="20146"/>
                        </a:lnTo>
                        <a:lnTo>
                          <a:pt x="27251" y="20128"/>
                        </a:lnTo>
                        <a:lnTo>
                          <a:pt x="27325" y="20128"/>
                        </a:lnTo>
                        <a:lnTo>
                          <a:pt x="27325" y="20119"/>
                        </a:lnTo>
                        <a:lnTo>
                          <a:pt x="27418" y="20119"/>
                        </a:lnTo>
                        <a:lnTo>
                          <a:pt x="27418" y="20100"/>
                        </a:lnTo>
                        <a:lnTo>
                          <a:pt x="27482" y="20100"/>
                        </a:lnTo>
                        <a:lnTo>
                          <a:pt x="27482" y="20082"/>
                        </a:lnTo>
                        <a:lnTo>
                          <a:pt x="27464" y="20082"/>
                        </a:lnTo>
                        <a:lnTo>
                          <a:pt x="27464" y="20072"/>
                        </a:lnTo>
                        <a:lnTo>
                          <a:pt x="27445" y="20072"/>
                        </a:lnTo>
                        <a:lnTo>
                          <a:pt x="27445" y="20035"/>
                        </a:lnTo>
                        <a:lnTo>
                          <a:pt x="27436" y="20035"/>
                        </a:lnTo>
                        <a:lnTo>
                          <a:pt x="27436" y="20007"/>
                        </a:lnTo>
                        <a:lnTo>
                          <a:pt x="27418" y="20007"/>
                        </a:lnTo>
                        <a:lnTo>
                          <a:pt x="27418" y="19980"/>
                        </a:lnTo>
                        <a:lnTo>
                          <a:pt x="27399" y="19980"/>
                        </a:lnTo>
                        <a:lnTo>
                          <a:pt x="27399" y="19943"/>
                        </a:lnTo>
                        <a:lnTo>
                          <a:pt x="27390" y="19943"/>
                        </a:lnTo>
                        <a:lnTo>
                          <a:pt x="27390" y="19933"/>
                        </a:lnTo>
                        <a:lnTo>
                          <a:pt x="27371" y="19933"/>
                        </a:lnTo>
                        <a:lnTo>
                          <a:pt x="27371" y="19896"/>
                        </a:lnTo>
                        <a:lnTo>
                          <a:pt x="27353" y="19896"/>
                        </a:lnTo>
                        <a:lnTo>
                          <a:pt x="27353" y="19869"/>
                        </a:lnTo>
                        <a:lnTo>
                          <a:pt x="27344" y="19869"/>
                        </a:lnTo>
                        <a:lnTo>
                          <a:pt x="27344" y="19841"/>
                        </a:lnTo>
                        <a:lnTo>
                          <a:pt x="27325" y="19841"/>
                        </a:lnTo>
                        <a:lnTo>
                          <a:pt x="27325" y="19794"/>
                        </a:lnTo>
                        <a:lnTo>
                          <a:pt x="27306" y="19794"/>
                        </a:lnTo>
                        <a:lnTo>
                          <a:pt x="27306" y="19757"/>
                        </a:lnTo>
                        <a:lnTo>
                          <a:pt x="27297" y="19757"/>
                        </a:lnTo>
                        <a:lnTo>
                          <a:pt x="27297" y="19711"/>
                        </a:lnTo>
                        <a:lnTo>
                          <a:pt x="27279" y="19711"/>
                        </a:lnTo>
                        <a:lnTo>
                          <a:pt x="27279" y="19665"/>
                        </a:lnTo>
                        <a:lnTo>
                          <a:pt x="27260" y="19665"/>
                        </a:lnTo>
                        <a:lnTo>
                          <a:pt x="27260" y="19637"/>
                        </a:lnTo>
                        <a:lnTo>
                          <a:pt x="27251" y="19637"/>
                        </a:lnTo>
                        <a:lnTo>
                          <a:pt x="27251" y="19591"/>
                        </a:lnTo>
                        <a:lnTo>
                          <a:pt x="27232" y="19591"/>
                        </a:lnTo>
                        <a:lnTo>
                          <a:pt x="27232" y="19544"/>
                        </a:lnTo>
                        <a:lnTo>
                          <a:pt x="27214" y="19544"/>
                        </a:lnTo>
                        <a:lnTo>
                          <a:pt x="27214" y="19479"/>
                        </a:lnTo>
                        <a:lnTo>
                          <a:pt x="27205" y="19479"/>
                        </a:lnTo>
                        <a:lnTo>
                          <a:pt x="27205" y="19405"/>
                        </a:lnTo>
                        <a:lnTo>
                          <a:pt x="27186" y="19405"/>
                        </a:lnTo>
                        <a:lnTo>
                          <a:pt x="27186" y="19331"/>
                        </a:lnTo>
                        <a:lnTo>
                          <a:pt x="27168" y="19331"/>
                        </a:lnTo>
                        <a:lnTo>
                          <a:pt x="27168" y="19248"/>
                        </a:lnTo>
                        <a:lnTo>
                          <a:pt x="27158" y="19248"/>
                        </a:lnTo>
                        <a:lnTo>
                          <a:pt x="27158" y="18970"/>
                        </a:lnTo>
                        <a:lnTo>
                          <a:pt x="27140" y="18970"/>
                        </a:lnTo>
                        <a:lnTo>
                          <a:pt x="27140" y="18914"/>
                        </a:lnTo>
                        <a:lnTo>
                          <a:pt x="27158" y="18914"/>
                        </a:lnTo>
                        <a:lnTo>
                          <a:pt x="27158" y="18776"/>
                        </a:lnTo>
                        <a:lnTo>
                          <a:pt x="27168" y="18776"/>
                        </a:lnTo>
                        <a:lnTo>
                          <a:pt x="27168" y="18618"/>
                        </a:lnTo>
                        <a:lnTo>
                          <a:pt x="27186" y="18618"/>
                        </a:lnTo>
                        <a:lnTo>
                          <a:pt x="27186" y="18572"/>
                        </a:lnTo>
                        <a:lnTo>
                          <a:pt x="27205" y="18572"/>
                        </a:lnTo>
                        <a:lnTo>
                          <a:pt x="27205" y="18507"/>
                        </a:lnTo>
                        <a:lnTo>
                          <a:pt x="27214" y="18507"/>
                        </a:lnTo>
                        <a:lnTo>
                          <a:pt x="27214" y="18451"/>
                        </a:lnTo>
                        <a:lnTo>
                          <a:pt x="27232" y="18451"/>
                        </a:lnTo>
                        <a:lnTo>
                          <a:pt x="27232" y="18387"/>
                        </a:lnTo>
                        <a:lnTo>
                          <a:pt x="27251" y="18387"/>
                        </a:lnTo>
                        <a:lnTo>
                          <a:pt x="27251" y="18340"/>
                        </a:lnTo>
                        <a:lnTo>
                          <a:pt x="27260" y="18340"/>
                        </a:lnTo>
                        <a:lnTo>
                          <a:pt x="27260" y="18294"/>
                        </a:lnTo>
                        <a:lnTo>
                          <a:pt x="27279" y="18294"/>
                        </a:lnTo>
                        <a:lnTo>
                          <a:pt x="27279" y="18266"/>
                        </a:lnTo>
                        <a:lnTo>
                          <a:pt x="27297" y="18266"/>
                        </a:lnTo>
                        <a:lnTo>
                          <a:pt x="27297" y="18229"/>
                        </a:lnTo>
                        <a:lnTo>
                          <a:pt x="27306" y="18229"/>
                        </a:lnTo>
                        <a:lnTo>
                          <a:pt x="27306" y="18183"/>
                        </a:lnTo>
                        <a:lnTo>
                          <a:pt x="27325" y="18183"/>
                        </a:lnTo>
                        <a:lnTo>
                          <a:pt x="27325" y="18155"/>
                        </a:lnTo>
                        <a:lnTo>
                          <a:pt x="27344" y="18155"/>
                        </a:lnTo>
                        <a:lnTo>
                          <a:pt x="27344" y="18127"/>
                        </a:lnTo>
                        <a:lnTo>
                          <a:pt x="27353" y="18127"/>
                        </a:lnTo>
                        <a:lnTo>
                          <a:pt x="27353" y="18090"/>
                        </a:lnTo>
                        <a:lnTo>
                          <a:pt x="27371" y="18090"/>
                        </a:lnTo>
                        <a:lnTo>
                          <a:pt x="27371" y="18044"/>
                        </a:lnTo>
                        <a:lnTo>
                          <a:pt x="27390" y="18044"/>
                        </a:lnTo>
                        <a:lnTo>
                          <a:pt x="27390" y="18035"/>
                        </a:lnTo>
                        <a:lnTo>
                          <a:pt x="27399" y="18035"/>
                        </a:lnTo>
                        <a:lnTo>
                          <a:pt x="27399" y="17997"/>
                        </a:lnTo>
                        <a:lnTo>
                          <a:pt x="27418" y="17997"/>
                        </a:lnTo>
                        <a:lnTo>
                          <a:pt x="27418" y="17970"/>
                        </a:lnTo>
                        <a:lnTo>
                          <a:pt x="27436" y="17970"/>
                        </a:lnTo>
                        <a:lnTo>
                          <a:pt x="27436" y="17951"/>
                        </a:lnTo>
                        <a:lnTo>
                          <a:pt x="27445" y="17951"/>
                        </a:lnTo>
                        <a:lnTo>
                          <a:pt x="27445" y="17923"/>
                        </a:lnTo>
                        <a:lnTo>
                          <a:pt x="27464" y="17923"/>
                        </a:lnTo>
                        <a:lnTo>
                          <a:pt x="27464" y="17896"/>
                        </a:lnTo>
                        <a:lnTo>
                          <a:pt x="27482" y="17896"/>
                        </a:lnTo>
                        <a:lnTo>
                          <a:pt x="27482" y="17877"/>
                        </a:lnTo>
                        <a:lnTo>
                          <a:pt x="27492" y="17877"/>
                        </a:lnTo>
                        <a:lnTo>
                          <a:pt x="27492" y="17849"/>
                        </a:lnTo>
                        <a:lnTo>
                          <a:pt x="27510" y="17849"/>
                        </a:lnTo>
                        <a:lnTo>
                          <a:pt x="27510" y="17831"/>
                        </a:lnTo>
                        <a:lnTo>
                          <a:pt x="27529" y="17831"/>
                        </a:lnTo>
                        <a:lnTo>
                          <a:pt x="27529" y="17803"/>
                        </a:lnTo>
                        <a:lnTo>
                          <a:pt x="27538" y="17803"/>
                        </a:lnTo>
                        <a:lnTo>
                          <a:pt x="27538" y="17784"/>
                        </a:lnTo>
                        <a:lnTo>
                          <a:pt x="27557" y="17784"/>
                        </a:lnTo>
                        <a:lnTo>
                          <a:pt x="27557" y="17766"/>
                        </a:lnTo>
                        <a:lnTo>
                          <a:pt x="27575" y="17766"/>
                        </a:lnTo>
                        <a:lnTo>
                          <a:pt x="27575" y="17738"/>
                        </a:lnTo>
                        <a:lnTo>
                          <a:pt x="27584" y="17738"/>
                        </a:lnTo>
                        <a:lnTo>
                          <a:pt x="27584" y="17720"/>
                        </a:lnTo>
                        <a:lnTo>
                          <a:pt x="27603" y="17720"/>
                        </a:lnTo>
                        <a:lnTo>
                          <a:pt x="27603" y="17710"/>
                        </a:lnTo>
                        <a:lnTo>
                          <a:pt x="27621" y="17710"/>
                        </a:lnTo>
                        <a:lnTo>
                          <a:pt x="27621" y="17692"/>
                        </a:lnTo>
                        <a:lnTo>
                          <a:pt x="27631" y="17692"/>
                        </a:lnTo>
                        <a:lnTo>
                          <a:pt x="27631" y="17673"/>
                        </a:lnTo>
                        <a:lnTo>
                          <a:pt x="27649" y="17673"/>
                        </a:lnTo>
                        <a:lnTo>
                          <a:pt x="27649" y="17664"/>
                        </a:lnTo>
                        <a:lnTo>
                          <a:pt x="27668" y="17664"/>
                        </a:lnTo>
                        <a:lnTo>
                          <a:pt x="27668" y="17627"/>
                        </a:lnTo>
                        <a:lnTo>
                          <a:pt x="27677" y="17627"/>
                        </a:lnTo>
                        <a:lnTo>
                          <a:pt x="27677" y="17618"/>
                        </a:lnTo>
                        <a:lnTo>
                          <a:pt x="27695" y="17618"/>
                        </a:lnTo>
                        <a:lnTo>
                          <a:pt x="27695" y="17599"/>
                        </a:lnTo>
                        <a:lnTo>
                          <a:pt x="27714" y="17599"/>
                        </a:lnTo>
                        <a:lnTo>
                          <a:pt x="27714" y="17581"/>
                        </a:lnTo>
                        <a:lnTo>
                          <a:pt x="27723" y="17581"/>
                        </a:lnTo>
                        <a:lnTo>
                          <a:pt x="27723" y="17571"/>
                        </a:lnTo>
                        <a:lnTo>
                          <a:pt x="27742" y="17571"/>
                        </a:lnTo>
                        <a:lnTo>
                          <a:pt x="27742" y="17553"/>
                        </a:lnTo>
                        <a:lnTo>
                          <a:pt x="27760" y="17553"/>
                        </a:lnTo>
                        <a:lnTo>
                          <a:pt x="27760" y="17534"/>
                        </a:lnTo>
                        <a:lnTo>
                          <a:pt x="27770" y="17534"/>
                        </a:lnTo>
                        <a:lnTo>
                          <a:pt x="27770" y="17525"/>
                        </a:lnTo>
                        <a:lnTo>
                          <a:pt x="27807" y="17525"/>
                        </a:lnTo>
                        <a:lnTo>
                          <a:pt x="27807" y="17507"/>
                        </a:lnTo>
                        <a:lnTo>
                          <a:pt x="27816" y="17507"/>
                        </a:lnTo>
                        <a:lnTo>
                          <a:pt x="27816" y="17488"/>
                        </a:lnTo>
                        <a:lnTo>
                          <a:pt x="27834" y="17488"/>
                        </a:lnTo>
                        <a:lnTo>
                          <a:pt x="27834" y="17479"/>
                        </a:lnTo>
                        <a:lnTo>
                          <a:pt x="27853" y="17479"/>
                        </a:lnTo>
                        <a:lnTo>
                          <a:pt x="27853" y="17460"/>
                        </a:lnTo>
                        <a:lnTo>
                          <a:pt x="27862" y="17460"/>
                        </a:lnTo>
                        <a:lnTo>
                          <a:pt x="27862" y="17442"/>
                        </a:lnTo>
                        <a:lnTo>
                          <a:pt x="27881" y="17442"/>
                        </a:lnTo>
                        <a:lnTo>
                          <a:pt x="27881" y="17432"/>
                        </a:lnTo>
                        <a:lnTo>
                          <a:pt x="27899" y="17432"/>
                        </a:lnTo>
                        <a:lnTo>
                          <a:pt x="27899" y="17414"/>
                        </a:lnTo>
                        <a:lnTo>
                          <a:pt x="27909" y="17414"/>
                        </a:lnTo>
                        <a:lnTo>
                          <a:pt x="27909" y="17395"/>
                        </a:lnTo>
                        <a:lnTo>
                          <a:pt x="27946" y="17395"/>
                        </a:lnTo>
                        <a:lnTo>
                          <a:pt x="27946" y="17386"/>
                        </a:lnTo>
                        <a:lnTo>
                          <a:pt x="27955" y="17386"/>
                        </a:lnTo>
                        <a:lnTo>
                          <a:pt x="27955" y="17368"/>
                        </a:lnTo>
                        <a:lnTo>
                          <a:pt x="27992" y="17368"/>
                        </a:lnTo>
                        <a:lnTo>
                          <a:pt x="27992" y="17349"/>
                        </a:lnTo>
                        <a:lnTo>
                          <a:pt x="28001" y="17349"/>
                        </a:lnTo>
                        <a:lnTo>
                          <a:pt x="28001" y="17340"/>
                        </a:lnTo>
                        <a:lnTo>
                          <a:pt x="28020" y="17340"/>
                        </a:lnTo>
                        <a:lnTo>
                          <a:pt x="28020" y="17321"/>
                        </a:lnTo>
                        <a:lnTo>
                          <a:pt x="28047" y="17321"/>
                        </a:lnTo>
                        <a:lnTo>
                          <a:pt x="28047" y="17303"/>
                        </a:lnTo>
                        <a:lnTo>
                          <a:pt x="28066" y="17303"/>
                        </a:lnTo>
                        <a:lnTo>
                          <a:pt x="28066" y="17294"/>
                        </a:lnTo>
                        <a:lnTo>
                          <a:pt x="28094" y="17294"/>
                        </a:lnTo>
                        <a:lnTo>
                          <a:pt x="28094" y="17275"/>
                        </a:lnTo>
                        <a:lnTo>
                          <a:pt x="28112" y="17275"/>
                        </a:lnTo>
                        <a:lnTo>
                          <a:pt x="28112" y="17256"/>
                        </a:lnTo>
                        <a:lnTo>
                          <a:pt x="28140" y="17256"/>
                        </a:lnTo>
                        <a:lnTo>
                          <a:pt x="28140" y="17247"/>
                        </a:lnTo>
                        <a:lnTo>
                          <a:pt x="28159" y="17247"/>
                        </a:lnTo>
                        <a:lnTo>
                          <a:pt x="28159" y="17229"/>
                        </a:lnTo>
                        <a:lnTo>
                          <a:pt x="28186" y="17229"/>
                        </a:lnTo>
                        <a:lnTo>
                          <a:pt x="28186" y="17210"/>
                        </a:lnTo>
                        <a:lnTo>
                          <a:pt x="28223" y="17210"/>
                        </a:lnTo>
                        <a:lnTo>
                          <a:pt x="28223" y="17201"/>
                        </a:lnTo>
                        <a:lnTo>
                          <a:pt x="28251" y="17201"/>
                        </a:lnTo>
                        <a:lnTo>
                          <a:pt x="28251" y="17182"/>
                        </a:lnTo>
                        <a:lnTo>
                          <a:pt x="28279" y="17182"/>
                        </a:lnTo>
                        <a:lnTo>
                          <a:pt x="28279" y="17164"/>
                        </a:lnTo>
                        <a:lnTo>
                          <a:pt x="28316" y="17164"/>
                        </a:lnTo>
                        <a:lnTo>
                          <a:pt x="28316" y="17155"/>
                        </a:lnTo>
                        <a:lnTo>
                          <a:pt x="28344" y="17155"/>
                        </a:lnTo>
                        <a:lnTo>
                          <a:pt x="28344" y="17136"/>
                        </a:lnTo>
                        <a:lnTo>
                          <a:pt x="28372" y="17136"/>
                        </a:lnTo>
                        <a:lnTo>
                          <a:pt x="28372" y="17118"/>
                        </a:lnTo>
                        <a:lnTo>
                          <a:pt x="28409" y="17118"/>
                        </a:lnTo>
                        <a:lnTo>
                          <a:pt x="28409" y="17108"/>
                        </a:lnTo>
                        <a:lnTo>
                          <a:pt x="28455" y="17108"/>
                        </a:lnTo>
                        <a:lnTo>
                          <a:pt x="28455" y="17090"/>
                        </a:lnTo>
                        <a:lnTo>
                          <a:pt x="28501" y="17090"/>
                        </a:lnTo>
                        <a:lnTo>
                          <a:pt x="28501" y="17071"/>
                        </a:lnTo>
                        <a:lnTo>
                          <a:pt x="28529" y="17071"/>
                        </a:lnTo>
                        <a:lnTo>
                          <a:pt x="28529" y="17062"/>
                        </a:lnTo>
                        <a:lnTo>
                          <a:pt x="28575" y="17062"/>
                        </a:lnTo>
                        <a:lnTo>
                          <a:pt x="28575" y="17043"/>
                        </a:lnTo>
                        <a:lnTo>
                          <a:pt x="28640" y="17043"/>
                        </a:lnTo>
                        <a:lnTo>
                          <a:pt x="28640" y="17025"/>
                        </a:lnTo>
                        <a:lnTo>
                          <a:pt x="28696" y="17025"/>
                        </a:lnTo>
                        <a:lnTo>
                          <a:pt x="28696" y="17016"/>
                        </a:lnTo>
                        <a:lnTo>
                          <a:pt x="28761" y="17016"/>
                        </a:lnTo>
                        <a:lnTo>
                          <a:pt x="28761" y="16997"/>
                        </a:lnTo>
                        <a:lnTo>
                          <a:pt x="28826" y="16997"/>
                        </a:lnTo>
                        <a:lnTo>
                          <a:pt x="28826" y="16979"/>
                        </a:lnTo>
                        <a:lnTo>
                          <a:pt x="28927" y="16979"/>
                        </a:lnTo>
                        <a:lnTo>
                          <a:pt x="28927" y="16969"/>
                        </a:lnTo>
                        <a:lnTo>
                          <a:pt x="29039" y="16969"/>
                        </a:lnTo>
                        <a:lnTo>
                          <a:pt x="29039" y="16951"/>
                        </a:lnTo>
                        <a:lnTo>
                          <a:pt x="29437" y="16951"/>
                        </a:lnTo>
                        <a:lnTo>
                          <a:pt x="29437" y="16969"/>
                        </a:lnTo>
                        <a:lnTo>
                          <a:pt x="29567" y="16969"/>
                        </a:lnTo>
                        <a:lnTo>
                          <a:pt x="29567" y="16979"/>
                        </a:lnTo>
                        <a:lnTo>
                          <a:pt x="29659" y="16979"/>
                        </a:lnTo>
                        <a:lnTo>
                          <a:pt x="29659" y="16997"/>
                        </a:lnTo>
                        <a:lnTo>
                          <a:pt x="29733" y="16997"/>
                        </a:lnTo>
                        <a:lnTo>
                          <a:pt x="29733" y="17016"/>
                        </a:lnTo>
                        <a:lnTo>
                          <a:pt x="29798" y="17016"/>
                        </a:lnTo>
                        <a:lnTo>
                          <a:pt x="29798" y="17025"/>
                        </a:lnTo>
                        <a:lnTo>
                          <a:pt x="29807" y="17025"/>
                        </a:lnTo>
                        <a:lnTo>
                          <a:pt x="29807" y="17016"/>
                        </a:lnTo>
                        <a:lnTo>
                          <a:pt x="29826" y="17016"/>
                        </a:lnTo>
                        <a:lnTo>
                          <a:pt x="29826" y="16969"/>
                        </a:lnTo>
                        <a:lnTo>
                          <a:pt x="29844" y="16969"/>
                        </a:lnTo>
                        <a:lnTo>
                          <a:pt x="29844" y="16923"/>
                        </a:lnTo>
                        <a:lnTo>
                          <a:pt x="29854" y="16923"/>
                        </a:lnTo>
                        <a:lnTo>
                          <a:pt x="29854" y="16886"/>
                        </a:lnTo>
                        <a:lnTo>
                          <a:pt x="29872" y="16886"/>
                        </a:lnTo>
                        <a:lnTo>
                          <a:pt x="29872" y="16858"/>
                        </a:lnTo>
                        <a:lnTo>
                          <a:pt x="29891" y="16858"/>
                        </a:lnTo>
                        <a:lnTo>
                          <a:pt x="29891" y="16830"/>
                        </a:lnTo>
                        <a:lnTo>
                          <a:pt x="29900" y="16830"/>
                        </a:lnTo>
                        <a:lnTo>
                          <a:pt x="29900" y="16793"/>
                        </a:lnTo>
                        <a:lnTo>
                          <a:pt x="29919" y="16793"/>
                        </a:lnTo>
                        <a:lnTo>
                          <a:pt x="29919" y="16766"/>
                        </a:lnTo>
                        <a:lnTo>
                          <a:pt x="29937" y="16766"/>
                        </a:lnTo>
                        <a:lnTo>
                          <a:pt x="29937" y="16747"/>
                        </a:lnTo>
                        <a:lnTo>
                          <a:pt x="29946" y="16747"/>
                        </a:lnTo>
                        <a:lnTo>
                          <a:pt x="29946" y="16719"/>
                        </a:lnTo>
                        <a:lnTo>
                          <a:pt x="29965" y="16719"/>
                        </a:lnTo>
                        <a:lnTo>
                          <a:pt x="29965" y="16691"/>
                        </a:lnTo>
                        <a:lnTo>
                          <a:pt x="29983" y="16691"/>
                        </a:lnTo>
                        <a:lnTo>
                          <a:pt x="29983" y="16673"/>
                        </a:lnTo>
                        <a:lnTo>
                          <a:pt x="29993" y="16673"/>
                        </a:lnTo>
                        <a:lnTo>
                          <a:pt x="29993" y="16654"/>
                        </a:lnTo>
                        <a:lnTo>
                          <a:pt x="30011" y="16654"/>
                        </a:lnTo>
                        <a:lnTo>
                          <a:pt x="30011" y="16627"/>
                        </a:lnTo>
                        <a:lnTo>
                          <a:pt x="30030" y="16627"/>
                        </a:lnTo>
                        <a:lnTo>
                          <a:pt x="30030" y="16608"/>
                        </a:lnTo>
                        <a:lnTo>
                          <a:pt x="30039" y="16608"/>
                        </a:lnTo>
                        <a:lnTo>
                          <a:pt x="30039" y="16599"/>
                        </a:lnTo>
                        <a:lnTo>
                          <a:pt x="30057" y="16599"/>
                        </a:lnTo>
                        <a:lnTo>
                          <a:pt x="30057" y="16580"/>
                        </a:lnTo>
                        <a:lnTo>
                          <a:pt x="30076" y="16580"/>
                        </a:lnTo>
                        <a:lnTo>
                          <a:pt x="30076" y="16553"/>
                        </a:lnTo>
                        <a:lnTo>
                          <a:pt x="30085" y="16553"/>
                        </a:lnTo>
                        <a:lnTo>
                          <a:pt x="30085" y="16534"/>
                        </a:lnTo>
                        <a:lnTo>
                          <a:pt x="30104" y="16534"/>
                        </a:lnTo>
                        <a:lnTo>
                          <a:pt x="30104" y="16515"/>
                        </a:lnTo>
                        <a:lnTo>
                          <a:pt x="30122" y="16515"/>
                        </a:lnTo>
                        <a:lnTo>
                          <a:pt x="30122" y="16506"/>
                        </a:lnTo>
                        <a:lnTo>
                          <a:pt x="30132" y="16506"/>
                        </a:lnTo>
                        <a:lnTo>
                          <a:pt x="30132" y="16488"/>
                        </a:lnTo>
                        <a:lnTo>
                          <a:pt x="30150" y="16488"/>
                        </a:lnTo>
                        <a:lnTo>
                          <a:pt x="30150" y="16469"/>
                        </a:lnTo>
                        <a:lnTo>
                          <a:pt x="30178" y="16469"/>
                        </a:lnTo>
                        <a:lnTo>
                          <a:pt x="30178" y="16460"/>
                        </a:lnTo>
                        <a:lnTo>
                          <a:pt x="30196" y="16460"/>
                        </a:lnTo>
                        <a:lnTo>
                          <a:pt x="30196" y="16441"/>
                        </a:lnTo>
                        <a:lnTo>
                          <a:pt x="30215" y="16441"/>
                        </a:lnTo>
                        <a:lnTo>
                          <a:pt x="30215" y="16423"/>
                        </a:lnTo>
                        <a:lnTo>
                          <a:pt x="30224" y="16423"/>
                        </a:lnTo>
                        <a:lnTo>
                          <a:pt x="30224" y="16414"/>
                        </a:lnTo>
                        <a:lnTo>
                          <a:pt x="30243" y="16414"/>
                        </a:lnTo>
                        <a:lnTo>
                          <a:pt x="30243" y="16395"/>
                        </a:lnTo>
                        <a:lnTo>
                          <a:pt x="30261" y="16395"/>
                        </a:lnTo>
                        <a:lnTo>
                          <a:pt x="30261" y="16377"/>
                        </a:lnTo>
                        <a:lnTo>
                          <a:pt x="30289" y="16377"/>
                        </a:lnTo>
                        <a:lnTo>
                          <a:pt x="30289" y="16367"/>
                        </a:lnTo>
                        <a:lnTo>
                          <a:pt x="30308" y="16367"/>
                        </a:lnTo>
                        <a:lnTo>
                          <a:pt x="30308" y="16349"/>
                        </a:lnTo>
                        <a:lnTo>
                          <a:pt x="30335" y="16349"/>
                        </a:lnTo>
                        <a:lnTo>
                          <a:pt x="30335" y="16330"/>
                        </a:lnTo>
                        <a:lnTo>
                          <a:pt x="30354" y="16330"/>
                        </a:lnTo>
                        <a:lnTo>
                          <a:pt x="30354" y="16321"/>
                        </a:lnTo>
                        <a:lnTo>
                          <a:pt x="30382" y="16321"/>
                        </a:lnTo>
                        <a:lnTo>
                          <a:pt x="30382" y="16302"/>
                        </a:lnTo>
                        <a:lnTo>
                          <a:pt x="30409" y="16302"/>
                        </a:lnTo>
                        <a:lnTo>
                          <a:pt x="30409" y="16284"/>
                        </a:lnTo>
                        <a:lnTo>
                          <a:pt x="30446" y="16284"/>
                        </a:lnTo>
                        <a:lnTo>
                          <a:pt x="30446" y="16275"/>
                        </a:lnTo>
                        <a:lnTo>
                          <a:pt x="30474" y="16275"/>
                        </a:lnTo>
                        <a:lnTo>
                          <a:pt x="30474" y="16256"/>
                        </a:lnTo>
                        <a:lnTo>
                          <a:pt x="30502" y="16256"/>
                        </a:lnTo>
                        <a:lnTo>
                          <a:pt x="30502" y="16238"/>
                        </a:lnTo>
                        <a:lnTo>
                          <a:pt x="30539" y="16238"/>
                        </a:lnTo>
                        <a:lnTo>
                          <a:pt x="30539" y="16228"/>
                        </a:lnTo>
                        <a:lnTo>
                          <a:pt x="30567" y="16228"/>
                        </a:lnTo>
                        <a:lnTo>
                          <a:pt x="30567" y="16210"/>
                        </a:lnTo>
                        <a:lnTo>
                          <a:pt x="30613" y="16210"/>
                        </a:lnTo>
                        <a:lnTo>
                          <a:pt x="30613" y="16191"/>
                        </a:lnTo>
                        <a:lnTo>
                          <a:pt x="30678" y="16191"/>
                        </a:lnTo>
                        <a:lnTo>
                          <a:pt x="30678" y="16182"/>
                        </a:lnTo>
                        <a:lnTo>
                          <a:pt x="30724" y="16182"/>
                        </a:lnTo>
                        <a:lnTo>
                          <a:pt x="30724" y="16164"/>
                        </a:lnTo>
                        <a:lnTo>
                          <a:pt x="30780" y="16164"/>
                        </a:lnTo>
                        <a:lnTo>
                          <a:pt x="30780" y="16145"/>
                        </a:lnTo>
                        <a:lnTo>
                          <a:pt x="30873" y="16145"/>
                        </a:lnTo>
                        <a:lnTo>
                          <a:pt x="30873" y="16136"/>
                        </a:lnTo>
                        <a:lnTo>
                          <a:pt x="31197" y="16136"/>
                        </a:lnTo>
                        <a:lnTo>
                          <a:pt x="31197" y="16145"/>
                        </a:lnTo>
                        <a:lnTo>
                          <a:pt x="31289" y="16145"/>
                        </a:lnTo>
                        <a:lnTo>
                          <a:pt x="31289" y="16164"/>
                        </a:lnTo>
                        <a:lnTo>
                          <a:pt x="31373" y="16164"/>
                        </a:lnTo>
                        <a:lnTo>
                          <a:pt x="31373" y="16182"/>
                        </a:lnTo>
                        <a:lnTo>
                          <a:pt x="31419" y="16182"/>
                        </a:lnTo>
                        <a:lnTo>
                          <a:pt x="31419" y="16191"/>
                        </a:lnTo>
                        <a:lnTo>
                          <a:pt x="31465" y="16191"/>
                        </a:lnTo>
                        <a:lnTo>
                          <a:pt x="31465" y="16210"/>
                        </a:lnTo>
                        <a:lnTo>
                          <a:pt x="31493" y="16210"/>
                        </a:lnTo>
                        <a:lnTo>
                          <a:pt x="31493" y="16228"/>
                        </a:lnTo>
                        <a:lnTo>
                          <a:pt x="31539" y="16228"/>
                        </a:lnTo>
                        <a:lnTo>
                          <a:pt x="31539" y="16238"/>
                        </a:lnTo>
                        <a:lnTo>
                          <a:pt x="31586" y="16238"/>
                        </a:lnTo>
                        <a:lnTo>
                          <a:pt x="31586" y="16256"/>
                        </a:lnTo>
                        <a:lnTo>
                          <a:pt x="31632" y="16256"/>
                        </a:lnTo>
                        <a:lnTo>
                          <a:pt x="31632" y="16275"/>
                        </a:lnTo>
                        <a:lnTo>
                          <a:pt x="31651" y="16275"/>
                        </a:lnTo>
                        <a:lnTo>
                          <a:pt x="31651" y="16284"/>
                        </a:lnTo>
                        <a:lnTo>
                          <a:pt x="31678" y="16284"/>
                        </a:lnTo>
                        <a:lnTo>
                          <a:pt x="31678" y="16302"/>
                        </a:lnTo>
                        <a:lnTo>
                          <a:pt x="31697" y="16302"/>
                        </a:lnTo>
                        <a:lnTo>
                          <a:pt x="31697" y="16321"/>
                        </a:lnTo>
                        <a:lnTo>
                          <a:pt x="31725" y="16321"/>
                        </a:lnTo>
                        <a:lnTo>
                          <a:pt x="31725" y="16330"/>
                        </a:lnTo>
                        <a:lnTo>
                          <a:pt x="31743" y="16330"/>
                        </a:lnTo>
                        <a:lnTo>
                          <a:pt x="31743" y="16349"/>
                        </a:lnTo>
                        <a:lnTo>
                          <a:pt x="31771" y="16349"/>
                        </a:lnTo>
                        <a:lnTo>
                          <a:pt x="31771" y="16367"/>
                        </a:lnTo>
                        <a:lnTo>
                          <a:pt x="31799" y="16367"/>
                        </a:lnTo>
                        <a:lnTo>
                          <a:pt x="31799" y="16377"/>
                        </a:lnTo>
                        <a:lnTo>
                          <a:pt x="31817" y="16377"/>
                        </a:lnTo>
                        <a:lnTo>
                          <a:pt x="31817" y="16395"/>
                        </a:lnTo>
                        <a:lnTo>
                          <a:pt x="31845" y="16395"/>
                        </a:lnTo>
                        <a:lnTo>
                          <a:pt x="31845" y="16414"/>
                        </a:lnTo>
                        <a:lnTo>
                          <a:pt x="31864" y="16414"/>
                        </a:lnTo>
                        <a:lnTo>
                          <a:pt x="31864" y="16423"/>
                        </a:lnTo>
                        <a:lnTo>
                          <a:pt x="31882" y="16423"/>
                        </a:lnTo>
                        <a:lnTo>
                          <a:pt x="31882" y="16441"/>
                        </a:lnTo>
                        <a:lnTo>
                          <a:pt x="31891" y="16441"/>
                        </a:lnTo>
                        <a:lnTo>
                          <a:pt x="31891" y="16460"/>
                        </a:lnTo>
                        <a:lnTo>
                          <a:pt x="31910" y="16460"/>
                        </a:lnTo>
                        <a:lnTo>
                          <a:pt x="31910" y="16469"/>
                        </a:lnTo>
                        <a:lnTo>
                          <a:pt x="31928" y="16469"/>
                        </a:lnTo>
                        <a:lnTo>
                          <a:pt x="31928" y="16488"/>
                        </a:lnTo>
                        <a:lnTo>
                          <a:pt x="31956" y="16488"/>
                        </a:lnTo>
                        <a:lnTo>
                          <a:pt x="31956" y="16506"/>
                        </a:lnTo>
                        <a:lnTo>
                          <a:pt x="31975" y="16506"/>
                        </a:lnTo>
                        <a:lnTo>
                          <a:pt x="31975" y="16515"/>
                        </a:lnTo>
                        <a:lnTo>
                          <a:pt x="31984" y="16515"/>
                        </a:lnTo>
                        <a:lnTo>
                          <a:pt x="31984" y="16534"/>
                        </a:lnTo>
                        <a:lnTo>
                          <a:pt x="32003" y="16534"/>
                        </a:lnTo>
                        <a:lnTo>
                          <a:pt x="32003" y="16553"/>
                        </a:lnTo>
                        <a:lnTo>
                          <a:pt x="32021" y="16553"/>
                        </a:lnTo>
                        <a:lnTo>
                          <a:pt x="32021" y="16562"/>
                        </a:lnTo>
                        <a:lnTo>
                          <a:pt x="32030" y="16562"/>
                        </a:lnTo>
                        <a:lnTo>
                          <a:pt x="32030" y="16599"/>
                        </a:lnTo>
                        <a:lnTo>
                          <a:pt x="32049" y="16599"/>
                        </a:lnTo>
                        <a:lnTo>
                          <a:pt x="32049" y="16608"/>
                        </a:lnTo>
                        <a:lnTo>
                          <a:pt x="32067" y="16608"/>
                        </a:lnTo>
                        <a:lnTo>
                          <a:pt x="32067" y="16627"/>
                        </a:lnTo>
                        <a:lnTo>
                          <a:pt x="32077" y="16627"/>
                        </a:lnTo>
                        <a:lnTo>
                          <a:pt x="32077" y="16654"/>
                        </a:lnTo>
                        <a:lnTo>
                          <a:pt x="32095" y="16654"/>
                        </a:lnTo>
                        <a:lnTo>
                          <a:pt x="32095" y="16673"/>
                        </a:lnTo>
                        <a:lnTo>
                          <a:pt x="32114" y="16673"/>
                        </a:lnTo>
                        <a:lnTo>
                          <a:pt x="32114" y="16701"/>
                        </a:lnTo>
                        <a:lnTo>
                          <a:pt x="32123" y="16701"/>
                        </a:lnTo>
                        <a:lnTo>
                          <a:pt x="32123" y="16738"/>
                        </a:lnTo>
                        <a:lnTo>
                          <a:pt x="32142" y="16738"/>
                        </a:lnTo>
                        <a:lnTo>
                          <a:pt x="32142" y="16747"/>
                        </a:lnTo>
                        <a:lnTo>
                          <a:pt x="32160" y="16747"/>
                        </a:lnTo>
                        <a:lnTo>
                          <a:pt x="32160" y="16784"/>
                        </a:lnTo>
                        <a:lnTo>
                          <a:pt x="32169" y="16784"/>
                        </a:lnTo>
                        <a:lnTo>
                          <a:pt x="32169" y="16812"/>
                        </a:lnTo>
                        <a:lnTo>
                          <a:pt x="32188" y="16812"/>
                        </a:lnTo>
                        <a:lnTo>
                          <a:pt x="32188" y="16830"/>
                        </a:lnTo>
                        <a:lnTo>
                          <a:pt x="32206" y="16830"/>
                        </a:lnTo>
                        <a:lnTo>
                          <a:pt x="32206" y="16858"/>
                        </a:lnTo>
                        <a:lnTo>
                          <a:pt x="32216" y="16858"/>
                        </a:lnTo>
                        <a:lnTo>
                          <a:pt x="32216" y="16840"/>
                        </a:lnTo>
                        <a:lnTo>
                          <a:pt x="32253" y="16840"/>
                        </a:lnTo>
                        <a:lnTo>
                          <a:pt x="32253" y="16830"/>
                        </a:lnTo>
                        <a:lnTo>
                          <a:pt x="32262" y="16830"/>
                        </a:lnTo>
                        <a:lnTo>
                          <a:pt x="32262" y="16812"/>
                        </a:lnTo>
                        <a:lnTo>
                          <a:pt x="32280" y="16812"/>
                        </a:lnTo>
                        <a:lnTo>
                          <a:pt x="32280" y="16793"/>
                        </a:lnTo>
                        <a:lnTo>
                          <a:pt x="32299" y="16793"/>
                        </a:lnTo>
                        <a:lnTo>
                          <a:pt x="32299" y="16784"/>
                        </a:lnTo>
                        <a:lnTo>
                          <a:pt x="32327" y="16784"/>
                        </a:lnTo>
                        <a:lnTo>
                          <a:pt x="32327" y="16766"/>
                        </a:lnTo>
                        <a:lnTo>
                          <a:pt x="32345" y="16766"/>
                        </a:lnTo>
                        <a:lnTo>
                          <a:pt x="32345" y="16747"/>
                        </a:lnTo>
                        <a:lnTo>
                          <a:pt x="32355" y="16747"/>
                        </a:lnTo>
                        <a:lnTo>
                          <a:pt x="32355" y="16738"/>
                        </a:lnTo>
                        <a:lnTo>
                          <a:pt x="32392" y="16738"/>
                        </a:lnTo>
                        <a:lnTo>
                          <a:pt x="32392" y="16719"/>
                        </a:lnTo>
                        <a:lnTo>
                          <a:pt x="32401" y="16719"/>
                        </a:lnTo>
                        <a:lnTo>
                          <a:pt x="32401" y="16701"/>
                        </a:lnTo>
                        <a:lnTo>
                          <a:pt x="32419" y="16701"/>
                        </a:lnTo>
                        <a:lnTo>
                          <a:pt x="32419" y="16691"/>
                        </a:lnTo>
                        <a:lnTo>
                          <a:pt x="32447" y="16691"/>
                        </a:lnTo>
                        <a:lnTo>
                          <a:pt x="32447" y="16673"/>
                        </a:lnTo>
                        <a:lnTo>
                          <a:pt x="32466" y="16673"/>
                        </a:lnTo>
                        <a:lnTo>
                          <a:pt x="32466" y="16654"/>
                        </a:lnTo>
                        <a:lnTo>
                          <a:pt x="32484" y="16654"/>
                        </a:lnTo>
                        <a:lnTo>
                          <a:pt x="32484" y="16645"/>
                        </a:lnTo>
                        <a:lnTo>
                          <a:pt x="32512" y="16645"/>
                        </a:lnTo>
                        <a:lnTo>
                          <a:pt x="32512" y="16627"/>
                        </a:lnTo>
                        <a:lnTo>
                          <a:pt x="32531" y="16627"/>
                        </a:lnTo>
                        <a:lnTo>
                          <a:pt x="32531" y="16608"/>
                        </a:lnTo>
                        <a:lnTo>
                          <a:pt x="32540" y="16608"/>
                        </a:lnTo>
                        <a:lnTo>
                          <a:pt x="32540" y="16599"/>
                        </a:lnTo>
                        <a:lnTo>
                          <a:pt x="32577" y="16599"/>
                        </a:lnTo>
                        <a:lnTo>
                          <a:pt x="32577" y="16580"/>
                        </a:lnTo>
                        <a:lnTo>
                          <a:pt x="32586" y="16580"/>
                        </a:lnTo>
                        <a:lnTo>
                          <a:pt x="32586" y="16562"/>
                        </a:lnTo>
                        <a:lnTo>
                          <a:pt x="32623" y="16562"/>
                        </a:lnTo>
                        <a:lnTo>
                          <a:pt x="32623" y="16553"/>
                        </a:lnTo>
                        <a:lnTo>
                          <a:pt x="32651" y="16553"/>
                        </a:lnTo>
                        <a:lnTo>
                          <a:pt x="32651" y="16534"/>
                        </a:lnTo>
                        <a:lnTo>
                          <a:pt x="32669" y="16534"/>
                        </a:lnTo>
                        <a:lnTo>
                          <a:pt x="32669" y="16515"/>
                        </a:lnTo>
                        <a:lnTo>
                          <a:pt x="32697" y="16515"/>
                        </a:lnTo>
                        <a:lnTo>
                          <a:pt x="32697" y="16506"/>
                        </a:lnTo>
                        <a:lnTo>
                          <a:pt x="32716" y="16506"/>
                        </a:lnTo>
                        <a:lnTo>
                          <a:pt x="32716" y="16488"/>
                        </a:lnTo>
                        <a:lnTo>
                          <a:pt x="32744" y="16488"/>
                        </a:lnTo>
                        <a:lnTo>
                          <a:pt x="32744" y="16469"/>
                        </a:lnTo>
                        <a:lnTo>
                          <a:pt x="32762" y="16469"/>
                        </a:lnTo>
                        <a:lnTo>
                          <a:pt x="32762" y="16460"/>
                        </a:lnTo>
                        <a:lnTo>
                          <a:pt x="32790" y="16460"/>
                        </a:lnTo>
                        <a:lnTo>
                          <a:pt x="32790" y="16441"/>
                        </a:lnTo>
                        <a:lnTo>
                          <a:pt x="32808" y="16441"/>
                        </a:lnTo>
                        <a:lnTo>
                          <a:pt x="32808" y="16423"/>
                        </a:lnTo>
                        <a:lnTo>
                          <a:pt x="32836" y="16423"/>
                        </a:lnTo>
                        <a:lnTo>
                          <a:pt x="32836" y="16414"/>
                        </a:lnTo>
                        <a:lnTo>
                          <a:pt x="32864" y="16414"/>
                        </a:lnTo>
                        <a:lnTo>
                          <a:pt x="32864" y="16395"/>
                        </a:lnTo>
                        <a:lnTo>
                          <a:pt x="32883" y="16395"/>
                        </a:lnTo>
                        <a:lnTo>
                          <a:pt x="32883" y="16377"/>
                        </a:lnTo>
                        <a:lnTo>
                          <a:pt x="32910" y="16377"/>
                        </a:lnTo>
                        <a:lnTo>
                          <a:pt x="32910" y="16367"/>
                        </a:lnTo>
                        <a:lnTo>
                          <a:pt x="32947" y="16367"/>
                        </a:lnTo>
                        <a:lnTo>
                          <a:pt x="32947" y="16349"/>
                        </a:lnTo>
                        <a:lnTo>
                          <a:pt x="32975" y="16349"/>
                        </a:lnTo>
                        <a:lnTo>
                          <a:pt x="32975" y="16330"/>
                        </a:lnTo>
                        <a:lnTo>
                          <a:pt x="33003" y="16330"/>
                        </a:lnTo>
                        <a:lnTo>
                          <a:pt x="33003" y="16321"/>
                        </a:lnTo>
                        <a:lnTo>
                          <a:pt x="33040" y="16321"/>
                        </a:lnTo>
                        <a:lnTo>
                          <a:pt x="33040" y="16302"/>
                        </a:lnTo>
                        <a:lnTo>
                          <a:pt x="33068" y="16302"/>
                        </a:lnTo>
                        <a:lnTo>
                          <a:pt x="33068" y="16284"/>
                        </a:lnTo>
                        <a:lnTo>
                          <a:pt x="33086" y="16284"/>
                        </a:lnTo>
                        <a:lnTo>
                          <a:pt x="33086" y="16275"/>
                        </a:lnTo>
                        <a:lnTo>
                          <a:pt x="33114" y="16275"/>
                        </a:lnTo>
                        <a:lnTo>
                          <a:pt x="33114" y="16256"/>
                        </a:lnTo>
                        <a:lnTo>
                          <a:pt x="33142" y="16256"/>
                        </a:lnTo>
                        <a:lnTo>
                          <a:pt x="33142" y="16238"/>
                        </a:lnTo>
                        <a:lnTo>
                          <a:pt x="33179" y="16238"/>
                        </a:lnTo>
                        <a:lnTo>
                          <a:pt x="33179" y="16228"/>
                        </a:lnTo>
                        <a:lnTo>
                          <a:pt x="33207" y="16228"/>
                        </a:lnTo>
                        <a:lnTo>
                          <a:pt x="33207" y="16210"/>
                        </a:lnTo>
                        <a:lnTo>
                          <a:pt x="33234" y="16210"/>
                        </a:lnTo>
                        <a:lnTo>
                          <a:pt x="33234" y="16191"/>
                        </a:lnTo>
                        <a:lnTo>
                          <a:pt x="33272" y="16191"/>
                        </a:lnTo>
                        <a:lnTo>
                          <a:pt x="33272" y="16182"/>
                        </a:lnTo>
                        <a:lnTo>
                          <a:pt x="33318" y="16182"/>
                        </a:lnTo>
                        <a:lnTo>
                          <a:pt x="33318" y="16164"/>
                        </a:lnTo>
                        <a:lnTo>
                          <a:pt x="33346" y="16164"/>
                        </a:lnTo>
                        <a:lnTo>
                          <a:pt x="33346" y="16145"/>
                        </a:lnTo>
                        <a:lnTo>
                          <a:pt x="33373" y="16145"/>
                        </a:lnTo>
                        <a:lnTo>
                          <a:pt x="33373" y="16136"/>
                        </a:lnTo>
                        <a:lnTo>
                          <a:pt x="33420" y="16136"/>
                        </a:lnTo>
                        <a:lnTo>
                          <a:pt x="33420" y="16117"/>
                        </a:lnTo>
                        <a:lnTo>
                          <a:pt x="33457" y="16117"/>
                        </a:lnTo>
                        <a:lnTo>
                          <a:pt x="33457" y="16099"/>
                        </a:lnTo>
                        <a:lnTo>
                          <a:pt x="33503" y="16099"/>
                        </a:lnTo>
                        <a:lnTo>
                          <a:pt x="33503" y="16089"/>
                        </a:lnTo>
                        <a:lnTo>
                          <a:pt x="33531" y="16089"/>
                        </a:lnTo>
                        <a:lnTo>
                          <a:pt x="33531" y="16071"/>
                        </a:lnTo>
                        <a:lnTo>
                          <a:pt x="33577" y="16071"/>
                        </a:lnTo>
                        <a:lnTo>
                          <a:pt x="33577" y="16052"/>
                        </a:lnTo>
                        <a:lnTo>
                          <a:pt x="33605" y="16052"/>
                        </a:lnTo>
                        <a:lnTo>
                          <a:pt x="33605" y="16043"/>
                        </a:lnTo>
                        <a:lnTo>
                          <a:pt x="33651" y="16043"/>
                        </a:lnTo>
                        <a:lnTo>
                          <a:pt x="33651" y="16025"/>
                        </a:lnTo>
                        <a:lnTo>
                          <a:pt x="33698" y="16025"/>
                        </a:lnTo>
                        <a:lnTo>
                          <a:pt x="33698" y="16006"/>
                        </a:lnTo>
                        <a:lnTo>
                          <a:pt x="33744" y="16006"/>
                        </a:lnTo>
                        <a:lnTo>
                          <a:pt x="33744" y="15997"/>
                        </a:lnTo>
                        <a:lnTo>
                          <a:pt x="33790" y="15997"/>
                        </a:lnTo>
                        <a:lnTo>
                          <a:pt x="33790" y="15978"/>
                        </a:lnTo>
                        <a:lnTo>
                          <a:pt x="33837" y="15978"/>
                        </a:lnTo>
                        <a:lnTo>
                          <a:pt x="33837" y="15960"/>
                        </a:lnTo>
                        <a:lnTo>
                          <a:pt x="33883" y="15960"/>
                        </a:lnTo>
                        <a:lnTo>
                          <a:pt x="33883" y="15950"/>
                        </a:lnTo>
                        <a:lnTo>
                          <a:pt x="33948" y="15950"/>
                        </a:lnTo>
                        <a:lnTo>
                          <a:pt x="33948" y="15932"/>
                        </a:lnTo>
                        <a:lnTo>
                          <a:pt x="33994" y="15932"/>
                        </a:lnTo>
                        <a:lnTo>
                          <a:pt x="33994" y="15913"/>
                        </a:lnTo>
                        <a:lnTo>
                          <a:pt x="34040" y="15913"/>
                        </a:lnTo>
                        <a:lnTo>
                          <a:pt x="34040" y="15904"/>
                        </a:lnTo>
                        <a:lnTo>
                          <a:pt x="34114" y="15904"/>
                        </a:lnTo>
                        <a:lnTo>
                          <a:pt x="34114" y="15886"/>
                        </a:lnTo>
                        <a:lnTo>
                          <a:pt x="34179" y="15886"/>
                        </a:lnTo>
                        <a:lnTo>
                          <a:pt x="34179" y="15867"/>
                        </a:lnTo>
                        <a:lnTo>
                          <a:pt x="34253" y="15867"/>
                        </a:lnTo>
                        <a:lnTo>
                          <a:pt x="34253" y="15858"/>
                        </a:lnTo>
                        <a:lnTo>
                          <a:pt x="34318" y="15858"/>
                        </a:lnTo>
                        <a:lnTo>
                          <a:pt x="34318" y="15839"/>
                        </a:lnTo>
                        <a:lnTo>
                          <a:pt x="34392" y="15839"/>
                        </a:lnTo>
                        <a:lnTo>
                          <a:pt x="34392" y="15821"/>
                        </a:lnTo>
                        <a:lnTo>
                          <a:pt x="34485" y="15821"/>
                        </a:lnTo>
                        <a:lnTo>
                          <a:pt x="34485" y="15812"/>
                        </a:lnTo>
                        <a:lnTo>
                          <a:pt x="34596" y="15812"/>
                        </a:lnTo>
                        <a:lnTo>
                          <a:pt x="34596" y="15793"/>
                        </a:lnTo>
                        <a:lnTo>
                          <a:pt x="34717" y="15793"/>
                        </a:lnTo>
                        <a:lnTo>
                          <a:pt x="34717" y="15774"/>
                        </a:lnTo>
                        <a:lnTo>
                          <a:pt x="34846" y="15774"/>
                        </a:lnTo>
                        <a:lnTo>
                          <a:pt x="34846" y="15765"/>
                        </a:lnTo>
                        <a:lnTo>
                          <a:pt x="35106" y="15765"/>
                        </a:lnTo>
                        <a:lnTo>
                          <a:pt x="35106" y="15747"/>
                        </a:lnTo>
                        <a:lnTo>
                          <a:pt x="35411" y="15747"/>
                        </a:lnTo>
                        <a:lnTo>
                          <a:pt x="35411" y="15765"/>
                        </a:lnTo>
                        <a:lnTo>
                          <a:pt x="35661" y="15765"/>
                        </a:lnTo>
                        <a:lnTo>
                          <a:pt x="35661" y="15774"/>
                        </a:lnTo>
                        <a:lnTo>
                          <a:pt x="35782" y="15774"/>
                        </a:lnTo>
                        <a:lnTo>
                          <a:pt x="35782" y="15793"/>
                        </a:lnTo>
                        <a:lnTo>
                          <a:pt x="35911" y="15793"/>
                        </a:lnTo>
                        <a:lnTo>
                          <a:pt x="35911" y="15812"/>
                        </a:lnTo>
                        <a:lnTo>
                          <a:pt x="36013" y="15812"/>
                        </a:lnTo>
                        <a:lnTo>
                          <a:pt x="36013" y="15821"/>
                        </a:lnTo>
                        <a:lnTo>
                          <a:pt x="36124" y="15821"/>
                        </a:lnTo>
                        <a:lnTo>
                          <a:pt x="36124" y="15839"/>
                        </a:lnTo>
                        <a:lnTo>
                          <a:pt x="36189" y="15839"/>
                        </a:lnTo>
                        <a:lnTo>
                          <a:pt x="36189" y="15858"/>
                        </a:lnTo>
                        <a:lnTo>
                          <a:pt x="36263" y="15858"/>
                        </a:lnTo>
                        <a:lnTo>
                          <a:pt x="36263" y="15867"/>
                        </a:lnTo>
                        <a:lnTo>
                          <a:pt x="36328" y="15867"/>
                        </a:lnTo>
                        <a:lnTo>
                          <a:pt x="36328" y="15886"/>
                        </a:lnTo>
                        <a:lnTo>
                          <a:pt x="36384" y="15886"/>
                        </a:lnTo>
                        <a:lnTo>
                          <a:pt x="36384" y="15904"/>
                        </a:lnTo>
                        <a:lnTo>
                          <a:pt x="36449" y="15904"/>
                        </a:lnTo>
                        <a:lnTo>
                          <a:pt x="36449" y="15913"/>
                        </a:lnTo>
                        <a:lnTo>
                          <a:pt x="36523" y="15913"/>
                        </a:lnTo>
                        <a:lnTo>
                          <a:pt x="36523" y="15932"/>
                        </a:lnTo>
                        <a:lnTo>
                          <a:pt x="36569" y="15932"/>
                        </a:lnTo>
                        <a:lnTo>
                          <a:pt x="36569" y="15950"/>
                        </a:lnTo>
                        <a:lnTo>
                          <a:pt x="36615" y="15950"/>
                        </a:lnTo>
                        <a:lnTo>
                          <a:pt x="36615" y="15960"/>
                        </a:lnTo>
                        <a:lnTo>
                          <a:pt x="36680" y="15960"/>
                        </a:lnTo>
                        <a:lnTo>
                          <a:pt x="36680" y="15978"/>
                        </a:lnTo>
                        <a:lnTo>
                          <a:pt x="36726" y="15978"/>
                        </a:lnTo>
                        <a:lnTo>
                          <a:pt x="36726" y="15997"/>
                        </a:lnTo>
                        <a:lnTo>
                          <a:pt x="36773" y="15997"/>
                        </a:lnTo>
                        <a:lnTo>
                          <a:pt x="36773" y="16006"/>
                        </a:lnTo>
                        <a:lnTo>
                          <a:pt x="36819" y="16006"/>
                        </a:lnTo>
                        <a:lnTo>
                          <a:pt x="36819" y="16025"/>
                        </a:lnTo>
                        <a:lnTo>
                          <a:pt x="36865" y="16025"/>
                        </a:lnTo>
                        <a:lnTo>
                          <a:pt x="36865" y="16043"/>
                        </a:lnTo>
                        <a:lnTo>
                          <a:pt x="36912" y="16043"/>
                        </a:lnTo>
                        <a:lnTo>
                          <a:pt x="36912" y="16052"/>
                        </a:lnTo>
                        <a:lnTo>
                          <a:pt x="36940" y="16052"/>
                        </a:lnTo>
                        <a:lnTo>
                          <a:pt x="36940" y="16071"/>
                        </a:lnTo>
                        <a:lnTo>
                          <a:pt x="36986" y="16071"/>
                        </a:lnTo>
                        <a:lnTo>
                          <a:pt x="36986" y="16089"/>
                        </a:lnTo>
                        <a:lnTo>
                          <a:pt x="37023" y="16089"/>
                        </a:lnTo>
                        <a:lnTo>
                          <a:pt x="37023" y="16099"/>
                        </a:lnTo>
                        <a:lnTo>
                          <a:pt x="37069" y="16099"/>
                        </a:lnTo>
                        <a:lnTo>
                          <a:pt x="37069" y="16117"/>
                        </a:lnTo>
                        <a:lnTo>
                          <a:pt x="37097" y="16117"/>
                        </a:lnTo>
                        <a:lnTo>
                          <a:pt x="37097" y="16136"/>
                        </a:lnTo>
                        <a:lnTo>
                          <a:pt x="37125" y="16136"/>
                        </a:lnTo>
                        <a:lnTo>
                          <a:pt x="37125" y="16145"/>
                        </a:lnTo>
                        <a:lnTo>
                          <a:pt x="37171" y="16145"/>
                        </a:lnTo>
                        <a:lnTo>
                          <a:pt x="37171" y="16164"/>
                        </a:lnTo>
                        <a:lnTo>
                          <a:pt x="37208" y="16164"/>
                        </a:lnTo>
                        <a:lnTo>
                          <a:pt x="37208" y="16182"/>
                        </a:lnTo>
                        <a:lnTo>
                          <a:pt x="37236" y="16182"/>
                        </a:lnTo>
                        <a:lnTo>
                          <a:pt x="37236" y="16191"/>
                        </a:lnTo>
                        <a:lnTo>
                          <a:pt x="37264" y="16191"/>
                        </a:lnTo>
                        <a:lnTo>
                          <a:pt x="37264" y="16210"/>
                        </a:lnTo>
                        <a:lnTo>
                          <a:pt x="37301" y="16210"/>
                        </a:lnTo>
                        <a:lnTo>
                          <a:pt x="37301" y="16228"/>
                        </a:lnTo>
                        <a:lnTo>
                          <a:pt x="37329" y="16228"/>
                        </a:lnTo>
                        <a:lnTo>
                          <a:pt x="37329" y="16238"/>
                        </a:lnTo>
                        <a:lnTo>
                          <a:pt x="37356" y="16238"/>
                        </a:lnTo>
                        <a:lnTo>
                          <a:pt x="37356" y="16256"/>
                        </a:lnTo>
                        <a:lnTo>
                          <a:pt x="37393" y="16256"/>
                        </a:lnTo>
                        <a:lnTo>
                          <a:pt x="37393" y="16275"/>
                        </a:lnTo>
                        <a:lnTo>
                          <a:pt x="37421" y="16275"/>
                        </a:lnTo>
                        <a:lnTo>
                          <a:pt x="37421" y="16284"/>
                        </a:lnTo>
                        <a:lnTo>
                          <a:pt x="37449" y="16284"/>
                        </a:lnTo>
                        <a:lnTo>
                          <a:pt x="37449" y="16302"/>
                        </a:lnTo>
                        <a:lnTo>
                          <a:pt x="37486" y="16302"/>
                        </a:lnTo>
                        <a:lnTo>
                          <a:pt x="37486" y="16321"/>
                        </a:lnTo>
                        <a:lnTo>
                          <a:pt x="37514" y="16321"/>
                        </a:lnTo>
                        <a:lnTo>
                          <a:pt x="37514" y="16330"/>
                        </a:lnTo>
                        <a:lnTo>
                          <a:pt x="37542" y="16330"/>
                        </a:lnTo>
                        <a:lnTo>
                          <a:pt x="37542" y="16349"/>
                        </a:lnTo>
                        <a:lnTo>
                          <a:pt x="37579" y="16349"/>
                        </a:lnTo>
                        <a:lnTo>
                          <a:pt x="37579" y="16367"/>
                        </a:lnTo>
                        <a:lnTo>
                          <a:pt x="37588" y="16367"/>
                        </a:lnTo>
                        <a:lnTo>
                          <a:pt x="37588" y="16377"/>
                        </a:lnTo>
                        <a:lnTo>
                          <a:pt x="37625" y="16377"/>
                        </a:lnTo>
                        <a:lnTo>
                          <a:pt x="37625" y="16395"/>
                        </a:lnTo>
                        <a:lnTo>
                          <a:pt x="37653" y="16395"/>
                        </a:lnTo>
                        <a:lnTo>
                          <a:pt x="37653" y="16414"/>
                        </a:lnTo>
                        <a:lnTo>
                          <a:pt x="37671" y="16414"/>
                        </a:lnTo>
                        <a:lnTo>
                          <a:pt x="37671" y="16423"/>
                        </a:lnTo>
                        <a:lnTo>
                          <a:pt x="37699" y="16423"/>
                        </a:lnTo>
                        <a:lnTo>
                          <a:pt x="37699" y="16441"/>
                        </a:lnTo>
                        <a:lnTo>
                          <a:pt x="37727" y="16441"/>
                        </a:lnTo>
                        <a:lnTo>
                          <a:pt x="37727" y="16460"/>
                        </a:lnTo>
                        <a:lnTo>
                          <a:pt x="37745" y="16460"/>
                        </a:lnTo>
                        <a:lnTo>
                          <a:pt x="37745" y="16469"/>
                        </a:lnTo>
                        <a:lnTo>
                          <a:pt x="37773" y="16469"/>
                        </a:lnTo>
                        <a:lnTo>
                          <a:pt x="37773" y="16488"/>
                        </a:lnTo>
                        <a:lnTo>
                          <a:pt x="37810" y="16488"/>
                        </a:lnTo>
                        <a:lnTo>
                          <a:pt x="37810" y="16506"/>
                        </a:lnTo>
                        <a:lnTo>
                          <a:pt x="37819" y="16506"/>
                        </a:lnTo>
                        <a:lnTo>
                          <a:pt x="37819" y="16515"/>
                        </a:lnTo>
                        <a:lnTo>
                          <a:pt x="37857" y="16515"/>
                        </a:lnTo>
                        <a:lnTo>
                          <a:pt x="37857" y="16534"/>
                        </a:lnTo>
                        <a:lnTo>
                          <a:pt x="37866" y="16534"/>
                        </a:lnTo>
                        <a:lnTo>
                          <a:pt x="37866" y="16553"/>
                        </a:lnTo>
                        <a:lnTo>
                          <a:pt x="37884" y="16553"/>
                        </a:lnTo>
                        <a:lnTo>
                          <a:pt x="37884" y="16562"/>
                        </a:lnTo>
                        <a:lnTo>
                          <a:pt x="37912" y="16562"/>
                        </a:lnTo>
                        <a:lnTo>
                          <a:pt x="37912" y="16580"/>
                        </a:lnTo>
                        <a:lnTo>
                          <a:pt x="37931" y="16580"/>
                        </a:lnTo>
                        <a:lnTo>
                          <a:pt x="37931" y="16599"/>
                        </a:lnTo>
                        <a:lnTo>
                          <a:pt x="37958" y="16599"/>
                        </a:lnTo>
                        <a:lnTo>
                          <a:pt x="37958" y="16608"/>
                        </a:lnTo>
                        <a:lnTo>
                          <a:pt x="37977" y="16608"/>
                        </a:lnTo>
                        <a:lnTo>
                          <a:pt x="37977" y="16627"/>
                        </a:lnTo>
                        <a:lnTo>
                          <a:pt x="38005" y="16627"/>
                        </a:lnTo>
                        <a:lnTo>
                          <a:pt x="38005" y="16645"/>
                        </a:lnTo>
                        <a:lnTo>
                          <a:pt x="38023" y="16645"/>
                        </a:lnTo>
                        <a:lnTo>
                          <a:pt x="38023" y="16654"/>
                        </a:lnTo>
                        <a:lnTo>
                          <a:pt x="38042" y="16654"/>
                        </a:lnTo>
                        <a:lnTo>
                          <a:pt x="38042" y="16673"/>
                        </a:lnTo>
                        <a:lnTo>
                          <a:pt x="38070" y="16673"/>
                        </a:lnTo>
                        <a:lnTo>
                          <a:pt x="38070" y="16691"/>
                        </a:lnTo>
                        <a:lnTo>
                          <a:pt x="38088" y="16691"/>
                        </a:lnTo>
                        <a:lnTo>
                          <a:pt x="38088" y="16701"/>
                        </a:lnTo>
                        <a:lnTo>
                          <a:pt x="38097" y="16701"/>
                        </a:lnTo>
                        <a:lnTo>
                          <a:pt x="38097" y="16719"/>
                        </a:lnTo>
                        <a:lnTo>
                          <a:pt x="38134" y="16719"/>
                        </a:lnTo>
                        <a:lnTo>
                          <a:pt x="38134" y="16738"/>
                        </a:lnTo>
                        <a:lnTo>
                          <a:pt x="38144" y="16738"/>
                        </a:lnTo>
                        <a:lnTo>
                          <a:pt x="38144" y="16747"/>
                        </a:lnTo>
                        <a:lnTo>
                          <a:pt x="38162" y="16747"/>
                        </a:lnTo>
                        <a:lnTo>
                          <a:pt x="38162" y="16766"/>
                        </a:lnTo>
                        <a:lnTo>
                          <a:pt x="38181" y="16766"/>
                        </a:lnTo>
                        <a:lnTo>
                          <a:pt x="38181" y="16784"/>
                        </a:lnTo>
                        <a:lnTo>
                          <a:pt x="38208" y="16784"/>
                        </a:lnTo>
                        <a:lnTo>
                          <a:pt x="38208" y="16793"/>
                        </a:lnTo>
                        <a:lnTo>
                          <a:pt x="38227" y="16793"/>
                        </a:lnTo>
                        <a:lnTo>
                          <a:pt x="38227" y="16812"/>
                        </a:lnTo>
                        <a:lnTo>
                          <a:pt x="38236" y="16812"/>
                        </a:lnTo>
                        <a:lnTo>
                          <a:pt x="38236" y="16830"/>
                        </a:lnTo>
                        <a:lnTo>
                          <a:pt x="38255" y="16830"/>
                        </a:lnTo>
                        <a:lnTo>
                          <a:pt x="38255" y="16840"/>
                        </a:lnTo>
                        <a:lnTo>
                          <a:pt x="38283" y="16840"/>
                        </a:lnTo>
                        <a:lnTo>
                          <a:pt x="38283" y="16858"/>
                        </a:lnTo>
                        <a:lnTo>
                          <a:pt x="38301" y="16858"/>
                        </a:lnTo>
                        <a:lnTo>
                          <a:pt x="38301" y="16877"/>
                        </a:lnTo>
                        <a:lnTo>
                          <a:pt x="38320" y="16877"/>
                        </a:lnTo>
                        <a:lnTo>
                          <a:pt x="38320" y="16886"/>
                        </a:lnTo>
                        <a:lnTo>
                          <a:pt x="38329" y="16886"/>
                        </a:lnTo>
                        <a:lnTo>
                          <a:pt x="38329" y="16905"/>
                        </a:lnTo>
                        <a:lnTo>
                          <a:pt x="38347" y="16905"/>
                        </a:lnTo>
                        <a:lnTo>
                          <a:pt x="38347" y="16923"/>
                        </a:lnTo>
                        <a:lnTo>
                          <a:pt x="38366" y="16923"/>
                        </a:lnTo>
                        <a:lnTo>
                          <a:pt x="38366" y="16932"/>
                        </a:lnTo>
                        <a:lnTo>
                          <a:pt x="38375" y="16932"/>
                        </a:lnTo>
                        <a:lnTo>
                          <a:pt x="38375" y="16951"/>
                        </a:lnTo>
                        <a:lnTo>
                          <a:pt x="38412" y="16951"/>
                        </a:lnTo>
                        <a:lnTo>
                          <a:pt x="38412" y="16969"/>
                        </a:lnTo>
                        <a:lnTo>
                          <a:pt x="38422" y="16969"/>
                        </a:lnTo>
                        <a:lnTo>
                          <a:pt x="38422" y="16979"/>
                        </a:lnTo>
                        <a:lnTo>
                          <a:pt x="38440" y="16979"/>
                        </a:lnTo>
                        <a:lnTo>
                          <a:pt x="38440" y="16997"/>
                        </a:lnTo>
                        <a:lnTo>
                          <a:pt x="38459" y="16997"/>
                        </a:lnTo>
                        <a:lnTo>
                          <a:pt x="38459" y="17016"/>
                        </a:lnTo>
                        <a:lnTo>
                          <a:pt x="38468" y="17016"/>
                        </a:lnTo>
                        <a:lnTo>
                          <a:pt x="38468" y="17025"/>
                        </a:lnTo>
                        <a:lnTo>
                          <a:pt x="38486" y="17025"/>
                        </a:lnTo>
                        <a:lnTo>
                          <a:pt x="38486" y="17043"/>
                        </a:lnTo>
                        <a:lnTo>
                          <a:pt x="38505" y="17043"/>
                        </a:lnTo>
                        <a:lnTo>
                          <a:pt x="38505" y="17062"/>
                        </a:lnTo>
                        <a:lnTo>
                          <a:pt x="38514" y="17062"/>
                        </a:lnTo>
                        <a:lnTo>
                          <a:pt x="38514" y="17071"/>
                        </a:lnTo>
                        <a:lnTo>
                          <a:pt x="38533" y="17071"/>
                        </a:lnTo>
                        <a:lnTo>
                          <a:pt x="38533" y="17090"/>
                        </a:lnTo>
                        <a:lnTo>
                          <a:pt x="38551" y="17090"/>
                        </a:lnTo>
                        <a:lnTo>
                          <a:pt x="38551" y="17108"/>
                        </a:lnTo>
                        <a:lnTo>
                          <a:pt x="38560" y="17108"/>
                        </a:lnTo>
                        <a:lnTo>
                          <a:pt x="38560" y="17118"/>
                        </a:lnTo>
                        <a:lnTo>
                          <a:pt x="38579" y="17118"/>
                        </a:lnTo>
                        <a:lnTo>
                          <a:pt x="38579" y="17136"/>
                        </a:lnTo>
                        <a:lnTo>
                          <a:pt x="38598" y="17136"/>
                        </a:lnTo>
                        <a:lnTo>
                          <a:pt x="38598" y="17155"/>
                        </a:lnTo>
                        <a:lnTo>
                          <a:pt x="38607" y="17155"/>
                        </a:lnTo>
                        <a:lnTo>
                          <a:pt x="38607" y="17164"/>
                        </a:lnTo>
                        <a:lnTo>
                          <a:pt x="38625" y="17164"/>
                        </a:lnTo>
                        <a:lnTo>
                          <a:pt x="38625" y="17182"/>
                        </a:lnTo>
                        <a:lnTo>
                          <a:pt x="38644" y="17182"/>
                        </a:lnTo>
                        <a:lnTo>
                          <a:pt x="38644" y="17201"/>
                        </a:lnTo>
                        <a:lnTo>
                          <a:pt x="38653" y="17201"/>
                        </a:lnTo>
                        <a:lnTo>
                          <a:pt x="38653" y="17210"/>
                        </a:lnTo>
                        <a:lnTo>
                          <a:pt x="38672" y="17210"/>
                        </a:lnTo>
                        <a:lnTo>
                          <a:pt x="38672" y="17229"/>
                        </a:lnTo>
                        <a:lnTo>
                          <a:pt x="38690" y="17229"/>
                        </a:lnTo>
                        <a:lnTo>
                          <a:pt x="38690" y="17247"/>
                        </a:lnTo>
                        <a:lnTo>
                          <a:pt x="38699" y="17247"/>
                        </a:lnTo>
                        <a:lnTo>
                          <a:pt x="38699" y="17256"/>
                        </a:lnTo>
                        <a:lnTo>
                          <a:pt x="38718" y="17256"/>
                        </a:lnTo>
                        <a:lnTo>
                          <a:pt x="38718" y="17275"/>
                        </a:lnTo>
                        <a:lnTo>
                          <a:pt x="38736" y="17275"/>
                        </a:lnTo>
                        <a:lnTo>
                          <a:pt x="38736" y="17294"/>
                        </a:lnTo>
                        <a:lnTo>
                          <a:pt x="38746" y="17294"/>
                        </a:lnTo>
                        <a:lnTo>
                          <a:pt x="38746" y="17321"/>
                        </a:lnTo>
                        <a:lnTo>
                          <a:pt x="38764" y="17321"/>
                        </a:lnTo>
                        <a:lnTo>
                          <a:pt x="38764" y="17340"/>
                        </a:lnTo>
                        <a:lnTo>
                          <a:pt x="38783" y="17340"/>
                        </a:lnTo>
                        <a:lnTo>
                          <a:pt x="38783" y="17349"/>
                        </a:lnTo>
                        <a:lnTo>
                          <a:pt x="38792" y="17349"/>
                        </a:lnTo>
                        <a:lnTo>
                          <a:pt x="38792" y="17368"/>
                        </a:lnTo>
                        <a:lnTo>
                          <a:pt x="38811" y="17368"/>
                        </a:lnTo>
                        <a:lnTo>
                          <a:pt x="38811" y="17386"/>
                        </a:lnTo>
                        <a:lnTo>
                          <a:pt x="38829" y="17386"/>
                        </a:lnTo>
                        <a:lnTo>
                          <a:pt x="38829" y="17414"/>
                        </a:lnTo>
                        <a:lnTo>
                          <a:pt x="38838" y="17414"/>
                        </a:lnTo>
                        <a:lnTo>
                          <a:pt x="38838" y="17432"/>
                        </a:lnTo>
                        <a:lnTo>
                          <a:pt x="38857" y="17432"/>
                        </a:lnTo>
                        <a:lnTo>
                          <a:pt x="38857" y="17442"/>
                        </a:lnTo>
                        <a:lnTo>
                          <a:pt x="38875" y="17442"/>
                        </a:lnTo>
                        <a:lnTo>
                          <a:pt x="38875" y="17460"/>
                        </a:lnTo>
                        <a:lnTo>
                          <a:pt x="38885" y="17460"/>
                        </a:lnTo>
                        <a:lnTo>
                          <a:pt x="38885" y="17479"/>
                        </a:lnTo>
                        <a:lnTo>
                          <a:pt x="38903" y="17479"/>
                        </a:lnTo>
                        <a:lnTo>
                          <a:pt x="38903" y="17507"/>
                        </a:lnTo>
                        <a:lnTo>
                          <a:pt x="38922" y="17507"/>
                        </a:lnTo>
                        <a:lnTo>
                          <a:pt x="38922" y="17525"/>
                        </a:lnTo>
                        <a:lnTo>
                          <a:pt x="38931" y="17525"/>
                        </a:lnTo>
                        <a:lnTo>
                          <a:pt x="38931" y="17534"/>
                        </a:lnTo>
                        <a:lnTo>
                          <a:pt x="38949" y="17534"/>
                        </a:lnTo>
                        <a:lnTo>
                          <a:pt x="38949" y="17553"/>
                        </a:lnTo>
                        <a:lnTo>
                          <a:pt x="38968" y="17553"/>
                        </a:lnTo>
                        <a:lnTo>
                          <a:pt x="38968" y="17581"/>
                        </a:lnTo>
                        <a:lnTo>
                          <a:pt x="38977" y="17581"/>
                        </a:lnTo>
                        <a:lnTo>
                          <a:pt x="38977" y="17599"/>
                        </a:lnTo>
                        <a:lnTo>
                          <a:pt x="38996" y="17599"/>
                        </a:lnTo>
                        <a:lnTo>
                          <a:pt x="38996" y="17627"/>
                        </a:lnTo>
                        <a:lnTo>
                          <a:pt x="39014" y="17627"/>
                        </a:lnTo>
                        <a:lnTo>
                          <a:pt x="39014" y="17646"/>
                        </a:lnTo>
                        <a:lnTo>
                          <a:pt x="39024" y="17646"/>
                        </a:lnTo>
                        <a:lnTo>
                          <a:pt x="39024" y="17664"/>
                        </a:lnTo>
                        <a:lnTo>
                          <a:pt x="39042" y="17664"/>
                        </a:lnTo>
                        <a:lnTo>
                          <a:pt x="39042" y="17692"/>
                        </a:lnTo>
                        <a:lnTo>
                          <a:pt x="39061" y="17692"/>
                        </a:lnTo>
                        <a:lnTo>
                          <a:pt x="39061" y="17710"/>
                        </a:lnTo>
                        <a:lnTo>
                          <a:pt x="39070" y="17710"/>
                        </a:lnTo>
                        <a:lnTo>
                          <a:pt x="39070" y="17738"/>
                        </a:lnTo>
                        <a:lnTo>
                          <a:pt x="39088" y="17738"/>
                        </a:lnTo>
                        <a:lnTo>
                          <a:pt x="39088" y="17757"/>
                        </a:lnTo>
                        <a:lnTo>
                          <a:pt x="39107" y="17757"/>
                        </a:lnTo>
                        <a:lnTo>
                          <a:pt x="39107" y="17766"/>
                        </a:lnTo>
                        <a:lnTo>
                          <a:pt x="39116" y="17766"/>
                        </a:lnTo>
                        <a:lnTo>
                          <a:pt x="39116" y="17803"/>
                        </a:lnTo>
                        <a:lnTo>
                          <a:pt x="39135" y="17803"/>
                        </a:lnTo>
                        <a:lnTo>
                          <a:pt x="39135" y="17812"/>
                        </a:lnTo>
                        <a:lnTo>
                          <a:pt x="39153" y="17812"/>
                        </a:lnTo>
                        <a:lnTo>
                          <a:pt x="39153" y="17849"/>
                        </a:lnTo>
                        <a:lnTo>
                          <a:pt x="39163" y="17849"/>
                        </a:lnTo>
                        <a:lnTo>
                          <a:pt x="39163" y="17877"/>
                        </a:lnTo>
                        <a:lnTo>
                          <a:pt x="39181" y="17877"/>
                        </a:lnTo>
                        <a:lnTo>
                          <a:pt x="39181" y="17896"/>
                        </a:lnTo>
                        <a:lnTo>
                          <a:pt x="39200" y="17896"/>
                        </a:lnTo>
                        <a:lnTo>
                          <a:pt x="39200" y="17923"/>
                        </a:lnTo>
                        <a:lnTo>
                          <a:pt x="39209" y="17923"/>
                        </a:lnTo>
                        <a:lnTo>
                          <a:pt x="39209" y="17942"/>
                        </a:lnTo>
                        <a:lnTo>
                          <a:pt x="39227" y="17942"/>
                        </a:lnTo>
                        <a:lnTo>
                          <a:pt x="39227" y="17970"/>
                        </a:lnTo>
                        <a:lnTo>
                          <a:pt x="39246" y="17970"/>
                        </a:lnTo>
                        <a:lnTo>
                          <a:pt x="39246" y="17997"/>
                        </a:lnTo>
                        <a:lnTo>
                          <a:pt x="39255" y="17997"/>
                        </a:lnTo>
                        <a:lnTo>
                          <a:pt x="39255" y="18016"/>
                        </a:lnTo>
                        <a:lnTo>
                          <a:pt x="39274" y="18016"/>
                        </a:lnTo>
                        <a:lnTo>
                          <a:pt x="39274" y="18044"/>
                        </a:lnTo>
                        <a:lnTo>
                          <a:pt x="39292" y="18044"/>
                        </a:lnTo>
                        <a:lnTo>
                          <a:pt x="39292" y="18081"/>
                        </a:lnTo>
                        <a:lnTo>
                          <a:pt x="39301" y="18081"/>
                        </a:lnTo>
                        <a:lnTo>
                          <a:pt x="39301" y="18109"/>
                        </a:lnTo>
                        <a:lnTo>
                          <a:pt x="39320" y="18109"/>
                        </a:lnTo>
                        <a:lnTo>
                          <a:pt x="39320" y="18127"/>
                        </a:lnTo>
                        <a:lnTo>
                          <a:pt x="39339" y="18127"/>
                        </a:lnTo>
                        <a:lnTo>
                          <a:pt x="39339" y="18155"/>
                        </a:lnTo>
                        <a:lnTo>
                          <a:pt x="39348" y="18155"/>
                        </a:lnTo>
                        <a:lnTo>
                          <a:pt x="39348" y="18183"/>
                        </a:lnTo>
                        <a:lnTo>
                          <a:pt x="39366" y="18183"/>
                        </a:lnTo>
                        <a:lnTo>
                          <a:pt x="39366" y="18220"/>
                        </a:lnTo>
                        <a:lnTo>
                          <a:pt x="39385" y="18220"/>
                        </a:lnTo>
                        <a:lnTo>
                          <a:pt x="39385" y="18248"/>
                        </a:lnTo>
                        <a:lnTo>
                          <a:pt x="39394" y="18248"/>
                        </a:lnTo>
                        <a:lnTo>
                          <a:pt x="39394" y="18275"/>
                        </a:lnTo>
                        <a:lnTo>
                          <a:pt x="39413" y="18275"/>
                        </a:lnTo>
                        <a:lnTo>
                          <a:pt x="39413" y="18312"/>
                        </a:lnTo>
                        <a:lnTo>
                          <a:pt x="39431" y="18312"/>
                        </a:lnTo>
                        <a:lnTo>
                          <a:pt x="39431" y="18340"/>
                        </a:lnTo>
                        <a:lnTo>
                          <a:pt x="39440" y="18340"/>
                        </a:lnTo>
                        <a:lnTo>
                          <a:pt x="39440" y="18368"/>
                        </a:lnTo>
                        <a:lnTo>
                          <a:pt x="39459" y="18368"/>
                        </a:lnTo>
                        <a:lnTo>
                          <a:pt x="39459" y="18405"/>
                        </a:lnTo>
                        <a:lnTo>
                          <a:pt x="39477" y="18405"/>
                        </a:lnTo>
                        <a:lnTo>
                          <a:pt x="39477" y="18451"/>
                        </a:lnTo>
                        <a:lnTo>
                          <a:pt x="39487" y="18451"/>
                        </a:lnTo>
                        <a:lnTo>
                          <a:pt x="39487" y="18479"/>
                        </a:lnTo>
                        <a:lnTo>
                          <a:pt x="39505" y="18479"/>
                        </a:lnTo>
                        <a:lnTo>
                          <a:pt x="39505" y="18507"/>
                        </a:lnTo>
                        <a:lnTo>
                          <a:pt x="39524" y="18507"/>
                        </a:lnTo>
                        <a:lnTo>
                          <a:pt x="39524" y="18544"/>
                        </a:lnTo>
                        <a:lnTo>
                          <a:pt x="39533" y="18544"/>
                        </a:lnTo>
                        <a:lnTo>
                          <a:pt x="39533" y="18590"/>
                        </a:lnTo>
                        <a:lnTo>
                          <a:pt x="39552" y="18590"/>
                        </a:lnTo>
                        <a:lnTo>
                          <a:pt x="39552" y="18618"/>
                        </a:lnTo>
                        <a:lnTo>
                          <a:pt x="39570" y="18618"/>
                        </a:lnTo>
                        <a:lnTo>
                          <a:pt x="39570" y="18664"/>
                        </a:lnTo>
                        <a:lnTo>
                          <a:pt x="39579" y="18664"/>
                        </a:lnTo>
                        <a:lnTo>
                          <a:pt x="39579" y="18711"/>
                        </a:lnTo>
                        <a:lnTo>
                          <a:pt x="39598" y="18711"/>
                        </a:lnTo>
                        <a:lnTo>
                          <a:pt x="39598" y="18738"/>
                        </a:lnTo>
                        <a:lnTo>
                          <a:pt x="39616" y="18738"/>
                        </a:lnTo>
                        <a:lnTo>
                          <a:pt x="39616" y="18785"/>
                        </a:lnTo>
                        <a:lnTo>
                          <a:pt x="39626" y="18785"/>
                        </a:lnTo>
                        <a:lnTo>
                          <a:pt x="39626" y="18831"/>
                        </a:lnTo>
                        <a:lnTo>
                          <a:pt x="39644" y="18831"/>
                        </a:lnTo>
                        <a:lnTo>
                          <a:pt x="39644" y="18877"/>
                        </a:lnTo>
                        <a:lnTo>
                          <a:pt x="39663" y="18877"/>
                        </a:lnTo>
                        <a:lnTo>
                          <a:pt x="39663" y="18924"/>
                        </a:lnTo>
                        <a:lnTo>
                          <a:pt x="39672" y="18924"/>
                        </a:lnTo>
                        <a:lnTo>
                          <a:pt x="39672" y="18970"/>
                        </a:lnTo>
                        <a:lnTo>
                          <a:pt x="39691" y="18970"/>
                        </a:lnTo>
                        <a:lnTo>
                          <a:pt x="39691" y="19035"/>
                        </a:lnTo>
                        <a:lnTo>
                          <a:pt x="39709" y="19035"/>
                        </a:lnTo>
                        <a:lnTo>
                          <a:pt x="39709" y="19100"/>
                        </a:lnTo>
                        <a:lnTo>
                          <a:pt x="39718" y="19100"/>
                        </a:lnTo>
                        <a:lnTo>
                          <a:pt x="39718" y="19146"/>
                        </a:lnTo>
                        <a:lnTo>
                          <a:pt x="39737" y="19146"/>
                        </a:lnTo>
                        <a:lnTo>
                          <a:pt x="39737" y="19202"/>
                        </a:lnTo>
                        <a:lnTo>
                          <a:pt x="39755" y="19202"/>
                        </a:lnTo>
                        <a:lnTo>
                          <a:pt x="39755" y="19285"/>
                        </a:lnTo>
                        <a:lnTo>
                          <a:pt x="39765" y="19285"/>
                        </a:lnTo>
                        <a:lnTo>
                          <a:pt x="39765" y="19341"/>
                        </a:lnTo>
                        <a:lnTo>
                          <a:pt x="39783" y="19341"/>
                        </a:lnTo>
                        <a:lnTo>
                          <a:pt x="39783" y="19424"/>
                        </a:lnTo>
                        <a:lnTo>
                          <a:pt x="39802" y="19424"/>
                        </a:lnTo>
                        <a:lnTo>
                          <a:pt x="39802" y="19498"/>
                        </a:lnTo>
                        <a:lnTo>
                          <a:pt x="39811" y="19498"/>
                        </a:lnTo>
                        <a:lnTo>
                          <a:pt x="39811" y="19609"/>
                        </a:lnTo>
                        <a:lnTo>
                          <a:pt x="39829" y="19609"/>
                        </a:lnTo>
                        <a:lnTo>
                          <a:pt x="39829" y="19711"/>
                        </a:lnTo>
                        <a:lnTo>
                          <a:pt x="39848" y="19711"/>
                        </a:lnTo>
                        <a:lnTo>
                          <a:pt x="39848" y="19804"/>
                        </a:lnTo>
                        <a:lnTo>
                          <a:pt x="39857" y="19804"/>
                        </a:lnTo>
                        <a:lnTo>
                          <a:pt x="39857" y="19794"/>
                        </a:lnTo>
                        <a:lnTo>
                          <a:pt x="39876" y="19794"/>
                        </a:lnTo>
                        <a:lnTo>
                          <a:pt x="39876" y="19776"/>
                        </a:lnTo>
                        <a:lnTo>
                          <a:pt x="39894" y="19776"/>
                        </a:lnTo>
                        <a:lnTo>
                          <a:pt x="39894" y="19757"/>
                        </a:lnTo>
                        <a:lnTo>
                          <a:pt x="39904" y="19757"/>
                        </a:lnTo>
                        <a:lnTo>
                          <a:pt x="39904" y="19748"/>
                        </a:lnTo>
                        <a:lnTo>
                          <a:pt x="39941" y="19748"/>
                        </a:lnTo>
                        <a:lnTo>
                          <a:pt x="39941" y="19730"/>
                        </a:lnTo>
                        <a:lnTo>
                          <a:pt x="39950" y="19730"/>
                        </a:lnTo>
                        <a:lnTo>
                          <a:pt x="39950" y="19711"/>
                        </a:lnTo>
                        <a:lnTo>
                          <a:pt x="39968" y="19711"/>
                        </a:lnTo>
                        <a:lnTo>
                          <a:pt x="39968" y="19702"/>
                        </a:lnTo>
                        <a:lnTo>
                          <a:pt x="39996" y="19702"/>
                        </a:lnTo>
                        <a:lnTo>
                          <a:pt x="39996" y="19683"/>
                        </a:lnTo>
                        <a:lnTo>
                          <a:pt x="40015" y="19683"/>
                        </a:lnTo>
                        <a:lnTo>
                          <a:pt x="40015" y="19665"/>
                        </a:lnTo>
                        <a:lnTo>
                          <a:pt x="40033" y="19665"/>
                        </a:lnTo>
                        <a:lnTo>
                          <a:pt x="40033" y="19655"/>
                        </a:lnTo>
                        <a:lnTo>
                          <a:pt x="40061" y="19655"/>
                        </a:lnTo>
                        <a:lnTo>
                          <a:pt x="40061" y="19637"/>
                        </a:lnTo>
                        <a:lnTo>
                          <a:pt x="40080" y="19637"/>
                        </a:lnTo>
                        <a:lnTo>
                          <a:pt x="40080" y="19618"/>
                        </a:lnTo>
                        <a:lnTo>
                          <a:pt x="40107" y="19618"/>
                        </a:lnTo>
                        <a:lnTo>
                          <a:pt x="40107" y="19609"/>
                        </a:lnTo>
                        <a:lnTo>
                          <a:pt x="40126" y="19609"/>
                        </a:lnTo>
                        <a:lnTo>
                          <a:pt x="40126" y="19591"/>
                        </a:lnTo>
                        <a:lnTo>
                          <a:pt x="40135" y="19591"/>
                        </a:lnTo>
                        <a:lnTo>
                          <a:pt x="40135" y="19572"/>
                        </a:lnTo>
                        <a:lnTo>
                          <a:pt x="40172" y="19572"/>
                        </a:lnTo>
                        <a:lnTo>
                          <a:pt x="40172" y="19563"/>
                        </a:lnTo>
                        <a:lnTo>
                          <a:pt x="40181" y="19563"/>
                        </a:lnTo>
                        <a:lnTo>
                          <a:pt x="40181" y="19544"/>
                        </a:lnTo>
                        <a:lnTo>
                          <a:pt x="40218" y="19544"/>
                        </a:lnTo>
                        <a:lnTo>
                          <a:pt x="40218" y="19526"/>
                        </a:lnTo>
                        <a:lnTo>
                          <a:pt x="40228" y="19526"/>
                        </a:lnTo>
                        <a:lnTo>
                          <a:pt x="40228" y="19517"/>
                        </a:lnTo>
                        <a:lnTo>
                          <a:pt x="40265" y="19517"/>
                        </a:lnTo>
                        <a:lnTo>
                          <a:pt x="40265" y="19498"/>
                        </a:lnTo>
                        <a:lnTo>
                          <a:pt x="40293" y="19498"/>
                        </a:lnTo>
                        <a:lnTo>
                          <a:pt x="40293" y="19479"/>
                        </a:lnTo>
                        <a:lnTo>
                          <a:pt x="40311" y="19479"/>
                        </a:lnTo>
                        <a:lnTo>
                          <a:pt x="40311" y="19470"/>
                        </a:lnTo>
                        <a:lnTo>
                          <a:pt x="40339" y="19470"/>
                        </a:lnTo>
                        <a:lnTo>
                          <a:pt x="40339" y="19452"/>
                        </a:lnTo>
                        <a:lnTo>
                          <a:pt x="40357" y="19452"/>
                        </a:lnTo>
                        <a:lnTo>
                          <a:pt x="40357" y="19433"/>
                        </a:lnTo>
                        <a:lnTo>
                          <a:pt x="40385" y="19433"/>
                        </a:lnTo>
                        <a:lnTo>
                          <a:pt x="40385" y="19424"/>
                        </a:lnTo>
                        <a:lnTo>
                          <a:pt x="40413" y="19424"/>
                        </a:lnTo>
                        <a:lnTo>
                          <a:pt x="40413" y="19405"/>
                        </a:lnTo>
                        <a:lnTo>
                          <a:pt x="40432" y="19405"/>
                        </a:lnTo>
                        <a:lnTo>
                          <a:pt x="40432" y="19387"/>
                        </a:lnTo>
                        <a:lnTo>
                          <a:pt x="40459" y="19387"/>
                        </a:lnTo>
                        <a:lnTo>
                          <a:pt x="40459" y="19378"/>
                        </a:lnTo>
                        <a:lnTo>
                          <a:pt x="40478" y="19378"/>
                        </a:lnTo>
                        <a:lnTo>
                          <a:pt x="40478" y="19359"/>
                        </a:lnTo>
                        <a:lnTo>
                          <a:pt x="40506" y="19359"/>
                        </a:lnTo>
                        <a:lnTo>
                          <a:pt x="40506" y="19341"/>
                        </a:lnTo>
                        <a:lnTo>
                          <a:pt x="40543" y="19341"/>
                        </a:lnTo>
                        <a:lnTo>
                          <a:pt x="40543" y="19331"/>
                        </a:lnTo>
                        <a:lnTo>
                          <a:pt x="40570" y="19331"/>
                        </a:lnTo>
                        <a:lnTo>
                          <a:pt x="40570" y="19313"/>
                        </a:lnTo>
                        <a:lnTo>
                          <a:pt x="40598" y="19313"/>
                        </a:lnTo>
                        <a:lnTo>
                          <a:pt x="40598" y="19294"/>
                        </a:lnTo>
                        <a:lnTo>
                          <a:pt x="40635" y="19294"/>
                        </a:lnTo>
                        <a:lnTo>
                          <a:pt x="40635" y="19285"/>
                        </a:lnTo>
                        <a:lnTo>
                          <a:pt x="40645" y="19285"/>
                        </a:lnTo>
                        <a:lnTo>
                          <a:pt x="40645" y="19266"/>
                        </a:lnTo>
                        <a:lnTo>
                          <a:pt x="40682" y="19266"/>
                        </a:lnTo>
                        <a:lnTo>
                          <a:pt x="40682" y="19248"/>
                        </a:lnTo>
                        <a:lnTo>
                          <a:pt x="40709" y="19248"/>
                        </a:lnTo>
                        <a:lnTo>
                          <a:pt x="40709" y="19239"/>
                        </a:lnTo>
                        <a:lnTo>
                          <a:pt x="40737" y="19239"/>
                        </a:lnTo>
                        <a:lnTo>
                          <a:pt x="40737" y="19220"/>
                        </a:lnTo>
                        <a:lnTo>
                          <a:pt x="40774" y="19220"/>
                        </a:lnTo>
                        <a:lnTo>
                          <a:pt x="40774" y="19202"/>
                        </a:lnTo>
                        <a:lnTo>
                          <a:pt x="40802" y="19202"/>
                        </a:lnTo>
                        <a:lnTo>
                          <a:pt x="40802" y="19192"/>
                        </a:lnTo>
                        <a:lnTo>
                          <a:pt x="40830" y="19192"/>
                        </a:lnTo>
                        <a:lnTo>
                          <a:pt x="40830" y="19174"/>
                        </a:lnTo>
                        <a:lnTo>
                          <a:pt x="40867" y="19174"/>
                        </a:lnTo>
                        <a:lnTo>
                          <a:pt x="40867" y="19155"/>
                        </a:lnTo>
                        <a:lnTo>
                          <a:pt x="40895" y="19155"/>
                        </a:lnTo>
                        <a:lnTo>
                          <a:pt x="40895" y="19146"/>
                        </a:lnTo>
                        <a:lnTo>
                          <a:pt x="40941" y="19146"/>
                        </a:lnTo>
                        <a:lnTo>
                          <a:pt x="40941" y="19128"/>
                        </a:lnTo>
                        <a:lnTo>
                          <a:pt x="40969" y="19128"/>
                        </a:lnTo>
                        <a:lnTo>
                          <a:pt x="40969" y="19109"/>
                        </a:lnTo>
                        <a:lnTo>
                          <a:pt x="41015" y="19109"/>
                        </a:lnTo>
                        <a:lnTo>
                          <a:pt x="41015" y="19100"/>
                        </a:lnTo>
                        <a:lnTo>
                          <a:pt x="41052" y="19100"/>
                        </a:lnTo>
                        <a:lnTo>
                          <a:pt x="41052" y="19081"/>
                        </a:lnTo>
                        <a:lnTo>
                          <a:pt x="41080" y="19081"/>
                        </a:lnTo>
                        <a:lnTo>
                          <a:pt x="41080" y="19063"/>
                        </a:lnTo>
                        <a:lnTo>
                          <a:pt x="41126" y="19063"/>
                        </a:lnTo>
                        <a:lnTo>
                          <a:pt x="41126" y="19053"/>
                        </a:lnTo>
                        <a:lnTo>
                          <a:pt x="41154" y="19053"/>
                        </a:lnTo>
                        <a:lnTo>
                          <a:pt x="41154" y="19035"/>
                        </a:lnTo>
                        <a:lnTo>
                          <a:pt x="41200" y="19035"/>
                        </a:lnTo>
                        <a:lnTo>
                          <a:pt x="41200" y="19016"/>
                        </a:lnTo>
                        <a:lnTo>
                          <a:pt x="41237" y="19016"/>
                        </a:lnTo>
                        <a:lnTo>
                          <a:pt x="41237" y="19007"/>
                        </a:lnTo>
                        <a:lnTo>
                          <a:pt x="41284" y="19007"/>
                        </a:lnTo>
                        <a:lnTo>
                          <a:pt x="41284" y="18989"/>
                        </a:lnTo>
                        <a:lnTo>
                          <a:pt x="41330" y="18989"/>
                        </a:lnTo>
                        <a:lnTo>
                          <a:pt x="41330" y="18970"/>
                        </a:lnTo>
                        <a:lnTo>
                          <a:pt x="41376" y="18970"/>
                        </a:lnTo>
                        <a:lnTo>
                          <a:pt x="41376" y="18961"/>
                        </a:lnTo>
                        <a:lnTo>
                          <a:pt x="41423" y="18961"/>
                        </a:lnTo>
                        <a:lnTo>
                          <a:pt x="41423" y="18942"/>
                        </a:lnTo>
                        <a:lnTo>
                          <a:pt x="41478" y="18942"/>
                        </a:lnTo>
                        <a:lnTo>
                          <a:pt x="41478" y="18924"/>
                        </a:lnTo>
                        <a:lnTo>
                          <a:pt x="41524" y="18924"/>
                        </a:lnTo>
                        <a:lnTo>
                          <a:pt x="41524" y="18914"/>
                        </a:lnTo>
                        <a:lnTo>
                          <a:pt x="41571" y="18914"/>
                        </a:lnTo>
                        <a:lnTo>
                          <a:pt x="41571" y="18896"/>
                        </a:lnTo>
                        <a:lnTo>
                          <a:pt x="41617" y="18896"/>
                        </a:lnTo>
                        <a:lnTo>
                          <a:pt x="41617" y="18877"/>
                        </a:lnTo>
                        <a:lnTo>
                          <a:pt x="41682" y="18877"/>
                        </a:lnTo>
                        <a:lnTo>
                          <a:pt x="41682" y="18868"/>
                        </a:lnTo>
                        <a:lnTo>
                          <a:pt x="41747" y="18868"/>
                        </a:lnTo>
                        <a:lnTo>
                          <a:pt x="41747" y="18850"/>
                        </a:lnTo>
                        <a:lnTo>
                          <a:pt x="41821" y="18850"/>
                        </a:lnTo>
                        <a:lnTo>
                          <a:pt x="41821" y="18831"/>
                        </a:lnTo>
                        <a:lnTo>
                          <a:pt x="41886" y="18831"/>
                        </a:lnTo>
                        <a:lnTo>
                          <a:pt x="41886" y="18822"/>
                        </a:lnTo>
                        <a:lnTo>
                          <a:pt x="41960" y="18822"/>
                        </a:lnTo>
                        <a:lnTo>
                          <a:pt x="41960" y="18803"/>
                        </a:lnTo>
                        <a:lnTo>
                          <a:pt x="42025" y="18803"/>
                        </a:lnTo>
                        <a:lnTo>
                          <a:pt x="42025" y="18785"/>
                        </a:lnTo>
                        <a:lnTo>
                          <a:pt x="42099" y="18785"/>
                        </a:lnTo>
                        <a:lnTo>
                          <a:pt x="42099" y="18776"/>
                        </a:lnTo>
                        <a:lnTo>
                          <a:pt x="42219" y="18776"/>
                        </a:lnTo>
                        <a:lnTo>
                          <a:pt x="42219" y="18757"/>
                        </a:lnTo>
                        <a:lnTo>
                          <a:pt x="42349" y="18757"/>
                        </a:lnTo>
                        <a:lnTo>
                          <a:pt x="42349" y="18738"/>
                        </a:lnTo>
                        <a:lnTo>
                          <a:pt x="42469" y="18738"/>
                        </a:lnTo>
                        <a:lnTo>
                          <a:pt x="42469" y="18729"/>
                        </a:lnTo>
                        <a:lnTo>
                          <a:pt x="42682" y="18729"/>
                        </a:lnTo>
                        <a:lnTo>
                          <a:pt x="42682" y="18711"/>
                        </a:lnTo>
                        <a:lnTo>
                          <a:pt x="43182" y="18711"/>
                        </a:lnTo>
                        <a:lnTo>
                          <a:pt x="43182" y="18729"/>
                        </a:lnTo>
                        <a:lnTo>
                          <a:pt x="43414" y="18729"/>
                        </a:lnTo>
                        <a:lnTo>
                          <a:pt x="43414" y="18738"/>
                        </a:lnTo>
                        <a:lnTo>
                          <a:pt x="43516" y="18738"/>
                        </a:lnTo>
                        <a:lnTo>
                          <a:pt x="43516" y="18757"/>
                        </a:lnTo>
                        <a:lnTo>
                          <a:pt x="43627" y="18757"/>
                        </a:lnTo>
                        <a:lnTo>
                          <a:pt x="43627" y="18776"/>
                        </a:lnTo>
                        <a:lnTo>
                          <a:pt x="43748" y="18776"/>
                        </a:lnTo>
                        <a:lnTo>
                          <a:pt x="43748" y="18785"/>
                        </a:lnTo>
                        <a:lnTo>
                          <a:pt x="43840" y="18785"/>
                        </a:lnTo>
                        <a:lnTo>
                          <a:pt x="43840" y="18803"/>
                        </a:lnTo>
                        <a:lnTo>
                          <a:pt x="43923" y="18803"/>
                        </a:lnTo>
                        <a:lnTo>
                          <a:pt x="43923" y="18822"/>
                        </a:lnTo>
                        <a:lnTo>
                          <a:pt x="43979" y="18822"/>
                        </a:lnTo>
                        <a:lnTo>
                          <a:pt x="43979" y="18831"/>
                        </a:lnTo>
                        <a:lnTo>
                          <a:pt x="44044" y="18831"/>
                        </a:lnTo>
                        <a:lnTo>
                          <a:pt x="44044" y="18850"/>
                        </a:lnTo>
                        <a:lnTo>
                          <a:pt x="44109" y="18850"/>
                        </a:lnTo>
                        <a:lnTo>
                          <a:pt x="44109" y="18868"/>
                        </a:lnTo>
                        <a:lnTo>
                          <a:pt x="44183" y="18868"/>
                        </a:lnTo>
                        <a:lnTo>
                          <a:pt x="44183" y="18877"/>
                        </a:lnTo>
                        <a:lnTo>
                          <a:pt x="44248" y="18877"/>
                        </a:lnTo>
                        <a:lnTo>
                          <a:pt x="44248" y="18896"/>
                        </a:lnTo>
                        <a:lnTo>
                          <a:pt x="44303" y="18896"/>
                        </a:lnTo>
                        <a:lnTo>
                          <a:pt x="44303" y="18914"/>
                        </a:lnTo>
                        <a:lnTo>
                          <a:pt x="44350" y="18914"/>
                        </a:lnTo>
                        <a:lnTo>
                          <a:pt x="44350" y="18924"/>
                        </a:lnTo>
                        <a:lnTo>
                          <a:pt x="44396" y="18924"/>
                        </a:lnTo>
                        <a:lnTo>
                          <a:pt x="44396" y="18942"/>
                        </a:lnTo>
                        <a:lnTo>
                          <a:pt x="44442" y="18942"/>
                        </a:lnTo>
                        <a:lnTo>
                          <a:pt x="44442" y="18961"/>
                        </a:lnTo>
                        <a:lnTo>
                          <a:pt x="44489" y="18961"/>
                        </a:lnTo>
                        <a:lnTo>
                          <a:pt x="44489" y="18970"/>
                        </a:lnTo>
                        <a:lnTo>
                          <a:pt x="44535" y="18970"/>
                        </a:lnTo>
                        <a:lnTo>
                          <a:pt x="44535" y="18989"/>
                        </a:lnTo>
                        <a:lnTo>
                          <a:pt x="44581" y="18989"/>
                        </a:lnTo>
                        <a:lnTo>
                          <a:pt x="44581" y="19007"/>
                        </a:lnTo>
                        <a:lnTo>
                          <a:pt x="44627" y="19007"/>
                        </a:lnTo>
                        <a:lnTo>
                          <a:pt x="44627" y="19016"/>
                        </a:lnTo>
                        <a:lnTo>
                          <a:pt x="44674" y="19016"/>
                        </a:lnTo>
                        <a:lnTo>
                          <a:pt x="44674" y="19035"/>
                        </a:lnTo>
                        <a:lnTo>
                          <a:pt x="44711" y="19035"/>
                        </a:lnTo>
                        <a:lnTo>
                          <a:pt x="44711" y="19053"/>
                        </a:lnTo>
                        <a:lnTo>
                          <a:pt x="44757" y="19053"/>
                        </a:lnTo>
                        <a:lnTo>
                          <a:pt x="44757" y="19063"/>
                        </a:lnTo>
                        <a:lnTo>
                          <a:pt x="44785" y="19063"/>
                        </a:lnTo>
                        <a:lnTo>
                          <a:pt x="44785" y="19081"/>
                        </a:lnTo>
                        <a:lnTo>
                          <a:pt x="44831" y="19081"/>
                        </a:lnTo>
                        <a:lnTo>
                          <a:pt x="44831" y="19100"/>
                        </a:lnTo>
                        <a:lnTo>
                          <a:pt x="44859" y="19100"/>
                        </a:lnTo>
                        <a:lnTo>
                          <a:pt x="44859" y="19109"/>
                        </a:lnTo>
                        <a:lnTo>
                          <a:pt x="44896" y="19109"/>
                        </a:lnTo>
                        <a:lnTo>
                          <a:pt x="44896" y="19128"/>
                        </a:lnTo>
                        <a:lnTo>
                          <a:pt x="44924" y="19128"/>
                        </a:lnTo>
                        <a:lnTo>
                          <a:pt x="44924" y="19146"/>
                        </a:lnTo>
                        <a:lnTo>
                          <a:pt x="44970" y="19146"/>
                        </a:lnTo>
                        <a:lnTo>
                          <a:pt x="44970" y="19155"/>
                        </a:lnTo>
                        <a:lnTo>
                          <a:pt x="44998" y="19155"/>
                        </a:lnTo>
                        <a:lnTo>
                          <a:pt x="44998" y="19174"/>
                        </a:lnTo>
                        <a:lnTo>
                          <a:pt x="45035" y="19174"/>
                        </a:lnTo>
                        <a:lnTo>
                          <a:pt x="45035" y="19192"/>
                        </a:lnTo>
                        <a:lnTo>
                          <a:pt x="45063" y="19192"/>
                        </a:lnTo>
                        <a:lnTo>
                          <a:pt x="45063" y="19202"/>
                        </a:lnTo>
                        <a:lnTo>
                          <a:pt x="45091" y="19202"/>
                        </a:lnTo>
                        <a:lnTo>
                          <a:pt x="45091" y="19220"/>
                        </a:lnTo>
                        <a:lnTo>
                          <a:pt x="45128" y="19220"/>
                        </a:lnTo>
                        <a:lnTo>
                          <a:pt x="45128" y="19239"/>
                        </a:lnTo>
                        <a:lnTo>
                          <a:pt x="45155" y="19239"/>
                        </a:lnTo>
                        <a:lnTo>
                          <a:pt x="45155" y="19248"/>
                        </a:lnTo>
                        <a:lnTo>
                          <a:pt x="45183" y="19248"/>
                        </a:lnTo>
                        <a:lnTo>
                          <a:pt x="45183" y="19266"/>
                        </a:lnTo>
                        <a:lnTo>
                          <a:pt x="45220" y="19266"/>
                        </a:lnTo>
                        <a:lnTo>
                          <a:pt x="45220" y="19285"/>
                        </a:lnTo>
                        <a:lnTo>
                          <a:pt x="45248" y="19285"/>
                        </a:lnTo>
                        <a:lnTo>
                          <a:pt x="45248" y="19294"/>
                        </a:lnTo>
                        <a:lnTo>
                          <a:pt x="45276" y="19294"/>
                        </a:lnTo>
                        <a:lnTo>
                          <a:pt x="45276" y="19313"/>
                        </a:lnTo>
                        <a:lnTo>
                          <a:pt x="45313" y="19313"/>
                        </a:lnTo>
                        <a:lnTo>
                          <a:pt x="45313" y="19331"/>
                        </a:lnTo>
                        <a:lnTo>
                          <a:pt x="45322" y="19331"/>
                        </a:lnTo>
                        <a:lnTo>
                          <a:pt x="45322" y="19341"/>
                        </a:lnTo>
                        <a:lnTo>
                          <a:pt x="45359" y="19341"/>
                        </a:lnTo>
                        <a:lnTo>
                          <a:pt x="45359" y="19359"/>
                        </a:lnTo>
                        <a:lnTo>
                          <a:pt x="45387" y="19359"/>
                        </a:lnTo>
                        <a:lnTo>
                          <a:pt x="45387" y="19378"/>
                        </a:lnTo>
                        <a:lnTo>
                          <a:pt x="45406" y="19378"/>
                        </a:lnTo>
                        <a:lnTo>
                          <a:pt x="45406" y="19387"/>
                        </a:lnTo>
                        <a:lnTo>
                          <a:pt x="45433" y="19387"/>
                        </a:lnTo>
                        <a:lnTo>
                          <a:pt x="45433" y="19405"/>
                        </a:lnTo>
                        <a:lnTo>
                          <a:pt x="45461" y="19405"/>
                        </a:lnTo>
                        <a:lnTo>
                          <a:pt x="45461" y="19424"/>
                        </a:lnTo>
                        <a:lnTo>
                          <a:pt x="45480" y="19424"/>
                        </a:lnTo>
                        <a:lnTo>
                          <a:pt x="45480" y="19433"/>
                        </a:lnTo>
                        <a:lnTo>
                          <a:pt x="45507" y="19433"/>
                        </a:lnTo>
                        <a:lnTo>
                          <a:pt x="45507" y="19452"/>
                        </a:lnTo>
                        <a:lnTo>
                          <a:pt x="45544" y="19452"/>
                        </a:lnTo>
                        <a:lnTo>
                          <a:pt x="45544" y="19470"/>
                        </a:lnTo>
                        <a:lnTo>
                          <a:pt x="45554" y="19470"/>
                        </a:lnTo>
                        <a:lnTo>
                          <a:pt x="45554" y="19479"/>
                        </a:lnTo>
                        <a:lnTo>
                          <a:pt x="45591" y="19479"/>
                        </a:lnTo>
                        <a:lnTo>
                          <a:pt x="45591" y="19498"/>
                        </a:lnTo>
                        <a:lnTo>
                          <a:pt x="45600" y="19498"/>
                        </a:lnTo>
                        <a:lnTo>
                          <a:pt x="45600" y="19517"/>
                        </a:lnTo>
                        <a:lnTo>
                          <a:pt x="45637" y="19517"/>
                        </a:lnTo>
                        <a:lnTo>
                          <a:pt x="45637" y="19526"/>
                        </a:lnTo>
                        <a:lnTo>
                          <a:pt x="45646" y="19526"/>
                        </a:lnTo>
                        <a:lnTo>
                          <a:pt x="45646" y="19544"/>
                        </a:lnTo>
                        <a:lnTo>
                          <a:pt x="45683" y="19544"/>
                        </a:lnTo>
                        <a:lnTo>
                          <a:pt x="45683" y="19563"/>
                        </a:lnTo>
                        <a:lnTo>
                          <a:pt x="45693" y="19563"/>
                        </a:lnTo>
                        <a:lnTo>
                          <a:pt x="45693" y="19572"/>
                        </a:lnTo>
                        <a:lnTo>
                          <a:pt x="45730" y="19572"/>
                        </a:lnTo>
                        <a:lnTo>
                          <a:pt x="45730" y="19591"/>
                        </a:lnTo>
                        <a:lnTo>
                          <a:pt x="45739" y="19591"/>
                        </a:lnTo>
                        <a:lnTo>
                          <a:pt x="45739" y="19609"/>
                        </a:lnTo>
                        <a:lnTo>
                          <a:pt x="45757" y="19609"/>
                        </a:lnTo>
                        <a:lnTo>
                          <a:pt x="45757" y="19618"/>
                        </a:lnTo>
                        <a:lnTo>
                          <a:pt x="45785" y="19618"/>
                        </a:lnTo>
                        <a:lnTo>
                          <a:pt x="45785" y="19637"/>
                        </a:lnTo>
                        <a:lnTo>
                          <a:pt x="45804" y="19637"/>
                        </a:lnTo>
                        <a:lnTo>
                          <a:pt x="45804" y="19655"/>
                        </a:lnTo>
                        <a:lnTo>
                          <a:pt x="45832" y="19655"/>
                        </a:lnTo>
                        <a:lnTo>
                          <a:pt x="45832" y="19665"/>
                        </a:lnTo>
                        <a:lnTo>
                          <a:pt x="45850" y="19665"/>
                        </a:lnTo>
                        <a:lnTo>
                          <a:pt x="45850" y="19683"/>
                        </a:lnTo>
                        <a:lnTo>
                          <a:pt x="45869" y="19683"/>
                        </a:lnTo>
                        <a:lnTo>
                          <a:pt x="45869" y="19702"/>
                        </a:lnTo>
                        <a:lnTo>
                          <a:pt x="45896" y="19702"/>
                        </a:lnTo>
                        <a:lnTo>
                          <a:pt x="45896" y="19711"/>
                        </a:lnTo>
                        <a:lnTo>
                          <a:pt x="45915" y="19711"/>
                        </a:lnTo>
                        <a:lnTo>
                          <a:pt x="45915" y="19730"/>
                        </a:lnTo>
                        <a:lnTo>
                          <a:pt x="45924" y="19730"/>
                        </a:lnTo>
                        <a:lnTo>
                          <a:pt x="45924" y="19748"/>
                        </a:lnTo>
                        <a:lnTo>
                          <a:pt x="45943" y="19748"/>
                        </a:lnTo>
                        <a:lnTo>
                          <a:pt x="45943" y="19757"/>
                        </a:lnTo>
                        <a:lnTo>
                          <a:pt x="45971" y="19757"/>
                        </a:lnTo>
                        <a:lnTo>
                          <a:pt x="45971" y="19776"/>
                        </a:lnTo>
                        <a:lnTo>
                          <a:pt x="45989" y="19776"/>
                        </a:lnTo>
                        <a:lnTo>
                          <a:pt x="45989" y="19794"/>
                        </a:lnTo>
                        <a:lnTo>
                          <a:pt x="46008" y="19794"/>
                        </a:lnTo>
                        <a:lnTo>
                          <a:pt x="46008" y="19804"/>
                        </a:lnTo>
                        <a:lnTo>
                          <a:pt x="46017" y="19804"/>
                        </a:lnTo>
                        <a:lnTo>
                          <a:pt x="46017" y="19822"/>
                        </a:lnTo>
                        <a:lnTo>
                          <a:pt x="46035" y="19822"/>
                        </a:lnTo>
                        <a:lnTo>
                          <a:pt x="46035" y="19841"/>
                        </a:lnTo>
                        <a:lnTo>
                          <a:pt x="46063" y="19841"/>
                        </a:lnTo>
                        <a:lnTo>
                          <a:pt x="46063" y="19850"/>
                        </a:lnTo>
                        <a:lnTo>
                          <a:pt x="46082" y="19850"/>
                        </a:lnTo>
                        <a:lnTo>
                          <a:pt x="46082" y="19869"/>
                        </a:lnTo>
                        <a:lnTo>
                          <a:pt x="46100" y="19869"/>
                        </a:lnTo>
                        <a:lnTo>
                          <a:pt x="46100" y="19887"/>
                        </a:lnTo>
                        <a:lnTo>
                          <a:pt x="46109" y="19887"/>
                        </a:lnTo>
                        <a:lnTo>
                          <a:pt x="46109" y="19896"/>
                        </a:lnTo>
                        <a:lnTo>
                          <a:pt x="46147" y="19896"/>
                        </a:lnTo>
                        <a:lnTo>
                          <a:pt x="46147" y="19915"/>
                        </a:lnTo>
                        <a:lnTo>
                          <a:pt x="46156" y="19915"/>
                        </a:lnTo>
                        <a:lnTo>
                          <a:pt x="46156" y="19933"/>
                        </a:lnTo>
                        <a:lnTo>
                          <a:pt x="46174" y="19933"/>
                        </a:lnTo>
                        <a:lnTo>
                          <a:pt x="46174" y="19943"/>
                        </a:lnTo>
                        <a:lnTo>
                          <a:pt x="46193" y="19943"/>
                        </a:lnTo>
                        <a:lnTo>
                          <a:pt x="46193" y="19961"/>
                        </a:lnTo>
                        <a:lnTo>
                          <a:pt x="46202" y="19961"/>
                        </a:lnTo>
                        <a:lnTo>
                          <a:pt x="46202" y="19980"/>
                        </a:lnTo>
                        <a:lnTo>
                          <a:pt x="46221" y="19980"/>
                        </a:lnTo>
                        <a:lnTo>
                          <a:pt x="46221" y="19989"/>
                        </a:lnTo>
                        <a:lnTo>
                          <a:pt x="46239" y="19989"/>
                        </a:lnTo>
                        <a:lnTo>
                          <a:pt x="46239" y="20007"/>
                        </a:lnTo>
                        <a:lnTo>
                          <a:pt x="46248" y="20007"/>
                        </a:lnTo>
                        <a:lnTo>
                          <a:pt x="46248" y="20026"/>
                        </a:lnTo>
                        <a:lnTo>
                          <a:pt x="46267" y="20026"/>
                        </a:lnTo>
                        <a:lnTo>
                          <a:pt x="46267" y="20035"/>
                        </a:lnTo>
                        <a:lnTo>
                          <a:pt x="46285" y="20035"/>
                        </a:lnTo>
                        <a:lnTo>
                          <a:pt x="46285" y="20054"/>
                        </a:lnTo>
                        <a:lnTo>
                          <a:pt x="46295" y="20054"/>
                        </a:lnTo>
                        <a:lnTo>
                          <a:pt x="46295" y="20072"/>
                        </a:lnTo>
                        <a:lnTo>
                          <a:pt x="46313" y="20072"/>
                        </a:lnTo>
                        <a:lnTo>
                          <a:pt x="46313" y="20082"/>
                        </a:lnTo>
                        <a:lnTo>
                          <a:pt x="46332" y="20082"/>
                        </a:lnTo>
                        <a:lnTo>
                          <a:pt x="46332" y="20100"/>
                        </a:lnTo>
                        <a:lnTo>
                          <a:pt x="46341" y="20100"/>
                        </a:lnTo>
                        <a:lnTo>
                          <a:pt x="46341" y="20119"/>
                        </a:lnTo>
                        <a:lnTo>
                          <a:pt x="46360" y="20119"/>
                        </a:lnTo>
                        <a:lnTo>
                          <a:pt x="46360" y="20128"/>
                        </a:lnTo>
                        <a:lnTo>
                          <a:pt x="46378" y="20128"/>
                        </a:lnTo>
                        <a:lnTo>
                          <a:pt x="46378" y="20146"/>
                        </a:lnTo>
                        <a:lnTo>
                          <a:pt x="46387" y="20146"/>
                        </a:lnTo>
                        <a:lnTo>
                          <a:pt x="46387" y="20165"/>
                        </a:lnTo>
                        <a:lnTo>
                          <a:pt x="46406" y="20165"/>
                        </a:lnTo>
                        <a:lnTo>
                          <a:pt x="46406" y="20174"/>
                        </a:lnTo>
                        <a:lnTo>
                          <a:pt x="46424" y="20174"/>
                        </a:lnTo>
                        <a:lnTo>
                          <a:pt x="46424" y="20193"/>
                        </a:lnTo>
                        <a:lnTo>
                          <a:pt x="46434" y="20193"/>
                        </a:lnTo>
                        <a:lnTo>
                          <a:pt x="46434" y="20211"/>
                        </a:lnTo>
                        <a:lnTo>
                          <a:pt x="46452" y="20211"/>
                        </a:lnTo>
                        <a:lnTo>
                          <a:pt x="46452" y="20220"/>
                        </a:lnTo>
                        <a:lnTo>
                          <a:pt x="46471" y="20220"/>
                        </a:lnTo>
                        <a:lnTo>
                          <a:pt x="46471" y="20239"/>
                        </a:lnTo>
                        <a:lnTo>
                          <a:pt x="46480" y="20239"/>
                        </a:lnTo>
                        <a:lnTo>
                          <a:pt x="46480" y="20258"/>
                        </a:lnTo>
                        <a:lnTo>
                          <a:pt x="46498" y="20258"/>
                        </a:lnTo>
                        <a:lnTo>
                          <a:pt x="46498" y="20267"/>
                        </a:lnTo>
                        <a:lnTo>
                          <a:pt x="46517" y="20267"/>
                        </a:lnTo>
                        <a:lnTo>
                          <a:pt x="46517" y="20285"/>
                        </a:lnTo>
                        <a:lnTo>
                          <a:pt x="46526" y="20285"/>
                        </a:lnTo>
                        <a:lnTo>
                          <a:pt x="46526" y="20304"/>
                        </a:lnTo>
                        <a:lnTo>
                          <a:pt x="46545" y="20304"/>
                        </a:lnTo>
                        <a:lnTo>
                          <a:pt x="46545" y="20332"/>
                        </a:lnTo>
                        <a:lnTo>
                          <a:pt x="46563" y="20332"/>
                        </a:lnTo>
                        <a:lnTo>
                          <a:pt x="46563" y="20350"/>
                        </a:lnTo>
                        <a:lnTo>
                          <a:pt x="46573" y="20350"/>
                        </a:lnTo>
                        <a:lnTo>
                          <a:pt x="46573" y="20359"/>
                        </a:lnTo>
                        <a:lnTo>
                          <a:pt x="46591" y="20359"/>
                        </a:lnTo>
                        <a:lnTo>
                          <a:pt x="46591" y="20378"/>
                        </a:lnTo>
                        <a:lnTo>
                          <a:pt x="46610" y="20378"/>
                        </a:lnTo>
                        <a:lnTo>
                          <a:pt x="46610" y="20396"/>
                        </a:lnTo>
                        <a:lnTo>
                          <a:pt x="46619" y="20396"/>
                        </a:lnTo>
                        <a:lnTo>
                          <a:pt x="46619" y="20406"/>
                        </a:lnTo>
                        <a:lnTo>
                          <a:pt x="46637" y="20406"/>
                        </a:lnTo>
                        <a:lnTo>
                          <a:pt x="46637" y="20424"/>
                        </a:lnTo>
                        <a:lnTo>
                          <a:pt x="46656" y="20424"/>
                        </a:lnTo>
                        <a:lnTo>
                          <a:pt x="46656" y="20452"/>
                        </a:lnTo>
                        <a:lnTo>
                          <a:pt x="46665" y="20452"/>
                        </a:lnTo>
                        <a:lnTo>
                          <a:pt x="46665" y="20471"/>
                        </a:lnTo>
                        <a:lnTo>
                          <a:pt x="46684" y="20471"/>
                        </a:lnTo>
                        <a:lnTo>
                          <a:pt x="46684" y="20489"/>
                        </a:lnTo>
                        <a:lnTo>
                          <a:pt x="46702" y="20489"/>
                        </a:lnTo>
                        <a:lnTo>
                          <a:pt x="46702" y="20498"/>
                        </a:lnTo>
                        <a:lnTo>
                          <a:pt x="46712" y="20498"/>
                        </a:lnTo>
                        <a:lnTo>
                          <a:pt x="46712" y="20535"/>
                        </a:lnTo>
                        <a:lnTo>
                          <a:pt x="46730" y="20535"/>
                        </a:lnTo>
                        <a:lnTo>
                          <a:pt x="46730" y="20545"/>
                        </a:lnTo>
                        <a:lnTo>
                          <a:pt x="46749" y="20545"/>
                        </a:lnTo>
                        <a:lnTo>
                          <a:pt x="46749" y="20563"/>
                        </a:lnTo>
                        <a:lnTo>
                          <a:pt x="46758" y="20563"/>
                        </a:lnTo>
                        <a:lnTo>
                          <a:pt x="46758" y="20582"/>
                        </a:lnTo>
                        <a:lnTo>
                          <a:pt x="46776" y="20582"/>
                        </a:lnTo>
                        <a:lnTo>
                          <a:pt x="46776" y="20610"/>
                        </a:lnTo>
                        <a:lnTo>
                          <a:pt x="46795" y="20610"/>
                        </a:lnTo>
                        <a:lnTo>
                          <a:pt x="46795" y="20637"/>
                        </a:lnTo>
                        <a:lnTo>
                          <a:pt x="46285" y="20637"/>
                        </a:lnTo>
                        <a:lnTo>
                          <a:pt x="46285" y="20656"/>
                        </a:lnTo>
                        <a:lnTo>
                          <a:pt x="45155" y="20656"/>
                        </a:lnTo>
                        <a:lnTo>
                          <a:pt x="45155" y="20674"/>
                        </a:lnTo>
                        <a:lnTo>
                          <a:pt x="43840" y="20674"/>
                        </a:lnTo>
                        <a:lnTo>
                          <a:pt x="43840" y="20684"/>
                        </a:lnTo>
                        <a:lnTo>
                          <a:pt x="42497" y="20684"/>
                        </a:lnTo>
                        <a:lnTo>
                          <a:pt x="42497" y="20702"/>
                        </a:lnTo>
                        <a:lnTo>
                          <a:pt x="41173" y="20702"/>
                        </a:lnTo>
                        <a:lnTo>
                          <a:pt x="41173" y="20721"/>
                        </a:lnTo>
                        <a:lnTo>
                          <a:pt x="39848" y="20721"/>
                        </a:lnTo>
                        <a:lnTo>
                          <a:pt x="39848" y="20730"/>
                        </a:lnTo>
                        <a:lnTo>
                          <a:pt x="38514" y="20730"/>
                        </a:lnTo>
                        <a:lnTo>
                          <a:pt x="38514" y="20748"/>
                        </a:lnTo>
                        <a:lnTo>
                          <a:pt x="37190" y="20748"/>
                        </a:lnTo>
                        <a:lnTo>
                          <a:pt x="37190" y="20767"/>
                        </a:lnTo>
                        <a:lnTo>
                          <a:pt x="35735" y="20767"/>
                        </a:lnTo>
                        <a:lnTo>
                          <a:pt x="35735" y="20776"/>
                        </a:lnTo>
                        <a:lnTo>
                          <a:pt x="34040" y="20776"/>
                        </a:lnTo>
                        <a:lnTo>
                          <a:pt x="34040" y="20795"/>
                        </a:lnTo>
                        <a:lnTo>
                          <a:pt x="32327" y="20795"/>
                        </a:lnTo>
                        <a:lnTo>
                          <a:pt x="32327" y="20813"/>
                        </a:lnTo>
                        <a:lnTo>
                          <a:pt x="30595" y="20813"/>
                        </a:lnTo>
                        <a:lnTo>
                          <a:pt x="30595" y="20823"/>
                        </a:lnTo>
                        <a:lnTo>
                          <a:pt x="28900" y="20823"/>
                        </a:lnTo>
                        <a:lnTo>
                          <a:pt x="28900" y="20841"/>
                        </a:lnTo>
                        <a:lnTo>
                          <a:pt x="27121" y="20841"/>
                        </a:lnTo>
                        <a:lnTo>
                          <a:pt x="27121" y="20860"/>
                        </a:lnTo>
                        <a:close/>
                        <a:moveTo>
                          <a:pt x="49814" y="20591"/>
                        </a:moveTo>
                        <a:lnTo>
                          <a:pt x="49814" y="20582"/>
                        </a:lnTo>
                        <a:lnTo>
                          <a:pt x="49852" y="20582"/>
                        </a:lnTo>
                        <a:lnTo>
                          <a:pt x="49852" y="20563"/>
                        </a:lnTo>
                        <a:lnTo>
                          <a:pt x="49898" y="20563"/>
                        </a:lnTo>
                        <a:lnTo>
                          <a:pt x="49898" y="20545"/>
                        </a:lnTo>
                        <a:lnTo>
                          <a:pt x="49944" y="20545"/>
                        </a:lnTo>
                        <a:lnTo>
                          <a:pt x="49944" y="20535"/>
                        </a:lnTo>
                        <a:lnTo>
                          <a:pt x="50000" y="20535"/>
                        </a:lnTo>
                        <a:lnTo>
                          <a:pt x="50000" y="20517"/>
                        </a:lnTo>
                        <a:lnTo>
                          <a:pt x="50046" y="20517"/>
                        </a:lnTo>
                        <a:lnTo>
                          <a:pt x="50046" y="20498"/>
                        </a:lnTo>
                        <a:lnTo>
                          <a:pt x="50111" y="20498"/>
                        </a:lnTo>
                        <a:lnTo>
                          <a:pt x="50111" y="20489"/>
                        </a:lnTo>
                        <a:lnTo>
                          <a:pt x="50176" y="20489"/>
                        </a:lnTo>
                        <a:lnTo>
                          <a:pt x="50176" y="20471"/>
                        </a:lnTo>
                        <a:lnTo>
                          <a:pt x="50231" y="20471"/>
                        </a:lnTo>
                        <a:lnTo>
                          <a:pt x="50231" y="20452"/>
                        </a:lnTo>
                        <a:lnTo>
                          <a:pt x="50315" y="20452"/>
                        </a:lnTo>
                        <a:lnTo>
                          <a:pt x="50315" y="20443"/>
                        </a:lnTo>
                        <a:lnTo>
                          <a:pt x="50370" y="20443"/>
                        </a:lnTo>
                        <a:lnTo>
                          <a:pt x="50370" y="20424"/>
                        </a:lnTo>
                        <a:lnTo>
                          <a:pt x="50463" y="20424"/>
                        </a:lnTo>
                        <a:lnTo>
                          <a:pt x="50463" y="20406"/>
                        </a:lnTo>
                        <a:lnTo>
                          <a:pt x="50593" y="20406"/>
                        </a:lnTo>
                        <a:lnTo>
                          <a:pt x="50593" y="20396"/>
                        </a:lnTo>
                        <a:lnTo>
                          <a:pt x="50694" y="20396"/>
                        </a:lnTo>
                        <a:lnTo>
                          <a:pt x="50694" y="20378"/>
                        </a:lnTo>
                        <a:lnTo>
                          <a:pt x="50917" y="20378"/>
                        </a:lnTo>
                        <a:lnTo>
                          <a:pt x="50917" y="20359"/>
                        </a:lnTo>
                        <a:lnTo>
                          <a:pt x="51250" y="20359"/>
                        </a:lnTo>
                        <a:lnTo>
                          <a:pt x="51250" y="20378"/>
                        </a:lnTo>
                        <a:lnTo>
                          <a:pt x="51435" y="20378"/>
                        </a:lnTo>
                        <a:lnTo>
                          <a:pt x="51435" y="20396"/>
                        </a:lnTo>
                        <a:lnTo>
                          <a:pt x="51593" y="20396"/>
                        </a:lnTo>
                        <a:lnTo>
                          <a:pt x="51593" y="20406"/>
                        </a:lnTo>
                        <a:lnTo>
                          <a:pt x="51667" y="20406"/>
                        </a:lnTo>
                        <a:lnTo>
                          <a:pt x="51667" y="20424"/>
                        </a:lnTo>
                        <a:lnTo>
                          <a:pt x="51760" y="20424"/>
                        </a:lnTo>
                        <a:lnTo>
                          <a:pt x="51760" y="20443"/>
                        </a:lnTo>
                        <a:lnTo>
                          <a:pt x="51843" y="20443"/>
                        </a:lnTo>
                        <a:lnTo>
                          <a:pt x="51843" y="20452"/>
                        </a:lnTo>
                        <a:lnTo>
                          <a:pt x="51917" y="20452"/>
                        </a:lnTo>
                        <a:lnTo>
                          <a:pt x="51917" y="20471"/>
                        </a:lnTo>
                        <a:lnTo>
                          <a:pt x="51963" y="20471"/>
                        </a:lnTo>
                        <a:lnTo>
                          <a:pt x="51963" y="20489"/>
                        </a:lnTo>
                        <a:lnTo>
                          <a:pt x="52028" y="20489"/>
                        </a:lnTo>
                        <a:lnTo>
                          <a:pt x="52028" y="20498"/>
                        </a:lnTo>
                        <a:lnTo>
                          <a:pt x="52084" y="20498"/>
                        </a:lnTo>
                        <a:lnTo>
                          <a:pt x="52084" y="20517"/>
                        </a:lnTo>
                        <a:lnTo>
                          <a:pt x="52102" y="20517"/>
                        </a:lnTo>
                        <a:lnTo>
                          <a:pt x="52102" y="20498"/>
                        </a:lnTo>
                        <a:lnTo>
                          <a:pt x="52084" y="20498"/>
                        </a:lnTo>
                        <a:lnTo>
                          <a:pt x="52084" y="20285"/>
                        </a:lnTo>
                        <a:lnTo>
                          <a:pt x="52102" y="20285"/>
                        </a:lnTo>
                        <a:lnTo>
                          <a:pt x="52102" y="20211"/>
                        </a:lnTo>
                        <a:lnTo>
                          <a:pt x="52121" y="20211"/>
                        </a:lnTo>
                        <a:lnTo>
                          <a:pt x="52121" y="20128"/>
                        </a:lnTo>
                        <a:lnTo>
                          <a:pt x="52130" y="20128"/>
                        </a:lnTo>
                        <a:lnTo>
                          <a:pt x="52130" y="20100"/>
                        </a:lnTo>
                        <a:lnTo>
                          <a:pt x="52149" y="20100"/>
                        </a:lnTo>
                        <a:lnTo>
                          <a:pt x="52149" y="20072"/>
                        </a:lnTo>
                        <a:lnTo>
                          <a:pt x="52167" y="20072"/>
                        </a:lnTo>
                        <a:lnTo>
                          <a:pt x="52167" y="20035"/>
                        </a:lnTo>
                        <a:lnTo>
                          <a:pt x="52176" y="20035"/>
                        </a:lnTo>
                        <a:lnTo>
                          <a:pt x="52176" y="20007"/>
                        </a:lnTo>
                        <a:lnTo>
                          <a:pt x="52195" y="20007"/>
                        </a:lnTo>
                        <a:lnTo>
                          <a:pt x="52195" y="19980"/>
                        </a:lnTo>
                        <a:lnTo>
                          <a:pt x="52213" y="19980"/>
                        </a:lnTo>
                        <a:lnTo>
                          <a:pt x="52213" y="19943"/>
                        </a:lnTo>
                        <a:lnTo>
                          <a:pt x="52223" y="19943"/>
                        </a:lnTo>
                        <a:lnTo>
                          <a:pt x="52223" y="19933"/>
                        </a:lnTo>
                        <a:lnTo>
                          <a:pt x="52241" y="19933"/>
                        </a:lnTo>
                        <a:lnTo>
                          <a:pt x="52241" y="19896"/>
                        </a:lnTo>
                        <a:lnTo>
                          <a:pt x="52260" y="19896"/>
                        </a:lnTo>
                        <a:lnTo>
                          <a:pt x="52260" y="19887"/>
                        </a:lnTo>
                        <a:lnTo>
                          <a:pt x="52269" y="19887"/>
                        </a:lnTo>
                        <a:lnTo>
                          <a:pt x="52269" y="19869"/>
                        </a:lnTo>
                        <a:lnTo>
                          <a:pt x="52288" y="19869"/>
                        </a:lnTo>
                        <a:lnTo>
                          <a:pt x="52288" y="19850"/>
                        </a:lnTo>
                        <a:lnTo>
                          <a:pt x="52306" y="19850"/>
                        </a:lnTo>
                        <a:lnTo>
                          <a:pt x="52306" y="19822"/>
                        </a:lnTo>
                        <a:lnTo>
                          <a:pt x="52315" y="19822"/>
                        </a:lnTo>
                        <a:lnTo>
                          <a:pt x="52315" y="19804"/>
                        </a:lnTo>
                        <a:lnTo>
                          <a:pt x="52352" y="19804"/>
                        </a:lnTo>
                        <a:lnTo>
                          <a:pt x="52352" y="19794"/>
                        </a:lnTo>
                        <a:lnTo>
                          <a:pt x="52362" y="19794"/>
                        </a:lnTo>
                        <a:lnTo>
                          <a:pt x="52362" y="19776"/>
                        </a:lnTo>
                        <a:lnTo>
                          <a:pt x="52380" y="19776"/>
                        </a:lnTo>
                        <a:lnTo>
                          <a:pt x="52380" y="19757"/>
                        </a:lnTo>
                        <a:lnTo>
                          <a:pt x="52399" y="19757"/>
                        </a:lnTo>
                        <a:lnTo>
                          <a:pt x="52399" y="19748"/>
                        </a:lnTo>
                        <a:lnTo>
                          <a:pt x="52427" y="19748"/>
                        </a:lnTo>
                        <a:lnTo>
                          <a:pt x="52427" y="19730"/>
                        </a:lnTo>
                        <a:lnTo>
                          <a:pt x="52445" y="19730"/>
                        </a:lnTo>
                        <a:lnTo>
                          <a:pt x="52445" y="19711"/>
                        </a:lnTo>
                        <a:lnTo>
                          <a:pt x="52473" y="19711"/>
                        </a:lnTo>
                        <a:lnTo>
                          <a:pt x="52473" y="19702"/>
                        </a:lnTo>
                        <a:lnTo>
                          <a:pt x="52491" y="19702"/>
                        </a:lnTo>
                        <a:lnTo>
                          <a:pt x="52491" y="19683"/>
                        </a:lnTo>
                        <a:lnTo>
                          <a:pt x="52538" y="19683"/>
                        </a:lnTo>
                        <a:lnTo>
                          <a:pt x="52538" y="19665"/>
                        </a:lnTo>
                        <a:lnTo>
                          <a:pt x="52565" y="19665"/>
                        </a:lnTo>
                        <a:lnTo>
                          <a:pt x="52565" y="19655"/>
                        </a:lnTo>
                        <a:lnTo>
                          <a:pt x="52593" y="19655"/>
                        </a:lnTo>
                        <a:lnTo>
                          <a:pt x="52593" y="19637"/>
                        </a:lnTo>
                        <a:lnTo>
                          <a:pt x="52640" y="19637"/>
                        </a:lnTo>
                        <a:lnTo>
                          <a:pt x="52640" y="19618"/>
                        </a:lnTo>
                        <a:lnTo>
                          <a:pt x="52704" y="19618"/>
                        </a:lnTo>
                        <a:lnTo>
                          <a:pt x="52704" y="19609"/>
                        </a:lnTo>
                        <a:lnTo>
                          <a:pt x="52769" y="19609"/>
                        </a:lnTo>
                        <a:lnTo>
                          <a:pt x="52769" y="19591"/>
                        </a:lnTo>
                        <a:lnTo>
                          <a:pt x="53047" y="19591"/>
                        </a:lnTo>
                        <a:lnTo>
                          <a:pt x="53047" y="19609"/>
                        </a:lnTo>
                        <a:lnTo>
                          <a:pt x="53103" y="19609"/>
                        </a:lnTo>
                        <a:lnTo>
                          <a:pt x="53103" y="19572"/>
                        </a:lnTo>
                        <a:lnTo>
                          <a:pt x="53093" y="19572"/>
                        </a:lnTo>
                        <a:lnTo>
                          <a:pt x="53093" y="19544"/>
                        </a:lnTo>
                        <a:lnTo>
                          <a:pt x="53075" y="19544"/>
                        </a:lnTo>
                        <a:lnTo>
                          <a:pt x="53075" y="19517"/>
                        </a:lnTo>
                        <a:lnTo>
                          <a:pt x="53056" y="19517"/>
                        </a:lnTo>
                        <a:lnTo>
                          <a:pt x="53056" y="19479"/>
                        </a:lnTo>
                        <a:lnTo>
                          <a:pt x="53047" y="19479"/>
                        </a:lnTo>
                        <a:lnTo>
                          <a:pt x="53047" y="19452"/>
                        </a:lnTo>
                        <a:lnTo>
                          <a:pt x="53029" y="19452"/>
                        </a:lnTo>
                        <a:lnTo>
                          <a:pt x="53029" y="19424"/>
                        </a:lnTo>
                        <a:lnTo>
                          <a:pt x="53010" y="19424"/>
                        </a:lnTo>
                        <a:lnTo>
                          <a:pt x="53010" y="19359"/>
                        </a:lnTo>
                        <a:lnTo>
                          <a:pt x="53001" y="19359"/>
                        </a:lnTo>
                        <a:lnTo>
                          <a:pt x="53001" y="19313"/>
                        </a:lnTo>
                        <a:lnTo>
                          <a:pt x="52982" y="19313"/>
                        </a:lnTo>
                        <a:lnTo>
                          <a:pt x="52982" y="19248"/>
                        </a:lnTo>
                        <a:lnTo>
                          <a:pt x="52964" y="19248"/>
                        </a:lnTo>
                        <a:lnTo>
                          <a:pt x="52964" y="19192"/>
                        </a:lnTo>
                        <a:lnTo>
                          <a:pt x="52954" y="19192"/>
                        </a:lnTo>
                        <a:lnTo>
                          <a:pt x="52954" y="18831"/>
                        </a:lnTo>
                        <a:lnTo>
                          <a:pt x="52964" y="18831"/>
                        </a:lnTo>
                        <a:lnTo>
                          <a:pt x="52964" y="18757"/>
                        </a:lnTo>
                        <a:lnTo>
                          <a:pt x="52982" y="18757"/>
                        </a:lnTo>
                        <a:lnTo>
                          <a:pt x="52982" y="18683"/>
                        </a:lnTo>
                        <a:lnTo>
                          <a:pt x="53001" y="18683"/>
                        </a:lnTo>
                        <a:lnTo>
                          <a:pt x="53001" y="18637"/>
                        </a:lnTo>
                        <a:lnTo>
                          <a:pt x="53010" y="18637"/>
                        </a:lnTo>
                        <a:lnTo>
                          <a:pt x="53010" y="18590"/>
                        </a:lnTo>
                        <a:lnTo>
                          <a:pt x="53029" y="18590"/>
                        </a:lnTo>
                        <a:lnTo>
                          <a:pt x="53029" y="18553"/>
                        </a:lnTo>
                        <a:lnTo>
                          <a:pt x="53047" y="18553"/>
                        </a:lnTo>
                        <a:lnTo>
                          <a:pt x="53047" y="18507"/>
                        </a:lnTo>
                        <a:lnTo>
                          <a:pt x="53056" y="18507"/>
                        </a:lnTo>
                        <a:lnTo>
                          <a:pt x="53056" y="18479"/>
                        </a:lnTo>
                        <a:lnTo>
                          <a:pt x="53075" y="18479"/>
                        </a:lnTo>
                        <a:lnTo>
                          <a:pt x="53075" y="18451"/>
                        </a:lnTo>
                        <a:lnTo>
                          <a:pt x="53093" y="18451"/>
                        </a:lnTo>
                        <a:lnTo>
                          <a:pt x="53093" y="18433"/>
                        </a:lnTo>
                        <a:lnTo>
                          <a:pt x="53103" y="18433"/>
                        </a:lnTo>
                        <a:lnTo>
                          <a:pt x="53103" y="18405"/>
                        </a:lnTo>
                        <a:lnTo>
                          <a:pt x="53121" y="18405"/>
                        </a:lnTo>
                        <a:lnTo>
                          <a:pt x="53121" y="18368"/>
                        </a:lnTo>
                        <a:lnTo>
                          <a:pt x="53140" y="18368"/>
                        </a:lnTo>
                        <a:lnTo>
                          <a:pt x="53140" y="18359"/>
                        </a:lnTo>
                        <a:lnTo>
                          <a:pt x="53149" y="18359"/>
                        </a:lnTo>
                        <a:lnTo>
                          <a:pt x="53149" y="18322"/>
                        </a:lnTo>
                        <a:lnTo>
                          <a:pt x="53168" y="18322"/>
                        </a:lnTo>
                        <a:lnTo>
                          <a:pt x="53168" y="18312"/>
                        </a:lnTo>
                        <a:lnTo>
                          <a:pt x="53186" y="18312"/>
                        </a:lnTo>
                        <a:lnTo>
                          <a:pt x="53186" y="18275"/>
                        </a:lnTo>
                        <a:lnTo>
                          <a:pt x="53195" y="18275"/>
                        </a:lnTo>
                        <a:lnTo>
                          <a:pt x="53195" y="18266"/>
                        </a:lnTo>
                        <a:lnTo>
                          <a:pt x="53214" y="18266"/>
                        </a:lnTo>
                        <a:lnTo>
                          <a:pt x="53214" y="18248"/>
                        </a:lnTo>
                        <a:lnTo>
                          <a:pt x="53232" y="18248"/>
                        </a:lnTo>
                        <a:lnTo>
                          <a:pt x="53232" y="18229"/>
                        </a:lnTo>
                        <a:lnTo>
                          <a:pt x="53242" y="18229"/>
                        </a:lnTo>
                        <a:lnTo>
                          <a:pt x="53242" y="18220"/>
                        </a:lnTo>
                        <a:lnTo>
                          <a:pt x="53260" y="18220"/>
                        </a:lnTo>
                        <a:lnTo>
                          <a:pt x="53260" y="18201"/>
                        </a:lnTo>
                        <a:lnTo>
                          <a:pt x="53279" y="18201"/>
                        </a:lnTo>
                        <a:lnTo>
                          <a:pt x="53279" y="18183"/>
                        </a:lnTo>
                        <a:lnTo>
                          <a:pt x="53288" y="18183"/>
                        </a:lnTo>
                        <a:lnTo>
                          <a:pt x="53288" y="18173"/>
                        </a:lnTo>
                        <a:lnTo>
                          <a:pt x="53306" y="18173"/>
                        </a:lnTo>
                        <a:lnTo>
                          <a:pt x="53306" y="18136"/>
                        </a:lnTo>
                        <a:lnTo>
                          <a:pt x="53325" y="18136"/>
                        </a:lnTo>
                        <a:lnTo>
                          <a:pt x="53325" y="18127"/>
                        </a:lnTo>
                        <a:lnTo>
                          <a:pt x="53334" y="18127"/>
                        </a:lnTo>
                        <a:lnTo>
                          <a:pt x="53334" y="18109"/>
                        </a:lnTo>
                        <a:lnTo>
                          <a:pt x="53371" y="18109"/>
                        </a:lnTo>
                        <a:lnTo>
                          <a:pt x="53371" y="18090"/>
                        </a:lnTo>
                        <a:lnTo>
                          <a:pt x="53381" y="18090"/>
                        </a:lnTo>
                        <a:lnTo>
                          <a:pt x="53381" y="18081"/>
                        </a:lnTo>
                        <a:lnTo>
                          <a:pt x="53399" y="18081"/>
                        </a:lnTo>
                        <a:lnTo>
                          <a:pt x="53399" y="18062"/>
                        </a:lnTo>
                        <a:lnTo>
                          <a:pt x="53418" y="18062"/>
                        </a:lnTo>
                        <a:lnTo>
                          <a:pt x="53418" y="18044"/>
                        </a:lnTo>
                        <a:lnTo>
                          <a:pt x="53445" y="18044"/>
                        </a:lnTo>
                        <a:lnTo>
                          <a:pt x="53445" y="18035"/>
                        </a:lnTo>
                        <a:lnTo>
                          <a:pt x="53464" y="18035"/>
                        </a:lnTo>
                        <a:lnTo>
                          <a:pt x="53464" y="18016"/>
                        </a:lnTo>
                        <a:lnTo>
                          <a:pt x="53492" y="18016"/>
                        </a:lnTo>
                        <a:lnTo>
                          <a:pt x="53492" y="17997"/>
                        </a:lnTo>
                        <a:lnTo>
                          <a:pt x="53510" y="17997"/>
                        </a:lnTo>
                        <a:lnTo>
                          <a:pt x="53510" y="17988"/>
                        </a:lnTo>
                        <a:lnTo>
                          <a:pt x="53538" y="17988"/>
                        </a:lnTo>
                        <a:lnTo>
                          <a:pt x="53538" y="17970"/>
                        </a:lnTo>
                        <a:lnTo>
                          <a:pt x="53566" y="17970"/>
                        </a:lnTo>
                        <a:lnTo>
                          <a:pt x="53566" y="17951"/>
                        </a:lnTo>
                        <a:lnTo>
                          <a:pt x="53603" y="17951"/>
                        </a:lnTo>
                        <a:lnTo>
                          <a:pt x="53603" y="17942"/>
                        </a:lnTo>
                        <a:lnTo>
                          <a:pt x="53631" y="17942"/>
                        </a:lnTo>
                        <a:lnTo>
                          <a:pt x="53631" y="17923"/>
                        </a:lnTo>
                        <a:lnTo>
                          <a:pt x="53658" y="17923"/>
                        </a:lnTo>
                        <a:lnTo>
                          <a:pt x="53658" y="17905"/>
                        </a:lnTo>
                        <a:lnTo>
                          <a:pt x="53695" y="17905"/>
                        </a:lnTo>
                        <a:lnTo>
                          <a:pt x="53695" y="17896"/>
                        </a:lnTo>
                        <a:lnTo>
                          <a:pt x="53742" y="17896"/>
                        </a:lnTo>
                        <a:lnTo>
                          <a:pt x="53742" y="17877"/>
                        </a:lnTo>
                        <a:lnTo>
                          <a:pt x="53788" y="17877"/>
                        </a:lnTo>
                        <a:lnTo>
                          <a:pt x="53788" y="17859"/>
                        </a:lnTo>
                        <a:lnTo>
                          <a:pt x="53816" y="17859"/>
                        </a:lnTo>
                        <a:lnTo>
                          <a:pt x="53816" y="17849"/>
                        </a:lnTo>
                        <a:lnTo>
                          <a:pt x="53890" y="17849"/>
                        </a:lnTo>
                        <a:lnTo>
                          <a:pt x="53890" y="17831"/>
                        </a:lnTo>
                        <a:lnTo>
                          <a:pt x="53973" y="17831"/>
                        </a:lnTo>
                        <a:lnTo>
                          <a:pt x="53973" y="17812"/>
                        </a:lnTo>
                        <a:lnTo>
                          <a:pt x="54094" y="17812"/>
                        </a:lnTo>
                        <a:lnTo>
                          <a:pt x="54094" y="17803"/>
                        </a:lnTo>
                        <a:lnTo>
                          <a:pt x="54279" y="17803"/>
                        </a:lnTo>
                        <a:lnTo>
                          <a:pt x="54279" y="17812"/>
                        </a:lnTo>
                        <a:lnTo>
                          <a:pt x="54372" y="17812"/>
                        </a:lnTo>
                        <a:lnTo>
                          <a:pt x="54372" y="17831"/>
                        </a:lnTo>
                        <a:lnTo>
                          <a:pt x="54464" y="17831"/>
                        </a:lnTo>
                        <a:lnTo>
                          <a:pt x="54464" y="17849"/>
                        </a:lnTo>
                        <a:lnTo>
                          <a:pt x="54511" y="17849"/>
                        </a:lnTo>
                        <a:lnTo>
                          <a:pt x="54511" y="17859"/>
                        </a:lnTo>
                        <a:lnTo>
                          <a:pt x="54557" y="17859"/>
                        </a:lnTo>
                        <a:lnTo>
                          <a:pt x="54557" y="17877"/>
                        </a:lnTo>
                        <a:lnTo>
                          <a:pt x="54603" y="17877"/>
                        </a:lnTo>
                        <a:lnTo>
                          <a:pt x="54603" y="17896"/>
                        </a:lnTo>
                        <a:lnTo>
                          <a:pt x="54631" y="17896"/>
                        </a:lnTo>
                        <a:lnTo>
                          <a:pt x="54631" y="17905"/>
                        </a:lnTo>
                        <a:lnTo>
                          <a:pt x="54677" y="17905"/>
                        </a:lnTo>
                        <a:lnTo>
                          <a:pt x="54677" y="17923"/>
                        </a:lnTo>
                        <a:lnTo>
                          <a:pt x="54724" y="17923"/>
                        </a:lnTo>
                        <a:lnTo>
                          <a:pt x="54724" y="17942"/>
                        </a:lnTo>
                        <a:lnTo>
                          <a:pt x="54761" y="17942"/>
                        </a:lnTo>
                        <a:lnTo>
                          <a:pt x="54761" y="17951"/>
                        </a:lnTo>
                        <a:lnTo>
                          <a:pt x="54770" y="17951"/>
                        </a:lnTo>
                        <a:lnTo>
                          <a:pt x="54770" y="17970"/>
                        </a:lnTo>
                        <a:lnTo>
                          <a:pt x="54807" y="17970"/>
                        </a:lnTo>
                        <a:lnTo>
                          <a:pt x="54807" y="17988"/>
                        </a:lnTo>
                        <a:lnTo>
                          <a:pt x="54816" y="17988"/>
                        </a:lnTo>
                        <a:lnTo>
                          <a:pt x="54816" y="17997"/>
                        </a:lnTo>
                        <a:lnTo>
                          <a:pt x="54853" y="17997"/>
                        </a:lnTo>
                        <a:lnTo>
                          <a:pt x="54853" y="18016"/>
                        </a:lnTo>
                        <a:lnTo>
                          <a:pt x="54863" y="18016"/>
                        </a:lnTo>
                        <a:lnTo>
                          <a:pt x="54863" y="18035"/>
                        </a:lnTo>
                        <a:lnTo>
                          <a:pt x="54900" y="18035"/>
                        </a:lnTo>
                        <a:lnTo>
                          <a:pt x="54900" y="18044"/>
                        </a:lnTo>
                        <a:lnTo>
                          <a:pt x="54927" y="18044"/>
                        </a:lnTo>
                        <a:lnTo>
                          <a:pt x="54927" y="18062"/>
                        </a:lnTo>
                        <a:lnTo>
                          <a:pt x="54946" y="18062"/>
                        </a:lnTo>
                        <a:lnTo>
                          <a:pt x="54946" y="18081"/>
                        </a:lnTo>
                        <a:lnTo>
                          <a:pt x="54974" y="18081"/>
                        </a:lnTo>
                        <a:lnTo>
                          <a:pt x="54974" y="18090"/>
                        </a:lnTo>
                        <a:lnTo>
                          <a:pt x="54992" y="18090"/>
                        </a:lnTo>
                        <a:lnTo>
                          <a:pt x="54992" y="18109"/>
                        </a:lnTo>
                        <a:lnTo>
                          <a:pt x="55002" y="18109"/>
                        </a:lnTo>
                        <a:lnTo>
                          <a:pt x="55002" y="18127"/>
                        </a:lnTo>
                        <a:lnTo>
                          <a:pt x="55020" y="18127"/>
                        </a:lnTo>
                        <a:lnTo>
                          <a:pt x="55020" y="18136"/>
                        </a:lnTo>
                        <a:lnTo>
                          <a:pt x="55039" y="18136"/>
                        </a:lnTo>
                        <a:lnTo>
                          <a:pt x="55039" y="18155"/>
                        </a:lnTo>
                        <a:lnTo>
                          <a:pt x="55048" y="18155"/>
                        </a:lnTo>
                        <a:lnTo>
                          <a:pt x="55048" y="18173"/>
                        </a:lnTo>
                        <a:lnTo>
                          <a:pt x="55066" y="18173"/>
                        </a:lnTo>
                        <a:lnTo>
                          <a:pt x="55066" y="18183"/>
                        </a:lnTo>
                        <a:lnTo>
                          <a:pt x="55085" y="18183"/>
                        </a:lnTo>
                        <a:lnTo>
                          <a:pt x="55085" y="18201"/>
                        </a:lnTo>
                        <a:lnTo>
                          <a:pt x="55094" y="18201"/>
                        </a:lnTo>
                        <a:lnTo>
                          <a:pt x="55094" y="18220"/>
                        </a:lnTo>
                        <a:lnTo>
                          <a:pt x="55113" y="18220"/>
                        </a:lnTo>
                        <a:lnTo>
                          <a:pt x="55113" y="18229"/>
                        </a:lnTo>
                        <a:lnTo>
                          <a:pt x="55131" y="18229"/>
                        </a:lnTo>
                        <a:lnTo>
                          <a:pt x="55131" y="18248"/>
                        </a:lnTo>
                        <a:lnTo>
                          <a:pt x="55140" y="18248"/>
                        </a:lnTo>
                        <a:lnTo>
                          <a:pt x="55140" y="18275"/>
                        </a:lnTo>
                        <a:lnTo>
                          <a:pt x="55159" y="18275"/>
                        </a:lnTo>
                        <a:lnTo>
                          <a:pt x="55159" y="18155"/>
                        </a:lnTo>
                        <a:lnTo>
                          <a:pt x="55178" y="18155"/>
                        </a:lnTo>
                        <a:lnTo>
                          <a:pt x="55178" y="18062"/>
                        </a:lnTo>
                        <a:lnTo>
                          <a:pt x="55187" y="18062"/>
                        </a:lnTo>
                        <a:lnTo>
                          <a:pt x="55187" y="17970"/>
                        </a:lnTo>
                        <a:lnTo>
                          <a:pt x="55205" y="17970"/>
                        </a:lnTo>
                        <a:lnTo>
                          <a:pt x="55205" y="17923"/>
                        </a:lnTo>
                        <a:lnTo>
                          <a:pt x="55224" y="17923"/>
                        </a:lnTo>
                        <a:lnTo>
                          <a:pt x="55224" y="17877"/>
                        </a:lnTo>
                        <a:lnTo>
                          <a:pt x="55233" y="17877"/>
                        </a:lnTo>
                        <a:lnTo>
                          <a:pt x="55233" y="17831"/>
                        </a:lnTo>
                        <a:lnTo>
                          <a:pt x="55252" y="17831"/>
                        </a:lnTo>
                        <a:lnTo>
                          <a:pt x="55252" y="17803"/>
                        </a:lnTo>
                        <a:lnTo>
                          <a:pt x="55270" y="17803"/>
                        </a:lnTo>
                        <a:lnTo>
                          <a:pt x="55270" y="17766"/>
                        </a:lnTo>
                        <a:lnTo>
                          <a:pt x="55279" y="17766"/>
                        </a:lnTo>
                        <a:lnTo>
                          <a:pt x="55279" y="17738"/>
                        </a:lnTo>
                        <a:lnTo>
                          <a:pt x="55298" y="17738"/>
                        </a:lnTo>
                        <a:lnTo>
                          <a:pt x="55298" y="17710"/>
                        </a:lnTo>
                        <a:lnTo>
                          <a:pt x="55316" y="17710"/>
                        </a:lnTo>
                        <a:lnTo>
                          <a:pt x="55316" y="17673"/>
                        </a:lnTo>
                        <a:lnTo>
                          <a:pt x="55326" y="17673"/>
                        </a:lnTo>
                        <a:lnTo>
                          <a:pt x="55326" y="17646"/>
                        </a:lnTo>
                        <a:lnTo>
                          <a:pt x="55344" y="17646"/>
                        </a:lnTo>
                        <a:lnTo>
                          <a:pt x="55344" y="17627"/>
                        </a:lnTo>
                        <a:lnTo>
                          <a:pt x="55363" y="17627"/>
                        </a:lnTo>
                        <a:lnTo>
                          <a:pt x="55363" y="17618"/>
                        </a:lnTo>
                        <a:lnTo>
                          <a:pt x="55372" y="17618"/>
                        </a:lnTo>
                        <a:lnTo>
                          <a:pt x="55372" y="17581"/>
                        </a:lnTo>
                        <a:lnTo>
                          <a:pt x="55391" y="17581"/>
                        </a:lnTo>
                        <a:lnTo>
                          <a:pt x="55391" y="17571"/>
                        </a:lnTo>
                        <a:lnTo>
                          <a:pt x="55409" y="17571"/>
                        </a:lnTo>
                        <a:lnTo>
                          <a:pt x="55409" y="17534"/>
                        </a:lnTo>
                        <a:lnTo>
                          <a:pt x="55418" y="17534"/>
                        </a:lnTo>
                        <a:lnTo>
                          <a:pt x="55418" y="17525"/>
                        </a:lnTo>
                        <a:lnTo>
                          <a:pt x="55437" y="17525"/>
                        </a:lnTo>
                        <a:lnTo>
                          <a:pt x="55437" y="17507"/>
                        </a:lnTo>
                        <a:lnTo>
                          <a:pt x="55455" y="17507"/>
                        </a:lnTo>
                        <a:lnTo>
                          <a:pt x="55455" y="17488"/>
                        </a:lnTo>
                        <a:lnTo>
                          <a:pt x="55465" y="17488"/>
                        </a:lnTo>
                        <a:lnTo>
                          <a:pt x="55465" y="17479"/>
                        </a:lnTo>
                        <a:lnTo>
                          <a:pt x="55483" y="17479"/>
                        </a:lnTo>
                        <a:lnTo>
                          <a:pt x="55483" y="17460"/>
                        </a:lnTo>
                        <a:lnTo>
                          <a:pt x="55502" y="17460"/>
                        </a:lnTo>
                        <a:lnTo>
                          <a:pt x="55502" y="17442"/>
                        </a:lnTo>
                        <a:lnTo>
                          <a:pt x="55511" y="17442"/>
                        </a:lnTo>
                        <a:lnTo>
                          <a:pt x="55511" y="17432"/>
                        </a:lnTo>
                        <a:lnTo>
                          <a:pt x="55529" y="17432"/>
                        </a:lnTo>
                        <a:lnTo>
                          <a:pt x="55529" y="17414"/>
                        </a:lnTo>
                        <a:lnTo>
                          <a:pt x="55548" y="17414"/>
                        </a:lnTo>
                        <a:lnTo>
                          <a:pt x="55548" y="17395"/>
                        </a:lnTo>
                        <a:lnTo>
                          <a:pt x="55557" y="17395"/>
                        </a:lnTo>
                        <a:lnTo>
                          <a:pt x="55557" y="17386"/>
                        </a:lnTo>
                        <a:lnTo>
                          <a:pt x="55576" y="17386"/>
                        </a:lnTo>
                        <a:lnTo>
                          <a:pt x="55576" y="17368"/>
                        </a:lnTo>
                        <a:lnTo>
                          <a:pt x="55604" y="17368"/>
                        </a:lnTo>
                        <a:lnTo>
                          <a:pt x="55604" y="17349"/>
                        </a:lnTo>
                        <a:lnTo>
                          <a:pt x="55622" y="17349"/>
                        </a:lnTo>
                        <a:lnTo>
                          <a:pt x="55622" y="17340"/>
                        </a:lnTo>
                        <a:lnTo>
                          <a:pt x="55641" y="17340"/>
                        </a:lnTo>
                        <a:lnTo>
                          <a:pt x="55641" y="17321"/>
                        </a:lnTo>
                        <a:lnTo>
                          <a:pt x="55650" y="17321"/>
                        </a:lnTo>
                        <a:lnTo>
                          <a:pt x="55650" y="17303"/>
                        </a:lnTo>
                        <a:lnTo>
                          <a:pt x="55687" y="17303"/>
                        </a:lnTo>
                        <a:lnTo>
                          <a:pt x="55687" y="17294"/>
                        </a:lnTo>
                        <a:lnTo>
                          <a:pt x="55696" y="17294"/>
                        </a:lnTo>
                        <a:lnTo>
                          <a:pt x="55696" y="17275"/>
                        </a:lnTo>
                        <a:lnTo>
                          <a:pt x="55733" y="17275"/>
                        </a:lnTo>
                        <a:lnTo>
                          <a:pt x="55733" y="17256"/>
                        </a:lnTo>
                        <a:lnTo>
                          <a:pt x="55761" y="17256"/>
                        </a:lnTo>
                        <a:lnTo>
                          <a:pt x="55761" y="17247"/>
                        </a:lnTo>
                        <a:lnTo>
                          <a:pt x="55780" y="17247"/>
                        </a:lnTo>
                        <a:lnTo>
                          <a:pt x="55780" y="17229"/>
                        </a:lnTo>
                        <a:lnTo>
                          <a:pt x="55807" y="17229"/>
                        </a:lnTo>
                        <a:lnTo>
                          <a:pt x="55807" y="17210"/>
                        </a:lnTo>
                        <a:lnTo>
                          <a:pt x="55835" y="17210"/>
                        </a:lnTo>
                        <a:lnTo>
                          <a:pt x="55835" y="17201"/>
                        </a:lnTo>
                        <a:lnTo>
                          <a:pt x="55872" y="17201"/>
                        </a:lnTo>
                        <a:lnTo>
                          <a:pt x="55872" y="17182"/>
                        </a:lnTo>
                        <a:lnTo>
                          <a:pt x="55919" y="17182"/>
                        </a:lnTo>
                        <a:lnTo>
                          <a:pt x="55919" y="17164"/>
                        </a:lnTo>
                        <a:lnTo>
                          <a:pt x="55965" y="17164"/>
                        </a:lnTo>
                        <a:lnTo>
                          <a:pt x="55965" y="17155"/>
                        </a:lnTo>
                        <a:lnTo>
                          <a:pt x="56011" y="17155"/>
                        </a:lnTo>
                        <a:lnTo>
                          <a:pt x="56011" y="17136"/>
                        </a:lnTo>
                        <a:lnTo>
                          <a:pt x="56057" y="17136"/>
                        </a:lnTo>
                        <a:lnTo>
                          <a:pt x="56057" y="17118"/>
                        </a:lnTo>
                        <a:lnTo>
                          <a:pt x="56113" y="17118"/>
                        </a:lnTo>
                        <a:lnTo>
                          <a:pt x="56113" y="17108"/>
                        </a:lnTo>
                        <a:lnTo>
                          <a:pt x="56224" y="17108"/>
                        </a:lnTo>
                        <a:lnTo>
                          <a:pt x="56224" y="17090"/>
                        </a:lnTo>
                        <a:lnTo>
                          <a:pt x="56548" y="17090"/>
                        </a:lnTo>
                        <a:lnTo>
                          <a:pt x="56548" y="17108"/>
                        </a:lnTo>
                        <a:lnTo>
                          <a:pt x="56641" y="17108"/>
                        </a:lnTo>
                        <a:lnTo>
                          <a:pt x="56641" y="17118"/>
                        </a:lnTo>
                        <a:lnTo>
                          <a:pt x="56706" y="17118"/>
                        </a:lnTo>
                        <a:lnTo>
                          <a:pt x="56706" y="17136"/>
                        </a:lnTo>
                        <a:lnTo>
                          <a:pt x="56761" y="17136"/>
                        </a:lnTo>
                        <a:lnTo>
                          <a:pt x="56761" y="17155"/>
                        </a:lnTo>
                        <a:lnTo>
                          <a:pt x="56798" y="17155"/>
                        </a:lnTo>
                        <a:lnTo>
                          <a:pt x="56798" y="17164"/>
                        </a:lnTo>
                        <a:lnTo>
                          <a:pt x="56845" y="17164"/>
                        </a:lnTo>
                        <a:lnTo>
                          <a:pt x="56845" y="17182"/>
                        </a:lnTo>
                        <a:lnTo>
                          <a:pt x="56873" y="17182"/>
                        </a:lnTo>
                        <a:lnTo>
                          <a:pt x="56873" y="17201"/>
                        </a:lnTo>
                        <a:lnTo>
                          <a:pt x="56900" y="17201"/>
                        </a:lnTo>
                        <a:lnTo>
                          <a:pt x="56900" y="17210"/>
                        </a:lnTo>
                        <a:lnTo>
                          <a:pt x="56937" y="17210"/>
                        </a:lnTo>
                        <a:lnTo>
                          <a:pt x="56937" y="17229"/>
                        </a:lnTo>
                        <a:lnTo>
                          <a:pt x="56965" y="17229"/>
                        </a:lnTo>
                        <a:lnTo>
                          <a:pt x="56965" y="17247"/>
                        </a:lnTo>
                        <a:lnTo>
                          <a:pt x="56993" y="17247"/>
                        </a:lnTo>
                        <a:lnTo>
                          <a:pt x="56993" y="17256"/>
                        </a:lnTo>
                        <a:lnTo>
                          <a:pt x="57011" y="17256"/>
                        </a:lnTo>
                        <a:lnTo>
                          <a:pt x="57011" y="17275"/>
                        </a:lnTo>
                        <a:lnTo>
                          <a:pt x="57039" y="17275"/>
                        </a:lnTo>
                        <a:lnTo>
                          <a:pt x="57039" y="17294"/>
                        </a:lnTo>
                        <a:lnTo>
                          <a:pt x="57058" y="17294"/>
                        </a:lnTo>
                        <a:lnTo>
                          <a:pt x="57058" y="17303"/>
                        </a:lnTo>
                        <a:lnTo>
                          <a:pt x="57086" y="17303"/>
                        </a:lnTo>
                        <a:lnTo>
                          <a:pt x="57086" y="17321"/>
                        </a:lnTo>
                        <a:lnTo>
                          <a:pt x="57104" y="17321"/>
                        </a:lnTo>
                        <a:lnTo>
                          <a:pt x="57104" y="17340"/>
                        </a:lnTo>
                        <a:lnTo>
                          <a:pt x="57132" y="17340"/>
                        </a:lnTo>
                        <a:lnTo>
                          <a:pt x="57132" y="17349"/>
                        </a:lnTo>
                        <a:lnTo>
                          <a:pt x="57150" y="17349"/>
                        </a:lnTo>
                        <a:lnTo>
                          <a:pt x="57150" y="17368"/>
                        </a:lnTo>
                        <a:lnTo>
                          <a:pt x="57169" y="17368"/>
                        </a:lnTo>
                        <a:lnTo>
                          <a:pt x="57169" y="17386"/>
                        </a:lnTo>
                        <a:lnTo>
                          <a:pt x="57197" y="17386"/>
                        </a:lnTo>
                        <a:lnTo>
                          <a:pt x="57197" y="17395"/>
                        </a:lnTo>
                        <a:lnTo>
                          <a:pt x="57215" y="17395"/>
                        </a:lnTo>
                        <a:lnTo>
                          <a:pt x="57215" y="17414"/>
                        </a:lnTo>
                        <a:lnTo>
                          <a:pt x="57225" y="17414"/>
                        </a:lnTo>
                        <a:lnTo>
                          <a:pt x="57225" y="17432"/>
                        </a:lnTo>
                        <a:lnTo>
                          <a:pt x="57243" y="17432"/>
                        </a:lnTo>
                        <a:lnTo>
                          <a:pt x="57243" y="17442"/>
                        </a:lnTo>
                        <a:lnTo>
                          <a:pt x="57262" y="17442"/>
                        </a:lnTo>
                        <a:lnTo>
                          <a:pt x="57262" y="17460"/>
                        </a:lnTo>
                        <a:lnTo>
                          <a:pt x="57271" y="17460"/>
                        </a:lnTo>
                        <a:lnTo>
                          <a:pt x="57271" y="17479"/>
                        </a:lnTo>
                        <a:lnTo>
                          <a:pt x="57289" y="17479"/>
                        </a:lnTo>
                        <a:lnTo>
                          <a:pt x="57289" y="17507"/>
                        </a:lnTo>
                        <a:lnTo>
                          <a:pt x="57308" y="17507"/>
                        </a:lnTo>
                        <a:lnTo>
                          <a:pt x="57308" y="17525"/>
                        </a:lnTo>
                        <a:lnTo>
                          <a:pt x="57317" y="17525"/>
                        </a:lnTo>
                        <a:lnTo>
                          <a:pt x="57317" y="17534"/>
                        </a:lnTo>
                        <a:lnTo>
                          <a:pt x="57336" y="17534"/>
                        </a:lnTo>
                        <a:lnTo>
                          <a:pt x="57336" y="17571"/>
                        </a:lnTo>
                        <a:lnTo>
                          <a:pt x="57354" y="17571"/>
                        </a:lnTo>
                        <a:lnTo>
                          <a:pt x="57354" y="17581"/>
                        </a:lnTo>
                        <a:lnTo>
                          <a:pt x="57363" y="17581"/>
                        </a:lnTo>
                        <a:lnTo>
                          <a:pt x="57363" y="17599"/>
                        </a:lnTo>
                        <a:lnTo>
                          <a:pt x="57382" y="17599"/>
                        </a:lnTo>
                        <a:lnTo>
                          <a:pt x="57382" y="17627"/>
                        </a:lnTo>
                        <a:lnTo>
                          <a:pt x="57401" y="17627"/>
                        </a:lnTo>
                        <a:lnTo>
                          <a:pt x="57401" y="17646"/>
                        </a:lnTo>
                        <a:lnTo>
                          <a:pt x="57410" y="17646"/>
                        </a:lnTo>
                        <a:lnTo>
                          <a:pt x="57410" y="17673"/>
                        </a:lnTo>
                        <a:lnTo>
                          <a:pt x="57428" y="17673"/>
                        </a:lnTo>
                        <a:lnTo>
                          <a:pt x="57428" y="17710"/>
                        </a:lnTo>
                        <a:lnTo>
                          <a:pt x="57447" y="17710"/>
                        </a:lnTo>
                        <a:lnTo>
                          <a:pt x="57447" y="17738"/>
                        </a:lnTo>
                        <a:lnTo>
                          <a:pt x="57456" y="17738"/>
                        </a:lnTo>
                        <a:lnTo>
                          <a:pt x="57456" y="17766"/>
                        </a:lnTo>
                        <a:lnTo>
                          <a:pt x="57475" y="17766"/>
                        </a:lnTo>
                        <a:lnTo>
                          <a:pt x="57475" y="17803"/>
                        </a:lnTo>
                        <a:lnTo>
                          <a:pt x="57493" y="17803"/>
                        </a:lnTo>
                        <a:lnTo>
                          <a:pt x="57493" y="17849"/>
                        </a:lnTo>
                        <a:lnTo>
                          <a:pt x="57502" y="17849"/>
                        </a:lnTo>
                        <a:lnTo>
                          <a:pt x="57502" y="17877"/>
                        </a:lnTo>
                        <a:lnTo>
                          <a:pt x="57521" y="17877"/>
                        </a:lnTo>
                        <a:lnTo>
                          <a:pt x="57521" y="17923"/>
                        </a:lnTo>
                        <a:lnTo>
                          <a:pt x="57539" y="17923"/>
                        </a:lnTo>
                        <a:lnTo>
                          <a:pt x="57539" y="17988"/>
                        </a:lnTo>
                        <a:lnTo>
                          <a:pt x="57549" y="17988"/>
                        </a:lnTo>
                        <a:lnTo>
                          <a:pt x="57549" y="18062"/>
                        </a:lnTo>
                        <a:lnTo>
                          <a:pt x="57567" y="18062"/>
                        </a:lnTo>
                        <a:lnTo>
                          <a:pt x="57567" y="18266"/>
                        </a:lnTo>
                        <a:lnTo>
                          <a:pt x="57586" y="18266"/>
                        </a:lnTo>
                        <a:lnTo>
                          <a:pt x="57586" y="18294"/>
                        </a:lnTo>
                        <a:lnTo>
                          <a:pt x="57567" y="18294"/>
                        </a:lnTo>
                        <a:lnTo>
                          <a:pt x="57567" y="18433"/>
                        </a:lnTo>
                        <a:lnTo>
                          <a:pt x="57549" y="18433"/>
                        </a:lnTo>
                        <a:lnTo>
                          <a:pt x="57549" y="18498"/>
                        </a:lnTo>
                        <a:lnTo>
                          <a:pt x="57567" y="18498"/>
                        </a:lnTo>
                        <a:lnTo>
                          <a:pt x="57567" y="18479"/>
                        </a:lnTo>
                        <a:lnTo>
                          <a:pt x="57586" y="18479"/>
                        </a:lnTo>
                        <a:lnTo>
                          <a:pt x="57586" y="18451"/>
                        </a:lnTo>
                        <a:lnTo>
                          <a:pt x="57595" y="18451"/>
                        </a:lnTo>
                        <a:lnTo>
                          <a:pt x="57595" y="18414"/>
                        </a:lnTo>
                        <a:lnTo>
                          <a:pt x="57614" y="18414"/>
                        </a:lnTo>
                        <a:lnTo>
                          <a:pt x="57614" y="18405"/>
                        </a:lnTo>
                        <a:lnTo>
                          <a:pt x="57632" y="18405"/>
                        </a:lnTo>
                        <a:lnTo>
                          <a:pt x="57632" y="18368"/>
                        </a:lnTo>
                        <a:lnTo>
                          <a:pt x="57641" y="18368"/>
                        </a:lnTo>
                        <a:lnTo>
                          <a:pt x="57641" y="18359"/>
                        </a:lnTo>
                        <a:lnTo>
                          <a:pt x="57660" y="18359"/>
                        </a:lnTo>
                        <a:lnTo>
                          <a:pt x="57660" y="18322"/>
                        </a:lnTo>
                        <a:lnTo>
                          <a:pt x="57678" y="18322"/>
                        </a:lnTo>
                        <a:lnTo>
                          <a:pt x="57678" y="18312"/>
                        </a:lnTo>
                        <a:lnTo>
                          <a:pt x="57688" y="18312"/>
                        </a:lnTo>
                        <a:lnTo>
                          <a:pt x="57688" y="18275"/>
                        </a:lnTo>
                        <a:lnTo>
                          <a:pt x="57706" y="18275"/>
                        </a:lnTo>
                        <a:lnTo>
                          <a:pt x="57706" y="18266"/>
                        </a:lnTo>
                        <a:lnTo>
                          <a:pt x="57725" y="18266"/>
                        </a:lnTo>
                        <a:lnTo>
                          <a:pt x="57725" y="18229"/>
                        </a:lnTo>
                        <a:lnTo>
                          <a:pt x="57734" y="18229"/>
                        </a:lnTo>
                        <a:lnTo>
                          <a:pt x="57734" y="18220"/>
                        </a:lnTo>
                        <a:lnTo>
                          <a:pt x="57752" y="18220"/>
                        </a:lnTo>
                        <a:lnTo>
                          <a:pt x="57752" y="18183"/>
                        </a:lnTo>
                        <a:lnTo>
                          <a:pt x="57771" y="18183"/>
                        </a:lnTo>
                        <a:lnTo>
                          <a:pt x="57771" y="18173"/>
                        </a:lnTo>
                        <a:lnTo>
                          <a:pt x="57780" y="18173"/>
                        </a:lnTo>
                        <a:lnTo>
                          <a:pt x="57780" y="18155"/>
                        </a:lnTo>
                        <a:lnTo>
                          <a:pt x="57799" y="18155"/>
                        </a:lnTo>
                        <a:lnTo>
                          <a:pt x="57799" y="18127"/>
                        </a:lnTo>
                        <a:lnTo>
                          <a:pt x="57817" y="18127"/>
                        </a:lnTo>
                        <a:lnTo>
                          <a:pt x="57817" y="18109"/>
                        </a:lnTo>
                        <a:lnTo>
                          <a:pt x="57827" y="18109"/>
                        </a:lnTo>
                        <a:lnTo>
                          <a:pt x="57827" y="18090"/>
                        </a:lnTo>
                        <a:lnTo>
                          <a:pt x="57845" y="18090"/>
                        </a:lnTo>
                        <a:lnTo>
                          <a:pt x="57845" y="18062"/>
                        </a:lnTo>
                        <a:lnTo>
                          <a:pt x="57864" y="18062"/>
                        </a:lnTo>
                        <a:lnTo>
                          <a:pt x="57864" y="18044"/>
                        </a:lnTo>
                        <a:lnTo>
                          <a:pt x="57873" y="18044"/>
                        </a:lnTo>
                        <a:lnTo>
                          <a:pt x="57873" y="18035"/>
                        </a:lnTo>
                        <a:lnTo>
                          <a:pt x="57891" y="18035"/>
                        </a:lnTo>
                        <a:lnTo>
                          <a:pt x="57891" y="18016"/>
                        </a:lnTo>
                        <a:lnTo>
                          <a:pt x="57910" y="18016"/>
                        </a:lnTo>
                        <a:lnTo>
                          <a:pt x="57910" y="17988"/>
                        </a:lnTo>
                        <a:lnTo>
                          <a:pt x="57919" y="17988"/>
                        </a:lnTo>
                        <a:lnTo>
                          <a:pt x="57919" y="17970"/>
                        </a:lnTo>
                        <a:lnTo>
                          <a:pt x="57938" y="17970"/>
                        </a:lnTo>
                        <a:lnTo>
                          <a:pt x="57938" y="17951"/>
                        </a:lnTo>
                        <a:lnTo>
                          <a:pt x="57956" y="17951"/>
                        </a:lnTo>
                        <a:lnTo>
                          <a:pt x="57956" y="17942"/>
                        </a:lnTo>
                        <a:lnTo>
                          <a:pt x="57966" y="17942"/>
                        </a:lnTo>
                        <a:lnTo>
                          <a:pt x="57966" y="17923"/>
                        </a:lnTo>
                        <a:lnTo>
                          <a:pt x="57984" y="17923"/>
                        </a:lnTo>
                        <a:lnTo>
                          <a:pt x="57984" y="17905"/>
                        </a:lnTo>
                        <a:lnTo>
                          <a:pt x="58003" y="17905"/>
                        </a:lnTo>
                        <a:lnTo>
                          <a:pt x="58003" y="17896"/>
                        </a:lnTo>
                        <a:lnTo>
                          <a:pt x="58012" y="17896"/>
                        </a:lnTo>
                        <a:lnTo>
                          <a:pt x="58012" y="17859"/>
                        </a:lnTo>
                        <a:lnTo>
                          <a:pt x="58030" y="17859"/>
                        </a:lnTo>
                        <a:lnTo>
                          <a:pt x="58030" y="17849"/>
                        </a:lnTo>
                        <a:lnTo>
                          <a:pt x="58049" y="17849"/>
                        </a:lnTo>
                        <a:lnTo>
                          <a:pt x="58049" y="17831"/>
                        </a:lnTo>
                        <a:lnTo>
                          <a:pt x="58058" y="17831"/>
                        </a:lnTo>
                        <a:lnTo>
                          <a:pt x="58058" y="17812"/>
                        </a:lnTo>
                        <a:lnTo>
                          <a:pt x="58077" y="17812"/>
                        </a:lnTo>
                        <a:lnTo>
                          <a:pt x="58077" y="17803"/>
                        </a:lnTo>
                        <a:lnTo>
                          <a:pt x="58095" y="17803"/>
                        </a:lnTo>
                        <a:lnTo>
                          <a:pt x="58095" y="17784"/>
                        </a:lnTo>
                        <a:lnTo>
                          <a:pt x="58104" y="17784"/>
                        </a:lnTo>
                        <a:lnTo>
                          <a:pt x="58104" y="17766"/>
                        </a:lnTo>
                        <a:lnTo>
                          <a:pt x="58123" y="17766"/>
                        </a:lnTo>
                        <a:lnTo>
                          <a:pt x="58123" y="17757"/>
                        </a:lnTo>
                        <a:lnTo>
                          <a:pt x="58142" y="17757"/>
                        </a:lnTo>
                        <a:lnTo>
                          <a:pt x="58142" y="17738"/>
                        </a:lnTo>
                        <a:lnTo>
                          <a:pt x="58151" y="17738"/>
                        </a:lnTo>
                        <a:lnTo>
                          <a:pt x="58151" y="17720"/>
                        </a:lnTo>
                        <a:lnTo>
                          <a:pt x="58169" y="17720"/>
                        </a:lnTo>
                        <a:lnTo>
                          <a:pt x="58169" y="17710"/>
                        </a:lnTo>
                        <a:lnTo>
                          <a:pt x="58188" y="17710"/>
                        </a:lnTo>
                        <a:lnTo>
                          <a:pt x="58188" y="17692"/>
                        </a:lnTo>
                        <a:lnTo>
                          <a:pt x="58197" y="17692"/>
                        </a:lnTo>
                        <a:lnTo>
                          <a:pt x="58197" y="17673"/>
                        </a:lnTo>
                        <a:lnTo>
                          <a:pt x="58216" y="17673"/>
                        </a:lnTo>
                        <a:lnTo>
                          <a:pt x="58216" y="17664"/>
                        </a:lnTo>
                        <a:lnTo>
                          <a:pt x="58234" y="17664"/>
                        </a:lnTo>
                        <a:lnTo>
                          <a:pt x="58234" y="17646"/>
                        </a:lnTo>
                        <a:lnTo>
                          <a:pt x="58243" y="17646"/>
                        </a:lnTo>
                        <a:lnTo>
                          <a:pt x="58243" y="17627"/>
                        </a:lnTo>
                        <a:lnTo>
                          <a:pt x="58280" y="17627"/>
                        </a:lnTo>
                        <a:lnTo>
                          <a:pt x="58280" y="17618"/>
                        </a:lnTo>
                        <a:lnTo>
                          <a:pt x="58290" y="17618"/>
                        </a:lnTo>
                        <a:lnTo>
                          <a:pt x="58290" y="17599"/>
                        </a:lnTo>
                        <a:lnTo>
                          <a:pt x="58308" y="17599"/>
                        </a:lnTo>
                        <a:lnTo>
                          <a:pt x="58308" y="17581"/>
                        </a:lnTo>
                        <a:lnTo>
                          <a:pt x="58327" y="17581"/>
                        </a:lnTo>
                        <a:lnTo>
                          <a:pt x="58327" y="17571"/>
                        </a:lnTo>
                        <a:lnTo>
                          <a:pt x="58336" y="17571"/>
                        </a:lnTo>
                        <a:lnTo>
                          <a:pt x="58336" y="17553"/>
                        </a:lnTo>
                        <a:lnTo>
                          <a:pt x="58373" y="17553"/>
                        </a:lnTo>
                        <a:lnTo>
                          <a:pt x="58373" y="17534"/>
                        </a:lnTo>
                        <a:lnTo>
                          <a:pt x="58382" y="17534"/>
                        </a:lnTo>
                        <a:lnTo>
                          <a:pt x="58382" y="17525"/>
                        </a:lnTo>
                        <a:lnTo>
                          <a:pt x="58401" y="17525"/>
                        </a:lnTo>
                        <a:lnTo>
                          <a:pt x="58401" y="17507"/>
                        </a:lnTo>
                        <a:lnTo>
                          <a:pt x="58419" y="17507"/>
                        </a:lnTo>
                        <a:lnTo>
                          <a:pt x="58419" y="17488"/>
                        </a:lnTo>
                        <a:lnTo>
                          <a:pt x="58429" y="17488"/>
                        </a:lnTo>
                        <a:lnTo>
                          <a:pt x="58429" y="17479"/>
                        </a:lnTo>
                        <a:lnTo>
                          <a:pt x="58466" y="17479"/>
                        </a:lnTo>
                        <a:lnTo>
                          <a:pt x="58466" y="17460"/>
                        </a:lnTo>
                        <a:lnTo>
                          <a:pt x="58475" y="17460"/>
                        </a:lnTo>
                        <a:lnTo>
                          <a:pt x="58475" y="17442"/>
                        </a:lnTo>
                        <a:lnTo>
                          <a:pt x="58494" y="17442"/>
                        </a:lnTo>
                        <a:lnTo>
                          <a:pt x="58494" y="17432"/>
                        </a:lnTo>
                        <a:lnTo>
                          <a:pt x="58521" y="17432"/>
                        </a:lnTo>
                        <a:lnTo>
                          <a:pt x="58521" y="17414"/>
                        </a:lnTo>
                        <a:lnTo>
                          <a:pt x="58540" y="17414"/>
                        </a:lnTo>
                        <a:lnTo>
                          <a:pt x="58540" y="17395"/>
                        </a:lnTo>
                        <a:lnTo>
                          <a:pt x="58558" y="17395"/>
                        </a:lnTo>
                        <a:lnTo>
                          <a:pt x="58558" y="17386"/>
                        </a:lnTo>
                        <a:lnTo>
                          <a:pt x="58586" y="17386"/>
                        </a:lnTo>
                        <a:lnTo>
                          <a:pt x="58586" y="17368"/>
                        </a:lnTo>
                        <a:lnTo>
                          <a:pt x="58605" y="17368"/>
                        </a:lnTo>
                        <a:lnTo>
                          <a:pt x="58605" y="17349"/>
                        </a:lnTo>
                        <a:lnTo>
                          <a:pt x="58614" y="17349"/>
                        </a:lnTo>
                        <a:lnTo>
                          <a:pt x="58614" y="17340"/>
                        </a:lnTo>
                        <a:lnTo>
                          <a:pt x="58651" y="17340"/>
                        </a:lnTo>
                        <a:lnTo>
                          <a:pt x="58651" y="17321"/>
                        </a:lnTo>
                        <a:lnTo>
                          <a:pt x="58679" y="17321"/>
                        </a:lnTo>
                        <a:lnTo>
                          <a:pt x="58679" y="17303"/>
                        </a:lnTo>
                        <a:lnTo>
                          <a:pt x="58697" y="17303"/>
                        </a:lnTo>
                        <a:lnTo>
                          <a:pt x="58697" y="17294"/>
                        </a:lnTo>
                        <a:lnTo>
                          <a:pt x="58725" y="17294"/>
                        </a:lnTo>
                        <a:lnTo>
                          <a:pt x="58725" y="17275"/>
                        </a:lnTo>
                        <a:lnTo>
                          <a:pt x="58744" y="17275"/>
                        </a:lnTo>
                        <a:lnTo>
                          <a:pt x="58744" y="17256"/>
                        </a:lnTo>
                        <a:lnTo>
                          <a:pt x="58771" y="17256"/>
                        </a:lnTo>
                        <a:lnTo>
                          <a:pt x="58771" y="17247"/>
                        </a:lnTo>
                        <a:lnTo>
                          <a:pt x="58790" y="17247"/>
                        </a:lnTo>
                        <a:lnTo>
                          <a:pt x="58790" y="17229"/>
                        </a:lnTo>
                        <a:lnTo>
                          <a:pt x="58818" y="17229"/>
                        </a:lnTo>
                        <a:lnTo>
                          <a:pt x="58818" y="17210"/>
                        </a:lnTo>
                        <a:lnTo>
                          <a:pt x="58845" y="17210"/>
                        </a:lnTo>
                        <a:lnTo>
                          <a:pt x="58845" y="17201"/>
                        </a:lnTo>
                        <a:lnTo>
                          <a:pt x="58864" y="17201"/>
                        </a:lnTo>
                        <a:lnTo>
                          <a:pt x="58864" y="17182"/>
                        </a:lnTo>
                        <a:lnTo>
                          <a:pt x="58892" y="17182"/>
                        </a:lnTo>
                        <a:lnTo>
                          <a:pt x="58892" y="17164"/>
                        </a:lnTo>
                        <a:lnTo>
                          <a:pt x="58929" y="17164"/>
                        </a:lnTo>
                        <a:lnTo>
                          <a:pt x="58929" y="17155"/>
                        </a:lnTo>
                        <a:lnTo>
                          <a:pt x="58957" y="17155"/>
                        </a:lnTo>
                        <a:lnTo>
                          <a:pt x="58957" y="17136"/>
                        </a:lnTo>
                        <a:lnTo>
                          <a:pt x="58984" y="17136"/>
                        </a:lnTo>
                        <a:lnTo>
                          <a:pt x="58984" y="17118"/>
                        </a:lnTo>
                        <a:lnTo>
                          <a:pt x="59021" y="17118"/>
                        </a:lnTo>
                        <a:lnTo>
                          <a:pt x="59021" y="17108"/>
                        </a:lnTo>
                        <a:lnTo>
                          <a:pt x="59031" y="17108"/>
                        </a:lnTo>
                        <a:lnTo>
                          <a:pt x="59031" y="17090"/>
                        </a:lnTo>
                        <a:lnTo>
                          <a:pt x="59077" y="17090"/>
                        </a:lnTo>
                        <a:lnTo>
                          <a:pt x="59077" y="17071"/>
                        </a:lnTo>
                        <a:lnTo>
                          <a:pt x="59114" y="17071"/>
                        </a:lnTo>
                        <a:lnTo>
                          <a:pt x="59114" y="17062"/>
                        </a:lnTo>
                        <a:lnTo>
                          <a:pt x="59142" y="17062"/>
                        </a:lnTo>
                        <a:lnTo>
                          <a:pt x="59142" y="17043"/>
                        </a:lnTo>
                        <a:lnTo>
                          <a:pt x="59170" y="17043"/>
                        </a:lnTo>
                        <a:lnTo>
                          <a:pt x="59170" y="17025"/>
                        </a:lnTo>
                        <a:lnTo>
                          <a:pt x="59207" y="17025"/>
                        </a:lnTo>
                        <a:lnTo>
                          <a:pt x="59207" y="17016"/>
                        </a:lnTo>
                        <a:lnTo>
                          <a:pt x="59235" y="17016"/>
                        </a:lnTo>
                        <a:lnTo>
                          <a:pt x="59235" y="16997"/>
                        </a:lnTo>
                        <a:lnTo>
                          <a:pt x="59281" y="16997"/>
                        </a:lnTo>
                        <a:lnTo>
                          <a:pt x="59281" y="16979"/>
                        </a:lnTo>
                        <a:lnTo>
                          <a:pt x="59309" y="16979"/>
                        </a:lnTo>
                        <a:lnTo>
                          <a:pt x="59309" y="16969"/>
                        </a:lnTo>
                        <a:lnTo>
                          <a:pt x="59355" y="16969"/>
                        </a:lnTo>
                        <a:lnTo>
                          <a:pt x="59355" y="16951"/>
                        </a:lnTo>
                        <a:lnTo>
                          <a:pt x="59392" y="16951"/>
                        </a:lnTo>
                        <a:lnTo>
                          <a:pt x="59392" y="16932"/>
                        </a:lnTo>
                        <a:lnTo>
                          <a:pt x="59438" y="16932"/>
                        </a:lnTo>
                        <a:lnTo>
                          <a:pt x="59438" y="16923"/>
                        </a:lnTo>
                        <a:lnTo>
                          <a:pt x="59485" y="16923"/>
                        </a:lnTo>
                        <a:lnTo>
                          <a:pt x="59485" y="16905"/>
                        </a:lnTo>
                        <a:lnTo>
                          <a:pt x="59531" y="16905"/>
                        </a:lnTo>
                        <a:lnTo>
                          <a:pt x="59531" y="16886"/>
                        </a:lnTo>
                        <a:lnTo>
                          <a:pt x="59577" y="16886"/>
                        </a:lnTo>
                        <a:lnTo>
                          <a:pt x="59577" y="16877"/>
                        </a:lnTo>
                        <a:lnTo>
                          <a:pt x="59624" y="16877"/>
                        </a:lnTo>
                        <a:lnTo>
                          <a:pt x="59624" y="16858"/>
                        </a:lnTo>
                        <a:lnTo>
                          <a:pt x="59670" y="16858"/>
                        </a:lnTo>
                        <a:lnTo>
                          <a:pt x="59670" y="16840"/>
                        </a:lnTo>
                        <a:lnTo>
                          <a:pt x="59725" y="16840"/>
                        </a:lnTo>
                        <a:lnTo>
                          <a:pt x="59725" y="16830"/>
                        </a:lnTo>
                        <a:lnTo>
                          <a:pt x="59790" y="16830"/>
                        </a:lnTo>
                        <a:lnTo>
                          <a:pt x="59790" y="16812"/>
                        </a:lnTo>
                        <a:lnTo>
                          <a:pt x="59855" y="16812"/>
                        </a:lnTo>
                        <a:lnTo>
                          <a:pt x="59855" y="16793"/>
                        </a:lnTo>
                        <a:lnTo>
                          <a:pt x="59911" y="16793"/>
                        </a:lnTo>
                        <a:lnTo>
                          <a:pt x="59911" y="16784"/>
                        </a:lnTo>
                        <a:lnTo>
                          <a:pt x="59994" y="16784"/>
                        </a:lnTo>
                        <a:lnTo>
                          <a:pt x="59994" y="16766"/>
                        </a:lnTo>
                        <a:lnTo>
                          <a:pt x="60087" y="16766"/>
                        </a:lnTo>
                        <a:lnTo>
                          <a:pt x="60087" y="16747"/>
                        </a:lnTo>
                        <a:lnTo>
                          <a:pt x="60179" y="16747"/>
                        </a:lnTo>
                        <a:lnTo>
                          <a:pt x="60179" y="16738"/>
                        </a:lnTo>
                        <a:lnTo>
                          <a:pt x="60300" y="16738"/>
                        </a:lnTo>
                        <a:lnTo>
                          <a:pt x="60300" y="16719"/>
                        </a:lnTo>
                        <a:lnTo>
                          <a:pt x="60466" y="16719"/>
                        </a:lnTo>
                        <a:lnTo>
                          <a:pt x="60466" y="16701"/>
                        </a:lnTo>
                        <a:lnTo>
                          <a:pt x="60920" y="16701"/>
                        </a:lnTo>
                        <a:lnTo>
                          <a:pt x="60920" y="16719"/>
                        </a:lnTo>
                        <a:lnTo>
                          <a:pt x="61115" y="16719"/>
                        </a:lnTo>
                        <a:lnTo>
                          <a:pt x="61115" y="16738"/>
                        </a:lnTo>
                        <a:lnTo>
                          <a:pt x="61244" y="16738"/>
                        </a:lnTo>
                        <a:lnTo>
                          <a:pt x="61244" y="16747"/>
                        </a:lnTo>
                        <a:lnTo>
                          <a:pt x="61319" y="16747"/>
                        </a:lnTo>
                        <a:lnTo>
                          <a:pt x="61319" y="16766"/>
                        </a:lnTo>
                        <a:lnTo>
                          <a:pt x="61411" y="16766"/>
                        </a:lnTo>
                        <a:lnTo>
                          <a:pt x="61411" y="16784"/>
                        </a:lnTo>
                        <a:lnTo>
                          <a:pt x="61504" y="16784"/>
                        </a:lnTo>
                        <a:lnTo>
                          <a:pt x="61504" y="16793"/>
                        </a:lnTo>
                        <a:lnTo>
                          <a:pt x="61550" y="16793"/>
                        </a:lnTo>
                        <a:lnTo>
                          <a:pt x="61550" y="16812"/>
                        </a:lnTo>
                        <a:lnTo>
                          <a:pt x="61615" y="16812"/>
                        </a:lnTo>
                        <a:lnTo>
                          <a:pt x="61615" y="16830"/>
                        </a:lnTo>
                        <a:lnTo>
                          <a:pt x="61671" y="16830"/>
                        </a:lnTo>
                        <a:lnTo>
                          <a:pt x="61671" y="16840"/>
                        </a:lnTo>
                        <a:lnTo>
                          <a:pt x="61735" y="16840"/>
                        </a:lnTo>
                        <a:lnTo>
                          <a:pt x="61735" y="16858"/>
                        </a:lnTo>
                        <a:lnTo>
                          <a:pt x="61809" y="16858"/>
                        </a:lnTo>
                        <a:lnTo>
                          <a:pt x="61809" y="16793"/>
                        </a:lnTo>
                        <a:lnTo>
                          <a:pt x="61828" y="16793"/>
                        </a:lnTo>
                        <a:lnTo>
                          <a:pt x="61828" y="16747"/>
                        </a:lnTo>
                        <a:lnTo>
                          <a:pt x="61847" y="16747"/>
                        </a:lnTo>
                        <a:lnTo>
                          <a:pt x="61847" y="16701"/>
                        </a:lnTo>
                        <a:lnTo>
                          <a:pt x="61856" y="16701"/>
                        </a:lnTo>
                        <a:lnTo>
                          <a:pt x="61856" y="16673"/>
                        </a:lnTo>
                        <a:lnTo>
                          <a:pt x="61874" y="16673"/>
                        </a:lnTo>
                        <a:lnTo>
                          <a:pt x="61874" y="16627"/>
                        </a:lnTo>
                        <a:lnTo>
                          <a:pt x="61893" y="16627"/>
                        </a:lnTo>
                        <a:lnTo>
                          <a:pt x="61893" y="16599"/>
                        </a:lnTo>
                        <a:lnTo>
                          <a:pt x="61902" y="16599"/>
                        </a:lnTo>
                        <a:lnTo>
                          <a:pt x="61902" y="16553"/>
                        </a:lnTo>
                        <a:lnTo>
                          <a:pt x="61921" y="16553"/>
                        </a:lnTo>
                        <a:lnTo>
                          <a:pt x="61921" y="16515"/>
                        </a:lnTo>
                        <a:lnTo>
                          <a:pt x="61939" y="16515"/>
                        </a:lnTo>
                        <a:lnTo>
                          <a:pt x="61939" y="16469"/>
                        </a:lnTo>
                        <a:lnTo>
                          <a:pt x="61948" y="16469"/>
                        </a:lnTo>
                        <a:lnTo>
                          <a:pt x="61948" y="16423"/>
                        </a:lnTo>
                        <a:lnTo>
                          <a:pt x="61967" y="16423"/>
                        </a:lnTo>
                        <a:lnTo>
                          <a:pt x="61967" y="16395"/>
                        </a:lnTo>
                        <a:lnTo>
                          <a:pt x="61985" y="16395"/>
                        </a:lnTo>
                        <a:lnTo>
                          <a:pt x="61985" y="16367"/>
                        </a:lnTo>
                        <a:lnTo>
                          <a:pt x="61995" y="16367"/>
                        </a:lnTo>
                        <a:lnTo>
                          <a:pt x="61995" y="16349"/>
                        </a:lnTo>
                        <a:lnTo>
                          <a:pt x="62013" y="16349"/>
                        </a:lnTo>
                        <a:lnTo>
                          <a:pt x="62013" y="16321"/>
                        </a:lnTo>
                        <a:lnTo>
                          <a:pt x="62032" y="16321"/>
                        </a:lnTo>
                        <a:lnTo>
                          <a:pt x="62032" y="16284"/>
                        </a:lnTo>
                        <a:lnTo>
                          <a:pt x="62041" y="16284"/>
                        </a:lnTo>
                        <a:lnTo>
                          <a:pt x="62041" y="16256"/>
                        </a:lnTo>
                        <a:lnTo>
                          <a:pt x="62060" y="16256"/>
                        </a:lnTo>
                        <a:lnTo>
                          <a:pt x="62060" y="16228"/>
                        </a:lnTo>
                        <a:lnTo>
                          <a:pt x="62078" y="16228"/>
                        </a:lnTo>
                        <a:lnTo>
                          <a:pt x="62078" y="16191"/>
                        </a:lnTo>
                        <a:lnTo>
                          <a:pt x="62087" y="16191"/>
                        </a:lnTo>
                        <a:lnTo>
                          <a:pt x="62087" y="16164"/>
                        </a:lnTo>
                        <a:lnTo>
                          <a:pt x="62106" y="16164"/>
                        </a:lnTo>
                        <a:lnTo>
                          <a:pt x="62106" y="16136"/>
                        </a:lnTo>
                        <a:lnTo>
                          <a:pt x="62124" y="16136"/>
                        </a:lnTo>
                        <a:lnTo>
                          <a:pt x="62124" y="16099"/>
                        </a:lnTo>
                        <a:lnTo>
                          <a:pt x="62134" y="16099"/>
                        </a:lnTo>
                        <a:lnTo>
                          <a:pt x="62134" y="16071"/>
                        </a:lnTo>
                        <a:lnTo>
                          <a:pt x="62152" y="16071"/>
                        </a:lnTo>
                        <a:lnTo>
                          <a:pt x="62152" y="16043"/>
                        </a:lnTo>
                        <a:lnTo>
                          <a:pt x="62171" y="16043"/>
                        </a:lnTo>
                        <a:lnTo>
                          <a:pt x="62171" y="16006"/>
                        </a:lnTo>
                        <a:lnTo>
                          <a:pt x="62180" y="16006"/>
                        </a:lnTo>
                        <a:lnTo>
                          <a:pt x="62180" y="15997"/>
                        </a:lnTo>
                        <a:lnTo>
                          <a:pt x="62199" y="15997"/>
                        </a:lnTo>
                        <a:lnTo>
                          <a:pt x="62199" y="15960"/>
                        </a:lnTo>
                        <a:lnTo>
                          <a:pt x="62217" y="15960"/>
                        </a:lnTo>
                        <a:lnTo>
                          <a:pt x="62217" y="15950"/>
                        </a:lnTo>
                        <a:lnTo>
                          <a:pt x="62226" y="15950"/>
                        </a:lnTo>
                        <a:lnTo>
                          <a:pt x="62226" y="15913"/>
                        </a:lnTo>
                        <a:lnTo>
                          <a:pt x="62245" y="15913"/>
                        </a:lnTo>
                        <a:lnTo>
                          <a:pt x="62245" y="15904"/>
                        </a:lnTo>
                        <a:lnTo>
                          <a:pt x="62263" y="15904"/>
                        </a:lnTo>
                        <a:lnTo>
                          <a:pt x="62263" y="15886"/>
                        </a:lnTo>
                        <a:lnTo>
                          <a:pt x="62273" y="15886"/>
                        </a:lnTo>
                        <a:lnTo>
                          <a:pt x="62273" y="15858"/>
                        </a:lnTo>
                        <a:lnTo>
                          <a:pt x="62291" y="15858"/>
                        </a:lnTo>
                        <a:lnTo>
                          <a:pt x="62291" y="15839"/>
                        </a:lnTo>
                        <a:lnTo>
                          <a:pt x="62310" y="15839"/>
                        </a:lnTo>
                        <a:lnTo>
                          <a:pt x="62310" y="15812"/>
                        </a:lnTo>
                        <a:lnTo>
                          <a:pt x="62319" y="15812"/>
                        </a:lnTo>
                        <a:lnTo>
                          <a:pt x="62319" y="15793"/>
                        </a:lnTo>
                        <a:lnTo>
                          <a:pt x="62337" y="15793"/>
                        </a:lnTo>
                        <a:lnTo>
                          <a:pt x="62337" y="15765"/>
                        </a:lnTo>
                        <a:lnTo>
                          <a:pt x="62356" y="15765"/>
                        </a:lnTo>
                        <a:lnTo>
                          <a:pt x="62356" y="15747"/>
                        </a:lnTo>
                        <a:lnTo>
                          <a:pt x="62365" y="15747"/>
                        </a:lnTo>
                        <a:lnTo>
                          <a:pt x="62365" y="15728"/>
                        </a:lnTo>
                        <a:lnTo>
                          <a:pt x="62384" y="15728"/>
                        </a:lnTo>
                        <a:lnTo>
                          <a:pt x="62384" y="15700"/>
                        </a:lnTo>
                        <a:lnTo>
                          <a:pt x="62402" y="15700"/>
                        </a:lnTo>
                        <a:lnTo>
                          <a:pt x="62402" y="15682"/>
                        </a:lnTo>
                        <a:lnTo>
                          <a:pt x="62412" y="15682"/>
                        </a:lnTo>
                        <a:lnTo>
                          <a:pt x="62412" y="15654"/>
                        </a:lnTo>
                        <a:lnTo>
                          <a:pt x="62430" y="15654"/>
                        </a:lnTo>
                        <a:lnTo>
                          <a:pt x="62430" y="15636"/>
                        </a:lnTo>
                        <a:lnTo>
                          <a:pt x="62449" y="15636"/>
                        </a:lnTo>
                        <a:lnTo>
                          <a:pt x="62449" y="15608"/>
                        </a:lnTo>
                        <a:lnTo>
                          <a:pt x="62458" y="15608"/>
                        </a:lnTo>
                        <a:lnTo>
                          <a:pt x="62458" y="15589"/>
                        </a:lnTo>
                        <a:lnTo>
                          <a:pt x="62476" y="15589"/>
                        </a:lnTo>
                        <a:lnTo>
                          <a:pt x="62476" y="15580"/>
                        </a:lnTo>
                        <a:lnTo>
                          <a:pt x="62495" y="15580"/>
                        </a:lnTo>
                        <a:lnTo>
                          <a:pt x="62495" y="15561"/>
                        </a:lnTo>
                        <a:lnTo>
                          <a:pt x="62504" y="15561"/>
                        </a:lnTo>
                        <a:lnTo>
                          <a:pt x="62504" y="15543"/>
                        </a:lnTo>
                        <a:lnTo>
                          <a:pt x="62523" y="15543"/>
                        </a:lnTo>
                        <a:lnTo>
                          <a:pt x="62523" y="15534"/>
                        </a:lnTo>
                        <a:lnTo>
                          <a:pt x="62541" y="15534"/>
                        </a:lnTo>
                        <a:lnTo>
                          <a:pt x="62541" y="15497"/>
                        </a:lnTo>
                        <a:lnTo>
                          <a:pt x="62551" y="15497"/>
                        </a:lnTo>
                        <a:lnTo>
                          <a:pt x="62551" y="15487"/>
                        </a:lnTo>
                        <a:lnTo>
                          <a:pt x="62569" y="15487"/>
                        </a:lnTo>
                        <a:lnTo>
                          <a:pt x="62569" y="15469"/>
                        </a:lnTo>
                        <a:lnTo>
                          <a:pt x="62588" y="15469"/>
                        </a:lnTo>
                        <a:lnTo>
                          <a:pt x="62588" y="15450"/>
                        </a:lnTo>
                        <a:lnTo>
                          <a:pt x="62597" y="15450"/>
                        </a:lnTo>
                        <a:lnTo>
                          <a:pt x="62597" y="15441"/>
                        </a:lnTo>
                        <a:lnTo>
                          <a:pt x="62615" y="15441"/>
                        </a:lnTo>
                        <a:lnTo>
                          <a:pt x="62615" y="15423"/>
                        </a:lnTo>
                        <a:lnTo>
                          <a:pt x="62634" y="15423"/>
                        </a:lnTo>
                        <a:lnTo>
                          <a:pt x="62634" y="15395"/>
                        </a:lnTo>
                        <a:lnTo>
                          <a:pt x="62643" y="15395"/>
                        </a:lnTo>
                        <a:lnTo>
                          <a:pt x="62643" y="15376"/>
                        </a:lnTo>
                        <a:lnTo>
                          <a:pt x="62662" y="15376"/>
                        </a:lnTo>
                        <a:lnTo>
                          <a:pt x="62662" y="15358"/>
                        </a:lnTo>
                        <a:lnTo>
                          <a:pt x="62680" y="15358"/>
                        </a:lnTo>
                        <a:lnTo>
                          <a:pt x="62680" y="15348"/>
                        </a:lnTo>
                        <a:lnTo>
                          <a:pt x="62689" y="15348"/>
                        </a:lnTo>
                        <a:lnTo>
                          <a:pt x="62689" y="15330"/>
                        </a:lnTo>
                        <a:lnTo>
                          <a:pt x="62708" y="15330"/>
                        </a:lnTo>
                        <a:lnTo>
                          <a:pt x="62708" y="15311"/>
                        </a:lnTo>
                        <a:lnTo>
                          <a:pt x="62726" y="15311"/>
                        </a:lnTo>
                        <a:lnTo>
                          <a:pt x="62726" y="15302"/>
                        </a:lnTo>
                        <a:lnTo>
                          <a:pt x="62736" y="15302"/>
                        </a:lnTo>
                        <a:lnTo>
                          <a:pt x="62736" y="15284"/>
                        </a:lnTo>
                        <a:lnTo>
                          <a:pt x="62754" y="15284"/>
                        </a:lnTo>
                        <a:lnTo>
                          <a:pt x="62754" y="15265"/>
                        </a:lnTo>
                        <a:lnTo>
                          <a:pt x="62773" y="15265"/>
                        </a:lnTo>
                        <a:lnTo>
                          <a:pt x="62773" y="15256"/>
                        </a:lnTo>
                        <a:lnTo>
                          <a:pt x="62782" y="15256"/>
                        </a:lnTo>
                        <a:lnTo>
                          <a:pt x="62782" y="15237"/>
                        </a:lnTo>
                        <a:lnTo>
                          <a:pt x="62801" y="15237"/>
                        </a:lnTo>
                        <a:lnTo>
                          <a:pt x="62801" y="15219"/>
                        </a:lnTo>
                        <a:lnTo>
                          <a:pt x="62819" y="15219"/>
                        </a:lnTo>
                        <a:lnTo>
                          <a:pt x="62819" y="15209"/>
                        </a:lnTo>
                        <a:lnTo>
                          <a:pt x="62828" y="15209"/>
                        </a:lnTo>
                        <a:lnTo>
                          <a:pt x="62828" y="15191"/>
                        </a:lnTo>
                        <a:lnTo>
                          <a:pt x="62865" y="15191"/>
                        </a:lnTo>
                        <a:lnTo>
                          <a:pt x="62865" y="15172"/>
                        </a:lnTo>
                        <a:lnTo>
                          <a:pt x="62875" y="15172"/>
                        </a:lnTo>
                        <a:lnTo>
                          <a:pt x="62875" y="15163"/>
                        </a:lnTo>
                        <a:lnTo>
                          <a:pt x="62893" y="15163"/>
                        </a:lnTo>
                        <a:lnTo>
                          <a:pt x="62893" y="15145"/>
                        </a:lnTo>
                        <a:lnTo>
                          <a:pt x="62912" y="15145"/>
                        </a:lnTo>
                        <a:lnTo>
                          <a:pt x="62912" y="15126"/>
                        </a:lnTo>
                        <a:lnTo>
                          <a:pt x="62921" y="15126"/>
                        </a:lnTo>
                        <a:lnTo>
                          <a:pt x="62921" y="15117"/>
                        </a:lnTo>
                        <a:lnTo>
                          <a:pt x="62940" y="15117"/>
                        </a:lnTo>
                        <a:lnTo>
                          <a:pt x="62940" y="15098"/>
                        </a:lnTo>
                        <a:lnTo>
                          <a:pt x="62958" y="15098"/>
                        </a:lnTo>
                        <a:lnTo>
                          <a:pt x="62958" y="15080"/>
                        </a:lnTo>
                        <a:lnTo>
                          <a:pt x="62986" y="15080"/>
                        </a:lnTo>
                        <a:lnTo>
                          <a:pt x="62986" y="15071"/>
                        </a:lnTo>
                        <a:lnTo>
                          <a:pt x="63004" y="15071"/>
                        </a:lnTo>
                        <a:lnTo>
                          <a:pt x="63004" y="15052"/>
                        </a:lnTo>
                        <a:lnTo>
                          <a:pt x="63014" y="15052"/>
                        </a:lnTo>
                        <a:lnTo>
                          <a:pt x="63014" y="15033"/>
                        </a:lnTo>
                        <a:lnTo>
                          <a:pt x="63032" y="15033"/>
                        </a:lnTo>
                        <a:lnTo>
                          <a:pt x="63032" y="15024"/>
                        </a:lnTo>
                        <a:lnTo>
                          <a:pt x="63060" y="15024"/>
                        </a:lnTo>
                        <a:lnTo>
                          <a:pt x="63060" y="15006"/>
                        </a:lnTo>
                        <a:lnTo>
                          <a:pt x="63078" y="15006"/>
                        </a:lnTo>
                        <a:lnTo>
                          <a:pt x="63078" y="14987"/>
                        </a:lnTo>
                        <a:lnTo>
                          <a:pt x="63097" y="14987"/>
                        </a:lnTo>
                        <a:lnTo>
                          <a:pt x="63097" y="14978"/>
                        </a:lnTo>
                        <a:lnTo>
                          <a:pt x="63125" y="14978"/>
                        </a:lnTo>
                        <a:lnTo>
                          <a:pt x="63125" y="14959"/>
                        </a:lnTo>
                        <a:lnTo>
                          <a:pt x="63143" y="14959"/>
                        </a:lnTo>
                        <a:lnTo>
                          <a:pt x="63143" y="14941"/>
                        </a:lnTo>
                        <a:lnTo>
                          <a:pt x="63153" y="14941"/>
                        </a:lnTo>
                        <a:lnTo>
                          <a:pt x="63153" y="14932"/>
                        </a:lnTo>
                        <a:lnTo>
                          <a:pt x="63190" y="14932"/>
                        </a:lnTo>
                        <a:lnTo>
                          <a:pt x="63190" y="14913"/>
                        </a:lnTo>
                        <a:lnTo>
                          <a:pt x="63199" y="14913"/>
                        </a:lnTo>
                        <a:lnTo>
                          <a:pt x="63199" y="14895"/>
                        </a:lnTo>
                        <a:lnTo>
                          <a:pt x="63217" y="14895"/>
                        </a:lnTo>
                        <a:lnTo>
                          <a:pt x="63217" y="14885"/>
                        </a:lnTo>
                        <a:lnTo>
                          <a:pt x="63245" y="14885"/>
                        </a:lnTo>
                        <a:lnTo>
                          <a:pt x="63245" y="14867"/>
                        </a:lnTo>
                        <a:lnTo>
                          <a:pt x="63264" y="14867"/>
                        </a:lnTo>
                        <a:lnTo>
                          <a:pt x="63264" y="14848"/>
                        </a:lnTo>
                        <a:lnTo>
                          <a:pt x="63292" y="14848"/>
                        </a:lnTo>
                        <a:lnTo>
                          <a:pt x="63292" y="14839"/>
                        </a:lnTo>
                        <a:lnTo>
                          <a:pt x="63310" y="14839"/>
                        </a:lnTo>
                        <a:lnTo>
                          <a:pt x="63310" y="14820"/>
                        </a:lnTo>
                        <a:lnTo>
                          <a:pt x="63329" y="14820"/>
                        </a:lnTo>
                        <a:lnTo>
                          <a:pt x="63329" y="14802"/>
                        </a:lnTo>
                        <a:lnTo>
                          <a:pt x="63356" y="14802"/>
                        </a:lnTo>
                        <a:lnTo>
                          <a:pt x="63356" y="14793"/>
                        </a:lnTo>
                        <a:lnTo>
                          <a:pt x="63384" y="14793"/>
                        </a:lnTo>
                        <a:lnTo>
                          <a:pt x="63384" y="14774"/>
                        </a:lnTo>
                        <a:lnTo>
                          <a:pt x="63403" y="14774"/>
                        </a:lnTo>
                        <a:lnTo>
                          <a:pt x="63403" y="14756"/>
                        </a:lnTo>
                        <a:lnTo>
                          <a:pt x="63430" y="14756"/>
                        </a:lnTo>
                        <a:lnTo>
                          <a:pt x="63430" y="14746"/>
                        </a:lnTo>
                        <a:lnTo>
                          <a:pt x="63467" y="14746"/>
                        </a:lnTo>
                        <a:lnTo>
                          <a:pt x="63467" y="14728"/>
                        </a:lnTo>
                        <a:lnTo>
                          <a:pt x="63477" y="14728"/>
                        </a:lnTo>
                        <a:lnTo>
                          <a:pt x="63477" y="14709"/>
                        </a:lnTo>
                        <a:lnTo>
                          <a:pt x="63514" y="14709"/>
                        </a:lnTo>
                        <a:lnTo>
                          <a:pt x="63514" y="14700"/>
                        </a:lnTo>
                        <a:lnTo>
                          <a:pt x="63542" y="14700"/>
                        </a:lnTo>
                        <a:lnTo>
                          <a:pt x="63542" y="14682"/>
                        </a:lnTo>
                        <a:lnTo>
                          <a:pt x="63560" y="14682"/>
                        </a:lnTo>
                        <a:lnTo>
                          <a:pt x="63560" y="14663"/>
                        </a:lnTo>
                        <a:lnTo>
                          <a:pt x="63588" y="14663"/>
                        </a:lnTo>
                        <a:lnTo>
                          <a:pt x="63588" y="14654"/>
                        </a:lnTo>
                        <a:lnTo>
                          <a:pt x="63616" y="14654"/>
                        </a:lnTo>
                        <a:lnTo>
                          <a:pt x="63616" y="14635"/>
                        </a:lnTo>
                        <a:lnTo>
                          <a:pt x="63653" y="14635"/>
                        </a:lnTo>
                        <a:lnTo>
                          <a:pt x="63653" y="14617"/>
                        </a:lnTo>
                        <a:lnTo>
                          <a:pt x="63681" y="14617"/>
                        </a:lnTo>
                        <a:lnTo>
                          <a:pt x="63681" y="14607"/>
                        </a:lnTo>
                        <a:lnTo>
                          <a:pt x="63708" y="14607"/>
                        </a:lnTo>
                        <a:lnTo>
                          <a:pt x="63708" y="14589"/>
                        </a:lnTo>
                        <a:lnTo>
                          <a:pt x="63745" y="14589"/>
                        </a:lnTo>
                        <a:lnTo>
                          <a:pt x="63745" y="14570"/>
                        </a:lnTo>
                        <a:lnTo>
                          <a:pt x="63773" y="14570"/>
                        </a:lnTo>
                        <a:lnTo>
                          <a:pt x="63773" y="14561"/>
                        </a:lnTo>
                        <a:lnTo>
                          <a:pt x="63801" y="14561"/>
                        </a:lnTo>
                        <a:lnTo>
                          <a:pt x="63801" y="14543"/>
                        </a:lnTo>
                        <a:lnTo>
                          <a:pt x="63838" y="14543"/>
                        </a:lnTo>
                        <a:lnTo>
                          <a:pt x="63838" y="14524"/>
                        </a:lnTo>
                        <a:lnTo>
                          <a:pt x="63866" y="14524"/>
                        </a:lnTo>
                        <a:lnTo>
                          <a:pt x="63866" y="14515"/>
                        </a:lnTo>
                        <a:lnTo>
                          <a:pt x="63894" y="14515"/>
                        </a:lnTo>
                        <a:lnTo>
                          <a:pt x="63894" y="14496"/>
                        </a:lnTo>
                        <a:lnTo>
                          <a:pt x="63940" y="14496"/>
                        </a:lnTo>
                        <a:lnTo>
                          <a:pt x="63940" y="14478"/>
                        </a:lnTo>
                        <a:lnTo>
                          <a:pt x="63977" y="14478"/>
                        </a:lnTo>
                        <a:lnTo>
                          <a:pt x="63977" y="14468"/>
                        </a:lnTo>
                        <a:lnTo>
                          <a:pt x="64023" y="14468"/>
                        </a:lnTo>
                        <a:lnTo>
                          <a:pt x="64023" y="14450"/>
                        </a:lnTo>
                        <a:lnTo>
                          <a:pt x="64051" y="14450"/>
                        </a:lnTo>
                        <a:lnTo>
                          <a:pt x="64051" y="14431"/>
                        </a:lnTo>
                        <a:lnTo>
                          <a:pt x="64097" y="14431"/>
                        </a:lnTo>
                        <a:lnTo>
                          <a:pt x="64097" y="14422"/>
                        </a:lnTo>
                        <a:lnTo>
                          <a:pt x="64144" y="14422"/>
                        </a:lnTo>
                        <a:lnTo>
                          <a:pt x="64144" y="14404"/>
                        </a:lnTo>
                        <a:lnTo>
                          <a:pt x="64190" y="14404"/>
                        </a:lnTo>
                        <a:lnTo>
                          <a:pt x="64190" y="14385"/>
                        </a:lnTo>
                        <a:lnTo>
                          <a:pt x="64218" y="14385"/>
                        </a:lnTo>
                        <a:lnTo>
                          <a:pt x="64218" y="14376"/>
                        </a:lnTo>
                        <a:lnTo>
                          <a:pt x="64264" y="14376"/>
                        </a:lnTo>
                        <a:lnTo>
                          <a:pt x="64264" y="14357"/>
                        </a:lnTo>
                        <a:lnTo>
                          <a:pt x="64310" y="14357"/>
                        </a:lnTo>
                        <a:lnTo>
                          <a:pt x="64310" y="14339"/>
                        </a:lnTo>
                        <a:lnTo>
                          <a:pt x="64375" y="14339"/>
                        </a:lnTo>
                        <a:lnTo>
                          <a:pt x="64375" y="14330"/>
                        </a:lnTo>
                        <a:lnTo>
                          <a:pt x="64440" y="14330"/>
                        </a:lnTo>
                        <a:lnTo>
                          <a:pt x="64440" y="14311"/>
                        </a:lnTo>
                        <a:lnTo>
                          <a:pt x="64486" y="14311"/>
                        </a:lnTo>
                        <a:lnTo>
                          <a:pt x="64486" y="14292"/>
                        </a:lnTo>
                        <a:lnTo>
                          <a:pt x="64542" y="14292"/>
                        </a:lnTo>
                        <a:lnTo>
                          <a:pt x="64542" y="14283"/>
                        </a:lnTo>
                        <a:lnTo>
                          <a:pt x="64607" y="14283"/>
                        </a:lnTo>
                        <a:lnTo>
                          <a:pt x="64607" y="14265"/>
                        </a:lnTo>
                        <a:lnTo>
                          <a:pt x="64672" y="14265"/>
                        </a:lnTo>
                        <a:lnTo>
                          <a:pt x="64672" y="14246"/>
                        </a:lnTo>
                        <a:lnTo>
                          <a:pt x="64764" y="14246"/>
                        </a:lnTo>
                        <a:lnTo>
                          <a:pt x="64764" y="14237"/>
                        </a:lnTo>
                        <a:lnTo>
                          <a:pt x="64857" y="14237"/>
                        </a:lnTo>
                        <a:lnTo>
                          <a:pt x="64857" y="14218"/>
                        </a:lnTo>
                        <a:lnTo>
                          <a:pt x="64950" y="14218"/>
                        </a:lnTo>
                        <a:lnTo>
                          <a:pt x="64950" y="14200"/>
                        </a:lnTo>
                        <a:lnTo>
                          <a:pt x="65051" y="14200"/>
                        </a:lnTo>
                        <a:lnTo>
                          <a:pt x="65051" y="14191"/>
                        </a:lnTo>
                        <a:lnTo>
                          <a:pt x="65227" y="14191"/>
                        </a:lnTo>
                        <a:lnTo>
                          <a:pt x="65227" y="14172"/>
                        </a:lnTo>
                        <a:lnTo>
                          <a:pt x="65765" y="14172"/>
                        </a:lnTo>
                        <a:lnTo>
                          <a:pt x="65765" y="14191"/>
                        </a:lnTo>
                        <a:lnTo>
                          <a:pt x="65922" y="14191"/>
                        </a:lnTo>
                        <a:lnTo>
                          <a:pt x="65922" y="14200"/>
                        </a:lnTo>
                        <a:lnTo>
                          <a:pt x="66042" y="14200"/>
                        </a:lnTo>
                        <a:lnTo>
                          <a:pt x="66042" y="14218"/>
                        </a:lnTo>
                        <a:lnTo>
                          <a:pt x="66135" y="14218"/>
                        </a:lnTo>
                        <a:lnTo>
                          <a:pt x="66135" y="14237"/>
                        </a:lnTo>
                        <a:lnTo>
                          <a:pt x="66228" y="14237"/>
                        </a:lnTo>
                        <a:lnTo>
                          <a:pt x="66228" y="14246"/>
                        </a:lnTo>
                        <a:lnTo>
                          <a:pt x="66302" y="14246"/>
                        </a:lnTo>
                        <a:lnTo>
                          <a:pt x="66302" y="14265"/>
                        </a:lnTo>
                        <a:lnTo>
                          <a:pt x="66367" y="14265"/>
                        </a:lnTo>
                        <a:lnTo>
                          <a:pt x="66367" y="14283"/>
                        </a:lnTo>
                        <a:lnTo>
                          <a:pt x="66432" y="14283"/>
                        </a:lnTo>
                        <a:lnTo>
                          <a:pt x="66432" y="14292"/>
                        </a:lnTo>
                        <a:lnTo>
                          <a:pt x="66487" y="14292"/>
                        </a:lnTo>
                        <a:lnTo>
                          <a:pt x="66487" y="14311"/>
                        </a:lnTo>
                        <a:lnTo>
                          <a:pt x="66552" y="14311"/>
                        </a:lnTo>
                        <a:lnTo>
                          <a:pt x="66552" y="14330"/>
                        </a:lnTo>
                        <a:lnTo>
                          <a:pt x="66598" y="14330"/>
                        </a:lnTo>
                        <a:lnTo>
                          <a:pt x="66598" y="14339"/>
                        </a:lnTo>
                        <a:lnTo>
                          <a:pt x="66645" y="14339"/>
                        </a:lnTo>
                        <a:lnTo>
                          <a:pt x="66645" y="14357"/>
                        </a:lnTo>
                        <a:lnTo>
                          <a:pt x="66691" y="14357"/>
                        </a:lnTo>
                        <a:lnTo>
                          <a:pt x="66691" y="14376"/>
                        </a:lnTo>
                        <a:lnTo>
                          <a:pt x="66756" y="14376"/>
                        </a:lnTo>
                        <a:lnTo>
                          <a:pt x="66756" y="14385"/>
                        </a:lnTo>
                        <a:lnTo>
                          <a:pt x="66802" y="14385"/>
                        </a:lnTo>
                        <a:lnTo>
                          <a:pt x="66802" y="14404"/>
                        </a:lnTo>
                        <a:lnTo>
                          <a:pt x="66830" y="14404"/>
                        </a:lnTo>
                        <a:lnTo>
                          <a:pt x="66830" y="14422"/>
                        </a:lnTo>
                        <a:lnTo>
                          <a:pt x="66876" y="14422"/>
                        </a:lnTo>
                        <a:lnTo>
                          <a:pt x="66876" y="14431"/>
                        </a:lnTo>
                        <a:lnTo>
                          <a:pt x="66904" y="14431"/>
                        </a:lnTo>
                        <a:lnTo>
                          <a:pt x="66904" y="14450"/>
                        </a:lnTo>
                        <a:lnTo>
                          <a:pt x="66950" y="14450"/>
                        </a:lnTo>
                        <a:lnTo>
                          <a:pt x="66950" y="14468"/>
                        </a:lnTo>
                        <a:lnTo>
                          <a:pt x="66987" y="14468"/>
                        </a:lnTo>
                        <a:lnTo>
                          <a:pt x="66987" y="14478"/>
                        </a:lnTo>
                        <a:lnTo>
                          <a:pt x="67034" y="14478"/>
                        </a:lnTo>
                        <a:lnTo>
                          <a:pt x="67034" y="14496"/>
                        </a:lnTo>
                        <a:lnTo>
                          <a:pt x="67061" y="14496"/>
                        </a:lnTo>
                        <a:lnTo>
                          <a:pt x="67061" y="14515"/>
                        </a:lnTo>
                        <a:lnTo>
                          <a:pt x="67089" y="14515"/>
                        </a:lnTo>
                        <a:lnTo>
                          <a:pt x="67089" y="14524"/>
                        </a:lnTo>
                        <a:lnTo>
                          <a:pt x="67126" y="14524"/>
                        </a:lnTo>
                        <a:lnTo>
                          <a:pt x="67126" y="14543"/>
                        </a:lnTo>
                        <a:lnTo>
                          <a:pt x="67154" y="14543"/>
                        </a:lnTo>
                        <a:lnTo>
                          <a:pt x="67154" y="14561"/>
                        </a:lnTo>
                        <a:lnTo>
                          <a:pt x="67182" y="14561"/>
                        </a:lnTo>
                        <a:lnTo>
                          <a:pt x="67182" y="14570"/>
                        </a:lnTo>
                        <a:lnTo>
                          <a:pt x="67228" y="14570"/>
                        </a:lnTo>
                        <a:lnTo>
                          <a:pt x="67228" y="14589"/>
                        </a:lnTo>
                        <a:lnTo>
                          <a:pt x="67265" y="14589"/>
                        </a:lnTo>
                        <a:lnTo>
                          <a:pt x="67265" y="14607"/>
                        </a:lnTo>
                        <a:lnTo>
                          <a:pt x="67293" y="14607"/>
                        </a:lnTo>
                        <a:lnTo>
                          <a:pt x="67293" y="14617"/>
                        </a:lnTo>
                        <a:lnTo>
                          <a:pt x="67321" y="14617"/>
                        </a:lnTo>
                        <a:lnTo>
                          <a:pt x="67321" y="14635"/>
                        </a:lnTo>
                        <a:lnTo>
                          <a:pt x="67339" y="14635"/>
                        </a:lnTo>
                        <a:lnTo>
                          <a:pt x="67339" y="14654"/>
                        </a:lnTo>
                        <a:lnTo>
                          <a:pt x="67367" y="14654"/>
                        </a:lnTo>
                        <a:lnTo>
                          <a:pt x="67367" y="14663"/>
                        </a:lnTo>
                        <a:lnTo>
                          <a:pt x="67404" y="14663"/>
                        </a:lnTo>
                        <a:lnTo>
                          <a:pt x="67404" y="14682"/>
                        </a:lnTo>
                        <a:lnTo>
                          <a:pt x="67432" y="14682"/>
                        </a:lnTo>
                        <a:lnTo>
                          <a:pt x="67432" y="14700"/>
                        </a:lnTo>
                        <a:lnTo>
                          <a:pt x="67450" y="14700"/>
                        </a:lnTo>
                        <a:lnTo>
                          <a:pt x="67450" y="14709"/>
                        </a:lnTo>
                        <a:lnTo>
                          <a:pt x="67478" y="14709"/>
                        </a:lnTo>
                        <a:lnTo>
                          <a:pt x="67478" y="14728"/>
                        </a:lnTo>
                        <a:lnTo>
                          <a:pt x="67506" y="14728"/>
                        </a:lnTo>
                        <a:lnTo>
                          <a:pt x="67506" y="14746"/>
                        </a:lnTo>
                        <a:lnTo>
                          <a:pt x="67524" y="14746"/>
                        </a:lnTo>
                        <a:lnTo>
                          <a:pt x="67524" y="14756"/>
                        </a:lnTo>
                        <a:lnTo>
                          <a:pt x="67552" y="14756"/>
                        </a:lnTo>
                        <a:lnTo>
                          <a:pt x="67552" y="14774"/>
                        </a:lnTo>
                        <a:lnTo>
                          <a:pt x="67589" y="14774"/>
                        </a:lnTo>
                        <a:lnTo>
                          <a:pt x="67589" y="14793"/>
                        </a:lnTo>
                        <a:lnTo>
                          <a:pt x="67599" y="14793"/>
                        </a:lnTo>
                        <a:lnTo>
                          <a:pt x="67599" y="14802"/>
                        </a:lnTo>
                        <a:lnTo>
                          <a:pt x="67636" y="14802"/>
                        </a:lnTo>
                        <a:lnTo>
                          <a:pt x="67636" y="14820"/>
                        </a:lnTo>
                        <a:lnTo>
                          <a:pt x="67645" y="14820"/>
                        </a:lnTo>
                        <a:lnTo>
                          <a:pt x="67645" y="14839"/>
                        </a:lnTo>
                        <a:lnTo>
                          <a:pt x="67663" y="14839"/>
                        </a:lnTo>
                        <a:lnTo>
                          <a:pt x="67663" y="14848"/>
                        </a:lnTo>
                        <a:lnTo>
                          <a:pt x="67691" y="14848"/>
                        </a:lnTo>
                        <a:lnTo>
                          <a:pt x="67691" y="14867"/>
                        </a:lnTo>
                        <a:lnTo>
                          <a:pt x="67710" y="14867"/>
                        </a:lnTo>
                        <a:lnTo>
                          <a:pt x="67710" y="14885"/>
                        </a:lnTo>
                        <a:lnTo>
                          <a:pt x="67738" y="14885"/>
                        </a:lnTo>
                        <a:lnTo>
                          <a:pt x="67738" y="14895"/>
                        </a:lnTo>
                        <a:lnTo>
                          <a:pt x="67756" y="14895"/>
                        </a:lnTo>
                        <a:lnTo>
                          <a:pt x="67756" y="14913"/>
                        </a:lnTo>
                        <a:lnTo>
                          <a:pt x="67784" y="14913"/>
                        </a:lnTo>
                        <a:lnTo>
                          <a:pt x="67784" y="14932"/>
                        </a:lnTo>
                        <a:lnTo>
                          <a:pt x="67802" y="14932"/>
                        </a:lnTo>
                        <a:lnTo>
                          <a:pt x="67802" y="14941"/>
                        </a:lnTo>
                        <a:lnTo>
                          <a:pt x="67821" y="14941"/>
                        </a:lnTo>
                        <a:lnTo>
                          <a:pt x="67821" y="14959"/>
                        </a:lnTo>
                        <a:lnTo>
                          <a:pt x="67849" y="14959"/>
                        </a:lnTo>
                        <a:lnTo>
                          <a:pt x="67849" y="14978"/>
                        </a:lnTo>
                        <a:lnTo>
                          <a:pt x="67867" y="14978"/>
                        </a:lnTo>
                        <a:lnTo>
                          <a:pt x="67867" y="14987"/>
                        </a:lnTo>
                        <a:lnTo>
                          <a:pt x="67876" y="14987"/>
                        </a:lnTo>
                        <a:lnTo>
                          <a:pt x="67876" y="15006"/>
                        </a:lnTo>
                        <a:lnTo>
                          <a:pt x="67895" y="15006"/>
                        </a:lnTo>
                        <a:lnTo>
                          <a:pt x="67895" y="15024"/>
                        </a:lnTo>
                        <a:lnTo>
                          <a:pt x="67923" y="15024"/>
                        </a:lnTo>
                        <a:lnTo>
                          <a:pt x="67923" y="15033"/>
                        </a:lnTo>
                        <a:lnTo>
                          <a:pt x="67941" y="15033"/>
                        </a:lnTo>
                        <a:lnTo>
                          <a:pt x="67941" y="15052"/>
                        </a:lnTo>
                        <a:lnTo>
                          <a:pt x="67960" y="15052"/>
                        </a:lnTo>
                        <a:lnTo>
                          <a:pt x="67960" y="15071"/>
                        </a:lnTo>
                        <a:lnTo>
                          <a:pt x="67969" y="15071"/>
                        </a:lnTo>
                        <a:lnTo>
                          <a:pt x="67969" y="15080"/>
                        </a:lnTo>
                        <a:lnTo>
                          <a:pt x="68006" y="15080"/>
                        </a:lnTo>
                        <a:lnTo>
                          <a:pt x="68006" y="15098"/>
                        </a:lnTo>
                        <a:lnTo>
                          <a:pt x="68015" y="15098"/>
                        </a:lnTo>
                        <a:lnTo>
                          <a:pt x="68015" y="15117"/>
                        </a:lnTo>
                        <a:lnTo>
                          <a:pt x="68034" y="15117"/>
                        </a:lnTo>
                        <a:lnTo>
                          <a:pt x="68034" y="15126"/>
                        </a:lnTo>
                        <a:lnTo>
                          <a:pt x="68052" y="15126"/>
                        </a:lnTo>
                        <a:lnTo>
                          <a:pt x="68052" y="15145"/>
                        </a:lnTo>
                        <a:lnTo>
                          <a:pt x="68062" y="15145"/>
                        </a:lnTo>
                        <a:lnTo>
                          <a:pt x="68062" y="15163"/>
                        </a:lnTo>
                        <a:lnTo>
                          <a:pt x="68080" y="15163"/>
                        </a:lnTo>
                        <a:lnTo>
                          <a:pt x="68080" y="15172"/>
                        </a:lnTo>
                        <a:lnTo>
                          <a:pt x="68099" y="15172"/>
                        </a:lnTo>
                        <a:lnTo>
                          <a:pt x="68099" y="15191"/>
                        </a:lnTo>
                        <a:lnTo>
                          <a:pt x="68108" y="15191"/>
                        </a:lnTo>
                        <a:lnTo>
                          <a:pt x="68108" y="15209"/>
                        </a:lnTo>
                        <a:lnTo>
                          <a:pt x="68127" y="15209"/>
                        </a:lnTo>
                        <a:lnTo>
                          <a:pt x="68127" y="15219"/>
                        </a:lnTo>
                        <a:lnTo>
                          <a:pt x="68145" y="15219"/>
                        </a:lnTo>
                        <a:lnTo>
                          <a:pt x="68145" y="15237"/>
                        </a:lnTo>
                        <a:lnTo>
                          <a:pt x="68154" y="15237"/>
                        </a:lnTo>
                        <a:lnTo>
                          <a:pt x="68154" y="15256"/>
                        </a:lnTo>
                        <a:lnTo>
                          <a:pt x="68173" y="15256"/>
                        </a:lnTo>
                        <a:lnTo>
                          <a:pt x="68173" y="15265"/>
                        </a:lnTo>
                        <a:lnTo>
                          <a:pt x="68201" y="15265"/>
                        </a:lnTo>
                        <a:lnTo>
                          <a:pt x="68201" y="15284"/>
                        </a:lnTo>
                        <a:lnTo>
                          <a:pt x="68219" y="15284"/>
                        </a:lnTo>
                        <a:lnTo>
                          <a:pt x="68219" y="15302"/>
                        </a:lnTo>
                        <a:lnTo>
                          <a:pt x="68238" y="15302"/>
                        </a:lnTo>
                        <a:lnTo>
                          <a:pt x="68238" y="15311"/>
                        </a:lnTo>
                        <a:lnTo>
                          <a:pt x="68247" y="15311"/>
                        </a:lnTo>
                        <a:lnTo>
                          <a:pt x="68247" y="15348"/>
                        </a:lnTo>
                        <a:lnTo>
                          <a:pt x="68266" y="15348"/>
                        </a:lnTo>
                        <a:lnTo>
                          <a:pt x="68266" y="15358"/>
                        </a:lnTo>
                        <a:lnTo>
                          <a:pt x="68284" y="15358"/>
                        </a:lnTo>
                        <a:lnTo>
                          <a:pt x="68284" y="15376"/>
                        </a:lnTo>
                        <a:lnTo>
                          <a:pt x="68293" y="15376"/>
                        </a:lnTo>
                        <a:lnTo>
                          <a:pt x="68293" y="15395"/>
                        </a:lnTo>
                        <a:lnTo>
                          <a:pt x="68312" y="15395"/>
                        </a:lnTo>
                        <a:lnTo>
                          <a:pt x="68312" y="15404"/>
                        </a:lnTo>
                        <a:lnTo>
                          <a:pt x="68330" y="15404"/>
                        </a:lnTo>
                        <a:lnTo>
                          <a:pt x="68330" y="15423"/>
                        </a:lnTo>
                        <a:lnTo>
                          <a:pt x="68340" y="15423"/>
                        </a:lnTo>
                        <a:lnTo>
                          <a:pt x="68340" y="15441"/>
                        </a:lnTo>
                        <a:lnTo>
                          <a:pt x="68358" y="15441"/>
                        </a:lnTo>
                        <a:lnTo>
                          <a:pt x="68358" y="15450"/>
                        </a:lnTo>
                        <a:lnTo>
                          <a:pt x="68377" y="15450"/>
                        </a:lnTo>
                        <a:lnTo>
                          <a:pt x="68377" y="15469"/>
                        </a:lnTo>
                        <a:lnTo>
                          <a:pt x="68386" y="15469"/>
                        </a:lnTo>
                        <a:lnTo>
                          <a:pt x="68386" y="15487"/>
                        </a:lnTo>
                        <a:lnTo>
                          <a:pt x="68404" y="15487"/>
                        </a:lnTo>
                        <a:lnTo>
                          <a:pt x="68404" y="15497"/>
                        </a:lnTo>
                        <a:lnTo>
                          <a:pt x="68423" y="15497"/>
                        </a:lnTo>
                        <a:lnTo>
                          <a:pt x="68423" y="15534"/>
                        </a:lnTo>
                        <a:lnTo>
                          <a:pt x="68432" y="15534"/>
                        </a:lnTo>
                        <a:lnTo>
                          <a:pt x="68432" y="15543"/>
                        </a:lnTo>
                        <a:lnTo>
                          <a:pt x="68451" y="15543"/>
                        </a:lnTo>
                        <a:lnTo>
                          <a:pt x="68451" y="15561"/>
                        </a:lnTo>
                        <a:lnTo>
                          <a:pt x="68469" y="15561"/>
                        </a:lnTo>
                        <a:lnTo>
                          <a:pt x="68469" y="15580"/>
                        </a:lnTo>
                        <a:lnTo>
                          <a:pt x="68479" y="15580"/>
                        </a:lnTo>
                        <a:lnTo>
                          <a:pt x="68479" y="15608"/>
                        </a:lnTo>
                        <a:lnTo>
                          <a:pt x="68497" y="15608"/>
                        </a:lnTo>
                        <a:lnTo>
                          <a:pt x="68497" y="15626"/>
                        </a:lnTo>
                        <a:lnTo>
                          <a:pt x="68516" y="15626"/>
                        </a:lnTo>
                        <a:lnTo>
                          <a:pt x="68516" y="15636"/>
                        </a:lnTo>
                        <a:lnTo>
                          <a:pt x="68525" y="15636"/>
                        </a:lnTo>
                        <a:lnTo>
                          <a:pt x="68525" y="15673"/>
                        </a:lnTo>
                        <a:lnTo>
                          <a:pt x="68543" y="15673"/>
                        </a:lnTo>
                        <a:lnTo>
                          <a:pt x="68543" y="15682"/>
                        </a:lnTo>
                        <a:lnTo>
                          <a:pt x="68562" y="15682"/>
                        </a:lnTo>
                        <a:lnTo>
                          <a:pt x="68562" y="15700"/>
                        </a:lnTo>
                        <a:lnTo>
                          <a:pt x="68571" y="15700"/>
                        </a:lnTo>
                        <a:lnTo>
                          <a:pt x="68571" y="15719"/>
                        </a:lnTo>
                        <a:lnTo>
                          <a:pt x="68590" y="15719"/>
                        </a:lnTo>
                        <a:lnTo>
                          <a:pt x="68590" y="15747"/>
                        </a:lnTo>
                        <a:lnTo>
                          <a:pt x="68608" y="15747"/>
                        </a:lnTo>
                        <a:lnTo>
                          <a:pt x="68608" y="15765"/>
                        </a:lnTo>
                        <a:lnTo>
                          <a:pt x="68617" y="15765"/>
                        </a:lnTo>
                        <a:lnTo>
                          <a:pt x="68617" y="15793"/>
                        </a:lnTo>
                        <a:lnTo>
                          <a:pt x="68636" y="15793"/>
                        </a:lnTo>
                        <a:lnTo>
                          <a:pt x="68636" y="15812"/>
                        </a:lnTo>
                        <a:lnTo>
                          <a:pt x="68655" y="15812"/>
                        </a:lnTo>
                        <a:lnTo>
                          <a:pt x="68655" y="15839"/>
                        </a:lnTo>
                        <a:lnTo>
                          <a:pt x="68664" y="15839"/>
                        </a:lnTo>
                        <a:lnTo>
                          <a:pt x="68664" y="15858"/>
                        </a:lnTo>
                        <a:lnTo>
                          <a:pt x="68682" y="15858"/>
                        </a:lnTo>
                        <a:lnTo>
                          <a:pt x="68682" y="15886"/>
                        </a:lnTo>
                        <a:lnTo>
                          <a:pt x="68701" y="15886"/>
                        </a:lnTo>
                        <a:lnTo>
                          <a:pt x="68701" y="15904"/>
                        </a:lnTo>
                        <a:lnTo>
                          <a:pt x="68710" y="15904"/>
                        </a:lnTo>
                        <a:lnTo>
                          <a:pt x="68710" y="15932"/>
                        </a:lnTo>
                        <a:lnTo>
                          <a:pt x="68729" y="15932"/>
                        </a:lnTo>
                        <a:lnTo>
                          <a:pt x="68729" y="15950"/>
                        </a:lnTo>
                        <a:lnTo>
                          <a:pt x="68747" y="15950"/>
                        </a:lnTo>
                        <a:lnTo>
                          <a:pt x="68747" y="15978"/>
                        </a:lnTo>
                        <a:lnTo>
                          <a:pt x="68756" y="15978"/>
                        </a:lnTo>
                        <a:lnTo>
                          <a:pt x="68756" y="16006"/>
                        </a:lnTo>
                        <a:lnTo>
                          <a:pt x="68775" y="16006"/>
                        </a:lnTo>
                        <a:lnTo>
                          <a:pt x="68775" y="16025"/>
                        </a:lnTo>
                        <a:lnTo>
                          <a:pt x="68793" y="16025"/>
                        </a:lnTo>
                        <a:lnTo>
                          <a:pt x="68793" y="16052"/>
                        </a:lnTo>
                        <a:lnTo>
                          <a:pt x="68803" y="16052"/>
                        </a:lnTo>
                        <a:lnTo>
                          <a:pt x="68803" y="16089"/>
                        </a:lnTo>
                        <a:lnTo>
                          <a:pt x="68821" y="16089"/>
                        </a:lnTo>
                        <a:lnTo>
                          <a:pt x="68821" y="16117"/>
                        </a:lnTo>
                        <a:lnTo>
                          <a:pt x="68840" y="16117"/>
                        </a:lnTo>
                        <a:lnTo>
                          <a:pt x="68840" y="16136"/>
                        </a:lnTo>
                        <a:lnTo>
                          <a:pt x="68849" y="16136"/>
                        </a:lnTo>
                        <a:lnTo>
                          <a:pt x="68849" y="16164"/>
                        </a:lnTo>
                        <a:lnTo>
                          <a:pt x="68868" y="16164"/>
                        </a:lnTo>
                        <a:lnTo>
                          <a:pt x="68868" y="16191"/>
                        </a:lnTo>
                        <a:lnTo>
                          <a:pt x="68886" y="16191"/>
                        </a:lnTo>
                        <a:lnTo>
                          <a:pt x="68886" y="16228"/>
                        </a:lnTo>
                        <a:lnTo>
                          <a:pt x="68895" y="16228"/>
                        </a:lnTo>
                        <a:lnTo>
                          <a:pt x="68895" y="16256"/>
                        </a:lnTo>
                        <a:lnTo>
                          <a:pt x="68914" y="16256"/>
                        </a:lnTo>
                        <a:lnTo>
                          <a:pt x="68914" y="16284"/>
                        </a:lnTo>
                        <a:lnTo>
                          <a:pt x="68932" y="16284"/>
                        </a:lnTo>
                        <a:lnTo>
                          <a:pt x="68932" y="16321"/>
                        </a:lnTo>
                        <a:lnTo>
                          <a:pt x="68942" y="16321"/>
                        </a:lnTo>
                        <a:lnTo>
                          <a:pt x="68942" y="16367"/>
                        </a:lnTo>
                        <a:lnTo>
                          <a:pt x="68960" y="16367"/>
                        </a:lnTo>
                        <a:lnTo>
                          <a:pt x="68960" y="16395"/>
                        </a:lnTo>
                        <a:lnTo>
                          <a:pt x="68979" y="16395"/>
                        </a:lnTo>
                        <a:lnTo>
                          <a:pt x="68979" y="16423"/>
                        </a:lnTo>
                        <a:lnTo>
                          <a:pt x="68988" y="16423"/>
                        </a:lnTo>
                        <a:lnTo>
                          <a:pt x="68988" y="16460"/>
                        </a:lnTo>
                        <a:lnTo>
                          <a:pt x="69007" y="16460"/>
                        </a:lnTo>
                        <a:lnTo>
                          <a:pt x="69007" y="16488"/>
                        </a:lnTo>
                        <a:lnTo>
                          <a:pt x="69025" y="16488"/>
                        </a:lnTo>
                        <a:lnTo>
                          <a:pt x="69025" y="16534"/>
                        </a:lnTo>
                        <a:lnTo>
                          <a:pt x="69034" y="16534"/>
                        </a:lnTo>
                        <a:lnTo>
                          <a:pt x="69034" y="16580"/>
                        </a:lnTo>
                        <a:lnTo>
                          <a:pt x="69053" y="16580"/>
                        </a:lnTo>
                        <a:lnTo>
                          <a:pt x="69053" y="16608"/>
                        </a:lnTo>
                        <a:lnTo>
                          <a:pt x="69071" y="16608"/>
                        </a:lnTo>
                        <a:lnTo>
                          <a:pt x="69071" y="16654"/>
                        </a:lnTo>
                        <a:lnTo>
                          <a:pt x="69081" y="16654"/>
                        </a:lnTo>
                        <a:lnTo>
                          <a:pt x="69081" y="16701"/>
                        </a:lnTo>
                        <a:lnTo>
                          <a:pt x="69118" y="16701"/>
                        </a:lnTo>
                        <a:lnTo>
                          <a:pt x="69118" y="16691"/>
                        </a:lnTo>
                        <a:lnTo>
                          <a:pt x="69127" y="16691"/>
                        </a:lnTo>
                        <a:lnTo>
                          <a:pt x="69127" y="16673"/>
                        </a:lnTo>
                        <a:lnTo>
                          <a:pt x="69145" y="16673"/>
                        </a:lnTo>
                        <a:lnTo>
                          <a:pt x="69145" y="16654"/>
                        </a:lnTo>
                        <a:lnTo>
                          <a:pt x="69164" y="16654"/>
                        </a:lnTo>
                        <a:lnTo>
                          <a:pt x="69164" y="16645"/>
                        </a:lnTo>
                        <a:lnTo>
                          <a:pt x="69192" y="16645"/>
                        </a:lnTo>
                        <a:lnTo>
                          <a:pt x="69192" y="16627"/>
                        </a:lnTo>
                        <a:lnTo>
                          <a:pt x="69210" y="16627"/>
                        </a:lnTo>
                        <a:lnTo>
                          <a:pt x="69210" y="16608"/>
                        </a:lnTo>
                        <a:lnTo>
                          <a:pt x="69220" y="16608"/>
                        </a:lnTo>
                        <a:lnTo>
                          <a:pt x="69220" y="16599"/>
                        </a:lnTo>
                        <a:lnTo>
                          <a:pt x="69238" y="16599"/>
                        </a:lnTo>
                        <a:lnTo>
                          <a:pt x="69238" y="16580"/>
                        </a:lnTo>
                        <a:lnTo>
                          <a:pt x="69257" y="16580"/>
                        </a:lnTo>
                        <a:lnTo>
                          <a:pt x="69257" y="16562"/>
                        </a:lnTo>
                        <a:lnTo>
                          <a:pt x="69266" y="16562"/>
                        </a:lnTo>
                        <a:lnTo>
                          <a:pt x="69266" y="16553"/>
                        </a:lnTo>
                        <a:lnTo>
                          <a:pt x="69303" y="16553"/>
                        </a:lnTo>
                        <a:lnTo>
                          <a:pt x="69303" y="16534"/>
                        </a:lnTo>
                        <a:lnTo>
                          <a:pt x="69312" y="16534"/>
                        </a:lnTo>
                        <a:lnTo>
                          <a:pt x="69312" y="16515"/>
                        </a:lnTo>
                        <a:lnTo>
                          <a:pt x="69331" y="16515"/>
                        </a:lnTo>
                        <a:lnTo>
                          <a:pt x="69331" y="16506"/>
                        </a:lnTo>
                        <a:lnTo>
                          <a:pt x="69358" y="16506"/>
                        </a:lnTo>
                        <a:lnTo>
                          <a:pt x="69358" y="16488"/>
                        </a:lnTo>
                        <a:lnTo>
                          <a:pt x="69396" y="16488"/>
                        </a:lnTo>
                        <a:lnTo>
                          <a:pt x="69396" y="16469"/>
                        </a:lnTo>
                        <a:lnTo>
                          <a:pt x="69423" y="16469"/>
                        </a:lnTo>
                        <a:lnTo>
                          <a:pt x="69423" y="16460"/>
                        </a:lnTo>
                        <a:lnTo>
                          <a:pt x="69442" y="16460"/>
                        </a:lnTo>
                        <a:lnTo>
                          <a:pt x="69442" y="16441"/>
                        </a:lnTo>
                        <a:lnTo>
                          <a:pt x="69470" y="16441"/>
                        </a:lnTo>
                        <a:lnTo>
                          <a:pt x="69470" y="16423"/>
                        </a:lnTo>
                        <a:lnTo>
                          <a:pt x="69497" y="16423"/>
                        </a:lnTo>
                        <a:lnTo>
                          <a:pt x="69497" y="16414"/>
                        </a:lnTo>
                        <a:lnTo>
                          <a:pt x="69534" y="16414"/>
                        </a:lnTo>
                        <a:lnTo>
                          <a:pt x="69534" y="16395"/>
                        </a:lnTo>
                        <a:lnTo>
                          <a:pt x="69544" y="16395"/>
                        </a:lnTo>
                        <a:lnTo>
                          <a:pt x="69544" y="16377"/>
                        </a:lnTo>
                        <a:lnTo>
                          <a:pt x="69581" y="16377"/>
                        </a:lnTo>
                        <a:lnTo>
                          <a:pt x="69581" y="16367"/>
                        </a:lnTo>
                        <a:lnTo>
                          <a:pt x="69627" y="16367"/>
                        </a:lnTo>
                        <a:lnTo>
                          <a:pt x="69627" y="16349"/>
                        </a:lnTo>
                        <a:lnTo>
                          <a:pt x="69673" y="16349"/>
                        </a:lnTo>
                        <a:lnTo>
                          <a:pt x="69673" y="16330"/>
                        </a:lnTo>
                        <a:lnTo>
                          <a:pt x="69729" y="16330"/>
                        </a:lnTo>
                        <a:lnTo>
                          <a:pt x="69729" y="16321"/>
                        </a:lnTo>
                        <a:lnTo>
                          <a:pt x="69775" y="16321"/>
                        </a:lnTo>
                        <a:lnTo>
                          <a:pt x="69775" y="16302"/>
                        </a:lnTo>
                        <a:lnTo>
                          <a:pt x="69822" y="16302"/>
                        </a:lnTo>
                        <a:lnTo>
                          <a:pt x="69822" y="16284"/>
                        </a:lnTo>
                        <a:lnTo>
                          <a:pt x="69868" y="16284"/>
                        </a:lnTo>
                        <a:lnTo>
                          <a:pt x="69868" y="16275"/>
                        </a:lnTo>
                        <a:lnTo>
                          <a:pt x="69979" y="16275"/>
                        </a:lnTo>
                        <a:lnTo>
                          <a:pt x="69979" y="16256"/>
                        </a:lnTo>
                        <a:lnTo>
                          <a:pt x="70396" y="16256"/>
                        </a:lnTo>
                        <a:lnTo>
                          <a:pt x="70396" y="16275"/>
                        </a:lnTo>
                        <a:lnTo>
                          <a:pt x="70461" y="16275"/>
                        </a:lnTo>
                        <a:lnTo>
                          <a:pt x="70461" y="16284"/>
                        </a:lnTo>
                        <a:lnTo>
                          <a:pt x="70535" y="16284"/>
                        </a:lnTo>
                        <a:lnTo>
                          <a:pt x="70535" y="16302"/>
                        </a:lnTo>
                        <a:lnTo>
                          <a:pt x="70600" y="16302"/>
                        </a:lnTo>
                        <a:lnTo>
                          <a:pt x="70600" y="16321"/>
                        </a:lnTo>
                        <a:lnTo>
                          <a:pt x="70646" y="16321"/>
                        </a:lnTo>
                        <a:lnTo>
                          <a:pt x="70646" y="16330"/>
                        </a:lnTo>
                        <a:lnTo>
                          <a:pt x="70692" y="16330"/>
                        </a:lnTo>
                        <a:lnTo>
                          <a:pt x="70692" y="16349"/>
                        </a:lnTo>
                        <a:lnTo>
                          <a:pt x="70720" y="16349"/>
                        </a:lnTo>
                        <a:lnTo>
                          <a:pt x="70720" y="16367"/>
                        </a:lnTo>
                        <a:lnTo>
                          <a:pt x="70766" y="16367"/>
                        </a:lnTo>
                        <a:lnTo>
                          <a:pt x="70766" y="16377"/>
                        </a:lnTo>
                        <a:lnTo>
                          <a:pt x="70794" y="16377"/>
                        </a:lnTo>
                        <a:lnTo>
                          <a:pt x="70794" y="16395"/>
                        </a:lnTo>
                        <a:lnTo>
                          <a:pt x="70831" y="16395"/>
                        </a:lnTo>
                        <a:lnTo>
                          <a:pt x="70831" y="16414"/>
                        </a:lnTo>
                        <a:lnTo>
                          <a:pt x="70859" y="16414"/>
                        </a:lnTo>
                        <a:lnTo>
                          <a:pt x="70859" y="16423"/>
                        </a:lnTo>
                        <a:lnTo>
                          <a:pt x="70887" y="16423"/>
                        </a:lnTo>
                        <a:lnTo>
                          <a:pt x="70887" y="16441"/>
                        </a:lnTo>
                        <a:lnTo>
                          <a:pt x="70924" y="16441"/>
                        </a:lnTo>
                        <a:lnTo>
                          <a:pt x="70924" y="16460"/>
                        </a:lnTo>
                        <a:lnTo>
                          <a:pt x="70952" y="16460"/>
                        </a:lnTo>
                        <a:lnTo>
                          <a:pt x="70952" y="16469"/>
                        </a:lnTo>
                        <a:lnTo>
                          <a:pt x="70970" y="16469"/>
                        </a:lnTo>
                        <a:lnTo>
                          <a:pt x="70970" y="16488"/>
                        </a:lnTo>
                        <a:lnTo>
                          <a:pt x="70998" y="16488"/>
                        </a:lnTo>
                        <a:lnTo>
                          <a:pt x="70998" y="16506"/>
                        </a:lnTo>
                        <a:lnTo>
                          <a:pt x="71016" y="16506"/>
                        </a:lnTo>
                        <a:lnTo>
                          <a:pt x="71016" y="16515"/>
                        </a:lnTo>
                        <a:lnTo>
                          <a:pt x="71026" y="16515"/>
                        </a:lnTo>
                        <a:lnTo>
                          <a:pt x="71026" y="16534"/>
                        </a:lnTo>
                        <a:lnTo>
                          <a:pt x="71063" y="16534"/>
                        </a:lnTo>
                        <a:lnTo>
                          <a:pt x="71063" y="16553"/>
                        </a:lnTo>
                        <a:lnTo>
                          <a:pt x="71072" y="16553"/>
                        </a:lnTo>
                        <a:lnTo>
                          <a:pt x="71072" y="16562"/>
                        </a:lnTo>
                        <a:lnTo>
                          <a:pt x="71091" y="16562"/>
                        </a:lnTo>
                        <a:lnTo>
                          <a:pt x="71091" y="16580"/>
                        </a:lnTo>
                        <a:lnTo>
                          <a:pt x="71109" y="16580"/>
                        </a:lnTo>
                        <a:lnTo>
                          <a:pt x="71109" y="16599"/>
                        </a:lnTo>
                        <a:lnTo>
                          <a:pt x="71118" y="16599"/>
                        </a:lnTo>
                        <a:lnTo>
                          <a:pt x="71118" y="16608"/>
                        </a:lnTo>
                        <a:lnTo>
                          <a:pt x="71155" y="16608"/>
                        </a:lnTo>
                        <a:lnTo>
                          <a:pt x="71155" y="16627"/>
                        </a:lnTo>
                        <a:lnTo>
                          <a:pt x="71165" y="16627"/>
                        </a:lnTo>
                        <a:lnTo>
                          <a:pt x="71165" y="16645"/>
                        </a:lnTo>
                        <a:lnTo>
                          <a:pt x="71183" y="16645"/>
                        </a:lnTo>
                        <a:lnTo>
                          <a:pt x="71183" y="16654"/>
                        </a:lnTo>
                        <a:lnTo>
                          <a:pt x="71202" y="16654"/>
                        </a:lnTo>
                        <a:lnTo>
                          <a:pt x="71202" y="16673"/>
                        </a:lnTo>
                        <a:lnTo>
                          <a:pt x="71211" y="16673"/>
                        </a:lnTo>
                        <a:lnTo>
                          <a:pt x="71211" y="16701"/>
                        </a:lnTo>
                        <a:lnTo>
                          <a:pt x="71230" y="16701"/>
                        </a:lnTo>
                        <a:lnTo>
                          <a:pt x="71230" y="16719"/>
                        </a:lnTo>
                        <a:lnTo>
                          <a:pt x="71248" y="16719"/>
                        </a:lnTo>
                        <a:lnTo>
                          <a:pt x="71248" y="16738"/>
                        </a:lnTo>
                        <a:lnTo>
                          <a:pt x="71257" y="16738"/>
                        </a:lnTo>
                        <a:lnTo>
                          <a:pt x="71257" y="16747"/>
                        </a:lnTo>
                        <a:lnTo>
                          <a:pt x="71276" y="16747"/>
                        </a:lnTo>
                        <a:lnTo>
                          <a:pt x="71276" y="16766"/>
                        </a:lnTo>
                        <a:lnTo>
                          <a:pt x="71294" y="16766"/>
                        </a:lnTo>
                        <a:lnTo>
                          <a:pt x="71294" y="16784"/>
                        </a:lnTo>
                        <a:lnTo>
                          <a:pt x="71304" y="16784"/>
                        </a:lnTo>
                        <a:lnTo>
                          <a:pt x="71304" y="16793"/>
                        </a:lnTo>
                        <a:lnTo>
                          <a:pt x="71322" y="16793"/>
                        </a:lnTo>
                        <a:lnTo>
                          <a:pt x="71322" y="16830"/>
                        </a:lnTo>
                        <a:lnTo>
                          <a:pt x="71341" y="16830"/>
                        </a:lnTo>
                        <a:lnTo>
                          <a:pt x="71341" y="16840"/>
                        </a:lnTo>
                        <a:lnTo>
                          <a:pt x="71350" y="16840"/>
                        </a:lnTo>
                        <a:lnTo>
                          <a:pt x="71350" y="16877"/>
                        </a:lnTo>
                        <a:lnTo>
                          <a:pt x="71368" y="16877"/>
                        </a:lnTo>
                        <a:lnTo>
                          <a:pt x="71368" y="16886"/>
                        </a:lnTo>
                        <a:lnTo>
                          <a:pt x="71387" y="16886"/>
                        </a:lnTo>
                        <a:lnTo>
                          <a:pt x="71387" y="16923"/>
                        </a:lnTo>
                        <a:lnTo>
                          <a:pt x="71396" y="16923"/>
                        </a:lnTo>
                        <a:lnTo>
                          <a:pt x="71396" y="16951"/>
                        </a:lnTo>
                        <a:lnTo>
                          <a:pt x="71415" y="16951"/>
                        </a:lnTo>
                        <a:lnTo>
                          <a:pt x="71415" y="16969"/>
                        </a:lnTo>
                        <a:lnTo>
                          <a:pt x="71433" y="16969"/>
                        </a:lnTo>
                        <a:lnTo>
                          <a:pt x="71433" y="16997"/>
                        </a:lnTo>
                        <a:lnTo>
                          <a:pt x="71443" y="16997"/>
                        </a:lnTo>
                        <a:lnTo>
                          <a:pt x="71443" y="17025"/>
                        </a:lnTo>
                        <a:lnTo>
                          <a:pt x="71461" y="17025"/>
                        </a:lnTo>
                        <a:lnTo>
                          <a:pt x="71461" y="17062"/>
                        </a:lnTo>
                        <a:lnTo>
                          <a:pt x="71480" y="17062"/>
                        </a:lnTo>
                        <a:lnTo>
                          <a:pt x="71480" y="17108"/>
                        </a:lnTo>
                        <a:lnTo>
                          <a:pt x="71489" y="17108"/>
                        </a:lnTo>
                        <a:lnTo>
                          <a:pt x="71489" y="17136"/>
                        </a:lnTo>
                        <a:lnTo>
                          <a:pt x="71507" y="17136"/>
                        </a:lnTo>
                        <a:lnTo>
                          <a:pt x="71507" y="17182"/>
                        </a:lnTo>
                        <a:lnTo>
                          <a:pt x="71526" y="17182"/>
                        </a:lnTo>
                        <a:lnTo>
                          <a:pt x="71526" y="17229"/>
                        </a:lnTo>
                        <a:lnTo>
                          <a:pt x="71535" y="17229"/>
                        </a:lnTo>
                        <a:lnTo>
                          <a:pt x="71535" y="17256"/>
                        </a:lnTo>
                        <a:lnTo>
                          <a:pt x="71554" y="17256"/>
                        </a:lnTo>
                        <a:lnTo>
                          <a:pt x="71554" y="17349"/>
                        </a:lnTo>
                        <a:lnTo>
                          <a:pt x="71572" y="17349"/>
                        </a:lnTo>
                        <a:lnTo>
                          <a:pt x="71572" y="17442"/>
                        </a:lnTo>
                        <a:lnTo>
                          <a:pt x="71581" y="17442"/>
                        </a:lnTo>
                        <a:lnTo>
                          <a:pt x="71581" y="17812"/>
                        </a:lnTo>
                        <a:lnTo>
                          <a:pt x="71572" y="17812"/>
                        </a:lnTo>
                        <a:lnTo>
                          <a:pt x="71572" y="17896"/>
                        </a:lnTo>
                        <a:lnTo>
                          <a:pt x="71554" y="17896"/>
                        </a:lnTo>
                        <a:lnTo>
                          <a:pt x="71554" y="17970"/>
                        </a:lnTo>
                        <a:lnTo>
                          <a:pt x="71535" y="17970"/>
                        </a:lnTo>
                        <a:lnTo>
                          <a:pt x="71535" y="18035"/>
                        </a:lnTo>
                        <a:lnTo>
                          <a:pt x="71526" y="18035"/>
                        </a:lnTo>
                        <a:lnTo>
                          <a:pt x="71526" y="18081"/>
                        </a:lnTo>
                        <a:lnTo>
                          <a:pt x="71507" y="18081"/>
                        </a:lnTo>
                        <a:lnTo>
                          <a:pt x="71507" y="18127"/>
                        </a:lnTo>
                        <a:lnTo>
                          <a:pt x="71489" y="18127"/>
                        </a:lnTo>
                        <a:lnTo>
                          <a:pt x="71489" y="18155"/>
                        </a:lnTo>
                        <a:lnTo>
                          <a:pt x="71480" y="18155"/>
                        </a:lnTo>
                        <a:lnTo>
                          <a:pt x="71480" y="18173"/>
                        </a:lnTo>
                        <a:lnTo>
                          <a:pt x="71489" y="18173"/>
                        </a:lnTo>
                        <a:lnTo>
                          <a:pt x="71489" y="18155"/>
                        </a:lnTo>
                        <a:lnTo>
                          <a:pt x="71507" y="18155"/>
                        </a:lnTo>
                        <a:lnTo>
                          <a:pt x="71507" y="18136"/>
                        </a:lnTo>
                        <a:lnTo>
                          <a:pt x="71526" y="18136"/>
                        </a:lnTo>
                        <a:lnTo>
                          <a:pt x="71526" y="18127"/>
                        </a:lnTo>
                        <a:lnTo>
                          <a:pt x="71535" y="18127"/>
                        </a:lnTo>
                        <a:lnTo>
                          <a:pt x="71535" y="18109"/>
                        </a:lnTo>
                        <a:lnTo>
                          <a:pt x="71554" y="18109"/>
                        </a:lnTo>
                        <a:lnTo>
                          <a:pt x="71554" y="18090"/>
                        </a:lnTo>
                        <a:lnTo>
                          <a:pt x="71572" y="18090"/>
                        </a:lnTo>
                        <a:lnTo>
                          <a:pt x="71572" y="18081"/>
                        </a:lnTo>
                        <a:lnTo>
                          <a:pt x="71581" y="18081"/>
                        </a:lnTo>
                        <a:lnTo>
                          <a:pt x="71581" y="18062"/>
                        </a:lnTo>
                        <a:lnTo>
                          <a:pt x="71600" y="18062"/>
                        </a:lnTo>
                        <a:lnTo>
                          <a:pt x="71600" y="18044"/>
                        </a:lnTo>
                        <a:lnTo>
                          <a:pt x="71619" y="18044"/>
                        </a:lnTo>
                        <a:lnTo>
                          <a:pt x="71619" y="18035"/>
                        </a:lnTo>
                        <a:lnTo>
                          <a:pt x="71628" y="18035"/>
                        </a:lnTo>
                        <a:lnTo>
                          <a:pt x="71628" y="18016"/>
                        </a:lnTo>
                        <a:lnTo>
                          <a:pt x="71646" y="18016"/>
                        </a:lnTo>
                        <a:lnTo>
                          <a:pt x="71646" y="17997"/>
                        </a:lnTo>
                        <a:lnTo>
                          <a:pt x="71665" y="17997"/>
                        </a:lnTo>
                        <a:lnTo>
                          <a:pt x="71665" y="17988"/>
                        </a:lnTo>
                        <a:lnTo>
                          <a:pt x="71693" y="17988"/>
                        </a:lnTo>
                        <a:lnTo>
                          <a:pt x="71693" y="17970"/>
                        </a:lnTo>
                        <a:lnTo>
                          <a:pt x="71711" y="17970"/>
                        </a:lnTo>
                        <a:lnTo>
                          <a:pt x="71711" y="17951"/>
                        </a:lnTo>
                        <a:lnTo>
                          <a:pt x="71720" y="17951"/>
                        </a:lnTo>
                        <a:lnTo>
                          <a:pt x="71720" y="17942"/>
                        </a:lnTo>
                        <a:lnTo>
                          <a:pt x="71757" y="17942"/>
                        </a:lnTo>
                        <a:lnTo>
                          <a:pt x="71757" y="17923"/>
                        </a:lnTo>
                        <a:lnTo>
                          <a:pt x="71767" y="17923"/>
                        </a:lnTo>
                        <a:lnTo>
                          <a:pt x="71767" y="17905"/>
                        </a:lnTo>
                        <a:lnTo>
                          <a:pt x="71804" y="17905"/>
                        </a:lnTo>
                        <a:lnTo>
                          <a:pt x="71804" y="17896"/>
                        </a:lnTo>
                        <a:lnTo>
                          <a:pt x="71813" y="17896"/>
                        </a:lnTo>
                        <a:lnTo>
                          <a:pt x="71813" y="17877"/>
                        </a:lnTo>
                        <a:lnTo>
                          <a:pt x="71850" y="17877"/>
                        </a:lnTo>
                        <a:lnTo>
                          <a:pt x="71850" y="17859"/>
                        </a:lnTo>
                        <a:lnTo>
                          <a:pt x="71859" y="17859"/>
                        </a:lnTo>
                        <a:lnTo>
                          <a:pt x="71859" y="17849"/>
                        </a:lnTo>
                        <a:lnTo>
                          <a:pt x="71896" y="17849"/>
                        </a:lnTo>
                        <a:lnTo>
                          <a:pt x="71896" y="17831"/>
                        </a:lnTo>
                        <a:lnTo>
                          <a:pt x="71924" y="17831"/>
                        </a:lnTo>
                        <a:lnTo>
                          <a:pt x="71924" y="17812"/>
                        </a:lnTo>
                        <a:lnTo>
                          <a:pt x="71952" y="17812"/>
                        </a:lnTo>
                        <a:lnTo>
                          <a:pt x="71952" y="17803"/>
                        </a:lnTo>
                        <a:lnTo>
                          <a:pt x="71989" y="17803"/>
                        </a:lnTo>
                        <a:lnTo>
                          <a:pt x="71989" y="17784"/>
                        </a:lnTo>
                        <a:lnTo>
                          <a:pt x="72017" y="17784"/>
                        </a:lnTo>
                        <a:lnTo>
                          <a:pt x="72017" y="17766"/>
                        </a:lnTo>
                        <a:lnTo>
                          <a:pt x="72063" y="17766"/>
                        </a:lnTo>
                        <a:lnTo>
                          <a:pt x="72063" y="17757"/>
                        </a:lnTo>
                        <a:lnTo>
                          <a:pt x="72091" y="17757"/>
                        </a:lnTo>
                        <a:lnTo>
                          <a:pt x="72091" y="17738"/>
                        </a:lnTo>
                        <a:lnTo>
                          <a:pt x="72137" y="17738"/>
                        </a:lnTo>
                        <a:lnTo>
                          <a:pt x="72137" y="17720"/>
                        </a:lnTo>
                        <a:lnTo>
                          <a:pt x="72174" y="17720"/>
                        </a:lnTo>
                        <a:lnTo>
                          <a:pt x="72174" y="17710"/>
                        </a:lnTo>
                        <a:lnTo>
                          <a:pt x="72230" y="17710"/>
                        </a:lnTo>
                        <a:lnTo>
                          <a:pt x="72230" y="17692"/>
                        </a:lnTo>
                        <a:lnTo>
                          <a:pt x="72295" y="17692"/>
                        </a:lnTo>
                        <a:lnTo>
                          <a:pt x="72295" y="17673"/>
                        </a:lnTo>
                        <a:lnTo>
                          <a:pt x="72341" y="17673"/>
                        </a:lnTo>
                        <a:lnTo>
                          <a:pt x="72341" y="17664"/>
                        </a:lnTo>
                        <a:lnTo>
                          <a:pt x="72434" y="17664"/>
                        </a:lnTo>
                        <a:lnTo>
                          <a:pt x="72434" y="17646"/>
                        </a:lnTo>
                        <a:lnTo>
                          <a:pt x="72545" y="17646"/>
                        </a:lnTo>
                        <a:lnTo>
                          <a:pt x="72545" y="17627"/>
                        </a:lnTo>
                        <a:lnTo>
                          <a:pt x="72869" y="17627"/>
                        </a:lnTo>
                        <a:lnTo>
                          <a:pt x="72869" y="17646"/>
                        </a:lnTo>
                        <a:lnTo>
                          <a:pt x="72989" y="17646"/>
                        </a:lnTo>
                        <a:lnTo>
                          <a:pt x="72989" y="17664"/>
                        </a:lnTo>
                        <a:lnTo>
                          <a:pt x="73064" y="17664"/>
                        </a:lnTo>
                        <a:lnTo>
                          <a:pt x="73064" y="17673"/>
                        </a:lnTo>
                        <a:lnTo>
                          <a:pt x="73128" y="17673"/>
                        </a:lnTo>
                        <a:lnTo>
                          <a:pt x="73128" y="17692"/>
                        </a:lnTo>
                        <a:lnTo>
                          <a:pt x="73193" y="17692"/>
                        </a:lnTo>
                        <a:lnTo>
                          <a:pt x="73193" y="17710"/>
                        </a:lnTo>
                        <a:lnTo>
                          <a:pt x="73239" y="17710"/>
                        </a:lnTo>
                        <a:lnTo>
                          <a:pt x="73239" y="17720"/>
                        </a:lnTo>
                        <a:lnTo>
                          <a:pt x="73286" y="17720"/>
                        </a:lnTo>
                        <a:lnTo>
                          <a:pt x="73286" y="17738"/>
                        </a:lnTo>
                        <a:lnTo>
                          <a:pt x="73314" y="17738"/>
                        </a:lnTo>
                        <a:lnTo>
                          <a:pt x="73314" y="17757"/>
                        </a:lnTo>
                        <a:lnTo>
                          <a:pt x="73360" y="17757"/>
                        </a:lnTo>
                        <a:lnTo>
                          <a:pt x="73360" y="17766"/>
                        </a:lnTo>
                        <a:lnTo>
                          <a:pt x="73388" y="17766"/>
                        </a:lnTo>
                        <a:lnTo>
                          <a:pt x="73388" y="17784"/>
                        </a:lnTo>
                        <a:lnTo>
                          <a:pt x="73434" y="17784"/>
                        </a:lnTo>
                        <a:lnTo>
                          <a:pt x="73434" y="17803"/>
                        </a:lnTo>
                        <a:lnTo>
                          <a:pt x="73471" y="17803"/>
                        </a:lnTo>
                        <a:lnTo>
                          <a:pt x="73471" y="17812"/>
                        </a:lnTo>
                        <a:lnTo>
                          <a:pt x="73499" y="17812"/>
                        </a:lnTo>
                        <a:lnTo>
                          <a:pt x="73499" y="17831"/>
                        </a:lnTo>
                        <a:lnTo>
                          <a:pt x="73517" y="17831"/>
                        </a:lnTo>
                        <a:lnTo>
                          <a:pt x="73517" y="17849"/>
                        </a:lnTo>
                        <a:lnTo>
                          <a:pt x="73545" y="17849"/>
                        </a:lnTo>
                        <a:lnTo>
                          <a:pt x="73545" y="17859"/>
                        </a:lnTo>
                        <a:lnTo>
                          <a:pt x="73573" y="17859"/>
                        </a:lnTo>
                        <a:lnTo>
                          <a:pt x="73573" y="17877"/>
                        </a:lnTo>
                        <a:lnTo>
                          <a:pt x="73610" y="17877"/>
                        </a:lnTo>
                        <a:lnTo>
                          <a:pt x="73610" y="17896"/>
                        </a:lnTo>
                        <a:lnTo>
                          <a:pt x="73619" y="17896"/>
                        </a:lnTo>
                        <a:lnTo>
                          <a:pt x="73619" y="17905"/>
                        </a:lnTo>
                        <a:lnTo>
                          <a:pt x="73656" y="17905"/>
                        </a:lnTo>
                        <a:lnTo>
                          <a:pt x="73656" y="17923"/>
                        </a:lnTo>
                        <a:lnTo>
                          <a:pt x="73666" y="17923"/>
                        </a:lnTo>
                        <a:lnTo>
                          <a:pt x="73666" y="17942"/>
                        </a:lnTo>
                        <a:lnTo>
                          <a:pt x="73703" y="17942"/>
                        </a:lnTo>
                        <a:lnTo>
                          <a:pt x="73703" y="17905"/>
                        </a:lnTo>
                        <a:lnTo>
                          <a:pt x="73712" y="17905"/>
                        </a:lnTo>
                        <a:lnTo>
                          <a:pt x="73712" y="17877"/>
                        </a:lnTo>
                        <a:lnTo>
                          <a:pt x="73730" y="17877"/>
                        </a:lnTo>
                        <a:lnTo>
                          <a:pt x="73730" y="17859"/>
                        </a:lnTo>
                        <a:lnTo>
                          <a:pt x="73749" y="17859"/>
                        </a:lnTo>
                        <a:lnTo>
                          <a:pt x="73749" y="17831"/>
                        </a:lnTo>
                        <a:lnTo>
                          <a:pt x="73758" y="17831"/>
                        </a:lnTo>
                        <a:lnTo>
                          <a:pt x="73758" y="17812"/>
                        </a:lnTo>
                        <a:lnTo>
                          <a:pt x="73777" y="17812"/>
                        </a:lnTo>
                        <a:lnTo>
                          <a:pt x="73777" y="17803"/>
                        </a:lnTo>
                        <a:lnTo>
                          <a:pt x="73795" y="17803"/>
                        </a:lnTo>
                        <a:lnTo>
                          <a:pt x="73795" y="17766"/>
                        </a:lnTo>
                        <a:lnTo>
                          <a:pt x="73805" y="17766"/>
                        </a:lnTo>
                        <a:lnTo>
                          <a:pt x="73805" y="17757"/>
                        </a:lnTo>
                        <a:lnTo>
                          <a:pt x="73823" y="17757"/>
                        </a:lnTo>
                        <a:lnTo>
                          <a:pt x="73823" y="17738"/>
                        </a:lnTo>
                        <a:lnTo>
                          <a:pt x="73842" y="17738"/>
                        </a:lnTo>
                        <a:lnTo>
                          <a:pt x="73842" y="17720"/>
                        </a:lnTo>
                        <a:lnTo>
                          <a:pt x="73851" y="17720"/>
                        </a:lnTo>
                        <a:lnTo>
                          <a:pt x="73851" y="17710"/>
                        </a:lnTo>
                        <a:lnTo>
                          <a:pt x="73869" y="17710"/>
                        </a:lnTo>
                        <a:lnTo>
                          <a:pt x="73869" y="17692"/>
                        </a:lnTo>
                        <a:lnTo>
                          <a:pt x="73888" y="17692"/>
                        </a:lnTo>
                        <a:lnTo>
                          <a:pt x="73888" y="17673"/>
                        </a:lnTo>
                        <a:lnTo>
                          <a:pt x="73897" y="17673"/>
                        </a:lnTo>
                        <a:lnTo>
                          <a:pt x="73897" y="17664"/>
                        </a:lnTo>
                        <a:lnTo>
                          <a:pt x="73916" y="17664"/>
                        </a:lnTo>
                        <a:lnTo>
                          <a:pt x="73916" y="17646"/>
                        </a:lnTo>
                        <a:lnTo>
                          <a:pt x="73934" y="17646"/>
                        </a:lnTo>
                        <a:lnTo>
                          <a:pt x="73934" y="17627"/>
                        </a:lnTo>
                        <a:lnTo>
                          <a:pt x="73962" y="17627"/>
                        </a:lnTo>
                        <a:lnTo>
                          <a:pt x="73962" y="17618"/>
                        </a:lnTo>
                        <a:lnTo>
                          <a:pt x="73981" y="17618"/>
                        </a:lnTo>
                        <a:lnTo>
                          <a:pt x="73981" y="17599"/>
                        </a:lnTo>
                        <a:lnTo>
                          <a:pt x="73990" y="17599"/>
                        </a:lnTo>
                        <a:lnTo>
                          <a:pt x="73990" y="17581"/>
                        </a:lnTo>
                        <a:lnTo>
                          <a:pt x="74027" y="17581"/>
                        </a:lnTo>
                        <a:lnTo>
                          <a:pt x="74027" y="17571"/>
                        </a:lnTo>
                        <a:lnTo>
                          <a:pt x="74036" y="17571"/>
                        </a:lnTo>
                        <a:lnTo>
                          <a:pt x="74036" y="17553"/>
                        </a:lnTo>
                        <a:lnTo>
                          <a:pt x="74073" y="17553"/>
                        </a:lnTo>
                        <a:lnTo>
                          <a:pt x="74073" y="17534"/>
                        </a:lnTo>
                        <a:lnTo>
                          <a:pt x="74101" y="17534"/>
                        </a:lnTo>
                        <a:lnTo>
                          <a:pt x="74101" y="17525"/>
                        </a:lnTo>
                        <a:lnTo>
                          <a:pt x="74129" y="17525"/>
                        </a:lnTo>
                        <a:lnTo>
                          <a:pt x="74129" y="17507"/>
                        </a:lnTo>
                        <a:lnTo>
                          <a:pt x="74166" y="17507"/>
                        </a:lnTo>
                        <a:lnTo>
                          <a:pt x="74166" y="17488"/>
                        </a:lnTo>
                        <a:lnTo>
                          <a:pt x="74194" y="17488"/>
                        </a:lnTo>
                        <a:lnTo>
                          <a:pt x="74194" y="17479"/>
                        </a:lnTo>
                        <a:lnTo>
                          <a:pt x="74221" y="17479"/>
                        </a:lnTo>
                        <a:lnTo>
                          <a:pt x="74221" y="17460"/>
                        </a:lnTo>
                        <a:lnTo>
                          <a:pt x="74268" y="17460"/>
                        </a:lnTo>
                        <a:lnTo>
                          <a:pt x="74268" y="17442"/>
                        </a:lnTo>
                        <a:lnTo>
                          <a:pt x="74332" y="17442"/>
                        </a:lnTo>
                        <a:lnTo>
                          <a:pt x="74332" y="17432"/>
                        </a:lnTo>
                        <a:lnTo>
                          <a:pt x="74397" y="17432"/>
                        </a:lnTo>
                        <a:lnTo>
                          <a:pt x="74397" y="17414"/>
                        </a:lnTo>
                        <a:lnTo>
                          <a:pt x="74490" y="17414"/>
                        </a:lnTo>
                        <a:lnTo>
                          <a:pt x="74490" y="17395"/>
                        </a:lnTo>
                        <a:lnTo>
                          <a:pt x="74703" y="17395"/>
                        </a:lnTo>
                        <a:lnTo>
                          <a:pt x="74703" y="17414"/>
                        </a:lnTo>
                        <a:lnTo>
                          <a:pt x="74796" y="17414"/>
                        </a:lnTo>
                        <a:lnTo>
                          <a:pt x="74796" y="17432"/>
                        </a:lnTo>
                        <a:lnTo>
                          <a:pt x="74870" y="17432"/>
                        </a:lnTo>
                        <a:lnTo>
                          <a:pt x="74870" y="17442"/>
                        </a:lnTo>
                        <a:lnTo>
                          <a:pt x="74907" y="17442"/>
                        </a:lnTo>
                        <a:lnTo>
                          <a:pt x="74907" y="17460"/>
                        </a:lnTo>
                        <a:lnTo>
                          <a:pt x="74953" y="17460"/>
                        </a:lnTo>
                        <a:lnTo>
                          <a:pt x="74953" y="17479"/>
                        </a:lnTo>
                        <a:lnTo>
                          <a:pt x="74999" y="17479"/>
                        </a:lnTo>
                        <a:lnTo>
                          <a:pt x="74999" y="17488"/>
                        </a:lnTo>
                        <a:lnTo>
                          <a:pt x="75027" y="17488"/>
                        </a:lnTo>
                        <a:lnTo>
                          <a:pt x="75027" y="17507"/>
                        </a:lnTo>
                        <a:lnTo>
                          <a:pt x="75073" y="17507"/>
                        </a:lnTo>
                        <a:lnTo>
                          <a:pt x="75073" y="17525"/>
                        </a:lnTo>
                        <a:lnTo>
                          <a:pt x="75101" y="17525"/>
                        </a:lnTo>
                        <a:lnTo>
                          <a:pt x="75101" y="17534"/>
                        </a:lnTo>
                        <a:lnTo>
                          <a:pt x="75120" y="17534"/>
                        </a:lnTo>
                        <a:lnTo>
                          <a:pt x="75120" y="17553"/>
                        </a:lnTo>
                        <a:lnTo>
                          <a:pt x="75148" y="17553"/>
                        </a:lnTo>
                        <a:lnTo>
                          <a:pt x="75148" y="17571"/>
                        </a:lnTo>
                        <a:lnTo>
                          <a:pt x="75166" y="17571"/>
                        </a:lnTo>
                        <a:lnTo>
                          <a:pt x="75166" y="17581"/>
                        </a:lnTo>
                        <a:lnTo>
                          <a:pt x="75194" y="17581"/>
                        </a:lnTo>
                        <a:lnTo>
                          <a:pt x="75194" y="17599"/>
                        </a:lnTo>
                        <a:lnTo>
                          <a:pt x="75212" y="17599"/>
                        </a:lnTo>
                        <a:lnTo>
                          <a:pt x="75212" y="17618"/>
                        </a:lnTo>
                        <a:lnTo>
                          <a:pt x="75240" y="17618"/>
                        </a:lnTo>
                        <a:lnTo>
                          <a:pt x="75240" y="17627"/>
                        </a:lnTo>
                        <a:lnTo>
                          <a:pt x="75259" y="17627"/>
                        </a:lnTo>
                        <a:lnTo>
                          <a:pt x="75259" y="17646"/>
                        </a:lnTo>
                        <a:lnTo>
                          <a:pt x="75277" y="17646"/>
                        </a:lnTo>
                        <a:lnTo>
                          <a:pt x="75277" y="17664"/>
                        </a:lnTo>
                        <a:lnTo>
                          <a:pt x="75287" y="17664"/>
                        </a:lnTo>
                        <a:lnTo>
                          <a:pt x="75287" y="17673"/>
                        </a:lnTo>
                        <a:lnTo>
                          <a:pt x="75305" y="17673"/>
                        </a:lnTo>
                        <a:lnTo>
                          <a:pt x="75305" y="17692"/>
                        </a:lnTo>
                        <a:lnTo>
                          <a:pt x="75324" y="17692"/>
                        </a:lnTo>
                        <a:lnTo>
                          <a:pt x="75324" y="17710"/>
                        </a:lnTo>
                        <a:lnTo>
                          <a:pt x="75333" y="17710"/>
                        </a:lnTo>
                        <a:lnTo>
                          <a:pt x="75333" y="17720"/>
                        </a:lnTo>
                        <a:lnTo>
                          <a:pt x="75351" y="17720"/>
                        </a:lnTo>
                        <a:lnTo>
                          <a:pt x="75351" y="17738"/>
                        </a:lnTo>
                        <a:lnTo>
                          <a:pt x="75370" y="17738"/>
                        </a:lnTo>
                        <a:lnTo>
                          <a:pt x="75370" y="17757"/>
                        </a:lnTo>
                        <a:lnTo>
                          <a:pt x="75379" y="17757"/>
                        </a:lnTo>
                        <a:lnTo>
                          <a:pt x="75379" y="17766"/>
                        </a:lnTo>
                        <a:lnTo>
                          <a:pt x="75398" y="17766"/>
                        </a:lnTo>
                        <a:lnTo>
                          <a:pt x="75398" y="17784"/>
                        </a:lnTo>
                        <a:lnTo>
                          <a:pt x="75416" y="17784"/>
                        </a:lnTo>
                        <a:lnTo>
                          <a:pt x="75416" y="17803"/>
                        </a:lnTo>
                        <a:lnTo>
                          <a:pt x="75425" y="17803"/>
                        </a:lnTo>
                        <a:lnTo>
                          <a:pt x="75425" y="17831"/>
                        </a:lnTo>
                        <a:lnTo>
                          <a:pt x="75444" y="17831"/>
                        </a:lnTo>
                        <a:lnTo>
                          <a:pt x="75444" y="17849"/>
                        </a:lnTo>
                        <a:lnTo>
                          <a:pt x="75463" y="17849"/>
                        </a:lnTo>
                        <a:lnTo>
                          <a:pt x="75463" y="17859"/>
                        </a:lnTo>
                        <a:lnTo>
                          <a:pt x="75472" y="17859"/>
                        </a:lnTo>
                        <a:lnTo>
                          <a:pt x="75472" y="17896"/>
                        </a:lnTo>
                        <a:lnTo>
                          <a:pt x="75490" y="17896"/>
                        </a:lnTo>
                        <a:lnTo>
                          <a:pt x="75490" y="17923"/>
                        </a:lnTo>
                        <a:lnTo>
                          <a:pt x="75509" y="17923"/>
                        </a:lnTo>
                        <a:lnTo>
                          <a:pt x="75509" y="17970"/>
                        </a:lnTo>
                        <a:lnTo>
                          <a:pt x="75518" y="17970"/>
                        </a:lnTo>
                        <a:lnTo>
                          <a:pt x="75518" y="17997"/>
                        </a:lnTo>
                        <a:lnTo>
                          <a:pt x="75537" y="17997"/>
                        </a:lnTo>
                        <a:lnTo>
                          <a:pt x="75537" y="18035"/>
                        </a:lnTo>
                        <a:lnTo>
                          <a:pt x="75555" y="18035"/>
                        </a:lnTo>
                        <a:lnTo>
                          <a:pt x="75555" y="18081"/>
                        </a:lnTo>
                        <a:lnTo>
                          <a:pt x="75564" y="18081"/>
                        </a:lnTo>
                        <a:lnTo>
                          <a:pt x="75564" y="18155"/>
                        </a:lnTo>
                        <a:lnTo>
                          <a:pt x="75583" y="18155"/>
                        </a:lnTo>
                        <a:lnTo>
                          <a:pt x="75583" y="18248"/>
                        </a:lnTo>
                        <a:lnTo>
                          <a:pt x="75601" y="18248"/>
                        </a:lnTo>
                        <a:lnTo>
                          <a:pt x="75601" y="18479"/>
                        </a:lnTo>
                        <a:lnTo>
                          <a:pt x="75583" y="18479"/>
                        </a:lnTo>
                        <a:lnTo>
                          <a:pt x="75583" y="18600"/>
                        </a:lnTo>
                        <a:lnTo>
                          <a:pt x="75564" y="18600"/>
                        </a:lnTo>
                        <a:lnTo>
                          <a:pt x="75564" y="18646"/>
                        </a:lnTo>
                        <a:lnTo>
                          <a:pt x="75555" y="18646"/>
                        </a:lnTo>
                        <a:lnTo>
                          <a:pt x="75555" y="18692"/>
                        </a:lnTo>
                        <a:lnTo>
                          <a:pt x="75537" y="18692"/>
                        </a:lnTo>
                        <a:lnTo>
                          <a:pt x="75537" y="18711"/>
                        </a:lnTo>
                        <a:lnTo>
                          <a:pt x="75555" y="18711"/>
                        </a:lnTo>
                        <a:lnTo>
                          <a:pt x="75555" y="18692"/>
                        </a:lnTo>
                        <a:lnTo>
                          <a:pt x="75564" y="18692"/>
                        </a:lnTo>
                        <a:lnTo>
                          <a:pt x="75564" y="18664"/>
                        </a:lnTo>
                        <a:lnTo>
                          <a:pt x="75583" y="18664"/>
                        </a:lnTo>
                        <a:lnTo>
                          <a:pt x="75583" y="18646"/>
                        </a:lnTo>
                        <a:lnTo>
                          <a:pt x="75601" y="18646"/>
                        </a:lnTo>
                        <a:lnTo>
                          <a:pt x="75601" y="18637"/>
                        </a:lnTo>
                        <a:lnTo>
                          <a:pt x="75611" y="18637"/>
                        </a:lnTo>
                        <a:lnTo>
                          <a:pt x="75611" y="18600"/>
                        </a:lnTo>
                        <a:lnTo>
                          <a:pt x="75629" y="18600"/>
                        </a:lnTo>
                        <a:lnTo>
                          <a:pt x="75629" y="18590"/>
                        </a:lnTo>
                        <a:lnTo>
                          <a:pt x="75648" y="18590"/>
                        </a:lnTo>
                        <a:lnTo>
                          <a:pt x="75648" y="18572"/>
                        </a:lnTo>
                        <a:lnTo>
                          <a:pt x="75657" y="18572"/>
                        </a:lnTo>
                        <a:lnTo>
                          <a:pt x="75657" y="18553"/>
                        </a:lnTo>
                        <a:lnTo>
                          <a:pt x="75676" y="18553"/>
                        </a:lnTo>
                        <a:lnTo>
                          <a:pt x="75676" y="18525"/>
                        </a:lnTo>
                        <a:lnTo>
                          <a:pt x="75694" y="18525"/>
                        </a:lnTo>
                        <a:lnTo>
                          <a:pt x="75694" y="18507"/>
                        </a:lnTo>
                        <a:lnTo>
                          <a:pt x="75703" y="18507"/>
                        </a:lnTo>
                        <a:lnTo>
                          <a:pt x="75703" y="18498"/>
                        </a:lnTo>
                        <a:lnTo>
                          <a:pt x="75722" y="18498"/>
                        </a:lnTo>
                        <a:lnTo>
                          <a:pt x="75722" y="18461"/>
                        </a:lnTo>
                        <a:lnTo>
                          <a:pt x="75740" y="18461"/>
                        </a:lnTo>
                        <a:lnTo>
                          <a:pt x="75740" y="18451"/>
                        </a:lnTo>
                        <a:lnTo>
                          <a:pt x="75750" y="18451"/>
                        </a:lnTo>
                        <a:lnTo>
                          <a:pt x="75750" y="18433"/>
                        </a:lnTo>
                        <a:lnTo>
                          <a:pt x="75768" y="18433"/>
                        </a:lnTo>
                        <a:lnTo>
                          <a:pt x="75768" y="18414"/>
                        </a:lnTo>
                        <a:lnTo>
                          <a:pt x="75787" y="18414"/>
                        </a:lnTo>
                        <a:lnTo>
                          <a:pt x="75787" y="18405"/>
                        </a:lnTo>
                        <a:lnTo>
                          <a:pt x="75796" y="18405"/>
                        </a:lnTo>
                        <a:lnTo>
                          <a:pt x="75796" y="18368"/>
                        </a:lnTo>
                        <a:lnTo>
                          <a:pt x="75814" y="18368"/>
                        </a:lnTo>
                        <a:lnTo>
                          <a:pt x="75814" y="18359"/>
                        </a:lnTo>
                        <a:lnTo>
                          <a:pt x="75833" y="18359"/>
                        </a:lnTo>
                        <a:lnTo>
                          <a:pt x="75833" y="18340"/>
                        </a:lnTo>
                        <a:lnTo>
                          <a:pt x="75842" y="18340"/>
                        </a:lnTo>
                        <a:lnTo>
                          <a:pt x="75842" y="18322"/>
                        </a:lnTo>
                        <a:lnTo>
                          <a:pt x="75861" y="18322"/>
                        </a:lnTo>
                        <a:lnTo>
                          <a:pt x="75861" y="18312"/>
                        </a:lnTo>
                        <a:lnTo>
                          <a:pt x="75879" y="18312"/>
                        </a:lnTo>
                        <a:lnTo>
                          <a:pt x="75879" y="18294"/>
                        </a:lnTo>
                        <a:lnTo>
                          <a:pt x="75889" y="18294"/>
                        </a:lnTo>
                        <a:lnTo>
                          <a:pt x="75889" y="18275"/>
                        </a:lnTo>
                        <a:lnTo>
                          <a:pt x="75907" y="18275"/>
                        </a:lnTo>
                        <a:lnTo>
                          <a:pt x="75907" y="18266"/>
                        </a:lnTo>
                        <a:lnTo>
                          <a:pt x="75926" y="18266"/>
                        </a:lnTo>
                        <a:lnTo>
                          <a:pt x="75926" y="18248"/>
                        </a:lnTo>
                        <a:lnTo>
                          <a:pt x="75935" y="18248"/>
                        </a:lnTo>
                        <a:lnTo>
                          <a:pt x="75935" y="18220"/>
                        </a:lnTo>
                        <a:lnTo>
                          <a:pt x="75953" y="18220"/>
                        </a:lnTo>
                        <a:lnTo>
                          <a:pt x="75953" y="18201"/>
                        </a:lnTo>
                        <a:lnTo>
                          <a:pt x="75972" y="18201"/>
                        </a:lnTo>
                        <a:lnTo>
                          <a:pt x="75972" y="18183"/>
                        </a:lnTo>
                        <a:lnTo>
                          <a:pt x="75981" y="18183"/>
                        </a:lnTo>
                        <a:lnTo>
                          <a:pt x="75981" y="18173"/>
                        </a:lnTo>
                        <a:lnTo>
                          <a:pt x="76000" y="18173"/>
                        </a:lnTo>
                        <a:lnTo>
                          <a:pt x="76000" y="18155"/>
                        </a:lnTo>
                        <a:lnTo>
                          <a:pt x="76018" y="18155"/>
                        </a:lnTo>
                        <a:lnTo>
                          <a:pt x="76018" y="18136"/>
                        </a:lnTo>
                        <a:lnTo>
                          <a:pt x="76028" y="18136"/>
                        </a:lnTo>
                        <a:lnTo>
                          <a:pt x="76028" y="18127"/>
                        </a:lnTo>
                        <a:lnTo>
                          <a:pt x="76046" y="18127"/>
                        </a:lnTo>
                        <a:lnTo>
                          <a:pt x="76046" y="18109"/>
                        </a:lnTo>
                        <a:lnTo>
                          <a:pt x="76065" y="18109"/>
                        </a:lnTo>
                        <a:lnTo>
                          <a:pt x="76065" y="18090"/>
                        </a:lnTo>
                        <a:lnTo>
                          <a:pt x="76074" y="18090"/>
                        </a:lnTo>
                        <a:lnTo>
                          <a:pt x="76074" y="18081"/>
                        </a:lnTo>
                        <a:lnTo>
                          <a:pt x="76092" y="18081"/>
                        </a:lnTo>
                        <a:lnTo>
                          <a:pt x="76092" y="18062"/>
                        </a:lnTo>
                        <a:lnTo>
                          <a:pt x="76111" y="18062"/>
                        </a:lnTo>
                        <a:lnTo>
                          <a:pt x="76111" y="18044"/>
                        </a:lnTo>
                        <a:lnTo>
                          <a:pt x="76120" y="18044"/>
                        </a:lnTo>
                        <a:lnTo>
                          <a:pt x="76120" y="18035"/>
                        </a:lnTo>
                        <a:lnTo>
                          <a:pt x="76139" y="18035"/>
                        </a:lnTo>
                        <a:lnTo>
                          <a:pt x="76139" y="18016"/>
                        </a:lnTo>
                        <a:lnTo>
                          <a:pt x="76157" y="18016"/>
                        </a:lnTo>
                        <a:lnTo>
                          <a:pt x="76157" y="17997"/>
                        </a:lnTo>
                        <a:lnTo>
                          <a:pt x="76166" y="17997"/>
                        </a:lnTo>
                        <a:lnTo>
                          <a:pt x="76166" y="17988"/>
                        </a:lnTo>
                        <a:lnTo>
                          <a:pt x="76185" y="17988"/>
                        </a:lnTo>
                        <a:lnTo>
                          <a:pt x="76185" y="17970"/>
                        </a:lnTo>
                        <a:lnTo>
                          <a:pt x="76204" y="17970"/>
                        </a:lnTo>
                        <a:lnTo>
                          <a:pt x="76204" y="17951"/>
                        </a:lnTo>
                        <a:lnTo>
                          <a:pt x="76213" y="17951"/>
                        </a:lnTo>
                        <a:lnTo>
                          <a:pt x="76213" y="17942"/>
                        </a:lnTo>
                        <a:lnTo>
                          <a:pt x="76231" y="17942"/>
                        </a:lnTo>
                        <a:lnTo>
                          <a:pt x="76231" y="17923"/>
                        </a:lnTo>
                        <a:lnTo>
                          <a:pt x="76250" y="17923"/>
                        </a:lnTo>
                        <a:lnTo>
                          <a:pt x="76250" y="17905"/>
                        </a:lnTo>
                        <a:lnTo>
                          <a:pt x="76259" y="17905"/>
                        </a:lnTo>
                        <a:lnTo>
                          <a:pt x="76259" y="17896"/>
                        </a:lnTo>
                        <a:lnTo>
                          <a:pt x="76296" y="17896"/>
                        </a:lnTo>
                        <a:lnTo>
                          <a:pt x="76296" y="17877"/>
                        </a:lnTo>
                        <a:lnTo>
                          <a:pt x="76305" y="17877"/>
                        </a:lnTo>
                        <a:lnTo>
                          <a:pt x="76305" y="17859"/>
                        </a:lnTo>
                        <a:lnTo>
                          <a:pt x="76324" y="17859"/>
                        </a:lnTo>
                        <a:lnTo>
                          <a:pt x="76324" y="17849"/>
                        </a:lnTo>
                        <a:lnTo>
                          <a:pt x="76342" y="17849"/>
                        </a:lnTo>
                        <a:lnTo>
                          <a:pt x="76342" y="17831"/>
                        </a:lnTo>
                        <a:lnTo>
                          <a:pt x="76352" y="17831"/>
                        </a:lnTo>
                        <a:lnTo>
                          <a:pt x="76352" y="17812"/>
                        </a:lnTo>
                        <a:lnTo>
                          <a:pt x="76370" y="17812"/>
                        </a:lnTo>
                        <a:lnTo>
                          <a:pt x="76370" y="17803"/>
                        </a:lnTo>
                        <a:lnTo>
                          <a:pt x="76389" y="17803"/>
                        </a:lnTo>
                        <a:lnTo>
                          <a:pt x="76389" y="17784"/>
                        </a:lnTo>
                        <a:lnTo>
                          <a:pt x="76398" y="17784"/>
                        </a:lnTo>
                        <a:lnTo>
                          <a:pt x="76398" y="17766"/>
                        </a:lnTo>
                        <a:lnTo>
                          <a:pt x="76417" y="17766"/>
                        </a:lnTo>
                        <a:lnTo>
                          <a:pt x="76417" y="17757"/>
                        </a:lnTo>
                        <a:lnTo>
                          <a:pt x="76435" y="17757"/>
                        </a:lnTo>
                        <a:lnTo>
                          <a:pt x="76435" y="17738"/>
                        </a:lnTo>
                        <a:lnTo>
                          <a:pt x="76463" y="17738"/>
                        </a:lnTo>
                        <a:lnTo>
                          <a:pt x="76463" y="17720"/>
                        </a:lnTo>
                        <a:lnTo>
                          <a:pt x="76481" y="17720"/>
                        </a:lnTo>
                        <a:lnTo>
                          <a:pt x="76481" y="17710"/>
                        </a:lnTo>
                        <a:lnTo>
                          <a:pt x="76491" y="17710"/>
                        </a:lnTo>
                        <a:lnTo>
                          <a:pt x="76491" y="17692"/>
                        </a:lnTo>
                        <a:lnTo>
                          <a:pt x="76509" y="17692"/>
                        </a:lnTo>
                        <a:lnTo>
                          <a:pt x="76509" y="17673"/>
                        </a:lnTo>
                        <a:lnTo>
                          <a:pt x="76537" y="17673"/>
                        </a:lnTo>
                        <a:lnTo>
                          <a:pt x="76537" y="17664"/>
                        </a:lnTo>
                        <a:lnTo>
                          <a:pt x="76555" y="17664"/>
                        </a:lnTo>
                        <a:lnTo>
                          <a:pt x="76555" y="17646"/>
                        </a:lnTo>
                        <a:lnTo>
                          <a:pt x="76574" y="17646"/>
                        </a:lnTo>
                        <a:lnTo>
                          <a:pt x="76574" y="17627"/>
                        </a:lnTo>
                        <a:lnTo>
                          <a:pt x="76602" y="17627"/>
                        </a:lnTo>
                        <a:lnTo>
                          <a:pt x="76602" y="17618"/>
                        </a:lnTo>
                        <a:lnTo>
                          <a:pt x="76620" y="17618"/>
                        </a:lnTo>
                        <a:lnTo>
                          <a:pt x="76620" y="17599"/>
                        </a:lnTo>
                        <a:lnTo>
                          <a:pt x="76630" y="17599"/>
                        </a:lnTo>
                        <a:lnTo>
                          <a:pt x="76630" y="17581"/>
                        </a:lnTo>
                        <a:lnTo>
                          <a:pt x="76667" y="17581"/>
                        </a:lnTo>
                        <a:lnTo>
                          <a:pt x="76667" y="17571"/>
                        </a:lnTo>
                        <a:lnTo>
                          <a:pt x="76676" y="17571"/>
                        </a:lnTo>
                        <a:lnTo>
                          <a:pt x="76676" y="17553"/>
                        </a:lnTo>
                        <a:lnTo>
                          <a:pt x="76694" y="17553"/>
                        </a:lnTo>
                        <a:lnTo>
                          <a:pt x="76694" y="17534"/>
                        </a:lnTo>
                        <a:lnTo>
                          <a:pt x="76722" y="17534"/>
                        </a:lnTo>
                        <a:lnTo>
                          <a:pt x="76722" y="17525"/>
                        </a:lnTo>
                        <a:lnTo>
                          <a:pt x="76741" y="17525"/>
                        </a:lnTo>
                        <a:lnTo>
                          <a:pt x="76741" y="17507"/>
                        </a:lnTo>
                        <a:lnTo>
                          <a:pt x="76759" y="17507"/>
                        </a:lnTo>
                        <a:lnTo>
                          <a:pt x="76759" y="17488"/>
                        </a:lnTo>
                        <a:lnTo>
                          <a:pt x="76769" y="17488"/>
                        </a:lnTo>
                        <a:lnTo>
                          <a:pt x="76769" y="17479"/>
                        </a:lnTo>
                        <a:lnTo>
                          <a:pt x="76806" y="17479"/>
                        </a:lnTo>
                        <a:lnTo>
                          <a:pt x="76806" y="17460"/>
                        </a:lnTo>
                        <a:lnTo>
                          <a:pt x="76815" y="17460"/>
                        </a:lnTo>
                        <a:lnTo>
                          <a:pt x="76815" y="17442"/>
                        </a:lnTo>
                        <a:lnTo>
                          <a:pt x="76852" y="17442"/>
                        </a:lnTo>
                        <a:lnTo>
                          <a:pt x="76852" y="17432"/>
                        </a:lnTo>
                        <a:lnTo>
                          <a:pt x="76861" y="17432"/>
                        </a:lnTo>
                        <a:lnTo>
                          <a:pt x="76861" y="17414"/>
                        </a:lnTo>
                        <a:lnTo>
                          <a:pt x="76898" y="17414"/>
                        </a:lnTo>
                        <a:lnTo>
                          <a:pt x="76898" y="17395"/>
                        </a:lnTo>
                        <a:lnTo>
                          <a:pt x="76907" y="17395"/>
                        </a:lnTo>
                        <a:lnTo>
                          <a:pt x="76907" y="17386"/>
                        </a:lnTo>
                        <a:lnTo>
                          <a:pt x="76945" y="17386"/>
                        </a:lnTo>
                        <a:lnTo>
                          <a:pt x="76945" y="17368"/>
                        </a:lnTo>
                        <a:lnTo>
                          <a:pt x="76972" y="17368"/>
                        </a:lnTo>
                        <a:lnTo>
                          <a:pt x="76972" y="17349"/>
                        </a:lnTo>
                        <a:lnTo>
                          <a:pt x="76991" y="17349"/>
                        </a:lnTo>
                        <a:lnTo>
                          <a:pt x="76991" y="17340"/>
                        </a:lnTo>
                        <a:lnTo>
                          <a:pt x="77019" y="17340"/>
                        </a:lnTo>
                        <a:lnTo>
                          <a:pt x="77019" y="17321"/>
                        </a:lnTo>
                        <a:lnTo>
                          <a:pt x="77037" y="17321"/>
                        </a:lnTo>
                        <a:lnTo>
                          <a:pt x="77037" y="17303"/>
                        </a:lnTo>
                        <a:lnTo>
                          <a:pt x="77065" y="17303"/>
                        </a:lnTo>
                        <a:lnTo>
                          <a:pt x="77065" y="17294"/>
                        </a:lnTo>
                        <a:lnTo>
                          <a:pt x="77083" y="17294"/>
                        </a:lnTo>
                        <a:lnTo>
                          <a:pt x="77083" y="17275"/>
                        </a:lnTo>
                        <a:lnTo>
                          <a:pt x="77111" y="17275"/>
                        </a:lnTo>
                        <a:lnTo>
                          <a:pt x="77111" y="17256"/>
                        </a:lnTo>
                        <a:lnTo>
                          <a:pt x="77139" y="17256"/>
                        </a:lnTo>
                        <a:lnTo>
                          <a:pt x="77139" y="17247"/>
                        </a:lnTo>
                        <a:lnTo>
                          <a:pt x="77158" y="17247"/>
                        </a:lnTo>
                        <a:lnTo>
                          <a:pt x="77158" y="17229"/>
                        </a:lnTo>
                        <a:lnTo>
                          <a:pt x="77185" y="17229"/>
                        </a:lnTo>
                        <a:lnTo>
                          <a:pt x="77185" y="17210"/>
                        </a:lnTo>
                        <a:lnTo>
                          <a:pt x="77204" y="17210"/>
                        </a:lnTo>
                        <a:lnTo>
                          <a:pt x="77204" y="17201"/>
                        </a:lnTo>
                        <a:lnTo>
                          <a:pt x="77232" y="17201"/>
                        </a:lnTo>
                        <a:lnTo>
                          <a:pt x="77232" y="17182"/>
                        </a:lnTo>
                        <a:lnTo>
                          <a:pt x="77269" y="17182"/>
                        </a:lnTo>
                        <a:lnTo>
                          <a:pt x="77269" y="17164"/>
                        </a:lnTo>
                        <a:lnTo>
                          <a:pt x="77296" y="17164"/>
                        </a:lnTo>
                        <a:lnTo>
                          <a:pt x="77296" y="17155"/>
                        </a:lnTo>
                        <a:lnTo>
                          <a:pt x="77324" y="17155"/>
                        </a:lnTo>
                        <a:lnTo>
                          <a:pt x="77324" y="17136"/>
                        </a:lnTo>
                        <a:lnTo>
                          <a:pt x="77361" y="17136"/>
                        </a:lnTo>
                        <a:lnTo>
                          <a:pt x="77361" y="17118"/>
                        </a:lnTo>
                        <a:lnTo>
                          <a:pt x="77389" y="17118"/>
                        </a:lnTo>
                        <a:lnTo>
                          <a:pt x="77389" y="17108"/>
                        </a:lnTo>
                        <a:lnTo>
                          <a:pt x="77417" y="17108"/>
                        </a:lnTo>
                        <a:lnTo>
                          <a:pt x="77417" y="17090"/>
                        </a:lnTo>
                        <a:lnTo>
                          <a:pt x="77454" y="17090"/>
                        </a:lnTo>
                        <a:lnTo>
                          <a:pt x="77454" y="17071"/>
                        </a:lnTo>
                        <a:lnTo>
                          <a:pt x="77482" y="17071"/>
                        </a:lnTo>
                        <a:lnTo>
                          <a:pt x="77482" y="17062"/>
                        </a:lnTo>
                        <a:lnTo>
                          <a:pt x="77510" y="17062"/>
                        </a:lnTo>
                        <a:lnTo>
                          <a:pt x="77510" y="17043"/>
                        </a:lnTo>
                        <a:lnTo>
                          <a:pt x="77547" y="17043"/>
                        </a:lnTo>
                        <a:lnTo>
                          <a:pt x="77547" y="17025"/>
                        </a:lnTo>
                        <a:lnTo>
                          <a:pt x="77556" y="17025"/>
                        </a:lnTo>
                        <a:lnTo>
                          <a:pt x="77556" y="17016"/>
                        </a:lnTo>
                        <a:lnTo>
                          <a:pt x="77593" y="17016"/>
                        </a:lnTo>
                        <a:lnTo>
                          <a:pt x="77593" y="16997"/>
                        </a:lnTo>
                        <a:lnTo>
                          <a:pt x="77621" y="16997"/>
                        </a:lnTo>
                        <a:lnTo>
                          <a:pt x="77621" y="16979"/>
                        </a:lnTo>
                        <a:lnTo>
                          <a:pt x="77667" y="16979"/>
                        </a:lnTo>
                        <a:lnTo>
                          <a:pt x="77667" y="16969"/>
                        </a:lnTo>
                        <a:lnTo>
                          <a:pt x="77695" y="16969"/>
                        </a:lnTo>
                        <a:lnTo>
                          <a:pt x="77695" y="16951"/>
                        </a:lnTo>
                        <a:lnTo>
                          <a:pt x="77741" y="16951"/>
                        </a:lnTo>
                        <a:lnTo>
                          <a:pt x="77741" y="16932"/>
                        </a:lnTo>
                        <a:lnTo>
                          <a:pt x="77778" y="16932"/>
                        </a:lnTo>
                        <a:lnTo>
                          <a:pt x="77778" y="16923"/>
                        </a:lnTo>
                        <a:lnTo>
                          <a:pt x="77806" y="16923"/>
                        </a:lnTo>
                        <a:lnTo>
                          <a:pt x="77806" y="16905"/>
                        </a:lnTo>
                        <a:lnTo>
                          <a:pt x="77852" y="16905"/>
                        </a:lnTo>
                        <a:lnTo>
                          <a:pt x="77852" y="16886"/>
                        </a:lnTo>
                        <a:lnTo>
                          <a:pt x="77880" y="16886"/>
                        </a:lnTo>
                        <a:lnTo>
                          <a:pt x="77880" y="16877"/>
                        </a:lnTo>
                        <a:lnTo>
                          <a:pt x="77926" y="16877"/>
                        </a:lnTo>
                        <a:lnTo>
                          <a:pt x="77926" y="16858"/>
                        </a:lnTo>
                        <a:lnTo>
                          <a:pt x="77963" y="16858"/>
                        </a:lnTo>
                        <a:lnTo>
                          <a:pt x="77963" y="16840"/>
                        </a:lnTo>
                        <a:lnTo>
                          <a:pt x="78010" y="16840"/>
                        </a:lnTo>
                        <a:lnTo>
                          <a:pt x="78010" y="16830"/>
                        </a:lnTo>
                        <a:lnTo>
                          <a:pt x="78038" y="16830"/>
                        </a:lnTo>
                        <a:lnTo>
                          <a:pt x="78038" y="16812"/>
                        </a:lnTo>
                        <a:lnTo>
                          <a:pt x="78084" y="16812"/>
                        </a:lnTo>
                        <a:lnTo>
                          <a:pt x="78084" y="16793"/>
                        </a:lnTo>
                        <a:lnTo>
                          <a:pt x="78130" y="16793"/>
                        </a:lnTo>
                        <a:lnTo>
                          <a:pt x="78130" y="16784"/>
                        </a:lnTo>
                        <a:lnTo>
                          <a:pt x="78176" y="16784"/>
                        </a:lnTo>
                        <a:lnTo>
                          <a:pt x="78176" y="16766"/>
                        </a:lnTo>
                        <a:lnTo>
                          <a:pt x="78223" y="16766"/>
                        </a:lnTo>
                        <a:lnTo>
                          <a:pt x="78223" y="16747"/>
                        </a:lnTo>
                        <a:lnTo>
                          <a:pt x="78269" y="16747"/>
                        </a:lnTo>
                        <a:lnTo>
                          <a:pt x="78269" y="16738"/>
                        </a:lnTo>
                        <a:lnTo>
                          <a:pt x="78315" y="16738"/>
                        </a:lnTo>
                        <a:lnTo>
                          <a:pt x="78315" y="16719"/>
                        </a:lnTo>
                        <a:lnTo>
                          <a:pt x="78362" y="16719"/>
                        </a:lnTo>
                        <a:lnTo>
                          <a:pt x="78362" y="16701"/>
                        </a:lnTo>
                        <a:lnTo>
                          <a:pt x="78408" y="16701"/>
                        </a:lnTo>
                        <a:lnTo>
                          <a:pt x="78408" y="16691"/>
                        </a:lnTo>
                        <a:lnTo>
                          <a:pt x="78473" y="16691"/>
                        </a:lnTo>
                        <a:lnTo>
                          <a:pt x="78473" y="16673"/>
                        </a:lnTo>
                        <a:lnTo>
                          <a:pt x="78528" y="16673"/>
                        </a:lnTo>
                        <a:lnTo>
                          <a:pt x="78528" y="16654"/>
                        </a:lnTo>
                        <a:lnTo>
                          <a:pt x="78575" y="16654"/>
                        </a:lnTo>
                        <a:lnTo>
                          <a:pt x="78575" y="16645"/>
                        </a:lnTo>
                        <a:lnTo>
                          <a:pt x="78640" y="16645"/>
                        </a:lnTo>
                        <a:lnTo>
                          <a:pt x="78640" y="16627"/>
                        </a:lnTo>
                        <a:lnTo>
                          <a:pt x="78704" y="16627"/>
                        </a:lnTo>
                        <a:lnTo>
                          <a:pt x="78704" y="16608"/>
                        </a:lnTo>
                        <a:lnTo>
                          <a:pt x="78779" y="16608"/>
                        </a:lnTo>
                        <a:lnTo>
                          <a:pt x="78779" y="16599"/>
                        </a:lnTo>
                        <a:lnTo>
                          <a:pt x="78871" y="16599"/>
                        </a:lnTo>
                        <a:lnTo>
                          <a:pt x="78871" y="16580"/>
                        </a:lnTo>
                        <a:lnTo>
                          <a:pt x="78964" y="16580"/>
                        </a:lnTo>
                        <a:lnTo>
                          <a:pt x="78964" y="16562"/>
                        </a:lnTo>
                        <a:lnTo>
                          <a:pt x="79056" y="16562"/>
                        </a:lnTo>
                        <a:lnTo>
                          <a:pt x="79056" y="16553"/>
                        </a:lnTo>
                        <a:lnTo>
                          <a:pt x="79149" y="16553"/>
                        </a:lnTo>
                        <a:lnTo>
                          <a:pt x="79149" y="16534"/>
                        </a:lnTo>
                        <a:lnTo>
                          <a:pt x="79242" y="16534"/>
                        </a:lnTo>
                        <a:lnTo>
                          <a:pt x="79242" y="16515"/>
                        </a:lnTo>
                        <a:lnTo>
                          <a:pt x="79399" y="16515"/>
                        </a:lnTo>
                        <a:lnTo>
                          <a:pt x="79399" y="16506"/>
                        </a:lnTo>
                        <a:lnTo>
                          <a:pt x="79584" y="16506"/>
                        </a:lnTo>
                        <a:lnTo>
                          <a:pt x="79584" y="16488"/>
                        </a:lnTo>
                        <a:lnTo>
                          <a:pt x="80279" y="16488"/>
                        </a:lnTo>
                        <a:lnTo>
                          <a:pt x="80279" y="16506"/>
                        </a:lnTo>
                        <a:lnTo>
                          <a:pt x="80474" y="16506"/>
                        </a:lnTo>
                        <a:lnTo>
                          <a:pt x="80474" y="16515"/>
                        </a:lnTo>
                        <a:lnTo>
                          <a:pt x="80612" y="16515"/>
                        </a:lnTo>
                        <a:lnTo>
                          <a:pt x="80612" y="16534"/>
                        </a:lnTo>
                        <a:lnTo>
                          <a:pt x="80705" y="16534"/>
                        </a:lnTo>
                        <a:lnTo>
                          <a:pt x="80705" y="16553"/>
                        </a:lnTo>
                        <a:lnTo>
                          <a:pt x="80798" y="16553"/>
                        </a:lnTo>
                        <a:lnTo>
                          <a:pt x="80798" y="16562"/>
                        </a:lnTo>
                        <a:lnTo>
                          <a:pt x="80909" y="16562"/>
                        </a:lnTo>
                        <a:lnTo>
                          <a:pt x="80909" y="16580"/>
                        </a:lnTo>
                        <a:lnTo>
                          <a:pt x="81002" y="16580"/>
                        </a:lnTo>
                        <a:lnTo>
                          <a:pt x="81002" y="16599"/>
                        </a:lnTo>
                        <a:lnTo>
                          <a:pt x="81094" y="16599"/>
                        </a:lnTo>
                        <a:lnTo>
                          <a:pt x="81094" y="16608"/>
                        </a:lnTo>
                        <a:lnTo>
                          <a:pt x="81159" y="16608"/>
                        </a:lnTo>
                        <a:lnTo>
                          <a:pt x="81159" y="16627"/>
                        </a:lnTo>
                        <a:lnTo>
                          <a:pt x="81215" y="16627"/>
                        </a:lnTo>
                        <a:lnTo>
                          <a:pt x="81215" y="16645"/>
                        </a:lnTo>
                        <a:lnTo>
                          <a:pt x="81279" y="16645"/>
                        </a:lnTo>
                        <a:lnTo>
                          <a:pt x="81279" y="16654"/>
                        </a:lnTo>
                        <a:lnTo>
                          <a:pt x="81344" y="16654"/>
                        </a:lnTo>
                        <a:lnTo>
                          <a:pt x="81344" y="16673"/>
                        </a:lnTo>
                        <a:lnTo>
                          <a:pt x="81391" y="16673"/>
                        </a:lnTo>
                        <a:lnTo>
                          <a:pt x="81391" y="16691"/>
                        </a:lnTo>
                        <a:lnTo>
                          <a:pt x="81437" y="16691"/>
                        </a:lnTo>
                        <a:lnTo>
                          <a:pt x="81437" y="16701"/>
                        </a:lnTo>
                        <a:lnTo>
                          <a:pt x="81492" y="16701"/>
                        </a:lnTo>
                        <a:lnTo>
                          <a:pt x="81492" y="16719"/>
                        </a:lnTo>
                        <a:lnTo>
                          <a:pt x="81539" y="16719"/>
                        </a:lnTo>
                        <a:lnTo>
                          <a:pt x="81539" y="16738"/>
                        </a:lnTo>
                        <a:lnTo>
                          <a:pt x="81585" y="16738"/>
                        </a:lnTo>
                        <a:lnTo>
                          <a:pt x="81585" y="16747"/>
                        </a:lnTo>
                        <a:lnTo>
                          <a:pt x="81631" y="16747"/>
                        </a:lnTo>
                        <a:lnTo>
                          <a:pt x="81631" y="16766"/>
                        </a:lnTo>
                        <a:lnTo>
                          <a:pt x="81678" y="16766"/>
                        </a:lnTo>
                        <a:lnTo>
                          <a:pt x="81678" y="16784"/>
                        </a:lnTo>
                        <a:lnTo>
                          <a:pt x="81724" y="16784"/>
                        </a:lnTo>
                        <a:lnTo>
                          <a:pt x="81724" y="16793"/>
                        </a:lnTo>
                        <a:lnTo>
                          <a:pt x="81770" y="16793"/>
                        </a:lnTo>
                        <a:lnTo>
                          <a:pt x="81770" y="16812"/>
                        </a:lnTo>
                        <a:lnTo>
                          <a:pt x="81807" y="16812"/>
                        </a:lnTo>
                        <a:lnTo>
                          <a:pt x="81807" y="16830"/>
                        </a:lnTo>
                        <a:lnTo>
                          <a:pt x="81854" y="16830"/>
                        </a:lnTo>
                        <a:lnTo>
                          <a:pt x="81854" y="16840"/>
                        </a:lnTo>
                        <a:lnTo>
                          <a:pt x="81900" y="16840"/>
                        </a:lnTo>
                        <a:lnTo>
                          <a:pt x="81900" y="16858"/>
                        </a:lnTo>
                        <a:lnTo>
                          <a:pt x="81946" y="16858"/>
                        </a:lnTo>
                        <a:lnTo>
                          <a:pt x="81946" y="16877"/>
                        </a:lnTo>
                        <a:lnTo>
                          <a:pt x="81974" y="16877"/>
                        </a:lnTo>
                        <a:lnTo>
                          <a:pt x="81974" y="16886"/>
                        </a:lnTo>
                        <a:lnTo>
                          <a:pt x="82002" y="16886"/>
                        </a:lnTo>
                        <a:lnTo>
                          <a:pt x="82002" y="16905"/>
                        </a:lnTo>
                        <a:lnTo>
                          <a:pt x="82039" y="16905"/>
                        </a:lnTo>
                        <a:lnTo>
                          <a:pt x="82039" y="16923"/>
                        </a:lnTo>
                        <a:lnTo>
                          <a:pt x="82085" y="16923"/>
                        </a:lnTo>
                        <a:lnTo>
                          <a:pt x="82085" y="16932"/>
                        </a:lnTo>
                        <a:lnTo>
                          <a:pt x="82113" y="16932"/>
                        </a:lnTo>
                        <a:lnTo>
                          <a:pt x="82113" y="16951"/>
                        </a:lnTo>
                        <a:lnTo>
                          <a:pt x="82141" y="16951"/>
                        </a:lnTo>
                        <a:lnTo>
                          <a:pt x="82141" y="16969"/>
                        </a:lnTo>
                        <a:lnTo>
                          <a:pt x="82178" y="16969"/>
                        </a:lnTo>
                        <a:lnTo>
                          <a:pt x="82178" y="16979"/>
                        </a:lnTo>
                        <a:lnTo>
                          <a:pt x="82224" y="16979"/>
                        </a:lnTo>
                        <a:lnTo>
                          <a:pt x="82224" y="16997"/>
                        </a:lnTo>
                        <a:lnTo>
                          <a:pt x="82252" y="16997"/>
                        </a:lnTo>
                        <a:lnTo>
                          <a:pt x="82252" y="17016"/>
                        </a:lnTo>
                        <a:lnTo>
                          <a:pt x="82280" y="17016"/>
                        </a:lnTo>
                        <a:lnTo>
                          <a:pt x="82280" y="17025"/>
                        </a:lnTo>
                        <a:lnTo>
                          <a:pt x="82317" y="17025"/>
                        </a:lnTo>
                        <a:lnTo>
                          <a:pt x="82317" y="17043"/>
                        </a:lnTo>
                        <a:lnTo>
                          <a:pt x="82345" y="17043"/>
                        </a:lnTo>
                        <a:lnTo>
                          <a:pt x="82345" y="17062"/>
                        </a:lnTo>
                        <a:lnTo>
                          <a:pt x="82372" y="17062"/>
                        </a:lnTo>
                        <a:lnTo>
                          <a:pt x="82372" y="17071"/>
                        </a:lnTo>
                        <a:lnTo>
                          <a:pt x="82409" y="17071"/>
                        </a:lnTo>
                        <a:lnTo>
                          <a:pt x="82409" y="17090"/>
                        </a:lnTo>
                        <a:lnTo>
                          <a:pt x="82437" y="17090"/>
                        </a:lnTo>
                        <a:lnTo>
                          <a:pt x="82437" y="17108"/>
                        </a:lnTo>
                        <a:lnTo>
                          <a:pt x="82465" y="17108"/>
                        </a:lnTo>
                        <a:lnTo>
                          <a:pt x="82465" y="17118"/>
                        </a:lnTo>
                        <a:lnTo>
                          <a:pt x="82502" y="17118"/>
                        </a:lnTo>
                        <a:lnTo>
                          <a:pt x="82502" y="17136"/>
                        </a:lnTo>
                        <a:lnTo>
                          <a:pt x="82511" y="17136"/>
                        </a:lnTo>
                        <a:lnTo>
                          <a:pt x="82511" y="17155"/>
                        </a:lnTo>
                        <a:lnTo>
                          <a:pt x="82548" y="17155"/>
                        </a:lnTo>
                        <a:lnTo>
                          <a:pt x="82548" y="17164"/>
                        </a:lnTo>
                        <a:lnTo>
                          <a:pt x="82576" y="17164"/>
                        </a:lnTo>
                        <a:lnTo>
                          <a:pt x="82576" y="17182"/>
                        </a:lnTo>
                        <a:lnTo>
                          <a:pt x="82604" y="17182"/>
                        </a:lnTo>
                        <a:lnTo>
                          <a:pt x="82604" y="17201"/>
                        </a:lnTo>
                        <a:lnTo>
                          <a:pt x="82641" y="17201"/>
                        </a:lnTo>
                        <a:lnTo>
                          <a:pt x="82641" y="17210"/>
                        </a:lnTo>
                        <a:lnTo>
                          <a:pt x="82669" y="17210"/>
                        </a:lnTo>
                        <a:lnTo>
                          <a:pt x="82669" y="17229"/>
                        </a:lnTo>
                        <a:lnTo>
                          <a:pt x="82715" y="17229"/>
                        </a:lnTo>
                        <a:lnTo>
                          <a:pt x="82715" y="17247"/>
                        </a:lnTo>
                        <a:lnTo>
                          <a:pt x="82743" y="17247"/>
                        </a:lnTo>
                        <a:lnTo>
                          <a:pt x="82743" y="17256"/>
                        </a:lnTo>
                        <a:lnTo>
                          <a:pt x="82780" y="17256"/>
                        </a:lnTo>
                        <a:lnTo>
                          <a:pt x="82780" y="17275"/>
                        </a:lnTo>
                        <a:lnTo>
                          <a:pt x="82808" y="17275"/>
                        </a:lnTo>
                        <a:lnTo>
                          <a:pt x="82808" y="17294"/>
                        </a:lnTo>
                        <a:lnTo>
                          <a:pt x="82836" y="17294"/>
                        </a:lnTo>
                        <a:lnTo>
                          <a:pt x="82836" y="17303"/>
                        </a:lnTo>
                        <a:lnTo>
                          <a:pt x="82873" y="17303"/>
                        </a:lnTo>
                        <a:lnTo>
                          <a:pt x="82873" y="17321"/>
                        </a:lnTo>
                        <a:lnTo>
                          <a:pt x="82900" y="17321"/>
                        </a:lnTo>
                        <a:lnTo>
                          <a:pt x="82900" y="17340"/>
                        </a:lnTo>
                        <a:lnTo>
                          <a:pt x="82928" y="17340"/>
                        </a:lnTo>
                        <a:lnTo>
                          <a:pt x="82928" y="17349"/>
                        </a:lnTo>
                        <a:lnTo>
                          <a:pt x="82965" y="17349"/>
                        </a:lnTo>
                        <a:lnTo>
                          <a:pt x="82965" y="17368"/>
                        </a:lnTo>
                        <a:lnTo>
                          <a:pt x="82993" y="17368"/>
                        </a:lnTo>
                        <a:lnTo>
                          <a:pt x="82993" y="17386"/>
                        </a:lnTo>
                        <a:lnTo>
                          <a:pt x="83021" y="17386"/>
                        </a:lnTo>
                        <a:lnTo>
                          <a:pt x="83021" y="17395"/>
                        </a:lnTo>
                        <a:lnTo>
                          <a:pt x="83039" y="17395"/>
                        </a:lnTo>
                        <a:lnTo>
                          <a:pt x="83039" y="17414"/>
                        </a:lnTo>
                        <a:lnTo>
                          <a:pt x="83067" y="17414"/>
                        </a:lnTo>
                        <a:lnTo>
                          <a:pt x="83067" y="17432"/>
                        </a:lnTo>
                        <a:lnTo>
                          <a:pt x="83104" y="17432"/>
                        </a:lnTo>
                        <a:lnTo>
                          <a:pt x="83104" y="17442"/>
                        </a:lnTo>
                        <a:lnTo>
                          <a:pt x="83113" y="17442"/>
                        </a:lnTo>
                        <a:lnTo>
                          <a:pt x="83113" y="17460"/>
                        </a:lnTo>
                        <a:lnTo>
                          <a:pt x="83150" y="17460"/>
                        </a:lnTo>
                        <a:lnTo>
                          <a:pt x="83150" y="17479"/>
                        </a:lnTo>
                        <a:lnTo>
                          <a:pt x="83178" y="17479"/>
                        </a:lnTo>
                        <a:lnTo>
                          <a:pt x="83178" y="17488"/>
                        </a:lnTo>
                        <a:lnTo>
                          <a:pt x="83197" y="17488"/>
                        </a:lnTo>
                        <a:lnTo>
                          <a:pt x="83197" y="17507"/>
                        </a:lnTo>
                        <a:lnTo>
                          <a:pt x="83225" y="17507"/>
                        </a:lnTo>
                        <a:lnTo>
                          <a:pt x="83225" y="17525"/>
                        </a:lnTo>
                        <a:lnTo>
                          <a:pt x="83252" y="17525"/>
                        </a:lnTo>
                        <a:lnTo>
                          <a:pt x="83252" y="17534"/>
                        </a:lnTo>
                        <a:lnTo>
                          <a:pt x="83271" y="17534"/>
                        </a:lnTo>
                        <a:lnTo>
                          <a:pt x="83271" y="17553"/>
                        </a:lnTo>
                        <a:lnTo>
                          <a:pt x="83299" y="17553"/>
                        </a:lnTo>
                        <a:lnTo>
                          <a:pt x="83299" y="17571"/>
                        </a:lnTo>
                        <a:lnTo>
                          <a:pt x="83317" y="17571"/>
                        </a:lnTo>
                        <a:lnTo>
                          <a:pt x="83317" y="17581"/>
                        </a:lnTo>
                        <a:lnTo>
                          <a:pt x="83336" y="17581"/>
                        </a:lnTo>
                        <a:lnTo>
                          <a:pt x="83336" y="17599"/>
                        </a:lnTo>
                        <a:lnTo>
                          <a:pt x="83363" y="17599"/>
                        </a:lnTo>
                        <a:lnTo>
                          <a:pt x="83363" y="17618"/>
                        </a:lnTo>
                        <a:lnTo>
                          <a:pt x="83382" y="17618"/>
                        </a:lnTo>
                        <a:lnTo>
                          <a:pt x="83382" y="17627"/>
                        </a:lnTo>
                        <a:lnTo>
                          <a:pt x="83391" y="17627"/>
                        </a:lnTo>
                        <a:lnTo>
                          <a:pt x="83391" y="17646"/>
                        </a:lnTo>
                        <a:lnTo>
                          <a:pt x="83428" y="17646"/>
                        </a:lnTo>
                        <a:lnTo>
                          <a:pt x="83428" y="17664"/>
                        </a:lnTo>
                        <a:lnTo>
                          <a:pt x="83438" y="17664"/>
                        </a:lnTo>
                        <a:lnTo>
                          <a:pt x="83438" y="17673"/>
                        </a:lnTo>
                        <a:lnTo>
                          <a:pt x="83456" y="17673"/>
                        </a:lnTo>
                        <a:lnTo>
                          <a:pt x="83456" y="17692"/>
                        </a:lnTo>
                        <a:lnTo>
                          <a:pt x="83484" y="17692"/>
                        </a:lnTo>
                        <a:lnTo>
                          <a:pt x="83484" y="17710"/>
                        </a:lnTo>
                        <a:lnTo>
                          <a:pt x="83502" y="17710"/>
                        </a:lnTo>
                        <a:lnTo>
                          <a:pt x="83502" y="17720"/>
                        </a:lnTo>
                        <a:lnTo>
                          <a:pt x="83530" y="17720"/>
                        </a:lnTo>
                        <a:lnTo>
                          <a:pt x="83530" y="17738"/>
                        </a:lnTo>
                        <a:lnTo>
                          <a:pt x="83549" y="17738"/>
                        </a:lnTo>
                        <a:lnTo>
                          <a:pt x="83549" y="17757"/>
                        </a:lnTo>
                        <a:lnTo>
                          <a:pt x="83567" y="17757"/>
                        </a:lnTo>
                        <a:lnTo>
                          <a:pt x="83567" y="17766"/>
                        </a:lnTo>
                        <a:lnTo>
                          <a:pt x="83577" y="17766"/>
                        </a:lnTo>
                        <a:lnTo>
                          <a:pt x="83577" y="17784"/>
                        </a:lnTo>
                        <a:lnTo>
                          <a:pt x="83595" y="17784"/>
                        </a:lnTo>
                        <a:lnTo>
                          <a:pt x="83595" y="17803"/>
                        </a:lnTo>
                        <a:lnTo>
                          <a:pt x="83614" y="17803"/>
                        </a:lnTo>
                        <a:lnTo>
                          <a:pt x="83614" y="17812"/>
                        </a:lnTo>
                        <a:lnTo>
                          <a:pt x="83623" y="17812"/>
                        </a:lnTo>
                        <a:lnTo>
                          <a:pt x="83623" y="17831"/>
                        </a:lnTo>
                        <a:lnTo>
                          <a:pt x="83641" y="17831"/>
                        </a:lnTo>
                        <a:lnTo>
                          <a:pt x="83641" y="17849"/>
                        </a:lnTo>
                        <a:lnTo>
                          <a:pt x="83660" y="17849"/>
                        </a:lnTo>
                        <a:lnTo>
                          <a:pt x="83660" y="17859"/>
                        </a:lnTo>
                        <a:lnTo>
                          <a:pt x="83688" y="17859"/>
                        </a:lnTo>
                        <a:lnTo>
                          <a:pt x="83688" y="17877"/>
                        </a:lnTo>
                        <a:lnTo>
                          <a:pt x="83706" y="17877"/>
                        </a:lnTo>
                        <a:lnTo>
                          <a:pt x="83706" y="17896"/>
                        </a:lnTo>
                        <a:lnTo>
                          <a:pt x="83715" y="17896"/>
                        </a:lnTo>
                        <a:lnTo>
                          <a:pt x="83715" y="17905"/>
                        </a:lnTo>
                        <a:lnTo>
                          <a:pt x="83734" y="17905"/>
                        </a:lnTo>
                        <a:lnTo>
                          <a:pt x="83734" y="17923"/>
                        </a:lnTo>
                        <a:lnTo>
                          <a:pt x="83753" y="17923"/>
                        </a:lnTo>
                        <a:lnTo>
                          <a:pt x="83753" y="17942"/>
                        </a:lnTo>
                        <a:lnTo>
                          <a:pt x="83762" y="17942"/>
                        </a:lnTo>
                        <a:lnTo>
                          <a:pt x="83762" y="17951"/>
                        </a:lnTo>
                        <a:lnTo>
                          <a:pt x="83780" y="17951"/>
                        </a:lnTo>
                        <a:lnTo>
                          <a:pt x="83780" y="17970"/>
                        </a:lnTo>
                        <a:lnTo>
                          <a:pt x="83799" y="17970"/>
                        </a:lnTo>
                        <a:lnTo>
                          <a:pt x="83799" y="17988"/>
                        </a:lnTo>
                        <a:lnTo>
                          <a:pt x="83808" y="17988"/>
                        </a:lnTo>
                        <a:lnTo>
                          <a:pt x="83808" y="17997"/>
                        </a:lnTo>
                        <a:lnTo>
                          <a:pt x="83827" y="17997"/>
                        </a:lnTo>
                        <a:lnTo>
                          <a:pt x="83827" y="18016"/>
                        </a:lnTo>
                        <a:lnTo>
                          <a:pt x="83845" y="18016"/>
                        </a:lnTo>
                        <a:lnTo>
                          <a:pt x="83845" y="18035"/>
                        </a:lnTo>
                        <a:lnTo>
                          <a:pt x="83854" y="18035"/>
                        </a:lnTo>
                        <a:lnTo>
                          <a:pt x="83854" y="18044"/>
                        </a:lnTo>
                        <a:lnTo>
                          <a:pt x="83873" y="18044"/>
                        </a:lnTo>
                        <a:lnTo>
                          <a:pt x="83873" y="18062"/>
                        </a:lnTo>
                        <a:lnTo>
                          <a:pt x="83891" y="18062"/>
                        </a:lnTo>
                        <a:lnTo>
                          <a:pt x="83891" y="18090"/>
                        </a:lnTo>
                        <a:lnTo>
                          <a:pt x="83901" y="18090"/>
                        </a:lnTo>
                        <a:lnTo>
                          <a:pt x="83901" y="18109"/>
                        </a:lnTo>
                        <a:lnTo>
                          <a:pt x="83919" y="18109"/>
                        </a:lnTo>
                        <a:lnTo>
                          <a:pt x="83919" y="18127"/>
                        </a:lnTo>
                        <a:lnTo>
                          <a:pt x="83938" y="18127"/>
                        </a:lnTo>
                        <a:lnTo>
                          <a:pt x="83938" y="18136"/>
                        </a:lnTo>
                        <a:lnTo>
                          <a:pt x="83947" y="18136"/>
                        </a:lnTo>
                        <a:lnTo>
                          <a:pt x="83947" y="18155"/>
                        </a:lnTo>
                        <a:lnTo>
                          <a:pt x="83966" y="18155"/>
                        </a:lnTo>
                        <a:lnTo>
                          <a:pt x="83966" y="18173"/>
                        </a:lnTo>
                        <a:lnTo>
                          <a:pt x="83984" y="18173"/>
                        </a:lnTo>
                        <a:lnTo>
                          <a:pt x="83984" y="18183"/>
                        </a:lnTo>
                        <a:lnTo>
                          <a:pt x="83993" y="18183"/>
                        </a:lnTo>
                        <a:lnTo>
                          <a:pt x="83993" y="18201"/>
                        </a:lnTo>
                        <a:lnTo>
                          <a:pt x="84012" y="18201"/>
                        </a:lnTo>
                        <a:lnTo>
                          <a:pt x="84012" y="18229"/>
                        </a:lnTo>
                        <a:lnTo>
                          <a:pt x="84030" y="18229"/>
                        </a:lnTo>
                        <a:lnTo>
                          <a:pt x="84030" y="18248"/>
                        </a:lnTo>
                        <a:lnTo>
                          <a:pt x="84040" y="18248"/>
                        </a:lnTo>
                        <a:lnTo>
                          <a:pt x="84040" y="18266"/>
                        </a:lnTo>
                        <a:lnTo>
                          <a:pt x="84058" y="18266"/>
                        </a:lnTo>
                        <a:lnTo>
                          <a:pt x="84058" y="18294"/>
                        </a:lnTo>
                        <a:lnTo>
                          <a:pt x="84077" y="18294"/>
                        </a:lnTo>
                        <a:lnTo>
                          <a:pt x="84077" y="18312"/>
                        </a:lnTo>
                        <a:lnTo>
                          <a:pt x="84086" y="18312"/>
                        </a:lnTo>
                        <a:lnTo>
                          <a:pt x="84086" y="18322"/>
                        </a:lnTo>
                        <a:lnTo>
                          <a:pt x="84104" y="18322"/>
                        </a:lnTo>
                        <a:lnTo>
                          <a:pt x="84104" y="18359"/>
                        </a:lnTo>
                        <a:lnTo>
                          <a:pt x="84123" y="18359"/>
                        </a:lnTo>
                        <a:lnTo>
                          <a:pt x="84123" y="18368"/>
                        </a:lnTo>
                        <a:lnTo>
                          <a:pt x="84132" y="18368"/>
                        </a:lnTo>
                        <a:lnTo>
                          <a:pt x="84132" y="18405"/>
                        </a:lnTo>
                        <a:lnTo>
                          <a:pt x="84151" y="18405"/>
                        </a:lnTo>
                        <a:lnTo>
                          <a:pt x="84151" y="18414"/>
                        </a:lnTo>
                        <a:lnTo>
                          <a:pt x="84169" y="18414"/>
                        </a:lnTo>
                        <a:lnTo>
                          <a:pt x="84169" y="18433"/>
                        </a:lnTo>
                        <a:lnTo>
                          <a:pt x="84179" y="18433"/>
                        </a:lnTo>
                        <a:lnTo>
                          <a:pt x="84179" y="18461"/>
                        </a:lnTo>
                        <a:lnTo>
                          <a:pt x="84197" y="18461"/>
                        </a:lnTo>
                        <a:lnTo>
                          <a:pt x="84197" y="18479"/>
                        </a:lnTo>
                        <a:lnTo>
                          <a:pt x="84216" y="18479"/>
                        </a:lnTo>
                        <a:lnTo>
                          <a:pt x="84216" y="18507"/>
                        </a:lnTo>
                        <a:lnTo>
                          <a:pt x="84225" y="18507"/>
                        </a:lnTo>
                        <a:lnTo>
                          <a:pt x="84225" y="18525"/>
                        </a:lnTo>
                        <a:lnTo>
                          <a:pt x="84243" y="18525"/>
                        </a:lnTo>
                        <a:lnTo>
                          <a:pt x="84243" y="18553"/>
                        </a:lnTo>
                        <a:lnTo>
                          <a:pt x="84262" y="18553"/>
                        </a:lnTo>
                        <a:lnTo>
                          <a:pt x="84262" y="18590"/>
                        </a:lnTo>
                        <a:lnTo>
                          <a:pt x="84271" y="18590"/>
                        </a:lnTo>
                        <a:lnTo>
                          <a:pt x="84271" y="18600"/>
                        </a:lnTo>
                        <a:lnTo>
                          <a:pt x="84290" y="18600"/>
                        </a:lnTo>
                        <a:lnTo>
                          <a:pt x="84290" y="18637"/>
                        </a:lnTo>
                        <a:lnTo>
                          <a:pt x="84308" y="18637"/>
                        </a:lnTo>
                        <a:lnTo>
                          <a:pt x="84308" y="18664"/>
                        </a:lnTo>
                        <a:lnTo>
                          <a:pt x="84318" y="18664"/>
                        </a:lnTo>
                        <a:lnTo>
                          <a:pt x="84318" y="18692"/>
                        </a:lnTo>
                        <a:lnTo>
                          <a:pt x="84336" y="18692"/>
                        </a:lnTo>
                        <a:lnTo>
                          <a:pt x="84336" y="18711"/>
                        </a:lnTo>
                        <a:lnTo>
                          <a:pt x="84355" y="18711"/>
                        </a:lnTo>
                        <a:lnTo>
                          <a:pt x="84355" y="18738"/>
                        </a:lnTo>
                        <a:lnTo>
                          <a:pt x="84364" y="18738"/>
                        </a:lnTo>
                        <a:lnTo>
                          <a:pt x="84364" y="18776"/>
                        </a:lnTo>
                        <a:lnTo>
                          <a:pt x="84382" y="18776"/>
                        </a:lnTo>
                        <a:lnTo>
                          <a:pt x="84382" y="18803"/>
                        </a:lnTo>
                        <a:lnTo>
                          <a:pt x="84401" y="18803"/>
                        </a:lnTo>
                        <a:lnTo>
                          <a:pt x="84401" y="18831"/>
                        </a:lnTo>
                        <a:lnTo>
                          <a:pt x="84410" y="18831"/>
                        </a:lnTo>
                        <a:lnTo>
                          <a:pt x="84410" y="18868"/>
                        </a:lnTo>
                        <a:lnTo>
                          <a:pt x="84429" y="18868"/>
                        </a:lnTo>
                        <a:lnTo>
                          <a:pt x="84429" y="18896"/>
                        </a:lnTo>
                        <a:lnTo>
                          <a:pt x="84447" y="18896"/>
                        </a:lnTo>
                        <a:lnTo>
                          <a:pt x="84447" y="18924"/>
                        </a:lnTo>
                        <a:lnTo>
                          <a:pt x="84456" y="18924"/>
                        </a:lnTo>
                        <a:lnTo>
                          <a:pt x="84456" y="18961"/>
                        </a:lnTo>
                        <a:lnTo>
                          <a:pt x="84475" y="18961"/>
                        </a:lnTo>
                        <a:lnTo>
                          <a:pt x="84475" y="19007"/>
                        </a:lnTo>
                        <a:lnTo>
                          <a:pt x="84494" y="19007"/>
                        </a:lnTo>
                        <a:lnTo>
                          <a:pt x="84494" y="19035"/>
                        </a:lnTo>
                        <a:lnTo>
                          <a:pt x="84503" y="19035"/>
                        </a:lnTo>
                        <a:lnTo>
                          <a:pt x="84503" y="19063"/>
                        </a:lnTo>
                        <a:lnTo>
                          <a:pt x="84521" y="19063"/>
                        </a:lnTo>
                        <a:lnTo>
                          <a:pt x="84521" y="19109"/>
                        </a:lnTo>
                        <a:lnTo>
                          <a:pt x="84540" y="19109"/>
                        </a:lnTo>
                        <a:lnTo>
                          <a:pt x="84540" y="19146"/>
                        </a:lnTo>
                        <a:lnTo>
                          <a:pt x="84549" y="19146"/>
                        </a:lnTo>
                        <a:lnTo>
                          <a:pt x="84549" y="19174"/>
                        </a:lnTo>
                        <a:lnTo>
                          <a:pt x="84568" y="19174"/>
                        </a:lnTo>
                        <a:lnTo>
                          <a:pt x="84568" y="19202"/>
                        </a:lnTo>
                        <a:lnTo>
                          <a:pt x="84586" y="19202"/>
                        </a:lnTo>
                        <a:lnTo>
                          <a:pt x="84586" y="19220"/>
                        </a:lnTo>
                        <a:lnTo>
                          <a:pt x="84595" y="19220"/>
                        </a:lnTo>
                        <a:lnTo>
                          <a:pt x="84595" y="19248"/>
                        </a:lnTo>
                        <a:lnTo>
                          <a:pt x="84614" y="19248"/>
                        </a:lnTo>
                        <a:lnTo>
                          <a:pt x="84614" y="19285"/>
                        </a:lnTo>
                        <a:lnTo>
                          <a:pt x="84632" y="19285"/>
                        </a:lnTo>
                        <a:lnTo>
                          <a:pt x="84632" y="19313"/>
                        </a:lnTo>
                        <a:lnTo>
                          <a:pt x="84642" y="19313"/>
                        </a:lnTo>
                        <a:lnTo>
                          <a:pt x="84642" y="19341"/>
                        </a:lnTo>
                        <a:lnTo>
                          <a:pt x="84660" y="19341"/>
                        </a:lnTo>
                        <a:lnTo>
                          <a:pt x="84660" y="19378"/>
                        </a:lnTo>
                        <a:lnTo>
                          <a:pt x="84679" y="19378"/>
                        </a:lnTo>
                        <a:lnTo>
                          <a:pt x="84679" y="19405"/>
                        </a:lnTo>
                        <a:lnTo>
                          <a:pt x="84688" y="19405"/>
                        </a:lnTo>
                        <a:lnTo>
                          <a:pt x="84688" y="19433"/>
                        </a:lnTo>
                        <a:lnTo>
                          <a:pt x="84707" y="19433"/>
                        </a:lnTo>
                        <a:lnTo>
                          <a:pt x="84707" y="19470"/>
                        </a:lnTo>
                        <a:lnTo>
                          <a:pt x="84725" y="19470"/>
                        </a:lnTo>
                        <a:lnTo>
                          <a:pt x="84725" y="19517"/>
                        </a:lnTo>
                        <a:lnTo>
                          <a:pt x="84734" y="19517"/>
                        </a:lnTo>
                        <a:lnTo>
                          <a:pt x="84734" y="19544"/>
                        </a:lnTo>
                        <a:lnTo>
                          <a:pt x="84753" y="19544"/>
                        </a:lnTo>
                        <a:lnTo>
                          <a:pt x="84753" y="19572"/>
                        </a:lnTo>
                        <a:lnTo>
                          <a:pt x="84771" y="19572"/>
                        </a:lnTo>
                        <a:lnTo>
                          <a:pt x="84771" y="19609"/>
                        </a:lnTo>
                        <a:lnTo>
                          <a:pt x="84781" y="19609"/>
                        </a:lnTo>
                        <a:lnTo>
                          <a:pt x="84781" y="19591"/>
                        </a:lnTo>
                        <a:lnTo>
                          <a:pt x="84799" y="19591"/>
                        </a:lnTo>
                        <a:lnTo>
                          <a:pt x="84799" y="19572"/>
                        </a:lnTo>
                        <a:lnTo>
                          <a:pt x="84818" y="19572"/>
                        </a:lnTo>
                        <a:lnTo>
                          <a:pt x="84818" y="19563"/>
                        </a:lnTo>
                        <a:lnTo>
                          <a:pt x="84827" y="19563"/>
                        </a:lnTo>
                        <a:lnTo>
                          <a:pt x="84827" y="19544"/>
                        </a:lnTo>
                        <a:lnTo>
                          <a:pt x="84864" y="19544"/>
                        </a:lnTo>
                        <a:lnTo>
                          <a:pt x="84864" y="19526"/>
                        </a:lnTo>
                        <a:lnTo>
                          <a:pt x="84873" y="19526"/>
                        </a:lnTo>
                        <a:lnTo>
                          <a:pt x="84873" y="19517"/>
                        </a:lnTo>
                        <a:lnTo>
                          <a:pt x="84892" y="19517"/>
                        </a:lnTo>
                        <a:lnTo>
                          <a:pt x="84892" y="19498"/>
                        </a:lnTo>
                        <a:lnTo>
                          <a:pt x="84920" y="19498"/>
                        </a:lnTo>
                        <a:lnTo>
                          <a:pt x="84920" y="19479"/>
                        </a:lnTo>
                        <a:lnTo>
                          <a:pt x="84938" y="19479"/>
                        </a:lnTo>
                        <a:lnTo>
                          <a:pt x="84938" y="19470"/>
                        </a:lnTo>
                        <a:lnTo>
                          <a:pt x="84957" y="19470"/>
                        </a:lnTo>
                        <a:lnTo>
                          <a:pt x="84957" y="19452"/>
                        </a:lnTo>
                        <a:lnTo>
                          <a:pt x="84966" y="19452"/>
                        </a:lnTo>
                        <a:lnTo>
                          <a:pt x="84966" y="19433"/>
                        </a:lnTo>
                        <a:lnTo>
                          <a:pt x="85003" y="19433"/>
                        </a:lnTo>
                        <a:lnTo>
                          <a:pt x="85003" y="19424"/>
                        </a:lnTo>
                        <a:lnTo>
                          <a:pt x="85012" y="19424"/>
                        </a:lnTo>
                        <a:lnTo>
                          <a:pt x="85012" y="19405"/>
                        </a:lnTo>
                        <a:lnTo>
                          <a:pt x="85031" y="19405"/>
                        </a:lnTo>
                        <a:lnTo>
                          <a:pt x="85031" y="19387"/>
                        </a:lnTo>
                        <a:lnTo>
                          <a:pt x="85059" y="19387"/>
                        </a:lnTo>
                        <a:lnTo>
                          <a:pt x="85059" y="19378"/>
                        </a:lnTo>
                        <a:lnTo>
                          <a:pt x="85077" y="19378"/>
                        </a:lnTo>
                        <a:lnTo>
                          <a:pt x="85077" y="19359"/>
                        </a:lnTo>
                        <a:lnTo>
                          <a:pt x="85105" y="19359"/>
                        </a:lnTo>
                        <a:lnTo>
                          <a:pt x="85105" y="19341"/>
                        </a:lnTo>
                        <a:lnTo>
                          <a:pt x="85123" y="19341"/>
                        </a:lnTo>
                        <a:lnTo>
                          <a:pt x="85123" y="19331"/>
                        </a:lnTo>
                        <a:lnTo>
                          <a:pt x="85151" y="19331"/>
                        </a:lnTo>
                        <a:lnTo>
                          <a:pt x="85151" y="19313"/>
                        </a:lnTo>
                        <a:lnTo>
                          <a:pt x="85170" y="19313"/>
                        </a:lnTo>
                        <a:lnTo>
                          <a:pt x="85170" y="19294"/>
                        </a:lnTo>
                        <a:lnTo>
                          <a:pt x="85197" y="19294"/>
                        </a:lnTo>
                        <a:lnTo>
                          <a:pt x="85197" y="19285"/>
                        </a:lnTo>
                        <a:lnTo>
                          <a:pt x="85216" y="19285"/>
                        </a:lnTo>
                        <a:lnTo>
                          <a:pt x="85216" y="19266"/>
                        </a:lnTo>
                        <a:lnTo>
                          <a:pt x="85244" y="19266"/>
                        </a:lnTo>
                        <a:lnTo>
                          <a:pt x="85244" y="19248"/>
                        </a:lnTo>
                        <a:lnTo>
                          <a:pt x="85262" y="19248"/>
                        </a:lnTo>
                        <a:lnTo>
                          <a:pt x="85262" y="19239"/>
                        </a:lnTo>
                        <a:lnTo>
                          <a:pt x="85290" y="19239"/>
                        </a:lnTo>
                        <a:lnTo>
                          <a:pt x="85290" y="19220"/>
                        </a:lnTo>
                        <a:lnTo>
                          <a:pt x="85309" y="19220"/>
                        </a:lnTo>
                        <a:lnTo>
                          <a:pt x="85309" y="19202"/>
                        </a:lnTo>
                        <a:lnTo>
                          <a:pt x="85336" y="19202"/>
                        </a:lnTo>
                        <a:lnTo>
                          <a:pt x="85336" y="19192"/>
                        </a:lnTo>
                        <a:lnTo>
                          <a:pt x="85373" y="19192"/>
                        </a:lnTo>
                        <a:lnTo>
                          <a:pt x="85373" y="19174"/>
                        </a:lnTo>
                        <a:lnTo>
                          <a:pt x="85401" y="19174"/>
                        </a:lnTo>
                        <a:lnTo>
                          <a:pt x="85401" y="19155"/>
                        </a:lnTo>
                        <a:lnTo>
                          <a:pt x="85420" y="19155"/>
                        </a:lnTo>
                        <a:lnTo>
                          <a:pt x="85420" y="19146"/>
                        </a:lnTo>
                        <a:lnTo>
                          <a:pt x="85448" y="19146"/>
                        </a:lnTo>
                        <a:lnTo>
                          <a:pt x="85448" y="19128"/>
                        </a:lnTo>
                        <a:lnTo>
                          <a:pt x="85475" y="19128"/>
                        </a:lnTo>
                        <a:lnTo>
                          <a:pt x="85475" y="19109"/>
                        </a:lnTo>
                        <a:lnTo>
                          <a:pt x="85512" y="19109"/>
                        </a:lnTo>
                        <a:lnTo>
                          <a:pt x="85512" y="19100"/>
                        </a:lnTo>
                        <a:lnTo>
                          <a:pt x="85540" y="19100"/>
                        </a:lnTo>
                        <a:lnTo>
                          <a:pt x="85540" y="19081"/>
                        </a:lnTo>
                        <a:lnTo>
                          <a:pt x="85568" y="19081"/>
                        </a:lnTo>
                        <a:lnTo>
                          <a:pt x="85568" y="19063"/>
                        </a:lnTo>
                        <a:lnTo>
                          <a:pt x="85586" y="19063"/>
                        </a:lnTo>
                        <a:lnTo>
                          <a:pt x="85586" y="19053"/>
                        </a:lnTo>
                        <a:lnTo>
                          <a:pt x="85633" y="19053"/>
                        </a:lnTo>
                        <a:lnTo>
                          <a:pt x="85633" y="19035"/>
                        </a:lnTo>
                        <a:lnTo>
                          <a:pt x="85661" y="19035"/>
                        </a:lnTo>
                        <a:lnTo>
                          <a:pt x="85661" y="19016"/>
                        </a:lnTo>
                        <a:lnTo>
                          <a:pt x="85698" y="19016"/>
                        </a:lnTo>
                        <a:lnTo>
                          <a:pt x="85698" y="19007"/>
                        </a:lnTo>
                        <a:lnTo>
                          <a:pt x="85744" y="19007"/>
                        </a:lnTo>
                        <a:lnTo>
                          <a:pt x="85744" y="18989"/>
                        </a:lnTo>
                        <a:lnTo>
                          <a:pt x="85772" y="18989"/>
                        </a:lnTo>
                        <a:lnTo>
                          <a:pt x="85772" y="18970"/>
                        </a:lnTo>
                        <a:lnTo>
                          <a:pt x="85800" y="18970"/>
                        </a:lnTo>
                        <a:lnTo>
                          <a:pt x="85800" y="18961"/>
                        </a:lnTo>
                        <a:lnTo>
                          <a:pt x="85837" y="18961"/>
                        </a:lnTo>
                        <a:lnTo>
                          <a:pt x="85837" y="18942"/>
                        </a:lnTo>
                        <a:lnTo>
                          <a:pt x="85883" y="18942"/>
                        </a:lnTo>
                        <a:lnTo>
                          <a:pt x="85883" y="18924"/>
                        </a:lnTo>
                        <a:lnTo>
                          <a:pt x="85911" y="18924"/>
                        </a:lnTo>
                        <a:lnTo>
                          <a:pt x="85911" y="18914"/>
                        </a:lnTo>
                        <a:lnTo>
                          <a:pt x="85957" y="18914"/>
                        </a:lnTo>
                        <a:lnTo>
                          <a:pt x="85957" y="18896"/>
                        </a:lnTo>
                        <a:lnTo>
                          <a:pt x="86003" y="18896"/>
                        </a:lnTo>
                        <a:lnTo>
                          <a:pt x="86003" y="18877"/>
                        </a:lnTo>
                        <a:lnTo>
                          <a:pt x="86050" y="18877"/>
                        </a:lnTo>
                        <a:lnTo>
                          <a:pt x="86050" y="18868"/>
                        </a:lnTo>
                        <a:lnTo>
                          <a:pt x="86096" y="18868"/>
                        </a:lnTo>
                        <a:lnTo>
                          <a:pt x="86096" y="18850"/>
                        </a:lnTo>
                        <a:lnTo>
                          <a:pt x="86142" y="18850"/>
                        </a:lnTo>
                        <a:lnTo>
                          <a:pt x="86142" y="18831"/>
                        </a:lnTo>
                        <a:lnTo>
                          <a:pt x="86207" y="18831"/>
                        </a:lnTo>
                        <a:lnTo>
                          <a:pt x="86207" y="18822"/>
                        </a:lnTo>
                        <a:lnTo>
                          <a:pt x="86253" y="18822"/>
                        </a:lnTo>
                        <a:lnTo>
                          <a:pt x="86253" y="18803"/>
                        </a:lnTo>
                        <a:lnTo>
                          <a:pt x="86309" y="18803"/>
                        </a:lnTo>
                        <a:lnTo>
                          <a:pt x="86309" y="18785"/>
                        </a:lnTo>
                        <a:lnTo>
                          <a:pt x="86392" y="18785"/>
                        </a:lnTo>
                        <a:lnTo>
                          <a:pt x="86392" y="18776"/>
                        </a:lnTo>
                        <a:lnTo>
                          <a:pt x="86448" y="18776"/>
                        </a:lnTo>
                        <a:lnTo>
                          <a:pt x="86448" y="18757"/>
                        </a:lnTo>
                        <a:lnTo>
                          <a:pt x="86513" y="18757"/>
                        </a:lnTo>
                        <a:lnTo>
                          <a:pt x="86513" y="18738"/>
                        </a:lnTo>
                        <a:lnTo>
                          <a:pt x="86624" y="18738"/>
                        </a:lnTo>
                        <a:lnTo>
                          <a:pt x="86624" y="18729"/>
                        </a:lnTo>
                        <a:lnTo>
                          <a:pt x="86726" y="18729"/>
                        </a:lnTo>
                        <a:lnTo>
                          <a:pt x="86726" y="18711"/>
                        </a:lnTo>
                        <a:lnTo>
                          <a:pt x="86837" y="18711"/>
                        </a:lnTo>
                        <a:lnTo>
                          <a:pt x="86837" y="18692"/>
                        </a:lnTo>
                        <a:lnTo>
                          <a:pt x="87050" y="18692"/>
                        </a:lnTo>
                        <a:lnTo>
                          <a:pt x="87050" y="18683"/>
                        </a:lnTo>
                        <a:lnTo>
                          <a:pt x="87411" y="18683"/>
                        </a:lnTo>
                        <a:lnTo>
                          <a:pt x="87411" y="18692"/>
                        </a:lnTo>
                        <a:lnTo>
                          <a:pt x="87578" y="18692"/>
                        </a:lnTo>
                        <a:lnTo>
                          <a:pt x="87578" y="18711"/>
                        </a:lnTo>
                        <a:lnTo>
                          <a:pt x="87735" y="18711"/>
                        </a:lnTo>
                        <a:lnTo>
                          <a:pt x="87735" y="18729"/>
                        </a:lnTo>
                        <a:lnTo>
                          <a:pt x="87828" y="18729"/>
                        </a:lnTo>
                        <a:lnTo>
                          <a:pt x="87828" y="18738"/>
                        </a:lnTo>
                        <a:lnTo>
                          <a:pt x="87902" y="18738"/>
                        </a:lnTo>
                        <a:lnTo>
                          <a:pt x="87902" y="18757"/>
                        </a:lnTo>
                        <a:lnTo>
                          <a:pt x="87967" y="18757"/>
                        </a:lnTo>
                        <a:lnTo>
                          <a:pt x="87967" y="18776"/>
                        </a:lnTo>
                        <a:lnTo>
                          <a:pt x="88041" y="18776"/>
                        </a:lnTo>
                        <a:lnTo>
                          <a:pt x="88041" y="18785"/>
                        </a:lnTo>
                        <a:lnTo>
                          <a:pt x="88115" y="18785"/>
                        </a:lnTo>
                        <a:lnTo>
                          <a:pt x="88115" y="18803"/>
                        </a:lnTo>
                        <a:lnTo>
                          <a:pt x="88199" y="18803"/>
                        </a:lnTo>
                        <a:lnTo>
                          <a:pt x="88199" y="18822"/>
                        </a:lnTo>
                        <a:lnTo>
                          <a:pt x="88245" y="18822"/>
                        </a:lnTo>
                        <a:lnTo>
                          <a:pt x="88245" y="18831"/>
                        </a:lnTo>
                        <a:lnTo>
                          <a:pt x="88300" y="18831"/>
                        </a:lnTo>
                        <a:lnTo>
                          <a:pt x="88300" y="18850"/>
                        </a:lnTo>
                        <a:lnTo>
                          <a:pt x="88347" y="18850"/>
                        </a:lnTo>
                        <a:lnTo>
                          <a:pt x="88347" y="18868"/>
                        </a:lnTo>
                        <a:lnTo>
                          <a:pt x="88393" y="18868"/>
                        </a:lnTo>
                        <a:lnTo>
                          <a:pt x="88393" y="18877"/>
                        </a:lnTo>
                        <a:lnTo>
                          <a:pt x="88439" y="18877"/>
                        </a:lnTo>
                        <a:lnTo>
                          <a:pt x="88439" y="18896"/>
                        </a:lnTo>
                        <a:lnTo>
                          <a:pt x="88476" y="18896"/>
                        </a:lnTo>
                        <a:lnTo>
                          <a:pt x="88476" y="18914"/>
                        </a:lnTo>
                        <a:lnTo>
                          <a:pt x="88523" y="18914"/>
                        </a:lnTo>
                        <a:lnTo>
                          <a:pt x="88523" y="18924"/>
                        </a:lnTo>
                        <a:lnTo>
                          <a:pt x="88551" y="18924"/>
                        </a:lnTo>
                        <a:lnTo>
                          <a:pt x="88551" y="18942"/>
                        </a:lnTo>
                        <a:lnTo>
                          <a:pt x="88597" y="18942"/>
                        </a:lnTo>
                        <a:lnTo>
                          <a:pt x="88597" y="18961"/>
                        </a:lnTo>
                        <a:lnTo>
                          <a:pt x="88625" y="18961"/>
                        </a:lnTo>
                        <a:lnTo>
                          <a:pt x="88625" y="18970"/>
                        </a:lnTo>
                        <a:lnTo>
                          <a:pt x="88671" y="18970"/>
                        </a:lnTo>
                        <a:lnTo>
                          <a:pt x="88671" y="18989"/>
                        </a:lnTo>
                        <a:lnTo>
                          <a:pt x="88708" y="18989"/>
                        </a:lnTo>
                        <a:lnTo>
                          <a:pt x="88708" y="19007"/>
                        </a:lnTo>
                        <a:lnTo>
                          <a:pt x="88736" y="19007"/>
                        </a:lnTo>
                        <a:lnTo>
                          <a:pt x="88736" y="19016"/>
                        </a:lnTo>
                        <a:lnTo>
                          <a:pt x="88764" y="19016"/>
                        </a:lnTo>
                        <a:lnTo>
                          <a:pt x="88764" y="19035"/>
                        </a:lnTo>
                        <a:lnTo>
                          <a:pt x="88801" y="19035"/>
                        </a:lnTo>
                        <a:lnTo>
                          <a:pt x="88801" y="19053"/>
                        </a:lnTo>
                        <a:lnTo>
                          <a:pt x="88828" y="19053"/>
                        </a:lnTo>
                        <a:lnTo>
                          <a:pt x="88828" y="19063"/>
                        </a:lnTo>
                        <a:lnTo>
                          <a:pt x="88856" y="19063"/>
                        </a:lnTo>
                        <a:lnTo>
                          <a:pt x="88856" y="19081"/>
                        </a:lnTo>
                        <a:lnTo>
                          <a:pt x="88893" y="19081"/>
                        </a:lnTo>
                        <a:lnTo>
                          <a:pt x="88893" y="19100"/>
                        </a:lnTo>
                        <a:lnTo>
                          <a:pt x="88921" y="19100"/>
                        </a:lnTo>
                        <a:lnTo>
                          <a:pt x="88921" y="19109"/>
                        </a:lnTo>
                        <a:lnTo>
                          <a:pt x="88949" y="19109"/>
                        </a:lnTo>
                        <a:lnTo>
                          <a:pt x="88949" y="19128"/>
                        </a:lnTo>
                        <a:lnTo>
                          <a:pt x="88986" y="19128"/>
                        </a:lnTo>
                        <a:lnTo>
                          <a:pt x="88986" y="19146"/>
                        </a:lnTo>
                        <a:lnTo>
                          <a:pt x="89014" y="19146"/>
                        </a:lnTo>
                        <a:lnTo>
                          <a:pt x="89014" y="19155"/>
                        </a:lnTo>
                        <a:lnTo>
                          <a:pt x="89032" y="19155"/>
                        </a:lnTo>
                        <a:lnTo>
                          <a:pt x="89032" y="19174"/>
                        </a:lnTo>
                        <a:lnTo>
                          <a:pt x="89060" y="19174"/>
                        </a:lnTo>
                        <a:lnTo>
                          <a:pt x="89060" y="19192"/>
                        </a:lnTo>
                        <a:lnTo>
                          <a:pt x="89088" y="19192"/>
                        </a:lnTo>
                        <a:lnTo>
                          <a:pt x="89088" y="19202"/>
                        </a:lnTo>
                        <a:lnTo>
                          <a:pt x="89125" y="19202"/>
                        </a:lnTo>
                        <a:lnTo>
                          <a:pt x="89125" y="19220"/>
                        </a:lnTo>
                        <a:lnTo>
                          <a:pt x="89134" y="19220"/>
                        </a:lnTo>
                        <a:lnTo>
                          <a:pt x="89134" y="19239"/>
                        </a:lnTo>
                        <a:lnTo>
                          <a:pt x="89171" y="19239"/>
                        </a:lnTo>
                        <a:lnTo>
                          <a:pt x="89171" y="19248"/>
                        </a:lnTo>
                        <a:lnTo>
                          <a:pt x="89180" y="19248"/>
                        </a:lnTo>
                        <a:lnTo>
                          <a:pt x="89180" y="19266"/>
                        </a:lnTo>
                        <a:lnTo>
                          <a:pt x="89217" y="19266"/>
                        </a:lnTo>
                        <a:lnTo>
                          <a:pt x="89217" y="19285"/>
                        </a:lnTo>
                        <a:lnTo>
                          <a:pt x="89227" y="19285"/>
                        </a:lnTo>
                        <a:lnTo>
                          <a:pt x="89227" y="19294"/>
                        </a:lnTo>
                        <a:lnTo>
                          <a:pt x="89264" y="19294"/>
                        </a:lnTo>
                        <a:lnTo>
                          <a:pt x="89264" y="19313"/>
                        </a:lnTo>
                        <a:lnTo>
                          <a:pt x="89273" y="19313"/>
                        </a:lnTo>
                        <a:lnTo>
                          <a:pt x="89273" y="19331"/>
                        </a:lnTo>
                        <a:lnTo>
                          <a:pt x="89310" y="19331"/>
                        </a:lnTo>
                        <a:lnTo>
                          <a:pt x="89310" y="19341"/>
                        </a:lnTo>
                        <a:lnTo>
                          <a:pt x="89319" y="19341"/>
                        </a:lnTo>
                        <a:lnTo>
                          <a:pt x="89319" y="19359"/>
                        </a:lnTo>
                        <a:lnTo>
                          <a:pt x="89338" y="19359"/>
                        </a:lnTo>
                        <a:lnTo>
                          <a:pt x="89338" y="19378"/>
                        </a:lnTo>
                        <a:lnTo>
                          <a:pt x="89366" y="19378"/>
                        </a:lnTo>
                        <a:lnTo>
                          <a:pt x="89366" y="19387"/>
                        </a:lnTo>
                        <a:lnTo>
                          <a:pt x="89384" y="19387"/>
                        </a:lnTo>
                        <a:lnTo>
                          <a:pt x="89384" y="19405"/>
                        </a:lnTo>
                        <a:lnTo>
                          <a:pt x="89412" y="19405"/>
                        </a:lnTo>
                        <a:lnTo>
                          <a:pt x="89412" y="19424"/>
                        </a:lnTo>
                        <a:lnTo>
                          <a:pt x="89430" y="19424"/>
                        </a:lnTo>
                        <a:lnTo>
                          <a:pt x="89430" y="19433"/>
                        </a:lnTo>
                        <a:lnTo>
                          <a:pt x="89458" y="19433"/>
                        </a:lnTo>
                        <a:lnTo>
                          <a:pt x="89458" y="19452"/>
                        </a:lnTo>
                        <a:lnTo>
                          <a:pt x="89477" y="19452"/>
                        </a:lnTo>
                        <a:lnTo>
                          <a:pt x="89477" y="19470"/>
                        </a:lnTo>
                        <a:lnTo>
                          <a:pt x="89495" y="19470"/>
                        </a:lnTo>
                        <a:lnTo>
                          <a:pt x="89495" y="19479"/>
                        </a:lnTo>
                        <a:lnTo>
                          <a:pt x="89505" y="19479"/>
                        </a:lnTo>
                        <a:lnTo>
                          <a:pt x="89505" y="19498"/>
                        </a:lnTo>
                        <a:lnTo>
                          <a:pt x="89523" y="19498"/>
                        </a:lnTo>
                        <a:lnTo>
                          <a:pt x="89523" y="19517"/>
                        </a:lnTo>
                        <a:lnTo>
                          <a:pt x="89551" y="19517"/>
                        </a:lnTo>
                        <a:lnTo>
                          <a:pt x="89551" y="19526"/>
                        </a:lnTo>
                        <a:lnTo>
                          <a:pt x="89569" y="19526"/>
                        </a:lnTo>
                        <a:lnTo>
                          <a:pt x="89569" y="19544"/>
                        </a:lnTo>
                        <a:lnTo>
                          <a:pt x="89588" y="19544"/>
                        </a:lnTo>
                        <a:lnTo>
                          <a:pt x="89588" y="19563"/>
                        </a:lnTo>
                        <a:lnTo>
                          <a:pt x="89597" y="19563"/>
                        </a:lnTo>
                        <a:lnTo>
                          <a:pt x="89597" y="19572"/>
                        </a:lnTo>
                        <a:lnTo>
                          <a:pt x="89616" y="19572"/>
                        </a:lnTo>
                        <a:lnTo>
                          <a:pt x="89616" y="19591"/>
                        </a:lnTo>
                        <a:lnTo>
                          <a:pt x="89634" y="19591"/>
                        </a:lnTo>
                        <a:lnTo>
                          <a:pt x="89634" y="19609"/>
                        </a:lnTo>
                        <a:lnTo>
                          <a:pt x="89662" y="19609"/>
                        </a:lnTo>
                        <a:lnTo>
                          <a:pt x="89662" y="19618"/>
                        </a:lnTo>
                        <a:lnTo>
                          <a:pt x="89681" y="19618"/>
                        </a:lnTo>
                        <a:lnTo>
                          <a:pt x="89681" y="19637"/>
                        </a:lnTo>
                        <a:lnTo>
                          <a:pt x="89690" y="19637"/>
                        </a:lnTo>
                        <a:lnTo>
                          <a:pt x="89690" y="19655"/>
                        </a:lnTo>
                        <a:lnTo>
                          <a:pt x="89708" y="19655"/>
                        </a:lnTo>
                        <a:lnTo>
                          <a:pt x="89708" y="19665"/>
                        </a:lnTo>
                        <a:lnTo>
                          <a:pt x="89727" y="19665"/>
                        </a:lnTo>
                        <a:lnTo>
                          <a:pt x="89727" y="19683"/>
                        </a:lnTo>
                        <a:lnTo>
                          <a:pt x="89736" y="19683"/>
                        </a:lnTo>
                        <a:lnTo>
                          <a:pt x="89736" y="19702"/>
                        </a:lnTo>
                        <a:lnTo>
                          <a:pt x="89755" y="19702"/>
                        </a:lnTo>
                        <a:lnTo>
                          <a:pt x="89755" y="19711"/>
                        </a:lnTo>
                        <a:lnTo>
                          <a:pt x="89773" y="19711"/>
                        </a:lnTo>
                        <a:lnTo>
                          <a:pt x="89773" y="19730"/>
                        </a:lnTo>
                        <a:lnTo>
                          <a:pt x="89782" y="19730"/>
                        </a:lnTo>
                        <a:lnTo>
                          <a:pt x="89782" y="19748"/>
                        </a:lnTo>
                        <a:lnTo>
                          <a:pt x="89801" y="19748"/>
                        </a:lnTo>
                        <a:lnTo>
                          <a:pt x="89801" y="19757"/>
                        </a:lnTo>
                        <a:lnTo>
                          <a:pt x="89819" y="19757"/>
                        </a:lnTo>
                        <a:lnTo>
                          <a:pt x="89819" y="19776"/>
                        </a:lnTo>
                        <a:lnTo>
                          <a:pt x="89569" y="19776"/>
                        </a:lnTo>
                        <a:lnTo>
                          <a:pt x="89569" y="19794"/>
                        </a:lnTo>
                        <a:lnTo>
                          <a:pt x="88986" y="19794"/>
                        </a:lnTo>
                        <a:lnTo>
                          <a:pt x="88986" y="19804"/>
                        </a:lnTo>
                        <a:lnTo>
                          <a:pt x="88412" y="19804"/>
                        </a:lnTo>
                        <a:lnTo>
                          <a:pt x="88412" y="19822"/>
                        </a:lnTo>
                        <a:lnTo>
                          <a:pt x="87828" y="19822"/>
                        </a:lnTo>
                        <a:lnTo>
                          <a:pt x="87828" y="19841"/>
                        </a:lnTo>
                        <a:lnTo>
                          <a:pt x="87235" y="19841"/>
                        </a:lnTo>
                        <a:lnTo>
                          <a:pt x="87235" y="19850"/>
                        </a:lnTo>
                        <a:lnTo>
                          <a:pt x="86624" y="19850"/>
                        </a:lnTo>
                        <a:lnTo>
                          <a:pt x="86624" y="19869"/>
                        </a:lnTo>
                        <a:lnTo>
                          <a:pt x="85985" y="19869"/>
                        </a:lnTo>
                        <a:lnTo>
                          <a:pt x="85985" y="19887"/>
                        </a:lnTo>
                        <a:lnTo>
                          <a:pt x="85355" y="19887"/>
                        </a:lnTo>
                        <a:lnTo>
                          <a:pt x="85355" y="19896"/>
                        </a:lnTo>
                        <a:lnTo>
                          <a:pt x="84734" y="19896"/>
                        </a:lnTo>
                        <a:lnTo>
                          <a:pt x="84734" y="19915"/>
                        </a:lnTo>
                        <a:lnTo>
                          <a:pt x="84104" y="19915"/>
                        </a:lnTo>
                        <a:lnTo>
                          <a:pt x="84104" y="19933"/>
                        </a:lnTo>
                        <a:lnTo>
                          <a:pt x="83484" y="19933"/>
                        </a:lnTo>
                        <a:lnTo>
                          <a:pt x="83484" y="19943"/>
                        </a:lnTo>
                        <a:lnTo>
                          <a:pt x="82854" y="19943"/>
                        </a:lnTo>
                        <a:lnTo>
                          <a:pt x="82854" y="19961"/>
                        </a:lnTo>
                        <a:lnTo>
                          <a:pt x="82224" y="19961"/>
                        </a:lnTo>
                        <a:lnTo>
                          <a:pt x="82224" y="19980"/>
                        </a:lnTo>
                        <a:lnTo>
                          <a:pt x="81604" y="19980"/>
                        </a:lnTo>
                        <a:lnTo>
                          <a:pt x="81604" y="19989"/>
                        </a:lnTo>
                        <a:lnTo>
                          <a:pt x="80974" y="19989"/>
                        </a:lnTo>
                        <a:lnTo>
                          <a:pt x="80974" y="20007"/>
                        </a:lnTo>
                        <a:lnTo>
                          <a:pt x="80353" y="20007"/>
                        </a:lnTo>
                        <a:lnTo>
                          <a:pt x="80353" y="20026"/>
                        </a:lnTo>
                        <a:lnTo>
                          <a:pt x="79705" y="20026"/>
                        </a:lnTo>
                        <a:lnTo>
                          <a:pt x="79705" y="20035"/>
                        </a:lnTo>
                        <a:lnTo>
                          <a:pt x="79010" y="20035"/>
                        </a:lnTo>
                        <a:lnTo>
                          <a:pt x="79010" y="20054"/>
                        </a:lnTo>
                        <a:lnTo>
                          <a:pt x="78315" y="20054"/>
                        </a:lnTo>
                        <a:lnTo>
                          <a:pt x="78315" y="20072"/>
                        </a:lnTo>
                        <a:lnTo>
                          <a:pt x="77602" y="20072"/>
                        </a:lnTo>
                        <a:lnTo>
                          <a:pt x="77602" y="20082"/>
                        </a:lnTo>
                        <a:lnTo>
                          <a:pt x="76907" y="20082"/>
                        </a:lnTo>
                        <a:lnTo>
                          <a:pt x="76907" y="20100"/>
                        </a:lnTo>
                        <a:lnTo>
                          <a:pt x="76213" y="20100"/>
                        </a:lnTo>
                        <a:lnTo>
                          <a:pt x="76213" y="20119"/>
                        </a:lnTo>
                        <a:lnTo>
                          <a:pt x="75509" y="20119"/>
                        </a:lnTo>
                        <a:lnTo>
                          <a:pt x="75509" y="20128"/>
                        </a:lnTo>
                        <a:lnTo>
                          <a:pt x="74814" y="20128"/>
                        </a:lnTo>
                        <a:lnTo>
                          <a:pt x="74814" y="20146"/>
                        </a:lnTo>
                        <a:lnTo>
                          <a:pt x="74119" y="20146"/>
                        </a:lnTo>
                        <a:lnTo>
                          <a:pt x="74119" y="20165"/>
                        </a:lnTo>
                        <a:lnTo>
                          <a:pt x="73406" y="20165"/>
                        </a:lnTo>
                        <a:lnTo>
                          <a:pt x="73406" y="20174"/>
                        </a:lnTo>
                        <a:lnTo>
                          <a:pt x="72712" y="20174"/>
                        </a:lnTo>
                        <a:lnTo>
                          <a:pt x="72712" y="20193"/>
                        </a:lnTo>
                        <a:lnTo>
                          <a:pt x="72017" y="20193"/>
                        </a:lnTo>
                        <a:lnTo>
                          <a:pt x="72017" y="20211"/>
                        </a:lnTo>
                        <a:lnTo>
                          <a:pt x="71322" y="20211"/>
                        </a:lnTo>
                        <a:lnTo>
                          <a:pt x="71322" y="20220"/>
                        </a:lnTo>
                        <a:lnTo>
                          <a:pt x="70609" y="20220"/>
                        </a:lnTo>
                        <a:lnTo>
                          <a:pt x="70609" y="20239"/>
                        </a:lnTo>
                        <a:lnTo>
                          <a:pt x="69914" y="20239"/>
                        </a:lnTo>
                        <a:lnTo>
                          <a:pt x="69914" y="20258"/>
                        </a:lnTo>
                        <a:lnTo>
                          <a:pt x="69127" y="20258"/>
                        </a:lnTo>
                        <a:lnTo>
                          <a:pt x="69127" y="20267"/>
                        </a:lnTo>
                        <a:lnTo>
                          <a:pt x="68312" y="20267"/>
                        </a:lnTo>
                        <a:lnTo>
                          <a:pt x="68312" y="20285"/>
                        </a:lnTo>
                        <a:lnTo>
                          <a:pt x="67497" y="20285"/>
                        </a:lnTo>
                        <a:lnTo>
                          <a:pt x="67497" y="20304"/>
                        </a:lnTo>
                        <a:lnTo>
                          <a:pt x="66691" y="20304"/>
                        </a:lnTo>
                        <a:lnTo>
                          <a:pt x="66691" y="20313"/>
                        </a:lnTo>
                        <a:lnTo>
                          <a:pt x="65876" y="20313"/>
                        </a:lnTo>
                        <a:lnTo>
                          <a:pt x="65876" y="20332"/>
                        </a:lnTo>
                        <a:lnTo>
                          <a:pt x="65070" y="20332"/>
                        </a:lnTo>
                        <a:lnTo>
                          <a:pt x="65070" y="20350"/>
                        </a:lnTo>
                        <a:lnTo>
                          <a:pt x="64255" y="20350"/>
                        </a:lnTo>
                        <a:lnTo>
                          <a:pt x="64255" y="20359"/>
                        </a:lnTo>
                        <a:lnTo>
                          <a:pt x="63449" y="20359"/>
                        </a:lnTo>
                        <a:lnTo>
                          <a:pt x="63449" y="20378"/>
                        </a:lnTo>
                        <a:lnTo>
                          <a:pt x="62634" y="20378"/>
                        </a:lnTo>
                        <a:lnTo>
                          <a:pt x="62634" y="20396"/>
                        </a:lnTo>
                        <a:lnTo>
                          <a:pt x="61828" y="20396"/>
                        </a:lnTo>
                        <a:lnTo>
                          <a:pt x="61828" y="20406"/>
                        </a:lnTo>
                        <a:lnTo>
                          <a:pt x="61013" y="20406"/>
                        </a:lnTo>
                        <a:lnTo>
                          <a:pt x="61013" y="20424"/>
                        </a:lnTo>
                        <a:lnTo>
                          <a:pt x="60207" y="20424"/>
                        </a:lnTo>
                        <a:lnTo>
                          <a:pt x="60207" y="20443"/>
                        </a:lnTo>
                        <a:lnTo>
                          <a:pt x="59327" y="20443"/>
                        </a:lnTo>
                        <a:lnTo>
                          <a:pt x="59327" y="20452"/>
                        </a:lnTo>
                        <a:lnTo>
                          <a:pt x="58382" y="20452"/>
                        </a:lnTo>
                        <a:lnTo>
                          <a:pt x="58382" y="20471"/>
                        </a:lnTo>
                        <a:lnTo>
                          <a:pt x="57447" y="20471"/>
                        </a:lnTo>
                        <a:lnTo>
                          <a:pt x="57447" y="20489"/>
                        </a:lnTo>
                        <a:lnTo>
                          <a:pt x="56521" y="20489"/>
                        </a:lnTo>
                        <a:lnTo>
                          <a:pt x="56521" y="20498"/>
                        </a:lnTo>
                        <a:lnTo>
                          <a:pt x="55576" y="20498"/>
                        </a:lnTo>
                        <a:lnTo>
                          <a:pt x="55576" y="20517"/>
                        </a:lnTo>
                        <a:lnTo>
                          <a:pt x="54631" y="20517"/>
                        </a:lnTo>
                        <a:lnTo>
                          <a:pt x="54631" y="20535"/>
                        </a:lnTo>
                        <a:lnTo>
                          <a:pt x="53695" y="20535"/>
                        </a:lnTo>
                        <a:lnTo>
                          <a:pt x="53695" y="20545"/>
                        </a:lnTo>
                        <a:lnTo>
                          <a:pt x="52769" y="20545"/>
                        </a:lnTo>
                        <a:lnTo>
                          <a:pt x="52769" y="20563"/>
                        </a:lnTo>
                        <a:lnTo>
                          <a:pt x="51760" y="20563"/>
                        </a:lnTo>
                        <a:lnTo>
                          <a:pt x="51760" y="20582"/>
                        </a:lnTo>
                        <a:lnTo>
                          <a:pt x="50685" y="20582"/>
                        </a:lnTo>
                        <a:lnTo>
                          <a:pt x="50685" y="20591"/>
                        </a:lnTo>
                        <a:close/>
                        <a:moveTo>
                          <a:pt x="92163" y="19711"/>
                        </a:moveTo>
                        <a:lnTo>
                          <a:pt x="92163" y="19683"/>
                        </a:lnTo>
                        <a:lnTo>
                          <a:pt x="92209" y="19683"/>
                        </a:lnTo>
                        <a:lnTo>
                          <a:pt x="92209" y="19665"/>
                        </a:lnTo>
                        <a:lnTo>
                          <a:pt x="92237" y="19665"/>
                        </a:lnTo>
                        <a:lnTo>
                          <a:pt x="92237" y="19655"/>
                        </a:lnTo>
                        <a:lnTo>
                          <a:pt x="92283" y="19655"/>
                        </a:lnTo>
                        <a:lnTo>
                          <a:pt x="92283" y="19637"/>
                        </a:lnTo>
                        <a:lnTo>
                          <a:pt x="92320" y="19637"/>
                        </a:lnTo>
                        <a:lnTo>
                          <a:pt x="92320" y="19618"/>
                        </a:lnTo>
                        <a:lnTo>
                          <a:pt x="92367" y="19618"/>
                        </a:lnTo>
                        <a:lnTo>
                          <a:pt x="92367" y="19609"/>
                        </a:lnTo>
                        <a:lnTo>
                          <a:pt x="92413" y="19609"/>
                        </a:lnTo>
                        <a:lnTo>
                          <a:pt x="92413" y="19591"/>
                        </a:lnTo>
                        <a:lnTo>
                          <a:pt x="92459" y="19591"/>
                        </a:lnTo>
                        <a:lnTo>
                          <a:pt x="92459" y="19572"/>
                        </a:lnTo>
                        <a:lnTo>
                          <a:pt x="92515" y="19572"/>
                        </a:lnTo>
                        <a:lnTo>
                          <a:pt x="92515" y="19563"/>
                        </a:lnTo>
                        <a:lnTo>
                          <a:pt x="92561" y="19563"/>
                        </a:lnTo>
                        <a:lnTo>
                          <a:pt x="92561" y="19544"/>
                        </a:lnTo>
                        <a:lnTo>
                          <a:pt x="92626" y="19544"/>
                        </a:lnTo>
                        <a:lnTo>
                          <a:pt x="92626" y="19526"/>
                        </a:lnTo>
                        <a:lnTo>
                          <a:pt x="92672" y="19526"/>
                        </a:lnTo>
                        <a:lnTo>
                          <a:pt x="92672" y="19517"/>
                        </a:lnTo>
                        <a:lnTo>
                          <a:pt x="92746" y="19517"/>
                        </a:lnTo>
                        <a:lnTo>
                          <a:pt x="92746" y="19498"/>
                        </a:lnTo>
                        <a:lnTo>
                          <a:pt x="92839" y="19498"/>
                        </a:lnTo>
                        <a:lnTo>
                          <a:pt x="92839" y="19479"/>
                        </a:lnTo>
                        <a:lnTo>
                          <a:pt x="92932" y="19479"/>
                        </a:lnTo>
                        <a:lnTo>
                          <a:pt x="92932" y="19470"/>
                        </a:lnTo>
                        <a:lnTo>
                          <a:pt x="93089" y="19470"/>
                        </a:lnTo>
                        <a:lnTo>
                          <a:pt x="93089" y="19452"/>
                        </a:lnTo>
                        <a:lnTo>
                          <a:pt x="93525" y="19452"/>
                        </a:lnTo>
                        <a:lnTo>
                          <a:pt x="93525" y="19470"/>
                        </a:lnTo>
                        <a:lnTo>
                          <a:pt x="93663" y="19470"/>
                        </a:lnTo>
                        <a:lnTo>
                          <a:pt x="93663" y="19479"/>
                        </a:lnTo>
                        <a:lnTo>
                          <a:pt x="93765" y="19479"/>
                        </a:lnTo>
                        <a:lnTo>
                          <a:pt x="93765" y="19498"/>
                        </a:lnTo>
                        <a:lnTo>
                          <a:pt x="93858" y="19498"/>
                        </a:lnTo>
                        <a:lnTo>
                          <a:pt x="93858" y="19517"/>
                        </a:lnTo>
                        <a:lnTo>
                          <a:pt x="93876" y="19517"/>
                        </a:lnTo>
                        <a:lnTo>
                          <a:pt x="93876" y="19498"/>
                        </a:lnTo>
                        <a:lnTo>
                          <a:pt x="93858" y="19498"/>
                        </a:lnTo>
                        <a:lnTo>
                          <a:pt x="93858" y="19266"/>
                        </a:lnTo>
                        <a:lnTo>
                          <a:pt x="93876" y="19266"/>
                        </a:lnTo>
                        <a:lnTo>
                          <a:pt x="93876" y="19192"/>
                        </a:lnTo>
                        <a:lnTo>
                          <a:pt x="93895" y="19192"/>
                        </a:lnTo>
                        <a:lnTo>
                          <a:pt x="93895" y="19155"/>
                        </a:lnTo>
                        <a:lnTo>
                          <a:pt x="93904" y="19155"/>
                        </a:lnTo>
                        <a:lnTo>
                          <a:pt x="93904" y="19128"/>
                        </a:lnTo>
                        <a:lnTo>
                          <a:pt x="93923" y="19128"/>
                        </a:lnTo>
                        <a:lnTo>
                          <a:pt x="93923" y="19081"/>
                        </a:lnTo>
                        <a:lnTo>
                          <a:pt x="93941" y="19081"/>
                        </a:lnTo>
                        <a:lnTo>
                          <a:pt x="93941" y="19063"/>
                        </a:lnTo>
                        <a:lnTo>
                          <a:pt x="93951" y="19063"/>
                        </a:lnTo>
                        <a:lnTo>
                          <a:pt x="93951" y="19035"/>
                        </a:lnTo>
                        <a:lnTo>
                          <a:pt x="93969" y="19035"/>
                        </a:lnTo>
                        <a:lnTo>
                          <a:pt x="93969" y="19016"/>
                        </a:lnTo>
                        <a:lnTo>
                          <a:pt x="93988" y="19016"/>
                        </a:lnTo>
                        <a:lnTo>
                          <a:pt x="93988" y="18989"/>
                        </a:lnTo>
                        <a:lnTo>
                          <a:pt x="93997" y="18989"/>
                        </a:lnTo>
                        <a:lnTo>
                          <a:pt x="93997" y="18970"/>
                        </a:lnTo>
                        <a:lnTo>
                          <a:pt x="94015" y="18970"/>
                        </a:lnTo>
                        <a:lnTo>
                          <a:pt x="94015" y="18961"/>
                        </a:lnTo>
                        <a:lnTo>
                          <a:pt x="94034" y="18961"/>
                        </a:lnTo>
                        <a:lnTo>
                          <a:pt x="94034" y="18942"/>
                        </a:lnTo>
                        <a:lnTo>
                          <a:pt x="94043" y="18942"/>
                        </a:lnTo>
                        <a:lnTo>
                          <a:pt x="94043" y="18924"/>
                        </a:lnTo>
                        <a:lnTo>
                          <a:pt x="94080" y="18924"/>
                        </a:lnTo>
                        <a:lnTo>
                          <a:pt x="94080" y="18914"/>
                        </a:lnTo>
                        <a:lnTo>
                          <a:pt x="94090" y="18914"/>
                        </a:lnTo>
                        <a:lnTo>
                          <a:pt x="94090" y="18896"/>
                        </a:lnTo>
                        <a:lnTo>
                          <a:pt x="94108" y="18896"/>
                        </a:lnTo>
                        <a:lnTo>
                          <a:pt x="94108" y="18877"/>
                        </a:lnTo>
                        <a:lnTo>
                          <a:pt x="94136" y="18877"/>
                        </a:lnTo>
                        <a:lnTo>
                          <a:pt x="94136" y="18868"/>
                        </a:lnTo>
                        <a:lnTo>
                          <a:pt x="94173" y="18868"/>
                        </a:lnTo>
                        <a:lnTo>
                          <a:pt x="94173" y="18850"/>
                        </a:lnTo>
                        <a:lnTo>
                          <a:pt x="94201" y="18850"/>
                        </a:lnTo>
                        <a:lnTo>
                          <a:pt x="94201" y="18831"/>
                        </a:lnTo>
                        <a:lnTo>
                          <a:pt x="94228" y="18831"/>
                        </a:lnTo>
                        <a:lnTo>
                          <a:pt x="94228" y="18822"/>
                        </a:lnTo>
                        <a:lnTo>
                          <a:pt x="94275" y="18822"/>
                        </a:lnTo>
                        <a:lnTo>
                          <a:pt x="94275" y="18803"/>
                        </a:lnTo>
                        <a:lnTo>
                          <a:pt x="94321" y="18803"/>
                        </a:lnTo>
                        <a:lnTo>
                          <a:pt x="94321" y="18785"/>
                        </a:lnTo>
                        <a:lnTo>
                          <a:pt x="94414" y="18785"/>
                        </a:lnTo>
                        <a:lnTo>
                          <a:pt x="94414" y="18776"/>
                        </a:lnTo>
                        <a:lnTo>
                          <a:pt x="94525" y="18776"/>
                        </a:lnTo>
                        <a:lnTo>
                          <a:pt x="94525" y="18785"/>
                        </a:lnTo>
                        <a:lnTo>
                          <a:pt x="94571" y="18785"/>
                        </a:lnTo>
                        <a:lnTo>
                          <a:pt x="94571" y="18757"/>
                        </a:lnTo>
                        <a:lnTo>
                          <a:pt x="94553" y="18757"/>
                        </a:lnTo>
                        <a:lnTo>
                          <a:pt x="94553" y="18738"/>
                        </a:lnTo>
                        <a:lnTo>
                          <a:pt x="94543" y="18738"/>
                        </a:lnTo>
                        <a:lnTo>
                          <a:pt x="94543" y="18711"/>
                        </a:lnTo>
                        <a:lnTo>
                          <a:pt x="94525" y="18711"/>
                        </a:lnTo>
                        <a:lnTo>
                          <a:pt x="94525" y="18683"/>
                        </a:lnTo>
                        <a:lnTo>
                          <a:pt x="94506" y="18683"/>
                        </a:lnTo>
                        <a:lnTo>
                          <a:pt x="94506" y="18646"/>
                        </a:lnTo>
                        <a:lnTo>
                          <a:pt x="94497" y="18646"/>
                        </a:lnTo>
                        <a:lnTo>
                          <a:pt x="94497" y="18618"/>
                        </a:lnTo>
                        <a:lnTo>
                          <a:pt x="94479" y="18618"/>
                        </a:lnTo>
                        <a:lnTo>
                          <a:pt x="94479" y="18572"/>
                        </a:lnTo>
                        <a:lnTo>
                          <a:pt x="94460" y="18572"/>
                        </a:lnTo>
                        <a:lnTo>
                          <a:pt x="94460" y="18525"/>
                        </a:lnTo>
                        <a:lnTo>
                          <a:pt x="94451" y="18525"/>
                        </a:lnTo>
                        <a:lnTo>
                          <a:pt x="94451" y="18461"/>
                        </a:lnTo>
                        <a:lnTo>
                          <a:pt x="94432" y="18461"/>
                        </a:lnTo>
                        <a:lnTo>
                          <a:pt x="94432" y="18368"/>
                        </a:lnTo>
                        <a:lnTo>
                          <a:pt x="94414" y="18368"/>
                        </a:lnTo>
                        <a:lnTo>
                          <a:pt x="94414" y="18183"/>
                        </a:lnTo>
                        <a:lnTo>
                          <a:pt x="94432" y="18183"/>
                        </a:lnTo>
                        <a:lnTo>
                          <a:pt x="94432" y="18109"/>
                        </a:lnTo>
                        <a:lnTo>
                          <a:pt x="94451" y="18109"/>
                        </a:lnTo>
                        <a:lnTo>
                          <a:pt x="94451" y="18035"/>
                        </a:lnTo>
                        <a:lnTo>
                          <a:pt x="94460" y="18035"/>
                        </a:lnTo>
                        <a:lnTo>
                          <a:pt x="94460" y="17988"/>
                        </a:lnTo>
                        <a:lnTo>
                          <a:pt x="94479" y="17988"/>
                        </a:lnTo>
                        <a:lnTo>
                          <a:pt x="94479" y="17951"/>
                        </a:lnTo>
                        <a:lnTo>
                          <a:pt x="94497" y="17951"/>
                        </a:lnTo>
                        <a:lnTo>
                          <a:pt x="94497" y="17923"/>
                        </a:lnTo>
                        <a:lnTo>
                          <a:pt x="94506" y="17923"/>
                        </a:lnTo>
                        <a:lnTo>
                          <a:pt x="94506" y="17877"/>
                        </a:lnTo>
                        <a:lnTo>
                          <a:pt x="94525" y="17877"/>
                        </a:lnTo>
                        <a:lnTo>
                          <a:pt x="94525" y="17849"/>
                        </a:lnTo>
                        <a:lnTo>
                          <a:pt x="94543" y="17849"/>
                        </a:lnTo>
                        <a:lnTo>
                          <a:pt x="94543" y="17831"/>
                        </a:lnTo>
                        <a:lnTo>
                          <a:pt x="94553" y="17831"/>
                        </a:lnTo>
                        <a:lnTo>
                          <a:pt x="94553" y="17803"/>
                        </a:lnTo>
                        <a:lnTo>
                          <a:pt x="94571" y="17803"/>
                        </a:lnTo>
                        <a:lnTo>
                          <a:pt x="94571" y="17784"/>
                        </a:lnTo>
                        <a:lnTo>
                          <a:pt x="94590" y="17784"/>
                        </a:lnTo>
                        <a:lnTo>
                          <a:pt x="94590" y="17757"/>
                        </a:lnTo>
                        <a:lnTo>
                          <a:pt x="94599" y="17757"/>
                        </a:lnTo>
                        <a:lnTo>
                          <a:pt x="94599" y="17738"/>
                        </a:lnTo>
                        <a:lnTo>
                          <a:pt x="94617" y="17738"/>
                        </a:lnTo>
                        <a:lnTo>
                          <a:pt x="94617" y="17720"/>
                        </a:lnTo>
                        <a:lnTo>
                          <a:pt x="94636" y="17720"/>
                        </a:lnTo>
                        <a:lnTo>
                          <a:pt x="94636" y="17710"/>
                        </a:lnTo>
                        <a:lnTo>
                          <a:pt x="94645" y="17710"/>
                        </a:lnTo>
                        <a:lnTo>
                          <a:pt x="94645" y="17692"/>
                        </a:lnTo>
                        <a:lnTo>
                          <a:pt x="94664" y="17692"/>
                        </a:lnTo>
                        <a:lnTo>
                          <a:pt x="94664" y="17664"/>
                        </a:lnTo>
                        <a:lnTo>
                          <a:pt x="94682" y="17664"/>
                        </a:lnTo>
                        <a:lnTo>
                          <a:pt x="94682" y="17646"/>
                        </a:lnTo>
                        <a:lnTo>
                          <a:pt x="94692" y="17646"/>
                        </a:lnTo>
                        <a:lnTo>
                          <a:pt x="94692" y="17627"/>
                        </a:lnTo>
                        <a:lnTo>
                          <a:pt x="94710" y="17627"/>
                        </a:lnTo>
                        <a:lnTo>
                          <a:pt x="94710" y="17618"/>
                        </a:lnTo>
                        <a:lnTo>
                          <a:pt x="94738" y="17618"/>
                        </a:lnTo>
                        <a:lnTo>
                          <a:pt x="94738" y="17599"/>
                        </a:lnTo>
                        <a:lnTo>
                          <a:pt x="94756" y="17599"/>
                        </a:lnTo>
                        <a:lnTo>
                          <a:pt x="94756" y="17581"/>
                        </a:lnTo>
                        <a:lnTo>
                          <a:pt x="94775" y="17581"/>
                        </a:lnTo>
                        <a:lnTo>
                          <a:pt x="94775" y="17571"/>
                        </a:lnTo>
                        <a:lnTo>
                          <a:pt x="94784" y="17571"/>
                        </a:lnTo>
                        <a:lnTo>
                          <a:pt x="94784" y="17553"/>
                        </a:lnTo>
                        <a:lnTo>
                          <a:pt x="94821" y="17553"/>
                        </a:lnTo>
                        <a:lnTo>
                          <a:pt x="94821" y="17534"/>
                        </a:lnTo>
                        <a:lnTo>
                          <a:pt x="94849" y="17534"/>
                        </a:lnTo>
                        <a:lnTo>
                          <a:pt x="94849" y="17525"/>
                        </a:lnTo>
                        <a:lnTo>
                          <a:pt x="94868" y="17525"/>
                        </a:lnTo>
                        <a:lnTo>
                          <a:pt x="94868" y="17507"/>
                        </a:lnTo>
                        <a:lnTo>
                          <a:pt x="94895" y="17507"/>
                        </a:lnTo>
                        <a:lnTo>
                          <a:pt x="94895" y="17488"/>
                        </a:lnTo>
                        <a:lnTo>
                          <a:pt x="94923" y="17488"/>
                        </a:lnTo>
                        <a:lnTo>
                          <a:pt x="94923" y="17479"/>
                        </a:lnTo>
                        <a:lnTo>
                          <a:pt x="94960" y="17479"/>
                        </a:lnTo>
                        <a:lnTo>
                          <a:pt x="94960" y="17460"/>
                        </a:lnTo>
                        <a:lnTo>
                          <a:pt x="95007" y="17460"/>
                        </a:lnTo>
                        <a:lnTo>
                          <a:pt x="95007" y="17442"/>
                        </a:lnTo>
                        <a:lnTo>
                          <a:pt x="95034" y="17442"/>
                        </a:lnTo>
                        <a:lnTo>
                          <a:pt x="95034" y="17432"/>
                        </a:lnTo>
                        <a:lnTo>
                          <a:pt x="95099" y="17432"/>
                        </a:lnTo>
                        <a:lnTo>
                          <a:pt x="95099" y="17414"/>
                        </a:lnTo>
                        <a:lnTo>
                          <a:pt x="95155" y="17414"/>
                        </a:lnTo>
                        <a:lnTo>
                          <a:pt x="95155" y="17395"/>
                        </a:lnTo>
                        <a:lnTo>
                          <a:pt x="95266" y="17395"/>
                        </a:lnTo>
                        <a:lnTo>
                          <a:pt x="95266" y="17386"/>
                        </a:lnTo>
                        <a:lnTo>
                          <a:pt x="95423" y="17386"/>
                        </a:lnTo>
                        <a:lnTo>
                          <a:pt x="95423" y="17395"/>
                        </a:lnTo>
                        <a:lnTo>
                          <a:pt x="95544" y="17395"/>
                        </a:lnTo>
                        <a:lnTo>
                          <a:pt x="95544" y="17414"/>
                        </a:lnTo>
                        <a:lnTo>
                          <a:pt x="95590" y="17414"/>
                        </a:lnTo>
                        <a:lnTo>
                          <a:pt x="95590" y="17432"/>
                        </a:lnTo>
                        <a:lnTo>
                          <a:pt x="95655" y="17432"/>
                        </a:lnTo>
                        <a:lnTo>
                          <a:pt x="95655" y="17442"/>
                        </a:lnTo>
                        <a:lnTo>
                          <a:pt x="95701" y="17442"/>
                        </a:lnTo>
                        <a:lnTo>
                          <a:pt x="95701" y="17460"/>
                        </a:lnTo>
                        <a:lnTo>
                          <a:pt x="95729" y="17460"/>
                        </a:lnTo>
                        <a:lnTo>
                          <a:pt x="95729" y="17479"/>
                        </a:lnTo>
                        <a:lnTo>
                          <a:pt x="95757" y="17479"/>
                        </a:lnTo>
                        <a:lnTo>
                          <a:pt x="95757" y="17488"/>
                        </a:lnTo>
                        <a:lnTo>
                          <a:pt x="95794" y="17488"/>
                        </a:lnTo>
                        <a:lnTo>
                          <a:pt x="95794" y="17507"/>
                        </a:lnTo>
                        <a:lnTo>
                          <a:pt x="95822" y="17507"/>
                        </a:lnTo>
                        <a:lnTo>
                          <a:pt x="95822" y="17525"/>
                        </a:lnTo>
                        <a:lnTo>
                          <a:pt x="95849" y="17525"/>
                        </a:lnTo>
                        <a:lnTo>
                          <a:pt x="95849" y="17534"/>
                        </a:lnTo>
                        <a:lnTo>
                          <a:pt x="95868" y="17534"/>
                        </a:lnTo>
                        <a:lnTo>
                          <a:pt x="95868" y="17553"/>
                        </a:lnTo>
                        <a:lnTo>
                          <a:pt x="95896" y="17553"/>
                        </a:lnTo>
                        <a:lnTo>
                          <a:pt x="95896" y="17571"/>
                        </a:lnTo>
                        <a:lnTo>
                          <a:pt x="95914" y="17571"/>
                        </a:lnTo>
                        <a:lnTo>
                          <a:pt x="95914" y="17581"/>
                        </a:lnTo>
                        <a:lnTo>
                          <a:pt x="95933" y="17581"/>
                        </a:lnTo>
                        <a:lnTo>
                          <a:pt x="95933" y="17599"/>
                        </a:lnTo>
                        <a:lnTo>
                          <a:pt x="95942" y="17599"/>
                        </a:lnTo>
                        <a:lnTo>
                          <a:pt x="95942" y="17618"/>
                        </a:lnTo>
                        <a:lnTo>
                          <a:pt x="95961" y="17618"/>
                        </a:lnTo>
                        <a:lnTo>
                          <a:pt x="95961" y="17627"/>
                        </a:lnTo>
                        <a:lnTo>
                          <a:pt x="95988" y="17627"/>
                        </a:lnTo>
                        <a:lnTo>
                          <a:pt x="95988" y="17646"/>
                        </a:lnTo>
                        <a:lnTo>
                          <a:pt x="96007" y="17646"/>
                        </a:lnTo>
                        <a:lnTo>
                          <a:pt x="96007" y="17664"/>
                        </a:lnTo>
                        <a:lnTo>
                          <a:pt x="96025" y="17664"/>
                        </a:lnTo>
                        <a:lnTo>
                          <a:pt x="96025" y="17673"/>
                        </a:lnTo>
                        <a:lnTo>
                          <a:pt x="96035" y="17673"/>
                        </a:lnTo>
                        <a:lnTo>
                          <a:pt x="96035" y="17488"/>
                        </a:lnTo>
                        <a:lnTo>
                          <a:pt x="96053" y="17488"/>
                        </a:lnTo>
                        <a:lnTo>
                          <a:pt x="96053" y="17414"/>
                        </a:lnTo>
                        <a:lnTo>
                          <a:pt x="96072" y="17414"/>
                        </a:lnTo>
                        <a:lnTo>
                          <a:pt x="96072" y="17368"/>
                        </a:lnTo>
                        <a:lnTo>
                          <a:pt x="96081" y="17368"/>
                        </a:lnTo>
                        <a:lnTo>
                          <a:pt x="96081" y="17303"/>
                        </a:lnTo>
                        <a:lnTo>
                          <a:pt x="96099" y="17303"/>
                        </a:lnTo>
                        <a:lnTo>
                          <a:pt x="96099" y="17275"/>
                        </a:lnTo>
                        <a:lnTo>
                          <a:pt x="96118" y="17275"/>
                        </a:lnTo>
                        <a:lnTo>
                          <a:pt x="96118" y="17247"/>
                        </a:lnTo>
                        <a:lnTo>
                          <a:pt x="96127" y="17247"/>
                        </a:lnTo>
                        <a:lnTo>
                          <a:pt x="96127" y="17210"/>
                        </a:lnTo>
                        <a:lnTo>
                          <a:pt x="96146" y="17210"/>
                        </a:lnTo>
                        <a:lnTo>
                          <a:pt x="96146" y="17182"/>
                        </a:lnTo>
                        <a:lnTo>
                          <a:pt x="96164" y="17182"/>
                        </a:lnTo>
                        <a:lnTo>
                          <a:pt x="96164" y="17155"/>
                        </a:lnTo>
                        <a:lnTo>
                          <a:pt x="96174" y="17155"/>
                        </a:lnTo>
                        <a:lnTo>
                          <a:pt x="96174" y="17136"/>
                        </a:lnTo>
                        <a:lnTo>
                          <a:pt x="96192" y="17136"/>
                        </a:lnTo>
                        <a:lnTo>
                          <a:pt x="96192" y="17108"/>
                        </a:lnTo>
                        <a:lnTo>
                          <a:pt x="96211" y="17108"/>
                        </a:lnTo>
                        <a:lnTo>
                          <a:pt x="96211" y="17090"/>
                        </a:lnTo>
                        <a:lnTo>
                          <a:pt x="96220" y="17090"/>
                        </a:lnTo>
                        <a:lnTo>
                          <a:pt x="96220" y="17071"/>
                        </a:lnTo>
                        <a:lnTo>
                          <a:pt x="96238" y="17071"/>
                        </a:lnTo>
                        <a:lnTo>
                          <a:pt x="96238" y="17062"/>
                        </a:lnTo>
                        <a:lnTo>
                          <a:pt x="96257" y="17062"/>
                        </a:lnTo>
                        <a:lnTo>
                          <a:pt x="96257" y="17043"/>
                        </a:lnTo>
                        <a:lnTo>
                          <a:pt x="96266" y="17043"/>
                        </a:lnTo>
                        <a:lnTo>
                          <a:pt x="96266" y="17025"/>
                        </a:lnTo>
                        <a:lnTo>
                          <a:pt x="96285" y="17025"/>
                        </a:lnTo>
                        <a:lnTo>
                          <a:pt x="96285" y="17016"/>
                        </a:lnTo>
                        <a:lnTo>
                          <a:pt x="96303" y="17016"/>
                        </a:lnTo>
                        <a:lnTo>
                          <a:pt x="96303" y="16979"/>
                        </a:lnTo>
                        <a:lnTo>
                          <a:pt x="96313" y="16979"/>
                        </a:lnTo>
                        <a:lnTo>
                          <a:pt x="96313" y="16969"/>
                        </a:lnTo>
                        <a:lnTo>
                          <a:pt x="96350" y="16969"/>
                        </a:lnTo>
                        <a:lnTo>
                          <a:pt x="96350" y="16951"/>
                        </a:lnTo>
                        <a:lnTo>
                          <a:pt x="96359" y="16951"/>
                        </a:lnTo>
                        <a:lnTo>
                          <a:pt x="96359" y="16932"/>
                        </a:lnTo>
                        <a:lnTo>
                          <a:pt x="96377" y="16932"/>
                        </a:lnTo>
                        <a:lnTo>
                          <a:pt x="96377" y="16923"/>
                        </a:lnTo>
                        <a:lnTo>
                          <a:pt x="96405" y="16923"/>
                        </a:lnTo>
                        <a:lnTo>
                          <a:pt x="96405" y="16905"/>
                        </a:lnTo>
                        <a:lnTo>
                          <a:pt x="96424" y="16905"/>
                        </a:lnTo>
                        <a:lnTo>
                          <a:pt x="96424" y="16886"/>
                        </a:lnTo>
                        <a:lnTo>
                          <a:pt x="96442" y="16886"/>
                        </a:lnTo>
                        <a:lnTo>
                          <a:pt x="96442" y="16877"/>
                        </a:lnTo>
                        <a:lnTo>
                          <a:pt x="96470" y="16877"/>
                        </a:lnTo>
                        <a:lnTo>
                          <a:pt x="96470" y="16858"/>
                        </a:lnTo>
                        <a:lnTo>
                          <a:pt x="96489" y="16858"/>
                        </a:lnTo>
                        <a:lnTo>
                          <a:pt x="96489" y="16840"/>
                        </a:lnTo>
                        <a:lnTo>
                          <a:pt x="96535" y="16840"/>
                        </a:lnTo>
                        <a:lnTo>
                          <a:pt x="96535" y="16830"/>
                        </a:lnTo>
                        <a:lnTo>
                          <a:pt x="96563" y="16830"/>
                        </a:lnTo>
                        <a:lnTo>
                          <a:pt x="96563" y="16812"/>
                        </a:lnTo>
                        <a:lnTo>
                          <a:pt x="96590" y="16812"/>
                        </a:lnTo>
                        <a:lnTo>
                          <a:pt x="96590" y="16793"/>
                        </a:lnTo>
                        <a:lnTo>
                          <a:pt x="96637" y="16793"/>
                        </a:lnTo>
                        <a:lnTo>
                          <a:pt x="96637" y="16784"/>
                        </a:lnTo>
                        <a:lnTo>
                          <a:pt x="96674" y="16784"/>
                        </a:lnTo>
                        <a:lnTo>
                          <a:pt x="96674" y="16766"/>
                        </a:lnTo>
                        <a:lnTo>
                          <a:pt x="96729" y="16766"/>
                        </a:lnTo>
                        <a:lnTo>
                          <a:pt x="96729" y="16747"/>
                        </a:lnTo>
                        <a:lnTo>
                          <a:pt x="96813" y="16747"/>
                        </a:lnTo>
                        <a:lnTo>
                          <a:pt x="96813" y="16738"/>
                        </a:lnTo>
                        <a:lnTo>
                          <a:pt x="97091" y="16738"/>
                        </a:lnTo>
                        <a:lnTo>
                          <a:pt x="97091" y="16747"/>
                        </a:lnTo>
                        <a:lnTo>
                          <a:pt x="97165" y="16747"/>
                        </a:lnTo>
                        <a:lnTo>
                          <a:pt x="97165" y="16766"/>
                        </a:lnTo>
                        <a:lnTo>
                          <a:pt x="97230" y="16766"/>
                        </a:lnTo>
                        <a:lnTo>
                          <a:pt x="97230" y="16784"/>
                        </a:lnTo>
                        <a:lnTo>
                          <a:pt x="97276" y="16784"/>
                        </a:lnTo>
                        <a:lnTo>
                          <a:pt x="97276" y="16793"/>
                        </a:lnTo>
                        <a:lnTo>
                          <a:pt x="97304" y="16793"/>
                        </a:lnTo>
                        <a:lnTo>
                          <a:pt x="97304" y="16812"/>
                        </a:lnTo>
                        <a:lnTo>
                          <a:pt x="97331" y="16812"/>
                        </a:lnTo>
                        <a:lnTo>
                          <a:pt x="97331" y="16830"/>
                        </a:lnTo>
                        <a:lnTo>
                          <a:pt x="97378" y="16830"/>
                        </a:lnTo>
                        <a:lnTo>
                          <a:pt x="97378" y="16840"/>
                        </a:lnTo>
                        <a:lnTo>
                          <a:pt x="97396" y="16840"/>
                        </a:lnTo>
                        <a:lnTo>
                          <a:pt x="97396" y="16858"/>
                        </a:lnTo>
                        <a:lnTo>
                          <a:pt x="97424" y="16858"/>
                        </a:lnTo>
                        <a:lnTo>
                          <a:pt x="97424" y="16877"/>
                        </a:lnTo>
                        <a:lnTo>
                          <a:pt x="97461" y="16877"/>
                        </a:lnTo>
                        <a:lnTo>
                          <a:pt x="97461" y="16886"/>
                        </a:lnTo>
                        <a:lnTo>
                          <a:pt x="97470" y="16886"/>
                        </a:lnTo>
                        <a:lnTo>
                          <a:pt x="97470" y="16905"/>
                        </a:lnTo>
                        <a:lnTo>
                          <a:pt x="97507" y="16905"/>
                        </a:lnTo>
                        <a:lnTo>
                          <a:pt x="97507" y="16923"/>
                        </a:lnTo>
                        <a:lnTo>
                          <a:pt x="97517" y="16923"/>
                        </a:lnTo>
                        <a:lnTo>
                          <a:pt x="97517" y="16932"/>
                        </a:lnTo>
                        <a:lnTo>
                          <a:pt x="97535" y="16932"/>
                        </a:lnTo>
                        <a:lnTo>
                          <a:pt x="97535" y="16951"/>
                        </a:lnTo>
                        <a:lnTo>
                          <a:pt x="97554" y="16951"/>
                        </a:lnTo>
                        <a:lnTo>
                          <a:pt x="97554" y="16969"/>
                        </a:lnTo>
                        <a:lnTo>
                          <a:pt x="97582" y="16969"/>
                        </a:lnTo>
                        <a:lnTo>
                          <a:pt x="97582" y="16979"/>
                        </a:lnTo>
                        <a:lnTo>
                          <a:pt x="97600" y="16979"/>
                        </a:lnTo>
                        <a:lnTo>
                          <a:pt x="97600" y="16997"/>
                        </a:lnTo>
                        <a:lnTo>
                          <a:pt x="97609" y="16997"/>
                        </a:lnTo>
                        <a:lnTo>
                          <a:pt x="97609" y="17025"/>
                        </a:lnTo>
                        <a:lnTo>
                          <a:pt x="97628" y="17025"/>
                        </a:lnTo>
                        <a:lnTo>
                          <a:pt x="97628" y="17043"/>
                        </a:lnTo>
                        <a:lnTo>
                          <a:pt x="97646" y="17043"/>
                        </a:lnTo>
                        <a:lnTo>
                          <a:pt x="97646" y="17062"/>
                        </a:lnTo>
                        <a:lnTo>
                          <a:pt x="97656" y="17062"/>
                        </a:lnTo>
                        <a:lnTo>
                          <a:pt x="97656" y="17071"/>
                        </a:lnTo>
                        <a:lnTo>
                          <a:pt x="97674" y="17071"/>
                        </a:lnTo>
                        <a:lnTo>
                          <a:pt x="97674" y="17090"/>
                        </a:lnTo>
                        <a:lnTo>
                          <a:pt x="97693" y="17090"/>
                        </a:lnTo>
                        <a:lnTo>
                          <a:pt x="97693" y="17118"/>
                        </a:lnTo>
                        <a:lnTo>
                          <a:pt x="97702" y="17118"/>
                        </a:lnTo>
                        <a:lnTo>
                          <a:pt x="97702" y="17136"/>
                        </a:lnTo>
                        <a:lnTo>
                          <a:pt x="97720" y="17136"/>
                        </a:lnTo>
                        <a:lnTo>
                          <a:pt x="97720" y="17164"/>
                        </a:lnTo>
                        <a:lnTo>
                          <a:pt x="97739" y="17164"/>
                        </a:lnTo>
                        <a:lnTo>
                          <a:pt x="97739" y="17201"/>
                        </a:lnTo>
                        <a:lnTo>
                          <a:pt x="97748" y="17201"/>
                        </a:lnTo>
                        <a:lnTo>
                          <a:pt x="97748" y="17229"/>
                        </a:lnTo>
                        <a:lnTo>
                          <a:pt x="97767" y="17229"/>
                        </a:lnTo>
                        <a:lnTo>
                          <a:pt x="97767" y="17256"/>
                        </a:lnTo>
                        <a:lnTo>
                          <a:pt x="97785" y="17256"/>
                        </a:lnTo>
                        <a:lnTo>
                          <a:pt x="97785" y="17294"/>
                        </a:lnTo>
                        <a:lnTo>
                          <a:pt x="97795" y="17294"/>
                        </a:lnTo>
                        <a:lnTo>
                          <a:pt x="97795" y="17340"/>
                        </a:lnTo>
                        <a:lnTo>
                          <a:pt x="97813" y="17340"/>
                        </a:lnTo>
                        <a:lnTo>
                          <a:pt x="97813" y="17395"/>
                        </a:lnTo>
                        <a:lnTo>
                          <a:pt x="97832" y="17395"/>
                        </a:lnTo>
                        <a:lnTo>
                          <a:pt x="97832" y="17479"/>
                        </a:lnTo>
                        <a:lnTo>
                          <a:pt x="97841" y="17479"/>
                        </a:lnTo>
                        <a:lnTo>
                          <a:pt x="97841" y="17710"/>
                        </a:lnTo>
                        <a:lnTo>
                          <a:pt x="97859" y="17710"/>
                        </a:lnTo>
                        <a:lnTo>
                          <a:pt x="97859" y="17673"/>
                        </a:lnTo>
                        <a:lnTo>
                          <a:pt x="97878" y="17673"/>
                        </a:lnTo>
                        <a:lnTo>
                          <a:pt x="97878" y="17646"/>
                        </a:lnTo>
                        <a:lnTo>
                          <a:pt x="97887" y="17646"/>
                        </a:lnTo>
                        <a:lnTo>
                          <a:pt x="97887" y="17618"/>
                        </a:lnTo>
                        <a:lnTo>
                          <a:pt x="97906" y="17618"/>
                        </a:lnTo>
                        <a:lnTo>
                          <a:pt x="97906" y="17599"/>
                        </a:lnTo>
                        <a:lnTo>
                          <a:pt x="97924" y="17599"/>
                        </a:lnTo>
                        <a:lnTo>
                          <a:pt x="97924" y="17571"/>
                        </a:lnTo>
                        <a:lnTo>
                          <a:pt x="97933" y="17571"/>
                        </a:lnTo>
                        <a:lnTo>
                          <a:pt x="97933" y="17534"/>
                        </a:lnTo>
                        <a:lnTo>
                          <a:pt x="97952" y="17534"/>
                        </a:lnTo>
                        <a:lnTo>
                          <a:pt x="97952" y="17507"/>
                        </a:lnTo>
                        <a:lnTo>
                          <a:pt x="97971" y="17507"/>
                        </a:lnTo>
                        <a:lnTo>
                          <a:pt x="97971" y="17479"/>
                        </a:lnTo>
                        <a:lnTo>
                          <a:pt x="97980" y="17479"/>
                        </a:lnTo>
                        <a:lnTo>
                          <a:pt x="97980" y="17460"/>
                        </a:lnTo>
                        <a:lnTo>
                          <a:pt x="97998" y="17460"/>
                        </a:lnTo>
                        <a:lnTo>
                          <a:pt x="97998" y="17432"/>
                        </a:lnTo>
                        <a:lnTo>
                          <a:pt x="98017" y="17432"/>
                        </a:lnTo>
                        <a:lnTo>
                          <a:pt x="98017" y="17414"/>
                        </a:lnTo>
                        <a:lnTo>
                          <a:pt x="98026" y="17414"/>
                        </a:lnTo>
                        <a:lnTo>
                          <a:pt x="98026" y="17395"/>
                        </a:lnTo>
                        <a:lnTo>
                          <a:pt x="98045" y="17395"/>
                        </a:lnTo>
                        <a:lnTo>
                          <a:pt x="98045" y="17368"/>
                        </a:lnTo>
                        <a:lnTo>
                          <a:pt x="98063" y="17368"/>
                        </a:lnTo>
                        <a:lnTo>
                          <a:pt x="98063" y="17349"/>
                        </a:lnTo>
                        <a:lnTo>
                          <a:pt x="98072" y="17349"/>
                        </a:lnTo>
                        <a:lnTo>
                          <a:pt x="98072" y="17340"/>
                        </a:lnTo>
                        <a:lnTo>
                          <a:pt x="98091" y="17340"/>
                        </a:lnTo>
                        <a:lnTo>
                          <a:pt x="98091" y="17303"/>
                        </a:lnTo>
                        <a:lnTo>
                          <a:pt x="98109" y="17303"/>
                        </a:lnTo>
                        <a:lnTo>
                          <a:pt x="98109" y="17294"/>
                        </a:lnTo>
                        <a:lnTo>
                          <a:pt x="98119" y="17294"/>
                        </a:lnTo>
                        <a:lnTo>
                          <a:pt x="98119" y="17275"/>
                        </a:lnTo>
                        <a:lnTo>
                          <a:pt x="98137" y="17275"/>
                        </a:lnTo>
                        <a:lnTo>
                          <a:pt x="98137" y="17247"/>
                        </a:lnTo>
                        <a:lnTo>
                          <a:pt x="98156" y="17247"/>
                        </a:lnTo>
                        <a:lnTo>
                          <a:pt x="98156" y="17229"/>
                        </a:lnTo>
                        <a:lnTo>
                          <a:pt x="98165" y="17229"/>
                        </a:lnTo>
                        <a:lnTo>
                          <a:pt x="98165" y="17210"/>
                        </a:lnTo>
                        <a:lnTo>
                          <a:pt x="98184" y="17210"/>
                        </a:lnTo>
                        <a:lnTo>
                          <a:pt x="98184" y="17182"/>
                        </a:lnTo>
                        <a:lnTo>
                          <a:pt x="98202" y="17182"/>
                        </a:lnTo>
                        <a:lnTo>
                          <a:pt x="98202" y="17164"/>
                        </a:lnTo>
                        <a:lnTo>
                          <a:pt x="98211" y="17164"/>
                        </a:lnTo>
                        <a:lnTo>
                          <a:pt x="98211" y="17155"/>
                        </a:lnTo>
                        <a:lnTo>
                          <a:pt x="98230" y="17155"/>
                        </a:lnTo>
                        <a:lnTo>
                          <a:pt x="98230" y="17136"/>
                        </a:lnTo>
                        <a:lnTo>
                          <a:pt x="98248" y="17136"/>
                        </a:lnTo>
                        <a:lnTo>
                          <a:pt x="98248" y="17118"/>
                        </a:lnTo>
                        <a:lnTo>
                          <a:pt x="98258" y="17118"/>
                        </a:lnTo>
                        <a:lnTo>
                          <a:pt x="98258" y="17108"/>
                        </a:lnTo>
                        <a:lnTo>
                          <a:pt x="98276" y="17108"/>
                        </a:lnTo>
                        <a:lnTo>
                          <a:pt x="98276" y="17090"/>
                        </a:lnTo>
                        <a:lnTo>
                          <a:pt x="98295" y="17090"/>
                        </a:lnTo>
                        <a:lnTo>
                          <a:pt x="98295" y="17071"/>
                        </a:lnTo>
                        <a:lnTo>
                          <a:pt x="98304" y="17071"/>
                        </a:lnTo>
                        <a:lnTo>
                          <a:pt x="98304" y="17062"/>
                        </a:lnTo>
                        <a:lnTo>
                          <a:pt x="98323" y="17062"/>
                        </a:lnTo>
                        <a:lnTo>
                          <a:pt x="98323" y="17043"/>
                        </a:lnTo>
                        <a:lnTo>
                          <a:pt x="98341" y="17043"/>
                        </a:lnTo>
                        <a:lnTo>
                          <a:pt x="98341" y="17025"/>
                        </a:lnTo>
                        <a:lnTo>
                          <a:pt x="98350" y="17025"/>
                        </a:lnTo>
                        <a:lnTo>
                          <a:pt x="98350" y="17016"/>
                        </a:lnTo>
                        <a:lnTo>
                          <a:pt x="98369" y="17016"/>
                        </a:lnTo>
                        <a:lnTo>
                          <a:pt x="98369" y="16997"/>
                        </a:lnTo>
                        <a:lnTo>
                          <a:pt x="98387" y="16997"/>
                        </a:lnTo>
                        <a:lnTo>
                          <a:pt x="98387" y="16979"/>
                        </a:lnTo>
                        <a:lnTo>
                          <a:pt x="98397" y="16979"/>
                        </a:lnTo>
                        <a:lnTo>
                          <a:pt x="98397" y="16969"/>
                        </a:lnTo>
                        <a:lnTo>
                          <a:pt x="98415" y="16969"/>
                        </a:lnTo>
                        <a:lnTo>
                          <a:pt x="98415" y="16951"/>
                        </a:lnTo>
                        <a:lnTo>
                          <a:pt x="98434" y="16951"/>
                        </a:lnTo>
                        <a:lnTo>
                          <a:pt x="98434" y="16932"/>
                        </a:lnTo>
                        <a:lnTo>
                          <a:pt x="98443" y="16932"/>
                        </a:lnTo>
                        <a:lnTo>
                          <a:pt x="98443" y="16923"/>
                        </a:lnTo>
                        <a:lnTo>
                          <a:pt x="98461" y="16923"/>
                        </a:lnTo>
                        <a:lnTo>
                          <a:pt x="98461" y="16905"/>
                        </a:lnTo>
                        <a:lnTo>
                          <a:pt x="98480" y="16905"/>
                        </a:lnTo>
                        <a:lnTo>
                          <a:pt x="98480" y="16886"/>
                        </a:lnTo>
                        <a:lnTo>
                          <a:pt x="98489" y="16886"/>
                        </a:lnTo>
                        <a:lnTo>
                          <a:pt x="98489" y="16877"/>
                        </a:lnTo>
                        <a:lnTo>
                          <a:pt x="98508" y="16877"/>
                        </a:lnTo>
                        <a:lnTo>
                          <a:pt x="98508" y="16858"/>
                        </a:lnTo>
                        <a:lnTo>
                          <a:pt x="98526" y="16858"/>
                        </a:lnTo>
                        <a:lnTo>
                          <a:pt x="98526" y="16840"/>
                        </a:lnTo>
                        <a:lnTo>
                          <a:pt x="98554" y="16840"/>
                        </a:lnTo>
                        <a:lnTo>
                          <a:pt x="98554" y="16830"/>
                        </a:lnTo>
                        <a:lnTo>
                          <a:pt x="98573" y="16830"/>
                        </a:lnTo>
                        <a:lnTo>
                          <a:pt x="98573" y="16812"/>
                        </a:lnTo>
                        <a:lnTo>
                          <a:pt x="98582" y="16812"/>
                        </a:lnTo>
                        <a:lnTo>
                          <a:pt x="98582" y="16793"/>
                        </a:lnTo>
                        <a:lnTo>
                          <a:pt x="98619" y="16793"/>
                        </a:lnTo>
                        <a:lnTo>
                          <a:pt x="98619" y="16784"/>
                        </a:lnTo>
                        <a:lnTo>
                          <a:pt x="98628" y="16784"/>
                        </a:lnTo>
                        <a:lnTo>
                          <a:pt x="98628" y="16766"/>
                        </a:lnTo>
                        <a:lnTo>
                          <a:pt x="98647" y="16766"/>
                        </a:lnTo>
                        <a:lnTo>
                          <a:pt x="98647" y="16747"/>
                        </a:lnTo>
                        <a:lnTo>
                          <a:pt x="98674" y="16747"/>
                        </a:lnTo>
                        <a:lnTo>
                          <a:pt x="98674" y="16738"/>
                        </a:lnTo>
                        <a:lnTo>
                          <a:pt x="98693" y="16738"/>
                        </a:lnTo>
                        <a:lnTo>
                          <a:pt x="98693" y="16719"/>
                        </a:lnTo>
                        <a:lnTo>
                          <a:pt x="98712" y="16719"/>
                        </a:lnTo>
                        <a:lnTo>
                          <a:pt x="98712" y="16701"/>
                        </a:lnTo>
                        <a:lnTo>
                          <a:pt x="98739" y="16701"/>
                        </a:lnTo>
                        <a:lnTo>
                          <a:pt x="98739" y="16691"/>
                        </a:lnTo>
                        <a:lnTo>
                          <a:pt x="98758" y="16691"/>
                        </a:lnTo>
                        <a:lnTo>
                          <a:pt x="98758" y="16673"/>
                        </a:lnTo>
                        <a:lnTo>
                          <a:pt x="98767" y="16673"/>
                        </a:lnTo>
                        <a:lnTo>
                          <a:pt x="98767" y="16654"/>
                        </a:lnTo>
                        <a:lnTo>
                          <a:pt x="98804" y="16654"/>
                        </a:lnTo>
                        <a:lnTo>
                          <a:pt x="98804" y="16645"/>
                        </a:lnTo>
                        <a:lnTo>
                          <a:pt x="98813" y="16645"/>
                        </a:lnTo>
                        <a:lnTo>
                          <a:pt x="98813" y="16627"/>
                        </a:lnTo>
                        <a:lnTo>
                          <a:pt x="98850" y="16627"/>
                        </a:lnTo>
                        <a:lnTo>
                          <a:pt x="98850" y="16608"/>
                        </a:lnTo>
                        <a:lnTo>
                          <a:pt x="98878" y="16608"/>
                        </a:lnTo>
                        <a:lnTo>
                          <a:pt x="98878" y="16599"/>
                        </a:lnTo>
                        <a:lnTo>
                          <a:pt x="98906" y="16599"/>
                        </a:lnTo>
                        <a:lnTo>
                          <a:pt x="98906" y="16580"/>
                        </a:lnTo>
                        <a:lnTo>
                          <a:pt x="98943" y="16580"/>
                        </a:lnTo>
                        <a:lnTo>
                          <a:pt x="98943" y="16562"/>
                        </a:lnTo>
                        <a:lnTo>
                          <a:pt x="98971" y="16562"/>
                        </a:lnTo>
                        <a:lnTo>
                          <a:pt x="98971" y="16553"/>
                        </a:lnTo>
                        <a:lnTo>
                          <a:pt x="98989" y="16553"/>
                        </a:lnTo>
                        <a:lnTo>
                          <a:pt x="98989" y="16534"/>
                        </a:lnTo>
                        <a:lnTo>
                          <a:pt x="99017" y="16534"/>
                        </a:lnTo>
                        <a:lnTo>
                          <a:pt x="99017" y="16515"/>
                        </a:lnTo>
                        <a:lnTo>
                          <a:pt x="99045" y="16515"/>
                        </a:lnTo>
                        <a:lnTo>
                          <a:pt x="99045" y="16506"/>
                        </a:lnTo>
                        <a:lnTo>
                          <a:pt x="99082" y="16506"/>
                        </a:lnTo>
                        <a:lnTo>
                          <a:pt x="99082" y="16488"/>
                        </a:lnTo>
                        <a:lnTo>
                          <a:pt x="99110" y="16488"/>
                        </a:lnTo>
                        <a:lnTo>
                          <a:pt x="99110" y="16469"/>
                        </a:lnTo>
                        <a:lnTo>
                          <a:pt x="99138" y="16469"/>
                        </a:lnTo>
                        <a:lnTo>
                          <a:pt x="99138" y="16460"/>
                        </a:lnTo>
                        <a:lnTo>
                          <a:pt x="99175" y="16460"/>
                        </a:lnTo>
                        <a:lnTo>
                          <a:pt x="99175" y="16441"/>
                        </a:lnTo>
                        <a:lnTo>
                          <a:pt x="99221" y="16441"/>
                        </a:lnTo>
                        <a:lnTo>
                          <a:pt x="99221" y="16423"/>
                        </a:lnTo>
                        <a:lnTo>
                          <a:pt x="99267" y="16423"/>
                        </a:lnTo>
                        <a:lnTo>
                          <a:pt x="99267" y="16414"/>
                        </a:lnTo>
                        <a:lnTo>
                          <a:pt x="99295" y="16414"/>
                        </a:lnTo>
                        <a:lnTo>
                          <a:pt x="99295" y="16395"/>
                        </a:lnTo>
                        <a:lnTo>
                          <a:pt x="99341" y="16395"/>
                        </a:lnTo>
                        <a:lnTo>
                          <a:pt x="99341" y="16377"/>
                        </a:lnTo>
                        <a:lnTo>
                          <a:pt x="99388" y="16377"/>
                        </a:lnTo>
                        <a:lnTo>
                          <a:pt x="99388" y="16367"/>
                        </a:lnTo>
                        <a:lnTo>
                          <a:pt x="99415" y="16367"/>
                        </a:lnTo>
                        <a:lnTo>
                          <a:pt x="99415" y="16349"/>
                        </a:lnTo>
                        <a:lnTo>
                          <a:pt x="99462" y="16349"/>
                        </a:lnTo>
                        <a:lnTo>
                          <a:pt x="99462" y="16330"/>
                        </a:lnTo>
                        <a:lnTo>
                          <a:pt x="99508" y="16330"/>
                        </a:lnTo>
                        <a:lnTo>
                          <a:pt x="99508" y="16321"/>
                        </a:lnTo>
                        <a:lnTo>
                          <a:pt x="99573" y="16321"/>
                        </a:lnTo>
                        <a:lnTo>
                          <a:pt x="99573" y="16302"/>
                        </a:lnTo>
                        <a:lnTo>
                          <a:pt x="99647" y="16302"/>
                        </a:lnTo>
                        <a:lnTo>
                          <a:pt x="99647" y="16284"/>
                        </a:lnTo>
                        <a:lnTo>
                          <a:pt x="99730" y="16284"/>
                        </a:lnTo>
                        <a:lnTo>
                          <a:pt x="99730" y="16275"/>
                        </a:lnTo>
                        <a:lnTo>
                          <a:pt x="99786" y="16275"/>
                        </a:lnTo>
                        <a:lnTo>
                          <a:pt x="99786" y="16256"/>
                        </a:lnTo>
                        <a:lnTo>
                          <a:pt x="99869" y="16256"/>
                        </a:lnTo>
                        <a:lnTo>
                          <a:pt x="99869" y="16238"/>
                        </a:lnTo>
                        <a:lnTo>
                          <a:pt x="99990" y="16238"/>
                        </a:lnTo>
                        <a:lnTo>
                          <a:pt x="99990" y="16228"/>
                        </a:lnTo>
                        <a:lnTo>
                          <a:pt x="100147" y="16228"/>
                        </a:lnTo>
                        <a:lnTo>
                          <a:pt x="100147" y="16210"/>
                        </a:lnTo>
                        <a:lnTo>
                          <a:pt x="100425" y="16210"/>
                        </a:lnTo>
                        <a:lnTo>
                          <a:pt x="100425" y="16228"/>
                        </a:lnTo>
                        <a:lnTo>
                          <a:pt x="100610" y="16228"/>
                        </a:lnTo>
                        <a:lnTo>
                          <a:pt x="100610" y="16238"/>
                        </a:lnTo>
                        <a:lnTo>
                          <a:pt x="100712" y="16238"/>
                        </a:lnTo>
                        <a:lnTo>
                          <a:pt x="100712" y="16256"/>
                        </a:lnTo>
                        <a:lnTo>
                          <a:pt x="100805" y="16256"/>
                        </a:lnTo>
                        <a:lnTo>
                          <a:pt x="100805" y="16275"/>
                        </a:lnTo>
                        <a:lnTo>
                          <a:pt x="100888" y="16275"/>
                        </a:lnTo>
                        <a:lnTo>
                          <a:pt x="100888" y="16284"/>
                        </a:lnTo>
                        <a:lnTo>
                          <a:pt x="100935" y="16284"/>
                        </a:lnTo>
                        <a:lnTo>
                          <a:pt x="100935" y="16210"/>
                        </a:lnTo>
                        <a:lnTo>
                          <a:pt x="100944" y="16210"/>
                        </a:lnTo>
                        <a:lnTo>
                          <a:pt x="100944" y="16164"/>
                        </a:lnTo>
                        <a:lnTo>
                          <a:pt x="100962" y="16164"/>
                        </a:lnTo>
                        <a:lnTo>
                          <a:pt x="100962" y="16117"/>
                        </a:lnTo>
                        <a:lnTo>
                          <a:pt x="100981" y="16117"/>
                        </a:lnTo>
                        <a:lnTo>
                          <a:pt x="100981" y="16071"/>
                        </a:lnTo>
                        <a:lnTo>
                          <a:pt x="100990" y="16071"/>
                        </a:lnTo>
                        <a:lnTo>
                          <a:pt x="100990" y="16006"/>
                        </a:lnTo>
                        <a:lnTo>
                          <a:pt x="101009" y="16006"/>
                        </a:lnTo>
                        <a:lnTo>
                          <a:pt x="101009" y="15960"/>
                        </a:lnTo>
                        <a:lnTo>
                          <a:pt x="101027" y="15960"/>
                        </a:lnTo>
                        <a:lnTo>
                          <a:pt x="101027" y="15932"/>
                        </a:lnTo>
                        <a:lnTo>
                          <a:pt x="101036" y="15932"/>
                        </a:lnTo>
                        <a:lnTo>
                          <a:pt x="101036" y="15886"/>
                        </a:lnTo>
                        <a:lnTo>
                          <a:pt x="101055" y="15886"/>
                        </a:lnTo>
                        <a:lnTo>
                          <a:pt x="101055" y="15858"/>
                        </a:lnTo>
                        <a:lnTo>
                          <a:pt x="101073" y="15858"/>
                        </a:lnTo>
                        <a:lnTo>
                          <a:pt x="101073" y="15821"/>
                        </a:lnTo>
                        <a:lnTo>
                          <a:pt x="101083" y="15821"/>
                        </a:lnTo>
                        <a:lnTo>
                          <a:pt x="101083" y="15793"/>
                        </a:lnTo>
                        <a:lnTo>
                          <a:pt x="101101" y="15793"/>
                        </a:lnTo>
                        <a:lnTo>
                          <a:pt x="101101" y="15747"/>
                        </a:lnTo>
                        <a:lnTo>
                          <a:pt x="101120" y="15747"/>
                        </a:lnTo>
                        <a:lnTo>
                          <a:pt x="101120" y="15719"/>
                        </a:lnTo>
                        <a:lnTo>
                          <a:pt x="101129" y="15719"/>
                        </a:lnTo>
                        <a:lnTo>
                          <a:pt x="101129" y="15682"/>
                        </a:lnTo>
                        <a:lnTo>
                          <a:pt x="101148" y="15682"/>
                        </a:lnTo>
                        <a:lnTo>
                          <a:pt x="101148" y="15636"/>
                        </a:lnTo>
                        <a:lnTo>
                          <a:pt x="101166" y="15636"/>
                        </a:lnTo>
                        <a:lnTo>
                          <a:pt x="101166" y="15626"/>
                        </a:lnTo>
                        <a:lnTo>
                          <a:pt x="101175" y="15626"/>
                        </a:lnTo>
                        <a:lnTo>
                          <a:pt x="101175" y="15589"/>
                        </a:lnTo>
                        <a:lnTo>
                          <a:pt x="101194" y="15589"/>
                        </a:lnTo>
                        <a:lnTo>
                          <a:pt x="101194" y="15561"/>
                        </a:lnTo>
                        <a:lnTo>
                          <a:pt x="101212" y="15561"/>
                        </a:lnTo>
                        <a:lnTo>
                          <a:pt x="101212" y="15543"/>
                        </a:lnTo>
                        <a:lnTo>
                          <a:pt x="101222" y="15543"/>
                        </a:lnTo>
                        <a:lnTo>
                          <a:pt x="101222" y="15515"/>
                        </a:lnTo>
                        <a:lnTo>
                          <a:pt x="101240" y="15515"/>
                        </a:lnTo>
                        <a:lnTo>
                          <a:pt x="101240" y="15487"/>
                        </a:lnTo>
                        <a:lnTo>
                          <a:pt x="101259" y="15487"/>
                        </a:lnTo>
                        <a:lnTo>
                          <a:pt x="101259" y="15450"/>
                        </a:lnTo>
                        <a:lnTo>
                          <a:pt x="101268" y="15450"/>
                        </a:lnTo>
                        <a:lnTo>
                          <a:pt x="101268" y="15441"/>
                        </a:lnTo>
                        <a:lnTo>
                          <a:pt x="101287" y="15441"/>
                        </a:lnTo>
                        <a:lnTo>
                          <a:pt x="101287" y="15404"/>
                        </a:lnTo>
                        <a:lnTo>
                          <a:pt x="101305" y="15404"/>
                        </a:lnTo>
                        <a:lnTo>
                          <a:pt x="101305" y="15376"/>
                        </a:lnTo>
                        <a:lnTo>
                          <a:pt x="101314" y="15376"/>
                        </a:lnTo>
                        <a:lnTo>
                          <a:pt x="101314" y="15358"/>
                        </a:lnTo>
                        <a:lnTo>
                          <a:pt x="101333" y="15358"/>
                        </a:lnTo>
                        <a:lnTo>
                          <a:pt x="101333" y="15330"/>
                        </a:lnTo>
                        <a:lnTo>
                          <a:pt x="101351" y="15330"/>
                        </a:lnTo>
                        <a:lnTo>
                          <a:pt x="101351" y="15311"/>
                        </a:lnTo>
                        <a:lnTo>
                          <a:pt x="101361" y="15311"/>
                        </a:lnTo>
                        <a:lnTo>
                          <a:pt x="101361" y="15302"/>
                        </a:lnTo>
                        <a:lnTo>
                          <a:pt x="101379" y="15302"/>
                        </a:lnTo>
                        <a:lnTo>
                          <a:pt x="101379" y="15265"/>
                        </a:lnTo>
                        <a:lnTo>
                          <a:pt x="101398" y="15265"/>
                        </a:lnTo>
                        <a:lnTo>
                          <a:pt x="101398" y="15256"/>
                        </a:lnTo>
                        <a:lnTo>
                          <a:pt x="101407" y="15256"/>
                        </a:lnTo>
                        <a:lnTo>
                          <a:pt x="101407" y="15237"/>
                        </a:lnTo>
                        <a:lnTo>
                          <a:pt x="101425" y="15237"/>
                        </a:lnTo>
                        <a:lnTo>
                          <a:pt x="101425" y="15209"/>
                        </a:lnTo>
                        <a:lnTo>
                          <a:pt x="101444" y="15209"/>
                        </a:lnTo>
                        <a:lnTo>
                          <a:pt x="101444" y="15191"/>
                        </a:lnTo>
                        <a:lnTo>
                          <a:pt x="101453" y="15191"/>
                        </a:lnTo>
                        <a:lnTo>
                          <a:pt x="101453" y="15172"/>
                        </a:lnTo>
                        <a:lnTo>
                          <a:pt x="101472" y="15172"/>
                        </a:lnTo>
                        <a:lnTo>
                          <a:pt x="101472" y="15163"/>
                        </a:lnTo>
                        <a:lnTo>
                          <a:pt x="101490" y="15163"/>
                        </a:lnTo>
                        <a:lnTo>
                          <a:pt x="101490" y="15126"/>
                        </a:lnTo>
                        <a:lnTo>
                          <a:pt x="101500" y="15126"/>
                        </a:lnTo>
                        <a:lnTo>
                          <a:pt x="101500" y="15117"/>
                        </a:lnTo>
                        <a:lnTo>
                          <a:pt x="101518" y="15117"/>
                        </a:lnTo>
                        <a:lnTo>
                          <a:pt x="101518" y="15098"/>
                        </a:lnTo>
                        <a:lnTo>
                          <a:pt x="101537" y="15098"/>
                        </a:lnTo>
                        <a:lnTo>
                          <a:pt x="101537" y="15080"/>
                        </a:lnTo>
                        <a:lnTo>
                          <a:pt x="101546" y="15080"/>
                        </a:lnTo>
                        <a:lnTo>
                          <a:pt x="101546" y="15071"/>
                        </a:lnTo>
                        <a:lnTo>
                          <a:pt x="101564" y="15071"/>
                        </a:lnTo>
                        <a:lnTo>
                          <a:pt x="101564" y="15052"/>
                        </a:lnTo>
                        <a:lnTo>
                          <a:pt x="101583" y="15052"/>
                        </a:lnTo>
                        <a:lnTo>
                          <a:pt x="101583" y="15024"/>
                        </a:lnTo>
                        <a:lnTo>
                          <a:pt x="101592" y="15024"/>
                        </a:lnTo>
                        <a:lnTo>
                          <a:pt x="101592" y="15006"/>
                        </a:lnTo>
                        <a:lnTo>
                          <a:pt x="101611" y="15006"/>
                        </a:lnTo>
                        <a:lnTo>
                          <a:pt x="101611" y="14987"/>
                        </a:lnTo>
                        <a:lnTo>
                          <a:pt x="101629" y="14987"/>
                        </a:lnTo>
                        <a:lnTo>
                          <a:pt x="101629" y="14978"/>
                        </a:lnTo>
                        <a:lnTo>
                          <a:pt x="101639" y="14978"/>
                        </a:lnTo>
                        <a:lnTo>
                          <a:pt x="101639" y="14959"/>
                        </a:lnTo>
                        <a:lnTo>
                          <a:pt x="101657" y="14959"/>
                        </a:lnTo>
                        <a:lnTo>
                          <a:pt x="101657" y="14941"/>
                        </a:lnTo>
                        <a:lnTo>
                          <a:pt x="101676" y="14941"/>
                        </a:lnTo>
                        <a:lnTo>
                          <a:pt x="101676" y="14932"/>
                        </a:lnTo>
                        <a:lnTo>
                          <a:pt x="101685" y="14932"/>
                        </a:lnTo>
                        <a:lnTo>
                          <a:pt x="101685" y="14913"/>
                        </a:lnTo>
                        <a:lnTo>
                          <a:pt x="101703" y="14913"/>
                        </a:lnTo>
                        <a:lnTo>
                          <a:pt x="101703" y="14895"/>
                        </a:lnTo>
                        <a:lnTo>
                          <a:pt x="101722" y="14895"/>
                        </a:lnTo>
                        <a:lnTo>
                          <a:pt x="101722" y="14885"/>
                        </a:lnTo>
                        <a:lnTo>
                          <a:pt x="101731" y="14885"/>
                        </a:lnTo>
                        <a:lnTo>
                          <a:pt x="101731" y="14867"/>
                        </a:lnTo>
                        <a:lnTo>
                          <a:pt x="101750" y="14867"/>
                        </a:lnTo>
                        <a:lnTo>
                          <a:pt x="101750" y="14848"/>
                        </a:lnTo>
                        <a:lnTo>
                          <a:pt x="101768" y="14848"/>
                        </a:lnTo>
                        <a:lnTo>
                          <a:pt x="101768" y="14839"/>
                        </a:lnTo>
                        <a:lnTo>
                          <a:pt x="101796" y="14839"/>
                        </a:lnTo>
                        <a:lnTo>
                          <a:pt x="101796" y="14820"/>
                        </a:lnTo>
                        <a:lnTo>
                          <a:pt x="101814" y="14820"/>
                        </a:lnTo>
                        <a:lnTo>
                          <a:pt x="101814" y="14802"/>
                        </a:lnTo>
                        <a:lnTo>
                          <a:pt x="101824" y="14802"/>
                        </a:lnTo>
                        <a:lnTo>
                          <a:pt x="101824" y="14793"/>
                        </a:lnTo>
                        <a:lnTo>
                          <a:pt x="101842" y="14793"/>
                        </a:lnTo>
                        <a:lnTo>
                          <a:pt x="101842" y="14774"/>
                        </a:lnTo>
                        <a:lnTo>
                          <a:pt x="101861" y="14774"/>
                        </a:lnTo>
                        <a:lnTo>
                          <a:pt x="101861" y="14756"/>
                        </a:lnTo>
                        <a:lnTo>
                          <a:pt x="101889" y="14756"/>
                        </a:lnTo>
                        <a:lnTo>
                          <a:pt x="101889" y="14746"/>
                        </a:lnTo>
                        <a:lnTo>
                          <a:pt x="101907" y="14746"/>
                        </a:lnTo>
                        <a:lnTo>
                          <a:pt x="101907" y="14728"/>
                        </a:lnTo>
                        <a:lnTo>
                          <a:pt x="101916" y="14728"/>
                        </a:lnTo>
                        <a:lnTo>
                          <a:pt x="101916" y="14709"/>
                        </a:lnTo>
                        <a:lnTo>
                          <a:pt x="101935" y="14709"/>
                        </a:lnTo>
                        <a:lnTo>
                          <a:pt x="101935" y="14700"/>
                        </a:lnTo>
                        <a:lnTo>
                          <a:pt x="101953" y="14700"/>
                        </a:lnTo>
                        <a:lnTo>
                          <a:pt x="101953" y="14682"/>
                        </a:lnTo>
                        <a:lnTo>
                          <a:pt x="101981" y="14682"/>
                        </a:lnTo>
                        <a:lnTo>
                          <a:pt x="101981" y="14663"/>
                        </a:lnTo>
                        <a:lnTo>
                          <a:pt x="102000" y="14663"/>
                        </a:lnTo>
                        <a:lnTo>
                          <a:pt x="102000" y="14654"/>
                        </a:lnTo>
                        <a:lnTo>
                          <a:pt x="102009" y="14654"/>
                        </a:lnTo>
                        <a:lnTo>
                          <a:pt x="102009" y="14635"/>
                        </a:lnTo>
                        <a:lnTo>
                          <a:pt x="102046" y="14635"/>
                        </a:lnTo>
                        <a:lnTo>
                          <a:pt x="102046" y="14617"/>
                        </a:lnTo>
                        <a:lnTo>
                          <a:pt x="102055" y="14617"/>
                        </a:lnTo>
                        <a:lnTo>
                          <a:pt x="102055" y="14607"/>
                        </a:lnTo>
                        <a:lnTo>
                          <a:pt x="102092" y="14607"/>
                        </a:lnTo>
                        <a:lnTo>
                          <a:pt x="102092" y="14589"/>
                        </a:lnTo>
                        <a:lnTo>
                          <a:pt x="102102" y="14589"/>
                        </a:lnTo>
                        <a:lnTo>
                          <a:pt x="102102" y="14570"/>
                        </a:lnTo>
                        <a:lnTo>
                          <a:pt x="102139" y="14570"/>
                        </a:lnTo>
                        <a:lnTo>
                          <a:pt x="102139" y="14561"/>
                        </a:lnTo>
                        <a:lnTo>
                          <a:pt x="102166" y="14561"/>
                        </a:lnTo>
                        <a:lnTo>
                          <a:pt x="102166" y="14543"/>
                        </a:lnTo>
                        <a:lnTo>
                          <a:pt x="102185" y="14543"/>
                        </a:lnTo>
                        <a:lnTo>
                          <a:pt x="102185" y="14524"/>
                        </a:lnTo>
                        <a:lnTo>
                          <a:pt x="102213" y="14524"/>
                        </a:lnTo>
                        <a:lnTo>
                          <a:pt x="102213" y="14515"/>
                        </a:lnTo>
                        <a:lnTo>
                          <a:pt x="102231" y="14515"/>
                        </a:lnTo>
                        <a:lnTo>
                          <a:pt x="102231" y="14496"/>
                        </a:lnTo>
                        <a:lnTo>
                          <a:pt x="102259" y="14496"/>
                        </a:lnTo>
                        <a:lnTo>
                          <a:pt x="102259" y="14478"/>
                        </a:lnTo>
                        <a:lnTo>
                          <a:pt x="102278" y="14478"/>
                        </a:lnTo>
                        <a:lnTo>
                          <a:pt x="102278" y="14468"/>
                        </a:lnTo>
                        <a:lnTo>
                          <a:pt x="102305" y="14468"/>
                        </a:lnTo>
                        <a:lnTo>
                          <a:pt x="102305" y="14450"/>
                        </a:lnTo>
                        <a:lnTo>
                          <a:pt x="102333" y="14450"/>
                        </a:lnTo>
                        <a:lnTo>
                          <a:pt x="102333" y="14431"/>
                        </a:lnTo>
                        <a:lnTo>
                          <a:pt x="102370" y="14431"/>
                        </a:lnTo>
                        <a:lnTo>
                          <a:pt x="102370" y="14422"/>
                        </a:lnTo>
                        <a:lnTo>
                          <a:pt x="102398" y="14422"/>
                        </a:lnTo>
                        <a:lnTo>
                          <a:pt x="102398" y="14404"/>
                        </a:lnTo>
                        <a:lnTo>
                          <a:pt x="102426" y="14404"/>
                        </a:lnTo>
                        <a:lnTo>
                          <a:pt x="102426" y="14385"/>
                        </a:lnTo>
                        <a:lnTo>
                          <a:pt x="102463" y="14385"/>
                        </a:lnTo>
                        <a:lnTo>
                          <a:pt x="102463" y="14376"/>
                        </a:lnTo>
                        <a:lnTo>
                          <a:pt x="102491" y="14376"/>
                        </a:lnTo>
                        <a:lnTo>
                          <a:pt x="102491" y="14357"/>
                        </a:lnTo>
                        <a:lnTo>
                          <a:pt x="102518" y="14357"/>
                        </a:lnTo>
                        <a:lnTo>
                          <a:pt x="102518" y="14339"/>
                        </a:lnTo>
                        <a:lnTo>
                          <a:pt x="102556" y="14339"/>
                        </a:lnTo>
                        <a:lnTo>
                          <a:pt x="102556" y="14330"/>
                        </a:lnTo>
                        <a:lnTo>
                          <a:pt x="102602" y="14330"/>
                        </a:lnTo>
                        <a:lnTo>
                          <a:pt x="102602" y="14311"/>
                        </a:lnTo>
                        <a:lnTo>
                          <a:pt x="102630" y="14311"/>
                        </a:lnTo>
                        <a:lnTo>
                          <a:pt x="102630" y="14292"/>
                        </a:lnTo>
                        <a:lnTo>
                          <a:pt x="102676" y="14292"/>
                        </a:lnTo>
                        <a:lnTo>
                          <a:pt x="102676" y="14283"/>
                        </a:lnTo>
                        <a:lnTo>
                          <a:pt x="102722" y="14283"/>
                        </a:lnTo>
                        <a:lnTo>
                          <a:pt x="102722" y="14265"/>
                        </a:lnTo>
                        <a:lnTo>
                          <a:pt x="102769" y="14265"/>
                        </a:lnTo>
                        <a:lnTo>
                          <a:pt x="102769" y="14246"/>
                        </a:lnTo>
                        <a:lnTo>
                          <a:pt x="102815" y="14246"/>
                        </a:lnTo>
                        <a:lnTo>
                          <a:pt x="102815" y="14237"/>
                        </a:lnTo>
                        <a:lnTo>
                          <a:pt x="102861" y="14237"/>
                        </a:lnTo>
                        <a:lnTo>
                          <a:pt x="102861" y="14218"/>
                        </a:lnTo>
                        <a:lnTo>
                          <a:pt x="102907" y="14218"/>
                        </a:lnTo>
                        <a:lnTo>
                          <a:pt x="102907" y="14200"/>
                        </a:lnTo>
                        <a:lnTo>
                          <a:pt x="102954" y="14200"/>
                        </a:lnTo>
                        <a:lnTo>
                          <a:pt x="102954" y="14191"/>
                        </a:lnTo>
                        <a:lnTo>
                          <a:pt x="103019" y="14191"/>
                        </a:lnTo>
                        <a:lnTo>
                          <a:pt x="103019" y="14172"/>
                        </a:lnTo>
                        <a:lnTo>
                          <a:pt x="103074" y="14172"/>
                        </a:lnTo>
                        <a:lnTo>
                          <a:pt x="103074" y="14154"/>
                        </a:lnTo>
                        <a:lnTo>
                          <a:pt x="103158" y="14154"/>
                        </a:lnTo>
                        <a:lnTo>
                          <a:pt x="103158" y="14144"/>
                        </a:lnTo>
                        <a:lnTo>
                          <a:pt x="103232" y="14144"/>
                        </a:lnTo>
                        <a:lnTo>
                          <a:pt x="103232" y="14126"/>
                        </a:lnTo>
                        <a:lnTo>
                          <a:pt x="103343" y="14126"/>
                        </a:lnTo>
                        <a:lnTo>
                          <a:pt x="103343" y="14107"/>
                        </a:lnTo>
                        <a:lnTo>
                          <a:pt x="103463" y="14107"/>
                        </a:lnTo>
                        <a:lnTo>
                          <a:pt x="103463" y="14098"/>
                        </a:lnTo>
                        <a:lnTo>
                          <a:pt x="104000" y="14098"/>
                        </a:lnTo>
                        <a:lnTo>
                          <a:pt x="104000" y="14107"/>
                        </a:lnTo>
                        <a:lnTo>
                          <a:pt x="104158" y="14107"/>
                        </a:lnTo>
                        <a:lnTo>
                          <a:pt x="104158" y="14126"/>
                        </a:lnTo>
                        <a:lnTo>
                          <a:pt x="104232" y="14126"/>
                        </a:lnTo>
                        <a:lnTo>
                          <a:pt x="104232" y="14144"/>
                        </a:lnTo>
                        <a:lnTo>
                          <a:pt x="104315" y="14144"/>
                        </a:lnTo>
                        <a:lnTo>
                          <a:pt x="104315" y="14154"/>
                        </a:lnTo>
                        <a:lnTo>
                          <a:pt x="104389" y="14154"/>
                        </a:lnTo>
                        <a:lnTo>
                          <a:pt x="104389" y="14172"/>
                        </a:lnTo>
                        <a:lnTo>
                          <a:pt x="104464" y="14172"/>
                        </a:lnTo>
                        <a:lnTo>
                          <a:pt x="104464" y="14191"/>
                        </a:lnTo>
                        <a:lnTo>
                          <a:pt x="104528" y="14191"/>
                        </a:lnTo>
                        <a:lnTo>
                          <a:pt x="104528" y="14200"/>
                        </a:lnTo>
                        <a:lnTo>
                          <a:pt x="104575" y="14200"/>
                        </a:lnTo>
                        <a:lnTo>
                          <a:pt x="104575" y="14218"/>
                        </a:lnTo>
                        <a:lnTo>
                          <a:pt x="104621" y="14218"/>
                        </a:lnTo>
                        <a:lnTo>
                          <a:pt x="104621" y="14237"/>
                        </a:lnTo>
                        <a:lnTo>
                          <a:pt x="104667" y="14237"/>
                        </a:lnTo>
                        <a:lnTo>
                          <a:pt x="104667" y="14246"/>
                        </a:lnTo>
                        <a:lnTo>
                          <a:pt x="104714" y="14246"/>
                        </a:lnTo>
                        <a:lnTo>
                          <a:pt x="104714" y="14265"/>
                        </a:lnTo>
                        <a:lnTo>
                          <a:pt x="104760" y="14265"/>
                        </a:lnTo>
                        <a:lnTo>
                          <a:pt x="104760" y="14283"/>
                        </a:lnTo>
                        <a:lnTo>
                          <a:pt x="104806" y="14283"/>
                        </a:lnTo>
                        <a:lnTo>
                          <a:pt x="104806" y="14292"/>
                        </a:lnTo>
                        <a:lnTo>
                          <a:pt x="104834" y="14292"/>
                        </a:lnTo>
                        <a:lnTo>
                          <a:pt x="104834" y="14311"/>
                        </a:lnTo>
                        <a:lnTo>
                          <a:pt x="104880" y="14311"/>
                        </a:lnTo>
                        <a:lnTo>
                          <a:pt x="104880" y="14330"/>
                        </a:lnTo>
                        <a:lnTo>
                          <a:pt x="104917" y="14330"/>
                        </a:lnTo>
                        <a:lnTo>
                          <a:pt x="104917" y="14339"/>
                        </a:lnTo>
                        <a:lnTo>
                          <a:pt x="104945" y="14339"/>
                        </a:lnTo>
                        <a:lnTo>
                          <a:pt x="104945" y="14357"/>
                        </a:lnTo>
                        <a:lnTo>
                          <a:pt x="104973" y="14357"/>
                        </a:lnTo>
                        <a:lnTo>
                          <a:pt x="104973" y="14376"/>
                        </a:lnTo>
                        <a:lnTo>
                          <a:pt x="105010" y="14376"/>
                        </a:lnTo>
                        <a:lnTo>
                          <a:pt x="105010" y="14385"/>
                        </a:lnTo>
                        <a:lnTo>
                          <a:pt x="105056" y="14385"/>
                        </a:lnTo>
                        <a:lnTo>
                          <a:pt x="105056" y="14404"/>
                        </a:lnTo>
                        <a:lnTo>
                          <a:pt x="105084" y="14404"/>
                        </a:lnTo>
                        <a:lnTo>
                          <a:pt x="105084" y="14422"/>
                        </a:lnTo>
                        <a:lnTo>
                          <a:pt x="105112" y="14422"/>
                        </a:lnTo>
                        <a:lnTo>
                          <a:pt x="105112" y="14431"/>
                        </a:lnTo>
                        <a:lnTo>
                          <a:pt x="105149" y="14431"/>
                        </a:lnTo>
                        <a:lnTo>
                          <a:pt x="105149" y="14450"/>
                        </a:lnTo>
                        <a:lnTo>
                          <a:pt x="105158" y="14450"/>
                        </a:lnTo>
                        <a:lnTo>
                          <a:pt x="105158" y="14468"/>
                        </a:lnTo>
                        <a:lnTo>
                          <a:pt x="105177" y="14468"/>
                        </a:lnTo>
                        <a:lnTo>
                          <a:pt x="105177" y="14385"/>
                        </a:lnTo>
                        <a:lnTo>
                          <a:pt x="105158" y="14385"/>
                        </a:lnTo>
                        <a:lnTo>
                          <a:pt x="105158" y="14218"/>
                        </a:lnTo>
                        <a:lnTo>
                          <a:pt x="105177" y="14218"/>
                        </a:lnTo>
                        <a:lnTo>
                          <a:pt x="105177" y="13802"/>
                        </a:lnTo>
                        <a:lnTo>
                          <a:pt x="105195" y="13802"/>
                        </a:lnTo>
                        <a:lnTo>
                          <a:pt x="105195" y="13663"/>
                        </a:lnTo>
                        <a:lnTo>
                          <a:pt x="105205" y="13663"/>
                        </a:lnTo>
                        <a:lnTo>
                          <a:pt x="105205" y="13505"/>
                        </a:lnTo>
                        <a:lnTo>
                          <a:pt x="105223" y="13505"/>
                        </a:lnTo>
                        <a:lnTo>
                          <a:pt x="105223" y="13357"/>
                        </a:lnTo>
                        <a:lnTo>
                          <a:pt x="105242" y="13357"/>
                        </a:lnTo>
                        <a:lnTo>
                          <a:pt x="105242" y="13264"/>
                        </a:lnTo>
                        <a:lnTo>
                          <a:pt x="105251" y="13264"/>
                        </a:lnTo>
                        <a:lnTo>
                          <a:pt x="105251" y="13181"/>
                        </a:lnTo>
                        <a:lnTo>
                          <a:pt x="105269" y="13181"/>
                        </a:lnTo>
                        <a:lnTo>
                          <a:pt x="105269" y="13107"/>
                        </a:lnTo>
                        <a:lnTo>
                          <a:pt x="105288" y="13107"/>
                        </a:lnTo>
                        <a:lnTo>
                          <a:pt x="105288" y="13033"/>
                        </a:lnTo>
                        <a:lnTo>
                          <a:pt x="105297" y="13033"/>
                        </a:lnTo>
                        <a:lnTo>
                          <a:pt x="105297" y="12949"/>
                        </a:lnTo>
                        <a:lnTo>
                          <a:pt x="105316" y="12949"/>
                        </a:lnTo>
                        <a:lnTo>
                          <a:pt x="105316" y="12875"/>
                        </a:lnTo>
                        <a:lnTo>
                          <a:pt x="105334" y="12875"/>
                        </a:lnTo>
                        <a:lnTo>
                          <a:pt x="105334" y="12801"/>
                        </a:lnTo>
                        <a:lnTo>
                          <a:pt x="105344" y="12801"/>
                        </a:lnTo>
                        <a:lnTo>
                          <a:pt x="105344" y="12736"/>
                        </a:lnTo>
                        <a:lnTo>
                          <a:pt x="105362" y="12736"/>
                        </a:lnTo>
                        <a:lnTo>
                          <a:pt x="105362" y="12690"/>
                        </a:lnTo>
                        <a:lnTo>
                          <a:pt x="105381" y="12690"/>
                        </a:lnTo>
                        <a:lnTo>
                          <a:pt x="105381" y="12625"/>
                        </a:lnTo>
                        <a:lnTo>
                          <a:pt x="105390" y="12625"/>
                        </a:lnTo>
                        <a:lnTo>
                          <a:pt x="105390" y="12579"/>
                        </a:lnTo>
                        <a:lnTo>
                          <a:pt x="105408" y="12579"/>
                        </a:lnTo>
                        <a:lnTo>
                          <a:pt x="105408" y="12523"/>
                        </a:lnTo>
                        <a:lnTo>
                          <a:pt x="105427" y="12523"/>
                        </a:lnTo>
                        <a:lnTo>
                          <a:pt x="105427" y="12477"/>
                        </a:lnTo>
                        <a:lnTo>
                          <a:pt x="105436" y="12477"/>
                        </a:lnTo>
                        <a:lnTo>
                          <a:pt x="105436" y="12412"/>
                        </a:lnTo>
                        <a:lnTo>
                          <a:pt x="105455" y="12412"/>
                        </a:lnTo>
                        <a:lnTo>
                          <a:pt x="105455" y="12366"/>
                        </a:lnTo>
                        <a:lnTo>
                          <a:pt x="105473" y="12366"/>
                        </a:lnTo>
                        <a:lnTo>
                          <a:pt x="105473" y="12320"/>
                        </a:lnTo>
                        <a:lnTo>
                          <a:pt x="105482" y="12320"/>
                        </a:lnTo>
                        <a:lnTo>
                          <a:pt x="105482" y="12273"/>
                        </a:lnTo>
                        <a:lnTo>
                          <a:pt x="105501" y="12273"/>
                        </a:lnTo>
                        <a:lnTo>
                          <a:pt x="105501" y="12227"/>
                        </a:lnTo>
                        <a:lnTo>
                          <a:pt x="105520" y="12227"/>
                        </a:lnTo>
                        <a:lnTo>
                          <a:pt x="105520" y="12199"/>
                        </a:lnTo>
                        <a:lnTo>
                          <a:pt x="105529" y="12199"/>
                        </a:lnTo>
                        <a:lnTo>
                          <a:pt x="105529" y="12153"/>
                        </a:lnTo>
                        <a:lnTo>
                          <a:pt x="105547" y="12153"/>
                        </a:lnTo>
                        <a:lnTo>
                          <a:pt x="105547" y="12107"/>
                        </a:lnTo>
                        <a:lnTo>
                          <a:pt x="105566" y="12107"/>
                        </a:lnTo>
                        <a:lnTo>
                          <a:pt x="105566" y="12069"/>
                        </a:lnTo>
                        <a:lnTo>
                          <a:pt x="105575" y="12069"/>
                        </a:lnTo>
                        <a:lnTo>
                          <a:pt x="105575" y="12023"/>
                        </a:lnTo>
                        <a:lnTo>
                          <a:pt x="105594" y="12023"/>
                        </a:lnTo>
                        <a:lnTo>
                          <a:pt x="105594" y="11995"/>
                        </a:lnTo>
                        <a:lnTo>
                          <a:pt x="105612" y="11995"/>
                        </a:lnTo>
                        <a:lnTo>
                          <a:pt x="105612" y="11968"/>
                        </a:lnTo>
                        <a:lnTo>
                          <a:pt x="105621" y="11968"/>
                        </a:lnTo>
                        <a:lnTo>
                          <a:pt x="105621" y="11921"/>
                        </a:lnTo>
                        <a:lnTo>
                          <a:pt x="105640" y="11921"/>
                        </a:lnTo>
                        <a:lnTo>
                          <a:pt x="105640" y="11884"/>
                        </a:lnTo>
                        <a:lnTo>
                          <a:pt x="105658" y="11884"/>
                        </a:lnTo>
                        <a:lnTo>
                          <a:pt x="105658" y="11838"/>
                        </a:lnTo>
                        <a:lnTo>
                          <a:pt x="105668" y="11838"/>
                        </a:lnTo>
                        <a:lnTo>
                          <a:pt x="105668" y="11810"/>
                        </a:lnTo>
                        <a:lnTo>
                          <a:pt x="105686" y="11810"/>
                        </a:lnTo>
                        <a:lnTo>
                          <a:pt x="105686" y="11782"/>
                        </a:lnTo>
                        <a:lnTo>
                          <a:pt x="105705" y="11782"/>
                        </a:lnTo>
                        <a:lnTo>
                          <a:pt x="105705" y="11745"/>
                        </a:lnTo>
                        <a:lnTo>
                          <a:pt x="105714" y="11745"/>
                        </a:lnTo>
                        <a:lnTo>
                          <a:pt x="105714" y="11718"/>
                        </a:lnTo>
                        <a:lnTo>
                          <a:pt x="105733" y="11718"/>
                        </a:lnTo>
                        <a:lnTo>
                          <a:pt x="105733" y="11690"/>
                        </a:lnTo>
                        <a:lnTo>
                          <a:pt x="105751" y="11690"/>
                        </a:lnTo>
                        <a:lnTo>
                          <a:pt x="105751" y="11653"/>
                        </a:lnTo>
                        <a:lnTo>
                          <a:pt x="105760" y="11653"/>
                        </a:lnTo>
                        <a:lnTo>
                          <a:pt x="105760" y="11625"/>
                        </a:lnTo>
                        <a:lnTo>
                          <a:pt x="105779" y="11625"/>
                        </a:lnTo>
                        <a:lnTo>
                          <a:pt x="105779" y="11597"/>
                        </a:lnTo>
                        <a:lnTo>
                          <a:pt x="105797" y="11597"/>
                        </a:lnTo>
                        <a:lnTo>
                          <a:pt x="105797" y="11560"/>
                        </a:lnTo>
                        <a:lnTo>
                          <a:pt x="105807" y="11560"/>
                        </a:lnTo>
                        <a:lnTo>
                          <a:pt x="105807" y="11532"/>
                        </a:lnTo>
                        <a:lnTo>
                          <a:pt x="105825" y="11532"/>
                        </a:lnTo>
                        <a:lnTo>
                          <a:pt x="105825" y="11504"/>
                        </a:lnTo>
                        <a:lnTo>
                          <a:pt x="105844" y="11504"/>
                        </a:lnTo>
                        <a:lnTo>
                          <a:pt x="105844" y="11467"/>
                        </a:lnTo>
                        <a:lnTo>
                          <a:pt x="105853" y="11467"/>
                        </a:lnTo>
                        <a:lnTo>
                          <a:pt x="105853" y="11440"/>
                        </a:lnTo>
                        <a:lnTo>
                          <a:pt x="105871" y="11440"/>
                        </a:lnTo>
                        <a:lnTo>
                          <a:pt x="105871" y="11412"/>
                        </a:lnTo>
                        <a:lnTo>
                          <a:pt x="105890" y="11412"/>
                        </a:lnTo>
                        <a:lnTo>
                          <a:pt x="105890" y="11375"/>
                        </a:lnTo>
                        <a:lnTo>
                          <a:pt x="105899" y="11375"/>
                        </a:lnTo>
                        <a:lnTo>
                          <a:pt x="105899" y="11347"/>
                        </a:lnTo>
                        <a:lnTo>
                          <a:pt x="105918" y="11347"/>
                        </a:lnTo>
                        <a:lnTo>
                          <a:pt x="105918" y="11319"/>
                        </a:lnTo>
                        <a:lnTo>
                          <a:pt x="105936" y="11319"/>
                        </a:lnTo>
                        <a:lnTo>
                          <a:pt x="105936" y="11282"/>
                        </a:lnTo>
                        <a:lnTo>
                          <a:pt x="105946" y="11282"/>
                        </a:lnTo>
                        <a:lnTo>
                          <a:pt x="105946" y="11273"/>
                        </a:lnTo>
                        <a:lnTo>
                          <a:pt x="105964" y="11273"/>
                        </a:lnTo>
                        <a:lnTo>
                          <a:pt x="105964" y="11236"/>
                        </a:lnTo>
                        <a:lnTo>
                          <a:pt x="105983" y="11236"/>
                        </a:lnTo>
                        <a:lnTo>
                          <a:pt x="105983" y="11208"/>
                        </a:lnTo>
                        <a:lnTo>
                          <a:pt x="105992" y="11208"/>
                        </a:lnTo>
                        <a:lnTo>
                          <a:pt x="105992" y="11190"/>
                        </a:lnTo>
                        <a:lnTo>
                          <a:pt x="106010" y="11190"/>
                        </a:lnTo>
                        <a:lnTo>
                          <a:pt x="106010" y="11162"/>
                        </a:lnTo>
                        <a:lnTo>
                          <a:pt x="106029" y="11162"/>
                        </a:lnTo>
                        <a:lnTo>
                          <a:pt x="106029" y="11134"/>
                        </a:lnTo>
                        <a:lnTo>
                          <a:pt x="106038" y="11134"/>
                        </a:lnTo>
                        <a:lnTo>
                          <a:pt x="106038" y="11115"/>
                        </a:lnTo>
                        <a:lnTo>
                          <a:pt x="106057" y="11115"/>
                        </a:lnTo>
                        <a:lnTo>
                          <a:pt x="106057" y="11088"/>
                        </a:lnTo>
                        <a:lnTo>
                          <a:pt x="106075" y="11088"/>
                        </a:lnTo>
                        <a:lnTo>
                          <a:pt x="106075" y="11051"/>
                        </a:lnTo>
                        <a:lnTo>
                          <a:pt x="106085" y="11051"/>
                        </a:lnTo>
                        <a:lnTo>
                          <a:pt x="106085" y="11041"/>
                        </a:lnTo>
                        <a:lnTo>
                          <a:pt x="106103" y="11041"/>
                        </a:lnTo>
                        <a:lnTo>
                          <a:pt x="106103" y="11004"/>
                        </a:lnTo>
                        <a:lnTo>
                          <a:pt x="106122" y="11004"/>
                        </a:lnTo>
                        <a:lnTo>
                          <a:pt x="106122" y="10977"/>
                        </a:lnTo>
                        <a:lnTo>
                          <a:pt x="106131" y="10977"/>
                        </a:lnTo>
                        <a:lnTo>
                          <a:pt x="106131" y="10958"/>
                        </a:lnTo>
                        <a:lnTo>
                          <a:pt x="106149" y="10958"/>
                        </a:lnTo>
                        <a:lnTo>
                          <a:pt x="106149" y="10930"/>
                        </a:lnTo>
                        <a:lnTo>
                          <a:pt x="106168" y="10930"/>
                        </a:lnTo>
                        <a:lnTo>
                          <a:pt x="106168" y="10912"/>
                        </a:lnTo>
                        <a:lnTo>
                          <a:pt x="106177" y="10912"/>
                        </a:lnTo>
                        <a:lnTo>
                          <a:pt x="106177" y="10884"/>
                        </a:lnTo>
                        <a:lnTo>
                          <a:pt x="106196" y="10884"/>
                        </a:lnTo>
                        <a:lnTo>
                          <a:pt x="106196" y="10865"/>
                        </a:lnTo>
                        <a:lnTo>
                          <a:pt x="106214" y="10865"/>
                        </a:lnTo>
                        <a:lnTo>
                          <a:pt x="106214" y="10838"/>
                        </a:lnTo>
                        <a:lnTo>
                          <a:pt x="106223" y="10838"/>
                        </a:lnTo>
                        <a:lnTo>
                          <a:pt x="106223" y="10819"/>
                        </a:lnTo>
                        <a:lnTo>
                          <a:pt x="106242" y="10819"/>
                        </a:lnTo>
                        <a:lnTo>
                          <a:pt x="106242" y="10810"/>
                        </a:lnTo>
                        <a:lnTo>
                          <a:pt x="106261" y="10810"/>
                        </a:lnTo>
                        <a:lnTo>
                          <a:pt x="106261" y="10773"/>
                        </a:lnTo>
                        <a:lnTo>
                          <a:pt x="106270" y="10773"/>
                        </a:lnTo>
                        <a:lnTo>
                          <a:pt x="106270" y="10763"/>
                        </a:lnTo>
                        <a:lnTo>
                          <a:pt x="106288" y="10763"/>
                        </a:lnTo>
                        <a:lnTo>
                          <a:pt x="106288" y="10745"/>
                        </a:lnTo>
                        <a:lnTo>
                          <a:pt x="106307" y="10745"/>
                        </a:lnTo>
                        <a:lnTo>
                          <a:pt x="106307" y="10717"/>
                        </a:lnTo>
                        <a:lnTo>
                          <a:pt x="106316" y="10717"/>
                        </a:lnTo>
                        <a:lnTo>
                          <a:pt x="106316" y="10699"/>
                        </a:lnTo>
                        <a:lnTo>
                          <a:pt x="106335" y="10699"/>
                        </a:lnTo>
                        <a:lnTo>
                          <a:pt x="106335" y="10671"/>
                        </a:lnTo>
                        <a:lnTo>
                          <a:pt x="106353" y="10671"/>
                        </a:lnTo>
                        <a:lnTo>
                          <a:pt x="106353" y="10652"/>
                        </a:lnTo>
                        <a:lnTo>
                          <a:pt x="106362" y="10652"/>
                        </a:lnTo>
                        <a:lnTo>
                          <a:pt x="106362" y="10634"/>
                        </a:lnTo>
                        <a:lnTo>
                          <a:pt x="106381" y="10634"/>
                        </a:lnTo>
                        <a:lnTo>
                          <a:pt x="106381" y="10606"/>
                        </a:lnTo>
                        <a:lnTo>
                          <a:pt x="106399" y="10606"/>
                        </a:lnTo>
                        <a:lnTo>
                          <a:pt x="106399" y="10587"/>
                        </a:lnTo>
                        <a:lnTo>
                          <a:pt x="106409" y="10587"/>
                        </a:lnTo>
                        <a:lnTo>
                          <a:pt x="106409" y="10578"/>
                        </a:lnTo>
                        <a:lnTo>
                          <a:pt x="106427" y="10578"/>
                        </a:lnTo>
                        <a:lnTo>
                          <a:pt x="106427" y="10541"/>
                        </a:lnTo>
                        <a:lnTo>
                          <a:pt x="106446" y="10541"/>
                        </a:lnTo>
                        <a:lnTo>
                          <a:pt x="106446" y="10532"/>
                        </a:lnTo>
                        <a:lnTo>
                          <a:pt x="106455" y="10532"/>
                        </a:lnTo>
                        <a:lnTo>
                          <a:pt x="106455" y="10513"/>
                        </a:lnTo>
                        <a:lnTo>
                          <a:pt x="106474" y="10513"/>
                        </a:lnTo>
                        <a:lnTo>
                          <a:pt x="106474" y="10486"/>
                        </a:lnTo>
                        <a:lnTo>
                          <a:pt x="106492" y="10486"/>
                        </a:lnTo>
                        <a:lnTo>
                          <a:pt x="106492" y="10467"/>
                        </a:lnTo>
                        <a:lnTo>
                          <a:pt x="106501" y="10467"/>
                        </a:lnTo>
                        <a:lnTo>
                          <a:pt x="106501" y="10449"/>
                        </a:lnTo>
                        <a:lnTo>
                          <a:pt x="106520" y="10449"/>
                        </a:lnTo>
                        <a:lnTo>
                          <a:pt x="106520" y="10439"/>
                        </a:lnTo>
                        <a:lnTo>
                          <a:pt x="106538" y="10439"/>
                        </a:lnTo>
                        <a:lnTo>
                          <a:pt x="106538" y="10421"/>
                        </a:lnTo>
                        <a:lnTo>
                          <a:pt x="106548" y="10421"/>
                        </a:lnTo>
                        <a:lnTo>
                          <a:pt x="106548" y="10402"/>
                        </a:lnTo>
                        <a:lnTo>
                          <a:pt x="106566" y="10402"/>
                        </a:lnTo>
                        <a:lnTo>
                          <a:pt x="106566" y="10374"/>
                        </a:lnTo>
                        <a:lnTo>
                          <a:pt x="106585" y="10374"/>
                        </a:lnTo>
                        <a:lnTo>
                          <a:pt x="106585" y="10356"/>
                        </a:lnTo>
                        <a:lnTo>
                          <a:pt x="106594" y="10356"/>
                        </a:lnTo>
                        <a:lnTo>
                          <a:pt x="106594" y="10347"/>
                        </a:lnTo>
                        <a:lnTo>
                          <a:pt x="106613" y="10347"/>
                        </a:lnTo>
                        <a:lnTo>
                          <a:pt x="106613" y="10328"/>
                        </a:lnTo>
                        <a:lnTo>
                          <a:pt x="106631" y="10328"/>
                        </a:lnTo>
                        <a:lnTo>
                          <a:pt x="106631" y="10310"/>
                        </a:lnTo>
                        <a:lnTo>
                          <a:pt x="106640" y="10310"/>
                        </a:lnTo>
                        <a:lnTo>
                          <a:pt x="106640" y="10300"/>
                        </a:lnTo>
                        <a:lnTo>
                          <a:pt x="106659" y="10300"/>
                        </a:lnTo>
                        <a:lnTo>
                          <a:pt x="106659" y="10263"/>
                        </a:lnTo>
                        <a:lnTo>
                          <a:pt x="106677" y="10263"/>
                        </a:lnTo>
                        <a:lnTo>
                          <a:pt x="106677" y="10254"/>
                        </a:lnTo>
                        <a:lnTo>
                          <a:pt x="106687" y="10254"/>
                        </a:lnTo>
                        <a:lnTo>
                          <a:pt x="106687" y="10236"/>
                        </a:lnTo>
                        <a:lnTo>
                          <a:pt x="106705" y="10236"/>
                        </a:lnTo>
                        <a:lnTo>
                          <a:pt x="106705" y="10217"/>
                        </a:lnTo>
                        <a:lnTo>
                          <a:pt x="106724" y="10217"/>
                        </a:lnTo>
                        <a:lnTo>
                          <a:pt x="106724" y="10208"/>
                        </a:lnTo>
                        <a:lnTo>
                          <a:pt x="106733" y="10208"/>
                        </a:lnTo>
                        <a:lnTo>
                          <a:pt x="106733" y="10189"/>
                        </a:lnTo>
                        <a:lnTo>
                          <a:pt x="106751" y="10189"/>
                        </a:lnTo>
                        <a:lnTo>
                          <a:pt x="106751" y="10161"/>
                        </a:lnTo>
                        <a:lnTo>
                          <a:pt x="106770" y="10161"/>
                        </a:lnTo>
                        <a:lnTo>
                          <a:pt x="106770" y="10143"/>
                        </a:lnTo>
                        <a:lnTo>
                          <a:pt x="106779" y="10143"/>
                        </a:lnTo>
                        <a:lnTo>
                          <a:pt x="106779" y="10124"/>
                        </a:lnTo>
                        <a:lnTo>
                          <a:pt x="106798" y="10124"/>
                        </a:lnTo>
                        <a:lnTo>
                          <a:pt x="106798" y="10115"/>
                        </a:lnTo>
                        <a:lnTo>
                          <a:pt x="106816" y="10115"/>
                        </a:lnTo>
                        <a:lnTo>
                          <a:pt x="106816" y="10097"/>
                        </a:lnTo>
                        <a:lnTo>
                          <a:pt x="106826" y="10097"/>
                        </a:lnTo>
                        <a:lnTo>
                          <a:pt x="106826" y="10078"/>
                        </a:lnTo>
                        <a:lnTo>
                          <a:pt x="106844" y="10078"/>
                        </a:lnTo>
                        <a:lnTo>
                          <a:pt x="106844" y="10069"/>
                        </a:lnTo>
                        <a:lnTo>
                          <a:pt x="106863" y="10069"/>
                        </a:lnTo>
                        <a:lnTo>
                          <a:pt x="106863" y="10050"/>
                        </a:lnTo>
                        <a:lnTo>
                          <a:pt x="106872" y="10050"/>
                        </a:lnTo>
                        <a:lnTo>
                          <a:pt x="106872" y="10032"/>
                        </a:lnTo>
                        <a:lnTo>
                          <a:pt x="106890" y="10032"/>
                        </a:lnTo>
                        <a:lnTo>
                          <a:pt x="106890" y="10022"/>
                        </a:lnTo>
                        <a:lnTo>
                          <a:pt x="106909" y="10022"/>
                        </a:lnTo>
                        <a:lnTo>
                          <a:pt x="106909" y="10004"/>
                        </a:lnTo>
                        <a:lnTo>
                          <a:pt x="106918" y="10004"/>
                        </a:lnTo>
                        <a:lnTo>
                          <a:pt x="106918" y="9985"/>
                        </a:lnTo>
                        <a:lnTo>
                          <a:pt x="106937" y="9985"/>
                        </a:lnTo>
                        <a:lnTo>
                          <a:pt x="106937" y="9976"/>
                        </a:lnTo>
                        <a:lnTo>
                          <a:pt x="106955" y="9976"/>
                        </a:lnTo>
                        <a:lnTo>
                          <a:pt x="106955" y="9958"/>
                        </a:lnTo>
                        <a:lnTo>
                          <a:pt x="106964" y="9958"/>
                        </a:lnTo>
                        <a:lnTo>
                          <a:pt x="106964" y="9939"/>
                        </a:lnTo>
                        <a:lnTo>
                          <a:pt x="106983" y="9939"/>
                        </a:lnTo>
                        <a:lnTo>
                          <a:pt x="106983" y="9930"/>
                        </a:lnTo>
                        <a:lnTo>
                          <a:pt x="107002" y="9930"/>
                        </a:lnTo>
                        <a:lnTo>
                          <a:pt x="107002" y="9911"/>
                        </a:lnTo>
                        <a:lnTo>
                          <a:pt x="107011" y="9911"/>
                        </a:lnTo>
                        <a:lnTo>
                          <a:pt x="107011" y="9893"/>
                        </a:lnTo>
                        <a:lnTo>
                          <a:pt x="107029" y="9893"/>
                        </a:lnTo>
                        <a:lnTo>
                          <a:pt x="107029" y="9884"/>
                        </a:lnTo>
                        <a:lnTo>
                          <a:pt x="107048" y="9884"/>
                        </a:lnTo>
                        <a:lnTo>
                          <a:pt x="107048" y="9865"/>
                        </a:lnTo>
                        <a:lnTo>
                          <a:pt x="107057" y="9865"/>
                        </a:lnTo>
                        <a:lnTo>
                          <a:pt x="107057" y="9846"/>
                        </a:lnTo>
                        <a:lnTo>
                          <a:pt x="107076" y="9846"/>
                        </a:lnTo>
                        <a:lnTo>
                          <a:pt x="107076" y="9837"/>
                        </a:lnTo>
                        <a:lnTo>
                          <a:pt x="107094" y="9837"/>
                        </a:lnTo>
                        <a:lnTo>
                          <a:pt x="107094" y="9819"/>
                        </a:lnTo>
                        <a:lnTo>
                          <a:pt x="107103" y="9819"/>
                        </a:lnTo>
                        <a:lnTo>
                          <a:pt x="107103" y="9800"/>
                        </a:lnTo>
                        <a:lnTo>
                          <a:pt x="107122" y="9800"/>
                        </a:lnTo>
                        <a:lnTo>
                          <a:pt x="107122" y="9791"/>
                        </a:lnTo>
                        <a:lnTo>
                          <a:pt x="107140" y="9791"/>
                        </a:lnTo>
                        <a:lnTo>
                          <a:pt x="107140" y="9772"/>
                        </a:lnTo>
                        <a:lnTo>
                          <a:pt x="107150" y="9772"/>
                        </a:lnTo>
                        <a:lnTo>
                          <a:pt x="107150" y="9754"/>
                        </a:lnTo>
                        <a:lnTo>
                          <a:pt x="107187" y="9754"/>
                        </a:lnTo>
                        <a:lnTo>
                          <a:pt x="107187" y="9745"/>
                        </a:lnTo>
                        <a:lnTo>
                          <a:pt x="107196" y="9745"/>
                        </a:lnTo>
                        <a:lnTo>
                          <a:pt x="107196" y="9726"/>
                        </a:lnTo>
                        <a:lnTo>
                          <a:pt x="107215" y="9726"/>
                        </a:lnTo>
                        <a:lnTo>
                          <a:pt x="107215" y="9708"/>
                        </a:lnTo>
                        <a:lnTo>
                          <a:pt x="107233" y="9708"/>
                        </a:lnTo>
                        <a:lnTo>
                          <a:pt x="107233" y="9698"/>
                        </a:lnTo>
                        <a:lnTo>
                          <a:pt x="107242" y="9698"/>
                        </a:lnTo>
                        <a:lnTo>
                          <a:pt x="107242" y="9680"/>
                        </a:lnTo>
                        <a:lnTo>
                          <a:pt x="107279" y="9680"/>
                        </a:lnTo>
                        <a:lnTo>
                          <a:pt x="107279" y="9661"/>
                        </a:lnTo>
                        <a:lnTo>
                          <a:pt x="107289" y="9661"/>
                        </a:lnTo>
                        <a:lnTo>
                          <a:pt x="107289" y="9652"/>
                        </a:lnTo>
                        <a:lnTo>
                          <a:pt x="107307" y="9652"/>
                        </a:lnTo>
                        <a:lnTo>
                          <a:pt x="107307" y="9633"/>
                        </a:lnTo>
                        <a:lnTo>
                          <a:pt x="107326" y="9633"/>
                        </a:lnTo>
                        <a:lnTo>
                          <a:pt x="107326" y="9615"/>
                        </a:lnTo>
                        <a:lnTo>
                          <a:pt x="107335" y="9615"/>
                        </a:lnTo>
                        <a:lnTo>
                          <a:pt x="107335" y="9606"/>
                        </a:lnTo>
                        <a:lnTo>
                          <a:pt x="107372" y="9606"/>
                        </a:lnTo>
                        <a:lnTo>
                          <a:pt x="107372" y="9587"/>
                        </a:lnTo>
                        <a:lnTo>
                          <a:pt x="107381" y="9587"/>
                        </a:lnTo>
                        <a:lnTo>
                          <a:pt x="107381" y="9569"/>
                        </a:lnTo>
                        <a:lnTo>
                          <a:pt x="107400" y="9569"/>
                        </a:lnTo>
                        <a:lnTo>
                          <a:pt x="107400" y="9559"/>
                        </a:lnTo>
                        <a:lnTo>
                          <a:pt x="107418" y="9559"/>
                        </a:lnTo>
                        <a:lnTo>
                          <a:pt x="107418" y="9541"/>
                        </a:lnTo>
                        <a:lnTo>
                          <a:pt x="107428" y="9541"/>
                        </a:lnTo>
                        <a:lnTo>
                          <a:pt x="107428" y="9522"/>
                        </a:lnTo>
                        <a:lnTo>
                          <a:pt x="107465" y="9522"/>
                        </a:lnTo>
                        <a:lnTo>
                          <a:pt x="107465" y="9513"/>
                        </a:lnTo>
                        <a:lnTo>
                          <a:pt x="107474" y="9513"/>
                        </a:lnTo>
                        <a:lnTo>
                          <a:pt x="107474" y="9495"/>
                        </a:lnTo>
                        <a:lnTo>
                          <a:pt x="107492" y="9495"/>
                        </a:lnTo>
                        <a:lnTo>
                          <a:pt x="107492" y="9476"/>
                        </a:lnTo>
                        <a:lnTo>
                          <a:pt x="107511" y="9476"/>
                        </a:lnTo>
                        <a:lnTo>
                          <a:pt x="107511" y="9467"/>
                        </a:lnTo>
                        <a:lnTo>
                          <a:pt x="107520" y="9467"/>
                        </a:lnTo>
                        <a:lnTo>
                          <a:pt x="107520" y="9448"/>
                        </a:lnTo>
                        <a:lnTo>
                          <a:pt x="107557" y="9448"/>
                        </a:lnTo>
                        <a:lnTo>
                          <a:pt x="107557" y="9430"/>
                        </a:lnTo>
                        <a:lnTo>
                          <a:pt x="107567" y="9430"/>
                        </a:lnTo>
                        <a:lnTo>
                          <a:pt x="107567" y="9420"/>
                        </a:lnTo>
                        <a:lnTo>
                          <a:pt x="107585" y="9420"/>
                        </a:lnTo>
                        <a:lnTo>
                          <a:pt x="107585" y="9402"/>
                        </a:lnTo>
                        <a:lnTo>
                          <a:pt x="107613" y="9402"/>
                        </a:lnTo>
                        <a:lnTo>
                          <a:pt x="107613" y="9383"/>
                        </a:lnTo>
                        <a:lnTo>
                          <a:pt x="107631" y="9383"/>
                        </a:lnTo>
                        <a:lnTo>
                          <a:pt x="107631" y="9374"/>
                        </a:lnTo>
                        <a:lnTo>
                          <a:pt x="107659" y="9374"/>
                        </a:lnTo>
                        <a:lnTo>
                          <a:pt x="107659" y="9356"/>
                        </a:lnTo>
                        <a:lnTo>
                          <a:pt x="107678" y="9356"/>
                        </a:lnTo>
                        <a:lnTo>
                          <a:pt x="107678" y="9337"/>
                        </a:lnTo>
                        <a:lnTo>
                          <a:pt x="107696" y="9337"/>
                        </a:lnTo>
                        <a:lnTo>
                          <a:pt x="107696" y="9328"/>
                        </a:lnTo>
                        <a:lnTo>
                          <a:pt x="107724" y="9328"/>
                        </a:lnTo>
                        <a:lnTo>
                          <a:pt x="107724" y="9309"/>
                        </a:lnTo>
                        <a:lnTo>
                          <a:pt x="107743" y="9309"/>
                        </a:lnTo>
                        <a:lnTo>
                          <a:pt x="107743" y="9291"/>
                        </a:lnTo>
                        <a:lnTo>
                          <a:pt x="107752" y="9291"/>
                        </a:lnTo>
                        <a:lnTo>
                          <a:pt x="107752" y="9281"/>
                        </a:lnTo>
                        <a:lnTo>
                          <a:pt x="107789" y="9281"/>
                        </a:lnTo>
                        <a:lnTo>
                          <a:pt x="107789" y="9263"/>
                        </a:lnTo>
                        <a:lnTo>
                          <a:pt x="107798" y="9263"/>
                        </a:lnTo>
                        <a:lnTo>
                          <a:pt x="107798" y="9244"/>
                        </a:lnTo>
                        <a:lnTo>
                          <a:pt x="107835" y="9244"/>
                        </a:lnTo>
                        <a:lnTo>
                          <a:pt x="107835" y="9235"/>
                        </a:lnTo>
                        <a:lnTo>
                          <a:pt x="107844" y="9235"/>
                        </a:lnTo>
                        <a:lnTo>
                          <a:pt x="107844" y="9217"/>
                        </a:lnTo>
                        <a:lnTo>
                          <a:pt x="107863" y="9217"/>
                        </a:lnTo>
                        <a:lnTo>
                          <a:pt x="107863" y="9198"/>
                        </a:lnTo>
                        <a:lnTo>
                          <a:pt x="107891" y="9198"/>
                        </a:lnTo>
                        <a:lnTo>
                          <a:pt x="107891" y="9189"/>
                        </a:lnTo>
                        <a:lnTo>
                          <a:pt x="107909" y="9189"/>
                        </a:lnTo>
                        <a:lnTo>
                          <a:pt x="107909" y="9170"/>
                        </a:lnTo>
                        <a:lnTo>
                          <a:pt x="107937" y="9170"/>
                        </a:lnTo>
                        <a:lnTo>
                          <a:pt x="107937" y="9152"/>
                        </a:lnTo>
                        <a:lnTo>
                          <a:pt x="107974" y="9152"/>
                        </a:lnTo>
                        <a:lnTo>
                          <a:pt x="107974" y="9143"/>
                        </a:lnTo>
                        <a:lnTo>
                          <a:pt x="107983" y="9143"/>
                        </a:lnTo>
                        <a:lnTo>
                          <a:pt x="107983" y="9124"/>
                        </a:lnTo>
                        <a:lnTo>
                          <a:pt x="108020" y="9124"/>
                        </a:lnTo>
                        <a:lnTo>
                          <a:pt x="108020" y="9105"/>
                        </a:lnTo>
                        <a:lnTo>
                          <a:pt x="108030" y="9105"/>
                        </a:lnTo>
                        <a:lnTo>
                          <a:pt x="108030" y="9096"/>
                        </a:lnTo>
                        <a:lnTo>
                          <a:pt x="108067" y="9096"/>
                        </a:lnTo>
                        <a:lnTo>
                          <a:pt x="108067" y="9078"/>
                        </a:lnTo>
                        <a:lnTo>
                          <a:pt x="108076" y="9078"/>
                        </a:lnTo>
                        <a:lnTo>
                          <a:pt x="108076" y="9059"/>
                        </a:lnTo>
                        <a:lnTo>
                          <a:pt x="108113" y="9059"/>
                        </a:lnTo>
                        <a:lnTo>
                          <a:pt x="108113" y="9050"/>
                        </a:lnTo>
                        <a:lnTo>
                          <a:pt x="108122" y="9050"/>
                        </a:lnTo>
                        <a:lnTo>
                          <a:pt x="108122" y="9031"/>
                        </a:lnTo>
                        <a:lnTo>
                          <a:pt x="108159" y="9031"/>
                        </a:lnTo>
                        <a:lnTo>
                          <a:pt x="108159" y="9013"/>
                        </a:lnTo>
                        <a:lnTo>
                          <a:pt x="108187" y="9013"/>
                        </a:lnTo>
                        <a:lnTo>
                          <a:pt x="108187" y="9004"/>
                        </a:lnTo>
                        <a:lnTo>
                          <a:pt x="108206" y="9004"/>
                        </a:lnTo>
                        <a:lnTo>
                          <a:pt x="108206" y="8985"/>
                        </a:lnTo>
                        <a:lnTo>
                          <a:pt x="108233" y="8985"/>
                        </a:lnTo>
                        <a:lnTo>
                          <a:pt x="108233" y="8967"/>
                        </a:lnTo>
                        <a:lnTo>
                          <a:pt x="108261" y="8967"/>
                        </a:lnTo>
                        <a:lnTo>
                          <a:pt x="108261" y="8957"/>
                        </a:lnTo>
                        <a:lnTo>
                          <a:pt x="108280" y="8957"/>
                        </a:lnTo>
                        <a:lnTo>
                          <a:pt x="108280" y="8939"/>
                        </a:lnTo>
                        <a:lnTo>
                          <a:pt x="108308" y="8939"/>
                        </a:lnTo>
                        <a:lnTo>
                          <a:pt x="108308" y="8920"/>
                        </a:lnTo>
                        <a:lnTo>
                          <a:pt x="108345" y="8920"/>
                        </a:lnTo>
                        <a:lnTo>
                          <a:pt x="108345" y="8911"/>
                        </a:lnTo>
                        <a:lnTo>
                          <a:pt x="108354" y="8911"/>
                        </a:lnTo>
                        <a:lnTo>
                          <a:pt x="108354" y="8892"/>
                        </a:lnTo>
                        <a:lnTo>
                          <a:pt x="108391" y="8892"/>
                        </a:lnTo>
                        <a:lnTo>
                          <a:pt x="108391" y="8874"/>
                        </a:lnTo>
                        <a:lnTo>
                          <a:pt x="108419" y="8874"/>
                        </a:lnTo>
                        <a:lnTo>
                          <a:pt x="108419" y="8865"/>
                        </a:lnTo>
                        <a:lnTo>
                          <a:pt x="108446" y="8865"/>
                        </a:lnTo>
                        <a:lnTo>
                          <a:pt x="108446" y="8846"/>
                        </a:lnTo>
                        <a:lnTo>
                          <a:pt x="108484" y="8846"/>
                        </a:lnTo>
                        <a:lnTo>
                          <a:pt x="108484" y="8828"/>
                        </a:lnTo>
                        <a:lnTo>
                          <a:pt x="108511" y="8828"/>
                        </a:lnTo>
                        <a:lnTo>
                          <a:pt x="108511" y="8818"/>
                        </a:lnTo>
                        <a:lnTo>
                          <a:pt x="108539" y="8818"/>
                        </a:lnTo>
                        <a:lnTo>
                          <a:pt x="108539" y="8800"/>
                        </a:lnTo>
                        <a:lnTo>
                          <a:pt x="108576" y="8800"/>
                        </a:lnTo>
                        <a:lnTo>
                          <a:pt x="108576" y="8781"/>
                        </a:lnTo>
                        <a:lnTo>
                          <a:pt x="108604" y="8781"/>
                        </a:lnTo>
                        <a:lnTo>
                          <a:pt x="108604" y="8772"/>
                        </a:lnTo>
                        <a:lnTo>
                          <a:pt x="108632" y="8772"/>
                        </a:lnTo>
                        <a:lnTo>
                          <a:pt x="108632" y="8754"/>
                        </a:lnTo>
                        <a:lnTo>
                          <a:pt x="108669" y="8754"/>
                        </a:lnTo>
                        <a:lnTo>
                          <a:pt x="108669" y="8735"/>
                        </a:lnTo>
                        <a:lnTo>
                          <a:pt x="108697" y="8735"/>
                        </a:lnTo>
                        <a:lnTo>
                          <a:pt x="108697" y="8726"/>
                        </a:lnTo>
                        <a:lnTo>
                          <a:pt x="108724" y="8726"/>
                        </a:lnTo>
                        <a:lnTo>
                          <a:pt x="108724" y="8707"/>
                        </a:lnTo>
                        <a:lnTo>
                          <a:pt x="108761" y="8707"/>
                        </a:lnTo>
                        <a:lnTo>
                          <a:pt x="108761" y="8689"/>
                        </a:lnTo>
                        <a:lnTo>
                          <a:pt x="108789" y="8689"/>
                        </a:lnTo>
                        <a:lnTo>
                          <a:pt x="108789" y="8679"/>
                        </a:lnTo>
                        <a:lnTo>
                          <a:pt x="108836" y="8679"/>
                        </a:lnTo>
                        <a:lnTo>
                          <a:pt x="108836" y="8661"/>
                        </a:lnTo>
                        <a:lnTo>
                          <a:pt x="108863" y="8661"/>
                        </a:lnTo>
                        <a:lnTo>
                          <a:pt x="108863" y="8642"/>
                        </a:lnTo>
                        <a:lnTo>
                          <a:pt x="108910" y="8642"/>
                        </a:lnTo>
                        <a:lnTo>
                          <a:pt x="108910" y="8633"/>
                        </a:lnTo>
                        <a:lnTo>
                          <a:pt x="108947" y="8633"/>
                        </a:lnTo>
                        <a:lnTo>
                          <a:pt x="108947" y="8615"/>
                        </a:lnTo>
                        <a:lnTo>
                          <a:pt x="108993" y="8615"/>
                        </a:lnTo>
                        <a:lnTo>
                          <a:pt x="108993" y="8596"/>
                        </a:lnTo>
                        <a:lnTo>
                          <a:pt x="109021" y="8596"/>
                        </a:lnTo>
                        <a:lnTo>
                          <a:pt x="109021" y="8587"/>
                        </a:lnTo>
                        <a:lnTo>
                          <a:pt x="109067" y="8587"/>
                        </a:lnTo>
                        <a:lnTo>
                          <a:pt x="109067" y="8568"/>
                        </a:lnTo>
                        <a:lnTo>
                          <a:pt x="109095" y="8568"/>
                        </a:lnTo>
                        <a:lnTo>
                          <a:pt x="109095" y="8550"/>
                        </a:lnTo>
                        <a:lnTo>
                          <a:pt x="109141" y="8550"/>
                        </a:lnTo>
                        <a:lnTo>
                          <a:pt x="109141" y="8540"/>
                        </a:lnTo>
                        <a:lnTo>
                          <a:pt x="109187" y="8540"/>
                        </a:lnTo>
                        <a:lnTo>
                          <a:pt x="109187" y="8522"/>
                        </a:lnTo>
                        <a:lnTo>
                          <a:pt x="109234" y="8522"/>
                        </a:lnTo>
                        <a:lnTo>
                          <a:pt x="109234" y="8503"/>
                        </a:lnTo>
                        <a:lnTo>
                          <a:pt x="109280" y="8503"/>
                        </a:lnTo>
                        <a:lnTo>
                          <a:pt x="109280" y="8494"/>
                        </a:lnTo>
                        <a:lnTo>
                          <a:pt x="109326" y="8494"/>
                        </a:lnTo>
                        <a:lnTo>
                          <a:pt x="109326" y="8476"/>
                        </a:lnTo>
                        <a:lnTo>
                          <a:pt x="109391" y="8476"/>
                        </a:lnTo>
                        <a:lnTo>
                          <a:pt x="109391" y="8457"/>
                        </a:lnTo>
                        <a:lnTo>
                          <a:pt x="109438" y="8457"/>
                        </a:lnTo>
                        <a:lnTo>
                          <a:pt x="109438" y="8448"/>
                        </a:lnTo>
                        <a:lnTo>
                          <a:pt x="109484" y="8448"/>
                        </a:lnTo>
                        <a:lnTo>
                          <a:pt x="109484" y="8429"/>
                        </a:lnTo>
                        <a:lnTo>
                          <a:pt x="109530" y="8429"/>
                        </a:lnTo>
                        <a:lnTo>
                          <a:pt x="109530" y="8411"/>
                        </a:lnTo>
                        <a:lnTo>
                          <a:pt x="109577" y="8411"/>
                        </a:lnTo>
                        <a:lnTo>
                          <a:pt x="109577" y="8402"/>
                        </a:lnTo>
                        <a:lnTo>
                          <a:pt x="109651" y="8402"/>
                        </a:lnTo>
                        <a:lnTo>
                          <a:pt x="109651" y="8383"/>
                        </a:lnTo>
                        <a:lnTo>
                          <a:pt x="109715" y="8383"/>
                        </a:lnTo>
                        <a:lnTo>
                          <a:pt x="109715" y="8364"/>
                        </a:lnTo>
                        <a:lnTo>
                          <a:pt x="109780" y="8364"/>
                        </a:lnTo>
                        <a:lnTo>
                          <a:pt x="109780" y="8355"/>
                        </a:lnTo>
                        <a:lnTo>
                          <a:pt x="109836" y="8355"/>
                        </a:lnTo>
                        <a:lnTo>
                          <a:pt x="109836" y="8337"/>
                        </a:lnTo>
                        <a:lnTo>
                          <a:pt x="109919" y="8337"/>
                        </a:lnTo>
                        <a:lnTo>
                          <a:pt x="109919" y="8318"/>
                        </a:lnTo>
                        <a:lnTo>
                          <a:pt x="109975" y="8318"/>
                        </a:lnTo>
                        <a:lnTo>
                          <a:pt x="109975" y="8309"/>
                        </a:lnTo>
                        <a:lnTo>
                          <a:pt x="110058" y="8309"/>
                        </a:lnTo>
                        <a:lnTo>
                          <a:pt x="110058" y="8290"/>
                        </a:lnTo>
                        <a:lnTo>
                          <a:pt x="110151" y="8290"/>
                        </a:lnTo>
                        <a:lnTo>
                          <a:pt x="110151" y="8272"/>
                        </a:lnTo>
                        <a:lnTo>
                          <a:pt x="110243" y="8272"/>
                        </a:lnTo>
                        <a:lnTo>
                          <a:pt x="110243" y="8263"/>
                        </a:lnTo>
                        <a:lnTo>
                          <a:pt x="110336" y="8263"/>
                        </a:lnTo>
                        <a:lnTo>
                          <a:pt x="110336" y="8244"/>
                        </a:lnTo>
                        <a:lnTo>
                          <a:pt x="110429" y="8244"/>
                        </a:lnTo>
                        <a:lnTo>
                          <a:pt x="110429" y="8226"/>
                        </a:lnTo>
                        <a:lnTo>
                          <a:pt x="110577" y="8226"/>
                        </a:lnTo>
                        <a:lnTo>
                          <a:pt x="110577" y="8216"/>
                        </a:lnTo>
                        <a:lnTo>
                          <a:pt x="110734" y="8216"/>
                        </a:lnTo>
                        <a:lnTo>
                          <a:pt x="110734" y="8198"/>
                        </a:lnTo>
                        <a:lnTo>
                          <a:pt x="110892" y="8198"/>
                        </a:lnTo>
                        <a:lnTo>
                          <a:pt x="110892" y="8179"/>
                        </a:lnTo>
                        <a:lnTo>
                          <a:pt x="111244" y="8179"/>
                        </a:lnTo>
                        <a:lnTo>
                          <a:pt x="111244" y="8170"/>
                        </a:lnTo>
                        <a:lnTo>
                          <a:pt x="111522" y="8170"/>
                        </a:lnTo>
                        <a:lnTo>
                          <a:pt x="111522" y="8179"/>
                        </a:lnTo>
                        <a:lnTo>
                          <a:pt x="111846" y="8179"/>
                        </a:lnTo>
                        <a:lnTo>
                          <a:pt x="111846" y="8198"/>
                        </a:lnTo>
                        <a:lnTo>
                          <a:pt x="112013" y="8198"/>
                        </a:lnTo>
                        <a:lnTo>
                          <a:pt x="112013" y="8216"/>
                        </a:lnTo>
                        <a:lnTo>
                          <a:pt x="112152" y="8216"/>
                        </a:lnTo>
                        <a:lnTo>
                          <a:pt x="112152" y="8226"/>
                        </a:lnTo>
                        <a:lnTo>
                          <a:pt x="112290" y="8226"/>
                        </a:lnTo>
                        <a:lnTo>
                          <a:pt x="112290" y="8244"/>
                        </a:lnTo>
                        <a:lnTo>
                          <a:pt x="112429" y="8244"/>
                        </a:lnTo>
                        <a:lnTo>
                          <a:pt x="112429" y="8263"/>
                        </a:lnTo>
                        <a:lnTo>
                          <a:pt x="112522" y="8263"/>
                        </a:lnTo>
                        <a:lnTo>
                          <a:pt x="112522" y="8272"/>
                        </a:lnTo>
                        <a:lnTo>
                          <a:pt x="112605" y="8272"/>
                        </a:lnTo>
                        <a:lnTo>
                          <a:pt x="112605" y="8290"/>
                        </a:lnTo>
                        <a:lnTo>
                          <a:pt x="112679" y="8290"/>
                        </a:lnTo>
                        <a:lnTo>
                          <a:pt x="112679" y="8309"/>
                        </a:lnTo>
                        <a:lnTo>
                          <a:pt x="112772" y="8309"/>
                        </a:lnTo>
                        <a:lnTo>
                          <a:pt x="112772" y="8318"/>
                        </a:lnTo>
                        <a:lnTo>
                          <a:pt x="112846" y="8318"/>
                        </a:lnTo>
                        <a:lnTo>
                          <a:pt x="112846" y="8337"/>
                        </a:lnTo>
                        <a:lnTo>
                          <a:pt x="112930" y="8337"/>
                        </a:lnTo>
                        <a:lnTo>
                          <a:pt x="112930" y="8355"/>
                        </a:lnTo>
                        <a:lnTo>
                          <a:pt x="112985" y="8355"/>
                        </a:lnTo>
                        <a:lnTo>
                          <a:pt x="112985" y="8364"/>
                        </a:lnTo>
                        <a:lnTo>
                          <a:pt x="113050" y="8364"/>
                        </a:lnTo>
                        <a:lnTo>
                          <a:pt x="113050" y="8383"/>
                        </a:lnTo>
                        <a:lnTo>
                          <a:pt x="113115" y="8383"/>
                        </a:lnTo>
                        <a:lnTo>
                          <a:pt x="113115" y="8402"/>
                        </a:lnTo>
                        <a:lnTo>
                          <a:pt x="113170" y="8402"/>
                        </a:lnTo>
                        <a:lnTo>
                          <a:pt x="113170" y="8411"/>
                        </a:lnTo>
                        <a:lnTo>
                          <a:pt x="113217" y="8411"/>
                        </a:lnTo>
                        <a:lnTo>
                          <a:pt x="113217" y="8429"/>
                        </a:lnTo>
                        <a:lnTo>
                          <a:pt x="113282" y="8429"/>
                        </a:lnTo>
                        <a:lnTo>
                          <a:pt x="113282" y="8448"/>
                        </a:lnTo>
                        <a:lnTo>
                          <a:pt x="113346" y="8448"/>
                        </a:lnTo>
                        <a:lnTo>
                          <a:pt x="113346" y="8457"/>
                        </a:lnTo>
                        <a:lnTo>
                          <a:pt x="113402" y="8457"/>
                        </a:lnTo>
                        <a:lnTo>
                          <a:pt x="113402" y="8476"/>
                        </a:lnTo>
                        <a:lnTo>
                          <a:pt x="113448" y="8476"/>
                        </a:lnTo>
                        <a:lnTo>
                          <a:pt x="113448" y="8494"/>
                        </a:lnTo>
                        <a:lnTo>
                          <a:pt x="113495" y="8494"/>
                        </a:lnTo>
                        <a:lnTo>
                          <a:pt x="113495" y="8503"/>
                        </a:lnTo>
                        <a:lnTo>
                          <a:pt x="113541" y="8503"/>
                        </a:lnTo>
                        <a:lnTo>
                          <a:pt x="113541" y="8522"/>
                        </a:lnTo>
                        <a:lnTo>
                          <a:pt x="113578" y="8522"/>
                        </a:lnTo>
                        <a:lnTo>
                          <a:pt x="113578" y="8540"/>
                        </a:lnTo>
                        <a:lnTo>
                          <a:pt x="113624" y="8540"/>
                        </a:lnTo>
                        <a:lnTo>
                          <a:pt x="113624" y="8550"/>
                        </a:lnTo>
                        <a:lnTo>
                          <a:pt x="113671" y="8550"/>
                        </a:lnTo>
                        <a:lnTo>
                          <a:pt x="113671" y="8568"/>
                        </a:lnTo>
                        <a:lnTo>
                          <a:pt x="113717" y="8568"/>
                        </a:lnTo>
                        <a:lnTo>
                          <a:pt x="113717" y="8587"/>
                        </a:lnTo>
                        <a:lnTo>
                          <a:pt x="113763" y="8587"/>
                        </a:lnTo>
                        <a:lnTo>
                          <a:pt x="113763" y="8596"/>
                        </a:lnTo>
                        <a:lnTo>
                          <a:pt x="113791" y="8596"/>
                        </a:lnTo>
                        <a:lnTo>
                          <a:pt x="113791" y="8615"/>
                        </a:lnTo>
                        <a:lnTo>
                          <a:pt x="113837" y="8615"/>
                        </a:lnTo>
                        <a:lnTo>
                          <a:pt x="113837" y="8633"/>
                        </a:lnTo>
                        <a:lnTo>
                          <a:pt x="113884" y="8633"/>
                        </a:lnTo>
                        <a:lnTo>
                          <a:pt x="113884" y="8642"/>
                        </a:lnTo>
                        <a:lnTo>
                          <a:pt x="113930" y="8642"/>
                        </a:lnTo>
                        <a:lnTo>
                          <a:pt x="113930" y="8661"/>
                        </a:lnTo>
                        <a:lnTo>
                          <a:pt x="113958" y="8661"/>
                        </a:lnTo>
                        <a:lnTo>
                          <a:pt x="113958" y="8679"/>
                        </a:lnTo>
                        <a:lnTo>
                          <a:pt x="113995" y="8679"/>
                        </a:lnTo>
                        <a:lnTo>
                          <a:pt x="113995" y="8689"/>
                        </a:lnTo>
                        <a:lnTo>
                          <a:pt x="114023" y="8689"/>
                        </a:lnTo>
                        <a:lnTo>
                          <a:pt x="114023" y="8707"/>
                        </a:lnTo>
                        <a:lnTo>
                          <a:pt x="114050" y="8707"/>
                        </a:lnTo>
                        <a:lnTo>
                          <a:pt x="114050" y="8726"/>
                        </a:lnTo>
                        <a:lnTo>
                          <a:pt x="114097" y="8726"/>
                        </a:lnTo>
                        <a:lnTo>
                          <a:pt x="114097" y="8735"/>
                        </a:lnTo>
                        <a:lnTo>
                          <a:pt x="114134" y="8735"/>
                        </a:lnTo>
                        <a:lnTo>
                          <a:pt x="114134" y="8754"/>
                        </a:lnTo>
                        <a:lnTo>
                          <a:pt x="114161" y="8754"/>
                        </a:lnTo>
                        <a:lnTo>
                          <a:pt x="114161" y="8772"/>
                        </a:lnTo>
                        <a:lnTo>
                          <a:pt x="114189" y="8772"/>
                        </a:lnTo>
                        <a:lnTo>
                          <a:pt x="114189" y="8781"/>
                        </a:lnTo>
                        <a:lnTo>
                          <a:pt x="114226" y="8781"/>
                        </a:lnTo>
                        <a:lnTo>
                          <a:pt x="114226" y="8800"/>
                        </a:lnTo>
                        <a:lnTo>
                          <a:pt x="114254" y="8800"/>
                        </a:lnTo>
                        <a:lnTo>
                          <a:pt x="114254" y="8818"/>
                        </a:lnTo>
                        <a:lnTo>
                          <a:pt x="114300" y="8818"/>
                        </a:lnTo>
                        <a:lnTo>
                          <a:pt x="114300" y="8828"/>
                        </a:lnTo>
                        <a:lnTo>
                          <a:pt x="114328" y="8828"/>
                        </a:lnTo>
                        <a:lnTo>
                          <a:pt x="114328" y="8846"/>
                        </a:lnTo>
                        <a:lnTo>
                          <a:pt x="114365" y="8846"/>
                        </a:lnTo>
                        <a:lnTo>
                          <a:pt x="114365" y="8865"/>
                        </a:lnTo>
                        <a:lnTo>
                          <a:pt x="114393" y="8865"/>
                        </a:lnTo>
                        <a:lnTo>
                          <a:pt x="114393" y="8874"/>
                        </a:lnTo>
                        <a:lnTo>
                          <a:pt x="114412" y="8874"/>
                        </a:lnTo>
                        <a:lnTo>
                          <a:pt x="114412" y="8892"/>
                        </a:lnTo>
                        <a:lnTo>
                          <a:pt x="114439" y="8892"/>
                        </a:lnTo>
                        <a:lnTo>
                          <a:pt x="114439" y="8911"/>
                        </a:lnTo>
                        <a:lnTo>
                          <a:pt x="114467" y="8911"/>
                        </a:lnTo>
                        <a:lnTo>
                          <a:pt x="114467" y="8920"/>
                        </a:lnTo>
                        <a:lnTo>
                          <a:pt x="114504" y="8920"/>
                        </a:lnTo>
                        <a:lnTo>
                          <a:pt x="114504" y="8939"/>
                        </a:lnTo>
                        <a:lnTo>
                          <a:pt x="114513" y="8939"/>
                        </a:lnTo>
                        <a:lnTo>
                          <a:pt x="114513" y="8957"/>
                        </a:lnTo>
                        <a:lnTo>
                          <a:pt x="114551" y="8957"/>
                        </a:lnTo>
                        <a:lnTo>
                          <a:pt x="114551" y="8967"/>
                        </a:lnTo>
                        <a:lnTo>
                          <a:pt x="114578" y="8967"/>
                        </a:lnTo>
                        <a:lnTo>
                          <a:pt x="114578" y="8985"/>
                        </a:lnTo>
                        <a:lnTo>
                          <a:pt x="114606" y="8985"/>
                        </a:lnTo>
                        <a:lnTo>
                          <a:pt x="114606" y="9004"/>
                        </a:lnTo>
                        <a:lnTo>
                          <a:pt x="114625" y="9004"/>
                        </a:lnTo>
                        <a:lnTo>
                          <a:pt x="114625" y="9013"/>
                        </a:lnTo>
                        <a:lnTo>
                          <a:pt x="114652" y="9013"/>
                        </a:lnTo>
                        <a:lnTo>
                          <a:pt x="114652" y="9031"/>
                        </a:lnTo>
                        <a:lnTo>
                          <a:pt x="114689" y="9031"/>
                        </a:lnTo>
                        <a:lnTo>
                          <a:pt x="114689" y="9050"/>
                        </a:lnTo>
                        <a:lnTo>
                          <a:pt x="114699" y="9050"/>
                        </a:lnTo>
                        <a:lnTo>
                          <a:pt x="114699" y="9059"/>
                        </a:lnTo>
                        <a:lnTo>
                          <a:pt x="114736" y="9059"/>
                        </a:lnTo>
                        <a:lnTo>
                          <a:pt x="114736" y="9078"/>
                        </a:lnTo>
                        <a:lnTo>
                          <a:pt x="114764" y="9078"/>
                        </a:lnTo>
                        <a:lnTo>
                          <a:pt x="114764" y="9096"/>
                        </a:lnTo>
                        <a:lnTo>
                          <a:pt x="114791" y="9096"/>
                        </a:lnTo>
                        <a:lnTo>
                          <a:pt x="114791" y="9105"/>
                        </a:lnTo>
                        <a:lnTo>
                          <a:pt x="114810" y="9105"/>
                        </a:lnTo>
                        <a:lnTo>
                          <a:pt x="114810" y="9124"/>
                        </a:lnTo>
                        <a:lnTo>
                          <a:pt x="114838" y="9124"/>
                        </a:lnTo>
                        <a:lnTo>
                          <a:pt x="114838" y="9143"/>
                        </a:lnTo>
                        <a:lnTo>
                          <a:pt x="114856" y="9143"/>
                        </a:lnTo>
                        <a:lnTo>
                          <a:pt x="114856" y="9152"/>
                        </a:lnTo>
                        <a:lnTo>
                          <a:pt x="114875" y="9152"/>
                        </a:lnTo>
                        <a:lnTo>
                          <a:pt x="114875" y="9170"/>
                        </a:lnTo>
                        <a:lnTo>
                          <a:pt x="114903" y="9170"/>
                        </a:lnTo>
                        <a:lnTo>
                          <a:pt x="114903" y="9189"/>
                        </a:lnTo>
                        <a:lnTo>
                          <a:pt x="114921" y="9189"/>
                        </a:lnTo>
                        <a:lnTo>
                          <a:pt x="114921" y="9198"/>
                        </a:lnTo>
                        <a:lnTo>
                          <a:pt x="114949" y="9198"/>
                        </a:lnTo>
                        <a:lnTo>
                          <a:pt x="114949" y="9217"/>
                        </a:lnTo>
                        <a:lnTo>
                          <a:pt x="114967" y="9217"/>
                        </a:lnTo>
                        <a:lnTo>
                          <a:pt x="114967" y="9235"/>
                        </a:lnTo>
                        <a:lnTo>
                          <a:pt x="114995" y="9235"/>
                        </a:lnTo>
                        <a:lnTo>
                          <a:pt x="114995" y="9244"/>
                        </a:lnTo>
                        <a:lnTo>
                          <a:pt x="115014" y="9244"/>
                        </a:lnTo>
                        <a:lnTo>
                          <a:pt x="115014" y="9263"/>
                        </a:lnTo>
                        <a:lnTo>
                          <a:pt x="115023" y="9263"/>
                        </a:lnTo>
                        <a:lnTo>
                          <a:pt x="115023" y="9281"/>
                        </a:lnTo>
                        <a:lnTo>
                          <a:pt x="115041" y="9281"/>
                        </a:lnTo>
                        <a:lnTo>
                          <a:pt x="115041" y="9244"/>
                        </a:lnTo>
                        <a:lnTo>
                          <a:pt x="115023" y="9244"/>
                        </a:lnTo>
                        <a:lnTo>
                          <a:pt x="115023" y="9235"/>
                        </a:lnTo>
                        <a:lnTo>
                          <a:pt x="115014" y="9235"/>
                        </a:lnTo>
                        <a:lnTo>
                          <a:pt x="115014" y="9198"/>
                        </a:lnTo>
                        <a:lnTo>
                          <a:pt x="114995" y="9198"/>
                        </a:lnTo>
                        <a:lnTo>
                          <a:pt x="114995" y="9189"/>
                        </a:lnTo>
                        <a:lnTo>
                          <a:pt x="114977" y="9189"/>
                        </a:lnTo>
                        <a:lnTo>
                          <a:pt x="114977" y="9170"/>
                        </a:lnTo>
                        <a:lnTo>
                          <a:pt x="114967" y="9170"/>
                        </a:lnTo>
                        <a:lnTo>
                          <a:pt x="114967" y="9143"/>
                        </a:lnTo>
                        <a:lnTo>
                          <a:pt x="114949" y="9143"/>
                        </a:lnTo>
                        <a:lnTo>
                          <a:pt x="114949" y="9105"/>
                        </a:lnTo>
                        <a:lnTo>
                          <a:pt x="114930" y="9105"/>
                        </a:lnTo>
                        <a:lnTo>
                          <a:pt x="114930" y="9078"/>
                        </a:lnTo>
                        <a:lnTo>
                          <a:pt x="114921" y="9078"/>
                        </a:lnTo>
                        <a:lnTo>
                          <a:pt x="114921" y="9050"/>
                        </a:lnTo>
                        <a:lnTo>
                          <a:pt x="114903" y="9050"/>
                        </a:lnTo>
                        <a:lnTo>
                          <a:pt x="114903" y="9013"/>
                        </a:lnTo>
                        <a:lnTo>
                          <a:pt x="114884" y="9013"/>
                        </a:lnTo>
                        <a:lnTo>
                          <a:pt x="114884" y="8967"/>
                        </a:lnTo>
                        <a:lnTo>
                          <a:pt x="114875" y="8967"/>
                        </a:lnTo>
                        <a:lnTo>
                          <a:pt x="114875" y="8920"/>
                        </a:lnTo>
                        <a:lnTo>
                          <a:pt x="114856" y="8920"/>
                        </a:lnTo>
                        <a:lnTo>
                          <a:pt x="114856" y="8874"/>
                        </a:lnTo>
                        <a:lnTo>
                          <a:pt x="114838" y="8874"/>
                        </a:lnTo>
                        <a:lnTo>
                          <a:pt x="114838" y="8800"/>
                        </a:lnTo>
                        <a:lnTo>
                          <a:pt x="114828" y="8800"/>
                        </a:lnTo>
                        <a:lnTo>
                          <a:pt x="114828" y="8689"/>
                        </a:lnTo>
                        <a:lnTo>
                          <a:pt x="114810" y="8689"/>
                        </a:lnTo>
                        <a:lnTo>
                          <a:pt x="114810" y="8448"/>
                        </a:lnTo>
                        <a:lnTo>
                          <a:pt x="114828" y="8448"/>
                        </a:lnTo>
                        <a:lnTo>
                          <a:pt x="114828" y="8355"/>
                        </a:lnTo>
                        <a:lnTo>
                          <a:pt x="114838" y="8355"/>
                        </a:lnTo>
                        <a:lnTo>
                          <a:pt x="114838" y="8272"/>
                        </a:lnTo>
                        <a:lnTo>
                          <a:pt x="114856" y="8272"/>
                        </a:lnTo>
                        <a:lnTo>
                          <a:pt x="114856" y="8226"/>
                        </a:lnTo>
                        <a:lnTo>
                          <a:pt x="114875" y="8226"/>
                        </a:lnTo>
                        <a:lnTo>
                          <a:pt x="114875" y="8179"/>
                        </a:lnTo>
                        <a:lnTo>
                          <a:pt x="114884" y="8179"/>
                        </a:lnTo>
                        <a:lnTo>
                          <a:pt x="114884" y="8133"/>
                        </a:lnTo>
                        <a:lnTo>
                          <a:pt x="114903" y="8133"/>
                        </a:lnTo>
                        <a:lnTo>
                          <a:pt x="114903" y="8105"/>
                        </a:lnTo>
                        <a:lnTo>
                          <a:pt x="114921" y="8105"/>
                        </a:lnTo>
                        <a:lnTo>
                          <a:pt x="114921" y="8077"/>
                        </a:lnTo>
                        <a:lnTo>
                          <a:pt x="114930" y="8077"/>
                        </a:lnTo>
                        <a:lnTo>
                          <a:pt x="114930" y="8040"/>
                        </a:lnTo>
                        <a:lnTo>
                          <a:pt x="114949" y="8040"/>
                        </a:lnTo>
                        <a:lnTo>
                          <a:pt x="114949" y="8013"/>
                        </a:lnTo>
                        <a:lnTo>
                          <a:pt x="114967" y="8013"/>
                        </a:lnTo>
                        <a:lnTo>
                          <a:pt x="114967" y="7994"/>
                        </a:lnTo>
                        <a:lnTo>
                          <a:pt x="114977" y="7994"/>
                        </a:lnTo>
                        <a:lnTo>
                          <a:pt x="114977" y="7966"/>
                        </a:lnTo>
                        <a:lnTo>
                          <a:pt x="114995" y="7966"/>
                        </a:lnTo>
                        <a:lnTo>
                          <a:pt x="114995" y="7948"/>
                        </a:lnTo>
                        <a:lnTo>
                          <a:pt x="115014" y="7948"/>
                        </a:lnTo>
                        <a:lnTo>
                          <a:pt x="115014" y="7920"/>
                        </a:lnTo>
                        <a:lnTo>
                          <a:pt x="115023" y="7920"/>
                        </a:lnTo>
                        <a:lnTo>
                          <a:pt x="115023" y="7901"/>
                        </a:lnTo>
                        <a:lnTo>
                          <a:pt x="115041" y="7901"/>
                        </a:lnTo>
                        <a:lnTo>
                          <a:pt x="115041" y="7874"/>
                        </a:lnTo>
                        <a:lnTo>
                          <a:pt x="115060" y="7874"/>
                        </a:lnTo>
                        <a:lnTo>
                          <a:pt x="115060" y="7855"/>
                        </a:lnTo>
                        <a:lnTo>
                          <a:pt x="115069" y="7855"/>
                        </a:lnTo>
                        <a:lnTo>
                          <a:pt x="115069" y="7846"/>
                        </a:lnTo>
                        <a:lnTo>
                          <a:pt x="115088" y="7846"/>
                        </a:lnTo>
                        <a:lnTo>
                          <a:pt x="115088" y="7827"/>
                        </a:lnTo>
                        <a:lnTo>
                          <a:pt x="115106" y="7827"/>
                        </a:lnTo>
                        <a:lnTo>
                          <a:pt x="115106" y="7809"/>
                        </a:lnTo>
                        <a:lnTo>
                          <a:pt x="115116" y="7809"/>
                        </a:lnTo>
                        <a:lnTo>
                          <a:pt x="115116" y="7781"/>
                        </a:lnTo>
                        <a:lnTo>
                          <a:pt x="115134" y="7781"/>
                        </a:lnTo>
                        <a:lnTo>
                          <a:pt x="115134" y="7762"/>
                        </a:lnTo>
                        <a:lnTo>
                          <a:pt x="115153" y="7762"/>
                        </a:lnTo>
                        <a:lnTo>
                          <a:pt x="115153" y="7753"/>
                        </a:lnTo>
                        <a:lnTo>
                          <a:pt x="115162" y="7753"/>
                        </a:lnTo>
                        <a:lnTo>
                          <a:pt x="115162" y="7735"/>
                        </a:lnTo>
                        <a:lnTo>
                          <a:pt x="115199" y="7735"/>
                        </a:lnTo>
                        <a:lnTo>
                          <a:pt x="115199" y="7716"/>
                        </a:lnTo>
                        <a:lnTo>
                          <a:pt x="115208" y="7716"/>
                        </a:lnTo>
                        <a:lnTo>
                          <a:pt x="115208" y="7707"/>
                        </a:lnTo>
                        <a:lnTo>
                          <a:pt x="115227" y="7707"/>
                        </a:lnTo>
                        <a:lnTo>
                          <a:pt x="115227" y="7688"/>
                        </a:lnTo>
                        <a:lnTo>
                          <a:pt x="115245" y="7688"/>
                        </a:lnTo>
                        <a:lnTo>
                          <a:pt x="115245" y="7670"/>
                        </a:lnTo>
                        <a:lnTo>
                          <a:pt x="115254" y="7670"/>
                        </a:lnTo>
                        <a:lnTo>
                          <a:pt x="115254" y="7661"/>
                        </a:lnTo>
                        <a:lnTo>
                          <a:pt x="115273" y="7661"/>
                        </a:lnTo>
                        <a:lnTo>
                          <a:pt x="115273" y="7642"/>
                        </a:lnTo>
                        <a:lnTo>
                          <a:pt x="115301" y="7642"/>
                        </a:lnTo>
                        <a:lnTo>
                          <a:pt x="115301" y="7623"/>
                        </a:lnTo>
                        <a:lnTo>
                          <a:pt x="115319" y="7623"/>
                        </a:lnTo>
                        <a:lnTo>
                          <a:pt x="115319" y="7614"/>
                        </a:lnTo>
                        <a:lnTo>
                          <a:pt x="115347" y="7614"/>
                        </a:lnTo>
                        <a:lnTo>
                          <a:pt x="115347" y="7596"/>
                        </a:lnTo>
                        <a:lnTo>
                          <a:pt x="115366" y="7596"/>
                        </a:lnTo>
                        <a:lnTo>
                          <a:pt x="115366" y="7577"/>
                        </a:lnTo>
                        <a:lnTo>
                          <a:pt x="115393" y="7577"/>
                        </a:lnTo>
                        <a:lnTo>
                          <a:pt x="115393" y="7568"/>
                        </a:lnTo>
                        <a:lnTo>
                          <a:pt x="115430" y="7568"/>
                        </a:lnTo>
                        <a:lnTo>
                          <a:pt x="115430" y="7549"/>
                        </a:lnTo>
                        <a:lnTo>
                          <a:pt x="115458" y="7549"/>
                        </a:lnTo>
                        <a:lnTo>
                          <a:pt x="115458" y="7531"/>
                        </a:lnTo>
                        <a:lnTo>
                          <a:pt x="115486" y="7531"/>
                        </a:lnTo>
                        <a:lnTo>
                          <a:pt x="115486" y="7522"/>
                        </a:lnTo>
                        <a:lnTo>
                          <a:pt x="115523" y="7522"/>
                        </a:lnTo>
                        <a:lnTo>
                          <a:pt x="115523" y="7503"/>
                        </a:lnTo>
                        <a:lnTo>
                          <a:pt x="115569" y="7503"/>
                        </a:lnTo>
                        <a:lnTo>
                          <a:pt x="115569" y="7485"/>
                        </a:lnTo>
                        <a:lnTo>
                          <a:pt x="115597" y="7485"/>
                        </a:lnTo>
                        <a:lnTo>
                          <a:pt x="115597" y="7475"/>
                        </a:lnTo>
                        <a:lnTo>
                          <a:pt x="115644" y="7475"/>
                        </a:lnTo>
                        <a:lnTo>
                          <a:pt x="115644" y="7457"/>
                        </a:lnTo>
                        <a:lnTo>
                          <a:pt x="115708" y="7457"/>
                        </a:lnTo>
                        <a:lnTo>
                          <a:pt x="115708" y="7438"/>
                        </a:lnTo>
                        <a:lnTo>
                          <a:pt x="115801" y="7438"/>
                        </a:lnTo>
                        <a:lnTo>
                          <a:pt x="115801" y="7429"/>
                        </a:lnTo>
                        <a:lnTo>
                          <a:pt x="115903" y="7429"/>
                        </a:lnTo>
                        <a:lnTo>
                          <a:pt x="115903" y="7410"/>
                        </a:lnTo>
                        <a:lnTo>
                          <a:pt x="116107" y="7410"/>
                        </a:lnTo>
                        <a:lnTo>
                          <a:pt x="116107" y="7429"/>
                        </a:lnTo>
                        <a:lnTo>
                          <a:pt x="116199" y="7429"/>
                        </a:lnTo>
                        <a:lnTo>
                          <a:pt x="116199" y="7438"/>
                        </a:lnTo>
                        <a:lnTo>
                          <a:pt x="116292" y="7438"/>
                        </a:lnTo>
                        <a:lnTo>
                          <a:pt x="116292" y="7457"/>
                        </a:lnTo>
                        <a:lnTo>
                          <a:pt x="116357" y="7457"/>
                        </a:lnTo>
                        <a:lnTo>
                          <a:pt x="116357" y="7475"/>
                        </a:lnTo>
                        <a:lnTo>
                          <a:pt x="116403" y="7475"/>
                        </a:lnTo>
                        <a:lnTo>
                          <a:pt x="116403" y="7485"/>
                        </a:lnTo>
                        <a:lnTo>
                          <a:pt x="116449" y="7485"/>
                        </a:lnTo>
                        <a:lnTo>
                          <a:pt x="116449" y="7503"/>
                        </a:lnTo>
                        <a:lnTo>
                          <a:pt x="116477" y="7503"/>
                        </a:lnTo>
                        <a:lnTo>
                          <a:pt x="116477" y="7522"/>
                        </a:lnTo>
                        <a:lnTo>
                          <a:pt x="116505" y="7522"/>
                        </a:lnTo>
                        <a:lnTo>
                          <a:pt x="116505" y="7531"/>
                        </a:lnTo>
                        <a:lnTo>
                          <a:pt x="116542" y="7531"/>
                        </a:lnTo>
                        <a:lnTo>
                          <a:pt x="116542" y="7549"/>
                        </a:lnTo>
                        <a:lnTo>
                          <a:pt x="116570" y="7549"/>
                        </a:lnTo>
                        <a:lnTo>
                          <a:pt x="116570" y="7568"/>
                        </a:lnTo>
                        <a:lnTo>
                          <a:pt x="116598" y="7568"/>
                        </a:lnTo>
                        <a:lnTo>
                          <a:pt x="116598" y="7577"/>
                        </a:lnTo>
                        <a:lnTo>
                          <a:pt x="116635" y="7577"/>
                        </a:lnTo>
                        <a:lnTo>
                          <a:pt x="116635" y="7596"/>
                        </a:lnTo>
                        <a:lnTo>
                          <a:pt x="116644" y="7596"/>
                        </a:lnTo>
                        <a:lnTo>
                          <a:pt x="116644" y="7614"/>
                        </a:lnTo>
                        <a:lnTo>
                          <a:pt x="116681" y="7614"/>
                        </a:lnTo>
                        <a:lnTo>
                          <a:pt x="116681" y="7623"/>
                        </a:lnTo>
                        <a:lnTo>
                          <a:pt x="116690" y="7623"/>
                        </a:lnTo>
                        <a:lnTo>
                          <a:pt x="116690" y="7642"/>
                        </a:lnTo>
                        <a:lnTo>
                          <a:pt x="116727" y="7642"/>
                        </a:lnTo>
                        <a:lnTo>
                          <a:pt x="116727" y="7661"/>
                        </a:lnTo>
                        <a:lnTo>
                          <a:pt x="116736" y="7661"/>
                        </a:lnTo>
                        <a:lnTo>
                          <a:pt x="116736" y="7670"/>
                        </a:lnTo>
                        <a:lnTo>
                          <a:pt x="116755" y="7670"/>
                        </a:lnTo>
                        <a:lnTo>
                          <a:pt x="116755" y="7688"/>
                        </a:lnTo>
                        <a:lnTo>
                          <a:pt x="116774" y="7688"/>
                        </a:lnTo>
                        <a:lnTo>
                          <a:pt x="116774" y="7707"/>
                        </a:lnTo>
                        <a:lnTo>
                          <a:pt x="116801" y="7707"/>
                        </a:lnTo>
                        <a:lnTo>
                          <a:pt x="116801" y="7716"/>
                        </a:lnTo>
                        <a:lnTo>
                          <a:pt x="116820" y="7716"/>
                        </a:lnTo>
                        <a:lnTo>
                          <a:pt x="116820" y="7735"/>
                        </a:lnTo>
                        <a:lnTo>
                          <a:pt x="116829" y="7735"/>
                        </a:lnTo>
                        <a:lnTo>
                          <a:pt x="116829" y="7716"/>
                        </a:lnTo>
                        <a:lnTo>
                          <a:pt x="116848" y="7716"/>
                        </a:lnTo>
                        <a:lnTo>
                          <a:pt x="116848" y="7707"/>
                        </a:lnTo>
                        <a:lnTo>
                          <a:pt x="116866" y="7707"/>
                        </a:lnTo>
                        <a:lnTo>
                          <a:pt x="116866" y="7670"/>
                        </a:lnTo>
                        <a:lnTo>
                          <a:pt x="116875" y="7670"/>
                        </a:lnTo>
                        <a:lnTo>
                          <a:pt x="116875" y="7661"/>
                        </a:lnTo>
                        <a:lnTo>
                          <a:pt x="116894" y="7661"/>
                        </a:lnTo>
                        <a:lnTo>
                          <a:pt x="116894" y="7642"/>
                        </a:lnTo>
                        <a:lnTo>
                          <a:pt x="116912" y="7642"/>
                        </a:lnTo>
                        <a:lnTo>
                          <a:pt x="116912" y="7623"/>
                        </a:lnTo>
                        <a:lnTo>
                          <a:pt x="116922" y="7623"/>
                        </a:lnTo>
                        <a:lnTo>
                          <a:pt x="116922" y="7596"/>
                        </a:lnTo>
                        <a:lnTo>
                          <a:pt x="116940" y="7596"/>
                        </a:lnTo>
                        <a:lnTo>
                          <a:pt x="116940" y="7577"/>
                        </a:lnTo>
                        <a:lnTo>
                          <a:pt x="116959" y="7577"/>
                        </a:lnTo>
                        <a:lnTo>
                          <a:pt x="116959" y="7568"/>
                        </a:lnTo>
                        <a:lnTo>
                          <a:pt x="116968" y="7568"/>
                        </a:lnTo>
                        <a:lnTo>
                          <a:pt x="116968" y="7549"/>
                        </a:lnTo>
                        <a:lnTo>
                          <a:pt x="116987" y="7549"/>
                        </a:lnTo>
                        <a:lnTo>
                          <a:pt x="116987" y="7531"/>
                        </a:lnTo>
                        <a:lnTo>
                          <a:pt x="117005" y="7531"/>
                        </a:lnTo>
                        <a:lnTo>
                          <a:pt x="117005" y="7522"/>
                        </a:lnTo>
                        <a:lnTo>
                          <a:pt x="117014" y="7522"/>
                        </a:lnTo>
                        <a:lnTo>
                          <a:pt x="117014" y="7503"/>
                        </a:lnTo>
                        <a:lnTo>
                          <a:pt x="117033" y="7503"/>
                        </a:lnTo>
                        <a:lnTo>
                          <a:pt x="117033" y="7485"/>
                        </a:lnTo>
                        <a:lnTo>
                          <a:pt x="117051" y="7485"/>
                        </a:lnTo>
                        <a:lnTo>
                          <a:pt x="117051" y="7475"/>
                        </a:lnTo>
                        <a:lnTo>
                          <a:pt x="117061" y="7475"/>
                        </a:lnTo>
                        <a:lnTo>
                          <a:pt x="117061" y="7457"/>
                        </a:lnTo>
                        <a:lnTo>
                          <a:pt x="117079" y="7457"/>
                        </a:lnTo>
                        <a:lnTo>
                          <a:pt x="117079" y="7438"/>
                        </a:lnTo>
                        <a:lnTo>
                          <a:pt x="117098" y="7438"/>
                        </a:lnTo>
                        <a:lnTo>
                          <a:pt x="117098" y="7429"/>
                        </a:lnTo>
                        <a:lnTo>
                          <a:pt x="117107" y="7429"/>
                        </a:lnTo>
                        <a:lnTo>
                          <a:pt x="117107" y="7410"/>
                        </a:lnTo>
                        <a:lnTo>
                          <a:pt x="117126" y="7410"/>
                        </a:lnTo>
                        <a:lnTo>
                          <a:pt x="117126" y="7392"/>
                        </a:lnTo>
                        <a:lnTo>
                          <a:pt x="117144" y="7392"/>
                        </a:lnTo>
                        <a:lnTo>
                          <a:pt x="117144" y="7383"/>
                        </a:lnTo>
                        <a:lnTo>
                          <a:pt x="117153" y="7383"/>
                        </a:lnTo>
                        <a:lnTo>
                          <a:pt x="117153" y="7364"/>
                        </a:lnTo>
                        <a:lnTo>
                          <a:pt x="117172" y="7364"/>
                        </a:lnTo>
                        <a:lnTo>
                          <a:pt x="117172" y="7346"/>
                        </a:lnTo>
                        <a:lnTo>
                          <a:pt x="117200" y="7346"/>
                        </a:lnTo>
                        <a:lnTo>
                          <a:pt x="117200" y="7336"/>
                        </a:lnTo>
                        <a:lnTo>
                          <a:pt x="117218" y="7336"/>
                        </a:lnTo>
                        <a:lnTo>
                          <a:pt x="117218" y="7318"/>
                        </a:lnTo>
                        <a:lnTo>
                          <a:pt x="117237" y="7318"/>
                        </a:lnTo>
                        <a:lnTo>
                          <a:pt x="117237" y="7299"/>
                        </a:lnTo>
                        <a:lnTo>
                          <a:pt x="117264" y="7299"/>
                        </a:lnTo>
                        <a:lnTo>
                          <a:pt x="117264" y="7290"/>
                        </a:lnTo>
                        <a:lnTo>
                          <a:pt x="117283" y="7290"/>
                        </a:lnTo>
                        <a:lnTo>
                          <a:pt x="117283" y="7272"/>
                        </a:lnTo>
                        <a:lnTo>
                          <a:pt x="117292" y="7272"/>
                        </a:lnTo>
                        <a:lnTo>
                          <a:pt x="117292" y="7253"/>
                        </a:lnTo>
                        <a:lnTo>
                          <a:pt x="117311" y="7253"/>
                        </a:lnTo>
                        <a:lnTo>
                          <a:pt x="117311" y="7244"/>
                        </a:lnTo>
                        <a:lnTo>
                          <a:pt x="117339" y="7244"/>
                        </a:lnTo>
                        <a:lnTo>
                          <a:pt x="117339" y="7225"/>
                        </a:lnTo>
                        <a:lnTo>
                          <a:pt x="117376" y="7225"/>
                        </a:lnTo>
                        <a:lnTo>
                          <a:pt x="117376" y="7207"/>
                        </a:lnTo>
                        <a:lnTo>
                          <a:pt x="117385" y="7207"/>
                        </a:lnTo>
                        <a:lnTo>
                          <a:pt x="117385" y="7197"/>
                        </a:lnTo>
                        <a:lnTo>
                          <a:pt x="117422" y="7197"/>
                        </a:lnTo>
                        <a:lnTo>
                          <a:pt x="117422" y="7179"/>
                        </a:lnTo>
                        <a:lnTo>
                          <a:pt x="117450" y="7179"/>
                        </a:lnTo>
                        <a:lnTo>
                          <a:pt x="117450" y="7160"/>
                        </a:lnTo>
                        <a:lnTo>
                          <a:pt x="117468" y="7160"/>
                        </a:lnTo>
                        <a:lnTo>
                          <a:pt x="117468" y="7151"/>
                        </a:lnTo>
                        <a:lnTo>
                          <a:pt x="117496" y="7151"/>
                        </a:lnTo>
                        <a:lnTo>
                          <a:pt x="117496" y="7133"/>
                        </a:lnTo>
                        <a:lnTo>
                          <a:pt x="117524" y="7133"/>
                        </a:lnTo>
                        <a:lnTo>
                          <a:pt x="117524" y="7114"/>
                        </a:lnTo>
                        <a:lnTo>
                          <a:pt x="117561" y="7114"/>
                        </a:lnTo>
                        <a:lnTo>
                          <a:pt x="117561" y="7105"/>
                        </a:lnTo>
                        <a:lnTo>
                          <a:pt x="117589" y="7105"/>
                        </a:lnTo>
                        <a:lnTo>
                          <a:pt x="117589" y="7086"/>
                        </a:lnTo>
                        <a:lnTo>
                          <a:pt x="117616" y="7086"/>
                        </a:lnTo>
                        <a:lnTo>
                          <a:pt x="117616" y="7068"/>
                        </a:lnTo>
                        <a:lnTo>
                          <a:pt x="117663" y="7068"/>
                        </a:lnTo>
                        <a:lnTo>
                          <a:pt x="117663" y="7058"/>
                        </a:lnTo>
                        <a:lnTo>
                          <a:pt x="117700" y="7058"/>
                        </a:lnTo>
                        <a:lnTo>
                          <a:pt x="117700" y="7040"/>
                        </a:lnTo>
                        <a:lnTo>
                          <a:pt x="117728" y="7040"/>
                        </a:lnTo>
                        <a:lnTo>
                          <a:pt x="117728" y="7021"/>
                        </a:lnTo>
                        <a:lnTo>
                          <a:pt x="117774" y="7021"/>
                        </a:lnTo>
                        <a:lnTo>
                          <a:pt x="117774" y="7012"/>
                        </a:lnTo>
                        <a:lnTo>
                          <a:pt x="117839" y="7012"/>
                        </a:lnTo>
                        <a:lnTo>
                          <a:pt x="117839" y="6994"/>
                        </a:lnTo>
                        <a:lnTo>
                          <a:pt x="117885" y="6994"/>
                        </a:lnTo>
                        <a:lnTo>
                          <a:pt x="117885" y="6975"/>
                        </a:lnTo>
                        <a:lnTo>
                          <a:pt x="117931" y="6975"/>
                        </a:lnTo>
                        <a:lnTo>
                          <a:pt x="117931" y="6966"/>
                        </a:lnTo>
                        <a:lnTo>
                          <a:pt x="118005" y="6966"/>
                        </a:lnTo>
                        <a:lnTo>
                          <a:pt x="118005" y="6947"/>
                        </a:lnTo>
                        <a:lnTo>
                          <a:pt x="118080" y="6947"/>
                        </a:lnTo>
                        <a:lnTo>
                          <a:pt x="118080" y="6929"/>
                        </a:lnTo>
                        <a:lnTo>
                          <a:pt x="118172" y="6929"/>
                        </a:lnTo>
                        <a:lnTo>
                          <a:pt x="118172" y="6920"/>
                        </a:lnTo>
                        <a:lnTo>
                          <a:pt x="118654" y="6920"/>
                        </a:lnTo>
                        <a:lnTo>
                          <a:pt x="118654" y="6929"/>
                        </a:lnTo>
                        <a:lnTo>
                          <a:pt x="118746" y="6929"/>
                        </a:lnTo>
                        <a:lnTo>
                          <a:pt x="118746" y="6947"/>
                        </a:lnTo>
                        <a:lnTo>
                          <a:pt x="118821" y="6947"/>
                        </a:lnTo>
                        <a:lnTo>
                          <a:pt x="118821" y="6966"/>
                        </a:lnTo>
                        <a:lnTo>
                          <a:pt x="118904" y="6966"/>
                        </a:lnTo>
                        <a:lnTo>
                          <a:pt x="118904" y="6975"/>
                        </a:lnTo>
                        <a:lnTo>
                          <a:pt x="118960" y="6975"/>
                        </a:lnTo>
                        <a:lnTo>
                          <a:pt x="118960" y="6994"/>
                        </a:lnTo>
                        <a:lnTo>
                          <a:pt x="119006" y="6994"/>
                        </a:lnTo>
                        <a:lnTo>
                          <a:pt x="119006" y="7012"/>
                        </a:lnTo>
                        <a:lnTo>
                          <a:pt x="119043" y="7012"/>
                        </a:lnTo>
                        <a:lnTo>
                          <a:pt x="119043" y="7021"/>
                        </a:lnTo>
                        <a:lnTo>
                          <a:pt x="119089" y="7021"/>
                        </a:lnTo>
                        <a:lnTo>
                          <a:pt x="119089" y="7040"/>
                        </a:lnTo>
                        <a:lnTo>
                          <a:pt x="119135" y="7040"/>
                        </a:lnTo>
                        <a:lnTo>
                          <a:pt x="119135" y="7058"/>
                        </a:lnTo>
                        <a:lnTo>
                          <a:pt x="119182" y="7058"/>
                        </a:lnTo>
                        <a:lnTo>
                          <a:pt x="119182" y="7068"/>
                        </a:lnTo>
                        <a:lnTo>
                          <a:pt x="119210" y="7068"/>
                        </a:lnTo>
                        <a:lnTo>
                          <a:pt x="119210" y="7086"/>
                        </a:lnTo>
                        <a:lnTo>
                          <a:pt x="119237" y="7086"/>
                        </a:lnTo>
                        <a:lnTo>
                          <a:pt x="119237" y="7105"/>
                        </a:lnTo>
                        <a:lnTo>
                          <a:pt x="119274" y="7105"/>
                        </a:lnTo>
                        <a:lnTo>
                          <a:pt x="119274" y="7114"/>
                        </a:lnTo>
                        <a:lnTo>
                          <a:pt x="119302" y="7114"/>
                        </a:lnTo>
                        <a:lnTo>
                          <a:pt x="119302" y="7133"/>
                        </a:lnTo>
                        <a:lnTo>
                          <a:pt x="119330" y="7133"/>
                        </a:lnTo>
                        <a:lnTo>
                          <a:pt x="119330" y="7151"/>
                        </a:lnTo>
                        <a:lnTo>
                          <a:pt x="119349" y="7151"/>
                        </a:lnTo>
                        <a:lnTo>
                          <a:pt x="119349" y="7133"/>
                        </a:lnTo>
                        <a:lnTo>
                          <a:pt x="119330" y="7133"/>
                        </a:lnTo>
                        <a:lnTo>
                          <a:pt x="119330" y="7105"/>
                        </a:lnTo>
                        <a:lnTo>
                          <a:pt x="119321" y="7105"/>
                        </a:lnTo>
                        <a:lnTo>
                          <a:pt x="119321" y="7086"/>
                        </a:lnTo>
                        <a:lnTo>
                          <a:pt x="119302" y="7086"/>
                        </a:lnTo>
                        <a:lnTo>
                          <a:pt x="119302" y="7068"/>
                        </a:lnTo>
                        <a:lnTo>
                          <a:pt x="119284" y="7068"/>
                        </a:lnTo>
                        <a:lnTo>
                          <a:pt x="119284" y="7058"/>
                        </a:lnTo>
                        <a:lnTo>
                          <a:pt x="119274" y="7058"/>
                        </a:lnTo>
                        <a:lnTo>
                          <a:pt x="119274" y="7040"/>
                        </a:lnTo>
                        <a:lnTo>
                          <a:pt x="119256" y="7040"/>
                        </a:lnTo>
                        <a:lnTo>
                          <a:pt x="119256" y="7012"/>
                        </a:lnTo>
                        <a:lnTo>
                          <a:pt x="119237" y="7012"/>
                        </a:lnTo>
                        <a:lnTo>
                          <a:pt x="119237" y="6994"/>
                        </a:lnTo>
                        <a:lnTo>
                          <a:pt x="119228" y="6994"/>
                        </a:lnTo>
                        <a:lnTo>
                          <a:pt x="119228" y="6966"/>
                        </a:lnTo>
                        <a:lnTo>
                          <a:pt x="119210" y="6966"/>
                        </a:lnTo>
                        <a:lnTo>
                          <a:pt x="119210" y="6947"/>
                        </a:lnTo>
                        <a:lnTo>
                          <a:pt x="119191" y="6947"/>
                        </a:lnTo>
                        <a:lnTo>
                          <a:pt x="119191" y="6920"/>
                        </a:lnTo>
                        <a:lnTo>
                          <a:pt x="119182" y="6920"/>
                        </a:lnTo>
                        <a:lnTo>
                          <a:pt x="119182" y="6901"/>
                        </a:lnTo>
                        <a:lnTo>
                          <a:pt x="119163" y="6901"/>
                        </a:lnTo>
                        <a:lnTo>
                          <a:pt x="119163" y="6873"/>
                        </a:lnTo>
                        <a:lnTo>
                          <a:pt x="119145" y="6873"/>
                        </a:lnTo>
                        <a:lnTo>
                          <a:pt x="119145" y="6836"/>
                        </a:lnTo>
                        <a:lnTo>
                          <a:pt x="119135" y="6836"/>
                        </a:lnTo>
                        <a:lnTo>
                          <a:pt x="119135" y="6827"/>
                        </a:lnTo>
                        <a:lnTo>
                          <a:pt x="119117" y="6827"/>
                        </a:lnTo>
                        <a:lnTo>
                          <a:pt x="119117" y="6790"/>
                        </a:lnTo>
                        <a:lnTo>
                          <a:pt x="119098" y="6790"/>
                        </a:lnTo>
                        <a:lnTo>
                          <a:pt x="119098" y="6762"/>
                        </a:lnTo>
                        <a:lnTo>
                          <a:pt x="119089" y="6762"/>
                        </a:lnTo>
                        <a:lnTo>
                          <a:pt x="119089" y="6716"/>
                        </a:lnTo>
                        <a:lnTo>
                          <a:pt x="119071" y="6716"/>
                        </a:lnTo>
                        <a:lnTo>
                          <a:pt x="119071" y="6688"/>
                        </a:lnTo>
                        <a:lnTo>
                          <a:pt x="119052" y="6688"/>
                        </a:lnTo>
                        <a:lnTo>
                          <a:pt x="119052" y="6651"/>
                        </a:lnTo>
                        <a:lnTo>
                          <a:pt x="119043" y="6651"/>
                        </a:lnTo>
                        <a:lnTo>
                          <a:pt x="119043" y="6605"/>
                        </a:lnTo>
                        <a:lnTo>
                          <a:pt x="119024" y="6605"/>
                        </a:lnTo>
                        <a:lnTo>
                          <a:pt x="119024" y="6577"/>
                        </a:lnTo>
                        <a:lnTo>
                          <a:pt x="119006" y="6577"/>
                        </a:lnTo>
                        <a:lnTo>
                          <a:pt x="119006" y="6512"/>
                        </a:lnTo>
                        <a:lnTo>
                          <a:pt x="118997" y="6512"/>
                        </a:lnTo>
                        <a:lnTo>
                          <a:pt x="118997" y="6456"/>
                        </a:lnTo>
                        <a:lnTo>
                          <a:pt x="118978" y="6456"/>
                        </a:lnTo>
                        <a:lnTo>
                          <a:pt x="118978" y="6392"/>
                        </a:lnTo>
                        <a:lnTo>
                          <a:pt x="118960" y="6392"/>
                        </a:lnTo>
                        <a:lnTo>
                          <a:pt x="118960" y="6317"/>
                        </a:lnTo>
                        <a:lnTo>
                          <a:pt x="118950" y="6317"/>
                        </a:lnTo>
                        <a:lnTo>
                          <a:pt x="118950" y="6179"/>
                        </a:lnTo>
                        <a:lnTo>
                          <a:pt x="118932" y="6179"/>
                        </a:lnTo>
                        <a:lnTo>
                          <a:pt x="118932" y="5975"/>
                        </a:lnTo>
                        <a:lnTo>
                          <a:pt x="118950" y="5975"/>
                        </a:lnTo>
                        <a:lnTo>
                          <a:pt x="118950" y="5808"/>
                        </a:lnTo>
                        <a:lnTo>
                          <a:pt x="118960" y="5808"/>
                        </a:lnTo>
                        <a:lnTo>
                          <a:pt x="118960" y="5725"/>
                        </a:lnTo>
                        <a:lnTo>
                          <a:pt x="118978" y="5725"/>
                        </a:lnTo>
                        <a:lnTo>
                          <a:pt x="118978" y="5651"/>
                        </a:lnTo>
                        <a:lnTo>
                          <a:pt x="118997" y="5651"/>
                        </a:lnTo>
                        <a:lnTo>
                          <a:pt x="118997" y="5586"/>
                        </a:lnTo>
                        <a:lnTo>
                          <a:pt x="119006" y="5586"/>
                        </a:lnTo>
                        <a:lnTo>
                          <a:pt x="119006" y="5539"/>
                        </a:lnTo>
                        <a:lnTo>
                          <a:pt x="119024" y="5539"/>
                        </a:lnTo>
                        <a:lnTo>
                          <a:pt x="119024" y="5493"/>
                        </a:lnTo>
                        <a:lnTo>
                          <a:pt x="119043" y="5493"/>
                        </a:lnTo>
                        <a:lnTo>
                          <a:pt x="119043" y="5447"/>
                        </a:lnTo>
                        <a:lnTo>
                          <a:pt x="119052" y="5447"/>
                        </a:lnTo>
                        <a:lnTo>
                          <a:pt x="119052" y="5419"/>
                        </a:lnTo>
                        <a:lnTo>
                          <a:pt x="119071" y="5419"/>
                        </a:lnTo>
                        <a:lnTo>
                          <a:pt x="119071" y="5391"/>
                        </a:lnTo>
                        <a:lnTo>
                          <a:pt x="119089" y="5391"/>
                        </a:lnTo>
                        <a:lnTo>
                          <a:pt x="119089" y="5345"/>
                        </a:lnTo>
                        <a:lnTo>
                          <a:pt x="119098" y="5345"/>
                        </a:lnTo>
                        <a:lnTo>
                          <a:pt x="119098" y="5326"/>
                        </a:lnTo>
                        <a:lnTo>
                          <a:pt x="119117" y="5326"/>
                        </a:lnTo>
                        <a:lnTo>
                          <a:pt x="119117" y="5299"/>
                        </a:lnTo>
                        <a:lnTo>
                          <a:pt x="119135" y="5299"/>
                        </a:lnTo>
                        <a:lnTo>
                          <a:pt x="119135" y="5262"/>
                        </a:lnTo>
                        <a:lnTo>
                          <a:pt x="119145" y="5262"/>
                        </a:lnTo>
                        <a:lnTo>
                          <a:pt x="119145" y="5234"/>
                        </a:lnTo>
                        <a:lnTo>
                          <a:pt x="119163" y="5234"/>
                        </a:lnTo>
                        <a:lnTo>
                          <a:pt x="119163" y="5206"/>
                        </a:lnTo>
                        <a:lnTo>
                          <a:pt x="119182" y="5206"/>
                        </a:lnTo>
                        <a:lnTo>
                          <a:pt x="119182" y="5187"/>
                        </a:lnTo>
                        <a:lnTo>
                          <a:pt x="119191" y="5187"/>
                        </a:lnTo>
                        <a:lnTo>
                          <a:pt x="119191" y="5160"/>
                        </a:lnTo>
                        <a:lnTo>
                          <a:pt x="119210" y="5160"/>
                        </a:lnTo>
                        <a:lnTo>
                          <a:pt x="119210" y="5141"/>
                        </a:lnTo>
                        <a:lnTo>
                          <a:pt x="119228" y="5141"/>
                        </a:lnTo>
                        <a:lnTo>
                          <a:pt x="119228" y="5113"/>
                        </a:lnTo>
                        <a:lnTo>
                          <a:pt x="119237" y="5113"/>
                        </a:lnTo>
                        <a:lnTo>
                          <a:pt x="119237" y="5095"/>
                        </a:lnTo>
                        <a:lnTo>
                          <a:pt x="119256" y="5095"/>
                        </a:lnTo>
                        <a:lnTo>
                          <a:pt x="119256" y="5076"/>
                        </a:lnTo>
                        <a:lnTo>
                          <a:pt x="119274" y="5076"/>
                        </a:lnTo>
                        <a:lnTo>
                          <a:pt x="119274" y="5049"/>
                        </a:lnTo>
                        <a:lnTo>
                          <a:pt x="119284" y="5049"/>
                        </a:lnTo>
                        <a:lnTo>
                          <a:pt x="119284" y="5030"/>
                        </a:lnTo>
                        <a:lnTo>
                          <a:pt x="119302" y="5030"/>
                        </a:lnTo>
                        <a:lnTo>
                          <a:pt x="119302" y="5021"/>
                        </a:lnTo>
                        <a:lnTo>
                          <a:pt x="119321" y="5021"/>
                        </a:lnTo>
                        <a:lnTo>
                          <a:pt x="119321" y="5002"/>
                        </a:lnTo>
                        <a:lnTo>
                          <a:pt x="119330" y="5002"/>
                        </a:lnTo>
                        <a:lnTo>
                          <a:pt x="119330" y="4984"/>
                        </a:lnTo>
                        <a:lnTo>
                          <a:pt x="119349" y="4984"/>
                        </a:lnTo>
                        <a:lnTo>
                          <a:pt x="119349" y="4974"/>
                        </a:lnTo>
                        <a:lnTo>
                          <a:pt x="119367" y="4974"/>
                        </a:lnTo>
                        <a:lnTo>
                          <a:pt x="119367" y="4956"/>
                        </a:lnTo>
                        <a:lnTo>
                          <a:pt x="119376" y="4956"/>
                        </a:lnTo>
                        <a:lnTo>
                          <a:pt x="119376" y="4937"/>
                        </a:lnTo>
                        <a:lnTo>
                          <a:pt x="119395" y="4937"/>
                        </a:lnTo>
                        <a:lnTo>
                          <a:pt x="119395" y="4928"/>
                        </a:lnTo>
                        <a:lnTo>
                          <a:pt x="119413" y="4928"/>
                        </a:lnTo>
                        <a:lnTo>
                          <a:pt x="119413" y="4910"/>
                        </a:lnTo>
                        <a:lnTo>
                          <a:pt x="119423" y="4910"/>
                        </a:lnTo>
                        <a:lnTo>
                          <a:pt x="119423" y="4891"/>
                        </a:lnTo>
                        <a:lnTo>
                          <a:pt x="119441" y="4891"/>
                        </a:lnTo>
                        <a:lnTo>
                          <a:pt x="119441" y="4882"/>
                        </a:lnTo>
                        <a:lnTo>
                          <a:pt x="119460" y="4882"/>
                        </a:lnTo>
                        <a:lnTo>
                          <a:pt x="119460" y="4863"/>
                        </a:lnTo>
                        <a:lnTo>
                          <a:pt x="119469" y="4863"/>
                        </a:lnTo>
                        <a:lnTo>
                          <a:pt x="119469" y="4845"/>
                        </a:lnTo>
                        <a:lnTo>
                          <a:pt x="119487" y="4845"/>
                        </a:lnTo>
                        <a:lnTo>
                          <a:pt x="119487" y="4835"/>
                        </a:lnTo>
                        <a:lnTo>
                          <a:pt x="119506" y="4835"/>
                        </a:lnTo>
                        <a:lnTo>
                          <a:pt x="119506" y="4817"/>
                        </a:lnTo>
                        <a:lnTo>
                          <a:pt x="119515" y="4817"/>
                        </a:lnTo>
                        <a:lnTo>
                          <a:pt x="119515" y="4798"/>
                        </a:lnTo>
                        <a:lnTo>
                          <a:pt x="119552" y="4798"/>
                        </a:lnTo>
                        <a:lnTo>
                          <a:pt x="119552" y="4789"/>
                        </a:lnTo>
                        <a:lnTo>
                          <a:pt x="119562" y="4789"/>
                        </a:lnTo>
                        <a:lnTo>
                          <a:pt x="119562" y="4771"/>
                        </a:lnTo>
                        <a:lnTo>
                          <a:pt x="119580" y="4771"/>
                        </a:lnTo>
                        <a:lnTo>
                          <a:pt x="119580" y="4752"/>
                        </a:lnTo>
                        <a:lnTo>
                          <a:pt x="119608" y="4752"/>
                        </a:lnTo>
                        <a:lnTo>
                          <a:pt x="119608" y="4743"/>
                        </a:lnTo>
                        <a:lnTo>
                          <a:pt x="119626" y="4743"/>
                        </a:lnTo>
                        <a:lnTo>
                          <a:pt x="119626" y="4724"/>
                        </a:lnTo>
                        <a:lnTo>
                          <a:pt x="119645" y="4724"/>
                        </a:lnTo>
                        <a:lnTo>
                          <a:pt x="119645" y="4706"/>
                        </a:lnTo>
                        <a:lnTo>
                          <a:pt x="119673" y="4706"/>
                        </a:lnTo>
                        <a:lnTo>
                          <a:pt x="119673" y="4697"/>
                        </a:lnTo>
                        <a:lnTo>
                          <a:pt x="119691" y="4697"/>
                        </a:lnTo>
                        <a:lnTo>
                          <a:pt x="119691" y="4678"/>
                        </a:lnTo>
                        <a:lnTo>
                          <a:pt x="119701" y="4678"/>
                        </a:lnTo>
                        <a:lnTo>
                          <a:pt x="119701" y="4660"/>
                        </a:lnTo>
                        <a:lnTo>
                          <a:pt x="119738" y="4660"/>
                        </a:lnTo>
                        <a:lnTo>
                          <a:pt x="119738" y="4650"/>
                        </a:lnTo>
                        <a:lnTo>
                          <a:pt x="119765" y="4650"/>
                        </a:lnTo>
                        <a:lnTo>
                          <a:pt x="119765" y="4632"/>
                        </a:lnTo>
                        <a:lnTo>
                          <a:pt x="119793" y="4632"/>
                        </a:lnTo>
                        <a:lnTo>
                          <a:pt x="119793" y="4613"/>
                        </a:lnTo>
                        <a:lnTo>
                          <a:pt x="119830" y="4613"/>
                        </a:lnTo>
                        <a:lnTo>
                          <a:pt x="119830" y="4604"/>
                        </a:lnTo>
                        <a:lnTo>
                          <a:pt x="119858" y="4604"/>
                        </a:lnTo>
                        <a:lnTo>
                          <a:pt x="119858" y="4585"/>
                        </a:lnTo>
                        <a:lnTo>
                          <a:pt x="119886" y="4585"/>
                        </a:lnTo>
                        <a:lnTo>
                          <a:pt x="119886" y="4567"/>
                        </a:lnTo>
                        <a:lnTo>
                          <a:pt x="119923" y="4567"/>
                        </a:lnTo>
                        <a:lnTo>
                          <a:pt x="119923" y="4558"/>
                        </a:lnTo>
                        <a:lnTo>
                          <a:pt x="119951" y="4558"/>
                        </a:lnTo>
                        <a:lnTo>
                          <a:pt x="119951" y="4539"/>
                        </a:lnTo>
                        <a:lnTo>
                          <a:pt x="119997" y="4539"/>
                        </a:lnTo>
                        <a:lnTo>
                          <a:pt x="119997" y="4521"/>
                        </a:lnTo>
                        <a:lnTo>
                          <a:pt x="120043" y="4521"/>
                        </a:lnTo>
                        <a:lnTo>
                          <a:pt x="120043" y="4511"/>
                        </a:lnTo>
                        <a:lnTo>
                          <a:pt x="120071" y="4511"/>
                        </a:lnTo>
                        <a:lnTo>
                          <a:pt x="120071" y="4493"/>
                        </a:lnTo>
                        <a:lnTo>
                          <a:pt x="120117" y="4493"/>
                        </a:lnTo>
                        <a:lnTo>
                          <a:pt x="120117" y="4474"/>
                        </a:lnTo>
                        <a:lnTo>
                          <a:pt x="120182" y="4474"/>
                        </a:lnTo>
                        <a:lnTo>
                          <a:pt x="120182" y="4465"/>
                        </a:lnTo>
                        <a:lnTo>
                          <a:pt x="120247" y="4465"/>
                        </a:lnTo>
                        <a:lnTo>
                          <a:pt x="120247" y="4446"/>
                        </a:lnTo>
                        <a:lnTo>
                          <a:pt x="120349" y="4446"/>
                        </a:lnTo>
                        <a:lnTo>
                          <a:pt x="120349" y="4428"/>
                        </a:lnTo>
                        <a:lnTo>
                          <a:pt x="120460" y="4428"/>
                        </a:lnTo>
                        <a:lnTo>
                          <a:pt x="120460" y="4419"/>
                        </a:lnTo>
                        <a:lnTo>
                          <a:pt x="120766" y="4419"/>
                        </a:lnTo>
                        <a:lnTo>
                          <a:pt x="120766" y="4428"/>
                        </a:lnTo>
                        <a:lnTo>
                          <a:pt x="120895" y="4428"/>
                        </a:lnTo>
                        <a:lnTo>
                          <a:pt x="120895" y="4446"/>
                        </a:lnTo>
                        <a:lnTo>
                          <a:pt x="120969" y="4446"/>
                        </a:lnTo>
                        <a:lnTo>
                          <a:pt x="120969" y="4465"/>
                        </a:lnTo>
                        <a:lnTo>
                          <a:pt x="121044" y="4465"/>
                        </a:lnTo>
                        <a:lnTo>
                          <a:pt x="121044" y="4474"/>
                        </a:lnTo>
                        <a:lnTo>
                          <a:pt x="121090" y="4474"/>
                        </a:lnTo>
                        <a:lnTo>
                          <a:pt x="121090" y="4493"/>
                        </a:lnTo>
                        <a:lnTo>
                          <a:pt x="121136" y="4493"/>
                        </a:lnTo>
                        <a:lnTo>
                          <a:pt x="121136" y="4511"/>
                        </a:lnTo>
                        <a:lnTo>
                          <a:pt x="121183" y="4511"/>
                        </a:lnTo>
                        <a:lnTo>
                          <a:pt x="121183" y="4521"/>
                        </a:lnTo>
                        <a:lnTo>
                          <a:pt x="121229" y="4521"/>
                        </a:lnTo>
                        <a:lnTo>
                          <a:pt x="121229" y="4539"/>
                        </a:lnTo>
                        <a:lnTo>
                          <a:pt x="121275" y="4539"/>
                        </a:lnTo>
                        <a:lnTo>
                          <a:pt x="121275" y="4558"/>
                        </a:lnTo>
                        <a:lnTo>
                          <a:pt x="121312" y="4558"/>
                        </a:lnTo>
                        <a:lnTo>
                          <a:pt x="121312" y="4567"/>
                        </a:lnTo>
                        <a:lnTo>
                          <a:pt x="121340" y="4567"/>
                        </a:lnTo>
                        <a:lnTo>
                          <a:pt x="121340" y="4585"/>
                        </a:lnTo>
                        <a:lnTo>
                          <a:pt x="121368" y="4585"/>
                        </a:lnTo>
                        <a:lnTo>
                          <a:pt x="121368" y="4604"/>
                        </a:lnTo>
                        <a:lnTo>
                          <a:pt x="121405" y="4604"/>
                        </a:lnTo>
                        <a:lnTo>
                          <a:pt x="121405" y="4613"/>
                        </a:lnTo>
                        <a:lnTo>
                          <a:pt x="121433" y="4613"/>
                        </a:lnTo>
                        <a:lnTo>
                          <a:pt x="121433" y="4382"/>
                        </a:lnTo>
                        <a:lnTo>
                          <a:pt x="121451" y="4382"/>
                        </a:lnTo>
                        <a:lnTo>
                          <a:pt x="121451" y="4141"/>
                        </a:lnTo>
                        <a:lnTo>
                          <a:pt x="121460" y="4141"/>
                        </a:lnTo>
                        <a:lnTo>
                          <a:pt x="121460" y="4030"/>
                        </a:lnTo>
                        <a:lnTo>
                          <a:pt x="121479" y="4030"/>
                        </a:lnTo>
                        <a:lnTo>
                          <a:pt x="121479" y="3919"/>
                        </a:lnTo>
                        <a:lnTo>
                          <a:pt x="121497" y="3919"/>
                        </a:lnTo>
                        <a:lnTo>
                          <a:pt x="121497" y="3817"/>
                        </a:lnTo>
                        <a:lnTo>
                          <a:pt x="121507" y="3817"/>
                        </a:lnTo>
                        <a:lnTo>
                          <a:pt x="121507" y="3705"/>
                        </a:lnTo>
                        <a:lnTo>
                          <a:pt x="121525" y="3705"/>
                        </a:lnTo>
                        <a:lnTo>
                          <a:pt x="121525" y="3641"/>
                        </a:lnTo>
                        <a:lnTo>
                          <a:pt x="121544" y="3641"/>
                        </a:lnTo>
                        <a:lnTo>
                          <a:pt x="121544" y="3585"/>
                        </a:lnTo>
                        <a:lnTo>
                          <a:pt x="121553" y="3585"/>
                        </a:lnTo>
                        <a:lnTo>
                          <a:pt x="121553" y="3520"/>
                        </a:lnTo>
                        <a:lnTo>
                          <a:pt x="121572" y="3520"/>
                        </a:lnTo>
                        <a:lnTo>
                          <a:pt x="121572" y="3455"/>
                        </a:lnTo>
                        <a:lnTo>
                          <a:pt x="121590" y="3455"/>
                        </a:lnTo>
                        <a:lnTo>
                          <a:pt x="121590" y="3409"/>
                        </a:lnTo>
                        <a:lnTo>
                          <a:pt x="121599" y="3409"/>
                        </a:lnTo>
                        <a:lnTo>
                          <a:pt x="121599" y="3353"/>
                        </a:lnTo>
                        <a:lnTo>
                          <a:pt x="121618" y="3353"/>
                        </a:lnTo>
                        <a:lnTo>
                          <a:pt x="121618" y="3289"/>
                        </a:lnTo>
                        <a:lnTo>
                          <a:pt x="121636" y="3289"/>
                        </a:lnTo>
                        <a:lnTo>
                          <a:pt x="121636" y="3242"/>
                        </a:lnTo>
                        <a:lnTo>
                          <a:pt x="121646" y="3242"/>
                        </a:lnTo>
                        <a:lnTo>
                          <a:pt x="121646" y="3196"/>
                        </a:lnTo>
                        <a:lnTo>
                          <a:pt x="121664" y="3196"/>
                        </a:lnTo>
                        <a:lnTo>
                          <a:pt x="121664" y="3150"/>
                        </a:lnTo>
                        <a:lnTo>
                          <a:pt x="121683" y="3150"/>
                        </a:lnTo>
                        <a:lnTo>
                          <a:pt x="121683" y="3103"/>
                        </a:lnTo>
                        <a:lnTo>
                          <a:pt x="121692" y="3103"/>
                        </a:lnTo>
                        <a:lnTo>
                          <a:pt x="121692" y="3057"/>
                        </a:lnTo>
                        <a:lnTo>
                          <a:pt x="121710" y="3057"/>
                        </a:lnTo>
                        <a:lnTo>
                          <a:pt x="121710" y="3011"/>
                        </a:lnTo>
                        <a:lnTo>
                          <a:pt x="121729" y="3011"/>
                        </a:lnTo>
                        <a:lnTo>
                          <a:pt x="121729" y="2964"/>
                        </a:lnTo>
                        <a:lnTo>
                          <a:pt x="121738" y="2964"/>
                        </a:lnTo>
                        <a:lnTo>
                          <a:pt x="121738" y="2937"/>
                        </a:lnTo>
                        <a:lnTo>
                          <a:pt x="121757" y="2937"/>
                        </a:lnTo>
                        <a:lnTo>
                          <a:pt x="121757" y="2890"/>
                        </a:lnTo>
                        <a:lnTo>
                          <a:pt x="121775" y="2890"/>
                        </a:lnTo>
                        <a:lnTo>
                          <a:pt x="121775" y="2853"/>
                        </a:lnTo>
                        <a:lnTo>
                          <a:pt x="121785" y="2853"/>
                        </a:lnTo>
                        <a:lnTo>
                          <a:pt x="121785" y="2826"/>
                        </a:lnTo>
                        <a:lnTo>
                          <a:pt x="121803" y="2826"/>
                        </a:lnTo>
                        <a:lnTo>
                          <a:pt x="121803" y="2779"/>
                        </a:lnTo>
                        <a:lnTo>
                          <a:pt x="121822" y="2779"/>
                        </a:lnTo>
                        <a:lnTo>
                          <a:pt x="121822" y="2751"/>
                        </a:lnTo>
                        <a:lnTo>
                          <a:pt x="121831" y="2751"/>
                        </a:lnTo>
                        <a:lnTo>
                          <a:pt x="121831" y="2714"/>
                        </a:lnTo>
                        <a:lnTo>
                          <a:pt x="121849" y="2714"/>
                        </a:lnTo>
                        <a:lnTo>
                          <a:pt x="121849" y="2687"/>
                        </a:lnTo>
                        <a:lnTo>
                          <a:pt x="121868" y="2687"/>
                        </a:lnTo>
                        <a:lnTo>
                          <a:pt x="121868" y="2659"/>
                        </a:lnTo>
                        <a:lnTo>
                          <a:pt x="121877" y="2659"/>
                        </a:lnTo>
                        <a:lnTo>
                          <a:pt x="121877" y="2622"/>
                        </a:lnTo>
                        <a:lnTo>
                          <a:pt x="121896" y="2622"/>
                        </a:lnTo>
                        <a:lnTo>
                          <a:pt x="121896" y="2594"/>
                        </a:lnTo>
                        <a:lnTo>
                          <a:pt x="121914" y="2594"/>
                        </a:lnTo>
                        <a:lnTo>
                          <a:pt x="121914" y="2566"/>
                        </a:lnTo>
                        <a:lnTo>
                          <a:pt x="121924" y="2566"/>
                        </a:lnTo>
                        <a:lnTo>
                          <a:pt x="121924" y="2548"/>
                        </a:lnTo>
                        <a:lnTo>
                          <a:pt x="121942" y="2548"/>
                        </a:lnTo>
                        <a:lnTo>
                          <a:pt x="121942" y="2520"/>
                        </a:lnTo>
                        <a:lnTo>
                          <a:pt x="121961" y="2520"/>
                        </a:lnTo>
                        <a:lnTo>
                          <a:pt x="121961" y="2483"/>
                        </a:lnTo>
                        <a:lnTo>
                          <a:pt x="121970" y="2483"/>
                        </a:lnTo>
                        <a:lnTo>
                          <a:pt x="121970" y="2455"/>
                        </a:lnTo>
                        <a:lnTo>
                          <a:pt x="121988" y="2455"/>
                        </a:lnTo>
                        <a:lnTo>
                          <a:pt x="121988" y="2427"/>
                        </a:lnTo>
                        <a:lnTo>
                          <a:pt x="122007" y="2427"/>
                        </a:lnTo>
                        <a:lnTo>
                          <a:pt x="122007" y="2390"/>
                        </a:lnTo>
                        <a:lnTo>
                          <a:pt x="122016" y="2390"/>
                        </a:lnTo>
                        <a:lnTo>
                          <a:pt x="122016" y="2362"/>
                        </a:lnTo>
                        <a:lnTo>
                          <a:pt x="122035" y="2362"/>
                        </a:lnTo>
                        <a:lnTo>
                          <a:pt x="122035" y="2344"/>
                        </a:lnTo>
                        <a:lnTo>
                          <a:pt x="122053" y="2344"/>
                        </a:lnTo>
                        <a:lnTo>
                          <a:pt x="122053" y="2316"/>
                        </a:lnTo>
                        <a:lnTo>
                          <a:pt x="122062" y="2316"/>
                        </a:lnTo>
                        <a:lnTo>
                          <a:pt x="122062" y="2298"/>
                        </a:lnTo>
                        <a:lnTo>
                          <a:pt x="122081" y="2298"/>
                        </a:lnTo>
                        <a:lnTo>
                          <a:pt x="122081" y="2270"/>
                        </a:lnTo>
                        <a:lnTo>
                          <a:pt x="122100" y="2270"/>
                        </a:lnTo>
                        <a:lnTo>
                          <a:pt x="122100" y="2251"/>
                        </a:lnTo>
                        <a:lnTo>
                          <a:pt x="122109" y="2251"/>
                        </a:lnTo>
                        <a:lnTo>
                          <a:pt x="122109" y="2223"/>
                        </a:lnTo>
                        <a:lnTo>
                          <a:pt x="122127" y="2223"/>
                        </a:lnTo>
                        <a:lnTo>
                          <a:pt x="122127" y="2205"/>
                        </a:lnTo>
                        <a:lnTo>
                          <a:pt x="122146" y="2205"/>
                        </a:lnTo>
                        <a:lnTo>
                          <a:pt x="122146" y="2177"/>
                        </a:lnTo>
                        <a:lnTo>
                          <a:pt x="122155" y="2177"/>
                        </a:lnTo>
                        <a:lnTo>
                          <a:pt x="122155" y="2159"/>
                        </a:lnTo>
                        <a:lnTo>
                          <a:pt x="122174" y="2159"/>
                        </a:lnTo>
                        <a:lnTo>
                          <a:pt x="122174" y="2131"/>
                        </a:lnTo>
                        <a:lnTo>
                          <a:pt x="122192" y="2131"/>
                        </a:lnTo>
                        <a:lnTo>
                          <a:pt x="122192" y="2112"/>
                        </a:lnTo>
                        <a:lnTo>
                          <a:pt x="122201" y="2112"/>
                        </a:lnTo>
                        <a:lnTo>
                          <a:pt x="122201" y="2085"/>
                        </a:lnTo>
                        <a:lnTo>
                          <a:pt x="122220" y="2085"/>
                        </a:lnTo>
                        <a:lnTo>
                          <a:pt x="122220" y="2066"/>
                        </a:lnTo>
                        <a:lnTo>
                          <a:pt x="122238" y="2066"/>
                        </a:lnTo>
                        <a:lnTo>
                          <a:pt x="122238" y="2038"/>
                        </a:lnTo>
                        <a:lnTo>
                          <a:pt x="122248" y="2038"/>
                        </a:lnTo>
                        <a:lnTo>
                          <a:pt x="122248" y="2020"/>
                        </a:lnTo>
                        <a:lnTo>
                          <a:pt x="122266" y="2020"/>
                        </a:lnTo>
                        <a:lnTo>
                          <a:pt x="122266" y="1992"/>
                        </a:lnTo>
                        <a:lnTo>
                          <a:pt x="122285" y="1992"/>
                        </a:lnTo>
                        <a:lnTo>
                          <a:pt x="122285" y="1973"/>
                        </a:lnTo>
                        <a:lnTo>
                          <a:pt x="122294" y="1973"/>
                        </a:lnTo>
                        <a:lnTo>
                          <a:pt x="122294" y="1946"/>
                        </a:lnTo>
                        <a:lnTo>
                          <a:pt x="122313" y="1946"/>
                        </a:lnTo>
                        <a:lnTo>
                          <a:pt x="122313" y="1927"/>
                        </a:lnTo>
                        <a:lnTo>
                          <a:pt x="122331" y="1927"/>
                        </a:lnTo>
                        <a:lnTo>
                          <a:pt x="122331" y="1918"/>
                        </a:lnTo>
                        <a:lnTo>
                          <a:pt x="122340" y="1918"/>
                        </a:lnTo>
                        <a:lnTo>
                          <a:pt x="122340" y="1899"/>
                        </a:lnTo>
                        <a:lnTo>
                          <a:pt x="122359" y="1899"/>
                        </a:lnTo>
                        <a:lnTo>
                          <a:pt x="122359" y="1871"/>
                        </a:lnTo>
                        <a:lnTo>
                          <a:pt x="122377" y="1871"/>
                        </a:lnTo>
                        <a:lnTo>
                          <a:pt x="122377" y="1853"/>
                        </a:lnTo>
                        <a:lnTo>
                          <a:pt x="122387" y="1853"/>
                        </a:lnTo>
                        <a:lnTo>
                          <a:pt x="122387" y="1834"/>
                        </a:lnTo>
                        <a:lnTo>
                          <a:pt x="122405" y="1834"/>
                        </a:lnTo>
                        <a:lnTo>
                          <a:pt x="122405" y="1825"/>
                        </a:lnTo>
                        <a:lnTo>
                          <a:pt x="122424" y="1825"/>
                        </a:lnTo>
                        <a:lnTo>
                          <a:pt x="122424" y="1807"/>
                        </a:lnTo>
                        <a:lnTo>
                          <a:pt x="122433" y="1807"/>
                        </a:lnTo>
                        <a:lnTo>
                          <a:pt x="122433" y="1779"/>
                        </a:lnTo>
                        <a:lnTo>
                          <a:pt x="122451" y="1779"/>
                        </a:lnTo>
                        <a:lnTo>
                          <a:pt x="122451" y="1760"/>
                        </a:lnTo>
                        <a:lnTo>
                          <a:pt x="122470" y="1760"/>
                        </a:lnTo>
                        <a:lnTo>
                          <a:pt x="122470" y="1742"/>
                        </a:lnTo>
                        <a:lnTo>
                          <a:pt x="122479" y="1742"/>
                        </a:lnTo>
                        <a:lnTo>
                          <a:pt x="122479" y="1733"/>
                        </a:lnTo>
                        <a:lnTo>
                          <a:pt x="122498" y="1733"/>
                        </a:lnTo>
                        <a:lnTo>
                          <a:pt x="122498" y="1714"/>
                        </a:lnTo>
                        <a:lnTo>
                          <a:pt x="122516" y="1714"/>
                        </a:lnTo>
                        <a:lnTo>
                          <a:pt x="122516" y="1696"/>
                        </a:lnTo>
                        <a:lnTo>
                          <a:pt x="122526" y="1696"/>
                        </a:lnTo>
                        <a:lnTo>
                          <a:pt x="122526" y="1668"/>
                        </a:lnTo>
                        <a:lnTo>
                          <a:pt x="122544" y="1668"/>
                        </a:lnTo>
                        <a:lnTo>
                          <a:pt x="122544" y="1649"/>
                        </a:lnTo>
                        <a:lnTo>
                          <a:pt x="122563" y="1649"/>
                        </a:lnTo>
                        <a:lnTo>
                          <a:pt x="122563" y="1640"/>
                        </a:lnTo>
                        <a:lnTo>
                          <a:pt x="122572" y="1640"/>
                        </a:lnTo>
                        <a:lnTo>
                          <a:pt x="122572" y="1621"/>
                        </a:lnTo>
                        <a:lnTo>
                          <a:pt x="122590" y="1621"/>
                        </a:lnTo>
                        <a:lnTo>
                          <a:pt x="122590" y="1603"/>
                        </a:lnTo>
                        <a:lnTo>
                          <a:pt x="122609" y="1603"/>
                        </a:lnTo>
                        <a:lnTo>
                          <a:pt x="122609" y="1575"/>
                        </a:lnTo>
                        <a:lnTo>
                          <a:pt x="122618" y="1575"/>
                        </a:lnTo>
                        <a:lnTo>
                          <a:pt x="122618" y="1557"/>
                        </a:lnTo>
                        <a:lnTo>
                          <a:pt x="122637" y="1557"/>
                        </a:lnTo>
                        <a:lnTo>
                          <a:pt x="122637" y="1547"/>
                        </a:lnTo>
                        <a:lnTo>
                          <a:pt x="122655" y="1547"/>
                        </a:lnTo>
                        <a:lnTo>
                          <a:pt x="122655" y="1529"/>
                        </a:lnTo>
                        <a:lnTo>
                          <a:pt x="122665" y="1529"/>
                        </a:lnTo>
                        <a:lnTo>
                          <a:pt x="122665" y="1510"/>
                        </a:lnTo>
                        <a:lnTo>
                          <a:pt x="122683" y="1510"/>
                        </a:lnTo>
                        <a:lnTo>
                          <a:pt x="122683" y="1501"/>
                        </a:lnTo>
                        <a:lnTo>
                          <a:pt x="122702" y="1501"/>
                        </a:lnTo>
                        <a:lnTo>
                          <a:pt x="122702" y="1482"/>
                        </a:lnTo>
                        <a:lnTo>
                          <a:pt x="122711" y="1482"/>
                        </a:lnTo>
                        <a:lnTo>
                          <a:pt x="122711" y="1464"/>
                        </a:lnTo>
                        <a:lnTo>
                          <a:pt x="122729" y="1464"/>
                        </a:lnTo>
                        <a:lnTo>
                          <a:pt x="122729" y="1455"/>
                        </a:lnTo>
                        <a:lnTo>
                          <a:pt x="122748" y="1455"/>
                        </a:lnTo>
                        <a:lnTo>
                          <a:pt x="122748" y="1436"/>
                        </a:lnTo>
                        <a:lnTo>
                          <a:pt x="122757" y="1436"/>
                        </a:lnTo>
                        <a:lnTo>
                          <a:pt x="122757" y="1418"/>
                        </a:lnTo>
                        <a:lnTo>
                          <a:pt x="122776" y="1418"/>
                        </a:lnTo>
                        <a:lnTo>
                          <a:pt x="122776" y="1408"/>
                        </a:lnTo>
                        <a:lnTo>
                          <a:pt x="122794" y="1408"/>
                        </a:lnTo>
                        <a:lnTo>
                          <a:pt x="122794" y="1390"/>
                        </a:lnTo>
                        <a:lnTo>
                          <a:pt x="122803" y="1390"/>
                        </a:lnTo>
                        <a:lnTo>
                          <a:pt x="122803" y="1371"/>
                        </a:lnTo>
                        <a:lnTo>
                          <a:pt x="122822" y="1371"/>
                        </a:lnTo>
                        <a:lnTo>
                          <a:pt x="122822" y="1362"/>
                        </a:lnTo>
                        <a:lnTo>
                          <a:pt x="122841" y="1362"/>
                        </a:lnTo>
                        <a:lnTo>
                          <a:pt x="122841" y="1344"/>
                        </a:lnTo>
                        <a:lnTo>
                          <a:pt x="122850" y="1344"/>
                        </a:lnTo>
                        <a:lnTo>
                          <a:pt x="122850" y="1325"/>
                        </a:lnTo>
                        <a:lnTo>
                          <a:pt x="122868" y="1325"/>
                        </a:lnTo>
                        <a:lnTo>
                          <a:pt x="122868" y="1316"/>
                        </a:lnTo>
                        <a:lnTo>
                          <a:pt x="122896" y="1316"/>
                        </a:lnTo>
                        <a:lnTo>
                          <a:pt x="122896" y="1297"/>
                        </a:lnTo>
                        <a:lnTo>
                          <a:pt x="122915" y="1297"/>
                        </a:lnTo>
                        <a:lnTo>
                          <a:pt x="122915" y="1279"/>
                        </a:lnTo>
                        <a:lnTo>
                          <a:pt x="122933" y="1279"/>
                        </a:lnTo>
                        <a:lnTo>
                          <a:pt x="122933" y="1269"/>
                        </a:lnTo>
                        <a:lnTo>
                          <a:pt x="122942" y="1269"/>
                        </a:lnTo>
                        <a:lnTo>
                          <a:pt x="122942" y="1251"/>
                        </a:lnTo>
                        <a:lnTo>
                          <a:pt x="122961" y="1251"/>
                        </a:lnTo>
                        <a:lnTo>
                          <a:pt x="122961" y="1232"/>
                        </a:lnTo>
                        <a:lnTo>
                          <a:pt x="122979" y="1232"/>
                        </a:lnTo>
                        <a:lnTo>
                          <a:pt x="122979" y="1223"/>
                        </a:lnTo>
                        <a:lnTo>
                          <a:pt x="122989" y="1223"/>
                        </a:lnTo>
                        <a:lnTo>
                          <a:pt x="122989" y="1205"/>
                        </a:lnTo>
                        <a:lnTo>
                          <a:pt x="123007" y="1205"/>
                        </a:lnTo>
                        <a:lnTo>
                          <a:pt x="123007" y="1186"/>
                        </a:lnTo>
                        <a:lnTo>
                          <a:pt x="123035" y="1186"/>
                        </a:lnTo>
                        <a:lnTo>
                          <a:pt x="123035" y="1177"/>
                        </a:lnTo>
                        <a:lnTo>
                          <a:pt x="123054" y="1177"/>
                        </a:lnTo>
                        <a:lnTo>
                          <a:pt x="123054" y="1158"/>
                        </a:lnTo>
                        <a:lnTo>
                          <a:pt x="123072" y="1158"/>
                        </a:lnTo>
                        <a:lnTo>
                          <a:pt x="123072" y="1140"/>
                        </a:lnTo>
                        <a:lnTo>
                          <a:pt x="123081" y="1140"/>
                        </a:lnTo>
                        <a:lnTo>
                          <a:pt x="123081" y="1130"/>
                        </a:lnTo>
                        <a:lnTo>
                          <a:pt x="123118" y="1130"/>
                        </a:lnTo>
                        <a:lnTo>
                          <a:pt x="123118" y="1112"/>
                        </a:lnTo>
                        <a:lnTo>
                          <a:pt x="123128" y="1112"/>
                        </a:lnTo>
                        <a:lnTo>
                          <a:pt x="123128" y="1093"/>
                        </a:lnTo>
                        <a:lnTo>
                          <a:pt x="123146" y="1093"/>
                        </a:lnTo>
                        <a:lnTo>
                          <a:pt x="123146" y="1084"/>
                        </a:lnTo>
                        <a:lnTo>
                          <a:pt x="123174" y="1084"/>
                        </a:lnTo>
                        <a:lnTo>
                          <a:pt x="123174" y="1066"/>
                        </a:lnTo>
                        <a:lnTo>
                          <a:pt x="123192" y="1066"/>
                        </a:lnTo>
                        <a:lnTo>
                          <a:pt x="123192" y="1047"/>
                        </a:lnTo>
                        <a:lnTo>
                          <a:pt x="123211" y="1047"/>
                        </a:lnTo>
                        <a:lnTo>
                          <a:pt x="123211" y="1038"/>
                        </a:lnTo>
                        <a:lnTo>
                          <a:pt x="123239" y="1038"/>
                        </a:lnTo>
                        <a:lnTo>
                          <a:pt x="123239" y="1019"/>
                        </a:lnTo>
                        <a:lnTo>
                          <a:pt x="123257" y="1019"/>
                        </a:lnTo>
                        <a:lnTo>
                          <a:pt x="123257" y="1001"/>
                        </a:lnTo>
                        <a:lnTo>
                          <a:pt x="123267" y="1001"/>
                        </a:lnTo>
                        <a:lnTo>
                          <a:pt x="123267" y="992"/>
                        </a:lnTo>
                        <a:lnTo>
                          <a:pt x="123304" y="992"/>
                        </a:lnTo>
                        <a:lnTo>
                          <a:pt x="123304" y="973"/>
                        </a:lnTo>
                        <a:lnTo>
                          <a:pt x="123313" y="973"/>
                        </a:lnTo>
                        <a:lnTo>
                          <a:pt x="123313" y="955"/>
                        </a:lnTo>
                        <a:lnTo>
                          <a:pt x="123350" y="955"/>
                        </a:lnTo>
                        <a:lnTo>
                          <a:pt x="123350" y="945"/>
                        </a:lnTo>
                        <a:lnTo>
                          <a:pt x="123359" y="945"/>
                        </a:lnTo>
                        <a:lnTo>
                          <a:pt x="123359" y="927"/>
                        </a:lnTo>
                        <a:lnTo>
                          <a:pt x="123378" y="927"/>
                        </a:lnTo>
                        <a:lnTo>
                          <a:pt x="123378" y="908"/>
                        </a:lnTo>
                        <a:lnTo>
                          <a:pt x="123406" y="908"/>
                        </a:lnTo>
                        <a:lnTo>
                          <a:pt x="123406" y="899"/>
                        </a:lnTo>
                        <a:lnTo>
                          <a:pt x="123443" y="899"/>
                        </a:lnTo>
                        <a:lnTo>
                          <a:pt x="123443" y="880"/>
                        </a:lnTo>
                        <a:lnTo>
                          <a:pt x="123452" y="880"/>
                        </a:lnTo>
                        <a:lnTo>
                          <a:pt x="123452" y="862"/>
                        </a:lnTo>
                        <a:lnTo>
                          <a:pt x="123489" y="862"/>
                        </a:lnTo>
                        <a:lnTo>
                          <a:pt x="123489" y="853"/>
                        </a:lnTo>
                        <a:lnTo>
                          <a:pt x="123517" y="853"/>
                        </a:lnTo>
                        <a:lnTo>
                          <a:pt x="123517" y="834"/>
                        </a:lnTo>
                        <a:lnTo>
                          <a:pt x="123535" y="834"/>
                        </a:lnTo>
                        <a:lnTo>
                          <a:pt x="123535" y="816"/>
                        </a:lnTo>
                        <a:lnTo>
                          <a:pt x="123563" y="816"/>
                        </a:lnTo>
                        <a:lnTo>
                          <a:pt x="123563" y="806"/>
                        </a:lnTo>
                        <a:lnTo>
                          <a:pt x="123591" y="806"/>
                        </a:lnTo>
                        <a:lnTo>
                          <a:pt x="123591" y="788"/>
                        </a:lnTo>
                        <a:lnTo>
                          <a:pt x="123609" y="788"/>
                        </a:lnTo>
                        <a:lnTo>
                          <a:pt x="123609" y="769"/>
                        </a:lnTo>
                        <a:lnTo>
                          <a:pt x="123637" y="769"/>
                        </a:lnTo>
                        <a:lnTo>
                          <a:pt x="123637" y="760"/>
                        </a:lnTo>
                        <a:lnTo>
                          <a:pt x="123656" y="760"/>
                        </a:lnTo>
                        <a:lnTo>
                          <a:pt x="123656" y="741"/>
                        </a:lnTo>
                        <a:lnTo>
                          <a:pt x="123683" y="741"/>
                        </a:lnTo>
                        <a:lnTo>
                          <a:pt x="123683" y="723"/>
                        </a:lnTo>
                        <a:lnTo>
                          <a:pt x="123720" y="723"/>
                        </a:lnTo>
                        <a:lnTo>
                          <a:pt x="123720" y="714"/>
                        </a:lnTo>
                        <a:lnTo>
                          <a:pt x="123730" y="714"/>
                        </a:lnTo>
                        <a:lnTo>
                          <a:pt x="123730" y="695"/>
                        </a:lnTo>
                        <a:lnTo>
                          <a:pt x="123767" y="695"/>
                        </a:lnTo>
                        <a:lnTo>
                          <a:pt x="123767" y="677"/>
                        </a:lnTo>
                        <a:lnTo>
                          <a:pt x="123795" y="677"/>
                        </a:lnTo>
                        <a:lnTo>
                          <a:pt x="123795" y="667"/>
                        </a:lnTo>
                        <a:lnTo>
                          <a:pt x="123841" y="667"/>
                        </a:lnTo>
                        <a:lnTo>
                          <a:pt x="123841" y="649"/>
                        </a:lnTo>
                        <a:lnTo>
                          <a:pt x="123869" y="649"/>
                        </a:lnTo>
                        <a:lnTo>
                          <a:pt x="123869" y="630"/>
                        </a:lnTo>
                        <a:lnTo>
                          <a:pt x="123906" y="630"/>
                        </a:lnTo>
                        <a:lnTo>
                          <a:pt x="123906" y="621"/>
                        </a:lnTo>
                        <a:lnTo>
                          <a:pt x="123934" y="621"/>
                        </a:lnTo>
                        <a:lnTo>
                          <a:pt x="123934" y="603"/>
                        </a:lnTo>
                        <a:lnTo>
                          <a:pt x="123961" y="603"/>
                        </a:lnTo>
                        <a:lnTo>
                          <a:pt x="123961" y="584"/>
                        </a:lnTo>
                        <a:lnTo>
                          <a:pt x="123998" y="584"/>
                        </a:lnTo>
                        <a:lnTo>
                          <a:pt x="123998" y="575"/>
                        </a:lnTo>
                        <a:lnTo>
                          <a:pt x="124026" y="575"/>
                        </a:lnTo>
                        <a:lnTo>
                          <a:pt x="124026" y="556"/>
                        </a:lnTo>
                        <a:lnTo>
                          <a:pt x="124054" y="556"/>
                        </a:lnTo>
                        <a:lnTo>
                          <a:pt x="124054" y="538"/>
                        </a:lnTo>
                        <a:lnTo>
                          <a:pt x="124091" y="538"/>
                        </a:lnTo>
                        <a:lnTo>
                          <a:pt x="124091" y="528"/>
                        </a:lnTo>
                        <a:lnTo>
                          <a:pt x="124119" y="528"/>
                        </a:lnTo>
                        <a:lnTo>
                          <a:pt x="124119" y="510"/>
                        </a:lnTo>
                        <a:lnTo>
                          <a:pt x="124147" y="510"/>
                        </a:lnTo>
                        <a:lnTo>
                          <a:pt x="124147" y="491"/>
                        </a:lnTo>
                        <a:lnTo>
                          <a:pt x="124193" y="491"/>
                        </a:lnTo>
                        <a:lnTo>
                          <a:pt x="124193" y="482"/>
                        </a:lnTo>
                        <a:lnTo>
                          <a:pt x="124230" y="482"/>
                        </a:lnTo>
                        <a:lnTo>
                          <a:pt x="124230" y="464"/>
                        </a:lnTo>
                        <a:lnTo>
                          <a:pt x="124276" y="464"/>
                        </a:lnTo>
                        <a:lnTo>
                          <a:pt x="124276" y="445"/>
                        </a:lnTo>
                        <a:lnTo>
                          <a:pt x="124304" y="445"/>
                        </a:lnTo>
                        <a:lnTo>
                          <a:pt x="124304" y="436"/>
                        </a:lnTo>
                        <a:lnTo>
                          <a:pt x="124350" y="436"/>
                        </a:lnTo>
                        <a:lnTo>
                          <a:pt x="124350" y="417"/>
                        </a:lnTo>
                        <a:lnTo>
                          <a:pt x="124378" y="417"/>
                        </a:lnTo>
                        <a:lnTo>
                          <a:pt x="124378" y="399"/>
                        </a:lnTo>
                        <a:lnTo>
                          <a:pt x="124424" y="399"/>
                        </a:lnTo>
                        <a:lnTo>
                          <a:pt x="124424" y="389"/>
                        </a:lnTo>
                        <a:lnTo>
                          <a:pt x="124471" y="389"/>
                        </a:lnTo>
                        <a:lnTo>
                          <a:pt x="124471" y="371"/>
                        </a:lnTo>
                        <a:lnTo>
                          <a:pt x="124517" y="371"/>
                        </a:lnTo>
                        <a:lnTo>
                          <a:pt x="124517" y="352"/>
                        </a:lnTo>
                        <a:lnTo>
                          <a:pt x="124563" y="352"/>
                        </a:lnTo>
                        <a:lnTo>
                          <a:pt x="124563" y="343"/>
                        </a:lnTo>
                        <a:lnTo>
                          <a:pt x="124628" y="343"/>
                        </a:lnTo>
                        <a:lnTo>
                          <a:pt x="124628" y="325"/>
                        </a:lnTo>
                        <a:lnTo>
                          <a:pt x="124675" y="325"/>
                        </a:lnTo>
                        <a:lnTo>
                          <a:pt x="124675" y="306"/>
                        </a:lnTo>
                        <a:lnTo>
                          <a:pt x="124739" y="306"/>
                        </a:lnTo>
                        <a:lnTo>
                          <a:pt x="124739" y="297"/>
                        </a:lnTo>
                        <a:lnTo>
                          <a:pt x="124795" y="297"/>
                        </a:lnTo>
                        <a:lnTo>
                          <a:pt x="124795" y="278"/>
                        </a:lnTo>
                        <a:lnTo>
                          <a:pt x="124860" y="278"/>
                        </a:lnTo>
                        <a:lnTo>
                          <a:pt x="124860" y="260"/>
                        </a:lnTo>
                        <a:lnTo>
                          <a:pt x="124934" y="260"/>
                        </a:lnTo>
                        <a:lnTo>
                          <a:pt x="124934" y="251"/>
                        </a:lnTo>
                        <a:lnTo>
                          <a:pt x="125017" y="251"/>
                        </a:lnTo>
                        <a:lnTo>
                          <a:pt x="125017" y="232"/>
                        </a:lnTo>
                        <a:lnTo>
                          <a:pt x="125091" y="232"/>
                        </a:lnTo>
                        <a:lnTo>
                          <a:pt x="125091" y="214"/>
                        </a:lnTo>
                        <a:lnTo>
                          <a:pt x="125165" y="214"/>
                        </a:lnTo>
                        <a:lnTo>
                          <a:pt x="125165" y="204"/>
                        </a:lnTo>
                        <a:lnTo>
                          <a:pt x="125258" y="204"/>
                        </a:lnTo>
                        <a:lnTo>
                          <a:pt x="125258" y="186"/>
                        </a:lnTo>
                        <a:lnTo>
                          <a:pt x="125388" y="186"/>
                        </a:lnTo>
                        <a:lnTo>
                          <a:pt x="125388" y="167"/>
                        </a:lnTo>
                        <a:lnTo>
                          <a:pt x="125527" y="167"/>
                        </a:lnTo>
                        <a:lnTo>
                          <a:pt x="125527" y="158"/>
                        </a:lnTo>
                        <a:lnTo>
                          <a:pt x="125767" y="158"/>
                        </a:lnTo>
                        <a:lnTo>
                          <a:pt x="125767" y="139"/>
                        </a:lnTo>
                        <a:lnTo>
                          <a:pt x="126110" y="139"/>
                        </a:lnTo>
                        <a:lnTo>
                          <a:pt x="126110" y="158"/>
                        </a:lnTo>
                        <a:lnTo>
                          <a:pt x="126295" y="158"/>
                        </a:lnTo>
                        <a:lnTo>
                          <a:pt x="126295" y="167"/>
                        </a:lnTo>
                        <a:lnTo>
                          <a:pt x="126481" y="167"/>
                        </a:lnTo>
                        <a:lnTo>
                          <a:pt x="126481" y="186"/>
                        </a:lnTo>
                        <a:lnTo>
                          <a:pt x="126555" y="186"/>
                        </a:lnTo>
                        <a:lnTo>
                          <a:pt x="126555" y="204"/>
                        </a:lnTo>
                        <a:lnTo>
                          <a:pt x="126647" y="204"/>
                        </a:lnTo>
                        <a:lnTo>
                          <a:pt x="126647" y="214"/>
                        </a:lnTo>
                        <a:lnTo>
                          <a:pt x="126740" y="214"/>
                        </a:lnTo>
                        <a:lnTo>
                          <a:pt x="126740" y="232"/>
                        </a:lnTo>
                        <a:lnTo>
                          <a:pt x="126823" y="232"/>
                        </a:lnTo>
                        <a:lnTo>
                          <a:pt x="126823" y="251"/>
                        </a:lnTo>
                        <a:lnTo>
                          <a:pt x="126916" y="251"/>
                        </a:lnTo>
                        <a:lnTo>
                          <a:pt x="126916" y="260"/>
                        </a:lnTo>
                        <a:lnTo>
                          <a:pt x="126990" y="260"/>
                        </a:lnTo>
                        <a:lnTo>
                          <a:pt x="126990" y="278"/>
                        </a:lnTo>
                        <a:lnTo>
                          <a:pt x="127036" y="278"/>
                        </a:lnTo>
                        <a:lnTo>
                          <a:pt x="127036" y="297"/>
                        </a:lnTo>
                        <a:lnTo>
                          <a:pt x="127101" y="297"/>
                        </a:lnTo>
                        <a:lnTo>
                          <a:pt x="127101" y="306"/>
                        </a:lnTo>
                        <a:lnTo>
                          <a:pt x="127148" y="306"/>
                        </a:lnTo>
                        <a:lnTo>
                          <a:pt x="127148" y="325"/>
                        </a:lnTo>
                        <a:lnTo>
                          <a:pt x="127194" y="325"/>
                        </a:lnTo>
                        <a:lnTo>
                          <a:pt x="127194" y="343"/>
                        </a:lnTo>
                        <a:lnTo>
                          <a:pt x="127249" y="343"/>
                        </a:lnTo>
                        <a:lnTo>
                          <a:pt x="127249" y="352"/>
                        </a:lnTo>
                        <a:lnTo>
                          <a:pt x="127296" y="352"/>
                        </a:lnTo>
                        <a:lnTo>
                          <a:pt x="127296" y="371"/>
                        </a:lnTo>
                        <a:lnTo>
                          <a:pt x="127342" y="371"/>
                        </a:lnTo>
                        <a:lnTo>
                          <a:pt x="127342" y="389"/>
                        </a:lnTo>
                        <a:lnTo>
                          <a:pt x="127407" y="389"/>
                        </a:lnTo>
                        <a:lnTo>
                          <a:pt x="127407" y="399"/>
                        </a:lnTo>
                        <a:lnTo>
                          <a:pt x="127453" y="399"/>
                        </a:lnTo>
                        <a:lnTo>
                          <a:pt x="127453" y="417"/>
                        </a:lnTo>
                        <a:lnTo>
                          <a:pt x="127500" y="417"/>
                        </a:lnTo>
                        <a:lnTo>
                          <a:pt x="127500" y="436"/>
                        </a:lnTo>
                        <a:lnTo>
                          <a:pt x="127527" y="436"/>
                        </a:lnTo>
                        <a:lnTo>
                          <a:pt x="127527" y="445"/>
                        </a:lnTo>
                        <a:lnTo>
                          <a:pt x="127564" y="445"/>
                        </a:lnTo>
                        <a:lnTo>
                          <a:pt x="127564" y="464"/>
                        </a:lnTo>
                        <a:lnTo>
                          <a:pt x="127611" y="464"/>
                        </a:lnTo>
                        <a:lnTo>
                          <a:pt x="127611" y="482"/>
                        </a:lnTo>
                        <a:lnTo>
                          <a:pt x="127639" y="482"/>
                        </a:lnTo>
                        <a:lnTo>
                          <a:pt x="127639" y="491"/>
                        </a:lnTo>
                        <a:lnTo>
                          <a:pt x="127666" y="491"/>
                        </a:lnTo>
                        <a:lnTo>
                          <a:pt x="127666" y="510"/>
                        </a:lnTo>
                        <a:lnTo>
                          <a:pt x="127713" y="510"/>
                        </a:lnTo>
                        <a:lnTo>
                          <a:pt x="127713" y="528"/>
                        </a:lnTo>
                        <a:lnTo>
                          <a:pt x="127750" y="528"/>
                        </a:lnTo>
                        <a:lnTo>
                          <a:pt x="127750" y="538"/>
                        </a:lnTo>
                        <a:lnTo>
                          <a:pt x="127777" y="538"/>
                        </a:lnTo>
                        <a:lnTo>
                          <a:pt x="127777" y="556"/>
                        </a:lnTo>
                        <a:lnTo>
                          <a:pt x="127805" y="556"/>
                        </a:lnTo>
                        <a:lnTo>
                          <a:pt x="127805" y="575"/>
                        </a:lnTo>
                        <a:lnTo>
                          <a:pt x="127852" y="575"/>
                        </a:lnTo>
                        <a:lnTo>
                          <a:pt x="127852" y="584"/>
                        </a:lnTo>
                        <a:lnTo>
                          <a:pt x="127889" y="584"/>
                        </a:lnTo>
                        <a:lnTo>
                          <a:pt x="127889" y="603"/>
                        </a:lnTo>
                        <a:lnTo>
                          <a:pt x="127916" y="603"/>
                        </a:lnTo>
                        <a:lnTo>
                          <a:pt x="127916" y="621"/>
                        </a:lnTo>
                        <a:lnTo>
                          <a:pt x="127963" y="621"/>
                        </a:lnTo>
                        <a:lnTo>
                          <a:pt x="127963" y="630"/>
                        </a:lnTo>
                        <a:lnTo>
                          <a:pt x="127981" y="630"/>
                        </a:lnTo>
                        <a:lnTo>
                          <a:pt x="127981" y="649"/>
                        </a:lnTo>
                        <a:lnTo>
                          <a:pt x="128009" y="649"/>
                        </a:lnTo>
                        <a:lnTo>
                          <a:pt x="128009" y="667"/>
                        </a:lnTo>
                        <a:lnTo>
                          <a:pt x="128037" y="667"/>
                        </a:lnTo>
                        <a:lnTo>
                          <a:pt x="128037" y="677"/>
                        </a:lnTo>
                        <a:lnTo>
                          <a:pt x="128074" y="677"/>
                        </a:lnTo>
                        <a:lnTo>
                          <a:pt x="128074" y="695"/>
                        </a:lnTo>
                        <a:lnTo>
                          <a:pt x="128083" y="695"/>
                        </a:lnTo>
                        <a:lnTo>
                          <a:pt x="128083" y="714"/>
                        </a:lnTo>
                        <a:lnTo>
                          <a:pt x="128120" y="714"/>
                        </a:lnTo>
                        <a:lnTo>
                          <a:pt x="128120" y="723"/>
                        </a:lnTo>
                        <a:lnTo>
                          <a:pt x="128148" y="723"/>
                        </a:lnTo>
                        <a:lnTo>
                          <a:pt x="128148" y="741"/>
                        </a:lnTo>
                        <a:lnTo>
                          <a:pt x="128166" y="741"/>
                        </a:lnTo>
                        <a:lnTo>
                          <a:pt x="128166" y="760"/>
                        </a:lnTo>
                        <a:lnTo>
                          <a:pt x="128194" y="760"/>
                        </a:lnTo>
                        <a:lnTo>
                          <a:pt x="128194" y="769"/>
                        </a:lnTo>
                        <a:lnTo>
                          <a:pt x="128222" y="769"/>
                        </a:lnTo>
                        <a:lnTo>
                          <a:pt x="128222" y="788"/>
                        </a:lnTo>
                        <a:lnTo>
                          <a:pt x="128259" y="788"/>
                        </a:lnTo>
                        <a:lnTo>
                          <a:pt x="128259" y="806"/>
                        </a:lnTo>
                        <a:lnTo>
                          <a:pt x="128268" y="806"/>
                        </a:lnTo>
                        <a:lnTo>
                          <a:pt x="128268" y="816"/>
                        </a:lnTo>
                        <a:lnTo>
                          <a:pt x="128305" y="816"/>
                        </a:lnTo>
                        <a:lnTo>
                          <a:pt x="128305" y="834"/>
                        </a:lnTo>
                        <a:lnTo>
                          <a:pt x="128333" y="834"/>
                        </a:lnTo>
                        <a:lnTo>
                          <a:pt x="128333" y="853"/>
                        </a:lnTo>
                        <a:lnTo>
                          <a:pt x="128361" y="853"/>
                        </a:lnTo>
                        <a:lnTo>
                          <a:pt x="128361" y="862"/>
                        </a:lnTo>
                        <a:lnTo>
                          <a:pt x="128380" y="862"/>
                        </a:lnTo>
                        <a:lnTo>
                          <a:pt x="128380" y="880"/>
                        </a:lnTo>
                        <a:lnTo>
                          <a:pt x="128407" y="880"/>
                        </a:lnTo>
                        <a:lnTo>
                          <a:pt x="128407" y="899"/>
                        </a:lnTo>
                        <a:lnTo>
                          <a:pt x="128426" y="899"/>
                        </a:lnTo>
                        <a:lnTo>
                          <a:pt x="128426" y="908"/>
                        </a:lnTo>
                        <a:lnTo>
                          <a:pt x="128454" y="908"/>
                        </a:lnTo>
                        <a:lnTo>
                          <a:pt x="128454" y="927"/>
                        </a:lnTo>
                        <a:lnTo>
                          <a:pt x="128472" y="927"/>
                        </a:lnTo>
                        <a:lnTo>
                          <a:pt x="128472" y="945"/>
                        </a:lnTo>
                        <a:lnTo>
                          <a:pt x="128491" y="945"/>
                        </a:lnTo>
                        <a:lnTo>
                          <a:pt x="128491" y="955"/>
                        </a:lnTo>
                        <a:lnTo>
                          <a:pt x="128518" y="955"/>
                        </a:lnTo>
                        <a:lnTo>
                          <a:pt x="128518" y="973"/>
                        </a:lnTo>
                        <a:lnTo>
                          <a:pt x="128537" y="973"/>
                        </a:lnTo>
                        <a:lnTo>
                          <a:pt x="128537" y="992"/>
                        </a:lnTo>
                        <a:lnTo>
                          <a:pt x="128546" y="992"/>
                        </a:lnTo>
                        <a:lnTo>
                          <a:pt x="128546" y="1001"/>
                        </a:lnTo>
                        <a:lnTo>
                          <a:pt x="128583" y="1001"/>
                        </a:lnTo>
                        <a:lnTo>
                          <a:pt x="128583" y="1019"/>
                        </a:lnTo>
                        <a:lnTo>
                          <a:pt x="128593" y="1019"/>
                        </a:lnTo>
                        <a:lnTo>
                          <a:pt x="128593" y="1038"/>
                        </a:lnTo>
                        <a:lnTo>
                          <a:pt x="128611" y="1038"/>
                        </a:lnTo>
                        <a:lnTo>
                          <a:pt x="128611" y="1047"/>
                        </a:lnTo>
                        <a:lnTo>
                          <a:pt x="128639" y="1047"/>
                        </a:lnTo>
                        <a:lnTo>
                          <a:pt x="128639" y="1066"/>
                        </a:lnTo>
                        <a:lnTo>
                          <a:pt x="128657" y="1066"/>
                        </a:lnTo>
                        <a:lnTo>
                          <a:pt x="128657" y="1084"/>
                        </a:lnTo>
                        <a:lnTo>
                          <a:pt x="128676" y="1084"/>
                        </a:lnTo>
                        <a:lnTo>
                          <a:pt x="128676" y="1093"/>
                        </a:lnTo>
                        <a:lnTo>
                          <a:pt x="128704" y="1093"/>
                        </a:lnTo>
                        <a:lnTo>
                          <a:pt x="128704" y="1112"/>
                        </a:lnTo>
                        <a:lnTo>
                          <a:pt x="128722" y="1112"/>
                        </a:lnTo>
                        <a:lnTo>
                          <a:pt x="128722" y="1130"/>
                        </a:lnTo>
                        <a:lnTo>
                          <a:pt x="128732" y="1130"/>
                        </a:lnTo>
                        <a:lnTo>
                          <a:pt x="128732" y="1140"/>
                        </a:lnTo>
                        <a:lnTo>
                          <a:pt x="128769" y="1140"/>
                        </a:lnTo>
                        <a:lnTo>
                          <a:pt x="128769" y="1158"/>
                        </a:lnTo>
                        <a:lnTo>
                          <a:pt x="128778" y="1158"/>
                        </a:lnTo>
                        <a:lnTo>
                          <a:pt x="128778" y="1177"/>
                        </a:lnTo>
                        <a:lnTo>
                          <a:pt x="128796" y="1177"/>
                        </a:lnTo>
                        <a:lnTo>
                          <a:pt x="128796" y="1186"/>
                        </a:lnTo>
                        <a:lnTo>
                          <a:pt x="128824" y="1186"/>
                        </a:lnTo>
                        <a:lnTo>
                          <a:pt x="128824" y="1205"/>
                        </a:lnTo>
                        <a:lnTo>
                          <a:pt x="128843" y="1205"/>
                        </a:lnTo>
                        <a:lnTo>
                          <a:pt x="128843" y="1223"/>
                        </a:lnTo>
                        <a:lnTo>
                          <a:pt x="128861" y="1223"/>
                        </a:lnTo>
                        <a:lnTo>
                          <a:pt x="128861" y="1232"/>
                        </a:lnTo>
                        <a:lnTo>
                          <a:pt x="128870" y="1232"/>
                        </a:lnTo>
                        <a:lnTo>
                          <a:pt x="128870" y="1251"/>
                        </a:lnTo>
                        <a:lnTo>
                          <a:pt x="128889" y="1251"/>
                        </a:lnTo>
                        <a:lnTo>
                          <a:pt x="128889" y="1269"/>
                        </a:lnTo>
                        <a:lnTo>
                          <a:pt x="128907" y="1269"/>
                        </a:lnTo>
                        <a:lnTo>
                          <a:pt x="128907" y="1279"/>
                        </a:lnTo>
                        <a:lnTo>
                          <a:pt x="128917" y="1279"/>
                        </a:lnTo>
                        <a:lnTo>
                          <a:pt x="128917" y="1297"/>
                        </a:lnTo>
                        <a:lnTo>
                          <a:pt x="128935" y="1297"/>
                        </a:lnTo>
                        <a:lnTo>
                          <a:pt x="128935" y="1316"/>
                        </a:lnTo>
                        <a:lnTo>
                          <a:pt x="128954" y="1316"/>
                        </a:lnTo>
                        <a:lnTo>
                          <a:pt x="128954" y="1325"/>
                        </a:lnTo>
                        <a:lnTo>
                          <a:pt x="128963" y="1325"/>
                        </a:lnTo>
                        <a:lnTo>
                          <a:pt x="128963" y="1344"/>
                        </a:lnTo>
                        <a:lnTo>
                          <a:pt x="128982" y="1344"/>
                        </a:lnTo>
                        <a:lnTo>
                          <a:pt x="128982" y="1362"/>
                        </a:lnTo>
                        <a:lnTo>
                          <a:pt x="129000" y="1362"/>
                        </a:lnTo>
                        <a:lnTo>
                          <a:pt x="129000" y="1371"/>
                        </a:lnTo>
                        <a:lnTo>
                          <a:pt x="129009" y="1371"/>
                        </a:lnTo>
                        <a:lnTo>
                          <a:pt x="129009" y="1390"/>
                        </a:lnTo>
                        <a:lnTo>
                          <a:pt x="129028" y="1390"/>
                        </a:lnTo>
                        <a:lnTo>
                          <a:pt x="129028" y="1408"/>
                        </a:lnTo>
                        <a:lnTo>
                          <a:pt x="129046" y="1408"/>
                        </a:lnTo>
                        <a:lnTo>
                          <a:pt x="129046" y="1418"/>
                        </a:lnTo>
                        <a:lnTo>
                          <a:pt x="129056" y="1418"/>
                        </a:lnTo>
                        <a:lnTo>
                          <a:pt x="129056" y="1436"/>
                        </a:lnTo>
                        <a:lnTo>
                          <a:pt x="129074" y="1436"/>
                        </a:lnTo>
                        <a:lnTo>
                          <a:pt x="129074" y="1455"/>
                        </a:lnTo>
                        <a:lnTo>
                          <a:pt x="129093" y="1455"/>
                        </a:lnTo>
                        <a:lnTo>
                          <a:pt x="129093" y="1464"/>
                        </a:lnTo>
                        <a:lnTo>
                          <a:pt x="129102" y="1464"/>
                        </a:lnTo>
                        <a:lnTo>
                          <a:pt x="129102" y="1482"/>
                        </a:lnTo>
                        <a:lnTo>
                          <a:pt x="129139" y="1482"/>
                        </a:lnTo>
                        <a:lnTo>
                          <a:pt x="129139" y="1501"/>
                        </a:lnTo>
                        <a:lnTo>
                          <a:pt x="129148" y="1501"/>
                        </a:lnTo>
                        <a:lnTo>
                          <a:pt x="129148" y="1510"/>
                        </a:lnTo>
                        <a:lnTo>
                          <a:pt x="129167" y="1510"/>
                        </a:lnTo>
                        <a:lnTo>
                          <a:pt x="129167" y="1529"/>
                        </a:lnTo>
                        <a:lnTo>
                          <a:pt x="129185" y="1529"/>
                        </a:lnTo>
                        <a:lnTo>
                          <a:pt x="129185" y="1547"/>
                        </a:lnTo>
                        <a:lnTo>
                          <a:pt x="129195" y="1547"/>
                        </a:lnTo>
                        <a:lnTo>
                          <a:pt x="129195" y="1557"/>
                        </a:lnTo>
                        <a:lnTo>
                          <a:pt x="129213" y="1557"/>
                        </a:lnTo>
                        <a:lnTo>
                          <a:pt x="129213" y="1575"/>
                        </a:lnTo>
                        <a:lnTo>
                          <a:pt x="129232" y="1575"/>
                        </a:lnTo>
                        <a:lnTo>
                          <a:pt x="129232" y="1603"/>
                        </a:lnTo>
                        <a:lnTo>
                          <a:pt x="129241" y="1603"/>
                        </a:lnTo>
                        <a:lnTo>
                          <a:pt x="129241" y="1621"/>
                        </a:lnTo>
                        <a:lnTo>
                          <a:pt x="129259" y="1621"/>
                        </a:lnTo>
                        <a:lnTo>
                          <a:pt x="129259" y="1640"/>
                        </a:lnTo>
                        <a:lnTo>
                          <a:pt x="129278" y="1640"/>
                        </a:lnTo>
                        <a:lnTo>
                          <a:pt x="129278" y="1649"/>
                        </a:lnTo>
                        <a:lnTo>
                          <a:pt x="129287" y="1649"/>
                        </a:lnTo>
                        <a:lnTo>
                          <a:pt x="129287" y="1668"/>
                        </a:lnTo>
                        <a:lnTo>
                          <a:pt x="129306" y="1668"/>
                        </a:lnTo>
                        <a:lnTo>
                          <a:pt x="129306" y="1686"/>
                        </a:lnTo>
                        <a:lnTo>
                          <a:pt x="129324" y="1686"/>
                        </a:lnTo>
                        <a:lnTo>
                          <a:pt x="129324" y="1714"/>
                        </a:lnTo>
                        <a:lnTo>
                          <a:pt x="129334" y="1714"/>
                        </a:lnTo>
                        <a:lnTo>
                          <a:pt x="129334" y="1733"/>
                        </a:lnTo>
                        <a:lnTo>
                          <a:pt x="129352" y="1733"/>
                        </a:lnTo>
                        <a:lnTo>
                          <a:pt x="129352" y="1742"/>
                        </a:lnTo>
                        <a:lnTo>
                          <a:pt x="129371" y="1742"/>
                        </a:lnTo>
                        <a:lnTo>
                          <a:pt x="129371" y="1760"/>
                        </a:lnTo>
                        <a:lnTo>
                          <a:pt x="129380" y="1760"/>
                        </a:lnTo>
                        <a:lnTo>
                          <a:pt x="129380" y="1779"/>
                        </a:lnTo>
                        <a:lnTo>
                          <a:pt x="129398" y="1779"/>
                        </a:lnTo>
                        <a:lnTo>
                          <a:pt x="129398" y="1788"/>
                        </a:lnTo>
                        <a:lnTo>
                          <a:pt x="129417" y="1788"/>
                        </a:lnTo>
                        <a:lnTo>
                          <a:pt x="129417" y="1825"/>
                        </a:lnTo>
                        <a:lnTo>
                          <a:pt x="129426" y="1825"/>
                        </a:lnTo>
                        <a:lnTo>
                          <a:pt x="129426" y="1834"/>
                        </a:lnTo>
                        <a:lnTo>
                          <a:pt x="129445" y="1834"/>
                        </a:lnTo>
                        <a:lnTo>
                          <a:pt x="129445" y="1853"/>
                        </a:lnTo>
                        <a:lnTo>
                          <a:pt x="129463" y="1853"/>
                        </a:lnTo>
                        <a:lnTo>
                          <a:pt x="129463" y="1871"/>
                        </a:lnTo>
                        <a:lnTo>
                          <a:pt x="129473" y="1871"/>
                        </a:lnTo>
                        <a:lnTo>
                          <a:pt x="129473" y="1881"/>
                        </a:lnTo>
                        <a:lnTo>
                          <a:pt x="129491" y="1881"/>
                        </a:lnTo>
                        <a:lnTo>
                          <a:pt x="129491" y="1918"/>
                        </a:lnTo>
                        <a:lnTo>
                          <a:pt x="129510" y="1918"/>
                        </a:lnTo>
                        <a:lnTo>
                          <a:pt x="129510" y="1927"/>
                        </a:lnTo>
                        <a:lnTo>
                          <a:pt x="129519" y="1927"/>
                        </a:lnTo>
                        <a:lnTo>
                          <a:pt x="129519" y="1964"/>
                        </a:lnTo>
                        <a:lnTo>
                          <a:pt x="129537" y="1964"/>
                        </a:lnTo>
                        <a:lnTo>
                          <a:pt x="129537" y="1973"/>
                        </a:lnTo>
                        <a:lnTo>
                          <a:pt x="129584" y="1973"/>
                        </a:lnTo>
                        <a:lnTo>
                          <a:pt x="129584" y="1964"/>
                        </a:lnTo>
                        <a:lnTo>
                          <a:pt x="129602" y="1964"/>
                        </a:lnTo>
                        <a:lnTo>
                          <a:pt x="129602" y="1946"/>
                        </a:lnTo>
                        <a:lnTo>
                          <a:pt x="129611" y="1946"/>
                        </a:lnTo>
                        <a:lnTo>
                          <a:pt x="129611" y="1927"/>
                        </a:lnTo>
                        <a:lnTo>
                          <a:pt x="129649" y="1927"/>
                        </a:lnTo>
                        <a:lnTo>
                          <a:pt x="129649" y="1918"/>
                        </a:lnTo>
                        <a:lnTo>
                          <a:pt x="129658" y="1918"/>
                        </a:lnTo>
                        <a:lnTo>
                          <a:pt x="129658" y="1899"/>
                        </a:lnTo>
                        <a:lnTo>
                          <a:pt x="129695" y="1899"/>
                        </a:lnTo>
                        <a:lnTo>
                          <a:pt x="129695" y="1881"/>
                        </a:lnTo>
                        <a:lnTo>
                          <a:pt x="129704" y="1881"/>
                        </a:lnTo>
                        <a:lnTo>
                          <a:pt x="129704" y="1871"/>
                        </a:lnTo>
                        <a:lnTo>
                          <a:pt x="129741" y="1871"/>
                        </a:lnTo>
                        <a:lnTo>
                          <a:pt x="129741" y="1853"/>
                        </a:lnTo>
                        <a:lnTo>
                          <a:pt x="129750" y="1853"/>
                        </a:lnTo>
                        <a:lnTo>
                          <a:pt x="129750" y="1834"/>
                        </a:lnTo>
                        <a:lnTo>
                          <a:pt x="129787" y="1834"/>
                        </a:lnTo>
                        <a:lnTo>
                          <a:pt x="129787" y="1825"/>
                        </a:lnTo>
                        <a:lnTo>
                          <a:pt x="129797" y="1825"/>
                        </a:lnTo>
                        <a:lnTo>
                          <a:pt x="129797" y="1807"/>
                        </a:lnTo>
                        <a:lnTo>
                          <a:pt x="129834" y="1807"/>
                        </a:lnTo>
                        <a:lnTo>
                          <a:pt x="129834" y="1788"/>
                        </a:lnTo>
                        <a:lnTo>
                          <a:pt x="129843" y="1788"/>
                        </a:lnTo>
                        <a:lnTo>
                          <a:pt x="129843" y="1779"/>
                        </a:lnTo>
                        <a:lnTo>
                          <a:pt x="129880" y="1779"/>
                        </a:lnTo>
                        <a:lnTo>
                          <a:pt x="129880" y="1760"/>
                        </a:lnTo>
                        <a:lnTo>
                          <a:pt x="129908" y="1760"/>
                        </a:lnTo>
                        <a:lnTo>
                          <a:pt x="129908" y="1742"/>
                        </a:lnTo>
                        <a:lnTo>
                          <a:pt x="129936" y="1742"/>
                        </a:lnTo>
                        <a:lnTo>
                          <a:pt x="129936" y="1733"/>
                        </a:lnTo>
                        <a:lnTo>
                          <a:pt x="129954" y="1733"/>
                        </a:lnTo>
                        <a:lnTo>
                          <a:pt x="129954" y="1714"/>
                        </a:lnTo>
                        <a:lnTo>
                          <a:pt x="129982" y="1714"/>
                        </a:lnTo>
                        <a:lnTo>
                          <a:pt x="129982" y="1696"/>
                        </a:lnTo>
                        <a:lnTo>
                          <a:pt x="130019" y="1696"/>
                        </a:lnTo>
                        <a:lnTo>
                          <a:pt x="130019" y="1686"/>
                        </a:lnTo>
                        <a:lnTo>
                          <a:pt x="130047" y="1686"/>
                        </a:lnTo>
                        <a:lnTo>
                          <a:pt x="130047" y="1668"/>
                        </a:lnTo>
                        <a:lnTo>
                          <a:pt x="130065" y="1668"/>
                        </a:lnTo>
                        <a:lnTo>
                          <a:pt x="130065" y="1649"/>
                        </a:lnTo>
                        <a:lnTo>
                          <a:pt x="130093" y="1649"/>
                        </a:lnTo>
                        <a:lnTo>
                          <a:pt x="130093" y="1640"/>
                        </a:lnTo>
                        <a:lnTo>
                          <a:pt x="130121" y="1640"/>
                        </a:lnTo>
                        <a:lnTo>
                          <a:pt x="130121" y="1621"/>
                        </a:lnTo>
                        <a:lnTo>
                          <a:pt x="130158" y="1621"/>
                        </a:lnTo>
                        <a:lnTo>
                          <a:pt x="130158" y="1603"/>
                        </a:lnTo>
                        <a:lnTo>
                          <a:pt x="130186" y="1603"/>
                        </a:lnTo>
                        <a:lnTo>
                          <a:pt x="130186" y="1594"/>
                        </a:lnTo>
                        <a:lnTo>
                          <a:pt x="130214" y="1594"/>
                        </a:lnTo>
                        <a:lnTo>
                          <a:pt x="130214" y="1575"/>
                        </a:lnTo>
                        <a:lnTo>
                          <a:pt x="130251" y="1575"/>
                        </a:lnTo>
                        <a:lnTo>
                          <a:pt x="130251" y="1557"/>
                        </a:lnTo>
                        <a:lnTo>
                          <a:pt x="130278" y="1557"/>
                        </a:lnTo>
                        <a:lnTo>
                          <a:pt x="130278" y="1547"/>
                        </a:lnTo>
                        <a:lnTo>
                          <a:pt x="130306" y="1547"/>
                        </a:lnTo>
                        <a:lnTo>
                          <a:pt x="130306" y="1529"/>
                        </a:lnTo>
                        <a:lnTo>
                          <a:pt x="130352" y="1529"/>
                        </a:lnTo>
                        <a:lnTo>
                          <a:pt x="130352" y="1510"/>
                        </a:lnTo>
                        <a:lnTo>
                          <a:pt x="130390" y="1510"/>
                        </a:lnTo>
                        <a:lnTo>
                          <a:pt x="130390" y="1501"/>
                        </a:lnTo>
                        <a:lnTo>
                          <a:pt x="130417" y="1501"/>
                        </a:lnTo>
                        <a:lnTo>
                          <a:pt x="130417" y="1482"/>
                        </a:lnTo>
                        <a:lnTo>
                          <a:pt x="130445" y="1482"/>
                        </a:lnTo>
                        <a:lnTo>
                          <a:pt x="130445" y="1464"/>
                        </a:lnTo>
                        <a:lnTo>
                          <a:pt x="130491" y="1464"/>
                        </a:lnTo>
                        <a:lnTo>
                          <a:pt x="130491" y="1455"/>
                        </a:lnTo>
                        <a:lnTo>
                          <a:pt x="130528" y="1455"/>
                        </a:lnTo>
                        <a:lnTo>
                          <a:pt x="130528" y="1436"/>
                        </a:lnTo>
                        <a:lnTo>
                          <a:pt x="130575" y="1436"/>
                        </a:lnTo>
                        <a:lnTo>
                          <a:pt x="130575" y="1418"/>
                        </a:lnTo>
                        <a:lnTo>
                          <a:pt x="130621" y="1418"/>
                        </a:lnTo>
                        <a:lnTo>
                          <a:pt x="130621" y="1408"/>
                        </a:lnTo>
                        <a:lnTo>
                          <a:pt x="130649" y="1408"/>
                        </a:lnTo>
                        <a:lnTo>
                          <a:pt x="130649" y="1390"/>
                        </a:lnTo>
                        <a:lnTo>
                          <a:pt x="130695" y="1390"/>
                        </a:lnTo>
                        <a:lnTo>
                          <a:pt x="130695" y="1371"/>
                        </a:lnTo>
                        <a:lnTo>
                          <a:pt x="130741" y="1371"/>
                        </a:lnTo>
                        <a:lnTo>
                          <a:pt x="130741" y="1362"/>
                        </a:lnTo>
                        <a:lnTo>
                          <a:pt x="130788" y="1362"/>
                        </a:lnTo>
                        <a:lnTo>
                          <a:pt x="130788" y="1344"/>
                        </a:lnTo>
                        <a:lnTo>
                          <a:pt x="130834" y="1344"/>
                        </a:lnTo>
                        <a:lnTo>
                          <a:pt x="130834" y="1325"/>
                        </a:lnTo>
                        <a:lnTo>
                          <a:pt x="130899" y="1325"/>
                        </a:lnTo>
                        <a:lnTo>
                          <a:pt x="130899" y="1316"/>
                        </a:lnTo>
                        <a:lnTo>
                          <a:pt x="130945" y="1316"/>
                        </a:lnTo>
                        <a:lnTo>
                          <a:pt x="130945" y="1297"/>
                        </a:lnTo>
                        <a:lnTo>
                          <a:pt x="131001" y="1297"/>
                        </a:lnTo>
                        <a:lnTo>
                          <a:pt x="131001" y="1279"/>
                        </a:lnTo>
                        <a:lnTo>
                          <a:pt x="131047" y="1279"/>
                        </a:lnTo>
                        <a:lnTo>
                          <a:pt x="131047" y="1269"/>
                        </a:lnTo>
                        <a:lnTo>
                          <a:pt x="131112" y="1269"/>
                        </a:lnTo>
                        <a:lnTo>
                          <a:pt x="131112" y="1251"/>
                        </a:lnTo>
                        <a:lnTo>
                          <a:pt x="131186" y="1251"/>
                        </a:lnTo>
                        <a:lnTo>
                          <a:pt x="131186" y="1232"/>
                        </a:lnTo>
                        <a:lnTo>
                          <a:pt x="131269" y="1232"/>
                        </a:lnTo>
                        <a:lnTo>
                          <a:pt x="131269" y="1223"/>
                        </a:lnTo>
                        <a:lnTo>
                          <a:pt x="131344" y="1223"/>
                        </a:lnTo>
                        <a:lnTo>
                          <a:pt x="131344" y="1205"/>
                        </a:lnTo>
                        <a:lnTo>
                          <a:pt x="131418" y="1205"/>
                        </a:lnTo>
                        <a:lnTo>
                          <a:pt x="131418" y="1186"/>
                        </a:lnTo>
                        <a:lnTo>
                          <a:pt x="131557" y="1186"/>
                        </a:lnTo>
                        <a:lnTo>
                          <a:pt x="131557" y="1177"/>
                        </a:lnTo>
                        <a:lnTo>
                          <a:pt x="131686" y="1177"/>
                        </a:lnTo>
                        <a:lnTo>
                          <a:pt x="131686" y="1158"/>
                        </a:lnTo>
                        <a:lnTo>
                          <a:pt x="131881" y="1158"/>
                        </a:lnTo>
                        <a:lnTo>
                          <a:pt x="131881" y="1140"/>
                        </a:lnTo>
                        <a:lnTo>
                          <a:pt x="132316" y="1140"/>
                        </a:lnTo>
                        <a:lnTo>
                          <a:pt x="132316" y="1158"/>
                        </a:lnTo>
                        <a:lnTo>
                          <a:pt x="132529" y="1158"/>
                        </a:lnTo>
                        <a:lnTo>
                          <a:pt x="132529" y="1177"/>
                        </a:lnTo>
                        <a:lnTo>
                          <a:pt x="132640" y="1177"/>
                        </a:lnTo>
                        <a:lnTo>
                          <a:pt x="132640" y="1186"/>
                        </a:lnTo>
                        <a:lnTo>
                          <a:pt x="132751" y="1186"/>
                        </a:lnTo>
                        <a:lnTo>
                          <a:pt x="132751" y="1205"/>
                        </a:lnTo>
                        <a:lnTo>
                          <a:pt x="132853" y="1205"/>
                        </a:lnTo>
                        <a:lnTo>
                          <a:pt x="132853" y="1223"/>
                        </a:lnTo>
                        <a:lnTo>
                          <a:pt x="132937" y="1223"/>
                        </a:lnTo>
                        <a:lnTo>
                          <a:pt x="132937" y="1232"/>
                        </a:lnTo>
                        <a:lnTo>
                          <a:pt x="132992" y="1232"/>
                        </a:lnTo>
                        <a:lnTo>
                          <a:pt x="132992" y="1251"/>
                        </a:lnTo>
                        <a:lnTo>
                          <a:pt x="133076" y="1251"/>
                        </a:lnTo>
                        <a:lnTo>
                          <a:pt x="133076" y="1269"/>
                        </a:lnTo>
                        <a:lnTo>
                          <a:pt x="133131" y="1269"/>
                        </a:lnTo>
                        <a:lnTo>
                          <a:pt x="133131" y="1279"/>
                        </a:lnTo>
                        <a:lnTo>
                          <a:pt x="133196" y="1279"/>
                        </a:lnTo>
                        <a:lnTo>
                          <a:pt x="133196" y="1297"/>
                        </a:lnTo>
                        <a:lnTo>
                          <a:pt x="133270" y="1297"/>
                        </a:lnTo>
                        <a:lnTo>
                          <a:pt x="133270" y="1316"/>
                        </a:lnTo>
                        <a:lnTo>
                          <a:pt x="133316" y="1316"/>
                        </a:lnTo>
                        <a:lnTo>
                          <a:pt x="133316" y="1325"/>
                        </a:lnTo>
                        <a:lnTo>
                          <a:pt x="133363" y="1325"/>
                        </a:lnTo>
                        <a:lnTo>
                          <a:pt x="133363" y="1344"/>
                        </a:lnTo>
                        <a:lnTo>
                          <a:pt x="133409" y="1344"/>
                        </a:lnTo>
                        <a:lnTo>
                          <a:pt x="133409" y="1362"/>
                        </a:lnTo>
                        <a:lnTo>
                          <a:pt x="133446" y="1362"/>
                        </a:lnTo>
                        <a:lnTo>
                          <a:pt x="133446" y="1371"/>
                        </a:lnTo>
                        <a:lnTo>
                          <a:pt x="133492" y="1371"/>
                        </a:lnTo>
                        <a:lnTo>
                          <a:pt x="133492" y="1390"/>
                        </a:lnTo>
                        <a:lnTo>
                          <a:pt x="133539" y="1390"/>
                        </a:lnTo>
                        <a:lnTo>
                          <a:pt x="133539" y="1408"/>
                        </a:lnTo>
                        <a:lnTo>
                          <a:pt x="133585" y="1408"/>
                        </a:lnTo>
                        <a:lnTo>
                          <a:pt x="133585" y="1418"/>
                        </a:lnTo>
                        <a:lnTo>
                          <a:pt x="133631" y="1418"/>
                        </a:lnTo>
                        <a:lnTo>
                          <a:pt x="133631" y="1436"/>
                        </a:lnTo>
                        <a:lnTo>
                          <a:pt x="133678" y="1436"/>
                        </a:lnTo>
                        <a:lnTo>
                          <a:pt x="133678" y="1455"/>
                        </a:lnTo>
                        <a:lnTo>
                          <a:pt x="133706" y="1455"/>
                        </a:lnTo>
                        <a:lnTo>
                          <a:pt x="133706" y="1464"/>
                        </a:lnTo>
                        <a:lnTo>
                          <a:pt x="133733" y="1464"/>
                        </a:lnTo>
                        <a:lnTo>
                          <a:pt x="133733" y="1482"/>
                        </a:lnTo>
                        <a:lnTo>
                          <a:pt x="133770" y="1482"/>
                        </a:lnTo>
                        <a:lnTo>
                          <a:pt x="133770" y="1501"/>
                        </a:lnTo>
                        <a:lnTo>
                          <a:pt x="133817" y="1501"/>
                        </a:lnTo>
                        <a:lnTo>
                          <a:pt x="133817" y="1510"/>
                        </a:lnTo>
                        <a:lnTo>
                          <a:pt x="133844" y="1510"/>
                        </a:lnTo>
                        <a:lnTo>
                          <a:pt x="133844" y="1529"/>
                        </a:lnTo>
                        <a:lnTo>
                          <a:pt x="133872" y="1529"/>
                        </a:lnTo>
                        <a:lnTo>
                          <a:pt x="133872" y="1547"/>
                        </a:lnTo>
                        <a:lnTo>
                          <a:pt x="133919" y="1547"/>
                        </a:lnTo>
                        <a:lnTo>
                          <a:pt x="133919" y="1557"/>
                        </a:lnTo>
                        <a:lnTo>
                          <a:pt x="133956" y="1557"/>
                        </a:lnTo>
                        <a:lnTo>
                          <a:pt x="133956" y="1575"/>
                        </a:lnTo>
                        <a:lnTo>
                          <a:pt x="133983" y="1575"/>
                        </a:lnTo>
                        <a:lnTo>
                          <a:pt x="133983" y="1594"/>
                        </a:lnTo>
                        <a:lnTo>
                          <a:pt x="134011" y="1594"/>
                        </a:lnTo>
                        <a:lnTo>
                          <a:pt x="134011" y="1603"/>
                        </a:lnTo>
                        <a:lnTo>
                          <a:pt x="134048" y="1603"/>
                        </a:lnTo>
                        <a:lnTo>
                          <a:pt x="134048" y="1621"/>
                        </a:lnTo>
                        <a:lnTo>
                          <a:pt x="134076" y="1621"/>
                        </a:lnTo>
                        <a:lnTo>
                          <a:pt x="134076" y="1640"/>
                        </a:lnTo>
                        <a:lnTo>
                          <a:pt x="134095" y="1640"/>
                        </a:lnTo>
                        <a:lnTo>
                          <a:pt x="134095" y="1649"/>
                        </a:lnTo>
                        <a:lnTo>
                          <a:pt x="134122" y="1649"/>
                        </a:lnTo>
                        <a:lnTo>
                          <a:pt x="134122" y="1668"/>
                        </a:lnTo>
                        <a:lnTo>
                          <a:pt x="134150" y="1668"/>
                        </a:lnTo>
                        <a:lnTo>
                          <a:pt x="134150" y="1686"/>
                        </a:lnTo>
                        <a:lnTo>
                          <a:pt x="134187" y="1686"/>
                        </a:lnTo>
                        <a:lnTo>
                          <a:pt x="134187" y="1696"/>
                        </a:lnTo>
                        <a:lnTo>
                          <a:pt x="134196" y="1696"/>
                        </a:lnTo>
                        <a:lnTo>
                          <a:pt x="134196" y="1714"/>
                        </a:lnTo>
                        <a:lnTo>
                          <a:pt x="134233" y="1714"/>
                        </a:lnTo>
                        <a:lnTo>
                          <a:pt x="134233" y="1733"/>
                        </a:lnTo>
                        <a:lnTo>
                          <a:pt x="134261" y="1733"/>
                        </a:lnTo>
                        <a:lnTo>
                          <a:pt x="134261" y="1742"/>
                        </a:lnTo>
                        <a:lnTo>
                          <a:pt x="134289" y="1742"/>
                        </a:lnTo>
                        <a:lnTo>
                          <a:pt x="134289" y="1760"/>
                        </a:lnTo>
                        <a:lnTo>
                          <a:pt x="134326" y="1760"/>
                        </a:lnTo>
                        <a:lnTo>
                          <a:pt x="134326" y="1779"/>
                        </a:lnTo>
                        <a:lnTo>
                          <a:pt x="134335" y="1779"/>
                        </a:lnTo>
                        <a:lnTo>
                          <a:pt x="134335" y="1788"/>
                        </a:lnTo>
                        <a:lnTo>
                          <a:pt x="134372" y="1788"/>
                        </a:lnTo>
                        <a:lnTo>
                          <a:pt x="134372" y="1807"/>
                        </a:lnTo>
                        <a:lnTo>
                          <a:pt x="134382" y="1807"/>
                        </a:lnTo>
                        <a:lnTo>
                          <a:pt x="134382" y="1825"/>
                        </a:lnTo>
                        <a:lnTo>
                          <a:pt x="134419" y="1825"/>
                        </a:lnTo>
                        <a:lnTo>
                          <a:pt x="134419" y="1834"/>
                        </a:lnTo>
                        <a:lnTo>
                          <a:pt x="134428" y="1834"/>
                        </a:lnTo>
                        <a:lnTo>
                          <a:pt x="134428" y="1853"/>
                        </a:lnTo>
                        <a:lnTo>
                          <a:pt x="134465" y="1853"/>
                        </a:lnTo>
                        <a:lnTo>
                          <a:pt x="134465" y="1871"/>
                        </a:lnTo>
                        <a:lnTo>
                          <a:pt x="134474" y="1871"/>
                        </a:lnTo>
                        <a:lnTo>
                          <a:pt x="134474" y="1881"/>
                        </a:lnTo>
                        <a:lnTo>
                          <a:pt x="134493" y="1881"/>
                        </a:lnTo>
                        <a:lnTo>
                          <a:pt x="134493" y="1899"/>
                        </a:lnTo>
                        <a:lnTo>
                          <a:pt x="134521" y="1899"/>
                        </a:lnTo>
                        <a:lnTo>
                          <a:pt x="134521" y="1918"/>
                        </a:lnTo>
                        <a:lnTo>
                          <a:pt x="134539" y="1918"/>
                        </a:lnTo>
                        <a:lnTo>
                          <a:pt x="134539" y="1927"/>
                        </a:lnTo>
                        <a:lnTo>
                          <a:pt x="134567" y="1927"/>
                        </a:lnTo>
                        <a:lnTo>
                          <a:pt x="134567" y="1946"/>
                        </a:lnTo>
                        <a:lnTo>
                          <a:pt x="134585" y="1946"/>
                        </a:lnTo>
                        <a:lnTo>
                          <a:pt x="134585" y="1964"/>
                        </a:lnTo>
                        <a:lnTo>
                          <a:pt x="134613" y="1964"/>
                        </a:lnTo>
                        <a:lnTo>
                          <a:pt x="134613" y="1973"/>
                        </a:lnTo>
                        <a:lnTo>
                          <a:pt x="134632" y="1973"/>
                        </a:lnTo>
                        <a:lnTo>
                          <a:pt x="134632" y="1992"/>
                        </a:lnTo>
                        <a:lnTo>
                          <a:pt x="134650" y="1992"/>
                        </a:lnTo>
                        <a:lnTo>
                          <a:pt x="134650" y="2010"/>
                        </a:lnTo>
                        <a:lnTo>
                          <a:pt x="134678" y="2010"/>
                        </a:lnTo>
                        <a:lnTo>
                          <a:pt x="134678" y="2020"/>
                        </a:lnTo>
                        <a:lnTo>
                          <a:pt x="134697" y="2020"/>
                        </a:lnTo>
                        <a:lnTo>
                          <a:pt x="134697" y="2038"/>
                        </a:lnTo>
                        <a:lnTo>
                          <a:pt x="134706" y="2038"/>
                        </a:lnTo>
                        <a:lnTo>
                          <a:pt x="134706" y="2057"/>
                        </a:lnTo>
                        <a:lnTo>
                          <a:pt x="134724" y="2057"/>
                        </a:lnTo>
                        <a:lnTo>
                          <a:pt x="134724" y="2066"/>
                        </a:lnTo>
                        <a:lnTo>
                          <a:pt x="134752" y="2066"/>
                        </a:lnTo>
                        <a:lnTo>
                          <a:pt x="134752" y="2085"/>
                        </a:lnTo>
                        <a:lnTo>
                          <a:pt x="134771" y="2085"/>
                        </a:lnTo>
                        <a:lnTo>
                          <a:pt x="134771" y="2103"/>
                        </a:lnTo>
                        <a:lnTo>
                          <a:pt x="134789" y="2103"/>
                        </a:lnTo>
                        <a:lnTo>
                          <a:pt x="134789" y="2112"/>
                        </a:lnTo>
                        <a:lnTo>
                          <a:pt x="134798" y="2112"/>
                        </a:lnTo>
                        <a:lnTo>
                          <a:pt x="134798" y="2131"/>
                        </a:lnTo>
                        <a:lnTo>
                          <a:pt x="134836" y="2131"/>
                        </a:lnTo>
                        <a:lnTo>
                          <a:pt x="134836" y="2149"/>
                        </a:lnTo>
                        <a:lnTo>
                          <a:pt x="134845" y="2149"/>
                        </a:lnTo>
                        <a:lnTo>
                          <a:pt x="134845" y="2159"/>
                        </a:lnTo>
                        <a:lnTo>
                          <a:pt x="134863" y="2159"/>
                        </a:lnTo>
                        <a:lnTo>
                          <a:pt x="134863" y="2177"/>
                        </a:lnTo>
                        <a:lnTo>
                          <a:pt x="134882" y="2177"/>
                        </a:lnTo>
                        <a:lnTo>
                          <a:pt x="134882" y="2196"/>
                        </a:lnTo>
                        <a:lnTo>
                          <a:pt x="134891" y="2196"/>
                        </a:lnTo>
                        <a:lnTo>
                          <a:pt x="134891" y="2205"/>
                        </a:lnTo>
                        <a:lnTo>
                          <a:pt x="134910" y="2205"/>
                        </a:lnTo>
                        <a:lnTo>
                          <a:pt x="134910" y="2196"/>
                        </a:lnTo>
                        <a:lnTo>
                          <a:pt x="134891" y="2196"/>
                        </a:lnTo>
                        <a:lnTo>
                          <a:pt x="134891" y="2177"/>
                        </a:lnTo>
                        <a:lnTo>
                          <a:pt x="134882" y="2177"/>
                        </a:lnTo>
                        <a:lnTo>
                          <a:pt x="134882" y="2149"/>
                        </a:lnTo>
                        <a:lnTo>
                          <a:pt x="134863" y="2149"/>
                        </a:lnTo>
                        <a:lnTo>
                          <a:pt x="134863" y="2131"/>
                        </a:lnTo>
                        <a:lnTo>
                          <a:pt x="134845" y="2131"/>
                        </a:lnTo>
                        <a:lnTo>
                          <a:pt x="134845" y="2103"/>
                        </a:lnTo>
                        <a:lnTo>
                          <a:pt x="134836" y="2103"/>
                        </a:lnTo>
                        <a:lnTo>
                          <a:pt x="134836" y="2057"/>
                        </a:lnTo>
                        <a:lnTo>
                          <a:pt x="134817" y="2057"/>
                        </a:lnTo>
                        <a:lnTo>
                          <a:pt x="134817" y="2020"/>
                        </a:lnTo>
                        <a:lnTo>
                          <a:pt x="134798" y="2020"/>
                        </a:lnTo>
                        <a:lnTo>
                          <a:pt x="134798" y="1992"/>
                        </a:lnTo>
                        <a:lnTo>
                          <a:pt x="134789" y="1992"/>
                        </a:lnTo>
                        <a:lnTo>
                          <a:pt x="134789" y="1964"/>
                        </a:lnTo>
                        <a:lnTo>
                          <a:pt x="134771" y="1964"/>
                        </a:lnTo>
                        <a:lnTo>
                          <a:pt x="134771" y="1927"/>
                        </a:lnTo>
                        <a:lnTo>
                          <a:pt x="134752" y="1927"/>
                        </a:lnTo>
                        <a:lnTo>
                          <a:pt x="134752" y="1871"/>
                        </a:lnTo>
                        <a:lnTo>
                          <a:pt x="134743" y="1871"/>
                        </a:lnTo>
                        <a:lnTo>
                          <a:pt x="134743" y="1825"/>
                        </a:lnTo>
                        <a:lnTo>
                          <a:pt x="134724" y="1825"/>
                        </a:lnTo>
                        <a:lnTo>
                          <a:pt x="134724" y="1779"/>
                        </a:lnTo>
                        <a:lnTo>
                          <a:pt x="134706" y="1779"/>
                        </a:lnTo>
                        <a:lnTo>
                          <a:pt x="134706" y="1686"/>
                        </a:lnTo>
                        <a:lnTo>
                          <a:pt x="134697" y="1686"/>
                        </a:lnTo>
                        <a:lnTo>
                          <a:pt x="134697" y="1575"/>
                        </a:lnTo>
                        <a:lnTo>
                          <a:pt x="134678" y="1575"/>
                        </a:lnTo>
                        <a:lnTo>
                          <a:pt x="134678" y="1316"/>
                        </a:lnTo>
                        <a:lnTo>
                          <a:pt x="134697" y="1316"/>
                        </a:lnTo>
                        <a:lnTo>
                          <a:pt x="134697" y="1205"/>
                        </a:lnTo>
                        <a:lnTo>
                          <a:pt x="134706" y="1205"/>
                        </a:lnTo>
                        <a:lnTo>
                          <a:pt x="134706" y="1130"/>
                        </a:lnTo>
                        <a:lnTo>
                          <a:pt x="134724" y="1130"/>
                        </a:lnTo>
                        <a:lnTo>
                          <a:pt x="134724" y="1066"/>
                        </a:lnTo>
                        <a:lnTo>
                          <a:pt x="134743" y="1066"/>
                        </a:lnTo>
                        <a:lnTo>
                          <a:pt x="134743" y="1019"/>
                        </a:lnTo>
                        <a:lnTo>
                          <a:pt x="134752" y="1019"/>
                        </a:lnTo>
                        <a:lnTo>
                          <a:pt x="134752" y="973"/>
                        </a:lnTo>
                        <a:lnTo>
                          <a:pt x="134771" y="973"/>
                        </a:lnTo>
                        <a:lnTo>
                          <a:pt x="134771" y="927"/>
                        </a:lnTo>
                        <a:lnTo>
                          <a:pt x="134789" y="927"/>
                        </a:lnTo>
                        <a:lnTo>
                          <a:pt x="134789" y="899"/>
                        </a:lnTo>
                        <a:lnTo>
                          <a:pt x="134798" y="899"/>
                        </a:lnTo>
                        <a:lnTo>
                          <a:pt x="134798" y="862"/>
                        </a:lnTo>
                        <a:lnTo>
                          <a:pt x="134817" y="862"/>
                        </a:lnTo>
                        <a:lnTo>
                          <a:pt x="134817" y="834"/>
                        </a:lnTo>
                        <a:lnTo>
                          <a:pt x="134836" y="834"/>
                        </a:lnTo>
                        <a:lnTo>
                          <a:pt x="134836" y="806"/>
                        </a:lnTo>
                        <a:lnTo>
                          <a:pt x="134845" y="806"/>
                        </a:lnTo>
                        <a:lnTo>
                          <a:pt x="134845" y="769"/>
                        </a:lnTo>
                        <a:lnTo>
                          <a:pt x="134863" y="769"/>
                        </a:lnTo>
                        <a:lnTo>
                          <a:pt x="134863" y="741"/>
                        </a:lnTo>
                        <a:lnTo>
                          <a:pt x="134882" y="741"/>
                        </a:lnTo>
                        <a:lnTo>
                          <a:pt x="134882" y="714"/>
                        </a:lnTo>
                        <a:lnTo>
                          <a:pt x="134891" y="714"/>
                        </a:lnTo>
                        <a:lnTo>
                          <a:pt x="134891" y="695"/>
                        </a:lnTo>
                        <a:lnTo>
                          <a:pt x="134910" y="695"/>
                        </a:lnTo>
                        <a:lnTo>
                          <a:pt x="134910" y="677"/>
                        </a:lnTo>
                        <a:lnTo>
                          <a:pt x="134928" y="677"/>
                        </a:lnTo>
                        <a:lnTo>
                          <a:pt x="134928" y="649"/>
                        </a:lnTo>
                        <a:lnTo>
                          <a:pt x="134937" y="649"/>
                        </a:lnTo>
                        <a:lnTo>
                          <a:pt x="134937" y="630"/>
                        </a:lnTo>
                        <a:lnTo>
                          <a:pt x="134956" y="630"/>
                        </a:lnTo>
                        <a:lnTo>
                          <a:pt x="134956" y="621"/>
                        </a:lnTo>
                        <a:lnTo>
                          <a:pt x="134974" y="621"/>
                        </a:lnTo>
                        <a:lnTo>
                          <a:pt x="134974" y="584"/>
                        </a:lnTo>
                        <a:lnTo>
                          <a:pt x="134984" y="584"/>
                        </a:lnTo>
                        <a:lnTo>
                          <a:pt x="134984" y="575"/>
                        </a:lnTo>
                        <a:lnTo>
                          <a:pt x="135002" y="575"/>
                        </a:lnTo>
                        <a:lnTo>
                          <a:pt x="135002" y="556"/>
                        </a:lnTo>
                        <a:lnTo>
                          <a:pt x="135021" y="556"/>
                        </a:lnTo>
                        <a:lnTo>
                          <a:pt x="135021" y="538"/>
                        </a:lnTo>
                        <a:lnTo>
                          <a:pt x="135030" y="538"/>
                        </a:lnTo>
                        <a:lnTo>
                          <a:pt x="135030" y="528"/>
                        </a:lnTo>
                        <a:lnTo>
                          <a:pt x="135049" y="528"/>
                        </a:lnTo>
                        <a:lnTo>
                          <a:pt x="135049" y="510"/>
                        </a:lnTo>
                        <a:lnTo>
                          <a:pt x="135067" y="510"/>
                        </a:lnTo>
                        <a:lnTo>
                          <a:pt x="135067" y="491"/>
                        </a:lnTo>
                        <a:lnTo>
                          <a:pt x="135076" y="491"/>
                        </a:lnTo>
                        <a:lnTo>
                          <a:pt x="135076" y="482"/>
                        </a:lnTo>
                        <a:lnTo>
                          <a:pt x="135095" y="482"/>
                        </a:lnTo>
                        <a:lnTo>
                          <a:pt x="135095" y="464"/>
                        </a:lnTo>
                        <a:lnTo>
                          <a:pt x="135113" y="464"/>
                        </a:lnTo>
                        <a:lnTo>
                          <a:pt x="135113" y="445"/>
                        </a:lnTo>
                        <a:lnTo>
                          <a:pt x="135123" y="445"/>
                        </a:lnTo>
                        <a:lnTo>
                          <a:pt x="135123" y="436"/>
                        </a:lnTo>
                        <a:lnTo>
                          <a:pt x="135141" y="436"/>
                        </a:lnTo>
                        <a:lnTo>
                          <a:pt x="135141" y="417"/>
                        </a:lnTo>
                        <a:lnTo>
                          <a:pt x="135160" y="417"/>
                        </a:lnTo>
                        <a:lnTo>
                          <a:pt x="135160" y="399"/>
                        </a:lnTo>
                        <a:lnTo>
                          <a:pt x="135169" y="399"/>
                        </a:lnTo>
                        <a:lnTo>
                          <a:pt x="135169" y="389"/>
                        </a:lnTo>
                        <a:lnTo>
                          <a:pt x="135188" y="389"/>
                        </a:lnTo>
                        <a:lnTo>
                          <a:pt x="135188" y="371"/>
                        </a:lnTo>
                        <a:lnTo>
                          <a:pt x="135206" y="371"/>
                        </a:lnTo>
                        <a:lnTo>
                          <a:pt x="135206" y="352"/>
                        </a:lnTo>
                        <a:lnTo>
                          <a:pt x="135234" y="352"/>
                        </a:lnTo>
                        <a:lnTo>
                          <a:pt x="135234" y="343"/>
                        </a:lnTo>
                        <a:lnTo>
                          <a:pt x="135252" y="343"/>
                        </a:lnTo>
                        <a:lnTo>
                          <a:pt x="135252" y="325"/>
                        </a:lnTo>
                        <a:lnTo>
                          <a:pt x="135262" y="325"/>
                        </a:lnTo>
                        <a:lnTo>
                          <a:pt x="135262" y="306"/>
                        </a:lnTo>
                        <a:lnTo>
                          <a:pt x="135299" y="306"/>
                        </a:lnTo>
                        <a:lnTo>
                          <a:pt x="135299" y="297"/>
                        </a:lnTo>
                        <a:lnTo>
                          <a:pt x="135308" y="297"/>
                        </a:lnTo>
                        <a:lnTo>
                          <a:pt x="135308" y="278"/>
                        </a:lnTo>
                        <a:lnTo>
                          <a:pt x="135345" y="278"/>
                        </a:lnTo>
                        <a:lnTo>
                          <a:pt x="135345" y="260"/>
                        </a:lnTo>
                        <a:lnTo>
                          <a:pt x="135373" y="260"/>
                        </a:lnTo>
                        <a:lnTo>
                          <a:pt x="135373" y="251"/>
                        </a:lnTo>
                        <a:lnTo>
                          <a:pt x="135391" y="251"/>
                        </a:lnTo>
                        <a:lnTo>
                          <a:pt x="135391" y="232"/>
                        </a:lnTo>
                        <a:lnTo>
                          <a:pt x="135419" y="232"/>
                        </a:lnTo>
                        <a:lnTo>
                          <a:pt x="135419" y="214"/>
                        </a:lnTo>
                        <a:lnTo>
                          <a:pt x="135447" y="214"/>
                        </a:lnTo>
                        <a:lnTo>
                          <a:pt x="135447" y="204"/>
                        </a:lnTo>
                        <a:lnTo>
                          <a:pt x="135484" y="204"/>
                        </a:lnTo>
                        <a:lnTo>
                          <a:pt x="135484" y="186"/>
                        </a:lnTo>
                        <a:lnTo>
                          <a:pt x="135530" y="186"/>
                        </a:lnTo>
                        <a:lnTo>
                          <a:pt x="135530" y="167"/>
                        </a:lnTo>
                        <a:lnTo>
                          <a:pt x="135558" y="167"/>
                        </a:lnTo>
                        <a:lnTo>
                          <a:pt x="135558" y="158"/>
                        </a:lnTo>
                        <a:lnTo>
                          <a:pt x="135586" y="158"/>
                        </a:lnTo>
                        <a:lnTo>
                          <a:pt x="135586" y="139"/>
                        </a:lnTo>
                        <a:lnTo>
                          <a:pt x="135651" y="139"/>
                        </a:lnTo>
                        <a:lnTo>
                          <a:pt x="135651" y="121"/>
                        </a:lnTo>
                        <a:lnTo>
                          <a:pt x="135697" y="121"/>
                        </a:lnTo>
                        <a:lnTo>
                          <a:pt x="135697" y="112"/>
                        </a:lnTo>
                        <a:lnTo>
                          <a:pt x="135743" y="112"/>
                        </a:lnTo>
                        <a:lnTo>
                          <a:pt x="135743" y="93"/>
                        </a:lnTo>
                        <a:lnTo>
                          <a:pt x="135817" y="93"/>
                        </a:lnTo>
                        <a:lnTo>
                          <a:pt x="135817" y="75"/>
                        </a:lnTo>
                        <a:lnTo>
                          <a:pt x="135901" y="75"/>
                        </a:lnTo>
                        <a:lnTo>
                          <a:pt x="135901" y="65"/>
                        </a:lnTo>
                        <a:lnTo>
                          <a:pt x="136318" y="65"/>
                        </a:lnTo>
                        <a:lnTo>
                          <a:pt x="136318" y="75"/>
                        </a:lnTo>
                        <a:lnTo>
                          <a:pt x="136392" y="75"/>
                        </a:lnTo>
                        <a:lnTo>
                          <a:pt x="136392" y="93"/>
                        </a:lnTo>
                        <a:lnTo>
                          <a:pt x="136456" y="93"/>
                        </a:lnTo>
                        <a:lnTo>
                          <a:pt x="136456" y="112"/>
                        </a:lnTo>
                        <a:lnTo>
                          <a:pt x="136503" y="112"/>
                        </a:lnTo>
                        <a:lnTo>
                          <a:pt x="136503" y="121"/>
                        </a:lnTo>
                        <a:lnTo>
                          <a:pt x="136549" y="121"/>
                        </a:lnTo>
                        <a:lnTo>
                          <a:pt x="136549" y="139"/>
                        </a:lnTo>
                        <a:lnTo>
                          <a:pt x="136595" y="139"/>
                        </a:lnTo>
                        <a:lnTo>
                          <a:pt x="136595" y="158"/>
                        </a:lnTo>
                        <a:lnTo>
                          <a:pt x="136642" y="158"/>
                        </a:lnTo>
                        <a:lnTo>
                          <a:pt x="136642" y="167"/>
                        </a:lnTo>
                        <a:lnTo>
                          <a:pt x="136688" y="167"/>
                        </a:lnTo>
                        <a:lnTo>
                          <a:pt x="136688" y="186"/>
                        </a:lnTo>
                        <a:lnTo>
                          <a:pt x="136697" y="186"/>
                        </a:lnTo>
                        <a:lnTo>
                          <a:pt x="136697" y="204"/>
                        </a:lnTo>
                        <a:lnTo>
                          <a:pt x="136734" y="204"/>
                        </a:lnTo>
                        <a:lnTo>
                          <a:pt x="136734" y="214"/>
                        </a:lnTo>
                        <a:lnTo>
                          <a:pt x="136762" y="214"/>
                        </a:lnTo>
                        <a:lnTo>
                          <a:pt x="136762" y="232"/>
                        </a:lnTo>
                        <a:lnTo>
                          <a:pt x="136790" y="232"/>
                        </a:lnTo>
                        <a:lnTo>
                          <a:pt x="136790" y="251"/>
                        </a:lnTo>
                        <a:lnTo>
                          <a:pt x="136827" y="251"/>
                        </a:lnTo>
                        <a:lnTo>
                          <a:pt x="136827" y="260"/>
                        </a:lnTo>
                        <a:lnTo>
                          <a:pt x="136855" y="260"/>
                        </a:lnTo>
                        <a:lnTo>
                          <a:pt x="136855" y="278"/>
                        </a:lnTo>
                        <a:lnTo>
                          <a:pt x="136873" y="278"/>
                        </a:lnTo>
                        <a:lnTo>
                          <a:pt x="136873" y="297"/>
                        </a:lnTo>
                        <a:lnTo>
                          <a:pt x="136901" y="297"/>
                        </a:lnTo>
                        <a:lnTo>
                          <a:pt x="136901" y="306"/>
                        </a:lnTo>
                        <a:lnTo>
                          <a:pt x="136920" y="306"/>
                        </a:lnTo>
                        <a:lnTo>
                          <a:pt x="136920" y="325"/>
                        </a:lnTo>
                        <a:lnTo>
                          <a:pt x="136929" y="325"/>
                        </a:lnTo>
                        <a:lnTo>
                          <a:pt x="136929" y="343"/>
                        </a:lnTo>
                        <a:lnTo>
                          <a:pt x="136966" y="343"/>
                        </a:lnTo>
                        <a:lnTo>
                          <a:pt x="136966" y="352"/>
                        </a:lnTo>
                        <a:lnTo>
                          <a:pt x="136975" y="352"/>
                        </a:lnTo>
                        <a:lnTo>
                          <a:pt x="136975" y="371"/>
                        </a:lnTo>
                        <a:lnTo>
                          <a:pt x="137012" y="371"/>
                        </a:lnTo>
                        <a:lnTo>
                          <a:pt x="137012" y="389"/>
                        </a:lnTo>
                        <a:lnTo>
                          <a:pt x="137021" y="389"/>
                        </a:lnTo>
                        <a:lnTo>
                          <a:pt x="137021" y="399"/>
                        </a:lnTo>
                        <a:lnTo>
                          <a:pt x="137040" y="399"/>
                        </a:lnTo>
                        <a:lnTo>
                          <a:pt x="137040" y="417"/>
                        </a:lnTo>
                        <a:lnTo>
                          <a:pt x="137059" y="417"/>
                        </a:lnTo>
                        <a:lnTo>
                          <a:pt x="137059" y="436"/>
                        </a:lnTo>
                        <a:lnTo>
                          <a:pt x="137068" y="436"/>
                        </a:lnTo>
                        <a:lnTo>
                          <a:pt x="137068" y="445"/>
                        </a:lnTo>
                        <a:lnTo>
                          <a:pt x="137086" y="445"/>
                        </a:lnTo>
                        <a:lnTo>
                          <a:pt x="137086" y="464"/>
                        </a:lnTo>
                        <a:lnTo>
                          <a:pt x="137105" y="464"/>
                        </a:lnTo>
                        <a:lnTo>
                          <a:pt x="137105" y="482"/>
                        </a:lnTo>
                        <a:lnTo>
                          <a:pt x="137114" y="482"/>
                        </a:lnTo>
                        <a:lnTo>
                          <a:pt x="137114" y="491"/>
                        </a:lnTo>
                        <a:lnTo>
                          <a:pt x="137133" y="491"/>
                        </a:lnTo>
                        <a:lnTo>
                          <a:pt x="137133" y="510"/>
                        </a:lnTo>
                        <a:lnTo>
                          <a:pt x="137151" y="510"/>
                        </a:lnTo>
                        <a:lnTo>
                          <a:pt x="137151" y="528"/>
                        </a:lnTo>
                        <a:lnTo>
                          <a:pt x="137160" y="528"/>
                        </a:lnTo>
                        <a:lnTo>
                          <a:pt x="137160" y="538"/>
                        </a:lnTo>
                        <a:lnTo>
                          <a:pt x="137179" y="538"/>
                        </a:lnTo>
                        <a:lnTo>
                          <a:pt x="137179" y="575"/>
                        </a:lnTo>
                        <a:lnTo>
                          <a:pt x="137197" y="575"/>
                        </a:lnTo>
                        <a:lnTo>
                          <a:pt x="137197" y="584"/>
                        </a:lnTo>
                        <a:lnTo>
                          <a:pt x="137207" y="584"/>
                        </a:lnTo>
                        <a:lnTo>
                          <a:pt x="137207" y="603"/>
                        </a:lnTo>
                        <a:lnTo>
                          <a:pt x="137225" y="603"/>
                        </a:lnTo>
                        <a:lnTo>
                          <a:pt x="137225" y="630"/>
                        </a:lnTo>
                        <a:lnTo>
                          <a:pt x="137244" y="630"/>
                        </a:lnTo>
                        <a:lnTo>
                          <a:pt x="137244" y="649"/>
                        </a:lnTo>
                        <a:lnTo>
                          <a:pt x="137253" y="649"/>
                        </a:lnTo>
                        <a:lnTo>
                          <a:pt x="137253" y="667"/>
                        </a:lnTo>
                        <a:lnTo>
                          <a:pt x="137272" y="667"/>
                        </a:lnTo>
                        <a:lnTo>
                          <a:pt x="137272" y="695"/>
                        </a:lnTo>
                        <a:lnTo>
                          <a:pt x="137290" y="695"/>
                        </a:lnTo>
                        <a:lnTo>
                          <a:pt x="137290" y="723"/>
                        </a:lnTo>
                        <a:lnTo>
                          <a:pt x="137299" y="723"/>
                        </a:lnTo>
                        <a:lnTo>
                          <a:pt x="137299" y="741"/>
                        </a:lnTo>
                        <a:lnTo>
                          <a:pt x="137318" y="741"/>
                        </a:lnTo>
                        <a:lnTo>
                          <a:pt x="137318" y="769"/>
                        </a:lnTo>
                        <a:lnTo>
                          <a:pt x="137336" y="769"/>
                        </a:lnTo>
                        <a:lnTo>
                          <a:pt x="137336" y="806"/>
                        </a:lnTo>
                        <a:lnTo>
                          <a:pt x="137346" y="806"/>
                        </a:lnTo>
                        <a:lnTo>
                          <a:pt x="137346" y="834"/>
                        </a:lnTo>
                        <a:lnTo>
                          <a:pt x="137364" y="834"/>
                        </a:lnTo>
                        <a:lnTo>
                          <a:pt x="137364" y="862"/>
                        </a:lnTo>
                        <a:lnTo>
                          <a:pt x="137383" y="862"/>
                        </a:lnTo>
                        <a:lnTo>
                          <a:pt x="137383" y="899"/>
                        </a:lnTo>
                        <a:lnTo>
                          <a:pt x="137392" y="899"/>
                        </a:lnTo>
                        <a:lnTo>
                          <a:pt x="137392" y="927"/>
                        </a:lnTo>
                        <a:lnTo>
                          <a:pt x="137411" y="927"/>
                        </a:lnTo>
                        <a:lnTo>
                          <a:pt x="137411" y="973"/>
                        </a:lnTo>
                        <a:lnTo>
                          <a:pt x="137429" y="973"/>
                        </a:lnTo>
                        <a:lnTo>
                          <a:pt x="137429" y="1001"/>
                        </a:lnTo>
                        <a:lnTo>
                          <a:pt x="137438" y="1001"/>
                        </a:lnTo>
                        <a:lnTo>
                          <a:pt x="137438" y="955"/>
                        </a:lnTo>
                        <a:lnTo>
                          <a:pt x="137457" y="955"/>
                        </a:lnTo>
                        <a:lnTo>
                          <a:pt x="137457" y="927"/>
                        </a:lnTo>
                        <a:lnTo>
                          <a:pt x="137475" y="927"/>
                        </a:lnTo>
                        <a:lnTo>
                          <a:pt x="137475" y="880"/>
                        </a:lnTo>
                        <a:lnTo>
                          <a:pt x="137485" y="880"/>
                        </a:lnTo>
                        <a:lnTo>
                          <a:pt x="137485" y="853"/>
                        </a:lnTo>
                        <a:lnTo>
                          <a:pt x="137503" y="853"/>
                        </a:lnTo>
                        <a:lnTo>
                          <a:pt x="137503" y="806"/>
                        </a:lnTo>
                        <a:lnTo>
                          <a:pt x="137522" y="806"/>
                        </a:lnTo>
                        <a:lnTo>
                          <a:pt x="137522" y="788"/>
                        </a:lnTo>
                        <a:lnTo>
                          <a:pt x="137531" y="788"/>
                        </a:lnTo>
                        <a:lnTo>
                          <a:pt x="137531" y="760"/>
                        </a:lnTo>
                        <a:lnTo>
                          <a:pt x="137549" y="760"/>
                        </a:lnTo>
                        <a:lnTo>
                          <a:pt x="137549" y="723"/>
                        </a:lnTo>
                        <a:lnTo>
                          <a:pt x="137568" y="723"/>
                        </a:lnTo>
                        <a:lnTo>
                          <a:pt x="137568" y="714"/>
                        </a:lnTo>
                        <a:lnTo>
                          <a:pt x="137577" y="714"/>
                        </a:lnTo>
                        <a:lnTo>
                          <a:pt x="137577" y="677"/>
                        </a:lnTo>
                        <a:lnTo>
                          <a:pt x="137596" y="677"/>
                        </a:lnTo>
                        <a:lnTo>
                          <a:pt x="137596" y="649"/>
                        </a:lnTo>
                        <a:lnTo>
                          <a:pt x="137614" y="649"/>
                        </a:lnTo>
                        <a:lnTo>
                          <a:pt x="137614" y="621"/>
                        </a:lnTo>
                        <a:lnTo>
                          <a:pt x="137624" y="621"/>
                        </a:lnTo>
                        <a:lnTo>
                          <a:pt x="137624" y="603"/>
                        </a:lnTo>
                        <a:lnTo>
                          <a:pt x="137642" y="603"/>
                        </a:lnTo>
                        <a:lnTo>
                          <a:pt x="137642" y="584"/>
                        </a:lnTo>
                        <a:lnTo>
                          <a:pt x="137661" y="584"/>
                        </a:lnTo>
                        <a:lnTo>
                          <a:pt x="137661" y="575"/>
                        </a:lnTo>
                        <a:lnTo>
                          <a:pt x="137670" y="575"/>
                        </a:lnTo>
                        <a:lnTo>
                          <a:pt x="137670" y="538"/>
                        </a:lnTo>
                        <a:lnTo>
                          <a:pt x="137688" y="538"/>
                        </a:lnTo>
                        <a:lnTo>
                          <a:pt x="137688" y="528"/>
                        </a:lnTo>
                        <a:lnTo>
                          <a:pt x="137707" y="528"/>
                        </a:lnTo>
                        <a:lnTo>
                          <a:pt x="137707" y="510"/>
                        </a:lnTo>
                        <a:lnTo>
                          <a:pt x="137716" y="510"/>
                        </a:lnTo>
                        <a:lnTo>
                          <a:pt x="137716" y="491"/>
                        </a:lnTo>
                        <a:lnTo>
                          <a:pt x="137735" y="491"/>
                        </a:lnTo>
                        <a:lnTo>
                          <a:pt x="137735" y="482"/>
                        </a:lnTo>
                        <a:lnTo>
                          <a:pt x="137753" y="482"/>
                        </a:lnTo>
                        <a:lnTo>
                          <a:pt x="137753" y="445"/>
                        </a:lnTo>
                        <a:lnTo>
                          <a:pt x="137763" y="445"/>
                        </a:lnTo>
                        <a:lnTo>
                          <a:pt x="137763" y="436"/>
                        </a:lnTo>
                        <a:lnTo>
                          <a:pt x="137781" y="436"/>
                        </a:lnTo>
                        <a:lnTo>
                          <a:pt x="137781" y="417"/>
                        </a:lnTo>
                        <a:lnTo>
                          <a:pt x="137809" y="417"/>
                        </a:lnTo>
                        <a:lnTo>
                          <a:pt x="137809" y="399"/>
                        </a:lnTo>
                        <a:lnTo>
                          <a:pt x="137827" y="399"/>
                        </a:lnTo>
                        <a:lnTo>
                          <a:pt x="137827" y="389"/>
                        </a:lnTo>
                        <a:lnTo>
                          <a:pt x="137846" y="389"/>
                        </a:lnTo>
                        <a:lnTo>
                          <a:pt x="137846" y="371"/>
                        </a:lnTo>
                        <a:lnTo>
                          <a:pt x="137855" y="371"/>
                        </a:lnTo>
                        <a:lnTo>
                          <a:pt x="137855" y="352"/>
                        </a:lnTo>
                        <a:lnTo>
                          <a:pt x="137874" y="352"/>
                        </a:lnTo>
                        <a:lnTo>
                          <a:pt x="137874" y="343"/>
                        </a:lnTo>
                        <a:lnTo>
                          <a:pt x="137892" y="343"/>
                        </a:lnTo>
                        <a:lnTo>
                          <a:pt x="137892" y="325"/>
                        </a:lnTo>
                        <a:lnTo>
                          <a:pt x="137901" y="325"/>
                        </a:lnTo>
                        <a:lnTo>
                          <a:pt x="137901" y="306"/>
                        </a:lnTo>
                        <a:lnTo>
                          <a:pt x="137938" y="306"/>
                        </a:lnTo>
                        <a:lnTo>
                          <a:pt x="137938" y="297"/>
                        </a:lnTo>
                        <a:lnTo>
                          <a:pt x="137948" y="297"/>
                        </a:lnTo>
                        <a:lnTo>
                          <a:pt x="137948" y="278"/>
                        </a:lnTo>
                        <a:lnTo>
                          <a:pt x="137966" y="278"/>
                        </a:lnTo>
                        <a:lnTo>
                          <a:pt x="137966" y="260"/>
                        </a:lnTo>
                        <a:lnTo>
                          <a:pt x="137994" y="260"/>
                        </a:lnTo>
                        <a:lnTo>
                          <a:pt x="137994" y="251"/>
                        </a:lnTo>
                        <a:lnTo>
                          <a:pt x="138031" y="251"/>
                        </a:lnTo>
                        <a:lnTo>
                          <a:pt x="138031" y="232"/>
                        </a:lnTo>
                        <a:lnTo>
                          <a:pt x="138040" y="232"/>
                        </a:lnTo>
                        <a:lnTo>
                          <a:pt x="138040" y="214"/>
                        </a:lnTo>
                        <a:lnTo>
                          <a:pt x="138077" y="214"/>
                        </a:lnTo>
                        <a:lnTo>
                          <a:pt x="138077" y="204"/>
                        </a:lnTo>
                        <a:lnTo>
                          <a:pt x="138105" y="204"/>
                        </a:lnTo>
                        <a:lnTo>
                          <a:pt x="138105" y="186"/>
                        </a:lnTo>
                        <a:lnTo>
                          <a:pt x="138124" y="186"/>
                        </a:lnTo>
                        <a:lnTo>
                          <a:pt x="138124" y="167"/>
                        </a:lnTo>
                        <a:lnTo>
                          <a:pt x="138152" y="167"/>
                        </a:lnTo>
                        <a:lnTo>
                          <a:pt x="138152" y="158"/>
                        </a:lnTo>
                        <a:lnTo>
                          <a:pt x="138179" y="158"/>
                        </a:lnTo>
                        <a:lnTo>
                          <a:pt x="138179" y="139"/>
                        </a:lnTo>
                        <a:lnTo>
                          <a:pt x="138226" y="139"/>
                        </a:lnTo>
                        <a:lnTo>
                          <a:pt x="138226" y="121"/>
                        </a:lnTo>
                        <a:lnTo>
                          <a:pt x="138263" y="121"/>
                        </a:lnTo>
                        <a:lnTo>
                          <a:pt x="138263" y="112"/>
                        </a:lnTo>
                        <a:lnTo>
                          <a:pt x="138309" y="112"/>
                        </a:lnTo>
                        <a:lnTo>
                          <a:pt x="138309" y="93"/>
                        </a:lnTo>
                        <a:lnTo>
                          <a:pt x="138337" y="93"/>
                        </a:lnTo>
                        <a:lnTo>
                          <a:pt x="138337" y="75"/>
                        </a:lnTo>
                        <a:lnTo>
                          <a:pt x="138383" y="75"/>
                        </a:lnTo>
                        <a:lnTo>
                          <a:pt x="138383" y="65"/>
                        </a:lnTo>
                        <a:lnTo>
                          <a:pt x="138448" y="65"/>
                        </a:lnTo>
                        <a:lnTo>
                          <a:pt x="138448" y="47"/>
                        </a:lnTo>
                        <a:lnTo>
                          <a:pt x="138504" y="47"/>
                        </a:lnTo>
                        <a:lnTo>
                          <a:pt x="138504" y="28"/>
                        </a:lnTo>
                        <a:lnTo>
                          <a:pt x="138587" y="28"/>
                        </a:lnTo>
                        <a:lnTo>
                          <a:pt x="138587" y="19"/>
                        </a:lnTo>
                        <a:lnTo>
                          <a:pt x="138726" y="19"/>
                        </a:lnTo>
                        <a:lnTo>
                          <a:pt x="138726" y="0"/>
                        </a:lnTo>
                        <a:lnTo>
                          <a:pt x="138920" y="0"/>
                        </a:lnTo>
                        <a:lnTo>
                          <a:pt x="138920" y="19"/>
                        </a:lnTo>
                        <a:lnTo>
                          <a:pt x="139013" y="19"/>
                        </a:lnTo>
                        <a:lnTo>
                          <a:pt x="139013" y="28"/>
                        </a:lnTo>
                        <a:lnTo>
                          <a:pt x="139124" y="28"/>
                        </a:lnTo>
                        <a:lnTo>
                          <a:pt x="139124" y="47"/>
                        </a:lnTo>
                        <a:lnTo>
                          <a:pt x="139189" y="47"/>
                        </a:lnTo>
                        <a:lnTo>
                          <a:pt x="139189" y="65"/>
                        </a:lnTo>
                        <a:lnTo>
                          <a:pt x="139245" y="65"/>
                        </a:lnTo>
                        <a:lnTo>
                          <a:pt x="139245" y="75"/>
                        </a:lnTo>
                        <a:lnTo>
                          <a:pt x="139282" y="75"/>
                        </a:lnTo>
                        <a:lnTo>
                          <a:pt x="139282" y="93"/>
                        </a:lnTo>
                        <a:lnTo>
                          <a:pt x="139328" y="93"/>
                        </a:lnTo>
                        <a:lnTo>
                          <a:pt x="139328" y="112"/>
                        </a:lnTo>
                        <a:lnTo>
                          <a:pt x="139374" y="112"/>
                        </a:lnTo>
                        <a:lnTo>
                          <a:pt x="139374" y="121"/>
                        </a:lnTo>
                        <a:lnTo>
                          <a:pt x="139402" y="121"/>
                        </a:lnTo>
                        <a:lnTo>
                          <a:pt x="139402" y="139"/>
                        </a:lnTo>
                        <a:lnTo>
                          <a:pt x="139430" y="139"/>
                        </a:lnTo>
                        <a:lnTo>
                          <a:pt x="139430" y="158"/>
                        </a:lnTo>
                        <a:lnTo>
                          <a:pt x="139467" y="158"/>
                        </a:lnTo>
                        <a:lnTo>
                          <a:pt x="139467" y="167"/>
                        </a:lnTo>
                        <a:lnTo>
                          <a:pt x="139495" y="167"/>
                        </a:lnTo>
                        <a:lnTo>
                          <a:pt x="139495" y="186"/>
                        </a:lnTo>
                        <a:lnTo>
                          <a:pt x="139513" y="186"/>
                        </a:lnTo>
                        <a:lnTo>
                          <a:pt x="139513" y="204"/>
                        </a:lnTo>
                        <a:lnTo>
                          <a:pt x="139541" y="204"/>
                        </a:lnTo>
                        <a:lnTo>
                          <a:pt x="139541" y="214"/>
                        </a:lnTo>
                        <a:lnTo>
                          <a:pt x="139569" y="214"/>
                        </a:lnTo>
                        <a:lnTo>
                          <a:pt x="139569" y="232"/>
                        </a:lnTo>
                        <a:lnTo>
                          <a:pt x="139606" y="232"/>
                        </a:lnTo>
                        <a:lnTo>
                          <a:pt x="139606" y="251"/>
                        </a:lnTo>
                        <a:lnTo>
                          <a:pt x="139615" y="251"/>
                        </a:lnTo>
                        <a:lnTo>
                          <a:pt x="139615" y="260"/>
                        </a:lnTo>
                        <a:lnTo>
                          <a:pt x="139652" y="260"/>
                        </a:lnTo>
                        <a:lnTo>
                          <a:pt x="139652" y="278"/>
                        </a:lnTo>
                        <a:lnTo>
                          <a:pt x="139661" y="278"/>
                        </a:lnTo>
                        <a:lnTo>
                          <a:pt x="139661" y="297"/>
                        </a:lnTo>
                        <a:lnTo>
                          <a:pt x="139698" y="297"/>
                        </a:lnTo>
                        <a:lnTo>
                          <a:pt x="139698" y="306"/>
                        </a:lnTo>
                        <a:lnTo>
                          <a:pt x="139708" y="306"/>
                        </a:lnTo>
                        <a:lnTo>
                          <a:pt x="139708" y="325"/>
                        </a:lnTo>
                        <a:lnTo>
                          <a:pt x="139726" y="325"/>
                        </a:lnTo>
                        <a:lnTo>
                          <a:pt x="139726" y="343"/>
                        </a:lnTo>
                        <a:lnTo>
                          <a:pt x="139745" y="343"/>
                        </a:lnTo>
                        <a:lnTo>
                          <a:pt x="139745" y="352"/>
                        </a:lnTo>
                        <a:lnTo>
                          <a:pt x="139754" y="352"/>
                        </a:lnTo>
                        <a:lnTo>
                          <a:pt x="139754" y="371"/>
                        </a:lnTo>
                        <a:lnTo>
                          <a:pt x="139772" y="371"/>
                        </a:lnTo>
                        <a:lnTo>
                          <a:pt x="139772" y="389"/>
                        </a:lnTo>
                        <a:lnTo>
                          <a:pt x="139791" y="389"/>
                        </a:lnTo>
                        <a:lnTo>
                          <a:pt x="139791" y="399"/>
                        </a:lnTo>
                        <a:lnTo>
                          <a:pt x="139800" y="399"/>
                        </a:lnTo>
                        <a:lnTo>
                          <a:pt x="139800" y="417"/>
                        </a:lnTo>
                        <a:lnTo>
                          <a:pt x="139837" y="417"/>
                        </a:lnTo>
                        <a:lnTo>
                          <a:pt x="139837" y="436"/>
                        </a:lnTo>
                        <a:lnTo>
                          <a:pt x="139847" y="436"/>
                        </a:lnTo>
                        <a:lnTo>
                          <a:pt x="139847" y="445"/>
                        </a:lnTo>
                        <a:lnTo>
                          <a:pt x="139865" y="445"/>
                        </a:lnTo>
                        <a:lnTo>
                          <a:pt x="139865" y="464"/>
                        </a:lnTo>
                        <a:lnTo>
                          <a:pt x="139884" y="464"/>
                        </a:lnTo>
                        <a:lnTo>
                          <a:pt x="139884" y="491"/>
                        </a:lnTo>
                        <a:lnTo>
                          <a:pt x="139893" y="491"/>
                        </a:lnTo>
                        <a:lnTo>
                          <a:pt x="139893" y="510"/>
                        </a:lnTo>
                        <a:lnTo>
                          <a:pt x="139911" y="510"/>
                        </a:lnTo>
                        <a:lnTo>
                          <a:pt x="139911" y="528"/>
                        </a:lnTo>
                        <a:lnTo>
                          <a:pt x="139930" y="528"/>
                        </a:lnTo>
                        <a:lnTo>
                          <a:pt x="139930" y="556"/>
                        </a:lnTo>
                        <a:lnTo>
                          <a:pt x="139939" y="556"/>
                        </a:lnTo>
                        <a:lnTo>
                          <a:pt x="139939" y="575"/>
                        </a:lnTo>
                        <a:lnTo>
                          <a:pt x="139958" y="575"/>
                        </a:lnTo>
                        <a:lnTo>
                          <a:pt x="139958" y="584"/>
                        </a:lnTo>
                        <a:lnTo>
                          <a:pt x="139976" y="584"/>
                        </a:lnTo>
                        <a:lnTo>
                          <a:pt x="139976" y="621"/>
                        </a:lnTo>
                        <a:lnTo>
                          <a:pt x="139986" y="621"/>
                        </a:lnTo>
                        <a:lnTo>
                          <a:pt x="139986" y="630"/>
                        </a:lnTo>
                        <a:lnTo>
                          <a:pt x="140004" y="630"/>
                        </a:lnTo>
                        <a:lnTo>
                          <a:pt x="140004" y="649"/>
                        </a:lnTo>
                        <a:lnTo>
                          <a:pt x="140023" y="649"/>
                        </a:lnTo>
                        <a:lnTo>
                          <a:pt x="140023" y="667"/>
                        </a:lnTo>
                        <a:lnTo>
                          <a:pt x="140032" y="667"/>
                        </a:lnTo>
                        <a:lnTo>
                          <a:pt x="140032" y="695"/>
                        </a:lnTo>
                        <a:lnTo>
                          <a:pt x="140050" y="695"/>
                        </a:lnTo>
                        <a:lnTo>
                          <a:pt x="140050" y="741"/>
                        </a:lnTo>
                        <a:lnTo>
                          <a:pt x="140069" y="741"/>
                        </a:lnTo>
                        <a:lnTo>
                          <a:pt x="140069" y="769"/>
                        </a:lnTo>
                        <a:lnTo>
                          <a:pt x="140078" y="769"/>
                        </a:lnTo>
                        <a:lnTo>
                          <a:pt x="140078" y="806"/>
                        </a:lnTo>
                        <a:lnTo>
                          <a:pt x="140097" y="806"/>
                        </a:lnTo>
                        <a:lnTo>
                          <a:pt x="140097" y="834"/>
                        </a:lnTo>
                        <a:lnTo>
                          <a:pt x="140115" y="834"/>
                        </a:lnTo>
                        <a:lnTo>
                          <a:pt x="140115" y="862"/>
                        </a:lnTo>
                        <a:lnTo>
                          <a:pt x="140124" y="862"/>
                        </a:lnTo>
                        <a:lnTo>
                          <a:pt x="140124" y="899"/>
                        </a:lnTo>
                        <a:lnTo>
                          <a:pt x="140143" y="899"/>
                        </a:lnTo>
                        <a:lnTo>
                          <a:pt x="140143" y="927"/>
                        </a:lnTo>
                        <a:lnTo>
                          <a:pt x="140162" y="927"/>
                        </a:lnTo>
                        <a:lnTo>
                          <a:pt x="140162" y="992"/>
                        </a:lnTo>
                        <a:lnTo>
                          <a:pt x="140171" y="992"/>
                        </a:lnTo>
                        <a:lnTo>
                          <a:pt x="140171" y="1047"/>
                        </a:lnTo>
                        <a:lnTo>
                          <a:pt x="140189" y="1047"/>
                        </a:lnTo>
                        <a:lnTo>
                          <a:pt x="140189" y="1112"/>
                        </a:lnTo>
                        <a:lnTo>
                          <a:pt x="140208" y="1112"/>
                        </a:lnTo>
                        <a:lnTo>
                          <a:pt x="140208" y="1158"/>
                        </a:lnTo>
                        <a:lnTo>
                          <a:pt x="140217" y="1158"/>
                        </a:lnTo>
                        <a:lnTo>
                          <a:pt x="140217" y="1390"/>
                        </a:lnTo>
                        <a:lnTo>
                          <a:pt x="140236" y="1390"/>
                        </a:lnTo>
                        <a:lnTo>
                          <a:pt x="140236" y="1482"/>
                        </a:lnTo>
                        <a:lnTo>
                          <a:pt x="140217" y="1482"/>
                        </a:lnTo>
                        <a:lnTo>
                          <a:pt x="140217" y="1621"/>
                        </a:lnTo>
                        <a:lnTo>
                          <a:pt x="140208" y="1621"/>
                        </a:lnTo>
                        <a:lnTo>
                          <a:pt x="140208" y="1686"/>
                        </a:lnTo>
                        <a:lnTo>
                          <a:pt x="140236" y="1686"/>
                        </a:lnTo>
                        <a:lnTo>
                          <a:pt x="140236" y="1668"/>
                        </a:lnTo>
                        <a:lnTo>
                          <a:pt x="140263" y="1668"/>
                        </a:lnTo>
                        <a:lnTo>
                          <a:pt x="140263" y="1649"/>
                        </a:lnTo>
                        <a:lnTo>
                          <a:pt x="140282" y="1649"/>
                        </a:lnTo>
                        <a:lnTo>
                          <a:pt x="140282" y="1640"/>
                        </a:lnTo>
                        <a:lnTo>
                          <a:pt x="140310" y="1640"/>
                        </a:lnTo>
                        <a:lnTo>
                          <a:pt x="140310" y="1621"/>
                        </a:lnTo>
                        <a:lnTo>
                          <a:pt x="140356" y="1621"/>
                        </a:lnTo>
                        <a:lnTo>
                          <a:pt x="140356" y="1603"/>
                        </a:lnTo>
                        <a:lnTo>
                          <a:pt x="140393" y="1603"/>
                        </a:lnTo>
                        <a:lnTo>
                          <a:pt x="140393" y="1594"/>
                        </a:lnTo>
                        <a:lnTo>
                          <a:pt x="140421" y="1594"/>
                        </a:lnTo>
                        <a:lnTo>
                          <a:pt x="140421" y="1575"/>
                        </a:lnTo>
                        <a:lnTo>
                          <a:pt x="140486" y="1575"/>
                        </a:lnTo>
                        <a:lnTo>
                          <a:pt x="140486" y="1557"/>
                        </a:lnTo>
                        <a:lnTo>
                          <a:pt x="140541" y="1557"/>
                        </a:lnTo>
                        <a:lnTo>
                          <a:pt x="140541" y="1547"/>
                        </a:lnTo>
                        <a:lnTo>
                          <a:pt x="140625" y="1547"/>
                        </a:lnTo>
                        <a:lnTo>
                          <a:pt x="140625" y="1529"/>
                        </a:lnTo>
                        <a:lnTo>
                          <a:pt x="140884" y="1529"/>
                        </a:lnTo>
                        <a:lnTo>
                          <a:pt x="140884" y="1547"/>
                        </a:lnTo>
                        <a:lnTo>
                          <a:pt x="140977" y="1547"/>
                        </a:lnTo>
                        <a:lnTo>
                          <a:pt x="140977" y="1557"/>
                        </a:lnTo>
                        <a:lnTo>
                          <a:pt x="141041" y="1557"/>
                        </a:lnTo>
                        <a:lnTo>
                          <a:pt x="141041" y="1575"/>
                        </a:lnTo>
                        <a:lnTo>
                          <a:pt x="141088" y="1575"/>
                        </a:lnTo>
                        <a:lnTo>
                          <a:pt x="141088" y="1594"/>
                        </a:lnTo>
                        <a:lnTo>
                          <a:pt x="141134" y="1594"/>
                        </a:lnTo>
                        <a:lnTo>
                          <a:pt x="141134" y="1603"/>
                        </a:lnTo>
                        <a:lnTo>
                          <a:pt x="141162" y="1603"/>
                        </a:lnTo>
                        <a:lnTo>
                          <a:pt x="141162" y="1621"/>
                        </a:lnTo>
                        <a:lnTo>
                          <a:pt x="141190" y="1621"/>
                        </a:lnTo>
                        <a:lnTo>
                          <a:pt x="141190" y="1640"/>
                        </a:lnTo>
                        <a:lnTo>
                          <a:pt x="141227" y="1640"/>
                        </a:lnTo>
                        <a:lnTo>
                          <a:pt x="141227" y="1649"/>
                        </a:lnTo>
                        <a:lnTo>
                          <a:pt x="141236" y="1649"/>
                        </a:lnTo>
                        <a:lnTo>
                          <a:pt x="141236" y="1668"/>
                        </a:lnTo>
                        <a:lnTo>
                          <a:pt x="141273" y="1668"/>
                        </a:lnTo>
                        <a:lnTo>
                          <a:pt x="141273" y="1686"/>
                        </a:lnTo>
                        <a:lnTo>
                          <a:pt x="141301" y="1686"/>
                        </a:lnTo>
                        <a:lnTo>
                          <a:pt x="141301" y="1696"/>
                        </a:lnTo>
                        <a:lnTo>
                          <a:pt x="141319" y="1696"/>
                        </a:lnTo>
                        <a:lnTo>
                          <a:pt x="141319" y="1714"/>
                        </a:lnTo>
                        <a:lnTo>
                          <a:pt x="141329" y="1714"/>
                        </a:lnTo>
                        <a:lnTo>
                          <a:pt x="141329" y="1733"/>
                        </a:lnTo>
                        <a:lnTo>
                          <a:pt x="141347" y="1733"/>
                        </a:lnTo>
                        <a:lnTo>
                          <a:pt x="141347" y="1742"/>
                        </a:lnTo>
                        <a:lnTo>
                          <a:pt x="141366" y="1742"/>
                        </a:lnTo>
                        <a:lnTo>
                          <a:pt x="141366" y="1760"/>
                        </a:lnTo>
                        <a:lnTo>
                          <a:pt x="141393" y="1760"/>
                        </a:lnTo>
                        <a:lnTo>
                          <a:pt x="141393" y="1779"/>
                        </a:lnTo>
                        <a:lnTo>
                          <a:pt x="141412" y="1779"/>
                        </a:lnTo>
                        <a:lnTo>
                          <a:pt x="141412" y="1788"/>
                        </a:lnTo>
                        <a:lnTo>
                          <a:pt x="141421" y="1788"/>
                        </a:lnTo>
                        <a:lnTo>
                          <a:pt x="141421" y="1807"/>
                        </a:lnTo>
                        <a:lnTo>
                          <a:pt x="141440" y="1807"/>
                        </a:lnTo>
                        <a:lnTo>
                          <a:pt x="141440" y="1825"/>
                        </a:lnTo>
                        <a:lnTo>
                          <a:pt x="141458" y="1825"/>
                        </a:lnTo>
                        <a:lnTo>
                          <a:pt x="141458" y="1834"/>
                        </a:lnTo>
                        <a:lnTo>
                          <a:pt x="141468" y="1834"/>
                        </a:lnTo>
                        <a:lnTo>
                          <a:pt x="141468" y="1853"/>
                        </a:lnTo>
                        <a:lnTo>
                          <a:pt x="141486" y="1853"/>
                        </a:lnTo>
                        <a:lnTo>
                          <a:pt x="141486" y="1871"/>
                        </a:lnTo>
                        <a:lnTo>
                          <a:pt x="141505" y="1871"/>
                        </a:lnTo>
                        <a:lnTo>
                          <a:pt x="141505" y="1899"/>
                        </a:lnTo>
                        <a:lnTo>
                          <a:pt x="141514" y="1899"/>
                        </a:lnTo>
                        <a:lnTo>
                          <a:pt x="141514" y="1918"/>
                        </a:lnTo>
                        <a:lnTo>
                          <a:pt x="141532" y="1918"/>
                        </a:lnTo>
                        <a:lnTo>
                          <a:pt x="141532" y="1946"/>
                        </a:lnTo>
                        <a:lnTo>
                          <a:pt x="141551" y="1946"/>
                        </a:lnTo>
                        <a:lnTo>
                          <a:pt x="141551" y="1973"/>
                        </a:lnTo>
                        <a:lnTo>
                          <a:pt x="141560" y="1973"/>
                        </a:lnTo>
                        <a:lnTo>
                          <a:pt x="141560" y="1992"/>
                        </a:lnTo>
                        <a:lnTo>
                          <a:pt x="141579" y="1992"/>
                        </a:lnTo>
                        <a:lnTo>
                          <a:pt x="141579" y="2020"/>
                        </a:lnTo>
                        <a:lnTo>
                          <a:pt x="141597" y="2020"/>
                        </a:lnTo>
                        <a:lnTo>
                          <a:pt x="141597" y="2057"/>
                        </a:lnTo>
                        <a:lnTo>
                          <a:pt x="141606" y="2057"/>
                        </a:lnTo>
                        <a:lnTo>
                          <a:pt x="141606" y="2066"/>
                        </a:lnTo>
                        <a:lnTo>
                          <a:pt x="141625" y="2066"/>
                        </a:lnTo>
                        <a:lnTo>
                          <a:pt x="141625" y="2112"/>
                        </a:lnTo>
                        <a:lnTo>
                          <a:pt x="141644" y="2112"/>
                        </a:lnTo>
                        <a:lnTo>
                          <a:pt x="141644" y="2159"/>
                        </a:lnTo>
                        <a:lnTo>
                          <a:pt x="141653" y="2159"/>
                        </a:lnTo>
                        <a:lnTo>
                          <a:pt x="141653" y="2205"/>
                        </a:lnTo>
                        <a:lnTo>
                          <a:pt x="141671" y="2205"/>
                        </a:lnTo>
                        <a:lnTo>
                          <a:pt x="141671" y="2270"/>
                        </a:lnTo>
                        <a:lnTo>
                          <a:pt x="141690" y="2270"/>
                        </a:lnTo>
                        <a:lnTo>
                          <a:pt x="141690" y="2288"/>
                        </a:lnTo>
                        <a:lnTo>
                          <a:pt x="141699" y="2288"/>
                        </a:lnTo>
                        <a:lnTo>
                          <a:pt x="141699" y="2270"/>
                        </a:lnTo>
                        <a:lnTo>
                          <a:pt x="141736" y="2270"/>
                        </a:lnTo>
                        <a:lnTo>
                          <a:pt x="141736" y="2251"/>
                        </a:lnTo>
                        <a:lnTo>
                          <a:pt x="141745" y="2251"/>
                        </a:lnTo>
                        <a:lnTo>
                          <a:pt x="141745" y="2242"/>
                        </a:lnTo>
                        <a:lnTo>
                          <a:pt x="141782" y="2242"/>
                        </a:lnTo>
                        <a:lnTo>
                          <a:pt x="141782" y="2223"/>
                        </a:lnTo>
                        <a:lnTo>
                          <a:pt x="141792" y="2223"/>
                        </a:lnTo>
                        <a:lnTo>
                          <a:pt x="141792" y="2205"/>
                        </a:lnTo>
                        <a:lnTo>
                          <a:pt x="141829" y="2205"/>
                        </a:lnTo>
                        <a:lnTo>
                          <a:pt x="141829" y="2196"/>
                        </a:lnTo>
                        <a:lnTo>
                          <a:pt x="141838" y="2196"/>
                        </a:lnTo>
                        <a:lnTo>
                          <a:pt x="141838" y="2177"/>
                        </a:lnTo>
                        <a:lnTo>
                          <a:pt x="141875" y="2177"/>
                        </a:lnTo>
                        <a:lnTo>
                          <a:pt x="141875" y="2159"/>
                        </a:lnTo>
                        <a:lnTo>
                          <a:pt x="141884" y="2159"/>
                        </a:lnTo>
                        <a:lnTo>
                          <a:pt x="141884" y="2149"/>
                        </a:lnTo>
                        <a:lnTo>
                          <a:pt x="141921" y="2149"/>
                        </a:lnTo>
                        <a:lnTo>
                          <a:pt x="141921" y="2131"/>
                        </a:lnTo>
                        <a:lnTo>
                          <a:pt x="141931" y="2131"/>
                        </a:lnTo>
                        <a:lnTo>
                          <a:pt x="141931" y="2112"/>
                        </a:lnTo>
                        <a:lnTo>
                          <a:pt x="141968" y="2112"/>
                        </a:lnTo>
                        <a:lnTo>
                          <a:pt x="141968" y="2103"/>
                        </a:lnTo>
                        <a:lnTo>
                          <a:pt x="141995" y="2103"/>
                        </a:lnTo>
                        <a:lnTo>
                          <a:pt x="141995" y="2085"/>
                        </a:lnTo>
                        <a:lnTo>
                          <a:pt x="142023" y="2085"/>
                        </a:lnTo>
                        <a:lnTo>
                          <a:pt x="142023" y="2066"/>
                        </a:lnTo>
                        <a:lnTo>
                          <a:pt x="142042" y="2066"/>
                        </a:lnTo>
                        <a:lnTo>
                          <a:pt x="142042" y="2057"/>
                        </a:lnTo>
                        <a:lnTo>
                          <a:pt x="142070" y="2057"/>
                        </a:lnTo>
                        <a:lnTo>
                          <a:pt x="142070" y="2038"/>
                        </a:lnTo>
                        <a:lnTo>
                          <a:pt x="142107" y="2038"/>
                        </a:lnTo>
                        <a:lnTo>
                          <a:pt x="142107" y="2020"/>
                        </a:lnTo>
                        <a:lnTo>
                          <a:pt x="142134" y="2020"/>
                        </a:lnTo>
                        <a:lnTo>
                          <a:pt x="142134" y="2010"/>
                        </a:lnTo>
                        <a:lnTo>
                          <a:pt x="142162" y="2010"/>
                        </a:lnTo>
                        <a:lnTo>
                          <a:pt x="142162" y="1992"/>
                        </a:lnTo>
                        <a:lnTo>
                          <a:pt x="142181" y="1992"/>
                        </a:lnTo>
                        <a:lnTo>
                          <a:pt x="142181" y="1973"/>
                        </a:lnTo>
                        <a:lnTo>
                          <a:pt x="142209" y="1973"/>
                        </a:lnTo>
                        <a:lnTo>
                          <a:pt x="142209" y="1964"/>
                        </a:lnTo>
                        <a:lnTo>
                          <a:pt x="142246" y="1964"/>
                        </a:lnTo>
                        <a:lnTo>
                          <a:pt x="142246" y="1946"/>
                        </a:lnTo>
                        <a:lnTo>
                          <a:pt x="142273" y="1946"/>
                        </a:lnTo>
                        <a:lnTo>
                          <a:pt x="142273" y="1927"/>
                        </a:lnTo>
                        <a:lnTo>
                          <a:pt x="142301" y="1927"/>
                        </a:lnTo>
                        <a:lnTo>
                          <a:pt x="142301" y="1918"/>
                        </a:lnTo>
                        <a:lnTo>
                          <a:pt x="142338" y="1918"/>
                        </a:lnTo>
                        <a:lnTo>
                          <a:pt x="142338" y="1899"/>
                        </a:lnTo>
                        <a:lnTo>
                          <a:pt x="142385" y="1899"/>
                        </a:lnTo>
                        <a:lnTo>
                          <a:pt x="142385" y="1881"/>
                        </a:lnTo>
                        <a:lnTo>
                          <a:pt x="142412" y="1881"/>
                        </a:lnTo>
                        <a:lnTo>
                          <a:pt x="142412" y="1871"/>
                        </a:lnTo>
                        <a:lnTo>
                          <a:pt x="142440" y="1871"/>
                        </a:lnTo>
                        <a:lnTo>
                          <a:pt x="142440" y="1853"/>
                        </a:lnTo>
                        <a:lnTo>
                          <a:pt x="142477" y="1853"/>
                        </a:lnTo>
                        <a:lnTo>
                          <a:pt x="142477" y="1834"/>
                        </a:lnTo>
                        <a:lnTo>
                          <a:pt x="142505" y="1834"/>
                        </a:lnTo>
                        <a:lnTo>
                          <a:pt x="142505" y="1825"/>
                        </a:lnTo>
                        <a:lnTo>
                          <a:pt x="142551" y="1825"/>
                        </a:lnTo>
                        <a:lnTo>
                          <a:pt x="142551" y="1807"/>
                        </a:lnTo>
                        <a:lnTo>
                          <a:pt x="142579" y="1807"/>
                        </a:lnTo>
                        <a:lnTo>
                          <a:pt x="142579" y="1788"/>
                        </a:lnTo>
                        <a:lnTo>
                          <a:pt x="142625" y="1788"/>
                        </a:lnTo>
                        <a:lnTo>
                          <a:pt x="142625" y="1779"/>
                        </a:lnTo>
                        <a:lnTo>
                          <a:pt x="142672" y="1779"/>
                        </a:lnTo>
                        <a:lnTo>
                          <a:pt x="142672" y="1760"/>
                        </a:lnTo>
                        <a:lnTo>
                          <a:pt x="142709" y="1760"/>
                        </a:lnTo>
                        <a:lnTo>
                          <a:pt x="142709" y="1742"/>
                        </a:lnTo>
                        <a:lnTo>
                          <a:pt x="142755" y="1742"/>
                        </a:lnTo>
                        <a:lnTo>
                          <a:pt x="142755" y="1733"/>
                        </a:lnTo>
                        <a:lnTo>
                          <a:pt x="142801" y="1733"/>
                        </a:lnTo>
                        <a:lnTo>
                          <a:pt x="142801" y="1714"/>
                        </a:lnTo>
                        <a:lnTo>
                          <a:pt x="142848" y="1714"/>
                        </a:lnTo>
                        <a:lnTo>
                          <a:pt x="142848" y="1696"/>
                        </a:lnTo>
                        <a:lnTo>
                          <a:pt x="142894" y="1696"/>
                        </a:lnTo>
                        <a:lnTo>
                          <a:pt x="142894" y="1686"/>
                        </a:lnTo>
                        <a:lnTo>
                          <a:pt x="142940" y="1686"/>
                        </a:lnTo>
                        <a:lnTo>
                          <a:pt x="142940" y="1668"/>
                        </a:lnTo>
                        <a:lnTo>
                          <a:pt x="142996" y="1668"/>
                        </a:lnTo>
                        <a:lnTo>
                          <a:pt x="142996" y="1649"/>
                        </a:lnTo>
                        <a:lnTo>
                          <a:pt x="143042" y="1649"/>
                        </a:lnTo>
                        <a:lnTo>
                          <a:pt x="143042" y="1640"/>
                        </a:lnTo>
                        <a:lnTo>
                          <a:pt x="143107" y="1640"/>
                        </a:lnTo>
                        <a:lnTo>
                          <a:pt x="143107" y="1621"/>
                        </a:lnTo>
                        <a:lnTo>
                          <a:pt x="143172" y="1621"/>
                        </a:lnTo>
                        <a:lnTo>
                          <a:pt x="143172" y="1603"/>
                        </a:lnTo>
                        <a:lnTo>
                          <a:pt x="143227" y="1603"/>
                        </a:lnTo>
                        <a:lnTo>
                          <a:pt x="143227" y="1594"/>
                        </a:lnTo>
                        <a:lnTo>
                          <a:pt x="143311" y="1594"/>
                        </a:lnTo>
                        <a:lnTo>
                          <a:pt x="143311" y="1575"/>
                        </a:lnTo>
                        <a:lnTo>
                          <a:pt x="143385" y="1575"/>
                        </a:lnTo>
                        <a:lnTo>
                          <a:pt x="143385" y="1557"/>
                        </a:lnTo>
                        <a:lnTo>
                          <a:pt x="143459" y="1557"/>
                        </a:lnTo>
                        <a:lnTo>
                          <a:pt x="143459" y="1547"/>
                        </a:lnTo>
                        <a:lnTo>
                          <a:pt x="143589" y="1547"/>
                        </a:lnTo>
                        <a:lnTo>
                          <a:pt x="143589" y="1529"/>
                        </a:lnTo>
                        <a:lnTo>
                          <a:pt x="143709" y="1529"/>
                        </a:lnTo>
                        <a:lnTo>
                          <a:pt x="143709" y="1510"/>
                        </a:lnTo>
                        <a:lnTo>
                          <a:pt x="143848" y="1510"/>
                        </a:lnTo>
                        <a:lnTo>
                          <a:pt x="143848" y="1501"/>
                        </a:lnTo>
                        <a:lnTo>
                          <a:pt x="144469" y="1501"/>
                        </a:lnTo>
                        <a:lnTo>
                          <a:pt x="144469" y="1510"/>
                        </a:lnTo>
                        <a:lnTo>
                          <a:pt x="144617" y="1510"/>
                        </a:lnTo>
                        <a:lnTo>
                          <a:pt x="144617" y="1529"/>
                        </a:lnTo>
                        <a:lnTo>
                          <a:pt x="144774" y="1529"/>
                        </a:lnTo>
                        <a:lnTo>
                          <a:pt x="144774" y="1547"/>
                        </a:lnTo>
                        <a:lnTo>
                          <a:pt x="144867" y="1547"/>
                        </a:lnTo>
                        <a:lnTo>
                          <a:pt x="144867" y="1557"/>
                        </a:lnTo>
                        <a:lnTo>
                          <a:pt x="144941" y="1557"/>
                        </a:lnTo>
                        <a:lnTo>
                          <a:pt x="144941" y="1575"/>
                        </a:lnTo>
                        <a:lnTo>
                          <a:pt x="145024" y="1575"/>
                        </a:lnTo>
                        <a:lnTo>
                          <a:pt x="145024" y="1594"/>
                        </a:lnTo>
                        <a:lnTo>
                          <a:pt x="145098" y="1594"/>
                        </a:lnTo>
                        <a:lnTo>
                          <a:pt x="145098" y="1603"/>
                        </a:lnTo>
                        <a:lnTo>
                          <a:pt x="145173" y="1603"/>
                        </a:lnTo>
                        <a:lnTo>
                          <a:pt x="145173" y="1621"/>
                        </a:lnTo>
                        <a:lnTo>
                          <a:pt x="145191" y="1621"/>
                        </a:lnTo>
                        <a:lnTo>
                          <a:pt x="145191" y="16747"/>
                        </a:lnTo>
                        <a:lnTo>
                          <a:pt x="145080" y="16747"/>
                        </a:lnTo>
                        <a:lnTo>
                          <a:pt x="145080" y="16766"/>
                        </a:lnTo>
                        <a:lnTo>
                          <a:pt x="144682" y="16766"/>
                        </a:lnTo>
                        <a:lnTo>
                          <a:pt x="144682" y="16784"/>
                        </a:lnTo>
                        <a:lnTo>
                          <a:pt x="144376" y="16784"/>
                        </a:lnTo>
                        <a:lnTo>
                          <a:pt x="144376" y="16793"/>
                        </a:lnTo>
                        <a:lnTo>
                          <a:pt x="144080" y="16793"/>
                        </a:lnTo>
                        <a:lnTo>
                          <a:pt x="144080" y="16812"/>
                        </a:lnTo>
                        <a:lnTo>
                          <a:pt x="143774" y="16812"/>
                        </a:lnTo>
                        <a:lnTo>
                          <a:pt x="143774" y="16830"/>
                        </a:lnTo>
                        <a:lnTo>
                          <a:pt x="143478" y="16830"/>
                        </a:lnTo>
                        <a:lnTo>
                          <a:pt x="143478" y="16840"/>
                        </a:lnTo>
                        <a:lnTo>
                          <a:pt x="143218" y="16840"/>
                        </a:lnTo>
                        <a:lnTo>
                          <a:pt x="143218" y="16858"/>
                        </a:lnTo>
                        <a:lnTo>
                          <a:pt x="142996" y="16858"/>
                        </a:lnTo>
                        <a:lnTo>
                          <a:pt x="142996" y="16877"/>
                        </a:lnTo>
                        <a:lnTo>
                          <a:pt x="142783" y="16877"/>
                        </a:lnTo>
                        <a:lnTo>
                          <a:pt x="142783" y="16886"/>
                        </a:lnTo>
                        <a:lnTo>
                          <a:pt x="142551" y="16886"/>
                        </a:lnTo>
                        <a:lnTo>
                          <a:pt x="142551" y="16905"/>
                        </a:lnTo>
                        <a:lnTo>
                          <a:pt x="142338" y="16905"/>
                        </a:lnTo>
                        <a:lnTo>
                          <a:pt x="142338" y="16923"/>
                        </a:lnTo>
                        <a:lnTo>
                          <a:pt x="142107" y="16923"/>
                        </a:lnTo>
                        <a:lnTo>
                          <a:pt x="142107" y="16932"/>
                        </a:lnTo>
                        <a:lnTo>
                          <a:pt x="141884" y="16932"/>
                        </a:lnTo>
                        <a:lnTo>
                          <a:pt x="141884" y="16951"/>
                        </a:lnTo>
                        <a:lnTo>
                          <a:pt x="141653" y="16951"/>
                        </a:lnTo>
                        <a:lnTo>
                          <a:pt x="141653" y="16969"/>
                        </a:lnTo>
                        <a:lnTo>
                          <a:pt x="141458" y="16969"/>
                        </a:lnTo>
                        <a:lnTo>
                          <a:pt x="141458" y="16979"/>
                        </a:lnTo>
                        <a:lnTo>
                          <a:pt x="141282" y="16979"/>
                        </a:lnTo>
                        <a:lnTo>
                          <a:pt x="141282" y="16997"/>
                        </a:lnTo>
                        <a:lnTo>
                          <a:pt x="141097" y="16997"/>
                        </a:lnTo>
                        <a:lnTo>
                          <a:pt x="141097" y="17016"/>
                        </a:lnTo>
                        <a:lnTo>
                          <a:pt x="140930" y="17016"/>
                        </a:lnTo>
                        <a:lnTo>
                          <a:pt x="140930" y="17025"/>
                        </a:lnTo>
                        <a:lnTo>
                          <a:pt x="140764" y="17025"/>
                        </a:lnTo>
                        <a:lnTo>
                          <a:pt x="140764" y="17043"/>
                        </a:lnTo>
                        <a:lnTo>
                          <a:pt x="140588" y="17043"/>
                        </a:lnTo>
                        <a:lnTo>
                          <a:pt x="140588" y="17062"/>
                        </a:lnTo>
                        <a:lnTo>
                          <a:pt x="140421" y="17062"/>
                        </a:lnTo>
                        <a:lnTo>
                          <a:pt x="140421" y="17071"/>
                        </a:lnTo>
                        <a:lnTo>
                          <a:pt x="140236" y="17071"/>
                        </a:lnTo>
                        <a:lnTo>
                          <a:pt x="140236" y="17090"/>
                        </a:lnTo>
                        <a:lnTo>
                          <a:pt x="140069" y="17090"/>
                        </a:lnTo>
                        <a:lnTo>
                          <a:pt x="140069" y="17108"/>
                        </a:lnTo>
                        <a:lnTo>
                          <a:pt x="139893" y="17108"/>
                        </a:lnTo>
                        <a:lnTo>
                          <a:pt x="139893" y="17118"/>
                        </a:lnTo>
                        <a:lnTo>
                          <a:pt x="139726" y="17118"/>
                        </a:lnTo>
                        <a:lnTo>
                          <a:pt x="139726" y="17136"/>
                        </a:lnTo>
                        <a:lnTo>
                          <a:pt x="139569" y="17136"/>
                        </a:lnTo>
                        <a:lnTo>
                          <a:pt x="139569" y="17155"/>
                        </a:lnTo>
                        <a:lnTo>
                          <a:pt x="139421" y="17155"/>
                        </a:lnTo>
                        <a:lnTo>
                          <a:pt x="139421" y="17164"/>
                        </a:lnTo>
                        <a:lnTo>
                          <a:pt x="139282" y="17164"/>
                        </a:lnTo>
                        <a:lnTo>
                          <a:pt x="139282" y="17182"/>
                        </a:lnTo>
                        <a:lnTo>
                          <a:pt x="139143" y="17182"/>
                        </a:lnTo>
                        <a:lnTo>
                          <a:pt x="139143" y="17201"/>
                        </a:lnTo>
                        <a:lnTo>
                          <a:pt x="139004" y="17201"/>
                        </a:lnTo>
                        <a:lnTo>
                          <a:pt x="139004" y="17210"/>
                        </a:lnTo>
                        <a:lnTo>
                          <a:pt x="138846" y="17210"/>
                        </a:lnTo>
                        <a:lnTo>
                          <a:pt x="138846" y="17229"/>
                        </a:lnTo>
                        <a:lnTo>
                          <a:pt x="138707" y="17229"/>
                        </a:lnTo>
                        <a:lnTo>
                          <a:pt x="138707" y="17247"/>
                        </a:lnTo>
                        <a:lnTo>
                          <a:pt x="138568" y="17247"/>
                        </a:lnTo>
                        <a:lnTo>
                          <a:pt x="138568" y="17256"/>
                        </a:lnTo>
                        <a:lnTo>
                          <a:pt x="138411" y="17256"/>
                        </a:lnTo>
                        <a:lnTo>
                          <a:pt x="138411" y="17275"/>
                        </a:lnTo>
                        <a:lnTo>
                          <a:pt x="138272" y="17275"/>
                        </a:lnTo>
                        <a:lnTo>
                          <a:pt x="138272" y="17294"/>
                        </a:lnTo>
                        <a:lnTo>
                          <a:pt x="138133" y="17294"/>
                        </a:lnTo>
                        <a:lnTo>
                          <a:pt x="138133" y="17303"/>
                        </a:lnTo>
                        <a:lnTo>
                          <a:pt x="137994" y="17303"/>
                        </a:lnTo>
                        <a:lnTo>
                          <a:pt x="137994" y="17321"/>
                        </a:lnTo>
                        <a:lnTo>
                          <a:pt x="137846" y="17321"/>
                        </a:lnTo>
                        <a:lnTo>
                          <a:pt x="137846" y="17340"/>
                        </a:lnTo>
                        <a:lnTo>
                          <a:pt x="137716" y="17340"/>
                        </a:lnTo>
                        <a:lnTo>
                          <a:pt x="137716" y="17349"/>
                        </a:lnTo>
                        <a:lnTo>
                          <a:pt x="137596" y="17349"/>
                        </a:lnTo>
                        <a:lnTo>
                          <a:pt x="137596" y="17368"/>
                        </a:lnTo>
                        <a:lnTo>
                          <a:pt x="137475" y="17368"/>
                        </a:lnTo>
                        <a:lnTo>
                          <a:pt x="137475" y="17386"/>
                        </a:lnTo>
                        <a:lnTo>
                          <a:pt x="137346" y="17386"/>
                        </a:lnTo>
                        <a:lnTo>
                          <a:pt x="137346" y="17395"/>
                        </a:lnTo>
                        <a:lnTo>
                          <a:pt x="137225" y="17395"/>
                        </a:lnTo>
                        <a:lnTo>
                          <a:pt x="137225" y="17414"/>
                        </a:lnTo>
                        <a:lnTo>
                          <a:pt x="137105" y="17414"/>
                        </a:lnTo>
                        <a:lnTo>
                          <a:pt x="137105" y="17432"/>
                        </a:lnTo>
                        <a:lnTo>
                          <a:pt x="136975" y="17432"/>
                        </a:lnTo>
                        <a:lnTo>
                          <a:pt x="136975" y="17442"/>
                        </a:lnTo>
                        <a:lnTo>
                          <a:pt x="136855" y="17442"/>
                        </a:lnTo>
                        <a:lnTo>
                          <a:pt x="136855" y="17460"/>
                        </a:lnTo>
                        <a:lnTo>
                          <a:pt x="136734" y="17460"/>
                        </a:lnTo>
                        <a:lnTo>
                          <a:pt x="136734" y="17479"/>
                        </a:lnTo>
                        <a:lnTo>
                          <a:pt x="136605" y="17479"/>
                        </a:lnTo>
                        <a:lnTo>
                          <a:pt x="136605" y="17488"/>
                        </a:lnTo>
                        <a:lnTo>
                          <a:pt x="136484" y="17488"/>
                        </a:lnTo>
                        <a:lnTo>
                          <a:pt x="136484" y="17507"/>
                        </a:lnTo>
                        <a:lnTo>
                          <a:pt x="136364" y="17507"/>
                        </a:lnTo>
                        <a:lnTo>
                          <a:pt x="136364" y="17525"/>
                        </a:lnTo>
                        <a:lnTo>
                          <a:pt x="136234" y="17525"/>
                        </a:lnTo>
                        <a:lnTo>
                          <a:pt x="136234" y="17534"/>
                        </a:lnTo>
                        <a:lnTo>
                          <a:pt x="136114" y="17534"/>
                        </a:lnTo>
                        <a:lnTo>
                          <a:pt x="136114" y="17553"/>
                        </a:lnTo>
                        <a:lnTo>
                          <a:pt x="135993" y="17553"/>
                        </a:lnTo>
                        <a:lnTo>
                          <a:pt x="135993" y="17571"/>
                        </a:lnTo>
                        <a:lnTo>
                          <a:pt x="135864" y="17571"/>
                        </a:lnTo>
                        <a:lnTo>
                          <a:pt x="135864" y="17581"/>
                        </a:lnTo>
                        <a:lnTo>
                          <a:pt x="135762" y="17581"/>
                        </a:lnTo>
                        <a:lnTo>
                          <a:pt x="135762" y="17599"/>
                        </a:lnTo>
                        <a:lnTo>
                          <a:pt x="135651" y="17599"/>
                        </a:lnTo>
                        <a:lnTo>
                          <a:pt x="135651" y="17618"/>
                        </a:lnTo>
                        <a:lnTo>
                          <a:pt x="135530" y="17618"/>
                        </a:lnTo>
                        <a:lnTo>
                          <a:pt x="135530" y="17627"/>
                        </a:lnTo>
                        <a:lnTo>
                          <a:pt x="135419" y="17627"/>
                        </a:lnTo>
                        <a:lnTo>
                          <a:pt x="135419" y="17646"/>
                        </a:lnTo>
                        <a:lnTo>
                          <a:pt x="135308" y="17646"/>
                        </a:lnTo>
                        <a:lnTo>
                          <a:pt x="135308" y="17664"/>
                        </a:lnTo>
                        <a:lnTo>
                          <a:pt x="135206" y="17664"/>
                        </a:lnTo>
                        <a:lnTo>
                          <a:pt x="135206" y="17673"/>
                        </a:lnTo>
                        <a:lnTo>
                          <a:pt x="135095" y="17673"/>
                        </a:lnTo>
                        <a:lnTo>
                          <a:pt x="135095" y="17692"/>
                        </a:lnTo>
                        <a:lnTo>
                          <a:pt x="134984" y="17692"/>
                        </a:lnTo>
                        <a:lnTo>
                          <a:pt x="134984" y="17710"/>
                        </a:lnTo>
                        <a:lnTo>
                          <a:pt x="134882" y="17710"/>
                        </a:lnTo>
                        <a:lnTo>
                          <a:pt x="134882" y="17720"/>
                        </a:lnTo>
                        <a:lnTo>
                          <a:pt x="134771" y="17720"/>
                        </a:lnTo>
                        <a:lnTo>
                          <a:pt x="134771" y="17738"/>
                        </a:lnTo>
                        <a:lnTo>
                          <a:pt x="134650" y="17738"/>
                        </a:lnTo>
                        <a:lnTo>
                          <a:pt x="134650" y="17757"/>
                        </a:lnTo>
                        <a:lnTo>
                          <a:pt x="134539" y="17757"/>
                        </a:lnTo>
                        <a:lnTo>
                          <a:pt x="134539" y="17766"/>
                        </a:lnTo>
                        <a:lnTo>
                          <a:pt x="134428" y="17766"/>
                        </a:lnTo>
                        <a:lnTo>
                          <a:pt x="134428" y="17784"/>
                        </a:lnTo>
                        <a:lnTo>
                          <a:pt x="134326" y="17784"/>
                        </a:lnTo>
                        <a:lnTo>
                          <a:pt x="134326" y="17803"/>
                        </a:lnTo>
                        <a:lnTo>
                          <a:pt x="134215" y="17803"/>
                        </a:lnTo>
                        <a:lnTo>
                          <a:pt x="134215" y="17812"/>
                        </a:lnTo>
                        <a:lnTo>
                          <a:pt x="134104" y="17812"/>
                        </a:lnTo>
                        <a:lnTo>
                          <a:pt x="134104" y="17831"/>
                        </a:lnTo>
                        <a:lnTo>
                          <a:pt x="134002" y="17831"/>
                        </a:lnTo>
                        <a:lnTo>
                          <a:pt x="134002" y="17849"/>
                        </a:lnTo>
                        <a:lnTo>
                          <a:pt x="133891" y="17849"/>
                        </a:lnTo>
                        <a:lnTo>
                          <a:pt x="133891" y="17859"/>
                        </a:lnTo>
                        <a:lnTo>
                          <a:pt x="133798" y="17859"/>
                        </a:lnTo>
                        <a:lnTo>
                          <a:pt x="133798" y="17877"/>
                        </a:lnTo>
                        <a:lnTo>
                          <a:pt x="133687" y="17877"/>
                        </a:lnTo>
                        <a:lnTo>
                          <a:pt x="133687" y="17896"/>
                        </a:lnTo>
                        <a:lnTo>
                          <a:pt x="133594" y="17896"/>
                        </a:lnTo>
                        <a:lnTo>
                          <a:pt x="133594" y="17905"/>
                        </a:lnTo>
                        <a:lnTo>
                          <a:pt x="133492" y="17905"/>
                        </a:lnTo>
                        <a:lnTo>
                          <a:pt x="133492" y="17923"/>
                        </a:lnTo>
                        <a:lnTo>
                          <a:pt x="133400" y="17923"/>
                        </a:lnTo>
                        <a:lnTo>
                          <a:pt x="133400" y="17942"/>
                        </a:lnTo>
                        <a:lnTo>
                          <a:pt x="133289" y="17942"/>
                        </a:lnTo>
                        <a:lnTo>
                          <a:pt x="133289" y="17951"/>
                        </a:lnTo>
                        <a:lnTo>
                          <a:pt x="133196" y="17951"/>
                        </a:lnTo>
                        <a:lnTo>
                          <a:pt x="133196" y="17970"/>
                        </a:lnTo>
                        <a:lnTo>
                          <a:pt x="133085" y="17970"/>
                        </a:lnTo>
                        <a:lnTo>
                          <a:pt x="133085" y="17988"/>
                        </a:lnTo>
                        <a:lnTo>
                          <a:pt x="132992" y="17988"/>
                        </a:lnTo>
                        <a:lnTo>
                          <a:pt x="132992" y="17997"/>
                        </a:lnTo>
                        <a:lnTo>
                          <a:pt x="132900" y="17997"/>
                        </a:lnTo>
                        <a:lnTo>
                          <a:pt x="132900" y="18016"/>
                        </a:lnTo>
                        <a:lnTo>
                          <a:pt x="132798" y="18016"/>
                        </a:lnTo>
                        <a:lnTo>
                          <a:pt x="132798" y="18035"/>
                        </a:lnTo>
                        <a:lnTo>
                          <a:pt x="132705" y="18035"/>
                        </a:lnTo>
                        <a:lnTo>
                          <a:pt x="132705" y="18044"/>
                        </a:lnTo>
                        <a:lnTo>
                          <a:pt x="132594" y="18044"/>
                        </a:lnTo>
                        <a:lnTo>
                          <a:pt x="132594" y="18062"/>
                        </a:lnTo>
                        <a:lnTo>
                          <a:pt x="132501" y="18062"/>
                        </a:lnTo>
                        <a:lnTo>
                          <a:pt x="132501" y="18081"/>
                        </a:lnTo>
                        <a:lnTo>
                          <a:pt x="132390" y="18081"/>
                        </a:lnTo>
                        <a:lnTo>
                          <a:pt x="132390" y="18090"/>
                        </a:lnTo>
                        <a:lnTo>
                          <a:pt x="132298" y="18090"/>
                        </a:lnTo>
                        <a:lnTo>
                          <a:pt x="132298" y="18109"/>
                        </a:lnTo>
                        <a:lnTo>
                          <a:pt x="132196" y="18109"/>
                        </a:lnTo>
                        <a:lnTo>
                          <a:pt x="132196" y="18127"/>
                        </a:lnTo>
                        <a:lnTo>
                          <a:pt x="132103" y="18127"/>
                        </a:lnTo>
                        <a:lnTo>
                          <a:pt x="132103" y="18136"/>
                        </a:lnTo>
                        <a:lnTo>
                          <a:pt x="132010" y="18136"/>
                        </a:lnTo>
                        <a:lnTo>
                          <a:pt x="132010" y="18155"/>
                        </a:lnTo>
                        <a:lnTo>
                          <a:pt x="131918" y="18155"/>
                        </a:lnTo>
                        <a:lnTo>
                          <a:pt x="131918" y="18173"/>
                        </a:lnTo>
                        <a:lnTo>
                          <a:pt x="131825" y="18173"/>
                        </a:lnTo>
                        <a:lnTo>
                          <a:pt x="131825" y="18183"/>
                        </a:lnTo>
                        <a:lnTo>
                          <a:pt x="131733" y="18183"/>
                        </a:lnTo>
                        <a:lnTo>
                          <a:pt x="131733" y="18201"/>
                        </a:lnTo>
                        <a:lnTo>
                          <a:pt x="131621" y="18201"/>
                        </a:lnTo>
                        <a:lnTo>
                          <a:pt x="131621" y="18220"/>
                        </a:lnTo>
                        <a:lnTo>
                          <a:pt x="131529" y="18220"/>
                        </a:lnTo>
                        <a:lnTo>
                          <a:pt x="131529" y="18229"/>
                        </a:lnTo>
                        <a:lnTo>
                          <a:pt x="131436" y="18229"/>
                        </a:lnTo>
                        <a:lnTo>
                          <a:pt x="131436" y="18248"/>
                        </a:lnTo>
                        <a:lnTo>
                          <a:pt x="131344" y="18248"/>
                        </a:lnTo>
                        <a:lnTo>
                          <a:pt x="131344" y="18266"/>
                        </a:lnTo>
                        <a:lnTo>
                          <a:pt x="131251" y="18266"/>
                        </a:lnTo>
                        <a:lnTo>
                          <a:pt x="131251" y="18275"/>
                        </a:lnTo>
                        <a:lnTo>
                          <a:pt x="131158" y="18275"/>
                        </a:lnTo>
                        <a:lnTo>
                          <a:pt x="131158" y="18294"/>
                        </a:lnTo>
                        <a:lnTo>
                          <a:pt x="131066" y="18294"/>
                        </a:lnTo>
                        <a:lnTo>
                          <a:pt x="131066" y="18312"/>
                        </a:lnTo>
                        <a:lnTo>
                          <a:pt x="130973" y="18312"/>
                        </a:lnTo>
                        <a:lnTo>
                          <a:pt x="130973" y="18322"/>
                        </a:lnTo>
                        <a:lnTo>
                          <a:pt x="130880" y="18322"/>
                        </a:lnTo>
                        <a:lnTo>
                          <a:pt x="130880" y="18340"/>
                        </a:lnTo>
                        <a:lnTo>
                          <a:pt x="130788" y="18340"/>
                        </a:lnTo>
                        <a:lnTo>
                          <a:pt x="130788" y="18359"/>
                        </a:lnTo>
                        <a:lnTo>
                          <a:pt x="130695" y="18359"/>
                        </a:lnTo>
                        <a:lnTo>
                          <a:pt x="130695" y="18368"/>
                        </a:lnTo>
                        <a:lnTo>
                          <a:pt x="130603" y="18368"/>
                        </a:lnTo>
                        <a:lnTo>
                          <a:pt x="130603" y="18387"/>
                        </a:lnTo>
                        <a:lnTo>
                          <a:pt x="130510" y="18387"/>
                        </a:lnTo>
                        <a:lnTo>
                          <a:pt x="130510" y="18405"/>
                        </a:lnTo>
                        <a:lnTo>
                          <a:pt x="130436" y="18405"/>
                        </a:lnTo>
                        <a:lnTo>
                          <a:pt x="130436" y="18414"/>
                        </a:lnTo>
                        <a:lnTo>
                          <a:pt x="130343" y="18414"/>
                        </a:lnTo>
                        <a:lnTo>
                          <a:pt x="130343" y="18433"/>
                        </a:lnTo>
                        <a:lnTo>
                          <a:pt x="130251" y="18433"/>
                        </a:lnTo>
                        <a:lnTo>
                          <a:pt x="130251" y="18451"/>
                        </a:lnTo>
                        <a:lnTo>
                          <a:pt x="130093" y="18451"/>
                        </a:lnTo>
                        <a:lnTo>
                          <a:pt x="130093" y="18461"/>
                        </a:lnTo>
                        <a:lnTo>
                          <a:pt x="129695" y="18461"/>
                        </a:lnTo>
                        <a:lnTo>
                          <a:pt x="129695" y="18479"/>
                        </a:lnTo>
                        <a:lnTo>
                          <a:pt x="129306" y="18479"/>
                        </a:lnTo>
                        <a:lnTo>
                          <a:pt x="129306" y="18498"/>
                        </a:lnTo>
                        <a:lnTo>
                          <a:pt x="128907" y="18498"/>
                        </a:lnTo>
                        <a:lnTo>
                          <a:pt x="128907" y="18507"/>
                        </a:lnTo>
                        <a:lnTo>
                          <a:pt x="128500" y="18507"/>
                        </a:lnTo>
                        <a:lnTo>
                          <a:pt x="128500" y="18525"/>
                        </a:lnTo>
                        <a:lnTo>
                          <a:pt x="128120" y="18525"/>
                        </a:lnTo>
                        <a:lnTo>
                          <a:pt x="128120" y="18544"/>
                        </a:lnTo>
                        <a:lnTo>
                          <a:pt x="127713" y="18544"/>
                        </a:lnTo>
                        <a:lnTo>
                          <a:pt x="127713" y="18553"/>
                        </a:lnTo>
                        <a:lnTo>
                          <a:pt x="127314" y="18553"/>
                        </a:lnTo>
                        <a:lnTo>
                          <a:pt x="127314" y="18572"/>
                        </a:lnTo>
                        <a:lnTo>
                          <a:pt x="126916" y="18572"/>
                        </a:lnTo>
                        <a:lnTo>
                          <a:pt x="126916" y="18590"/>
                        </a:lnTo>
                        <a:lnTo>
                          <a:pt x="126481" y="18590"/>
                        </a:lnTo>
                        <a:lnTo>
                          <a:pt x="126481" y="18600"/>
                        </a:lnTo>
                        <a:lnTo>
                          <a:pt x="126045" y="18600"/>
                        </a:lnTo>
                        <a:lnTo>
                          <a:pt x="126045" y="18618"/>
                        </a:lnTo>
                        <a:lnTo>
                          <a:pt x="125619" y="18618"/>
                        </a:lnTo>
                        <a:lnTo>
                          <a:pt x="125619" y="18637"/>
                        </a:lnTo>
                        <a:lnTo>
                          <a:pt x="125165" y="18637"/>
                        </a:lnTo>
                        <a:lnTo>
                          <a:pt x="125165" y="18646"/>
                        </a:lnTo>
                        <a:lnTo>
                          <a:pt x="124739" y="18646"/>
                        </a:lnTo>
                        <a:lnTo>
                          <a:pt x="124739" y="18664"/>
                        </a:lnTo>
                        <a:lnTo>
                          <a:pt x="124304" y="18664"/>
                        </a:lnTo>
                        <a:lnTo>
                          <a:pt x="124304" y="18683"/>
                        </a:lnTo>
                        <a:lnTo>
                          <a:pt x="123869" y="18683"/>
                        </a:lnTo>
                        <a:lnTo>
                          <a:pt x="123869" y="18692"/>
                        </a:lnTo>
                        <a:lnTo>
                          <a:pt x="123443" y="18692"/>
                        </a:lnTo>
                        <a:lnTo>
                          <a:pt x="123443" y="18711"/>
                        </a:lnTo>
                        <a:lnTo>
                          <a:pt x="123007" y="18711"/>
                        </a:lnTo>
                        <a:lnTo>
                          <a:pt x="123007" y="18729"/>
                        </a:lnTo>
                        <a:lnTo>
                          <a:pt x="122563" y="18729"/>
                        </a:lnTo>
                        <a:lnTo>
                          <a:pt x="122563" y="18738"/>
                        </a:lnTo>
                        <a:lnTo>
                          <a:pt x="122127" y="18738"/>
                        </a:lnTo>
                        <a:lnTo>
                          <a:pt x="122127" y="18757"/>
                        </a:lnTo>
                        <a:lnTo>
                          <a:pt x="121692" y="18757"/>
                        </a:lnTo>
                        <a:lnTo>
                          <a:pt x="121692" y="18776"/>
                        </a:lnTo>
                        <a:lnTo>
                          <a:pt x="121266" y="18776"/>
                        </a:lnTo>
                        <a:lnTo>
                          <a:pt x="121266" y="18785"/>
                        </a:lnTo>
                        <a:lnTo>
                          <a:pt x="120831" y="18785"/>
                        </a:lnTo>
                        <a:lnTo>
                          <a:pt x="120831" y="18803"/>
                        </a:lnTo>
                        <a:lnTo>
                          <a:pt x="120395" y="18803"/>
                        </a:lnTo>
                        <a:lnTo>
                          <a:pt x="120395" y="18822"/>
                        </a:lnTo>
                        <a:lnTo>
                          <a:pt x="119951" y="18822"/>
                        </a:lnTo>
                        <a:lnTo>
                          <a:pt x="119951" y="18831"/>
                        </a:lnTo>
                        <a:lnTo>
                          <a:pt x="119515" y="18831"/>
                        </a:lnTo>
                        <a:lnTo>
                          <a:pt x="119515" y="18850"/>
                        </a:lnTo>
                        <a:lnTo>
                          <a:pt x="119089" y="18850"/>
                        </a:lnTo>
                        <a:lnTo>
                          <a:pt x="119089" y="18868"/>
                        </a:lnTo>
                        <a:lnTo>
                          <a:pt x="118654" y="18868"/>
                        </a:lnTo>
                        <a:lnTo>
                          <a:pt x="118654" y="18877"/>
                        </a:lnTo>
                        <a:lnTo>
                          <a:pt x="118219" y="18877"/>
                        </a:lnTo>
                        <a:lnTo>
                          <a:pt x="118219" y="18896"/>
                        </a:lnTo>
                        <a:lnTo>
                          <a:pt x="117774" y="18896"/>
                        </a:lnTo>
                        <a:lnTo>
                          <a:pt x="117774" y="18914"/>
                        </a:lnTo>
                        <a:lnTo>
                          <a:pt x="117339" y="18914"/>
                        </a:lnTo>
                        <a:lnTo>
                          <a:pt x="117339" y="18924"/>
                        </a:lnTo>
                        <a:lnTo>
                          <a:pt x="116912" y="18924"/>
                        </a:lnTo>
                        <a:lnTo>
                          <a:pt x="116912" y="18942"/>
                        </a:lnTo>
                        <a:lnTo>
                          <a:pt x="116477" y="18942"/>
                        </a:lnTo>
                        <a:lnTo>
                          <a:pt x="116477" y="18961"/>
                        </a:lnTo>
                        <a:lnTo>
                          <a:pt x="116042" y="18961"/>
                        </a:lnTo>
                        <a:lnTo>
                          <a:pt x="116042" y="18970"/>
                        </a:lnTo>
                        <a:lnTo>
                          <a:pt x="115616" y="18970"/>
                        </a:lnTo>
                        <a:lnTo>
                          <a:pt x="115616" y="18989"/>
                        </a:lnTo>
                        <a:lnTo>
                          <a:pt x="115162" y="18989"/>
                        </a:lnTo>
                        <a:lnTo>
                          <a:pt x="115162" y="19007"/>
                        </a:lnTo>
                        <a:lnTo>
                          <a:pt x="114736" y="19007"/>
                        </a:lnTo>
                        <a:lnTo>
                          <a:pt x="114736" y="19016"/>
                        </a:lnTo>
                        <a:lnTo>
                          <a:pt x="114300" y="19016"/>
                        </a:lnTo>
                        <a:lnTo>
                          <a:pt x="114300" y="19035"/>
                        </a:lnTo>
                        <a:lnTo>
                          <a:pt x="113865" y="19035"/>
                        </a:lnTo>
                        <a:lnTo>
                          <a:pt x="113865" y="19053"/>
                        </a:lnTo>
                        <a:lnTo>
                          <a:pt x="113439" y="19053"/>
                        </a:lnTo>
                        <a:lnTo>
                          <a:pt x="113439" y="19063"/>
                        </a:lnTo>
                        <a:lnTo>
                          <a:pt x="113004" y="19063"/>
                        </a:lnTo>
                        <a:lnTo>
                          <a:pt x="113004" y="19081"/>
                        </a:lnTo>
                        <a:lnTo>
                          <a:pt x="112559" y="19081"/>
                        </a:lnTo>
                        <a:lnTo>
                          <a:pt x="112559" y="19100"/>
                        </a:lnTo>
                        <a:lnTo>
                          <a:pt x="112124" y="19100"/>
                        </a:lnTo>
                        <a:lnTo>
                          <a:pt x="112124" y="19109"/>
                        </a:lnTo>
                        <a:lnTo>
                          <a:pt x="111688" y="19109"/>
                        </a:lnTo>
                        <a:lnTo>
                          <a:pt x="111688" y="19128"/>
                        </a:lnTo>
                        <a:lnTo>
                          <a:pt x="111262" y="19128"/>
                        </a:lnTo>
                        <a:lnTo>
                          <a:pt x="111262" y="19146"/>
                        </a:lnTo>
                        <a:lnTo>
                          <a:pt x="110762" y="19146"/>
                        </a:lnTo>
                        <a:lnTo>
                          <a:pt x="110762" y="19155"/>
                        </a:lnTo>
                        <a:lnTo>
                          <a:pt x="110271" y="19155"/>
                        </a:lnTo>
                        <a:lnTo>
                          <a:pt x="110271" y="19174"/>
                        </a:lnTo>
                        <a:lnTo>
                          <a:pt x="109762" y="19174"/>
                        </a:lnTo>
                        <a:lnTo>
                          <a:pt x="109762" y="19192"/>
                        </a:lnTo>
                        <a:lnTo>
                          <a:pt x="109271" y="19192"/>
                        </a:lnTo>
                        <a:lnTo>
                          <a:pt x="109271" y="19202"/>
                        </a:lnTo>
                        <a:lnTo>
                          <a:pt x="108771" y="19202"/>
                        </a:lnTo>
                        <a:lnTo>
                          <a:pt x="108771" y="19220"/>
                        </a:lnTo>
                        <a:lnTo>
                          <a:pt x="108261" y="19220"/>
                        </a:lnTo>
                        <a:lnTo>
                          <a:pt x="108261" y="19239"/>
                        </a:lnTo>
                        <a:lnTo>
                          <a:pt x="107770" y="19239"/>
                        </a:lnTo>
                        <a:lnTo>
                          <a:pt x="107770" y="19248"/>
                        </a:lnTo>
                        <a:lnTo>
                          <a:pt x="107261" y="19248"/>
                        </a:lnTo>
                        <a:lnTo>
                          <a:pt x="107261" y="19266"/>
                        </a:lnTo>
                        <a:lnTo>
                          <a:pt x="106770" y="19266"/>
                        </a:lnTo>
                        <a:lnTo>
                          <a:pt x="106770" y="19285"/>
                        </a:lnTo>
                        <a:lnTo>
                          <a:pt x="106261" y="19285"/>
                        </a:lnTo>
                        <a:lnTo>
                          <a:pt x="106261" y="19294"/>
                        </a:lnTo>
                        <a:lnTo>
                          <a:pt x="105760" y="19294"/>
                        </a:lnTo>
                        <a:lnTo>
                          <a:pt x="105760" y="19313"/>
                        </a:lnTo>
                        <a:lnTo>
                          <a:pt x="105269" y="19313"/>
                        </a:lnTo>
                        <a:lnTo>
                          <a:pt x="105269" y="19331"/>
                        </a:lnTo>
                        <a:lnTo>
                          <a:pt x="104760" y="19331"/>
                        </a:lnTo>
                        <a:lnTo>
                          <a:pt x="104760" y="19341"/>
                        </a:lnTo>
                        <a:lnTo>
                          <a:pt x="104269" y="19341"/>
                        </a:lnTo>
                        <a:lnTo>
                          <a:pt x="104269" y="19359"/>
                        </a:lnTo>
                        <a:lnTo>
                          <a:pt x="103760" y="19359"/>
                        </a:lnTo>
                        <a:lnTo>
                          <a:pt x="103760" y="19378"/>
                        </a:lnTo>
                        <a:lnTo>
                          <a:pt x="103259" y="19378"/>
                        </a:lnTo>
                        <a:lnTo>
                          <a:pt x="103259" y="19387"/>
                        </a:lnTo>
                        <a:lnTo>
                          <a:pt x="102769" y="19387"/>
                        </a:lnTo>
                        <a:lnTo>
                          <a:pt x="102769" y="19405"/>
                        </a:lnTo>
                        <a:lnTo>
                          <a:pt x="102259" y="19405"/>
                        </a:lnTo>
                        <a:lnTo>
                          <a:pt x="102259" y="19424"/>
                        </a:lnTo>
                        <a:lnTo>
                          <a:pt x="101768" y="19424"/>
                        </a:lnTo>
                        <a:lnTo>
                          <a:pt x="101768" y="19433"/>
                        </a:lnTo>
                        <a:lnTo>
                          <a:pt x="101259" y="19433"/>
                        </a:lnTo>
                        <a:lnTo>
                          <a:pt x="101259" y="19452"/>
                        </a:lnTo>
                        <a:lnTo>
                          <a:pt x="100759" y="19452"/>
                        </a:lnTo>
                        <a:lnTo>
                          <a:pt x="100759" y="19470"/>
                        </a:lnTo>
                        <a:lnTo>
                          <a:pt x="100249" y="19470"/>
                        </a:lnTo>
                        <a:lnTo>
                          <a:pt x="100249" y="19479"/>
                        </a:lnTo>
                        <a:lnTo>
                          <a:pt x="99758" y="19479"/>
                        </a:lnTo>
                        <a:lnTo>
                          <a:pt x="99758" y="19498"/>
                        </a:lnTo>
                        <a:lnTo>
                          <a:pt x="99267" y="19498"/>
                        </a:lnTo>
                        <a:lnTo>
                          <a:pt x="99267" y="19517"/>
                        </a:lnTo>
                        <a:lnTo>
                          <a:pt x="98758" y="19517"/>
                        </a:lnTo>
                        <a:lnTo>
                          <a:pt x="98758" y="19526"/>
                        </a:lnTo>
                        <a:lnTo>
                          <a:pt x="98258" y="19526"/>
                        </a:lnTo>
                        <a:lnTo>
                          <a:pt x="98258" y="19544"/>
                        </a:lnTo>
                        <a:lnTo>
                          <a:pt x="97748" y="19544"/>
                        </a:lnTo>
                        <a:lnTo>
                          <a:pt x="97748" y="19563"/>
                        </a:lnTo>
                        <a:lnTo>
                          <a:pt x="97257" y="19563"/>
                        </a:lnTo>
                        <a:lnTo>
                          <a:pt x="97257" y="19572"/>
                        </a:lnTo>
                        <a:lnTo>
                          <a:pt x="96766" y="19572"/>
                        </a:lnTo>
                        <a:lnTo>
                          <a:pt x="96766" y="19591"/>
                        </a:lnTo>
                        <a:lnTo>
                          <a:pt x="96257" y="19591"/>
                        </a:lnTo>
                        <a:lnTo>
                          <a:pt x="96257" y="19609"/>
                        </a:lnTo>
                        <a:lnTo>
                          <a:pt x="95757" y="19609"/>
                        </a:lnTo>
                        <a:lnTo>
                          <a:pt x="95757" y="19618"/>
                        </a:lnTo>
                        <a:lnTo>
                          <a:pt x="95247" y="19618"/>
                        </a:lnTo>
                        <a:lnTo>
                          <a:pt x="95247" y="19637"/>
                        </a:lnTo>
                        <a:lnTo>
                          <a:pt x="94682" y="19637"/>
                        </a:lnTo>
                        <a:lnTo>
                          <a:pt x="94682" y="19655"/>
                        </a:lnTo>
                        <a:lnTo>
                          <a:pt x="94127" y="19655"/>
                        </a:lnTo>
                        <a:lnTo>
                          <a:pt x="94127" y="19665"/>
                        </a:lnTo>
                        <a:lnTo>
                          <a:pt x="93552" y="19665"/>
                        </a:lnTo>
                        <a:lnTo>
                          <a:pt x="93552" y="19683"/>
                        </a:lnTo>
                        <a:lnTo>
                          <a:pt x="92978" y="19683"/>
                        </a:lnTo>
                        <a:lnTo>
                          <a:pt x="92978" y="19702"/>
                        </a:lnTo>
                        <a:lnTo>
                          <a:pt x="92422" y="19702"/>
                        </a:lnTo>
                        <a:lnTo>
                          <a:pt x="92422" y="19711"/>
                        </a:lnTo>
                        <a:close/>
                        <a:moveTo>
                          <a:pt x="57539" y="18525"/>
                        </a:moveTo>
                        <a:lnTo>
                          <a:pt x="57549" y="18525"/>
                        </a:lnTo>
                        <a:lnTo>
                          <a:pt x="57549" y="18507"/>
                        </a:lnTo>
                        <a:lnTo>
                          <a:pt x="57539" y="1850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835" name="Google Shape;835;p32"/>
                <p:cNvSpPr/>
                <p:nvPr/>
              </p:nvSpPr>
              <p:spPr>
                <a:xfrm rot="322871">
                  <a:off x="6178773" y="3536266"/>
                  <a:ext cx="1669634" cy="781058"/>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6" name="Google Shape;836;p32"/>
                <p:cNvSpPr/>
                <p:nvPr/>
              </p:nvSpPr>
              <p:spPr>
                <a:xfrm rot="900115">
                  <a:off x="4720752" y="3786003"/>
                  <a:ext cx="1470693" cy="781040"/>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grpSp>
          <p:nvGrpSpPr>
            <p:cNvPr id="837" name="Google Shape;837;p32"/>
            <p:cNvGrpSpPr/>
            <p:nvPr/>
          </p:nvGrpSpPr>
          <p:grpSpPr>
            <a:xfrm rot="-555193">
              <a:off x="5262741" y="4003312"/>
              <a:ext cx="2269404" cy="238328"/>
              <a:chOff x="2827700" y="4514769"/>
              <a:chExt cx="2269375" cy="238325"/>
            </a:xfrm>
          </p:grpSpPr>
          <p:sp>
            <p:nvSpPr>
              <p:cNvPr id="838" name="Google Shape;838;p32"/>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9" name="Google Shape;839;p32"/>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0" name="Google Shape;840;p32"/>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1" name="Google Shape;841;p32"/>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2" name="Google Shape;842;p32"/>
              <p:cNvSpPr/>
              <p:nvPr/>
            </p:nvSpPr>
            <p:spPr>
              <a:xfrm>
                <a:off x="3954600" y="4543244"/>
                <a:ext cx="286425" cy="209850"/>
              </a:xfrm>
              <a:custGeom>
                <a:avLst/>
                <a:gdLst/>
                <a:ahLst/>
                <a:cxnLst/>
                <a:rect l="l" t="t" r="r" b="b"/>
                <a:pathLst>
                  <a:path w="11457" h="8394" extrusionOk="0">
                    <a:moveTo>
                      <a:pt x="5733" y="0"/>
                    </a:moveTo>
                    <a:cubicBezTo>
                      <a:pt x="2565" y="0"/>
                      <a:pt x="0" y="2431"/>
                      <a:pt x="0" y="5417"/>
                    </a:cubicBezTo>
                    <a:cubicBezTo>
                      <a:pt x="0" y="6518"/>
                      <a:pt x="355" y="7542"/>
                      <a:pt x="957" y="8393"/>
                    </a:cubicBezTo>
                    <a:lnTo>
                      <a:pt x="10509" y="8393"/>
                    </a:lnTo>
                    <a:cubicBezTo>
                      <a:pt x="11102" y="7542"/>
                      <a:pt x="11456" y="6518"/>
                      <a:pt x="11456" y="5417"/>
                    </a:cubicBezTo>
                    <a:cubicBezTo>
                      <a:pt x="11456" y="2431"/>
                      <a:pt x="8891" y="0"/>
                      <a:pt x="5733" y="0"/>
                    </a:cubicBezTo>
                    <a:close/>
                  </a:path>
                </a:pathLst>
              </a:custGeom>
              <a:solidFill>
                <a:srgbClr val="97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3" name="Google Shape;843;p32"/>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4" name="Google Shape;844;p32"/>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5" name="Google Shape;845;p32"/>
              <p:cNvSpPr/>
              <p:nvPr/>
            </p:nvSpPr>
            <p:spPr>
              <a:xfrm>
                <a:off x="3888325" y="4578894"/>
                <a:ext cx="460825" cy="174200"/>
              </a:xfrm>
              <a:custGeom>
                <a:avLst/>
                <a:gdLst/>
                <a:ahLst/>
                <a:cxnLst/>
                <a:rect l="l" t="t" r="r" b="b"/>
                <a:pathLst>
                  <a:path w="18433" h="6968" extrusionOk="0">
                    <a:moveTo>
                      <a:pt x="9217" y="0"/>
                    </a:moveTo>
                    <a:cubicBezTo>
                      <a:pt x="4125" y="0"/>
                      <a:pt x="0" y="2106"/>
                      <a:pt x="0" y="4699"/>
                    </a:cubicBezTo>
                    <a:cubicBezTo>
                      <a:pt x="0" y="5522"/>
                      <a:pt x="422" y="6298"/>
                      <a:pt x="1149" y="6967"/>
                    </a:cubicBezTo>
                    <a:lnTo>
                      <a:pt x="17294" y="6967"/>
                    </a:lnTo>
                    <a:cubicBezTo>
                      <a:pt x="18021" y="6298"/>
                      <a:pt x="18433" y="5522"/>
                      <a:pt x="18433" y="4699"/>
                    </a:cubicBezTo>
                    <a:cubicBezTo>
                      <a:pt x="18433" y="2106"/>
                      <a:pt x="14308" y="0"/>
                      <a:pt x="9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6" name="Google Shape;846;p32"/>
              <p:cNvSpPr/>
              <p:nvPr/>
            </p:nvSpPr>
            <p:spPr>
              <a:xfrm>
                <a:off x="4590075" y="4564769"/>
                <a:ext cx="272300" cy="188325"/>
              </a:xfrm>
              <a:custGeom>
                <a:avLst/>
                <a:gdLst/>
                <a:ahLst/>
                <a:cxnLst/>
                <a:rect l="l" t="t" r="r" b="b"/>
                <a:pathLst>
                  <a:path w="10892" h="7533" extrusionOk="0">
                    <a:moveTo>
                      <a:pt x="5446" y="1"/>
                    </a:moveTo>
                    <a:cubicBezTo>
                      <a:pt x="2441" y="1"/>
                      <a:pt x="0" y="2039"/>
                      <a:pt x="0" y="4556"/>
                    </a:cubicBezTo>
                    <a:cubicBezTo>
                      <a:pt x="0" y="5695"/>
                      <a:pt x="507" y="6738"/>
                      <a:pt x="1330" y="7532"/>
                    </a:cubicBezTo>
                    <a:lnTo>
                      <a:pt x="9561" y="7532"/>
                    </a:lnTo>
                    <a:cubicBezTo>
                      <a:pt x="10384" y="6738"/>
                      <a:pt x="10891" y="5695"/>
                      <a:pt x="10891" y="4556"/>
                    </a:cubicBezTo>
                    <a:cubicBezTo>
                      <a:pt x="10891" y="2039"/>
                      <a:pt x="8451" y="1"/>
                      <a:pt x="5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7" name="Google Shape;847;p32"/>
              <p:cNvSpPr/>
              <p:nvPr/>
            </p:nvSpPr>
            <p:spPr>
              <a:xfrm>
                <a:off x="4771675" y="4614544"/>
                <a:ext cx="237350" cy="138550"/>
              </a:xfrm>
              <a:custGeom>
                <a:avLst/>
                <a:gdLst/>
                <a:ahLst/>
                <a:cxnLst/>
                <a:rect l="l" t="t" r="r" b="b"/>
                <a:pathLst>
                  <a:path w="9494" h="5542" extrusionOk="0">
                    <a:moveTo>
                      <a:pt x="4747" y="0"/>
                    </a:moveTo>
                    <a:cubicBezTo>
                      <a:pt x="2125" y="0"/>
                      <a:pt x="0" y="1723"/>
                      <a:pt x="0" y="3848"/>
                    </a:cubicBezTo>
                    <a:cubicBezTo>
                      <a:pt x="0" y="4460"/>
                      <a:pt x="182" y="5025"/>
                      <a:pt x="498" y="5541"/>
                    </a:cubicBezTo>
                    <a:lnTo>
                      <a:pt x="8996" y="5541"/>
                    </a:lnTo>
                    <a:cubicBezTo>
                      <a:pt x="9312" y="5025"/>
                      <a:pt x="9494" y="4460"/>
                      <a:pt x="9494" y="3848"/>
                    </a:cubicBezTo>
                    <a:cubicBezTo>
                      <a:pt x="9494" y="1723"/>
                      <a:pt x="7369"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8" name="Google Shape;848;p32"/>
              <p:cNvSpPr/>
              <p:nvPr/>
            </p:nvSpPr>
            <p:spPr>
              <a:xfrm>
                <a:off x="4234050" y="4529119"/>
                <a:ext cx="244300" cy="223975"/>
              </a:xfrm>
              <a:custGeom>
                <a:avLst/>
                <a:gdLst/>
                <a:ahLst/>
                <a:cxnLst/>
                <a:rect l="l" t="t" r="r" b="b"/>
                <a:pathLst>
                  <a:path w="9772" h="8959" extrusionOk="0">
                    <a:moveTo>
                      <a:pt x="4881" y="1"/>
                    </a:moveTo>
                    <a:cubicBezTo>
                      <a:pt x="2183" y="1"/>
                      <a:pt x="1" y="2355"/>
                      <a:pt x="1" y="5264"/>
                    </a:cubicBezTo>
                    <a:cubicBezTo>
                      <a:pt x="1" y="6709"/>
                      <a:pt x="537" y="8011"/>
                      <a:pt x="1398" y="8958"/>
                    </a:cubicBezTo>
                    <a:lnTo>
                      <a:pt x="8365" y="8958"/>
                    </a:lnTo>
                    <a:cubicBezTo>
                      <a:pt x="9236" y="8011"/>
                      <a:pt x="9772" y="6709"/>
                      <a:pt x="9772" y="5264"/>
                    </a:cubicBezTo>
                    <a:cubicBezTo>
                      <a:pt x="9772" y="2355"/>
                      <a:pt x="7580" y="1"/>
                      <a:pt x="4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9" name="Google Shape;849;p32"/>
              <p:cNvSpPr/>
              <p:nvPr/>
            </p:nvSpPr>
            <p:spPr>
              <a:xfrm>
                <a:off x="4306075" y="4678669"/>
                <a:ext cx="540025" cy="74425"/>
              </a:xfrm>
              <a:custGeom>
                <a:avLst/>
                <a:gdLst/>
                <a:ahLst/>
                <a:cxnLst/>
                <a:rect l="l" t="t" r="r" b="b"/>
                <a:pathLst>
                  <a:path w="21601" h="2977" extrusionOk="0">
                    <a:moveTo>
                      <a:pt x="10805" y="0"/>
                    </a:moveTo>
                    <a:cubicBezTo>
                      <a:pt x="5254" y="0"/>
                      <a:pt x="689" y="1292"/>
                      <a:pt x="0" y="2976"/>
                    </a:cubicBezTo>
                    <a:lnTo>
                      <a:pt x="21600" y="2976"/>
                    </a:lnTo>
                    <a:cubicBezTo>
                      <a:pt x="20921" y="1292"/>
                      <a:pt x="16346" y="0"/>
                      <a:pt x="10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0" name="Google Shape;850;p32"/>
              <p:cNvSpPr/>
              <p:nvPr/>
            </p:nvSpPr>
            <p:spPr>
              <a:xfrm>
                <a:off x="4373550" y="4564769"/>
                <a:ext cx="293350" cy="188325"/>
              </a:xfrm>
              <a:custGeom>
                <a:avLst/>
                <a:gdLst/>
                <a:ahLst/>
                <a:cxnLst/>
                <a:rect l="l" t="t" r="r" b="b"/>
                <a:pathLst>
                  <a:path w="11734" h="7533" extrusionOk="0">
                    <a:moveTo>
                      <a:pt x="5867" y="1"/>
                    </a:moveTo>
                    <a:cubicBezTo>
                      <a:pt x="2632" y="1"/>
                      <a:pt x="0" y="1781"/>
                      <a:pt x="0" y="3982"/>
                    </a:cubicBezTo>
                    <a:cubicBezTo>
                      <a:pt x="0" y="5532"/>
                      <a:pt x="1311" y="6872"/>
                      <a:pt x="3206" y="7532"/>
                    </a:cubicBezTo>
                    <a:lnTo>
                      <a:pt x="8527" y="7532"/>
                    </a:lnTo>
                    <a:cubicBezTo>
                      <a:pt x="10432" y="6872"/>
                      <a:pt x="11733" y="5532"/>
                      <a:pt x="11733" y="3982"/>
                    </a:cubicBezTo>
                    <a:cubicBezTo>
                      <a:pt x="11733" y="1781"/>
                      <a:pt x="9111" y="1"/>
                      <a:pt x="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1" name="Google Shape;851;p32"/>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2" name="Google Shape;852;p32"/>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3" name="Google Shape;853;p32"/>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4" name="Google Shape;854;p32"/>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5" name="Google Shape;855;p32"/>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6" name="Google Shape;856;p32"/>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7" name="Google Shape;857;p32"/>
              <p:cNvSpPr/>
              <p:nvPr/>
            </p:nvSpPr>
            <p:spPr>
              <a:xfrm>
                <a:off x="3974700" y="4561844"/>
                <a:ext cx="291675" cy="152000"/>
              </a:xfrm>
              <a:custGeom>
                <a:avLst/>
                <a:gdLst/>
                <a:ahLst/>
                <a:cxnLst/>
                <a:rect l="l" t="t" r="r" b="b"/>
                <a:pathLst>
                  <a:path w="11667" h="6080" extrusionOk="0">
                    <a:moveTo>
                      <a:pt x="5069" y="1"/>
                    </a:moveTo>
                    <a:cubicBezTo>
                      <a:pt x="2910" y="1"/>
                      <a:pt x="1003" y="961"/>
                      <a:pt x="0" y="2443"/>
                    </a:cubicBezTo>
                    <a:cubicBezTo>
                      <a:pt x="1127" y="1813"/>
                      <a:pt x="2481" y="1455"/>
                      <a:pt x="3933" y="1455"/>
                    </a:cubicBezTo>
                    <a:cubicBezTo>
                      <a:pt x="4245" y="1455"/>
                      <a:pt x="4562" y="1472"/>
                      <a:pt x="4881" y="1505"/>
                    </a:cubicBezTo>
                    <a:cubicBezTo>
                      <a:pt x="7992" y="1831"/>
                      <a:pt x="10480" y="3707"/>
                      <a:pt x="11332" y="6080"/>
                    </a:cubicBezTo>
                    <a:cubicBezTo>
                      <a:pt x="11351" y="5956"/>
                      <a:pt x="11379" y="5831"/>
                      <a:pt x="11389" y="5697"/>
                    </a:cubicBezTo>
                    <a:cubicBezTo>
                      <a:pt x="11667" y="2922"/>
                      <a:pt x="9188" y="395"/>
                      <a:pt x="5838" y="41"/>
                    </a:cubicBezTo>
                    <a:cubicBezTo>
                      <a:pt x="5579" y="14"/>
                      <a:pt x="5322" y="1"/>
                      <a:pt x="5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8" name="Google Shape;858;p32"/>
              <p:cNvSpPr/>
              <p:nvPr/>
            </p:nvSpPr>
            <p:spPr>
              <a:xfrm>
                <a:off x="4578575" y="4656844"/>
                <a:ext cx="211300" cy="90750"/>
              </a:xfrm>
              <a:custGeom>
                <a:avLst/>
                <a:gdLst/>
                <a:ahLst/>
                <a:cxnLst/>
                <a:rect l="l" t="t" r="r" b="b"/>
                <a:pathLst>
                  <a:path w="8452" h="3630" extrusionOk="0">
                    <a:moveTo>
                      <a:pt x="4197" y="1"/>
                    </a:moveTo>
                    <a:cubicBezTo>
                      <a:pt x="4085" y="1"/>
                      <a:pt x="3972" y="5"/>
                      <a:pt x="3858" y="12"/>
                    </a:cubicBezTo>
                    <a:cubicBezTo>
                      <a:pt x="2078" y="117"/>
                      <a:pt x="604" y="1103"/>
                      <a:pt x="1" y="2404"/>
                    </a:cubicBezTo>
                    <a:cubicBezTo>
                      <a:pt x="881" y="1706"/>
                      <a:pt x="2049" y="1237"/>
                      <a:pt x="3350" y="1160"/>
                    </a:cubicBezTo>
                    <a:cubicBezTo>
                      <a:pt x="3489" y="1151"/>
                      <a:pt x="3627" y="1147"/>
                      <a:pt x="3764" y="1147"/>
                    </a:cubicBezTo>
                    <a:cubicBezTo>
                      <a:pt x="5831" y="1147"/>
                      <a:pt x="7625" y="2148"/>
                      <a:pt x="8442" y="3629"/>
                    </a:cubicBezTo>
                    <a:cubicBezTo>
                      <a:pt x="8442" y="3534"/>
                      <a:pt x="8451" y="3438"/>
                      <a:pt x="8442" y="3352"/>
                    </a:cubicBezTo>
                    <a:cubicBezTo>
                      <a:pt x="8332" y="1446"/>
                      <a:pt x="6460" y="1"/>
                      <a:pt x="4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9" name="Google Shape;859;p32"/>
              <p:cNvSpPr/>
              <p:nvPr/>
            </p:nvSpPr>
            <p:spPr>
              <a:xfrm>
                <a:off x="4785300" y="4617419"/>
                <a:ext cx="211300" cy="90925"/>
              </a:xfrm>
              <a:custGeom>
                <a:avLst/>
                <a:gdLst/>
                <a:ahLst/>
                <a:cxnLst/>
                <a:rect l="l" t="t" r="r" b="b"/>
                <a:pathLst>
                  <a:path w="8452" h="3637" extrusionOk="0">
                    <a:moveTo>
                      <a:pt x="4177" y="0"/>
                    </a:moveTo>
                    <a:cubicBezTo>
                      <a:pt x="4072" y="0"/>
                      <a:pt x="3965" y="3"/>
                      <a:pt x="3857" y="10"/>
                    </a:cubicBezTo>
                    <a:cubicBezTo>
                      <a:pt x="2077" y="125"/>
                      <a:pt x="603" y="1110"/>
                      <a:pt x="1" y="2412"/>
                    </a:cubicBezTo>
                    <a:cubicBezTo>
                      <a:pt x="881" y="1713"/>
                      <a:pt x="2049" y="1244"/>
                      <a:pt x="3350" y="1158"/>
                    </a:cubicBezTo>
                    <a:cubicBezTo>
                      <a:pt x="3481" y="1150"/>
                      <a:pt x="3610" y="1146"/>
                      <a:pt x="3739" y="1146"/>
                    </a:cubicBezTo>
                    <a:cubicBezTo>
                      <a:pt x="5817" y="1146"/>
                      <a:pt x="7621" y="2150"/>
                      <a:pt x="8442" y="3637"/>
                    </a:cubicBezTo>
                    <a:cubicBezTo>
                      <a:pt x="8442" y="3541"/>
                      <a:pt x="8451" y="3445"/>
                      <a:pt x="8442" y="3350"/>
                    </a:cubicBezTo>
                    <a:cubicBezTo>
                      <a:pt x="8323" y="1448"/>
                      <a:pt x="6448" y="0"/>
                      <a:pt x="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0" name="Google Shape;860;p32"/>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1" name="Google Shape;861;p32"/>
              <p:cNvSpPr/>
              <p:nvPr/>
            </p:nvSpPr>
            <p:spPr>
              <a:xfrm>
                <a:off x="4373550" y="4564769"/>
                <a:ext cx="293350" cy="108400"/>
              </a:xfrm>
              <a:custGeom>
                <a:avLst/>
                <a:gdLst/>
                <a:ahLst/>
                <a:cxnLst/>
                <a:rect l="l" t="t" r="r" b="b"/>
                <a:pathLst>
                  <a:path w="11734" h="4336" extrusionOk="0">
                    <a:moveTo>
                      <a:pt x="5867" y="1"/>
                    </a:moveTo>
                    <a:cubicBezTo>
                      <a:pt x="2632" y="1"/>
                      <a:pt x="0" y="1781"/>
                      <a:pt x="0" y="3982"/>
                    </a:cubicBezTo>
                    <a:cubicBezTo>
                      <a:pt x="0" y="4106"/>
                      <a:pt x="10" y="4221"/>
                      <a:pt x="29" y="4336"/>
                    </a:cubicBezTo>
                    <a:cubicBezTo>
                      <a:pt x="297" y="2307"/>
                      <a:pt x="2804" y="709"/>
                      <a:pt x="5867" y="709"/>
                    </a:cubicBezTo>
                    <a:cubicBezTo>
                      <a:pt x="8929" y="709"/>
                      <a:pt x="11446" y="2307"/>
                      <a:pt x="11705" y="4336"/>
                    </a:cubicBezTo>
                    <a:cubicBezTo>
                      <a:pt x="11724" y="4221"/>
                      <a:pt x="11733" y="4106"/>
                      <a:pt x="11733" y="3982"/>
                    </a:cubicBezTo>
                    <a:cubicBezTo>
                      <a:pt x="11733" y="1781"/>
                      <a:pt x="9111" y="1"/>
                      <a:pt x="5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2" name="Google Shape;862;p32"/>
              <p:cNvSpPr/>
              <p:nvPr/>
            </p:nvSpPr>
            <p:spPr>
              <a:xfrm>
                <a:off x="2827700" y="4683194"/>
                <a:ext cx="588125" cy="68475"/>
              </a:xfrm>
              <a:custGeom>
                <a:avLst/>
                <a:gdLst/>
                <a:ahLst/>
                <a:cxnLst/>
                <a:rect l="l" t="t" r="r" b="b"/>
                <a:pathLst>
                  <a:path w="23525" h="2739" extrusionOk="0">
                    <a:moveTo>
                      <a:pt x="4269" y="1"/>
                    </a:moveTo>
                    <a:cubicBezTo>
                      <a:pt x="2393" y="1"/>
                      <a:pt x="766" y="1121"/>
                      <a:pt x="0" y="2738"/>
                    </a:cubicBezTo>
                    <a:lnTo>
                      <a:pt x="23524" y="2738"/>
                    </a:lnTo>
                    <a:cubicBezTo>
                      <a:pt x="22912" y="1283"/>
                      <a:pt x="21256" y="240"/>
                      <a:pt x="19304" y="240"/>
                    </a:cubicBezTo>
                    <a:cubicBezTo>
                      <a:pt x="18394" y="240"/>
                      <a:pt x="17552" y="470"/>
                      <a:pt x="16844" y="853"/>
                    </a:cubicBezTo>
                    <a:cubicBezTo>
                      <a:pt x="16126" y="738"/>
                      <a:pt x="15361" y="671"/>
                      <a:pt x="14576" y="671"/>
                    </a:cubicBezTo>
                    <a:cubicBezTo>
                      <a:pt x="12011" y="671"/>
                      <a:pt x="9752" y="1350"/>
                      <a:pt x="8355" y="2384"/>
                    </a:cubicBezTo>
                    <a:cubicBezTo>
                      <a:pt x="7532" y="958"/>
                      <a:pt x="601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3" name="Google Shape;863;p32"/>
              <p:cNvSpPr/>
              <p:nvPr/>
            </p:nvSpPr>
            <p:spPr>
              <a:xfrm>
                <a:off x="3445450" y="4706644"/>
                <a:ext cx="174450" cy="45025"/>
              </a:xfrm>
              <a:custGeom>
                <a:avLst/>
                <a:gdLst/>
                <a:ahLst/>
                <a:cxnLst/>
                <a:rect l="l" t="t" r="r" b="b"/>
                <a:pathLst>
                  <a:path w="6978" h="1801" extrusionOk="0">
                    <a:moveTo>
                      <a:pt x="3494" y="1"/>
                    </a:moveTo>
                    <a:cubicBezTo>
                      <a:pt x="2011" y="1"/>
                      <a:pt x="719" y="719"/>
                      <a:pt x="1" y="1800"/>
                    </a:cubicBezTo>
                    <a:lnTo>
                      <a:pt x="6978" y="1800"/>
                    </a:lnTo>
                    <a:cubicBezTo>
                      <a:pt x="6269" y="719"/>
                      <a:pt x="4977" y="1"/>
                      <a:pt x="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4" name="Google Shape;864;p32"/>
              <p:cNvSpPr/>
              <p:nvPr/>
            </p:nvSpPr>
            <p:spPr>
              <a:xfrm>
                <a:off x="4788400" y="4709519"/>
                <a:ext cx="308675" cy="42150"/>
              </a:xfrm>
              <a:custGeom>
                <a:avLst/>
                <a:gdLst/>
                <a:ahLst/>
                <a:cxnLst/>
                <a:rect l="l" t="t" r="r" b="b"/>
                <a:pathLst>
                  <a:path w="12347" h="1686" extrusionOk="0">
                    <a:moveTo>
                      <a:pt x="6174" y="1"/>
                    </a:moveTo>
                    <a:cubicBezTo>
                      <a:pt x="3638" y="1"/>
                      <a:pt x="1398" y="661"/>
                      <a:pt x="1" y="1685"/>
                    </a:cubicBezTo>
                    <a:lnTo>
                      <a:pt x="12347" y="1685"/>
                    </a:lnTo>
                    <a:cubicBezTo>
                      <a:pt x="10949" y="661"/>
                      <a:pt x="8710" y="1"/>
                      <a:pt x="6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5" name="Google Shape;865;p32"/>
              <p:cNvSpPr/>
              <p:nvPr/>
            </p:nvSpPr>
            <p:spPr>
              <a:xfrm>
                <a:off x="3678725" y="4671969"/>
                <a:ext cx="1039375" cy="79700"/>
              </a:xfrm>
              <a:custGeom>
                <a:avLst/>
                <a:gdLst/>
                <a:ahLst/>
                <a:cxnLst/>
                <a:rect l="l" t="t" r="r" b="b"/>
                <a:pathLst>
                  <a:path w="41575" h="3188" extrusionOk="0">
                    <a:moveTo>
                      <a:pt x="16625" y="0"/>
                    </a:moveTo>
                    <a:cubicBezTo>
                      <a:pt x="14931" y="0"/>
                      <a:pt x="13476" y="938"/>
                      <a:pt x="12863" y="2287"/>
                    </a:cubicBezTo>
                    <a:cubicBezTo>
                      <a:pt x="12538" y="2249"/>
                      <a:pt x="12213" y="2230"/>
                      <a:pt x="11887" y="2230"/>
                    </a:cubicBezTo>
                    <a:cubicBezTo>
                      <a:pt x="10681" y="2230"/>
                      <a:pt x="9552" y="2441"/>
                      <a:pt x="8605" y="2804"/>
                    </a:cubicBezTo>
                    <a:cubicBezTo>
                      <a:pt x="7533" y="2259"/>
                      <a:pt x="6145" y="1924"/>
                      <a:pt x="4623" y="1924"/>
                    </a:cubicBezTo>
                    <a:cubicBezTo>
                      <a:pt x="2776" y="1924"/>
                      <a:pt x="1130" y="2412"/>
                      <a:pt x="1" y="3187"/>
                    </a:cubicBezTo>
                    <a:lnTo>
                      <a:pt x="41574" y="3187"/>
                    </a:lnTo>
                    <a:cubicBezTo>
                      <a:pt x="40857" y="2594"/>
                      <a:pt x="39899" y="2230"/>
                      <a:pt x="38856" y="2230"/>
                    </a:cubicBezTo>
                    <a:cubicBezTo>
                      <a:pt x="38005" y="2230"/>
                      <a:pt x="37210" y="2469"/>
                      <a:pt x="36559" y="2881"/>
                    </a:cubicBezTo>
                    <a:cubicBezTo>
                      <a:pt x="35363" y="1436"/>
                      <a:pt x="32674" y="421"/>
                      <a:pt x="29535" y="421"/>
                    </a:cubicBezTo>
                    <a:cubicBezTo>
                      <a:pt x="27410" y="421"/>
                      <a:pt x="25487" y="890"/>
                      <a:pt x="24099" y="1637"/>
                    </a:cubicBezTo>
                    <a:cubicBezTo>
                      <a:pt x="23707" y="1608"/>
                      <a:pt x="23295" y="1579"/>
                      <a:pt x="22883" y="1579"/>
                    </a:cubicBezTo>
                    <a:cubicBezTo>
                      <a:pt x="21917" y="1579"/>
                      <a:pt x="20998" y="1684"/>
                      <a:pt x="20146" y="1857"/>
                    </a:cubicBezTo>
                    <a:cubicBezTo>
                      <a:pt x="19448" y="747"/>
                      <a:pt x="18127" y="0"/>
                      <a:pt x="16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66" name="Google Shape;866;p32"/>
            <p:cNvGrpSpPr/>
            <p:nvPr/>
          </p:nvGrpSpPr>
          <p:grpSpPr>
            <a:xfrm rot="1064275" flipH="1">
              <a:off x="8627529" y="4002481"/>
              <a:ext cx="598910" cy="283646"/>
              <a:chOff x="178125" y="4425125"/>
              <a:chExt cx="544675" cy="257975"/>
            </a:xfrm>
          </p:grpSpPr>
          <p:sp>
            <p:nvSpPr>
              <p:cNvPr id="867" name="Google Shape;867;p32"/>
              <p:cNvSpPr/>
              <p:nvPr/>
            </p:nvSpPr>
            <p:spPr>
              <a:xfrm>
                <a:off x="178125" y="4425125"/>
                <a:ext cx="384200" cy="257975"/>
              </a:xfrm>
              <a:custGeom>
                <a:avLst/>
                <a:gdLst/>
                <a:ahLst/>
                <a:cxnLst/>
                <a:rect l="l" t="t" r="r" b="b"/>
                <a:pathLst>
                  <a:path w="15368" h="10319" extrusionOk="0">
                    <a:moveTo>
                      <a:pt x="5178" y="1"/>
                    </a:moveTo>
                    <a:cubicBezTo>
                      <a:pt x="4309" y="1"/>
                      <a:pt x="3434" y="243"/>
                      <a:pt x="2659" y="741"/>
                    </a:cubicBezTo>
                    <a:cubicBezTo>
                      <a:pt x="770" y="1954"/>
                      <a:pt x="1" y="4335"/>
                      <a:pt x="825" y="6419"/>
                    </a:cubicBezTo>
                    <a:lnTo>
                      <a:pt x="14673" y="10318"/>
                    </a:lnTo>
                    <a:cubicBezTo>
                      <a:pt x="15117" y="10124"/>
                      <a:pt x="15368" y="9651"/>
                      <a:pt x="15266" y="9179"/>
                    </a:cubicBezTo>
                    <a:cubicBezTo>
                      <a:pt x="15173" y="8697"/>
                      <a:pt x="14766" y="8355"/>
                      <a:pt x="14275" y="8345"/>
                    </a:cubicBezTo>
                    <a:cubicBezTo>
                      <a:pt x="14590" y="7827"/>
                      <a:pt x="14627" y="7197"/>
                      <a:pt x="14386" y="6641"/>
                    </a:cubicBezTo>
                    <a:cubicBezTo>
                      <a:pt x="14145" y="6085"/>
                      <a:pt x="13654" y="5687"/>
                      <a:pt x="13061" y="5567"/>
                    </a:cubicBezTo>
                    <a:cubicBezTo>
                      <a:pt x="13571" y="5066"/>
                      <a:pt x="13589" y="4251"/>
                      <a:pt x="13098" y="3733"/>
                    </a:cubicBezTo>
                    <a:cubicBezTo>
                      <a:pt x="12842" y="3467"/>
                      <a:pt x="12499" y="3332"/>
                      <a:pt x="12155" y="3332"/>
                    </a:cubicBezTo>
                    <a:cubicBezTo>
                      <a:pt x="11872" y="3332"/>
                      <a:pt x="11590" y="3423"/>
                      <a:pt x="11356" y="3607"/>
                    </a:cubicBezTo>
                    <a:lnTo>
                      <a:pt x="11356" y="3607"/>
                    </a:lnTo>
                    <a:cubicBezTo>
                      <a:pt x="11861" y="3148"/>
                      <a:pt x="12059" y="2438"/>
                      <a:pt x="11857" y="1778"/>
                    </a:cubicBezTo>
                    <a:cubicBezTo>
                      <a:pt x="11653" y="1083"/>
                      <a:pt x="11042" y="593"/>
                      <a:pt x="10329" y="518"/>
                    </a:cubicBezTo>
                    <a:cubicBezTo>
                      <a:pt x="10274" y="514"/>
                      <a:pt x="10220" y="511"/>
                      <a:pt x="10166" y="511"/>
                    </a:cubicBezTo>
                    <a:cubicBezTo>
                      <a:pt x="9503" y="511"/>
                      <a:pt x="8886" y="872"/>
                      <a:pt x="8578" y="1463"/>
                    </a:cubicBezTo>
                    <a:cubicBezTo>
                      <a:pt x="7666" y="502"/>
                      <a:pt x="6428" y="1"/>
                      <a:pt x="5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8" name="Google Shape;868;p32"/>
              <p:cNvSpPr/>
              <p:nvPr/>
            </p:nvSpPr>
            <p:spPr>
              <a:xfrm>
                <a:off x="495375" y="4538075"/>
                <a:ext cx="227425" cy="129275"/>
              </a:xfrm>
              <a:custGeom>
                <a:avLst/>
                <a:gdLst/>
                <a:ahLst/>
                <a:cxnLst/>
                <a:rect l="l" t="t" r="r" b="b"/>
                <a:pathLst>
                  <a:path w="9097" h="5171" extrusionOk="0">
                    <a:moveTo>
                      <a:pt x="4805" y="1"/>
                    </a:moveTo>
                    <a:cubicBezTo>
                      <a:pt x="4703" y="1"/>
                      <a:pt x="4601" y="16"/>
                      <a:pt x="4502" y="48"/>
                    </a:cubicBezTo>
                    <a:cubicBezTo>
                      <a:pt x="4123" y="178"/>
                      <a:pt x="3854" y="521"/>
                      <a:pt x="3826" y="919"/>
                    </a:cubicBezTo>
                    <a:cubicBezTo>
                      <a:pt x="3508" y="787"/>
                      <a:pt x="3175" y="724"/>
                      <a:pt x="2845" y="724"/>
                    </a:cubicBezTo>
                    <a:cubicBezTo>
                      <a:pt x="1996" y="724"/>
                      <a:pt x="1171" y="1144"/>
                      <a:pt x="677" y="1891"/>
                    </a:cubicBezTo>
                    <a:cubicBezTo>
                      <a:pt x="1" y="2929"/>
                      <a:pt x="149" y="4300"/>
                      <a:pt x="1038" y="5170"/>
                    </a:cubicBezTo>
                    <a:lnTo>
                      <a:pt x="8902" y="4013"/>
                    </a:lnTo>
                    <a:cubicBezTo>
                      <a:pt x="9078" y="3818"/>
                      <a:pt x="9097" y="3522"/>
                      <a:pt x="8939" y="3299"/>
                    </a:cubicBezTo>
                    <a:cubicBezTo>
                      <a:pt x="8827" y="3147"/>
                      <a:pt x="8654" y="3062"/>
                      <a:pt x="8473" y="3062"/>
                    </a:cubicBezTo>
                    <a:cubicBezTo>
                      <a:pt x="8400" y="3062"/>
                      <a:pt x="8326" y="3076"/>
                      <a:pt x="8254" y="3105"/>
                    </a:cubicBezTo>
                    <a:cubicBezTo>
                      <a:pt x="8291" y="2781"/>
                      <a:pt x="8170" y="2447"/>
                      <a:pt x="7929" y="2225"/>
                    </a:cubicBezTo>
                    <a:cubicBezTo>
                      <a:pt x="7732" y="2049"/>
                      <a:pt x="7476" y="1954"/>
                      <a:pt x="7218" y="1954"/>
                    </a:cubicBezTo>
                    <a:cubicBezTo>
                      <a:pt x="7149" y="1954"/>
                      <a:pt x="7080" y="1961"/>
                      <a:pt x="7012" y="1975"/>
                    </a:cubicBezTo>
                    <a:cubicBezTo>
                      <a:pt x="7161" y="1614"/>
                      <a:pt x="6985" y="1197"/>
                      <a:pt x="6623" y="1049"/>
                    </a:cubicBezTo>
                    <a:cubicBezTo>
                      <a:pt x="6534" y="1012"/>
                      <a:pt x="6442" y="995"/>
                      <a:pt x="6350" y="995"/>
                    </a:cubicBezTo>
                    <a:cubicBezTo>
                      <a:pt x="6091" y="995"/>
                      <a:pt x="5843" y="1135"/>
                      <a:pt x="5714" y="1374"/>
                    </a:cubicBezTo>
                    <a:lnTo>
                      <a:pt x="5714" y="1374"/>
                    </a:lnTo>
                    <a:cubicBezTo>
                      <a:pt x="5867" y="1032"/>
                      <a:pt x="5804" y="626"/>
                      <a:pt x="5558" y="345"/>
                    </a:cubicBezTo>
                    <a:cubicBezTo>
                      <a:pt x="5368" y="120"/>
                      <a:pt x="5087" y="1"/>
                      <a:pt x="4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9" name="Google Shape;869;p32"/>
              <p:cNvSpPr/>
              <p:nvPr/>
            </p:nvSpPr>
            <p:spPr>
              <a:xfrm>
                <a:off x="325650" y="4613825"/>
                <a:ext cx="176250" cy="36150"/>
              </a:xfrm>
              <a:custGeom>
                <a:avLst/>
                <a:gdLst/>
                <a:ahLst/>
                <a:cxnLst/>
                <a:rect l="l" t="t" r="r" b="b"/>
                <a:pathLst>
                  <a:path w="7050" h="1446" extrusionOk="0">
                    <a:moveTo>
                      <a:pt x="4502" y="1"/>
                    </a:moveTo>
                    <a:cubicBezTo>
                      <a:pt x="3270" y="1"/>
                      <a:pt x="1723" y="66"/>
                      <a:pt x="0" y="297"/>
                    </a:cubicBezTo>
                    <a:lnTo>
                      <a:pt x="4057" y="1446"/>
                    </a:lnTo>
                    <a:cubicBezTo>
                      <a:pt x="5428" y="825"/>
                      <a:pt x="6475" y="473"/>
                      <a:pt x="7049" y="297"/>
                    </a:cubicBezTo>
                    <a:cubicBezTo>
                      <a:pt x="7049" y="232"/>
                      <a:pt x="7049" y="167"/>
                      <a:pt x="7049" y="103"/>
                    </a:cubicBezTo>
                    <a:cubicBezTo>
                      <a:pt x="6549" y="56"/>
                      <a:pt x="5660" y="1"/>
                      <a:pt x="4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0" name="Google Shape;870;p32"/>
              <p:cNvSpPr/>
              <p:nvPr/>
            </p:nvSpPr>
            <p:spPr>
              <a:xfrm>
                <a:off x="501875" y="4616375"/>
                <a:ext cx="11825" cy="4900"/>
              </a:xfrm>
              <a:custGeom>
                <a:avLst/>
                <a:gdLst/>
                <a:ahLst/>
                <a:cxnLst/>
                <a:rect l="l" t="t" r="r" b="b"/>
                <a:pathLst>
                  <a:path w="473" h="196" extrusionOk="0">
                    <a:moveTo>
                      <a:pt x="0" y="1"/>
                    </a:moveTo>
                    <a:cubicBezTo>
                      <a:pt x="0" y="65"/>
                      <a:pt x="0" y="130"/>
                      <a:pt x="0" y="195"/>
                    </a:cubicBezTo>
                    <a:cubicBezTo>
                      <a:pt x="306" y="93"/>
                      <a:pt x="472" y="56"/>
                      <a:pt x="472" y="56"/>
                    </a:cubicBezTo>
                    <a:cubicBezTo>
                      <a:pt x="472" y="56"/>
                      <a:pt x="306" y="3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71" name="Google Shape;871;p32"/>
            <p:cNvGrpSpPr/>
            <p:nvPr/>
          </p:nvGrpSpPr>
          <p:grpSpPr>
            <a:xfrm>
              <a:off x="-477432" y="3997399"/>
              <a:ext cx="10098879" cy="1212219"/>
              <a:chOff x="242500" y="3821600"/>
              <a:chExt cx="7135000" cy="856450"/>
            </a:xfrm>
          </p:grpSpPr>
          <p:sp>
            <p:nvSpPr>
              <p:cNvPr id="872" name="Google Shape;872;p32"/>
              <p:cNvSpPr/>
              <p:nvPr/>
            </p:nvSpPr>
            <p:spPr>
              <a:xfrm>
                <a:off x="1563750" y="3966175"/>
                <a:ext cx="3627550" cy="508150"/>
              </a:xfrm>
              <a:custGeom>
                <a:avLst/>
                <a:gdLst/>
                <a:ahLst/>
                <a:cxnLst/>
                <a:rect l="l" t="t" r="r" b="b"/>
                <a:pathLst>
                  <a:path w="145102" h="20326" extrusionOk="0">
                    <a:moveTo>
                      <a:pt x="42411" y="0"/>
                    </a:moveTo>
                    <a:cubicBezTo>
                      <a:pt x="19149" y="0"/>
                      <a:pt x="0" y="4192"/>
                      <a:pt x="0" y="8696"/>
                    </a:cubicBezTo>
                    <a:cubicBezTo>
                      <a:pt x="0" y="15114"/>
                      <a:pt x="28209" y="20326"/>
                      <a:pt x="63002" y="20326"/>
                    </a:cubicBezTo>
                    <a:cubicBezTo>
                      <a:pt x="97794" y="20326"/>
                      <a:pt x="145102" y="8696"/>
                      <a:pt x="138684" y="8696"/>
                    </a:cubicBezTo>
                    <a:cubicBezTo>
                      <a:pt x="116698" y="8696"/>
                      <a:pt x="106546" y="8482"/>
                      <a:pt x="73144" y="2570"/>
                    </a:cubicBezTo>
                    <a:cubicBezTo>
                      <a:pt x="62927" y="757"/>
                      <a:pt x="52297" y="0"/>
                      <a:pt x="42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3" name="Google Shape;873;p32"/>
              <p:cNvSpPr/>
              <p:nvPr/>
            </p:nvSpPr>
            <p:spPr>
              <a:xfrm>
                <a:off x="242500" y="3821600"/>
                <a:ext cx="7135000" cy="589775"/>
              </a:xfrm>
              <a:custGeom>
                <a:avLst/>
                <a:gdLst/>
                <a:ahLst/>
                <a:cxnLst/>
                <a:rect l="l" t="t" r="r" b="b"/>
                <a:pathLst>
                  <a:path w="285400" h="23591" extrusionOk="0">
                    <a:moveTo>
                      <a:pt x="234028" y="0"/>
                    </a:moveTo>
                    <a:cubicBezTo>
                      <a:pt x="208570" y="0"/>
                      <a:pt x="165406" y="13108"/>
                      <a:pt x="139948" y="13108"/>
                    </a:cubicBezTo>
                    <a:cubicBezTo>
                      <a:pt x="113965" y="13108"/>
                      <a:pt x="68690" y="15218"/>
                      <a:pt x="42708" y="15218"/>
                    </a:cubicBezTo>
                    <a:cubicBezTo>
                      <a:pt x="31720" y="15218"/>
                      <a:pt x="0" y="10045"/>
                      <a:pt x="0" y="10045"/>
                    </a:cubicBezTo>
                    <a:lnTo>
                      <a:pt x="0" y="23590"/>
                    </a:lnTo>
                    <a:lnTo>
                      <a:pt x="285400" y="23590"/>
                    </a:lnTo>
                    <a:lnTo>
                      <a:pt x="285400" y="10045"/>
                    </a:lnTo>
                    <a:cubicBezTo>
                      <a:pt x="285400" y="10045"/>
                      <a:pt x="242945" y="0"/>
                      <a:pt x="234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4" name="Google Shape;874;p32"/>
              <p:cNvSpPr/>
              <p:nvPr/>
            </p:nvSpPr>
            <p:spPr>
              <a:xfrm>
                <a:off x="242500" y="4019725"/>
                <a:ext cx="7135000" cy="484025"/>
              </a:xfrm>
              <a:custGeom>
                <a:avLst/>
                <a:gdLst/>
                <a:ahLst/>
                <a:cxnLst/>
                <a:rect l="l" t="t" r="r" b="b"/>
                <a:pathLst>
                  <a:path w="285400" h="19361" extrusionOk="0">
                    <a:moveTo>
                      <a:pt x="51372" y="0"/>
                    </a:moveTo>
                    <a:cubicBezTo>
                      <a:pt x="42455" y="0"/>
                      <a:pt x="0" y="8246"/>
                      <a:pt x="0" y="8246"/>
                    </a:cubicBezTo>
                    <a:lnTo>
                      <a:pt x="0" y="19360"/>
                    </a:lnTo>
                    <a:lnTo>
                      <a:pt x="285400" y="19360"/>
                    </a:lnTo>
                    <a:lnTo>
                      <a:pt x="285400" y="8246"/>
                    </a:lnTo>
                    <a:cubicBezTo>
                      <a:pt x="285400" y="8246"/>
                      <a:pt x="252436" y="5523"/>
                      <a:pt x="241457" y="5523"/>
                    </a:cubicBezTo>
                    <a:cubicBezTo>
                      <a:pt x="215465" y="5523"/>
                      <a:pt x="171609" y="7614"/>
                      <a:pt x="145627" y="7614"/>
                    </a:cubicBezTo>
                    <a:cubicBezTo>
                      <a:pt x="120169" y="7614"/>
                      <a:pt x="76829" y="0"/>
                      <a:pt x="51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5" name="Google Shape;875;p32"/>
              <p:cNvSpPr/>
              <p:nvPr/>
            </p:nvSpPr>
            <p:spPr>
              <a:xfrm>
                <a:off x="242500" y="4248850"/>
                <a:ext cx="7135000" cy="254900"/>
              </a:xfrm>
              <a:custGeom>
                <a:avLst/>
                <a:gdLst/>
                <a:ahLst/>
                <a:cxnLst/>
                <a:rect l="l" t="t" r="r" b="b"/>
                <a:pathLst>
                  <a:path w="285400" h="10196" extrusionOk="0">
                    <a:moveTo>
                      <a:pt x="127756" y="0"/>
                    </a:moveTo>
                    <a:cubicBezTo>
                      <a:pt x="105189" y="0"/>
                      <a:pt x="67465" y="1705"/>
                      <a:pt x="49466" y="3097"/>
                    </a:cubicBezTo>
                    <a:cubicBezTo>
                      <a:pt x="48295" y="3188"/>
                      <a:pt x="46575" y="3227"/>
                      <a:pt x="44469" y="3227"/>
                    </a:cubicBezTo>
                    <a:cubicBezTo>
                      <a:pt x="30592" y="3227"/>
                      <a:pt x="0" y="1512"/>
                      <a:pt x="0" y="1512"/>
                    </a:cubicBezTo>
                    <a:lnTo>
                      <a:pt x="0" y="10195"/>
                    </a:lnTo>
                    <a:lnTo>
                      <a:pt x="285400" y="10195"/>
                    </a:lnTo>
                    <a:lnTo>
                      <a:pt x="285400" y="1512"/>
                    </a:lnTo>
                    <a:cubicBezTo>
                      <a:pt x="285400" y="1512"/>
                      <a:pt x="242605" y="987"/>
                      <a:pt x="224829" y="559"/>
                    </a:cubicBezTo>
                    <a:cubicBezTo>
                      <a:pt x="223832" y="535"/>
                      <a:pt x="222775" y="524"/>
                      <a:pt x="221666" y="524"/>
                    </a:cubicBezTo>
                    <a:cubicBezTo>
                      <a:pt x="201745" y="524"/>
                      <a:pt x="164741" y="4168"/>
                      <a:pt x="149922" y="4168"/>
                    </a:cubicBezTo>
                    <a:cubicBezTo>
                      <a:pt x="144050" y="4168"/>
                      <a:pt x="141662" y="3596"/>
                      <a:pt x="145199" y="1998"/>
                    </a:cubicBezTo>
                    <a:cubicBezTo>
                      <a:pt x="148422" y="545"/>
                      <a:pt x="140509" y="0"/>
                      <a:pt x="127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6" name="Google Shape;876;p32"/>
              <p:cNvSpPr/>
              <p:nvPr/>
            </p:nvSpPr>
            <p:spPr>
              <a:xfrm>
                <a:off x="242500" y="4287975"/>
                <a:ext cx="7135000" cy="218925"/>
              </a:xfrm>
              <a:custGeom>
                <a:avLst/>
                <a:gdLst/>
                <a:ahLst/>
                <a:cxnLst/>
                <a:rect l="l" t="t" r="r" b="b"/>
                <a:pathLst>
                  <a:path w="285400" h="8757" extrusionOk="0">
                    <a:moveTo>
                      <a:pt x="216773" y="1"/>
                    </a:moveTo>
                    <a:cubicBezTo>
                      <a:pt x="215983" y="1"/>
                      <a:pt x="215219" y="5"/>
                      <a:pt x="214483" y="15"/>
                    </a:cubicBezTo>
                    <a:cubicBezTo>
                      <a:pt x="178105" y="501"/>
                      <a:pt x="153377" y="4148"/>
                      <a:pt x="147202" y="4148"/>
                    </a:cubicBezTo>
                    <a:cubicBezTo>
                      <a:pt x="121220" y="4148"/>
                      <a:pt x="157782" y="151"/>
                      <a:pt x="131799" y="151"/>
                    </a:cubicBezTo>
                    <a:cubicBezTo>
                      <a:pt x="106342" y="151"/>
                      <a:pt x="49242" y="3457"/>
                      <a:pt x="23795" y="3457"/>
                    </a:cubicBezTo>
                    <a:cubicBezTo>
                      <a:pt x="14868" y="3457"/>
                      <a:pt x="0" y="2222"/>
                      <a:pt x="0" y="2222"/>
                    </a:cubicBezTo>
                    <a:lnTo>
                      <a:pt x="0" y="8757"/>
                    </a:lnTo>
                    <a:lnTo>
                      <a:pt x="285400" y="8757"/>
                    </a:lnTo>
                    <a:lnTo>
                      <a:pt x="285400" y="2222"/>
                    </a:lnTo>
                    <a:cubicBezTo>
                      <a:pt x="285400" y="2222"/>
                      <a:pt x="281928" y="2261"/>
                      <a:pt x="276094" y="2349"/>
                    </a:cubicBezTo>
                    <a:cubicBezTo>
                      <a:pt x="275872" y="2352"/>
                      <a:pt x="275637" y="2353"/>
                      <a:pt x="275390" y="2353"/>
                    </a:cubicBezTo>
                    <a:cubicBezTo>
                      <a:pt x="265313" y="2353"/>
                      <a:pt x="234557" y="1"/>
                      <a:pt x="216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7" name="Google Shape;877;p32"/>
              <p:cNvSpPr/>
              <p:nvPr/>
            </p:nvSpPr>
            <p:spPr>
              <a:xfrm>
                <a:off x="242500" y="4327225"/>
                <a:ext cx="7135000" cy="316800"/>
              </a:xfrm>
              <a:custGeom>
                <a:avLst/>
                <a:gdLst/>
                <a:ahLst/>
                <a:cxnLst/>
                <a:rect l="l" t="t" r="r" b="b"/>
                <a:pathLst>
                  <a:path w="285400" h="12672" extrusionOk="0">
                    <a:moveTo>
                      <a:pt x="62632" y="1"/>
                    </a:moveTo>
                    <a:cubicBezTo>
                      <a:pt x="53715" y="1"/>
                      <a:pt x="18145" y="4425"/>
                      <a:pt x="0" y="4425"/>
                    </a:cubicBezTo>
                    <a:lnTo>
                      <a:pt x="0" y="12671"/>
                    </a:lnTo>
                    <a:lnTo>
                      <a:pt x="285400" y="12671"/>
                    </a:lnTo>
                    <a:lnTo>
                      <a:pt x="285400" y="4425"/>
                    </a:lnTo>
                    <a:cubicBezTo>
                      <a:pt x="276960" y="4425"/>
                      <a:pt x="237470" y="594"/>
                      <a:pt x="226492" y="594"/>
                    </a:cubicBezTo>
                    <a:cubicBezTo>
                      <a:pt x="200500" y="594"/>
                      <a:pt x="171609" y="5991"/>
                      <a:pt x="145627" y="5991"/>
                    </a:cubicBezTo>
                    <a:cubicBezTo>
                      <a:pt x="120169" y="5991"/>
                      <a:pt x="88090" y="1"/>
                      <a:pt x="62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8" name="Google Shape;878;p32"/>
              <p:cNvSpPr/>
              <p:nvPr/>
            </p:nvSpPr>
            <p:spPr>
              <a:xfrm>
                <a:off x="242500" y="4531200"/>
                <a:ext cx="7135000" cy="146850"/>
              </a:xfrm>
              <a:custGeom>
                <a:avLst/>
                <a:gdLst/>
                <a:ahLst/>
                <a:cxnLst/>
                <a:rect l="l" t="t" r="r" b="b"/>
                <a:pathLst>
                  <a:path w="285400" h="5874" extrusionOk="0">
                    <a:moveTo>
                      <a:pt x="145627" y="0"/>
                    </a:moveTo>
                    <a:cubicBezTo>
                      <a:pt x="120169" y="0"/>
                      <a:pt x="61135" y="1459"/>
                      <a:pt x="35677" y="1459"/>
                    </a:cubicBezTo>
                    <a:lnTo>
                      <a:pt x="0" y="1459"/>
                    </a:lnTo>
                    <a:lnTo>
                      <a:pt x="0" y="5874"/>
                    </a:lnTo>
                    <a:lnTo>
                      <a:pt x="285400" y="5874"/>
                    </a:lnTo>
                    <a:lnTo>
                      <a:pt x="285400" y="1459"/>
                    </a:lnTo>
                    <a:lnTo>
                      <a:pt x="241457" y="1459"/>
                    </a:lnTo>
                    <a:cubicBezTo>
                      <a:pt x="215465" y="1459"/>
                      <a:pt x="171609" y="0"/>
                      <a:pt x="145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79" name="Google Shape;879;p32"/>
            <p:cNvGrpSpPr/>
            <p:nvPr/>
          </p:nvGrpSpPr>
          <p:grpSpPr>
            <a:xfrm>
              <a:off x="181225" y="3945162"/>
              <a:ext cx="384563" cy="798895"/>
              <a:chOff x="252000" y="1393475"/>
              <a:chExt cx="262250" cy="544800"/>
            </a:xfrm>
          </p:grpSpPr>
          <p:sp>
            <p:nvSpPr>
              <p:cNvPr id="880" name="Google Shape;880;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1" name="Google Shape;881;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2" name="Google Shape;882;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3" name="Google Shape;883;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4" name="Google Shape;884;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5" name="Google Shape;885;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6" name="Google Shape;886;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7" name="Google Shape;887;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8" name="Google Shape;888;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9" name="Google Shape;889;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0" name="Google Shape;890;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1" name="Google Shape;891;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92" name="Google Shape;892;p32"/>
            <p:cNvGrpSpPr/>
            <p:nvPr/>
          </p:nvGrpSpPr>
          <p:grpSpPr>
            <a:xfrm>
              <a:off x="5030340" y="4194330"/>
              <a:ext cx="200307" cy="416118"/>
              <a:chOff x="252000" y="1393475"/>
              <a:chExt cx="262250" cy="544800"/>
            </a:xfrm>
          </p:grpSpPr>
          <p:sp>
            <p:nvSpPr>
              <p:cNvPr id="893" name="Google Shape;893;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4" name="Google Shape;894;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5" name="Google Shape;895;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6" name="Google Shape;896;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7" name="Google Shape;897;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8" name="Google Shape;898;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9" name="Google Shape;899;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0" name="Google Shape;900;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1" name="Google Shape;901;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2" name="Google Shape;902;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3" name="Google Shape;903;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4" name="Google Shape;904;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05" name="Google Shape;905;p32"/>
            <p:cNvGrpSpPr/>
            <p:nvPr/>
          </p:nvGrpSpPr>
          <p:grpSpPr>
            <a:xfrm>
              <a:off x="2876019" y="4194318"/>
              <a:ext cx="117261" cy="243365"/>
              <a:chOff x="2159825" y="1687275"/>
              <a:chExt cx="231375" cy="480200"/>
            </a:xfrm>
          </p:grpSpPr>
          <p:sp>
            <p:nvSpPr>
              <p:cNvPr id="906" name="Google Shape;906;p32"/>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7" name="Google Shape;907;p32"/>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8" name="Google Shape;908;p32"/>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9" name="Google Shape;909;p32"/>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0" name="Google Shape;910;p32"/>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1" name="Google Shape;911;p32"/>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2" name="Google Shape;912;p32"/>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3" name="Google Shape;913;p32"/>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4" name="Google Shape;914;p32"/>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5" name="Google Shape;915;p32"/>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6" name="Google Shape;916;p32"/>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7" name="Google Shape;917;p32"/>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18" name="Google Shape;918;p32"/>
            <p:cNvGrpSpPr/>
            <p:nvPr/>
          </p:nvGrpSpPr>
          <p:grpSpPr>
            <a:xfrm>
              <a:off x="8759431" y="4216126"/>
              <a:ext cx="384563" cy="799004"/>
              <a:chOff x="252000" y="1393475"/>
              <a:chExt cx="262250" cy="544800"/>
            </a:xfrm>
          </p:grpSpPr>
          <p:sp>
            <p:nvSpPr>
              <p:cNvPr id="919" name="Google Shape;919;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0" name="Google Shape;920;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1" name="Google Shape;921;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2" name="Google Shape;922;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3" name="Google Shape;923;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4" name="Google Shape;924;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5" name="Google Shape;925;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6" name="Google Shape;926;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7" name="Google Shape;927;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8" name="Google Shape;928;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9" name="Google Shape;929;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0" name="Google Shape;930;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31" name="Google Shape;931;p32"/>
            <p:cNvGrpSpPr/>
            <p:nvPr/>
          </p:nvGrpSpPr>
          <p:grpSpPr>
            <a:xfrm>
              <a:off x="5295021" y="4531190"/>
              <a:ext cx="369771" cy="172865"/>
              <a:chOff x="5468225" y="5335850"/>
              <a:chExt cx="647925" cy="302900"/>
            </a:xfrm>
          </p:grpSpPr>
          <p:sp>
            <p:nvSpPr>
              <p:cNvPr id="932" name="Google Shape;932;p32"/>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3" name="Google Shape;933;p32"/>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4" name="Google Shape;934;p32"/>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5" name="Google Shape;935;p32"/>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6" name="Google Shape;936;p32"/>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37" name="Google Shape;937;p32"/>
            <p:cNvGrpSpPr/>
            <p:nvPr/>
          </p:nvGrpSpPr>
          <p:grpSpPr>
            <a:xfrm rot="-633927">
              <a:off x="937789" y="4316060"/>
              <a:ext cx="511394" cy="262551"/>
              <a:chOff x="184850" y="4810650"/>
              <a:chExt cx="579175" cy="297350"/>
            </a:xfrm>
          </p:grpSpPr>
          <p:sp>
            <p:nvSpPr>
              <p:cNvPr id="938" name="Google Shape;938;p32"/>
              <p:cNvSpPr/>
              <p:nvPr/>
            </p:nvSpPr>
            <p:spPr>
              <a:xfrm>
                <a:off x="304350" y="4903750"/>
                <a:ext cx="142900" cy="185050"/>
              </a:xfrm>
              <a:custGeom>
                <a:avLst/>
                <a:gdLst/>
                <a:ahLst/>
                <a:cxnLst/>
                <a:rect l="l" t="t" r="r" b="b"/>
                <a:pathLst>
                  <a:path w="5716" h="7402" extrusionOk="0">
                    <a:moveTo>
                      <a:pt x="1491" y="0"/>
                    </a:moveTo>
                    <a:cubicBezTo>
                      <a:pt x="1491" y="0"/>
                      <a:pt x="3381" y="2631"/>
                      <a:pt x="2344" y="5419"/>
                    </a:cubicBezTo>
                    <a:cubicBezTo>
                      <a:pt x="2158" y="3566"/>
                      <a:pt x="584" y="3224"/>
                      <a:pt x="584" y="3224"/>
                    </a:cubicBezTo>
                    <a:lnTo>
                      <a:pt x="584" y="3224"/>
                    </a:lnTo>
                    <a:cubicBezTo>
                      <a:pt x="584" y="3224"/>
                      <a:pt x="1778" y="3863"/>
                      <a:pt x="1232" y="5688"/>
                    </a:cubicBezTo>
                    <a:cubicBezTo>
                      <a:pt x="811" y="4242"/>
                      <a:pt x="20" y="4233"/>
                      <a:pt x="0" y="4233"/>
                    </a:cubicBezTo>
                    <a:cubicBezTo>
                      <a:pt x="0" y="4233"/>
                      <a:pt x="0" y="4233"/>
                      <a:pt x="0" y="4233"/>
                    </a:cubicBezTo>
                    <a:cubicBezTo>
                      <a:pt x="0" y="4233"/>
                      <a:pt x="1408" y="5419"/>
                      <a:pt x="593" y="7401"/>
                    </a:cubicBezTo>
                    <a:lnTo>
                      <a:pt x="5270" y="6864"/>
                    </a:lnTo>
                    <a:cubicBezTo>
                      <a:pt x="4381" y="3177"/>
                      <a:pt x="5715" y="297"/>
                      <a:pt x="5715" y="297"/>
                    </a:cubicBezTo>
                    <a:lnTo>
                      <a:pt x="5715" y="297"/>
                    </a:lnTo>
                    <a:cubicBezTo>
                      <a:pt x="5715" y="297"/>
                      <a:pt x="4409" y="1844"/>
                      <a:pt x="4168" y="4511"/>
                    </a:cubicBezTo>
                    <a:cubicBezTo>
                      <a:pt x="3631" y="2770"/>
                      <a:pt x="3816" y="1399"/>
                      <a:pt x="3816" y="1399"/>
                    </a:cubicBezTo>
                    <a:lnTo>
                      <a:pt x="3816" y="1399"/>
                    </a:lnTo>
                    <a:cubicBezTo>
                      <a:pt x="3816" y="1399"/>
                      <a:pt x="3427" y="2381"/>
                      <a:pt x="3446" y="3233"/>
                    </a:cubicBezTo>
                    <a:cubicBezTo>
                      <a:pt x="3242" y="1408"/>
                      <a:pt x="1491" y="0"/>
                      <a:pt x="1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9" name="Google Shape;939;p32"/>
              <p:cNvSpPr/>
              <p:nvPr/>
            </p:nvSpPr>
            <p:spPr>
              <a:xfrm>
                <a:off x="404150" y="4903275"/>
                <a:ext cx="203100" cy="195475"/>
              </a:xfrm>
              <a:custGeom>
                <a:avLst/>
                <a:gdLst/>
                <a:ahLst/>
                <a:cxnLst/>
                <a:rect l="l" t="t" r="r" b="b"/>
                <a:pathLst>
                  <a:path w="8124" h="7819" extrusionOk="0">
                    <a:moveTo>
                      <a:pt x="4696" y="1"/>
                    </a:moveTo>
                    <a:lnTo>
                      <a:pt x="4696" y="1"/>
                    </a:lnTo>
                    <a:cubicBezTo>
                      <a:pt x="4696" y="1"/>
                      <a:pt x="4900" y="3224"/>
                      <a:pt x="2538" y="5040"/>
                    </a:cubicBezTo>
                    <a:cubicBezTo>
                      <a:pt x="3372" y="3372"/>
                      <a:pt x="2223" y="2242"/>
                      <a:pt x="2223" y="2242"/>
                    </a:cubicBezTo>
                    <a:lnTo>
                      <a:pt x="2223" y="2242"/>
                    </a:lnTo>
                    <a:cubicBezTo>
                      <a:pt x="2223" y="2242"/>
                      <a:pt x="2890" y="3419"/>
                      <a:pt x="1454" y="4669"/>
                    </a:cubicBezTo>
                    <a:cubicBezTo>
                      <a:pt x="1871" y="3206"/>
                      <a:pt x="1186" y="2780"/>
                      <a:pt x="1186" y="2780"/>
                    </a:cubicBezTo>
                    <a:lnTo>
                      <a:pt x="1186" y="2780"/>
                    </a:lnTo>
                    <a:cubicBezTo>
                      <a:pt x="1186" y="2780"/>
                      <a:pt x="1751" y="4539"/>
                      <a:pt x="0" y="5781"/>
                    </a:cubicBezTo>
                    <a:lnTo>
                      <a:pt x="4243" y="7818"/>
                    </a:lnTo>
                    <a:cubicBezTo>
                      <a:pt x="5456" y="4225"/>
                      <a:pt x="8123" y="2492"/>
                      <a:pt x="8124" y="2492"/>
                    </a:cubicBezTo>
                    <a:lnTo>
                      <a:pt x="8124" y="2492"/>
                    </a:lnTo>
                    <a:cubicBezTo>
                      <a:pt x="8123" y="2492"/>
                      <a:pt x="6188" y="3104"/>
                      <a:pt x="4567" y="5234"/>
                    </a:cubicBezTo>
                    <a:cubicBezTo>
                      <a:pt x="5039" y="3474"/>
                      <a:pt x="5919" y="2409"/>
                      <a:pt x="5919" y="2409"/>
                    </a:cubicBezTo>
                    <a:lnTo>
                      <a:pt x="5919" y="2409"/>
                    </a:lnTo>
                    <a:cubicBezTo>
                      <a:pt x="5919" y="2409"/>
                      <a:pt x="5076" y="3039"/>
                      <a:pt x="4641" y="3771"/>
                    </a:cubicBezTo>
                    <a:cubicBezTo>
                      <a:pt x="5437" y="2113"/>
                      <a:pt x="4696" y="1"/>
                      <a:pt x="4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0" name="Google Shape;940;p32"/>
              <p:cNvSpPr/>
              <p:nvPr/>
            </p:nvSpPr>
            <p:spPr>
              <a:xfrm>
                <a:off x="425900" y="4912550"/>
                <a:ext cx="202875" cy="195450"/>
              </a:xfrm>
              <a:custGeom>
                <a:avLst/>
                <a:gdLst/>
                <a:ahLst/>
                <a:cxnLst/>
                <a:rect l="l" t="t" r="r" b="b"/>
                <a:pathLst>
                  <a:path w="8115" h="7818" extrusionOk="0">
                    <a:moveTo>
                      <a:pt x="4697" y="0"/>
                    </a:moveTo>
                    <a:lnTo>
                      <a:pt x="4697" y="0"/>
                    </a:lnTo>
                    <a:cubicBezTo>
                      <a:pt x="4697" y="0"/>
                      <a:pt x="4892" y="3233"/>
                      <a:pt x="2530" y="5039"/>
                    </a:cubicBezTo>
                    <a:cubicBezTo>
                      <a:pt x="3363" y="3372"/>
                      <a:pt x="2215" y="2242"/>
                      <a:pt x="2215" y="2242"/>
                    </a:cubicBezTo>
                    <a:lnTo>
                      <a:pt x="2215" y="2242"/>
                    </a:lnTo>
                    <a:cubicBezTo>
                      <a:pt x="2215" y="2242"/>
                      <a:pt x="2882" y="3418"/>
                      <a:pt x="1446" y="4678"/>
                    </a:cubicBezTo>
                    <a:cubicBezTo>
                      <a:pt x="1872" y="3205"/>
                      <a:pt x="1177" y="2788"/>
                      <a:pt x="1177" y="2788"/>
                    </a:cubicBezTo>
                    <a:lnTo>
                      <a:pt x="1177" y="2788"/>
                    </a:lnTo>
                    <a:cubicBezTo>
                      <a:pt x="1177" y="2788"/>
                      <a:pt x="1742" y="4539"/>
                      <a:pt x="1" y="5789"/>
                    </a:cubicBezTo>
                    <a:lnTo>
                      <a:pt x="4234" y="7818"/>
                    </a:lnTo>
                    <a:cubicBezTo>
                      <a:pt x="5447" y="4224"/>
                      <a:pt x="8115" y="2492"/>
                      <a:pt x="8115" y="2492"/>
                    </a:cubicBezTo>
                    <a:lnTo>
                      <a:pt x="8115" y="2492"/>
                    </a:lnTo>
                    <a:cubicBezTo>
                      <a:pt x="8115" y="2492"/>
                      <a:pt x="6188" y="3113"/>
                      <a:pt x="4558" y="5234"/>
                    </a:cubicBezTo>
                    <a:cubicBezTo>
                      <a:pt x="5030" y="3474"/>
                      <a:pt x="5920" y="2418"/>
                      <a:pt x="5920" y="2418"/>
                    </a:cubicBezTo>
                    <a:lnTo>
                      <a:pt x="5920" y="2418"/>
                    </a:lnTo>
                    <a:cubicBezTo>
                      <a:pt x="5920" y="2418"/>
                      <a:pt x="5068" y="3038"/>
                      <a:pt x="4632" y="3770"/>
                    </a:cubicBezTo>
                    <a:cubicBezTo>
                      <a:pt x="5429" y="2121"/>
                      <a:pt x="4697" y="0"/>
                      <a:pt x="4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1" name="Google Shape;941;p32"/>
              <p:cNvSpPr/>
              <p:nvPr/>
            </p:nvSpPr>
            <p:spPr>
              <a:xfrm>
                <a:off x="497000" y="4896800"/>
                <a:ext cx="142900" cy="185050"/>
              </a:xfrm>
              <a:custGeom>
                <a:avLst/>
                <a:gdLst/>
                <a:ahLst/>
                <a:cxnLst/>
                <a:rect l="l" t="t" r="r" b="b"/>
                <a:pathLst>
                  <a:path w="5716" h="7402" extrusionOk="0">
                    <a:moveTo>
                      <a:pt x="1492" y="0"/>
                    </a:moveTo>
                    <a:cubicBezTo>
                      <a:pt x="1492" y="1"/>
                      <a:pt x="3381" y="2631"/>
                      <a:pt x="2344" y="5419"/>
                    </a:cubicBezTo>
                    <a:cubicBezTo>
                      <a:pt x="2159" y="3567"/>
                      <a:pt x="584" y="3224"/>
                      <a:pt x="584" y="3224"/>
                    </a:cubicBezTo>
                    <a:lnTo>
                      <a:pt x="584" y="3224"/>
                    </a:lnTo>
                    <a:cubicBezTo>
                      <a:pt x="584" y="3224"/>
                      <a:pt x="1779" y="3863"/>
                      <a:pt x="1232" y="5688"/>
                    </a:cubicBezTo>
                    <a:cubicBezTo>
                      <a:pt x="812" y="4233"/>
                      <a:pt x="21" y="4224"/>
                      <a:pt x="1" y="4224"/>
                    </a:cubicBezTo>
                    <a:cubicBezTo>
                      <a:pt x="1" y="4224"/>
                      <a:pt x="1" y="4224"/>
                      <a:pt x="1" y="4224"/>
                    </a:cubicBezTo>
                    <a:cubicBezTo>
                      <a:pt x="1" y="4224"/>
                      <a:pt x="1408" y="5419"/>
                      <a:pt x="593" y="7401"/>
                    </a:cubicBezTo>
                    <a:lnTo>
                      <a:pt x="5271" y="6864"/>
                    </a:lnTo>
                    <a:cubicBezTo>
                      <a:pt x="4382" y="3178"/>
                      <a:pt x="5715" y="297"/>
                      <a:pt x="5716" y="297"/>
                    </a:cubicBezTo>
                    <a:lnTo>
                      <a:pt x="5716" y="297"/>
                    </a:lnTo>
                    <a:cubicBezTo>
                      <a:pt x="5715" y="297"/>
                      <a:pt x="4410" y="1844"/>
                      <a:pt x="4169" y="4502"/>
                    </a:cubicBezTo>
                    <a:cubicBezTo>
                      <a:pt x="3631" y="2770"/>
                      <a:pt x="3817" y="1390"/>
                      <a:pt x="3817" y="1390"/>
                    </a:cubicBezTo>
                    <a:lnTo>
                      <a:pt x="3817" y="1390"/>
                    </a:lnTo>
                    <a:cubicBezTo>
                      <a:pt x="3817" y="1390"/>
                      <a:pt x="3428" y="2372"/>
                      <a:pt x="3446" y="3224"/>
                    </a:cubicBezTo>
                    <a:cubicBezTo>
                      <a:pt x="3242" y="1399"/>
                      <a:pt x="1492" y="1"/>
                      <a:pt x="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2" name="Google Shape;942;p32"/>
              <p:cNvSpPr/>
              <p:nvPr/>
            </p:nvSpPr>
            <p:spPr>
              <a:xfrm>
                <a:off x="561150" y="4893325"/>
                <a:ext cx="202875" cy="195475"/>
              </a:xfrm>
              <a:custGeom>
                <a:avLst/>
                <a:gdLst/>
                <a:ahLst/>
                <a:cxnLst/>
                <a:rect l="l" t="t" r="r" b="b"/>
                <a:pathLst>
                  <a:path w="8115" h="7819" extrusionOk="0">
                    <a:moveTo>
                      <a:pt x="4696" y="1"/>
                    </a:moveTo>
                    <a:lnTo>
                      <a:pt x="4696" y="1"/>
                    </a:lnTo>
                    <a:cubicBezTo>
                      <a:pt x="4696" y="1"/>
                      <a:pt x="4900" y="3224"/>
                      <a:pt x="2538" y="5039"/>
                    </a:cubicBezTo>
                    <a:cubicBezTo>
                      <a:pt x="3363" y="3372"/>
                      <a:pt x="2214" y="2242"/>
                      <a:pt x="2214" y="2242"/>
                    </a:cubicBezTo>
                    <a:lnTo>
                      <a:pt x="2214" y="2242"/>
                    </a:lnTo>
                    <a:cubicBezTo>
                      <a:pt x="2214" y="2242"/>
                      <a:pt x="2890" y="3409"/>
                      <a:pt x="1454" y="4669"/>
                    </a:cubicBezTo>
                    <a:cubicBezTo>
                      <a:pt x="1871" y="3196"/>
                      <a:pt x="1186" y="2779"/>
                      <a:pt x="1186" y="2779"/>
                    </a:cubicBezTo>
                    <a:lnTo>
                      <a:pt x="1186" y="2779"/>
                    </a:lnTo>
                    <a:cubicBezTo>
                      <a:pt x="1186" y="2779"/>
                      <a:pt x="1742" y="4539"/>
                      <a:pt x="0" y="5780"/>
                    </a:cubicBezTo>
                    <a:lnTo>
                      <a:pt x="4243" y="7818"/>
                    </a:lnTo>
                    <a:cubicBezTo>
                      <a:pt x="5456" y="4215"/>
                      <a:pt x="8114" y="2492"/>
                      <a:pt x="8114" y="2492"/>
                    </a:cubicBezTo>
                    <a:lnTo>
                      <a:pt x="8114" y="2492"/>
                    </a:lnTo>
                    <a:cubicBezTo>
                      <a:pt x="8114" y="2492"/>
                      <a:pt x="6188" y="3104"/>
                      <a:pt x="4567" y="5234"/>
                    </a:cubicBezTo>
                    <a:cubicBezTo>
                      <a:pt x="5039" y="3474"/>
                      <a:pt x="5919" y="2409"/>
                      <a:pt x="5919" y="2409"/>
                    </a:cubicBezTo>
                    <a:lnTo>
                      <a:pt x="5919" y="2409"/>
                    </a:lnTo>
                    <a:cubicBezTo>
                      <a:pt x="5919" y="2409"/>
                      <a:pt x="5076" y="3029"/>
                      <a:pt x="4641" y="3770"/>
                    </a:cubicBezTo>
                    <a:cubicBezTo>
                      <a:pt x="5428" y="2112"/>
                      <a:pt x="4696" y="1"/>
                      <a:pt x="4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3" name="Google Shape;943;p32"/>
              <p:cNvSpPr/>
              <p:nvPr/>
            </p:nvSpPr>
            <p:spPr>
              <a:xfrm>
                <a:off x="184850" y="4822475"/>
                <a:ext cx="237850" cy="229275"/>
              </a:xfrm>
              <a:custGeom>
                <a:avLst/>
                <a:gdLst/>
                <a:ahLst/>
                <a:cxnLst/>
                <a:rect l="l" t="t" r="r" b="b"/>
                <a:pathLst>
                  <a:path w="9514" h="9171" extrusionOk="0">
                    <a:moveTo>
                      <a:pt x="5503" y="0"/>
                    </a:moveTo>
                    <a:cubicBezTo>
                      <a:pt x="5503" y="0"/>
                      <a:pt x="5743" y="3789"/>
                      <a:pt x="2974" y="5910"/>
                    </a:cubicBezTo>
                    <a:cubicBezTo>
                      <a:pt x="3946" y="3955"/>
                      <a:pt x="2594" y="2631"/>
                      <a:pt x="2594" y="2631"/>
                    </a:cubicBezTo>
                    <a:lnTo>
                      <a:pt x="2594" y="2631"/>
                    </a:lnTo>
                    <a:cubicBezTo>
                      <a:pt x="2594" y="2631"/>
                      <a:pt x="3381" y="4011"/>
                      <a:pt x="1705" y="5484"/>
                    </a:cubicBezTo>
                    <a:cubicBezTo>
                      <a:pt x="2196" y="3761"/>
                      <a:pt x="1390" y="3261"/>
                      <a:pt x="1390" y="3261"/>
                    </a:cubicBezTo>
                    <a:lnTo>
                      <a:pt x="1390" y="3261"/>
                    </a:lnTo>
                    <a:cubicBezTo>
                      <a:pt x="1390" y="3261"/>
                      <a:pt x="2048" y="5326"/>
                      <a:pt x="1" y="6780"/>
                    </a:cubicBezTo>
                    <a:lnTo>
                      <a:pt x="4975" y="9170"/>
                    </a:lnTo>
                    <a:cubicBezTo>
                      <a:pt x="6392" y="4956"/>
                      <a:pt x="9513" y="2927"/>
                      <a:pt x="9513" y="2927"/>
                    </a:cubicBezTo>
                    <a:lnTo>
                      <a:pt x="9513" y="2927"/>
                    </a:lnTo>
                    <a:cubicBezTo>
                      <a:pt x="9513" y="2927"/>
                      <a:pt x="7253" y="3640"/>
                      <a:pt x="5354" y="6141"/>
                    </a:cubicBezTo>
                    <a:cubicBezTo>
                      <a:pt x="5901" y="4076"/>
                      <a:pt x="6938" y="2825"/>
                      <a:pt x="6938" y="2825"/>
                    </a:cubicBezTo>
                    <a:lnTo>
                      <a:pt x="6938" y="2825"/>
                    </a:lnTo>
                    <a:cubicBezTo>
                      <a:pt x="6938" y="2825"/>
                      <a:pt x="5947" y="3566"/>
                      <a:pt x="5438" y="4418"/>
                    </a:cubicBezTo>
                    <a:cubicBezTo>
                      <a:pt x="6364" y="2483"/>
                      <a:pt x="5503" y="0"/>
                      <a:pt x="5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4" name="Google Shape;944;p32"/>
              <p:cNvSpPr/>
              <p:nvPr/>
            </p:nvSpPr>
            <p:spPr>
              <a:xfrm>
                <a:off x="210100" y="4833575"/>
                <a:ext cx="238075" cy="229050"/>
              </a:xfrm>
              <a:custGeom>
                <a:avLst/>
                <a:gdLst/>
                <a:ahLst/>
                <a:cxnLst/>
                <a:rect l="l" t="t" r="r" b="b"/>
                <a:pathLst>
                  <a:path w="9523" h="9162" extrusionOk="0">
                    <a:moveTo>
                      <a:pt x="5511" y="1"/>
                    </a:moveTo>
                    <a:cubicBezTo>
                      <a:pt x="5511" y="1"/>
                      <a:pt x="5743" y="3780"/>
                      <a:pt x="2974" y="5910"/>
                    </a:cubicBezTo>
                    <a:cubicBezTo>
                      <a:pt x="3946" y="3947"/>
                      <a:pt x="2603" y="2622"/>
                      <a:pt x="2603" y="2622"/>
                    </a:cubicBezTo>
                    <a:lnTo>
                      <a:pt x="2603" y="2622"/>
                    </a:lnTo>
                    <a:cubicBezTo>
                      <a:pt x="2603" y="2622"/>
                      <a:pt x="3390" y="4002"/>
                      <a:pt x="1705" y="5475"/>
                    </a:cubicBezTo>
                    <a:cubicBezTo>
                      <a:pt x="2195" y="3752"/>
                      <a:pt x="1390" y="3261"/>
                      <a:pt x="1390" y="3261"/>
                    </a:cubicBezTo>
                    <a:lnTo>
                      <a:pt x="1390" y="3261"/>
                    </a:lnTo>
                    <a:cubicBezTo>
                      <a:pt x="1390" y="3261"/>
                      <a:pt x="2047" y="5317"/>
                      <a:pt x="0" y="6781"/>
                    </a:cubicBezTo>
                    <a:lnTo>
                      <a:pt x="4974" y="9161"/>
                    </a:lnTo>
                    <a:cubicBezTo>
                      <a:pt x="6391" y="4947"/>
                      <a:pt x="9522" y="2919"/>
                      <a:pt x="9522" y="2918"/>
                    </a:cubicBezTo>
                    <a:lnTo>
                      <a:pt x="9522" y="2918"/>
                    </a:lnTo>
                    <a:cubicBezTo>
                      <a:pt x="9522" y="2919"/>
                      <a:pt x="7262" y="3641"/>
                      <a:pt x="5354" y="6133"/>
                    </a:cubicBezTo>
                    <a:cubicBezTo>
                      <a:pt x="5910" y="4067"/>
                      <a:pt x="6947" y="2826"/>
                      <a:pt x="6947" y="2826"/>
                    </a:cubicBezTo>
                    <a:lnTo>
                      <a:pt x="6947" y="2826"/>
                    </a:lnTo>
                    <a:cubicBezTo>
                      <a:pt x="6947" y="2826"/>
                      <a:pt x="5956" y="3558"/>
                      <a:pt x="5437" y="4419"/>
                    </a:cubicBezTo>
                    <a:cubicBezTo>
                      <a:pt x="6373" y="2474"/>
                      <a:pt x="5511" y="1"/>
                      <a:pt x="5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5" name="Google Shape;945;p32"/>
              <p:cNvSpPr/>
              <p:nvPr/>
            </p:nvSpPr>
            <p:spPr>
              <a:xfrm>
                <a:off x="293700" y="4815050"/>
                <a:ext cx="167425" cy="216775"/>
              </a:xfrm>
              <a:custGeom>
                <a:avLst/>
                <a:gdLst/>
                <a:ahLst/>
                <a:cxnLst/>
                <a:rect l="l" t="t" r="r" b="b"/>
                <a:pathLst>
                  <a:path w="6697" h="8671" extrusionOk="0">
                    <a:moveTo>
                      <a:pt x="1751" y="1"/>
                    </a:moveTo>
                    <a:cubicBezTo>
                      <a:pt x="1751" y="1"/>
                      <a:pt x="3964" y="3076"/>
                      <a:pt x="2751" y="6355"/>
                    </a:cubicBezTo>
                    <a:cubicBezTo>
                      <a:pt x="2529" y="4178"/>
                      <a:pt x="686" y="3771"/>
                      <a:pt x="685" y="3771"/>
                    </a:cubicBezTo>
                    <a:lnTo>
                      <a:pt x="685" y="3771"/>
                    </a:lnTo>
                    <a:cubicBezTo>
                      <a:pt x="685" y="3771"/>
                      <a:pt x="2084" y="4521"/>
                      <a:pt x="1445" y="6661"/>
                    </a:cubicBezTo>
                    <a:cubicBezTo>
                      <a:pt x="941" y="4956"/>
                      <a:pt x="20" y="4947"/>
                      <a:pt x="0" y="4947"/>
                    </a:cubicBezTo>
                    <a:cubicBezTo>
                      <a:pt x="0" y="4947"/>
                      <a:pt x="0" y="4947"/>
                      <a:pt x="0" y="4947"/>
                    </a:cubicBezTo>
                    <a:cubicBezTo>
                      <a:pt x="0" y="4947"/>
                      <a:pt x="1649" y="6346"/>
                      <a:pt x="695" y="8670"/>
                    </a:cubicBezTo>
                    <a:lnTo>
                      <a:pt x="6169" y="8050"/>
                    </a:lnTo>
                    <a:cubicBezTo>
                      <a:pt x="5131" y="3715"/>
                      <a:pt x="6697" y="344"/>
                      <a:pt x="6697" y="344"/>
                    </a:cubicBezTo>
                    <a:lnTo>
                      <a:pt x="6697" y="344"/>
                    </a:lnTo>
                    <a:cubicBezTo>
                      <a:pt x="6697" y="344"/>
                      <a:pt x="5169" y="2150"/>
                      <a:pt x="4881" y="5280"/>
                    </a:cubicBezTo>
                    <a:cubicBezTo>
                      <a:pt x="4252" y="3233"/>
                      <a:pt x="4465" y="1631"/>
                      <a:pt x="4465" y="1631"/>
                    </a:cubicBezTo>
                    <a:lnTo>
                      <a:pt x="4465" y="1631"/>
                    </a:lnTo>
                    <a:cubicBezTo>
                      <a:pt x="4465" y="1631"/>
                      <a:pt x="4020" y="2780"/>
                      <a:pt x="4038" y="3780"/>
                    </a:cubicBezTo>
                    <a:cubicBezTo>
                      <a:pt x="3798" y="1640"/>
                      <a:pt x="1751" y="1"/>
                      <a:pt x="1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6" name="Google Shape;946;p32"/>
              <p:cNvSpPr/>
              <p:nvPr/>
            </p:nvSpPr>
            <p:spPr>
              <a:xfrm>
                <a:off x="368725" y="4810650"/>
                <a:ext cx="238050" cy="229275"/>
              </a:xfrm>
              <a:custGeom>
                <a:avLst/>
                <a:gdLst/>
                <a:ahLst/>
                <a:cxnLst/>
                <a:rect l="l" t="t" r="r" b="b"/>
                <a:pathLst>
                  <a:path w="9522" h="9171" extrusionOk="0">
                    <a:moveTo>
                      <a:pt x="5511" y="1"/>
                    </a:moveTo>
                    <a:cubicBezTo>
                      <a:pt x="5511" y="1"/>
                      <a:pt x="5743" y="3789"/>
                      <a:pt x="2973" y="5910"/>
                    </a:cubicBezTo>
                    <a:cubicBezTo>
                      <a:pt x="3946" y="3956"/>
                      <a:pt x="2603" y="2631"/>
                      <a:pt x="2603" y="2631"/>
                    </a:cubicBezTo>
                    <a:lnTo>
                      <a:pt x="2603" y="2631"/>
                    </a:lnTo>
                    <a:cubicBezTo>
                      <a:pt x="2603" y="2631"/>
                      <a:pt x="3390" y="4012"/>
                      <a:pt x="1704" y="5484"/>
                    </a:cubicBezTo>
                    <a:cubicBezTo>
                      <a:pt x="2195" y="3761"/>
                      <a:pt x="1390" y="3261"/>
                      <a:pt x="1389" y="3261"/>
                    </a:cubicBezTo>
                    <a:lnTo>
                      <a:pt x="1389" y="3261"/>
                    </a:lnTo>
                    <a:cubicBezTo>
                      <a:pt x="1389" y="3261"/>
                      <a:pt x="2047" y="5327"/>
                      <a:pt x="0" y="6781"/>
                    </a:cubicBezTo>
                    <a:lnTo>
                      <a:pt x="4974" y="9171"/>
                    </a:lnTo>
                    <a:cubicBezTo>
                      <a:pt x="6391" y="4956"/>
                      <a:pt x="9522" y="2928"/>
                      <a:pt x="9522" y="2928"/>
                    </a:cubicBezTo>
                    <a:lnTo>
                      <a:pt x="9522" y="2928"/>
                    </a:lnTo>
                    <a:cubicBezTo>
                      <a:pt x="9522" y="2928"/>
                      <a:pt x="7262" y="3641"/>
                      <a:pt x="5354" y="6142"/>
                    </a:cubicBezTo>
                    <a:cubicBezTo>
                      <a:pt x="5910" y="4076"/>
                      <a:pt x="6947" y="2826"/>
                      <a:pt x="6947" y="2826"/>
                    </a:cubicBezTo>
                    <a:lnTo>
                      <a:pt x="6947" y="2826"/>
                    </a:lnTo>
                    <a:cubicBezTo>
                      <a:pt x="6947" y="2826"/>
                      <a:pt x="5956" y="3567"/>
                      <a:pt x="5437" y="4419"/>
                    </a:cubicBezTo>
                    <a:cubicBezTo>
                      <a:pt x="6373" y="2483"/>
                      <a:pt x="5511" y="1"/>
                      <a:pt x="5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47" name="Google Shape;947;p32"/>
            <p:cNvGrpSpPr/>
            <p:nvPr/>
          </p:nvGrpSpPr>
          <p:grpSpPr>
            <a:xfrm>
              <a:off x="2219505" y="4839118"/>
              <a:ext cx="656880" cy="280621"/>
              <a:chOff x="6280775" y="5375900"/>
              <a:chExt cx="981150" cy="419150"/>
            </a:xfrm>
          </p:grpSpPr>
          <p:sp>
            <p:nvSpPr>
              <p:cNvPr id="948" name="Google Shape;948;p32"/>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9" name="Google Shape;949;p32"/>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0" name="Google Shape;950;p32"/>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1" name="Google Shape;951;p32"/>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2" name="Google Shape;952;p32"/>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3" name="Google Shape;953;p32"/>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4" name="Google Shape;954;p32"/>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5" name="Google Shape;955;p32"/>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6" name="Google Shape;956;p32"/>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7" name="Google Shape;957;p32"/>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58" name="Google Shape;958;p32"/>
            <p:cNvGrpSpPr/>
            <p:nvPr/>
          </p:nvGrpSpPr>
          <p:grpSpPr>
            <a:xfrm>
              <a:off x="7108936" y="4859906"/>
              <a:ext cx="511407" cy="239079"/>
              <a:chOff x="5468225" y="5335850"/>
              <a:chExt cx="647925" cy="302900"/>
            </a:xfrm>
          </p:grpSpPr>
          <p:sp>
            <p:nvSpPr>
              <p:cNvPr id="959" name="Google Shape;959;p32"/>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0" name="Google Shape;960;p32"/>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1" name="Google Shape;961;p32"/>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2" name="Google Shape;962;p32"/>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3" name="Google Shape;963;p32"/>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sp>
        <p:nvSpPr>
          <p:cNvPr id="964" name="Google Shape;964;p32"/>
          <p:cNvSpPr/>
          <p:nvPr/>
        </p:nvSpPr>
        <p:spPr>
          <a:xfrm>
            <a:off x="3402458" y="580066"/>
            <a:ext cx="2600674" cy="121219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5" name="Google Shape;965;p32"/>
          <p:cNvSpPr txBox="1">
            <a:spLocks noGrp="1"/>
          </p:cNvSpPr>
          <p:nvPr>
            <p:ph type="title"/>
          </p:nvPr>
        </p:nvSpPr>
        <p:spPr>
          <a:xfrm>
            <a:off x="684400" y="1868460"/>
            <a:ext cx="7874837" cy="662400"/>
          </a:xfrm>
          <a:prstGeom prst="rect">
            <a:avLst/>
          </a:prstGeom>
        </p:spPr>
        <p:txBody>
          <a:bodyPr spcFirstLastPara="1" wrap="square" lIns="91425" tIns="91425" rIns="91425" bIns="91425" anchor="t" anchorCtr="0">
            <a:noAutofit/>
          </a:bodyPr>
          <a:lstStyle/>
          <a:p>
            <a:pPr lvl="0">
              <a:lnSpc>
                <a:spcPct val="150000"/>
              </a:lnSpc>
              <a:buSzPts val="1100"/>
            </a:pPr>
            <a:r>
              <a:rPr lang="en-US" b="1">
                <a:latin typeface="+mj-lt"/>
              </a:rPr>
              <a:t>ĐỌC ĐOẠN VĂN VÀ THỰC HIỆN CÁC YÊU CẦU</a:t>
            </a:r>
          </a:p>
        </p:txBody>
      </p:sp>
      <p:sp>
        <p:nvSpPr>
          <p:cNvPr id="967" name="Google Shape;967;p32"/>
          <p:cNvSpPr txBox="1">
            <a:spLocks noGrp="1"/>
          </p:cNvSpPr>
          <p:nvPr>
            <p:ph type="title" idx="2"/>
          </p:nvPr>
        </p:nvSpPr>
        <p:spPr>
          <a:xfrm>
            <a:off x="3724487" y="917160"/>
            <a:ext cx="1499400" cy="79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sp>
        <p:nvSpPr>
          <p:cNvPr id="968" name="Google Shape;968;p32"/>
          <p:cNvSpPr/>
          <p:nvPr/>
        </p:nvSpPr>
        <p:spPr>
          <a:xfrm>
            <a:off x="6821300" y="1952750"/>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9" name="Google Shape;969;p32"/>
          <p:cNvSpPr/>
          <p:nvPr/>
        </p:nvSpPr>
        <p:spPr>
          <a:xfrm>
            <a:off x="464300" y="29637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0" name="Google Shape;970;p32"/>
          <p:cNvSpPr/>
          <p:nvPr/>
        </p:nvSpPr>
        <p:spPr>
          <a:xfrm>
            <a:off x="7881350" y="785475"/>
            <a:ext cx="511400" cy="22037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1" name="Google Shape;971;p32"/>
          <p:cNvSpPr/>
          <p:nvPr/>
        </p:nvSpPr>
        <p:spPr>
          <a:xfrm>
            <a:off x="287500" y="163200"/>
            <a:ext cx="865000" cy="376800"/>
          </a:xfrm>
          <a:custGeom>
            <a:avLst/>
            <a:gdLst/>
            <a:ahLst/>
            <a:cxnLst/>
            <a:rect l="l" t="t" r="r" b="b"/>
            <a:pathLst>
              <a:path w="34600" h="15072" extrusionOk="0">
                <a:moveTo>
                  <a:pt x="19501" y="1"/>
                </a:moveTo>
                <a:cubicBezTo>
                  <a:pt x="17200" y="1"/>
                  <a:pt x="15336" y="1866"/>
                  <a:pt x="15336" y="4167"/>
                </a:cubicBezTo>
                <a:cubicBezTo>
                  <a:pt x="15336" y="4294"/>
                  <a:pt x="15345" y="4412"/>
                  <a:pt x="15354" y="4540"/>
                </a:cubicBezTo>
                <a:cubicBezTo>
                  <a:pt x="15054" y="4412"/>
                  <a:pt x="14726" y="4339"/>
                  <a:pt x="14381" y="4339"/>
                </a:cubicBezTo>
                <a:cubicBezTo>
                  <a:pt x="13698" y="4339"/>
                  <a:pt x="13089" y="4612"/>
                  <a:pt x="12634" y="5058"/>
                </a:cubicBezTo>
                <a:cubicBezTo>
                  <a:pt x="11734" y="4239"/>
                  <a:pt x="10551" y="3730"/>
                  <a:pt x="9242" y="3730"/>
                </a:cubicBezTo>
                <a:cubicBezTo>
                  <a:pt x="6459" y="3730"/>
                  <a:pt x="4203" y="5986"/>
                  <a:pt x="4203" y="8769"/>
                </a:cubicBezTo>
                <a:cubicBezTo>
                  <a:pt x="4203" y="8924"/>
                  <a:pt x="4212" y="9069"/>
                  <a:pt x="4221" y="9215"/>
                </a:cubicBezTo>
                <a:cubicBezTo>
                  <a:pt x="3866" y="9060"/>
                  <a:pt x="3466" y="8978"/>
                  <a:pt x="3048" y="8978"/>
                </a:cubicBezTo>
                <a:cubicBezTo>
                  <a:pt x="1365" y="8978"/>
                  <a:pt x="1" y="10342"/>
                  <a:pt x="1" y="12025"/>
                </a:cubicBezTo>
                <a:cubicBezTo>
                  <a:pt x="1" y="13708"/>
                  <a:pt x="1365" y="15072"/>
                  <a:pt x="3048" y="15072"/>
                </a:cubicBezTo>
                <a:lnTo>
                  <a:pt x="24458" y="15072"/>
                </a:lnTo>
                <a:cubicBezTo>
                  <a:pt x="26141" y="15072"/>
                  <a:pt x="27505" y="13708"/>
                  <a:pt x="27505" y="12025"/>
                </a:cubicBezTo>
                <a:cubicBezTo>
                  <a:pt x="27505" y="10888"/>
                  <a:pt x="26878" y="9897"/>
                  <a:pt x="25959" y="9378"/>
                </a:cubicBezTo>
                <a:lnTo>
                  <a:pt x="32080" y="9378"/>
                </a:lnTo>
                <a:cubicBezTo>
                  <a:pt x="33472" y="9378"/>
                  <a:pt x="34600" y="8250"/>
                  <a:pt x="34600" y="6859"/>
                </a:cubicBezTo>
                <a:cubicBezTo>
                  <a:pt x="34600" y="5467"/>
                  <a:pt x="33472" y="4339"/>
                  <a:pt x="32080" y="4339"/>
                </a:cubicBezTo>
                <a:cubicBezTo>
                  <a:pt x="31989" y="4339"/>
                  <a:pt x="31898" y="4349"/>
                  <a:pt x="31807" y="4358"/>
                </a:cubicBezTo>
                <a:cubicBezTo>
                  <a:pt x="31816" y="4294"/>
                  <a:pt x="31826" y="4230"/>
                  <a:pt x="31826" y="4167"/>
                </a:cubicBezTo>
                <a:cubicBezTo>
                  <a:pt x="31826" y="2539"/>
                  <a:pt x="30498" y="1220"/>
                  <a:pt x="28870" y="1220"/>
                </a:cubicBezTo>
                <a:cubicBezTo>
                  <a:pt x="28015" y="1220"/>
                  <a:pt x="27251" y="1584"/>
                  <a:pt x="26714" y="2166"/>
                </a:cubicBezTo>
                <a:cubicBezTo>
                  <a:pt x="26159" y="1947"/>
                  <a:pt x="25559" y="1829"/>
                  <a:pt x="24922" y="1829"/>
                </a:cubicBezTo>
                <a:cubicBezTo>
                  <a:pt x="24295" y="1829"/>
                  <a:pt x="23703" y="1947"/>
                  <a:pt x="23149" y="2157"/>
                </a:cubicBezTo>
                <a:cubicBezTo>
                  <a:pt x="22439" y="874"/>
                  <a:pt x="21075" y="1"/>
                  <a:pt x="19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2" name="Google Shape;972;p32"/>
          <p:cNvSpPr/>
          <p:nvPr/>
        </p:nvSpPr>
        <p:spPr>
          <a:xfrm>
            <a:off x="2263800" y="91680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3" name="Google Shape;973;p32"/>
          <p:cNvSpPr/>
          <p:nvPr/>
        </p:nvSpPr>
        <p:spPr>
          <a:xfrm>
            <a:off x="8657050" y="3459700"/>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65"/>
                                        </p:tgtEl>
                                        <p:attrNameLst>
                                          <p:attrName>style.visibility</p:attrName>
                                        </p:attrNameLst>
                                      </p:cBhvr>
                                      <p:to>
                                        <p:strVal val="visible"/>
                                      </p:to>
                                    </p:set>
                                    <p:animEffect transition="in" filter="fade">
                                      <p:cBhvr>
                                        <p:cTn id="7" dur="500"/>
                                        <p:tgtEl>
                                          <p:spTgt spid="9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7"/>
                                        </p:tgtEl>
                                        <p:attrNameLst>
                                          <p:attrName>style.visibility</p:attrName>
                                        </p:attrNameLst>
                                      </p:cBhvr>
                                      <p:to>
                                        <p:strVal val="visible"/>
                                      </p:to>
                                    </p:set>
                                    <p:animEffect transition="in" filter="fade">
                                      <p:cBhvr>
                                        <p:cTn id="10" dur="500"/>
                                        <p:tgtEl>
                                          <p:spTgt spid="9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64"/>
                                        </p:tgtEl>
                                        <p:attrNameLst>
                                          <p:attrName>style.visibility</p:attrName>
                                        </p:attrNameLst>
                                      </p:cBhvr>
                                      <p:to>
                                        <p:strVal val="visible"/>
                                      </p:to>
                                    </p:set>
                                    <p:animEffect transition="in" filter="fade">
                                      <p:cBhvr>
                                        <p:cTn id="13" dur="500"/>
                                        <p:tgtEl>
                                          <p:spTgt spid="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 grpId="0" animBg="1"/>
      <p:bldP spid="965" grpId="0"/>
      <p:bldP spid="9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grpSp>
        <p:nvGrpSpPr>
          <p:cNvPr id="1254" name="Google Shape;1254;p35"/>
          <p:cNvGrpSpPr/>
          <p:nvPr/>
        </p:nvGrpSpPr>
        <p:grpSpPr>
          <a:xfrm>
            <a:off x="-641021" y="4238309"/>
            <a:ext cx="10426058" cy="1129732"/>
            <a:chOff x="-641021" y="4238309"/>
            <a:chExt cx="10426058" cy="1129732"/>
          </a:xfrm>
        </p:grpSpPr>
        <p:grpSp>
          <p:nvGrpSpPr>
            <p:cNvPr id="1255" name="Google Shape;1255;p35"/>
            <p:cNvGrpSpPr/>
            <p:nvPr/>
          </p:nvGrpSpPr>
          <p:grpSpPr>
            <a:xfrm>
              <a:off x="7147068" y="4634305"/>
              <a:ext cx="1015389" cy="155674"/>
              <a:chOff x="2872425" y="4514769"/>
              <a:chExt cx="1110200" cy="238325"/>
            </a:xfrm>
          </p:grpSpPr>
          <p:sp>
            <p:nvSpPr>
              <p:cNvPr id="1256" name="Google Shape;1256;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5"/>
            <p:cNvGrpSpPr/>
            <p:nvPr/>
          </p:nvGrpSpPr>
          <p:grpSpPr>
            <a:xfrm>
              <a:off x="8162443" y="4650955"/>
              <a:ext cx="1015389" cy="155674"/>
              <a:chOff x="2872425" y="4514769"/>
              <a:chExt cx="1110200" cy="238325"/>
            </a:xfrm>
          </p:grpSpPr>
          <p:sp>
            <p:nvSpPr>
              <p:cNvPr id="1270" name="Google Shape;1270;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5"/>
            <p:cNvGrpSpPr/>
            <p:nvPr/>
          </p:nvGrpSpPr>
          <p:grpSpPr>
            <a:xfrm>
              <a:off x="6131693" y="4634305"/>
              <a:ext cx="1015389" cy="155674"/>
              <a:chOff x="2872425" y="4514769"/>
              <a:chExt cx="1110200" cy="238325"/>
            </a:xfrm>
          </p:grpSpPr>
          <p:sp>
            <p:nvSpPr>
              <p:cNvPr id="1284" name="Google Shape;1284;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35"/>
            <p:cNvGrpSpPr/>
            <p:nvPr/>
          </p:nvGrpSpPr>
          <p:grpSpPr>
            <a:xfrm>
              <a:off x="1015368" y="4609355"/>
              <a:ext cx="1015389" cy="155674"/>
              <a:chOff x="2872425" y="4514769"/>
              <a:chExt cx="1110200" cy="238325"/>
            </a:xfrm>
          </p:grpSpPr>
          <p:sp>
            <p:nvSpPr>
              <p:cNvPr id="1298" name="Google Shape;1298;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35"/>
            <p:cNvGrpSpPr/>
            <p:nvPr/>
          </p:nvGrpSpPr>
          <p:grpSpPr>
            <a:xfrm>
              <a:off x="2030743" y="4626005"/>
              <a:ext cx="1015389" cy="155674"/>
              <a:chOff x="2872425" y="4514769"/>
              <a:chExt cx="1110200" cy="238325"/>
            </a:xfrm>
          </p:grpSpPr>
          <p:sp>
            <p:nvSpPr>
              <p:cNvPr id="1312" name="Google Shape;1312;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5"/>
            <p:cNvGrpSpPr/>
            <p:nvPr/>
          </p:nvGrpSpPr>
          <p:grpSpPr>
            <a:xfrm>
              <a:off x="-7" y="4609355"/>
              <a:ext cx="1015389" cy="155674"/>
              <a:chOff x="2872425" y="4514769"/>
              <a:chExt cx="1110200" cy="238325"/>
            </a:xfrm>
          </p:grpSpPr>
          <p:sp>
            <p:nvSpPr>
              <p:cNvPr id="1326" name="Google Shape;1326;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35"/>
            <p:cNvGrpSpPr/>
            <p:nvPr/>
          </p:nvGrpSpPr>
          <p:grpSpPr>
            <a:xfrm flipH="1">
              <a:off x="-641021" y="4743818"/>
              <a:ext cx="10426058" cy="624224"/>
              <a:chOff x="-641025" y="4591418"/>
              <a:chExt cx="10426058" cy="624224"/>
            </a:xfrm>
          </p:grpSpPr>
          <p:sp>
            <p:nvSpPr>
              <p:cNvPr id="1340" name="Google Shape;1340;p35"/>
              <p:cNvSpPr/>
              <p:nvPr/>
            </p:nvSpPr>
            <p:spPr>
              <a:xfrm>
                <a:off x="-641025" y="4591418"/>
                <a:ext cx="10426058" cy="579828"/>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5"/>
              <p:cNvSpPr/>
              <p:nvPr/>
            </p:nvSpPr>
            <p:spPr>
              <a:xfrm>
                <a:off x="-641025" y="4705313"/>
                <a:ext cx="10426058" cy="445222"/>
              </a:xfrm>
              <a:custGeom>
                <a:avLst/>
                <a:gdLst/>
                <a:ahLst/>
                <a:cxnLst/>
                <a:rect l="l" t="t" r="r" b="b"/>
                <a:pathLst>
                  <a:path w="285489" h="14161" extrusionOk="0">
                    <a:moveTo>
                      <a:pt x="104048" y="1"/>
                    </a:moveTo>
                    <a:cubicBezTo>
                      <a:pt x="83271" y="1"/>
                      <a:pt x="30927" y="5075"/>
                      <a:pt x="10150" y="5075"/>
                    </a:cubicBezTo>
                    <a:lnTo>
                      <a:pt x="0" y="5075"/>
                    </a:lnTo>
                    <a:lnTo>
                      <a:pt x="0" y="14161"/>
                    </a:lnTo>
                    <a:lnTo>
                      <a:pt x="285489" y="14161"/>
                    </a:lnTo>
                    <a:lnTo>
                      <a:pt x="285489" y="5075"/>
                    </a:lnTo>
                    <a:lnTo>
                      <a:pt x="261385" y="5075"/>
                    </a:lnTo>
                    <a:cubicBezTo>
                      <a:pt x="219354" y="5075"/>
                      <a:pt x="146079" y="1"/>
                      <a:pt x="1040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5"/>
              <p:cNvSpPr/>
              <p:nvPr/>
            </p:nvSpPr>
            <p:spPr>
              <a:xfrm>
                <a:off x="-641025" y="4883821"/>
                <a:ext cx="10426058" cy="331821"/>
              </a:xfrm>
              <a:custGeom>
                <a:avLst/>
                <a:gdLst/>
                <a:ahLst/>
                <a:cxnLst/>
                <a:rect l="l" t="t" r="r" b="b"/>
                <a:pathLst>
                  <a:path w="285489" h="9086" extrusionOk="0">
                    <a:moveTo>
                      <a:pt x="181441" y="0"/>
                    </a:moveTo>
                    <a:cubicBezTo>
                      <a:pt x="139418" y="0"/>
                      <a:pt x="66135" y="5075"/>
                      <a:pt x="24112" y="5075"/>
                    </a:cubicBezTo>
                    <a:lnTo>
                      <a:pt x="0" y="5075"/>
                    </a:lnTo>
                    <a:lnTo>
                      <a:pt x="0" y="9086"/>
                    </a:lnTo>
                    <a:lnTo>
                      <a:pt x="285489" y="9086"/>
                    </a:lnTo>
                    <a:lnTo>
                      <a:pt x="285489" y="5075"/>
                    </a:lnTo>
                    <a:lnTo>
                      <a:pt x="275339" y="5075"/>
                    </a:lnTo>
                    <a:cubicBezTo>
                      <a:pt x="254562" y="5075"/>
                      <a:pt x="202218" y="0"/>
                      <a:pt x="181441" y="0"/>
                    </a:cubicBezTo>
                    <a:close/>
                  </a:path>
                </a:pathLst>
              </a:custGeom>
              <a:solidFill>
                <a:srgbClr val="B2B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35"/>
            <p:cNvGrpSpPr/>
            <p:nvPr/>
          </p:nvGrpSpPr>
          <p:grpSpPr>
            <a:xfrm flipH="1">
              <a:off x="8632571" y="4243845"/>
              <a:ext cx="348504" cy="724039"/>
              <a:chOff x="252000" y="1393475"/>
              <a:chExt cx="262250" cy="544800"/>
            </a:xfrm>
          </p:grpSpPr>
          <p:sp>
            <p:nvSpPr>
              <p:cNvPr id="1344" name="Google Shape;1344;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35"/>
            <p:cNvGrpSpPr/>
            <p:nvPr/>
          </p:nvGrpSpPr>
          <p:grpSpPr>
            <a:xfrm flipH="1">
              <a:off x="479715" y="4238309"/>
              <a:ext cx="348504" cy="723876"/>
              <a:chOff x="252000" y="1393475"/>
              <a:chExt cx="262250" cy="544800"/>
            </a:xfrm>
          </p:grpSpPr>
          <p:sp>
            <p:nvSpPr>
              <p:cNvPr id="1357" name="Google Shape;1357;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35"/>
            <p:cNvGrpSpPr/>
            <p:nvPr/>
          </p:nvGrpSpPr>
          <p:grpSpPr>
            <a:xfrm flipH="1">
              <a:off x="5937042" y="4563514"/>
              <a:ext cx="135033" cy="280626"/>
              <a:chOff x="252000" y="1393475"/>
              <a:chExt cx="262250" cy="544800"/>
            </a:xfrm>
          </p:grpSpPr>
          <p:sp>
            <p:nvSpPr>
              <p:cNvPr id="1370" name="Google Shape;1370;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35"/>
            <p:cNvGrpSpPr/>
            <p:nvPr/>
          </p:nvGrpSpPr>
          <p:grpSpPr>
            <a:xfrm flipH="1">
              <a:off x="2504854" y="4843908"/>
              <a:ext cx="135033" cy="280463"/>
              <a:chOff x="252000" y="1393475"/>
              <a:chExt cx="262250" cy="544800"/>
            </a:xfrm>
          </p:grpSpPr>
          <p:sp>
            <p:nvSpPr>
              <p:cNvPr id="1383" name="Google Shape;1383;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35"/>
            <p:cNvGrpSpPr/>
            <p:nvPr/>
          </p:nvGrpSpPr>
          <p:grpSpPr>
            <a:xfrm flipH="1">
              <a:off x="3676818" y="4937282"/>
              <a:ext cx="106080" cy="220372"/>
              <a:chOff x="252000" y="1393475"/>
              <a:chExt cx="262250" cy="544800"/>
            </a:xfrm>
          </p:grpSpPr>
          <p:sp>
            <p:nvSpPr>
              <p:cNvPr id="1396" name="Google Shape;1396;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35"/>
            <p:cNvGrpSpPr/>
            <p:nvPr/>
          </p:nvGrpSpPr>
          <p:grpSpPr>
            <a:xfrm flipH="1">
              <a:off x="4965190" y="4865151"/>
              <a:ext cx="106080" cy="220372"/>
              <a:chOff x="252000" y="1393475"/>
              <a:chExt cx="262250" cy="544800"/>
            </a:xfrm>
          </p:grpSpPr>
          <p:sp>
            <p:nvSpPr>
              <p:cNvPr id="1409" name="Google Shape;1409;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35"/>
            <p:cNvGrpSpPr/>
            <p:nvPr/>
          </p:nvGrpSpPr>
          <p:grpSpPr>
            <a:xfrm flipH="1">
              <a:off x="8076620" y="4828142"/>
              <a:ext cx="233537" cy="109139"/>
              <a:chOff x="1627275" y="4986875"/>
              <a:chExt cx="459900" cy="214925"/>
            </a:xfrm>
          </p:grpSpPr>
          <p:sp>
            <p:nvSpPr>
              <p:cNvPr id="1422" name="Google Shape;1422;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35"/>
            <p:cNvGrpSpPr/>
            <p:nvPr/>
          </p:nvGrpSpPr>
          <p:grpSpPr>
            <a:xfrm flipH="1">
              <a:off x="2059497" y="5075968"/>
              <a:ext cx="194584" cy="90913"/>
              <a:chOff x="1627275" y="4986875"/>
              <a:chExt cx="459900" cy="214925"/>
            </a:xfrm>
          </p:grpSpPr>
          <p:sp>
            <p:nvSpPr>
              <p:cNvPr id="1428" name="Google Shape;1428;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35"/>
            <p:cNvGrpSpPr/>
            <p:nvPr/>
          </p:nvGrpSpPr>
          <p:grpSpPr>
            <a:xfrm flipH="1">
              <a:off x="3930852" y="5035625"/>
              <a:ext cx="135027" cy="63080"/>
              <a:chOff x="1627275" y="4986875"/>
              <a:chExt cx="459900" cy="214925"/>
            </a:xfrm>
          </p:grpSpPr>
          <p:sp>
            <p:nvSpPr>
              <p:cNvPr id="1434" name="Google Shape;1434;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9" name="Google Shape;1439;p35"/>
            <p:cNvSpPr/>
            <p:nvPr/>
          </p:nvSpPr>
          <p:spPr>
            <a:xfrm rot="1327194" flipH="1">
              <a:off x="147930" y="4794901"/>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rot="1327194" flipH="1">
              <a:off x="1607055" y="4897952"/>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rot="1327194" flipH="1">
              <a:off x="3126180" y="4794898"/>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35"/>
          <p:cNvSpPr/>
          <p:nvPr/>
        </p:nvSpPr>
        <p:spPr>
          <a:xfrm flipH="1">
            <a:off x="312880" y="3017933"/>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flipH="1">
            <a:off x="8339255" y="1971058"/>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723010" y="1797572"/>
            <a:ext cx="7973137" cy="25923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97F43137-FF2C-D7A1-A5F9-F37FF951E5BD}"/>
              </a:ext>
            </a:extLst>
          </p:cNvPr>
          <p:cNvSpPr txBox="1"/>
          <p:nvPr/>
        </p:nvSpPr>
        <p:spPr>
          <a:xfrm>
            <a:off x="367107" y="794602"/>
            <a:ext cx="8409787" cy="400110"/>
          </a:xfrm>
          <a:prstGeom prst="rect">
            <a:avLst/>
          </a:prstGeom>
          <a:noFill/>
        </p:spPr>
        <p:txBody>
          <a:bodyPr wrap="square" rtlCol="0">
            <a:spAutoFit/>
          </a:bodyPr>
          <a:lstStyle/>
          <a:p>
            <a:r>
              <a:rPr lang="en-US" sz="2000" b="1">
                <a:solidFill>
                  <a:schemeClr val="tx1"/>
                </a:solidFill>
                <a:latin typeface="Arial" panose="020B0604020202020204" pitchFamily="34" charset="0"/>
                <a:cs typeface="Arial" panose="020B0604020202020204" pitchFamily="34" charset="0"/>
              </a:rPr>
              <a:t>Các em hãy đọc đoạn văn trong SHS tr.79, 80 và trả lời các câu hỏi.</a:t>
            </a:r>
          </a:p>
        </p:txBody>
      </p:sp>
      <p:sp>
        <p:nvSpPr>
          <p:cNvPr id="221" name="TextBox 220">
            <a:extLst>
              <a:ext uri="{FF2B5EF4-FFF2-40B4-BE49-F238E27FC236}">
                <a16:creationId xmlns:a16="http://schemas.microsoft.com/office/drawing/2014/main" id="{199E68E8-AFFC-22BB-B9C2-975FF49FD595}"/>
              </a:ext>
            </a:extLst>
          </p:cNvPr>
          <p:cNvSpPr txBox="1"/>
          <p:nvPr/>
        </p:nvSpPr>
        <p:spPr>
          <a:xfrm>
            <a:off x="806011" y="1197715"/>
            <a:ext cx="7818396" cy="3631763"/>
          </a:xfrm>
          <a:prstGeom prst="rect">
            <a:avLst/>
          </a:prstGeom>
          <a:noFill/>
        </p:spPr>
        <p:txBody>
          <a:bodyPr wrap="square" rtlCol="0">
            <a:spAutoFit/>
          </a:bodyPr>
          <a:lstStyle/>
          <a:p>
            <a:pPr algn="ctr">
              <a:lnSpc>
                <a:spcPct val="150000"/>
              </a:lnSpc>
              <a:spcAft>
                <a:spcPts val="1200"/>
              </a:spcAft>
            </a:pPr>
            <a:r>
              <a:rPr lang="en-US" sz="2000" b="1" u="sng">
                <a:latin typeface="Arial" panose="020B0604020202020204" pitchFamily="34" charset="0"/>
                <a:cs typeface="Arial" panose="020B0604020202020204" pitchFamily="34" charset="0"/>
              </a:rPr>
              <a:t>Đoạn văn 1</a:t>
            </a:r>
            <a:r>
              <a:rPr lang="en-US" sz="2000" u="sng">
                <a:latin typeface="Arial" panose="020B0604020202020204" pitchFamily="34" charset="0"/>
                <a:cs typeface="Arial" panose="020B0604020202020204" pitchFamily="34" charset="0"/>
              </a:rPr>
              <a:t>:</a:t>
            </a:r>
          </a:p>
          <a:p>
            <a:pPr algn="just">
              <a:lnSpc>
                <a:spcPct val="150000"/>
              </a:lnSpc>
              <a:spcAft>
                <a:spcPts val="1200"/>
              </a:spcAft>
            </a:pP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Ngày xưa, muôn loài sống trong rừng già tối tăm, ẩm ướt. Gõ kiến được giao nhiệm vụ đến các nhà hỏi xem ai có thể đi tìm mặt trời. Gõ kiến gõ cửa nhà công, công mải múa. Gõ cửa nhà liếu đi</a:t>
            </a:r>
            <a:r>
              <a:rPr lang="en-US" sz="2000">
                <a:latin typeface="Arial" panose="020B0604020202020204" pitchFamily="34" charset="0"/>
                <a:cs typeface="Arial" panose="020B0604020202020204" pitchFamily="34" charset="0"/>
              </a:rPr>
              <a:t>ế</a:t>
            </a:r>
            <a:r>
              <a:rPr lang="vi-VN" sz="2000">
                <a:latin typeface="Arial" panose="020B0604020202020204" pitchFamily="34" charset="0"/>
                <a:cs typeface="Arial" panose="020B0604020202020204" pitchFamily="34" charset="0"/>
              </a:rPr>
              <a:t>u, liếu điếu bận cãi nhau. Gõ cửa nhà chích choè, chích choè mải h</a:t>
            </a:r>
            <a:r>
              <a:rPr lang="en-US" sz="2000">
                <a:latin typeface="Arial" panose="020B0604020202020204" pitchFamily="34" charset="0"/>
                <a:cs typeface="Arial" panose="020B0604020202020204" pitchFamily="34" charset="0"/>
              </a:rPr>
              <a:t>ó</a:t>
            </a:r>
            <a:r>
              <a:rPr lang="vi-VN" sz="2000">
                <a:latin typeface="Arial" panose="020B0604020202020204" pitchFamily="34" charset="0"/>
                <a:cs typeface="Arial" panose="020B0604020202020204" pitchFamily="34" charset="0"/>
              </a:rPr>
              <a:t>t... Chỉ có gà trống nhận lời đi tìm mặt trời.</a:t>
            </a:r>
            <a:endParaRPr lang="en-US" sz="2000">
              <a:latin typeface="Arial" panose="020B0604020202020204" pitchFamily="34" charset="0"/>
              <a:cs typeface="Arial" panose="020B0604020202020204" pitchFamily="34" charset="0"/>
            </a:endParaRPr>
          </a:p>
          <a:p>
            <a:pPr algn="just">
              <a:lnSpc>
                <a:spcPct val="150000"/>
              </a:lnSpc>
              <a:spcAft>
                <a:spcPts val="1200"/>
              </a:spcAft>
            </a:pPr>
            <a:r>
              <a:rPr lang="en-US" sz="2000" i="1">
                <a:latin typeface="Arial" panose="020B0604020202020204" pitchFamily="34" charset="0"/>
                <a:cs typeface="Arial" panose="020B0604020202020204" pitchFamily="34" charset="0"/>
              </a:rPr>
              <a:t>                                                                             </a:t>
            </a:r>
            <a:endParaRPr lang="en-US" sz="2000">
              <a:latin typeface="Arial" panose="020B0604020202020204" pitchFamily="34" charset="0"/>
              <a:cs typeface="Arial" panose="020B0604020202020204" pitchFamily="34" charset="0"/>
            </a:endParaRPr>
          </a:p>
        </p:txBody>
      </p:sp>
      <p:sp>
        <p:nvSpPr>
          <p:cNvPr id="223" name="TextBox 11">
            <a:extLst>
              <a:ext uri="{FF2B5EF4-FFF2-40B4-BE49-F238E27FC236}">
                <a16:creationId xmlns:a16="http://schemas.microsoft.com/office/drawing/2014/main" id="{27DF2B8C-8F3D-55D7-8C03-55D41324E176}"/>
              </a:ext>
            </a:extLst>
          </p:cNvPr>
          <p:cNvSpPr txBox="1"/>
          <p:nvPr/>
        </p:nvSpPr>
        <p:spPr>
          <a:xfrm>
            <a:off x="2599226" y="76551"/>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1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ipe(down)">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500"/>
                                        <p:tgtEl>
                                          <p:spTgt spid="2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0" grpId="0"/>
      <p:bldP spid="2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grpSp>
        <p:nvGrpSpPr>
          <p:cNvPr id="1254" name="Google Shape;1254;p35"/>
          <p:cNvGrpSpPr/>
          <p:nvPr/>
        </p:nvGrpSpPr>
        <p:grpSpPr>
          <a:xfrm>
            <a:off x="-641021" y="4238309"/>
            <a:ext cx="10426058" cy="1129732"/>
            <a:chOff x="-641021" y="4238309"/>
            <a:chExt cx="10426058" cy="1129732"/>
          </a:xfrm>
        </p:grpSpPr>
        <p:grpSp>
          <p:nvGrpSpPr>
            <p:cNvPr id="1255" name="Google Shape;1255;p35"/>
            <p:cNvGrpSpPr/>
            <p:nvPr/>
          </p:nvGrpSpPr>
          <p:grpSpPr>
            <a:xfrm>
              <a:off x="7147068" y="4634305"/>
              <a:ext cx="1015389" cy="155674"/>
              <a:chOff x="2872425" y="4514769"/>
              <a:chExt cx="1110200" cy="238325"/>
            </a:xfrm>
          </p:grpSpPr>
          <p:sp>
            <p:nvSpPr>
              <p:cNvPr id="1256" name="Google Shape;1256;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5"/>
            <p:cNvGrpSpPr/>
            <p:nvPr/>
          </p:nvGrpSpPr>
          <p:grpSpPr>
            <a:xfrm>
              <a:off x="8162443" y="4650955"/>
              <a:ext cx="1015389" cy="155674"/>
              <a:chOff x="2872425" y="4514769"/>
              <a:chExt cx="1110200" cy="238325"/>
            </a:xfrm>
          </p:grpSpPr>
          <p:sp>
            <p:nvSpPr>
              <p:cNvPr id="1270" name="Google Shape;1270;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5"/>
            <p:cNvGrpSpPr/>
            <p:nvPr/>
          </p:nvGrpSpPr>
          <p:grpSpPr>
            <a:xfrm>
              <a:off x="6131693" y="4634305"/>
              <a:ext cx="1015389" cy="155674"/>
              <a:chOff x="2872425" y="4514769"/>
              <a:chExt cx="1110200" cy="238325"/>
            </a:xfrm>
          </p:grpSpPr>
          <p:sp>
            <p:nvSpPr>
              <p:cNvPr id="1284" name="Google Shape;1284;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35"/>
            <p:cNvGrpSpPr/>
            <p:nvPr/>
          </p:nvGrpSpPr>
          <p:grpSpPr>
            <a:xfrm>
              <a:off x="1015368" y="4609355"/>
              <a:ext cx="1015389" cy="155674"/>
              <a:chOff x="2872425" y="4514769"/>
              <a:chExt cx="1110200" cy="238325"/>
            </a:xfrm>
          </p:grpSpPr>
          <p:sp>
            <p:nvSpPr>
              <p:cNvPr id="1298" name="Google Shape;1298;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35"/>
            <p:cNvGrpSpPr/>
            <p:nvPr/>
          </p:nvGrpSpPr>
          <p:grpSpPr>
            <a:xfrm>
              <a:off x="2030743" y="4626005"/>
              <a:ext cx="1015389" cy="155674"/>
              <a:chOff x="2872425" y="4514769"/>
              <a:chExt cx="1110200" cy="238325"/>
            </a:xfrm>
          </p:grpSpPr>
          <p:sp>
            <p:nvSpPr>
              <p:cNvPr id="1312" name="Google Shape;1312;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5"/>
            <p:cNvGrpSpPr/>
            <p:nvPr/>
          </p:nvGrpSpPr>
          <p:grpSpPr>
            <a:xfrm>
              <a:off x="-7" y="4609355"/>
              <a:ext cx="1015389" cy="155674"/>
              <a:chOff x="2872425" y="4514769"/>
              <a:chExt cx="1110200" cy="238325"/>
            </a:xfrm>
          </p:grpSpPr>
          <p:sp>
            <p:nvSpPr>
              <p:cNvPr id="1326" name="Google Shape;1326;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35"/>
            <p:cNvGrpSpPr/>
            <p:nvPr/>
          </p:nvGrpSpPr>
          <p:grpSpPr>
            <a:xfrm flipH="1">
              <a:off x="-641021" y="4743818"/>
              <a:ext cx="10426058" cy="624224"/>
              <a:chOff x="-641025" y="4591418"/>
              <a:chExt cx="10426058" cy="624224"/>
            </a:xfrm>
          </p:grpSpPr>
          <p:sp>
            <p:nvSpPr>
              <p:cNvPr id="1340" name="Google Shape;1340;p35"/>
              <p:cNvSpPr/>
              <p:nvPr/>
            </p:nvSpPr>
            <p:spPr>
              <a:xfrm>
                <a:off x="-641025" y="4591418"/>
                <a:ext cx="10426058" cy="579828"/>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5"/>
              <p:cNvSpPr/>
              <p:nvPr/>
            </p:nvSpPr>
            <p:spPr>
              <a:xfrm>
                <a:off x="-641025" y="4705313"/>
                <a:ext cx="10426058" cy="445222"/>
              </a:xfrm>
              <a:custGeom>
                <a:avLst/>
                <a:gdLst/>
                <a:ahLst/>
                <a:cxnLst/>
                <a:rect l="l" t="t" r="r" b="b"/>
                <a:pathLst>
                  <a:path w="285489" h="14161" extrusionOk="0">
                    <a:moveTo>
                      <a:pt x="104048" y="1"/>
                    </a:moveTo>
                    <a:cubicBezTo>
                      <a:pt x="83271" y="1"/>
                      <a:pt x="30927" y="5075"/>
                      <a:pt x="10150" y="5075"/>
                    </a:cubicBezTo>
                    <a:lnTo>
                      <a:pt x="0" y="5075"/>
                    </a:lnTo>
                    <a:lnTo>
                      <a:pt x="0" y="14161"/>
                    </a:lnTo>
                    <a:lnTo>
                      <a:pt x="285489" y="14161"/>
                    </a:lnTo>
                    <a:lnTo>
                      <a:pt x="285489" y="5075"/>
                    </a:lnTo>
                    <a:lnTo>
                      <a:pt x="261385" y="5075"/>
                    </a:lnTo>
                    <a:cubicBezTo>
                      <a:pt x="219354" y="5075"/>
                      <a:pt x="146079" y="1"/>
                      <a:pt x="1040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5"/>
              <p:cNvSpPr/>
              <p:nvPr/>
            </p:nvSpPr>
            <p:spPr>
              <a:xfrm>
                <a:off x="-641025" y="4883821"/>
                <a:ext cx="10426058" cy="331821"/>
              </a:xfrm>
              <a:custGeom>
                <a:avLst/>
                <a:gdLst/>
                <a:ahLst/>
                <a:cxnLst/>
                <a:rect l="l" t="t" r="r" b="b"/>
                <a:pathLst>
                  <a:path w="285489" h="9086" extrusionOk="0">
                    <a:moveTo>
                      <a:pt x="181441" y="0"/>
                    </a:moveTo>
                    <a:cubicBezTo>
                      <a:pt x="139418" y="0"/>
                      <a:pt x="66135" y="5075"/>
                      <a:pt x="24112" y="5075"/>
                    </a:cubicBezTo>
                    <a:lnTo>
                      <a:pt x="0" y="5075"/>
                    </a:lnTo>
                    <a:lnTo>
                      <a:pt x="0" y="9086"/>
                    </a:lnTo>
                    <a:lnTo>
                      <a:pt x="285489" y="9086"/>
                    </a:lnTo>
                    <a:lnTo>
                      <a:pt x="285489" y="5075"/>
                    </a:lnTo>
                    <a:lnTo>
                      <a:pt x="275339" y="5075"/>
                    </a:lnTo>
                    <a:cubicBezTo>
                      <a:pt x="254562" y="5075"/>
                      <a:pt x="202218" y="0"/>
                      <a:pt x="181441" y="0"/>
                    </a:cubicBezTo>
                    <a:close/>
                  </a:path>
                </a:pathLst>
              </a:custGeom>
              <a:solidFill>
                <a:srgbClr val="B2B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35"/>
            <p:cNvGrpSpPr/>
            <p:nvPr/>
          </p:nvGrpSpPr>
          <p:grpSpPr>
            <a:xfrm flipH="1">
              <a:off x="8632571" y="4243845"/>
              <a:ext cx="348504" cy="724039"/>
              <a:chOff x="252000" y="1393475"/>
              <a:chExt cx="262250" cy="544800"/>
            </a:xfrm>
          </p:grpSpPr>
          <p:sp>
            <p:nvSpPr>
              <p:cNvPr id="1344" name="Google Shape;1344;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35"/>
            <p:cNvGrpSpPr/>
            <p:nvPr/>
          </p:nvGrpSpPr>
          <p:grpSpPr>
            <a:xfrm flipH="1">
              <a:off x="479715" y="4238309"/>
              <a:ext cx="348504" cy="723876"/>
              <a:chOff x="252000" y="1393475"/>
              <a:chExt cx="262250" cy="544800"/>
            </a:xfrm>
          </p:grpSpPr>
          <p:sp>
            <p:nvSpPr>
              <p:cNvPr id="1357" name="Google Shape;1357;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35"/>
            <p:cNvGrpSpPr/>
            <p:nvPr/>
          </p:nvGrpSpPr>
          <p:grpSpPr>
            <a:xfrm flipH="1">
              <a:off x="5937042" y="4563514"/>
              <a:ext cx="135033" cy="280626"/>
              <a:chOff x="252000" y="1393475"/>
              <a:chExt cx="262250" cy="544800"/>
            </a:xfrm>
          </p:grpSpPr>
          <p:sp>
            <p:nvSpPr>
              <p:cNvPr id="1370" name="Google Shape;1370;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35"/>
            <p:cNvGrpSpPr/>
            <p:nvPr/>
          </p:nvGrpSpPr>
          <p:grpSpPr>
            <a:xfrm flipH="1">
              <a:off x="2504854" y="4843908"/>
              <a:ext cx="135033" cy="280463"/>
              <a:chOff x="252000" y="1393475"/>
              <a:chExt cx="262250" cy="544800"/>
            </a:xfrm>
          </p:grpSpPr>
          <p:sp>
            <p:nvSpPr>
              <p:cNvPr id="1383" name="Google Shape;1383;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35"/>
            <p:cNvGrpSpPr/>
            <p:nvPr/>
          </p:nvGrpSpPr>
          <p:grpSpPr>
            <a:xfrm flipH="1">
              <a:off x="3676818" y="4937282"/>
              <a:ext cx="106080" cy="220372"/>
              <a:chOff x="252000" y="1393475"/>
              <a:chExt cx="262250" cy="544800"/>
            </a:xfrm>
          </p:grpSpPr>
          <p:sp>
            <p:nvSpPr>
              <p:cNvPr id="1396" name="Google Shape;1396;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35"/>
            <p:cNvGrpSpPr/>
            <p:nvPr/>
          </p:nvGrpSpPr>
          <p:grpSpPr>
            <a:xfrm flipH="1">
              <a:off x="4965190" y="4865151"/>
              <a:ext cx="106080" cy="220372"/>
              <a:chOff x="252000" y="1393475"/>
              <a:chExt cx="262250" cy="544800"/>
            </a:xfrm>
          </p:grpSpPr>
          <p:sp>
            <p:nvSpPr>
              <p:cNvPr id="1409" name="Google Shape;1409;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35"/>
            <p:cNvGrpSpPr/>
            <p:nvPr/>
          </p:nvGrpSpPr>
          <p:grpSpPr>
            <a:xfrm flipH="1">
              <a:off x="8076620" y="4828142"/>
              <a:ext cx="233537" cy="109139"/>
              <a:chOff x="1627275" y="4986875"/>
              <a:chExt cx="459900" cy="214925"/>
            </a:xfrm>
          </p:grpSpPr>
          <p:sp>
            <p:nvSpPr>
              <p:cNvPr id="1422" name="Google Shape;1422;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35"/>
            <p:cNvGrpSpPr/>
            <p:nvPr/>
          </p:nvGrpSpPr>
          <p:grpSpPr>
            <a:xfrm flipH="1">
              <a:off x="2059497" y="5075968"/>
              <a:ext cx="194584" cy="90913"/>
              <a:chOff x="1627275" y="4986875"/>
              <a:chExt cx="459900" cy="214925"/>
            </a:xfrm>
          </p:grpSpPr>
          <p:sp>
            <p:nvSpPr>
              <p:cNvPr id="1428" name="Google Shape;1428;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35"/>
            <p:cNvGrpSpPr/>
            <p:nvPr/>
          </p:nvGrpSpPr>
          <p:grpSpPr>
            <a:xfrm flipH="1">
              <a:off x="3930852" y="5035625"/>
              <a:ext cx="135027" cy="63080"/>
              <a:chOff x="1627275" y="4986875"/>
              <a:chExt cx="459900" cy="214925"/>
            </a:xfrm>
          </p:grpSpPr>
          <p:sp>
            <p:nvSpPr>
              <p:cNvPr id="1434" name="Google Shape;1434;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9" name="Google Shape;1439;p35"/>
            <p:cNvSpPr/>
            <p:nvPr/>
          </p:nvSpPr>
          <p:spPr>
            <a:xfrm rot="1327194" flipH="1">
              <a:off x="147930" y="4794901"/>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rot="1327194" flipH="1">
              <a:off x="1607055" y="4897952"/>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rot="1327194" flipH="1">
              <a:off x="3126180" y="4794898"/>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35"/>
          <p:cNvSpPr/>
          <p:nvPr/>
        </p:nvSpPr>
        <p:spPr>
          <a:xfrm flipH="1">
            <a:off x="312880" y="3017933"/>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flipH="1">
            <a:off x="8339255" y="1971058"/>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367107" y="2090056"/>
            <a:ext cx="8449283" cy="272699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97F43137-FF2C-D7A1-A5F9-F37FF951E5BD}"/>
              </a:ext>
            </a:extLst>
          </p:cNvPr>
          <p:cNvSpPr txBox="1"/>
          <p:nvPr/>
        </p:nvSpPr>
        <p:spPr>
          <a:xfrm>
            <a:off x="367107" y="745615"/>
            <a:ext cx="8409787" cy="872034"/>
          </a:xfrm>
          <a:prstGeom prst="rect">
            <a:avLst/>
          </a:prstGeom>
          <a:noFill/>
        </p:spPr>
        <p:txBody>
          <a:bodyPr wrap="square" rtlCol="0">
            <a:spAutoFit/>
          </a:bodyPr>
          <a:lstStyle/>
          <a:p>
            <a:pPr>
              <a:lnSpc>
                <a:spcPct val="150000"/>
              </a:lnSpc>
            </a:pPr>
            <a:r>
              <a:rPr lang="vi-VN" sz="1800" b="1">
                <a:solidFill>
                  <a:schemeClr val="tx1"/>
                </a:solidFill>
                <a:latin typeface="Arial" panose="020B0604020202020204" pitchFamily="34" charset="0"/>
                <a:cs typeface="Arial" panose="020B0604020202020204" pitchFamily="34" charset="0"/>
              </a:rPr>
              <a:t>a. Đoạn văn tưởng tượng dưới đây được viết thêm những gì so với đoạn văn của Vũ Tú Nam?</a:t>
            </a:r>
            <a:endParaRPr lang="en-US" sz="1800" b="1">
              <a:solidFill>
                <a:schemeClr val="tx1"/>
              </a:solidFill>
              <a:latin typeface="Arial" panose="020B06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199E68E8-AFFC-22BB-B9C2-975FF49FD595}"/>
              </a:ext>
            </a:extLst>
          </p:cNvPr>
          <p:cNvSpPr txBox="1"/>
          <p:nvPr/>
        </p:nvSpPr>
        <p:spPr>
          <a:xfrm>
            <a:off x="393775" y="1557132"/>
            <a:ext cx="8375416" cy="3154710"/>
          </a:xfrm>
          <a:prstGeom prst="rect">
            <a:avLst/>
          </a:prstGeom>
          <a:noFill/>
        </p:spPr>
        <p:txBody>
          <a:bodyPr wrap="square" rtlCol="0">
            <a:spAutoFit/>
          </a:bodyPr>
          <a:lstStyle/>
          <a:p>
            <a:pPr algn="ctr">
              <a:lnSpc>
                <a:spcPct val="150000"/>
              </a:lnSpc>
              <a:spcAft>
                <a:spcPts val="1200"/>
              </a:spcAft>
            </a:pPr>
            <a:r>
              <a:rPr lang="en-US" sz="1800" b="1" u="sng">
                <a:latin typeface="Arial" panose="020B0604020202020204" pitchFamily="34" charset="0"/>
                <a:cs typeface="Arial" panose="020B0604020202020204" pitchFamily="34" charset="0"/>
              </a:rPr>
              <a:t>Đoạn văn 2</a:t>
            </a:r>
            <a:r>
              <a:rPr lang="en-US" sz="1800" u="sng">
                <a:latin typeface="Arial" panose="020B0604020202020204" pitchFamily="34" charset="0"/>
                <a:cs typeface="Arial" panose="020B0604020202020204" pitchFamily="34" charset="0"/>
              </a:rPr>
              <a:t>:</a:t>
            </a:r>
          </a:p>
          <a:p>
            <a:pPr algn="just">
              <a:lnSpc>
                <a:spcPct val="150000"/>
              </a:lnSpc>
              <a:spcAft>
                <a:spcPts val="1200"/>
              </a:spcAft>
            </a:pPr>
            <a:r>
              <a:rPr lang="vi-VN" sz="1800">
                <a:latin typeface="Arial" panose="020B0604020202020204" pitchFamily="34" charset="0"/>
                <a:cs typeface="Arial" panose="020B0604020202020204" pitchFamily="34" charset="0"/>
              </a:rPr>
              <a:t>Ngày xưa, muôn loài sống trong rừng già tối tăm, ẩm ướt. Gõ kiến được giao nhiệm vụ đến các nhà hỏi xem ai có thể đi tìm mặt trời. Gõ kiến gõ cửa nhà công, công mải múa, chỉ trả lời: “Tớ còn bận tập múa”. Gõ kiến đến nhà liếu điếu, liếu điếu bận cãi nhau. Gõ kiến gõ cửa nhà chích choè, chích choè liến thoắng: “Tớ còn bận luyện giọng. Với lại, đường xa vạn dặm, tớ thì bé nhỏ, chân yếu cánh mềm, làm sao mà đi được!”. Chỉ có gà trống nhận lời đi tìm mặt trời.                                                                             </a:t>
            </a:r>
            <a:r>
              <a:rPr lang="en-US" sz="1800" i="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sp>
        <p:nvSpPr>
          <p:cNvPr id="196" name="TextBox 11">
            <a:extLst>
              <a:ext uri="{FF2B5EF4-FFF2-40B4-BE49-F238E27FC236}">
                <a16:creationId xmlns:a16="http://schemas.microsoft.com/office/drawing/2014/main" id="{27DF2B8C-8F3D-55D7-8C03-55D41324E176}"/>
              </a:ext>
            </a:extLst>
          </p:cNvPr>
          <p:cNvSpPr txBox="1"/>
          <p:nvPr/>
        </p:nvSpPr>
        <p:spPr>
          <a:xfrm>
            <a:off x="2577757" y="99096"/>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1 </a:t>
            </a:r>
          </a:p>
        </p:txBody>
      </p:sp>
    </p:spTree>
    <p:extLst>
      <p:ext uri="{BB962C8B-B14F-4D97-AF65-F5344CB8AC3E}">
        <p14:creationId xmlns:p14="http://schemas.microsoft.com/office/powerpoint/2010/main" val="65145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ipe(left)">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1"/>
                                        </p:tgtEl>
                                        <p:attrNameLst>
                                          <p:attrName>style.visibility</p:attrName>
                                        </p:attrNameLst>
                                      </p:cBhvr>
                                      <p:to>
                                        <p:strVal val="visible"/>
                                      </p:to>
                                    </p:set>
                                    <p:animEffect transition="in" filter="fade">
                                      <p:cBhvr>
                                        <p:cTn id="15"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0" grpId="0"/>
      <p:bldP spid="2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grpSp>
        <p:nvGrpSpPr>
          <p:cNvPr id="1254" name="Google Shape;1254;p35"/>
          <p:cNvGrpSpPr/>
          <p:nvPr/>
        </p:nvGrpSpPr>
        <p:grpSpPr>
          <a:xfrm>
            <a:off x="-641021" y="4238309"/>
            <a:ext cx="10426058" cy="1129732"/>
            <a:chOff x="-641021" y="4238309"/>
            <a:chExt cx="10426058" cy="1129732"/>
          </a:xfrm>
        </p:grpSpPr>
        <p:grpSp>
          <p:nvGrpSpPr>
            <p:cNvPr id="1255" name="Google Shape;1255;p35"/>
            <p:cNvGrpSpPr/>
            <p:nvPr/>
          </p:nvGrpSpPr>
          <p:grpSpPr>
            <a:xfrm>
              <a:off x="7147068" y="4634305"/>
              <a:ext cx="1015389" cy="155674"/>
              <a:chOff x="2872425" y="4514769"/>
              <a:chExt cx="1110200" cy="238325"/>
            </a:xfrm>
          </p:grpSpPr>
          <p:sp>
            <p:nvSpPr>
              <p:cNvPr id="1256" name="Google Shape;1256;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5"/>
            <p:cNvGrpSpPr/>
            <p:nvPr/>
          </p:nvGrpSpPr>
          <p:grpSpPr>
            <a:xfrm>
              <a:off x="8162443" y="4650955"/>
              <a:ext cx="1015389" cy="155674"/>
              <a:chOff x="2872425" y="4514769"/>
              <a:chExt cx="1110200" cy="238325"/>
            </a:xfrm>
          </p:grpSpPr>
          <p:sp>
            <p:nvSpPr>
              <p:cNvPr id="1270" name="Google Shape;1270;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5"/>
            <p:cNvGrpSpPr/>
            <p:nvPr/>
          </p:nvGrpSpPr>
          <p:grpSpPr>
            <a:xfrm>
              <a:off x="6131693" y="4634305"/>
              <a:ext cx="1015389" cy="155674"/>
              <a:chOff x="2872425" y="4514769"/>
              <a:chExt cx="1110200" cy="238325"/>
            </a:xfrm>
          </p:grpSpPr>
          <p:sp>
            <p:nvSpPr>
              <p:cNvPr id="1284" name="Google Shape;1284;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35"/>
            <p:cNvGrpSpPr/>
            <p:nvPr/>
          </p:nvGrpSpPr>
          <p:grpSpPr>
            <a:xfrm>
              <a:off x="1015368" y="4609355"/>
              <a:ext cx="1015389" cy="155674"/>
              <a:chOff x="2872425" y="4514769"/>
              <a:chExt cx="1110200" cy="238325"/>
            </a:xfrm>
          </p:grpSpPr>
          <p:sp>
            <p:nvSpPr>
              <p:cNvPr id="1298" name="Google Shape;1298;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35"/>
            <p:cNvGrpSpPr/>
            <p:nvPr/>
          </p:nvGrpSpPr>
          <p:grpSpPr>
            <a:xfrm>
              <a:off x="2030743" y="4626005"/>
              <a:ext cx="1015389" cy="155674"/>
              <a:chOff x="2872425" y="4514769"/>
              <a:chExt cx="1110200" cy="238325"/>
            </a:xfrm>
          </p:grpSpPr>
          <p:sp>
            <p:nvSpPr>
              <p:cNvPr id="1312" name="Google Shape;1312;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5"/>
            <p:cNvGrpSpPr/>
            <p:nvPr/>
          </p:nvGrpSpPr>
          <p:grpSpPr>
            <a:xfrm>
              <a:off x="-7" y="4609355"/>
              <a:ext cx="1015389" cy="155674"/>
              <a:chOff x="2872425" y="4514769"/>
              <a:chExt cx="1110200" cy="238325"/>
            </a:xfrm>
          </p:grpSpPr>
          <p:sp>
            <p:nvSpPr>
              <p:cNvPr id="1326" name="Google Shape;1326;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35"/>
            <p:cNvGrpSpPr/>
            <p:nvPr/>
          </p:nvGrpSpPr>
          <p:grpSpPr>
            <a:xfrm flipH="1">
              <a:off x="-641021" y="4743818"/>
              <a:ext cx="10426058" cy="624224"/>
              <a:chOff x="-641025" y="4591418"/>
              <a:chExt cx="10426058" cy="624224"/>
            </a:xfrm>
          </p:grpSpPr>
          <p:sp>
            <p:nvSpPr>
              <p:cNvPr id="1340" name="Google Shape;1340;p35"/>
              <p:cNvSpPr/>
              <p:nvPr/>
            </p:nvSpPr>
            <p:spPr>
              <a:xfrm>
                <a:off x="-641025" y="4591418"/>
                <a:ext cx="10426058" cy="579828"/>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5"/>
              <p:cNvSpPr/>
              <p:nvPr/>
            </p:nvSpPr>
            <p:spPr>
              <a:xfrm>
                <a:off x="-641025" y="4705313"/>
                <a:ext cx="10426058" cy="445222"/>
              </a:xfrm>
              <a:custGeom>
                <a:avLst/>
                <a:gdLst/>
                <a:ahLst/>
                <a:cxnLst/>
                <a:rect l="l" t="t" r="r" b="b"/>
                <a:pathLst>
                  <a:path w="285489" h="14161" extrusionOk="0">
                    <a:moveTo>
                      <a:pt x="104048" y="1"/>
                    </a:moveTo>
                    <a:cubicBezTo>
                      <a:pt x="83271" y="1"/>
                      <a:pt x="30927" y="5075"/>
                      <a:pt x="10150" y="5075"/>
                    </a:cubicBezTo>
                    <a:lnTo>
                      <a:pt x="0" y="5075"/>
                    </a:lnTo>
                    <a:lnTo>
                      <a:pt x="0" y="14161"/>
                    </a:lnTo>
                    <a:lnTo>
                      <a:pt x="285489" y="14161"/>
                    </a:lnTo>
                    <a:lnTo>
                      <a:pt x="285489" y="5075"/>
                    </a:lnTo>
                    <a:lnTo>
                      <a:pt x="261385" y="5075"/>
                    </a:lnTo>
                    <a:cubicBezTo>
                      <a:pt x="219354" y="5075"/>
                      <a:pt x="146079" y="1"/>
                      <a:pt x="1040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5"/>
              <p:cNvSpPr/>
              <p:nvPr/>
            </p:nvSpPr>
            <p:spPr>
              <a:xfrm>
                <a:off x="-641025" y="4883821"/>
                <a:ext cx="10426058" cy="331821"/>
              </a:xfrm>
              <a:custGeom>
                <a:avLst/>
                <a:gdLst/>
                <a:ahLst/>
                <a:cxnLst/>
                <a:rect l="l" t="t" r="r" b="b"/>
                <a:pathLst>
                  <a:path w="285489" h="9086" extrusionOk="0">
                    <a:moveTo>
                      <a:pt x="181441" y="0"/>
                    </a:moveTo>
                    <a:cubicBezTo>
                      <a:pt x="139418" y="0"/>
                      <a:pt x="66135" y="5075"/>
                      <a:pt x="24112" y="5075"/>
                    </a:cubicBezTo>
                    <a:lnTo>
                      <a:pt x="0" y="5075"/>
                    </a:lnTo>
                    <a:lnTo>
                      <a:pt x="0" y="9086"/>
                    </a:lnTo>
                    <a:lnTo>
                      <a:pt x="285489" y="9086"/>
                    </a:lnTo>
                    <a:lnTo>
                      <a:pt x="285489" y="5075"/>
                    </a:lnTo>
                    <a:lnTo>
                      <a:pt x="275339" y="5075"/>
                    </a:lnTo>
                    <a:cubicBezTo>
                      <a:pt x="254562" y="5075"/>
                      <a:pt x="202218" y="0"/>
                      <a:pt x="181441" y="0"/>
                    </a:cubicBezTo>
                    <a:close/>
                  </a:path>
                </a:pathLst>
              </a:custGeom>
              <a:solidFill>
                <a:srgbClr val="B2B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35"/>
            <p:cNvGrpSpPr/>
            <p:nvPr/>
          </p:nvGrpSpPr>
          <p:grpSpPr>
            <a:xfrm flipH="1">
              <a:off x="8632571" y="4243845"/>
              <a:ext cx="348504" cy="724039"/>
              <a:chOff x="252000" y="1393475"/>
              <a:chExt cx="262250" cy="544800"/>
            </a:xfrm>
          </p:grpSpPr>
          <p:sp>
            <p:nvSpPr>
              <p:cNvPr id="1344" name="Google Shape;1344;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35"/>
            <p:cNvGrpSpPr/>
            <p:nvPr/>
          </p:nvGrpSpPr>
          <p:grpSpPr>
            <a:xfrm flipH="1">
              <a:off x="479715" y="4238309"/>
              <a:ext cx="348504" cy="723876"/>
              <a:chOff x="252000" y="1393475"/>
              <a:chExt cx="262250" cy="544800"/>
            </a:xfrm>
          </p:grpSpPr>
          <p:sp>
            <p:nvSpPr>
              <p:cNvPr id="1357" name="Google Shape;1357;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35"/>
            <p:cNvGrpSpPr/>
            <p:nvPr/>
          </p:nvGrpSpPr>
          <p:grpSpPr>
            <a:xfrm flipH="1">
              <a:off x="5937042" y="4563514"/>
              <a:ext cx="135033" cy="280626"/>
              <a:chOff x="252000" y="1393475"/>
              <a:chExt cx="262250" cy="544800"/>
            </a:xfrm>
          </p:grpSpPr>
          <p:sp>
            <p:nvSpPr>
              <p:cNvPr id="1370" name="Google Shape;1370;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35"/>
            <p:cNvGrpSpPr/>
            <p:nvPr/>
          </p:nvGrpSpPr>
          <p:grpSpPr>
            <a:xfrm flipH="1">
              <a:off x="2504854" y="4843908"/>
              <a:ext cx="135033" cy="280463"/>
              <a:chOff x="252000" y="1393475"/>
              <a:chExt cx="262250" cy="544800"/>
            </a:xfrm>
          </p:grpSpPr>
          <p:sp>
            <p:nvSpPr>
              <p:cNvPr id="1383" name="Google Shape;1383;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35"/>
            <p:cNvGrpSpPr/>
            <p:nvPr/>
          </p:nvGrpSpPr>
          <p:grpSpPr>
            <a:xfrm flipH="1">
              <a:off x="3676818" y="4937282"/>
              <a:ext cx="106080" cy="220372"/>
              <a:chOff x="252000" y="1393475"/>
              <a:chExt cx="262250" cy="544800"/>
            </a:xfrm>
          </p:grpSpPr>
          <p:sp>
            <p:nvSpPr>
              <p:cNvPr id="1396" name="Google Shape;1396;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35"/>
            <p:cNvGrpSpPr/>
            <p:nvPr/>
          </p:nvGrpSpPr>
          <p:grpSpPr>
            <a:xfrm flipH="1">
              <a:off x="4965190" y="4865151"/>
              <a:ext cx="106080" cy="220372"/>
              <a:chOff x="252000" y="1393475"/>
              <a:chExt cx="262250" cy="544800"/>
            </a:xfrm>
          </p:grpSpPr>
          <p:sp>
            <p:nvSpPr>
              <p:cNvPr id="1409" name="Google Shape;1409;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35"/>
            <p:cNvGrpSpPr/>
            <p:nvPr/>
          </p:nvGrpSpPr>
          <p:grpSpPr>
            <a:xfrm flipH="1">
              <a:off x="8076620" y="4828142"/>
              <a:ext cx="233537" cy="109139"/>
              <a:chOff x="1627275" y="4986875"/>
              <a:chExt cx="459900" cy="214925"/>
            </a:xfrm>
          </p:grpSpPr>
          <p:sp>
            <p:nvSpPr>
              <p:cNvPr id="1422" name="Google Shape;1422;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35"/>
            <p:cNvGrpSpPr/>
            <p:nvPr/>
          </p:nvGrpSpPr>
          <p:grpSpPr>
            <a:xfrm flipH="1">
              <a:off x="2059497" y="5075968"/>
              <a:ext cx="194584" cy="90913"/>
              <a:chOff x="1627275" y="4986875"/>
              <a:chExt cx="459900" cy="214925"/>
            </a:xfrm>
          </p:grpSpPr>
          <p:sp>
            <p:nvSpPr>
              <p:cNvPr id="1428" name="Google Shape;1428;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35"/>
            <p:cNvGrpSpPr/>
            <p:nvPr/>
          </p:nvGrpSpPr>
          <p:grpSpPr>
            <a:xfrm flipH="1">
              <a:off x="3930852" y="5035625"/>
              <a:ext cx="135027" cy="63080"/>
              <a:chOff x="1627275" y="4986875"/>
              <a:chExt cx="459900" cy="214925"/>
            </a:xfrm>
          </p:grpSpPr>
          <p:sp>
            <p:nvSpPr>
              <p:cNvPr id="1434" name="Google Shape;1434;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9" name="Google Shape;1439;p35"/>
            <p:cNvSpPr/>
            <p:nvPr/>
          </p:nvSpPr>
          <p:spPr>
            <a:xfrm rot="1327194" flipH="1">
              <a:off x="147930" y="4794901"/>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rot="1327194" flipH="1">
              <a:off x="1607055" y="4897952"/>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rot="1327194" flipH="1">
              <a:off x="3126180" y="4794898"/>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35"/>
          <p:cNvSpPr/>
          <p:nvPr/>
        </p:nvSpPr>
        <p:spPr>
          <a:xfrm flipH="1">
            <a:off x="312880" y="3017933"/>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flipH="1">
            <a:off x="8339255" y="1971058"/>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367107" y="2090056"/>
            <a:ext cx="8449283" cy="272699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97F43137-FF2C-D7A1-A5F9-F37FF951E5BD}"/>
              </a:ext>
            </a:extLst>
          </p:cNvPr>
          <p:cNvSpPr txBox="1"/>
          <p:nvPr/>
        </p:nvSpPr>
        <p:spPr>
          <a:xfrm>
            <a:off x="367107" y="745615"/>
            <a:ext cx="8409787" cy="872034"/>
          </a:xfrm>
          <a:prstGeom prst="rect">
            <a:avLst/>
          </a:prstGeom>
          <a:noFill/>
        </p:spPr>
        <p:txBody>
          <a:bodyPr wrap="square" rtlCol="0">
            <a:spAutoFit/>
          </a:bodyPr>
          <a:lstStyle/>
          <a:p>
            <a:pPr>
              <a:lnSpc>
                <a:spcPct val="150000"/>
              </a:lnSpc>
            </a:pPr>
            <a:r>
              <a:rPr lang="vi-VN" sz="1800" b="1">
                <a:solidFill>
                  <a:schemeClr val="tx1"/>
                </a:solidFill>
                <a:latin typeface="Arial" panose="020B0604020202020204" pitchFamily="34" charset="0"/>
                <a:cs typeface="Arial" panose="020B0604020202020204" pitchFamily="34" charset="0"/>
              </a:rPr>
              <a:t>a. Đoạn văn tưởng tượng dưới đây được viết thêm những gì so với đoạn văn của Vũ Tú Nam?</a:t>
            </a:r>
            <a:endParaRPr lang="en-US" sz="1800" b="1">
              <a:solidFill>
                <a:schemeClr val="tx1"/>
              </a:solidFill>
              <a:latin typeface="Arial" panose="020B06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199E68E8-AFFC-22BB-B9C2-975FF49FD595}"/>
              </a:ext>
            </a:extLst>
          </p:cNvPr>
          <p:cNvSpPr txBox="1"/>
          <p:nvPr/>
        </p:nvSpPr>
        <p:spPr>
          <a:xfrm>
            <a:off x="393775" y="1557132"/>
            <a:ext cx="8375416" cy="3154710"/>
          </a:xfrm>
          <a:prstGeom prst="rect">
            <a:avLst/>
          </a:prstGeom>
          <a:noFill/>
        </p:spPr>
        <p:txBody>
          <a:bodyPr wrap="square" rtlCol="0">
            <a:spAutoFit/>
          </a:bodyPr>
          <a:lstStyle/>
          <a:p>
            <a:pPr algn="ctr">
              <a:lnSpc>
                <a:spcPct val="150000"/>
              </a:lnSpc>
              <a:spcAft>
                <a:spcPts val="1200"/>
              </a:spcAft>
            </a:pPr>
            <a:r>
              <a:rPr lang="en-US" sz="1800" b="1" u="sng">
                <a:latin typeface="Arial" panose="020B0604020202020204" pitchFamily="34" charset="0"/>
                <a:cs typeface="Arial" panose="020B0604020202020204" pitchFamily="34" charset="0"/>
              </a:rPr>
              <a:t>Đoạn văn 2</a:t>
            </a:r>
            <a:r>
              <a:rPr lang="en-US" sz="1800" u="sng">
                <a:latin typeface="Arial" panose="020B0604020202020204" pitchFamily="34" charset="0"/>
                <a:cs typeface="Arial" panose="020B0604020202020204" pitchFamily="34" charset="0"/>
              </a:rPr>
              <a:t>:</a:t>
            </a:r>
          </a:p>
          <a:p>
            <a:pPr algn="just">
              <a:lnSpc>
                <a:spcPct val="150000"/>
              </a:lnSpc>
              <a:spcAft>
                <a:spcPts val="1200"/>
              </a:spcAft>
            </a:pPr>
            <a:r>
              <a:rPr lang="vi-VN" sz="1800">
                <a:latin typeface="Arial" panose="020B0604020202020204" pitchFamily="34" charset="0"/>
                <a:cs typeface="Arial" panose="020B0604020202020204" pitchFamily="34" charset="0"/>
              </a:rPr>
              <a:t>Ngày xưa, muôn loài sống trong rừng già tối tăm, ẩm ướt. Gõ kiến được giao nhiệm vụ đến các nhà hỏi xem ai có thể đi tìm mặt trời. Gõ kiến gõ cửa nhà công, công mải múa, chỉ trả lời: </a:t>
            </a:r>
            <a:r>
              <a:rPr lang="vi-VN" sz="1800">
                <a:solidFill>
                  <a:srgbClr val="FF0000"/>
                </a:solidFill>
                <a:latin typeface="Arial" panose="020B0604020202020204" pitchFamily="34" charset="0"/>
                <a:cs typeface="Arial" panose="020B0604020202020204" pitchFamily="34" charset="0"/>
              </a:rPr>
              <a:t>“Tớ còn bận tập múa”. </a:t>
            </a:r>
            <a:r>
              <a:rPr lang="vi-VN" sz="1800">
                <a:latin typeface="Arial" panose="020B0604020202020204" pitchFamily="34" charset="0"/>
                <a:cs typeface="Arial" panose="020B0604020202020204" pitchFamily="34" charset="0"/>
              </a:rPr>
              <a:t>Gõ kiến đến nhà liếu điếu, liếu điếu bận cãi nhau. Gõ kiến gõ cửa nhà chích choè, </a:t>
            </a:r>
            <a:r>
              <a:rPr lang="vi-VN" sz="1800">
                <a:solidFill>
                  <a:srgbClr val="FF0000"/>
                </a:solidFill>
                <a:latin typeface="Arial" panose="020B0604020202020204" pitchFamily="34" charset="0"/>
                <a:cs typeface="Arial" panose="020B0604020202020204" pitchFamily="34" charset="0"/>
              </a:rPr>
              <a:t>chích choè liến thoắng: “Tớ còn bận luyện giọng. Với lại, đường xa vạn dặm, tớ thì bé nhỏ, chân yếu cánh mềm, làm sao mà đi được!”.</a:t>
            </a:r>
            <a:r>
              <a:rPr lang="vi-VN" sz="1800">
                <a:latin typeface="Arial" panose="020B0604020202020204" pitchFamily="34" charset="0"/>
                <a:cs typeface="Arial" panose="020B0604020202020204" pitchFamily="34" charset="0"/>
              </a:rPr>
              <a:t> Chỉ có gà trống nhận lời đi tìm mặt trời.                                                                             </a:t>
            </a:r>
            <a:r>
              <a:rPr lang="en-US" sz="1800" i="1">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sp>
        <p:nvSpPr>
          <p:cNvPr id="196" name="TextBox 11">
            <a:extLst>
              <a:ext uri="{FF2B5EF4-FFF2-40B4-BE49-F238E27FC236}">
                <a16:creationId xmlns:a16="http://schemas.microsoft.com/office/drawing/2014/main" id="{27DF2B8C-8F3D-55D7-8C03-55D41324E176}"/>
              </a:ext>
            </a:extLst>
          </p:cNvPr>
          <p:cNvSpPr txBox="1"/>
          <p:nvPr/>
        </p:nvSpPr>
        <p:spPr>
          <a:xfrm>
            <a:off x="2577757" y="99096"/>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1 </a:t>
            </a:r>
          </a:p>
        </p:txBody>
      </p:sp>
    </p:spTree>
    <p:extLst>
      <p:ext uri="{BB962C8B-B14F-4D97-AF65-F5344CB8AC3E}">
        <p14:creationId xmlns:p14="http://schemas.microsoft.com/office/powerpoint/2010/main" val="237498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grpSp>
        <p:nvGrpSpPr>
          <p:cNvPr id="1254" name="Google Shape;1254;p35"/>
          <p:cNvGrpSpPr/>
          <p:nvPr/>
        </p:nvGrpSpPr>
        <p:grpSpPr>
          <a:xfrm>
            <a:off x="-641021" y="4238309"/>
            <a:ext cx="10426058" cy="1129732"/>
            <a:chOff x="-641021" y="4238309"/>
            <a:chExt cx="10426058" cy="1129732"/>
          </a:xfrm>
        </p:grpSpPr>
        <p:grpSp>
          <p:nvGrpSpPr>
            <p:cNvPr id="1255" name="Google Shape;1255;p35"/>
            <p:cNvGrpSpPr/>
            <p:nvPr/>
          </p:nvGrpSpPr>
          <p:grpSpPr>
            <a:xfrm>
              <a:off x="7147068" y="4634305"/>
              <a:ext cx="1015389" cy="155674"/>
              <a:chOff x="2872425" y="4514769"/>
              <a:chExt cx="1110200" cy="238325"/>
            </a:xfrm>
          </p:grpSpPr>
          <p:sp>
            <p:nvSpPr>
              <p:cNvPr id="1256" name="Google Shape;1256;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5"/>
            <p:cNvGrpSpPr/>
            <p:nvPr/>
          </p:nvGrpSpPr>
          <p:grpSpPr>
            <a:xfrm>
              <a:off x="8162443" y="4650955"/>
              <a:ext cx="1015389" cy="155674"/>
              <a:chOff x="2872425" y="4514769"/>
              <a:chExt cx="1110200" cy="238325"/>
            </a:xfrm>
          </p:grpSpPr>
          <p:sp>
            <p:nvSpPr>
              <p:cNvPr id="1270" name="Google Shape;1270;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5"/>
            <p:cNvGrpSpPr/>
            <p:nvPr/>
          </p:nvGrpSpPr>
          <p:grpSpPr>
            <a:xfrm>
              <a:off x="6131693" y="4634305"/>
              <a:ext cx="1015389" cy="155674"/>
              <a:chOff x="2872425" y="4514769"/>
              <a:chExt cx="1110200" cy="238325"/>
            </a:xfrm>
          </p:grpSpPr>
          <p:sp>
            <p:nvSpPr>
              <p:cNvPr id="1284" name="Google Shape;1284;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35"/>
            <p:cNvGrpSpPr/>
            <p:nvPr/>
          </p:nvGrpSpPr>
          <p:grpSpPr>
            <a:xfrm>
              <a:off x="1015368" y="4609355"/>
              <a:ext cx="1015389" cy="155674"/>
              <a:chOff x="2872425" y="4514769"/>
              <a:chExt cx="1110200" cy="238325"/>
            </a:xfrm>
          </p:grpSpPr>
          <p:sp>
            <p:nvSpPr>
              <p:cNvPr id="1298" name="Google Shape;1298;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35"/>
            <p:cNvGrpSpPr/>
            <p:nvPr/>
          </p:nvGrpSpPr>
          <p:grpSpPr>
            <a:xfrm>
              <a:off x="2030743" y="4626005"/>
              <a:ext cx="1015389" cy="155674"/>
              <a:chOff x="2872425" y="4514769"/>
              <a:chExt cx="1110200" cy="238325"/>
            </a:xfrm>
          </p:grpSpPr>
          <p:sp>
            <p:nvSpPr>
              <p:cNvPr id="1312" name="Google Shape;1312;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5"/>
            <p:cNvGrpSpPr/>
            <p:nvPr/>
          </p:nvGrpSpPr>
          <p:grpSpPr>
            <a:xfrm>
              <a:off x="-7" y="4609355"/>
              <a:ext cx="1015389" cy="155674"/>
              <a:chOff x="2872425" y="4514769"/>
              <a:chExt cx="1110200" cy="238325"/>
            </a:xfrm>
          </p:grpSpPr>
          <p:sp>
            <p:nvSpPr>
              <p:cNvPr id="1326" name="Google Shape;1326;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35"/>
            <p:cNvGrpSpPr/>
            <p:nvPr/>
          </p:nvGrpSpPr>
          <p:grpSpPr>
            <a:xfrm flipH="1">
              <a:off x="-641021" y="4743818"/>
              <a:ext cx="10426058" cy="624224"/>
              <a:chOff x="-641025" y="4591418"/>
              <a:chExt cx="10426058" cy="624224"/>
            </a:xfrm>
          </p:grpSpPr>
          <p:sp>
            <p:nvSpPr>
              <p:cNvPr id="1340" name="Google Shape;1340;p35"/>
              <p:cNvSpPr/>
              <p:nvPr/>
            </p:nvSpPr>
            <p:spPr>
              <a:xfrm>
                <a:off x="-641025" y="4591418"/>
                <a:ext cx="10426058" cy="579828"/>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5"/>
              <p:cNvSpPr/>
              <p:nvPr/>
            </p:nvSpPr>
            <p:spPr>
              <a:xfrm>
                <a:off x="-641025" y="4705313"/>
                <a:ext cx="10426058" cy="445222"/>
              </a:xfrm>
              <a:custGeom>
                <a:avLst/>
                <a:gdLst/>
                <a:ahLst/>
                <a:cxnLst/>
                <a:rect l="l" t="t" r="r" b="b"/>
                <a:pathLst>
                  <a:path w="285489" h="14161" extrusionOk="0">
                    <a:moveTo>
                      <a:pt x="104048" y="1"/>
                    </a:moveTo>
                    <a:cubicBezTo>
                      <a:pt x="83271" y="1"/>
                      <a:pt x="30927" y="5075"/>
                      <a:pt x="10150" y="5075"/>
                    </a:cubicBezTo>
                    <a:lnTo>
                      <a:pt x="0" y="5075"/>
                    </a:lnTo>
                    <a:lnTo>
                      <a:pt x="0" y="14161"/>
                    </a:lnTo>
                    <a:lnTo>
                      <a:pt x="285489" y="14161"/>
                    </a:lnTo>
                    <a:lnTo>
                      <a:pt x="285489" y="5075"/>
                    </a:lnTo>
                    <a:lnTo>
                      <a:pt x="261385" y="5075"/>
                    </a:lnTo>
                    <a:cubicBezTo>
                      <a:pt x="219354" y="5075"/>
                      <a:pt x="146079" y="1"/>
                      <a:pt x="1040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5"/>
              <p:cNvSpPr/>
              <p:nvPr/>
            </p:nvSpPr>
            <p:spPr>
              <a:xfrm>
                <a:off x="-641025" y="4883821"/>
                <a:ext cx="10426058" cy="331821"/>
              </a:xfrm>
              <a:custGeom>
                <a:avLst/>
                <a:gdLst/>
                <a:ahLst/>
                <a:cxnLst/>
                <a:rect l="l" t="t" r="r" b="b"/>
                <a:pathLst>
                  <a:path w="285489" h="9086" extrusionOk="0">
                    <a:moveTo>
                      <a:pt x="181441" y="0"/>
                    </a:moveTo>
                    <a:cubicBezTo>
                      <a:pt x="139418" y="0"/>
                      <a:pt x="66135" y="5075"/>
                      <a:pt x="24112" y="5075"/>
                    </a:cubicBezTo>
                    <a:lnTo>
                      <a:pt x="0" y="5075"/>
                    </a:lnTo>
                    <a:lnTo>
                      <a:pt x="0" y="9086"/>
                    </a:lnTo>
                    <a:lnTo>
                      <a:pt x="285489" y="9086"/>
                    </a:lnTo>
                    <a:lnTo>
                      <a:pt x="285489" y="5075"/>
                    </a:lnTo>
                    <a:lnTo>
                      <a:pt x="275339" y="5075"/>
                    </a:lnTo>
                    <a:cubicBezTo>
                      <a:pt x="254562" y="5075"/>
                      <a:pt x="202218" y="0"/>
                      <a:pt x="181441" y="0"/>
                    </a:cubicBezTo>
                    <a:close/>
                  </a:path>
                </a:pathLst>
              </a:custGeom>
              <a:solidFill>
                <a:srgbClr val="B2B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35"/>
            <p:cNvGrpSpPr/>
            <p:nvPr/>
          </p:nvGrpSpPr>
          <p:grpSpPr>
            <a:xfrm flipH="1">
              <a:off x="8632571" y="4243845"/>
              <a:ext cx="348504" cy="724039"/>
              <a:chOff x="252000" y="1393475"/>
              <a:chExt cx="262250" cy="544800"/>
            </a:xfrm>
          </p:grpSpPr>
          <p:sp>
            <p:nvSpPr>
              <p:cNvPr id="1344" name="Google Shape;1344;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35"/>
            <p:cNvGrpSpPr/>
            <p:nvPr/>
          </p:nvGrpSpPr>
          <p:grpSpPr>
            <a:xfrm flipH="1">
              <a:off x="479715" y="4238309"/>
              <a:ext cx="348504" cy="723876"/>
              <a:chOff x="252000" y="1393475"/>
              <a:chExt cx="262250" cy="544800"/>
            </a:xfrm>
          </p:grpSpPr>
          <p:sp>
            <p:nvSpPr>
              <p:cNvPr id="1357" name="Google Shape;1357;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35"/>
            <p:cNvGrpSpPr/>
            <p:nvPr/>
          </p:nvGrpSpPr>
          <p:grpSpPr>
            <a:xfrm flipH="1">
              <a:off x="5937042" y="4563514"/>
              <a:ext cx="135033" cy="280626"/>
              <a:chOff x="252000" y="1393475"/>
              <a:chExt cx="262250" cy="544800"/>
            </a:xfrm>
          </p:grpSpPr>
          <p:sp>
            <p:nvSpPr>
              <p:cNvPr id="1370" name="Google Shape;1370;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35"/>
            <p:cNvGrpSpPr/>
            <p:nvPr/>
          </p:nvGrpSpPr>
          <p:grpSpPr>
            <a:xfrm flipH="1">
              <a:off x="2504854" y="4843908"/>
              <a:ext cx="135033" cy="280463"/>
              <a:chOff x="252000" y="1393475"/>
              <a:chExt cx="262250" cy="544800"/>
            </a:xfrm>
          </p:grpSpPr>
          <p:sp>
            <p:nvSpPr>
              <p:cNvPr id="1383" name="Google Shape;1383;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35"/>
            <p:cNvGrpSpPr/>
            <p:nvPr/>
          </p:nvGrpSpPr>
          <p:grpSpPr>
            <a:xfrm flipH="1">
              <a:off x="3676818" y="4937282"/>
              <a:ext cx="106080" cy="220372"/>
              <a:chOff x="252000" y="1393475"/>
              <a:chExt cx="262250" cy="544800"/>
            </a:xfrm>
          </p:grpSpPr>
          <p:sp>
            <p:nvSpPr>
              <p:cNvPr id="1396" name="Google Shape;1396;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35"/>
            <p:cNvGrpSpPr/>
            <p:nvPr/>
          </p:nvGrpSpPr>
          <p:grpSpPr>
            <a:xfrm flipH="1">
              <a:off x="4965190" y="4865151"/>
              <a:ext cx="106080" cy="220372"/>
              <a:chOff x="252000" y="1393475"/>
              <a:chExt cx="262250" cy="544800"/>
            </a:xfrm>
          </p:grpSpPr>
          <p:sp>
            <p:nvSpPr>
              <p:cNvPr id="1409" name="Google Shape;1409;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35"/>
            <p:cNvGrpSpPr/>
            <p:nvPr/>
          </p:nvGrpSpPr>
          <p:grpSpPr>
            <a:xfrm flipH="1">
              <a:off x="8076620" y="4828142"/>
              <a:ext cx="233537" cy="109139"/>
              <a:chOff x="1627275" y="4986875"/>
              <a:chExt cx="459900" cy="214925"/>
            </a:xfrm>
          </p:grpSpPr>
          <p:sp>
            <p:nvSpPr>
              <p:cNvPr id="1422" name="Google Shape;1422;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35"/>
            <p:cNvGrpSpPr/>
            <p:nvPr/>
          </p:nvGrpSpPr>
          <p:grpSpPr>
            <a:xfrm flipH="1">
              <a:off x="2059497" y="5075968"/>
              <a:ext cx="194584" cy="90913"/>
              <a:chOff x="1627275" y="4986875"/>
              <a:chExt cx="459900" cy="214925"/>
            </a:xfrm>
          </p:grpSpPr>
          <p:sp>
            <p:nvSpPr>
              <p:cNvPr id="1428" name="Google Shape;1428;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35"/>
            <p:cNvGrpSpPr/>
            <p:nvPr/>
          </p:nvGrpSpPr>
          <p:grpSpPr>
            <a:xfrm flipH="1">
              <a:off x="3930852" y="5035625"/>
              <a:ext cx="135027" cy="63080"/>
              <a:chOff x="1627275" y="4986875"/>
              <a:chExt cx="459900" cy="214925"/>
            </a:xfrm>
          </p:grpSpPr>
          <p:sp>
            <p:nvSpPr>
              <p:cNvPr id="1434" name="Google Shape;1434;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9" name="Google Shape;1439;p35"/>
            <p:cNvSpPr/>
            <p:nvPr/>
          </p:nvSpPr>
          <p:spPr>
            <a:xfrm rot="1327194" flipH="1">
              <a:off x="147930" y="4794901"/>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rot="1327194" flipH="1">
              <a:off x="1607055" y="4897952"/>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rot="1327194" flipH="1">
              <a:off x="3126180" y="4794898"/>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35"/>
          <p:cNvSpPr/>
          <p:nvPr/>
        </p:nvSpPr>
        <p:spPr>
          <a:xfrm flipH="1">
            <a:off x="312880" y="3017933"/>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flipH="1">
            <a:off x="8339255" y="1971058"/>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TextBox 219">
            <a:extLst>
              <a:ext uri="{FF2B5EF4-FFF2-40B4-BE49-F238E27FC236}">
                <a16:creationId xmlns:a16="http://schemas.microsoft.com/office/drawing/2014/main" id="{97F43137-FF2C-D7A1-A5F9-F37FF951E5BD}"/>
              </a:ext>
            </a:extLst>
          </p:cNvPr>
          <p:cNvSpPr txBox="1"/>
          <p:nvPr/>
        </p:nvSpPr>
        <p:spPr>
          <a:xfrm>
            <a:off x="824280" y="745615"/>
            <a:ext cx="7555266" cy="1015663"/>
          </a:xfrm>
          <a:prstGeom prst="rect">
            <a:avLst/>
          </a:prstGeom>
          <a:noFill/>
        </p:spPr>
        <p:txBody>
          <a:bodyPr wrap="square" rtlCol="0">
            <a:spAutoFit/>
          </a:bodyPr>
          <a:lstStyle/>
          <a:p>
            <a:pPr>
              <a:lnSpc>
                <a:spcPct val="150000"/>
              </a:lnSpc>
            </a:pPr>
            <a:r>
              <a:rPr lang="vi-VN" sz="2000" b="1">
                <a:solidFill>
                  <a:schemeClr val="tx1"/>
                </a:solidFill>
                <a:latin typeface="Arial" panose="020B0604020202020204" pitchFamily="34" charset="0"/>
                <a:cs typeface="Arial" panose="020B0604020202020204" pitchFamily="34" charset="0"/>
              </a:rPr>
              <a:t>a. Đoạn văn tưởng tượng dưới đây được viết thêm những gì so với đoạn văn của Vũ Tú Nam?</a:t>
            </a:r>
            <a:endParaRPr lang="en-US" sz="2000" b="1">
              <a:solidFill>
                <a:schemeClr val="tx1"/>
              </a:solidFill>
              <a:latin typeface="Arial" panose="020B0604020202020204" pitchFamily="34" charset="0"/>
              <a:cs typeface="Arial" panose="020B0604020202020204" pitchFamily="34" charset="0"/>
            </a:endParaRPr>
          </a:p>
        </p:txBody>
      </p:sp>
      <p:sp>
        <p:nvSpPr>
          <p:cNvPr id="196" name="TextBox 11">
            <a:extLst>
              <a:ext uri="{FF2B5EF4-FFF2-40B4-BE49-F238E27FC236}">
                <a16:creationId xmlns:a16="http://schemas.microsoft.com/office/drawing/2014/main" id="{27DF2B8C-8F3D-55D7-8C03-55D41324E176}"/>
              </a:ext>
            </a:extLst>
          </p:cNvPr>
          <p:cNvSpPr txBox="1"/>
          <p:nvPr/>
        </p:nvSpPr>
        <p:spPr>
          <a:xfrm>
            <a:off x="2577757" y="99096"/>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1 </a:t>
            </a:r>
          </a:p>
        </p:txBody>
      </p:sp>
      <p:sp>
        <p:nvSpPr>
          <p:cNvPr id="197" name="Rectangle 196"/>
          <p:cNvSpPr/>
          <p:nvPr/>
        </p:nvSpPr>
        <p:spPr>
          <a:xfrm>
            <a:off x="680746" y="1666058"/>
            <a:ext cx="7999018" cy="553998"/>
          </a:xfrm>
          <a:prstGeom prst="rect">
            <a:avLst/>
          </a:prstGeom>
        </p:spPr>
        <p:txBody>
          <a:bodyPr wrap="square">
            <a:spAutoFit/>
          </a:bodyPr>
          <a:lstStyle/>
          <a:p>
            <a:pPr algn="ctr">
              <a:lnSpc>
                <a:spcPct val="150000"/>
              </a:lnSpc>
            </a:pPr>
            <a:r>
              <a:rPr lang="nl-NL" sz="2000" b="1" u="sng" kern="1200">
                <a:solidFill>
                  <a:schemeClr val="tx1"/>
                </a:solidFill>
                <a:latin typeface="Arial" panose="020B0604020202020204" pitchFamily="34" charset="0"/>
                <a:ea typeface="+mn-ea"/>
                <a:cs typeface="Arial" panose="020B0604020202020204" pitchFamily="34" charset="0"/>
              </a:rPr>
              <a:t>Đáp án:</a:t>
            </a:r>
            <a:endParaRPr lang="en-US" sz="2000" b="1" u="sng" kern="1200">
              <a:solidFill>
                <a:schemeClr val="tx1"/>
              </a:solidFill>
              <a:latin typeface="Arial" panose="020B0604020202020204" pitchFamily="34" charset="0"/>
              <a:ea typeface="+mn-ea"/>
              <a:cs typeface="Arial" panose="020B0604020202020204" pitchFamily="34" charset="0"/>
            </a:endParaRPr>
          </a:p>
        </p:txBody>
      </p:sp>
      <p:sp>
        <p:nvSpPr>
          <p:cNvPr id="198" name="Rounded Rectangle 197"/>
          <p:cNvSpPr/>
          <p:nvPr/>
        </p:nvSpPr>
        <p:spPr>
          <a:xfrm>
            <a:off x="519424" y="2286710"/>
            <a:ext cx="8099300" cy="213867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2382" y="2334179"/>
            <a:ext cx="7735895" cy="1938992"/>
          </a:xfrm>
          <a:prstGeom prst="rect">
            <a:avLst/>
          </a:prstGeom>
        </p:spPr>
        <p:txBody>
          <a:bodyPr wrap="square">
            <a:spAutoFit/>
          </a:bodyPr>
          <a:lstStyle/>
          <a:p>
            <a:pPr algn="just">
              <a:lnSpc>
                <a:spcPct val="150000"/>
              </a:lnSpc>
            </a:pPr>
            <a:r>
              <a:rPr lang="en-US" sz="2000">
                <a:solidFill>
                  <a:schemeClr val="tx1"/>
                </a:solidFill>
                <a:latin typeface="Arial" panose="020B0604020202020204" pitchFamily="34" charset="0"/>
                <a:cs typeface="Arial" panose="020B0604020202020204" pitchFamily="34" charset="0"/>
              </a:rPr>
              <a:t>Đoạn văn tưởng tượng thứ hai đã thêm lời thoại của công (</a:t>
            </a:r>
            <a:r>
              <a:rPr lang="vi-VN" sz="2000" i="1">
                <a:solidFill>
                  <a:srgbClr val="FF0000"/>
                </a:solidFill>
                <a:latin typeface="Arial" panose="020B0604020202020204" pitchFamily="34" charset="0"/>
                <a:cs typeface="Arial" panose="020B0604020202020204" pitchFamily="34" charset="0"/>
              </a:rPr>
              <a:t>“Tớ còn bận tập múa</a:t>
            </a:r>
            <a:r>
              <a:rPr lang="vi-VN" sz="2000">
                <a:solidFill>
                  <a:srgbClr val="FF0000"/>
                </a:solidFill>
                <a:latin typeface="Arial" panose="020B0604020202020204" pitchFamily="34" charset="0"/>
                <a:cs typeface="Arial" panose="020B0604020202020204" pitchFamily="34" charset="0"/>
              </a:rPr>
              <a:t>”</a:t>
            </a:r>
            <a:r>
              <a:rPr lang="en-US" sz="2000">
                <a:solidFill>
                  <a:schemeClr val="tx1"/>
                </a:solidFill>
                <a:latin typeface="Arial" panose="020B0604020202020204" pitchFamily="34" charset="0"/>
                <a:cs typeface="Arial" panose="020B0604020202020204" pitchFamily="34" charset="0"/>
              </a:rPr>
              <a:t>) và lời thoại của chích chòe (</a:t>
            </a:r>
            <a:r>
              <a:rPr lang="vi-VN" sz="2000" i="1">
                <a:solidFill>
                  <a:srgbClr val="FF0000"/>
                </a:solidFill>
                <a:latin typeface="Arial" panose="020B0604020202020204" pitchFamily="34" charset="0"/>
                <a:cs typeface="Arial" panose="020B0604020202020204" pitchFamily="34" charset="0"/>
              </a:rPr>
              <a:t>chích choè liến thoắng: “Tớ còn bận luyện giọng. Với lại, đường xa vạn dặm, tớ thì bé nhỏ, chân yếu cánh mềm, làm sao mà đi được!”</a:t>
            </a:r>
            <a:r>
              <a:rPr lang="vi-VN" sz="2000">
                <a:solidFill>
                  <a:srgbClr val="FF0000"/>
                </a:solidFill>
                <a:latin typeface="Arial" panose="020B0604020202020204" pitchFamily="34" charset="0"/>
                <a:cs typeface="Arial" panose="020B0604020202020204" pitchFamily="34" charset="0"/>
              </a:rPr>
              <a:t>.</a:t>
            </a:r>
            <a:r>
              <a:rPr lang="en-US" sz="20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9801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8"/>
                                        </p:tgtEl>
                                        <p:attrNameLst>
                                          <p:attrName>style.visibility</p:attrName>
                                        </p:attrNameLst>
                                      </p:cBhvr>
                                      <p:to>
                                        <p:strVal val="visible"/>
                                      </p:to>
                                    </p:set>
                                    <p:animEffect transition="in" filter="fade">
                                      <p:cBhvr>
                                        <p:cTn id="13"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grpSp>
        <p:nvGrpSpPr>
          <p:cNvPr id="1254" name="Google Shape;1254;p35"/>
          <p:cNvGrpSpPr/>
          <p:nvPr/>
        </p:nvGrpSpPr>
        <p:grpSpPr>
          <a:xfrm>
            <a:off x="-641021" y="4238309"/>
            <a:ext cx="10426058" cy="1129732"/>
            <a:chOff x="-641021" y="4238309"/>
            <a:chExt cx="10426058" cy="1129732"/>
          </a:xfrm>
        </p:grpSpPr>
        <p:grpSp>
          <p:nvGrpSpPr>
            <p:cNvPr id="1255" name="Google Shape;1255;p35"/>
            <p:cNvGrpSpPr/>
            <p:nvPr/>
          </p:nvGrpSpPr>
          <p:grpSpPr>
            <a:xfrm>
              <a:off x="7147068" y="4634305"/>
              <a:ext cx="1015389" cy="155674"/>
              <a:chOff x="2872425" y="4514769"/>
              <a:chExt cx="1110200" cy="238325"/>
            </a:xfrm>
          </p:grpSpPr>
          <p:sp>
            <p:nvSpPr>
              <p:cNvPr id="1256" name="Google Shape;1256;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5"/>
            <p:cNvGrpSpPr/>
            <p:nvPr/>
          </p:nvGrpSpPr>
          <p:grpSpPr>
            <a:xfrm>
              <a:off x="8162443" y="4650955"/>
              <a:ext cx="1015389" cy="155674"/>
              <a:chOff x="2872425" y="4514769"/>
              <a:chExt cx="1110200" cy="238325"/>
            </a:xfrm>
          </p:grpSpPr>
          <p:sp>
            <p:nvSpPr>
              <p:cNvPr id="1270" name="Google Shape;1270;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5"/>
            <p:cNvGrpSpPr/>
            <p:nvPr/>
          </p:nvGrpSpPr>
          <p:grpSpPr>
            <a:xfrm>
              <a:off x="6131693" y="4634305"/>
              <a:ext cx="1015389" cy="155674"/>
              <a:chOff x="2872425" y="4514769"/>
              <a:chExt cx="1110200" cy="238325"/>
            </a:xfrm>
          </p:grpSpPr>
          <p:sp>
            <p:nvSpPr>
              <p:cNvPr id="1284" name="Google Shape;1284;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35"/>
            <p:cNvGrpSpPr/>
            <p:nvPr/>
          </p:nvGrpSpPr>
          <p:grpSpPr>
            <a:xfrm>
              <a:off x="1015368" y="4609355"/>
              <a:ext cx="1015389" cy="155674"/>
              <a:chOff x="2872425" y="4514769"/>
              <a:chExt cx="1110200" cy="238325"/>
            </a:xfrm>
          </p:grpSpPr>
          <p:sp>
            <p:nvSpPr>
              <p:cNvPr id="1298" name="Google Shape;1298;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35"/>
            <p:cNvGrpSpPr/>
            <p:nvPr/>
          </p:nvGrpSpPr>
          <p:grpSpPr>
            <a:xfrm>
              <a:off x="2030743" y="4626005"/>
              <a:ext cx="1015389" cy="155674"/>
              <a:chOff x="2872425" y="4514769"/>
              <a:chExt cx="1110200" cy="238325"/>
            </a:xfrm>
          </p:grpSpPr>
          <p:sp>
            <p:nvSpPr>
              <p:cNvPr id="1312" name="Google Shape;1312;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5"/>
            <p:cNvGrpSpPr/>
            <p:nvPr/>
          </p:nvGrpSpPr>
          <p:grpSpPr>
            <a:xfrm>
              <a:off x="-7" y="4609355"/>
              <a:ext cx="1015389" cy="155674"/>
              <a:chOff x="2872425" y="4514769"/>
              <a:chExt cx="1110200" cy="238325"/>
            </a:xfrm>
          </p:grpSpPr>
          <p:sp>
            <p:nvSpPr>
              <p:cNvPr id="1326" name="Google Shape;1326;p35"/>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5"/>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5"/>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5"/>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5"/>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5"/>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5"/>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5"/>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5"/>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35"/>
            <p:cNvGrpSpPr/>
            <p:nvPr/>
          </p:nvGrpSpPr>
          <p:grpSpPr>
            <a:xfrm flipH="1">
              <a:off x="-641021" y="4743818"/>
              <a:ext cx="10426058" cy="624224"/>
              <a:chOff x="-641025" y="4591418"/>
              <a:chExt cx="10426058" cy="624224"/>
            </a:xfrm>
          </p:grpSpPr>
          <p:sp>
            <p:nvSpPr>
              <p:cNvPr id="1340" name="Google Shape;1340;p35"/>
              <p:cNvSpPr/>
              <p:nvPr/>
            </p:nvSpPr>
            <p:spPr>
              <a:xfrm>
                <a:off x="-641025" y="4591418"/>
                <a:ext cx="10426058" cy="579828"/>
              </a:xfrm>
              <a:custGeom>
                <a:avLst/>
                <a:gdLst/>
                <a:ahLst/>
                <a:cxnLst/>
                <a:rect l="l" t="t" r="r" b="b"/>
                <a:pathLst>
                  <a:path w="285489" h="15877" extrusionOk="0">
                    <a:moveTo>
                      <a:pt x="234537" y="1"/>
                    </a:moveTo>
                    <a:cubicBezTo>
                      <a:pt x="225467" y="1"/>
                      <a:pt x="215069" y="166"/>
                      <a:pt x="204282" y="662"/>
                    </a:cubicBezTo>
                    <a:cubicBezTo>
                      <a:pt x="193614" y="1149"/>
                      <a:pt x="180036" y="1314"/>
                      <a:pt x="165191" y="1314"/>
                    </a:cubicBezTo>
                    <a:cubicBezTo>
                      <a:pt x="149543" y="1314"/>
                      <a:pt x="132487" y="1131"/>
                      <a:pt x="115946" y="950"/>
                    </a:cubicBezTo>
                    <a:cubicBezTo>
                      <a:pt x="99504" y="765"/>
                      <a:pt x="83570" y="584"/>
                      <a:pt x="70032" y="584"/>
                    </a:cubicBezTo>
                    <a:cubicBezTo>
                      <a:pt x="65171" y="584"/>
                      <a:pt x="60619" y="607"/>
                      <a:pt x="56463" y="662"/>
                    </a:cubicBezTo>
                    <a:cubicBezTo>
                      <a:pt x="51599" y="725"/>
                      <a:pt x="45889" y="746"/>
                      <a:pt x="40438" y="746"/>
                    </a:cubicBezTo>
                    <a:cubicBezTo>
                      <a:pt x="29536" y="746"/>
                      <a:pt x="19668" y="662"/>
                      <a:pt x="19668" y="662"/>
                    </a:cubicBezTo>
                    <a:lnTo>
                      <a:pt x="0" y="662"/>
                    </a:lnTo>
                    <a:lnTo>
                      <a:pt x="0" y="15877"/>
                    </a:lnTo>
                    <a:lnTo>
                      <a:pt x="285489" y="15877"/>
                    </a:lnTo>
                    <a:lnTo>
                      <a:pt x="285489" y="662"/>
                    </a:lnTo>
                    <a:lnTo>
                      <a:pt x="265505" y="662"/>
                    </a:lnTo>
                    <a:cubicBezTo>
                      <a:pt x="265505" y="662"/>
                      <a:pt x="252677" y="1"/>
                      <a:pt x="23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5"/>
              <p:cNvSpPr/>
              <p:nvPr/>
            </p:nvSpPr>
            <p:spPr>
              <a:xfrm>
                <a:off x="-641025" y="4705313"/>
                <a:ext cx="10426058" cy="445222"/>
              </a:xfrm>
              <a:custGeom>
                <a:avLst/>
                <a:gdLst/>
                <a:ahLst/>
                <a:cxnLst/>
                <a:rect l="l" t="t" r="r" b="b"/>
                <a:pathLst>
                  <a:path w="285489" h="14161" extrusionOk="0">
                    <a:moveTo>
                      <a:pt x="104048" y="1"/>
                    </a:moveTo>
                    <a:cubicBezTo>
                      <a:pt x="83271" y="1"/>
                      <a:pt x="30927" y="5075"/>
                      <a:pt x="10150" y="5075"/>
                    </a:cubicBezTo>
                    <a:lnTo>
                      <a:pt x="0" y="5075"/>
                    </a:lnTo>
                    <a:lnTo>
                      <a:pt x="0" y="14161"/>
                    </a:lnTo>
                    <a:lnTo>
                      <a:pt x="285489" y="14161"/>
                    </a:lnTo>
                    <a:lnTo>
                      <a:pt x="285489" y="5075"/>
                    </a:lnTo>
                    <a:lnTo>
                      <a:pt x="261385" y="5075"/>
                    </a:lnTo>
                    <a:cubicBezTo>
                      <a:pt x="219354" y="5075"/>
                      <a:pt x="146079" y="1"/>
                      <a:pt x="1040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5"/>
              <p:cNvSpPr/>
              <p:nvPr/>
            </p:nvSpPr>
            <p:spPr>
              <a:xfrm>
                <a:off x="-641025" y="4883821"/>
                <a:ext cx="10426058" cy="331821"/>
              </a:xfrm>
              <a:custGeom>
                <a:avLst/>
                <a:gdLst/>
                <a:ahLst/>
                <a:cxnLst/>
                <a:rect l="l" t="t" r="r" b="b"/>
                <a:pathLst>
                  <a:path w="285489" h="9086" extrusionOk="0">
                    <a:moveTo>
                      <a:pt x="181441" y="0"/>
                    </a:moveTo>
                    <a:cubicBezTo>
                      <a:pt x="139418" y="0"/>
                      <a:pt x="66135" y="5075"/>
                      <a:pt x="24112" y="5075"/>
                    </a:cubicBezTo>
                    <a:lnTo>
                      <a:pt x="0" y="5075"/>
                    </a:lnTo>
                    <a:lnTo>
                      <a:pt x="0" y="9086"/>
                    </a:lnTo>
                    <a:lnTo>
                      <a:pt x="285489" y="9086"/>
                    </a:lnTo>
                    <a:lnTo>
                      <a:pt x="285489" y="5075"/>
                    </a:lnTo>
                    <a:lnTo>
                      <a:pt x="275339" y="5075"/>
                    </a:lnTo>
                    <a:cubicBezTo>
                      <a:pt x="254562" y="5075"/>
                      <a:pt x="202218" y="0"/>
                      <a:pt x="181441" y="0"/>
                    </a:cubicBezTo>
                    <a:close/>
                  </a:path>
                </a:pathLst>
              </a:custGeom>
              <a:solidFill>
                <a:srgbClr val="B2B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35"/>
            <p:cNvGrpSpPr/>
            <p:nvPr/>
          </p:nvGrpSpPr>
          <p:grpSpPr>
            <a:xfrm flipH="1">
              <a:off x="8632571" y="4243845"/>
              <a:ext cx="348504" cy="724039"/>
              <a:chOff x="252000" y="1393475"/>
              <a:chExt cx="262250" cy="544800"/>
            </a:xfrm>
          </p:grpSpPr>
          <p:sp>
            <p:nvSpPr>
              <p:cNvPr id="1344" name="Google Shape;1344;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35"/>
            <p:cNvGrpSpPr/>
            <p:nvPr/>
          </p:nvGrpSpPr>
          <p:grpSpPr>
            <a:xfrm flipH="1">
              <a:off x="479715" y="4238309"/>
              <a:ext cx="348504" cy="723876"/>
              <a:chOff x="252000" y="1393475"/>
              <a:chExt cx="262250" cy="544800"/>
            </a:xfrm>
          </p:grpSpPr>
          <p:sp>
            <p:nvSpPr>
              <p:cNvPr id="1357" name="Google Shape;1357;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35"/>
            <p:cNvGrpSpPr/>
            <p:nvPr/>
          </p:nvGrpSpPr>
          <p:grpSpPr>
            <a:xfrm flipH="1">
              <a:off x="5937042" y="4563514"/>
              <a:ext cx="135033" cy="280626"/>
              <a:chOff x="252000" y="1393475"/>
              <a:chExt cx="262250" cy="544800"/>
            </a:xfrm>
          </p:grpSpPr>
          <p:sp>
            <p:nvSpPr>
              <p:cNvPr id="1370" name="Google Shape;1370;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35"/>
            <p:cNvGrpSpPr/>
            <p:nvPr/>
          </p:nvGrpSpPr>
          <p:grpSpPr>
            <a:xfrm flipH="1">
              <a:off x="2504854" y="4843908"/>
              <a:ext cx="135033" cy="280463"/>
              <a:chOff x="252000" y="1393475"/>
              <a:chExt cx="262250" cy="544800"/>
            </a:xfrm>
          </p:grpSpPr>
          <p:sp>
            <p:nvSpPr>
              <p:cNvPr id="1383" name="Google Shape;1383;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35"/>
            <p:cNvGrpSpPr/>
            <p:nvPr/>
          </p:nvGrpSpPr>
          <p:grpSpPr>
            <a:xfrm flipH="1">
              <a:off x="3676818" y="4937282"/>
              <a:ext cx="106080" cy="220372"/>
              <a:chOff x="252000" y="1393475"/>
              <a:chExt cx="262250" cy="544800"/>
            </a:xfrm>
          </p:grpSpPr>
          <p:sp>
            <p:nvSpPr>
              <p:cNvPr id="1396" name="Google Shape;1396;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35"/>
            <p:cNvGrpSpPr/>
            <p:nvPr/>
          </p:nvGrpSpPr>
          <p:grpSpPr>
            <a:xfrm flipH="1">
              <a:off x="4965190" y="4865151"/>
              <a:ext cx="106080" cy="220372"/>
              <a:chOff x="252000" y="1393475"/>
              <a:chExt cx="262250" cy="544800"/>
            </a:xfrm>
          </p:grpSpPr>
          <p:sp>
            <p:nvSpPr>
              <p:cNvPr id="1409" name="Google Shape;1409;p35"/>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35"/>
            <p:cNvGrpSpPr/>
            <p:nvPr/>
          </p:nvGrpSpPr>
          <p:grpSpPr>
            <a:xfrm flipH="1">
              <a:off x="8076620" y="4828142"/>
              <a:ext cx="233537" cy="109139"/>
              <a:chOff x="1627275" y="4986875"/>
              <a:chExt cx="459900" cy="214925"/>
            </a:xfrm>
          </p:grpSpPr>
          <p:sp>
            <p:nvSpPr>
              <p:cNvPr id="1422" name="Google Shape;1422;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35"/>
            <p:cNvGrpSpPr/>
            <p:nvPr/>
          </p:nvGrpSpPr>
          <p:grpSpPr>
            <a:xfrm flipH="1">
              <a:off x="2059497" y="5075968"/>
              <a:ext cx="194584" cy="90913"/>
              <a:chOff x="1627275" y="4986875"/>
              <a:chExt cx="459900" cy="214925"/>
            </a:xfrm>
          </p:grpSpPr>
          <p:sp>
            <p:nvSpPr>
              <p:cNvPr id="1428" name="Google Shape;1428;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35"/>
            <p:cNvGrpSpPr/>
            <p:nvPr/>
          </p:nvGrpSpPr>
          <p:grpSpPr>
            <a:xfrm flipH="1">
              <a:off x="3930852" y="5035625"/>
              <a:ext cx="135027" cy="63080"/>
              <a:chOff x="1627275" y="4986875"/>
              <a:chExt cx="459900" cy="214925"/>
            </a:xfrm>
          </p:grpSpPr>
          <p:sp>
            <p:nvSpPr>
              <p:cNvPr id="1434" name="Google Shape;1434;p35"/>
              <p:cNvSpPr/>
              <p:nvPr/>
            </p:nvSpPr>
            <p:spPr>
              <a:xfrm>
                <a:off x="1627275" y="4997525"/>
                <a:ext cx="143125" cy="185050"/>
              </a:xfrm>
              <a:custGeom>
                <a:avLst/>
                <a:gdLst/>
                <a:ahLst/>
                <a:cxnLst/>
                <a:rect l="l" t="t" r="r" b="b"/>
                <a:pathLst>
                  <a:path w="5725" h="7402" extrusionOk="0">
                    <a:moveTo>
                      <a:pt x="1501" y="1"/>
                    </a:moveTo>
                    <a:cubicBezTo>
                      <a:pt x="1501" y="1"/>
                      <a:pt x="3381" y="2631"/>
                      <a:pt x="2353" y="5419"/>
                    </a:cubicBezTo>
                    <a:cubicBezTo>
                      <a:pt x="2168" y="3567"/>
                      <a:pt x="593" y="3224"/>
                      <a:pt x="593" y="3224"/>
                    </a:cubicBezTo>
                    <a:lnTo>
                      <a:pt x="593" y="3224"/>
                    </a:lnTo>
                    <a:cubicBezTo>
                      <a:pt x="593" y="3224"/>
                      <a:pt x="1778" y="3863"/>
                      <a:pt x="1232" y="5688"/>
                    </a:cubicBezTo>
                    <a:cubicBezTo>
                      <a:pt x="811" y="4233"/>
                      <a:pt x="20" y="4224"/>
                      <a:pt x="0" y="4224"/>
                    </a:cubicBezTo>
                    <a:cubicBezTo>
                      <a:pt x="0" y="4224"/>
                      <a:pt x="0" y="4224"/>
                      <a:pt x="0" y="4224"/>
                    </a:cubicBezTo>
                    <a:cubicBezTo>
                      <a:pt x="0" y="4224"/>
                      <a:pt x="1417" y="5419"/>
                      <a:pt x="602" y="7401"/>
                    </a:cubicBezTo>
                    <a:lnTo>
                      <a:pt x="5271" y="6864"/>
                    </a:lnTo>
                    <a:cubicBezTo>
                      <a:pt x="4381" y="3178"/>
                      <a:pt x="5724" y="297"/>
                      <a:pt x="5724" y="297"/>
                    </a:cubicBezTo>
                    <a:lnTo>
                      <a:pt x="5724" y="297"/>
                    </a:lnTo>
                    <a:cubicBezTo>
                      <a:pt x="5724" y="297"/>
                      <a:pt x="4409" y="1844"/>
                      <a:pt x="4168" y="4502"/>
                    </a:cubicBezTo>
                    <a:cubicBezTo>
                      <a:pt x="3631" y="2770"/>
                      <a:pt x="3816" y="1390"/>
                      <a:pt x="3816" y="1390"/>
                    </a:cubicBezTo>
                    <a:lnTo>
                      <a:pt x="3816" y="1390"/>
                    </a:lnTo>
                    <a:cubicBezTo>
                      <a:pt x="3816" y="1390"/>
                      <a:pt x="3437" y="2372"/>
                      <a:pt x="3455" y="3224"/>
                    </a:cubicBezTo>
                    <a:cubicBezTo>
                      <a:pt x="3242" y="1409"/>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1727300" y="4997075"/>
                <a:ext cx="202875" cy="195450"/>
              </a:xfrm>
              <a:custGeom>
                <a:avLst/>
                <a:gdLst/>
                <a:ahLst/>
                <a:cxnLst/>
                <a:rect l="l" t="t" r="r" b="b"/>
                <a:pathLst>
                  <a:path w="8115" h="7818" extrusionOk="0">
                    <a:moveTo>
                      <a:pt x="4697" y="0"/>
                    </a:moveTo>
                    <a:cubicBezTo>
                      <a:pt x="4697" y="0"/>
                      <a:pt x="4891" y="3224"/>
                      <a:pt x="2529" y="5039"/>
                    </a:cubicBezTo>
                    <a:cubicBezTo>
                      <a:pt x="3363" y="3372"/>
                      <a:pt x="2214" y="2242"/>
                      <a:pt x="2214" y="2242"/>
                    </a:cubicBezTo>
                    <a:lnTo>
                      <a:pt x="2214" y="2242"/>
                    </a:lnTo>
                    <a:cubicBezTo>
                      <a:pt x="2214" y="2242"/>
                      <a:pt x="2881" y="3418"/>
                      <a:pt x="1445" y="4668"/>
                    </a:cubicBezTo>
                    <a:cubicBezTo>
                      <a:pt x="1872" y="3205"/>
                      <a:pt x="1186" y="2779"/>
                      <a:pt x="1186" y="2779"/>
                    </a:cubicBezTo>
                    <a:lnTo>
                      <a:pt x="1186" y="2779"/>
                    </a:lnTo>
                    <a:cubicBezTo>
                      <a:pt x="1186" y="2779"/>
                      <a:pt x="1742" y="4539"/>
                      <a:pt x="1" y="5780"/>
                    </a:cubicBezTo>
                    <a:lnTo>
                      <a:pt x="4243" y="7818"/>
                    </a:lnTo>
                    <a:cubicBezTo>
                      <a:pt x="5447" y="4224"/>
                      <a:pt x="8114" y="2492"/>
                      <a:pt x="8115" y="2492"/>
                    </a:cubicBezTo>
                    <a:lnTo>
                      <a:pt x="8115" y="2492"/>
                    </a:lnTo>
                    <a:cubicBezTo>
                      <a:pt x="8114" y="2492"/>
                      <a:pt x="6188" y="3103"/>
                      <a:pt x="4567" y="5233"/>
                    </a:cubicBezTo>
                    <a:cubicBezTo>
                      <a:pt x="5030" y="3474"/>
                      <a:pt x="5919" y="2409"/>
                      <a:pt x="5919" y="2408"/>
                    </a:cubicBezTo>
                    <a:lnTo>
                      <a:pt x="5919" y="2408"/>
                    </a:lnTo>
                    <a:cubicBezTo>
                      <a:pt x="5919" y="2408"/>
                      <a:pt x="5076" y="3038"/>
                      <a:pt x="4632" y="3770"/>
                    </a:cubicBezTo>
                    <a:cubicBezTo>
                      <a:pt x="5428" y="2112"/>
                      <a:pt x="4697" y="0"/>
                      <a:pt x="4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1748825" y="5006325"/>
                <a:ext cx="202875" cy="195475"/>
              </a:xfrm>
              <a:custGeom>
                <a:avLst/>
                <a:gdLst/>
                <a:ahLst/>
                <a:cxnLst/>
                <a:rect l="l" t="t" r="r" b="b"/>
                <a:pathLst>
                  <a:path w="8115" h="7819" extrusionOk="0">
                    <a:moveTo>
                      <a:pt x="4697" y="1"/>
                    </a:moveTo>
                    <a:cubicBezTo>
                      <a:pt x="4697" y="1"/>
                      <a:pt x="4901" y="3233"/>
                      <a:pt x="2539" y="5039"/>
                    </a:cubicBezTo>
                    <a:cubicBezTo>
                      <a:pt x="3363" y="3372"/>
                      <a:pt x="2215" y="2242"/>
                      <a:pt x="2215" y="2242"/>
                    </a:cubicBezTo>
                    <a:lnTo>
                      <a:pt x="2215" y="2242"/>
                    </a:lnTo>
                    <a:cubicBezTo>
                      <a:pt x="2215" y="2242"/>
                      <a:pt x="2891" y="3419"/>
                      <a:pt x="1455" y="4678"/>
                    </a:cubicBezTo>
                    <a:cubicBezTo>
                      <a:pt x="1872" y="3206"/>
                      <a:pt x="1187" y="2779"/>
                      <a:pt x="1187" y="2779"/>
                    </a:cubicBezTo>
                    <a:lnTo>
                      <a:pt x="1187" y="2779"/>
                    </a:lnTo>
                    <a:cubicBezTo>
                      <a:pt x="1187" y="2779"/>
                      <a:pt x="1742" y="4539"/>
                      <a:pt x="1" y="5790"/>
                    </a:cubicBezTo>
                    <a:lnTo>
                      <a:pt x="4243" y="7818"/>
                    </a:lnTo>
                    <a:cubicBezTo>
                      <a:pt x="5457" y="4224"/>
                      <a:pt x="8115" y="2492"/>
                      <a:pt x="8115" y="2492"/>
                    </a:cubicBezTo>
                    <a:lnTo>
                      <a:pt x="8115" y="2492"/>
                    </a:lnTo>
                    <a:cubicBezTo>
                      <a:pt x="8115" y="2492"/>
                      <a:pt x="6188" y="3104"/>
                      <a:pt x="4567" y="5234"/>
                    </a:cubicBezTo>
                    <a:cubicBezTo>
                      <a:pt x="5040" y="3474"/>
                      <a:pt x="5920" y="2409"/>
                      <a:pt x="5920" y="2409"/>
                    </a:cubicBezTo>
                    <a:lnTo>
                      <a:pt x="5920" y="2409"/>
                    </a:lnTo>
                    <a:cubicBezTo>
                      <a:pt x="5920" y="2409"/>
                      <a:pt x="5077" y="3039"/>
                      <a:pt x="4641" y="3770"/>
                    </a:cubicBezTo>
                    <a:cubicBezTo>
                      <a:pt x="5429" y="2122"/>
                      <a:pt x="4697" y="1"/>
                      <a:pt x="4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1819925" y="4990575"/>
                <a:ext cx="143125" cy="185050"/>
              </a:xfrm>
              <a:custGeom>
                <a:avLst/>
                <a:gdLst/>
                <a:ahLst/>
                <a:cxnLst/>
                <a:rect l="l" t="t" r="r" b="b"/>
                <a:pathLst>
                  <a:path w="5725" h="7402" extrusionOk="0">
                    <a:moveTo>
                      <a:pt x="1501" y="1"/>
                    </a:moveTo>
                    <a:lnTo>
                      <a:pt x="1501" y="1"/>
                    </a:lnTo>
                    <a:cubicBezTo>
                      <a:pt x="1501" y="1"/>
                      <a:pt x="3381" y="2631"/>
                      <a:pt x="2353" y="5419"/>
                    </a:cubicBezTo>
                    <a:cubicBezTo>
                      <a:pt x="2168" y="3567"/>
                      <a:pt x="594" y="3224"/>
                      <a:pt x="593" y="3224"/>
                    </a:cubicBezTo>
                    <a:lnTo>
                      <a:pt x="593" y="3224"/>
                    </a:lnTo>
                    <a:cubicBezTo>
                      <a:pt x="593" y="3224"/>
                      <a:pt x="1779" y="3854"/>
                      <a:pt x="1232" y="5688"/>
                    </a:cubicBezTo>
                    <a:cubicBezTo>
                      <a:pt x="812" y="4233"/>
                      <a:pt x="21" y="4224"/>
                      <a:pt x="1" y="4224"/>
                    </a:cubicBezTo>
                    <a:cubicBezTo>
                      <a:pt x="1" y="4224"/>
                      <a:pt x="1" y="4224"/>
                      <a:pt x="1" y="4224"/>
                    </a:cubicBezTo>
                    <a:cubicBezTo>
                      <a:pt x="1" y="4224"/>
                      <a:pt x="1418" y="5419"/>
                      <a:pt x="603" y="7402"/>
                    </a:cubicBezTo>
                    <a:lnTo>
                      <a:pt x="5271" y="6864"/>
                    </a:lnTo>
                    <a:cubicBezTo>
                      <a:pt x="4382" y="3178"/>
                      <a:pt x="5725" y="297"/>
                      <a:pt x="5725" y="297"/>
                    </a:cubicBezTo>
                    <a:lnTo>
                      <a:pt x="5725" y="297"/>
                    </a:lnTo>
                    <a:cubicBezTo>
                      <a:pt x="5725" y="297"/>
                      <a:pt x="4410" y="1835"/>
                      <a:pt x="4169" y="4502"/>
                    </a:cubicBezTo>
                    <a:cubicBezTo>
                      <a:pt x="3632" y="2761"/>
                      <a:pt x="3817" y="1390"/>
                      <a:pt x="3817" y="1390"/>
                    </a:cubicBezTo>
                    <a:lnTo>
                      <a:pt x="3817" y="1390"/>
                    </a:lnTo>
                    <a:cubicBezTo>
                      <a:pt x="3817" y="1390"/>
                      <a:pt x="3437" y="2372"/>
                      <a:pt x="3455" y="3224"/>
                    </a:cubicBezTo>
                    <a:cubicBezTo>
                      <a:pt x="3242" y="1400"/>
                      <a:pt x="1501" y="1"/>
                      <a:pt x="1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a:off x="1884075" y="4986875"/>
                <a:ext cx="203100" cy="195700"/>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9" name="Google Shape;1439;p35"/>
            <p:cNvSpPr/>
            <p:nvPr/>
          </p:nvSpPr>
          <p:spPr>
            <a:xfrm rot="1327194" flipH="1">
              <a:off x="147930" y="4794901"/>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rot="1327194" flipH="1">
              <a:off x="1607055" y="4897952"/>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rot="1327194" flipH="1">
              <a:off x="3126180" y="4794898"/>
              <a:ext cx="103129" cy="99371"/>
            </a:xfrm>
            <a:custGeom>
              <a:avLst/>
              <a:gdLst/>
              <a:ahLst/>
              <a:cxnLst/>
              <a:rect l="l" t="t" r="r" b="b"/>
              <a:pathLst>
                <a:path w="8124" h="7828" extrusionOk="0">
                  <a:moveTo>
                    <a:pt x="4706" y="1"/>
                  </a:moveTo>
                  <a:lnTo>
                    <a:pt x="4706" y="1"/>
                  </a:lnTo>
                  <a:cubicBezTo>
                    <a:pt x="4706" y="1"/>
                    <a:pt x="4900" y="3233"/>
                    <a:pt x="2538" y="5049"/>
                  </a:cubicBezTo>
                  <a:cubicBezTo>
                    <a:pt x="3372" y="3372"/>
                    <a:pt x="2223" y="2252"/>
                    <a:pt x="2223" y="2251"/>
                  </a:cubicBezTo>
                  <a:lnTo>
                    <a:pt x="2223" y="2251"/>
                  </a:lnTo>
                  <a:cubicBezTo>
                    <a:pt x="2223" y="2252"/>
                    <a:pt x="2890" y="3419"/>
                    <a:pt x="1455" y="4678"/>
                  </a:cubicBezTo>
                  <a:cubicBezTo>
                    <a:pt x="1871" y="3205"/>
                    <a:pt x="1186" y="2789"/>
                    <a:pt x="1186" y="2789"/>
                  </a:cubicBezTo>
                  <a:lnTo>
                    <a:pt x="1186" y="2789"/>
                  </a:lnTo>
                  <a:cubicBezTo>
                    <a:pt x="1186" y="2789"/>
                    <a:pt x="1751" y="4539"/>
                    <a:pt x="0" y="5790"/>
                  </a:cubicBezTo>
                  <a:lnTo>
                    <a:pt x="4243" y="7827"/>
                  </a:lnTo>
                  <a:cubicBezTo>
                    <a:pt x="5456" y="4224"/>
                    <a:pt x="8123" y="2492"/>
                    <a:pt x="8124" y="2492"/>
                  </a:cubicBezTo>
                  <a:lnTo>
                    <a:pt x="8124" y="2492"/>
                  </a:lnTo>
                  <a:cubicBezTo>
                    <a:pt x="8123" y="2492"/>
                    <a:pt x="6197" y="3113"/>
                    <a:pt x="4567" y="5234"/>
                  </a:cubicBezTo>
                  <a:cubicBezTo>
                    <a:pt x="5039" y="3483"/>
                    <a:pt x="5928" y="2418"/>
                    <a:pt x="5928" y="2418"/>
                  </a:cubicBezTo>
                  <a:lnTo>
                    <a:pt x="5928" y="2418"/>
                  </a:lnTo>
                  <a:cubicBezTo>
                    <a:pt x="5928" y="2418"/>
                    <a:pt x="5076" y="3039"/>
                    <a:pt x="4641" y="3770"/>
                  </a:cubicBezTo>
                  <a:cubicBezTo>
                    <a:pt x="5437" y="2122"/>
                    <a:pt x="4706" y="1"/>
                    <a:pt x="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35"/>
          <p:cNvSpPr/>
          <p:nvPr/>
        </p:nvSpPr>
        <p:spPr>
          <a:xfrm flipH="1">
            <a:off x="312880" y="3050591"/>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flipH="1">
            <a:off x="8339255" y="2003716"/>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TextBox 219">
            <a:extLst>
              <a:ext uri="{FF2B5EF4-FFF2-40B4-BE49-F238E27FC236}">
                <a16:creationId xmlns:a16="http://schemas.microsoft.com/office/drawing/2014/main" id="{97F43137-FF2C-D7A1-A5F9-F37FF951E5BD}"/>
              </a:ext>
            </a:extLst>
          </p:cNvPr>
          <p:cNvSpPr txBox="1"/>
          <p:nvPr/>
        </p:nvSpPr>
        <p:spPr>
          <a:xfrm>
            <a:off x="945140" y="778273"/>
            <a:ext cx="7303294" cy="1015663"/>
          </a:xfrm>
          <a:prstGeom prst="rect">
            <a:avLst/>
          </a:prstGeom>
          <a:noFill/>
        </p:spPr>
        <p:txBody>
          <a:bodyPr wrap="square" rtlCol="0">
            <a:spAutoFit/>
          </a:bodyPr>
          <a:lstStyle/>
          <a:p>
            <a:pPr algn="just">
              <a:lnSpc>
                <a:spcPct val="150000"/>
              </a:lnSpc>
            </a:pPr>
            <a:r>
              <a:rPr lang="en-US" sz="2000" b="1">
                <a:solidFill>
                  <a:schemeClr val="tx1"/>
                </a:solidFill>
                <a:latin typeface="Arial" panose="020B0604020202020204" pitchFamily="34" charset="0"/>
                <a:cs typeface="Arial" panose="020B0604020202020204" pitchFamily="34" charset="0"/>
              </a:rPr>
              <a:t>b</a:t>
            </a:r>
            <a:r>
              <a:rPr lang="vi-VN" sz="2000" b="1">
                <a:solidFill>
                  <a:schemeClr val="tx1"/>
                </a:solidFill>
                <a:latin typeface="Arial" panose="020B0604020202020204" pitchFamily="34" charset="0"/>
                <a:cs typeface="Arial" panose="020B0604020202020204" pitchFamily="34" charset="0"/>
              </a:rPr>
              <a:t>. Theo em, các chi tiết tưởng tượng trong đoạn văn thứ hai có gì thú vị?</a:t>
            </a:r>
          </a:p>
        </p:txBody>
      </p:sp>
      <p:sp>
        <p:nvSpPr>
          <p:cNvPr id="196" name="TextBox 11">
            <a:extLst>
              <a:ext uri="{FF2B5EF4-FFF2-40B4-BE49-F238E27FC236}">
                <a16:creationId xmlns:a16="http://schemas.microsoft.com/office/drawing/2014/main" id="{27DF2B8C-8F3D-55D7-8C03-55D41324E176}"/>
              </a:ext>
            </a:extLst>
          </p:cNvPr>
          <p:cNvSpPr txBox="1"/>
          <p:nvPr/>
        </p:nvSpPr>
        <p:spPr>
          <a:xfrm>
            <a:off x="2577757" y="99096"/>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2">
                    <a:lumMod val="50000"/>
                  </a:schemeClr>
                </a:solidFill>
                <a:latin typeface="+mj-lt"/>
                <a:cs typeface="Arial" panose="020B0604020202020204" pitchFamily="34" charset="0"/>
              </a:rPr>
              <a:t>BÀI TẬP 1 </a:t>
            </a:r>
          </a:p>
        </p:txBody>
      </p:sp>
      <p:sp>
        <p:nvSpPr>
          <p:cNvPr id="197" name="Rectangle 196"/>
          <p:cNvSpPr/>
          <p:nvPr/>
        </p:nvSpPr>
        <p:spPr>
          <a:xfrm>
            <a:off x="680746" y="1698716"/>
            <a:ext cx="7999018" cy="496996"/>
          </a:xfrm>
          <a:prstGeom prst="rect">
            <a:avLst/>
          </a:prstGeom>
        </p:spPr>
        <p:txBody>
          <a:bodyPr wrap="square">
            <a:spAutoFit/>
          </a:bodyPr>
          <a:lstStyle/>
          <a:p>
            <a:pPr algn="ctr">
              <a:lnSpc>
                <a:spcPct val="150000"/>
              </a:lnSpc>
            </a:pPr>
            <a:r>
              <a:rPr lang="nl-NL" sz="2000" b="1" u="sng" kern="1200">
                <a:solidFill>
                  <a:schemeClr val="tx1"/>
                </a:solidFill>
                <a:latin typeface="Arial" panose="020B0604020202020204" pitchFamily="34" charset="0"/>
                <a:ea typeface="+mn-ea"/>
                <a:cs typeface="Arial" panose="020B0604020202020204" pitchFamily="34" charset="0"/>
              </a:rPr>
              <a:t>Gợi ý</a:t>
            </a:r>
            <a:endParaRPr lang="en-US" sz="2000" b="1" u="sng" kern="1200">
              <a:solidFill>
                <a:schemeClr val="tx1"/>
              </a:solidFill>
              <a:latin typeface="Arial" panose="020B0604020202020204" pitchFamily="34" charset="0"/>
              <a:ea typeface="+mn-ea"/>
              <a:cs typeface="Arial" panose="020B0604020202020204" pitchFamily="34" charset="0"/>
            </a:endParaRPr>
          </a:p>
        </p:txBody>
      </p:sp>
      <p:sp>
        <p:nvSpPr>
          <p:cNvPr id="198" name="Rectangle 197"/>
          <p:cNvSpPr/>
          <p:nvPr/>
        </p:nvSpPr>
        <p:spPr>
          <a:xfrm>
            <a:off x="945140" y="2319369"/>
            <a:ext cx="7314225" cy="171379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32471" y="2415824"/>
            <a:ext cx="6687274" cy="1477328"/>
          </a:xfrm>
          <a:prstGeom prst="rect">
            <a:avLst/>
          </a:prstGeom>
        </p:spPr>
        <p:txBody>
          <a:bodyPr wrap="square">
            <a:spAutoFit/>
          </a:bodyPr>
          <a:lstStyle/>
          <a:p>
            <a:pPr algn="just">
              <a:lnSpc>
                <a:spcPct val="150000"/>
              </a:lnSpc>
            </a:pPr>
            <a:r>
              <a:rPr lang="vi-VN" sz="2000">
                <a:solidFill>
                  <a:schemeClr val="tx1"/>
                </a:solidFill>
                <a:latin typeface="Arial" panose="020B0604020202020204" pitchFamily="34" charset="0"/>
                <a:cs typeface="Arial" panose="020B0604020202020204" pitchFamily="34" charset="0"/>
              </a:rPr>
              <a:t>Các chi tiết tưởng tượng đã nhân hóa các loài vật trở nên sinh động, gần gũi với con người, đồng thời làm cho đoạn văn hay hơn, hấp dẫn hơn. </a:t>
            </a:r>
          </a:p>
        </p:txBody>
      </p:sp>
    </p:spTree>
    <p:extLst>
      <p:ext uri="{BB962C8B-B14F-4D97-AF65-F5344CB8AC3E}">
        <p14:creationId xmlns:p14="http://schemas.microsoft.com/office/powerpoint/2010/main" val="153238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ipe(down)">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500"/>
                                        <p:tgtEl>
                                          <p:spTgt spid="1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fade">
                                      <p:cBhvr>
                                        <p:cTn id="18"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197" grpId="0"/>
      <p:bldP spid="198"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grpSp>
        <p:nvGrpSpPr>
          <p:cNvPr id="809" name="Google Shape;809;p32"/>
          <p:cNvGrpSpPr/>
          <p:nvPr/>
        </p:nvGrpSpPr>
        <p:grpSpPr>
          <a:xfrm>
            <a:off x="-477432" y="3417603"/>
            <a:ext cx="10098879" cy="1792015"/>
            <a:chOff x="-477432" y="3417603"/>
            <a:chExt cx="10098879" cy="1792015"/>
          </a:xfrm>
        </p:grpSpPr>
        <p:grpSp>
          <p:nvGrpSpPr>
            <p:cNvPr id="810" name="Google Shape;810;p32"/>
            <p:cNvGrpSpPr/>
            <p:nvPr/>
          </p:nvGrpSpPr>
          <p:grpSpPr>
            <a:xfrm>
              <a:off x="782213" y="4123807"/>
              <a:ext cx="1026602" cy="220379"/>
              <a:chOff x="2872425" y="4514769"/>
              <a:chExt cx="1110200" cy="238325"/>
            </a:xfrm>
          </p:grpSpPr>
          <p:sp>
            <p:nvSpPr>
              <p:cNvPr id="811" name="Google Shape;811;p32"/>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2" name="Google Shape;812;p32"/>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3" name="Google Shape;813;p32"/>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4" name="Google Shape;814;p32"/>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5" name="Google Shape;815;p32"/>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6" name="Google Shape;816;p32"/>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7" name="Google Shape;817;p32"/>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8" name="Google Shape;818;p32"/>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19" name="Google Shape;819;p32"/>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0" name="Google Shape;820;p32"/>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1" name="Google Shape;821;p32"/>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2" name="Google Shape;822;p32"/>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3" name="Google Shape;823;p32"/>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24" name="Google Shape;824;p32"/>
            <p:cNvGrpSpPr/>
            <p:nvPr/>
          </p:nvGrpSpPr>
          <p:grpSpPr>
            <a:xfrm>
              <a:off x="-347595" y="3417603"/>
              <a:ext cx="9755938" cy="1685096"/>
              <a:chOff x="-347595" y="3417603"/>
              <a:chExt cx="9755938" cy="1685096"/>
            </a:xfrm>
          </p:grpSpPr>
          <p:sp>
            <p:nvSpPr>
              <p:cNvPr id="825" name="Google Shape;825;p32"/>
              <p:cNvSpPr/>
              <p:nvPr/>
            </p:nvSpPr>
            <p:spPr>
              <a:xfrm>
                <a:off x="-347595" y="3791978"/>
                <a:ext cx="5179172" cy="1310721"/>
              </a:xfrm>
              <a:custGeom>
                <a:avLst/>
                <a:gdLst/>
                <a:ahLst/>
                <a:cxnLst/>
                <a:rect l="l" t="t" r="r" b="b"/>
                <a:pathLst>
                  <a:path w="149331" h="37792" extrusionOk="0">
                    <a:moveTo>
                      <a:pt x="144014" y="37792"/>
                    </a:moveTo>
                    <a:lnTo>
                      <a:pt x="144014" y="37773"/>
                    </a:lnTo>
                    <a:lnTo>
                      <a:pt x="141439" y="37773"/>
                    </a:lnTo>
                    <a:lnTo>
                      <a:pt x="141439" y="37764"/>
                    </a:lnTo>
                    <a:lnTo>
                      <a:pt x="139142" y="37764"/>
                    </a:lnTo>
                    <a:lnTo>
                      <a:pt x="139142" y="37746"/>
                    </a:lnTo>
                    <a:lnTo>
                      <a:pt x="138058" y="37746"/>
                    </a:lnTo>
                    <a:lnTo>
                      <a:pt x="138058" y="37727"/>
                    </a:lnTo>
                    <a:lnTo>
                      <a:pt x="136975" y="37727"/>
                    </a:lnTo>
                    <a:lnTo>
                      <a:pt x="136975" y="37718"/>
                    </a:lnTo>
                    <a:lnTo>
                      <a:pt x="135882" y="37718"/>
                    </a:lnTo>
                    <a:lnTo>
                      <a:pt x="135882" y="37699"/>
                    </a:lnTo>
                    <a:lnTo>
                      <a:pt x="134798" y="37699"/>
                    </a:lnTo>
                    <a:lnTo>
                      <a:pt x="134798" y="37681"/>
                    </a:lnTo>
                    <a:lnTo>
                      <a:pt x="133955" y="37681"/>
                    </a:lnTo>
                    <a:lnTo>
                      <a:pt x="133955" y="37671"/>
                    </a:lnTo>
                    <a:lnTo>
                      <a:pt x="133270" y="37671"/>
                    </a:lnTo>
                    <a:lnTo>
                      <a:pt x="133270" y="37653"/>
                    </a:lnTo>
                    <a:lnTo>
                      <a:pt x="132575" y="37653"/>
                    </a:lnTo>
                    <a:lnTo>
                      <a:pt x="132575" y="37634"/>
                    </a:lnTo>
                    <a:lnTo>
                      <a:pt x="131899" y="37634"/>
                    </a:lnTo>
                    <a:lnTo>
                      <a:pt x="131899" y="37625"/>
                    </a:lnTo>
                    <a:lnTo>
                      <a:pt x="131204" y="37625"/>
                    </a:lnTo>
                    <a:lnTo>
                      <a:pt x="131204" y="37607"/>
                    </a:lnTo>
                    <a:lnTo>
                      <a:pt x="130528" y="37607"/>
                    </a:lnTo>
                    <a:lnTo>
                      <a:pt x="130528" y="37588"/>
                    </a:lnTo>
                    <a:lnTo>
                      <a:pt x="129833" y="37588"/>
                    </a:lnTo>
                    <a:lnTo>
                      <a:pt x="129833" y="37579"/>
                    </a:lnTo>
                    <a:lnTo>
                      <a:pt x="129213" y="37579"/>
                    </a:lnTo>
                    <a:lnTo>
                      <a:pt x="129213" y="37560"/>
                    </a:lnTo>
                    <a:lnTo>
                      <a:pt x="128722" y="37560"/>
                    </a:lnTo>
                    <a:lnTo>
                      <a:pt x="128722" y="37542"/>
                    </a:lnTo>
                    <a:lnTo>
                      <a:pt x="128212" y="37542"/>
                    </a:lnTo>
                    <a:lnTo>
                      <a:pt x="128212" y="37532"/>
                    </a:lnTo>
                    <a:lnTo>
                      <a:pt x="127712" y="37532"/>
                    </a:lnTo>
                    <a:lnTo>
                      <a:pt x="127712" y="37514"/>
                    </a:lnTo>
                    <a:lnTo>
                      <a:pt x="127203" y="37514"/>
                    </a:lnTo>
                    <a:lnTo>
                      <a:pt x="127203" y="37495"/>
                    </a:lnTo>
                    <a:lnTo>
                      <a:pt x="126693" y="37495"/>
                    </a:lnTo>
                    <a:lnTo>
                      <a:pt x="126693" y="37486"/>
                    </a:lnTo>
                    <a:lnTo>
                      <a:pt x="126202" y="37486"/>
                    </a:lnTo>
                    <a:lnTo>
                      <a:pt x="126202" y="37468"/>
                    </a:lnTo>
                    <a:lnTo>
                      <a:pt x="125693" y="37468"/>
                    </a:lnTo>
                    <a:lnTo>
                      <a:pt x="125693" y="37449"/>
                    </a:lnTo>
                    <a:lnTo>
                      <a:pt x="125202" y="37449"/>
                    </a:lnTo>
                    <a:lnTo>
                      <a:pt x="125202" y="37440"/>
                    </a:lnTo>
                    <a:lnTo>
                      <a:pt x="124693" y="37440"/>
                    </a:lnTo>
                    <a:lnTo>
                      <a:pt x="124693" y="37421"/>
                    </a:lnTo>
                    <a:lnTo>
                      <a:pt x="124239" y="37421"/>
                    </a:lnTo>
                    <a:lnTo>
                      <a:pt x="124239" y="37403"/>
                    </a:lnTo>
                    <a:lnTo>
                      <a:pt x="123840" y="37403"/>
                    </a:lnTo>
                    <a:lnTo>
                      <a:pt x="123840" y="37394"/>
                    </a:lnTo>
                    <a:lnTo>
                      <a:pt x="123451" y="37394"/>
                    </a:lnTo>
                    <a:lnTo>
                      <a:pt x="123451" y="37375"/>
                    </a:lnTo>
                    <a:lnTo>
                      <a:pt x="123053" y="37375"/>
                    </a:lnTo>
                    <a:lnTo>
                      <a:pt x="123053" y="37356"/>
                    </a:lnTo>
                    <a:lnTo>
                      <a:pt x="122655" y="37356"/>
                    </a:lnTo>
                    <a:lnTo>
                      <a:pt x="122655" y="37347"/>
                    </a:lnTo>
                    <a:lnTo>
                      <a:pt x="122266" y="37347"/>
                    </a:lnTo>
                    <a:lnTo>
                      <a:pt x="122266" y="37329"/>
                    </a:lnTo>
                    <a:lnTo>
                      <a:pt x="121868" y="37329"/>
                    </a:lnTo>
                    <a:lnTo>
                      <a:pt x="121868" y="37310"/>
                    </a:lnTo>
                    <a:lnTo>
                      <a:pt x="121460" y="37310"/>
                    </a:lnTo>
                    <a:lnTo>
                      <a:pt x="121460" y="37301"/>
                    </a:lnTo>
                    <a:lnTo>
                      <a:pt x="121080" y="37301"/>
                    </a:lnTo>
                    <a:lnTo>
                      <a:pt x="121080" y="37282"/>
                    </a:lnTo>
                    <a:lnTo>
                      <a:pt x="120673" y="37282"/>
                    </a:lnTo>
                    <a:lnTo>
                      <a:pt x="120673" y="37264"/>
                    </a:lnTo>
                    <a:lnTo>
                      <a:pt x="120293" y="37264"/>
                    </a:lnTo>
                    <a:lnTo>
                      <a:pt x="120293" y="37255"/>
                    </a:lnTo>
                    <a:lnTo>
                      <a:pt x="119885" y="37255"/>
                    </a:lnTo>
                    <a:lnTo>
                      <a:pt x="119885" y="37236"/>
                    </a:lnTo>
                    <a:lnTo>
                      <a:pt x="119487" y="37236"/>
                    </a:lnTo>
                    <a:lnTo>
                      <a:pt x="119487" y="37218"/>
                    </a:lnTo>
                    <a:lnTo>
                      <a:pt x="119163" y="37218"/>
                    </a:lnTo>
                    <a:lnTo>
                      <a:pt x="119163" y="37208"/>
                    </a:lnTo>
                    <a:lnTo>
                      <a:pt x="118839" y="37208"/>
                    </a:lnTo>
                    <a:lnTo>
                      <a:pt x="118839" y="37190"/>
                    </a:lnTo>
                    <a:lnTo>
                      <a:pt x="118514" y="37190"/>
                    </a:lnTo>
                    <a:lnTo>
                      <a:pt x="118514" y="37171"/>
                    </a:lnTo>
                    <a:lnTo>
                      <a:pt x="118172" y="37171"/>
                    </a:lnTo>
                    <a:lnTo>
                      <a:pt x="118172" y="37162"/>
                    </a:lnTo>
                    <a:lnTo>
                      <a:pt x="117848" y="37162"/>
                    </a:lnTo>
                    <a:lnTo>
                      <a:pt x="117848" y="37143"/>
                    </a:lnTo>
                    <a:lnTo>
                      <a:pt x="117523" y="37143"/>
                    </a:lnTo>
                    <a:lnTo>
                      <a:pt x="117523" y="37125"/>
                    </a:lnTo>
                    <a:lnTo>
                      <a:pt x="117199" y="37125"/>
                    </a:lnTo>
                    <a:lnTo>
                      <a:pt x="117199" y="37116"/>
                    </a:lnTo>
                    <a:lnTo>
                      <a:pt x="116875" y="37116"/>
                    </a:lnTo>
                    <a:lnTo>
                      <a:pt x="116875" y="37097"/>
                    </a:lnTo>
                    <a:lnTo>
                      <a:pt x="116551" y="37097"/>
                    </a:lnTo>
                    <a:lnTo>
                      <a:pt x="116551" y="37079"/>
                    </a:lnTo>
                    <a:lnTo>
                      <a:pt x="116217" y="37079"/>
                    </a:lnTo>
                    <a:lnTo>
                      <a:pt x="116217" y="37069"/>
                    </a:lnTo>
                    <a:lnTo>
                      <a:pt x="115893" y="37069"/>
                    </a:lnTo>
                    <a:lnTo>
                      <a:pt x="115893" y="37051"/>
                    </a:lnTo>
                    <a:lnTo>
                      <a:pt x="115569" y="37051"/>
                    </a:lnTo>
                    <a:lnTo>
                      <a:pt x="115569" y="37032"/>
                    </a:lnTo>
                    <a:lnTo>
                      <a:pt x="115245" y="37032"/>
                    </a:lnTo>
                    <a:lnTo>
                      <a:pt x="115245" y="37023"/>
                    </a:lnTo>
                    <a:lnTo>
                      <a:pt x="114921" y="37023"/>
                    </a:lnTo>
                    <a:lnTo>
                      <a:pt x="114921" y="37005"/>
                    </a:lnTo>
                    <a:lnTo>
                      <a:pt x="114578" y="37005"/>
                    </a:lnTo>
                    <a:lnTo>
                      <a:pt x="114578" y="36986"/>
                    </a:lnTo>
                    <a:lnTo>
                      <a:pt x="114300" y="36986"/>
                    </a:lnTo>
                    <a:lnTo>
                      <a:pt x="114300" y="36977"/>
                    </a:lnTo>
                    <a:lnTo>
                      <a:pt x="114022" y="36977"/>
                    </a:lnTo>
                    <a:lnTo>
                      <a:pt x="114022" y="36958"/>
                    </a:lnTo>
                    <a:lnTo>
                      <a:pt x="113744" y="36958"/>
                    </a:lnTo>
                    <a:lnTo>
                      <a:pt x="113744" y="36940"/>
                    </a:lnTo>
                    <a:lnTo>
                      <a:pt x="113466" y="36940"/>
                    </a:lnTo>
                    <a:lnTo>
                      <a:pt x="113466" y="36930"/>
                    </a:lnTo>
                    <a:lnTo>
                      <a:pt x="113188" y="36930"/>
                    </a:lnTo>
                    <a:lnTo>
                      <a:pt x="113188" y="36912"/>
                    </a:lnTo>
                    <a:lnTo>
                      <a:pt x="112911" y="36912"/>
                    </a:lnTo>
                    <a:lnTo>
                      <a:pt x="112911" y="36893"/>
                    </a:lnTo>
                    <a:lnTo>
                      <a:pt x="112633" y="36893"/>
                    </a:lnTo>
                    <a:lnTo>
                      <a:pt x="112633" y="36884"/>
                    </a:lnTo>
                    <a:lnTo>
                      <a:pt x="112355" y="36884"/>
                    </a:lnTo>
                    <a:lnTo>
                      <a:pt x="112355" y="36866"/>
                    </a:lnTo>
                    <a:lnTo>
                      <a:pt x="112077" y="36866"/>
                    </a:lnTo>
                    <a:lnTo>
                      <a:pt x="112077" y="36847"/>
                    </a:lnTo>
                    <a:lnTo>
                      <a:pt x="111799" y="36847"/>
                    </a:lnTo>
                    <a:lnTo>
                      <a:pt x="111799" y="36838"/>
                    </a:lnTo>
                    <a:lnTo>
                      <a:pt x="111521" y="36838"/>
                    </a:lnTo>
                    <a:lnTo>
                      <a:pt x="111521" y="36819"/>
                    </a:lnTo>
                    <a:lnTo>
                      <a:pt x="111243" y="36819"/>
                    </a:lnTo>
                    <a:lnTo>
                      <a:pt x="111243" y="36801"/>
                    </a:lnTo>
                    <a:lnTo>
                      <a:pt x="110965" y="36801"/>
                    </a:lnTo>
                    <a:lnTo>
                      <a:pt x="110965" y="36791"/>
                    </a:lnTo>
                    <a:lnTo>
                      <a:pt x="110688" y="36791"/>
                    </a:lnTo>
                    <a:lnTo>
                      <a:pt x="110688" y="36773"/>
                    </a:lnTo>
                    <a:lnTo>
                      <a:pt x="110410" y="36773"/>
                    </a:lnTo>
                    <a:lnTo>
                      <a:pt x="110410" y="36754"/>
                    </a:lnTo>
                    <a:lnTo>
                      <a:pt x="110132" y="36754"/>
                    </a:lnTo>
                    <a:lnTo>
                      <a:pt x="110132" y="36745"/>
                    </a:lnTo>
                    <a:lnTo>
                      <a:pt x="109854" y="36745"/>
                    </a:lnTo>
                    <a:lnTo>
                      <a:pt x="109854" y="36727"/>
                    </a:lnTo>
                    <a:lnTo>
                      <a:pt x="109576" y="36727"/>
                    </a:lnTo>
                    <a:lnTo>
                      <a:pt x="109576" y="36708"/>
                    </a:lnTo>
                    <a:lnTo>
                      <a:pt x="109326" y="36708"/>
                    </a:lnTo>
                    <a:lnTo>
                      <a:pt x="109326" y="36699"/>
                    </a:lnTo>
                    <a:lnTo>
                      <a:pt x="109085" y="36699"/>
                    </a:lnTo>
                    <a:lnTo>
                      <a:pt x="109085" y="36680"/>
                    </a:lnTo>
                    <a:lnTo>
                      <a:pt x="108835" y="36680"/>
                    </a:lnTo>
                    <a:lnTo>
                      <a:pt x="108835" y="36662"/>
                    </a:lnTo>
                    <a:lnTo>
                      <a:pt x="108604" y="36662"/>
                    </a:lnTo>
                    <a:lnTo>
                      <a:pt x="108604" y="36653"/>
                    </a:lnTo>
                    <a:lnTo>
                      <a:pt x="108353" y="36653"/>
                    </a:lnTo>
                    <a:lnTo>
                      <a:pt x="108353" y="36634"/>
                    </a:lnTo>
                    <a:lnTo>
                      <a:pt x="108113" y="36634"/>
                    </a:lnTo>
                    <a:lnTo>
                      <a:pt x="108113" y="36615"/>
                    </a:lnTo>
                    <a:lnTo>
                      <a:pt x="107881" y="36615"/>
                    </a:lnTo>
                    <a:lnTo>
                      <a:pt x="107881" y="36606"/>
                    </a:lnTo>
                    <a:lnTo>
                      <a:pt x="107631" y="36606"/>
                    </a:lnTo>
                    <a:lnTo>
                      <a:pt x="107631" y="36588"/>
                    </a:lnTo>
                    <a:lnTo>
                      <a:pt x="107381" y="36588"/>
                    </a:lnTo>
                    <a:lnTo>
                      <a:pt x="107381" y="36569"/>
                    </a:lnTo>
                    <a:lnTo>
                      <a:pt x="107149" y="36569"/>
                    </a:lnTo>
                    <a:lnTo>
                      <a:pt x="107149" y="36560"/>
                    </a:lnTo>
                    <a:lnTo>
                      <a:pt x="106908" y="36560"/>
                    </a:lnTo>
                    <a:lnTo>
                      <a:pt x="106908" y="36541"/>
                    </a:lnTo>
                    <a:lnTo>
                      <a:pt x="106658" y="36541"/>
                    </a:lnTo>
                    <a:lnTo>
                      <a:pt x="106658" y="36523"/>
                    </a:lnTo>
                    <a:lnTo>
                      <a:pt x="106427" y="36523"/>
                    </a:lnTo>
                    <a:lnTo>
                      <a:pt x="106427" y="36514"/>
                    </a:lnTo>
                    <a:lnTo>
                      <a:pt x="106177" y="36514"/>
                    </a:lnTo>
                    <a:lnTo>
                      <a:pt x="106177" y="36495"/>
                    </a:lnTo>
                    <a:lnTo>
                      <a:pt x="105936" y="36495"/>
                    </a:lnTo>
                    <a:lnTo>
                      <a:pt x="105936" y="36477"/>
                    </a:lnTo>
                    <a:lnTo>
                      <a:pt x="105704" y="36477"/>
                    </a:lnTo>
                    <a:lnTo>
                      <a:pt x="105704" y="36467"/>
                    </a:lnTo>
                    <a:lnTo>
                      <a:pt x="105454" y="36467"/>
                    </a:lnTo>
                    <a:lnTo>
                      <a:pt x="105454" y="36449"/>
                    </a:lnTo>
                    <a:lnTo>
                      <a:pt x="105204" y="36449"/>
                    </a:lnTo>
                    <a:lnTo>
                      <a:pt x="105204" y="36430"/>
                    </a:lnTo>
                    <a:lnTo>
                      <a:pt x="104973" y="36430"/>
                    </a:lnTo>
                    <a:lnTo>
                      <a:pt x="104973" y="36421"/>
                    </a:lnTo>
                    <a:lnTo>
                      <a:pt x="104732" y="36421"/>
                    </a:lnTo>
                    <a:lnTo>
                      <a:pt x="104732" y="36402"/>
                    </a:lnTo>
                    <a:lnTo>
                      <a:pt x="104500" y="36402"/>
                    </a:lnTo>
                    <a:lnTo>
                      <a:pt x="104500" y="36384"/>
                    </a:lnTo>
                    <a:lnTo>
                      <a:pt x="104278" y="36384"/>
                    </a:lnTo>
                    <a:lnTo>
                      <a:pt x="104278" y="36375"/>
                    </a:lnTo>
                    <a:lnTo>
                      <a:pt x="104083" y="36375"/>
                    </a:lnTo>
                    <a:lnTo>
                      <a:pt x="104083" y="36356"/>
                    </a:lnTo>
                    <a:lnTo>
                      <a:pt x="103861" y="36356"/>
                    </a:lnTo>
                    <a:lnTo>
                      <a:pt x="103861" y="36338"/>
                    </a:lnTo>
                    <a:lnTo>
                      <a:pt x="103648" y="36338"/>
                    </a:lnTo>
                    <a:lnTo>
                      <a:pt x="103648" y="36328"/>
                    </a:lnTo>
                    <a:lnTo>
                      <a:pt x="103435" y="36328"/>
                    </a:lnTo>
                    <a:lnTo>
                      <a:pt x="103435" y="36310"/>
                    </a:lnTo>
                    <a:lnTo>
                      <a:pt x="103213" y="36310"/>
                    </a:lnTo>
                    <a:lnTo>
                      <a:pt x="103213" y="36291"/>
                    </a:lnTo>
                    <a:lnTo>
                      <a:pt x="103000" y="36291"/>
                    </a:lnTo>
                    <a:lnTo>
                      <a:pt x="103000" y="36282"/>
                    </a:lnTo>
                    <a:lnTo>
                      <a:pt x="102787" y="36282"/>
                    </a:lnTo>
                    <a:lnTo>
                      <a:pt x="102787" y="36264"/>
                    </a:lnTo>
                    <a:lnTo>
                      <a:pt x="102564" y="36264"/>
                    </a:lnTo>
                    <a:lnTo>
                      <a:pt x="102564" y="36245"/>
                    </a:lnTo>
                    <a:lnTo>
                      <a:pt x="102370" y="36245"/>
                    </a:lnTo>
                    <a:lnTo>
                      <a:pt x="102370" y="36236"/>
                    </a:lnTo>
                    <a:lnTo>
                      <a:pt x="102148" y="36236"/>
                    </a:lnTo>
                    <a:lnTo>
                      <a:pt x="102148" y="36217"/>
                    </a:lnTo>
                    <a:lnTo>
                      <a:pt x="101934" y="36217"/>
                    </a:lnTo>
                    <a:lnTo>
                      <a:pt x="101934" y="36199"/>
                    </a:lnTo>
                    <a:lnTo>
                      <a:pt x="101721" y="36199"/>
                    </a:lnTo>
                    <a:lnTo>
                      <a:pt x="101721" y="36189"/>
                    </a:lnTo>
                    <a:lnTo>
                      <a:pt x="101499" y="36189"/>
                    </a:lnTo>
                    <a:lnTo>
                      <a:pt x="101499" y="36171"/>
                    </a:lnTo>
                    <a:lnTo>
                      <a:pt x="101286" y="36171"/>
                    </a:lnTo>
                    <a:lnTo>
                      <a:pt x="101286" y="36152"/>
                    </a:lnTo>
                    <a:lnTo>
                      <a:pt x="101073" y="36152"/>
                    </a:lnTo>
                    <a:lnTo>
                      <a:pt x="101073" y="36143"/>
                    </a:lnTo>
                    <a:lnTo>
                      <a:pt x="100869" y="36143"/>
                    </a:lnTo>
                    <a:lnTo>
                      <a:pt x="100869" y="36125"/>
                    </a:lnTo>
                    <a:lnTo>
                      <a:pt x="100656" y="36125"/>
                    </a:lnTo>
                    <a:lnTo>
                      <a:pt x="100656" y="36106"/>
                    </a:lnTo>
                    <a:lnTo>
                      <a:pt x="100434" y="36106"/>
                    </a:lnTo>
                    <a:lnTo>
                      <a:pt x="100434" y="36097"/>
                    </a:lnTo>
                    <a:lnTo>
                      <a:pt x="100221" y="36097"/>
                    </a:lnTo>
                    <a:lnTo>
                      <a:pt x="100221" y="36078"/>
                    </a:lnTo>
                    <a:lnTo>
                      <a:pt x="100008" y="36078"/>
                    </a:lnTo>
                    <a:lnTo>
                      <a:pt x="100008" y="36060"/>
                    </a:lnTo>
                    <a:lnTo>
                      <a:pt x="99786" y="36060"/>
                    </a:lnTo>
                    <a:lnTo>
                      <a:pt x="99786" y="36050"/>
                    </a:lnTo>
                    <a:lnTo>
                      <a:pt x="99591" y="36050"/>
                    </a:lnTo>
                    <a:lnTo>
                      <a:pt x="99591" y="36032"/>
                    </a:lnTo>
                    <a:lnTo>
                      <a:pt x="99387" y="36032"/>
                    </a:lnTo>
                    <a:lnTo>
                      <a:pt x="99387" y="36013"/>
                    </a:lnTo>
                    <a:lnTo>
                      <a:pt x="99202" y="36013"/>
                    </a:lnTo>
                    <a:lnTo>
                      <a:pt x="99202" y="36004"/>
                    </a:lnTo>
                    <a:lnTo>
                      <a:pt x="99017" y="36004"/>
                    </a:lnTo>
                    <a:lnTo>
                      <a:pt x="99017" y="35986"/>
                    </a:lnTo>
                    <a:lnTo>
                      <a:pt x="98813" y="35986"/>
                    </a:lnTo>
                    <a:lnTo>
                      <a:pt x="98813" y="35967"/>
                    </a:lnTo>
                    <a:lnTo>
                      <a:pt x="98628" y="35967"/>
                    </a:lnTo>
                    <a:lnTo>
                      <a:pt x="98628" y="35958"/>
                    </a:lnTo>
                    <a:lnTo>
                      <a:pt x="98433" y="35958"/>
                    </a:lnTo>
                    <a:lnTo>
                      <a:pt x="98433" y="35939"/>
                    </a:lnTo>
                    <a:lnTo>
                      <a:pt x="98248" y="35939"/>
                    </a:lnTo>
                    <a:lnTo>
                      <a:pt x="98248" y="35921"/>
                    </a:lnTo>
                    <a:lnTo>
                      <a:pt x="98044" y="35921"/>
                    </a:lnTo>
                    <a:lnTo>
                      <a:pt x="98044" y="35912"/>
                    </a:lnTo>
                    <a:lnTo>
                      <a:pt x="97859" y="35912"/>
                    </a:lnTo>
                    <a:lnTo>
                      <a:pt x="97859" y="35893"/>
                    </a:lnTo>
                    <a:lnTo>
                      <a:pt x="97674" y="35893"/>
                    </a:lnTo>
                    <a:lnTo>
                      <a:pt x="97674" y="35874"/>
                    </a:lnTo>
                    <a:lnTo>
                      <a:pt x="97470" y="35874"/>
                    </a:lnTo>
                    <a:lnTo>
                      <a:pt x="97470" y="35865"/>
                    </a:lnTo>
                    <a:lnTo>
                      <a:pt x="97285" y="35865"/>
                    </a:lnTo>
                    <a:lnTo>
                      <a:pt x="97285" y="35847"/>
                    </a:lnTo>
                    <a:lnTo>
                      <a:pt x="97090" y="35847"/>
                    </a:lnTo>
                    <a:lnTo>
                      <a:pt x="97090" y="35828"/>
                    </a:lnTo>
                    <a:lnTo>
                      <a:pt x="96905" y="35828"/>
                    </a:lnTo>
                    <a:lnTo>
                      <a:pt x="96905" y="35819"/>
                    </a:lnTo>
                    <a:lnTo>
                      <a:pt x="96701" y="35819"/>
                    </a:lnTo>
                    <a:lnTo>
                      <a:pt x="96701" y="35800"/>
                    </a:lnTo>
                    <a:lnTo>
                      <a:pt x="96516" y="35800"/>
                    </a:lnTo>
                    <a:lnTo>
                      <a:pt x="96516" y="35782"/>
                    </a:lnTo>
                    <a:lnTo>
                      <a:pt x="96331" y="35782"/>
                    </a:lnTo>
                    <a:lnTo>
                      <a:pt x="96331" y="35773"/>
                    </a:lnTo>
                    <a:lnTo>
                      <a:pt x="96127" y="35773"/>
                    </a:lnTo>
                    <a:lnTo>
                      <a:pt x="96127" y="35754"/>
                    </a:lnTo>
                    <a:lnTo>
                      <a:pt x="95942" y="35754"/>
                    </a:lnTo>
                    <a:lnTo>
                      <a:pt x="95942" y="35736"/>
                    </a:lnTo>
                    <a:lnTo>
                      <a:pt x="95747" y="35736"/>
                    </a:lnTo>
                    <a:lnTo>
                      <a:pt x="95747" y="35726"/>
                    </a:lnTo>
                    <a:lnTo>
                      <a:pt x="95562" y="35726"/>
                    </a:lnTo>
                    <a:lnTo>
                      <a:pt x="95562" y="35708"/>
                    </a:lnTo>
                    <a:lnTo>
                      <a:pt x="95358" y="35708"/>
                    </a:lnTo>
                    <a:lnTo>
                      <a:pt x="95358" y="35689"/>
                    </a:lnTo>
                    <a:lnTo>
                      <a:pt x="95173" y="35689"/>
                    </a:lnTo>
                    <a:lnTo>
                      <a:pt x="95173" y="35680"/>
                    </a:lnTo>
                    <a:lnTo>
                      <a:pt x="94988" y="35680"/>
                    </a:lnTo>
                    <a:lnTo>
                      <a:pt x="94988" y="35661"/>
                    </a:lnTo>
                    <a:lnTo>
                      <a:pt x="94784" y="35661"/>
                    </a:lnTo>
                    <a:lnTo>
                      <a:pt x="94784" y="35643"/>
                    </a:lnTo>
                    <a:lnTo>
                      <a:pt x="94599" y="35643"/>
                    </a:lnTo>
                    <a:lnTo>
                      <a:pt x="94599" y="35634"/>
                    </a:lnTo>
                    <a:lnTo>
                      <a:pt x="94432" y="35634"/>
                    </a:lnTo>
                    <a:lnTo>
                      <a:pt x="94432" y="35615"/>
                    </a:lnTo>
                    <a:lnTo>
                      <a:pt x="94265" y="35615"/>
                    </a:lnTo>
                    <a:lnTo>
                      <a:pt x="94265" y="35597"/>
                    </a:lnTo>
                    <a:lnTo>
                      <a:pt x="94089" y="35597"/>
                    </a:lnTo>
                    <a:lnTo>
                      <a:pt x="94089" y="35587"/>
                    </a:lnTo>
                    <a:lnTo>
                      <a:pt x="93904" y="35587"/>
                    </a:lnTo>
                    <a:lnTo>
                      <a:pt x="93904" y="35569"/>
                    </a:lnTo>
                    <a:lnTo>
                      <a:pt x="93737" y="35569"/>
                    </a:lnTo>
                    <a:lnTo>
                      <a:pt x="93737" y="35550"/>
                    </a:lnTo>
                    <a:lnTo>
                      <a:pt x="93570" y="35550"/>
                    </a:lnTo>
                    <a:lnTo>
                      <a:pt x="93570" y="35541"/>
                    </a:lnTo>
                    <a:lnTo>
                      <a:pt x="93394" y="35541"/>
                    </a:lnTo>
                    <a:lnTo>
                      <a:pt x="93394" y="35523"/>
                    </a:lnTo>
                    <a:lnTo>
                      <a:pt x="93209" y="35523"/>
                    </a:lnTo>
                    <a:lnTo>
                      <a:pt x="93209" y="35504"/>
                    </a:lnTo>
                    <a:lnTo>
                      <a:pt x="93042" y="35504"/>
                    </a:lnTo>
                    <a:lnTo>
                      <a:pt x="93042" y="35495"/>
                    </a:lnTo>
                    <a:lnTo>
                      <a:pt x="92876" y="35495"/>
                    </a:lnTo>
                    <a:lnTo>
                      <a:pt x="92876" y="35476"/>
                    </a:lnTo>
                    <a:lnTo>
                      <a:pt x="92690" y="35476"/>
                    </a:lnTo>
                    <a:lnTo>
                      <a:pt x="92690" y="35458"/>
                    </a:lnTo>
                    <a:lnTo>
                      <a:pt x="92514" y="35458"/>
                    </a:lnTo>
                    <a:lnTo>
                      <a:pt x="92514" y="35448"/>
                    </a:lnTo>
                    <a:lnTo>
                      <a:pt x="92348" y="35448"/>
                    </a:lnTo>
                    <a:lnTo>
                      <a:pt x="92348" y="35430"/>
                    </a:lnTo>
                    <a:lnTo>
                      <a:pt x="92181" y="35430"/>
                    </a:lnTo>
                    <a:lnTo>
                      <a:pt x="92181" y="35411"/>
                    </a:lnTo>
                    <a:lnTo>
                      <a:pt x="91996" y="35411"/>
                    </a:lnTo>
                    <a:lnTo>
                      <a:pt x="91996" y="35402"/>
                    </a:lnTo>
                    <a:lnTo>
                      <a:pt x="91820" y="35402"/>
                    </a:lnTo>
                    <a:lnTo>
                      <a:pt x="91820" y="35384"/>
                    </a:lnTo>
                    <a:lnTo>
                      <a:pt x="91653" y="35384"/>
                    </a:lnTo>
                    <a:lnTo>
                      <a:pt x="91653" y="35365"/>
                    </a:lnTo>
                    <a:lnTo>
                      <a:pt x="91486" y="35365"/>
                    </a:lnTo>
                    <a:lnTo>
                      <a:pt x="91486" y="35356"/>
                    </a:lnTo>
                    <a:lnTo>
                      <a:pt x="91301" y="35356"/>
                    </a:lnTo>
                    <a:lnTo>
                      <a:pt x="91301" y="35337"/>
                    </a:lnTo>
                    <a:lnTo>
                      <a:pt x="91125" y="35337"/>
                    </a:lnTo>
                    <a:lnTo>
                      <a:pt x="91125" y="35319"/>
                    </a:lnTo>
                    <a:lnTo>
                      <a:pt x="90958" y="35319"/>
                    </a:lnTo>
                    <a:lnTo>
                      <a:pt x="90958" y="35309"/>
                    </a:lnTo>
                    <a:lnTo>
                      <a:pt x="90792" y="35309"/>
                    </a:lnTo>
                    <a:lnTo>
                      <a:pt x="90792" y="35291"/>
                    </a:lnTo>
                    <a:lnTo>
                      <a:pt x="90606" y="35291"/>
                    </a:lnTo>
                    <a:lnTo>
                      <a:pt x="90606" y="35272"/>
                    </a:lnTo>
                    <a:lnTo>
                      <a:pt x="90430" y="35272"/>
                    </a:lnTo>
                    <a:lnTo>
                      <a:pt x="90430" y="35263"/>
                    </a:lnTo>
                    <a:lnTo>
                      <a:pt x="90264" y="35263"/>
                    </a:lnTo>
                    <a:lnTo>
                      <a:pt x="90264" y="35245"/>
                    </a:lnTo>
                    <a:lnTo>
                      <a:pt x="90097" y="35245"/>
                    </a:lnTo>
                    <a:lnTo>
                      <a:pt x="90097" y="35226"/>
                    </a:lnTo>
                    <a:lnTo>
                      <a:pt x="89912" y="35226"/>
                    </a:lnTo>
                    <a:lnTo>
                      <a:pt x="89912" y="35217"/>
                    </a:lnTo>
                    <a:lnTo>
                      <a:pt x="89736" y="35217"/>
                    </a:lnTo>
                    <a:lnTo>
                      <a:pt x="89736" y="35198"/>
                    </a:lnTo>
                    <a:lnTo>
                      <a:pt x="89587" y="35198"/>
                    </a:lnTo>
                    <a:lnTo>
                      <a:pt x="89587" y="35180"/>
                    </a:lnTo>
                    <a:lnTo>
                      <a:pt x="89412" y="35180"/>
                    </a:lnTo>
                    <a:lnTo>
                      <a:pt x="89412" y="35171"/>
                    </a:lnTo>
                    <a:lnTo>
                      <a:pt x="89263" y="35171"/>
                    </a:lnTo>
                    <a:lnTo>
                      <a:pt x="89263" y="35152"/>
                    </a:lnTo>
                    <a:lnTo>
                      <a:pt x="89106" y="35152"/>
                    </a:lnTo>
                    <a:lnTo>
                      <a:pt x="89106" y="35133"/>
                    </a:lnTo>
                    <a:lnTo>
                      <a:pt x="88948" y="35133"/>
                    </a:lnTo>
                    <a:lnTo>
                      <a:pt x="88948" y="35124"/>
                    </a:lnTo>
                    <a:lnTo>
                      <a:pt x="88782" y="35124"/>
                    </a:lnTo>
                    <a:lnTo>
                      <a:pt x="88782" y="35106"/>
                    </a:lnTo>
                    <a:lnTo>
                      <a:pt x="88624" y="35106"/>
                    </a:lnTo>
                    <a:lnTo>
                      <a:pt x="88624" y="35087"/>
                    </a:lnTo>
                    <a:lnTo>
                      <a:pt x="88476" y="35087"/>
                    </a:lnTo>
                    <a:lnTo>
                      <a:pt x="88476" y="35078"/>
                    </a:lnTo>
                    <a:lnTo>
                      <a:pt x="88300" y="35078"/>
                    </a:lnTo>
                    <a:lnTo>
                      <a:pt x="88300" y="35059"/>
                    </a:lnTo>
                    <a:lnTo>
                      <a:pt x="88152" y="35059"/>
                    </a:lnTo>
                    <a:lnTo>
                      <a:pt x="88152" y="35041"/>
                    </a:lnTo>
                    <a:lnTo>
                      <a:pt x="87994" y="35041"/>
                    </a:lnTo>
                    <a:lnTo>
                      <a:pt x="87994" y="35032"/>
                    </a:lnTo>
                    <a:lnTo>
                      <a:pt x="87837" y="35032"/>
                    </a:lnTo>
                    <a:lnTo>
                      <a:pt x="87837" y="35013"/>
                    </a:lnTo>
                    <a:lnTo>
                      <a:pt x="87670" y="35013"/>
                    </a:lnTo>
                    <a:lnTo>
                      <a:pt x="87670" y="34995"/>
                    </a:lnTo>
                    <a:lnTo>
                      <a:pt x="87513" y="34995"/>
                    </a:lnTo>
                    <a:lnTo>
                      <a:pt x="87513" y="34985"/>
                    </a:lnTo>
                    <a:lnTo>
                      <a:pt x="87364" y="34985"/>
                    </a:lnTo>
                    <a:lnTo>
                      <a:pt x="87364" y="34967"/>
                    </a:lnTo>
                    <a:lnTo>
                      <a:pt x="87188" y="34967"/>
                    </a:lnTo>
                    <a:lnTo>
                      <a:pt x="87188" y="34948"/>
                    </a:lnTo>
                    <a:lnTo>
                      <a:pt x="87040" y="34948"/>
                    </a:lnTo>
                    <a:lnTo>
                      <a:pt x="87040" y="34939"/>
                    </a:lnTo>
                    <a:lnTo>
                      <a:pt x="86883" y="34939"/>
                    </a:lnTo>
                    <a:lnTo>
                      <a:pt x="86883" y="34920"/>
                    </a:lnTo>
                    <a:lnTo>
                      <a:pt x="86725" y="34920"/>
                    </a:lnTo>
                    <a:lnTo>
                      <a:pt x="86725" y="34902"/>
                    </a:lnTo>
                    <a:lnTo>
                      <a:pt x="86559" y="34902"/>
                    </a:lnTo>
                    <a:lnTo>
                      <a:pt x="86559" y="34893"/>
                    </a:lnTo>
                    <a:lnTo>
                      <a:pt x="86401" y="34893"/>
                    </a:lnTo>
                    <a:lnTo>
                      <a:pt x="86401" y="34874"/>
                    </a:lnTo>
                    <a:lnTo>
                      <a:pt x="86253" y="34874"/>
                    </a:lnTo>
                    <a:lnTo>
                      <a:pt x="86253" y="34856"/>
                    </a:lnTo>
                    <a:lnTo>
                      <a:pt x="86077" y="34856"/>
                    </a:lnTo>
                    <a:lnTo>
                      <a:pt x="86077" y="34846"/>
                    </a:lnTo>
                    <a:lnTo>
                      <a:pt x="85929" y="34846"/>
                    </a:lnTo>
                    <a:lnTo>
                      <a:pt x="85929" y="34828"/>
                    </a:lnTo>
                    <a:lnTo>
                      <a:pt x="85771" y="34828"/>
                    </a:lnTo>
                    <a:lnTo>
                      <a:pt x="85771" y="34809"/>
                    </a:lnTo>
                    <a:lnTo>
                      <a:pt x="85605" y="34809"/>
                    </a:lnTo>
                    <a:lnTo>
                      <a:pt x="85605" y="34800"/>
                    </a:lnTo>
                    <a:lnTo>
                      <a:pt x="85447" y="34800"/>
                    </a:lnTo>
                    <a:lnTo>
                      <a:pt x="85447" y="34782"/>
                    </a:lnTo>
                    <a:lnTo>
                      <a:pt x="85290" y="34782"/>
                    </a:lnTo>
                    <a:lnTo>
                      <a:pt x="85290" y="34763"/>
                    </a:lnTo>
                    <a:lnTo>
                      <a:pt x="85141" y="34763"/>
                    </a:lnTo>
                    <a:lnTo>
                      <a:pt x="85141" y="34754"/>
                    </a:lnTo>
                    <a:lnTo>
                      <a:pt x="84965" y="34754"/>
                    </a:lnTo>
                    <a:lnTo>
                      <a:pt x="84965" y="34735"/>
                    </a:lnTo>
                    <a:lnTo>
                      <a:pt x="84817" y="34735"/>
                    </a:lnTo>
                    <a:lnTo>
                      <a:pt x="84817" y="34717"/>
                    </a:lnTo>
                    <a:lnTo>
                      <a:pt x="84660" y="34717"/>
                    </a:lnTo>
                    <a:lnTo>
                      <a:pt x="84660" y="34707"/>
                    </a:lnTo>
                    <a:lnTo>
                      <a:pt x="84521" y="34707"/>
                    </a:lnTo>
                    <a:lnTo>
                      <a:pt x="84521" y="34689"/>
                    </a:lnTo>
                    <a:lnTo>
                      <a:pt x="84382" y="34689"/>
                    </a:lnTo>
                    <a:lnTo>
                      <a:pt x="84382" y="34670"/>
                    </a:lnTo>
                    <a:lnTo>
                      <a:pt x="84224" y="34670"/>
                    </a:lnTo>
                    <a:lnTo>
                      <a:pt x="84224" y="34661"/>
                    </a:lnTo>
                    <a:lnTo>
                      <a:pt x="84086" y="34661"/>
                    </a:lnTo>
                    <a:lnTo>
                      <a:pt x="84086" y="34643"/>
                    </a:lnTo>
                    <a:lnTo>
                      <a:pt x="83937" y="34643"/>
                    </a:lnTo>
                    <a:lnTo>
                      <a:pt x="83937" y="34624"/>
                    </a:lnTo>
                    <a:lnTo>
                      <a:pt x="83798" y="34624"/>
                    </a:lnTo>
                    <a:lnTo>
                      <a:pt x="83798" y="34615"/>
                    </a:lnTo>
                    <a:lnTo>
                      <a:pt x="83641" y="34615"/>
                    </a:lnTo>
                    <a:lnTo>
                      <a:pt x="83641" y="34596"/>
                    </a:lnTo>
                    <a:lnTo>
                      <a:pt x="83502" y="34596"/>
                    </a:lnTo>
                    <a:lnTo>
                      <a:pt x="83502" y="34578"/>
                    </a:lnTo>
                    <a:lnTo>
                      <a:pt x="83345" y="34578"/>
                    </a:lnTo>
                    <a:lnTo>
                      <a:pt x="83345" y="34568"/>
                    </a:lnTo>
                    <a:lnTo>
                      <a:pt x="83206" y="34568"/>
                    </a:lnTo>
                    <a:lnTo>
                      <a:pt x="83206" y="34550"/>
                    </a:lnTo>
                    <a:lnTo>
                      <a:pt x="83057" y="34550"/>
                    </a:lnTo>
                    <a:lnTo>
                      <a:pt x="83057" y="34531"/>
                    </a:lnTo>
                    <a:lnTo>
                      <a:pt x="82918" y="34531"/>
                    </a:lnTo>
                    <a:lnTo>
                      <a:pt x="82918" y="34522"/>
                    </a:lnTo>
                    <a:lnTo>
                      <a:pt x="82761" y="34522"/>
                    </a:lnTo>
                    <a:lnTo>
                      <a:pt x="82761" y="34504"/>
                    </a:lnTo>
                    <a:lnTo>
                      <a:pt x="82622" y="34504"/>
                    </a:lnTo>
                    <a:lnTo>
                      <a:pt x="82622" y="34485"/>
                    </a:lnTo>
                    <a:lnTo>
                      <a:pt x="82465" y="34485"/>
                    </a:lnTo>
                    <a:lnTo>
                      <a:pt x="82465" y="34476"/>
                    </a:lnTo>
                    <a:lnTo>
                      <a:pt x="82326" y="34476"/>
                    </a:lnTo>
                    <a:lnTo>
                      <a:pt x="82326" y="34457"/>
                    </a:lnTo>
                    <a:lnTo>
                      <a:pt x="82177" y="34457"/>
                    </a:lnTo>
                    <a:lnTo>
                      <a:pt x="82177" y="34439"/>
                    </a:lnTo>
                    <a:lnTo>
                      <a:pt x="82039" y="34439"/>
                    </a:lnTo>
                    <a:lnTo>
                      <a:pt x="82039" y="34430"/>
                    </a:lnTo>
                    <a:lnTo>
                      <a:pt x="81881" y="34430"/>
                    </a:lnTo>
                    <a:lnTo>
                      <a:pt x="81881" y="34411"/>
                    </a:lnTo>
                    <a:lnTo>
                      <a:pt x="81742" y="34411"/>
                    </a:lnTo>
                    <a:lnTo>
                      <a:pt x="81742" y="34392"/>
                    </a:lnTo>
                    <a:lnTo>
                      <a:pt x="81603" y="34392"/>
                    </a:lnTo>
                    <a:lnTo>
                      <a:pt x="81603" y="34383"/>
                    </a:lnTo>
                    <a:lnTo>
                      <a:pt x="81446" y="34383"/>
                    </a:lnTo>
                    <a:lnTo>
                      <a:pt x="81446" y="34365"/>
                    </a:lnTo>
                    <a:lnTo>
                      <a:pt x="81307" y="34365"/>
                    </a:lnTo>
                    <a:lnTo>
                      <a:pt x="81307" y="34346"/>
                    </a:lnTo>
                    <a:lnTo>
                      <a:pt x="81159" y="34346"/>
                    </a:lnTo>
                    <a:lnTo>
                      <a:pt x="81159" y="34337"/>
                    </a:lnTo>
                    <a:lnTo>
                      <a:pt x="81020" y="34337"/>
                    </a:lnTo>
                    <a:lnTo>
                      <a:pt x="81020" y="34318"/>
                    </a:lnTo>
                    <a:lnTo>
                      <a:pt x="80862" y="34318"/>
                    </a:lnTo>
                    <a:lnTo>
                      <a:pt x="80862" y="34300"/>
                    </a:lnTo>
                    <a:lnTo>
                      <a:pt x="80723" y="34300"/>
                    </a:lnTo>
                    <a:lnTo>
                      <a:pt x="80723" y="34291"/>
                    </a:lnTo>
                    <a:lnTo>
                      <a:pt x="80566" y="34291"/>
                    </a:lnTo>
                    <a:lnTo>
                      <a:pt x="80566" y="34272"/>
                    </a:lnTo>
                    <a:lnTo>
                      <a:pt x="80427" y="34272"/>
                    </a:lnTo>
                    <a:lnTo>
                      <a:pt x="80427" y="34254"/>
                    </a:lnTo>
                    <a:lnTo>
                      <a:pt x="80279" y="34254"/>
                    </a:lnTo>
                    <a:lnTo>
                      <a:pt x="80279" y="34244"/>
                    </a:lnTo>
                    <a:lnTo>
                      <a:pt x="80140" y="34244"/>
                    </a:lnTo>
                    <a:lnTo>
                      <a:pt x="80140" y="34226"/>
                    </a:lnTo>
                    <a:lnTo>
                      <a:pt x="79982" y="34226"/>
                    </a:lnTo>
                    <a:lnTo>
                      <a:pt x="79982" y="34207"/>
                    </a:lnTo>
                    <a:lnTo>
                      <a:pt x="79843" y="34207"/>
                    </a:lnTo>
                    <a:lnTo>
                      <a:pt x="79843" y="34198"/>
                    </a:lnTo>
                    <a:lnTo>
                      <a:pt x="79704" y="34198"/>
                    </a:lnTo>
                    <a:lnTo>
                      <a:pt x="79704" y="34179"/>
                    </a:lnTo>
                    <a:lnTo>
                      <a:pt x="79565" y="34179"/>
                    </a:lnTo>
                    <a:lnTo>
                      <a:pt x="79565" y="34161"/>
                    </a:lnTo>
                    <a:lnTo>
                      <a:pt x="79445" y="34161"/>
                    </a:lnTo>
                    <a:lnTo>
                      <a:pt x="79445" y="34152"/>
                    </a:lnTo>
                    <a:lnTo>
                      <a:pt x="79306" y="34152"/>
                    </a:lnTo>
                    <a:lnTo>
                      <a:pt x="79306" y="34133"/>
                    </a:lnTo>
                    <a:lnTo>
                      <a:pt x="79167" y="34133"/>
                    </a:lnTo>
                    <a:lnTo>
                      <a:pt x="79167" y="34115"/>
                    </a:lnTo>
                    <a:lnTo>
                      <a:pt x="79028" y="34115"/>
                    </a:lnTo>
                    <a:lnTo>
                      <a:pt x="79028" y="34105"/>
                    </a:lnTo>
                    <a:lnTo>
                      <a:pt x="78898" y="34105"/>
                    </a:lnTo>
                    <a:lnTo>
                      <a:pt x="78898" y="34087"/>
                    </a:lnTo>
                    <a:lnTo>
                      <a:pt x="78760" y="34087"/>
                    </a:lnTo>
                    <a:lnTo>
                      <a:pt x="78760" y="34068"/>
                    </a:lnTo>
                    <a:lnTo>
                      <a:pt x="78621" y="34068"/>
                    </a:lnTo>
                    <a:lnTo>
                      <a:pt x="78621" y="34059"/>
                    </a:lnTo>
                    <a:lnTo>
                      <a:pt x="78482" y="34059"/>
                    </a:lnTo>
                    <a:lnTo>
                      <a:pt x="78482" y="34041"/>
                    </a:lnTo>
                    <a:lnTo>
                      <a:pt x="78343" y="34041"/>
                    </a:lnTo>
                    <a:lnTo>
                      <a:pt x="78343" y="34022"/>
                    </a:lnTo>
                    <a:lnTo>
                      <a:pt x="78222" y="34022"/>
                    </a:lnTo>
                    <a:lnTo>
                      <a:pt x="78222" y="34013"/>
                    </a:lnTo>
                    <a:lnTo>
                      <a:pt x="78083" y="34013"/>
                    </a:lnTo>
                    <a:lnTo>
                      <a:pt x="78083" y="33994"/>
                    </a:lnTo>
                    <a:lnTo>
                      <a:pt x="77944" y="33994"/>
                    </a:lnTo>
                    <a:lnTo>
                      <a:pt x="77944" y="33976"/>
                    </a:lnTo>
                    <a:lnTo>
                      <a:pt x="77806" y="33976"/>
                    </a:lnTo>
                    <a:lnTo>
                      <a:pt x="77806" y="33966"/>
                    </a:lnTo>
                    <a:lnTo>
                      <a:pt x="77685" y="33966"/>
                    </a:lnTo>
                    <a:lnTo>
                      <a:pt x="77685" y="33948"/>
                    </a:lnTo>
                    <a:lnTo>
                      <a:pt x="77546" y="33948"/>
                    </a:lnTo>
                    <a:lnTo>
                      <a:pt x="77546" y="33929"/>
                    </a:lnTo>
                    <a:lnTo>
                      <a:pt x="77407" y="33929"/>
                    </a:lnTo>
                    <a:lnTo>
                      <a:pt x="77407" y="33920"/>
                    </a:lnTo>
                    <a:lnTo>
                      <a:pt x="77268" y="33920"/>
                    </a:lnTo>
                    <a:lnTo>
                      <a:pt x="77268" y="33902"/>
                    </a:lnTo>
                    <a:lnTo>
                      <a:pt x="77129" y="33902"/>
                    </a:lnTo>
                    <a:lnTo>
                      <a:pt x="77129" y="33883"/>
                    </a:lnTo>
                    <a:lnTo>
                      <a:pt x="77000" y="33883"/>
                    </a:lnTo>
                    <a:lnTo>
                      <a:pt x="77000" y="33874"/>
                    </a:lnTo>
                    <a:lnTo>
                      <a:pt x="76861" y="33874"/>
                    </a:lnTo>
                    <a:lnTo>
                      <a:pt x="76861" y="33855"/>
                    </a:lnTo>
                    <a:lnTo>
                      <a:pt x="76722" y="33855"/>
                    </a:lnTo>
                    <a:lnTo>
                      <a:pt x="76722" y="33837"/>
                    </a:lnTo>
                    <a:lnTo>
                      <a:pt x="76583" y="33837"/>
                    </a:lnTo>
                    <a:lnTo>
                      <a:pt x="76583" y="33827"/>
                    </a:lnTo>
                    <a:lnTo>
                      <a:pt x="76462" y="33827"/>
                    </a:lnTo>
                    <a:lnTo>
                      <a:pt x="76462" y="33809"/>
                    </a:lnTo>
                    <a:lnTo>
                      <a:pt x="76324" y="33809"/>
                    </a:lnTo>
                    <a:lnTo>
                      <a:pt x="76324" y="33790"/>
                    </a:lnTo>
                    <a:lnTo>
                      <a:pt x="76185" y="33790"/>
                    </a:lnTo>
                    <a:lnTo>
                      <a:pt x="76185" y="33781"/>
                    </a:lnTo>
                    <a:lnTo>
                      <a:pt x="76046" y="33781"/>
                    </a:lnTo>
                    <a:lnTo>
                      <a:pt x="76046" y="33763"/>
                    </a:lnTo>
                    <a:lnTo>
                      <a:pt x="75907" y="33763"/>
                    </a:lnTo>
                    <a:lnTo>
                      <a:pt x="75907" y="33744"/>
                    </a:lnTo>
                    <a:lnTo>
                      <a:pt x="75786" y="33744"/>
                    </a:lnTo>
                    <a:lnTo>
                      <a:pt x="75786" y="33735"/>
                    </a:lnTo>
                    <a:lnTo>
                      <a:pt x="75647" y="33735"/>
                    </a:lnTo>
                    <a:lnTo>
                      <a:pt x="75647" y="33716"/>
                    </a:lnTo>
                    <a:lnTo>
                      <a:pt x="75508" y="33716"/>
                    </a:lnTo>
                    <a:lnTo>
                      <a:pt x="75508" y="33698"/>
                    </a:lnTo>
                    <a:lnTo>
                      <a:pt x="75369" y="33698"/>
                    </a:lnTo>
                    <a:lnTo>
                      <a:pt x="75369" y="33689"/>
                    </a:lnTo>
                    <a:lnTo>
                      <a:pt x="75240" y="33689"/>
                    </a:lnTo>
                    <a:lnTo>
                      <a:pt x="75240" y="33670"/>
                    </a:lnTo>
                    <a:lnTo>
                      <a:pt x="75101" y="33670"/>
                    </a:lnTo>
                    <a:lnTo>
                      <a:pt x="75101" y="33651"/>
                    </a:lnTo>
                    <a:lnTo>
                      <a:pt x="74962" y="33651"/>
                    </a:lnTo>
                    <a:lnTo>
                      <a:pt x="74962" y="33642"/>
                    </a:lnTo>
                    <a:lnTo>
                      <a:pt x="74841" y="33642"/>
                    </a:lnTo>
                    <a:lnTo>
                      <a:pt x="74841" y="33624"/>
                    </a:lnTo>
                    <a:lnTo>
                      <a:pt x="74721" y="33624"/>
                    </a:lnTo>
                    <a:lnTo>
                      <a:pt x="74721" y="33605"/>
                    </a:lnTo>
                    <a:lnTo>
                      <a:pt x="74582" y="33605"/>
                    </a:lnTo>
                    <a:lnTo>
                      <a:pt x="74582" y="33596"/>
                    </a:lnTo>
                    <a:lnTo>
                      <a:pt x="74452" y="33596"/>
                    </a:lnTo>
                    <a:lnTo>
                      <a:pt x="74452" y="33577"/>
                    </a:lnTo>
                    <a:lnTo>
                      <a:pt x="74332" y="33577"/>
                    </a:lnTo>
                    <a:lnTo>
                      <a:pt x="74332" y="33559"/>
                    </a:lnTo>
                    <a:lnTo>
                      <a:pt x="74212" y="33559"/>
                    </a:lnTo>
                    <a:lnTo>
                      <a:pt x="74212" y="33550"/>
                    </a:lnTo>
                    <a:lnTo>
                      <a:pt x="74082" y="33550"/>
                    </a:lnTo>
                    <a:lnTo>
                      <a:pt x="74082" y="33531"/>
                    </a:lnTo>
                    <a:lnTo>
                      <a:pt x="73943" y="33531"/>
                    </a:lnTo>
                    <a:lnTo>
                      <a:pt x="73943" y="33513"/>
                    </a:lnTo>
                    <a:lnTo>
                      <a:pt x="73823" y="33513"/>
                    </a:lnTo>
                    <a:lnTo>
                      <a:pt x="73823" y="33503"/>
                    </a:lnTo>
                    <a:lnTo>
                      <a:pt x="73702" y="33503"/>
                    </a:lnTo>
                    <a:lnTo>
                      <a:pt x="73702" y="33485"/>
                    </a:lnTo>
                    <a:lnTo>
                      <a:pt x="73573" y="33485"/>
                    </a:lnTo>
                    <a:lnTo>
                      <a:pt x="73573" y="33466"/>
                    </a:lnTo>
                    <a:lnTo>
                      <a:pt x="73452" y="33466"/>
                    </a:lnTo>
                    <a:lnTo>
                      <a:pt x="73452" y="33457"/>
                    </a:lnTo>
                    <a:lnTo>
                      <a:pt x="73332" y="33457"/>
                    </a:lnTo>
                    <a:lnTo>
                      <a:pt x="73332" y="33438"/>
                    </a:lnTo>
                    <a:lnTo>
                      <a:pt x="73193" y="33438"/>
                    </a:lnTo>
                    <a:lnTo>
                      <a:pt x="73193" y="33420"/>
                    </a:lnTo>
                    <a:lnTo>
                      <a:pt x="73063" y="33420"/>
                    </a:lnTo>
                    <a:lnTo>
                      <a:pt x="73063" y="33411"/>
                    </a:lnTo>
                    <a:lnTo>
                      <a:pt x="72943" y="33411"/>
                    </a:lnTo>
                    <a:lnTo>
                      <a:pt x="72943" y="33392"/>
                    </a:lnTo>
                    <a:lnTo>
                      <a:pt x="72822" y="33392"/>
                    </a:lnTo>
                    <a:lnTo>
                      <a:pt x="72822" y="33374"/>
                    </a:lnTo>
                    <a:lnTo>
                      <a:pt x="72693" y="33374"/>
                    </a:lnTo>
                    <a:lnTo>
                      <a:pt x="72693" y="33364"/>
                    </a:lnTo>
                    <a:lnTo>
                      <a:pt x="72572" y="33364"/>
                    </a:lnTo>
                    <a:lnTo>
                      <a:pt x="72572" y="33346"/>
                    </a:lnTo>
                    <a:lnTo>
                      <a:pt x="72433" y="33346"/>
                    </a:lnTo>
                    <a:lnTo>
                      <a:pt x="72433" y="33327"/>
                    </a:lnTo>
                    <a:lnTo>
                      <a:pt x="72313" y="33327"/>
                    </a:lnTo>
                    <a:lnTo>
                      <a:pt x="72313" y="33318"/>
                    </a:lnTo>
                    <a:lnTo>
                      <a:pt x="72183" y="33318"/>
                    </a:lnTo>
                    <a:lnTo>
                      <a:pt x="72183" y="33300"/>
                    </a:lnTo>
                    <a:lnTo>
                      <a:pt x="72063" y="33300"/>
                    </a:lnTo>
                    <a:lnTo>
                      <a:pt x="72063" y="33281"/>
                    </a:lnTo>
                    <a:lnTo>
                      <a:pt x="71942" y="33281"/>
                    </a:lnTo>
                    <a:lnTo>
                      <a:pt x="71942" y="33272"/>
                    </a:lnTo>
                    <a:lnTo>
                      <a:pt x="71813" y="33272"/>
                    </a:lnTo>
                    <a:lnTo>
                      <a:pt x="71813" y="33253"/>
                    </a:lnTo>
                    <a:lnTo>
                      <a:pt x="71674" y="33253"/>
                    </a:lnTo>
                    <a:lnTo>
                      <a:pt x="71674" y="33235"/>
                    </a:lnTo>
                    <a:lnTo>
                      <a:pt x="71553" y="33235"/>
                    </a:lnTo>
                    <a:lnTo>
                      <a:pt x="71553" y="33225"/>
                    </a:lnTo>
                    <a:lnTo>
                      <a:pt x="71433" y="33225"/>
                    </a:lnTo>
                    <a:lnTo>
                      <a:pt x="71433" y="33207"/>
                    </a:lnTo>
                    <a:lnTo>
                      <a:pt x="71303" y="33207"/>
                    </a:lnTo>
                    <a:lnTo>
                      <a:pt x="71303" y="33188"/>
                    </a:lnTo>
                    <a:lnTo>
                      <a:pt x="71183" y="33188"/>
                    </a:lnTo>
                    <a:lnTo>
                      <a:pt x="71183" y="33179"/>
                    </a:lnTo>
                    <a:lnTo>
                      <a:pt x="71062" y="33179"/>
                    </a:lnTo>
                    <a:lnTo>
                      <a:pt x="71062" y="33161"/>
                    </a:lnTo>
                    <a:lnTo>
                      <a:pt x="70923" y="33161"/>
                    </a:lnTo>
                    <a:lnTo>
                      <a:pt x="70923" y="33142"/>
                    </a:lnTo>
                    <a:lnTo>
                      <a:pt x="70794" y="33142"/>
                    </a:lnTo>
                    <a:lnTo>
                      <a:pt x="70794" y="33133"/>
                    </a:lnTo>
                    <a:lnTo>
                      <a:pt x="70673" y="33133"/>
                    </a:lnTo>
                    <a:lnTo>
                      <a:pt x="70673" y="33114"/>
                    </a:lnTo>
                    <a:lnTo>
                      <a:pt x="70553" y="33114"/>
                    </a:lnTo>
                    <a:lnTo>
                      <a:pt x="70553" y="33096"/>
                    </a:lnTo>
                    <a:lnTo>
                      <a:pt x="70423" y="33096"/>
                    </a:lnTo>
                    <a:lnTo>
                      <a:pt x="70423" y="33086"/>
                    </a:lnTo>
                    <a:lnTo>
                      <a:pt x="70284" y="33086"/>
                    </a:lnTo>
                    <a:lnTo>
                      <a:pt x="70284" y="33068"/>
                    </a:lnTo>
                    <a:lnTo>
                      <a:pt x="70164" y="33068"/>
                    </a:lnTo>
                    <a:lnTo>
                      <a:pt x="70164" y="33049"/>
                    </a:lnTo>
                    <a:lnTo>
                      <a:pt x="70043" y="33049"/>
                    </a:lnTo>
                    <a:lnTo>
                      <a:pt x="70043" y="33040"/>
                    </a:lnTo>
                    <a:lnTo>
                      <a:pt x="69914" y="33040"/>
                    </a:lnTo>
                    <a:lnTo>
                      <a:pt x="69914" y="33022"/>
                    </a:lnTo>
                    <a:lnTo>
                      <a:pt x="69812" y="33022"/>
                    </a:lnTo>
                    <a:lnTo>
                      <a:pt x="69812" y="33003"/>
                    </a:lnTo>
                    <a:lnTo>
                      <a:pt x="69682" y="33003"/>
                    </a:lnTo>
                    <a:lnTo>
                      <a:pt x="69682" y="32994"/>
                    </a:lnTo>
                    <a:lnTo>
                      <a:pt x="69562" y="32994"/>
                    </a:lnTo>
                    <a:lnTo>
                      <a:pt x="69562" y="32975"/>
                    </a:lnTo>
                    <a:lnTo>
                      <a:pt x="69451" y="32975"/>
                    </a:lnTo>
                    <a:lnTo>
                      <a:pt x="69451" y="32957"/>
                    </a:lnTo>
                    <a:lnTo>
                      <a:pt x="69330" y="32957"/>
                    </a:lnTo>
                    <a:lnTo>
                      <a:pt x="69330" y="32948"/>
                    </a:lnTo>
                    <a:lnTo>
                      <a:pt x="69210" y="32948"/>
                    </a:lnTo>
                    <a:lnTo>
                      <a:pt x="69210" y="32929"/>
                    </a:lnTo>
                    <a:lnTo>
                      <a:pt x="69099" y="32929"/>
                    </a:lnTo>
                    <a:lnTo>
                      <a:pt x="69099" y="32910"/>
                    </a:lnTo>
                    <a:lnTo>
                      <a:pt x="68978" y="32910"/>
                    </a:lnTo>
                    <a:lnTo>
                      <a:pt x="68978" y="32901"/>
                    </a:lnTo>
                    <a:lnTo>
                      <a:pt x="68867" y="32901"/>
                    </a:lnTo>
                    <a:lnTo>
                      <a:pt x="68867" y="32883"/>
                    </a:lnTo>
                    <a:lnTo>
                      <a:pt x="68747" y="32883"/>
                    </a:lnTo>
                    <a:lnTo>
                      <a:pt x="68747" y="32864"/>
                    </a:lnTo>
                    <a:lnTo>
                      <a:pt x="68617" y="32864"/>
                    </a:lnTo>
                    <a:lnTo>
                      <a:pt x="68617" y="32855"/>
                    </a:lnTo>
                    <a:lnTo>
                      <a:pt x="68515" y="32855"/>
                    </a:lnTo>
                    <a:lnTo>
                      <a:pt x="68515" y="32836"/>
                    </a:lnTo>
                    <a:lnTo>
                      <a:pt x="68385" y="32836"/>
                    </a:lnTo>
                    <a:lnTo>
                      <a:pt x="68385" y="32818"/>
                    </a:lnTo>
                    <a:lnTo>
                      <a:pt x="68265" y="32818"/>
                    </a:lnTo>
                    <a:lnTo>
                      <a:pt x="68265" y="32809"/>
                    </a:lnTo>
                    <a:lnTo>
                      <a:pt x="68154" y="32809"/>
                    </a:lnTo>
                    <a:lnTo>
                      <a:pt x="68154" y="32790"/>
                    </a:lnTo>
                    <a:lnTo>
                      <a:pt x="68034" y="32790"/>
                    </a:lnTo>
                    <a:lnTo>
                      <a:pt x="68034" y="32772"/>
                    </a:lnTo>
                    <a:lnTo>
                      <a:pt x="67913" y="32772"/>
                    </a:lnTo>
                    <a:lnTo>
                      <a:pt x="67913" y="32762"/>
                    </a:lnTo>
                    <a:lnTo>
                      <a:pt x="67802" y="32762"/>
                    </a:lnTo>
                    <a:lnTo>
                      <a:pt x="67802" y="32744"/>
                    </a:lnTo>
                    <a:lnTo>
                      <a:pt x="67682" y="32744"/>
                    </a:lnTo>
                    <a:lnTo>
                      <a:pt x="67682" y="32725"/>
                    </a:lnTo>
                    <a:lnTo>
                      <a:pt x="67552" y="32725"/>
                    </a:lnTo>
                    <a:lnTo>
                      <a:pt x="67552" y="32716"/>
                    </a:lnTo>
                    <a:lnTo>
                      <a:pt x="67450" y="32716"/>
                    </a:lnTo>
                    <a:lnTo>
                      <a:pt x="67450" y="32697"/>
                    </a:lnTo>
                    <a:lnTo>
                      <a:pt x="67320" y="32697"/>
                    </a:lnTo>
                    <a:lnTo>
                      <a:pt x="67320" y="32679"/>
                    </a:lnTo>
                    <a:lnTo>
                      <a:pt x="67200" y="32679"/>
                    </a:lnTo>
                    <a:lnTo>
                      <a:pt x="67200" y="32670"/>
                    </a:lnTo>
                    <a:lnTo>
                      <a:pt x="67089" y="32670"/>
                    </a:lnTo>
                    <a:lnTo>
                      <a:pt x="67089" y="32651"/>
                    </a:lnTo>
                    <a:lnTo>
                      <a:pt x="66968" y="32651"/>
                    </a:lnTo>
                    <a:lnTo>
                      <a:pt x="66968" y="32633"/>
                    </a:lnTo>
                    <a:lnTo>
                      <a:pt x="66857" y="32633"/>
                    </a:lnTo>
                    <a:lnTo>
                      <a:pt x="66857" y="32623"/>
                    </a:lnTo>
                    <a:lnTo>
                      <a:pt x="66737" y="32623"/>
                    </a:lnTo>
                    <a:lnTo>
                      <a:pt x="66737" y="32605"/>
                    </a:lnTo>
                    <a:lnTo>
                      <a:pt x="66616" y="32605"/>
                    </a:lnTo>
                    <a:lnTo>
                      <a:pt x="66616" y="32586"/>
                    </a:lnTo>
                    <a:lnTo>
                      <a:pt x="66505" y="32586"/>
                    </a:lnTo>
                    <a:lnTo>
                      <a:pt x="66505" y="32577"/>
                    </a:lnTo>
                    <a:lnTo>
                      <a:pt x="66385" y="32577"/>
                    </a:lnTo>
                    <a:lnTo>
                      <a:pt x="66385" y="32559"/>
                    </a:lnTo>
                    <a:lnTo>
                      <a:pt x="66255" y="32559"/>
                    </a:lnTo>
                    <a:lnTo>
                      <a:pt x="66255" y="32540"/>
                    </a:lnTo>
                    <a:lnTo>
                      <a:pt x="66153" y="32540"/>
                    </a:lnTo>
                    <a:lnTo>
                      <a:pt x="66153" y="32531"/>
                    </a:lnTo>
                    <a:lnTo>
                      <a:pt x="66024" y="32531"/>
                    </a:lnTo>
                    <a:lnTo>
                      <a:pt x="66024" y="32512"/>
                    </a:lnTo>
                    <a:lnTo>
                      <a:pt x="65903" y="32512"/>
                    </a:lnTo>
                    <a:lnTo>
                      <a:pt x="65903" y="32494"/>
                    </a:lnTo>
                    <a:lnTo>
                      <a:pt x="65792" y="32494"/>
                    </a:lnTo>
                    <a:lnTo>
                      <a:pt x="65792" y="32484"/>
                    </a:lnTo>
                    <a:lnTo>
                      <a:pt x="65672" y="32484"/>
                    </a:lnTo>
                    <a:lnTo>
                      <a:pt x="65672" y="32466"/>
                    </a:lnTo>
                    <a:lnTo>
                      <a:pt x="65551" y="32466"/>
                    </a:lnTo>
                    <a:lnTo>
                      <a:pt x="65551" y="32447"/>
                    </a:lnTo>
                    <a:lnTo>
                      <a:pt x="65440" y="32447"/>
                    </a:lnTo>
                    <a:lnTo>
                      <a:pt x="65440" y="32438"/>
                    </a:lnTo>
                    <a:lnTo>
                      <a:pt x="65320" y="32438"/>
                    </a:lnTo>
                    <a:lnTo>
                      <a:pt x="65320" y="32420"/>
                    </a:lnTo>
                    <a:lnTo>
                      <a:pt x="65190" y="32420"/>
                    </a:lnTo>
                    <a:lnTo>
                      <a:pt x="65190" y="32401"/>
                    </a:lnTo>
                    <a:lnTo>
                      <a:pt x="65088" y="32401"/>
                    </a:lnTo>
                    <a:lnTo>
                      <a:pt x="65088" y="32392"/>
                    </a:lnTo>
                    <a:lnTo>
                      <a:pt x="64977" y="32392"/>
                    </a:lnTo>
                    <a:lnTo>
                      <a:pt x="64977" y="32373"/>
                    </a:lnTo>
                    <a:lnTo>
                      <a:pt x="64866" y="32373"/>
                    </a:lnTo>
                    <a:lnTo>
                      <a:pt x="64866" y="32355"/>
                    </a:lnTo>
                    <a:lnTo>
                      <a:pt x="64745" y="32355"/>
                    </a:lnTo>
                    <a:lnTo>
                      <a:pt x="64745" y="32345"/>
                    </a:lnTo>
                    <a:lnTo>
                      <a:pt x="64634" y="32345"/>
                    </a:lnTo>
                    <a:lnTo>
                      <a:pt x="64634" y="32327"/>
                    </a:lnTo>
                    <a:lnTo>
                      <a:pt x="64532" y="32327"/>
                    </a:lnTo>
                    <a:lnTo>
                      <a:pt x="64532" y="32308"/>
                    </a:lnTo>
                    <a:lnTo>
                      <a:pt x="64421" y="32308"/>
                    </a:lnTo>
                    <a:lnTo>
                      <a:pt x="64421" y="32299"/>
                    </a:lnTo>
                    <a:lnTo>
                      <a:pt x="64310" y="32299"/>
                    </a:lnTo>
                    <a:lnTo>
                      <a:pt x="64310" y="32281"/>
                    </a:lnTo>
                    <a:lnTo>
                      <a:pt x="64190" y="32281"/>
                    </a:lnTo>
                    <a:lnTo>
                      <a:pt x="64190" y="32262"/>
                    </a:lnTo>
                    <a:lnTo>
                      <a:pt x="64078" y="32262"/>
                    </a:lnTo>
                    <a:lnTo>
                      <a:pt x="64078" y="32253"/>
                    </a:lnTo>
                    <a:lnTo>
                      <a:pt x="63977" y="32253"/>
                    </a:lnTo>
                    <a:lnTo>
                      <a:pt x="63977" y="32234"/>
                    </a:lnTo>
                    <a:lnTo>
                      <a:pt x="63865" y="32234"/>
                    </a:lnTo>
                    <a:lnTo>
                      <a:pt x="63865" y="32216"/>
                    </a:lnTo>
                    <a:lnTo>
                      <a:pt x="63754" y="32216"/>
                    </a:lnTo>
                    <a:lnTo>
                      <a:pt x="63754" y="32207"/>
                    </a:lnTo>
                    <a:lnTo>
                      <a:pt x="63652" y="32207"/>
                    </a:lnTo>
                    <a:lnTo>
                      <a:pt x="63652" y="32188"/>
                    </a:lnTo>
                    <a:lnTo>
                      <a:pt x="63523" y="32188"/>
                    </a:lnTo>
                    <a:lnTo>
                      <a:pt x="63523" y="32169"/>
                    </a:lnTo>
                    <a:lnTo>
                      <a:pt x="63421" y="32169"/>
                    </a:lnTo>
                    <a:lnTo>
                      <a:pt x="63421" y="32160"/>
                    </a:lnTo>
                    <a:lnTo>
                      <a:pt x="63310" y="32160"/>
                    </a:lnTo>
                    <a:lnTo>
                      <a:pt x="63310" y="32142"/>
                    </a:lnTo>
                    <a:lnTo>
                      <a:pt x="63198" y="32142"/>
                    </a:lnTo>
                    <a:lnTo>
                      <a:pt x="63198" y="32123"/>
                    </a:lnTo>
                    <a:lnTo>
                      <a:pt x="63097" y="32123"/>
                    </a:lnTo>
                    <a:lnTo>
                      <a:pt x="63097" y="32114"/>
                    </a:lnTo>
                    <a:lnTo>
                      <a:pt x="62967" y="32114"/>
                    </a:lnTo>
                    <a:lnTo>
                      <a:pt x="62967" y="32095"/>
                    </a:lnTo>
                    <a:lnTo>
                      <a:pt x="62865" y="32095"/>
                    </a:lnTo>
                    <a:lnTo>
                      <a:pt x="62865" y="32077"/>
                    </a:lnTo>
                    <a:lnTo>
                      <a:pt x="62754" y="32077"/>
                    </a:lnTo>
                    <a:lnTo>
                      <a:pt x="62754" y="32068"/>
                    </a:lnTo>
                    <a:lnTo>
                      <a:pt x="62643" y="32068"/>
                    </a:lnTo>
                    <a:lnTo>
                      <a:pt x="62643" y="32049"/>
                    </a:lnTo>
                    <a:lnTo>
                      <a:pt x="62541" y="32049"/>
                    </a:lnTo>
                    <a:lnTo>
                      <a:pt x="62541" y="32031"/>
                    </a:lnTo>
                    <a:lnTo>
                      <a:pt x="62430" y="32031"/>
                    </a:lnTo>
                    <a:lnTo>
                      <a:pt x="62430" y="32021"/>
                    </a:lnTo>
                    <a:lnTo>
                      <a:pt x="62309" y="32021"/>
                    </a:lnTo>
                    <a:lnTo>
                      <a:pt x="62309" y="32003"/>
                    </a:lnTo>
                    <a:lnTo>
                      <a:pt x="62198" y="32003"/>
                    </a:lnTo>
                    <a:lnTo>
                      <a:pt x="62198" y="31984"/>
                    </a:lnTo>
                    <a:lnTo>
                      <a:pt x="62087" y="31984"/>
                    </a:lnTo>
                    <a:lnTo>
                      <a:pt x="62087" y="31975"/>
                    </a:lnTo>
                    <a:lnTo>
                      <a:pt x="61985" y="31975"/>
                    </a:lnTo>
                    <a:lnTo>
                      <a:pt x="61985" y="31956"/>
                    </a:lnTo>
                    <a:lnTo>
                      <a:pt x="61874" y="31956"/>
                    </a:lnTo>
                    <a:lnTo>
                      <a:pt x="61874" y="31938"/>
                    </a:lnTo>
                    <a:lnTo>
                      <a:pt x="61753" y="31938"/>
                    </a:lnTo>
                    <a:lnTo>
                      <a:pt x="61753" y="31929"/>
                    </a:lnTo>
                    <a:lnTo>
                      <a:pt x="61642" y="31929"/>
                    </a:lnTo>
                    <a:lnTo>
                      <a:pt x="61642" y="31910"/>
                    </a:lnTo>
                    <a:lnTo>
                      <a:pt x="61531" y="31910"/>
                    </a:lnTo>
                    <a:lnTo>
                      <a:pt x="61531" y="31892"/>
                    </a:lnTo>
                    <a:lnTo>
                      <a:pt x="61429" y="31892"/>
                    </a:lnTo>
                    <a:lnTo>
                      <a:pt x="61429" y="31882"/>
                    </a:lnTo>
                    <a:lnTo>
                      <a:pt x="61318" y="31882"/>
                    </a:lnTo>
                    <a:lnTo>
                      <a:pt x="61318" y="31864"/>
                    </a:lnTo>
                    <a:lnTo>
                      <a:pt x="61207" y="31864"/>
                    </a:lnTo>
                    <a:lnTo>
                      <a:pt x="61207" y="31845"/>
                    </a:lnTo>
                    <a:lnTo>
                      <a:pt x="61087" y="31845"/>
                    </a:lnTo>
                    <a:lnTo>
                      <a:pt x="61087" y="31836"/>
                    </a:lnTo>
                    <a:lnTo>
                      <a:pt x="60975" y="31836"/>
                    </a:lnTo>
                    <a:lnTo>
                      <a:pt x="60975" y="31818"/>
                    </a:lnTo>
                    <a:lnTo>
                      <a:pt x="60874" y="31818"/>
                    </a:lnTo>
                    <a:lnTo>
                      <a:pt x="60874" y="31799"/>
                    </a:lnTo>
                    <a:lnTo>
                      <a:pt x="60762" y="31799"/>
                    </a:lnTo>
                    <a:lnTo>
                      <a:pt x="60762" y="31790"/>
                    </a:lnTo>
                    <a:lnTo>
                      <a:pt x="60651" y="31790"/>
                    </a:lnTo>
                    <a:lnTo>
                      <a:pt x="60651" y="31771"/>
                    </a:lnTo>
                    <a:lnTo>
                      <a:pt x="60531" y="31771"/>
                    </a:lnTo>
                    <a:lnTo>
                      <a:pt x="60531" y="31753"/>
                    </a:lnTo>
                    <a:lnTo>
                      <a:pt x="60420" y="31753"/>
                    </a:lnTo>
                    <a:lnTo>
                      <a:pt x="60420" y="31743"/>
                    </a:lnTo>
                    <a:lnTo>
                      <a:pt x="60318" y="31743"/>
                    </a:lnTo>
                    <a:lnTo>
                      <a:pt x="60318" y="31725"/>
                    </a:lnTo>
                    <a:lnTo>
                      <a:pt x="60207" y="31725"/>
                    </a:lnTo>
                    <a:lnTo>
                      <a:pt x="60207" y="31706"/>
                    </a:lnTo>
                    <a:lnTo>
                      <a:pt x="60095" y="31706"/>
                    </a:lnTo>
                    <a:lnTo>
                      <a:pt x="60095" y="31697"/>
                    </a:lnTo>
                    <a:lnTo>
                      <a:pt x="59994" y="31697"/>
                    </a:lnTo>
                    <a:lnTo>
                      <a:pt x="59994" y="31679"/>
                    </a:lnTo>
                    <a:lnTo>
                      <a:pt x="59882" y="31679"/>
                    </a:lnTo>
                    <a:lnTo>
                      <a:pt x="59882" y="31660"/>
                    </a:lnTo>
                    <a:lnTo>
                      <a:pt x="59790" y="31660"/>
                    </a:lnTo>
                    <a:lnTo>
                      <a:pt x="59790" y="31651"/>
                    </a:lnTo>
                    <a:lnTo>
                      <a:pt x="59679" y="31651"/>
                    </a:lnTo>
                    <a:lnTo>
                      <a:pt x="59679" y="31632"/>
                    </a:lnTo>
                    <a:lnTo>
                      <a:pt x="59577" y="31632"/>
                    </a:lnTo>
                    <a:lnTo>
                      <a:pt x="59577" y="31614"/>
                    </a:lnTo>
                    <a:lnTo>
                      <a:pt x="59466" y="31614"/>
                    </a:lnTo>
                    <a:lnTo>
                      <a:pt x="59466" y="31604"/>
                    </a:lnTo>
                    <a:lnTo>
                      <a:pt x="59373" y="31604"/>
                    </a:lnTo>
                    <a:lnTo>
                      <a:pt x="59373" y="31586"/>
                    </a:lnTo>
                    <a:lnTo>
                      <a:pt x="59262" y="31586"/>
                    </a:lnTo>
                    <a:lnTo>
                      <a:pt x="59262" y="31567"/>
                    </a:lnTo>
                    <a:lnTo>
                      <a:pt x="59160" y="31567"/>
                    </a:lnTo>
                    <a:lnTo>
                      <a:pt x="59160" y="31558"/>
                    </a:lnTo>
                    <a:lnTo>
                      <a:pt x="59049" y="31558"/>
                    </a:lnTo>
                    <a:lnTo>
                      <a:pt x="59049" y="31540"/>
                    </a:lnTo>
                    <a:lnTo>
                      <a:pt x="58956" y="31540"/>
                    </a:lnTo>
                    <a:lnTo>
                      <a:pt x="58956" y="31521"/>
                    </a:lnTo>
                    <a:lnTo>
                      <a:pt x="58845" y="31521"/>
                    </a:lnTo>
                    <a:lnTo>
                      <a:pt x="58845" y="31512"/>
                    </a:lnTo>
                    <a:lnTo>
                      <a:pt x="58743" y="31512"/>
                    </a:lnTo>
                    <a:lnTo>
                      <a:pt x="58743" y="31493"/>
                    </a:lnTo>
                    <a:lnTo>
                      <a:pt x="58632" y="31493"/>
                    </a:lnTo>
                    <a:lnTo>
                      <a:pt x="58632" y="31475"/>
                    </a:lnTo>
                    <a:lnTo>
                      <a:pt x="58521" y="31475"/>
                    </a:lnTo>
                    <a:lnTo>
                      <a:pt x="58521" y="31466"/>
                    </a:lnTo>
                    <a:lnTo>
                      <a:pt x="58428" y="31466"/>
                    </a:lnTo>
                    <a:lnTo>
                      <a:pt x="58428" y="31447"/>
                    </a:lnTo>
                    <a:lnTo>
                      <a:pt x="58326" y="31447"/>
                    </a:lnTo>
                    <a:lnTo>
                      <a:pt x="58326" y="31428"/>
                    </a:lnTo>
                    <a:lnTo>
                      <a:pt x="58215" y="31428"/>
                    </a:lnTo>
                    <a:lnTo>
                      <a:pt x="58215" y="31419"/>
                    </a:lnTo>
                    <a:lnTo>
                      <a:pt x="58104" y="31419"/>
                    </a:lnTo>
                    <a:lnTo>
                      <a:pt x="58104" y="31401"/>
                    </a:lnTo>
                    <a:lnTo>
                      <a:pt x="58011" y="31401"/>
                    </a:lnTo>
                    <a:lnTo>
                      <a:pt x="58011" y="31382"/>
                    </a:lnTo>
                    <a:lnTo>
                      <a:pt x="57910" y="31382"/>
                    </a:lnTo>
                    <a:lnTo>
                      <a:pt x="57910" y="31373"/>
                    </a:lnTo>
                    <a:lnTo>
                      <a:pt x="57798" y="31373"/>
                    </a:lnTo>
                    <a:lnTo>
                      <a:pt x="57798" y="31354"/>
                    </a:lnTo>
                    <a:lnTo>
                      <a:pt x="57687" y="31354"/>
                    </a:lnTo>
                    <a:lnTo>
                      <a:pt x="57687" y="31336"/>
                    </a:lnTo>
                    <a:lnTo>
                      <a:pt x="57595" y="31336"/>
                    </a:lnTo>
                    <a:lnTo>
                      <a:pt x="57595" y="31327"/>
                    </a:lnTo>
                    <a:lnTo>
                      <a:pt x="57493" y="31327"/>
                    </a:lnTo>
                    <a:lnTo>
                      <a:pt x="57493" y="31308"/>
                    </a:lnTo>
                    <a:lnTo>
                      <a:pt x="57382" y="31308"/>
                    </a:lnTo>
                    <a:lnTo>
                      <a:pt x="57382" y="31290"/>
                    </a:lnTo>
                    <a:lnTo>
                      <a:pt x="57270" y="31290"/>
                    </a:lnTo>
                    <a:lnTo>
                      <a:pt x="57270" y="31280"/>
                    </a:lnTo>
                    <a:lnTo>
                      <a:pt x="57169" y="31280"/>
                    </a:lnTo>
                    <a:lnTo>
                      <a:pt x="57169" y="31262"/>
                    </a:lnTo>
                    <a:lnTo>
                      <a:pt x="57076" y="31262"/>
                    </a:lnTo>
                    <a:lnTo>
                      <a:pt x="57076" y="31243"/>
                    </a:lnTo>
                    <a:lnTo>
                      <a:pt x="56965" y="31243"/>
                    </a:lnTo>
                    <a:lnTo>
                      <a:pt x="56965" y="31234"/>
                    </a:lnTo>
                    <a:lnTo>
                      <a:pt x="56854" y="31234"/>
                    </a:lnTo>
                    <a:lnTo>
                      <a:pt x="56854" y="31215"/>
                    </a:lnTo>
                    <a:lnTo>
                      <a:pt x="56752" y="31215"/>
                    </a:lnTo>
                    <a:lnTo>
                      <a:pt x="56752" y="31197"/>
                    </a:lnTo>
                    <a:lnTo>
                      <a:pt x="56659" y="31197"/>
                    </a:lnTo>
                    <a:lnTo>
                      <a:pt x="56659" y="31188"/>
                    </a:lnTo>
                    <a:lnTo>
                      <a:pt x="56548" y="31188"/>
                    </a:lnTo>
                    <a:lnTo>
                      <a:pt x="56548" y="31169"/>
                    </a:lnTo>
                    <a:lnTo>
                      <a:pt x="56437" y="31169"/>
                    </a:lnTo>
                    <a:lnTo>
                      <a:pt x="56437" y="31151"/>
                    </a:lnTo>
                    <a:lnTo>
                      <a:pt x="56335" y="31151"/>
                    </a:lnTo>
                    <a:lnTo>
                      <a:pt x="56335" y="31141"/>
                    </a:lnTo>
                    <a:lnTo>
                      <a:pt x="56242" y="31141"/>
                    </a:lnTo>
                    <a:lnTo>
                      <a:pt x="56242" y="31123"/>
                    </a:lnTo>
                    <a:lnTo>
                      <a:pt x="56131" y="31123"/>
                    </a:lnTo>
                    <a:lnTo>
                      <a:pt x="56131" y="31104"/>
                    </a:lnTo>
                    <a:lnTo>
                      <a:pt x="56020" y="31104"/>
                    </a:lnTo>
                    <a:lnTo>
                      <a:pt x="56020" y="31095"/>
                    </a:lnTo>
                    <a:lnTo>
                      <a:pt x="55918" y="31095"/>
                    </a:lnTo>
                    <a:lnTo>
                      <a:pt x="55918" y="31077"/>
                    </a:lnTo>
                    <a:lnTo>
                      <a:pt x="55807" y="31077"/>
                    </a:lnTo>
                    <a:lnTo>
                      <a:pt x="55807" y="31058"/>
                    </a:lnTo>
                    <a:lnTo>
                      <a:pt x="55714" y="31058"/>
                    </a:lnTo>
                    <a:lnTo>
                      <a:pt x="55714" y="31049"/>
                    </a:lnTo>
                    <a:lnTo>
                      <a:pt x="55603" y="31049"/>
                    </a:lnTo>
                    <a:lnTo>
                      <a:pt x="55603" y="31030"/>
                    </a:lnTo>
                    <a:lnTo>
                      <a:pt x="55501" y="31030"/>
                    </a:lnTo>
                    <a:lnTo>
                      <a:pt x="55501" y="31012"/>
                    </a:lnTo>
                    <a:lnTo>
                      <a:pt x="55390" y="31012"/>
                    </a:lnTo>
                    <a:lnTo>
                      <a:pt x="55390" y="31002"/>
                    </a:lnTo>
                    <a:lnTo>
                      <a:pt x="55297" y="31002"/>
                    </a:lnTo>
                    <a:lnTo>
                      <a:pt x="55297" y="30984"/>
                    </a:lnTo>
                    <a:lnTo>
                      <a:pt x="55186" y="30984"/>
                    </a:lnTo>
                    <a:lnTo>
                      <a:pt x="55186" y="30965"/>
                    </a:lnTo>
                    <a:lnTo>
                      <a:pt x="55094" y="30965"/>
                    </a:lnTo>
                    <a:lnTo>
                      <a:pt x="55094" y="30956"/>
                    </a:lnTo>
                    <a:lnTo>
                      <a:pt x="54992" y="30956"/>
                    </a:lnTo>
                    <a:lnTo>
                      <a:pt x="54992" y="30938"/>
                    </a:lnTo>
                    <a:lnTo>
                      <a:pt x="54899" y="30938"/>
                    </a:lnTo>
                    <a:lnTo>
                      <a:pt x="54899" y="30919"/>
                    </a:lnTo>
                    <a:lnTo>
                      <a:pt x="54807" y="30919"/>
                    </a:lnTo>
                    <a:lnTo>
                      <a:pt x="54807" y="30910"/>
                    </a:lnTo>
                    <a:lnTo>
                      <a:pt x="54695" y="30910"/>
                    </a:lnTo>
                    <a:lnTo>
                      <a:pt x="54695" y="30891"/>
                    </a:lnTo>
                    <a:lnTo>
                      <a:pt x="54603" y="30891"/>
                    </a:lnTo>
                    <a:lnTo>
                      <a:pt x="54603" y="30873"/>
                    </a:lnTo>
                    <a:lnTo>
                      <a:pt x="54492" y="30873"/>
                    </a:lnTo>
                    <a:lnTo>
                      <a:pt x="54492" y="30863"/>
                    </a:lnTo>
                    <a:lnTo>
                      <a:pt x="54399" y="30863"/>
                    </a:lnTo>
                    <a:lnTo>
                      <a:pt x="54399" y="30845"/>
                    </a:lnTo>
                    <a:lnTo>
                      <a:pt x="54297" y="30845"/>
                    </a:lnTo>
                    <a:lnTo>
                      <a:pt x="54297" y="30826"/>
                    </a:lnTo>
                    <a:lnTo>
                      <a:pt x="54205" y="30826"/>
                    </a:lnTo>
                    <a:lnTo>
                      <a:pt x="54205" y="30817"/>
                    </a:lnTo>
                    <a:lnTo>
                      <a:pt x="54112" y="30817"/>
                    </a:lnTo>
                    <a:lnTo>
                      <a:pt x="54112" y="30799"/>
                    </a:lnTo>
                    <a:lnTo>
                      <a:pt x="54001" y="30799"/>
                    </a:lnTo>
                    <a:lnTo>
                      <a:pt x="54001" y="30780"/>
                    </a:lnTo>
                    <a:lnTo>
                      <a:pt x="53908" y="30780"/>
                    </a:lnTo>
                    <a:lnTo>
                      <a:pt x="53908" y="30771"/>
                    </a:lnTo>
                    <a:lnTo>
                      <a:pt x="53797" y="30771"/>
                    </a:lnTo>
                    <a:lnTo>
                      <a:pt x="53797" y="30752"/>
                    </a:lnTo>
                    <a:lnTo>
                      <a:pt x="53704" y="30752"/>
                    </a:lnTo>
                    <a:lnTo>
                      <a:pt x="53704" y="30734"/>
                    </a:lnTo>
                    <a:lnTo>
                      <a:pt x="53612" y="30734"/>
                    </a:lnTo>
                    <a:lnTo>
                      <a:pt x="53612" y="30725"/>
                    </a:lnTo>
                    <a:lnTo>
                      <a:pt x="53510" y="30725"/>
                    </a:lnTo>
                    <a:lnTo>
                      <a:pt x="53510" y="30706"/>
                    </a:lnTo>
                    <a:lnTo>
                      <a:pt x="53417" y="30706"/>
                    </a:lnTo>
                    <a:lnTo>
                      <a:pt x="53417" y="30687"/>
                    </a:lnTo>
                    <a:lnTo>
                      <a:pt x="53306" y="30687"/>
                    </a:lnTo>
                    <a:lnTo>
                      <a:pt x="53306" y="30678"/>
                    </a:lnTo>
                    <a:lnTo>
                      <a:pt x="53213" y="30678"/>
                    </a:lnTo>
                    <a:lnTo>
                      <a:pt x="53213" y="30660"/>
                    </a:lnTo>
                    <a:lnTo>
                      <a:pt x="53121" y="30660"/>
                    </a:lnTo>
                    <a:lnTo>
                      <a:pt x="53121" y="30641"/>
                    </a:lnTo>
                    <a:lnTo>
                      <a:pt x="53010" y="30641"/>
                    </a:lnTo>
                    <a:lnTo>
                      <a:pt x="53010" y="30632"/>
                    </a:lnTo>
                    <a:lnTo>
                      <a:pt x="52917" y="30632"/>
                    </a:lnTo>
                    <a:lnTo>
                      <a:pt x="52917" y="30613"/>
                    </a:lnTo>
                    <a:lnTo>
                      <a:pt x="52815" y="30613"/>
                    </a:lnTo>
                    <a:lnTo>
                      <a:pt x="52815" y="30595"/>
                    </a:lnTo>
                    <a:lnTo>
                      <a:pt x="52722" y="30595"/>
                    </a:lnTo>
                    <a:lnTo>
                      <a:pt x="52722" y="30586"/>
                    </a:lnTo>
                    <a:lnTo>
                      <a:pt x="52630" y="30586"/>
                    </a:lnTo>
                    <a:lnTo>
                      <a:pt x="52630" y="30567"/>
                    </a:lnTo>
                    <a:lnTo>
                      <a:pt x="52519" y="30567"/>
                    </a:lnTo>
                    <a:lnTo>
                      <a:pt x="52519" y="30549"/>
                    </a:lnTo>
                    <a:lnTo>
                      <a:pt x="52426" y="30549"/>
                    </a:lnTo>
                    <a:lnTo>
                      <a:pt x="52426" y="30539"/>
                    </a:lnTo>
                    <a:lnTo>
                      <a:pt x="52315" y="30539"/>
                    </a:lnTo>
                    <a:lnTo>
                      <a:pt x="52315" y="30521"/>
                    </a:lnTo>
                    <a:lnTo>
                      <a:pt x="52222" y="30521"/>
                    </a:lnTo>
                    <a:lnTo>
                      <a:pt x="52222" y="30502"/>
                    </a:lnTo>
                    <a:lnTo>
                      <a:pt x="52130" y="30502"/>
                    </a:lnTo>
                    <a:lnTo>
                      <a:pt x="52130" y="30493"/>
                    </a:lnTo>
                    <a:lnTo>
                      <a:pt x="52028" y="30493"/>
                    </a:lnTo>
                    <a:lnTo>
                      <a:pt x="52028" y="30474"/>
                    </a:lnTo>
                    <a:lnTo>
                      <a:pt x="51935" y="30474"/>
                    </a:lnTo>
                    <a:lnTo>
                      <a:pt x="51935" y="30456"/>
                    </a:lnTo>
                    <a:lnTo>
                      <a:pt x="51824" y="30456"/>
                    </a:lnTo>
                    <a:lnTo>
                      <a:pt x="51824" y="30447"/>
                    </a:lnTo>
                    <a:lnTo>
                      <a:pt x="51731" y="30447"/>
                    </a:lnTo>
                    <a:lnTo>
                      <a:pt x="51731" y="30428"/>
                    </a:lnTo>
                    <a:lnTo>
                      <a:pt x="51639" y="30428"/>
                    </a:lnTo>
                    <a:lnTo>
                      <a:pt x="51639" y="30410"/>
                    </a:lnTo>
                    <a:lnTo>
                      <a:pt x="51528" y="30410"/>
                    </a:lnTo>
                    <a:lnTo>
                      <a:pt x="51528" y="30400"/>
                    </a:lnTo>
                    <a:lnTo>
                      <a:pt x="51435" y="30400"/>
                    </a:lnTo>
                    <a:lnTo>
                      <a:pt x="51435" y="30382"/>
                    </a:lnTo>
                    <a:lnTo>
                      <a:pt x="51333" y="30382"/>
                    </a:lnTo>
                    <a:lnTo>
                      <a:pt x="51333" y="30363"/>
                    </a:lnTo>
                    <a:lnTo>
                      <a:pt x="51240" y="30363"/>
                    </a:lnTo>
                    <a:lnTo>
                      <a:pt x="51240" y="30354"/>
                    </a:lnTo>
                    <a:lnTo>
                      <a:pt x="51148" y="30354"/>
                    </a:lnTo>
                    <a:lnTo>
                      <a:pt x="51148" y="30336"/>
                    </a:lnTo>
                    <a:lnTo>
                      <a:pt x="51037" y="30336"/>
                    </a:lnTo>
                    <a:lnTo>
                      <a:pt x="51037" y="30317"/>
                    </a:lnTo>
                    <a:lnTo>
                      <a:pt x="50944" y="30317"/>
                    </a:lnTo>
                    <a:lnTo>
                      <a:pt x="50944" y="30308"/>
                    </a:lnTo>
                    <a:lnTo>
                      <a:pt x="50833" y="30308"/>
                    </a:lnTo>
                    <a:lnTo>
                      <a:pt x="50833" y="30289"/>
                    </a:lnTo>
                    <a:lnTo>
                      <a:pt x="50740" y="30289"/>
                    </a:lnTo>
                    <a:lnTo>
                      <a:pt x="50740" y="30271"/>
                    </a:lnTo>
                    <a:lnTo>
                      <a:pt x="50648" y="30271"/>
                    </a:lnTo>
                    <a:lnTo>
                      <a:pt x="50648" y="30261"/>
                    </a:lnTo>
                    <a:lnTo>
                      <a:pt x="50546" y="30261"/>
                    </a:lnTo>
                    <a:lnTo>
                      <a:pt x="50546" y="30243"/>
                    </a:lnTo>
                    <a:lnTo>
                      <a:pt x="50453" y="30243"/>
                    </a:lnTo>
                    <a:lnTo>
                      <a:pt x="50453" y="30224"/>
                    </a:lnTo>
                    <a:lnTo>
                      <a:pt x="50342" y="30224"/>
                    </a:lnTo>
                    <a:lnTo>
                      <a:pt x="50342" y="30215"/>
                    </a:lnTo>
                    <a:lnTo>
                      <a:pt x="50249" y="30215"/>
                    </a:lnTo>
                    <a:lnTo>
                      <a:pt x="50249" y="30197"/>
                    </a:lnTo>
                    <a:lnTo>
                      <a:pt x="50157" y="30197"/>
                    </a:lnTo>
                    <a:lnTo>
                      <a:pt x="50157" y="30178"/>
                    </a:lnTo>
                    <a:lnTo>
                      <a:pt x="50064" y="30178"/>
                    </a:lnTo>
                    <a:lnTo>
                      <a:pt x="50064" y="30169"/>
                    </a:lnTo>
                    <a:lnTo>
                      <a:pt x="49972" y="30169"/>
                    </a:lnTo>
                    <a:lnTo>
                      <a:pt x="49972" y="30150"/>
                    </a:lnTo>
                    <a:lnTo>
                      <a:pt x="49879" y="30150"/>
                    </a:lnTo>
                    <a:lnTo>
                      <a:pt x="49879" y="30132"/>
                    </a:lnTo>
                    <a:lnTo>
                      <a:pt x="49786" y="30132"/>
                    </a:lnTo>
                    <a:lnTo>
                      <a:pt x="49786" y="30122"/>
                    </a:lnTo>
                    <a:lnTo>
                      <a:pt x="49694" y="30122"/>
                    </a:lnTo>
                    <a:lnTo>
                      <a:pt x="49694" y="30104"/>
                    </a:lnTo>
                    <a:lnTo>
                      <a:pt x="49601" y="30104"/>
                    </a:lnTo>
                    <a:lnTo>
                      <a:pt x="49601" y="30085"/>
                    </a:lnTo>
                    <a:lnTo>
                      <a:pt x="49508" y="30085"/>
                    </a:lnTo>
                    <a:lnTo>
                      <a:pt x="49508" y="30076"/>
                    </a:lnTo>
                    <a:lnTo>
                      <a:pt x="49416" y="30076"/>
                    </a:lnTo>
                    <a:lnTo>
                      <a:pt x="49416" y="30058"/>
                    </a:lnTo>
                    <a:lnTo>
                      <a:pt x="49323" y="30058"/>
                    </a:lnTo>
                    <a:lnTo>
                      <a:pt x="49323" y="30039"/>
                    </a:lnTo>
                    <a:lnTo>
                      <a:pt x="49231" y="30039"/>
                    </a:lnTo>
                    <a:lnTo>
                      <a:pt x="49231" y="30030"/>
                    </a:lnTo>
                    <a:lnTo>
                      <a:pt x="49138" y="30030"/>
                    </a:lnTo>
                    <a:lnTo>
                      <a:pt x="49138" y="30011"/>
                    </a:lnTo>
                    <a:lnTo>
                      <a:pt x="49027" y="30011"/>
                    </a:lnTo>
                    <a:lnTo>
                      <a:pt x="49027" y="29993"/>
                    </a:lnTo>
                    <a:lnTo>
                      <a:pt x="48934" y="29993"/>
                    </a:lnTo>
                    <a:lnTo>
                      <a:pt x="48934" y="29984"/>
                    </a:lnTo>
                    <a:lnTo>
                      <a:pt x="48841" y="29984"/>
                    </a:lnTo>
                    <a:lnTo>
                      <a:pt x="48841" y="29965"/>
                    </a:lnTo>
                    <a:lnTo>
                      <a:pt x="48749" y="29965"/>
                    </a:lnTo>
                    <a:lnTo>
                      <a:pt x="48749" y="29946"/>
                    </a:lnTo>
                    <a:lnTo>
                      <a:pt x="48656" y="29946"/>
                    </a:lnTo>
                    <a:lnTo>
                      <a:pt x="48656" y="29937"/>
                    </a:lnTo>
                    <a:lnTo>
                      <a:pt x="48564" y="29937"/>
                    </a:lnTo>
                    <a:lnTo>
                      <a:pt x="48564" y="29919"/>
                    </a:lnTo>
                    <a:lnTo>
                      <a:pt x="48471" y="29919"/>
                    </a:lnTo>
                    <a:lnTo>
                      <a:pt x="48471" y="29900"/>
                    </a:lnTo>
                    <a:lnTo>
                      <a:pt x="48378" y="29900"/>
                    </a:lnTo>
                    <a:lnTo>
                      <a:pt x="48378" y="29891"/>
                    </a:lnTo>
                    <a:lnTo>
                      <a:pt x="48286" y="29891"/>
                    </a:lnTo>
                    <a:lnTo>
                      <a:pt x="48286" y="29872"/>
                    </a:lnTo>
                    <a:lnTo>
                      <a:pt x="48193" y="29872"/>
                    </a:lnTo>
                    <a:lnTo>
                      <a:pt x="48193" y="29854"/>
                    </a:lnTo>
                    <a:lnTo>
                      <a:pt x="48100" y="29854"/>
                    </a:lnTo>
                    <a:lnTo>
                      <a:pt x="48100" y="29845"/>
                    </a:lnTo>
                    <a:lnTo>
                      <a:pt x="48008" y="29845"/>
                    </a:lnTo>
                    <a:lnTo>
                      <a:pt x="48008" y="29826"/>
                    </a:lnTo>
                    <a:lnTo>
                      <a:pt x="47915" y="29826"/>
                    </a:lnTo>
                    <a:lnTo>
                      <a:pt x="47915" y="29808"/>
                    </a:lnTo>
                    <a:lnTo>
                      <a:pt x="47823" y="29808"/>
                    </a:lnTo>
                    <a:lnTo>
                      <a:pt x="47823" y="29798"/>
                    </a:lnTo>
                    <a:lnTo>
                      <a:pt x="47721" y="29798"/>
                    </a:lnTo>
                    <a:lnTo>
                      <a:pt x="47721" y="29780"/>
                    </a:lnTo>
                    <a:lnTo>
                      <a:pt x="47628" y="29780"/>
                    </a:lnTo>
                    <a:lnTo>
                      <a:pt x="47628" y="29761"/>
                    </a:lnTo>
                    <a:lnTo>
                      <a:pt x="47535" y="29761"/>
                    </a:lnTo>
                    <a:lnTo>
                      <a:pt x="47535" y="29752"/>
                    </a:lnTo>
                    <a:lnTo>
                      <a:pt x="47443" y="29752"/>
                    </a:lnTo>
                    <a:lnTo>
                      <a:pt x="47443" y="29733"/>
                    </a:lnTo>
                    <a:lnTo>
                      <a:pt x="47350" y="29733"/>
                    </a:lnTo>
                    <a:lnTo>
                      <a:pt x="47350" y="29715"/>
                    </a:lnTo>
                    <a:lnTo>
                      <a:pt x="47258" y="29715"/>
                    </a:lnTo>
                    <a:lnTo>
                      <a:pt x="47258" y="29706"/>
                    </a:lnTo>
                    <a:lnTo>
                      <a:pt x="47165" y="29706"/>
                    </a:lnTo>
                    <a:lnTo>
                      <a:pt x="47165" y="29687"/>
                    </a:lnTo>
                    <a:lnTo>
                      <a:pt x="47072" y="29687"/>
                    </a:lnTo>
                    <a:lnTo>
                      <a:pt x="47072" y="29669"/>
                    </a:lnTo>
                    <a:lnTo>
                      <a:pt x="46980" y="29669"/>
                    </a:lnTo>
                    <a:lnTo>
                      <a:pt x="46980" y="29659"/>
                    </a:lnTo>
                    <a:lnTo>
                      <a:pt x="46887" y="29659"/>
                    </a:lnTo>
                    <a:lnTo>
                      <a:pt x="46887" y="29641"/>
                    </a:lnTo>
                    <a:lnTo>
                      <a:pt x="46794" y="29641"/>
                    </a:lnTo>
                    <a:lnTo>
                      <a:pt x="46794" y="29622"/>
                    </a:lnTo>
                    <a:lnTo>
                      <a:pt x="46702" y="29622"/>
                    </a:lnTo>
                    <a:lnTo>
                      <a:pt x="46702" y="29613"/>
                    </a:lnTo>
                    <a:lnTo>
                      <a:pt x="46609" y="29613"/>
                    </a:lnTo>
                    <a:lnTo>
                      <a:pt x="46609" y="29595"/>
                    </a:lnTo>
                    <a:lnTo>
                      <a:pt x="46517" y="29595"/>
                    </a:lnTo>
                    <a:lnTo>
                      <a:pt x="46517" y="29576"/>
                    </a:lnTo>
                    <a:lnTo>
                      <a:pt x="46424" y="29576"/>
                    </a:lnTo>
                    <a:lnTo>
                      <a:pt x="46424" y="29567"/>
                    </a:lnTo>
                    <a:lnTo>
                      <a:pt x="46313" y="29567"/>
                    </a:lnTo>
                    <a:lnTo>
                      <a:pt x="46313" y="29548"/>
                    </a:lnTo>
                    <a:lnTo>
                      <a:pt x="46220" y="29548"/>
                    </a:lnTo>
                    <a:lnTo>
                      <a:pt x="46220" y="29530"/>
                    </a:lnTo>
                    <a:lnTo>
                      <a:pt x="46128" y="29530"/>
                    </a:lnTo>
                    <a:lnTo>
                      <a:pt x="46128" y="29520"/>
                    </a:lnTo>
                    <a:lnTo>
                      <a:pt x="46035" y="29520"/>
                    </a:lnTo>
                    <a:lnTo>
                      <a:pt x="46035" y="29502"/>
                    </a:lnTo>
                    <a:lnTo>
                      <a:pt x="45942" y="29502"/>
                    </a:lnTo>
                    <a:lnTo>
                      <a:pt x="45942" y="29483"/>
                    </a:lnTo>
                    <a:lnTo>
                      <a:pt x="45850" y="29483"/>
                    </a:lnTo>
                    <a:lnTo>
                      <a:pt x="45850" y="29474"/>
                    </a:lnTo>
                    <a:lnTo>
                      <a:pt x="45757" y="29474"/>
                    </a:lnTo>
                    <a:lnTo>
                      <a:pt x="45757" y="29456"/>
                    </a:lnTo>
                    <a:lnTo>
                      <a:pt x="45664" y="29456"/>
                    </a:lnTo>
                    <a:lnTo>
                      <a:pt x="45664" y="29437"/>
                    </a:lnTo>
                    <a:lnTo>
                      <a:pt x="45572" y="29437"/>
                    </a:lnTo>
                    <a:lnTo>
                      <a:pt x="45572" y="29428"/>
                    </a:lnTo>
                    <a:lnTo>
                      <a:pt x="45479" y="29428"/>
                    </a:lnTo>
                    <a:lnTo>
                      <a:pt x="45479" y="29409"/>
                    </a:lnTo>
                    <a:lnTo>
                      <a:pt x="45387" y="29409"/>
                    </a:lnTo>
                    <a:lnTo>
                      <a:pt x="45387" y="29391"/>
                    </a:lnTo>
                    <a:lnTo>
                      <a:pt x="45294" y="29391"/>
                    </a:lnTo>
                    <a:lnTo>
                      <a:pt x="45294" y="29381"/>
                    </a:lnTo>
                    <a:lnTo>
                      <a:pt x="45201" y="29381"/>
                    </a:lnTo>
                    <a:lnTo>
                      <a:pt x="45201" y="29363"/>
                    </a:lnTo>
                    <a:lnTo>
                      <a:pt x="45127" y="29363"/>
                    </a:lnTo>
                    <a:lnTo>
                      <a:pt x="45127" y="29344"/>
                    </a:lnTo>
                    <a:lnTo>
                      <a:pt x="45035" y="29344"/>
                    </a:lnTo>
                    <a:lnTo>
                      <a:pt x="45035" y="29335"/>
                    </a:lnTo>
                    <a:lnTo>
                      <a:pt x="44942" y="29335"/>
                    </a:lnTo>
                    <a:lnTo>
                      <a:pt x="44942" y="29317"/>
                    </a:lnTo>
                    <a:lnTo>
                      <a:pt x="44849" y="29317"/>
                    </a:lnTo>
                    <a:lnTo>
                      <a:pt x="44849" y="29298"/>
                    </a:lnTo>
                    <a:lnTo>
                      <a:pt x="44766" y="29298"/>
                    </a:lnTo>
                    <a:lnTo>
                      <a:pt x="44766" y="29289"/>
                    </a:lnTo>
                    <a:lnTo>
                      <a:pt x="44673" y="29289"/>
                    </a:lnTo>
                    <a:lnTo>
                      <a:pt x="44673" y="29270"/>
                    </a:lnTo>
                    <a:lnTo>
                      <a:pt x="44581" y="29270"/>
                    </a:lnTo>
                    <a:lnTo>
                      <a:pt x="44581" y="29252"/>
                    </a:lnTo>
                    <a:lnTo>
                      <a:pt x="44488" y="29252"/>
                    </a:lnTo>
                    <a:lnTo>
                      <a:pt x="44488" y="29243"/>
                    </a:lnTo>
                    <a:lnTo>
                      <a:pt x="44414" y="29243"/>
                    </a:lnTo>
                    <a:lnTo>
                      <a:pt x="44414" y="29224"/>
                    </a:lnTo>
                    <a:lnTo>
                      <a:pt x="44321" y="29224"/>
                    </a:lnTo>
                    <a:lnTo>
                      <a:pt x="44321" y="29205"/>
                    </a:lnTo>
                    <a:lnTo>
                      <a:pt x="44229" y="29205"/>
                    </a:lnTo>
                    <a:lnTo>
                      <a:pt x="44229" y="29196"/>
                    </a:lnTo>
                    <a:lnTo>
                      <a:pt x="44136" y="29196"/>
                    </a:lnTo>
                    <a:lnTo>
                      <a:pt x="44136" y="29178"/>
                    </a:lnTo>
                    <a:lnTo>
                      <a:pt x="44043" y="29178"/>
                    </a:lnTo>
                    <a:lnTo>
                      <a:pt x="44043" y="29159"/>
                    </a:lnTo>
                    <a:lnTo>
                      <a:pt x="43969" y="29159"/>
                    </a:lnTo>
                    <a:lnTo>
                      <a:pt x="43969" y="29150"/>
                    </a:lnTo>
                    <a:lnTo>
                      <a:pt x="43877" y="29150"/>
                    </a:lnTo>
                    <a:lnTo>
                      <a:pt x="43877" y="29131"/>
                    </a:lnTo>
                    <a:lnTo>
                      <a:pt x="43784" y="29131"/>
                    </a:lnTo>
                    <a:lnTo>
                      <a:pt x="43784" y="29113"/>
                    </a:lnTo>
                    <a:lnTo>
                      <a:pt x="43692" y="29113"/>
                    </a:lnTo>
                    <a:lnTo>
                      <a:pt x="43692" y="29104"/>
                    </a:lnTo>
                    <a:lnTo>
                      <a:pt x="43608" y="29104"/>
                    </a:lnTo>
                    <a:lnTo>
                      <a:pt x="43608" y="29085"/>
                    </a:lnTo>
                    <a:lnTo>
                      <a:pt x="43516" y="29085"/>
                    </a:lnTo>
                    <a:lnTo>
                      <a:pt x="43516" y="29067"/>
                    </a:lnTo>
                    <a:lnTo>
                      <a:pt x="43423" y="29067"/>
                    </a:lnTo>
                    <a:lnTo>
                      <a:pt x="43423" y="29057"/>
                    </a:lnTo>
                    <a:lnTo>
                      <a:pt x="43330" y="29057"/>
                    </a:lnTo>
                    <a:lnTo>
                      <a:pt x="43330" y="29039"/>
                    </a:lnTo>
                    <a:lnTo>
                      <a:pt x="43256" y="29039"/>
                    </a:lnTo>
                    <a:lnTo>
                      <a:pt x="43256" y="29020"/>
                    </a:lnTo>
                    <a:lnTo>
                      <a:pt x="43164" y="29020"/>
                    </a:lnTo>
                    <a:lnTo>
                      <a:pt x="43164" y="29011"/>
                    </a:lnTo>
                    <a:lnTo>
                      <a:pt x="43071" y="29011"/>
                    </a:lnTo>
                    <a:lnTo>
                      <a:pt x="43071" y="28992"/>
                    </a:lnTo>
                    <a:lnTo>
                      <a:pt x="42978" y="28992"/>
                    </a:lnTo>
                    <a:lnTo>
                      <a:pt x="42978" y="28974"/>
                    </a:lnTo>
                    <a:lnTo>
                      <a:pt x="42886" y="28974"/>
                    </a:lnTo>
                    <a:lnTo>
                      <a:pt x="42886" y="28965"/>
                    </a:lnTo>
                    <a:lnTo>
                      <a:pt x="42812" y="28965"/>
                    </a:lnTo>
                    <a:lnTo>
                      <a:pt x="42812" y="28946"/>
                    </a:lnTo>
                    <a:lnTo>
                      <a:pt x="42719" y="28946"/>
                    </a:lnTo>
                    <a:lnTo>
                      <a:pt x="42719" y="28928"/>
                    </a:lnTo>
                    <a:lnTo>
                      <a:pt x="42626" y="28928"/>
                    </a:lnTo>
                    <a:lnTo>
                      <a:pt x="42626" y="28918"/>
                    </a:lnTo>
                    <a:lnTo>
                      <a:pt x="42534" y="28918"/>
                    </a:lnTo>
                    <a:lnTo>
                      <a:pt x="42534" y="28900"/>
                    </a:lnTo>
                    <a:lnTo>
                      <a:pt x="42450" y="28900"/>
                    </a:lnTo>
                    <a:lnTo>
                      <a:pt x="42450" y="28881"/>
                    </a:lnTo>
                    <a:lnTo>
                      <a:pt x="42358" y="28881"/>
                    </a:lnTo>
                    <a:lnTo>
                      <a:pt x="42358" y="28872"/>
                    </a:lnTo>
                    <a:lnTo>
                      <a:pt x="42265" y="28872"/>
                    </a:lnTo>
                    <a:lnTo>
                      <a:pt x="42265" y="28854"/>
                    </a:lnTo>
                    <a:lnTo>
                      <a:pt x="42172" y="28854"/>
                    </a:lnTo>
                    <a:lnTo>
                      <a:pt x="42172" y="28835"/>
                    </a:lnTo>
                    <a:lnTo>
                      <a:pt x="42080" y="28835"/>
                    </a:lnTo>
                    <a:lnTo>
                      <a:pt x="42080" y="28826"/>
                    </a:lnTo>
                    <a:lnTo>
                      <a:pt x="42006" y="28826"/>
                    </a:lnTo>
                    <a:lnTo>
                      <a:pt x="42006" y="28807"/>
                    </a:lnTo>
                    <a:lnTo>
                      <a:pt x="41913" y="28807"/>
                    </a:lnTo>
                    <a:lnTo>
                      <a:pt x="41913" y="28789"/>
                    </a:lnTo>
                    <a:lnTo>
                      <a:pt x="41820" y="28789"/>
                    </a:lnTo>
                    <a:lnTo>
                      <a:pt x="41820" y="28779"/>
                    </a:lnTo>
                    <a:lnTo>
                      <a:pt x="41728" y="28779"/>
                    </a:lnTo>
                    <a:lnTo>
                      <a:pt x="41728" y="28761"/>
                    </a:lnTo>
                    <a:lnTo>
                      <a:pt x="41654" y="28761"/>
                    </a:lnTo>
                    <a:lnTo>
                      <a:pt x="41654" y="28742"/>
                    </a:lnTo>
                    <a:lnTo>
                      <a:pt x="41561" y="28742"/>
                    </a:lnTo>
                    <a:lnTo>
                      <a:pt x="41561" y="28733"/>
                    </a:lnTo>
                    <a:lnTo>
                      <a:pt x="41468" y="28733"/>
                    </a:lnTo>
                    <a:lnTo>
                      <a:pt x="41468" y="28715"/>
                    </a:lnTo>
                    <a:lnTo>
                      <a:pt x="41376" y="28715"/>
                    </a:lnTo>
                    <a:lnTo>
                      <a:pt x="41376" y="28696"/>
                    </a:lnTo>
                    <a:lnTo>
                      <a:pt x="41292" y="28696"/>
                    </a:lnTo>
                    <a:lnTo>
                      <a:pt x="41292" y="28687"/>
                    </a:lnTo>
                    <a:lnTo>
                      <a:pt x="41200" y="28687"/>
                    </a:lnTo>
                    <a:lnTo>
                      <a:pt x="41200" y="28668"/>
                    </a:lnTo>
                    <a:lnTo>
                      <a:pt x="41107" y="28668"/>
                    </a:lnTo>
                    <a:lnTo>
                      <a:pt x="41107" y="28650"/>
                    </a:lnTo>
                    <a:lnTo>
                      <a:pt x="41015" y="28650"/>
                    </a:lnTo>
                    <a:lnTo>
                      <a:pt x="41015" y="28640"/>
                    </a:lnTo>
                    <a:lnTo>
                      <a:pt x="40922" y="28640"/>
                    </a:lnTo>
                    <a:lnTo>
                      <a:pt x="40922" y="28622"/>
                    </a:lnTo>
                    <a:lnTo>
                      <a:pt x="40848" y="28622"/>
                    </a:lnTo>
                    <a:lnTo>
                      <a:pt x="40848" y="28603"/>
                    </a:lnTo>
                    <a:lnTo>
                      <a:pt x="40755" y="28603"/>
                    </a:lnTo>
                    <a:lnTo>
                      <a:pt x="40755" y="28594"/>
                    </a:lnTo>
                    <a:lnTo>
                      <a:pt x="40663" y="28594"/>
                    </a:lnTo>
                    <a:lnTo>
                      <a:pt x="40663" y="28576"/>
                    </a:lnTo>
                    <a:lnTo>
                      <a:pt x="40570" y="28576"/>
                    </a:lnTo>
                    <a:lnTo>
                      <a:pt x="40570" y="28557"/>
                    </a:lnTo>
                    <a:lnTo>
                      <a:pt x="40496" y="28557"/>
                    </a:lnTo>
                    <a:lnTo>
                      <a:pt x="40496" y="28548"/>
                    </a:lnTo>
                    <a:lnTo>
                      <a:pt x="40403" y="28548"/>
                    </a:lnTo>
                    <a:lnTo>
                      <a:pt x="40403" y="28529"/>
                    </a:lnTo>
                    <a:lnTo>
                      <a:pt x="40320" y="28529"/>
                    </a:lnTo>
                    <a:lnTo>
                      <a:pt x="40320" y="28511"/>
                    </a:lnTo>
                    <a:lnTo>
                      <a:pt x="40227" y="28511"/>
                    </a:lnTo>
                    <a:lnTo>
                      <a:pt x="40227" y="28502"/>
                    </a:lnTo>
                    <a:lnTo>
                      <a:pt x="40153" y="28502"/>
                    </a:lnTo>
                    <a:lnTo>
                      <a:pt x="40153" y="28483"/>
                    </a:lnTo>
                    <a:lnTo>
                      <a:pt x="40061" y="28483"/>
                    </a:lnTo>
                    <a:lnTo>
                      <a:pt x="40061" y="28464"/>
                    </a:lnTo>
                    <a:lnTo>
                      <a:pt x="39986" y="28464"/>
                    </a:lnTo>
                    <a:lnTo>
                      <a:pt x="39986" y="28455"/>
                    </a:lnTo>
                    <a:lnTo>
                      <a:pt x="39894" y="28455"/>
                    </a:lnTo>
                    <a:lnTo>
                      <a:pt x="39894" y="28437"/>
                    </a:lnTo>
                    <a:lnTo>
                      <a:pt x="39810" y="28437"/>
                    </a:lnTo>
                    <a:lnTo>
                      <a:pt x="39810" y="28418"/>
                    </a:lnTo>
                    <a:lnTo>
                      <a:pt x="39718" y="28418"/>
                    </a:lnTo>
                    <a:lnTo>
                      <a:pt x="39718" y="28409"/>
                    </a:lnTo>
                    <a:lnTo>
                      <a:pt x="39644" y="28409"/>
                    </a:lnTo>
                    <a:lnTo>
                      <a:pt x="39644" y="28390"/>
                    </a:lnTo>
                    <a:lnTo>
                      <a:pt x="39551" y="28390"/>
                    </a:lnTo>
                    <a:lnTo>
                      <a:pt x="39551" y="28372"/>
                    </a:lnTo>
                    <a:lnTo>
                      <a:pt x="39477" y="28372"/>
                    </a:lnTo>
                    <a:lnTo>
                      <a:pt x="39477" y="28363"/>
                    </a:lnTo>
                    <a:lnTo>
                      <a:pt x="39384" y="28363"/>
                    </a:lnTo>
                    <a:lnTo>
                      <a:pt x="39384" y="28344"/>
                    </a:lnTo>
                    <a:lnTo>
                      <a:pt x="39301" y="28344"/>
                    </a:lnTo>
                    <a:lnTo>
                      <a:pt x="39301" y="28326"/>
                    </a:lnTo>
                    <a:lnTo>
                      <a:pt x="39208" y="28326"/>
                    </a:lnTo>
                    <a:lnTo>
                      <a:pt x="39208" y="28316"/>
                    </a:lnTo>
                    <a:lnTo>
                      <a:pt x="39134" y="28316"/>
                    </a:lnTo>
                    <a:lnTo>
                      <a:pt x="39134" y="28298"/>
                    </a:lnTo>
                    <a:lnTo>
                      <a:pt x="39042" y="28298"/>
                    </a:lnTo>
                    <a:lnTo>
                      <a:pt x="39042" y="28279"/>
                    </a:lnTo>
                    <a:lnTo>
                      <a:pt x="38968" y="28279"/>
                    </a:lnTo>
                    <a:lnTo>
                      <a:pt x="38968" y="28270"/>
                    </a:lnTo>
                    <a:lnTo>
                      <a:pt x="38875" y="28270"/>
                    </a:lnTo>
                    <a:lnTo>
                      <a:pt x="38875" y="28251"/>
                    </a:lnTo>
                    <a:lnTo>
                      <a:pt x="38792" y="28251"/>
                    </a:lnTo>
                    <a:lnTo>
                      <a:pt x="38792" y="28233"/>
                    </a:lnTo>
                    <a:lnTo>
                      <a:pt x="38699" y="28233"/>
                    </a:lnTo>
                    <a:lnTo>
                      <a:pt x="38699" y="28224"/>
                    </a:lnTo>
                    <a:lnTo>
                      <a:pt x="38625" y="28224"/>
                    </a:lnTo>
                    <a:lnTo>
                      <a:pt x="38625" y="28205"/>
                    </a:lnTo>
                    <a:lnTo>
                      <a:pt x="38532" y="28205"/>
                    </a:lnTo>
                    <a:lnTo>
                      <a:pt x="38532" y="28187"/>
                    </a:lnTo>
                    <a:lnTo>
                      <a:pt x="38458" y="28187"/>
                    </a:lnTo>
                    <a:lnTo>
                      <a:pt x="38458" y="28177"/>
                    </a:lnTo>
                    <a:lnTo>
                      <a:pt x="38366" y="28177"/>
                    </a:lnTo>
                    <a:lnTo>
                      <a:pt x="38366" y="28159"/>
                    </a:lnTo>
                    <a:lnTo>
                      <a:pt x="38282" y="28159"/>
                    </a:lnTo>
                    <a:lnTo>
                      <a:pt x="38282" y="28140"/>
                    </a:lnTo>
                    <a:lnTo>
                      <a:pt x="38190" y="28140"/>
                    </a:lnTo>
                    <a:lnTo>
                      <a:pt x="38190" y="28131"/>
                    </a:lnTo>
                    <a:lnTo>
                      <a:pt x="38115" y="28131"/>
                    </a:lnTo>
                    <a:lnTo>
                      <a:pt x="38115" y="28113"/>
                    </a:lnTo>
                    <a:lnTo>
                      <a:pt x="38023" y="28113"/>
                    </a:lnTo>
                    <a:lnTo>
                      <a:pt x="38023" y="28094"/>
                    </a:lnTo>
                    <a:lnTo>
                      <a:pt x="37949" y="28094"/>
                    </a:lnTo>
                    <a:lnTo>
                      <a:pt x="37949" y="28085"/>
                    </a:lnTo>
                    <a:lnTo>
                      <a:pt x="37856" y="28085"/>
                    </a:lnTo>
                    <a:lnTo>
                      <a:pt x="37856" y="28066"/>
                    </a:lnTo>
                    <a:lnTo>
                      <a:pt x="37773" y="28066"/>
                    </a:lnTo>
                    <a:lnTo>
                      <a:pt x="37773" y="28048"/>
                    </a:lnTo>
                    <a:lnTo>
                      <a:pt x="37680" y="28048"/>
                    </a:lnTo>
                    <a:lnTo>
                      <a:pt x="37680" y="28038"/>
                    </a:lnTo>
                    <a:lnTo>
                      <a:pt x="37606" y="28038"/>
                    </a:lnTo>
                    <a:lnTo>
                      <a:pt x="37606" y="28020"/>
                    </a:lnTo>
                    <a:lnTo>
                      <a:pt x="37513" y="28020"/>
                    </a:lnTo>
                    <a:lnTo>
                      <a:pt x="37513" y="28001"/>
                    </a:lnTo>
                    <a:lnTo>
                      <a:pt x="37439" y="28001"/>
                    </a:lnTo>
                    <a:lnTo>
                      <a:pt x="37439" y="27992"/>
                    </a:lnTo>
                    <a:lnTo>
                      <a:pt x="37347" y="27992"/>
                    </a:lnTo>
                    <a:lnTo>
                      <a:pt x="37347" y="27974"/>
                    </a:lnTo>
                    <a:lnTo>
                      <a:pt x="37263" y="27974"/>
                    </a:lnTo>
                    <a:lnTo>
                      <a:pt x="37263" y="27955"/>
                    </a:lnTo>
                    <a:lnTo>
                      <a:pt x="37171" y="27955"/>
                    </a:lnTo>
                    <a:lnTo>
                      <a:pt x="37171" y="27946"/>
                    </a:lnTo>
                    <a:lnTo>
                      <a:pt x="37097" y="27946"/>
                    </a:lnTo>
                    <a:lnTo>
                      <a:pt x="37097" y="27927"/>
                    </a:lnTo>
                    <a:lnTo>
                      <a:pt x="37004" y="27927"/>
                    </a:lnTo>
                    <a:lnTo>
                      <a:pt x="37004" y="27909"/>
                    </a:lnTo>
                    <a:lnTo>
                      <a:pt x="36930" y="27909"/>
                    </a:lnTo>
                    <a:lnTo>
                      <a:pt x="36930" y="27899"/>
                    </a:lnTo>
                    <a:lnTo>
                      <a:pt x="36837" y="27899"/>
                    </a:lnTo>
                    <a:lnTo>
                      <a:pt x="36837" y="27881"/>
                    </a:lnTo>
                    <a:lnTo>
                      <a:pt x="36754" y="27881"/>
                    </a:lnTo>
                    <a:lnTo>
                      <a:pt x="36754" y="27862"/>
                    </a:lnTo>
                    <a:lnTo>
                      <a:pt x="36661" y="27862"/>
                    </a:lnTo>
                    <a:lnTo>
                      <a:pt x="36661" y="27853"/>
                    </a:lnTo>
                    <a:lnTo>
                      <a:pt x="36587" y="27853"/>
                    </a:lnTo>
                    <a:lnTo>
                      <a:pt x="36587" y="27835"/>
                    </a:lnTo>
                    <a:lnTo>
                      <a:pt x="36494" y="27835"/>
                    </a:lnTo>
                    <a:lnTo>
                      <a:pt x="36494" y="27816"/>
                    </a:lnTo>
                    <a:lnTo>
                      <a:pt x="36420" y="27816"/>
                    </a:lnTo>
                    <a:lnTo>
                      <a:pt x="36420" y="27807"/>
                    </a:lnTo>
                    <a:lnTo>
                      <a:pt x="36328" y="27807"/>
                    </a:lnTo>
                    <a:lnTo>
                      <a:pt x="36328" y="27788"/>
                    </a:lnTo>
                    <a:lnTo>
                      <a:pt x="36244" y="27788"/>
                    </a:lnTo>
                    <a:lnTo>
                      <a:pt x="36244" y="27770"/>
                    </a:lnTo>
                    <a:lnTo>
                      <a:pt x="36152" y="27770"/>
                    </a:lnTo>
                    <a:lnTo>
                      <a:pt x="36152" y="27761"/>
                    </a:lnTo>
                    <a:lnTo>
                      <a:pt x="36078" y="27761"/>
                    </a:lnTo>
                    <a:lnTo>
                      <a:pt x="36078" y="27742"/>
                    </a:lnTo>
                    <a:lnTo>
                      <a:pt x="35985" y="27742"/>
                    </a:lnTo>
                    <a:lnTo>
                      <a:pt x="35985" y="27723"/>
                    </a:lnTo>
                    <a:lnTo>
                      <a:pt x="35911" y="27723"/>
                    </a:lnTo>
                    <a:lnTo>
                      <a:pt x="35911" y="27714"/>
                    </a:lnTo>
                    <a:lnTo>
                      <a:pt x="35818" y="27714"/>
                    </a:lnTo>
                    <a:lnTo>
                      <a:pt x="35818" y="27696"/>
                    </a:lnTo>
                    <a:lnTo>
                      <a:pt x="35735" y="27696"/>
                    </a:lnTo>
                    <a:lnTo>
                      <a:pt x="35735" y="27677"/>
                    </a:lnTo>
                    <a:lnTo>
                      <a:pt x="35661" y="27677"/>
                    </a:lnTo>
                    <a:lnTo>
                      <a:pt x="35661" y="27668"/>
                    </a:lnTo>
                    <a:lnTo>
                      <a:pt x="35568" y="27668"/>
                    </a:lnTo>
                    <a:lnTo>
                      <a:pt x="35568" y="27649"/>
                    </a:lnTo>
                    <a:lnTo>
                      <a:pt x="35494" y="27649"/>
                    </a:lnTo>
                    <a:lnTo>
                      <a:pt x="35494" y="27631"/>
                    </a:lnTo>
                    <a:lnTo>
                      <a:pt x="35411" y="27631"/>
                    </a:lnTo>
                    <a:lnTo>
                      <a:pt x="35411" y="27622"/>
                    </a:lnTo>
                    <a:lnTo>
                      <a:pt x="35337" y="27622"/>
                    </a:lnTo>
                    <a:lnTo>
                      <a:pt x="35337" y="27603"/>
                    </a:lnTo>
                    <a:lnTo>
                      <a:pt x="35244" y="27603"/>
                    </a:lnTo>
                    <a:lnTo>
                      <a:pt x="35244" y="27585"/>
                    </a:lnTo>
                    <a:lnTo>
                      <a:pt x="35170" y="27585"/>
                    </a:lnTo>
                    <a:lnTo>
                      <a:pt x="35170" y="27575"/>
                    </a:lnTo>
                    <a:lnTo>
                      <a:pt x="35087" y="27575"/>
                    </a:lnTo>
                    <a:lnTo>
                      <a:pt x="35087" y="27557"/>
                    </a:lnTo>
                    <a:lnTo>
                      <a:pt x="35012" y="27557"/>
                    </a:lnTo>
                    <a:lnTo>
                      <a:pt x="35012" y="27538"/>
                    </a:lnTo>
                    <a:lnTo>
                      <a:pt x="34920" y="27538"/>
                    </a:lnTo>
                    <a:lnTo>
                      <a:pt x="34920" y="27529"/>
                    </a:lnTo>
                    <a:lnTo>
                      <a:pt x="34846" y="27529"/>
                    </a:lnTo>
                    <a:lnTo>
                      <a:pt x="34846" y="27510"/>
                    </a:lnTo>
                    <a:lnTo>
                      <a:pt x="34762" y="27510"/>
                    </a:lnTo>
                    <a:lnTo>
                      <a:pt x="34762" y="27492"/>
                    </a:lnTo>
                    <a:lnTo>
                      <a:pt x="34688" y="27492"/>
                    </a:lnTo>
                    <a:lnTo>
                      <a:pt x="34688" y="27483"/>
                    </a:lnTo>
                    <a:lnTo>
                      <a:pt x="34596" y="27483"/>
                    </a:lnTo>
                    <a:lnTo>
                      <a:pt x="34596" y="27464"/>
                    </a:lnTo>
                    <a:lnTo>
                      <a:pt x="34522" y="27464"/>
                    </a:lnTo>
                    <a:lnTo>
                      <a:pt x="34522" y="27446"/>
                    </a:lnTo>
                    <a:lnTo>
                      <a:pt x="34438" y="27446"/>
                    </a:lnTo>
                    <a:lnTo>
                      <a:pt x="34438" y="27436"/>
                    </a:lnTo>
                    <a:lnTo>
                      <a:pt x="34364" y="27436"/>
                    </a:lnTo>
                    <a:lnTo>
                      <a:pt x="34364" y="27418"/>
                    </a:lnTo>
                    <a:lnTo>
                      <a:pt x="34271" y="27418"/>
                    </a:lnTo>
                    <a:lnTo>
                      <a:pt x="34271" y="27399"/>
                    </a:lnTo>
                    <a:lnTo>
                      <a:pt x="34197" y="27399"/>
                    </a:lnTo>
                    <a:lnTo>
                      <a:pt x="34197" y="27390"/>
                    </a:lnTo>
                    <a:lnTo>
                      <a:pt x="34114" y="27390"/>
                    </a:lnTo>
                    <a:lnTo>
                      <a:pt x="34114" y="27372"/>
                    </a:lnTo>
                    <a:lnTo>
                      <a:pt x="34040" y="27372"/>
                    </a:lnTo>
                    <a:lnTo>
                      <a:pt x="34040" y="27353"/>
                    </a:lnTo>
                    <a:lnTo>
                      <a:pt x="33947" y="27353"/>
                    </a:lnTo>
                    <a:lnTo>
                      <a:pt x="33947" y="27344"/>
                    </a:lnTo>
                    <a:lnTo>
                      <a:pt x="33873" y="27344"/>
                    </a:lnTo>
                    <a:lnTo>
                      <a:pt x="33873" y="27325"/>
                    </a:lnTo>
                    <a:lnTo>
                      <a:pt x="33790" y="27325"/>
                    </a:lnTo>
                    <a:lnTo>
                      <a:pt x="33790" y="27307"/>
                    </a:lnTo>
                    <a:lnTo>
                      <a:pt x="33716" y="27307"/>
                    </a:lnTo>
                    <a:lnTo>
                      <a:pt x="33716" y="27297"/>
                    </a:lnTo>
                    <a:lnTo>
                      <a:pt x="33623" y="27297"/>
                    </a:lnTo>
                    <a:lnTo>
                      <a:pt x="33623" y="27279"/>
                    </a:lnTo>
                    <a:lnTo>
                      <a:pt x="33549" y="27279"/>
                    </a:lnTo>
                    <a:lnTo>
                      <a:pt x="33549" y="27260"/>
                    </a:lnTo>
                    <a:lnTo>
                      <a:pt x="33466" y="27260"/>
                    </a:lnTo>
                    <a:lnTo>
                      <a:pt x="33466" y="27251"/>
                    </a:lnTo>
                    <a:lnTo>
                      <a:pt x="33392" y="27251"/>
                    </a:lnTo>
                    <a:lnTo>
                      <a:pt x="33392" y="27233"/>
                    </a:lnTo>
                    <a:lnTo>
                      <a:pt x="33299" y="27233"/>
                    </a:lnTo>
                    <a:lnTo>
                      <a:pt x="33299" y="27214"/>
                    </a:lnTo>
                    <a:lnTo>
                      <a:pt x="33225" y="27214"/>
                    </a:lnTo>
                    <a:lnTo>
                      <a:pt x="33225" y="27205"/>
                    </a:lnTo>
                    <a:lnTo>
                      <a:pt x="33141" y="27205"/>
                    </a:lnTo>
                    <a:lnTo>
                      <a:pt x="33141" y="27186"/>
                    </a:lnTo>
                    <a:lnTo>
                      <a:pt x="33067" y="27186"/>
                    </a:lnTo>
                    <a:lnTo>
                      <a:pt x="33067" y="27168"/>
                    </a:lnTo>
                    <a:lnTo>
                      <a:pt x="32975" y="27168"/>
                    </a:lnTo>
                    <a:lnTo>
                      <a:pt x="32975" y="27158"/>
                    </a:lnTo>
                    <a:lnTo>
                      <a:pt x="32901" y="27158"/>
                    </a:lnTo>
                    <a:lnTo>
                      <a:pt x="32901" y="27140"/>
                    </a:lnTo>
                    <a:lnTo>
                      <a:pt x="32817" y="27140"/>
                    </a:lnTo>
                    <a:lnTo>
                      <a:pt x="32817" y="27121"/>
                    </a:lnTo>
                    <a:lnTo>
                      <a:pt x="32743" y="27121"/>
                    </a:lnTo>
                    <a:lnTo>
                      <a:pt x="32743" y="27112"/>
                    </a:lnTo>
                    <a:lnTo>
                      <a:pt x="32651" y="27112"/>
                    </a:lnTo>
                    <a:lnTo>
                      <a:pt x="32651" y="27094"/>
                    </a:lnTo>
                    <a:lnTo>
                      <a:pt x="32576" y="27094"/>
                    </a:lnTo>
                    <a:lnTo>
                      <a:pt x="32576" y="27075"/>
                    </a:lnTo>
                    <a:lnTo>
                      <a:pt x="32493" y="27075"/>
                    </a:lnTo>
                    <a:lnTo>
                      <a:pt x="32493" y="27066"/>
                    </a:lnTo>
                    <a:lnTo>
                      <a:pt x="32419" y="27066"/>
                    </a:lnTo>
                    <a:lnTo>
                      <a:pt x="32419" y="27047"/>
                    </a:lnTo>
                    <a:lnTo>
                      <a:pt x="32326" y="27047"/>
                    </a:lnTo>
                    <a:lnTo>
                      <a:pt x="32326" y="27029"/>
                    </a:lnTo>
                    <a:lnTo>
                      <a:pt x="32252" y="27029"/>
                    </a:lnTo>
                    <a:lnTo>
                      <a:pt x="32252" y="27020"/>
                    </a:lnTo>
                    <a:lnTo>
                      <a:pt x="32169" y="27020"/>
                    </a:lnTo>
                    <a:lnTo>
                      <a:pt x="32169" y="27001"/>
                    </a:lnTo>
                    <a:lnTo>
                      <a:pt x="32095" y="27001"/>
                    </a:lnTo>
                    <a:lnTo>
                      <a:pt x="32095" y="26982"/>
                    </a:lnTo>
                    <a:lnTo>
                      <a:pt x="32002" y="26982"/>
                    </a:lnTo>
                    <a:lnTo>
                      <a:pt x="32002" y="26973"/>
                    </a:lnTo>
                    <a:lnTo>
                      <a:pt x="31928" y="26973"/>
                    </a:lnTo>
                    <a:lnTo>
                      <a:pt x="31928" y="26955"/>
                    </a:lnTo>
                    <a:lnTo>
                      <a:pt x="31845" y="26955"/>
                    </a:lnTo>
                    <a:lnTo>
                      <a:pt x="31845" y="26936"/>
                    </a:lnTo>
                    <a:lnTo>
                      <a:pt x="31771" y="26936"/>
                    </a:lnTo>
                    <a:lnTo>
                      <a:pt x="31771" y="26927"/>
                    </a:lnTo>
                    <a:lnTo>
                      <a:pt x="31678" y="26927"/>
                    </a:lnTo>
                    <a:lnTo>
                      <a:pt x="31678" y="26908"/>
                    </a:lnTo>
                    <a:lnTo>
                      <a:pt x="31604" y="26908"/>
                    </a:lnTo>
                    <a:lnTo>
                      <a:pt x="31604" y="26890"/>
                    </a:lnTo>
                    <a:lnTo>
                      <a:pt x="31520" y="26890"/>
                    </a:lnTo>
                    <a:lnTo>
                      <a:pt x="31520" y="26881"/>
                    </a:lnTo>
                    <a:lnTo>
                      <a:pt x="31446" y="26881"/>
                    </a:lnTo>
                    <a:lnTo>
                      <a:pt x="31446" y="26862"/>
                    </a:lnTo>
                    <a:lnTo>
                      <a:pt x="31354" y="26862"/>
                    </a:lnTo>
                    <a:lnTo>
                      <a:pt x="31354" y="26844"/>
                    </a:lnTo>
                    <a:lnTo>
                      <a:pt x="31280" y="26844"/>
                    </a:lnTo>
                    <a:lnTo>
                      <a:pt x="31280" y="26834"/>
                    </a:lnTo>
                    <a:lnTo>
                      <a:pt x="31196" y="26834"/>
                    </a:lnTo>
                    <a:lnTo>
                      <a:pt x="31196" y="26816"/>
                    </a:lnTo>
                    <a:lnTo>
                      <a:pt x="31122" y="26816"/>
                    </a:lnTo>
                    <a:lnTo>
                      <a:pt x="31122" y="26797"/>
                    </a:lnTo>
                    <a:lnTo>
                      <a:pt x="31030" y="26797"/>
                    </a:lnTo>
                    <a:lnTo>
                      <a:pt x="31030" y="26788"/>
                    </a:lnTo>
                    <a:lnTo>
                      <a:pt x="30955" y="26788"/>
                    </a:lnTo>
                    <a:lnTo>
                      <a:pt x="30955" y="26769"/>
                    </a:lnTo>
                    <a:lnTo>
                      <a:pt x="30872" y="26769"/>
                    </a:lnTo>
                    <a:lnTo>
                      <a:pt x="30872" y="26751"/>
                    </a:lnTo>
                    <a:lnTo>
                      <a:pt x="30798" y="26751"/>
                    </a:lnTo>
                    <a:lnTo>
                      <a:pt x="30798" y="26742"/>
                    </a:lnTo>
                    <a:lnTo>
                      <a:pt x="30724" y="26742"/>
                    </a:lnTo>
                    <a:lnTo>
                      <a:pt x="30724" y="26723"/>
                    </a:lnTo>
                    <a:lnTo>
                      <a:pt x="30641" y="26723"/>
                    </a:lnTo>
                    <a:lnTo>
                      <a:pt x="30641" y="26705"/>
                    </a:lnTo>
                    <a:lnTo>
                      <a:pt x="30566" y="26705"/>
                    </a:lnTo>
                    <a:lnTo>
                      <a:pt x="30566" y="26695"/>
                    </a:lnTo>
                    <a:lnTo>
                      <a:pt x="30492" y="26695"/>
                    </a:lnTo>
                    <a:lnTo>
                      <a:pt x="30492" y="26677"/>
                    </a:lnTo>
                    <a:lnTo>
                      <a:pt x="30400" y="26677"/>
                    </a:lnTo>
                    <a:lnTo>
                      <a:pt x="30400" y="26658"/>
                    </a:lnTo>
                    <a:lnTo>
                      <a:pt x="30316" y="26658"/>
                    </a:lnTo>
                    <a:lnTo>
                      <a:pt x="30316" y="26649"/>
                    </a:lnTo>
                    <a:lnTo>
                      <a:pt x="30242" y="26649"/>
                    </a:lnTo>
                    <a:lnTo>
                      <a:pt x="30242" y="26631"/>
                    </a:lnTo>
                    <a:lnTo>
                      <a:pt x="30168" y="26631"/>
                    </a:lnTo>
                    <a:lnTo>
                      <a:pt x="30168" y="26612"/>
                    </a:lnTo>
                    <a:lnTo>
                      <a:pt x="30085" y="26612"/>
                    </a:lnTo>
                    <a:lnTo>
                      <a:pt x="30085" y="26603"/>
                    </a:lnTo>
                    <a:lnTo>
                      <a:pt x="30011" y="26603"/>
                    </a:lnTo>
                    <a:lnTo>
                      <a:pt x="30011" y="26584"/>
                    </a:lnTo>
                    <a:lnTo>
                      <a:pt x="29937" y="26584"/>
                    </a:lnTo>
                    <a:lnTo>
                      <a:pt x="29937" y="26566"/>
                    </a:lnTo>
                    <a:lnTo>
                      <a:pt x="29853" y="26566"/>
                    </a:lnTo>
                    <a:lnTo>
                      <a:pt x="29853" y="26556"/>
                    </a:lnTo>
                    <a:lnTo>
                      <a:pt x="29779" y="26556"/>
                    </a:lnTo>
                    <a:lnTo>
                      <a:pt x="29779" y="26538"/>
                    </a:lnTo>
                    <a:lnTo>
                      <a:pt x="29705" y="26538"/>
                    </a:lnTo>
                    <a:lnTo>
                      <a:pt x="29705" y="26519"/>
                    </a:lnTo>
                    <a:lnTo>
                      <a:pt x="29622" y="26519"/>
                    </a:lnTo>
                    <a:lnTo>
                      <a:pt x="29622" y="26510"/>
                    </a:lnTo>
                    <a:lnTo>
                      <a:pt x="29548" y="26510"/>
                    </a:lnTo>
                    <a:lnTo>
                      <a:pt x="29548" y="26492"/>
                    </a:lnTo>
                    <a:lnTo>
                      <a:pt x="29473" y="26492"/>
                    </a:lnTo>
                    <a:lnTo>
                      <a:pt x="29473" y="26473"/>
                    </a:lnTo>
                    <a:lnTo>
                      <a:pt x="29390" y="26473"/>
                    </a:lnTo>
                    <a:lnTo>
                      <a:pt x="29390" y="26464"/>
                    </a:lnTo>
                    <a:lnTo>
                      <a:pt x="29316" y="26464"/>
                    </a:lnTo>
                    <a:lnTo>
                      <a:pt x="29316" y="26445"/>
                    </a:lnTo>
                    <a:lnTo>
                      <a:pt x="29242" y="26445"/>
                    </a:lnTo>
                    <a:lnTo>
                      <a:pt x="29242" y="26427"/>
                    </a:lnTo>
                    <a:lnTo>
                      <a:pt x="29159" y="26427"/>
                    </a:lnTo>
                    <a:lnTo>
                      <a:pt x="29159" y="26417"/>
                    </a:lnTo>
                    <a:lnTo>
                      <a:pt x="29084" y="26417"/>
                    </a:lnTo>
                    <a:lnTo>
                      <a:pt x="29084" y="26399"/>
                    </a:lnTo>
                    <a:lnTo>
                      <a:pt x="29010" y="26399"/>
                    </a:lnTo>
                    <a:lnTo>
                      <a:pt x="29010" y="26380"/>
                    </a:lnTo>
                    <a:lnTo>
                      <a:pt x="28927" y="26380"/>
                    </a:lnTo>
                    <a:lnTo>
                      <a:pt x="28927" y="26371"/>
                    </a:lnTo>
                    <a:lnTo>
                      <a:pt x="28853" y="26371"/>
                    </a:lnTo>
                    <a:lnTo>
                      <a:pt x="28853" y="26353"/>
                    </a:lnTo>
                    <a:lnTo>
                      <a:pt x="28779" y="26353"/>
                    </a:lnTo>
                    <a:lnTo>
                      <a:pt x="28779" y="26334"/>
                    </a:lnTo>
                    <a:lnTo>
                      <a:pt x="28695" y="26334"/>
                    </a:lnTo>
                    <a:lnTo>
                      <a:pt x="28695" y="26325"/>
                    </a:lnTo>
                    <a:lnTo>
                      <a:pt x="28621" y="26325"/>
                    </a:lnTo>
                    <a:lnTo>
                      <a:pt x="28621" y="26306"/>
                    </a:lnTo>
                    <a:lnTo>
                      <a:pt x="28547" y="26306"/>
                    </a:lnTo>
                    <a:lnTo>
                      <a:pt x="28547" y="26288"/>
                    </a:lnTo>
                    <a:lnTo>
                      <a:pt x="28464" y="26288"/>
                    </a:lnTo>
                    <a:lnTo>
                      <a:pt x="28464" y="26279"/>
                    </a:lnTo>
                    <a:lnTo>
                      <a:pt x="28390" y="26279"/>
                    </a:lnTo>
                    <a:lnTo>
                      <a:pt x="28390" y="26260"/>
                    </a:lnTo>
                    <a:lnTo>
                      <a:pt x="28316" y="26260"/>
                    </a:lnTo>
                    <a:lnTo>
                      <a:pt x="28316" y="26241"/>
                    </a:lnTo>
                    <a:lnTo>
                      <a:pt x="28232" y="26241"/>
                    </a:lnTo>
                    <a:lnTo>
                      <a:pt x="28232" y="26232"/>
                    </a:lnTo>
                    <a:lnTo>
                      <a:pt x="28158" y="26232"/>
                    </a:lnTo>
                    <a:lnTo>
                      <a:pt x="28158" y="26214"/>
                    </a:lnTo>
                    <a:lnTo>
                      <a:pt x="28084" y="26214"/>
                    </a:lnTo>
                    <a:lnTo>
                      <a:pt x="28084" y="26195"/>
                    </a:lnTo>
                    <a:lnTo>
                      <a:pt x="28001" y="26195"/>
                    </a:lnTo>
                    <a:lnTo>
                      <a:pt x="28001" y="26186"/>
                    </a:lnTo>
                    <a:lnTo>
                      <a:pt x="27927" y="26186"/>
                    </a:lnTo>
                    <a:lnTo>
                      <a:pt x="27927" y="26167"/>
                    </a:lnTo>
                    <a:lnTo>
                      <a:pt x="27853" y="26167"/>
                    </a:lnTo>
                    <a:lnTo>
                      <a:pt x="27853" y="26149"/>
                    </a:lnTo>
                    <a:lnTo>
                      <a:pt x="27769" y="26149"/>
                    </a:lnTo>
                    <a:lnTo>
                      <a:pt x="27769" y="26140"/>
                    </a:lnTo>
                    <a:lnTo>
                      <a:pt x="27695" y="26140"/>
                    </a:lnTo>
                    <a:lnTo>
                      <a:pt x="27695" y="26121"/>
                    </a:lnTo>
                    <a:lnTo>
                      <a:pt x="27621" y="26121"/>
                    </a:lnTo>
                    <a:lnTo>
                      <a:pt x="27621" y="26103"/>
                    </a:lnTo>
                    <a:lnTo>
                      <a:pt x="27538" y="26103"/>
                    </a:lnTo>
                    <a:lnTo>
                      <a:pt x="27538" y="26093"/>
                    </a:lnTo>
                    <a:lnTo>
                      <a:pt x="27463" y="26093"/>
                    </a:lnTo>
                    <a:lnTo>
                      <a:pt x="27463" y="26075"/>
                    </a:lnTo>
                    <a:lnTo>
                      <a:pt x="27389" y="26075"/>
                    </a:lnTo>
                    <a:lnTo>
                      <a:pt x="27389" y="26056"/>
                    </a:lnTo>
                    <a:lnTo>
                      <a:pt x="27306" y="26056"/>
                    </a:lnTo>
                    <a:lnTo>
                      <a:pt x="27306" y="26047"/>
                    </a:lnTo>
                    <a:lnTo>
                      <a:pt x="27232" y="26047"/>
                    </a:lnTo>
                    <a:lnTo>
                      <a:pt x="27232" y="26028"/>
                    </a:lnTo>
                    <a:lnTo>
                      <a:pt x="27158" y="26028"/>
                    </a:lnTo>
                    <a:lnTo>
                      <a:pt x="27158" y="26010"/>
                    </a:lnTo>
                    <a:lnTo>
                      <a:pt x="27074" y="26010"/>
                    </a:lnTo>
                    <a:lnTo>
                      <a:pt x="27074" y="26001"/>
                    </a:lnTo>
                    <a:lnTo>
                      <a:pt x="26982" y="26001"/>
                    </a:lnTo>
                    <a:lnTo>
                      <a:pt x="26982" y="25982"/>
                    </a:lnTo>
                    <a:lnTo>
                      <a:pt x="26908" y="25982"/>
                    </a:lnTo>
                    <a:lnTo>
                      <a:pt x="26908" y="25964"/>
                    </a:lnTo>
                    <a:lnTo>
                      <a:pt x="26834" y="25964"/>
                    </a:lnTo>
                    <a:lnTo>
                      <a:pt x="26834" y="25954"/>
                    </a:lnTo>
                    <a:lnTo>
                      <a:pt x="26750" y="25954"/>
                    </a:lnTo>
                    <a:lnTo>
                      <a:pt x="26750" y="25936"/>
                    </a:lnTo>
                    <a:lnTo>
                      <a:pt x="26676" y="25936"/>
                    </a:lnTo>
                    <a:lnTo>
                      <a:pt x="26676" y="25917"/>
                    </a:lnTo>
                    <a:lnTo>
                      <a:pt x="26602" y="25917"/>
                    </a:lnTo>
                    <a:lnTo>
                      <a:pt x="26602" y="25908"/>
                    </a:lnTo>
                    <a:lnTo>
                      <a:pt x="26519" y="25908"/>
                    </a:lnTo>
                    <a:lnTo>
                      <a:pt x="26519" y="25890"/>
                    </a:lnTo>
                    <a:lnTo>
                      <a:pt x="26445" y="25890"/>
                    </a:lnTo>
                    <a:lnTo>
                      <a:pt x="26445" y="25871"/>
                    </a:lnTo>
                    <a:lnTo>
                      <a:pt x="26371" y="25871"/>
                    </a:lnTo>
                    <a:lnTo>
                      <a:pt x="26371" y="25862"/>
                    </a:lnTo>
                    <a:lnTo>
                      <a:pt x="26287" y="25862"/>
                    </a:lnTo>
                    <a:lnTo>
                      <a:pt x="26287" y="25843"/>
                    </a:lnTo>
                    <a:lnTo>
                      <a:pt x="26213" y="25843"/>
                    </a:lnTo>
                    <a:lnTo>
                      <a:pt x="26213" y="25825"/>
                    </a:lnTo>
                    <a:lnTo>
                      <a:pt x="26139" y="25825"/>
                    </a:lnTo>
                    <a:lnTo>
                      <a:pt x="26139" y="25815"/>
                    </a:lnTo>
                    <a:lnTo>
                      <a:pt x="26056" y="25815"/>
                    </a:lnTo>
                    <a:lnTo>
                      <a:pt x="26056" y="25797"/>
                    </a:lnTo>
                    <a:lnTo>
                      <a:pt x="25981" y="25797"/>
                    </a:lnTo>
                    <a:lnTo>
                      <a:pt x="25981" y="25778"/>
                    </a:lnTo>
                    <a:lnTo>
                      <a:pt x="25907" y="25778"/>
                    </a:lnTo>
                    <a:lnTo>
                      <a:pt x="25907" y="25769"/>
                    </a:lnTo>
                    <a:lnTo>
                      <a:pt x="25824" y="25769"/>
                    </a:lnTo>
                    <a:lnTo>
                      <a:pt x="25824" y="25751"/>
                    </a:lnTo>
                    <a:lnTo>
                      <a:pt x="25768" y="25751"/>
                    </a:lnTo>
                    <a:lnTo>
                      <a:pt x="25768" y="25732"/>
                    </a:lnTo>
                    <a:lnTo>
                      <a:pt x="25685" y="25732"/>
                    </a:lnTo>
                    <a:lnTo>
                      <a:pt x="25685" y="25723"/>
                    </a:lnTo>
                    <a:lnTo>
                      <a:pt x="25611" y="25723"/>
                    </a:lnTo>
                    <a:lnTo>
                      <a:pt x="25611" y="25704"/>
                    </a:lnTo>
                    <a:lnTo>
                      <a:pt x="25537" y="25704"/>
                    </a:lnTo>
                    <a:lnTo>
                      <a:pt x="25537" y="25686"/>
                    </a:lnTo>
                    <a:lnTo>
                      <a:pt x="25454" y="25686"/>
                    </a:lnTo>
                    <a:lnTo>
                      <a:pt x="25454" y="25676"/>
                    </a:lnTo>
                    <a:lnTo>
                      <a:pt x="25398" y="25676"/>
                    </a:lnTo>
                    <a:lnTo>
                      <a:pt x="25398" y="25658"/>
                    </a:lnTo>
                    <a:lnTo>
                      <a:pt x="25315" y="25658"/>
                    </a:lnTo>
                    <a:lnTo>
                      <a:pt x="25315" y="25639"/>
                    </a:lnTo>
                    <a:lnTo>
                      <a:pt x="25240" y="25639"/>
                    </a:lnTo>
                    <a:lnTo>
                      <a:pt x="25240" y="25630"/>
                    </a:lnTo>
                    <a:lnTo>
                      <a:pt x="25166" y="25630"/>
                    </a:lnTo>
                    <a:lnTo>
                      <a:pt x="25166" y="25612"/>
                    </a:lnTo>
                    <a:lnTo>
                      <a:pt x="25083" y="25612"/>
                    </a:lnTo>
                    <a:lnTo>
                      <a:pt x="25083" y="25593"/>
                    </a:lnTo>
                    <a:lnTo>
                      <a:pt x="25027" y="25593"/>
                    </a:lnTo>
                    <a:lnTo>
                      <a:pt x="25027" y="25584"/>
                    </a:lnTo>
                    <a:lnTo>
                      <a:pt x="24944" y="25584"/>
                    </a:lnTo>
                    <a:lnTo>
                      <a:pt x="24944" y="25565"/>
                    </a:lnTo>
                    <a:lnTo>
                      <a:pt x="24870" y="25565"/>
                    </a:lnTo>
                    <a:lnTo>
                      <a:pt x="24870" y="25547"/>
                    </a:lnTo>
                    <a:lnTo>
                      <a:pt x="24796" y="25547"/>
                    </a:lnTo>
                    <a:lnTo>
                      <a:pt x="24796" y="25538"/>
                    </a:lnTo>
                    <a:lnTo>
                      <a:pt x="24713" y="25538"/>
                    </a:lnTo>
                    <a:lnTo>
                      <a:pt x="24713" y="25519"/>
                    </a:lnTo>
                    <a:lnTo>
                      <a:pt x="24638" y="25519"/>
                    </a:lnTo>
                    <a:lnTo>
                      <a:pt x="24638" y="25500"/>
                    </a:lnTo>
                    <a:lnTo>
                      <a:pt x="24574" y="25500"/>
                    </a:lnTo>
                    <a:lnTo>
                      <a:pt x="24574" y="25491"/>
                    </a:lnTo>
                    <a:lnTo>
                      <a:pt x="24499" y="25491"/>
                    </a:lnTo>
                    <a:lnTo>
                      <a:pt x="24499" y="25473"/>
                    </a:lnTo>
                    <a:lnTo>
                      <a:pt x="24425" y="25473"/>
                    </a:lnTo>
                    <a:lnTo>
                      <a:pt x="24425" y="25454"/>
                    </a:lnTo>
                    <a:lnTo>
                      <a:pt x="24342" y="25454"/>
                    </a:lnTo>
                    <a:lnTo>
                      <a:pt x="24342" y="25445"/>
                    </a:lnTo>
                    <a:lnTo>
                      <a:pt x="24268" y="25445"/>
                    </a:lnTo>
                    <a:lnTo>
                      <a:pt x="24268" y="25426"/>
                    </a:lnTo>
                    <a:lnTo>
                      <a:pt x="24203" y="25426"/>
                    </a:lnTo>
                    <a:lnTo>
                      <a:pt x="24203" y="25408"/>
                    </a:lnTo>
                    <a:lnTo>
                      <a:pt x="24129" y="25408"/>
                    </a:lnTo>
                    <a:lnTo>
                      <a:pt x="24129" y="25399"/>
                    </a:lnTo>
                    <a:lnTo>
                      <a:pt x="24055" y="25399"/>
                    </a:lnTo>
                    <a:lnTo>
                      <a:pt x="24055" y="25380"/>
                    </a:lnTo>
                    <a:lnTo>
                      <a:pt x="23972" y="25380"/>
                    </a:lnTo>
                    <a:lnTo>
                      <a:pt x="23972" y="25362"/>
                    </a:lnTo>
                    <a:lnTo>
                      <a:pt x="23897" y="25362"/>
                    </a:lnTo>
                    <a:lnTo>
                      <a:pt x="23897" y="25352"/>
                    </a:lnTo>
                    <a:lnTo>
                      <a:pt x="23833" y="25352"/>
                    </a:lnTo>
                    <a:lnTo>
                      <a:pt x="23833" y="25334"/>
                    </a:lnTo>
                    <a:lnTo>
                      <a:pt x="23758" y="25334"/>
                    </a:lnTo>
                    <a:lnTo>
                      <a:pt x="23758" y="25315"/>
                    </a:lnTo>
                    <a:lnTo>
                      <a:pt x="23684" y="25315"/>
                    </a:lnTo>
                    <a:lnTo>
                      <a:pt x="23684" y="25306"/>
                    </a:lnTo>
                    <a:lnTo>
                      <a:pt x="23601" y="25306"/>
                    </a:lnTo>
                    <a:lnTo>
                      <a:pt x="23601" y="25287"/>
                    </a:lnTo>
                    <a:lnTo>
                      <a:pt x="23527" y="25287"/>
                    </a:lnTo>
                    <a:lnTo>
                      <a:pt x="23527" y="25269"/>
                    </a:lnTo>
                    <a:lnTo>
                      <a:pt x="23453" y="25269"/>
                    </a:lnTo>
                    <a:lnTo>
                      <a:pt x="23453" y="25260"/>
                    </a:lnTo>
                    <a:lnTo>
                      <a:pt x="23388" y="25260"/>
                    </a:lnTo>
                    <a:lnTo>
                      <a:pt x="23388" y="25241"/>
                    </a:lnTo>
                    <a:lnTo>
                      <a:pt x="23314" y="25241"/>
                    </a:lnTo>
                    <a:lnTo>
                      <a:pt x="23314" y="25223"/>
                    </a:lnTo>
                    <a:lnTo>
                      <a:pt x="23231" y="25223"/>
                    </a:lnTo>
                    <a:lnTo>
                      <a:pt x="23231" y="25213"/>
                    </a:lnTo>
                    <a:lnTo>
                      <a:pt x="23156" y="25213"/>
                    </a:lnTo>
                    <a:lnTo>
                      <a:pt x="23156" y="25195"/>
                    </a:lnTo>
                    <a:lnTo>
                      <a:pt x="23082" y="25195"/>
                    </a:lnTo>
                    <a:lnTo>
                      <a:pt x="23082" y="25176"/>
                    </a:lnTo>
                    <a:lnTo>
                      <a:pt x="23017" y="25176"/>
                    </a:lnTo>
                    <a:lnTo>
                      <a:pt x="23017" y="25167"/>
                    </a:lnTo>
                    <a:lnTo>
                      <a:pt x="22943" y="25167"/>
                    </a:lnTo>
                    <a:lnTo>
                      <a:pt x="22943" y="25149"/>
                    </a:lnTo>
                    <a:lnTo>
                      <a:pt x="22860" y="25149"/>
                    </a:lnTo>
                    <a:lnTo>
                      <a:pt x="22860" y="25130"/>
                    </a:lnTo>
                    <a:lnTo>
                      <a:pt x="22786" y="25130"/>
                    </a:lnTo>
                    <a:lnTo>
                      <a:pt x="22786" y="25121"/>
                    </a:lnTo>
                    <a:lnTo>
                      <a:pt x="22712" y="25121"/>
                    </a:lnTo>
                    <a:lnTo>
                      <a:pt x="22712" y="25102"/>
                    </a:lnTo>
                    <a:lnTo>
                      <a:pt x="22628" y="25102"/>
                    </a:lnTo>
                    <a:lnTo>
                      <a:pt x="22628" y="25084"/>
                    </a:lnTo>
                    <a:lnTo>
                      <a:pt x="22573" y="25084"/>
                    </a:lnTo>
                    <a:lnTo>
                      <a:pt x="22573" y="25074"/>
                    </a:lnTo>
                    <a:lnTo>
                      <a:pt x="22489" y="25074"/>
                    </a:lnTo>
                    <a:lnTo>
                      <a:pt x="22489" y="25056"/>
                    </a:lnTo>
                    <a:lnTo>
                      <a:pt x="22415" y="25056"/>
                    </a:lnTo>
                    <a:lnTo>
                      <a:pt x="22415" y="25037"/>
                    </a:lnTo>
                    <a:lnTo>
                      <a:pt x="22341" y="25037"/>
                    </a:lnTo>
                    <a:lnTo>
                      <a:pt x="22341" y="25028"/>
                    </a:lnTo>
                    <a:lnTo>
                      <a:pt x="22258" y="25028"/>
                    </a:lnTo>
                    <a:lnTo>
                      <a:pt x="22258" y="25010"/>
                    </a:lnTo>
                    <a:lnTo>
                      <a:pt x="22202" y="25010"/>
                    </a:lnTo>
                    <a:lnTo>
                      <a:pt x="22202" y="24991"/>
                    </a:lnTo>
                    <a:lnTo>
                      <a:pt x="22119" y="24991"/>
                    </a:lnTo>
                    <a:lnTo>
                      <a:pt x="22119" y="24982"/>
                    </a:lnTo>
                    <a:lnTo>
                      <a:pt x="22045" y="24982"/>
                    </a:lnTo>
                    <a:lnTo>
                      <a:pt x="22045" y="24963"/>
                    </a:lnTo>
                    <a:lnTo>
                      <a:pt x="21971" y="24963"/>
                    </a:lnTo>
                    <a:lnTo>
                      <a:pt x="21971" y="24945"/>
                    </a:lnTo>
                    <a:lnTo>
                      <a:pt x="21887" y="24945"/>
                    </a:lnTo>
                    <a:lnTo>
                      <a:pt x="21887" y="24935"/>
                    </a:lnTo>
                    <a:lnTo>
                      <a:pt x="21832" y="24935"/>
                    </a:lnTo>
                    <a:lnTo>
                      <a:pt x="21832" y="24917"/>
                    </a:lnTo>
                    <a:lnTo>
                      <a:pt x="21748" y="24917"/>
                    </a:lnTo>
                    <a:lnTo>
                      <a:pt x="21748" y="24898"/>
                    </a:lnTo>
                    <a:lnTo>
                      <a:pt x="21674" y="24898"/>
                    </a:lnTo>
                    <a:lnTo>
                      <a:pt x="21674" y="24889"/>
                    </a:lnTo>
                    <a:lnTo>
                      <a:pt x="21600" y="24889"/>
                    </a:lnTo>
                    <a:lnTo>
                      <a:pt x="21600" y="24871"/>
                    </a:lnTo>
                    <a:lnTo>
                      <a:pt x="21517" y="24871"/>
                    </a:lnTo>
                    <a:lnTo>
                      <a:pt x="21517" y="24852"/>
                    </a:lnTo>
                    <a:lnTo>
                      <a:pt x="21443" y="24852"/>
                    </a:lnTo>
                    <a:lnTo>
                      <a:pt x="21443" y="24843"/>
                    </a:lnTo>
                    <a:lnTo>
                      <a:pt x="21378" y="24843"/>
                    </a:lnTo>
                    <a:lnTo>
                      <a:pt x="21378" y="24824"/>
                    </a:lnTo>
                    <a:lnTo>
                      <a:pt x="21304" y="24824"/>
                    </a:lnTo>
                    <a:lnTo>
                      <a:pt x="21304" y="24806"/>
                    </a:lnTo>
                    <a:lnTo>
                      <a:pt x="21230" y="24806"/>
                    </a:lnTo>
                    <a:lnTo>
                      <a:pt x="21230" y="24797"/>
                    </a:lnTo>
                    <a:lnTo>
                      <a:pt x="21146" y="24797"/>
                    </a:lnTo>
                    <a:lnTo>
                      <a:pt x="21146" y="24778"/>
                    </a:lnTo>
                    <a:lnTo>
                      <a:pt x="21072" y="24778"/>
                    </a:lnTo>
                    <a:lnTo>
                      <a:pt x="21072" y="24759"/>
                    </a:lnTo>
                    <a:lnTo>
                      <a:pt x="21007" y="24759"/>
                    </a:lnTo>
                    <a:lnTo>
                      <a:pt x="21007" y="24750"/>
                    </a:lnTo>
                    <a:lnTo>
                      <a:pt x="20933" y="24750"/>
                    </a:lnTo>
                    <a:lnTo>
                      <a:pt x="20933" y="24732"/>
                    </a:lnTo>
                    <a:lnTo>
                      <a:pt x="20869" y="24732"/>
                    </a:lnTo>
                    <a:lnTo>
                      <a:pt x="20869" y="24713"/>
                    </a:lnTo>
                    <a:lnTo>
                      <a:pt x="20794" y="24713"/>
                    </a:lnTo>
                    <a:lnTo>
                      <a:pt x="20794" y="24704"/>
                    </a:lnTo>
                    <a:lnTo>
                      <a:pt x="20720" y="24704"/>
                    </a:lnTo>
                    <a:lnTo>
                      <a:pt x="20720" y="24685"/>
                    </a:lnTo>
                    <a:lnTo>
                      <a:pt x="20656" y="24685"/>
                    </a:lnTo>
                    <a:lnTo>
                      <a:pt x="20656" y="24667"/>
                    </a:lnTo>
                    <a:lnTo>
                      <a:pt x="20581" y="24667"/>
                    </a:lnTo>
                    <a:lnTo>
                      <a:pt x="20581" y="24658"/>
                    </a:lnTo>
                    <a:lnTo>
                      <a:pt x="20498" y="24658"/>
                    </a:lnTo>
                    <a:lnTo>
                      <a:pt x="20498" y="24639"/>
                    </a:lnTo>
                    <a:lnTo>
                      <a:pt x="20442" y="24639"/>
                    </a:lnTo>
                    <a:lnTo>
                      <a:pt x="20442" y="24621"/>
                    </a:lnTo>
                    <a:lnTo>
                      <a:pt x="20359" y="24621"/>
                    </a:lnTo>
                    <a:lnTo>
                      <a:pt x="20359" y="24611"/>
                    </a:lnTo>
                    <a:lnTo>
                      <a:pt x="20304" y="24611"/>
                    </a:lnTo>
                    <a:lnTo>
                      <a:pt x="20304" y="24593"/>
                    </a:lnTo>
                    <a:lnTo>
                      <a:pt x="20220" y="24593"/>
                    </a:lnTo>
                    <a:lnTo>
                      <a:pt x="20220" y="24574"/>
                    </a:lnTo>
                    <a:lnTo>
                      <a:pt x="20146" y="24574"/>
                    </a:lnTo>
                    <a:lnTo>
                      <a:pt x="20146" y="24565"/>
                    </a:lnTo>
                    <a:lnTo>
                      <a:pt x="20081" y="24565"/>
                    </a:lnTo>
                    <a:lnTo>
                      <a:pt x="20081" y="24546"/>
                    </a:lnTo>
                    <a:lnTo>
                      <a:pt x="20007" y="24546"/>
                    </a:lnTo>
                    <a:lnTo>
                      <a:pt x="20007" y="24528"/>
                    </a:lnTo>
                    <a:lnTo>
                      <a:pt x="19942" y="24528"/>
                    </a:lnTo>
                    <a:lnTo>
                      <a:pt x="19942" y="24519"/>
                    </a:lnTo>
                    <a:lnTo>
                      <a:pt x="19868" y="24519"/>
                    </a:lnTo>
                    <a:lnTo>
                      <a:pt x="19868" y="24500"/>
                    </a:lnTo>
                    <a:lnTo>
                      <a:pt x="19794" y="24500"/>
                    </a:lnTo>
                    <a:lnTo>
                      <a:pt x="19794" y="24482"/>
                    </a:lnTo>
                    <a:lnTo>
                      <a:pt x="19729" y="24482"/>
                    </a:lnTo>
                    <a:lnTo>
                      <a:pt x="19729" y="24472"/>
                    </a:lnTo>
                    <a:lnTo>
                      <a:pt x="19655" y="24472"/>
                    </a:lnTo>
                    <a:lnTo>
                      <a:pt x="19655" y="24454"/>
                    </a:lnTo>
                    <a:lnTo>
                      <a:pt x="19572" y="24454"/>
                    </a:lnTo>
                    <a:lnTo>
                      <a:pt x="19572" y="24435"/>
                    </a:lnTo>
                    <a:lnTo>
                      <a:pt x="19516" y="24435"/>
                    </a:lnTo>
                    <a:lnTo>
                      <a:pt x="19516" y="24426"/>
                    </a:lnTo>
                    <a:lnTo>
                      <a:pt x="19433" y="24426"/>
                    </a:lnTo>
                    <a:lnTo>
                      <a:pt x="19433" y="24408"/>
                    </a:lnTo>
                    <a:lnTo>
                      <a:pt x="19377" y="24408"/>
                    </a:lnTo>
                    <a:lnTo>
                      <a:pt x="19377" y="24389"/>
                    </a:lnTo>
                    <a:lnTo>
                      <a:pt x="19294" y="24389"/>
                    </a:lnTo>
                    <a:lnTo>
                      <a:pt x="19294" y="24380"/>
                    </a:lnTo>
                    <a:lnTo>
                      <a:pt x="19220" y="24380"/>
                    </a:lnTo>
                    <a:lnTo>
                      <a:pt x="19220" y="24361"/>
                    </a:lnTo>
                    <a:lnTo>
                      <a:pt x="19155" y="24361"/>
                    </a:lnTo>
                    <a:lnTo>
                      <a:pt x="19155" y="24343"/>
                    </a:lnTo>
                    <a:lnTo>
                      <a:pt x="19081" y="24343"/>
                    </a:lnTo>
                    <a:lnTo>
                      <a:pt x="19081" y="24333"/>
                    </a:lnTo>
                    <a:lnTo>
                      <a:pt x="19007" y="24333"/>
                    </a:lnTo>
                    <a:lnTo>
                      <a:pt x="19007" y="24315"/>
                    </a:lnTo>
                    <a:lnTo>
                      <a:pt x="18942" y="24315"/>
                    </a:lnTo>
                    <a:lnTo>
                      <a:pt x="18942" y="24296"/>
                    </a:lnTo>
                    <a:lnTo>
                      <a:pt x="18868" y="24296"/>
                    </a:lnTo>
                    <a:lnTo>
                      <a:pt x="18868" y="24287"/>
                    </a:lnTo>
                    <a:lnTo>
                      <a:pt x="18803" y="24287"/>
                    </a:lnTo>
                    <a:lnTo>
                      <a:pt x="18803" y="24269"/>
                    </a:lnTo>
                    <a:lnTo>
                      <a:pt x="18729" y="24269"/>
                    </a:lnTo>
                    <a:lnTo>
                      <a:pt x="18729" y="24250"/>
                    </a:lnTo>
                    <a:lnTo>
                      <a:pt x="18646" y="24250"/>
                    </a:lnTo>
                    <a:lnTo>
                      <a:pt x="18646" y="24241"/>
                    </a:lnTo>
                    <a:lnTo>
                      <a:pt x="18590" y="24241"/>
                    </a:lnTo>
                    <a:lnTo>
                      <a:pt x="18590" y="24222"/>
                    </a:lnTo>
                    <a:lnTo>
                      <a:pt x="18507" y="24222"/>
                    </a:lnTo>
                    <a:lnTo>
                      <a:pt x="18507" y="24204"/>
                    </a:lnTo>
                    <a:lnTo>
                      <a:pt x="18432" y="24204"/>
                    </a:lnTo>
                    <a:lnTo>
                      <a:pt x="18432" y="24194"/>
                    </a:lnTo>
                    <a:lnTo>
                      <a:pt x="18368" y="24194"/>
                    </a:lnTo>
                    <a:lnTo>
                      <a:pt x="18368" y="24176"/>
                    </a:lnTo>
                    <a:lnTo>
                      <a:pt x="18294" y="24176"/>
                    </a:lnTo>
                    <a:lnTo>
                      <a:pt x="18294" y="24157"/>
                    </a:lnTo>
                    <a:lnTo>
                      <a:pt x="18229" y="24157"/>
                    </a:lnTo>
                    <a:lnTo>
                      <a:pt x="18229" y="24148"/>
                    </a:lnTo>
                    <a:lnTo>
                      <a:pt x="18155" y="24148"/>
                    </a:lnTo>
                    <a:lnTo>
                      <a:pt x="18155" y="24130"/>
                    </a:lnTo>
                    <a:lnTo>
                      <a:pt x="18081" y="24130"/>
                    </a:lnTo>
                    <a:lnTo>
                      <a:pt x="18081" y="24111"/>
                    </a:lnTo>
                    <a:lnTo>
                      <a:pt x="18016" y="24111"/>
                    </a:lnTo>
                    <a:lnTo>
                      <a:pt x="18016" y="24102"/>
                    </a:lnTo>
                    <a:lnTo>
                      <a:pt x="17942" y="24102"/>
                    </a:lnTo>
                    <a:lnTo>
                      <a:pt x="17942" y="24083"/>
                    </a:lnTo>
                    <a:lnTo>
                      <a:pt x="17877" y="24083"/>
                    </a:lnTo>
                    <a:lnTo>
                      <a:pt x="17877" y="24065"/>
                    </a:lnTo>
                    <a:lnTo>
                      <a:pt x="17803" y="24065"/>
                    </a:lnTo>
                    <a:lnTo>
                      <a:pt x="17803" y="24056"/>
                    </a:lnTo>
                    <a:lnTo>
                      <a:pt x="17719" y="24056"/>
                    </a:lnTo>
                    <a:lnTo>
                      <a:pt x="17719" y="24037"/>
                    </a:lnTo>
                    <a:lnTo>
                      <a:pt x="17664" y="24037"/>
                    </a:lnTo>
                    <a:lnTo>
                      <a:pt x="17664" y="24018"/>
                    </a:lnTo>
                    <a:lnTo>
                      <a:pt x="17580" y="24018"/>
                    </a:lnTo>
                    <a:lnTo>
                      <a:pt x="17580" y="24009"/>
                    </a:lnTo>
                    <a:lnTo>
                      <a:pt x="17506" y="24009"/>
                    </a:lnTo>
                    <a:lnTo>
                      <a:pt x="17506" y="23991"/>
                    </a:lnTo>
                    <a:lnTo>
                      <a:pt x="17441" y="23991"/>
                    </a:lnTo>
                    <a:lnTo>
                      <a:pt x="17441" y="23972"/>
                    </a:lnTo>
                    <a:lnTo>
                      <a:pt x="17367" y="23972"/>
                    </a:lnTo>
                    <a:lnTo>
                      <a:pt x="17367" y="23963"/>
                    </a:lnTo>
                    <a:lnTo>
                      <a:pt x="17302" y="23963"/>
                    </a:lnTo>
                    <a:lnTo>
                      <a:pt x="17302" y="23944"/>
                    </a:lnTo>
                    <a:lnTo>
                      <a:pt x="17228" y="23944"/>
                    </a:lnTo>
                    <a:lnTo>
                      <a:pt x="17228" y="23926"/>
                    </a:lnTo>
                    <a:lnTo>
                      <a:pt x="17154" y="23926"/>
                    </a:lnTo>
                    <a:lnTo>
                      <a:pt x="17154" y="23917"/>
                    </a:lnTo>
                    <a:lnTo>
                      <a:pt x="17089" y="23917"/>
                    </a:lnTo>
                    <a:lnTo>
                      <a:pt x="17089" y="23898"/>
                    </a:lnTo>
                    <a:lnTo>
                      <a:pt x="17015" y="23898"/>
                    </a:lnTo>
                    <a:lnTo>
                      <a:pt x="17015" y="23880"/>
                    </a:lnTo>
                    <a:lnTo>
                      <a:pt x="16932" y="23880"/>
                    </a:lnTo>
                    <a:lnTo>
                      <a:pt x="16932" y="23870"/>
                    </a:lnTo>
                    <a:lnTo>
                      <a:pt x="16876" y="23870"/>
                    </a:lnTo>
                    <a:lnTo>
                      <a:pt x="16876" y="23852"/>
                    </a:lnTo>
                    <a:lnTo>
                      <a:pt x="16793" y="23852"/>
                    </a:lnTo>
                    <a:lnTo>
                      <a:pt x="16793" y="23833"/>
                    </a:lnTo>
                    <a:lnTo>
                      <a:pt x="16737" y="23833"/>
                    </a:lnTo>
                    <a:lnTo>
                      <a:pt x="16737" y="23824"/>
                    </a:lnTo>
                    <a:lnTo>
                      <a:pt x="16654" y="23824"/>
                    </a:lnTo>
                    <a:lnTo>
                      <a:pt x="16654" y="23805"/>
                    </a:lnTo>
                    <a:lnTo>
                      <a:pt x="16580" y="23805"/>
                    </a:lnTo>
                    <a:lnTo>
                      <a:pt x="16580" y="23787"/>
                    </a:lnTo>
                    <a:lnTo>
                      <a:pt x="16515" y="23787"/>
                    </a:lnTo>
                    <a:lnTo>
                      <a:pt x="16515" y="23778"/>
                    </a:lnTo>
                    <a:lnTo>
                      <a:pt x="16441" y="23778"/>
                    </a:lnTo>
                    <a:lnTo>
                      <a:pt x="16441" y="23759"/>
                    </a:lnTo>
                    <a:lnTo>
                      <a:pt x="16367" y="23759"/>
                    </a:lnTo>
                    <a:lnTo>
                      <a:pt x="16367" y="23741"/>
                    </a:lnTo>
                    <a:lnTo>
                      <a:pt x="16302" y="23741"/>
                    </a:lnTo>
                    <a:lnTo>
                      <a:pt x="16302" y="23731"/>
                    </a:lnTo>
                    <a:lnTo>
                      <a:pt x="16228" y="23731"/>
                    </a:lnTo>
                    <a:lnTo>
                      <a:pt x="16228" y="23713"/>
                    </a:lnTo>
                    <a:lnTo>
                      <a:pt x="16163" y="23713"/>
                    </a:lnTo>
                    <a:lnTo>
                      <a:pt x="16163" y="23694"/>
                    </a:lnTo>
                    <a:lnTo>
                      <a:pt x="16089" y="23694"/>
                    </a:lnTo>
                    <a:lnTo>
                      <a:pt x="16089" y="23685"/>
                    </a:lnTo>
                    <a:lnTo>
                      <a:pt x="16024" y="23685"/>
                    </a:lnTo>
                    <a:lnTo>
                      <a:pt x="16024" y="23667"/>
                    </a:lnTo>
                    <a:lnTo>
                      <a:pt x="15950" y="23667"/>
                    </a:lnTo>
                    <a:lnTo>
                      <a:pt x="15950" y="23648"/>
                    </a:lnTo>
                    <a:lnTo>
                      <a:pt x="15885" y="23648"/>
                    </a:lnTo>
                    <a:lnTo>
                      <a:pt x="15885" y="23639"/>
                    </a:lnTo>
                    <a:lnTo>
                      <a:pt x="15820" y="23639"/>
                    </a:lnTo>
                    <a:lnTo>
                      <a:pt x="15820" y="23620"/>
                    </a:lnTo>
                    <a:lnTo>
                      <a:pt x="15746" y="23620"/>
                    </a:lnTo>
                    <a:lnTo>
                      <a:pt x="15746" y="23602"/>
                    </a:lnTo>
                    <a:lnTo>
                      <a:pt x="15682" y="23602"/>
                    </a:lnTo>
                    <a:lnTo>
                      <a:pt x="15682" y="23592"/>
                    </a:lnTo>
                    <a:lnTo>
                      <a:pt x="15607" y="23592"/>
                    </a:lnTo>
                    <a:lnTo>
                      <a:pt x="15607" y="23574"/>
                    </a:lnTo>
                    <a:lnTo>
                      <a:pt x="15543" y="23574"/>
                    </a:lnTo>
                    <a:lnTo>
                      <a:pt x="15543" y="23555"/>
                    </a:lnTo>
                    <a:lnTo>
                      <a:pt x="15468" y="23555"/>
                    </a:lnTo>
                    <a:lnTo>
                      <a:pt x="15468" y="23546"/>
                    </a:lnTo>
                    <a:lnTo>
                      <a:pt x="15404" y="23546"/>
                    </a:lnTo>
                    <a:lnTo>
                      <a:pt x="15404" y="23528"/>
                    </a:lnTo>
                    <a:lnTo>
                      <a:pt x="15348" y="23528"/>
                    </a:lnTo>
                    <a:lnTo>
                      <a:pt x="15348" y="23509"/>
                    </a:lnTo>
                    <a:lnTo>
                      <a:pt x="15265" y="23509"/>
                    </a:lnTo>
                    <a:lnTo>
                      <a:pt x="15265" y="23500"/>
                    </a:lnTo>
                    <a:lnTo>
                      <a:pt x="15209" y="23500"/>
                    </a:lnTo>
                    <a:lnTo>
                      <a:pt x="15209" y="23481"/>
                    </a:lnTo>
                    <a:lnTo>
                      <a:pt x="15126" y="23481"/>
                    </a:lnTo>
                    <a:lnTo>
                      <a:pt x="15126" y="23463"/>
                    </a:lnTo>
                    <a:lnTo>
                      <a:pt x="15070" y="23463"/>
                    </a:lnTo>
                    <a:lnTo>
                      <a:pt x="15070" y="23453"/>
                    </a:lnTo>
                    <a:lnTo>
                      <a:pt x="14987" y="23453"/>
                    </a:lnTo>
                    <a:lnTo>
                      <a:pt x="14987" y="23435"/>
                    </a:lnTo>
                    <a:lnTo>
                      <a:pt x="14931" y="23435"/>
                    </a:lnTo>
                    <a:lnTo>
                      <a:pt x="14931" y="23416"/>
                    </a:lnTo>
                    <a:lnTo>
                      <a:pt x="14848" y="23416"/>
                    </a:lnTo>
                    <a:lnTo>
                      <a:pt x="14848" y="23407"/>
                    </a:lnTo>
                    <a:lnTo>
                      <a:pt x="14792" y="23407"/>
                    </a:lnTo>
                    <a:lnTo>
                      <a:pt x="14792" y="23389"/>
                    </a:lnTo>
                    <a:lnTo>
                      <a:pt x="14727" y="23389"/>
                    </a:lnTo>
                    <a:lnTo>
                      <a:pt x="14727" y="23370"/>
                    </a:lnTo>
                    <a:lnTo>
                      <a:pt x="14653" y="23370"/>
                    </a:lnTo>
                    <a:lnTo>
                      <a:pt x="14653" y="23361"/>
                    </a:lnTo>
                    <a:lnTo>
                      <a:pt x="14589" y="23361"/>
                    </a:lnTo>
                    <a:lnTo>
                      <a:pt x="14589" y="23342"/>
                    </a:lnTo>
                    <a:lnTo>
                      <a:pt x="14514" y="23342"/>
                    </a:lnTo>
                    <a:lnTo>
                      <a:pt x="14514" y="23324"/>
                    </a:lnTo>
                    <a:lnTo>
                      <a:pt x="14450" y="23324"/>
                    </a:lnTo>
                    <a:lnTo>
                      <a:pt x="14450" y="23315"/>
                    </a:lnTo>
                    <a:lnTo>
                      <a:pt x="14375" y="23315"/>
                    </a:lnTo>
                    <a:lnTo>
                      <a:pt x="14375" y="23296"/>
                    </a:lnTo>
                    <a:lnTo>
                      <a:pt x="14311" y="23296"/>
                    </a:lnTo>
                    <a:lnTo>
                      <a:pt x="14311" y="23277"/>
                    </a:lnTo>
                    <a:lnTo>
                      <a:pt x="14237" y="23277"/>
                    </a:lnTo>
                    <a:lnTo>
                      <a:pt x="14237" y="23268"/>
                    </a:lnTo>
                    <a:lnTo>
                      <a:pt x="14172" y="23268"/>
                    </a:lnTo>
                    <a:lnTo>
                      <a:pt x="14172" y="23250"/>
                    </a:lnTo>
                    <a:lnTo>
                      <a:pt x="14107" y="23250"/>
                    </a:lnTo>
                    <a:lnTo>
                      <a:pt x="14107" y="23231"/>
                    </a:lnTo>
                    <a:lnTo>
                      <a:pt x="14033" y="23231"/>
                    </a:lnTo>
                    <a:lnTo>
                      <a:pt x="14033" y="23222"/>
                    </a:lnTo>
                    <a:lnTo>
                      <a:pt x="13968" y="23222"/>
                    </a:lnTo>
                    <a:lnTo>
                      <a:pt x="13968" y="23203"/>
                    </a:lnTo>
                    <a:lnTo>
                      <a:pt x="13894" y="23203"/>
                    </a:lnTo>
                    <a:lnTo>
                      <a:pt x="13894" y="23185"/>
                    </a:lnTo>
                    <a:lnTo>
                      <a:pt x="13829" y="23185"/>
                    </a:lnTo>
                    <a:lnTo>
                      <a:pt x="13829" y="23176"/>
                    </a:lnTo>
                    <a:lnTo>
                      <a:pt x="13755" y="23176"/>
                    </a:lnTo>
                    <a:lnTo>
                      <a:pt x="13755" y="23157"/>
                    </a:lnTo>
                    <a:lnTo>
                      <a:pt x="13690" y="23157"/>
                    </a:lnTo>
                    <a:lnTo>
                      <a:pt x="13690" y="23139"/>
                    </a:lnTo>
                    <a:lnTo>
                      <a:pt x="13616" y="23139"/>
                    </a:lnTo>
                    <a:lnTo>
                      <a:pt x="13616" y="23129"/>
                    </a:lnTo>
                    <a:lnTo>
                      <a:pt x="13551" y="23129"/>
                    </a:lnTo>
                    <a:lnTo>
                      <a:pt x="13551" y="23111"/>
                    </a:lnTo>
                    <a:lnTo>
                      <a:pt x="13496" y="23111"/>
                    </a:lnTo>
                    <a:lnTo>
                      <a:pt x="13496" y="23092"/>
                    </a:lnTo>
                    <a:lnTo>
                      <a:pt x="13412" y="23092"/>
                    </a:lnTo>
                    <a:lnTo>
                      <a:pt x="13412" y="23083"/>
                    </a:lnTo>
                    <a:lnTo>
                      <a:pt x="13357" y="23083"/>
                    </a:lnTo>
                    <a:lnTo>
                      <a:pt x="13357" y="23064"/>
                    </a:lnTo>
                    <a:lnTo>
                      <a:pt x="13273" y="23064"/>
                    </a:lnTo>
                    <a:lnTo>
                      <a:pt x="13273" y="23046"/>
                    </a:lnTo>
                    <a:lnTo>
                      <a:pt x="13218" y="23046"/>
                    </a:lnTo>
                    <a:lnTo>
                      <a:pt x="13218" y="23037"/>
                    </a:lnTo>
                    <a:lnTo>
                      <a:pt x="13134" y="23037"/>
                    </a:lnTo>
                    <a:lnTo>
                      <a:pt x="13134" y="23018"/>
                    </a:lnTo>
                    <a:lnTo>
                      <a:pt x="13079" y="23018"/>
                    </a:lnTo>
                    <a:lnTo>
                      <a:pt x="13079" y="23000"/>
                    </a:lnTo>
                    <a:lnTo>
                      <a:pt x="13014" y="23000"/>
                    </a:lnTo>
                    <a:lnTo>
                      <a:pt x="13014" y="22990"/>
                    </a:lnTo>
                    <a:lnTo>
                      <a:pt x="12940" y="22990"/>
                    </a:lnTo>
                    <a:lnTo>
                      <a:pt x="12940" y="22972"/>
                    </a:lnTo>
                    <a:lnTo>
                      <a:pt x="12875" y="22972"/>
                    </a:lnTo>
                    <a:lnTo>
                      <a:pt x="12875" y="22953"/>
                    </a:lnTo>
                    <a:lnTo>
                      <a:pt x="12801" y="22953"/>
                    </a:lnTo>
                    <a:lnTo>
                      <a:pt x="12801" y="22944"/>
                    </a:lnTo>
                    <a:lnTo>
                      <a:pt x="12736" y="22944"/>
                    </a:lnTo>
                    <a:lnTo>
                      <a:pt x="12736" y="22926"/>
                    </a:lnTo>
                    <a:lnTo>
                      <a:pt x="12662" y="22926"/>
                    </a:lnTo>
                    <a:lnTo>
                      <a:pt x="12662" y="22907"/>
                    </a:lnTo>
                    <a:lnTo>
                      <a:pt x="12597" y="22907"/>
                    </a:lnTo>
                    <a:lnTo>
                      <a:pt x="12597" y="22898"/>
                    </a:lnTo>
                    <a:lnTo>
                      <a:pt x="12523" y="22898"/>
                    </a:lnTo>
                    <a:lnTo>
                      <a:pt x="12523" y="22879"/>
                    </a:lnTo>
                    <a:lnTo>
                      <a:pt x="12458" y="22879"/>
                    </a:lnTo>
                    <a:lnTo>
                      <a:pt x="12458" y="22861"/>
                    </a:lnTo>
                    <a:lnTo>
                      <a:pt x="12393" y="22861"/>
                    </a:lnTo>
                    <a:lnTo>
                      <a:pt x="12393" y="22851"/>
                    </a:lnTo>
                    <a:lnTo>
                      <a:pt x="12319" y="22851"/>
                    </a:lnTo>
                    <a:lnTo>
                      <a:pt x="12319" y="22833"/>
                    </a:lnTo>
                    <a:lnTo>
                      <a:pt x="12254" y="22833"/>
                    </a:lnTo>
                    <a:lnTo>
                      <a:pt x="12254" y="22814"/>
                    </a:lnTo>
                    <a:lnTo>
                      <a:pt x="12180" y="22814"/>
                    </a:lnTo>
                    <a:lnTo>
                      <a:pt x="12180" y="22805"/>
                    </a:lnTo>
                    <a:lnTo>
                      <a:pt x="12115" y="22805"/>
                    </a:lnTo>
                    <a:lnTo>
                      <a:pt x="12115" y="22787"/>
                    </a:lnTo>
                    <a:lnTo>
                      <a:pt x="12041" y="22787"/>
                    </a:lnTo>
                    <a:lnTo>
                      <a:pt x="12041" y="22768"/>
                    </a:lnTo>
                    <a:lnTo>
                      <a:pt x="11976" y="22768"/>
                    </a:lnTo>
                    <a:lnTo>
                      <a:pt x="11976" y="22759"/>
                    </a:lnTo>
                    <a:lnTo>
                      <a:pt x="11902" y="22759"/>
                    </a:lnTo>
                    <a:lnTo>
                      <a:pt x="11902" y="22740"/>
                    </a:lnTo>
                    <a:lnTo>
                      <a:pt x="11838" y="22740"/>
                    </a:lnTo>
                    <a:lnTo>
                      <a:pt x="11838" y="22722"/>
                    </a:lnTo>
                    <a:lnTo>
                      <a:pt x="11782" y="22722"/>
                    </a:lnTo>
                    <a:lnTo>
                      <a:pt x="11782" y="22712"/>
                    </a:lnTo>
                    <a:lnTo>
                      <a:pt x="11699" y="22712"/>
                    </a:lnTo>
                    <a:lnTo>
                      <a:pt x="11699" y="22694"/>
                    </a:lnTo>
                    <a:lnTo>
                      <a:pt x="11643" y="22694"/>
                    </a:lnTo>
                    <a:lnTo>
                      <a:pt x="11643" y="22675"/>
                    </a:lnTo>
                    <a:lnTo>
                      <a:pt x="11560" y="22675"/>
                    </a:lnTo>
                    <a:lnTo>
                      <a:pt x="11560" y="22666"/>
                    </a:lnTo>
                    <a:lnTo>
                      <a:pt x="11504" y="22666"/>
                    </a:lnTo>
                    <a:lnTo>
                      <a:pt x="11504" y="22648"/>
                    </a:lnTo>
                    <a:lnTo>
                      <a:pt x="11421" y="22648"/>
                    </a:lnTo>
                    <a:lnTo>
                      <a:pt x="11421" y="22629"/>
                    </a:lnTo>
                    <a:lnTo>
                      <a:pt x="11365" y="22629"/>
                    </a:lnTo>
                    <a:lnTo>
                      <a:pt x="11365" y="22620"/>
                    </a:lnTo>
                    <a:lnTo>
                      <a:pt x="11300" y="22620"/>
                    </a:lnTo>
                    <a:lnTo>
                      <a:pt x="11300" y="22601"/>
                    </a:lnTo>
                    <a:lnTo>
                      <a:pt x="11226" y="22601"/>
                    </a:lnTo>
                    <a:lnTo>
                      <a:pt x="11226" y="22583"/>
                    </a:lnTo>
                    <a:lnTo>
                      <a:pt x="11161" y="22583"/>
                    </a:lnTo>
                    <a:lnTo>
                      <a:pt x="11161" y="22574"/>
                    </a:lnTo>
                    <a:lnTo>
                      <a:pt x="11097" y="22574"/>
                    </a:lnTo>
                    <a:lnTo>
                      <a:pt x="11097" y="22555"/>
                    </a:lnTo>
                    <a:lnTo>
                      <a:pt x="11041" y="22555"/>
                    </a:lnTo>
                    <a:lnTo>
                      <a:pt x="11041" y="22536"/>
                    </a:lnTo>
                    <a:lnTo>
                      <a:pt x="10958" y="22536"/>
                    </a:lnTo>
                    <a:lnTo>
                      <a:pt x="10958" y="22527"/>
                    </a:lnTo>
                    <a:lnTo>
                      <a:pt x="10902" y="22527"/>
                    </a:lnTo>
                    <a:lnTo>
                      <a:pt x="10902" y="22509"/>
                    </a:lnTo>
                    <a:lnTo>
                      <a:pt x="10837" y="22509"/>
                    </a:lnTo>
                    <a:lnTo>
                      <a:pt x="10837" y="22490"/>
                    </a:lnTo>
                    <a:lnTo>
                      <a:pt x="10763" y="22490"/>
                    </a:lnTo>
                    <a:lnTo>
                      <a:pt x="10763" y="22481"/>
                    </a:lnTo>
                    <a:lnTo>
                      <a:pt x="10698" y="22481"/>
                    </a:lnTo>
                    <a:lnTo>
                      <a:pt x="10698" y="22462"/>
                    </a:lnTo>
                    <a:lnTo>
                      <a:pt x="10633" y="22462"/>
                    </a:lnTo>
                    <a:lnTo>
                      <a:pt x="10633" y="22444"/>
                    </a:lnTo>
                    <a:lnTo>
                      <a:pt x="10578" y="22444"/>
                    </a:lnTo>
                    <a:lnTo>
                      <a:pt x="10578" y="22435"/>
                    </a:lnTo>
                    <a:lnTo>
                      <a:pt x="10494" y="22435"/>
                    </a:lnTo>
                    <a:lnTo>
                      <a:pt x="10494" y="22416"/>
                    </a:lnTo>
                    <a:lnTo>
                      <a:pt x="10439" y="22416"/>
                    </a:lnTo>
                    <a:lnTo>
                      <a:pt x="10439" y="22398"/>
                    </a:lnTo>
                    <a:lnTo>
                      <a:pt x="10374" y="22398"/>
                    </a:lnTo>
                    <a:lnTo>
                      <a:pt x="10374" y="22388"/>
                    </a:lnTo>
                    <a:lnTo>
                      <a:pt x="10309" y="22388"/>
                    </a:lnTo>
                    <a:lnTo>
                      <a:pt x="10309" y="22370"/>
                    </a:lnTo>
                    <a:lnTo>
                      <a:pt x="10235" y="22370"/>
                    </a:lnTo>
                    <a:lnTo>
                      <a:pt x="10235" y="22351"/>
                    </a:lnTo>
                    <a:lnTo>
                      <a:pt x="10170" y="22351"/>
                    </a:lnTo>
                    <a:lnTo>
                      <a:pt x="10170" y="22342"/>
                    </a:lnTo>
                    <a:lnTo>
                      <a:pt x="10115" y="22342"/>
                    </a:lnTo>
                    <a:lnTo>
                      <a:pt x="10115" y="22323"/>
                    </a:lnTo>
                    <a:lnTo>
                      <a:pt x="10031" y="22323"/>
                    </a:lnTo>
                    <a:lnTo>
                      <a:pt x="10031" y="22305"/>
                    </a:lnTo>
                    <a:lnTo>
                      <a:pt x="9976" y="22305"/>
                    </a:lnTo>
                    <a:lnTo>
                      <a:pt x="9976" y="22296"/>
                    </a:lnTo>
                    <a:lnTo>
                      <a:pt x="9911" y="22296"/>
                    </a:lnTo>
                    <a:lnTo>
                      <a:pt x="9911" y="22277"/>
                    </a:lnTo>
                    <a:lnTo>
                      <a:pt x="9846" y="22277"/>
                    </a:lnTo>
                    <a:lnTo>
                      <a:pt x="9846" y="22259"/>
                    </a:lnTo>
                    <a:lnTo>
                      <a:pt x="9772" y="22259"/>
                    </a:lnTo>
                    <a:lnTo>
                      <a:pt x="9772" y="22249"/>
                    </a:lnTo>
                    <a:lnTo>
                      <a:pt x="9707" y="22249"/>
                    </a:lnTo>
                    <a:lnTo>
                      <a:pt x="9707" y="22231"/>
                    </a:lnTo>
                    <a:lnTo>
                      <a:pt x="9652" y="22231"/>
                    </a:lnTo>
                    <a:lnTo>
                      <a:pt x="9652" y="22212"/>
                    </a:lnTo>
                    <a:lnTo>
                      <a:pt x="9587" y="22212"/>
                    </a:lnTo>
                    <a:lnTo>
                      <a:pt x="9587" y="22203"/>
                    </a:lnTo>
                    <a:lnTo>
                      <a:pt x="9513" y="22203"/>
                    </a:lnTo>
                    <a:lnTo>
                      <a:pt x="9513" y="22185"/>
                    </a:lnTo>
                    <a:lnTo>
                      <a:pt x="9448" y="22185"/>
                    </a:lnTo>
                    <a:lnTo>
                      <a:pt x="9448" y="22166"/>
                    </a:lnTo>
                    <a:lnTo>
                      <a:pt x="9383" y="22166"/>
                    </a:lnTo>
                    <a:lnTo>
                      <a:pt x="9383" y="22157"/>
                    </a:lnTo>
                    <a:lnTo>
                      <a:pt x="9309" y="22157"/>
                    </a:lnTo>
                    <a:lnTo>
                      <a:pt x="9309" y="22138"/>
                    </a:lnTo>
                    <a:lnTo>
                      <a:pt x="9244" y="22138"/>
                    </a:lnTo>
                    <a:lnTo>
                      <a:pt x="9244" y="22120"/>
                    </a:lnTo>
                    <a:lnTo>
                      <a:pt x="9188" y="22120"/>
                    </a:lnTo>
                    <a:lnTo>
                      <a:pt x="9188" y="22110"/>
                    </a:lnTo>
                    <a:lnTo>
                      <a:pt x="9124" y="22110"/>
                    </a:lnTo>
                    <a:lnTo>
                      <a:pt x="9124" y="22092"/>
                    </a:lnTo>
                    <a:lnTo>
                      <a:pt x="9050" y="22092"/>
                    </a:lnTo>
                    <a:lnTo>
                      <a:pt x="9050" y="22073"/>
                    </a:lnTo>
                    <a:lnTo>
                      <a:pt x="8985" y="22073"/>
                    </a:lnTo>
                    <a:lnTo>
                      <a:pt x="8985" y="22064"/>
                    </a:lnTo>
                    <a:lnTo>
                      <a:pt x="8920" y="22064"/>
                    </a:lnTo>
                    <a:lnTo>
                      <a:pt x="8920" y="22046"/>
                    </a:lnTo>
                    <a:lnTo>
                      <a:pt x="8864" y="22046"/>
                    </a:lnTo>
                    <a:lnTo>
                      <a:pt x="8864" y="22027"/>
                    </a:lnTo>
                    <a:lnTo>
                      <a:pt x="8781" y="22027"/>
                    </a:lnTo>
                    <a:lnTo>
                      <a:pt x="8781" y="22018"/>
                    </a:lnTo>
                    <a:lnTo>
                      <a:pt x="8725" y="22018"/>
                    </a:lnTo>
                    <a:lnTo>
                      <a:pt x="8725" y="21999"/>
                    </a:lnTo>
                    <a:lnTo>
                      <a:pt x="8660" y="21999"/>
                    </a:lnTo>
                    <a:lnTo>
                      <a:pt x="8660" y="21981"/>
                    </a:lnTo>
                    <a:lnTo>
                      <a:pt x="8586" y="21981"/>
                    </a:lnTo>
                    <a:lnTo>
                      <a:pt x="8586" y="21971"/>
                    </a:lnTo>
                    <a:lnTo>
                      <a:pt x="8522" y="21971"/>
                    </a:lnTo>
                    <a:lnTo>
                      <a:pt x="8522" y="21953"/>
                    </a:lnTo>
                    <a:lnTo>
                      <a:pt x="8457" y="21953"/>
                    </a:lnTo>
                    <a:lnTo>
                      <a:pt x="8457" y="21934"/>
                    </a:lnTo>
                    <a:lnTo>
                      <a:pt x="8401" y="21934"/>
                    </a:lnTo>
                    <a:lnTo>
                      <a:pt x="8401" y="21925"/>
                    </a:lnTo>
                    <a:lnTo>
                      <a:pt x="8318" y="21925"/>
                    </a:lnTo>
                    <a:lnTo>
                      <a:pt x="8318" y="21907"/>
                    </a:lnTo>
                    <a:lnTo>
                      <a:pt x="8262" y="21907"/>
                    </a:lnTo>
                    <a:lnTo>
                      <a:pt x="8262" y="21888"/>
                    </a:lnTo>
                    <a:lnTo>
                      <a:pt x="8197" y="21888"/>
                    </a:lnTo>
                    <a:lnTo>
                      <a:pt x="8197" y="21879"/>
                    </a:lnTo>
                    <a:lnTo>
                      <a:pt x="8133" y="21879"/>
                    </a:lnTo>
                    <a:lnTo>
                      <a:pt x="8133" y="21860"/>
                    </a:lnTo>
                    <a:lnTo>
                      <a:pt x="8058" y="21860"/>
                    </a:lnTo>
                    <a:lnTo>
                      <a:pt x="8058" y="21842"/>
                    </a:lnTo>
                    <a:lnTo>
                      <a:pt x="7994" y="21842"/>
                    </a:lnTo>
                    <a:lnTo>
                      <a:pt x="7994" y="21833"/>
                    </a:lnTo>
                    <a:lnTo>
                      <a:pt x="7938" y="21833"/>
                    </a:lnTo>
                    <a:lnTo>
                      <a:pt x="7938" y="21814"/>
                    </a:lnTo>
                    <a:lnTo>
                      <a:pt x="7855" y="21814"/>
                    </a:lnTo>
                    <a:lnTo>
                      <a:pt x="7855" y="21795"/>
                    </a:lnTo>
                    <a:lnTo>
                      <a:pt x="7799" y="21795"/>
                    </a:lnTo>
                    <a:lnTo>
                      <a:pt x="7799" y="21786"/>
                    </a:lnTo>
                    <a:lnTo>
                      <a:pt x="7734" y="21786"/>
                    </a:lnTo>
                    <a:lnTo>
                      <a:pt x="7734" y="21768"/>
                    </a:lnTo>
                    <a:lnTo>
                      <a:pt x="7669" y="21768"/>
                    </a:lnTo>
                    <a:lnTo>
                      <a:pt x="7669" y="21749"/>
                    </a:lnTo>
                    <a:lnTo>
                      <a:pt x="7595" y="21749"/>
                    </a:lnTo>
                    <a:lnTo>
                      <a:pt x="7595" y="21740"/>
                    </a:lnTo>
                    <a:lnTo>
                      <a:pt x="7530" y="21740"/>
                    </a:lnTo>
                    <a:lnTo>
                      <a:pt x="7530" y="21721"/>
                    </a:lnTo>
                    <a:lnTo>
                      <a:pt x="7475" y="21721"/>
                    </a:lnTo>
                    <a:lnTo>
                      <a:pt x="7475" y="21703"/>
                    </a:lnTo>
                    <a:lnTo>
                      <a:pt x="7410" y="21703"/>
                    </a:lnTo>
                    <a:lnTo>
                      <a:pt x="7410" y="21694"/>
                    </a:lnTo>
                    <a:lnTo>
                      <a:pt x="7336" y="21694"/>
                    </a:lnTo>
                    <a:lnTo>
                      <a:pt x="7336" y="21675"/>
                    </a:lnTo>
                    <a:lnTo>
                      <a:pt x="7271" y="21675"/>
                    </a:lnTo>
                    <a:lnTo>
                      <a:pt x="7271" y="21657"/>
                    </a:lnTo>
                    <a:lnTo>
                      <a:pt x="7206" y="21657"/>
                    </a:lnTo>
                    <a:lnTo>
                      <a:pt x="7206" y="21647"/>
                    </a:lnTo>
                    <a:lnTo>
                      <a:pt x="7132" y="21647"/>
                    </a:lnTo>
                    <a:lnTo>
                      <a:pt x="7132" y="21629"/>
                    </a:lnTo>
                    <a:lnTo>
                      <a:pt x="7067" y="21629"/>
                    </a:lnTo>
                    <a:lnTo>
                      <a:pt x="7067" y="21610"/>
                    </a:lnTo>
                    <a:lnTo>
                      <a:pt x="7012" y="21610"/>
                    </a:lnTo>
                    <a:lnTo>
                      <a:pt x="7012" y="21601"/>
                    </a:lnTo>
                    <a:lnTo>
                      <a:pt x="6947" y="21601"/>
                    </a:lnTo>
                    <a:lnTo>
                      <a:pt x="6947" y="21582"/>
                    </a:lnTo>
                    <a:lnTo>
                      <a:pt x="6873" y="21582"/>
                    </a:lnTo>
                    <a:lnTo>
                      <a:pt x="6873" y="21564"/>
                    </a:lnTo>
                    <a:lnTo>
                      <a:pt x="6808" y="21564"/>
                    </a:lnTo>
                    <a:lnTo>
                      <a:pt x="6808" y="21555"/>
                    </a:lnTo>
                    <a:lnTo>
                      <a:pt x="6743" y="21555"/>
                    </a:lnTo>
                    <a:lnTo>
                      <a:pt x="6743" y="21536"/>
                    </a:lnTo>
                    <a:lnTo>
                      <a:pt x="6688" y="21536"/>
                    </a:lnTo>
                    <a:lnTo>
                      <a:pt x="6688" y="21518"/>
                    </a:lnTo>
                    <a:lnTo>
                      <a:pt x="6604" y="21518"/>
                    </a:lnTo>
                    <a:lnTo>
                      <a:pt x="6604" y="21508"/>
                    </a:lnTo>
                    <a:lnTo>
                      <a:pt x="6549" y="21508"/>
                    </a:lnTo>
                    <a:lnTo>
                      <a:pt x="6549" y="21490"/>
                    </a:lnTo>
                    <a:lnTo>
                      <a:pt x="6484" y="21490"/>
                    </a:lnTo>
                    <a:lnTo>
                      <a:pt x="6484" y="21471"/>
                    </a:lnTo>
                    <a:lnTo>
                      <a:pt x="6419" y="21471"/>
                    </a:lnTo>
                    <a:lnTo>
                      <a:pt x="6419" y="21462"/>
                    </a:lnTo>
                    <a:lnTo>
                      <a:pt x="6363" y="21462"/>
                    </a:lnTo>
                    <a:lnTo>
                      <a:pt x="6363" y="21444"/>
                    </a:lnTo>
                    <a:lnTo>
                      <a:pt x="6280" y="21444"/>
                    </a:lnTo>
                    <a:lnTo>
                      <a:pt x="6280" y="21425"/>
                    </a:lnTo>
                    <a:lnTo>
                      <a:pt x="6224" y="21425"/>
                    </a:lnTo>
                    <a:lnTo>
                      <a:pt x="6224" y="21416"/>
                    </a:lnTo>
                    <a:lnTo>
                      <a:pt x="6160" y="21416"/>
                    </a:lnTo>
                    <a:lnTo>
                      <a:pt x="6160" y="21397"/>
                    </a:lnTo>
                    <a:lnTo>
                      <a:pt x="6095" y="21397"/>
                    </a:lnTo>
                    <a:lnTo>
                      <a:pt x="6095" y="21379"/>
                    </a:lnTo>
                    <a:lnTo>
                      <a:pt x="6039" y="21379"/>
                    </a:lnTo>
                    <a:lnTo>
                      <a:pt x="6039" y="21369"/>
                    </a:lnTo>
                    <a:lnTo>
                      <a:pt x="5974" y="21369"/>
                    </a:lnTo>
                    <a:lnTo>
                      <a:pt x="5974" y="21351"/>
                    </a:lnTo>
                    <a:lnTo>
                      <a:pt x="5910" y="21351"/>
                    </a:lnTo>
                    <a:lnTo>
                      <a:pt x="5910" y="21332"/>
                    </a:lnTo>
                    <a:lnTo>
                      <a:pt x="5854" y="21332"/>
                    </a:lnTo>
                    <a:lnTo>
                      <a:pt x="5854" y="21323"/>
                    </a:lnTo>
                    <a:lnTo>
                      <a:pt x="5771" y="21323"/>
                    </a:lnTo>
                    <a:lnTo>
                      <a:pt x="5771" y="21305"/>
                    </a:lnTo>
                    <a:lnTo>
                      <a:pt x="5715" y="21305"/>
                    </a:lnTo>
                    <a:lnTo>
                      <a:pt x="5715" y="21286"/>
                    </a:lnTo>
                    <a:lnTo>
                      <a:pt x="5650" y="21286"/>
                    </a:lnTo>
                    <a:lnTo>
                      <a:pt x="5650" y="21277"/>
                    </a:lnTo>
                    <a:lnTo>
                      <a:pt x="5585" y="21277"/>
                    </a:lnTo>
                    <a:lnTo>
                      <a:pt x="5585" y="21258"/>
                    </a:lnTo>
                    <a:lnTo>
                      <a:pt x="5530" y="21258"/>
                    </a:lnTo>
                    <a:lnTo>
                      <a:pt x="5530" y="21240"/>
                    </a:lnTo>
                    <a:lnTo>
                      <a:pt x="5465" y="21240"/>
                    </a:lnTo>
                    <a:lnTo>
                      <a:pt x="5465" y="21230"/>
                    </a:lnTo>
                    <a:lnTo>
                      <a:pt x="5400" y="21230"/>
                    </a:lnTo>
                    <a:lnTo>
                      <a:pt x="5400" y="21212"/>
                    </a:lnTo>
                    <a:lnTo>
                      <a:pt x="5344" y="21212"/>
                    </a:lnTo>
                    <a:lnTo>
                      <a:pt x="5344" y="21193"/>
                    </a:lnTo>
                    <a:lnTo>
                      <a:pt x="5280" y="21193"/>
                    </a:lnTo>
                    <a:lnTo>
                      <a:pt x="5280" y="21184"/>
                    </a:lnTo>
                    <a:lnTo>
                      <a:pt x="5206" y="21184"/>
                    </a:lnTo>
                    <a:lnTo>
                      <a:pt x="5206" y="21166"/>
                    </a:lnTo>
                    <a:lnTo>
                      <a:pt x="5141" y="21166"/>
                    </a:lnTo>
                    <a:lnTo>
                      <a:pt x="5141" y="21147"/>
                    </a:lnTo>
                    <a:lnTo>
                      <a:pt x="5076" y="21147"/>
                    </a:lnTo>
                    <a:lnTo>
                      <a:pt x="5076" y="21138"/>
                    </a:lnTo>
                    <a:lnTo>
                      <a:pt x="5020" y="21138"/>
                    </a:lnTo>
                    <a:lnTo>
                      <a:pt x="5020" y="21119"/>
                    </a:lnTo>
                    <a:lnTo>
                      <a:pt x="4955" y="21119"/>
                    </a:lnTo>
                    <a:lnTo>
                      <a:pt x="4955" y="21101"/>
                    </a:lnTo>
                    <a:lnTo>
                      <a:pt x="4891" y="21101"/>
                    </a:lnTo>
                    <a:lnTo>
                      <a:pt x="4891" y="21092"/>
                    </a:lnTo>
                    <a:lnTo>
                      <a:pt x="4835" y="21092"/>
                    </a:lnTo>
                    <a:lnTo>
                      <a:pt x="4835" y="21073"/>
                    </a:lnTo>
                    <a:lnTo>
                      <a:pt x="4770" y="21073"/>
                    </a:lnTo>
                    <a:lnTo>
                      <a:pt x="4770" y="21054"/>
                    </a:lnTo>
                    <a:lnTo>
                      <a:pt x="4696" y="21054"/>
                    </a:lnTo>
                    <a:lnTo>
                      <a:pt x="4696" y="21045"/>
                    </a:lnTo>
                    <a:lnTo>
                      <a:pt x="4631" y="21045"/>
                    </a:lnTo>
                    <a:lnTo>
                      <a:pt x="4631" y="21027"/>
                    </a:lnTo>
                    <a:lnTo>
                      <a:pt x="4566" y="21027"/>
                    </a:lnTo>
                    <a:lnTo>
                      <a:pt x="4566" y="21008"/>
                    </a:lnTo>
                    <a:lnTo>
                      <a:pt x="4511" y="21008"/>
                    </a:lnTo>
                    <a:lnTo>
                      <a:pt x="4511" y="20999"/>
                    </a:lnTo>
                    <a:lnTo>
                      <a:pt x="4446" y="20999"/>
                    </a:lnTo>
                    <a:lnTo>
                      <a:pt x="4446" y="20980"/>
                    </a:lnTo>
                    <a:lnTo>
                      <a:pt x="4381" y="20980"/>
                    </a:lnTo>
                    <a:lnTo>
                      <a:pt x="4381" y="20962"/>
                    </a:lnTo>
                    <a:lnTo>
                      <a:pt x="4326" y="20962"/>
                    </a:lnTo>
                    <a:lnTo>
                      <a:pt x="4326" y="20953"/>
                    </a:lnTo>
                    <a:lnTo>
                      <a:pt x="4261" y="20953"/>
                    </a:lnTo>
                    <a:lnTo>
                      <a:pt x="4261" y="20934"/>
                    </a:lnTo>
                    <a:lnTo>
                      <a:pt x="4187" y="20934"/>
                    </a:lnTo>
                    <a:lnTo>
                      <a:pt x="4187" y="20916"/>
                    </a:lnTo>
                    <a:lnTo>
                      <a:pt x="4122" y="20916"/>
                    </a:lnTo>
                    <a:lnTo>
                      <a:pt x="4122" y="20906"/>
                    </a:lnTo>
                    <a:lnTo>
                      <a:pt x="4057" y="20906"/>
                    </a:lnTo>
                    <a:lnTo>
                      <a:pt x="4057" y="20888"/>
                    </a:lnTo>
                    <a:lnTo>
                      <a:pt x="4001" y="20888"/>
                    </a:lnTo>
                    <a:lnTo>
                      <a:pt x="4001" y="20869"/>
                    </a:lnTo>
                    <a:lnTo>
                      <a:pt x="3937" y="20869"/>
                    </a:lnTo>
                    <a:lnTo>
                      <a:pt x="3937" y="20860"/>
                    </a:lnTo>
                    <a:lnTo>
                      <a:pt x="3872" y="20860"/>
                    </a:lnTo>
                    <a:lnTo>
                      <a:pt x="3872" y="20841"/>
                    </a:lnTo>
                    <a:lnTo>
                      <a:pt x="3816" y="20841"/>
                    </a:lnTo>
                    <a:lnTo>
                      <a:pt x="3816" y="20823"/>
                    </a:lnTo>
                    <a:lnTo>
                      <a:pt x="3751" y="20823"/>
                    </a:lnTo>
                    <a:lnTo>
                      <a:pt x="3751" y="20814"/>
                    </a:lnTo>
                    <a:lnTo>
                      <a:pt x="3686" y="20814"/>
                    </a:lnTo>
                    <a:lnTo>
                      <a:pt x="3686" y="20795"/>
                    </a:lnTo>
                    <a:lnTo>
                      <a:pt x="3612" y="20795"/>
                    </a:lnTo>
                    <a:lnTo>
                      <a:pt x="3612" y="20777"/>
                    </a:lnTo>
                    <a:lnTo>
                      <a:pt x="3548" y="20777"/>
                    </a:lnTo>
                    <a:lnTo>
                      <a:pt x="3548" y="20767"/>
                    </a:lnTo>
                    <a:lnTo>
                      <a:pt x="3492" y="20767"/>
                    </a:lnTo>
                    <a:lnTo>
                      <a:pt x="3492" y="20749"/>
                    </a:lnTo>
                    <a:lnTo>
                      <a:pt x="3427" y="20749"/>
                    </a:lnTo>
                    <a:lnTo>
                      <a:pt x="3427" y="20730"/>
                    </a:lnTo>
                    <a:lnTo>
                      <a:pt x="3362" y="20730"/>
                    </a:lnTo>
                    <a:lnTo>
                      <a:pt x="3362" y="20721"/>
                    </a:lnTo>
                    <a:lnTo>
                      <a:pt x="3307" y="20721"/>
                    </a:lnTo>
                    <a:lnTo>
                      <a:pt x="3307" y="20703"/>
                    </a:lnTo>
                    <a:lnTo>
                      <a:pt x="3242" y="20703"/>
                    </a:lnTo>
                    <a:lnTo>
                      <a:pt x="3242" y="20684"/>
                    </a:lnTo>
                    <a:lnTo>
                      <a:pt x="3177" y="20684"/>
                    </a:lnTo>
                    <a:lnTo>
                      <a:pt x="3177" y="20675"/>
                    </a:lnTo>
                    <a:lnTo>
                      <a:pt x="3103" y="20675"/>
                    </a:lnTo>
                    <a:lnTo>
                      <a:pt x="3103" y="20656"/>
                    </a:lnTo>
                    <a:lnTo>
                      <a:pt x="3038" y="20656"/>
                    </a:lnTo>
                    <a:lnTo>
                      <a:pt x="3038" y="20638"/>
                    </a:lnTo>
                    <a:lnTo>
                      <a:pt x="2983" y="20638"/>
                    </a:lnTo>
                    <a:lnTo>
                      <a:pt x="2983" y="20628"/>
                    </a:lnTo>
                    <a:lnTo>
                      <a:pt x="2918" y="20628"/>
                    </a:lnTo>
                    <a:lnTo>
                      <a:pt x="2918" y="20610"/>
                    </a:lnTo>
                    <a:lnTo>
                      <a:pt x="2853" y="20610"/>
                    </a:lnTo>
                    <a:lnTo>
                      <a:pt x="2853" y="20591"/>
                    </a:lnTo>
                    <a:lnTo>
                      <a:pt x="2797" y="20591"/>
                    </a:lnTo>
                    <a:lnTo>
                      <a:pt x="2797" y="20582"/>
                    </a:lnTo>
                    <a:lnTo>
                      <a:pt x="2732" y="20582"/>
                    </a:lnTo>
                    <a:lnTo>
                      <a:pt x="2732" y="20564"/>
                    </a:lnTo>
                    <a:lnTo>
                      <a:pt x="2668" y="20564"/>
                    </a:lnTo>
                    <a:lnTo>
                      <a:pt x="2668" y="20545"/>
                    </a:lnTo>
                    <a:lnTo>
                      <a:pt x="2594" y="20545"/>
                    </a:lnTo>
                    <a:lnTo>
                      <a:pt x="2594" y="20536"/>
                    </a:lnTo>
                    <a:lnTo>
                      <a:pt x="2529" y="20536"/>
                    </a:lnTo>
                    <a:lnTo>
                      <a:pt x="2529" y="20517"/>
                    </a:lnTo>
                    <a:lnTo>
                      <a:pt x="2473" y="20517"/>
                    </a:lnTo>
                    <a:lnTo>
                      <a:pt x="2473" y="20499"/>
                    </a:lnTo>
                    <a:lnTo>
                      <a:pt x="2408" y="20499"/>
                    </a:lnTo>
                    <a:lnTo>
                      <a:pt x="2408" y="20489"/>
                    </a:lnTo>
                    <a:lnTo>
                      <a:pt x="2343" y="20489"/>
                    </a:lnTo>
                    <a:lnTo>
                      <a:pt x="2343" y="20471"/>
                    </a:lnTo>
                    <a:lnTo>
                      <a:pt x="2288" y="20471"/>
                    </a:lnTo>
                    <a:lnTo>
                      <a:pt x="2288" y="20452"/>
                    </a:lnTo>
                    <a:lnTo>
                      <a:pt x="2223" y="20452"/>
                    </a:lnTo>
                    <a:lnTo>
                      <a:pt x="2223" y="20443"/>
                    </a:lnTo>
                    <a:lnTo>
                      <a:pt x="2158" y="20443"/>
                    </a:lnTo>
                    <a:lnTo>
                      <a:pt x="2158" y="20425"/>
                    </a:lnTo>
                    <a:lnTo>
                      <a:pt x="2103" y="20425"/>
                    </a:lnTo>
                    <a:lnTo>
                      <a:pt x="2103" y="20406"/>
                    </a:lnTo>
                    <a:lnTo>
                      <a:pt x="2019" y="20406"/>
                    </a:lnTo>
                    <a:lnTo>
                      <a:pt x="2019" y="20397"/>
                    </a:lnTo>
                    <a:lnTo>
                      <a:pt x="1964" y="20397"/>
                    </a:lnTo>
                    <a:lnTo>
                      <a:pt x="1964" y="20378"/>
                    </a:lnTo>
                    <a:lnTo>
                      <a:pt x="1899" y="20378"/>
                    </a:lnTo>
                    <a:lnTo>
                      <a:pt x="1899" y="20360"/>
                    </a:lnTo>
                    <a:lnTo>
                      <a:pt x="1834" y="20360"/>
                    </a:lnTo>
                    <a:lnTo>
                      <a:pt x="1834" y="20351"/>
                    </a:lnTo>
                    <a:lnTo>
                      <a:pt x="1778" y="20351"/>
                    </a:lnTo>
                    <a:lnTo>
                      <a:pt x="1778" y="20332"/>
                    </a:lnTo>
                    <a:lnTo>
                      <a:pt x="1714" y="20332"/>
                    </a:lnTo>
                    <a:lnTo>
                      <a:pt x="1714" y="20313"/>
                    </a:lnTo>
                    <a:lnTo>
                      <a:pt x="1649" y="20313"/>
                    </a:lnTo>
                    <a:lnTo>
                      <a:pt x="1649" y="20304"/>
                    </a:lnTo>
                    <a:lnTo>
                      <a:pt x="1593" y="20304"/>
                    </a:lnTo>
                    <a:lnTo>
                      <a:pt x="1593" y="20286"/>
                    </a:lnTo>
                    <a:lnTo>
                      <a:pt x="1528" y="20286"/>
                    </a:lnTo>
                    <a:lnTo>
                      <a:pt x="1528" y="20267"/>
                    </a:lnTo>
                    <a:lnTo>
                      <a:pt x="1463" y="20267"/>
                    </a:lnTo>
                    <a:lnTo>
                      <a:pt x="1463" y="20258"/>
                    </a:lnTo>
                    <a:lnTo>
                      <a:pt x="1408" y="20258"/>
                    </a:lnTo>
                    <a:lnTo>
                      <a:pt x="1408" y="20239"/>
                    </a:lnTo>
                    <a:lnTo>
                      <a:pt x="1343" y="20239"/>
                    </a:lnTo>
                    <a:lnTo>
                      <a:pt x="1343" y="20221"/>
                    </a:lnTo>
                    <a:lnTo>
                      <a:pt x="1278" y="20221"/>
                    </a:lnTo>
                    <a:lnTo>
                      <a:pt x="1278" y="20212"/>
                    </a:lnTo>
                    <a:lnTo>
                      <a:pt x="1223" y="20212"/>
                    </a:lnTo>
                    <a:lnTo>
                      <a:pt x="1223" y="20193"/>
                    </a:lnTo>
                    <a:lnTo>
                      <a:pt x="1158" y="20193"/>
                    </a:lnTo>
                    <a:lnTo>
                      <a:pt x="1158" y="20175"/>
                    </a:lnTo>
                    <a:lnTo>
                      <a:pt x="1093" y="20175"/>
                    </a:lnTo>
                    <a:lnTo>
                      <a:pt x="1093" y="20165"/>
                    </a:lnTo>
                    <a:lnTo>
                      <a:pt x="1037" y="20165"/>
                    </a:lnTo>
                    <a:lnTo>
                      <a:pt x="1037" y="20147"/>
                    </a:lnTo>
                    <a:lnTo>
                      <a:pt x="973" y="20147"/>
                    </a:lnTo>
                    <a:lnTo>
                      <a:pt x="973" y="20128"/>
                    </a:lnTo>
                    <a:lnTo>
                      <a:pt x="908" y="20128"/>
                    </a:lnTo>
                    <a:lnTo>
                      <a:pt x="908" y="20119"/>
                    </a:lnTo>
                    <a:lnTo>
                      <a:pt x="852" y="20119"/>
                    </a:lnTo>
                    <a:lnTo>
                      <a:pt x="852" y="20100"/>
                    </a:lnTo>
                    <a:lnTo>
                      <a:pt x="787" y="20100"/>
                    </a:lnTo>
                    <a:lnTo>
                      <a:pt x="787" y="20082"/>
                    </a:lnTo>
                    <a:lnTo>
                      <a:pt x="722" y="20082"/>
                    </a:lnTo>
                    <a:lnTo>
                      <a:pt x="722" y="20073"/>
                    </a:lnTo>
                    <a:lnTo>
                      <a:pt x="667" y="20073"/>
                    </a:lnTo>
                    <a:lnTo>
                      <a:pt x="667" y="20054"/>
                    </a:lnTo>
                    <a:lnTo>
                      <a:pt x="602" y="20054"/>
                    </a:lnTo>
                    <a:lnTo>
                      <a:pt x="602" y="20036"/>
                    </a:lnTo>
                    <a:lnTo>
                      <a:pt x="537" y="20036"/>
                    </a:lnTo>
                    <a:lnTo>
                      <a:pt x="537" y="20026"/>
                    </a:lnTo>
                    <a:lnTo>
                      <a:pt x="482" y="20026"/>
                    </a:lnTo>
                    <a:lnTo>
                      <a:pt x="482" y="20008"/>
                    </a:lnTo>
                    <a:lnTo>
                      <a:pt x="417" y="20008"/>
                    </a:lnTo>
                    <a:lnTo>
                      <a:pt x="417" y="19989"/>
                    </a:lnTo>
                    <a:lnTo>
                      <a:pt x="352" y="19989"/>
                    </a:lnTo>
                    <a:lnTo>
                      <a:pt x="352" y="19980"/>
                    </a:lnTo>
                    <a:lnTo>
                      <a:pt x="296" y="19980"/>
                    </a:lnTo>
                    <a:lnTo>
                      <a:pt x="296" y="19962"/>
                    </a:lnTo>
                    <a:lnTo>
                      <a:pt x="232" y="19962"/>
                    </a:lnTo>
                    <a:lnTo>
                      <a:pt x="232" y="19943"/>
                    </a:lnTo>
                    <a:lnTo>
                      <a:pt x="167" y="19943"/>
                    </a:lnTo>
                    <a:lnTo>
                      <a:pt x="167" y="19934"/>
                    </a:lnTo>
                    <a:lnTo>
                      <a:pt x="111" y="19934"/>
                    </a:lnTo>
                    <a:lnTo>
                      <a:pt x="111" y="19915"/>
                    </a:lnTo>
                    <a:lnTo>
                      <a:pt x="46" y="19915"/>
                    </a:lnTo>
                    <a:lnTo>
                      <a:pt x="46" y="19897"/>
                    </a:lnTo>
                    <a:lnTo>
                      <a:pt x="0" y="19897"/>
                    </a:lnTo>
                    <a:lnTo>
                      <a:pt x="0" y="2965"/>
                    </a:lnTo>
                    <a:lnTo>
                      <a:pt x="19" y="2965"/>
                    </a:lnTo>
                    <a:lnTo>
                      <a:pt x="19" y="2946"/>
                    </a:lnTo>
                    <a:lnTo>
                      <a:pt x="28" y="2946"/>
                    </a:lnTo>
                    <a:lnTo>
                      <a:pt x="28" y="2919"/>
                    </a:lnTo>
                    <a:lnTo>
                      <a:pt x="46" y="2919"/>
                    </a:lnTo>
                    <a:lnTo>
                      <a:pt x="46" y="2900"/>
                    </a:lnTo>
                    <a:lnTo>
                      <a:pt x="65" y="2900"/>
                    </a:lnTo>
                    <a:lnTo>
                      <a:pt x="65" y="2872"/>
                    </a:lnTo>
                    <a:lnTo>
                      <a:pt x="74" y="2872"/>
                    </a:lnTo>
                    <a:lnTo>
                      <a:pt x="74" y="2854"/>
                    </a:lnTo>
                    <a:lnTo>
                      <a:pt x="93" y="2854"/>
                    </a:lnTo>
                    <a:lnTo>
                      <a:pt x="93" y="2826"/>
                    </a:lnTo>
                    <a:lnTo>
                      <a:pt x="111" y="2826"/>
                    </a:lnTo>
                    <a:lnTo>
                      <a:pt x="111" y="2807"/>
                    </a:lnTo>
                    <a:lnTo>
                      <a:pt x="120" y="2807"/>
                    </a:lnTo>
                    <a:lnTo>
                      <a:pt x="120" y="2780"/>
                    </a:lnTo>
                    <a:lnTo>
                      <a:pt x="139" y="2780"/>
                    </a:lnTo>
                    <a:lnTo>
                      <a:pt x="139" y="2761"/>
                    </a:lnTo>
                    <a:lnTo>
                      <a:pt x="157" y="2761"/>
                    </a:lnTo>
                    <a:lnTo>
                      <a:pt x="157" y="2733"/>
                    </a:lnTo>
                    <a:lnTo>
                      <a:pt x="167" y="2733"/>
                    </a:lnTo>
                    <a:lnTo>
                      <a:pt x="167" y="2715"/>
                    </a:lnTo>
                    <a:lnTo>
                      <a:pt x="185" y="2715"/>
                    </a:lnTo>
                    <a:lnTo>
                      <a:pt x="185" y="2705"/>
                    </a:lnTo>
                    <a:lnTo>
                      <a:pt x="204" y="2705"/>
                    </a:lnTo>
                    <a:lnTo>
                      <a:pt x="204" y="2668"/>
                    </a:lnTo>
                    <a:lnTo>
                      <a:pt x="213" y="2668"/>
                    </a:lnTo>
                    <a:lnTo>
                      <a:pt x="213" y="2659"/>
                    </a:lnTo>
                    <a:lnTo>
                      <a:pt x="232" y="2659"/>
                    </a:lnTo>
                    <a:lnTo>
                      <a:pt x="232" y="2641"/>
                    </a:lnTo>
                    <a:lnTo>
                      <a:pt x="250" y="2641"/>
                    </a:lnTo>
                    <a:lnTo>
                      <a:pt x="250" y="2622"/>
                    </a:lnTo>
                    <a:lnTo>
                      <a:pt x="259" y="2622"/>
                    </a:lnTo>
                    <a:lnTo>
                      <a:pt x="259" y="2594"/>
                    </a:lnTo>
                    <a:lnTo>
                      <a:pt x="278" y="2594"/>
                    </a:lnTo>
                    <a:lnTo>
                      <a:pt x="278" y="2576"/>
                    </a:lnTo>
                    <a:lnTo>
                      <a:pt x="296" y="2576"/>
                    </a:lnTo>
                    <a:lnTo>
                      <a:pt x="296" y="2567"/>
                    </a:lnTo>
                    <a:lnTo>
                      <a:pt x="306" y="2567"/>
                    </a:lnTo>
                    <a:lnTo>
                      <a:pt x="306" y="2530"/>
                    </a:lnTo>
                    <a:lnTo>
                      <a:pt x="324" y="2530"/>
                    </a:lnTo>
                    <a:lnTo>
                      <a:pt x="324" y="2520"/>
                    </a:lnTo>
                    <a:lnTo>
                      <a:pt x="343" y="2520"/>
                    </a:lnTo>
                    <a:lnTo>
                      <a:pt x="343" y="2502"/>
                    </a:lnTo>
                    <a:lnTo>
                      <a:pt x="352" y="2502"/>
                    </a:lnTo>
                    <a:lnTo>
                      <a:pt x="352" y="2483"/>
                    </a:lnTo>
                    <a:lnTo>
                      <a:pt x="371" y="2483"/>
                    </a:lnTo>
                    <a:lnTo>
                      <a:pt x="371" y="2474"/>
                    </a:lnTo>
                    <a:lnTo>
                      <a:pt x="389" y="2474"/>
                    </a:lnTo>
                    <a:lnTo>
                      <a:pt x="389" y="2455"/>
                    </a:lnTo>
                    <a:lnTo>
                      <a:pt x="398" y="2455"/>
                    </a:lnTo>
                    <a:lnTo>
                      <a:pt x="398" y="2428"/>
                    </a:lnTo>
                    <a:lnTo>
                      <a:pt x="417" y="2428"/>
                    </a:lnTo>
                    <a:lnTo>
                      <a:pt x="417" y="2409"/>
                    </a:lnTo>
                    <a:lnTo>
                      <a:pt x="435" y="2409"/>
                    </a:lnTo>
                    <a:lnTo>
                      <a:pt x="435" y="2391"/>
                    </a:lnTo>
                    <a:lnTo>
                      <a:pt x="445" y="2391"/>
                    </a:lnTo>
                    <a:lnTo>
                      <a:pt x="445" y="2381"/>
                    </a:lnTo>
                    <a:lnTo>
                      <a:pt x="463" y="2381"/>
                    </a:lnTo>
                    <a:lnTo>
                      <a:pt x="463" y="2363"/>
                    </a:lnTo>
                    <a:lnTo>
                      <a:pt x="482" y="2363"/>
                    </a:lnTo>
                    <a:lnTo>
                      <a:pt x="482" y="2344"/>
                    </a:lnTo>
                    <a:lnTo>
                      <a:pt x="491" y="2344"/>
                    </a:lnTo>
                    <a:lnTo>
                      <a:pt x="491" y="2316"/>
                    </a:lnTo>
                    <a:lnTo>
                      <a:pt x="509" y="2316"/>
                    </a:lnTo>
                    <a:lnTo>
                      <a:pt x="509" y="2298"/>
                    </a:lnTo>
                    <a:lnTo>
                      <a:pt x="528" y="2298"/>
                    </a:lnTo>
                    <a:lnTo>
                      <a:pt x="528" y="2289"/>
                    </a:lnTo>
                    <a:lnTo>
                      <a:pt x="537" y="2289"/>
                    </a:lnTo>
                    <a:lnTo>
                      <a:pt x="537" y="2270"/>
                    </a:lnTo>
                    <a:lnTo>
                      <a:pt x="556" y="2270"/>
                    </a:lnTo>
                    <a:lnTo>
                      <a:pt x="556" y="2252"/>
                    </a:lnTo>
                    <a:lnTo>
                      <a:pt x="574" y="2252"/>
                    </a:lnTo>
                    <a:lnTo>
                      <a:pt x="574" y="2242"/>
                    </a:lnTo>
                    <a:lnTo>
                      <a:pt x="584" y="2242"/>
                    </a:lnTo>
                    <a:lnTo>
                      <a:pt x="584" y="2224"/>
                    </a:lnTo>
                    <a:lnTo>
                      <a:pt x="602" y="2224"/>
                    </a:lnTo>
                    <a:lnTo>
                      <a:pt x="602" y="2205"/>
                    </a:lnTo>
                    <a:lnTo>
                      <a:pt x="621" y="2205"/>
                    </a:lnTo>
                    <a:lnTo>
                      <a:pt x="621" y="2196"/>
                    </a:lnTo>
                    <a:lnTo>
                      <a:pt x="630" y="2196"/>
                    </a:lnTo>
                    <a:lnTo>
                      <a:pt x="630" y="2178"/>
                    </a:lnTo>
                    <a:lnTo>
                      <a:pt x="648" y="2178"/>
                    </a:lnTo>
                    <a:lnTo>
                      <a:pt x="648" y="2159"/>
                    </a:lnTo>
                    <a:lnTo>
                      <a:pt x="667" y="2159"/>
                    </a:lnTo>
                    <a:lnTo>
                      <a:pt x="667" y="2150"/>
                    </a:lnTo>
                    <a:lnTo>
                      <a:pt x="676" y="2150"/>
                    </a:lnTo>
                    <a:lnTo>
                      <a:pt x="676" y="2131"/>
                    </a:lnTo>
                    <a:lnTo>
                      <a:pt x="695" y="2131"/>
                    </a:lnTo>
                    <a:lnTo>
                      <a:pt x="695" y="2113"/>
                    </a:lnTo>
                    <a:lnTo>
                      <a:pt x="713" y="2113"/>
                    </a:lnTo>
                    <a:lnTo>
                      <a:pt x="713" y="2103"/>
                    </a:lnTo>
                    <a:lnTo>
                      <a:pt x="722" y="2103"/>
                    </a:lnTo>
                    <a:lnTo>
                      <a:pt x="722" y="2085"/>
                    </a:lnTo>
                    <a:lnTo>
                      <a:pt x="741" y="2085"/>
                    </a:lnTo>
                    <a:lnTo>
                      <a:pt x="741" y="2066"/>
                    </a:lnTo>
                    <a:lnTo>
                      <a:pt x="769" y="2066"/>
                    </a:lnTo>
                    <a:lnTo>
                      <a:pt x="769" y="2057"/>
                    </a:lnTo>
                    <a:lnTo>
                      <a:pt x="787" y="2057"/>
                    </a:lnTo>
                    <a:lnTo>
                      <a:pt x="787" y="2039"/>
                    </a:lnTo>
                    <a:lnTo>
                      <a:pt x="806" y="2039"/>
                    </a:lnTo>
                    <a:lnTo>
                      <a:pt x="806" y="2020"/>
                    </a:lnTo>
                    <a:lnTo>
                      <a:pt x="815" y="2020"/>
                    </a:lnTo>
                    <a:lnTo>
                      <a:pt x="815" y="2011"/>
                    </a:lnTo>
                    <a:lnTo>
                      <a:pt x="834" y="2011"/>
                    </a:lnTo>
                    <a:lnTo>
                      <a:pt x="834" y="1992"/>
                    </a:lnTo>
                    <a:lnTo>
                      <a:pt x="852" y="1992"/>
                    </a:lnTo>
                    <a:lnTo>
                      <a:pt x="852" y="1974"/>
                    </a:lnTo>
                    <a:lnTo>
                      <a:pt x="861" y="1974"/>
                    </a:lnTo>
                    <a:lnTo>
                      <a:pt x="861" y="1964"/>
                    </a:lnTo>
                    <a:lnTo>
                      <a:pt x="880" y="1964"/>
                    </a:lnTo>
                    <a:lnTo>
                      <a:pt x="880" y="1946"/>
                    </a:lnTo>
                    <a:lnTo>
                      <a:pt x="898" y="1946"/>
                    </a:lnTo>
                    <a:lnTo>
                      <a:pt x="898" y="1927"/>
                    </a:lnTo>
                    <a:lnTo>
                      <a:pt x="926" y="1927"/>
                    </a:lnTo>
                    <a:lnTo>
                      <a:pt x="926" y="1918"/>
                    </a:lnTo>
                    <a:lnTo>
                      <a:pt x="945" y="1918"/>
                    </a:lnTo>
                    <a:lnTo>
                      <a:pt x="945" y="1900"/>
                    </a:lnTo>
                    <a:lnTo>
                      <a:pt x="954" y="1900"/>
                    </a:lnTo>
                    <a:lnTo>
                      <a:pt x="954" y="1881"/>
                    </a:lnTo>
                    <a:lnTo>
                      <a:pt x="973" y="1881"/>
                    </a:lnTo>
                    <a:lnTo>
                      <a:pt x="973" y="1872"/>
                    </a:lnTo>
                    <a:lnTo>
                      <a:pt x="1000" y="1872"/>
                    </a:lnTo>
                    <a:lnTo>
                      <a:pt x="1000" y="1853"/>
                    </a:lnTo>
                    <a:lnTo>
                      <a:pt x="1019" y="1853"/>
                    </a:lnTo>
                    <a:lnTo>
                      <a:pt x="1019" y="1835"/>
                    </a:lnTo>
                    <a:lnTo>
                      <a:pt x="1037" y="1835"/>
                    </a:lnTo>
                    <a:lnTo>
                      <a:pt x="1037" y="1826"/>
                    </a:lnTo>
                    <a:lnTo>
                      <a:pt x="1047" y="1826"/>
                    </a:lnTo>
                    <a:lnTo>
                      <a:pt x="1047" y="1807"/>
                    </a:lnTo>
                    <a:lnTo>
                      <a:pt x="1084" y="1807"/>
                    </a:lnTo>
                    <a:lnTo>
                      <a:pt x="1084" y="1789"/>
                    </a:lnTo>
                    <a:lnTo>
                      <a:pt x="1093" y="1789"/>
                    </a:lnTo>
                    <a:lnTo>
                      <a:pt x="1093" y="1779"/>
                    </a:lnTo>
                    <a:lnTo>
                      <a:pt x="1112" y="1779"/>
                    </a:lnTo>
                    <a:lnTo>
                      <a:pt x="1112" y="1761"/>
                    </a:lnTo>
                    <a:lnTo>
                      <a:pt x="1130" y="1761"/>
                    </a:lnTo>
                    <a:lnTo>
                      <a:pt x="1130" y="1742"/>
                    </a:lnTo>
                    <a:lnTo>
                      <a:pt x="1158" y="1742"/>
                    </a:lnTo>
                    <a:lnTo>
                      <a:pt x="1158" y="1733"/>
                    </a:lnTo>
                    <a:lnTo>
                      <a:pt x="1176" y="1733"/>
                    </a:lnTo>
                    <a:lnTo>
                      <a:pt x="1176" y="1714"/>
                    </a:lnTo>
                    <a:lnTo>
                      <a:pt x="1186" y="1714"/>
                    </a:lnTo>
                    <a:lnTo>
                      <a:pt x="1186" y="1696"/>
                    </a:lnTo>
                    <a:lnTo>
                      <a:pt x="1223" y="1696"/>
                    </a:lnTo>
                    <a:lnTo>
                      <a:pt x="1223" y="1687"/>
                    </a:lnTo>
                    <a:lnTo>
                      <a:pt x="1232" y="1687"/>
                    </a:lnTo>
                    <a:lnTo>
                      <a:pt x="1232" y="1668"/>
                    </a:lnTo>
                    <a:lnTo>
                      <a:pt x="1269" y="1668"/>
                    </a:lnTo>
                    <a:lnTo>
                      <a:pt x="1269" y="1650"/>
                    </a:lnTo>
                    <a:lnTo>
                      <a:pt x="1278" y="1650"/>
                    </a:lnTo>
                    <a:lnTo>
                      <a:pt x="1278" y="1640"/>
                    </a:lnTo>
                    <a:lnTo>
                      <a:pt x="1315" y="1640"/>
                    </a:lnTo>
                    <a:lnTo>
                      <a:pt x="1315" y="1622"/>
                    </a:lnTo>
                    <a:lnTo>
                      <a:pt x="1325" y="1622"/>
                    </a:lnTo>
                    <a:lnTo>
                      <a:pt x="1325" y="1603"/>
                    </a:lnTo>
                    <a:lnTo>
                      <a:pt x="1362" y="1603"/>
                    </a:lnTo>
                    <a:lnTo>
                      <a:pt x="1362" y="1594"/>
                    </a:lnTo>
                    <a:lnTo>
                      <a:pt x="1371" y="1594"/>
                    </a:lnTo>
                    <a:lnTo>
                      <a:pt x="1371" y="1575"/>
                    </a:lnTo>
                    <a:lnTo>
                      <a:pt x="1389" y="1575"/>
                    </a:lnTo>
                    <a:lnTo>
                      <a:pt x="1389" y="1557"/>
                    </a:lnTo>
                    <a:lnTo>
                      <a:pt x="1417" y="1557"/>
                    </a:lnTo>
                    <a:lnTo>
                      <a:pt x="1417" y="1548"/>
                    </a:lnTo>
                    <a:lnTo>
                      <a:pt x="1454" y="1548"/>
                    </a:lnTo>
                    <a:lnTo>
                      <a:pt x="1454" y="1529"/>
                    </a:lnTo>
                    <a:lnTo>
                      <a:pt x="1463" y="1529"/>
                    </a:lnTo>
                    <a:lnTo>
                      <a:pt x="1463" y="1511"/>
                    </a:lnTo>
                    <a:lnTo>
                      <a:pt x="1501" y="1511"/>
                    </a:lnTo>
                    <a:lnTo>
                      <a:pt x="1501" y="1501"/>
                    </a:lnTo>
                    <a:lnTo>
                      <a:pt x="1510" y="1501"/>
                    </a:lnTo>
                    <a:lnTo>
                      <a:pt x="1510" y="1483"/>
                    </a:lnTo>
                    <a:lnTo>
                      <a:pt x="1547" y="1483"/>
                    </a:lnTo>
                    <a:lnTo>
                      <a:pt x="1547" y="1464"/>
                    </a:lnTo>
                    <a:lnTo>
                      <a:pt x="1575" y="1464"/>
                    </a:lnTo>
                    <a:lnTo>
                      <a:pt x="1575" y="1455"/>
                    </a:lnTo>
                    <a:lnTo>
                      <a:pt x="1593" y="1455"/>
                    </a:lnTo>
                    <a:lnTo>
                      <a:pt x="1593" y="1437"/>
                    </a:lnTo>
                    <a:lnTo>
                      <a:pt x="1621" y="1437"/>
                    </a:lnTo>
                    <a:lnTo>
                      <a:pt x="1621" y="1418"/>
                    </a:lnTo>
                    <a:lnTo>
                      <a:pt x="1649" y="1418"/>
                    </a:lnTo>
                    <a:lnTo>
                      <a:pt x="1649" y="1409"/>
                    </a:lnTo>
                    <a:lnTo>
                      <a:pt x="1667" y="1409"/>
                    </a:lnTo>
                    <a:lnTo>
                      <a:pt x="1667" y="1390"/>
                    </a:lnTo>
                    <a:lnTo>
                      <a:pt x="1649" y="1390"/>
                    </a:lnTo>
                    <a:lnTo>
                      <a:pt x="1649" y="1140"/>
                    </a:lnTo>
                    <a:lnTo>
                      <a:pt x="1667" y="1140"/>
                    </a:lnTo>
                    <a:lnTo>
                      <a:pt x="1667" y="1020"/>
                    </a:lnTo>
                    <a:lnTo>
                      <a:pt x="1686" y="1020"/>
                    </a:lnTo>
                    <a:lnTo>
                      <a:pt x="1686" y="955"/>
                    </a:lnTo>
                    <a:lnTo>
                      <a:pt x="1695" y="955"/>
                    </a:lnTo>
                    <a:lnTo>
                      <a:pt x="1695" y="899"/>
                    </a:lnTo>
                    <a:lnTo>
                      <a:pt x="1714" y="899"/>
                    </a:lnTo>
                    <a:lnTo>
                      <a:pt x="1714" y="853"/>
                    </a:lnTo>
                    <a:lnTo>
                      <a:pt x="1732" y="853"/>
                    </a:lnTo>
                    <a:lnTo>
                      <a:pt x="1732" y="807"/>
                    </a:lnTo>
                    <a:lnTo>
                      <a:pt x="1741" y="807"/>
                    </a:lnTo>
                    <a:lnTo>
                      <a:pt x="1741" y="760"/>
                    </a:lnTo>
                    <a:lnTo>
                      <a:pt x="1760" y="760"/>
                    </a:lnTo>
                    <a:lnTo>
                      <a:pt x="1760" y="723"/>
                    </a:lnTo>
                    <a:lnTo>
                      <a:pt x="1778" y="723"/>
                    </a:lnTo>
                    <a:lnTo>
                      <a:pt x="1778" y="696"/>
                    </a:lnTo>
                    <a:lnTo>
                      <a:pt x="1788" y="696"/>
                    </a:lnTo>
                    <a:lnTo>
                      <a:pt x="1788" y="668"/>
                    </a:lnTo>
                    <a:lnTo>
                      <a:pt x="1806" y="668"/>
                    </a:lnTo>
                    <a:lnTo>
                      <a:pt x="1806" y="631"/>
                    </a:lnTo>
                    <a:lnTo>
                      <a:pt x="1825" y="631"/>
                    </a:lnTo>
                    <a:lnTo>
                      <a:pt x="1825" y="621"/>
                    </a:lnTo>
                    <a:lnTo>
                      <a:pt x="1834" y="621"/>
                    </a:lnTo>
                    <a:lnTo>
                      <a:pt x="1834" y="584"/>
                    </a:lnTo>
                    <a:lnTo>
                      <a:pt x="1853" y="584"/>
                    </a:lnTo>
                    <a:lnTo>
                      <a:pt x="1853" y="575"/>
                    </a:lnTo>
                    <a:lnTo>
                      <a:pt x="1871" y="575"/>
                    </a:lnTo>
                    <a:lnTo>
                      <a:pt x="1871" y="538"/>
                    </a:lnTo>
                    <a:lnTo>
                      <a:pt x="1880" y="538"/>
                    </a:lnTo>
                    <a:lnTo>
                      <a:pt x="1880" y="529"/>
                    </a:lnTo>
                    <a:lnTo>
                      <a:pt x="1899" y="529"/>
                    </a:lnTo>
                    <a:lnTo>
                      <a:pt x="1899" y="492"/>
                    </a:lnTo>
                    <a:lnTo>
                      <a:pt x="1917" y="492"/>
                    </a:lnTo>
                    <a:lnTo>
                      <a:pt x="1917" y="482"/>
                    </a:lnTo>
                    <a:lnTo>
                      <a:pt x="1927" y="482"/>
                    </a:lnTo>
                    <a:lnTo>
                      <a:pt x="1927" y="464"/>
                    </a:lnTo>
                    <a:lnTo>
                      <a:pt x="1945" y="464"/>
                    </a:lnTo>
                    <a:lnTo>
                      <a:pt x="1945" y="445"/>
                    </a:lnTo>
                    <a:lnTo>
                      <a:pt x="1964" y="445"/>
                    </a:lnTo>
                    <a:lnTo>
                      <a:pt x="1964" y="418"/>
                    </a:lnTo>
                    <a:lnTo>
                      <a:pt x="1973" y="418"/>
                    </a:lnTo>
                    <a:lnTo>
                      <a:pt x="1973" y="399"/>
                    </a:lnTo>
                    <a:lnTo>
                      <a:pt x="1991" y="399"/>
                    </a:lnTo>
                    <a:lnTo>
                      <a:pt x="1991" y="390"/>
                    </a:lnTo>
                    <a:lnTo>
                      <a:pt x="2010" y="390"/>
                    </a:lnTo>
                    <a:lnTo>
                      <a:pt x="2010" y="371"/>
                    </a:lnTo>
                    <a:lnTo>
                      <a:pt x="2019" y="371"/>
                    </a:lnTo>
                    <a:lnTo>
                      <a:pt x="2019" y="353"/>
                    </a:lnTo>
                    <a:lnTo>
                      <a:pt x="2038" y="353"/>
                    </a:lnTo>
                    <a:lnTo>
                      <a:pt x="2038" y="344"/>
                    </a:lnTo>
                    <a:lnTo>
                      <a:pt x="2056" y="344"/>
                    </a:lnTo>
                    <a:lnTo>
                      <a:pt x="2056" y="325"/>
                    </a:lnTo>
                    <a:lnTo>
                      <a:pt x="2066" y="325"/>
                    </a:lnTo>
                    <a:lnTo>
                      <a:pt x="2066" y="307"/>
                    </a:lnTo>
                    <a:lnTo>
                      <a:pt x="2103" y="307"/>
                    </a:lnTo>
                    <a:lnTo>
                      <a:pt x="2103" y="297"/>
                    </a:lnTo>
                    <a:lnTo>
                      <a:pt x="2112" y="297"/>
                    </a:lnTo>
                    <a:lnTo>
                      <a:pt x="2112" y="279"/>
                    </a:lnTo>
                    <a:lnTo>
                      <a:pt x="2130" y="279"/>
                    </a:lnTo>
                    <a:lnTo>
                      <a:pt x="2130" y="260"/>
                    </a:lnTo>
                    <a:lnTo>
                      <a:pt x="2149" y="260"/>
                    </a:lnTo>
                    <a:lnTo>
                      <a:pt x="2149" y="251"/>
                    </a:lnTo>
                    <a:lnTo>
                      <a:pt x="2158" y="251"/>
                    </a:lnTo>
                    <a:lnTo>
                      <a:pt x="2158" y="232"/>
                    </a:lnTo>
                    <a:lnTo>
                      <a:pt x="2195" y="232"/>
                    </a:lnTo>
                    <a:lnTo>
                      <a:pt x="2195" y="214"/>
                    </a:lnTo>
                    <a:lnTo>
                      <a:pt x="2204" y="214"/>
                    </a:lnTo>
                    <a:lnTo>
                      <a:pt x="2204" y="205"/>
                    </a:lnTo>
                    <a:lnTo>
                      <a:pt x="2242" y="205"/>
                    </a:lnTo>
                    <a:lnTo>
                      <a:pt x="2242" y="186"/>
                    </a:lnTo>
                    <a:lnTo>
                      <a:pt x="2269" y="186"/>
                    </a:lnTo>
                    <a:lnTo>
                      <a:pt x="2269" y="168"/>
                    </a:lnTo>
                    <a:lnTo>
                      <a:pt x="2288" y="168"/>
                    </a:lnTo>
                    <a:lnTo>
                      <a:pt x="2288" y="158"/>
                    </a:lnTo>
                    <a:lnTo>
                      <a:pt x="2316" y="158"/>
                    </a:lnTo>
                    <a:lnTo>
                      <a:pt x="2316" y="140"/>
                    </a:lnTo>
                    <a:lnTo>
                      <a:pt x="2343" y="140"/>
                    </a:lnTo>
                    <a:lnTo>
                      <a:pt x="2343" y="121"/>
                    </a:lnTo>
                    <a:lnTo>
                      <a:pt x="2380" y="121"/>
                    </a:lnTo>
                    <a:lnTo>
                      <a:pt x="2380" y="112"/>
                    </a:lnTo>
                    <a:lnTo>
                      <a:pt x="2427" y="112"/>
                    </a:lnTo>
                    <a:lnTo>
                      <a:pt x="2427" y="93"/>
                    </a:lnTo>
                    <a:lnTo>
                      <a:pt x="2455" y="93"/>
                    </a:lnTo>
                    <a:lnTo>
                      <a:pt x="2455" y="75"/>
                    </a:lnTo>
                    <a:lnTo>
                      <a:pt x="2482" y="75"/>
                    </a:lnTo>
                    <a:lnTo>
                      <a:pt x="2482" y="66"/>
                    </a:lnTo>
                    <a:lnTo>
                      <a:pt x="2547" y="66"/>
                    </a:lnTo>
                    <a:lnTo>
                      <a:pt x="2547" y="47"/>
                    </a:lnTo>
                    <a:lnTo>
                      <a:pt x="2594" y="47"/>
                    </a:lnTo>
                    <a:lnTo>
                      <a:pt x="2594" y="29"/>
                    </a:lnTo>
                    <a:lnTo>
                      <a:pt x="2658" y="29"/>
                    </a:lnTo>
                    <a:lnTo>
                      <a:pt x="2658" y="19"/>
                    </a:lnTo>
                    <a:lnTo>
                      <a:pt x="2751" y="19"/>
                    </a:lnTo>
                    <a:lnTo>
                      <a:pt x="2751" y="1"/>
                    </a:lnTo>
                    <a:lnTo>
                      <a:pt x="3131" y="1"/>
                    </a:lnTo>
                    <a:lnTo>
                      <a:pt x="3131" y="19"/>
                    </a:lnTo>
                    <a:lnTo>
                      <a:pt x="3223" y="19"/>
                    </a:lnTo>
                    <a:lnTo>
                      <a:pt x="3223" y="29"/>
                    </a:lnTo>
                    <a:lnTo>
                      <a:pt x="3288" y="29"/>
                    </a:lnTo>
                    <a:lnTo>
                      <a:pt x="3288" y="47"/>
                    </a:lnTo>
                    <a:lnTo>
                      <a:pt x="3353" y="47"/>
                    </a:lnTo>
                    <a:lnTo>
                      <a:pt x="3353" y="66"/>
                    </a:lnTo>
                    <a:lnTo>
                      <a:pt x="3399" y="66"/>
                    </a:lnTo>
                    <a:lnTo>
                      <a:pt x="3399" y="75"/>
                    </a:lnTo>
                    <a:lnTo>
                      <a:pt x="3446" y="75"/>
                    </a:lnTo>
                    <a:lnTo>
                      <a:pt x="3446" y="93"/>
                    </a:lnTo>
                    <a:lnTo>
                      <a:pt x="3473" y="93"/>
                    </a:lnTo>
                    <a:lnTo>
                      <a:pt x="3473" y="112"/>
                    </a:lnTo>
                    <a:lnTo>
                      <a:pt x="3501" y="112"/>
                    </a:lnTo>
                    <a:lnTo>
                      <a:pt x="3501" y="121"/>
                    </a:lnTo>
                    <a:lnTo>
                      <a:pt x="3538" y="121"/>
                    </a:lnTo>
                    <a:lnTo>
                      <a:pt x="3538" y="140"/>
                    </a:lnTo>
                    <a:lnTo>
                      <a:pt x="3566" y="140"/>
                    </a:lnTo>
                    <a:lnTo>
                      <a:pt x="3566" y="158"/>
                    </a:lnTo>
                    <a:lnTo>
                      <a:pt x="3594" y="158"/>
                    </a:lnTo>
                    <a:lnTo>
                      <a:pt x="3594" y="168"/>
                    </a:lnTo>
                    <a:lnTo>
                      <a:pt x="3631" y="168"/>
                    </a:lnTo>
                    <a:lnTo>
                      <a:pt x="3631" y="186"/>
                    </a:lnTo>
                    <a:lnTo>
                      <a:pt x="3640" y="186"/>
                    </a:lnTo>
                    <a:lnTo>
                      <a:pt x="3640" y="205"/>
                    </a:lnTo>
                    <a:lnTo>
                      <a:pt x="3677" y="205"/>
                    </a:lnTo>
                    <a:lnTo>
                      <a:pt x="3677" y="214"/>
                    </a:lnTo>
                    <a:lnTo>
                      <a:pt x="3686" y="214"/>
                    </a:lnTo>
                    <a:lnTo>
                      <a:pt x="3686" y="232"/>
                    </a:lnTo>
                    <a:lnTo>
                      <a:pt x="3724" y="232"/>
                    </a:lnTo>
                    <a:lnTo>
                      <a:pt x="3724" y="251"/>
                    </a:lnTo>
                    <a:lnTo>
                      <a:pt x="3733" y="251"/>
                    </a:lnTo>
                    <a:lnTo>
                      <a:pt x="3733" y="260"/>
                    </a:lnTo>
                    <a:lnTo>
                      <a:pt x="3751" y="260"/>
                    </a:lnTo>
                    <a:lnTo>
                      <a:pt x="3751" y="279"/>
                    </a:lnTo>
                    <a:lnTo>
                      <a:pt x="3779" y="279"/>
                    </a:lnTo>
                    <a:lnTo>
                      <a:pt x="3779" y="297"/>
                    </a:lnTo>
                    <a:lnTo>
                      <a:pt x="3798" y="297"/>
                    </a:lnTo>
                    <a:lnTo>
                      <a:pt x="3798" y="307"/>
                    </a:lnTo>
                    <a:lnTo>
                      <a:pt x="3816" y="307"/>
                    </a:lnTo>
                    <a:lnTo>
                      <a:pt x="3816" y="325"/>
                    </a:lnTo>
                    <a:lnTo>
                      <a:pt x="3825" y="325"/>
                    </a:lnTo>
                    <a:lnTo>
                      <a:pt x="3825" y="344"/>
                    </a:lnTo>
                    <a:lnTo>
                      <a:pt x="3844" y="344"/>
                    </a:lnTo>
                    <a:lnTo>
                      <a:pt x="3844" y="353"/>
                    </a:lnTo>
                    <a:lnTo>
                      <a:pt x="3862" y="353"/>
                    </a:lnTo>
                    <a:lnTo>
                      <a:pt x="3862" y="371"/>
                    </a:lnTo>
                    <a:lnTo>
                      <a:pt x="3872" y="371"/>
                    </a:lnTo>
                    <a:lnTo>
                      <a:pt x="3872" y="390"/>
                    </a:lnTo>
                    <a:lnTo>
                      <a:pt x="3890" y="390"/>
                    </a:lnTo>
                    <a:lnTo>
                      <a:pt x="3890" y="399"/>
                    </a:lnTo>
                    <a:lnTo>
                      <a:pt x="3909" y="399"/>
                    </a:lnTo>
                    <a:lnTo>
                      <a:pt x="3909" y="418"/>
                    </a:lnTo>
                    <a:lnTo>
                      <a:pt x="3918" y="418"/>
                    </a:lnTo>
                    <a:lnTo>
                      <a:pt x="3918" y="436"/>
                    </a:lnTo>
                    <a:lnTo>
                      <a:pt x="3937" y="436"/>
                    </a:lnTo>
                    <a:lnTo>
                      <a:pt x="3937" y="445"/>
                    </a:lnTo>
                    <a:lnTo>
                      <a:pt x="3955" y="445"/>
                    </a:lnTo>
                    <a:lnTo>
                      <a:pt x="3955" y="464"/>
                    </a:lnTo>
                    <a:lnTo>
                      <a:pt x="3964" y="464"/>
                    </a:lnTo>
                    <a:lnTo>
                      <a:pt x="3964" y="492"/>
                    </a:lnTo>
                    <a:lnTo>
                      <a:pt x="3983" y="492"/>
                    </a:lnTo>
                    <a:lnTo>
                      <a:pt x="3983" y="510"/>
                    </a:lnTo>
                    <a:lnTo>
                      <a:pt x="4001" y="510"/>
                    </a:lnTo>
                    <a:lnTo>
                      <a:pt x="4001" y="529"/>
                    </a:lnTo>
                    <a:lnTo>
                      <a:pt x="4011" y="529"/>
                    </a:lnTo>
                    <a:lnTo>
                      <a:pt x="4011" y="538"/>
                    </a:lnTo>
                    <a:lnTo>
                      <a:pt x="4029" y="538"/>
                    </a:lnTo>
                    <a:lnTo>
                      <a:pt x="4029" y="575"/>
                    </a:lnTo>
                    <a:lnTo>
                      <a:pt x="4048" y="575"/>
                    </a:lnTo>
                    <a:lnTo>
                      <a:pt x="4048" y="603"/>
                    </a:lnTo>
                    <a:lnTo>
                      <a:pt x="4057" y="603"/>
                    </a:lnTo>
                    <a:lnTo>
                      <a:pt x="4057" y="621"/>
                    </a:lnTo>
                    <a:lnTo>
                      <a:pt x="4076" y="621"/>
                    </a:lnTo>
                    <a:lnTo>
                      <a:pt x="4076" y="649"/>
                    </a:lnTo>
                    <a:lnTo>
                      <a:pt x="4094" y="649"/>
                    </a:lnTo>
                    <a:lnTo>
                      <a:pt x="4094" y="677"/>
                    </a:lnTo>
                    <a:lnTo>
                      <a:pt x="4103" y="677"/>
                    </a:lnTo>
                    <a:lnTo>
                      <a:pt x="4103" y="714"/>
                    </a:lnTo>
                    <a:lnTo>
                      <a:pt x="4122" y="714"/>
                    </a:lnTo>
                    <a:lnTo>
                      <a:pt x="4122" y="742"/>
                    </a:lnTo>
                    <a:lnTo>
                      <a:pt x="4140" y="742"/>
                    </a:lnTo>
                    <a:lnTo>
                      <a:pt x="4140" y="770"/>
                    </a:lnTo>
                    <a:lnTo>
                      <a:pt x="4150" y="770"/>
                    </a:lnTo>
                    <a:lnTo>
                      <a:pt x="4150" y="807"/>
                    </a:lnTo>
                    <a:lnTo>
                      <a:pt x="4168" y="807"/>
                    </a:lnTo>
                    <a:lnTo>
                      <a:pt x="4168" y="853"/>
                    </a:lnTo>
                    <a:lnTo>
                      <a:pt x="4187" y="853"/>
                    </a:lnTo>
                    <a:lnTo>
                      <a:pt x="4187" y="899"/>
                    </a:lnTo>
                    <a:lnTo>
                      <a:pt x="4196" y="899"/>
                    </a:lnTo>
                    <a:lnTo>
                      <a:pt x="4196" y="946"/>
                    </a:lnTo>
                    <a:lnTo>
                      <a:pt x="4214" y="946"/>
                    </a:lnTo>
                    <a:lnTo>
                      <a:pt x="4214" y="1001"/>
                    </a:lnTo>
                    <a:lnTo>
                      <a:pt x="4233" y="1001"/>
                    </a:lnTo>
                    <a:lnTo>
                      <a:pt x="4233" y="1085"/>
                    </a:lnTo>
                    <a:lnTo>
                      <a:pt x="4242" y="1085"/>
                    </a:lnTo>
                    <a:lnTo>
                      <a:pt x="4242" y="1140"/>
                    </a:lnTo>
                    <a:lnTo>
                      <a:pt x="4261" y="1140"/>
                    </a:lnTo>
                    <a:lnTo>
                      <a:pt x="4261" y="1112"/>
                    </a:lnTo>
                    <a:lnTo>
                      <a:pt x="4279" y="1112"/>
                    </a:lnTo>
                    <a:lnTo>
                      <a:pt x="4279" y="1094"/>
                    </a:lnTo>
                    <a:lnTo>
                      <a:pt x="4289" y="1094"/>
                    </a:lnTo>
                    <a:lnTo>
                      <a:pt x="4289" y="1085"/>
                    </a:lnTo>
                    <a:lnTo>
                      <a:pt x="4307" y="1085"/>
                    </a:lnTo>
                    <a:lnTo>
                      <a:pt x="4307" y="1066"/>
                    </a:lnTo>
                    <a:lnTo>
                      <a:pt x="4326" y="1066"/>
                    </a:lnTo>
                    <a:lnTo>
                      <a:pt x="4326" y="1048"/>
                    </a:lnTo>
                    <a:lnTo>
                      <a:pt x="4335" y="1048"/>
                    </a:lnTo>
                    <a:lnTo>
                      <a:pt x="4335" y="1038"/>
                    </a:lnTo>
                    <a:lnTo>
                      <a:pt x="4353" y="1038"/>
                    </a:lnTo>
                    <a:lnTo>
                      <a:pt x="4353" y="1020"/>
                    </a:lnTo>
                    <a:lnTo>
                      <a:pt x="4372" y="1020"/>
                    </a:lnTo>
                    <a:lnTo>
                      <a:pt x="4372" y="1001"/>
                    </a:lnTo>
                    <a:lnTo>
                      <a:pt x="4381" y="1001"/>
                    </a:lnTo>
                    <a:lnTo>
                      <a:pt x="4381" y="992"/>
                    </a:lnTo>
                    <a:lnTo>
                      <a:pt x="4400" y="992"/>
                    </a:lnTo>
                    <a:lnTo>
                      <a:pt x="4400" y="973"/>
                    </a:lnTo>
                    <a:lnTo>
                      <a:pt x="4418" y="973"/>
                    </a:lnTo>
                    <a:lnTo>
                      <a:pt x="4418" y="955"/>
                    </a:lnTo>
                    <a:lnTo>
                      <a:pt x="4428" y="955"/>
                    </a:lnTo>
                    <a:lnTo>
                      <a:pt x="4428" y="946"/>
                    </a:lnTo>
                    <a:lnTo>
                      <a:pt x="4465" y="946"/>
                    </a:lnTo>
                    <a:lnTo>
                      <a:pt x="4465" y="927"/>
                    </a:lnTo>
                    <a:lnTo>
                      <a:pt x="4474" y="927"/>
                    </a:lnTo>
                    <a:lnTo>
                      <a:pt x="4474" y="909"/>
                    </a:lnTo>
                    <a:lnTo>
                      <a:pt x="4511" y="909"/>
                    </a:lnTo>
                    <a:lnTo>
                      <a:pt x="4511" y="899"/>
                    </a:lnTo>
                    <a:lnTo>
                      <a:pt x="4520" y="899"/>
                    </a:lnTo>
                    <a:lnTo>
                      <a:pt x="4520" y="881"/>
                    </a:lnTo>
                    <a:lnTo>
                      <a:pt x="4557" y="881"/>
                    </a:lnTo>
                    <a:lnTo>
                      <a:pt x="4557" y="862"/>
                    </a:lnTo>
                    <a:lnTo>
                      <a:pt x="4566" y="862"/>
                    </a:lnTo>
                    <a:lnTo>
                      <a:pt x="4566" y="853"/>
                    </a:lnTo>
                    <a:lnTo>
                      <a:pt x="4603" y="853"/>
                    </a:lnTo>
                    <a:lnTo>
                      <a:pt x="4603" y="834"/>
                    </a:lnTo>
                    <a:lnTo>
                      <a:pt x="4613" y="834"/>
                    </a:lnTo>
                    <a:lnTo>
                      <a:pt x="4613" y="816"/>
                    </a:lnTo>
                    <a:lnTo>
                      <a:pt x="4631" y="816"/>
                    </a:lnTo>
                    <a:lnTo>
                      <a:pt x="4631" y="807"/>
                    </a:lnTo>
                    <a:lnTo>
                      <a:pt x="4659" y="807"/>
                    </a:lnTo>
                    <a:lnTo>
                      <a:pt x="4659" y="788"/>
                    </a:lnTo>
                    <a:lnTo>
                      <a:pt x="4696" y="788"/>
                    </a:lnTo>
                    <a:lnTo>
                      <a:pt x="4696" y="770"/>
                    </a:lnTo>
                    <a:lnTo>
                      <a:pt x="4724" y="770"/>
                    </a:lnTo>
                    <a:lnTo>
                      <a:pt x="4724" y="760"/>
                    </a:lnTo>
                    <a:lnTo>
                      <a:pt x="4770" y="760"/>
                    </a:lnTo>
                    <a:lnTo>
                      <a:pt x="4770" y="742"/>
                    </a:lnTo>
                    <a:lnTo>
                      <a:pt x="4798" y="742"/>
                    </a:lnTo>
                    <a:lnTo>
                      <a:pt x="4798" y="723"/>
                    </a:lnTo>
                    <a:lnTo>
                      <a:pt x="4835" y="723"/>
                    </a:lnTo>
                    <a:lnTo>
                      <a:pt x="4835" y="714"/>
                    </a:lnTo>
                    <a:lnTo>
                      <a:pt x="4881" y="714"/>
                    </a:lnTo>
                    <a:lnTo>
                      <a:pt x="4881" y="696"/>
                    </a:lnTo>
                    <a:lnTo>
                      <a:pt x="4909" y="696"/>
                    </a:lnTo>
                    <a:lnTo>
                      <a:pt x="4909" y="677"/>
                    </a:lnTo>
                    <a:lnTo>
                      <a:pt x="4955" y="677"/>
                    </a:lnTo>
                    <a:lnTo>
                      <a:pt x="4955" y="668"/>
                    </a:lnTo>
                    <a:lnTo>
                      <a:pt x="5020" y="668"/>
                    </a:lnTo>
                    <a:lnTo>
                      <a:pt x="5020" y="649"/>
                    </a:lnTo>
                    <a:lnTo>
                      <a:pt x="5094" y="649"/>
                    </a:lnTo>
                    <a:lnTo>
                      <a:pt x="5094" y="631"/>
                    </a:lnTo>
                    <a:lnTo>
                      <a:pt x="5159" y="631"/>
                    </a:lnTo>
                    <a:lnTo>
                      <a:pt x="5159" y="621"/>
                    </a:lnTo>
                    <a:lnTo>
                      <a:pt x="5558" y="621"/>
                    </a:lnTo>
                    <a:lnTo>
                      <a:pt x="5558" y="631"/>
                    </a:lnTo>
                    <a:lnTo>
                      <a:pt x="5622" y="631"/>
                    </a:lnTo>
                    <a:lnTo>
                      <a:pt x="5622" y="649"/>
                    </a:lnTo>
                    <a:lnTo>
                      <a:pt x="5678" y="649"/>
                    </a:lnTo>
                    <a:lnTo>
                      <a:pt x="5678" y="668"/>
                    </a:lnTo>
                    <a:lnTo>
                      <a:pt x="5743" y="668"/>
                    </a:lnTo>
                    <a:lnTo>
                      <a:pt x="5743" y="677"/>
                    </a:lnTo>
                    <a:lnTo>
                      <a:pt x="5808" y="677"/>
                    </a:lnTo>
                    <a:lnTo>
                      <a:pt x="5808" y="696"/>
                    </a:lnTo>
                    <a:lnTo>
                      <a:pt x="5854" y="696"/>
                    </a:lnTo>
                    <a:lnTo>
                      <a:pt x="5854" y="714"/>
                    </a:lnTo>
                    <a:lnTo>
                      <a:pt x="5900" y="714"/>
                    </a:lnTo>
                    <a:lnTo>
                      <a:pt x="5900" y="723"/>
                    </a:lnTo>
                    <a:lnTo>
                      <a:pt x="5928" y="723"/>
                    </a:lnTo>
                    <a:lnTo>
                      <a:pt x="5928" y="742"/>
                    </a:lnTo>
                    <a:lnTo>
                      <a:pt x="5956" y="742"/>
                    </a:lnTo>
                    <a:lnTo>
                      <a:pt x="5956" y="760"/>
                    </a:lnTo>
                    <a:lnTo>
                      <a:pt x="5993" y="760"/>
                    </a:lnTo>
                    <a:lnTo>
                      <a:pt x="5993" y="770"/>
                    </a:lnTo>
                    <a:lnTo>
                      <a:pt x="6021" y="770"/>
                    </a:lnTo>
                    <a:lnTo>
                      <a:pt x="6021" y="788"/>
                    </a:lnTo>
                    <a:lnTo>
                      <a:pt x="6048" y="788"/>
                    </a:lnTo>
                    <a:lnTo>
                      <a:pt x="6048" y="807"/>
                    </a:lnTo>
                    <a:lnTo>
                      <a:pt x="6086" y="807"/>
                    </a:lnTo>
                    <a:lnTo>
                      <a:pt x="6086" y="816"/>
                    </a:lnTo>
                    <a:lnTo>
                      <a:pt x="6113" y="816"/>
                    </a:lnTo>
                    <a:lnTo>
                      <a:pt x="6113" y="834"/>
                    </a:lnTo>
                    <a:lnTo>
                      <a:pt x="6141" y="834"/>
                    </a:lnTo>
                    <a:lnTo>
                      <a:pt x="6141" y="853"/>
                    </a:lnTo>
                    <a:lnTo>
                      <a:pt x="6160" y="853"/>
                    </a:lnTo>
                    <a:lnTo>
                      <a:pt x="6160" y="862"/>
                    </a:lnTo>
                    <a:lnTo>
                      <a:pt x="6178" y="862"/>
                    </a:lnTo>
                    <a:lnTo>
                      <a:pt x="6178" y="881"/>
                    </a:lnTo>
                    <a:lnTo>
                      <a:pt x="6206" y="881"/>
                    </a:lnTo>
                    <a:lnTo>
                      <a:pt x="6206" y="899"/>
                    </a:lnTo>
                    <a:lnTo>
                      <a:pt x="6224" y="899"/>
                    </a:lnTo>
                    <a:lnTo>
                      <a:pt x="6224" y="909"/>
                    </a:lnTo>
                    <a:lnTo>
                      <a:pt x="6252" y="909"/>
                    </a:lnTo>
                    <a:lnTo>
                      <a:pt x="6252" y="927"/>
                    </a:lnTo>
                    <a:lnTo>
                      <a:pt x="6271" y="927"/>
                    </a:lnTo>
                    <a:lnTo>
                      <a:pt x="6271" y="946"/>
                    </a:lnTo>
                    <a:lnTo>
                      <a:pt x="6299" y="946"/>
                    </a:lnTo>
                    <a:lnTo>
                      <a:pt x="6299" y="955"/>
                    </a:lnTo>
                    <a:lnTo>
                      <a:pt x="6317" y="955"/>
                    </a:lnTo>
                    <a:lnTo>
                      <a:pt x="6317" y="973"/>
                    </a:lnTo>
                    <a:lnTo>
                      <a:pt x="6326" y="973"/>
                    </a:lnTo>
                    <a:lnTo>
                      <a:pt x="6326" y="992"/>
                    </a:lnTo>
                    <a:lnTo>
                      <a:pt x="6363" y="992"/>
                    </a:lnTo>
                    <a:lnTo>
                      <a:pt x="6363" y="973"/>
                    </a:lnTo>
                    <a:lnTo>
                      <a:pt x="6373" y="973"/>
                    </a:lnTo>
                    <a:lnTo>
                      <a:pt x="6373" y="955"/>
                    </a:lnTo>
                    <a:lnTo>
                      <a:pt x="6391" y="955"/>
                    </a:lnTo>
                    <a:lnTo>
                      <a:pt x="6391" y="946"/>
                    </a:lnTo>
                    <a:lnTo>
                      <a:pt x="6410" y="946"/>
                    </a:lnTo>
                    <a:lnTo>
                      <a:pt x="6410" y="927"/>
                    </a:lnTo>
                    <a:lnTo>
                      <a:pt x="6437" y="927"/>
                    </a:lnTo>
                    <a:lnTo>
                      <a:pt x="6437" y="909"/>
                    </a:lnTo>
                    <a:lnTo>
                      <a:pt x="6456" y="909"/>
                    </a:lnTo>
                    <a:lnTo>
                      <a:pt x="6456" y="899"/>
                    </a:lnTo>
                    <a:lnTo>
                      <a:pt x="6484" y="899"/>
                    </a:lnTo>
                    <a:lnTo>
                      <a:pt x="6484" y="881"/>
                    </a:lnTo>
                    <a:lnTo>
                      <a:pt x="6502" y="881"/>
                    </a:lnTo>
                    <a:lnTo>
                      <a:pt x="6502" y="862"/>
                    </a:lnTo>
                    <a:lnTo>
                      <a:pt x="6530" y="862"/>
                    </a:lnTo>
                    <a:lnTo>
                      <a:pt x="6530" y="853"/>
                    </a:lnTo>
                    <a:lnTo>
                      <a:pt x="6549" y="853"/>
                    </a:lnTo>
                    <a:lnTo>
                      <a:pt x="6549" y="834"/>
                    </a:lnTo>
                    <a:lnTo>
                      <a:pt x="6576" y="834"/>
                    </a:lnTo>
                    <a:lnTo>
                      <a:pt x="6576" y="816"/>
                    </a:lnTo>
                    <a:lnTo>
                      <a:pt x="6595" y="816"/>
                    </a:lnTo>
                    <a:lnTo>
                      <a:pt x="6595" y="807"/>
                    </a:lnTo>
                    <a:lnTo>
                      <a:pt x="6623" y="807"/>
                    </a:lnTo>
                    <a:lnTo>
                      <a:pt x="6623" y="788"/>
                    </a:lnTo>
                    <a:lnTo>
                      <a:pt x="6641" y="788"/>
                    </a:lnTo>
                    <a:lnTo>
                      <a:pt x="6641" y="770"/>
                    </a:lnTo>
                    <a:lnTo>
                      <a:pt x="6669" y="770"/>
                    </a:lnTo>
                    <a:lnTo>
                      <a:pt x="6669" y="760"/>
                    </a:lnTo>
                    <a:lnTo>
                      <a:pt x="6688" y="760"/>
                    </a:lnTo>
                    <a:lnTo>
                      <a:pt x="6688" y="742"/>
                    </a:lnTo>
                    <a:lnTo>
                      <a:pt x="6715" y="742"/>
                    </a:lnTo>
                    <a:lnTo>
                      <a:pt x="6715" y="723"/>
                    </a:lnTo>
                    <a:lnTo>
                      <a:pt x="6743" y="723"/>
                    </a:lnTo>
                    <a:lnTo>
                      <a:pt x="6743" y="714"/>
                    </a:lnTo>
                    <a:lnTo>
                      <a:pt x="6762" y="714"/>
                    </a:lnTo>
                    <a:lnTo>
                      <a:pt x="6762" y="696"/>
                    </a:lnTo>
                    <a:lnTo>
                      <a:pt x="6789" y="696"/>
                    </a:lnTo>
                    <a:lnTo>
                      <a:pt x="6789" y="677"/>
                    </a:lnTo>
                    <a:lnTo>
                      <a:pt x="6827" y="677"/>
                    </a:lnTo>
                    <a:lnTo>
                      <a:pt x="6827" y="668"/>
                    </a:lnTo>
                    <a:lnTo>
                      <a:pt x="6854" y="668"/>
                    </a:lnTo>
                    <a:lnTo>
                      <a:pt x="6854" y="649"/>
                    </a:lnTo>
                    <a:lnTo>
                      <a:pt x="6882" y="649"/>
                    </a:lnTo>
                    <a:lnTo>
                      <a:pt x="6882" y="631"/>
                    </a:lnTo>
                    <a:lnTo>
                      <a:pt x="6919" y="631"/>
                    </a:lnTo>
                    <a:lnTo>
                      <a:pt x="6919" y="621"/>
                    </a:lnTo>
                    <a:lnTo>
                      <a:pt x="6947" y="621"/>
                    </a:lnTo>
                    <a:lnTo>
                      <a:pt x="6947" y="603"/>
                    </a:lnTo>
                    <a:lnTo>
                      <a:pt x="6975" y="603"/>
                    </a:lnTo>
                    <a:lnTo>
                      <a:pt x="6975" y="584"/>
                    </a:lnTo>
                    <a:lnTo>
                      <a:pt x="7012" y="584"/>
                    </a:lnTo>
                    <a:lnTo>
                      <a:pt x="7012" y="575"/>
                    </a:lnTo>
                    <a:lnTo>
                      <a:pt x="7058" y="575"/>
                    </a:lnTo>
                    <a:lnTo>
                      <a:pt x="7058" y="557"/>
                    </a:lnTo>
                    <a:lnTo>
                      <a:pt x="7086" y="557"/>
                    </a:lnTo>
                    <a:lnTo>
                      <a:pt x="7086" y="538"/>
                    </a:lnTo>
                    <a:lnTo>
                      <a:pt x="7114" y="538"/>
                    </a:lnTo>
                    <a:lnTo>
                      <a:pt x="7114" y="529"/>
                    </a:lnTo>
                    <a:lnTo>
                      <a:pt x="7151" y="529"/>
                    </a:lnTo>
                    <a:lnTo>
                      <a:pt x="7151" y="510"/>
                    </a:lnTo>
                    <a:lnTo>
                      <a:pt x="7178" y="510"/>
                    </a:lnTo>
                    <a:lnTo>
                      <a:pt x="7178" y="492"/>
                    </a:lnTo>
                    <a:lnTo>
                      <a:pt x="7206" y="492"/>
                    </a:lnTo>
                    <a:lnTo>
                      <a:pt x="7206" y="482"/>
                    </a:lnTo>
                    <a:lnTo>
                      <a:pt x="7243" y="482"/>
                    </a:lnTo>
                    <a:lnTo>
                      <a:pt x="7243" y="464"/>
                    </a:lnTo>
                    <a:lnTo>
                      <a:pt x="7290" y="464"/>
                    </a:lnTo>
                    <a:lnTo>
                      <a:pt x="7290" y="445"/>
                    </a:lnTo>
                    <a:lnTo>
                      <a:pt x="7336" y="445"/>
                    </a:lnTo>
                    <a:lnTo>
                      <a:pt x="7336" y="436"/>
                    </a:lnTo>
                    <a:lnTo>
                      <a:pt x="7382" y="436"/>
                    </a:lnTo>
                    <a:lnTo>
                      <a:pt x="7382" y="418"/>
                    </a:lnTo>
                    <a:lnTo>
                      <a:pt x="7429" y="418"/>
                    </a:lnTo>
                    <a:lnTo>
                      <a:pt x="7429" y="399"/>
                    </a:lnTo>
                    <a:lnTo>
                      <a:pt x="7475" y="399"/>
                    </a:lnTo>
                    <a:lnTo>
                      <a:pt x="7475" y="390"/>
                    </a:lnTo>
                    <a:lnTo>
                      <a:pt x="7530" y="390"/>
                    </a:lnTo>
                    <a:lnTo>
                      <a:pt x="7530" y="371"/>
                    </a:lnTo>
                    <a:lnTo>
                      <a:pt x="7577" y="371"/>
                    </a:lnTo>
                    <a:lnTo>
                      <a:pt x="7577" y="353"/>
                    </a:lnTo>
                    <a:lnTo>
                      <a:pt x="7623" y="353"/>
                    </a:lnTo>
                    <a:lnTo>
                      <a:pt x="7623" y="344"/>
                    </a:lnTo>
                    <a:lnTo>
                      <a:pt x="7669" y="344"/>
                    </a:lnTo>
                    <a:lnTo>
                      <a:pt x="7669" y="325"/>
                    </a:lnTo>
                    <a:lnTo>
                      <a:pt x="7734" y="325"/>
                    </a:lnTo>
                    <a:lnTo>
                      <a:pt x="7734" y="307"/>
                    </a:lnTo>
                    <a:lnTo>
                      <a:pt x="7799" y="307"/>
                    </a:lnTo>
                    <a:lnTo>
                      <a:pt x="7799" y="297"/>
                    </a:lnTo>
                    <a:lnTo>
                      <a:pt x="7873" y="297"/>
                    </a:lnTo>
                    <a:lnTo>
                      <a:pt x="7873" y="279"/>
                    </a:lnTo>
                    <a:lnTo>
                      <a:pt x="7947" y="279"/>
                    </a:lnTo>
                    <a:lnTo>
                      <a:pt x="7947" y="260"/>
                    </a:lnTo>
                    <a:lnTo>
                      <a:pt x="8040" y="260"/>
                    </a:lnTo>
                    <a:lnTo>
                      <a:pt x="8040" y="251"/>
                    </a:lnTo>
                    <a:lnTo>
                      <a:pt x="8123" y="251"/>
                    </a:lnTo>
                    <a:lnTo>
                      <a:pt x="8123" y="232"/>
                    </a:lnTo>
                    <a:lnTo>
                      <a:pt x="8271" y="232"/>
                    </a:lnTo>
                    <a:lnTo>
                      <a:pt x="8271" y="214"/>
                    </a:lnTo>
                    <a:lnTo>
                      <a:pt x="8892" y="214"/>
                    </a:lnTo>
                    <a:lnTo>
                      <a:pt x="8892" y="232"/>
                    </a:lnTo>
                    <a:lnTo>
                      <a:pt x="9059" y="232"/>
                    </a:lnTo>
                    <a:lnTo>
                      <a:pt x="9059" y="251"/>
                    </a:lnTo>
                    <a:lnTo>
                      <a:pt x="9198" y="251"/>
                    </a:lnTo>
                    <a:lnTo>
                      <a:pt x="9198" y="260"/>
                    </a:lnTo>
                    <a:lnTo>
                      <a:pt x="9290" y="260"/>
                    </a:lnTo>
                    <a:lnTo>
                      <a:pt x="9290" y="279"/>
                    </a:lnTo>
                    <a:lnTo>
                      <a:pt x="9374" y="279"/>
                    </a:lnTo>
                    <a:lnTo>
                      <a:pt x="9374" y="297"/>
                    </a:lnTo>
                    <a:lnTo>
                      <a:pt x="9429" y="297"/>
                    </a:lnTo>
                    <a:lnTo>
                      <a:pt x="9429" y="307"/>
                    </a:lnTo>
                    <a:lnTo>
                      <a:pt x="9494" y="307"/>
                    </a:lnTo>
                    <a:lnTo>
                      <a:pt x="9494" y="325"/>
                    </a:lnTo>
                    <a:lnTo>
                      <a:pt x="9559" y="325"/>
                    </a:lnTo>
                    <a:lnTo>
                      <a:pt x="9559" y="344"/>
                    </a:lnTo>
                    <a:lnTo>
                      <a:pt x="9615" y="344"/>
                    </a:lnTo>
                    <a:lnTo>
                      <a:pt x="9615" y="353"/>
                    </a:lnTo>
                    <a:lnTo>
                      <a:pt x="9661" y="353"/>
                    </a:lnTo>
                    <a:lnTo>
                      <a:pt x="9661" y="371"/>
                    </a:lnTo>
                    <a:lnTo>
                      <a:pt x="9707" y="371"/>
                    </a:lnTo>
                    <a:lnTo>
                      <a:pt x="9707" y="390"/>
                    </a:lnTo>
                    <a:lnTo>
                      <a:pt x="9753" y="390"/>
                    </a:lnTo>
                    <a:lnTo>
                      <a:pt x="9753" y="399"/>
                    </a:lnTo>
                    <a:lnTo>
                      <a:pt x="9800" y="399"/>
                    </a:lnTo>
                    <a:lnTo>
                      <a:pt x="9800" y="418"/>
                    </a:lnTo>
                    <a:lnTo>
                      <a:pt x="9846" y="418"/>
                    </a:lnTo>
                    <a:lnTo>
                      <a:pt x="9846" y="436"/>
                    </a:lnTo>
                    <a:lnTo>
                      <a:pt x="9892" y="436"/>
                    </a:lnTo>
                    <a:lnTo>
                      <a:pt x="9892" y="445"/>
                    </a:lnTo>
                    <a:lnTo>
                      <a:pt x="9939" y="445"/>
                    </a:lnTo>
                    <a:lnTo>
                      <a:pt x="9939" y="464"/>
                    </a:lnTo>
                    <a:lnTo>
                      <a:pt x="9976" y="464"/>
                    </a:lnTo>
                    <a:lnTo>
                      <a:pt x="9976" y="482"/>
                    </a:lnTo>
                    <a:lnTo>
                      <a:pt x="10004" y="482"/>
                    </a:lnTo>
                    <a:lnTo>
                      <a:pt x="10004" y="492"/>
                    </a:lnTo>
                    <a:lnTo>
                      <a:pt x="10050" y="492"/>
                    </a:lnTo>
                    <a:lnTo>
                      <a:pt x="10050" y="510"/>
                    </a:lnTo>
                    <a:lnTo>
                      <a:pt x="10078" y="510"/>
                    </a:lnTo>
                    <a:lnTo>
                      <a:pt x="10078" y="529"/>
                    </a:lnTo>
                    <a:lnTo>
                      <a:pt x="10115" y="529"/>
                    </a:lnTo>
                    <a:lnTo>
                      <a:pt x="10115" y="538"/>
                    </a:lnTo>
                    <a:lnTo>
                      <a:pt x="10143" y="538"/>
                    </a:lnTo>
                    <a:lnTo>
                      <a:pt x="10143" y="557"/>
                    </a:lnTo>
                    <a:lnTo>
                      <a:pt x="10189" y="557"/>
                    </a:lnTo>
                    <a:lnTo>
                      <a:pt x="10189" y="575"/>
                    </a:lnTo>
                    <a:lnTo>
                      <a:pt x="10217" y="575"/>
                    </a:lnTo>
                    <a:lnTo>
                      <a:pt x="10217" y="584"/>
                    </a:lnTo>
                    <a:lnTo>
                      <a:pt x="10254" y="584"/>
                    </a:lnTo>
                    <a:lnTo>
                      <a:pt x="10254" y="603"/>
                    </a:lnTo>
                    <a:lnTo>
                      <a:pt x="10281" y="603"/>
                    </a:lnTo>
                    <a:lnTo>
                      <a:pt x="10281" y="621"/>
                    </a:lnTo>
                    <a:lnTo>
                      <a:pt x="10309" y="621"/>
                    </a:lnTo>
                    <a:lnTo>
                      <a:pt x="10309" y="631"/>
                    </a:lnTo>
                    <a:lnTo>
                      <a:pt x="10346" y="631"/>
                    </a:lnTo>
                    <a:lnTo>
                      <a:pt x="10346" y="649"/>
                    </a:lnTo>
                    <a:lnTo>
                      <a:pt x="10374" y="649"/>
                    </a:lnTo>
                    <a:lnTo>
                      <a:pt x="10374" y="668"/>
                    </a:lnTo>
                    <a:lnTo>
                      <a:pt x="10402" y="668"/>
                    </a:lnTo>
                    <a:lnTo>
                      <a:pt x="10402" y="677"/>
                    </a:lnTo>
                    <a:lnTo>
                      <a:pt x="10420" y="677"/>
                    </a:lnTo>
                    <a:lnTo>
                      <a:pt x="10420" y="696"/>
                    </a:lnTo>
                    <a:lnTo>
                      <a:pt x="10448" y="696"/>
                    </a:lnTo>
                    <a:lnTo>
                      <a:pt x="10448" y="714"/>
                    </a:lnTo>
                    <a:lnTo>
                      <a:pt x="10485" y="714"/>
                    </a:lnTo>
                    <a:lnTo>
                      <a:pt x="10485" y="723"/>
                    </a:lnTo>
                    <a:lnTo>
                      <a:pt x="10513" y="723"/>
                    </a:lnTo>
                    <a:lnTo>
                      <a:pt x="10513" y="742"/>
                    </a:lnTo>
                    <a:lnTo>
                      <a:pt x="10541" y="742"/>
                    </a:lnTo>
                    <a:lnTo>
                      <a:pt x="10541" y="760"/>
                    </a:lnTo>
                    <a:lnTo>
                      <a:pt x="10559" y="760"/>
                    </a:lnTo>
                    <a:lnTo>
                      <a:pt x="10559" y="770"/>
                    </a:lnTo>
                    <a:lnTo>
                      <a:pt x="10587" y="770"/>
                    </a:lnTo>
                    <a:lnTo>
                      <a:pt x="10587" y="788"/>
                    </a:lnTo>
                    <a:lnTo>
                      <a:pt x="10624" y="788"/>
                    </a:lnTo>
                    <a:lnTo>
                      <a:pt x="10624" y="807"/>
                    </a:lnTo>
                    <a:lnTo>
                      <a:pt x="10633" y="807"/>
                    </a:lnTo>
                    <a:lnTo>
                      <a:pt x="10633" y="816"/>
                    </a:lnTo>
                    <a:lnTo>
                      <a:pt x="10670" y="816"/>
                    </a:lnTo>
                    <a:lnTo>
                      <a:pt x="10670" y="834"/>
                    </a:lnTo>
                    <a:lnTo>
                      <a:pt x="10680" y="834"/>
                    </a:lnTo>
                    <a:lnTo>
                      <a:pt x="10680" y="853"/>
                    </a:lnTo>
                    <a:lnTo>
                      <a:pt x="10717" y="853"/>
                    </a:lnTo>
                    <a:lnTo>
                      <a:pt x="10717" y="862"/>
                    </a:lnTo>
                    <a:lnTo>
                      <a:pt x="10726" y="862"/>
                    </a:lnTo>
                    <a:lnTo>
                      <a:pt x="10726" y="881"/>
                    </a:lnTo>
                    <a:lnTo>
                      <a:pt x="10763" y="881"/>
                    </a:lnTo>
                    <a:lnTo>
                      <a:pt x="10763" y="899"/>
                    </a:lnTo>
                    <a:lnTo>
                      <a:pt x="10772" y="899"/>
                    </a:lnTo>
                    <a:lnTo>
                      <a:pt x="10772" y="909"/>
                    </a:lnTo>
                    <a:lnTo>
                      <a:pt x="10791" y="909"/>
                    </a:lnTo>
                    <a:lnTo>
                      <a:pt x="10791" y="927"/>
                    </a:lnTo>
                    <a:lnTo>
                      <a:pt x="10819" y="927"/>
                    </a:lnTo>
                    <a:lnTo>
                      <a:pt x="10819" y="946"/>
                    </a:lnTo>
                    <a:lnTo>
                      <a:pt x="10837" y="946"/>
                    </a:lnTo>
                    <a:lnTo>
                      <a:pt x="10837" y="955"/>
                    </a:lnTo>
                    <a:lnTo>
                      <a:pt x="10856" y="955"/>
                    </a:lnTo>
                    <a:lnTo>
                      <a:pt x="10856" y="973"/>
                    </a:lnTo>
                    <a:lnTo>
                      <a:pt x="10884" y="973"/>
                    </a:lnTo>
                    <a:lnTo>
                      <a:pt x="10884" y="992"/>
                    </a:lnTo>
                    <a:lnTo>
                      <a:pt x="10902" y="992"/>
                    </a:lnTo>
                    <a:lnTo>
                      <a:pt x="10902" y="1001"/>
                    </a:lnTo>
                    <a:lnTo>
                      <a:pt x="10911" y="1001"/>
                    </a:lnTo>
                    <a:lnTo>
                      <a:pt x="10911" y="1020"/>
                    </a:lnTo>
                    <a:lnTo>
                      <a:pt x="10930" y="1020"/>
                    </a:lnTo>
                    <a:lnTo>
                      <a:pt x="10930" y="1038"/>
                    </a:lnTo>
                    <a:lnTo>
                      <a:pt x="10958" y="1038"/>
                    </a:lnTo>
                    <a:lnTo>
                      <a:pt x="10958" y="1048"/>
                    </a:lnTo>
                    <a:lnTo>
                      <a:pt x="10976" y="1048"/>
                    </a:lnTo>
                    <a:lnTo>
                      <a:pt x="10976" y="1066"/>
                    </a:lnTo>
                    <a:lnTo>
                      <a:pt x="10995" y="1066"/>
                    </a:lnTo>
                    <a:lnTo>
                      <a:pt x="10995" y="1085"/>
                    </a:lnTo>
                    <a:lnTo>
                      <a:pt x="11004" y="1085"/>
                    </a:lnTo>
                    <a:lnTo>
                      <a:pt x="11004" y="1094"/>
                    </a:lnTo>
                    <a:lnTo>
                      <a:pt x="11022" y="1094"/>
                    </a:lnTo>
                    <a:lnTo>
                      <a:pt x="11022" y="1112"/>
                    </a:lnTo>
                    <a:lnTo>
                      <a:pt x="11050" y="1112"/>
                    </a:lnTo>
                    <a:lnTo>
                      <a:pt x="11050" y="1131"/>
                    </a:lnTo>
                    <a:lnTo>
                      <a:pt x="11069" y="1131"/>
                    </a:lnTo>
                    <a:lnTo>
                      <a:pt x="11069" y="1140"/>
                    </a:lnTo>
                    <a:lnTo>
                      <a:pt x="11087" y="1140"/>
                    </a:lnTo>
                    <a:lnTo>
                      <a:pt x="11087" y="1159"/>
                    </a:lnTo>
                    <a:lnTo>
                      <a:pt x="11097" y="1159"/>
                    </a:lnTo>
                    <a:lnTo>
                      <a:pt x="11097" y="1177"/>
                    </a:lnTo>
                    <a:lnTo>
                      <a:pt x="11115" y="1177"/>
                    </a:lnTo>
                    <a:lnTo>
                      <a:pt x="11115" y="1186"/>
                    </a:lnTo>
                    <a:lnTo>
                      <a:pt x="11134" y="1186"/>
                    </a:lnTo>
                    <a:lnTo>
                      <a:pt x="11134" y="1205"/>
                    </a:lnTo>
                    <a:lnTo>
                      <a:pt x="11143" y="1205"/>
                    </a:lnTo>
                    <a:lnTo>
                      <a:pt x="11143" y="1223"/>
                    </a:lnTo>
                    <a:lnTo>
                      <a:pt x="11161" y="1223"/>
                    </a:lnTo>
                    <a:lnTo>
                      <a:pt x="11161" y="1233"/>
                    </a:lnTo>
                    <a:lnTo>
                      <a:pt x="11180" y="1233"/>
                    </a:lnTo>
                    <a:lnTo>
                      <a:pt x="11180" y="1251"/>
                    </a:lnTo>
                    <a:lnTo>
                      <a:pt x="11189" y="1251"/>
                    </a:lnTo>
                    <a:lnTo>
                      <a:pt x="11189" y="1270"/>
                    </a:lnTo>
                    <a:lnTo>
                      <a:pt x="11208" y="1270"/>
                    </a:lnTo>
                    <a:lnTo>
                      <a:pt x="11208" y="1279"/>
                    </a:lnTo>
                    <a:lnTo>
                      <a:pt x="11226" y="1279"/>
                    </a:lnTo>
                    <a:lnTo>
                      <a:pt x="11226" y="1298"/>
                    </a:lnTo>
                    <a:lnTo>
                      <a:pt x="11235" y="1298"/>
                    </a:lnTo>
                    <a:lnTo>
                      <a:pt x="11235" y="1316"/>
                    </a:lnTo>
                    <a:lnTo>
                      <a:pt x="11254" y="1316"/>
                    </a:lnTo>
                    <a:lnTo>
                      <a:pt x="11254" y="1325"/>
                    </a:lnTo>
                    <a:lnTo>
                      <a:pt x="11273" y="1325"/>
                    </a:lnTo>
                    <a:lnTo>
                      <a:pt x="11273" y="1344"/>
                    </a:lnTo>
                    <a:lnTo>
                      <a:pt x="11282" y="1344"/>
                    </a:lnTo>
                    <a:lnTo>
                      <a:pt x="11282" y="1362"/>
                    </a:lnTo>
                    <a:lnTo>
                      <a:pt x="11300" y="1362"/>
                    </a:lnTo>
                    <a:lnTo>
                      <a:pt x="11300" y="1372"/>
                    </a:lnTo>
                    <a:lnTo>
                      <a:pt x="11319" y="1372"/>
                    </a:lnTo>
                    <a:lnTo>
                      <a:pt x="11319" y="1390"/>
                    </a:lnTo>
                    <a:lnTo>
                      <a:pt x="11328" y="1390"/>
                    </a:lnTo>
                    <a:lnTo>
                      <a:pt x="11328" y="1409"/>
                    </a:lnTo>
                    <a:lnTo>
                      <a:pt x="11347" y="1409"/>
                    </a:lnTo>
                    <a:lnTo>
                      <a:pt x="11347" y="1418"/>
                    </a:lnTo>
                    <a:lnTo>
                      <a:pt x="11365" y="1418"/>
                    </a:lnTo>
                    <a:lnTo>
                      <a:pt x="11365" y="1437"/>
                    </a:lnTo>
                    <a:lnTo>
                      <a:pt x="11374" y="1437"/>
                    </a:lnTo>
                    <a:lnTo>
                      <a:pt x="11374" y="1455"/>
                    </a:lnTo>
                    <a:lnTo>
                      <a:pt x="11393" y="1455"/>
                    </a:lnTo>
                    <a:lnTo>
                      <a:pt x="11393" y="1464"/>
                    </a:lnTo>
                    <a:lnTo>
                      <a:pt x="11411" y="1464"/>
                    </a:lnTo>
                    <a:lnTo>
                      <a:pt x="11411" y="1501"/>
                    </a:lnTo>
                    <a:lnTo>
                      <a:pt x="11421" y="1501"/>
                    </a:lnTo>
                    <a:lnTo>
                      <a:pt x="11421" y="1511"/>
                    </a:lnTo>
                    <a:lnTo>
                      <a:pt x="11439" y="1511"/>
                    </a:lnTo>
                    <a:lnTo>
                      <a:pt x="11439" y="1529"/>
                    </a:lnTo>
                    <a:lnTo>
                      <a:pt x="11458" y="1529"/>
                    </a:lnTo>
                    <a:lnTo>
                      <a:pt x="11458" y="1548"/>
                    </a:lnTo>
                    <a:lnTo>
                      <a:pt x="11467" y="1548"/>
                    </a:lnTo>
                    <a:lnTo>
                      <a:pt x="11467" y="1557"/>
                    </a:lnTo>
                    <a:lnTo>
                      <a:pt x="11486" y="1557"/>
                    </a:lnTo>
                    <a:lnTo>
                      <a:pt x="11486" y="1594"/>
                    </a:lnTo>
                    <a:lnTo>
                      <a:pt x="11504" y="1594"/>
                    </a:lnTo>
                    <a:lnTo>
                      <a:pt x="11504" y="1603"/>
                    </a:lnTo>
                    <a:lnTo>
                      <a:pt x="11513" y="1603"/>
                    </a:lnTo>
                    <a:lnTo>
                      <a:pt x="11513" y="1622"/>
                    </a:lnTo>
                    <a:lnTo>
                      <a:pt x="11532" y="1622"/>
                    </a:lnTo>
                    <a:lnTo>
                      <a:pt x="11532" y="1650"/>
                    </a:lnTo>
                    <a:lnTo>
                      <a:pt x="11550" y="1650"/>
                    </a:lnTo>
                    <a:lnTo>
                      <a:pt x="11550" y="1668"/>
                    </a:lnTo>
                    <a:lnTo>
                      <a:pt x="11560" y="1668"/>
                    </a:lnTo>
                    <a:lnTo>
                      <a:pt x="11560" y="1687"/>
                    </a:lnTo>
                    <a:lnTo>
                      <a:pt x="11578" y="1687"/>
                    </a:lnTo>
                    <a:lnTo>
                      <a:pt x="11578" y="1696"/>
                    </a:lnTo>
                    <a:lnTo>
                      <a:pt x="11597" y="1696"/>
                    </a:lnTo>
                    <a:lnTo>
                      <a:pt x="11597" y="1733"/>
                    </a:lnTo>
                    <a:lnTo>
                      <a:pt x="11606" y="1733"/>
                    </a:lnTo>
                    <a:lnTo>
                      <a:pt x="11606" y="1742"/>
                    </a:lnTo>
                    <a:lnTo>
                      <a:pt x="11625" y="1742"/>
                    </a:lnTo>
                    <a:lnTo>
                      <a:pt x="11625" y="1779"/>
                    </a:lnTo>
                    <a:lnTo>
                      <a:pt x="11643" y="1779"/>
                    </a:lnTo>
                    <a:lnTo>
                      <a:pt x="11643" y="1789"/>
                    </a:lnTo>
                    <a:lnTo>
                      <a:pt x="11652" y="1789"/>
                    </a:lnTo>
                    <a:lnTo>
                      <a:pt x="11652" y="1826"/>
                    </a:lnTo>
                    <a:lnTo>
                      <a:pt x="11671" y="1826"/>
                    </a:lnTo>
                    <a:lnTo>
                      <a:pt x="11671" y="1835"/>
                    </a:lnTo>
                    <a:lnTo>
                      <a:pt x="11689" y="1835"/>
                    </a:lnTo>
                    <a:lnTo>
                      <a:pt x="11689" y="1872"/>
                    </a:lnTo>
                    <a:lnTo>
                      <a:pt x="11699" y="1872"/>
                    </a:lnTo>
                    <a:lnTo>
                      <a:pt x="11699" y="1881"/>
                    </a:lnTo>
                    <a:lnTo>
                      <a:pt x="11717" y="1881"/>
                    </a:lnTo>
                    <a:lnTo>
                      <a:pt x="11717" y="1918"/>
                    </a:lnTo>
                    <a:lnTo>
                      <a:pt x="11736" y="1918"/>
                    </a:lnTo>
                    <a:lnTo>
                      <a:pt x="11736" y="1927"/>
                    </a:lnTo>
                    <a:lnTo>
                      <a:pt x="11745" y="1927"/>
                    </a:lnTo>
                    <a:lnTo>
                      <a:pt x="11745" y="1964"/>
                    </a:lnTo>
                    <a:lnTo>
                      <a:pt x="11763" y="1964"/>
                    </a:lnTo>
                    <a:lnTo>
                      <a:pt x="11763" y="1974"/>
                    </a:lnTo>
                    <a:lnTo>
                      <a:pt x="11782" y="1974"/>
                    </a:lnTo>
                    <a:lnTo>
                      <a:pt x="11782" y="2011"/>
                    </a:lnTo>
                    <a:lnTo>
                      <a:pt x="11791" y="2011"/>
                    </a:lnTo>
                    <a:lnTo>
                      <a:pt x="11791" y="2039"/>
                    </a:lnTo>
                    <a:lnTo>
                      <a:pt x="11810" y="2039"/>
                    </a:lnTo>
                    <a:lnTo>
                      <a:pt x="11810" y="2066"/>
                    </a:lnTo>
                    <a:lnTo>
                      <a:pt x="11828" y="2066"/>
                    </a:lnTo>
                    <a:lnTo>
                      <a:pt x="11828" y="2103"/>
                    </a:lnTo>
                    <a:lnTo>
                      <a:pt x="11838" y="2103"/>
                    </a:lnTo>
                    <a:lnTo>
                      <a:pt x="11838" y="2131"/>
                    </a:lnTo>
                    <a:lnTo>
                      <a:pt x="11856" y="2131"/>
                    </a:lnTo>
                    <a:lnTo>
                      <a:pt x="11856" y="2150"/>
                    </a:lnTo>
                    <a:lnTo>
                      <a:pt x="11875" y="2150"/>
                    </a:lnTo>
                    <a:lnTo>
                      <a:pt x="11875" y="2178"/>
                    </a:lnTo>
                    <a:lnTo>
                      <a:pt x="11884" y="2178"/>
                    </a:lnTo>
                    <a:lnTo>
                      <a:pt x="11884" y="2205"/>
                    </a:lnTo>
                    <a:lnTo>
                      <a:pt x="11902" y="2205"/>
                    </a:lnTo>
                    <a:lnTo>
                      <a:pt x="11902" y="2242"/>
                    </a:lnTo>
                    <a:lnTo>
                      <a:pt x="11921" y="2242"/>
                    </a:lnTo>
                    <a:lnTo>
                      <a:pt x="11921" y="2270"/>
                    </a:lnTo>
                    <a:lnTo>
                      <a:pt x="11930" y="2270"/>
                    </a:lnTo>
                    <a:lnTo>
                      <a:pt x="11930" y="2298"/>
                    </a:lnTo>
                    <a:lnTo>
                      <a:pt x="11949" y="2298"/>
                    </a:lnTo>
                    <a:lnTo>
                      <a:pt x="11949" y="2344"/>
                    </a:lnTo>
                    <a:lnTo>
                      <a:pt x="11967" y="2344"/>
                    </a:lnTo>
                    <a:lnTo>
                      <a:pt x="11967" y="2381"/>
                    </a:lnTo>
                    <a:lnTo>
                      <a:pt x="11976" y="2381"/>
                    </a:lnTo>
                    <a:lnTo>
                      <a:pt x="11976" y="2409"/>
                    </a:lnTo>
                    <a:lnTo>
                      <a:pt x="11995" y="2409"/>
                    </a:lnTo>
                    <a:lnTo>
                      <a:pt x="11995" y="2437"/>
                    </a:lnTo>
                    <a:lnTo>
                      <a:pt x="12014" y="2437"/>
                    </a:lnTo>
                    <a:lnTo>
                      <a:pt x="12014" y="2483"/>
                    </a:lnTo>
                    <a:lnTo>
                      <a:pt x="12023" y="2483"/>
                    </a:lnTo>
                    <a:lnTo>
                      <a:pt x="12023" y="2520"/>
                    </a:lnTo>
                    <a:lnTo>
                      <a:pt x="12041" y="2520"/>
                    </a:lnTo>
                    <a:lnTo>
                      <a:pt x="12041" y="2567"/>
                    </a:lnTo>
                    <a:lnTo>
                      <a:pt x="12060" y="2567"/>
                    </a:lnTo>
                    <a:lnTo>
                      <a:pt x="12060" y="2613"/>
                    </a:lnTo>
                    <a:lnTo>
                      <a:pt x="12069" y="2613"/>
                    </a:lnTo>
                    <a:lnTo>
                      <a:pt x="12069" y="2659"/>
                    </a:lnTo>
                    <a:lnTo>
                      <a:pt x="12088" y="2659"/>
                    </a:lnTo>
                    <a:lnTo>
                      <a:pt x="12088" y="2705"/>
                    </a:lnTo>
                    <a:lnTo>
                      <a:pt x="12106" y="2705"/>
                    </a:lnTo>
                    <a:lnTo>
                      <a:pt x="12106" y="2733"/>
                    </a:lnTo>
                    <a:lnTo>
                      <a:pt x="12115" y="2733"/>
                    </a:lnTo>
                    <a:lnTo>
                      <a:pt x="12115" y="2780"/>
                    </a:lnTo>
                    <a:lnTo>
                      <a:pt x="12134" y="2780"/>
                    </a:lnTo>
                    <a:lnTo>
                      <a:pt x="12134" y="2844"/>
                    </a:lnTo>
                    <a:lnTo>
                      <a:pt x="12152" y="2844"/>
                    </a:lnTo>
                    <a:lnTo>
                      <a:pt x="12152" y="2900"/>
                    </a:lnTo>
                    <a:lnTo>
                      <a:pt x="12162" y="2900"/>
                    </a:lnTo>
                    <a:lnTo>
                      <a:pt x="12162" y="2965"/>
                    </a:lnTo>
                    <a:lnTo>
                      <a:pt x="12180" y="2965"/>
                    </a:lnTo>
                    <a:lnTo>
                      <a:pt x="12180" y="3030"/>
                    </a:lnTo>
                    <a:lnTo>
                      <a:pt x="12199" y="3030"/>
                    </a:lnTo>
                    <a:lnTo>
                      <a:pt x="12199" y="3104"/>
                    </a:lnTo>
                    <a:lnTo>
                      <a:pt x="12208" y="3104"/>
                    </a:lnTo>
                    <a:lnTo>
                      <a:pt x="12208" y="3178"/>
                    </a:lnTo>
                    <a:lnTo>
                      <a:pt x="12227" y="3178"/>
                    </a:lnTo>
                    <a:lnTo>
                      <a:pt x="12227" y="3271"/>
                    </a:lnTo>
                    <a:lnTo>
                      <a:pt x="12245" y="3271"/>
                    </a:lnTo>
                    <a:lnTo>
                      <a:pt x="12245" y="3382"/>
                    </a:lnTo>
                    <a:lnTo>
                      <a:pt x="12254" y="3382"/>
                    </a:lnTo>
                    <a:lnTo>
                      <a:pt x="12254" y="3567"/>
                    </a:lnTo>
                    <a:lnTo>
                      <a:pt x="12273" y="3567"/>
                    </a:lnTo>
                    <a:lnTo>
                      <a:pt x="12273" y="4030"/>
                    </a:lnTo>
                    <a:lnTo>
                      <a:pt x="12254" y="4030"/>
                    </a:lnTo>
                    <a:lnTo>
                      <a:pt x="12254" y="4215"/>
                    </a:lnTo>
                    <a:lnTo>
                      <a:pt x="12245" y="4215"/>
                    </a:lnTo>
                    <a:lnTo>
                      <a:pt x="12245" y="4326"/>
                    </a:lnTo>
                    <a:lnTo>
                      <a:pt x="12227" y="4326"/>
                    </a:lnTo>
                    <a:lnTo>
                      <a:pt x="12227" y="4419"/>
                    </a:lnTo>
                    <a:lnTo>
                      <a:pt x="12208" y="4419"/>
                    </a:lnTo>
                    <a:lnTo>
                      <a:pt x="12208" y="4512"/>
                    </a:lnTo>
                    <a:lnTo>
                      <a:pt x="12199" y="4512"/>
                    </a:lnTo>
                    <a:lnTo>
                      <a:pt x="12199" y="4567"/>
                    </a:lnTo>
                    <a:lnTo>
                      <a:pt x="12180" y="4567"/>
                    </a:lnTo>
                    <a:lnTo>
                      <a:pt x="12180" y="4632"/>
                    </a:lnTo>
                    <a:lnTo>
                      <a:pt x="12162" y="4632"/>
                    </a:lnTo>
                    <a:lnTo>
                      <a:pt x="12162" y="4697"/>
                    </a:lnTo>
                    <a:lnTo>
                      <a:pt x="12152" y="4697"/>
                    </a:lnTo>
                    <a:lnTo>
                      <a:pt x="12152" y="4743"/>
                    </a:lnTo>
                    <a:lnTo>
                      <a:pt x="12134" y="4743"/>
                    </a:lnTo>
                    <a:lnTo>
                      <a:pt x="12134" y="4799"/>
                    </a:lnTo>
                    <a:lnTo>
                      <a:pt x="12115" y="4799"/>
                    </a:lnTo>
                    <a:lnTo>
                      <a:pt x="12115" y="4845"/>
                    </a:lnTo>
                    <a:lnTo>
                      <a:pt x="12106" y="4845"/>
                    </a:lnTo>
                    <a:lnTo>
                      <a:pt x="12106" y="4891"/>
                    </a:lnTo>
                    <a:lnTo>
                      <a:pt x="12088" y="4891"/>
                    </a:lnTo>
                    <a:lnTo>
                      <a:pt x="12088" y="4938"/>
                    </a:lnTo>
                    <a:lnTo>
                      <a:pt x="12069" y="4938"/>
                    </a:lnTo>
                    <a:lnTo>
                      <a:pt x="12069" y="4984"/>
                    </a:lnTo>
                    <a:lnTo>
                      <a:pt x="12060" y="4984"/>
                    </a:lnTo>
                    <a:lnTo>
                      <a:pt x="12060" y="5030"/>
                    </a:lnTo>
                    <a:lnTo>
                      <a:pt x="12041" y="5030"/>
                    </a:lnTo>
                    <a:lnTo>
                      <a:pt x="12041" y="5049"/>
                    </a:lnTo>
                    <a:lnTo>
                      <a:pt x="12069" y="5049"/>
                    </a:lnTo>
                    <a:lnTo>
                      <a:pt x="12069" y="5030"/>
                    </a:lnTo>
                    <a:lnTo>
                      <a:pt x="12115" y="5030"/>
                    </a:lnTo>
                    <a:lnTo>
                      <a:pt x="12115" y="5021"/>
                    </a:lnTo>
                    <a:lnTo>
                      <a:pt x="12152" y="5021"/>
                    </a:lnTo>
                    <a:lnTo>
                      <a:pt x="12152" y="5003"/>
                    </a:lnTo>
                    <a:lnTo>
                      <a:pt x="12199" y="5003"/>
                    </a:lnTo>
                    <a:lnTo>
                      <a:pt x="12199" y="4984"/>
                    </a:lnTo>
                    <a:lnTo>
                      <a:pt x="12254" y="4984"/>
                    </a:lnTo>
                    <a:lnTo>
                      <a:pt x="12254" y="4975"/>
                    </a:lnTo>
                    <a:lnTo>
                      <a:pt x="12319" y="4975"/>
                    </a:lnTo>
                    <a:lnTo>
                      <a:pt x="12319" y="4956"/>
                    </a:lnTo>
                    <a:lnTo>
                      <a:pt x="12393" y="4956"/>
                    </a:lnTo>
                    <a:lnTo>
                      <a:pt x="12393" y="4938"/>
                    </a:lnTo>
                    <a:lnTo>
                      <a:pt x="12551" y="4938"/>
                    </a:lnTo>
                    <a:lnTo>
                      <a:pt x="12551" y="4928"/>
                    </a:lnTo>
                    <a:lnTo>
                      <a:pt x="12708" y="4928"/>
                    </a:lnTo>
                    <a:lnTo>
                      <a:pt x="12708" y="4938"/>
                    </a:lnTo>
                    <a:lnTo>
                      <a:pt x="12847" y="4938"/>
                    </a:lnTo>
                    <a:lnTo>
                      <a:pt x="12847" y="4956"/>
                    </a:lnTo>
                    <a:lnTo>
                      <a:pt x="12921" y="4956"/>
                    </a:lnTo>
                    <a:lnTo>
                      <a:pt x="12921" y="4975"/>
                    </a:lnTo>
                    <a:lnTo>
                      <a:pt x="12986" y="4975"/>
                    </a:lnTo>
                    <a:lnTo>
                      <a:pt x="12986" y="4984"/>
                    </a:lnTo>
                    <a:lnTo>
                      <a:pt x="13032" y="4984"/>
                    </a:lnTo>
                    <a:lnTo>
                      <a:pt x="13032" y="5003"/>
                    </a:lnTo>
                    <a:lnTo>
                      <a:pt x="13088" y="5003"/>
                    </a:lnTo>
                    <a:lnTo>
                      <a:pt x="13088" y="5021"/>
                    </a:lnTo>
                    <a:lnTo>
                      <a:pt x="13125" y="5021"/>
                    </a:lnTo>
                    <a:lnTo>
                      <a:pt x="13125" y="5030"/>
                    </a:lnTo>
                    <a:lnTo>
                      <a:pt x="13153" y="5030"/>
                    </a:lnTo>
                    <a:lnTo>
                      <a:pt x="13153" y="5049"/>
                    </a:lnTo>
                    <a:lnTo>
                      <a:pt x="13181" y="5049"/>
                    </a:lnTo>
                    <a:lnTo>
                      <a:pt x="13181" y="5067"/>
                    </a:lnTo>
                    <a:lnTo>
                      <a:pt x="13218" y="5067"/>
                    </a:lnTo>
                    <a:lnTo>
                      <a:pt x="13218" y="5077"/>
                    </a:lnTo>
                    <a:lnTo>
                      <a:pt x="13264" y="5077"/>
                    </a:lnTo>
                    <a:lnTo>
                      <a:pt x="13264" y="5095"/>
                    </a:lnTo>
                    <a:lnTo>
                      <a:pt x="13292" y="5095"/>
                    </a:lnTo>
                    <a:lnTo>
                      <a:pt x="13292" y="5114"/>
                    </a:lnTo>
                    <a:lnTo>
                      <a:pt x="13310" y="5114"/>
                    </a:lnTo>
                    <a:lnTo>
                      <a:pt x="13310" y="5123"/>
                    </a:lnTo>
                    <a:lnTo>
                      <a:pt x="13338" y="5123"/>
                    </a:lnTo>
                    <a:lnTo>
                      <a:pt x="13338" y="5142"/>
                    </a:lnTo>
                    <a:lnTo>
                      <a:pt x="13357" y="5142"/>
                    </a:lnTo>
                    <a:lnTo>
                      <a:pt x="13357" y="5160"/>
                    </a:lnTo>
                    <a:lnTo>
                      <a:pt x="13384" y="5160"/>
                    </a:lnTo>
                    <a:lnTo>
                      <a:pt x="13384" y="5169"/>
                    </a:lnTo>
                    <a:lnTo>
                      <a:pt x="13403" y="5169"/>
                    </a:lnTo>
                    <a:lnTo>
                      <a:pt x="13403" y="5188"/>
                    </a:lnTo>
                    <a:lnTo>
                      <a:pt x="13412" y="5188"/>
                    </a:lnTo>
                    <a:lnTo>
                      <a:pt x="13412" y="5206"/>
                    </a:lnTo>
                    <a:lnTo>
                      <a:pt x="13449" y="5206"/>
                    </a:lnTo>
                    <a:lnTo>
                      <a:pt x="13449" y="5216"/>
                    </a:lnTo>
                    <a:lnTo>
                      <a:pt x="13459" y="5216"/>
                    </a:lnTo>
                    <a:lnTo>
                      <a:pt x="13459" y="5234"/>
                    </a:lnTo>
                    <a:lnTo>
                      <a:pt x="13477" y="5234"/>
                    </a:lnTo>
                    <a:lnTo>
                      <a:pt x="13477" y="5253"/>
                    </a:lnTo>
                    <a:lnTo>
                      <a:pt x="13496" y="5253"/>
                    </a:lnTo>
                    <a:lnTo>
                      <a:pt x="13496" y="5262"/>
                    </a:lnTo>
                    <a:lnTo>
                      <a:pt x="13523" y="5262"/>
                    </a:lnTo>
                    <a:lnTo>
                      <a:pt x="13523" y="5280"/>
                    </a:lnTo>
                    <a:lnTo>
                      <a:pt x="13542" y="5280"/>
                    </a:lnTo>
                    <a:lnTo>
                      <a:pt x="13542" y="5299"/>
                    </a:lnTo>
                    <a:lnTo>
                      <a:pt x="13551" y="5299"/>
                    </a:lnTo>
                    <a:lnTo>
                      <a:pt x="13551" y="5308"/>
                    </a:lnTo>
                    <a:lnTo>
                      <a:pt x="13570" y="5308"/>
                    </a:lnTo>
                    <a:lnTo>
                      <a:pt x="13570" y="5327"/>
                    </a:lnTo>
                    <a:lnTo>
                      <a:pt x="13588" y="5327"/>
                    </a:lnTo>
                    <a:lnTo>
                      <a:pt x="13588" y="5345"/>
                    </a:lnTo>
                    <a:lnTo>
                      <a:pt x="13597" y="5345"/>
                    </a:lnTo>
                    <a:lnTo>
                      <a:pt x="13597" y="5355"/>
                    </a:lnTo>
                    <a:lnTo>
                      <a:pt x="13616" y="5355"/>
                    </a:lnTo>
                    <a:lnTo>
                      <a:pt x="13616" y="5345"/>
                    </a:lnTo>
                    <a:lnTo>
                      <a:pt x="13634" y="5345"/>
                    </a:lnTo>
                    <a:lnTo>
                      <a:pt x="13634" y="5308"/>
                    </a:lnTo>
                    <a:lnTo>
                      <a:pt x="13644" y="5308"/>
                    </a:lnTo>
                    <a:lnTo>
                      <a:pt x="13644" y="5299"/>
                    </a:lnTo>
                    <a:lnTo>
                      <a:pt x="13662" y="5299"/>
                    </a:lnTo>
                    <a:lnTo>
                      <a:pt x="13662" y="5280"/>
                    </a:lnTo>
                    <a:lnTo>
                      <a:pt x="13681" y="5280"/>
                    </a:lnTo>
                    <a:lnTo>
                      <a:pt x="13681" y="5262"/>
                    </a:lnTo>
                    <a:lnTo>
                      <a:pt x="13690" y="5262"/>
                    </a:lnTo>
                    <a:lnTo>
                      <a:pt x="13690" y="5253"/>
                    </a:lnTo>
                    <a:lnTo>
                      <a:pt x="13709" y="5253"/>
                    </a:lnTo>
                    <a:lnTo>
                      <a:pt x="13709" y="5234"/>
                    </a:lnTo>
                    <a:lnTo>
                      <a:pt x="13727" y="5234"/>
                    </a:lnTo>
                    <a:lnTo>
                      <a:pt x="13727" y="5216"/>
                    </a:lnTo>
                    <a:lnTo>
                      <a:pt x="13736" y="5216"/>
                    </a:lnTo>
                    <a:lnTo>
                      <a:pt x="13736" y="5206"/>
                    </a:lnTo>
                    <a:lnTo>
                      <a:pt x="13755" y="5206"/>
                    </a:lnTo>
                    <a:lnTo>
                      <a:pt x="13755" y="5188"/>
                    </a:lnTo>
                    <a:lnTo>
                      <a:pt x="13773" y="5188"/>
                    </a:lnTo>
                    <a:lnTo>
                      <a:pt x="13773" y="5169"/>
                    </a:lnTo>
                    <a:lnTo>
                      <a:pt x="13783" y="5169"/>
                    </a:lnTo>
                    <a:lnTo>
                      <a:pt x="13783" y="5142"/>
                    </a:lnTo>
                    <a:lnTo>
                      <a:pt x="13801" y="5142"/>
                    </a:lnTo>
                    <a:lnTo>
                      <a:pt x="13801" y="5123"/>
                    </a:lnTo>
                    <a:lnTo>
                      <a:pt x="13820" y="5123"/>
                    </a:lnTo>
                    <a:lnTo>
                      <a:pt x="13820" y="5114"/>
                    </a:lnTo>
                    <a:lnTo>
                      <a:pt x="13829" y="5114"/>
                    </a:lnTo>
                    <a:lnTo>
                      <a:pt x="13829" y="5095"/>
                    </a:lnTo>
                    <a:lnTo>
                      <a:pt x="13848" y="5095"/>
                    </a:lnTo>
                    <a:lnTo>
                      <a:pt x="13848" y="5077"/>
                    </a:lnTo>
                    <a:lnTo>
                      <a:pt x="13875" y="5077"/>
                    </a:lnTo>
                    <a:lnTo>
                      <a:pt x="13875" y="5067"/>
                    </a:lnTo>
                    <a:lnTo>
                      <a:pt x="13894" y="5067"/>
                    </a:lnTo>
                    <a:lnTo>
                      <a:pt x="13894" y="5049"/>
                    </a:lnTo>
                    <a:lnTo>
                      <a:pt x="13912" y="5049"/>
                    </a:lnTo>
                    <a:lnTo>
                      <a:pt x="13912" y="5030"/>
                    </a:lnTo>
                    <a:lnTo>
                      <a:pt x="13922" y="5030"/>
                    </a:lnTo>
                    <a:lnTo>
                      <a:pt x="13922" y="5021"/>
                    </a:lnTo>
                    <a:lnTo>
                      <a:pt x="13959" y="5021"/>
                    </a:lnTo>
                    <a:lnTo>
                      <a:pt x="13959" y="5003"/>
                    </a:lnTo>
                    <a:lnTo>
                      <a:pt x="13968" y="5003"/>
                    </a:lnTo>
                    <a:lnTo>
                      <a:pt x="13968" y="4984"/>
                    </a:lnTo>
                    <a:lnTo>
                      <a:pt x="13986" y="4984"/>
                    </a:lnTo>
                    <a:lnTo>
                      <a:pt x="13986" y="4975"/>
                    </a:lnTo>
                    <a:lnTo>
                      <a:pt x="14005" y="4975"/>
                    </a:lnTo>
                    <a:lnTo>
                      <a:pt x="14005" y="4956"/>
                    </a:lnTo>
                    <a:lnTo>
                      <a:pt x="14014" y="4956"/>
                    </a:lnTo>
                    <a:lnTo>
                      <a:pt x="14014" y="4938"/>
                    </a:lnTo>
                    <a:lnTo>
                      <a:pt x="14051" y="4938"/>
                    </a:lnTo>
                    <a:lnTo>
                      <a:pt x="14051" y="4928"/>
                    </a:lnTo>
                    <a:lnTo>
                      <a:pt x="14061" y="4928"/>
                    </a:lnTo>
                    <a:lnTo>
                      <a:pt x="14061" y="4910"/>
                    </a:lnTo>
                    <a:lnTo>
                      <a:pt x="14079" y="4910"/>
                    </a:lnTo>
                    <a:lnTo>
                      <a:pt x="14079" y="4891"/>
                    </a:lnTo>
                    <a:lnTo>
                      <a:pt x="14098" y="4891"/>
                    </a:lnTo>
                    <a:lnTo>
                      <a:pt x="14098" y="4882"/>
                    </a:lnTo>
                    <a:lnTo>
                      <a:pt x="14125" y="4882"/>
                    </a:lnTo>
                    <a:lnTo>
                      <a:pt x="14125" y="4864"/>
                    </a:lnTo>
                    <a:lnTo>
                      <a:pt x="14144" y="4864"/>
                    </a:lnTo>
                    <a:lnTo>
                      <a:pt x="14144" y="4845"/>
                    </a:lnTo>
                    <a:lnTo>
                      <a:pt x="14172" y="4845"/>
                    </a:lnTo>
                    <a:lnTo>
                      <a:pt x="14172" y="4836"/>
                    </a:lnTo>
                    <a:lnTo>
                      <a:pt x="14200" y="4836"/>
                    </a:lnTo>
                    <a:lnTo>
                      <a:pt x="14200" y="4817"/>
                    </a:lnTo>
                    <a:lnTo>
                      <a:pt x="14218" y="4817"/>
                    </a:lnTo>
                    <a:lnTo>
                      <a:pt x="14218" y="4799"/>
                    </a:lnTo>
                    <a:lnTo>
                      <a:pt x="14246" y="4799"/>
                    </a:lnTo>
                    <a:lnTo>
                      <a:pt x="14246" y="4790"/>
                    </a:lnTo>
                    <a:lnTo>
                      <a:pt x="14283" y="4790"/>
                    </a:lnTo>
                    <a:lnTo>
                      <a:pt x="14283" y="4771"/>
                    </a:lnTo>
                    <a:lnTo>
                      <a:pt x="14292" y="4771"/>
                    </a:lnTo>
                    <a:lnTo>
                      <a:pt x="14292" y="4753"/>
                    </a:lnTo>
                    <a:lnTo>
                      <a:pt x="14329" y="4753"/>
                    </a:lnTo>
                    <a:lnTo>
                      <a:pt x="14329" y="4743"/>
                    </a:lnTo>
                    <a:lnTo>
                      <a:pt x="14357" y="4743"/>
                    </a:lnTo>
                    <a:lnTo>
                      <a:pt x="14357" y="4725"/>
                    </a:lnTo>
                    <a:lnTo>
                      <a:pt x="14385" y="4725"/>
                    </a:lnTo>
                    <a:lnTo>
                      <a:pt x="14385" y="4706"/>
                    </a:lnTo>
                    <a:lnTo>
                      <a:pt x="14403" y="4706"/>
                    </a:lnTo>
                    <a:lnTo>
                      <a:pt x="14403" y="4697"/>
                    </a:lnTo>
                    <a:lnTo>
                      <a:pt x="14431" y="4697"/>
                    </a:lnTo>
                    <a:lnTo>
                      <a:pt x="14431" y="4678"/>
                    </a:lnTo>
                    <a:lnTo>
                      <a:pt x="14477" y="4678"/>
                    </a:lnTo>
                    <a:lnTo>
                      <a:pt x="14477" y="4660"/>
                    </a:lnTo>
                    <a:lnTo>
                      <a:pt x="14514" y="4660"/>
                    </a:lnTo>
                    <a:lnTo>
                      <a:pt x="14514" y="4651"/>
                    </a:lnTo>
                    <a:lnTo>
                      <a:pt x="14561" y="4651"/>
                    </a:lnTo>
                    <a:lnTo>
                      <a:pt x="14561" y="4632"/>
                    </a:lnTo>
                    <a:lnTo>
                      <a:pt x="14589" y="4632"/>
                    </a:lnTo>
                    <a:lnTo>
                      <a:pt x="14589" y="4614"/>
                    </a:lnTo>
                    <a:lnTo>
                      <a:pt x="14635" y="4614"/>
                    </a:lnTo>
                    <a:lnTo>
                      <a:pt x="14635" y="4604"/>
                    </a:lnTo>
                    <a:lnTo>
                      <a:pt x="14663" y="4604"/>
                    </a:lnTo>
                    <a:lnTo>
                      <a:pt x="14663" y="4586"/>
                    </a:lnTo>
                    <a:lnTo>
                      <a:pt x="14709" y="4586"/>
                    </a:lnTo>
                    <a:lnTo>
                      <a:pt x="14709" y="4567"/>
                    </a:lnTo>
                    <a:lnTo>
                      <a:pt x="14746" y="4567"/>
                    </a:lnTo>
                    <a:lnTo>
                      <a:pt x="14746" y="4558"/>
                    </a:lnTo>
                    <a:lnTo>
                      <a:pt x="14802" y="4558"/>
                    </a:lnTo>
                    <a:lnTo>
                      <a:pt x="14802" y="4539"/>
                    </a:lnTo>
                    <a:lnTo>
                      <a:pt x="14885" y="4539"/>
                    </a:lnTo>
                    <a:lnTo>
                      <a:pt x="14885" y="4521"/>
                    </a:lnTo>
                    <a:lnTo>
                      <a:pt x="14941" y="4521"/>
                    </a:lnTo>
                    <a:lnTo>
                      <a:pt x="14941" y="4512"/>
                    </a:lnTo>
                    <a:lnTo>
                      <a:pt x="15005" y="4512"/>
                    </a:lnTo>
                    <a:lnTo>
                      <a:pt x="15005" y="4493"/>
                    </a:lnTo>
                    <a:lnTo>
                      <a:pt x="15079" y="4493"/>
                    </a:lnTo>
                    <a:lnTo>
                      <a:pt x="15079" y="4475"/>
                    </a:lnTo>
                    <a:lnTo>
                      <a:pt x="15237" y="4475"/>
                    </a:lnTo>
                    <a:lnTo>
                      <a:pt x="15237" y="4465"/>
                    </a:lnTo>
                    <a:lnTo>
                      <a:pt x="15441" y="4465"/>
                    </a:lnTo>
                    <a:lnTo>
                      <a:pt x="15441" y="4447"/>
                    </a:lnTo>
                    <a:lnTo>
                      <a:pt x="15496" y="4447"/>
                    </a:lnTo>
                    <a:lnTo>
                      <a:pt x="15496" y="4465"/>
                    </a:lnTo>
                    <a:lnTo>
                      <a:pt x="15700" y="4465"/>
                    </a:lnTo>
                    <a:lnTo>
                      <a:pt x="15700" y="4475"/>
                    </a:lnTo>
                    <a:lnTo>
                      <a:pt x="15858" y="4475"/>
                    </a:lnTo>
                    <a:lnTo>
                      <a:pt x="15858" y="4493"/>
                    </a:lnTo>
                    <a:lnTo>
                      <a:pt x="15932" y="4493"/>
                    </a:lnTo>
                    <a:lnTo>
                      <a:pt x="15932" y="4512"/>
                    </a:lnTo>
                    <a:lnTo>
                      <a:pt x="16006" y="4512"/>
                    </a:lnTo>
                    <a:lnTo>
                      <a:pt x="16006" y="4521"/>
                    </a:lnTo>
                    <a:lnTo>
                      <a:pt x="16089" y="4521"/>
                    </a:lnTo>
                    <a:lnTo>
                      <a:pt x="16089" y="4539"/>
                    </a:lnTo>
                    <a:lnTo>
                      <a:pt x="16135" y="4539"/>
                    </a:lnTo>
                    <a:lnTo>
                      <a:pt x="16135" y="4558"/>
                    </a:lnTo>
                    <a:lnTo>
                      <a:pt x="16191" y="4558"/>
                    </a:lnTo>
                    <a:lnTo>
                      <a:pt x="16191" y="4521"/>
                    </a:lnTo>
                    <a:lnTo>
                      <a:pt x="16209" y="4521"/>
                    </a:lnTo>
                    <a:lnTo>
                      <a:pt x="16209" y="4475"/>
                    </a:lnTo>
                    <a:lnTo>
                      <a:pt x="16228" y="4475"/>
                    </a:lnTo>
                    <a:lnTo>
                      <a:pt x="16228" y="4447"/>
                    </a:lnTo>
                    <a:lnTo>
                      <a:pt x="16237" y="4447"/>
                    </a:lnTo>
                    <a:lnTo>
                      <a:pt x="16237" y="4419"/>
                    </a:lnTo>
                    <a:lnTo>
                      <a:pt x="16256" y="4419"/>
                    </a:lnTo>
                    <a:lnTo>
                      <a:pt x="16256" y="4382"/>
                    </a:lnTo>
                    <a:lnTo>
                      <a:pt x="16274" y="4382"/>
                    </a:lnTo>
                    <a:lnTo>
                      <a:pt x="16274" y="4336"/>
                    </a:lnTo>
                    <a:lnTo>
                      <a:pt x="16284" y="4336"/>
                    </a:lnTo>
                    <a:lnTo>
                      <a:pt x="16284" y="4308"/>
                    </a:lnTo>
                    <a:lnTo>
                      <a:pt x="16302" y="4308"/>
                    </a:lnTo>
                    <a:lnTo>
                      <a:pt x="16302" y="4289"/>
                    </a:lnTo>
                    <a:lnTo>
                      <a:pt x="16321" y="4289"/>
                    </a:lnTo>
                    <a:lnTo>
                      <a:pt x="16321" y="4262"/>
                    </a:lnTo>
                    <a:lnTo>
                      <a:pt x="16330" y="4262"/>
                    </a:lnTo>
                    <a:lnTo>
                      <a:pt x="16330" y="4234"/>
                    </a:lnTo>
                    <a:lnTo>
                      <a:pt x="16348" y="4234"/>
                    </a:lnTo>
                    <a:lnTo>
                      <a:pt x="16348" y="4197"/>
                    </a:lnTo>
                    <a:lnTo>
                      <a:pt x="16367" y="4197"/>
                    </a:lnTo>
                    <a:lnTo>
                      <a:pt x="16367" y="4187"/>
                    </a:lnTo>
                    <a:lnTo>
                      <a:pt x="16376" y="4187"/>
                    </a:lnTo>
                    <a:lnTo>
                      <a:pt x="16376" y="4150"/>
                    </a:lnTo>
                    <a:lnTo>
                      <a:pt x="16395" y="4150"/>
                    </a:lnTo>
                    <a:lnTo>
                      <a:pt x="16395" y="4123"/>
                    </a:lnTo>
                    <a:lnTo>
                      <a:pt x="16413" y="4123"/>
                    </a:lnTo>
                    <a:lnTo>
                      <a:pt x="16413" y="4095"/>
                    </a:lnTo>
                    <a:lnTo>
                      <a:pt x="16423" y="4095"/>
                    </a:lnTo>
                    <a:lnTo>
                      <a:pt x="16423" y="4076"/>
                    </a:lnTo>
                    <a:lnTo>
                      <a:pt x="16441" y="4076"/>
                    </a:lnTo>
                    <a:lnTo>
                      <a:pt x="16441" y="4058"/>
                    </a:lnTo>
                    <a:lnTo>
                      <a:pt x="16460" y="4058"/>
                    </a:lnTo>
                    <a:lnTo>
                      <a:pt x="16460" y="4030"/>
                    </a:lnTo>
                    <a:lnTo>
                      <a:pt x="16469" y="4030"/>
                    </a:lnTo>
                    <a:lnTo>
                      <a:pt x="16469" y="4012"/>
                    </a:lnTo>
                    <a:lnTo>
                      <a:pt x="16487" y="4012"/>
                    </a:lnTo>
                    <a:lnTo>
                      <a:pt x="16487" y="4002"/>
                    </a:lnTo>
                    <a:lnTo>
                      <a:pt x="16506" y="4002"/>
                    </a:lnTo>
                    <a:lnTo>
                      <a:pt x="16506" y="3965"/>
                    </a:lnTo>
                    <a:lnTo>
                      <a:pt x="16515" y="3965"/>
                    </a:lnTo>
                    <a:lnTo>
                      <a:pt x="16515" y="3956"/>
                    </a:lnTo>
                    <a:lnTo>
                      <a:pt x="16534" y="3956"/>
                    </a:lnTo>
                    <a:lnTo>
                      <a:pt x="16534" y="3937"/>
                    </a:lnTo>
                    <a:lnTo>
                      <a:pt x="16552" y="3937"/>
                    </a:lnTo>
                    <a:lnTo>
                      <a:pt x="16552" y="3910"/>
                    </a:lnTo>
                    <a:lnTo>
                      <a:pt x="16561" y="3910"/>
                    </a:lnTo>
                    <a:lnTo>
                      <a:pt x="16561" y="3891"/>
                    </a:lnTo>
                    <a:lnTo>
                      <a:pt x="16580" y="3891"/>
                    </a:lnTo>
                    <a:lnTo>
                      <a:pt x="16580" y="3873"/>
                    </a:lnTo>
                    <a:lnTo>
                      <a:pt x="16599" y="3873"/>
                    </a:lnTo>
                    <a:lnTo>
                      <a:pt x="16599" y="3863"/>
                    </a:lnTo>
                    <a:lnTo>
                      <a:pt x="16608" y="3863"/>
                    </a:lnTo>
                    <a:lnTo>
                      <a:pt x="16608" y="3845"/>
                    </a:lnTo>
                    <a:lnTo>
                      <a:pt x="16626" y="3845"/>
                    </a:lnTo>
                    <a:lnTo>
                      <a:pt x="16626" y="3826"/>
                    </a:lnTo>
                    <a:lnTo>
                      <a:pt x="16645" y="3826"/>
                    </a:lnTo>
                    <a:lnTo>
                      <a:pt x="16645" y="3798"/>
                    </a:lnTo>
                    <a:lnTo>
                      <a:pt x="16654" y="3798"/>
                    </a:lnTo>
                    <a:lnTo>
                      <a:pt x="16654" y="3780"/>
                    </a:lnTo>
                    <a:lnTo>
                      <a:pt x="16673" y="3780"/>
                    </a:lnTo>
                    <a:lnTo>
                      <a:pt x="16673" y="3771"/>
                    </a:lnTo>
                    <a:lnTo>
                      <a:pt x="16691" y="3771"/>
                    </a:lnTo>
                    <a:lnTo>
                      <a:pt x="16691" y="3752"/>
                    </a:lnTo>
                    <a:lnTo>
                      <a:pt x="16700" y="3752"/>
                    </a:lnTo>
                    <a:lnTo>
                      <a:pt x="16700" y="3734"/>
                    </a:lnTo>
                    <a:lnTo>
                      <a:pt x="16719" y="3734"/>
                    </a:lnTo>
                    <a:lnTo>
                      <a:pt x="16719" y="3724"/>
                    </a:lnTo>
                    <a:lnTo>
                      <a:pt x="16737" y="3724"/>
                    </a:lnTo>
                    <a:lnTo>
                      <a:pt x="16737" y="3706"/>
                    </a:lnTo>
                    <a:lnTo>
                      <a:pt x="16747" y="3706"/>
                    </a:lnTo>
                    <a:lnTo>
                      <a:pt x="16747" y="3687"/>
                    </a:lnTo>
                    <a:lnTo>
                      <a:pt x="16765" y="3687"/>
                    </a:lnTo>
                    <a:lnTo>
                      <a:pt x="16765" y="3678"/>
                    </a:lnTo>
                    <a:lnTo>
                      <a:pt x="16784" y="3678"/>
                    </a:lnTo>
                    <a:lnTo>
                      <a:pt x="16784" y="3660"/>
                    </a:lnTo>
                    <a:lnTo>
                      <a:pt x="16793" y="3660"/>
                    </a:lnTo>
                    <a:lnTo>
                      <a:pt x="16793" y="3641"/>
                    </a:lnTo>
                    <a:lnTo>
                      <a:pt x="16830" y="3641"/>
                    </a:lnTo>
                    <a:lnTo>
                      <a:pt x="16830" y="3632"/>
                    </a:lnTo>
                    <a:lnTo>
                      <a:pt x="16839" y="3632"/>
                    </a:lnTo>
                    <a:lnTo>
                      <a:pt x="16839" y="3613"/>
                    </a:lnTo>
                    <a:lnTo>
                      <a:pt x="16858" y="3613"/>
                    </a:lnTo>
                    <a:lnTo>
                      <a:pt x="16858" y="3595"/>
                    </a:lnTo>
                    <a:lnTo>
                      <a:pt x="16876" y="3595"/>
                    </a:lnTo>
                    <a:lnTo>
                      <a:pt x="16876" y="3585"/>
                    </a:lnTo>
                    <a:lnTo>
                      <a:pt x="16886" y="3585"/>
                    </a:lnTo>
                    <a:lnTo>
                      <a:pt x="16886" y="3567"/>
                    </a:lnTo>
                    <a:lnTo>
                      <a:pt x="16923" y="3567"/>
                    </a:lnTo>
                    <a:lnTo>
                      <a:pt x="16923" y="3548"/>
                    </a:lnTo>
                    <a:lnTo>
                      <a:pt x="16932" y="3548"/>
                    </a:lnTo>
                    <a:lnTo>
                      <a:pt x="16932" y="3539"/>
                    </a:lnTo>
                    <a:lnTo>
                      <a:pt x="16950" y="3539"/>
                    </a:lnTo>
                    <a:lnTo>
                      <a:pt x="16950" y="3521"/>
                    </a:lnTo>
                    <a:lnTo>
                      <a:pt x="16969" y="3521"/>
                    </a:lnTo>
                    <a:lnTo>
                      <a:pt x="16969" y="3502"/>
                    </a:lnTo>
                    <a:lnTo>
                      <a:pt x="16997" y="3502"/>
                    </a:lnTo>
                    <a:lnTo>
                      <a:pt x="16997" y="3493"/>
                    </a:lnTo>
                    <a:lnTo>
                      <a:pt x="17015" y="3493"/>
                    </a:lnTo>
                    <a:lnTo>
                      <a:pt x="17015" y="3474"/>
                    </a:lnTo>
                    <a:lnTo>
                      <a:pt x="17043" y="3474"/>
                    </a:lnTo>
                    <a:lnTo>
                      <a:pt x="17043" y="3456"/>
                    </a:lnTo>
                    <a:lnTo>
                      <a:pt x="17062" y="3456"/>
                    </a:lnTo>
                    <a:lnTo>
                      <a:pt x="17062" y="3446"/>
                    </a:lnTo>
                    <a:lnTo>
                      <a:pt x="17089" y="3446"/>
                    </a:lnTo>
                    <a:lnTo>
                      <a:pt x="17089" y="3428"/>
                    </a:lnTo>
                    <a:lnTo>
                      <a:pt x="17108" y="3428"/>
                    </a:lnTo>
                    <a:lnTo>
                      <a:pt x="17108" y="3409"/>
                    </a:lnTo>
                    <a:lnTo>
                      <a:pt x="17136" y="3409"/>
                    </a:lnTo>
                    <a:lnTo>
                      <a:pt x="17136" y="3400"/>
                    </a:lnTo>
                    <a:lnTo>
                      <a:pt x="17154" y="3400"/>
                    </a:lnTo>
                    <a:lnTo>
                      <a:pt x="17154" y="3382"/>
                    </a:lnTo>
                    <a:lnTo>
                      <a:pt x="17182" y="3382"/>
                    </a:lnTo>
                    <a:lnTo>
                      <a:pt x="17182" y="3363"/>
                    </a:lnTo>
                    <a:lnTo>
                      <a:pt x="17210" y="3363"/>
                    </a:lnTo>
                    <a:lnTo>
                      <a:pt x="17210" y="3354"/>
                    </a:lnTo>
                    <a:lnTo>
                      <a:pt x="17247" y="3354"/>
                    </a:lnTo>
                    <a:lnTo>
                      <a:pt x="17247" y="3335"/>
                    </a:lnTo>
                    <a:lnTo>
                      <a:pt x="17275" y="3335"/>
                    </a:lnTo>
                    <a:lnTo>
                      <a:pt x="17275" y="3317"/>
                    </a:lnTo>
                    <a:lnTo>
                      <a:pt x="17302" y="3317"/>
                    </a:lnTo>
                    <a:lnTo>
                      <a:pt x="17302" y="3308"/>
                    </a:lnTo>
                    <a:lnTo>
                      <a:pt x="17340" y="3308"/>
                    </a:lnTo>
                    <a:lnTo>
                      <a:pt x="17340" y="3289"/>
                    </a:lnTo>
                    <a:lnTo>
                      <a:pt x="17367" y="3289"/>
                    </a:lnTo>
                    <a:lnTo>
                      <a:pt x="17367" y="3271"/>
                    </a:lnTo>
                    <a:lnTo>
                      <a:pt x="17395" y="3271"/>
                    </a:lnTo>
                    <a:lnTo>
                      <a:pt x="17395" y="3261"/>
                    </a:lnTo>
                    <a:lnTo>
                      <a:pt x="17432" y="3261"/>
                    </a:lnTo>
                    <a:lnTo>
                      <a:pt x="17432" y="3243"/>
                    </a:lnTo>
                    <a:lnTo>
                      <a:pt x="17460" y="3243"/>
                    </a:lnTo>
                    <a:lnTo>
                      <a:pt x="17460" y="3224"/>
                    </a:lnTo>
                    <a:lnTo>
                      <a:pt x="17506" y="3224"/>
                    </a:lnTo>
                    <a:lnTo>
                      <a:pt x="17506" y="3215"/>
                    </a:lnTo>
                    <a:lnTo>
                      <a:pt x="17534" y="3215"/>
                    </a:lnTo>
                    <a:lnTo>
                      <a:pt x="17534" y="3196"/>
                    </a:lnTo>
                    <a:lnTo>
                      <a:pt x="17580" y="3196"/>
                    </a:lnTo>
                    <a:lnTo>
                      <a:pt x="17580" y="3178"/>
                    </a:lnTo>
                    <a:lnTo>
                      <a:pt x="17627" y="3178"/>
                    </a:lnTo>
                    <a:lnTo>
                      <a:pt x="17627" y="3169"/>
                    </a:lnTo>
                    <a:lnTo>
                      <a:pt x="17673" y="3169"/>
                    </a:lnTo>
                    <a:lnTo>
                      <a:pt x="17673" y="3150"/>
                    </a:lnTo>
                    <a:lnTo>
                      <a:pt x="17719" y="3150"/>
                    </a:lnTo>
                    <a:lnTo>
                      <a:pt x="17719" y="3132"/>
                    </a:lnTo>
                    <a:lnTo>
                      <a:pt x="17803" y="3132"/>
                    </a:lnTo>
                    <a:lnTo>
                      <a:pt x="17803" y="3122"/>
                    </a:lnTo>
                    <a:lnTo>
                      <a:pt x="17858" y="3122"/>
                    </a:lnTo>
                    <a:lnTo>
                      <a:pt x="17858" y="3104"/>
                    </a:lnTo>
                    <a:lnTo>
                      <a:pt x="17942" y="3104"/>
                    </a:lnTo>
                    <a:lnTo>
                      <a:pt x="17942" y="3085"/>
                    </a:lnTo>
                    <a:lnTo>
                      <a:pt x="18016" y="3085"/>
                    </a:lnTo>
                    <a:lnTo>
                      <a:pt x="18016" y="3076"/>
                    </a:lnTo>
                    <a:lnTo>
                      <a:pt x="18182" y="3076"/>
                    </a:lnTo>
                    <a:lnTo>
                      <a:pt x="18182" y="3057"/>
                    </a:lnTo>
                    <a:lnTo>
                      <a:pt x="18571" y="3057"/>
                    </a:lnTo>
                    <a:lnTo>
                      <a:pt x="18571" y="3076"/>
                    </a:lnTo>
                    <a:lnTo>
                      <a:pt x="18710" y="3076"/>
                    </a:lnTo>
                    <a:lnTo>
                      <a:pt x="18710" y="3085"/>
                    </a:lnTo>
                    <a:lnTo>
                      <a:pt x="18784" y="3085"/>
                    </a:lnTo>
                    <a:lnTo>
                      <a:pt x="18784" y="3104"/>
                    </a:lnTo>
                    <a:lnTo>
                      <a:pt x="18849" y="3104"/>
                    </a:lnTo>
                    <a:lnTo>
                      <a:pt x="18849" y="3122"/>
                    </a:lnTo>
                    <a:lnTo>
                      <a:pt x="18923" y="3122"/>
                    </a:lnTo>
                    <a:lnTo>
                      <a:pt x="18923" y="3132"/>
                    </a:lnTo>
                    <a:lnTo>
                      <a:pt x="19007" y="3132"/>
                    </a:lnTo>
                    <a:lnTo>
                      <a:pt x="19007" y="3150"/>
                    </a:lnTo>
                    <a:lnTo>
                      <a:pt x="19053" y="3150"/>
                    </a:lnTo>
                    <a:lnTo>
                      <a:pt x="19053" y="3169"/>
                    </a:lnTo>
                    <a:lnTo>
                      <a:pt x="19099" y="3169"/>
                    </a:lnTo>
                    <a:lnTo>
                      <a:pt x="19099" y="3178"/>
                    </a:lnTo>
                    <a:lnTo>
                      <a:pt x="19146" y="3178"/>
                    </a:lnTo>
                    <a:lnTo>
                      <a:pt x="19146" y="3196"/>
                    </a:lnTo>
                    <a:lnTo>
                      <a:pt x="19174" y="3196"/>
                    </a:lnTo>
                    <a:lnTo>
                      <a:pt x="19174" y="3215"/>
                    </a:lnTo>
                    <a:lnTo>
                      <a:pt x="19220" y="3215"/>
                    </a:lnTo>
                    <a:lnTo>
                      <a:pt x="19220" y="3224"/>
                    </a:lnTo>
                    <a:lnTo>
                      <a:pt x="19266" y="3224"/>
                    </a:lnTo>
                    <a:lnTo>
                      <a:pt x="19266" y="3243"/>
                    </a:lnTo>
                    <a:lnTo>
                      <a:pt x="19294" y="3243"/>
                    </a:lnTo>
                    <a:lnTo>
                      <a:pt x="19294" y="3261"/>
                    </a:lnTo>
                    <a:lnTo>
                      <a:pt x="19340" y="3261"/>
                    </a:lnTo>
                    <a:lnTo>
                      <a:pt x="19340" y="3271"/>
                    </a:lnTo>
                    <a:lnTo>
                      <a:pt x="19377" y="3271"/>
                    </a:lnTo>
                    <a:lnTo>
                      <a:pt x="19377" y="3289"/>
                    </a:lnTo>
                    <a:lnTo>
                      <a:pt x="19405" y="3289"/>
                    </a:lnTo>
                    <a:lnTo>
                      <a:pt x="19405" y="3308"/>
                    </a:lnTo>
                    <a:lnTo>
                      <a:pt x="19433" y="3308"/>
                    </a:lnTo>
                    <a:lnTo>
                      <a:pt x="19433" y="3317"/>
                    </a:lnTo>
                    <a:lnTo>
                      <a:pt x="19470" y="3317"/>
                    </a:lnTo>
                    <a:lnTo>
                      <a:pt x="19470" y="3335"/>
                    </a:lnTo>
                    <a:lnTo>
                      <a:pt x="19479" y="3335"/>
                    </a:lnTo>
                    <a:lnTo>
                      <a:pt x="19479" y="3354"/>
                    </a:lnTo>
                    <a:lnTo>
                      <a:pt x="19516" y="3354"/>
                    </a:lnTo>
                    <a:lnTo>
                      <a:pt x="19516" y="3363"/>
                    </a:lnTo>
                    <a:lnTo>
                      <a:pt x="19544" y="3363"/>
                    </a:lnTo>
                    <a:lnTo>
                      <a:pt x="19544" y="3382"/>
                    </a:lnTo>
                    <a:lnTo>
                      <a:pt x="19572" y="3382"/>
                    </a:lnTo>
                    <a:lnTo>
                      <a:pt x="19572" y="3400"/>
                    </a:lnTo>
                    <a:lnTo>
                      <a:pt x="19609" y="3400"/>
                    </a:lnTo>
                    <a:lnTo>
                      <a:pt x="19609" y="3409"/>
                    </a:lnTo>
                    <a:lnTo>
                      <a:pt x="19637" y="3409"/>
                    </a:lnTo>
                    <a:lnTo>
                      <a:pt x="19637" y="3428"/>
                    </a:lnTo>
                    <a:lnTo>
                      <a:pt x="19655" y="3428"/>
                    </a:lnTo>
                    <a:lnTo>
                      <a:pt x="19655" y="3446"/>
                    </a:lnTo>
                    <a:lnTo>
                      <a:pt x="19664" y="3446"/>
                    </a:lnTo>
                    <a:lnTo>
                      <a:pt x="19664" y="3456"/>
                    </a:lnTo>
                    <a:lnTo>
                      <a:pt x="19701" y="3456"/>
                    </a:lnTo>
                    <a:lnTo>
                      <a:pt x="19701" y="3474"/>
                    </a:lnTo>
                    <a:lnTo>
                      <a:pt x="19711" y="3474"/>
                    </a:lnTo>
                    <a:lnTo>
                      <a:pt x="19711" y="3493"/>
                    </a:lnTo>
                    <a:lnTo>
                      <a:pt x="19748" y="3493"/>
                    </a:lnTo>
                    <a:lnTo>
                      <a:pt x="19748" y="3502"/>
                    </a:lnTo>
                    <a:lnTo>
                      <a:pt x="19757" y="3502"/>
                    </a:lnTo>
                    <a:lnTo>
                      <a:pt x="19757" y="3521"/>
                    </a:lnTo>
                    <a:lnTo>
                      <a:pt x="19776" y="3521"/>
                    </a:lnTo>
                    <a:lnTo>
                      <a:pt x="19776" y="3539"/>
                    </a:lnTo>
                    <a:lnTo>
                      <a:pt x="19803" y="3539"/>
                    </a:lnTo>
                    <a:lnTo>
                      <a:pt x="19803" y="3548"/>
                    </a:lnTo>
                    <a:lnTo>
                      <a:pt x="19822" y="3548"/>
                    </a:lnTo>
                    <a:lnTo>
                      <a:pt x="19822" y="3567"/>
                    </a:lnTo>
                    <a:lnTo>
                      <a:pt x="19850" y="3567"/>
                    </a:lnTo>
                    <a:lnTo>
                      <a:pt x="19850" y="3585"/>
                    </a:lnTo>
                    <a:lnTo>
                      <a:pt x="19868" y="3585"/>
                    </a:lnTo>
                    <a:lnTo>
                      <a:pt x="19868" y="3595"/>
                    </a:lnTo>
                    <a:lnTo>
                      <a:pt x="19887" y="3595"/>
                    </a:lnTo>
                    <a:lnTo>
                      <a:pt x="19887" y="3613"/>
                    </a:lnTo>
                    <a:lnTo>
                      <a:pt x="19896" y="3613"/>
                    </a:lnTo>
                    <a:lnTo>
                      <a:pt x="19896" y="3632"/>
                    </a:lnTo>
                    <a:lnTo>
                      <a:pt x="19915" y="3632"/>
                    </a:lnTo>
                    <a:lnTo>
                      <a:pt x="19915" y="3641"/>
                    </a:lnTo>
                    <a:lnTo>
                      <a:pt x="19933" y="3641"/>
                    </a:lnTo>
                    <a:lnTo>
                      <a:pt x="19933" y="3660"/>
                    </a:lnTo>
                    <a:lnTo>
                      <a:pt x="19961" y="3660"/>
                    </a:lnTo>
                    <a:lnTo>
                      <a:pt x="19961" y="3678"/>
                    </a:lnTo>
                    <a:lnTo>
                      <a:pt x="19979" y="3678"/>
                    </a:lnTo>
                    <a:lnTo>
                      <a:pt x="19979" y="3687"/>
                    </a:lnTo>
                    <a:lnTo>
                      <a:pt x="19989" y="3687"/>
                    </a:lnTo>
                    <a:lnTo>
                      <a:pt x="19989" y="3706"/>
                    </a:lnTo>
                    <a:lnTo>
                      <a:pt x="20007" y="3706"/>
                    </a:lnTo>
                    <a:lnTo>
                      <a:pt x="20007" y="3724"/>
                    </a:lnTo>
                    <a:lnTo>
                      <a:pt x="20026" y="3724"/>
                    </a:lnTo>
                    <a:lnTo>
                      <a:pt x="20026" y="3734"/>
                    </a:lnTo>
                    <a:lnTo>
                      <a:pt x="20035" y="3734"/>
                    </a:lnTo>
                    <a:lnTo>
                      <a:pt x="20035" y="3752"/>
                    </a:lnTo>
                    <a:lnTo>
                      <a:pt x="20053" y="3752"/>
                    </a:lnTo>
                    <a:lnTo>
                      <a:pt x="20053" y="3771"/>
                    </a:lnTo>
                    <a:lnTo>
                      <a:pt x="20072" y="3771"/>
                    </a:lnTo>
                    <a:lnTo>
                      <a:pt x="20072" y="3780"/>
                    </a:lnTo>
                    <a:lnTo>
                      <a:pt x="20081" y="3780"/>
                    </a:lnTo>
                    <a:lnTo>
                      <a:pt x="20081" y="3798"/>
                    </a:lnTo>
                    <a:lnTo>
                      <a:pt x="20100" y="3798"/>
                    </a:lnTo>
                    <a:lnTo>
                      <a:pt x="20100" y="3817"/>
                    </a:lnTo>
                    <a:lnTo>
                      <a:pt x="20118" y="3817"/>
                    </a:lnTo>
                    <a:lnTo>
                      <a:pt x="20118" y="3826"/>
                    </a:lnTo>
                    <a:lnTo>
                      <a:pt x="20128" y="3826"/>
                    </a:lnTo>
                    <a:lnTo>
                      <a:pt x="20128" y="3845"/>
                    </a:lnTo>
                    <a:lnTo>
                      <a:pt x="20146" y="3845"/>
                    </a:lnTo>
                    <a:lnTo>
                      <a:pt x="20146" y="3863"/>
                    </a:lnTo>
                    <a:lnTo>
                      <a:pt x="20165" y="3863"/>
                    </a:lnTo>
                    <a:lnTo>
                      <a:pt x="20165" y="3891"/>
                    </a:lnTo>
                    <a:lnTo>
                      <a:pt x="20174" y="3891"/>
                    </a:lnTo>
                    <a:lnTo>
                      <a:pt x="20174" y="3910"/>
                    </a:lnTo>
                    <a:lnTo>
                      <a:pt x="20192" y="3910"/>
                    </a:lnTo>
                    <a:lnTo>
                      <a:pt x="20192" y="3919"/>
                    </a:lnTo>
                    <a:lnTo>
                      <a:pt x="20211" y="3919"/>
                    </a:lnTo>
                    <a:lnTo>
                      <a:pt x="20211" y="3937"/>
                    </a:lnTo>
                    <a:lnTo>
                      <a:pt x="20220" y="3937"/>
                    </a:lnTo>
                    <a:lnTo>
                      <a:pt x="20220" y="3965"/>
                    </a:lnTo>
                    <a:lnTo>
                      <a:pt x="20239" y="3965"/>
                    </a:lnTo>
                    <a:lnTo>
                      <a:pt x="20239" y="3984"/>
                    </a:lnTo>
                    <a:lnTo>
                      <a:pt x="20257" y="3984"/>
                    </a:lnTo>
                    <a:lnTo>
                      <a:pt x="20257" y="4002"/>
                    </a:lnTo>
                    <a:lnTo>
                      <a:pt x="20266" y="4002"/>
                    </a:lnTo>
                    <a:lnTo>
                      <a:pt x="20266" y="4012"/>
                    </a:lnTo>
                    <a:lnTo>
                      <a:pt x="20285" y="4012"/>
                    </a:lnTo>
                    <a:lnTo>
                      <a:pt x="20285" y="4049"/>
                    </a:lnTo>
                    <a:lnTo>
                      <a:pt x="20304" y="4049"/>
                    </a:lnTo>
                    <a:lnTo>
                      <a:pt x="20304" y="4058"/>
                    </a:lnTo>
                    <a:lnTo>
                      <a:pt x="20313" y="4058"/>
                    </a:lnTo>
                    <a:lnTo>
                      <a:pt x="20313" y="4076"/>
                    </a:lnTo>
                    <a:lnTo>
                      <a:pt x="20331" y="4076"/>
                    </a:lnTo>
                    <a:lnTo>
                      <a:pt x="20331" y="4104"/>
                    </a:lnTo>
                    <a:lnTo>
                      <a:pt x="20350" y="4104"/>
                    </a:lnTo>
                    <a:lnTo>
                      <a:pt x="20350" y="4123"/>
                    </a:lnTo>
                    <a:lnTo>
                      <a:pt x="20359" y="4123"/>
                    </a:lnTo>
                    <a:lnTo>
                      <a:pt x="20359" y="4150"/>
                    </a:lnTo>
                    <a:lnTo>
                      <a:pt x="20378" y="4150"/>
                    </a:lnTo>
                    <a:lnTo>
                      <a:pt x="20378" y="4169"/>
                    </a:lnTo>
                    <a:lnTo>
                      <a:pt x="20396" y="4169"/>
                    </a:lnTo>
                    <a:lnTo>
                      <a:pt x="20396" y="4197"/>
                    </a:lnTo>
                    <a:lnTo>
                      <a:pt x="20405" y="4197"/>
                    </a:lnTo>
                    <a:lnTo>
                      <a:pt x="20405" y="4234"/>
                    </a:lnTo>
                    <a:lnTo>
                      <a:pt x="20424" y="4234"/>
                    </a:lnTo>
                    <a:lnTo>
                      <a:pt x="20424" y="4243"/>
                    </a:lnTo>
                    <a:lnTo>
                      <a:pt x="20442" y="4243"/>
                    </a:lnTo>
                    <a:lnTo>
                      <a:pt x="20442" y="4280"/>
                    </a:lnTo>
                    <a:lnTo>
                      <a:pt x="20452" y="4280"/>
                    </a:lnTo>
                    <a:lnTo>
                      <a:pt x="20452" y="4308"/>
                    </a:lnTo>
                    <a:lnTo>
                      <a:pt x="20470" y="4308"/>
                    </a:lnTo>
                    <a:lnTo>
                      <a:pt x="20470" y="4336"/>
                    </a:lnTo>
                    <a:lnTo>
                      <a:pt x="20489" y="4336"/>
                    </a:lnTo>
                    <a:lnTo>
                      <a:pt x="20489" y="4373"/>
                    </a:lnTo>
                    <a:lnTo>
                      <a:pt x="20498" y="4373"/>
                    </a:lnTo>
                    <a:lnTo>
                      <a:pt x="20498" y="4401"/>
                    </a:lnTo>
                    <a:lnTo>
                      <a:pt x="20517" y="4401"/>
                    </a:lnTo>
                    <a:lnTo>
                      <a:pt x="20517" y="4428"/>
                    </a:lnTo>
                    <a:lnTo>
                      <a:pt x="20535" y="4428"/>
                    </a:lnTo>
                    <a:lnTo>
                      <a:pt x="20535" y="4465"/>
                    </a:lnTo>
                    <a:lnTo>
                      <a:pt x="20544" y="4465"/>
                    </a:lnTo>
                    <a:lnTo>
                      <a:pt x="20544" y="4512"/>
                    </a:lnTo>
                    <a:lnTo>
                      <a:pt x="20563" y="4512"/>
                    </a:lnTo>
                    <a:lnTo>
                      <a:pt x="20563" y="4539"/>
                    </a:lnTo>
                    <a:lnTo>
                      <a:pt x="20581" y="4539"/>
                    </a:lnTo>
                    <a:lnTo>
                      <a:pt x="20581" y="4567"/>
                    </a:lnTo>
                    <a:lnTo>
                      <a:pt x="20637" y="4567"/>
                    </a:lnTo>
                    <a:lnTo>
                      <a:pt x="20637" y="4586"/>
                    </a:lnTo>
                    <a:lnTo>
                      <a:pt x="20702" y="4586"/>
                    </a:lnTo>
                    <a:lnTo>
                      <a:pt x="20702" y="4604"/>
                    </a:lnTo>
                    <a:lnTo>
                      <a:pt x="20767" y="4604"/>
                    </a:lnTo>
                    <a:lnTo>
                      <a:pt x="20767" y="4614"/>
                    </a:lnTo>
                    <a:lnTo>
                      <a:pt x="20813" y="4614"/>
                    </a:lnTo>
                    <a:lnTo>
                      <a:pt x="20813" y="4632"/>
                    </a:lnTo>
                    <a:lnTo>
                      <a:pt x="20869" y="4632"/>
                    </a:lnTo>
                    <a:lnTo>
                      <a:pt x="20869" y="4651"/>
                    </a:lnTo>
                    <a:lnTo>
                      <a:pt x="20915" y="4651"/>
                    </a:lnTo>
                    <a:lnTo>
                      <a:pt x="20915" y="4660"/>
                    </a:lnTo>
                    <a:lnTo>
                      <a:pt x="20961" y="4660"/>
                    </a:lnTo>
                    <a:lnTo>
                      <a:pt x="20961" y="4678"/>
                    </a:lnTo>
                    <a:lnTo>
                      <a:pt x="21007" y="4678"/>
                    </a:lnTo>
                    <a:lnTo>
                      <a:pt x="21007" y="4697"/>
                    </a:lnTo>
                    <a:lnTo>
                      <a:pt x="21054" y="4697"/>
                    </a:lnTo>
                    <a:lnTo>
                      <a:pt x="21054" y="4706"/>
                    </a:lnTo>
                    <a:lnTo>
                      <a:pt x="21091" y="4706"/>
                    </a:lnTo>
                    <a:lnTo>
                      <a:pt x="21091" y="4725"/>
                    </a:lnTo>
                    <a:lnTo>
                      <a:pt x="21137" y="4725"/>
                    </a:lnTo>
                    <a:lnTo>
                      <a:pt x="21137" y="4743"/>
                    </a:lnTo>
                    <a:lnTo>
                      <a:pt x="21165" y="4743"/>
                    </a:lnTo>
                    <a:lnTo>
                      <a:pt x="21165" y="4753"/>
                    </a:lnTo>
                    <a:lnTo>
                      <a:pt x="21193" y="4753"/>
                    </a:lnTo>
                    <a:lnTo>
                      <a:pt x="21193" y="4771"/>
                    </a:lnTo>
                    <a:lnTo>
                      <a:pt x="21239" y="4771"/>
                    </a:lnTo>
                    <a:lnTo>
                      <a:pt x="21239" y="4790"/>
                    </a:lnTo>
                    <a:lnTo>
                      <a:pt x="21276" y="4790"/>
                    </a:lnTo>
                    <a:lnTo>
                      <a:pt x="21276" y="4799"/>
                    </a:lnTo>
                    <a:lnTo>
                      <a:pt x="21304" y="4799"/>
                    </a:lnTo>
                    <a:lnTo>
                      <a:pt x="21304" y="4817"/>
                    </a:lnTo>
                    <a:lnTo>
                      <a:pt x="21350" y="4817"/>
                    </a:lnTo>
                    <a:lnTo>
                      <a:pt x="21350" y="4836"/>
                    </a:lnTo>
                    <a:lnTo>
                      <a:pt x="21378" y="4836"/>
                    </a:lnTo>
                    <a:lnTo>
                      <a:pt x="21378" y="4845"/>
                    </a:lnTo>
                    <a:lnTo>
                      <a:pt x="21415" y="4845"/>
                    </a:lnTo>
                    <a:lnTo>
                      <a:pt x="21415" y="4864"/>
                    </a:lnTo>
                    <a:lnTo>
                      <a:pt x="21443" y="4864"/>
                    </a:lnTo>
                    <a:lnTo>
                      <a:pt x="21443" y="4882"/>
                    </a:lnTo>
                    <a:lnTo>
                      <a:pt x="21461" y="4882"/>
                    </a:lnTo>
                    <a:lnTo>
                      <a:pt x="21461" y="4891"/>
                    </a:lnTo>
                    <a:lnTo>
                      <a:pt x="21489" y="4891"/>
                    </a:lnTo>
                    <a:lnTo>
                      <a:pt x="21489" y="4910"/>
                    </a:lnTo>
                    <a:lnTo>
                      <a:pt x="21517" y="4910"/>
                    </a:lnTo>
                    <a:lnTo>
                      <a:pt x="21517" y="4928"/>
                    </a:lnTo>
                    <a:lnTo>
                      <a:pt x="21554" y="4928"/>
                    </a:lnTo>
                    <a:lnTo>
                      <a:pt x="21554" y="4938"/>
                    </a:lnTo>
                    <a:lnTo>
                      <a:pt x="21563" y="4938"/>
                    </a:lnTo>
                    <a:lnTo>
                      <a:pt x="21563" y="4956"/>
                    </a:lnTo>
                    <a:lnTo>
                      <a:pt x="21600" y="4956"/>
                    </a:lnTo>
                    <a:lnTo>
                      <a:pt x="21600" y="4975"/>
                    </a:lnTo>
                    <a:lnTo>
                      <a:pt x="21628" y="4975"/>
                    </a:lnTo>
                    <a:lnTo>
                      <a:pt x="21628" y="4984"/>
                    </a:lnTo>
                    <a:lnTo>
                      <a:pt x="21647" y="4984"/>
                    </a:lnTo>
                    <a:lnTo>
                      <a:pt x="21647" y="5003"/>
                    </a:lnTo>
                    <a:lnTo>
                      <a:pt x="21674" y="5003"/>
                    </a:lnTo>
                    <a:lnTo>
                      <a:pt x="21674" y="5021"/>
                    </a:lnTo>
                    <a:lnTo>
                      <a:pt x="21702" y="5021"/>
                    </a:lnTo>
                    <a:lnTo>
                      <a:pt x="21702" y="5030"/>
                    </a:lnTo>
                    <a:lnTo>
                      <a:pt x="21721" y="5030"/>
                    </a:lnTo>
                    <a:lnTo>
                      <a:pt x="21721" y="5049"/>
                    </a:lnTo>
                    <a:lnTo>
                      <a:pt x="21748" y="5049"/>
                    </a:lnTo>
                    <a:lnTo>
                      <a:pt x="21748" y="5067"/>
                    </a:lnTo>
                    <a:lnTo>
                      <a:pt x="21786" y="5067"/>
                    </a:lnTo>
                    <a:lnTo>
                      <a:pt x="21786" y="5077"/>
                    </a:lnTo>
                    <a:lnTo>
                      <a:pt x="21795" y="5077"/>
                    </a:lnTo>
                    <a:lnTo>
                      <a:pt x="21795" y="5095"/>
                    </a:lnTo>
                    <a:lnTo>
                      <a:pt x="21813" y="5095"/>
                    </a:lnTo>
                    <a:lnTo>
                      <a:pt x="21813" y="5114"/>
                    </a:lnTo>
                    <a:lnTo>
                      <a:pt x="21832" y="5114"/>
                    </a:lnTo>
                    <a:lnTo>
                      <a:pt x="21832" y="5123"/>
                    </a:lnTo>
                    <a:lnTo>
                      <a:pt x="21860" y="5123"/>
                    </a:lnTo>
                    <a:lnTo>
                      <a:pt x="21860" y="5142"/>
                    </a:lnTo>
                    <a:lnTo>
                      <a:pt x="21878" y="5142"/>
                    </a:lnTo>
                    <a:lnTo>
                      <a:pt x="21878" y="5160"/>
                    </a:lnTo>
                    <a:lnTo>
                      <a:pt x="21887" y="5160"/>
                    </a:lnTo>
                    <a:lnTo>
                      <a:pt x="21887" y="5169"/>
                    </a:lnTo>
                    <a:lnTo>
                      <a:pt x="21906" y="5169"/>
                    </a:lnTo>
                    <a:lnTo>
                      <a:pt x="21906" y="5188"/>
                    </a:lnTo>
                    <a:lnTo>
                      <a:pt x="21934" y="5188"/>
                    </a:lnTo>
                    <a:lnTo>
                      <a:pt x="21934" y="5206"/>
                    </a:lnTo>
                    <a:lnTo>
                      <a:pt x="21952" y="5206"/>
                    </a:lnTo>
                    <a:lnTo>
                      <a:pt x="21952" y="5216"/>
                    </a:lnTo>
                    <a:lnTo>
                      <a:pt x="21971" y="5216"/>
                    </a:lnTo>
                    <a:lnTo>
                      <a:pt x="21971" y="5234"/>
                    </a:lnTo>
                    <a:lnTo>
                      <a:pt x="21999" y="5234"/>
                    </a:lnTo>
                    <a:lnTo>
                      <a:pt x="21999" y="5253"/>
                    </a:lnTo>
                    <a:lnTo>
                      <a:pt x="22017" y="5253"/>
                    </a:lnTo>
                    <a:lnTo>
                      <a:pt x="22017" y="5262"/>
                    </a:lnTo>
                    <a:lnTo>
                      <a:pt x="22026" y="5262"/>
                    </a:lnTo>
                    <a:lnTo>
                      <a:pt x="22026" y="5280"/>
                    </a:lnTo>
                    <a:lnTo>
                      <a:pt x="22045" y="5280"/>
                    </a:lnTo>
                    <a:lnTo>
                      <a:pt x="22045" y="5299"/>
                    </a:lnTo>
                    <a:lnTo>
                      <a:pt x="22073" y="5299"/>
                    </a:lnTo>
                    <a:lnTo>
                      <a:pt x="22073" y="5308"/>
                    </a:lnTo>
                    <a:lnTo>
                      <a:pt x="22091" y="5308"/>
                    </a:lnTo>
                    <a:lnTo>
                      <a:pt x="22091" y="5327"/>
                    </a:lnTo>
                    <a:lnTo>
                      <a:pt x="22110" y="5327"/>
                    </a:lnTo>
                    <a:lnTo>
                      <a:pt x="22110" y="5345"/>
                    </a:lnTo>
                    <a:lnTo>
                      <a:pt x="22119" y="5345"/>
                    </a:lnTo>
                    <a:lnTo>
                      <a:pt x="22119" y="5355"/>
                    </a:lnTo>
                    <a:lnTo>
                      <a:pt x="22138" y="5355"/>
                    </a:lnTo>
                    <a:lnTo>
                      <a:pt x="22138" y="5373"/>
                    </a:lnTo>
                    <a:lnTo>
                      <a:pt x="22156" y="5373"/>
                    </a:lnTo>
                    <a:lnTo>
                      <a:pt x="22156" y="5392"/>
                    </a:lnTo>
                    <a:lnTo>
                      <a:pt x="22165" y="5392"/>
                    </a:lnTo>
                    <a:lnTo>
                      <a:pt x="22165" y="5401"/>
                    </a:lnTo>
                    <a:lnTo>
                      <a:pt x="22184" y="5401"/>
                    </a:lnTo>
                    <a:lnTo>
                      <a:pt x="22184" y="5419"/>
                    </a:lnTo>
                    <a:lnTo>
                      <a:pt x="22202" y="5419"/>
                    </a:lnTo>
                    <a:lnTo>
                      <a:pt x="22202" y="5438"/>
                    </a:lnTo>
                    <a:lnTo>
                      <a:pt x="22212" y="5438"/>
                    </a:lnTo>
                    <a:lnTo>
                      <a:pt x="22212" y="5447"/>
                    </a:lnTo>
                    <a:lnTo>
                      <a:pt x="22230" y="5447"/>
                    </a:lnTo>
                    <a:lnTo>
                      <a:pt x="22230" y="5466"/>
                    </a:lnTo>
                    <a:lnTo>
                      <a:pt x="22249" y="5466"/>
                    </a:lnTo>
                    <a:lnTo>
                      <a:pt x="22249" y="5484"/>
                    </a:lnTo>
                    <a:lnTo>
                      <a:pt x="22258" y="5484"/>
                    </a:lnTo>
                    <a:lnTo>
                      <a:pt x="22258" y="5494"/>
                    </a:lnTo>
                    <a:lnTo>
                      <a:pt x="22276" y="5494"/>
                    </a:lnTo>
                    <a:lnTo>
                      <a:pt x="22276" y="5512"/>
                    </a:lnTo>
                    <a:lnTo>
                      <a:pt x="22295" y="5512"/>
                    </a:lnTo>
                    <a:lnTo>
                      <a:pt x="22295" y="5531"/>
                    </a:lnTo>
                    <a:lnTo>
                      <a:pt x="22304" y="5531"/>
                    </a:lnTo>
                    <a:lnTo>
                      <a:pt x="22304" y="5540"/>
                    </a:lnTo>
                    <a:lnTo>
                      <a:pt x="22323" y="5540"/>
                    </a:lnTo>
                    <a:lnTo>
                      <a:pt x="22323" y="5558"/>
                    </a:lnTo>
                    <a:lnTo>
                      <a:pt x="22341" y="5558"/>
                    </a:lnTo>
                    <a:lnTo>
                      <a:pt x="22341" y="5586"/>
                    </a:lnTo>
                    <a:lnTo>
                      <a:pt x="22351" y="5586"/>
                    </a:lnTo>
                    <a:lnTo>
                      <a:pt x="22351" y="5605"/>
                    </a:lnTo>
                    <a:lnTo>
                      <a:pt x="22369" y="5605"/>
                    </a:lnTo>
                    <a:lnTo>
                      <a:pt x="22369" y="5623"/>
                    </a:lnTo>
                    <a:lnTo>
                      <a:pt x="22388" y="5623"/>
                    </a:lnTo>
                    <a:lnTo>
                      <a:pt x="22388" y="5632"/>
                    </a:lnTo>
                    <a:lnTo>
                      <a:pt x="22397" y="5632"/>
                    </a:lnTo>
                    <a:lnTo>
                      <a:pt x="22397" y="5651"/>
                    </a:lnTo>
                    <a:lnTo>
                      <a:pt x="22415" y="5651"/>
                    </a:lnTo>
                    <a:lnTo>
                      <a:pt x="22415" y="5669"/>
                    </a:lnTo>
                    <a:lnTo>
                      <a:pt x="22434" y="5669"/>
                    </a:lnTo>
                    <a:lnTo>
                      <a:pt x="22434" y="5697"/>
                    </a:lnTo>
                    <a:lnTo>
                      <a:pt x="22443" y="5697"/>
                    </a:lnTo>
                    <a:lnTo>
                      <a:pt x="22443" y="5716"/>
                    </a:lnTo>
                    <a:lnTo>
                      <a:pt x="22462" y="5716"/>
                    </a:lnTo>
                    <a:lnTo>
                      <a:pt x="22462" y="5725"/>
                    </a:lnTo>
                    <a:lnTo>
                      <a:pt x="22480" y="5725"/>
                    </a:lnTo>
                    <a:lnTo>
                      <a:pt x="22480" y="5762"/>
                    </a:lnTo>
                    <a:lnTo>
                      <a:pt x="22489" y="5762"/>
                    </a:lnTo>
                    <a:lnTo>
                      <a:pt x="22489" y="5771"/>
                    </a:lnTo>
                    <a:lnTo>
                      <a:pt x="22508" y="5771"/>
                    </a:lnTo>
                    <a:lnTo>
                      <a:pt x="22508" y="5790"/>
                    </a:lnTo>
                    <a:lnTo>
                      <a:pt x="22527" y="5790"/>
                    </a:lnTo>
                    <a:lnTo>
                      <a:pt x="22527" y="5818"/>
                    </a:lnTo>
                    <a:lnTo>
                      <a:pt x="22536" y="5818"/>
                    </a:lnTo>
                    <a:lnTo>
                      <a:pt x="22536" y="5836"/>
                    </a:lnTo>
                    <a:lnTo>
                      <a:pt x="22554" y="5836"/>
                    </a:lnTo>
                    <a:lnTo>
                      <a:pt x="22554" y="5864"/>
                    </a:lnTo>
                    <a:lnTo>
                      <a:pt x="22573" y="5864"/>
                    </a:lnTo>
                    <a:lnTo>
                      <a:pt x="22573" y="5883"/>
                    </a:lnTo>
                    <a:lnTo>
                      <a:pt x="22582" y="5883"/>
                    </a:lnTo>
                    <a:lnTo>
                      <a:pt x="22582" y="5901"/>
                    </a:lnTo>
                    <a:lnTo>
                      <a:pt x="22601" y="5901"/>
                    </a:lnTo>
                    <a:lnTo>
                      <a:pt x="22601" y="5929"/>
                    </a:lnTo>
                    <a:lnTo>
                      <a:pt x="22619" y="5929"/>
                    </a:lnTo>
                    <a:lnTo>
                      <a:pt x="22619" y="5947"/>
                    </a:lnTo>
                    <a:lnTo>
                      <a:pt x="22628" y="5947"/>
                    </a:lnTo>
                    <a:lnTo>
                      <a:pt x="22628" y="5957"/>
                    </a:lnTo>
                    <a:lnTo>
                      <a:pt x="22647" y="5957"/>
                    </a:lnTo>
                    <a:lnTo>
                      <a:pt x="22647" y="5994"/>
                    </a:lnTo>
                    <a:lnTo>
                      <a:pt x="22665" y="5994"/>
                    </a:lnTo>
                    <a:lnTo>
                      <a:pt x="22665" y="6021"/>
                    </a:lnTo>
                    <a:lnTo>
                      <a:pt x="22675" y="6021"/>
                    </a:lnTo>
                    <a:lnTo>
                      <a:pt x="22675" y="6049"/>
                    </a:lnTo>
                    <a:lnTo>
                      <a:pt x="22693" y="6049"/>
                    </a:lnTo>
                    <a:lnTo>
                      <a:pt x="22693" y="6086"/>
                    </a:lnTo>
                    <a:lnTo>
                      <a:pt x="22712" y="6086"/>
                    </a:lnTo>
                    <a:lnTo>
                      <a:pt x="22712" y="6096"/>
                    </a:lnTo>
                    <a:lnTo>
                      <a:pt x="22721" y="6096"/>
                    </a:lnTo>
                    <a:lnTo>
                      <a:pt x="22721" y="6133"/>
                    </a:lnTo>
                    <a:lnTo>
                      <a:pt x="22740" y="6133"/>
                    </a:lnTo>
                    <a:lnTo>
                      <a:pt x="22740" y="6160"/>
                    </a:lnTo>
                    <a:lnTo>
                      <a:pt x="22758" y="6160"/>
                    </a:lnTo>
                    <a:lnTo>
                      <a:pt x="22758" y="6188"/>
                    </a:lnTo>
                    <a:lnTo>
                      <a:pt x="22767" y="6188"/>
                    </a:lnTo>
                    <a:lnTo>
                      <a:pt x="22767" y="6225"/>
                    </a:lnTo>
                    <a:lnTo>
                      <a:pt x="22786" y="6225"/>
                    </a:lnTo>
                    <a:lnTo>
                      <a:pt x="22786" y="6253"/>
                    </a:lnTo>
                    <a:lnTo>
                      <a:pt x="22804" y="6253"/>
                    </a:lnTo>
                    <a:lnTo>
                      <a:pt x="22804" y="6272"/>
                    </a:lnTo>
                    <a:lnTo>
                      <a:pt x="22814" y="6272"/>
                    </a:lnTo>
                    <a:lnTo>
                      <a:pt x="22814" y="6299"/>
                    </a:lnTo>
                    <a:lnTo>
                      <a:pt x="22832" y="6299"/>
                    </a:lnTo>
                    <a:lnTo>
                      <a:pt x="22832" y="6327"/>
                    </a:lnTo>
                    <a:lnTo>
                      <a:pt x="22851" y="6327"/>
                    </a:lnTo>
                    <a:lnTo>
                      <a:pt x="22851" y="6364"/>
                    </a:lnTo>
                    <a:lnTo>
                      <a:pt x="22860" y="6364"/>
                    </a:lnTo>
                    <a:lnTo>
                      <a:pt x="22860" y="6410"/>
                    </a:lnTo>
                    <a:lnTo>
                      <a:pt x="22879" y="6410"/>
                    </a:lnTo>
                    <a:lnTo>
                      <a:pt x="22879" y="6438"/>
                    </a:lnTo>
                    <a:lnTo>
                      <a:pt x="22897" y="6438"/>
                    </a:lnTo>
                    <a:lnTo>
                      <a:pt x="22897" y="6485"/>
                    </a:lnTo>
                    <a:lnTo>
                      <a:pt x="22906" y="6485"/>
                    </a:lnTo>
                    <a:lnTo>
                      <a:pt x="22906" y="6512"/>
                    </a:lnTo>
                    <a:lnTo>
                      <a:pt x="22925" y="6512"/>
                    </a:lnTo>
                    <a:lnTo>
                      <a:pt x="22925" y="6559"/>
                    </a:lnTo>
                    <a:lnTo>
                      <a:pt x="22943" y="6559"/>
                    </a:lnTo>
                    <a:lnTo>
                      <a:pt x="22943" y="6596"/>
                    </a:lnTo>
                    <a:lnTo>
                      <a:pt x="22953" y="6596"/>
                    </a:lnTo>
                    <a:lnTo>
                      <a:pt x="22953" y="6642"/>
                    </a:lnTo>
                    <a:lnTo>
                      <a:pt x="22971" y="6642"/>
                    </a:lnTo>
                    <a:lnTo>
                      <a:pt x="22971" y="6688"/>
                    </a:lnTo>
                    <a:lnTo>
                      <a:pt x="22990" y="6688"/>
                    </a:lnTo>
                    <a:lnTo>
                      <a:pt x="22990" y="6735"/>
                    </a:lnTo>
                    <a:lnTo>
                      <a:pt x="22999" y="6735"/>
                    </a:lnTo>
                    <a:lnTo>
                      <a:pt x="22999" y="6781"/>
                    </a:lnTo>
                    <a:lnTo>
                      <a:pt x="23017" y="6781"/>
                    </a:lnTo>
                    <a:lnTo>
                      <a:pt x="23017" y="6837"/>
                    </a:lnTo>
                    <a:lnTo>
                      <a:pt x="23036" y="6837"/>
                    </a:lnTo>
                    <a:lnTo>
                      <a:pt x="23036" y="6920"/>
                    </a:lnTo>
                    <a:lnTo>
                      <a:pt x="23045" y="6920"/>
                    </a:lnTo>
                    <a:lnTo>
                      <a:pt x="23045" y="6994"/>
                    </a:lnTo>
                    <a:lnTo>
                      <a:pt x="23064" y="6994"/>
                    </a:lnTo>
                    <a:lnTo>
                      <a:pt x="23064" y="7068"/>
                    </a:lnTo>
                    <a:lnTo>
                      <a:pt x="23082" y="7068"/>
                    </a:lnTo>
                    <a:lnTo>
                      <a:pt x="23082" y="7151"/>
                    </a:lnTo>
                    <a:lnTo>
                      <a:pt x="23092" y="7151"/>
                    </a:lnTo>
                    <a:lnTo>
                      <a:pt x="23092" y="7318"/>
                    </a:lnTo>
                    <a:lnTo>
                      <a:pt x="23110" y="7318"/>
                    </a:lnTo>
                    <a:lnTo>
                      <a:pt x="23110" y="7503"/>
                    </a:lnTo>
                    <a:lnTo>
                      <a:pt x="23129" y="7503"/>
                    </a:lnTo>
                    <a:lnTo>
                      <a:pt x="23129" y="7670"/>
                    </a:lnTo>
                    <a:lnTo>
                      <a:pt x="23110" y="7670"/>
                    </a:lnTo>
                    <a:lnTo>
                      <a:pt x="23110" y="7920"/>
                    </a:lnTo>
                    <a:lnTo>
                      <a:pt x="23092" y="7920"/>
                    </a:lnTo>
                    <a:lnTo>
                      <a:pt x="23092" y="8059"/>
                    </a:lnTo>
                    <a:lnTo>
                      <a:pt x="23082" y="8059"/>
                    </a:lnTo>
                    <a:lnTo>
                      <a:pt x="23082" y="8133"/>
                    </a:lnTo>
                    <a:lnTo>
                      <a:pt x="23064" y="8133"/>
                    </a:lnTo>
                    <a:lnTo>
                      <a:pt x="23064" y="8217"/>
                    </a:lnTo>
                    <a:lnTo>
                      <a:pt x="23045" y="8217"/>
                    </a:lnTo>
                    <a:lnTo>
                      <a:pt x="23045" y="8291"/>
                    </a:lnTo>
                    <a:lnTo>
                      <a:pt x="23036" y="8291"/>
                    </a:lnTo>
                    <a:lnTo>
                      <a:pt x="23036" y="8365"/>
                    </a:lnTo>
                    <a:lnTo>
                      <a:pt x="23017" y="8365"/>
                    </a:lnTo>
                    <a:lnTo>
                      <a:pt x="23017" y="8430"/>
                    </a:lnTo>
                    <a:lnTo>
                      <a:pt x="22999" y="8430"/>
                    </a:lnTo>
                    <a:lnTo>
                      <a:pt x="22999" y="8476"/>
                    </a:lnTo>
                    <a:lnTo>
                      <a:pt x="22990" y="8476"/>
                    </a:lnTo>
                    <a:lnTo>
                      <a:pt x="22990" y="8504"/>
                    </a:lnTo>
                    <a:lnTo>
                      <a:pt x="22971" y="8504"/>
                    </a:lnTo>
                    <a:lnTo>
                      <a:pt x="22971" y="8550"/>
                    </a:lnTo>
                    <a:lnTo>
                      <a:pt x="22953" y="8550"/>
                    </a:lnTo>
                    <a:lnTo>
                      <a:pt x="22953" y="8596"/>
                    </a:lnTo>
                    <a:lnTo>
                      <a:pt x="22943" y="8596"/>
                    </a:lnTo>
                    <a:lnTo>
                      <a:pt x="22943" y="8643"/>
                    </a:lnTo>
                    <a:lnTo>
                      <a:pt x="22925" y="8643"/>
                    </a:lnTo>
                    <a:lnTo>
                      <a:pt x="22925" y="8689"/>
                    </a:lnTo>
                    <a:lnTo>
                      <a:pt x="22906" y="8689"/>
                    </a:lnTo>
                    <a:lnTo>
                      <a:pt x="22906" y="8735"/>
                    </a:lnTo>
                    <a:lnTo>
                      <a:pt x="22897" y="8735"/>
                    </a:lnTo>
                    <a:lnTo>
                      <a:pt x="22897" y="8772"/>
                    </a:lnTo>
                    <a:lnTo>
                      <a:pt x="22879" y="8772"/>
                    </a:lnTo>
                    <a:lnTo>
                      <a:pt x="22879" y="8819"/>
                    </a:lnTo>
                    <a:lnTo>
                      <a:pt x="22860" y="8819"/>
                    </a:lnTo>
                    <a:lnTo>
                      <a:pt x="22860" y="8847"/>
                    </a:lnTo>
                    <a:lnTo>
                      <a:pt x="22851" y="8847"/>
                    </a:lnTo>
                    <a:lnTo>
                      <a:pt x="22851" y="8874"/>
                    </a:lnTo>
                    <a:lnTo>
                      <a:pt x="22832" y="8874"/>
                    </a:lnTo>
                    <a:lnTo>
                      <a:pt x="22832" y="8911"/>
                    </a:lnTo>
                    <a:lnTo>
                      <a:pt x="22814" y="8911"/>
                    </a:lnTo>
                    <a:lnTo>
                      <a:pt x="22814" y="8939"/>
                    </a:lnTo>
                    <a:lnTo>
                      <a:pt x="22804" y="8939"/>
                    </a:lnTo>
                    <a:lnTo>
                      <a:pt x="22804" y="8967"/>
                    </a:lnTo>
                    <a:lnTo>
                      <a:pt x="22786" y="8967"/>
                    </a:lnTo>
                    <a:lnTo>
                      <a:pt x="22786" y="8985"/>
                    </a:lnTo>
                    <a:lnTo>
                      <a:pt x="22767" y="8985"/>
                    </a:lnTo>
                    <a:lnTo>
                      <a:pt x="22767" y="9013"/>
                    </a:lnTo>
                    <a:lnTo>
                      <a:pt x="22758" y="9013"/>
                    </a:lnTo>
                    <a:lnTo>
                      <a:pt x="22758" y="9050"/>
                    </a:lnTo>
                    <a:lnTo>
                      <a:pt x="22740" y="9050"/>
                    </a:lnTo>
                    <a:lnTo>
                      <a:pt x="22740" y="9078"/>
                    </a:lnTo>
                    <a:lnTo>
                      <a:pt x="22721" y="9078"/>
                    </a:lnTo>
                    <a:lnTo>
                      <a:pt x="22721" y="9106"/>
                    </a:lnTo>
                    <a:lnTo>
                      <a:pt x="22712" y="9106"/>
                    </a:lnTo>
                    <a:lnTo>
                      <a:pt x="22712" y="9143"/>
                    </a:lnTo>
                    <a:lnTo>
                      <a:pt x="22693" y="9143"/>
                    </a:lnTo>
                    <a:lnTo>
                      <a:pt x="22693" y="9171"/>
                    </a:lnTo>
                    <a:lnTo>
                      <a:pt x="22675" y="9171"/>
                    </a:lnTo>
                    <a:lnTo>
                      <a:pt x="22675" y="9189"/>
                    </a:lnTo>
                    <a:lnTo>
                      <a:pt x="22665" y="9189"/>
                    </a:lnTo>
                    <a:lnTo>
                      <a:pt x="22665" y="9217"/>
                    </a:lnTo>
                    <a:lnTo>
                      <a:pt x="22647" y="9217"/>
                    </a:lnTo>
                    <a:lnTo>
                      <a:pt x="22647" y="9236"/>
                    </a:lnTo>
                    <a:lnTo>
                      <a:pt x="22628" y="9236"/>
                    </a:lnTo>
                    <a:lnTo>
                      <a:pt x="22628" y="9263"/>
                    </a:lnTo>
                    <a:lnTo>
                      <a:pt x="22619" y="9263"/>
                    </a:lnTo>
                    <a:lnTo>
                      <a:pt x="22619" y="9282"/>
                    </a:lnTo>
                    <a:lnTo>
                      <a:pt x="22601" y="9282"/>
                    </a:lnTo>
                    <a:lnTo>
                      <a:pt x="22601" y="9291"/>
                    </a:lnTo>
                    <a:lnTo>
                      <a:pt x="22582" y="9291"/>
                    </a:lnTo>
                    <a:lnTo>
                      <a:pt x="22582" y="9328"/>
                    </a:lnTo>
                    <a:lnTo>
                      <a:pt x="22573" y="9328"/>
                    </a:lnTo>
                    <a:lnTo>
                      <a:pt x="22573" y="9337"/>
                    </a:lnTo>
                    <a:lnTo>
                      <a:pt x="22554" y="9337"/>
                    </a:lnTo>
                    <a:lnTo>
                      <a:pt x="22554" y="9374"/>
                    </a:lnTo>
                    <a:lnTo>
                      <a:pt x="22536" y="9374"/>
                    </a:lnTo>
                    <a:lnTo>
                      <a:pt x="22536" y="9384"/>
                    </a:lnTo>
                    <a:lnTo>
                      <a:pt x="22527" y="9384"/>
                    </a:lnTo>
                    <a:lnTo>
                      <a:pt x="22527" y="9402"/>
                    </a:lnTo>
                    <a:lnTo>
                      <a:pt x="22508" y="9402"/>
                    </a:lnTo>
                    <a:lnTo>
                      <a:pt x="22508" y="9430"/>
                    </a:lnTo>
                    <a:lnTo>
                      <a:pt x="22489" y="9430"/>
                    </a:lnTo>
                    <a:lnTo>
                      <a:pt x="22489" y="9449"/>
                    </a:lnTo>
                    <a:lnTo>
                      <a:pt x="22480" y="9449"/>
                    </a:lnTo>
                    <a:lnTo>
                      <a:pt x="22480" y="9476"/>
                    </a:lnTo>
                    <a:lnTo>
                      <a:pt x="22462" y="9476"/>
                    </a:lnTo>
                    <a:lnTo>
                      <a:pt x="22462" y="9495"/>
                    </a:lnTo>
                    <a:lnTo>
                      <a:pt x="22443" y="9495"/>
                    </a:lnTo>
                    <a:lnTo>
                      <a:pt x="22443" y="9513"/>
                    </a:lnTo>
                    <a:lnTo>
                      <a:pt x="22434" y="9513"/>
                    </a:lnTo>
                    <a:lnTo>
                      <a:pt x="22434" y="9541"/>
                    </a:lnTo>
                    <a:lnTo>
                      <a:pt x="22415" y="9541"/>
                    </a:lnTo>
                    <a:lnTo>
                      <a:pt x="22415" y="9560"/>
                    </a:lnTo>
                    <a:lnTo>
                      <a:pt x="22397" y="9560"/>
                    </a:lnTo>
                    <a:lnTo>
                      <a:pt x="22397" y="9569"/>
                    </a:lnTo>
                    <a:lnTo>
                      <a:pt x="22388" y="9569"/>
                    </a:lnTo>
                    <a:lnTo>
                      <a:pt x="22388" y="9588"/>
                    </a:lnTo>
                    <a:lnTo>
                      <a:pt x="22369" y="9588"/>
                    </a:lnTo>
                    <a:lnTo>
                      <a:pt x="22369" y="9606"/>
                    </a:lnTo>
                    <a:lnTo>
                      <a:pt x="22351" y="9606"/>
                    </a:lnTo>
                    <a:lnTo>
                      <a:pt x="22351" y="9615"/>
                    </a:lnTo>
                    <a:lnTo>
                      <a:pt x="22341" y="9615"/>
                    </a:lnTo>
                    <a:lnTo>
                      <a:pt x="22341" y="9634"/>
                    </a:lnTo>
                    <a:lnTo>
                      <a:pt x="22323" y="9634"/>
                    </a:lnTo>
                    <a:lnTo>
                      <a:pt x="22323" y="9652"/>
                    </a:lnTo>
                    <a:lnTo>
                      <a:pt x="22304" y="9652"/>
                    </a:lnTo>
                    <a:lnTo>
                      <a:pt x="22304" y="9662"/>
                    </a:lnTo>
                    <a:lnTo>
                      <a:pt x="22295" y="9662"/>
                    </a:lnTo>
                    <a:lnTo>
                      <a:pt x="22295" y="9680"/>
                    </a:lnTo>
                    <a:lnTo>
                      <a:pt x="22276" y="9680"/>
                    </a:lnTo>
                    <a:lnTo>
                      <a:pt x="22276" y="9699"/>
                    </a:lnTo>
                    <a:lnTo>
                      <a:pt x="22258" y="9699"/>
                    </a:lnTo>
                    <a:lnTo>
                      <a:pt x="22258" y="9726"/>
                    </a:lnTo>
                    <a:lnTo>
                      <a:pt x="22249" y="9726"/>
                    </a:lnTo>
                    <a:lnTo>
                      <a:pt x="22249" y="9745"/>
                    </a:lnTo>
                    <a:lnTo>
                      <a:pt x="22230" y="9745"/>
                    </a:lnTo>
                    <a:lnTo>
                      <a:pt x="22230" y="9754"/>
                    </a:lnTo>
                    <a:lnTo>
                      <a:pt x="22212" y="9754"/>
                    </a:lnTo>
                    <a:lnTo>
                      <a:pt x="22212" y="9773"/>
                    </a:lnTo>
                    <a:lnTo>
                      <a:pt x="22202" y="9773"/>
                    </a:lnTo>
                    <a:lnTo>
                      <a:pt x="22202" y="9791"/>
                    </a:lnTo>
                    <a:lnTo>
                      <a:pt x="22184" y="9791"/>
                    </a:lnTo>
                    <a:lnTo>
                      <a:pt x="22184" y="9801"/>
                    </a:lnTo>
                    <a:lnTo>
                      <a:pt x="22212" y="9801"/>
                    </a:lnTo>
                    <a:lnTo>
                      <a:pt x="22212" y="9791"/>
                    </a:lnTo>
                    <a:lnTo>
                      <a:pt x="22304" y="9791"/>
                    </a:lnTo>
                    <a:lnTo>
                      <a:pt x="22304" y="9773"/>
                    </a:lnTo>
                    <a:lnTo>
                      <a:pt x="22351" y="9773"/>
                    </a:lnTo>
                    <a:lnTo>
                      <a:pt x="22351" y="9791"/>
                    </a:lnTo>
                    <a:lnTo>
                      <a:pt x="22554" y="9791"/>
                    </a:lnTo>
                    <a:lnTo>
                      <a:pt x="22554" y="9801"/>
                    </a:lnTo>
                    <a:lnTo>
                      <a:pt x="22601" y="9801"/>
                    </a:lnTo>
                    <a:lnTo>
                      <a:pt x="22601" y="9819"/>
                    </a:lnTo>
                    <a:lnTo>
                      <a:pt x="22647" y="9819"/>
                    </a:lnTo>
                    <a:lnTo>
                      <a:pt x="22647" y="9838"/>
                    </a:lnTo>
                    <a:lnTo>
                      <a:pt x="22712" y="9838"/>
                    </a:lnTo>
                    <a:lnTo>
                      <a:pt x="22712" y="9847"/>
                    </a:lnTo>
                    <a:lnTo>
                      <a:pt x="22740" y="9847"/>
                    </a:lnTo>
                    <a:lnTo>
                      <a:pt x="22740" y="9865"/>
                    </a:lnTo>
                    <a:lnTo>
                      <a:pt x="22767" y="9865"/>
                    </a:lnTo>
                    <a:lnTo>
                      <a:pt x="22767" y="9884"/>
                    </a:lnTo>
                    <a:lnTo>
                      <a:pt x="22786" y="9884"/>
                    </a:lnTo>
                    <a:lnTo>
                      <a:pt x="22786" y="9893"/>
                    </a:lnTo>
                    <a:lnTo>
                      <a:pt x="22814" y="9893"/>
                    </a:lnTo>
                    <a:lnTo>
                      <a:pt x="22814" y="9912"/>
                    </a:lnTo>
                    <a:lnTo>
                      <a:pt x="22851" y="9912"/>
                    </a:lnTo>
                    <a:lnTo>
                      <a:pt x="22851" y="9930"/>
                    </a:lnTo>
                    <a:lnTo>
                      <a:pt x="22860" y="9930"/>
                    </a:lnTo>
                    <a:lnTo>
                      <a:pt x="22860" y="9939"/>
                    </a:lnTo>
                    <a:lnTo>
                      <a:pt x="22879" y="9939"/>
                    </a:lnTo>
                    <a:lnTo>
                      <a:pt x="22879" y="9958"/>
                    </a:lnTo>
                    <a:lnTo>
                      <a:pt x="22906" y="9958"/>
                    </a:lnTo>
                    <a:lnTo>
                      <a:pt x="22906" y="9977"/>
                    </a:lnTo>
                    <a:lnTo>
                      <a:pt x="22925" y="9977"/>
                    </a:lnTo>
                    <a:lnTo>
                      <a:pt x="22925" y="9986"/>
                    </a:lnTo>
                    <a:lnTo>
                      <a:pt x="22943" y="9986"/>
                    </a:lnTo>
                    <a:lnTo>
                      <a:pt x="22943" y="10004"/>
                    </a:lnTo>
                    <a:lnTo>
                      <a:pt x="22953" y="10004"/>
                    </a:lnTo>
                    <a:lnTo>
                      <a:pt x="22953" y="10023"/>
                    </a:lnTo>
                    <a:lnTo>
                      <a:pt x="22971" y="10023"/>
                    </a:lnTo>
                    <a:lnTo>
                      <a:pt x="22971" y="10032"/>
                    </a:lnTo>
                    <a:lnTo>
                      <a:pt x="22990" y="10032"/>
                    </a:lnTo>
                    <a:lnTo>
                      <a:pt x="22990" y="10051"/>
                    </a:lnTo>
                    <a:lnTo>
                      <a:pt x="22999" y="10051"/>
                    </a:lnTo>
                    <a:lnTo>
                      <a:pt x="22999" y="10078"/>
                    </a:lnTo>
                    <a:lnTo>
                      <a:pt x="23017" y="10078"/>
                    </a:lnTo>
                    <a:lnTo>
                      <a:pt x="23017" y="10097"/>
                    </a:lnTo>
                    <a:lnTo>
                      <a:pt x="23036" y="10097"/>
                    </a:lnTo>
                    <a:lnTo>
                      <a:pt x="23036" y="10125"/>
                    </a:lnTo>
                    <a:lnTo>
                      <a:pt x="23045" y="10125"/>
                    </a:lnTo>
                    <a:lnTo>
                      <a:pt x="23045" y="10143"/>
                    </a:lnTo>
                    <a:lnTo>
                      <a:pt x="23064" y="10143"/>
                    </a:lnTo>
                    <a:lnTo>
                      <a:pt x="23064" y="10171"/>
                    </a:lnTo>
                    <a:lnTo>
                      <a:pt x="23082" y="10171"/>
                    </a:lnTo>
                    <a:lnTo>
                      <a:pt x="23082" y="10208"/>
                    </a:lnTo>
                    <a:lnTo>
                      <a:pt x="23092" y="10208"/>
                    </a:lnTo>
                    <a:lnTo>
                      <a:pt x="23092" y="10217"/>
                    </a:lnTo>
                    <a:lnTo>
                      <a:pt x="23110" y="10217"/>
                    </a:lnTo>
                    <a:lnTo>
                      <a:pt x="23110" y="10254"/>
                    </a:lnTo>
                    <a:lnTo>
                      <a:pt x="23129" y="10254"/>
                    </a:lnTo>
                    <a:lnTo>
                      <a:pt x="23129" y="10310"/>
                    </a:lnTo>
                    <a:lnTo>
                      <a:pt x="23138" y="10310"/>
                    </a:lnTo>
                    <a:lnTo>
                      <a:pt x="23138" y="10356"/>
                    </a:lnTo>
                    <a:lnTo>
                      <a:pt x="23156" y="10356"/>
                    </a:lnTo>
                    <a:lnTo>
                      <a:pt x="23156" y="10421"/>
                    </a:lnTo>
                    <a:lnTo>
                      <a:pt x="23175" y="10421"/>
                    </a:lnTo>
                    <a:lnTo>
                      <a:pt x="23175" y="10606"/>
                    </a:lnTo>
                    <a:lnTo>
                      <a:pt x="23184" y="10606"/>
                    </a:lnTo>
                    <a:lnTo>
                      <a:pt x="23184" y="10588"/>
                    </a:lnTo>
                    <a:lnTo>
                      <a:pt x="23203" y="10588"/>
                    </a:lnTo>
                    <a:lnTo>
                      <a:pt x="23203" y="10560"/>
                    </a:lnTo>
                    <a:lnTo>
                      <a:pt x="23221" y="10560"/>
                    </a:lnTo>
                    <a:lnTo>
                      <a:pt x="23221" y="10542"/>
                    </a:lnTo>
                    <a:lnTo>
                      <a:pt x="23231" y="10542"/>
                    </a:lnTo>
                    <a:lnTo>
                      <a:pt x="23231" y="10532"/>
                    </a:lnTo>
                    <a:lnTo>
                      <a:pt x="23249" y="10532"/>
                    </a:lnTo>
                    <a:lnTo>
                      <a:pt x="23249" y="10514"/>
                    </a:lnTo>
                    <a:lnTo>
                      <a:pt x="23268" y="10514"/>
                    </a:lnTo>
                    <a:lnTo>
                      <a:pt x="23268" y="10495"/>
                    </a:lnTo>
                    <a:lnTo>
                      <a:pt x="23277" y="10495"/>
                    </a:lnTo>
                    <a:lnTo>
                      <a:pt x="23277" y="10486"/>
                    </a:lnTo>
                    <a:lnTo>
                      <a:pt x="23295" y="10486"/>
                    </a:lnTo>
                    <a:lnTo>
                      <a:pt x="23295" y="10467"/>
                    </a:lnTo>
                    <a:lnTo>
                      <a:pt x="23314" y="10467"/>
                    </a:lnTo>
                    <a:lnTo>
                      <a:pt x="23314" y="10449"/>
                    </a:lnTo>
                    <a:lnTo>
                      <a:pt x="23323" y="10449"/>
                    </a:lnTo>
                    <a:lnTo>
                      <a:pt x="23323" y="10440"/>
                    </a:lnTo>
                    <a:lnTo>
                      <a:pt x="23342" y="10440"/>
                    </a:lnTo>
                    <a:lnTo>
                      <a:pt x="23342" y="10421"/>
                    </a:lnTo>
                    <a:lnTo>
                      <a:pt x="23360" y="10421"/>
                    </a:lnTo>
                    <a:lnTo>
                      <a:pt x="23360" y="10403"/>
                    </a:lnTo>
                    <a:lnTo>
                      <a:pt x="23369" y="10403"/>
                    </a:lnTo>
                    <a:lnTo>
                      <a:pt x="23369" y="10393"/>
                    </a:lnTo>
                    <a:lnTo>
                      <a:pt x="23388" y="10393"/>
                    </a:lnTo>
                    <a:lnTo>
                      <a:pt x="23388" y="10375"/>
                    </a:lnTo>
                    <a:lnTo>
                      <a:pt x="23406" y="10375"/>
                    </a:lnTo>
                    <a:lnTo>
                      <a:pt x="23406" y="10356"/>
                    </a:lnTo>
                    <a:lnTo>
                      <a:pt x="23416" y="10356"/>
                    </a:lnTo>
                    <a:lnTo>
                      <a:pt x="23416" y="10347"/>
                    </a:lnTo>
                    <a:lnTo>
                      <a:pt x="23434" y="10347"/>
                    </a:lnTo>
                    <a:lnTo>
                      <a:pt x="23434" y="10329"/>
                    </a:lnTo>
                    <a:lnTo>
                      <a:pt x="23453" y="10329"/>
                    </a:lnTo>
                    <a:lnTo>
                      <a:pt x="23453" y="10310"/>
                    </a:lnTo>
                    <a:lnTo>
                      <a:pt x="23462" y="10310"/>
                    </a:lnTo>
                    <a:lnTo>
                      <a:pt x="23462" y="10301"/>
                    </a:lnTo>
                    <a:lnTo>
                      <a:pt x="23499" y="10301"/>
                    </a:lnTo>
                    <a:lnTo>
                      <a:pt x="23499" y="10282"/>
                    </a:lnTo>
                    <a:lnTo>
                      <a:pt x="23508" y="10282"/>
                    </a:lnTo>
                    <a:lnTo>
                      <a:pt x="23508" y="10264"/>
                    </a:lnTo>
                    <a:lnTo>
                      <a:pt x="23527" y="10264"/>
                    </a:lnTo>
                    <a:lnTo>
                      <a:pt x="23527" y="10254"/>
                    </a:lnTo>
                    <a:lnTo>
                      <a:pt x="23545" y="10254"/>
                    </a:lnTo>
                    <a:lnTo>
                      <a:pt x="23545" y="10236"/>
                    </a:lnTo>
                    <a:lnTo>
                      <a:pt x="23573" y="10236"/>
                    </a:lnTo>
                    <a:lnTo>
                      <a:pt x="23573" y="10217"/>
                    </a:lnTo>
                    <a:lnTo>
                      <a:pt x="23592" y="10217"/>
                    </a:lnTo>
                    <a:lnTo>
                      <a:pt x="23592" y="10208"/>
                    </a:lnTo>
                    <a:lnTo>
                      <a:pt x="23601" y="10208"/>
                    </a:lnTo>
                    <a:lnTo>
                      <a:pt x="23601" y="10190"/>
                    </a:lnTo>
                    <a:lnTo>
                      <a:pt x="23620" y="10190"/>
                    </a:lnTo>
                    <a:lnTo>
                      <a:pt x="23620" y="10171"/>
                    </a:lnTo>
                    <a:lnTo>
                      <a:pt x="23647" y="10171"/>
                    </a:lnTo>
                    <a:lnTo>
                      <a:pt x="23647" y="10162"/>
                    </a:lnTo>
                    <a:lnTo>
                      <a:pt x="23666" y="10162"/>
                    </a:lnTo>
                    <a:lnTo>
                      <a:pt x="23666" y="10143"/>
                    </a:lnTo>
                    <a:lnTo>
                      <a:pt x="23684" y="10143"/>
                    </a:lnTo>
                    <a:lnTo>
                      <a:pt x="23684" y="10125"/>
                    </a:lnTo>
                    <a:lnTo>
                      <a:pt x="23694" y="10125"/>
                    </a:lnTo>
                    <a:lnTo>
                      <a:pt x="23694" y="10115"/>
                    </a:lnTo>
                    <a:lnTo>
                      <a:pt x="23731" y="10115"/>
                    </a:lnTo>
                    <a:lnTo>
                      <a:pt x="23731" y="10097"/>
                    </a:lnTo>
                    <a:lnTo>
                      <a:pt x="23740" y="10097"/>
                    </a:lnTo>
                    <a:lnTo>
                      <a:pt x="23740" y="10078"/>
                    </a:lnTo>
                    <a:lnTo>
                      <a:pt x="23758" y="10078"/>
                    </a:lnTo>
                    <a:lnTo>
                      <a:pt x="23758" y="10069"/>
                    </a:lnTo>
                    <a:lnTo>
                      <a:pt x="23786" y="10069"/>
                    </a:lnTo>
                    <a:lnTo>
                      <a:pt x="23786" y="10051"/>
                    </a:lnTo>
                    <a:lnTo>
                      <a:pt x="23805" y="10051"/>
                    </a:lnTo>
                    <a:lnTo>
                      <a:pt x="23805" y="10032"/>
                    </a:lnTo>
                    <a:lnTo>
                      <a:pt x="23823" y="10032"/>
                    </a:lnTo>
                    <a:lnTo>
                      <a:pt x="23823" y="10023"/>
                    </a:lnTo>
                    <a:lnTo>
                      <a:pt x="23833" y="10023"/>
                    </a:lnTo>
                    <a:lnTo>
                      <a:pt x="23833" y="10004"/>
                    </a:lnTo>
                    <a:lnTo>
                      <a:pt x="23870" y="10004"/>
                    </a:lnTo>
                    <a:lnTo>
                      <a:pt x="23870" y="9986"/>
                    </a:lnTo>
                    <a:lnTo>
                      <a:pt x="23879" y="9986"/>
                    </a:lnTo>
                    <a:lnTo>
                      <a:pt x="23879" y="9977"/>
                    </a:lnTo>
                    <a:lnTo>
                      <a:pt x="23916" y="9977"/>
                    </a:lnTo>
                    <a:lnTo>
                      <a:pt x="23916" y="9958"/>
                    </a:lnTo>
                    <a:lnTo>
                      <a:pt x="23944" y="9958"/>
                    </a:lnTo>
                    <a:lnTo>
                      <a:pt x="23944" y="9939"/>
                    </a:lnTo>
                    <a:lnTo>
                      <a:pt x="23962" y="9939"/>
                    </a:lnTo>
                    <a:lnTo>
                      <a:pt x="23962" y="9930"/>
                    </a:lnTo>
                    <a:lnTo>
                      <a:pt x="23990" y="9930"/>
                    </a:lnTo>
                    <a:lnTo>
                      <a:pt x="23990" y="9912"/>
                    </a:lnTo>
                    <a:lnTo>
                      <a:pt x="24018" y="9912"/>
                    </a:lnTo>
                    <a:lnTo>
                      <a:pt x="24018" y="9893"/>
                    </a:lnTo>
                    <a:lnTo>
                      <a:pt x="24036" y="9893"/>
                    </a:lnTo>
                    <a:lnTo>
                      <a:pt x="24036" y="9884"/>
                    </a:lnTo>
                    <a:lnTo>
                      <a:pt x="24064" y="9884"/>
                    </a:lnTo>
                    <a:lnTo>
                      <a:pt x="24064" y="9865"/>
                    </a:lnTo>
                    <a:lnTo>
                      <a:pt x="24101" y="9865"/>
                    </a:lnTo>
                    <a:lnTo>
                      <a:pt x="24101" y="9847"/>
                    </a:lnTo>
                    <a:lnTo>
                      <a:pt x="24110" y="9847"/>
                    </a:lnTo>
                    <a:lnTo>
                      <a:pt x="24110" y="9838"/>
                    </a:lnTo>
                    <a:lnTo>
                      <a:pt x="24147" y="9838"/>
                    </a:lnTo>
                    <a:lnTo>
                      <a:pt x="24147" y="9819"/>
                    </a:lnTo>
                    <a:lnTo>
                      <a:pt x="24175" y="9819"/>
                    </a:lnTo>
                    <a:lnTo>
                      <a:pt x="24175" y="9801"/>
                    </a:lnTo>
                    <a:lnTo>
                      <a:pt x="24194" y="9801"/>
                    </a:lnTo>
                    <a:lnTo>
                      <a:pt x="24194" y="9791"/>
                    </a:lnTo>
                    <a:lnTo>
                      <a:pt x="24222" y="9791"/>
                    </a:lnTo>
                    <a:lnTo>
                      <a:pt x="24222" y="9773"/>
                    </a:lnTo>
                    <a:lnTo>
                      <a:pt x="24240" y="9773"/>
                    </a:lnTo>
                    <a:lnTo>
                      <a:pt x="24240" y="9754"/>
                    </a:lnTo>
                    <a:lnTo>
                      <a:pt x="24286" y="9754"/>
                    </a:lnTo>
                    <a:lnTo>
                      <a:pt x="24286" y="9745"/>
                    </a:lnTo>
                    <a:lnTo>
                      <a:pt x="24314" y="9745"/>
                    </a:lnTo>
                    <a:lnTo>
                      <a:pt x="24314" y="9726"/>
                    </a:lnTo>
                    <a:lnTo>
                      <a:pt x="24342" y="9726"/>
                    </a:lnTo>
                    <a:lnTo>
                      <a:pt x="24342" y="9708"/>
                    </a:lnTo>
                    <a:lnTo>
                      <a:pt x="24379" y="9708"/>
                    </a:lnTo>
                    <a:lnTo>
                      <a:pt x="24379" y="9699"/>
                    </a:lnTo>
                    <a:lnTo>
                      <a:pt x="24407" y="9699"/>
                    </a:lnTo>
                    <a:lnTo>
                      <a:pt x="24407" y="9680"/>
                    </a:lnTo>
                    <a:lnTo>
                      <a:pt x="24453" y="9680"/>
                    </a:lnTo>
                    <a:lnTo>
                      <a:pt x="24453" y="9662"/>
                    </a:lnTo>
                    <a:lnTo>
                      <a:pt x="24481" y="9662"/>
                    </a:lnTo>
                    <a:lnTo>
                      <a:pt x="24481" y="9652"/>
                    </a:lnTo>
                    <a:lnTo>
                      <a:pt x="24518" y="9652"/>
                    </a:lnTo>
                    <a:lnTo>
                      <a:pt x="24518" y="9634"/>
                    </a:lnTo>
                    <a:lnTo>
                      <a:pt x="24546" y="9634"/>
                    </a:lnTo>
                    <a:lnTo>
                      <a:pt x="24546" y="9615"/>
                    </a:lnTo>
                    <a:lnTo>
                      <a:pt x="24592" y="9615"/>
                    </a:lnTo>
                    <a:lnTo>
                      <a:pt x="24592" y="9606"/>
                    </a:lnTo>
                    <a:lnTo>
                      <a:pt x="24620" y="9606"/>
                    </a:lnTo>
                    <a:lnTo>
                      <a:pt x="24620" y="9588"/>
                    </a:lnTo>
                    <a:lnTo>
                      <a:pt x="24657" y="9588"/>
                    </a:lnTo>
                    <a:lnTo>
                      <a:pt x="24657" y="9569"/>
                    </a:lnTo>
                    <a:lnTo>
                      <a:pt x="24703" y="9569"/>
                    </a:lnTo>
                    <a:lnTo>
                      <a:pt x="24703" y="9560"/>
                    </a:lnTo>
                    <a:lnTo>
                      <a:pt x="24750" y="9560"/>
                    </a:lnTo>
                    <a:lnTo>
                      <a:pt x="24750" y="9541"/>
                    </a:lnTo>
                    <a:lnTo>
                      <a:pt x="24796" y="9541"/>
                    </a:lnTo>
                    <a:lnTo>
                      <a:pt x="24796" y="9523"/>
                    </a:lnTo>
                    <a:lnTo>
                      <a:pt x="24842" y="9523"/>
                    </a:lnTo>
                    <a:lnTo>
                      <a:pt x="24842" y="9513"/>
                    </a:lnTo>
                    <a:lnTo>
                      <a:pt x="24898" y="9513"/>
                    </a:lnTo>
                    <a:lnTo>
                      <a:pt x="24898" y="9495"/>
                    </a:lnTo>
                    <a:lnTo>
                      <a:pt x="24944" y="9495"/>
                    </a:lnTo>
                    <a:lnTo>
                      <a:pt x="24944" y="9476"/>
                    </a:lnTo>
                    <a:lnTo>
                      <a:pt x="24990" y="9476"/>
                    </a:lnTo>
                    <a:lnTo>
                      <a:pt x="24990" y="9467"/>
                    </a:lnTo>
                    <a:lnTo>
                      <a:pt x="25037" y="9467"/>
                    </a:lnTo>
                    <a:lnTo>
                      <a:pt x="25037" y="9449"/>
                    </a:lnTo>
                    <a:lnTo>
                      <a:pt x="25083" y="9449"/>
                    </a:lnTo>
                    <a:lnTo>
                      <a:pt x="25083" y="9430"/>
                    </a:lnTo>
                    <a:lnTo>
                      <a:pt x="25166" y="9430"/>
                    </a:lnTo>
                    <a:lnTo>
                      <a:pt x="25166" y="9421"/>
                    </a:lnTo>
                    <a:lnTo>
                      <a:pt x="25240" y="9421"/>
                    </a:lnTo>
                    <a:lnTo>
                      <a:pt x="25240" y="9402"/>
                    </a:lnTo>
                    <a:lnTo>
                      <a:pt x="25315" y="9402"/>
                    </a:lnTo>
                    <a:lnTo>
                      <a:pt x="25315" y="9384"/>
                    </a:lnTo>
                    <a:lnTo>
                      <a:pt x="25407" y="9384"/>
                    </a:lnTo>
                    <a:lnTo>
                      <a:pt x="25407" y="9374"/>
                    </a:lnTo>
                    <a:lnTo>
                      <a:pt x="25491" y="9374"/>
                    </a:lnTo>
                    <a:lnTo>
                      <a:pt x="25491" y="9356"/>
                    </a:lnTo>
                    <a:lnTo>
                      <a:pt x="25583" y="9356"/>
                    </a:lnTo>
                    <a:lnTo>
                      <a:pt x="25583" y="9337"/>
                    </a:lnTo>
                    <a:lnTo>
                      <a:pt x="25815" y="9337"/>
                    </a:lnTo>
                    <a:lnTo>
                      <a:pt x="25815" y="9328"/>
                    </a:lnTo>
                    <a:lnTo>
                      <a:pt x="26426" y="9328"/>
                    </a:lnTo>
                    <a:lnTo>
                      <a:pt x="26426" y="9337"/>
                    </a:lnTo>
                    <a:lnTo>
                      <a:pt x="26519" y="9337"/>
                    </a:lnTo>
                    <a:lnTo>
                      <a:pt x="26519" y="9310"/>
                    </a:lnTo>
                    <a:lnTo>
                      <a:pt x="26509" y="9310"/>
                    </a:lnTo>
                    <a:lnTo>
                      <a:pt x="26509" y="9245"/>
                    </a:lnTo>
                    <a:lnTo>
                      <a:pt x="26491" y="9245"/>
                    </a:lnTo>
                    <a:lnTo>
                      <a:pt x="26491" y="9189"/>
                    </a:lnTo>
                    <a:lnTo>
                      <a:pt x="26472" y="9189"/>
                    </a:lnTo>
                    <a:lnTo>
                      <a:pt x="26472" y="9124"/>
                    </a:lnTo>
                    <a:lnTo>
                      <a:pt x="26463" y="9124"/>
                    </a:lnTo>
                    <a:lnTo>
                      <a:pt x="26463" y="9060"/>
                    </a:lnTo>
                    <a:lnTo>
                      <a:pt x="26445" y="9060"/>
                    </a:lnTo>
                    <a:lnTo>
                      <a:pt x="26445" y="8911"/>
                    </a:lnTo>
                    <a:lnTo>
                      <a:pt x="26426" y="8911"/>
                    </a:lnTo>
                    <a:lnTo>
                      <a:pt x="26426" y="8754"/>
                    </a:lnTo>
                    <a:lnTo>
                      <a:pt x="26417" y="8754"/>
                    </a:lnTo>
                    <a:lnTo>
                      <a:pt x="26417" y="8708"/>
                    </a:lnTo>
                    <a:lnTo>
                      <a:pt x="26426" y="8708"/>
                    </a:lnTo>
                    <a:lnTo>
                      <a:pt x="26426" y="8430"/>
                    </a:lnTo>
                    <a:lnTo>
                      <a:pt x="26445" y="8430"/>
                    </a:lnTo>
                    <a:lnTo>
                      <a:pt x="26445" y="8356"/>
                    </a:lnTo>
                    <a:lnTo>
                      <a:pt x="26463" y="8356"/>
                    </a:lnTo>
                    <a:lnTo>
                      <a:pt x="26463" y="8272"/>
                    </a:lnTo>
                    <a:lnTo>
                      <a:pt x="26472" y="8272"/>
                    </a:lnTo>
                    <a:lnTo>
                      <a:pt x="26472" y="8198"/>
                    </a:lnTo>
                    <a:lnTo>
                      <a:pt x="26491" y="8198"/>
                    </a:lnTo>
                    <a:lnTo>
                      <a:pt x="26491" y="8133"/>
                    </a:lnTo>
                    <a:lnTo>
                      <a:pt x="26509" y="8133"/>
                    </a:lnTo>
                    <a:lnTo>
                      <a:pt x="26509" y="8087"/>
                    </a:lnTo>
                    <a:lnTo>
                      <a:pt x="26519" y="8087"/>
                    </a:lnTo>
                    <a:lnTo>
                      <a:pt x="26519" y="8041"/>
                    </a:lnTo>
                    <a:lnTo>
                      <a:pt x="26537" y="8041"/>
                    </a:lnTo>
                    <a:lnTo>
                      <a:pt x="26537" y="8013"/>
                    </a:lnTo>
                    <a:lnTo>
                      <a:pt x="26556" y="8013"/>
                    </a:lnTo>
                    <a:lnTo>
                      <a:pt x="26556" y="7967"/>
                    </a:lnTo>
                    <a:lnTo>
                      <a:pt x="26565" y="7967"/>
                    </a:lnTo>
                    <a:lnTo>
                      <a:pt x="26565" y="7920"/>
                    </a:lnTo>
                    <a:lnTo>
                      <a:pt x="26584" y="7920"/>
                    </a:lnTo>
                    <a:lnTo>
                      <a:pt x="26584" y="7892"/>
                    </a:lnTo>
                    <a:lnTo>
                      <a:pt x="26602" y="7892"/>
                    </a:lnTo>
                    <a:lnTo>
                      <a:pt x="26602" y="7846"/>
                    </a:lnTo>
                    <a:lnTo>
                      <a:pt x="26611" y="7846"/>
                    </a:lnTo>
                    <a:lnTo>
                      <a:pt x="26611" y="7809"/>
                    </a:lnTo>
                    <a:lnTo>
                      <a:pt x="26630" y="7809"/>
                    </a:lnTo>
                    <a:lnTo>
                      <a:pt x="26630" y="7800"/>
                    </a:lnTo>
                    <a:lnTo>
                      <a:pt x="26648" y="7800"/>
                    </a:lnTo>
                    <a:lnTo>
                      <a:pt x="26648" y="7763"/>
                    </a:lnTo>
                    <a:lnTo>
                      <a:pt x="26658" y="7763"/>
                    </a:lnTo>
                    <a:lnTo>
                      <a:pt x="26658" y="7735"/>
                    </a:lnTo>
                    <a:lnTo>
                      <a:pt x="26676" y="7735"/>
                    </a:lnTo>
                    <a:lnTo>
                      <a:pt x="26676" y="7707"/>
                    </a:lnTo>
                    <a:lnTo>
                      <a:pt x="26695" y="7707"/>
                    </a:lnTo>
                    <a:lnTo>
                      <a:pt x="26695" y="7670"/>
                    </a:lnTo>
                    <a:lnTo>
                      <a:pt x="26704" y="7670"/>
                    </a:lnTo>
                    <a:lnTo>
                      <a:pt x="26704" y="7661"/>
                    </a:lnTo>
                    <a:lnTo>
                      <a:pt x="26722" y="7661"/>
                    </a:lnTo>
                    <a:lnTo>
                      <a:pt x="26722" y="7624"/>
                    </a:lnTo>
                    <a:lnTo>
                      <a:pt x="26741" y="7624"/>
                    </a:lnTo>
                    <a:lnTo>
                      <a:pt x="26741" y="7596"/>
                    </a:lnTo>
                    <a:lnTo>
                      <a:pt x="26750" y="7596"/>
                    </a:lnTo>
                    <a:lnTo>
                      <a:pt x="26750" y="7568"/>
                    </a:lnTo>
                    <a:lnTo>
                      <a:pt x="26769" y="7568"/>
                    </a:lnTo>
                    <a:lnTo>
                      <a:pt x="26769" y="7550"/>
                    </a:lnTo>
                    <a:lnTo>
                      <a:pt x="26787" y="7550"/>
                    </a:lnTo>
                    <a:lnTo>
                      <a:pt x="26787" y="7531"/>
                    </a:lnTo>
                    <a:lnTo>
                      <a:pt x="26797" y="7531"/>
                    </a:lnTo>
                    <a:lnTo>
                      <a:pt x="26797" y="7522"/>
                    </a:lnTo>
                    <a:lnTo>
                      <a:pt x="26815" y="7522"/>
                    </a:lnTo>
                    <a:lnTo>
                      <a:pt x="26815" y="7485"/>
                    </a:lnTo>
                    <a:lnTo>
                      <a:pt x="26834" y="7485"/>
                    </a:lnTo>
                    <a:lnTo>
                      <a:pt x="26834" y="7476"/>
                    </a:lnTo>
                    <a:lnTo>
                      <a:pt x="26843" y="7476"/>
                    </a:lnTo>
                    <a:lnTo>
                      <a:pt x="26843" y="7457"/>
                    </a:lnTo>
                    <a:lnTo>
                      <a:pt x="26861" y="7457"/>
                    </a:lnTo>
                    <a:lnTo>
                      <a:pt x="26861" y="7439"/>
                    </a:lnTo>
                    <a:lnTo>
                      <a:pt x="26880" y="7439"/>
                    </a:lnTo>
                    <a:lnTo>
                      <a:pt x="26880" y="7411"/>
                    </a:lnTo>
                    <a:lnTo>
                      <a:pt x="26889" y="7411"/>
                    </a:lnTo>
                    <a:lnTo>
                      <a:pt x="26889" y="7392"/>
                    </a:lnTo>
                    <a:lnTo>
                      <a:pt x="26908" y="7392"/>
                    </a:lnTo>
                    <a:lnTo>
                      <a:pt x="26908" y="7383"/>
                    </a:lnTo>
                    <a:lnTo>
                      <a:pt x="26926" y="7383"/>
                    </a:lnTo>
                    <a:lnTo>
                      <a:pt x="26926" y="7365"/>
                    </a:lnTo>
                    <a:lnTo>
                      <a:pt x="26936" y="7365"/>
                    </a:lnTo>
                    <a:lnTo>
                      <a:pt x="26936" y="7337"/>
                    </a:lnTo>
                    <a:lnTo>
                      <a:pt x="26954" y="7337"/>
                    </a:lnTo>
                    <a:lnTo>
                      <a:pt x="26954" y="7318"/>
                    </a:lnTo>
                    <a:lnTo>
                      <a:pt x="26973" y="7318"/>
                    </a:lnTo>
                    <a:lnTo>
                      <a:pt x="26973" y="7300"/>
                    </a:lnTo>
                    <a:lnTo>
                      <a:pt x="26982" y="7300"/>
                    </a:lnTo>
                    <a:lnTo>
                      <a:pt x="26982" y="7290"/>
                    </a:lnTo>
                    <a:lnTo>
                      <a:pt x="27000" y="7290"/>
                    </a:lnTo>
                    <a:lnTo>
                      <a:pt x="27000" y="7272"/>
                    </a:lnTo>
                    <a:lnTo>
                      <a:pt x="27019" y="7272"/>
                    </a:lnTo>
                    <a:lnTo>
                      <a:pt x="27019" y="7253"/>
                    </a:lnTo>
                    <a:lnTo>
                      <a:pt x="27028" y="7253"/>
                    </a:lnTo>
                    <a:lnTo>
                      <a:pt x="27028" y="7244"/>
                    </a:lnTo>
                    <a:lnTo>
                      <a:pt x="27047" y="7244"/>
                    </a:lnTo>
                    <a:lnTo>
                      <a:pt x="27047" y="7226"/>
                    </a:lnTo>
                    <a:lnTo>
                      <a:pt x="27065" y="7226"/>
                    </a:lnTo>
                    <a:lnTo>
                      <a:pt x="27065" y="7207"/>
                    </a:lnTo>
                    <a:lnTo>
                      <a:pt x="27074" y="7207"/>
                    </a:lnTo>
                    <a:lnTo>
                      <a:pt x="27074" y="7198"/>
                    </a:lnTo>
                    <a:lnTo>
                      <a:pt x="27093" y="7198"/>
                    </a:lnTo>
                    <a:lnTo>
                      <a:pt x="27093" y="7179"/>
                    </a:lnTo>
                    <a:lnTo>
                      <a:pt x="27112" y="7179"/>
                    </a:lnTo>
                    <a:lnTo>
                      <a:pt x="27112" y="7161"/>
                    </a:lnTo>
                    <a:lnTo>
                      <a:pt x="27139" y="7161"/>
                    </a:lnTo>
                    <a:lnTo>
                      <a:pt x="27139" y="7151"/>
                    </a:lnTo>
                    <a:lnTo>
                      <a:pt x="27158" y="7151"/>
                    </a:lnTo>
                    <a:lnTo>
                      <a:pt x="27158" y="7133"/>
                    </a:lnTo>
                    <a:lnTo>
                      <a:pt x="27167" y="7133"/>
                    </a:lnTo>
                    <a:lnTo>
                      <a:pt x="27167" y="7114"/>
                    </a:lnTo>
                    <a:lnTo>
                      <a:pt x="27186" y="7114"/>
                    </a:lnTo>
                    <a:lnTo>
                      <a:pt x="27186" y="7105"/>
                    </a:lnTo>
                    <a:lnTo>
                      <a:pt x="27213" y="7105"/>
                    </a:lnTo>
                    <a:lnTo>
                      <a:pt x="27213" y="7087"/>
                    </a:lnTo>
                    <a:lnTo>
                      <a:pt x="27232" y="7087"/>
                    </a:lnTo>
                    <a:lnTo>
                      <a:pt x="27232" y="7068"/>
                    </a:lnTo>
                    <a:lnTo>
                      <a:pt x="27250" y="7068"/>
                    </a:lnTo>
                    <a:lnTo>
                      <a:pt x="27250" y="7059"/>
                    </a:lnTo>
                    <a:lnTo>
                      <a:pt x="27278" y="7059"/>
                    </a:lnTo>
                    <a:lnTo>
                      <a:pt x="27278" y="7040"/>
                    </a:lnTo>
                    <a:lnTo>
                      <a:pt x="27297" y="7040"/>
                    </a:lnTo>
                    <a:lnTo>
                      <a:pt x="27297" y="7022"/>
                    </a:lnTo>
                    <a:lnTo>
                      <a:pt x="27325" y="7022"/>
                    </a:lnTo>
                    <a:lnTo>
                      <a:pt x="27325" y="7013"/>
                    </a:lnTo>
                    <a:lnTo>
                      <a:pt x="27343" y="7013"/>
                    </a:lnTo>
                    <a:lnTo>
                      <a:pt x="27343" y="6994"/>
                    </a:lnTo>
                    <a:lnTo>
                      <a:pt x="27371" y="6994"/>
                    </a:lnTo>
                    <a:lnTo>
                      <a:pt x="27371" y="6976"/>
                    </a:lnTo>
                    <a:lnTo>
                      <a:pt x="27389" y="6976"/>
                    </a:lnTo>
                    <a:lnTo>
                      <a:pt x="27389" y="6966"/>
                    </a:lnTo>
                    <a:lnTo>
                      <a:pt x="27417" y="6966"/>
                    </a:lnTo>
                    <a:lnTo>
                      <a:pt x="27417" y="6948"/>
                    </a:lnTo>
                    <a:lnTo>
                      <a:pt x="27445" y="6948"/>
                    </a:lnTo>
                    <a:lnTo>
                      <a:pt x="27445" y="6929"/>
                    </a:lnTo>
                    <a:lnTo>
                      <a:pt x="27482" y="6929"/>
                    </a:lnTo>
                    <a:lnTo>
                      <a:pt x="27482" y="6920"/>
                    </a:lnTo>
                    <a:lnTo>
                      <a:pt x="27510" y="6920"/>
                    </a:lnTo>
                    <a:lnTo>
                      <a:pt x="27510" y="6901"/>
                    </a:lnTo>
                    <a:lnTo>
                      <a:pt x="27538" y="6901"/>
                    </a:lnTo>
                    <a:lnTo>
                      <a:pt x="27538" y="6883"/>
                    </a:lnTo>
                    <a:lnTo>
                      <a:pt x="27575" y="6883"/>
                    </a:lnTo>
                    <a:lnTo>
                      <a:pt x="27575" y="6874"/>
                    </a:lnTo>
                    <a:lnTo>
                      <a:pt x="27602" y="6874"/>
                    </a:lnTo>
                    <a:lnTo>
                      <a:pt x="27602" y="6855"/>
                    </a:lnTo>
                    <a:lnTo>
                      <a:pt x="27630" y="6855"/>
                    </a:lnTo>
                    <a:lnTo>
                      <a:pt x="27630" y="6837"/>
                    </a:lnTo>
                    <a:lnTo>
                      <a:pt x="27667" y="6837"/>
                    </a:lnTo>
                    <a:lnTo>
                      <a:pt x="27667" y="6827"/>
                    </a:lnTo>
                    <a:lnTo>
                      <a:pt x="27714" y="6827"/>
                    </a:lnTo>
                    <a:lnTo>
                      <a:pt x="27714" y="6809"/>
                    </a:lnTo>
                    <a:lnTo>
                      <a:pt x="27760" y="6809"/>
                    </a:lnTo>
                    <a:lnTo>
                      <a:pt x="27760" y="6790"/>
                    </a:lnTo>
                    <a:lnTo>
                      <a:pt x="27788" y="6790"/>
                    </a:lnTo>
                    <a:lnTo>
                      <a:pt x="27788" y="6781"/>
                    </a:lnTo>
                    <a:lnTo>
                      <a:pt x="27834" y="6781"/>
                    </a:lnTo>
                    <a:lnTo>
                      <a:pt x="27834" y="6762"/>
                    </a:lnTo>
                    <a:lnTo>
                      <a:pt x="27880" y="6762"/>
                    </a:lnTo>
                    <a:lnTo>
                      <a:pt x="27880" y="6744"/>
                    </a:lnTo>
                    <a:lnTo>
                      <a:pt x="27945" y="6744"/>
                    </a:lnTo>
                    <a:lnTo>
                      <a:pt x="27945" y="6735"/>
                    </a:lnTo>
                    <a:lnTo>
                      <a:pt x="28001" y="6735"/>
                    </a:lnTo>
                    <a:lnTo>
                      <a:pt x="28001" y="6716"/>
                    </a:lnTo>
                    <a:lnTo>
                      <a:pt x="28047" y="6716"/>
                    </a:lnTo>
                    <a:lnTo>
                      <a:pt x="28047" y="6698"/>
                    </a:lnTo>
                    <a:lnTo>
                      <a:pt x="28140" y="6698"/>
                    </a:lnTo>
                    <a:lnTo>
                      <a:pt x="28140" y="6688"/>
                    </a:lnTo>
                    <a:lnTo>
                      <a:pt x="28269" y="6688"/>
                    </a:lnTo>
                    <a:lnTo>
                      <a:pt x="28269" y="6670"/>
                    </a:lnTo>
                    <a:lnTo>
                      <a:pt x="28640" y="6670"/>
                    </a:lnTo>
                    <a:lnTo>
                      <a:pt x="28640" y="6688"/>
                    </a:lnTo>
                    <a:lnTo>
                      <a:pt x="28807" y="6688"/>
                    </a:lnTo>
                    <a:lnTo>
                      <a:pt x="28807" y="6698"/>
                    </a:lnTo>
                    <a:lnTo>
                      <a:pt x="28918" y="6698"/>
                    </a:lnTo>
                    <a:lnTo>
                      <a:pt x="28918" y="6716"/>
                    </a:lnTo>
                    <a:lnTo>
                      <a:pt x="28964" y="6716"/>
                    </a:lnTo>
                    <a:lnTo>
                      <a:pt x="28964" y="6735"/>
                    </a:lnTo>
                    <a:lnTo>
                      <a:pt x="29020" y="6735"/>
                    </a:lnTo>
                    <a:lnTo>
                      <a:pt x="29020" y="6744"/>
                    </a:lnTo>
                    <a:lnTo>
                      <a:pt x="29084" y="6744"/>
                    </a:lnTo>
                    <a:lnTo>
                      <a:pt x="29084" y="6762"/>
                    </a:lnTo>
                    <a:lnTo>
                      <a:pt x="29149" y="6762"/>
                    </a:lnTo>
                    <a:lnTo>
                      <a:pt x="29149" y="6781"/>
                    </a:lnTo>
                    <a:lnTo>
                      <a:pt x="29196" y="6781"/>
                    </a:lnTo>
                    <a:lnTo>
                      <a:pt x="29196" y="6790"/>
                    </a:lnTo>
                    <a:lnTo>
                      <a:pt x="29242" y="6790"/>
                    </a:lnTo>
                    <a:lnTo>
                      <a:pt x="29242" y="6809"/>
                    </a:lnTo>
                    <a:lnTo>
                      <a:pt x="29288" y="6809"/>
                    </a:lnTo>
                    <a:lnTo>
                      <a:pt x="29288" y="6827"/>
                    </a:lnTo>
                    <a:lnTo>
                      <a:pt x="29316" y="6827"/>
                    </a:lnTo>
                    <a:lnTo>
                      <a:pt x="29316" y="6837"/>
                    </a:lnTo>
                    <a:lnTo>
                      <a:pt x="29344" y="6837"/>
                    </a:lnTo>
                    <a:lnTo>
                      <a:pt x="29344" y="6855"/>
                    </a:lnTo>
                    <a:lnTo>
                      <a:pt x="29390" y="6855"/>
                    </a:lnTo>
                    <a:lnTo>
                      <a:pt x="29390" y="6874"/>
                    </a:lnTo>
                    <a:lnTo>
                      <a:pt x="29427" y="6874"/>
                    </a:lnTo>
                    <a:lnTo>
                      <a:pt x="29427" y="6883"/>
                    </a:lnTo>
                    <a:lnTo>
                      <a:pt x="29455" y="6883"/>
                    </a:lnTo>
                    <a:lnTo>
                      <a:pt x="29455" y="6901"/>
                    </a:lnTo>
                    <a:lnTo>
                      <a:pt x="29483" y="6901"/>
                    </a:lnTo>
                    <a:lnTo>
                      <a:pt x="29483" y="6920"/>
                    </a:lnTo>
                    <a:lnTo>
                      <a:pt x="29520" y="6920"/>
                    </a:lnTo>
                    <a:lnTo>
                      <a:pt x="29520" y="6929"/>
                    </a:lnTo>
                    <a:lnTo>
                      <a:pt x="29548" y="6929"/>
                    </a:lnTo>
                    <a:lnTo>
                      <a:pt x="29548" y="6948"/>
                    </a:lnTo>
                    <a:lnTo>
                      <a:pt x="29566" y="6948"/>
                    </a:lnTo>
                    <a:lnTo>
                      <a:pt x="29566" y="6929"/>
                    </a:lnTo>
                    <a:lnTo>
                      <a:pt x="29575" y="6929"/>
                    </a:lnTo>
                    <a:lnTo>
                      <a:pt x="29575" y="6901"/>
                    </a:lnTo>
                    <a:lnTo>
                      <a:pt x="29594" y="6901"/>
                    </a:lnTo>
                    <a:lnTo>
                      <a:pt x="29594" y="6883"/>
                    </a:lnTo>
                    <a:lnTo>
                      <a:pt x="29612" y="6883"/>
                    </a:lnTo>
                    <a:lnTo>
                      <a:pt x="29612" y="6855"/>
                    </a:lnTo>
                    <a:lnTo>
                      <a:pt x="29622" y="6855"/>
                    </a:lnTo>
                    <a:lnTo>
                      <a:pt x="29622" y="6837"/>
                    </a:lnTo>
                    <a:lnTo>
                      <a:pt x="29640" y="6837"/>
                    </a:lnTo>
                    <a:lnTo>
                      <a:pt x="29640" y="6827"/>
                    </a:lnTo>
                    <a:lnTo>
                      <a:pt x="29659" y="6827"/>
                    </a:lnTo>
                    <a:lnTo>
                      <a:pt x="29659" y="6809"/>
                    </a:lnTo>
                    <a:lnTo>
                      <a:pt x="29668" y="6809"/>
                    </a:lnTo>
                    <a:lnTo>
                      <a:pt x="29668" y="6781"/>
                    </a:lnTo>
                    <a:lnTo>
                      <a:pt x="29687" y="6781"/>
                    </a:lnTo>
                    <a:lnTo>
                      <a:pt x="29687" y="6762"/>
                    </a:lnTo>
                    <a:lnTo>
                      <a:pt x="29705" y="6762"/>
                    </a:lnTo>
                    <a:lnTo>
                      <a:pt x="29705" y="6744"/>
                    </a:lnTo>
                    <a:lnTo>
                      <a:pt x="29714" y="6744"/>
                    </a:lnTo>
                    <a:lnTo>
                      <a:pt x="29714" y="6735"/>
                    </a:lnTo>
                    <a:lnTo>
                      <a:pt x="29733" y="6735"/>
                    </a:lnTo>
                    <a:lnTo>
                      <a:pt x="29733" y="6716"/>
                    </a:lnTo>
                    <a:lnTo>
                      <a:pt x="29751" y="6716"/>
                    </a:lnTo>
                    <a:lnTo>
                      <a:pt x="29751" y="6698"/>
                    </a:lnTo>
                    <a:lnTo>
                      <a:pt x="29761" y="6698"/>
                    </a:lnTo>
                    <a:lnTo>
                      <a:pt x="29761" y="6688"/>
                    </a:lnTo>
                    <a:lnTo>
                      <a:pt x="29779" y="6688"/>
                    </a:lnTo>
                    <a:lnTo>
                      <a:pt x="29779" y="6670"/>
                    </a:lnTo>
                    <a:lnTo>
                      <a:pt x="29798" y="6670"/>
                    </a:lnTo>
                    <a:lnTo>
                      <a:pt x="29798" y="6651"/>
                    </a:lnTo>
                    <a:lnTo>
                      <a:pt x="29825" y="6651"/>
                    </a:lnTo>
                    <a:lnTo>
                      <a:pt x="29825" y="6642"/>
                    </a:lnTo>
                    <a:lnTo>
                      <a:pt x="29844" y="6642"/>
                    </a:lnTo>
                    <a:lnTo>
                      <a:pt x="29844" y="6624"/>
                    </a:lnTo>
                    <a:lnTo>
                      <a:pt x="29853" y="6624"/>
                    </a:lnTo>
                    <a:lnTo>
                      <a:pt x="29853" y="6605"/>
                    </a:lnTo>
                    <a:lnTo>
                      <a:pt x="29890" y="6605"/>
                    </a:lnTo>
                    <a:lnTo>
                      <a:pt x="29890" y="6596"/>
                    </a:lnTo>
                    <a:lnTo>
                      <a:pt x="29900" y="6596"/>
                    </a:lnTo>
                    <a:lnTo>
                      <a:pt x="29900" y="6577"/>
                    </a:lnTo>
                    <a:lnTo>
                      <a:pt x="29918" y="6577"/>
                    </a:lnTo>
                    <a:lnTo>
                      <a:pt x="29918" y="6559"/>
                    </a:lnTo>
                    <a:lnTo>
                      <a:pt x="29946" y="6559"/>
                    </a:lnTo>
                    <a:lnTo>
                      <a:pt x="29946" y="6549"/>
                    </a:lnTo>
                    <a:lnTo>
                      <a:pt x="29964" y="6549"/>
                    </a:lnTo>
                    <a:lnTo>
                      <a:pt x="29964" y="6531"/>
                    </a:lnTo>
                    <a:lnTo>
                      <a:pt x="29992" y="6531"/>
                    </a:lnTo>
                    <a:lnTo>
                      <a:pt x="29992" y="6512"/>
                    </a:lnTo>
                    <a:lnTo>
                      <a:pt x="30029" y="6512"/>
                    </a:lnTo>
                    <a:lnTo>
                      <a:pt x="30029" y="6503"/>
                    </a:lnTo>
                    <a:lnTo>
                      <a:pt x="30057" y="6503"/>
                    </a:lnTo>
                    <a:lnTo>
                      <a:pt x="30057" y="6485"/>
                    </a:lnTo>
                    <a:lnTo>
                      <a:pt x="30085" y="6485"/>
                    </a:lnTo>
                    <a:lnTo>
                      <a:pt x="30085" y="6466"/>
                    </a:lnTo>
                    <a:lnTo>
                      <a:pt x="30122" y="6466"/>
                    </a:lnTo>
                    <a:lnTo>
                      <a:pt x="30122" y="6457"/>
                    </a:lnTo>
                    <a:lnTo>
                      <a:pt x="30150" y="6457"/>
                    </a:lnTo>
                    <a:lnTo>
                      <a:pt x="30150" y="6438"/>
                    </a:lnTo>
                    <a:lnTo>
                      <a:pt x="30196" y="6438"/>
                    </a:lnTo>
                    <a:lnTo>
                      <a:pt x="30196" y="6420"/>
                    </a:lnTo>
                    <a:lnTo>
                      <a:pt x="30242" y="6420"/>
                    </a:lnTo>
                    <a:lnTo>
                      <a:pt x="30242" y="6410"/>
                    </a:lnTo>
                    <a:lnTo>
                      <a:pt x="30289" y="6410"/>
                    </a:lnTo>
                    <a:lnTo>
                      <a:pt x="30289" y="6392"/>
                    </a:lnTo>
                    <a:lnTo>
                      <a:pt x="30353" y="6392"/>
                    </a:lnTo>
                    <a:lnTo>
                      <a:pt x="30353" y="6373"/>
                    </a:lnTo>
                    <a:lnTo>
                      <a:pt x="30428" y="6373"/>
                    </a:lnTo>
                    <a:lnTo>
                      <a:pt x="30428" y="6364"/>
                    </a:lnTo>
                    <a:lnTo>
                      <a:pt x="30585" y="6364"/>
                    </a:lnTo>
                    <a:lnTo>
                      <a:pt x="30585" y="6346"/>
                    </a:lnTo>
                    <a:lnTo>
                      <a:pt x="30752" y="6346"/>
                    </a:lnTo>
                    <a:lnTo>
                      <a:pt x="30752" y="6364"/>
                    </a:lnTo>
                    <a:lnTo>
                      <a:pt x="30891" y="6364"/>
                    </a:lnTo>
                    <a:lnTo>
                      <a:pt x="30891" y="6373"/>
                    </a:lnTo>
                    <a:lnTo>
                      <a:pt x="30955" y="6373"/>
                    </a:lnTo>
                    <a:lnTo>
                      <a:pt x="30955" y="6392"/>
                    </a:lnTo>
                    <a:lnTo>
                      <a:pt x="31011" y="6392"/>
                    </a:lnTo>
                    <a:lnTo>
                      <a:pt x="31011" y="6410"/>
                    </a:lnTo>
                    <a:lnTo>
                      <a:pt x="31057" y="6410"/>
                    </a:lnTo>
                    <a:lnTo>
                      <a:pt x="31057" y="6420"/>
                    </a:lnTo>
                    <a:lnTo>
                      <a:pt x="31104" y="6420"/>
                    </a:lnTo>
                    <a:lnTo>
                      <a:pt x="31104" y="6438"/>
                    </a:lnTo>
                    <a:lnTo>
                      <a:pt x="31141" y="6438"/>
                    </a:lnTo>
                    <a:lnTo>
                      <a:pt x="31141" y="6457"/>
                    </a:lnTo>
                    <a:lnTo>
                      <a:pt x="31187" y="6457"/>
                    </a:lnTo>
                    <a:lnTo>
                      <a:pt x="31187" y="6466"/>
                    </a:lnTo>
                    <a:lnTo>
                      <a:pt x="31215" y="6466"/>
                    </a:lnTo>
                    <a:lnTo>
                      <a:pt x="31215" y="6485"/>
                    </a:lnTo>
                    <a:lnTo>
                      <a:pt x="31243" y="6485"/>
                    </a:lnTo>
                    <a:lnTo>
                      <a:pt x="31243" y="6503"/>
                    </a:lnTo>
                    <a:lnTo>
                      <a:pt x="31280" y="6503"/>
                    </a:lnTo>
                    <a:lnTo>
                      <a:pt x="31280" y="6512"/>
                    </a:lnTo>
                    <a:lnTo>
                      <a:pt x="31307" y="6512"/>
                    </a:lnTo>
                    <a:lnTo>
                      <a:pt x="31307" y="6531"/>
                    </a:lnTo>
                    <a:lnTo>
                      <a:pt x="31335" y="6531"/>
                    </a:lnTo>
                    <a:lnTo>
                      <a:pt x="31335" y="6549"/>
                    </a:lnTo>
                    <a:lnTo>
                      <a:pt x="31354" y="6549"/>
                    </a:lnTo>
                    <a:lnTo>
                      <a:pt x="31354" y="6559"/>
                    </a:lnTo>
                    <a:lnTo>
                      <a:pt x="31372" y="6559"/>
                    </a:lnTo>
                    <a:lnTo>
                      <a:pt x="31372" y="6577"/>
                    </a:lnTo>
                    <a:lnTo>
                      <a:pt x="31400" y="6577"/>
                    </a:lnTo>
                    <a:lnTo>
                      <a:pt x="31400" y="6596"/>
                    </a:lnTo>
                    <a:lnTo>
                      <a:pt x="31419" y="6596"/>
                    </a:lnTo>
                    <a:lnTo>
                      <a:pt x="31419" y="6605"/>
                    </a:lnTo>
                    <a:lnTo>
                      <a:pt x="31446" y="6605"/>
                    </a:lnTo>
                    <a:lnTo>
                      <a:pt x="31446" y="6624"/>
                    </a:lnTo>
                    <a:lnTo>
                      <a:pt x="31465" y="6624"/>
                    </a:lnTo>
                    <a:lnTo>
                      <a:pt x="31465" y="6642"/>
                    </a:lnTo>
                    <a:lnTo>
                      <a:pt x="31474" y="6642"/>
                    </a:lnTo>
                    <a:lnTo>
                      <a:pt x="31474" y="6651"/>
                    </a:lnTo>
                    <a:lnTo>
                      <a:pt x="31493" y="6651"/>
                    </a:lnTo>
                    <a:lnTo>
                      <a:pt x="31493" y="6670"/>
                    </a:lnTo>
                    <a:lnTo>
                      <a:pt x="31511" y="6670"/>
                    </a:lnTo>
                    <a:lnTo>
                      <a:pt x="31511" y="6688"/>
                    </a:lnTo>
                    <a:lnTo>
                      <a:pt x="31520" y="6688"/>
                    </a:lnTo>
                    <a:lnTo>
                      <a:pt x="31520" y="6698"/>
                    </a:lnTo>
                    <a:lnTo>
                      <a:pt x="31558" y="6698"/>
                    </a:lnTo>
                    <a:lnTo>
                      <a:pt x="31558" y="6716"/>
                    </a:lnTo>
                    <a:lnTo>
                      <a:pt x="31567" y="6716"/>
                    </a:lnTo>
                    <a:lnTo>
                      <a:pt x="31567" y="6735"/>
                    </a:lnTo>
                    <a:lnTo>
                      <a:pt x="31585" y="6735"/>
                    </a:lnTo>
                    <a:lnTo>
                      <a:pt x="31585" y="6744"/>
                    </a:lnTo>
                    <a:lnTo>
                      <a:pt x="31604" y="6744"/>
                    </a:lnTo>
                    <a:lnTo>
                      <a:pt x="31604" y="6781"/>
                    </a:lnTo>
                    <a:lnTo>
                      <a:pt x="31613" y="6781"/>
                    </a:lnTo>
                    <a:lnTo>
                      <a:pt x="31613" y="6790"/>
                    </a:lnTo>
                    <a:lnTo>
                      <a:pt x="31632" y="6790"/>
                    </a:lnTo>
                    <a:lnTo>
                      <a:pt x="31632" y="6809"/>
                    </a:lnTo>
                    <a:lnTo>
                      <a:pt x="31650" y="6809"/>
                    </a:lnTo>
                    <a:lnTo>
                      <a:pt x="31650" y="6827"/>
                    </a:lnTo>
                    <a:lnTo>
                      <a:pt x="31659" y="6827"/>
                    </a:lnTo>
                    <a:lnTo>
                      <a:pt x="31659" y="6837"/>
                    </a:lnTo>
                    <a:lnTo>
                      <a:pt x="31678" y="6837"/>
                    </a:lnTo>
                    <a:lnTo>
                      <a:pt x="31678" y="6874"/>
                    </a:lnTo>
                    <a:lnTo>
                      <a:pt x="31696" y="6874"/>
                    </a:lnTo>
                    <a:lnTo>
                      <a:pt x="31696" y="6883"/>
                    </a:lnTo>
                    <a:lnTo>
                      <a:pt x="31706" y="6883"/>
                    </a:lnTo>
                    <a:lnTo>
                      <a:pt x="31706" y="6901"/>
                    </a:lnTo>
                    <a:lnTo>
                      <a:pt x="31724" y="6901"/>
                    </a:lnTo>
                    <a:lnTo>
                      <a:pt x="31724" y="6929"/>
                    </a:lnTo>
                    <a:lnTo>
                      <a:pt x="31743" y="6929"/>
                    </a:lnTo>
                    <a:lnTo>
                      <a:pt x="31743" y="6948"/>
                    </a:lnTo>
                    <a:lnTo>
                      <a:pt x="31752" y="6948"/>
                    </a:lnTo>
                    <a:lnTo>
                      <a:pt x="31752" y="6976"/>
                    </a:lnTo>
                    <a:lnTo>
                      <a:pt x="31771" y="6976"/>
                    </a:lnTo>
                    <a:lnTo>
                      <a:pt x="31771" y="7013"/>
                    </a:lnTo>
                    <a:lnTo>
                      <a:pt x="31789" y="7013"/>
                    </a:lnTo>
                    <a:lnTo>
                      <a:pt x="31789" y="7040"/>
                    </a:lnTo>
                    <a:lnTo>
                      <a:pt x="31798" y="7040"/>
                    </a:lnTo>
                    <a:lnTo>
                      <a:pt x="31798" y="7068"/>
                    </a:lnTo>
                    <a:lnTo>
                      <a:pt x="31817" y="7068"/>
                    </a:lnTo>
                    <a:lnTo>
                      <a:pt x="31817" y="7105"/>
                    </a:lnTo>
                    <a:lnTo>
                      <a:pt x="31835" y="7105"/>
                    </a:lnTo>
                    <a:lnTo>
                      <a:pt x="31835" y="7133"/>
                    </a:lnTo>
                    <a:lnTo>
                      <a:pt x="31845" y="7133"/>
                    </a:lnTo>
                    <a:lnTo>
                      <a:pt x="31845" y="7179"/>
                    </a:lnTo>
                    <a:lnTo>
                      <a:pt x="31863" y="7179"/>
                    </a:lnTo>
                    <a:lnTo>
                      <a:pt x="31863" y="7244"/>
                    </a:lnTo>
                    <a:lnTo>
                      <a:pt x="31882" y="7244"/>
                    </a:lnTo>
                    <a:lnTo>
                      <a:pt x="31882" y="7290"/>
                    </a:lnTo>
                    <a:lnTo>
                      <a:pt x="31891" y="7290"/>
                    </a:lnTo>
                    <a:lnTo>
                      <a:pt x="31891" y="7337"/>
                    </a:lnTo>
                    <a:lnTo>
                      <a:pt x="31910" y="7337"/>
                    </a:lnTo>
                    <a:lnTo>
                      <a:pt x="31910" y="7392"/>
                    </a:lnTo>
                    <a:lnTo>
                      <a:pt x="31928" y="7392"/>
                    </a:lnTo>
                    <a:lnTo>
                      <a:pt x="31928" y="7383"/>
                    </a:lnTo>
                    <a:lnTo>
                      <a:pt x="31956" y="7383"/>
                    </a:lnTo>
                    <a:lnTo>
                      <a:pt x="31956" y="7365"/>
                    </a:lnTo>
                    <a:lnTo>
                      <a:pt x="31984" y="7365"/>
                    </a:lnTo>
                    <a:lnTo>
                      <a:pt x="31984" y="7346"/>
                    </a:lnTo>
                    <a:lnTo>
                      <a:pt x="32021" y="7346"/>
                    </a:lnTo>
                    <a:lnTo>
                      <a:pt x="32021" y="7337"/>
                    </a:lnTo>
                    <a:lnTo>
                      <a:pt x="32048" y="7337"/>
                    </a:lnTo>
                    <a:lnTo>
                      <a:pt x="32048" y="7318"/>
                    </a:lnTo>
                    <a:lnTo>
                      <a:pt x="32095" y="7318"/>
                    </a:lnTo>
                    <a:lnTo>
                      <a:pt x="32095" y="7300"/>
                    </a:lnTo>
                    <a:lnTo>
                      <a:pt x="32123" y="7300"/>
                    </a:lnTo>
                    <a:lnTo>
                      <a:pt x="32123" y="7290"/>
                    </a:lnTo>
                    <a:lnTo>
                      <a:pt x="32160" y="7290"/>
                    </a:lnTo>
                    <a:lnTo>
                      <a:pt x="32160" y="7272"/>
                    </a:lnTo>
                    <a:lnTo>
                      <a:pt x="32206" y="7272"/>
                    </a:lnTo>
                    <a:lnTo>
                      <a:pt x="32206" y="7253"/>
                    </a:lnTo>
                    <a:lnTo>
                      <a:pt x="32234" y="7253"/>
                    </a:lnTo>
                    <a:lnTo>
                      <a:pt x="32234" y="7244"/>
                    </a:lnTo>
                    <a:lnTo>
                      <a:pt x="32280" y="7244"/>
                    </a:lnTo>
                    <a:lnTo>
                      <a:pt x="32280" y="7226"/>
                    </a:lnTo>
                    <a:lnTo>
                      <a:pt x="32326" y="7226"/>
                    </a:lnTo>
                    <a:lnTo>
                      <a:pt x="32326" y="7207"/>
                    </a:lnTo>
                    <a:lnTo>
                      <a:pt x="32373" y="7207"/>
                    </a:lnTo>
                    <a:lnTo>
                      <a:pt x="32373" y="7198"/>
                    </a:lnTo>
                    <a:lnTo>
                      <a:pt x="32400" y="7198"/>
                    </a:lnTo>
                    <a:lnTo>
                      <a:pt x="32400" y="7179"/>
                    </a:lnTo>
                    <a:lnTo>
                      <a:pt x="32447" y="7179"/>
                    </a:lnTo>
                    <a:lnTo>
                      <a:pt x="32447" y="7161"/>
                    </a:lnTo>
                    <a:lnTo>
                      <a:pt x="32493" y="7161"/>
                    </a:lnTo>
                    <a:lnTo>
                      <a:pt x="32493" y="7151"/>
                    </a:lnTo>
                    <a:lnTo>
                      <a:pt x="32539" y="7151"/>
                    </a:lnTo>
                    <a:lnTo>
                      <a:pt x="32539" y="7133"/>
                    </a:lnTo>
                    <a:lnTo>
                      <a:pt x="32604" y="7133"/>
                    </a:lnTo>
                    <a:lnTo>
                      <a:pt x="32604" y="7114"/>
                    </a:lnTo>
                    <a:lnTo>
                      <a:pt x="32651" y="7114"/>
                    </a:lnTo>
                    <a:lnTo>
                      <a:pt x="32651" y="7105"/>
                    </a:lnTo>
                    <a:lnTo>
                      <a:pt x="32715" y="7105"/>
                    </a:lnTo>
                    <a:lnTo>
                      <a:pt x="32715" y="7087"/>
                    </a:lnTo>
                    <a:lnTo>
                      <a:pt x="32762" y="7087"/>
                    </a:lnTo>
                    <a:lnTo>
                      <a:pt x="32762" y="7068"/>
                    </a:lnTo>
                    <a:lnTo>
                      <a:pt x="32817" y="7068"/>
                    </a:lnTo>
                    <a:lnTo>
                      <a:pt x="32817" y="7059"/>
                    </a:lnTo>
                    <a:lnTo>
                      <a:pt x="32882" y="7059"/>
                    </a:lnTo>
                    <a:lnTo>
                      <a:pt x="32882" y="7040"/>
                    </a:lnTo>
                    <a:lnTo>
                      <a:pt x="32956" y="7040"/>
                    </a:lnTo>
                    <a:lnTo>
                      <a:pt x="32956" y="7022"/>
                    </a:lnTo>
                    <a:lnTo>
                      <a:pt x="33021" y="7022"/>
                    </a:lnTo>
                    <a:lnTo>
                      <a:pt x="33021" y="7013"/>
                    </a:lnTo>
                    <a:lnTo>
                      <a:pt x="33095" y="7013"/>
                    </a:lnTo>
                    <a:lnTo>
                      <a:pt x="33095" y="6994"/>
                    </a:lnTo>
                    <a:lnTo>
                      <a:pt x="33206" y="6994"/>
                    </a:lnTo>
                    <a:lnTo>
                      <a:pt x="33206" y="6976"/>
                    </a:lnTo>
                    <a:lnTo>
                      <a:pt x="33299" y="6976"/>
                    </a:lnTo>
                    <a:lnTo>
                      <a:pt x="33299" y="6966"/>
                    </a:lnTo>
                    <a:lnTo>
                      <a:pt x="33410" y="6966"/>
                    </a:lnTo>
                    <a:lnTo>
                      <a:pt x="33410" y="6948"/>
                    </a:lnTo>
                    <a:lnTo>
                      <a:pt x="33595" y="6948"/>
                    </a:lnTo>
                    <a:lnTo>
                      <a:pt x="33595" y="6929"/>
                    </a:lnTo>
                    <a:lnTo>
                      <a:pt x="33994" y="6929"/>
                    </a:lnTo>
                    <a:lnTo>
                      <a:pt x="33994" y="6920"/>
                    </a:lnTo>
                    <a:lnTo>
                      <a:pt x="34058" y="6920"/>
                    </a:lnTo>
                    <a:lnTo>
                      <a:pt x="34058" y="6929"/>
                    </a:lnTo>
                    <a:lnTo>
                      <a:pt x="34364" y="6929"/>
                    </a:lnTo>
                    <a:lnTo>
                      <a:pt x="34364" y="6948"/>
                    </a:lnTo>
                    <a:lnTo>
                      <a:pt x="34503" y="6948"/>
                    </a:lnTo>
                    <a:lnTo>
                      <a:pt x="34503" y="6966"/>
                    </a:lnTo>
                    <a:lnTo>
                      <a:pt x="34623" y="6966"/>
                    </a:lnTo>
                    <a:lnTo>
                      <a:pt x="34623" y="6976"/>
                    </a:lnTo>
                    <a:lnTo>
                      <a:pt x="34716" y="6976"/>
                    </a:lnTo>
                    <a:lnTo>
                      <a:pt x="34716" y="6994"/>
                    </a:lnTo>
                    <a:lnTo>
                      <a:pt x="34809" y="6994"/>
                    </a:lnTo>
                    <a:lnTo>
                      <a:pt x="34809" y="7013"/>
                    </a:lnTo>
                    <a:lnTo>
                      <a:pt x="34892" y="7013"/>
                    </a:lnTo>
                    <a:lnTo>
                      <a:pt x="34892" y="7022"/>
                    </a:lnTo>
                    <a:lnTo>
                      <a:pt x="34985" y="7022"/>
                    </a:lnTo>
                    <a:lnTo>
                      <a:pt x="34985" y="7040"/>
                    </a:lnTo>
                    <a:lnTo>
                      <a:pt x="35040" y="7040"/>
                    </a:lnTo>
                    <a:lnTo>
                      <a:pt x="35040" y="7059"/>
                    </a:lnTo>
                    <a:lnTo>
                      <a:pt x="35105" y="7059"/>
                    </a:lnTo>
                    <a:lnTo>
                      <a:pt x="35105" y="7068"/>
                    </a:lnTo>
                    <a:lnTo>
                      <a:pt x="35151" y="7068"/>
                    </a:lnTo>
                    <a:lnTo>
                      <a:pt x="35151" y="7087"/>
                    </a:lnTo>
                    <a:lnTo>
                      <a:pt x="35216" y="7087"/>
                    </a:lnTo>
                    <a:lnTo>
                      <a:pt x="35216" y="7105"/>
                    </a:lnTo>
                    <a:lnTo>
                      <a:pt x="35272" y="7105"/>
                    </a:lnTo>
                    <a:lnTo>
                      <a:pt x="35272" y="7114"/>
                    </a:lnTo>
                    <a:lnTo>
                      <a:pt x="35318" y="7114"/>
                    </a:lnTo>
                    <a:lnTo>
                      <a:pt x="35318" y="7133"/>
                    </a:lnTo>
                    <a:lnTo>
                      <a:pt x="35364" y="7133"/>
                    </a:lnTo>
                    <a:lnTo>
                      <a:pt x="35364" y="7151"/>
                    </a:lnTo>
                    <a:lnTo>
                      <a:pt x="35411" y="7151"/>
                    </a:lnTo>
                    <a:lnTo>
                      <a:pt x="35411" y="7161"/>
                    </a:lnTo>
                    <a:lnTo>
                      <a:pt x="35476" y="7161"/>
                    </a:lnTo>
                    <a:lnTo>
                      <a:pt x="35476" y="7179"/>
                    </a:lnTo>
                    <a:lnTo>
                      <a:pt x="35522" y="7179"/>
                    </a:lnTo>
                    <a:lnTo>
                      <a:pt x="35522" y="7198"/>
                    </a:lnTo>
                    <a:lnTo>
                      <a:pt x="35568" y="7198"/>
                    </a:lnTo>
                    <a:lnTo>
                      <a:pt x="35568" y="7207"/>
                    </a:lnTo>
                    <a:lnTo>
                      <a:pt x="35596" y="7207"/>
                    </a:lnTo>
                    <a:lnTo>
                      <a:pt x="35596" y="7226"/>
                    </a:lnTo>
                    <a:lnTo>
                      <a:pt x="35642" y="7226"/>
                    </a:lnTo>
                    <a:lnTo>
                      <a:pt x="35642" y="7244"/>
                    </a:lnTo>
                    <a:lnTo>
                      <a:pt x="35679" y="7244"/>
                    </a:lnTo>
                    <a:lnTo>
                      <a:pt x="35679" y="7253"/>
                    </a:lnTo>
                    <a:lnTo>
                      <a:pt x="35726" y="7253"/>
                    </a:lnTo>
                    <a:lnTo>
                      <a:pt x="35726" y="7272"/>
                    </a:lnTo>
                    <a:lnTo>
                      <a:pt x="35753" y="7272"/>
                    </a:lnTo>
                    <a:lnTo>
                      <a:pt x="35753" y="7290"/>
                    </a:lnTo>
                    <a:lnTo>
                      <a:pt x="35800" y="7290"/>
                    </a:lnTo>
                    <a:lnTo>
                      <a:pt x="35800" y="7300"/>
                    </a:lnTo>
                    <a:lnTo>
                      <a:pt x="35828" y="7300"/>
                    </a:lnTo>
                    <a:lnTo>
                      <a:pt x="35828" y="7318"/>
                    </a:lnTo>
                    <a:lnTo>
                      <a:pt x="35874" y="7318"/>
                    </a:lnTo>
                    <a:lnTo>
                      <a:pt x="35874" y="7337"/>
                    </a:lnTo>
                    <a:lnTo>
                      <a:pt x="35911" y="7337"/>
                    </a:lnTo>
                    <a:lnTo>
                      <a:pt x="35911" y="7346"/>
                    </a:lnTo>
                    <a:lnTo>
                      <a:pt x="35939" y="7346"/>
                    </a:lnTo>
                    <a:lnTo>
                      <a:pt x="35939" y="7365"/>
                    </a:lnTo>
                    <a:lnTo>
                      <a:pt x="35967" y="7365"/>
                    </a:lnTo>
                    <a:lnTo>
                      <a:pt x="35967" y="7383"/>
                    </a:lnTo>
                    <a:lnTo>
                      <a:pt x="36004" y="7383"/>
                    </a:lnTo>
                    <a:lnTo>
                      <a:pt x="36004" y="7392"/>
                    </a:lnTo>
                    <a:lnTo>
                      <a:pt x="36031" y="7392"/>
                    </a:lnTo>
                    <a:lnTo>
                      <a:pt x="36031" y="7411"/>
                    </a:lnTo>
                    <a:lnTo>
                      <a:pt x="36059" y="7411"/>
                    </a:lnTo>
                    <a:lnTo>
                      <a:pt x="36059" y="7429"/>
                    </a:lnTo>
                    <a:lnTo>
                      <a:pt x="36096" y="7429"/>
                    </a:lnTo>
                    <a:lnTo>
                      <a:pt x="36096" y="7439"/>
                    </a:lnTo>
                    <a:lnTo>
                      <a:pt x="36124" y="7439"/>
                    </a:lnTo>
                    <a:lnTo>
                      <a:pt x="36124" y="7457"/>
                    </a:lnTo>
                    <a:lnTo>
                      <a:pt x="36152" y="7457"/>
                    </a:lnTo>
                    <a:lnTo>
                      <a:pt x="36152" y="7476"/>
                    </a:lnTo>
                    <a:lnTo>
                      <a:pt x="36189" y="7476"/>
                    </a:lnTo>
                    <a:lnTo>
                      <a:pt x="36189" y="7485"/>
                    </a:lnTo>
                    <a:lnTo>
                      <a:pt x="36217" y="7485"/>
                    </a:lnTo>
                    <a:lnTo>
                      <a:pt x="36217" y="7503"/>
                    </a:lnTo>
                    <a:lnTo>
                      <a:pt x="36235" y="7503"/>
                    </a:lnTo>
                    <a:lnTo>
                      <a:pt x="36235" y="7522"/>
                    </a:lnTo>
                    <a:lnTo>
                      <a:pt x="36263" y="7522"/>
                    </a:lnTo>
                    <a:lnTo>
                      <a:pt x="36263" y="7531"/>
                    </a:lnTo>
                    <a:lnTo>
                      <a:pt x="36291" y="7531"/>
                    </a:lnTo>
                    <a:lnTo>
                      <a:pt x="36291" y="7550"/>
                    </a:lnTo>
                    <a:lnTo>
                      <a:pt x="36328" y="7550"/>
                    </a:lnTo>
                    <a:lnTo>
                      <a:pt x="36328" y="7568"/>
                    </a:lnTo>
                    <a:lnTo>
                      <a:pt x="36337" y="7568"/>
                    </a:lnTo>
                    <a:lnTo>
                      <a:pt x="36337" y="7578"/>
                    </a:lnTo>
                    <a:lnTo>
                      <a:pt x="36374" y="7578"/>
                    </a:lnTo>
                    <a:lnTo>
                      <a:pt x="36374" y="7596"/>
                    </a:lnTo>
                    <a:lnTo>
                      <a:pt x="36402" y="7596"/>
                    </a:lnTo>
                    <a:lnTo>
                      <a:pt x="36402" y="7615"/>
                    </a:lnTo>
                    <a:lnTo>
                      <a:pt x="36430" y="7615"/>
                    </a:lnTo>
                    <a:lnTo>
                      <a:pt x="36430" y="7624"/>
                    </a:lnTo>
                    <a:lnTo>
                      <a:pt x="36448" y="7624"/>
                    </a:lnTo>
                    <a:lnTo>
                      <a:pt x="36448" y="7642"/>
                    </a:lnTo>
                    <a:lnTo>
                      <a:pt x="36476" y="7642"/>
                    </a:lnTo>
                    <a:lnTo>
                      <a:pt x="36476" y="7661"/>
                    </a:lnTo>
                    <a:lnTo>
                      <a:pt x="36494" y="7661"/>
                    </a:lnTo>
                    <a:lnTo>
                      <a:pt x="36494" y="7670"/>
                    </a:lnTo>
                    <a:lnTo>
                      <a:pt x="36522" y="7670"/>
                    </a:lnTo>
                    <a:lnTo>
                      <a:pt x="36522" y="7689"/>
                    </a:lnTo>
                    <a:lnTo>
                      <a:pt x="36541" y="7689"/>
                    </a:lnTo>
                    <a:lnTo>
                      <a:pt x="36541" y="7707"/>
                    </a:lnTo>
                    <a:lnTo>
                      <a:pt x="36569" y="7707"/>
                    </a:lnTo>
                    <a:lnTo>
                      <a:pt x="36569" y="7717"/>
                    </a:lnTo>
                    <a:lnTo>
                      <a:pt x="36606" y="7717"/>
                    </a:lnTo>
                    <a:lnTo>
                      <a:pt x="36606" y="7735"/>
                    </a:lnTo>
                    <a:lnTo>
                      <a:pt x="36615" y="7735"/>
                    </a:lnTo>
                    <a:lnTo>
                      <a:pt x="36615" y="7754"/>
                    </a:lnTo>
                    <a:lnTo>
                      <a:pt x="36652" y="7754"/>
                    </a:lnTo>
                    <a:lnTo>
                      <a:pt x="36652" y="7763"/>
                    </a:lnTo>
                    <a:lnTo>
                      <a:pt x="36661" y="7763"/>
                    </a:lnTo>
                    <a:lnTo>
                      <a:pt x="36661" y="7781"/>
                    </a:lnTo>
                    <a:lnTo>
                      <a:pt x="36680" y="7781"/>
                    </a:lnTo>
                    <a:lnTo>
                      <a:pt x="36680" y="7800"/>
                    </a:lnTo>
                    <a:lnTo>
                      <a:pt x="36708" y="7800"/>
                    </a:lnTo>
                    <a:lnTo>
                      <a:pt x="36708" y="7809"/>
                    </a:lnTo>
                    <a:lnTo>
                      <a:pt x="36726" y="7809"/>
                    </a:lnTo>
                    <a:lnTo>
                      <a:pt x="36726" y="7828"/>
                    </a:lnTo>
                    <a:lnTo>
                      <a:pt x="36754" y="7828"/>
                    </a:lnTo>
                    <a:lnTo>
                      <a:pt x="36754" y="7846"/>
                    </a:lnTo>
                    <a:lnTo>
                      <a:pt x="36772" y="7846"/>
                    </a:lnTo>
                    <a:lnTo>
                      <a:pt x="36772" y="7855"/>
                    </a:lnTo>
                    <a:lnTo>
                      <a:pt x="36791" y="7855"/>
                    </a:lnTo>
                    <a:lnTo>
                      <a:pt x="36791" y="7874"/>
                    </a:lnTo>
                    <a:lnTo>
                      <a:pt x="36800" y="7874"/>
                    </a:lnTo>
                    <a:lnTo>
                      <a:pt x="36800" y="7892"/>
                    </a:lnTo>
                    <a:lnTo>
                      <a:pt x="36837" y="7892"/>
                    </a:lnTo>
                    <a:lnTo>
                      <a:pt x="36837" y="7902"/>
                    </a:lnTo>
                    <a:lnTo>
                      <a:pt x="36846" y="7902"/>
                    </a:lnTo>
                    <a:lnTo>
                      <a:pt x="36846" y="7920"/>
                    </a:lnTo>
                    <a:lnTo>
                      <a:pt x="36865" y="7920"/>
                    </a:lnTo>
                    <a:lnTo>
                      <a:pt x="36865" y="7939"/>
                    </a:lnTo>
                    <a:lnTo>
                      <a:pt x="36884" y="7939"/>
                    </a:lnTo>
                    <a:lnTo>
                      <a:pt x="36884" y="7948"/>
                    </a:lnTo>
                    <a:lnTo>
                      <a:pt x="36911" y="7948"/>
                    </a:lnTo>
                    <a:lnTo>
                      <a:pt x="36911" y="7967"/>
                    </a:lnTo>
                    <a:lnTo>
                      <a:pt x="36930" y="7967"/>
                    </a:lnTo>
                    <a:lnTo>
                      <a:pt x="36930" y="7985"/>
                    </a:lnTo>
                    <a:lnTo>
                      <a:pt x="36939" y="7985"/>
                    </a:lnTo>
                    <a:lnTo>
                      <a:pt x="36939" y="7994"/>
                    </a:lnTo>
                    <a:lnTo>
                      <a:pt x="36958" y="7994"/>
                    </a:lnTo>
                    <a:lnTo>
                      <a:pt x="36958" y="8013"/>
                    </a:lnTo>
                    <a:lnTo>
                      <a:pt x="36985" y="8013"/>
                    </a:lnTo>
                    <a:lnTo>
                      <a:pt x="36985" y="8031"/>
                    </a:lnTo>
                    <a:lnTo>
                      <a:pt x="37004" y="8031"/>
                    </a:lnTo>
                    <a:lnTo>
                      <a:pt x="37004" y="8041"/>
                    </a:lnTo>
                    <a:lnTo>
                      <a:pt x="37022" y="8041"/>
                    </a:lnTo>
                    <a:lnTo>
                      <a:pt x="37022" y="8059"/>
                    </a:lnTo>
                    <a:lnTo>
                      <a:pt x="37032" y="8059"/>
                    </a:lnTo>
                    <a:lnTo>
                      <a:pt x="37032" y="8078"/>
                    </a:lnTo>
                    <a:lnTo>
                      <a:pt x="37050" y="8078"/>
                    </a:lnTo>
                    <a:lnTo>
                      <a:pt x="37050" y="8087"/>
                    </a:lnTo>
                    <a:lnTo>
                      <a:pt x="37069" y="8087"/>
                    </a:lnTo>
                    <a:lnTo>
                      <a:pt x="37069" y="8106"/>
                    </a:lnTo>
                    <a:lnTo>
                      <a:pt x="37078" y="8106"/>
                    </a:lnTo>
                    <a:lnTo>
                      <a:pt x="37078" y="8124"/>
                    </a:lnTo>
                    <a:lnTo>
                      <a:pt x="37115" y="8124"/>
                    </a:lnTo>
                    <a:lnTo>
                      <a:pt x="37115" y="8133"/>
                    </a:lnTo>
                    <a:lnTo>
                      <a:pt x="37124" y="8133"/>
                    </a:lnTo>
                    <a:lnTo>
                      <a:pt x="37124" y="8152"/>
                    </a:lnTo>
                    <a:lnTo>
                      <a:pt x="37143" y="8152"/>
                    </a:lnTo>
                    <a:lnTo>
                      <a:pt x="37143" y="8170"/>
                    </a:lnTo>
                    <a:lnTo>
                      <a:pt x="37161" y="8170"/>
                    </a:lnTo>
                    <a:lnTo>
                      <a:pt x="37161" y="8180"/>
                    </a:lnTo>
                    <a:lnTo>
                      <a:pt x="37171" y="8180"/>
                    </a:lnTo>
                    <a:lnTo>
                      <a:pt x="37171" y="8198"/>
                    </a:lnTo>
                    <a:lnTo>
                      <a:pt x="37189" y="8198"/>
                    </a:lnTo>
                    <a:lnTo>
                      <a:pt x="37189" y="8217"/>
                    </a:lnTo>
                    <a:lnTo>
                      <a:pt x="37208" y="8217"/>
                    </a:lnTo>
                    <a:lnTo>
                      <a:pt x="37208" y="8226"/>
                    </a:lnTo>
                    <a:lnTo>
                      <a:pt x="37217" y="8226"/>
                    </a:lnTo>
                    <a:lnTo>
                      <a:pt x="37217" y="8244"/>
                    </a:lnTo>
                    <a:lnTo>
                      <a:pt x="37235" y="8244"/>
                    </a:lnTo>
                    <a:lnTo>
                      <a:pt x="37235" y="8263"/>
                    </a:lnTo>
                    <a:lnTo>
                      <a:pt x="37254" y="8263"/>
                    </a:lnTo>
                    <a:lnTo>
                      <a:pt x="37254" y="8272"/>
                    </a:lnTo>
                    <a:lnTo>
                      <a:pt x="37263" y="8272"/>
                    </a:lnTo>
                    <a:lnTo>
                      <a:pt x="37263" y="8291"/>
                    </a:lnTo>
                    <a:lnTo>
                      <a:pt x="37282" y="8291"/>
                    </a:lnTo>
                    <a:lnTo>
                      <a:pt x="37282" y="8309"/>
                    </a:lnTo>
                    <a:lnTo>
                      <a:pt x="37300" y="8309"/>
                    </a:lnTo>
                    <a:lnTo>
                      <a:pt x="37300" y="8319"/>
                    </a:lnTo>
                    <a:lnTo>
                      <a:pt x="37310" y="8319"/>
                    </a:lnTo>
                    <a:lnTo>
                      <a:pt x="37310" y="8337"/>
                    </a:lnTo>
                    <a:lnTo>
                      <a:pt x="37328" y="8337"/>
                    </a:lnTo>
                    <a:lnTo>
                      <a:pt x="37328" y="8356"/>
                    </a:lnTo>
                    <a:lnTo>
                      <a:pt x="37347" y="8356"/>
                    </a:lnTo>
                    <a:lnTo>
                      <a:pt x="37347" y="8365"/>
                    </a:lnTo>
                    <a:lnTo>
                      <a:pt x="37356" y="8365"/>
                    </a:lnTo>
                    <a:lnTo>
                      <a:pt x="37356" y="8383"/>
                    </a:lnTo>
                    <a:lnTo>
                      <a:pt x="37374" y="8383"/>
                    </a:lnTo>
                    <a:lnTo>
                      <a:pt x="37374" y="8402"/>
                    </a:lnTo>
                    <a:lnTo>
                      <a:pt x="37393" y="8402"/>
                    </a:lnTo>
                    <a:lnTo>
                      <a:pt x="37393" y="8411"/>
                    </a:lnTo>
                    <a:lnTo>
                      <a:pt x="37402" y="8411"/>
                    </a:lnTo>
                    <a:lnTo>
                      <a:pt x="37402" y="8430"/>
                    </a:lnTo>
                    <a:lnTo>
                      <a:pt x="37421" y="8430"/>
                    </a:lnTo>
                    <a:lnTo>
                      <a:pt x="37421" y="8448"/>
                    </a:lnTo>
                    <a:lnTo>
                      <a:pt x="37439" y="8448"/>
                    </a:lnTo>
                    <a:lnTo>
                      <a:pt x="37439" y="8457"/>
                    </a:lnTo>
                    <a:lnTo>
                      <a:pt x="37449" y="8457"/>
                    </a:lnTo>
                    <a:lnTo>
                      <a:pt x="37449" y="8495"/>
                    </a:lnTo>
                    <a:lnTo>
                      <a:pt x="37467" y="8495"/>
                    </a:lnTo>
                    <a:lnTo>
                      <a:pt x="37467" y="8504"/>
                    </a:lnTo>
                    <a:lnTo>
                      <a:pt x="37486" y="8504"/>
                    </a:lnTo>
                    <a:lnTo>
                      <a:pt x="37486" y="8522"/>
                    </a:lnTo>
                    <a:lnTo>
                      <a:pt x="37495" y="8522"/>
                    </a:lnTo>
                    <a:lnTo>
                      <a:pt x="37495" y="8541"/>
                    </a:lnTo>
                    <a:lnTo>
                      <a:pt x="37513" y="8541"/>
                    </a:lnTo>
                    <a:lnTo>
                      <a:pt x="37513" y="8550"/>
                    </a:lnTo>
                    <a:lnTo>
                      <a:pt x="37532" y="8550"/>
                    </a:lnTo>
                    <a:lnTo>
                      <a:pt x="37532" y="8569"/>
                    </a:lnTo>
                    <a:lnTo>
                      <a:pt x="37541" y="8569"/>
                    </a:lnTo>
                    <a:lnTo>
                      <a:pt x="37541" y="8596"/>
                    </a:lnTo>
                    <a:lnTo>
                      <a:pt x="37560" y="8596"/>
                    </a:lnTo>
                    <a:lnTo>
                      <a:pt x="37560" y="8615"/>
                    </a:lnTo>
                    <a:lnTo>
                      <a:pt x="37578" y="8615"/>
                    </a:lnTo>
                    <a:lnTo>
                      <a:pt x="37578" y="8633"/>
                    </a:lnTo>
                    <a:lnTo>
                      <a:pt x="37587" y="8633"/>
                    </a:lnTo>
                    <a:lnTo>
                      <a:pt x="37587" y="8643"/>
                    </a:lnTo>
                    <a:lnTo>
                      <a:pt x="37606" y="8643"/>
                    </a:lnTo>
                    <a:lnTo>
                      <a:pt x="37606" y="8661"/>
                    </a:lnTo>
                    <a:lnTo>
                      <a:pt x="37625" y="8661"/>
                    </a:lnTo>
                    <a:lnTo>
                      <a:pt x="37625" y="8689"/>
                    </a:lnTo>
                    <a:lnTo>
                      <a:pt x="37634" y="8689"/>
                    </a:lnTo>
                    <a:lnTo>
                      <a:pt x="37634" y="8708"/>
                    </a:lnTo>
                    <a:lnTo>
                      <a:pt x="37652" y="8708"/>
                    </a:lnTo>
                    <a:lnTo>
                      <a:pt x="37652" y="8726"/>
                    </a:lnTo>
                    <a:lnTo>
                      <a:pt x="37671" y="8726"/>
                    </a:lnTo>
                    <a:lnTo>
                      <a:pt x="37671" y="8754"/>
                    </a:lnTo>
                    <a:lnTo>
                      <a:pt x="37680" y="8754"/>
                    </a:lnTo>
                    <a:lnTo>
                      <a:pt x="37680" y="8772"/>
                    </a:lnTo>
                    <a:lnTo>
                      <a:pt x="37699" y="8772"/>
                    </a:lnTo>
                    <a:lnTo>
                      <a:pt x="37699" y="8782"/>
                    </a:lnTo>
                    <a:lnTo>
                      <a:pt x="37717" y="8782"/>
                    </a:lnTo>
                    <a:lnTo>
                      <a:pt x="37717" y="8819"/>
                    </a:lnTo>
                    <a:lnTo>
                      <a:pt x="37726" y="8819"/>
                    </a:lnTo>
                    <a:lnTo>
                      <a:pt x="37726" y="8828"/>
                    </a:lnTo>
                    <a:lnTo>
                      <a:pt x="37745" y="8828"/>
                    </a:lnTo>
                    <a:lnTo>
                      <a:pt x="37745" y="8847"/>
                    </a:lnTo>
                    <a:lnTo>
                      <a:pt x="37763" y="8847"/>
                    </a:lnTo>
                    <a:lnTo>
                      <a:pt x="37763" y="8874"/>
                    </a:lnTo>
                    <a:lnTo>
                      <a:pt x="37773" y="8874"/>
                    </a:lnTo>
                    <a:lnTo>
                      <a:pt x="37773" y="8893"/>
                    </a:lnTo>
                    <a:lnTo>
                      <a:pt x="37791" y="8893"/>
                    </a:lnTo>
                    <a:lnTo>
                      <a:pt x="37791" y="8911"/>
                    </a:lnTo>
                    <a:lnTo>
                      <a:pt x="37810" y="8911"/>
                    </a:lnTo>
                    <a:lnTo>
                      <a:pt x="37810" y="8939"/>
                    </a:lnTo>
                    <a:lnTo>
                      <a:pt x="37819" y="8939"/>
                    </a:lnTo>
                    <a:lnTo>
                      <a:pt x="37819" y="8958"/>
                    </a:lnTo>
                    <a:lnTo>
                      <a:pt x="37838" y="8958"/>
                    </a:lnTo>
                    <a:lnTo>
                      <a:pt x="37838" y="8985"/>
                    </a:lnTo>
                    <a:lnTo>
                      <a:pt x="37856" y="8985"/>
                    </a:lnTo>
                    <a:lnTo>
                      <a:pt x="37856" y="9004"/>
                    </a:lnTo>
                    <a:lnTo>
                      <a:pt x="37865" y="9004"/>
                    </a:lnTo>
                    <a:lnTo>
                      <a:pt x="37865" y="9032"/>
                    </a:lnTo>
                    <a:lnTo>
                      <a:pt x="37884" y="9032"/>
                    </a:lnTo>
                    <a:lnTo>
                      <a:pt x="37884" y="9060"/>
                    </a:lnTo>
                    <a:lnTo>
                      <a:pt x="37902" y="9060"/>
                    </a:lnTo>
                    <a:lnTo>
                      <a:pt x="37902" y="9078"/>
                    </a:lnTo>
                    <a:lnTo>
                      <a:pt x="37912" y="9078"/>
                    </a:lnTo>
                    <a:lnTo>
                      <a:pt x="37912" y="9106"/>
                    </a:lnTo>
                    <a:lnTo>
                      <a:pt x="37930" y="9106"/>
                    </a:lnTo>
                    <a:lnTo>
                      <a:pt x="37930" y="9124"/>
                    </a:lnTo>
                    <a:lnTo>
                      <a:pt x="37949" y="9124"/>
                    </a:lnTo>
                    <a:lnTo>
                      <a:pt x="37949" y="9152"/>
                    </a:lnTo>
                    <a:lnTo>
                      <a:pt x="37958" y="9152"/>
                    </a:lnTo>
                    <a:lnTo>
                      <a:pt x="37958" y="9171"/>
                    </a:lnTo>
                    <a:lnTo>
                      <a:pt x="37977" y="9171"/>
                    </a:lnTo>
                    <a:lnTo>
                      <a:pt x="37977" y="9198"/>
                    </a:lnTo>
                    <a:lnTo>
                      <a:pt x="37995" y="9198"/>
                    </a:lnTo>
                    <a:lnTo>
                      <a:pt x="37995" y="9236"/>
                    </a:lnTo>
                    <a:lnTo>
                      <a:pt x="38004" y="9236"/>
                    </a:lnTo>
                    <a:lnTo>
                      <a:pt x="38004" y="9263"/>
                    </a:lnTo>
                    <a:lnTo>
                      <a:pt x="38023" y="9263"/>
                    </a:lnTo>
                    <a:lnTo>
                      <a:pt x="38023" y="9291"/>
                    </a:lnTo>
                    <a:lnTo>
                      <a:pt x="38041" y="9291"/>
                    </a:lnTo>
                    <a:lnTo>
                      <a:pt x="38041" y="9310"/>
                    </a:lnTo>
                    <a:lnTo>
                      <a:pt x="38051" y="9310"/>
                    </a:lnTo>
                    <a:lnTo>
                      <a:pt x="38051" y="9337"/>
                    </a:lnTo>
                    <a:lnTo>
                      <a:pt x="38069" y="9337"/>
                    </a:lnTo>
                    <a:lnTo>
                      <a:pt x="38069" y="9374"/>
                    </a:lnTo>
                    <a:lnTo>
                      <a:pt x="38088" y="9374"/>
                    </a:lnTo>
                    <a:lnTo>
                      <a:pt x="38088" y="9402"/>
                    </a:lnTo>
                    <a:lnTo>
                      <a:pt x="38097" y="9402"/>
                    </a:lnTo>
                    <a:lnTo>
                      <a:pt x="38097" y="9430"/>
                    </a:lnTo>
                    <a:lnTo>
                      <a:pt x="38115" y="9430"/>
                    </a:lnTo>
                    <a:lnTo>
                      <a:pt x="38115" y="9467"/>
                    </a:lnTo>
                    <a:lnTo>
                      <a:pt x="38134" y="9467"/>
                    </a:lnTo>
                    <a:lnTo>
                      <a:pt x="38134" y="9495"/>
                    </a:lnTo>
                    <a:lnTo>
                      <a:pt x="38143" y="9495"/>
                    </a:lnTo>
                    <a:lnTo>
                      <a:pt x="38143" y="9523"/>
                    </a:lnTo>
                    <a:lnTo>
                      <a:pt x="38162" y="9523"/>
                    </a:lnTo>
                    <a:lnTo>
                      <a:pt x="38162" y="9560"/>
                    </a:lnTo>
                    <a:lnTo>
                      <a:pt x="38180" y="9560"/>
                    </a:lnTo>
                    <a:lnTo>
                      <a:pt x="38180" y="9588"/>
                    </a:lnTo>
                    <a:lnTo>
                      <a:pt x="38190" y="9588"/>
                    </a:lnTo>
                    <a:lnTo>
                      <a:pt x="38190" y="9615"/>
                    </a:lnTo>
                    <a:lnTo>
                      <a:pt x="38208" y="9615"/>
                    </a:lnTo>
                    <a:lnTo>
                      <a:pt x="38208" y="9652"/>
                    </a:lnTo>
                    <a:lnTo>
                      <a:pt x="38227" y="9652"/>
                    </a:lnTo>
                    <a:lnTo>
                      <a:pt x="38227" y="9699"/>
                    </a:lnTo>
                    <a:lnTo>
                      <a:pt x="38236" y="9699"/>
                    </a:lnTo>
                    <a:lnTo>
                      <a:pt x="38236" y="9726"/>
                    </a:lnTo>
                    <a:lnTo>
                      <a:pt x="38254" y="9726"/>
                    </a:lnTo>
                    <a:lnTo>
                      <a:pt x="38254" y="9754"/>
                    </a:lnTo>
                    <a:lnTo>
                      <a:pt x="38273" y="9754"/>
                    </a:lnTo>
                    <a:lnTo>
                      <a:pt x="38273" y="9801"/>
                    </a:lnTo>
                    <a:lnTo>
                      <a:pt x="38282" y="9801"/>
                    </a:lnTo>
                    <a:lnTo>
                      <a:pt x="38282" y="9838"/>
                    </a:lnTo>
                    <a:lnTo>
                      <a:pt x="38301" y="9838"/>
                    </a:lnTo>
                    <a:lnTo>
                      <a:pt x="38301" y="9884"/>
                    </a:lnTo>
                    <a:lnTo>
                      <a:pt x="38319" y="9884"/>
                    </a:lnTo>
                    <a:lnTo>
                      <a:pt x="38319" y="9930"/>
                    </a:lnTo>
                    <a:lnTo>
                      <a:pt x="38328" y="9930"/>
                    </a:lnTo>
                    <a:lnTo>
                      <a:pt x="38328" y="9958"/>
                    </a:lnTo>
                    <a:lnTo>
                      <a:pt x="38347" y="9958"/>
                    </a:lnTo>
                    <a:lnTo>
                      <a:pt x="38347" y="10004"/>
                    </a:lnTo>
                    <a:lnTo>
                      <a:pt x="38366" y="10004"/>
                    </a:lnTo>
                    <a:lnTo>
                      <a:pt x="38366" y="10051"/>
                    </a:lnTo>
                    <a:lnTo>
                      <a:pt x="38375" y="10051"/>
                    </a:lnTo>
                    <a:lnTo>
                      <a:pt x="38375" y="10097"/>
                    </a:lnTo>
                    <a:lnTo>
                      <a:pt x="38393" y="10097"/>
                    </a:lnTo>
                    <a:lnTo>
                      <a:pt x="38393" y="10143"/>
                    </a:lnTo>
                    <a:lnTo>
                      <a:pt x="38412" y="10143"/>
                    </a:lnTo>
                    <a:lnTo>
                      <a:pt x="38412" y="10208"/>
                    </a:lnTo>
                    <a:lnTo>
                      <a:pt x="38421" y="10208"/>
                    </a:lnTo>
                    <a:lnTo>
                      <a:pt x="38421" y="10254"/>
                    </a:lnTo>
                    <a:lnTo>
                      <a:pt x="38440" y="10254"/>
                    </a:lnTo>
                    <a:lnTo>
                      <a:pt x="38440" y="10301"/>
                    </a:lnTo>
                    <a:lnTo>
                      <a:pt x="38458" y="10301"/>
                    </a:lnTo>
                    <a:lnTo>
                      <a:pt x="38458" y="10356"/>
                    </a:lnTo>
                    <a:lnTo>
                      <a:pt x="38467" y="10356"/>
                    </a:lnTo>
                    <a:lnTo>
                      <a:pt x="38467" y="10440"/>
                    </a:lnTo>
                    <a:lnTo>
                      <a:pt x="38486" y="10440"/>
                    </a:lnTo>
                    <a:lnTo>
                      <a:pt x="38486" y="10495"/>
                    </a:lnTo>
                    <a:lnTo>
                      <a:pt x="38504" y="10495"/>
                    </a:lnTo>
                    <a:lnTo>
                      <a:pt x="38504" y="10560"/>
                    </a:lnTo>
                    <a:lnTo>
                      <a:pt x="38514" y="10560"/>
                    </a:lnTo>
                    <a:lnTo>
                      <a:pt x="38514" y="10634"/>
                    </a:lnTo>
                    <a:lnTo>
                      <a:pt x="38532" y="10634"/>
                    </a:lnTo>
                    <a:lnTo>
                      <a:pt x="38532" y="10745"/>
                    </a:lnTo>
                    <a:lnTo>
                      <a:pt x="38551" y="10745"/>
                    </a:lnTo>
                    <a:lnTo>
                      <a:pt x="38551" y="10838"/>
                    </a:lnTo>
                    <a:lnTo>
                      <a:pt x="38560" y="10838"/>
                    </a:lnTo>
                    <a:lnTo>
                      <a:pt x="38560" y="10949"/>
                    </a:lnTo>
                    <a:lnTo>
                      <a:pt x="38579" y="10949"/>
                    </a:lnTo>
                    <a:lnTo>
                      <a:pt x="38579" y="11134"/>
                    </a:lnTo>
                    <a:lnTo>
                      <a:pt x="38597" y="11134"/>
                    </a:lnTo>
                    <a:lnTo>
                      <a:pt x="38597" y="11783"/>
                    </a:lnTo>
                    <a:lnTo>
                      <a:pt x="38579" y="11783"/>
                    </a:lnTo>
                    <a:lnTo>
                      <a:pt x="38579" y="11949"/>
                    </a:lnTo>
                    <a:lnTo>
                      <a:pt x="38560" y="11949"/>
                    </a:lnTo>
                    <a:lnTo>
                      <a:pt x="38560" y="12088"/>
                    </a:lnTo>
                    <a:lnTo>
                      <a:pt x="38551" y="12088"/>
                    </a:lnTo>
                    <a:lnTo>
                      <a:pt x="38551" y="12135"/>
                    </a:lnTo>
                    <a:lnTo>
                      <a:pt x="38579" y="12135"/>
                    </a:lnTo>
                    <a:lnTo>
                      <a:pt x="38579" y="12116"/>
                    </a:lnTo>
                    <a:lnTo>
                      <a:pt x="38606" y="12116"/>
                    </a:lnTo>
                    <a:lnTo>
                      <a:pt x="38606" y="12107"/>
                    </a:lnTo>
                    <a:lnTo>
                      <a:pt x="38643" y="12107"/>
                    </a:lnTo>
                    <a:lnTo>
                      <a:pt x="38643" y="12088"/>
                    </a:lnTo>
                    <a:lnTo>
                      <a:pt x="38690" y="12088"/>
                    </a:lnTo>
                    <a:lnTo>
                      <a:pt x="38690" y="12070"/>
                    </a:lnTo>
                    <a:lnTo>
                      <a:pt x="38718" y="12070"/>
                    </a:lnTo>
                    <a:lnTo>
                      <a:pt x="38718" y="12061"/>
                    </a:lnTo>
                    <a:lnTo>
                      <a:pt x="38764" y="12061"/>
                    </a:lnTo>
                    <a:lnTo>
                      <a:pt x="38764" y="12042"/>
                    </a:lnTo>
                    <a:lnTo>
                      <a:pt x="38792" y="12042"/>
                    </a:lnTo>
                    <a:lnTo>
                      <a:pt x="38792" y="12024"/>
                    </a:lnTo>
                    <a:lnTo>
                      <a:pt x="38829" y="12024"/>
                    </a:lnTo>
                    <a:lnTo>
                      <a:pt x="38829" y="12014"/>
                    </a:lnTo>
                    <a:lnTo>
                      <a:pt x="38875" y="12014"/>
                    </a:lnTo>
                    <a:lnTo>
                      <a:pt x="38875" y="11996"/>
                    </a:lnTo>
                    <a:lnTo>
                      <a:pt x="38921" y="11996"/>
                    </a:lnTo>
                    <a:lnTo>
                      <a:pt x="38921" y="11977"/>
                    </a:lnTo>
                    <a:lnTo>
                      <a:pt x="38968" y="11977"/>
                    </a:lnTo>
                    <a:lnTo>
                      <a:pt x="38968" y="11968"/>
                    </a:lnTo>
                    <a:lnTo>
                      <a:pt x="39014" y="11968"/>
                    </a:lnTo>
                    <a:lnTo>
                      <a:pt x="39014" y="11949"/>
                    </a:lnTo>
                    <a:lnTo>
                      <a:pt x="39060" y="11949"/>
                    </a:lnTo>
                    <a:lnTo>
                      <a:pt x="39060" y="11931"/>
                    </a:lnTo>
                    <a:lnTo>
                      <a:pt x="39088" y="11931"/>
                    </a:lnTo>
                    <a:lnTo>
                      <a:pt x="39088" y="11922"/>
                    </a:lnTo>
                    <a:lnTo>
                      <a:pt x="39134" y="11922"/>
                    </a:lnTo>
                    <a:lnTo>
                      <a:pt x="39134" y="11903"/>
                    </a:lnTo>
                    <a:lnTo>
                      <a:pt x="39199" y="11903"/>
                    </a:lnTo>
                    <a:lnTo>
                      <a:pt x="39199" y="11885"/>
                    </a:lnTo>
                    <a:lnTo>
                      <a:pt x="39255" y="11885"/>
                    </a:lnTo>
                    <a:lnTo>
                      <a:pt x="39255" y="11875"/>
                    </a:lnTo>
                    <a:lnTo>
                      <a:pt x="39301" y="11875"/>
                    </a:lnTo>
                    <a:lnTo>
                      <a:pt x="39301" y="11857"/>
                    </a:lnTo>
                    <a:lnTo>
                      <a:pt x="39366" y="11857"/>
                    </a:lnTo>
                    <a:lnTo>
                      <a:pt x="39366" y="11838"/>
                    </a:lnTo>
                    <a:lnTo>
                      <a:pt x="39431" y="11838"/>
                    </a:lnTo>
                    <a:lnTo>
                      <a:pt x="39431" y="11829"/>
                    </a:lnTo>
                    <a:lnTo>
                      <a:pt x="39486" y="11829"/>
                    </a:lnTo>
                    <a:lnTo>
                      <a:pt x="39486" y="11811"/>
                    </a:lnTo>
                    <a:lnTo>
                      <a:pt x="39570" y="11811"/>
                    </a:lnTo>
                    <a:lnTo>
                      <a:pt x="39570" y="11792"/>
                    </a:lnTo>
                    <a:lnTo>
                      <a:pt x="39644" y="11792"/>
                    </a:lnTo>
                    <a:lnTo>
                      <a:pt x="39644" y="11783"/>
                    </a:lnTo>
                    <a:lnTo>
                      <a:pt x="39709" y="11783"/>
                    </a:lnTo>
                    <a:lnTo>
                      <a:pt x="39709" y="11764"/>
                    </a:lnTo>
                    <a:lnTo>
                      <a:pt x="39801" y="11764"/>
                    </a:lnTo>
                    <a:lnTo>
                      <a:pt x="39801" y="11746"/>
                    </a:lnTo>
                    <a:lnTo>
                      <a:pt x="39903" y="11746"/>
                    </a:lnTo>
                    <a:lnTo>
                      <a:pt x="39903" y="11736"/>
                    </a:lnTo>
                    <a:lnTo>
                      <a:pt x="40033" y="11736"/>
                    </a:lnTo>
                    <a:lnTo>
                      <a:pt x="40033" y="11718"/>
                    </a:lnTo>
                    <a:lnTo>
                      <a:pt x="40200" y="11718"/>
                    </a:lnTo>
                    <a:lnTo>
                      <a:pt x="40200" y="11699"/>
                    </a:lnTo>
                    <a:lnTo>
                      <a:pt x="40987" y="11699"/>
                    </a:lnTo>
                    <a:lnTo>
                      <a:pt x="40987" y="11718"/>
                    </a:lnTo>
                    <a:lnTo>
                      <a:pt x="41144" y="11718"/>
                    </a:lnTo>
                    <a:lnTo>
                      <a:pt x="41144" y="11736"/>
                    </a:lnTo>
                    <a:lnTo>
                      <a:pt x="41265" y="11736"/>
                    </a:lnTo>
                    <a:lnTo>
                      <a:pt x="41265" y="11746"/>
                    </a:lnTo>
                    <a:lnTo>
                      <a:pt x="41376" y="11746"/>
                    </a:lnTo>
                    <a:lnTo>
                      <a:pt x="41376" y="11764"/>
                    </a:lnTo>
                    <a:lnTo>
                      <a:pt x="41468" y="11764"/>
                    </a:lnTo>
                    <a:lnTo>
                      <a:pt x="41468" y="11783"/>
                    </a:lnTo>
                    <a:lnTo>
                      <a:pt x="41543" y="11783"/>
                    </a:lnTo>
                    <a:lnTo>
                      <a:pt x="41543" y="11792"/>
                    </a:lnTo>
                    <a:lnTo>
                      <a:pt x="41617" y="11792"/>
                    </a:lnTo>
                    <a:lnTo>
                      <a:pt x="41617" y="11811"/>
                    </a:lnTo>
                    <a:lnTo>
                      <a:pt x="41700" y="11811"/>
                    </a:lnTo>
                    <a:lnTo>
                      <a:pt x="41700" y="11829"/>
                    </a:lnTo>
                    <a:lnTo>
                      <a:pt x="41756" y="11829"/>
                    </a:lnTo>
                    <a:lnTo>
                      <a:pt x="41756" y="11838"/>
                    </a:lnTo>
                    <a:lnTo>
                      <a:pt x="41802" y="11838"/>
                    </a:lnTo>
                    <a:lnTo>
                      <a:pt x="41802" y="11857"/>
                    </a:lnTo>
                    <a:lnTo>
                      <a:pt x="41867" y="11857"/>
                    </a:lnTo>
                    <a:lnTo>
                      <a:pt x="41867" y="11875"/>
                    </a:lnTo>
                    <a:lnTo>
                      <a:pt x="41932" y="11875"/>
                    </a:lnTo>
                    <a:lnTo>
                      <a:pt x="41932" y="11885"/>
                    </a:lnTo>
                    <a:lnTo>
                      <a:pt x="41987" y="11885"/>
                    </a:lnTo>
                    <a:lnTo>
                      <a:pt x="41987" y="11903"/>
                    </a:lnTo>
                    <a:lnTo>
                      <a:pt x="42034" y="11903"/>
                    </a:lnTo>
                    <a:lnTo>
                      <a:pt x="42034" y="11922"/>
                    </a:lnTo>
                    <a:lnTo>
                      <a:pt x="42080" y="11922"/>
                    </a:lnTo>
                    <a:lnTo>
                      <a:pt x="42080" y="11931"/>
                    </a:lnTo>
                    <a:lnTo>
                      <a:pt x="42126" y="11931"/>
                    </a:lnTo>
                    <a:lnTo>
                      <a:pt x="42126" y="11949"/>
                    </a:lnTo>
                    <a:lnTo>
                      <a:pt x="42172" y="11949"/>
                    </a:lnTo>
                    <a:lnTo>
                      <a:pt x="42172" y="11968"/>
                    </a:lnTo>
                    <a:lnTo>
                      <a:pt x="42219" y="11968"/>
                    </a:lnTo>
                    <a:lnTo>
                      <a:pt x="42219" y="11977"/>
                    </a:lnTo>
                    <a:lnTo>
                      <a:pt x="42265" y="11977"/>
                    </a:lnTo>
                    <a:lnTo>
                      <a:pt x="42265" y="11996"/>
                    </a:lnTo>
                    <a:lnTo>
                      <a:pt x="42311" y="11996"/>
                    </a:lnTo>
                    <a:lnTo>
                      <a:pt x="42311" y="12014"/>
                    </a:lnTo>
                    <a:lnTo>
                      <a:pt x="42348" y="12014"/>
                    </a:lnTo>
                    <a:lnTo>
                      <a:pt x="42348" y="12024"/>
                    </a:lnTo>
                    <a:lnTo>
                      <a:pt x="42376" y="12024"/>
                    </a:lnTo>
                    <a:lnTo>
                      <a:pt x="42376" y="12042"/>
                    </a:lnTo>
                    <a:lnTo>
                      <a:pt x="42423" y="12042"/>
                    </a:lnTo>
                    <a:lnTo>
                      <a:pt x="42423" y="12061"/>
                    </a:lnTo>
                    <a:lnTo>
                      <a:pt x="42450" y="12061"/>
                    </a:lnTo>
                    <a:lnTo>
                      <a:pt x="42450" y="12070"/>
                    </a:lnTo>
                    <a:lnTo>
                      <a:pt x="42497" y="12070"/>
                    </a:lnTo>
                    <a:lnTo>
                      <a:pt x="42497" y="12088"/>
                    </a:lnTo>
                    <a:lnTo>
                      <a:pt x="42534" y="12088"/>
                    </a:lnTo>
                    <a:lnTo>
                      <a:pt x="42534" y="12107"/>
                    </a:lnTo>
                    <a:lnTo>
                      <a:pt x="42580" y="12107"/>
                    </a:lnTo>
                    <a:lnTo>
                      <a:pt x="42580" y="12116"/>
                    </a:lnTo>
                    <a:lnTo>
                      <a:pt x="42608" y="12116"/>
                    </a:lnTo>
                    <a:lnTo>
                      <a:pt x="42608" y="12135"/>
                    </a:lnTo>
                    <a:lnTo>
                      <a:pt x="42636" y="12135"/>
                    </a:lnTo>
                    <a:lnTo>
                      <a:pt x="42636" y="12153"/>
                    </a:lnTo>
                    <a:lnTo>
                      <a:pt x="42673" y="12153"/>
                    </a:lnTo>
                    <a:lnTo>
                      <a:pt x="42673" y="12162"/>
                    </a:lnTo>
                    <a:lnTo>
                      <a:pt x="42700" y="12162"/>
                    </a:lnTo>
                    <a:lnTo>
                      <a:pt x="42700" y="12181"/>
                    </a:lnTo>
                    <a:lnTo>
                      <a:pt x="42728" y="12181"/>
                    </a:lnTo>
                    <a:lnTo>
                      <a:pt x="42728" y="12200"/>
                    </a:lnTo>
                    <a:lnTo>
                      <a:pt x="42765" y="12200"/>
                    </a:lnTo>
                    <a:lnTo>
                      <a:pt x="42765" y="12209"/>
                    </a:lnTo>
                    <a:lnTo>
                      <a:pt x="42793" y="12209"/>
                    </a:lnTo>
                    <a:lnTo>
                      <a:pt x="42793" y="12227"/>
                    </a:lnTo>
                    <a:lnTo>
                      <a:pt x="42821" y="12227"/>
                    </a:lnTo>
                    <a:lnTo>
                      <a:pt x="42821" y="12246"/>
                    </a:lnTo>
                    <a:lnTo>
                      <a:pt x="42858" y="12246"/>
                    </a:lnTo>
                    <a:lnTo>
                      <a:pt x="42858" y="12255"/>
                    </a:lnTo>
                    <a:lnTo>
                      <a:pt x="42886" y="12255"/>
                    </a:lnTo>
                    <a:lnTo>
                      <a:pt x="42886" y="12274"/>
                    </a:lnTo>
                    <a:lnTo>
                      <a:pt x="42913" y="12274"/>
                    </a:lnTo>
                    <a:lnTo>
                      <a:pt x="42913" y="12292"/>
                    </a:lnTo>
                    <a:lnTo>
                      <a:pt x="42950" y="12292"/>
                    </a:lnTo>
                    <a:lnTo>
                      <a:pt x="42950" y="12301"/>
                    </a:lnTo>
                    <a:lnTo>
                      <a:pt x="42960" y="12301"/>
                    </a:lnTo>
                    <a:lnTo>
                      <a:pt x="42960" y="12320"/>
                    </a:lnTo>
                    <a:lnTo>
                      <a:pt x="42997" y="12320"/>
                    </a:lnTo>
                    <a:lnTo>
                      <a:pt x="42997" y="12338"/>
                    </a:lnTo>
                    <a:lnTo>
                      <a:pt x="43025" y="12338"/>
                    </a:lnTo>
                    <a:lnTo>
                      <a:pt x="43025" y="12348"/>
                    </a:lnTo>
                    <a:lnTo>
                      <a:pt x="43052" y="12348"/>
                    </a:lnTo>
                    <a:lnTo>
                      <a:pt x="43052" y="12366"/>
                    </a:lnTo>
                    <a:lnTo>
                      <a:pt x="43071" y="12366"/>
                    </a:lnTo>
                    <a:lnTo>
                      <a:pt x="43071" y="12385"/>
                    </a:lnTo>
                    <a:lnTo>
                      <a:pt x="43099" y="12385"/>
                    </a:lnTo>
                    <a:lnTo>
                      <a:pt x="43099" y="12394"/>
                    </a:lnTo>
                    <a:lnTo>
                      <a:pt x="43136" y="12394"/>
                    </a:lnTo>
                    <a:lnTo>
                      <a:pt x="43136" y="12413"/>
                    </a:lnTo>
                    <a:lnTo>
                      <a:pt x="43164" y="12413"/>
                    </a:lnTo>
                    <a:lnTo>
                      <a:pt x="43164" y="12431"/>
                    </a:lnTo>
                    <a:lnTo>
                      <a:pt x="43182" y="12431"/>
                    </a:lnTo>
                    <a:lnTo>
                      <a:pt x="43182" y="12440"/>
                    </a:lnTo>
                    <a:lnTo>
                      <a:pt x="43210" y="12440"/>
                    </a:lnTo>
                    <a:lnTo>
                      <a:pt x="43210" y="12459"/>
                    </a:lnTo>
                    <a:lnTo>
                      <a:pt x="43228" y="12459"/>
                    </a:lnTo>
                    <a:lnTo>
                      <a:pt x="43228" y="12477"/>
                    </a:lnTo>
                    <a:lnTo>
                      <a:pt x="43256" y="12477"/>
                    </a:lnTo>
                    <a:lnTo>
                      <a:pt x="43256" y="12487"/>
                    </a:lnTo>
                    <a:lnTo>
                      <a:pt x="43275" y="12487"/>
                    </a:lnTo>
                    <a:lnTo>
                      <a:pt x="43275" y="12505"/>
                    </a:lnTo>
                    <a:lnTo>
                      <a:pt x="43302" y="12505"/>
                    </a:lnTo>
                    <a:lnTo>
                      <a:pt x="43302" y="12524"/>
                    </a:lnTo>
                    <a:lnTo>
                      <a:pt x="43321" y="12524"/>
                    </a:lnTo>
                    <a:lnTo>
                      <a:pt x="43321" y="12533"/>
                    </a:lnTo>
                    <a:lnTo>
                      <a:pt x="43349" y="12533"/>
                    </a:lnTo>
                    <a:lnTo>
                      <a:pt x="43349" y="12552"/>
                    </a:lnTo>
                    <a:lnTo>
                      <a:pt x="43367" y="12552"/>
                    </a:lnTo>
                    <a:lnTo>
                      <a:pt x="43367" y="12570"/>
                    </a:lnTo>
                    <a:lnTo>
                      <a:pt x="43395" y="12570"/>
                    </a:lnTo>
                    <a:lnTo>
                      <a:pt x="43395" y="12579"/>
                    </a:lnTo>
                    <a:lnTo>
                      <a:pt x="43414" y="12579"/>
                    </a:lnTo>
                    <a:lnTo>
                      <a:pt x="43414" y="12598"/>
                    </a:lnTo>
                    <a:lnTo>
                      <a:pt x="43441" y="12598"/>
                    </a:lnTo>
                    <a:lnTo>
                      <a:pt x="43441" y="12616"/>
                    </a:lnTo>
                    <a:lnTo>
                      <a:pt x="43460" y="12616"/>
                    </a:lnTo>
                    <a:lnTo>
                      <a:pt x="43460" y="12626"/>
                    </a:lnTo>
                    <a:lnTo>
                      <a:pt x="43469" y="12626"/>
                    </a:lnTo>
                    <a:lnTo>
                      <a:pt x="43469" y="12644"/>
                    </a:lnTo>
                    <a:lnTo>
                      <a:pt x="43506" y="12644"/>
                    </a:lnTo>
                    <a:lnTo>
                      <a:pt x="43506" y="12663"/>
                    </a:lnTo>
                    <a:lnTo>
                      <a:pt x="43516" y="12663"/>
                    </a:lnTo>
                    <a:lnTo>
                      <a:pt x="43516" y="12672"/>
                    </a:lnTo>
                    <a:lnTo>
                      <a:pt x="43534" y="12672"/>
                    </a:lnTo>
                    <a:lnTo>
                      <a:pt x="43534" y="12690"/>
                    </a:lnTo>
                    <a:lnTo>
                      <a:pt x="43562" y="12690"/>
                    </a:lnTo>
                    <a:lnTo>
                      <a:pt x="43562" y="12709"/>
                    </a:lnTo>
                    <a:lnTo>
                      <a:pt x="43580" y="12709"/>
                    </a:lnTo>
                    <a:lnTo>
                      <a:pt x="43580" y="12718"/>
                    </a:lnTo>
                    <a:lnTo>
                      <a:pt x="43599" y="12718"/>
                    </a:lnTo>
                    <a:lnTo>
                      <a:pt x="43599" y="12737"/>
                    </a:lnTo>
                    <a:lnTo>
                      <a:pt x="43608" y="12737"/>
                    </a:lnTo>
                    <a:lnTo>
                      <a:pt x="43608" y="12755"/>
                    </a:lnTo>
                    <a:lnTo>
                      <a:pt x="43645" y="12755"/>
                    </a:lnTo>
                    <a:lnTo>
                      <a:pt x="43645" y="12765"/>
                    </a:lnTo>
                    <a:lnTo>
                      <a:pt x="43654" y="12765"/>
                    </a:lnTo>
                    <a:lnTo>
                      <a:pt x="43654" y="12783"/>
                    </a:lnTo>
                    <a:lnTo>
                      <a:pt x="43673" y="12783"/>
                    </a:lnTo>
                    <a:lnTo>
                      <a:pt x="43673" y="12802"/>
                    </a:lnTo>
                    <a:lnTo>
                      <a:pt x="43692" y="12802"/>
                    </a:lnTo>
                    <a:lnTo>
                      <a:pt x="43692" y="12811"/>
                    </a:lnTo>
                    <a:lnTo>
                      <a:pt x="43719" y="12811"/>
                    </a:lnTo>
                    <a:lnTo>
                      <a:pt x="43719" y="12829"/>
                    </a:lnTo>
                    <a:lnTo>
                      <a:pt x="43738" y="12829"/>
                    </a:lnTo>
                    <a:lnTo>
                      <a:pt x="43738" y="12848"/>
                    </a:lnTo>
                    <a:lnTo>
                      <a:pt x="43747" y="12848"/>
                    </a:lnTo>
                    <a:lnTo>
                      <a:pt x="43747" y="12857"/>
                    </a:lnTo>
                    <a:lnTo>
                      <a:pt x="43766" y="12857"/>
                    </a:lnTo>
                    <a:lnTo>
                      <a:pt x="43766" y="12876"/>
                    </a:lnTo>
                    <a:lnTo>
                      <a:pt x="43784" y="12876"/>
                    </a:lnTo>
                    <a:lnTo>
                      <a:pt x="43784" y="12894"/>
                    </a:lnTo>
                    <a:lnTo>
                      <a:pt x="43793" y="12894"/>
                    </a:lnTo>
                    <a:lnTo>
                      <a:pt x="43793" y="12903"/>
                    </a:lnTo>
                    <a:lnTo>
                      <a:pt x="43812" y="12903"/>
                    </a:lnTo>
                    <a:lnTo>
                      <a:pt x="43812" y="12922"/>
                    </a:lnTo>
                    <a:lnTo>
                      <a:pt x="43830" y="12922"/>
                    </a:lnTo>
                    <a:lnTo>
                      <a:pt x="43830" y="12941"/>
                    </a:lnTo>
                    <a:lnTo>
                      <a:pt x="43858" y="12941"/>
                    </a:lnTo>
                    <a:lnTo>
                      <a:pt x="43858" y="12950"/>
                    </a:lnTo>
                    <a:lnTo>
                      <a:pt x="43877" y="12950"/>
                    </a:lnTo>
                    <a:lnTo>
                      <a:pt x="43877" y="12968"/>
                    </a:lnTo>
                    <a:lnTo>
                      <a:pt x="43886" y="12968"/>
                    </a:lnTo>
                    <a:lnTo>
                      <a:pt x="43886" y="12987"/>
                    </a:lnTo>
                    <a:lnTo>
                      <a:pt x="43905" y="12987"/>
                    </a:lnTo>
                    <a:lnTo>
                      <a:pt x="43905" y="12996"/>
                    </a:lnTo>
                    <a:lnTo>
                      <a:pt x="43923" y="12996"/>
                    </a:lnTo>
                    <a:lnTo>
                      <a:pt x="43923" y="13015"/>
                    </a:lnTo>
                    <a:lnTo>
                      <a:pt x="43932" y="13015"/>
                    </a:lnTo>
                    <a:lnTo>
                      <a:pt x="43932" y="13033"/>
                    </a:lnTo>
                    <a:lnTo>
                      <a:pt x="43951" y="13033"/>
                    </a:lnTo>
                    <a:lnTo>
                      <a:pt x="43951" y="13042"/>
                    </a:lnTo>
                    <a:lnTo>
                      <a:pt x="43969" y="13042"/>
                    </a:lnTo>
                    <a:lnTo>
                      <a:pt x="43969" y="13061"/>
                    </a:lnTo>
                    <a:lnTo>
                      <a:pt x="43979" y="13061"/>
                    </a:lnTo>
                    <a:lnTo>
                      <a:pt x="43979" y="13079"/>
                    </a:lnTo>
                    <a:lnTo>
                      <a:pt x="43997" y="13079"/>
                    </a:lnTo>
                    <a:lnTo>
                      <a:pt x="43997" y="13089"/>
                    </a:lnTo>
                    <a:lnTo>
                      <a:pt x="44016" y="13089"/>
                    </a:lnTo>
                    <a:lnTo>
                      <a:pt x="44016" y="13107"/>
                    </a:lnTo>
                    <a:lnTo>
                      <a:pt x="44025" y="13107"/>
                    </a:lnTo>
                    <a:lnTo>
                      <a:pt x="44025" y="13126"/>
                    </a:lnTo>
                    <a:lnTo>
                      <a:pt x="44043" y="13126"/>
                    </a:lnTo>
                    <a:lnTo>
                      <a:pt x="44043" y="13135"/>
                    </a:lnTo>
                    <a:lnTo>
                      <a:pt x="44062" y="13135"/>
                    </a:lnTo>
                    <a:lnTo>
                      <a:pt x="44062" y="13154"/>
                    </a:lnTo>
                    <a:lnTo>
                      <a:pt x="44071" y="13154"/>
                    </a:lnTo>
                    <a:lnTo>
                      <a:pt x="44071" y="13172"/>
                    </a:lnTo>
                    <a:lnTo>
                      <a:pt x="44090" y="13172"/>
                    </a:lnTo>
                    <a:lnTo>
                      <a:pt x="44090" y="13181"/>
                    </a:lnTo>
                    <a:lnTo>
                      <a:pt x="44108" y="13181"/>
                    </a:lnTo>
                    <a:lnTo>
                      <a:pt x="44108" y="13200"/>
                    </a:lnTo>
                    <a:lnTo>
                      <a:pt x="44118" y="13200"/>
                    </a:lnTo>
                    <a:lnTo>
                      <a:pt x="44118" y="13218"/>
                    </a:lnTo>
                    <a:lnTo>
                      <a:pt x="44136" y="13218"/>
                    </a:lnTo>
                    <a:lnTo>
                      <a:pt x="44136" y="13228"/>
                    </a:lnTo>
                    <a:lnTo>
                      <a:pt x="44155" y="13228"/>
                    </a:lnTo>
                    <a:lnTo>
                      <a:pt x="44155" y="13246"/>
                    </a:lnTo>
                    <a:lnTo>
                      <a:pt x="44164" y="13246"/>
                    </a:lnTo>
                    <a:lnTo>
                      <a:pt x="44164" y="13265"/>
                    </a:lnTo>
                    <a:lnTo>
                      <a:pt x="44182" y="13265"/>
                    </a:lnTo>
                    <a:lnTo>
                      <a:pt x="44182" y="13274"/>
                    </a:lnTo>
                    <a:lnTo>
                      <a:pt x="44201" y="13274"/>
                    </a:lnTo>
                    <a:lnTo>
                      <a:pt x="44201" y="13311"/>
                    </a:lnTo>
                    <a:lnTo>
                      <a:pt x="44210" y="13311"/>
                    </a:lnTo>
                    <a:lnTo>
                      <a:pt x="44210" y="13320"/>
                    </a:lnTo>
                    <a:lnTo>
                      <a:pt x="44229" y="13320"/>
                    </a:lnTo>
                    <a:lnTo>
                      <a:pt x="44229" y="13339"/>
                    </a:lnTo>
                    <a:lnTo>
                      <a:pt x="44247" y="13339"/>
                    </a:lnTo>
                    <a:lnTo>
                      <a:pt x="44247" y="13357"/>
                    </a:lnTo>
                    <a:lnTo>
                      <a:pt x="44257" y="13357"/>
                    </a:lnTo>
                    <a:lnTo>
                      <a:pt x="44257" y="13367"/>
                    </a:lnTo>
                    <a:lnTo>
                      <a:pt x="44275" y="13367"/>
                    </a:lnTo>
                    <a:lnTo>
                      <a:pt x="44275" y="13385"/>
                    </a:lnTo>
                    <a:lnTo>
                      <a:pt x="44294" y="13385"/>
                    </a:lnTo>
                    <a:lnTo>
                      <a:pt x="44294" y="13413"/>
                    </a:lnTo>
                    <a:lnTo>
                      <a:pt x="44303" y="13413"/>
                    </a:lnTo>
                    <a:lnTo>
                      <a:pt x="44303" y="13431"/>
                    </a:lnTo>
                    <a:lnTo>
                      <a:pt x="44321" y="13431"/>
                    </a:lnTo>
                    <a:lnTo>
                      <a:pt x="44321" y="13450"/>
                    </a:lnTo>
                    <a:lnTo>
                      <a:pt x="44340" y="13450"/>
                    </a:lnTo>
                    <a:lnTo>
                      <a:pt x="44340" y="13459"/>
                    </a:lnTo>
                    <a:lnTo>
                      <a:pt x="44349" y="13459"/>
                    </a:lnTo>
                    <a:lnTo>
                      <a:pt x="44349" y="13478"/>
                    </a:lnTo>
                    <a:lnTo>
                      <a:pt x="44368" y="13478"/>
                    </a:lnTo>
                    <a:lnTo>
                      <a:pt x="44368" y="13496"/>
                    </a:lnTo>
                    <a:lnTo>
                      <a:pt x="44386" y="13496"/>
                    </a:lnTo>
                    <a:lnTo>
                      <a:pt x="44386" y="13524"/>
                    </a:lnTo>
                    <a:lnTo>
                      <a:pt x="44395" y="13524"/>
                    </a:lnTo>
                    <a:lnTo>
                      <a:pt x="44395" y="13543"/>
                    </a:lnTo>
                    <a:lnTo>
                      <a:pt x="44414" y="13543"/>
                    </a:lnTo>
                    <a:lnTo>
                      <a:pt x="44414" y="13552"/>
                    </a:lnTo>
                    <a:lnTo>
                      <a:pt x="44433" y="13552"/>
                    </a:lnTo>
                    <a:lnTo>
                      <a:pt x="44433" y="13589"/>
                    </a:lnTo>
                    <a:lnTo>
                      <a:pt x="44442" y="13589"/>
                    </a:lnTo>
                    <a:lnTo>
                      <a:pt x="44442" y="13598"/>
                    </a:lnTo>
                    <a:lnTo>
                      <a:pt x="44460" y="13598"/>
                    </a:lnTo>
                    <a:lnTo>
                      <a:pt x="44460" y="13617"/>
                    </a:lnTo>
                    <a:lnTo>
                      <a:pt x="44479" y="13617"/>
                    </a:lnTo>
                    <a:lnTo>
                      <a:pt x="44479" y="13644"/>
                    </a:lnTo>
                    <a:lnTo>
                      <a:pt x="44488" y="13644"/>
                    </a:lnTo>
                    <a:lnTo>
                      <a:pt x="44488" y="13663"/>
                    </a:lnTo>
                    <a:lnTo>
                      <a:pt x="44507" y="13663"/>
                    </a:lnTo>
                    <a:lnTo>
                      <a:pt x="44507" y="13682"/>
                    </a:lnTo>
                    <a:lnTo>
                      <a:pt x="44525" y="13682"/>
                    </a:lnTo>
                    <a:lnTo>
                      <a:pt x="44525" y="13709"/>
                    </a:lnTo>
                    <a:lnTo>
                      <a:pt x="44534" y="13709"/>
                    </a:lnTo>
                    <a:lnTo>
                      <a:pt x="44534" y="13728"/>
                    </a:lnTo>
                    <a:lnTo>
                      <a:pt x="44553" y="13728"/>
                    </a:lnTo>
                    <a:lnTo>
                      <a:pt x="44553" y="13737"/>
                    </a:lnTo>
                    <a:lnTo>
                      <a:pt x="44571" y="13737"/>
                    </a:lnTo>
                    <a:lnTo>
                      <a:pt x="44571" y="13774"/>
                    </a:lnTo>
                    <a:lnTo>
                      <a:pt x="44581" y="13774"/>
                    </a:lnTo>
                    <a:lnTo>
                      <a:pt x="44581" y="13802"/>
                    </a:lnTo>
                    <a:lnTo>
                      <a:pt x="44599" y="13802"/>
                    </a:lnTo>
                    <a:lnTo>
                      <a:pt x="44599" y="13820"/>
                    </a:lnTo>
                    <a:lnTo>
                      <a:pt x="44618" y="13820"/>
                    </a:lnTo>
                    <a:lnTo>
                      <a:pt x="44618" y="13848"/>
                    </a:lnTo>
                    <a:lnTo>
                      <a:pt x="44627" y="13848"/>
                    </a:lnTo>
                    <a:lnTo>
                      <a:pt x="44627" y="13867"/>
                    </a:lnTo>
                    <a:lnTo>
                      <a:pt x="44646" y="13867"/>
                    </a:lnTo>
                    <a:lnTo>
                      <a:pt x="44646" y="13895"/>
                    </a:lnTo>
                    <a:lnTo>
                      <a:pt x="44664" y="13895"/>
                    </a:lnTo>
                    <a:lnTo>
                      <a:pt x="44664" y="13913"/>
                    </a:lnTo>
                    <a:lnTo>
                      <a:pt x="44673" y="13913"/>
                    </a:lnTo>
                    <a:lnTo>
                      <a:pt x="44673" y="13941"/>
                    </a:lnTo>
                    <a:lnTo>
                      <a:pt x="44692" y="13941"/>
                    </a:lnTo>
                    <a:lnTo>
                      <a:pt x="44692" y="13959"/>
                    </a:lnTo>
                    <a:lnTo>
                      <a:pt x="44710" y="13959"/>
                    </a:lnTo>
                    <a:lnTo>
                      <a:pt x="44710" y="13987"/>
                    </a:lnTo>
                    <a:lnTo>
                      <a:pt x="44720" y="13987"/>
                    </a:lnTo>
                    <a:lnTo>
                      <a:pt x="44720" y="14006"/>
                    </a:lnTo>
                    <a:lnTo>
                      <a:pt x="44738" y="14006"/>
                    </a:lnTo>
                    <a:lnTo>
                      <a:pt x="44738" y="14034"/>
                    </a:lnTo>
                    <a:lnTo>
                      <a:pt x="44757" y="14034"/>
                    </a:lnTo>
                    <a:lnTo>
                      <a:pt x="44757" y="14061"/>
                    </a:lnTo>
                    <a:lnTo>
                      <a:pt x="44766" y="14061"/>
                    </a:lnTo>
                    <a:lnTo>
                      <a:pt x="44766" y="14098"/>
                    </a:lnTo>
                    <a:lnTo>
                      <a:pt x="44784" y="14098"/>
                    </a:lnTo>
                    <a:lnTo>
                      <a:pt x="44784" y="14126"/>
                    </a:lnTo>
                    <a:lnTo>
                      <a:pt x="44803" y="14126"/>
                    </a:lnTo>
                    <a:lnTo>
                      <a:pt x="44803" y="14145"/>
                    </a:lnTo>
                    <a:lnTo>
                      <a:pt x="44812" y="14145"/>
                    </a:lnTo>
                    <a:lnTo>
                      <a:pt x="44812" y="14172"/>
                    </a:lnTo>
                    <a:lnTo>
                      <a:pt x="44831" y="14172"/>
                    </a:lnTo>
                    <a:lnTo>
                      <a:pt x="44831" y="14200"/>
                    </a:lnTo>
                    <a:lnTo>
                      <a:pt x="44849" y="14200"/>
                    </a:lnTo>
                    <a:lnTo>
                      <a:pt x="44849" y="14237"/>
                    </a:lnTo>
                    <a:lnTo>
                      <a:pt x="44859" y="14237"/>
                    </a:lnTo>
                    <a:lnTo>
                      <a:pt x="44859" y="14265"/>
                    </a:lnTo>
                    <a:lnTo>
                      <a:pt x="44877" y="14265"/>
                    </a:lnTo>
                    <a:lnTo>
                      <a:pt x="44877" y="14284"/>
                    </a:lnTo>
                    <a:lnTo>
                      <a:pt x="44896" y="14284"/>
                    </a:lnTo>
                    <a:lnTo>
                      <a:pt x="44896" y="14330"/>
                    </a:lnTo>
                    <a:lnTo>
                      <a:pt x="44905" y="14330"/>
                    </a:lnTo>
                    <a:lnTo>
                      <a:pt x="44905" y="14358"/>
                    </a:lnTo>
                    <a:lnTo>
                      <a:pt x="44923" y="14358"/>
                    </a:lnTo>
                    <a:lnTo>
                      <a:pt x="44923" y="14385"/>
                    </a:lnTo>
                    <a:lnTo>
                      <a:pt x="44942" y="14385"/>
                    </a:lnTo>
                    <a:lnTo>
                      <a:pt x="44942" y="14423"/>
                    </a:lnTo>
                    <a:lnTo>
                      <a:pt x="44951" y="14423"/>
                    </a:lnTo>
                    <a:lnTo>
                      <a:pt x="44951" y="14450"/>
                    </a:lnTo>
                    <a:lnTo>
                      <a:pt x="44970" y="14450"/>
                    </a:lnTo>
                    <a:lnTo>
                      <a:pt x="44970" y="14478"/>
                    </a:lnTo>
                    <a:lnTo>
                      <a:pt x="44988" y="14478"/>
                    </a:lnTo>
                    <a:lnTo>
                      <a:pt x="44988" y="14515"/>
                    </a:lnTo>
                    <a:lnTo>
                      <a:pt x="44998" y="14515"/>
                    </a:lnTo>
                    <a:lnTo>
                      <a:pt x="44998" y="14561"/>
                    </a:lnTo>
                    <a:lnTo>
                      <a:pt x="45016" y="14561"/>
                    </a:lnTo>
                    <a:lnTo>
                      <a:pt x="45016" y="14589"/>
                    </a:lnTo>
                    <a:lnTo>
                      <a:pt x="45035" y="14589"/>
                    </a:lnTo>
                    <a:lnTo>
                      <a:pt x="45035" y="14617"/>
                    </a:lnTo>
                    <a:lnTo>
                      <a:pt x="45044" y="14617"/>
                    </a:lnTo>
                    <a:lnTo>
                      <a:pt x="45044" y="14663"/>
                    </a:lnTo>
                    <a:lnTo>
                      <a:pt x="45062" y="14663"/>
                    </a:lnTo>
                    <a:lnTo>
                      <a:pt x="45062" y="14710"/>
                    </a:lnTo>
                    <a:lnTo>
                      <a:pt x="45081" y="14710"/>
                    </a:lnTo>
                    <a:lnTo>
                      <a:pt x="45081" y="14747"/>
                    </a:lnTo>
                    <a:lnTo>
                      <a:pt x="45090" y="14747"/>
                    </a:lnTo>
                    <a:lnTo>
                      <a:pt x="45090" y="14793"/>
                    </a:lnTo>
                    <a:lnTo>
                      <a:pt x="45109" y="14793"/>
                    </a:lnTo>
                    <a:lnTo>
                      <a:pt x="45109" y="14821"/>
                    </a:lnTo>
                    <a:lnTo>
                      <a:pt x="45127" y="14821"/>
                    </a:lnTo>
                    <a:lnTo>
                      <a:pt x="45127" y="14867"/>
                    </a:lnTo>
                    <a:lnTo>
                      <a:pt x="45136" y="14867"/>
                    </a:lnTo>
                    <a:lnTo>
                      <a:pt x="45136" y="14913"/>
                    </a:lnTo>
                    <a:lnTo>
                      <a:pt x="45155" y="14913"/>
                    </a:lnTo>
                    <a:lnTo>
                      <a:pt x="45155" y="14960"/>
                    </a:lnTo>
                    <a:lnTo>
                      <a:pt x="45174" y="14960"/>
                    </a:lnTo>
                    <a:lnTo>
                      <a:pt x="45174" y="15025"/>
                    </a:lnTo>
                    <a:lnTo>
                      <a:pt x="45183" y="15025"/>
                    </a:lnTo>
                    <a:lnTo>
                      <a:pt x="45183" y="15071"/>
                    </a:lnTo>
                    <a:lnTo>
                      <a:pt x="45201" y="15071"/>
                    </a:lnTo>
                    <a:lnTo>
                      <a:pt x="45201" y="15117"/>
                    </a:lnTo>
                    <a:lnTo>
                      <a:pt x="45220" y="15117"/>
                    </a:lnTo>
                    <a:lnTo>
                      <a:pt x="45220" y="15164"/>
                    </a:lnTo>
                    <a:lnTo>
                      <a:pt x="45229" y="15164"/>
                    </a:lnTo>
                    <a:lnTo>
                      <a:pt x="45229" y="15219"/>
                    </a:lnTo>
                    <a:lnTo>
                      <a:pt x="45248" y="15219"/>
                    </a:lnTo>
                    <a:lnTo>
                      <a:pt x="45248" y="15302"/>
                    </a:lnTo>
                    <a:lnTo>
                      <a:pt x="45266" y="15302"/>
                    </a:lnTo>
                    <a:lnTo>
                      <a:pt x="45266" y="15358"/>
                    </a:lnTo>
                    <a:lnTo>
                      <a:pt x="45275" y="15358"/>
                    </a:lnTo>
                    <a:lnTo>
                      <a:pt x="45275" y="15423"/>
                    </a:lnTo>
                    <a:lnTo>
                      <a:pt x="45294" y="15423"/>
                    </a:lnTo>
                    <a:lnTo>
                      <a:pt x="45294" y="15497"/>
                    </a:lnTo>
                    <a:lnTo>
                      <a:pt x="45312" y="15497"/>
                    </a:lnTo>
                    <a:lnTo>
                      <a:pt x="45312" y="15590"/>
                    </a:lnTo>
                    <a:lnTo>
                      <a:pt x="45322" y="15590"/>
                    </a:lnTo>
                    <a:lnTo>
                      <a:pt x="45322" y="15701"/>
                    </a:lnTo>
                    <a:lnTo>
                      <a:pt x="45340" y="15701"/>
                    </a:lnTo>
                    <a:lnTo>
                      <a:pt x="45340" y="15793"/>
                    </a:lnTo>
                    <a:lnTo>
                      <a:pt x="45359" y="15793"/>
                    </a:lnTo>
                    <a:lnTo>
                      <a:pt x="45359" y="15979"/>
                    </a:lnTo>
                    <a:lnTo>
                      <a:pt x="45368" y="15979"/>
                    </a:lnTo>
                    <a:lnTo>
                      <a:pt x="45368" y="16349"/>
                    </a:lnTo>
                    <a:lnTo>
                      <a:pt x="45387" y="16349"/>
                    </a:lnTo>
                    <a:lnTo>
                      <a:pt x="45387" y="16442"/>
                    </a:lnTo>
                    <a:lnTo>
                      <a:pt x="45368" y="16442"/>
                    </a:lnTo>
                    <a:lnTo>
                      <a:pt x="45368" y="16720"/>
                    </a:lnTo>
                    <a:lnTo>
                      <a:pt x="45359" y="16720"/>
                    </a:lnTo>
                    <a:lnTo>
                      <a:pt x="45359" y="16877"/>
                    </a:lnTo>
                    <a:lnTo>
                      <a:pt x="45340" y="16877"/>
                    </a:lnTo>
                    <a:lnTo>
                      <a:pt x="45340" y="16979"/>
                    </a:lnTo>
                    <a:lnTo>
                      <a:pt x="45359" y="16979"/>
                    </a:lnTo>
                    <a:lnTo>
                      <a:pt x="45359" y="16951"/>
                    </a:lnTo>
                    <a:lnTo>
                      <a:pt x="45368" y="16951"/>
                    </a:lnTo>
                    <a:lnTo>
                      <a:pt x="45368" y="16933"/>
                    </a:lnTo>
                    <a:lnTo>
                      <a:pt x="45387" y="16933"/>
                    </a:lnTo>
                    <a:lnTo>
                      <a:pt x="45387" y="16905"/>
                    </a:lnTo>
                    <a:lnTo>
                      <a:pt x="45405" y="16905"/>
                    </a:lnTo>
                    <a:lnTo>
                      <a:pt x="45405" y="16886"/>
                    </a:lnTo>
                    <a:lnTo>
                      <a:pt x="45414" y="16886"/>
                    </a:lnTo>
                    <a:lnTo>
                      <a:pt x="45414" y="16859"/>
                    </a:lnTo>
                    <a:lnTo>
                      <a:pt x="45433" y="16859"/>
                    </a:lnTo>
                    <a:lnTo>
                      <a:pt x="45433" y="16840"/>
                    </a:lnTo>
                    <a:lnTo>
                      <a:pt x="45451" y="16840"/>
                    </a:lnTo>
                    <a:lnTo>
                      <a:pt x="45451" y="16812"/>
                    </a:lnTo>
                    <a:lnTo>
                      <a:pt x="45461" y="16812"/>
                    </a:lnTo>
                    <a:lnTo>
                      <a:pt x="45461" y="16794"/>
                    </a:lnTo>
                    <a:lnTo>
                      <a:pt x="45479" y="16794"/>
                    </a:lnTo>
                    <a:lnTo>
                      <a:pt x="45479" y="16784"/>
                    </a:lnTo>
                    <a:lnTo>
                      <a:pt x="45498" y="16784"/>
                    </a:lnTo>
                    <a:lnTo>
                      <a:pt x="45498" y="16747"/>
                    </a:lnTo>
                    <a:lnTo>
                      <a:pt x="45507" y="16747"/>
                    </a:lnTo>
                    <a:lnTo>
                      <a:pt x="45507" y="16738"/>
                    </a:lnTo>
                    <a:lnTo>
                      <a:pt x="45525" y="16738"/>
                    </a:lnTo>
                    <a:lnTo>
                      <a:pt x="45525" y="16720"/>
                    </a:lnTo>
                    <a:lnTo>
                      <a:pt x="45544" y="16720"/>
                    </a:lnTo>
                    <a:lnTo>
                      <a:pt x="45544" y="16701"/>
                    </a:lnTo>
                    <a:lnTo>
                      <a:pt x="45553" y="16701"/>
                    </a:lnTo>
                    <a:lnTo>
                      <a:pt x="45553" y="16673"/>
                    </a:lnTo>
                    <a:lnTo>
                      <a:pt x="45572" y="16673"/>
                    </a:lnTo>
                    <a:lnTo>
                      <a:pt x="45572" y="16655"/>
                    </a:lnTo>
                    <a:lnTo>
                      <a:pt x="45590" y="16655"/>
                    </a:lnTo>
                    <a:lnTo>
                      <a:pt x="45590" y="16646"/>
                    </a:lnTo>
                    <a:lnTo>
                      <a:pt x="45600" y="16646"/>
                    </a:lnTo>
                    <a:lnTo>
                      <a:pt x="45600" y="16627"/>
                    </a:lnTo>
                    <a:lnTo>
                      <a:pt x="45618" y="16627"/>
                    </a:lnTo>
                    <a:lnTo>
                      <a:pt x="45618" y="16608"/>
                    </a:lnTo>
                    <a:lnTo>
                      <a:pt x="45637" y="16608"/>
                    </a:lnTo>
                    <a:lnTo>
                      <a:pt x="45637" y="16581"/>
                    </a:lnTo>
                    <a:lnTo>
                      <a:pt x="45646" y="16581"/>
                    </a:lnTo>
                    <a:lnTo>
                      <a:pt x="45646" y="16562"/>
                    </a:lnTo>
                    <a:lnTo>
                      <a:pt x="45664" y="16562"/>
                    </a:lnTo>
                    <a:lnTo>
                      <a:pt x="45664" y="16553"/>
                    </a:lnTo>
                    <a:lnTo>
                      <a:pt x="45683" y="16553"/>
                    </a:lnTo>
                    <a:lnTo>
                      <a:pt x="45683" y="16534"/>
                    </a:lnTo>
                    <a:lnTo>
                      <a:pt x="45692" y="16534"/>
                    </a:lnTo>
                    <a:lnTo>
                      <a:pt x="45692" y="16516"/>
                    </a:lnTo>
                    <a:lnTo>
                      <a:pt x="45711" y="16516"/>
                    </a:lnTo>
                    <a:lnTo>
                      <a:pt x="45711" y="16488"/>
                    </a:lnTo>
                    <a:lnTo>
                      <a:pt x="45729" y="16488"/>
                    </a:lnTo>
                    <a:lnTo>
                      <a:pt x="45729" y="16470"/>
                    </a:lnTo>
                    <a:lnTo>
                      <a:pt x="45739" y="16470"/>
                    </a:lnTo>
                    <a:lnTo>
                      <a:pt x="45739" y="16460"/>
                    </a:lnTo>
                    <a:lnTo>
                      <a:pt x="45757" y="16460"/>
                    </a:lnTo>
                    <a:lnTo>
                      <a:pt x="45757" y="16442"/>
                    </a:lnTo>
                    <a:lnTo>
                      <a:pt x="45776" y="16442"/>
                    </a:lnTo>
                    <a:lnTo>
                      <a:pt x="45776" y="16423"/>
                    </a:lnTo>
                    <a:lnTo>
                      <a:pt x="45785" y="16423"/>
                    </a:lnTo>
                    <a:lnTo>
                      <a:pt x="45785" y="16414"/>
                    </a:lnTo>
                    <a:lnTo>
                      <a:pt x="45803" y="16414"/>
                    </a:lnTo>
                    <a:lnTo>
                      <a:pt x="45803" y="16395"/>
                    </a:lnTo>
                    <a:lnTo>
                      <a:pt x="45822" y="16395"/>
                    </a:lnTo>
                    <a:lnTo>
                      <a:pt x="45822" y="16377"/>
                    </a:lnTo>
                    <a:lnTo>
                      <a:pt x="45831" y="16377"/>
                    </a:lnTo>
                    <a:lnTo>
                      <a:pt x="45831" y="16368"/>
                    </a:lnTo>
                    <a:lnTo>
                      <a:pt x="45850" y="16368"/>
                    </a:lnTo>
                    <a:lnTo>
                      <a:pt x="45850" y="16349"/>
                    </a:lnTo>
                    <a:lnTo>
                      <a:pt x="45868" y="16349"/>
                    </a:lnTo>
                    <a:lnTo>
                      <a:pt x="45868" y="16331"/>
                    </a:lnTo>
                    <a:lnTo>
                      <a:pt x="45877" y="16331"/>
                    </a:lnTo>
                    <a:lnTo>
                      <a:pt x="45877" y="16321"/>
                    </a:lnTo>
                    <a:lnTo>
                      <a:pt x="45915" y="16321"/>
                    </a:lnTo>
                    <a:lnTo>
                      <a:pt x="45915" y="16303"/>
                    </a:lnTo>
                    <a:lnTo>
                      <a:pt x="45924" y="16303"/>
                    </a:lnTo>
                    <a:lnTo>
                      <a:pt x="45924" y="16284"/>
                    </a:lnTo>
                    <a:lnTo>
                      <a:pt x="45942" y="16284"/>
                    </a:lnTo>
                    <a:lnTo>
                      <a:pt x="45942" y="16275"/>
                    </a:lnTo>
                    <a:lnTo>
                      <a:pt x="45961" y="16275"/>
                    </a:lnTo>
                    <a:lnTo>
                      <a:pt x="45961" y="16257"/>
                    </a:lnTo>
                    <a:lnTo>
                      <a:pt x="45970" y="16257"/>
                    </a:lnTo>
                    <a:lnTo>
                      <a:pt x="45970" y="16238"/>
                    </a:lnTo>
                    <a:lnTo>
                      <a:pt x="45989" y="16238"/>
                    </a:lnTo>
                    <a:lnTo>
                      <a:pt x="45989" y="16229"/>
                    </a:lnTo>
                    <a:lnTo>
                      <a:pt x="46007" y="16229"/>
                    </a:lnTo>
                    <a:lnTo>
                      <a:pt x="46007" y="16210"/>
                    </a:lnTo>
                    <a:lnTo>
                      <a:pt x="46016" y="16210"/>
                    </a:lnTo>
                    <a:lnTo>
                      <a:pt x="46016" y="16192"/>
                    </a:lnTo>
                    <a:lnTo>
                      <a:pt x="46053" y="16192"/>
                    </a:lnTo>
                    <a:lnTo>
                      <a:pt x="46053" y="16182"/>
                    </a:lnTo>
                    <a:lnTo>
                      <a:pt x="46063" y="16182"/>
                    </a:lnTo>
                    <a:lnTo>
                      <a:pt x="46063" y="16164"/>
                    </a:lnTo>
                    <a:lnTo>
                      <a:pt x="46081" y="16164"/>
                    </a:lnTo>
                    <a:lnTo>
                      <a:pt x="46081" y="16145"/>
                    </a:lnTo>
                    <a:lnTo>
                      <a:pt x="46100" y="16145"/>
                    </a:lnTo>
                    <a:lnTo>
                      <a:pt x="46100" y="16136"/>
                    </a:lnTo>
                    <a:lnTo>
                      <a:pt x="46128" y="16136"/>
                    </a:lnTo>
                    <a:lnTo>
                      <a:pt x="46128" y="16118"/>
                    </a:lnTo>
                    <a:lnTo>
                      <a:pt x="46146" y="16118"/>
                    </a:lnTo>
                    <a:lnTo>
                      <a:pt x="46146" y="16099"/>
                    </a:lnTo>
                    <a:lnTo>
                      <a:pt x="46155" y="16099"/>
                    </a:lnTo>
                    <a:lnTo>
                      <a:pt x="46155" y="16090"/>
                    </a:lnTo>
                    <a:lnTo>
                      <a:pt x="46174" y="16090"/>
                    </a:lnTo>
                    <a:lnTo>
                      <a:pt x="46174" y="16071"/>
                    </a:lnTo>
                    <a:lnTo>
                      <a:pt x="46202" y="16071"/>
                    </a:lnTo>
                    <a:lnTo>
                      <a:pt x="46202" y="16053"/>
                    </a:lnTo>
                    <a:lnTo>
                      <a:pt x="46220" y="16053"/>
                    </a:lnTo>
                    <a:lnTo>
                      <a:pt x="46220" y="16043"/>
                    </a:lnTo>
                    <a:lnTo>
                      <a:pt x="46239" y="16043"/>
                    </a:lnTo>
                    <a:lnTo>
                      <a:pt x="46239" y="16025"/>
                    </a:lnTo>
                    <a:lnTo>
                      <a:pt x="46266" y="16025"/>
                    </a:lnTo>
                    <a:lnTo>
                      <a:pt x="46266" y="16006"/>
                    </a:lnTo>
                    <a:lnTo>
                      <a:pt x="46285" y="16006"/>
                    </a:lnTo>
                    <a:lnTo>
                      <a:pt x="46285" y="15997"/>
                    </a:lnTo>
                    <a:lnTo>
                      <a:pt x="46313" y="15997"/>
                    </a:lnTo>
                    <a:lnTo>
                      <a:pt x="46313" y="15979"/>
                    </a:lnTo>
                    <a:lnTo>
                      <a:pt x="46331" y="15979"/>
                    </a:lnTo>
                    <a:lnTo>
                      <a:pt x="46331" y="15960"/>
                    </a:lnTo>
                    <a:lnTo>
                      <a:pt x="46359" y="15960"/>
                    </a:lnTo>
                    <a:lnTo>
                      <a:pt x="46359" y="15951"/>
                    </a:lnTo>
                    <a:lnTo>
                      <a:pt x="46378" y="15951"/>
                    </a:lnTo>
                    <a:lnTo>
                      <a:pt x="46378" y="15932"/>
                    </a:lnTo>
                    <a:lnTo>
                      <a:pt x="46405" y="15932"/>
                    </a:lnTo>
                    <a:lnTo>
                      <a:pt x="46405" y="15914"/>
                    </a:lnTo>
                    <a:lnTo>
                      <a:pt x="46424" y="15914"/>
                    </a:lnTo>
                    <a:lnTo>
                      <a:pt x="46424" y="15905"/>
                    </a:lnTo>
                    <a:lnTo>
                      <a:pt x="46452" y="15905"/>
                    </a:lnTo>
                    <a:lnTo>
                      <a:pt x="46452" y="15886"/>
                    </a:lnTo>
                    <a:lnTo>
                      <a:pt x="46470" y="15886"/>
                    </a:lnTo>
                    <a:lnTo>
                      <a:pt x="46470" y="15867"/>
                    </a:lnTo>
                    <a:lnTo>
                      <a:pt x="46498" y="15867"/>
                    </a:lnTo>
                    <a:lnTo>
                      <a:pt x="46498" y="15858"/>
                    </a:lnTo>
                    <a:lnTo>
                      <a:pt x="46526" y="15858"/>
                    </a:lnTo>
                    <a:lnTo>
                      <a:pt x="46526" y="15840"/>
                    </a:lnTo>
                    <a:lnTo>
                      <a:pt x="46544" y="15840"/>
                    </a:lnTo>
                    <a:lnTo>
                      <a:pt x="46544" y="15821"/>
                    </a:lnTo>
                    <a:lnTo>
                      <a:pt x="46572" y="15821"/>
                    </a:lnTo>
                    <a:lnTo>
                      <a:pt x="46572" y="15812"/>
                    </a:lnTo>
                    <a:lnTo>
                      <a:pt x="46609" y="15812"/>
                    </a:lnTo>
                    <a:lnTo>
                      <a:pt x="46609" y="15793"/>
                    </a:lnTo>
                    <a:lnTo>
                      <a:pt x="46637" y="15793"/>
                    </a:lnTo>
                    <a:lnTo>
                      <a:pt x="46637" y="15775"/>
                    </a:lnTo>
                    <a:lnTo>
                      <a:pt x="46665" y="15775"/>
                    </a:lnTo>
                    <a:lnTo>
                      <a:pt x="46665" y="15766"/>
                    </a:lnTo>
                    <a:lnTo>
                      <a:pt x="46702" y="15766"/>
                    </a:lnTo>
                    <a:lnTo>
                      <a:pt x="46702" y="15747"/>
                    </a:lnTo>
                    <a:lnTo>
                      <a:pt x="46730" y="15747"/>
                    </a:lnTo>
                    <a:lnTo>
                      <a:pt x="46730" y="15729"/>
                    </a:lnTo>
                    <a:lnTo>
                      <a:pt x="46757" y="15729"/>
                    </a:lnTo>
                    <a:lnTo>
                      <a:pt x="46757" y="15719"/>
                    </a:lnTo>
                    <a:lnTo>
                      <a:pt x="46794" y="15719"/>
                    </a:lnTo>
                    <a:lnTo>
                      <a:pt x="46794" y="15701"/>
                    </a:lnTo>
                    <a:lnTo>
                      <a:pt x="46822" y="15701"/>
                    </a:lnTo>
                    <a:lnTo>
                      <a:pt x="46822" y="15682"/>
                    </a:lnTo>
                    <a:lnTo>
                      <a:pt x="46850" y="15682"/>
                    </a:lnTo>
                    <a:lnTo>
                      <a:pt x="46850" y="15673"/>
                    </a:lnTo>
                    <a:lnTo>
                      <a:pt x="46896" y="15673"/>
                    </a:lnTo>
                    <a:lnTo>
                      <a:pt x="46896" y="15654"/>
                    </a:lnTo>
                    <a:lnTo>
                      <a:pt x="46933" y="15654"/>
                    </a:lnTo>
                    <a:lnTo>
                      <a:pt x="46933" y="15636"/>
                    </a:lnTo>
                    <a:lnTo>
                      <a:pt x="46980" y="15636"/>
                    </a:lnTo>
                    <a:lnTo>
                      <a:pt x="46980" y="15627"/>
                    </a:lnTo>
                    <a:lnTo>
                      <a:pt x="47007" y="15627"/>
                    </a:lnTo>
                    <a:lnTo>
                      <a:pt x="47007" y="15608"/>
                    </a:lnTo>
                    <a:lnTo>
                      <a:pt x="47054" y="15608"/>
                    </a:lnTo>
                    <a:lnTo>
                      <a:pt x="47054" y="15590"/>
                    </a:lnTo>
                    <a:lnTo>
                      <a:pt x="47082" y="15590"/>
                    </a:lnTo>
                    <a:lnTo>
                      <a:pt x="47082" y="15580"/>
                    </a:lnTo>
                    <a:lnTo>
                      <a:pt x="47119" y="15580"/>
                    </a:lnTo>
                    <a:lnTo>
                      <a:pt x="47119" y="15562"/>
                    </a:lnTo>
                    <a:lnTo>
                      <a:pt x="47165" y="15562"/>
                    </a:lnTo>
                    <a:lnTo>
                      <a:pt x="47165" y="15543"/>
                    </a:lnTo>
                    <a:lnTo>
                      <a:pt x="47211" y="15543"/>
                    </a:lnTo>
                    <a:lnTo>
                      <a:pt x="47211" y="15534"/>
                    </a:lnTo>
                    <a:lnTo>
                      <a:pt x="47267" y="15534"/>
                    </a:lnTo>
                    <a:lnTo>
                      <a:pt x="47267" y="15516"/>
                    </a:lnTo>
                    <a:lnTo>
                      <a:pt x="47313" y="15516"/>
                    </a:lnTo>
                    <a:lnTo>
                      <a:pt x="47313" y="15497"/>
                    </a:lnTo>
                    <a:lnTo>
                      <a:pt x="47359" y="15497"/>
                    </a:lnTo>
                    <a:lnTo>
                      <a:pt x="47359" y="15488"/>
                    </a:lnTo>
                    <a:lnTo>
                      <a:pt x="47406" y="15488"/>
                    </a:lnTo>
                    <a:lnTo>
                      <a:pt x="47406" y="15469"/>
                    </a:lnTo>
                    <a:lnTo>
                      <a:pt x="47489" y="15469"/>
                    </a:lnTo>
                    <a:lnTo>
                      <a:pt x="47489" y="15451"/>
                    </a:lnTo>
                    <a:lnTo>
                      <a:pt x="47545" y="15451"/>
                    </a:lnTo>
                    <a:lnTo>
                      <a:pt x="47545" y="15441"/>
                    </a:lnTo>
                    <a:lnTo>
                      <a:pt x="47610" y="15441"/>
                    </a:lnTo>
                    <a:lnTo>
                      <a:pt x="47610" y="15423"/>
                    </a:lnTo>
                    <a:lnTo>
                      <a:pt x="47702" y="15423"/>
                    </a:lnTo>
                    <a:lnTo>
                      <a:pt x="47702" y="15404"/>
                    </a:lnTo>
                    <a:lnTo>
                      <a:pt x="47823" y="15404"/>
                    </a:lnTo>
                    <a:lnTo>
                      <a:pt x="47823" y="15395"/>
                    </a:lnTo>
                    <a:lnTo>
                      <a:pt x="47952" y="15395"/>
                    </a:lnTo>
                    <a:lnTo>
                      <a:pt x="47952" y="15377"/>
                    </a:lnTo>
                    <a:lnTo>
                      <a:pt x="48703" y="15377"/>
                    </a:lnTo>
                    <a:lnTo>
                      <a:pt x="48703" y="15395"/>
                    </a:lnTo>
                    <a:lnTo>
                      <a:pt x="48814" y="15395"/>
                    </a:lnTo>
                    <a:lnTo>
                      <a:pt x="48814" y="15404"/>
                    </a:lnTo>
                    <a:lnTo>
                      <a:pt x="48906" y="15404"/>
                    </a:lnTo>
                    <a:lnTo>
                      <a:pt x="48906" y="15423"/>
                    </a:lnTo>
                    <a:lnTo>
                      <a:pt x="48999" y="15423"/>
                    </a:lnTo>
                    <a:lnTo>
                      <a:pt x="48999" y="15441"/>
                    </a:lnTo>
                    <a:lnTo>
                      <a:pt x="49110" y="15441"/>
                    </a:lnTo>
                    <a:lnTo>
                      <a:pt x="49110" y="15451"/>
                    </a:lnTo>
                    <a:lnTo>
                      <a:pt x="49203" y="15451"/>
                    </a:lnTo>
                    <a:lnTo>
                      <a:pt x="49203" y="15469"/>
                    </a:lnTo>
                    <a:lnTo>
                      <a:pt x="49249" y="15469"/>
                    </a:lnTo>
                    <a:lnTo>
                      <a:pt x="49249" y="15488"/>
                    </a:lnTo>
                    <a:lnTo>
                      <a:pt x="49305" y="15488"/>
                    </a:lnTo>
                    <a:lnTo>
                      <a:pt x="49305" y="15497"/>
                    </a:lnTo>
                    <a:lnTo>
                      <a:pt x="49351" y="15497"/>
                    </a:lnTo>
                    <a:lnTo>
                      <a:pt x="49351" y="15516"/>
                    </a:lnTo>
                    <a:lnTo>
                      <a:pt x="49397" y="15516"/>
                    </a:lnTo>
                    <a:lnTo>
                      <a:pt x="49397" y="15534"/>
                    </a:lnTo>
                    <a:lnTo>
                      <a:pt x="49462" y="15534"/>
                    </a:lnTo>
                    <a:lnTo>
                      <a:pt x="49462" y="15543"/>
                    </a:lnTo>
                    <a:lnTo>
                      <a:pt x="49508" y="15543"/>
                    </a:lnTo>
                    <a:lnTo>
                      <a:pt x="49508" y="15562"/>
                    </a:lnTo>
                    <a:lnTo>
                      <a:pt x="49573" y="15562"/>
                    </a:lnTo>
                    <a:lnTo>
                      <a:pt x="49573" y="15580"/>
                    </a:lnTo>
                    <a:lnTo>
                      <a:pt x="49620" y="15580"/>
                    </a:lnTo>
                    <a:lnTo>
                      <a:pt x="49620" y="15590"/>
                    </a:lnTo>
                    <a:lnTo>
                      <a:pt x="49647" y="15590"/>
                    </a:lnTo>
                    <a:lnTo>
                      <a:pt x="49647" y="15608"/>
                    </a:lnTo>
                    <a:lnTo>
                      <a:pt x="49694" y="15608"/>
                    </a:lnTo>
                    <a:lnTo>
                      <a:pt x="49694" y="15627"/>
                    </a:lnTo>
                    <a:lnTo>
                      <a:pt x="49721" y="15627"/>
                    </a:lnTo>
                    <a:lnTo>
                      <a:pt x="49721" y="15636"/>
                    </a:lnTo>
                    <a:lnTo>
                      <a:pt x="49758" y="15636"/>
                    </a:lnTo>
                    <a:lnTo>
                      <a:pt x="49758" y="15654"/>
                    </a:lnTo>
                    <a:lnTo>
                      <a:pt x="49805" y="15654"/>
                    </a:lnTo>
                    <a:lnTo>
                      <a:pt x="49805" y="15673"/>
                    </a:lnTo>
                    <a:lnTo>
                      <a:pt x="49833" y="15673"/>
                    </a:lnTo>
                    <a:lnTo>
                      <a:pt x="49833" y="15682"/>
                    </a:lnTo>
                    <a:lnTo>
                      <a:pt x="49860" y="15682"/>
                    </a:lnTo>
                    <a:lnTo>
                      <a:pt x="49860" y="15701"/>
                    </a:lnTo>
                    <a:lnTo>
                      <a:pt x="49897" y="15701"/>
                    </a:lnTo>
                    <a:lnTo>
                      <a:pt x="49897" y="15719"/>
                    </a:lnTo>
                    <a:lnTo>
                      <a:pt x="49925" y="15719"/>
                    </a:lnTo>
                    <a:lnTo>
                      <a:pt x="49925" y="15729"/>
                    </a:lnTo>
                    <a:lnTo>
                      <a:pt x="49953" y="15729"/>
                    </a:lnTo>
                    <a:lnTo>
                      <a:pt x="49953" y="15747"/>
                    </a:lnTo>
                    <a:lnTo>
                      <a:pt x="49999" y="15747"/>
                    </a:lnTo>
                    <a:lnTo>
                      <a:pt x="49999" y="15766"/>
                    </a:lnTo>
                    <a:lnTo>
                      <a:pt x="50018" y="15766"/>
                    </a:lnTo>
                    <a:lnTo>
                      <a:pt x="50018" y="15775"/>
                    </a:lnTo>
                    <a:lnTo>
                      <a:pt x="50046" y="15775"/>
                    </a:lnTo>
                    <a:lnTo>
                      <a:pt x="50046" y="15793"/>
                    </a:lnTo>
                    <a:lnTo>
                      <a:pt x="50083" y="15793"/>
                    </a:lnTo>
                    <a:lnTo>
                      <a:pt x="50083" y="15812"/>
                    </a:lnTo>
                    <a:lnTo>
                      <a:pt x="50110" y="15812"/>
                    </a:lnTo>
                    <a:lnTo>
                      <a:pt x="50110" y="15821"/>
                    </a:lnTo>
                    <a:lnTo>
                      <a:pt x="50138" y="15821"/>
                    </a:lnTo>
                    <a:lnTo>
                      <a:pt x="50138" y="15840"/>
                    </a:lnTo>
                    <a:lnTo>
                      <a:pt x="50157" y="15840"/>
                    </a:lnTo>
                    <a:lnTo>
                      <a:pt x="50157" y="15858"/>
                    </a:lnTo>
                    <a:lnTo>
                      <a:pt x="50185" y="15858"/>
                    </a:lnTo>
                    <a:lnTo>
                      <a:pt x="50185" y="15867"/>
                    </a:lnTo>
                    <a:lnTo>
                      <a:pt x="50203" y="15867"/>
                    </a:lnTo>
                    <a:lnTo>
                      <a:pt x="50203" y="15821"/>
                    </a:lnTo>
                    <a:lnTo>
                      <a:pt x="50222" y="15821"/>
                    </a:lnTo>
                    <a:lnTo>
                      <a:pt x="50222" y="15766"/>
                    </a:lnTo>
                    <a:lnTo>
                      <a:pt x="50231" y="15766"/>
                    </a:lnTo>
                    <a:lnTo>
                      <a:pt x="50231" y="15701"/>
                    </a:lnTo>
                    <a:lnTo>
                      <a:pt x="50249" y="15701"/>
                    </a:lnTo>
                    <a:lnTo>
                      <a:pt x="50249" y="15654"/>
                    </a:lnTo>
                    <a:lnTo>
                      <a:pt x="50268" y="15654"/>
                    </a:lnTo>
                    <a:lnTo>
                      <a:pt x="50268" y="15627"/>
                    </a:lnTo>
                    <a:lnTo>
                      <a:pt x="50277" y="15627"/>
                    </a:lnTo>
                    <a:lnTo>
                      <a:pt x="50277" y="15590"/>
                    </a:lnTo>
                    <a:lnTo>
                      <a:pt x="50296" y="15590"/>
                    </a:lnTo>
                    <a:lnTo>
                      <a:pt x="50296" y="15562"/>
                    </a:lnTo>
                    <a:lnTo>
                      <a:pt x="50314" y="15562"/>
                    </a:lnTo>
                    <a:lnTo>
                      <a:pt x="50314" y="15534"/>
                    </a:lnTo>
                    <a:lnTo>
                      <a:pt x="50323" y="15534"/>
                    </a:lnTo>
                    <a:lnTo>
                      <a:pt x="50323" y="15497"/>
                    </a:lnTo>
                    <a:lnTo>
                      <a:pt x="50342" y="15497"/>
                    </a:lnTo>
                    <a:lnTo>
                      <a:pt x="50342" y="15488"/>
                    </a:lnTo>
                    <a:lnTo>
                      <a:pt x="50361" y="15488"/>
                    </a:lnTo>
                    <a:lnTo>
                      <a:pt x="50361" y="15469"/>
                    </a:lnTo>
                    <a:lnTo>
                      <a:pt x="50370" y="15469"/>
                    </a:lnTo>
                    <a:lnTo>
                      <a:pt x="50370" y="15451"/>
                    </a:lnTo>
                    <a:lnTo>
                      <a:pt x="50388" y="15451"/>
                    </a:lnTo>
                    <a:lnTo>
                      <a:pt x="50388" y="15441"/>
                    </a:lnTo>
                    <a:lnTo>
                      <a:pt x="50407" y="15441"/>
                    </a:lnTo>
                    <a:lnTo>
                      <a:pt x="50407" y="15423"/>
                    </a:lnTo>
                    <a:lnTo>
                      <a:pt x="50416" y="15423"/>
                    </a:lnTo>
                    <a:lnTo>
                      <a:pt x="50416" y="15395"/>
                    </a:lnTo>
                    <a:lnTo>
                      <a:pt x="50435" y="15395"/>
                    </a:lnTo>
                    <a:lnTo>
                      <a:pt x="50435" y="15377"/>
                    </a:lnTo>
                    <a:lnTo>
                      <a:pt x="50453" y="15377"/>
                    </a:lnTo>
                    <a:lnTo>
                      <a:pt x="50453" y="15358"/>
                    </a:lnTo>
                    <a:lnTo>
                      <a:pt x="50462" y="15358"/>
                    </a:lnTo>
                    <a:lnTo>
                      <a:pt x="50462" y="15349"/>
                    </a:lnTo>
                    <a:lnTo>
                      <a:pt x="50481" y="15349"/>
                    </a:lnTo>
                    <a:lnTo>
                      <a:pt x="50481" y="15330"/>
                    </a:lnTo>
                    <a:lnTo>
                      <a:pt x="50509" y="15330"/>
                    </a:lnTo>
                    <a:lnTo>
                      <a:pt x="50509" y="15312"/>
                    </a:lnTo>
                    <a:lnTo>
                      <a:pt x="50527" y="15312"/>
                    </a:lnTo>
                    <a:lnTo>
                      <a:pt x="50527" y="15302"/>
                    </a:lnTo>
                    <a:lnTo>
                      <a:pt x="50555" y="15302"/>
                    </a:lnTo>
                    <a:lnTo>
                      <a:pt x="50555" y="15284"/>
                    </a:lnTo>
                    <a:lnTo>
                      <a:pt x="50574" y="15284"/>
                    </a:lnTo>
                    <a:lnTo>
                      <a:pt x="50574" y="15265"/>
                    </a:lnTo>
                    <a:lnTo>
                      <a:pt x="50592" y="15265"/>
                    </a:lnTo>
                    <a:lnTo>
                      <a:pt x="50592" y="15256"/>
                    </a:lnTo>
                    <a:lnTo>
                      <a:pt x="50620" y="15256"/>
                    </a:lnTo>
                    <a:lnTo>
                      <a:pt x="50620" y="15238"/>
                    </a:lnTo>
                    <a:lnTo>
                      <a:pt x="50648" y="15238"/>
                    </a:lnTo>
                    <a:lnTo>
                      <a:pt x="50648" y="15219"/>
                    </a:lnTo>
                    <a:lnTo>
                      <a:pt x="50685" y="15219"/>
                    </a:lnTo>
                    <a:lnTo>
                      <a:pt x="50685" y="15210"/>
                    </a:lnTo>
                    <a:lnTo>
                      <a:pt x="50740" y="15210"/>
                    </a:lnTo>
                    <a:lnTo>
                      <a:pt x="50740" y="15191"/>
                    </a:lnTo>
                    <a:lnTo>
                      <a:pt x="50787" y="15191"/>
                    </a:lnTo>
                    <a:lnTo>
                      <a:pt x="50787" y="15173"/>
                    </a:lnTo>
                    <a:lnTo>
                      <a:pt x="50851" y="15173"/>
                    </a:lnTo>
                    <a:lnTo>
                      <a:pt x="50851" y="15164"/>
                    </a:lnTo>
                    <a:lnTo>
                      <a:pt x="51148" y="15164"/>
                    </a:lnTo>
                    <a:lnTo>
                      <a:pt x="51148" y="15173"/>
                    </a:lnTo>
                    <a:lnTo>
                      <a:pt x="51240" y="15173"/>
                    </a:lnTo>
                    <a:lnTo>
                      <a:pt x="51240" y="15191"/>
                    </a:lnTo>
                    <a:lnTo>
                      <a:pt x="51287" y="15191"/>
                    </a:lnTo>
                    <a:lnTo>
                      <a:pt x="51287" y="15210"/>
                    </a:lnTo>
                    <a:lnTo>
                      <a:pt x="51333" y="15210"/>
                    </a:lnTo>
                    <a:lnTo>
                      <a:pt x="51333" y="15219"/>
                    </a:lnTo>
                    <a:lnTo>
                      <a:pt x="51361" y="15219"/>
                    </a:lnTo>
                    <a:lnTo>
                      <a:pt x="51361" y="15238"/>
                    </a:lnTo>
                    <a:lnTo>
                      <a:pt x="51407" y="15238"/>
                    </a:lnTo>
                    <a:lnTo>
                      <a:pt x="51407" y="15256"/>
                    </a:lnTo>
                    <a:lnTo>
                      <a:pt x="51426" y="15256"/>
                    </a:lnTo>
                    <a:lnTo>
                      <a:pt x="51426" y="15219"/>
                    </a:lnTo>
                    <a:lnTo>
                      <a:pt x="51407" y="15219"/>
                    </a:lnTo>
                    <a:lnTo>
                      <a:pt x="51407" y="15145"/>
                    </a:lnTo>
                    <a:lnTo>
                      <a:pt x="51389" y="15145"/>
                    </a:lnTo>
                    <a:lnTo>
                      <a:pt x="51389" y="15071"/>
                    </a:lnTo>
                    <a:lnTo>
                      <a:pt x="51379" y="15071"/>
                    </a:lnTo>
                    <a:lnTo>
                      <a:pt x="51379" y="14756"/>
                    </a:lnTo>
                    <a:lnTo>
                      <a:pt x="51389" y="14756"/>
                    </a:lnTo>
                    <a:lnTo>
                      <a:pt x="51389" y="14663"/>
                    </a:lnTo>
                    <a:lnTo>
                      <a:pt x="51407" y="14663"/>
                    </a:lnTo>
                    <a:lnTo>
                      <a:pt x="51407" y="14608"/>
                    </a:lnTo>
                    <a:lnTo>
                      <a:pt x="51426" y="14608"/>
                    </a:lnTo>
                    <a:lnTo>
                      <a:pt x="51426" y="14561"/>
                    </a:lnTo>
                    <a:lnTo>
                      <a:pt x="51435" y="14561"/>
                    </a:lnTo>
                    <a:lnTo>
                      <a:pt x="51435" y="14515"/>
                    </a:lnTo>
                    <a:lnTo>
                      <a:pt x="51454" y="14515"/>
                    </a:lnTo>
                    <a:lnTo>
                      <a:pt x="51454" y="14469"/>
                    </a:lnTo>
                    <a:lnTo>
                      <a:pt x="51472" y="14469"/>
                    </a:lnTo>
                    <a:lnTo>
                      <a:pt x="51472" y="14432"/>
                    </a:lnTo>
                    <a:lnTo>
                      <a:pt x="51481" y="14432"/>
                    </a:lnTo>
                    <a:lnTo>
                      <a:pt x="51481" y="14404"/>
                    </a:lnTo>
                    <a:lnTo>
                      <a:pt x="51500" y="14404"/>
                    </a:lnTo>
                    <a:lnTo>
                      <a:pt x="51500" y="14376"/>
                    </a:lnTo>
                    <a:lnTo>
                      <a:pt x="51518" y="14376"/>
                    </a:lnTo>
                    <a:lnTo>
                      <a:pt x="51518" y="14339"/>
                    </a:lnTo>
                    <a:lnTo>
                      <a:pt x="51528" y="14339"/>
                    </a:lnTo>
                    <a:lnTo>
                      <a:pt x="51528" y="14311"/>
                    </a:lnTo>
                    <a:lnTo>
                      <a:pt x="51546" y="14311"/>
                    </a:lnTo>
                    <a:lnTo>
                      <a:pt x="51546" y="14293"/>
                    </a:lnTo>
                    <a:lnTo>
                      <a:pt x="51565" y="14293"/>
                    </a:lnTo>
                    <a:lnTo>
                      <a:pt x="51565" y="14265"/>
                    </a:lnTo>
                    <a:lnTo>
                      <a:pt x="51574" y="14265"/>
                    </a:lnTo>
                    <a:lnTo>
                      <a:pt x="51574" y="14247"/>
                    </a:lnTo>
                    <a:lnTo>
                      <a:pt x="51592" y="14247"/>
                    </a:lnTo>
                    <a:lnTo>
                      <a:pt x="51592" y="14219"/>
                    </a:lnTo>
                    <a:lnTo>
                      <a:pt x="51611" y="14219"/>
                    </a:lnTo>
                    <a:lnTo>
                      <a:pt x="51611" y="14200"/>
                    </a:lnTo>
                    <a:lnTo>
                      <a:pt x="51620" y="14200"/>
                    </a:lnTo>
                    <a:lnTo>
                      <a:pt x="51620" y="14191"/>
                    </a:lnTo>
                    <a:lnTo>
                      <a:pt x="51639" y="14191"/>
                    </a:lnTo>
                    <a:lnTo>
                      <a:pt x="51639" y="14172"/>
                    </a:lnTo>
                    <a:lnTo>
                      <a:pt x="51657" y="14172"/>
                    </a:lnTo>
                    <a:lnTo>
                      <a:pt x="51657" y="14145"/>
                    </a:lnTo>
                    <a:lnTo>
                      <a:pt x="51667" y="14145"/>
                    </a:lnTo>
                    <a:lnTo>
                      <a:pt x="51667" y="14126"/>
                    </a:lnTo>
                    <a:lnTo>
                      <a:pt x="51685" y="14126"/>
                    </a:lnTo>
                    <a:lnTo>
                      <a:pt x="51685" y="14108"/>
                    </a:lnTo>
                    <a:lnTo>
                      <a:pt x="51704" y="14108"/>
                    </a:lnTo>
                    <a:lnTo>
                      <a:pt x="51704" y="14098"/>
                    </a:lnTo>
                    <a:lnTo>
                      <a:pt x="51713" y="14098"/>
                    </a:lnTo>
                    <a:lnTo>
                      <a:pt x="51713" y="14080"/>
                    </a:lnTo>
                    <a:lnTo>
                      <a:pt x="51731" y="14080"/>
                    </a:lnTo>
                    <a:lnTo>
                      <a:pt x="51731" y="14061"/>
                    </a:lnTo>
                    <a:lnTo>
                      <a:pt x="51750" y="14061"/>
                    </a:lnTo>
                    <a:lnTo>
                      <a:pt x="51750" y="14052"/>
                    </a:lnTo>
                    <a:lnTo>
                      <a:pt x="51759" y="14052"/>
                    </a:lnTo>
                    <a:lnTo>
                      <a:pt x="51759" y="14034"/>
                    </a:lnTo>
                    <a:lnTo>
                      <a:pt x="51796" y="14034"/>
                    </a:lnTo>
                    <a:lnTo>
                      <a:pt x="51796" y="14015"/>
                    </a:lnTo>
                    <a:lnTo>
                      <a:pt x="51806" y="14015"/>
                    </a:lnTo>
                    <a:lnTo>
                      <a:pt x="51806" y="14006"/>
                    </a:lnTo>
                    <a:lnTo>
                      <a:pt x="51824" y="14006"/>
                    </a:lnTo>
                    <a:lnTo>
                      <a:pt x="51824" y="13987"/>
                    </a:lnTo>
                    <a:lnTo>
                      <a:pt x="51843" y="13987"/>
                    </a:lnTo>
                    <a:lnTo>
                      <a:pt x="51843" y="13969"/>
                    </a:lnTo>
                    <a:lnTo>
                      <a:pt x="51852" y="13969"/>
                    </a:lnTo>
                    <a:lnTo>
                      <a:pt x="51852" y="13959"/>
                    </a:lnTo>
                    <a:lnTo>
                      <a:pt x="51889" y="13959"/>
                    </a:lnTo>
                    <a:lnTo>
                      <a:pt x="51889" y="13941"/>
                    </a:lnTo>
                    <a:lnTo>
                      <a:pt x="51898" y="13941"/>
                    </a:lnTo>
                    <a:lnTo>
                      <a:pt x="51898" y="13922"/>
                    </a:lnTo>
                    <a:lnTo>
                      <a:pt x="51935" y="13922"/>
                    </a:lnTo>
                    <a:lnTo>
                      <a:pt x="51935" y="13913"/>
                    </a:lnTo>
                    <a:lnTo>
                      <a:pt x="51963" y="13913"/>
                    </a:lnTo>
                    <a:lnTo>
                      <a:pt x="51963" y="13895"/>
                    </a:lnTo>
                    <a:lnTo>
                      <a:pt x="51981" y="13895"/>
                    </a:lnTo>
                    <a:lnTo>
                      <a:pt x="51981" y="13876"/>
                    </a:lnTo>
                    <a:lnTo>
                      <a:pt x="52009" y="13876"/>
                    </a:lnTo>
                    <a:lnTo>
                      <a:pt x="52009" y="13867"/>
                    </a:lnTo>
                    <a:lnTo>
                      <a:pt x="52037" y="13867"/>
                    </a:lnTo>
                    <a:lnTo>
                      <a:pt x="52037" y="13848"/>
                    </a:lnTo>
                    <a:lnTo>
                      <a:pt x="52074" y="13848"/>
                    </a:lnTo>
                    <a:lnTo>
                      <a:pt x="52074" y="13830"/>
                    </a:lnTo>
                    <a:lnTo>
                      <a:pt x="52120" y="13830"/>
                    </a:lnTo>
                    <a:lnTo>
                      <a:pt x="52120" y="13820"/>
                    </a:lnTo>
                    <a:lnTo>
                      <a:pt x="52148" y="13820"/>
                    </a:lnTo>
                    <a:lnTo>
                      <a:pt x="52148" y="13802"/>
                    </a:lnTo>
                    <a:lnTo>
                      <a:pt x="52195" y="13802"/>
                    </a:lnTo>
                    <a:lnTo>
                      <a:pt x="52195" y="13783"/>
                    </a:lnTo>
                    <a:lnTo>
                      <a:pt x="52241" y="13783"/>
                    </a:lnTo>
                    <a:lnTo>
                      <a:pt x="52241" y="13774"/>
                    </a:lnTo>
                    <a:lnTo>
                      <a:pt x="52315" y="13774"/>
                    </a:lnTo>
                    <a:lnTo>
                      <a:pt x="52315" y="13756"/>
                    </a:lnTo>
                    <a:lnTo>
                      <a:pt x="52398" y="13756"/>
                    </a:lnTo>
                    <a:lnTo>
                      <a:pt x="52398" y="13737"/>
                    </a:lnTo>
                    <a:lnTo>
                      <a:pt x="52769" y="13737"/>
                    </a:lnTo>
                    <a:lnTo>
                      <a:pt x="52769" y="13756"/>
                    </a:lnTo>
                    <a:lnTo>
                      <a:pt x="52861" y="13756"/>
                    </a:lnTo>
                    <a:lnTo>
                      <a:pt x="52861" y="13774"/>
                    </a:lnTo>
                    <a:lnTo>
                      <a:pt x="52936" y="13774"/>
                    </a:lnTo>
                    <a:lnTo>
                      <a:pt x="52936" y="13783"/>
                    </a:lnTo>
                    <a:lnTo>
                      <a:pt x="52963" y="13783"/>
                    </a:lnTo>
                    <a:lnTo>
                      <a:pt x="52963" y="13802"/>
                    </a:lnTo>
                    <a:lnTo>
                      <a:pt x="53010" y="13802"/>
                    </a:lnTo>
                    <a:lnTo>
                      <a:pt x="53010" y="13820"/>
                    </a:lnTo>
                    <a:lnTo>
                      <a:pt x="53056" y="13820"/>
                    </a:lnTo>
                    <a:lnTo>
                      <a:pt x="53056" y="13830"/>
                    </a:lnTo>
                    <a:lnTo>
                      <a:pt x="53102" y="13830"/>
                    </a:lnTo>
                    <a:lnTo>
                      <a:pt x="53102" y="13848"/>
                    </a:lnTo>
                    <a:lnTo>
                      <a:pt x="53139" y="13848"/>
                    </a:lnTo>
                    <a:lnTo>
                      <a:pt x="53139" y="13867"/>
                    </a:lnTo>
                    <a:lnTo>
                      <a:pt x="53167" y="13867"/>
                    </a:lnTo>
                    <a:lnTo>
                      <a:pt x="53167" y="13876"/>
                    </a:lnTo>
                    <a:lnTo>
                      <a:pt x="53186" y="13876"/>
                    </a:lnTo>
                    <a:lnTo>
                      <a:pt x="53186" y="13895"/>
                    </a:lnTo>
                    <a:lnTo>
                      <a:pt x="53213" y="13895"/>
                    </a:lnTo>
                    <a:lnTo>
                      <a:pt x="53213" y="13913"/>
                    </a:lnTo>
                    <a:lnTo>
                      <a:pt x="53241" y="13913"/>
                    </a:lnTo>
                    <a:lnTo>
                      <a:pt x="53241" y="13922"/>
                    </a:lnTo>
                    <a:lnTo>
                      <a:pt x="53278" y="13922"/>
                    </a:lnTo>
                    <a:lnTo>
                      <a:pt x="53278" y="13941"/>
                    </a:lnTo>
                    <a:lnTo>
                      <a:pt x="53288" y="13941"/>
                    </a:lnTo>
                    <a:lnTo>
                      <a:pt x="53288" y="13959"/>
                    </a:lnTo>
                    <a:lnTo>
                      <a:pt x="53325" y="13959"/>
                    </a:lnTo>
                    <a:lnTo>
                      <a:pt x="53325" y="13969"/>
                    </a:lnTo>
                    <a:lnTo>
                      <a:pt x="53334" y="13969"/>
                    </a:lnTo>
                    <a:lnTo>
                      <a:pt x="53334" y="13987"/>
                    </a:lnTo>
                    <a:lnTo>
                      <a:pt x="53352" y="13987"/>
                    </a:lnTo>
                    <a:lnTo>
                      <a:pt x="53352" y="14006"/>
                    </a:lnTo>
                    <a:lnTo>
                      <a:pt x="53371" y="14006"/>
                    </a:lnTo>
                    <a:lnTo>
                      <a:pt x="53371" y="14015"/>
                    </a:lnTo>
                    <a:lnTo>
                      <a:pt x="53399" y="14015"/>
                    </a:lnTo>
                    <a:lnTo>
                      <a:pt x="53399" y="14034"/>
                    </a:lnTo>
                    <a:lnTo>
                      <a:pt x="53417" y="14034"/>
                    </a:lnTo>
                    <a:lnTo>
                      <a:pt x="53417" y="14052"/>
                    </a:lnTo>
                    <a:lnTo>
                      <a:pt x="53426" y="14052"/>
                    </a:lnTo>
                    <a:lnTo>
                      <a:pt x="53426" y="14061"/>
                    </a:lnTo>
                    <a:lnTo>
                      <a:pt x="53445" y="14061"/>
                    </a:lnTo>
                    <a:lnTo>
                      <a:pt x="53445" y="14080"/>
                    </a:lnTo>
                    <a:lnTo>
                      <a:pt x="53464" y="14080"/>
                    </a:lnTo>
                    <a:lnTo>
                      <a:pt x="53464" y="14098"/>
                    </a:lnTo>
                    <a:lnTo>
                      <a:pt x="53473" y="14098"/>
                    </a:lnTo>
                    <a:lnTo>
                      <a:pt x="53473" y="14108"/>
                    </a:lnTo>
                    <a:lnTo>
                      <a:pt x="53491" y="14108"/>
                    </a:lnTo>
                    <a:lnTo>
                      <a:pt x="53491" y="14126"/>
                    </a:lnTo>
                    <a:lnTo>
                      <a:pt x="53510" y="14126"/>
                    </a:lnTo>
                    <a:lnTo>
                      <a:pt x="53510" y="14145"/>
                    </a:lnTo>
                    <a:lnTo>
                      <a:pt x="53519" y="14145"/>
                    </a:lnTo>
                    <a:lnTo>
                      <a:pt x="53519" y="14154"/>
                    </a:lnTo>
                    <a:lnTo>
                      <a:pt x="53538" y="14154"/>
                    </a:lnTo>
                    <a:lnTo>
                      <a:pt x="53538" y="14172"/>
                    </a:lnTo>
                    <a:lnTo>
                      <a:pt x="53556" y="14172"/>
                    </a:lnTo>
                    <a:lnTo>
                      <a:pt x="53556" y="14200"/>
                    </a:lnTo>
                    <a:lnTo>
                      <a:pt x="53565" y="14200"/>
                    </a:lnTo>
                    <a:lnTo>
                      <a:pt x="53565" y="14219"/>
                    </a:lnTo>
                    <a:lnTo>
                      <a:pt x="53584" y="14219"/>
                    </a:lnTo>
                    <a:lnTo>
                      <a:pt x="53584" y="14237"/>
                    </a:lnTo>
                    <a:lnTo>
                      <a:pt x="53602" y="14237"/>
                    </a:lnTo>
                    <a:lnTo>
                      <a:pt x="53602" y="14247"/>
                    </a:lnTo>
                    <a:lnTo>
                      <a:pt x="53612" y="14247"/>
                    </a:lnTo>
                    <a:lnTo>
                      <a:pt x="53612" y="14284"/>
                    </a:lnTo>
                    <a:lnTo>
                      <a:pt x="53630" y="14284"/>
                    </a:lnTo>
                    <a:lnTo>
                      <a:pt x="53630" y="14293"/>
                    </a:lnTo>
                    <a:lnTo>
                      <a:pt x="53649" y="14293"/>
                    </a:lnTo>
                    <a:lnTo>
                      <a:pt x="53649" y="14330"/>
                    </a:lnTo>
                    <a:lnTo>
                      <a:pt x="53658" y="14330"/>
                    </a:lnTo>
                    <a:lnTo>
                      <a:pt x="53658" y="14358"/>
                    </a:lnTo>
                    <a:lnTo>
                      <a:pt x="53677" y="14358"/>
                    </a:lnTo>
                    <a:lnTo>
                      <a:pt x="53677" y="14385"/>
                    </a:lnTo>
                    <a:lnTo>
                      <a:pt x="53695" y="14385"/>
                    </a:lnTo>
                    <a:lnTo>
                      <a:pt x="53695" y="14404"/>
                    </a:lnTo>
                    <a:lnTo>
                      <a:pt x="53704" y="14404"/>
                    </a:lnTo>
                    <a:lnTo>
                      <a:pt x="53704" y="14432"/>
                    </a:lnTo>
                    <a:lnTo>
                      <a:pt x="53723" y="14432"/>
                    </a:lnTo>
                    <a:lnTo>
                      <a:pt x="53723" y="14478"/>
                    </a:lnTo>
                    <a:lnTo>
                      <a:pt x="53741" y="14478"/>
                    </a:lnTo>
                    <a:lnTo>
                      <a:pt x="53741" y="14432"/>
                    </a:lnTo>
                    <a:lnTo>
                      <a:pt x="53751" y="14432"/>
                    </a:lnTo>
                    <a:lnTo>
                      <a:pt x="53751" y="14385"/>
                    </a:lnTo>
                    <a:lnTo>
                      <a:pt x="53769" y="14385"/>
                    </a:lnTo>
                    <a:lnTo>
                      <a:pt x="53769" y="14339"/>
                    </a:lnTo>
                    <a:lnTo>
                      <a:pt x="53788" y="14339"/>
                    </a:lnTo>
                    <a:lnTo>
                      <a:pt x="53788" y="14311"/>
                    </a:lnTo>
                    <a:lnTo>
                      <a:pt x="53797" y="14311"/>
                    </a:lnTo>
                    <a:lnTo>
                      <a:pt x="53797" y="14284"/>
                    </a:lnTo>
                    <a:lnTo>
                      <a:pt x="53815" y="14284"/>
                    </a:lnTo>
                    <a:lnTo>
                      <a:pt x="53815" y="14237"/>
                    </a:lnTo>
                    <a:lnTo>
                      <a:pt x="53834" y="14237"/>
                    </a:lnTo>
                    <a:lnTo>
                      <a:pt x="53834" y="14200"/>
                    </a:lnTo>
                    <a:lnTo>
                      <a:pt x="53843" y="14200"/>
                    </a:lnTo>
                    <a:lnTo>
                      <a:pt x="53843" y="14172"/>
                    </a:lnTo>
                    <a:lnTo>
                      <a:pt x="53862" y="14172"/>
                    </a:lnTo>
                    <a:lnTo>
                      <a:pt x="53862" y="14154"/>
                    </a:lnTo>
                    <a:lnTo>
                      <a:pt x="53880" y="14154"/>
                    </a:lnTo>
                    <a:lnTo>
                      <a:pt x="53880" y="14126"/>
                    </a:lnTo>
                    <a:lnTo>
                      <a:pt x="53890" y="14126"/>
                    </a:lnTo>
                    <a:lnTo>
                      <a:pt x="53890" y="14108"/>
                    </a:lnTo>
                    <a:lnTo>
                      <a:pt x="53908" y="14108"/>
                    </a:lnTo>
                    <a:lnTo>
                      <a:pt x="53908" y="14080"/>
                    </a:lnTo>
                    <a:lnTo>
                      <a:pt x="53927" y="14080"/>
                    </a:lnTo>
                    <a:lnTo>
                      <a:pt x="53927" y="14061"/>
                    </a:lnTo>
                    <a:lnTo>
                      <a:pt x="53936" y="14061"/>
                    </a:lnTo>
                    <a:lnTo>
                      <a:pt x="53936" y="14034"/>
                    </a:lnTo>
                    <a:lnTo>
                      <a:pt x="53954" y="14034"/>
                    </a:lnTo>
                    <a:lnTo>
                      <a:pt x="53954" y="14015"/>
                    </a:lnTo>
                    <a:lnTo>
                      <a:pt x="53973" y="14015"/>
                    </a:lnTo>
                    <a:lnTo>
                      <a:pt x="53973" y="14006"/>
                    </a:lnTo>
                    <a:lnTo>
                      <a:pt x="53982" y="14006"/>
                    </a:lnTo>
                    <a:lnTo>
                      <a:pt x="53982" y="13987"/>
                    </a:lnTo>
                    <a:lnTo>
                      <a:pt x="54001" y="13987"/>
                    </a:lnTo>
                    <a:lnTo>
                      <a:pt x="54001" y="13969"/>
                    </a:lnTo>
                    <a:lnTo>
                      <a:pt x="54019" y="13969"/>
                    </a:lnTo>
                    <a:lnTo>
                      <a:pt x="54019" y="13959"/>
                    </a:lnTo>
                    <a:lnTo>
                      <a:pt x="54029" y="13959"/>
                    </a:lnTo>
                    <a:lnTo>
                      <a:pt x="54029" y="13941"/>
                    </a:lnTo>
                    <a:lnTo>
                      <a:pt x="54047" y="13941"/>
                    </a:lnTo>
                    <a:lnTo>
                      <a:pt x="54047" y="13922"/>
                    </a:lnTo>
                    <a:lnTo>
                      <a:pt x="54066" y="13922"/>
                    </a:lnTo>
                    <a:lnTo>
                      <a:pt x="54066" y="13913"/>
                    </a:lnTo>
                    <a:lnTo>
                      <a:pt x="54075" y="13913"/>
                    </a:lnTo>
                    <a:lnTo>
                      <a:pt x="54075" y="13895"/>
                    </a:lnTo>
                    <a:lnTo>
                      <a:pt x="54093" y="13895"/>
                    </a:lnTo>
                    <a:lnTo>
                      <a:pt x="54093" y="13876"/>
                    </a:lnTo>
                    <a:lnTo>
                      <a:pt x="54112" y="13876"/>
                    </a:lnTo>
                    <a:lnTo>
                      <a:pt x="54112" y="13867"/>
                    </a:lnTo>
                    <a:lnTo>
                      <a:pt x="54140" y="13867"/>
                    </a:lnTo>
                    <a:lnTo>
                      <a:pt x="54140" y="13848"/>
                    </a:lnTo>
                    <a:lnTo>
                      <a:pt x="54158" y="13848"/>
                    </a:lnTo>
                    <a:lnTo>
                      <a:pt x="54158" y="13830"/>
                    </a:lnTo>
                    <a:lnTo>
                      <a:pt x="54167" y="13830"/>
                    </a:lnTo>
                    <a:lnTo>
                      <a:pt x="54167" y="13820"/>
                    </a:lnTo>
                    <a:lnTo>
                      <a:pt x="54186" y="13820"/>
                    </a:lnTo>
                    <a:lnTo>
                      <a:pt x="54186" y="13802"/>
                    </a:lnTo>
                    <a:lnTo>
                      <a:pt x="54214" y="13802"/>
                    </a:lnTo>
                    <a:lnTo>
                      <a:pt x="54214" y="13783"/>
                    </a:lnTo>
                    <a:lnTo>
                      <a:pt x="54232" y="13783"/>
                    </a:lnTo>
                    <a:lnTo>
                      <a:pt x="54232" y="13774"/>
                    </a:lnTo>
                    <a:lnTo>
                      <a:pt x="54260" y="13774"/>
                    </a:lnTo>
                    <a:lnTo>
                      <a:pt x="54260" y="13756"/>
                    </a:lnTo>
                    <a:lnTo>
                      <a:pt x="54297" y="13756"/>
                    </a:lnTo>
                    <a:lnTo>
                      <a:pt x="54297" y="13737"/>
                    </a:lnTo>
                    <a:lnTo>
                      <a:pt x="54306" y="13737"/>
                    </a:lnTo>
                    <a:lnTo>
                      <a:pt x="54306" y="13728"/>
                    </a:lnTo>
                    <a:lnTo>
                      <a:pt x="54343" y="13728"/>
                    </a:lnTo>
                    <a:lnTo>
                      <a:pt x="54343" y="13709"/>
                    </a:lnTo>
                    <a:lnTo>
                      <a:pt x="54371" y="13709"/>
                    </a:lnTo>
                    <a:lnTo>
                      <a:pt x="54371" y="13691"/>
                    </a:lnTo>
                    <a:lnTo>
                      <a:pt x="54418" y="13691"/>
                    </a:lnTo>
                    <a:lnTo>
                      <a:pt x="54418" y="13682"/>
                    </a:lnTo>
                    <a:lnTo>
                      <a:pt x="54445" y="13682"/>
                    </a:lnTo>
                    <a:lnTo>
                      <a:pt x="54445" y="13663"/>
                    </a:lnTo>
                    <a:lnTo>
                      <a:pt x="54482" y="13663"/>
                    </a:lnTo>
                    <a:lnTo>
                      <a:pt x="54482" y="13644"/>
                    </a:lnTo>
                    <a:lnTo>
                      <a:pt x="54538" y="13644"/>
                    </a:lnTo>
                    <a:lnTo>
                      <a:pt x="54538" y="13635"/>
                    </a:lnTo>
                    <a:lnTo>
                      <a:pt x="54584" y="13635"/>
                    </a:lnTo>
                    <a:lnTo>
                      <a:pt x="54584" y="13617"/>
                    </a:lnTo>
                    <a:lnTo>
                      <a:pt x="54649" y="13617"/>
                    </a:lnTo>
                    <a:lnTo>
                      <a:pt x="54649" y="13598"/>
                    </a:lnTo>
                    <a:lnTo>
                      <a:pt x="54760" y="13598"/>
                    </a:lnTo>
                    <a:lnTo>
                      <a:pt x="54760" y="13589"/>
                    </a:lnTo>
                    <a:lnTo>
                      <a:pt x="55020" y="13589"/>
                    </a:lnTo>
                    <a:lnTo>
                      <a:pt x="55020" y="13598"/>
                    </a:lnTo>
                    <a:lnTo>
                      <a:pt x="55159" y="13598"/>
                    </a:lnTo>
                    <a:lnTo>
                      <a:pt x="55159" y="13617"/>
                    </a:lnTo>
                    <a:lnTo>
                      <a:pt x="55205" y="13617"/>
                    </a:lnTo>
                    <a:lnTo>
                      <a:pt x="55205" y="13635"/>
                    </a:lnTo>
                    <a:lnTo>
                      <a:pt x="55270" y="13635"/>
                    </a:lnTo>
                    <a:lnTo>
                      <a:pt x="55270" y="13644"/>
                    </a:lnTo>
                    <a:lnTo>
                      <a:pt x="55316" y="13644"/>
                    </a:lnTo>
                    <a:lnTo>
                      <a:pt x="55316" y="13663"/>
                    </a:lnTo>
                    <a:lnTo>
                      <a:pt x="55362" y="13663"/>
                    </a:lnTo>
                    <a:lnTo>
                      <a:pt x="55362" y="13682"/>
                    </a:lnTo>
                    <a:lnTo>
                      <a:pt x="55409" y="13682"/>
                    </a:lnTo>
                    <a:lnTo>
                      <a:pt x="55409" y="13691"/>
                    </a:lnTo>
                    <a:lnTo>
                      <a:pt x="55436" y="13691"/>
                    </a:lnTo>
                    <a:lnTo>
                      <a:pt x="55436" y="13709"/>
                    </a:lnTo>
                    <a:lnTo>
                      <a:pt x="55464" y="13709"/>
                    </a:lnTo>
                    <a:lnTo>
                      <a:pt x="55464" y="13728"/>
                    </a:lnTo>
                    <a:lnTo>
                      <a:pt x="55501" y="13728"/>
                    </a:lnTo>
                    <a:lnTo>
                      <a:pt x="55501" y="13737"/>
                    </a:lnTo>
                    <a:lnTo>
                      <a:pt x="55529" y="13737"/>
                    </a:lnTo>
                    <a:lnTo>
                      <a:pt x="55529" y="13756"/>
                    </a:lnTo>
                    <a:lnTo>
                      <a:pt x="55548" y="13756"/>
                    </a:lnTo>
                    <a:lnTo>
                      <a:pt x="55548" y="13774"/>
                    </a:lnTo>
                    <a:lnTo>
                      <a:pt x="55575" y="13774"/>
                    </a:lnTo>
                    <a:lnTo>
                      <a:pt x="55575" y="13783"/>
                    </a:lnTo>
                    <a:lnTo>
                      <a:pt x="55603" y="13783"/>
                    </a:lnTo>
                    <a:lnTo>
                      <a:pt x="55603" y="13802"/>
                    </a:lnTo>
                    <a:lnTo>
                      <a:pt x="55622" y="13802"/>
                    </a:lnTo>
                    <a:lnTo>
                      <a:pt x="55622" y="13820"/>
                    </a:lnTo>
                    <a:lnTo>
                      <a:pt x="55640" y="13820"/>
                    </a:lnTo>
                    <a:lnTo>
                      <a:pt x="55640" y="13830"/>
                    </a:lnTo>
                    <a:lnTo>
                      <a:pt x="55649" y="13830"/>
                    </a:lnTo>
                    <a:lnTo>
                      <a:pt x="55649" y="13848"/>
                    </a:lnTo>
                    <a:lnTo>
                      <a:pt x="55668" y="13848"/>
                    </a:lnTo>
                    <a:lnTo>
                      <a:pt x="55668" y="13867"/>
                    </a:lnTo>
                    <a:lnTo>
                      <a:pt x="55696" y="13867"/>
                    </a:lnTo>
                    <a:lnTo>
                      <a:pt x="55696" y="13876"/>
                    </a:lnTo>
                    <a:lnTo>
                      <a:pt x="55714" y="13876"/>
                    </a:lnTo>
                    <a:lnTo>
                      <a:pt x="55714" y="13895"/>
                    </a:lnTo>
                    <a:lnTo>
                      <a:pt x="55733" y="13895"/>
                    </a:lnTo>
                    <a:lnTo>
                      <a:pt x="55733" y="13913"/>
                    </a:lnTo>
                    <a:lnTo>
                      <a:pt x="55742" y="13913"/>
                    </a:lnTo>
                    <a:lnTo>
                      <a:pt x="55742" y="13922"/>
                    </a:lnTo>
                    <a:lnTo>
                      <a:pt x="55761" y="13922"/>
                    </a:lnTo>
                    <a:lnTo>
                      <a:pt x="55761" y="13941"/>
                    </a:lnTo>
                    <a:lnTo>
                      <a:pt x="55779" y="13941"/>
                    </a:lnTo>
                    <a:lnTo>
                      <a:pt x="55779" y="13959"/>
                    </a:lnTo>
                    <a:lnTo>
                      <a:pt x="55788" y="13959"/>
                    </a:lnTo>
                    <a:lnTo>
                      <a:pt x="55788" y="13969"/>
                    </a:lnTo>
                    <a:lnTo>
                      <a:pt x="55807" y="13969"/>
                    </a:lnTo>
                    <a:lnTo>
                      <a:pt x="55807" y="13987"/>
                    </a:lnTo>
                    <a:lnTo>
                      <a:pt x="55825" y="13987"/>
                    </a:lnTo>
                    <a:lnTo>
                      <a:pt x="55825" y="14006"/>
                    </a:lnTo>
                    <a:lnTo>
                      <a:pt x="55835" y="14006"/>
                    </a:lnTo>
                    <a:lnTo>
                      <a:pt x="55835" y="14015"/>
                    </a:lnTo>
                    <a:lnTo>
                      <a:pt x="55853" y="14015"/>
                    </a:lnTo>
                    <a:lnTo>
                      <a:pt x="55853" y="14034"/>
                    </a:lnTo>
                    <a:lnTo>
                      <a:pt x="55872" y="14034"/>
                    </a:lnTo>
                    <a:lnTo>
                      <a:pt x="55872" y="14061"/>
                    </a:lnTo>
                    <a:lnTo>
                      <a:pt x="55881" y="14061"/>
                    </a:lnTo>
                    <a:lnTo>
                      <a:pt x="55881" y="14080"/>
                    </a:lnTo>
                    <a:lnTo>
                      <a:pt x="55900" y="14080"/>
                    </a:lnTo>
                    <a:lnTo>
                      <a:pt x="55900" y="14098"/>
                    </a:lnTo>
                    <a:lnTo>
                      <a:pt x="55918" y="14098"/>
                    </a:lnTo>
                    <a:lnTo>
                      <a:pt x="55918" y="14126"/>
                    </a:lnTo>
                    <a:lnTo>
                      <a:pt x="55927" y="14126"/>
                    </a:lnTo>
                    <a:lnTo>
                      <a:pt x="55927" y="14145"/>
                    </a:lnTo>
                    <a:lnTo>
                      <a:pt x="55946" y="14145"/>
                    </a:lnTo>
                    <a:lnTo>
                      <a:pt x="55946" y="14172"/>
                    </a:lnTo>
                    <a:lnTo>
                      <a:pt x="55964" y="14172"/>
                    </a:lnTo>
                    <a:lnTo>
                      <a:pt x="55964" y="14200"/>
                    </a:lnTo>
                    <a:lnTo>
                      <a:pt x="55974" y="14200"/>
                    </a:lnTo>
                    <a:lnTo>
                      <a:pt x="55974" y="14237"/>
                    </a:lnTo>
                    <a:lnTo>
                      <a:pt x="55992" y="14237"/>
                    </a:lnTo>
                    <a:lnTo>
                      <a:pt x="55992" y="14265"/>
                    </a:lnTo>
                    <a:lnTo>
                      <a:pt x="56011" y="14265"/>
                    </a:lnTo>
                    <a:lnTo>
                      <a:pt x="56011" y="14293"/>
                    </a:lnTo>
                    <a:lnTo>
                      <a:pt x="56020" y="14293"/>
                    </a:lnTo>
                    <a:lnTo>
                      <a:pt x="56020" y="14330"/>
                    </a:lnTo>
                    <a:lnTo>
                      <a:pt x="56038" y="14330"/>
                    </a:lnTo>
                    <a:lnTo>
                      <a:pt x="56038" y="14376"/>
                    </a:lnTo>
                    <a:lnTo>
                      <a:pt x="56057" y="14376"/>
                    </a:lnTo>
                    <a:lnTo>
                      <a:pt x="56057" y="14423"/>
                    </a:lnTo>
                    <a:lnTo>
                      <a:pt x="56066" y="14423"/>
                    </a:lnTo>
                    <a:lnTo>
                      <a:pt x="56066" y="14478"/>
                    </a:lnTo>
                    <a:lnTo>
                      <a:pt x="56085" y="14478"/>
                    </a:lnTo>
                    <a:lnTo>
                      <a:pt x="56085" y="14543"/>
                    </a:lnTo>
                    <a:lnTo>
                      <a:pt x="56103" y="14543"/>
                    </a:lnTo>
                    <a:lnTo>
                      <a:pt x="56103" y="14654"/>
                    </a:lnTo>
                    <a:lnTo>
                      <a:pt x="56113" y="14654"/>
                    </a:lnTo>
                    <a:lnTo>
                      <a:pt x="56113" y="14886"/>
                    </a:lnTo>
                    <a:lnTo>
                      <a:pt x="56103" y="14886"/>
                    </a:lnTo>
                    <a:lnTo>
                      <a:pt x="56103" y="14978"/>
                    </a:lnTo>
                    <a:lnTo>
                      <a:pt x="56085" y="14978"/>
                    </a:lnTo>
                    <a:lnTo>
                      <a:pt x="56085" y="15052"/>
                    </a:lnTo>
                    <a:lnTo>
                      <a:pt x="56066" y="15052"/>
                    </a:lnTo>
                    <a:lnTo>
                      <a:pt x="56066" y="15117"/>
                    </a:lnTo>
                    <a:lnTo>
                      <a:pt x="56057" y="15117"/>
                    </a:lnTo>
                    <a:lnTo>
                      <a:pt x="56057" y="15145"/>
                    </a:lnTo>
                    <a:lnTo>
                      <a:pt x="56038" y="15145"/>
                    </a:lnTo>
                    <a:lnTo>
                      <a:pt x="56038" y="15191"/>
                    </a:lnTo>
                    <a:lnTo>
                      <a:pt x="56020" y="15191"/>
                    </a:lnTo>
                    <a:lnTo>
                      <a:pt x="56020" y="15238"/>
                    </a:lnTo>
                    <a:lnTo>
                      <a:pt x="56011" y="15238"/>
                    </a:lnTo>
                    <a:lnTo>
                      <a:pt x="56011" y="15265"/>
                    </a:lnTo>
                    <a:lnTo>
                      <a:pt x="55992" y="15265"/>
                    </a:lnTo>
                    <a:lnTo>
                      <a:pt x="55992" y="15284"/>
                    </a:lnTo>
                    <a:lnTo>
                      <a:pt x="56011" y="15284"/>
                    </a:lnTo>
                    <a:lnTo>
                      <a:pt x="56011" y="15265"/>
                    </a:lnTo>
                    <a:lnTo>
                      <a:pt x="56020" y="15265"/>
                    </a:lnTo>
                    <a:lnTo>
                      <a:pt x="56020" y="15256"/>
                    </a:lnTo>
                    <a:lnTo>
                      <a:pt x="56038" y="15256"/>
                    </a:lnTo>
                    <a:lnTo>
                      <a:pt x="56038" y="15238"/>
                    </a:lnTo>
                    <a:lnTo>
                      <a:pt x="56057" y="15238"/>
                    </a:lnTo>
                    <a:lnTo>
                      <a:pt x="56057" y="15219"/>
                    </a:lnTo>
                    <a:lnTo>
                      <a:pt x="56066" y="15219"/>
                    </a:lnTo>
                    <a:lnTo>
                      <a:pt x="56066" y="15210"/>
                    </a:lnTo>
                    <a:lnTo>
                      <a:pt x="56085" y="15210"/>
                    </a:lnTo>
                    <a:lnTo>
                      <a:pt x="56085" y="15191"/>
                    </a:lnTo>
                    <a:lnTo>
                      <a:pt x="56103" y="15191"/>
                    </a:lnTo>
                    <a:lnTo>
                      <a:pt x="56103" y="15173"/>
                    </a:lnTo>
                    <a:lnTo>
                      <a:pt x="56113" y="15173"/>
                    </a:lnTo>
                    <a:lnTo>
                      <a:pt x="56113" y="15164"/>
                    </a:lnTo>
                    <a:lnTo>
                      <a:pt x="56150" y="15164"/>
                    </a:lnTo>
                    <a:lnTo>
                      <a:pt x="56150" y="15145"/>
                    </a:lnTo>
                    <a:lnTo>
                      <a:pt x="56159" y="15145"/>
                    </a:lnTo>
                    <a:lnTo>
                      <a:pt x="56159" y="15126"/>
                    </a:lnTo>
                    <a:lnTo>
                      <a:pt x="56177" y="15126"/>
                    </a:lnTo>
                    <a:lnTo>
                      <a:pt x="56177" y="15117"/>
                    </a:lnTo>
                    <a:lnTo>
                      <a:pt x="56196" y="15117"/>
                    </a:lnTo>
                    <a:lnTo>
                      <a:pt x="56196" y="15099"/>
                    </a:lnTo>
                    <a:lnTo>
                      <a:pt x="56205" y="15099"/>
                    </a:lnTo>
                    <a:lnTo>
                      <a:pt x="56205" y="15080"/>
                    </a:lnTo>
                    <a:lnTo>
                      <a:pt x="56224" y="15080"/>
                    </a:lnTo>
                    <a:lnTo>
                      <a:pt x="56224" y="15071"/>
                    </a:lnTo>
                    <a:lnTo>
                      <a:pt x="56242" y="15071"/>
                    </a:lnTo>
                    <a:lnTo>
                      <a:pt x="56242" y="15052"/>
                    </a:lnTo>
                    <a:lnTo>
                      <a:pt x="56270" y="15052"/>
                    </a:lnTo>
                    <a:lnTo>
                      <a:pt x="56270" y="15034"/>
                    </a:lnTo>
                    <a:lnTo>
                      <a:pt x="56289" y="15034"/>
                    </a:lnTo>
                    <a:lnTo>
                      <a:pt x="56289" y="15025"/>
                    </a:lnTo>
                    <a:lnTo>
                      <a:pt x="56298" y="15025"/>
                    </a:lnTo>
                    <a:lnTo>
                      <a:pt x="56298" y="15006"/>
                    </a:lnTo>
                    <a:lnTo>
                      <a:pt x="56316" y="15006"/>
                    </a:lnTo>
                    <a:lnTo>
                      <a:pt x="56316" y="14988"/>
                    </a:lnTo>
                    <a:lnTo>
                      <a:pt x="56335" y="14988"/>
                    </a:lnTo>
                    <a:lnTo>
                      <a:pt x="56335" y="14978"/>
                    </a:lnTo>
                    <a:lnTo>
                      <a:pt x="56363" y="14978"/>
                    </a:lnTo>
                    <a:lnTo>
                      <a:pt x="56363" y="14960"/>
                    </a:lnTo>
                    <a:lnTo>
                      <a:pt x="56381" y="14960"/>
                    </a:lnTo>
                    <a:lnTo>
                      <a:pt x="56381" y="14941"/>
                    </a:lnTo>
                    <a:lnTo>
                      <a:pt x="56390" y="14941"/>
                    </a:lnTo>
                    <a:lnTo>
                      <a:pt x="56390" y="14932"/>
                    </a:lnTo>
                    <a:lnTo>
                      <a:pt x="56428" y="14932"/>
                    </a:lnTo>
                    <a:lnTo>
                      <a:pt x="56428" y="14913"/>
                    </a:lnTo>
                    <a:lnTo>
                      <a:pt x="56437" y="14913"/>
                    </a:lnTo>
                    <a:lnTo>
                      <a:pt x="56437" y="14895"/>
                    </a:lnTo>
                    <a:lnTo>
                      <a:pt x="56474" y="14895"/>
                    </a:lnTo>
                    <a:lnTo>
                      <a:pt x="56474" y="14886"/>
                    </a:lnTo>
                    <a:lnTo>
                      <a:pt x="56483" y="14886"/>
                    </a:lnTo>
                    <a:lnTo>
                      <a:pt x="56483" y="14867"/>
                    </a:lnTo>
                    <a:lnTo>
                      <a:pt x="56502" y="14867"/>
                    </a:lnTo>
                    <a:lnTo>
                      <a:pt x="56502" y="14849"/>
                    </a:lnTo>
                    <a:lnTo>
                      <a:pt x="56529" y="14849"/>
                    </a:lnTo>
                    <a:lnTo>
                      <a:pt x="56529" y="14839"/>
                    </a:lnTo>
                    <a:lnTo>
                      <a:pt x="56548" y="14839"/>
                    </a:lnTo>
                    <a:lnTo>
                      <a:pt x="56548" y="14821"/>
                    </a:lnTo>
                    <a:lnTo>
                      <a:pt x="56576" y="14821"/>
                    </a:lnTo>
                    <a:lnTo>
                      <a:pt x="56576" y="14802"/>
                    </a:lnTo>
                    <a:lnTo>
                      <a:pt x="56594" y="14802"/>
                    </a:lnTo>
                    <a:lnTo>
                      <a:pt x="56594" y="14793"/>
                    </a:lnTo>
                    <a:lnTo>
                      <a:pt x="56622" y="14793"/>
                    </a:lnTo>
                    <a:lnTo>
                      <a:pt x="56622" y="14775"/>
                    </a:lnTo>
                    <a:lnTo>
                      <a:pt x="56641" y="14775"/>
                    </a:lnTo>
                    <a:lnTo>
                      <a:pt x="56641" y="14756"/>
                    </a:lnTo>
                    <a:lnTo>
                      <a:pt x="56668" y="14756"/>
                    </a:lnTo>
                    <a:lnTo>
                      <a:pt x="56668" y="14747"/>
                    </a:lnTo>
                    <a:lnTo>
                      <a:pt x="56705" y="14747"/>
                    </a:lnTo>
                    <a:lnTo>
                      <a:pt x="56705" y="14728"/>
                    </a:lnTo>
                    <a:lnTo>
                      <a:pt x="56715" y="14728"/>
                    </a:lnTo>
                    <a:lnTo>
                      <a:pt x="56715" y="14710"/>
                    </a:lnTo>
                    <a:lnTo>
                      <a:pt x="56752" y="14710"/>
                    </a:lnTo>
                    <a:lnTo>
                      <a:pt x="56752" y="14700"/>
                    </a:lnTo>
                    <a:lnTo>
                      <a:pt x="56780" y="14700"/>
                    </a:lnTo>
                    <a:lnTo>
                      <a:pt x="56780" y="14682"/>
                    </a:lnTo>
                    <a:lnTo>
                      <a:pt x="56798" y="14682"/>
                    </a:lnTo>
                    <a:lnTo>
                      <a:pt x="56798" y="14663"/>
                    </a:lnTo>
                    <a:lnTo>
                      <a:pt x="56826" y="14663"/>
                    </a:lnTo>
                    <a:lnTo>
                      <a:pt x="56826" y="14654"/>
                    </a:lnTo>
                    <a:lnTo>
                      <a:pt x="56854" y="14654"/>
                    </a:lnTo>
                    <a:lnTo>
                      <a:pt x="56854" y="14636"/>
                    </a:lnTo>
                    <a:lnTo>
                      <a:pt x="56891" y="14636"/>
                    </a:lnTo>
                    <a:lnTo>
                      <a:pt x="56891" y="14617"/>
                    </a:lnTo>
                    <a:lnTo>
                      <a:pt x="56918" y="14617"/>
                    </a:lnTo>
                    <a:lnTo>
                      <a:pt x="56918" y="14608"/>
                    </a:lnTo>
                    <a:lnTo>
                      <a:pt x="56946" y="14608"/>
                    </a:lnTo>
                    <a:lnTo>
                      <a:pt x="56946" y="14589"/>
                    </a:lnTo>
                    <a:lnTo>
                      <a:pt x="56983" y="14589"/>
                    </a:lnTo>
                    <a:lnTo>
                      <a:pt x="56983" y="14571"/>
                    </a:lnTo>
                    <a:lnTo>
                      <a:pt x="57011" y="14571"/>
                    </a:lnTo>
                    <a:lnTo>
                      <a:pt x="57011" y="14561"/>
                    </a:lnTo>
                    <a:lnTo>
                      <a:pt x="57039" y="14561"/>
                    </a:lnTo>
                    <a:lnTo>
                      <a:pt x="57039" y="14543"/>
                    </a:lnTo>
                    <a:lnTo>
                      <a:pt x="57076" y="14543"/>
                    </a:lnTo>
                    <a:lnTo>
                      <a:pt x="57076" y="14524"/>
                    </a:lnTo>
                    <a:lnTo>
                      <a:pt x="57122" y="14524"/>
                    </a:lnTo>
                    <a:lnTo>
                      <a:pt x="57122" y="14515"/>
                    </a:lnTo>
                    <a:lnTo>
                      <a:pt x="57150" y="14515"/>
                    </a:lnTo>
                    <a:lnTo>
                      <a:pt x="57150" y="14497"/>
                    </a:lnTo>
                    <a:lnTo>
                      <a:pt x="57178" y="14497"/>
                    </a:lnTo>
                    <a:lnTo>
                      <a:pt x="57178" y="14478"/>
                    </a:lnTo>
                    <a:lnTo>
                      <a:pt x="57224" y="14478"/>
                    </a:lnTo>
                    <a:lnTo>
                      <a:pt x="57224" y="14469"/>
                    </a:lnTo>
                    <a:lnTo>
                      <a:pt x="57261" y="14469"/>
                    </a:lnTo>
                    <a:lnTo>
                      <a:pt x="57261" y="14450"/>
                    </a:lnTo>
                    <a:lnTo>
                      <a:pt x="57307" y="14450"/>
                    </a:lnTo>
                    <a:lnTo>
                      <a:pt x="57307" y="14432"/>
                    </a:lnTo>
                    <a:lnTo>
                      <a:pt x="57354" y="14432"/>
                    </a:lnTo>
                    <a:lnTo>
                      <a:pt x="57354" y="14423"/>
                    </a:lnTo>
                    <a:lnTo>
                      <a:pt x="57400" y="14423"/>
                    </a:lnTo>
                    <a:lnTo>
                      <a:pt x="57400" y="14404"/>
                    </a:lnTo>
                    <a:lnTo>
                      <a:pt x="57446" y="14404"/>
                    </a:lnTo>
                    <a:lnTo>
                      <a:pt x="57446" y="14385"/>
                    </a:lnTo>
                    <a:lnTo>
                      <a:pt x="57493" y="14385"/>
                    </a:lnTo>
                    <a:lnTo>
                      <a:pt x="57493" y="14376"/>
                    </a:lnTo>
                    <a:lnTo>
                      <a:pt x="57539" y="14376"/>
                    </a:lnTo>
                    <a:lnTo>
                      <a:pt x="57539" y="14358"/>
                    </a:lnTo>
                    <a:lnTo>
                      <a:pt x="57595" y="14358"/>
                    </a:lnTo>
                    <a:lnTo>
                      <a:pt x="57595" y="14339"/>
                    </a:lnTo>
                    <a:lnTo>
                      <a:pt x="57659" y="14339"/>
                    </a:lnTo>
                    <a:lnTo>
                      <a:pt x="57659" y="14330"/>
                    </a:lnTo>
                    <a:lnTo>
                      <a:pt x="57706" y="14330"/>
                    </a:lnTo>
                    <a:lnTo>
                      <a:pt x="57706" y="14311"/>
                    </a:lnTo>
                    <a:lnTo>
                      <a:pt x="57771" y="14311"/>
                    </a:lnTo>
                    <a:lnTo>
                      <a:pt x="57771" y="14293"/>
                    </a:lnTo>
                    <a:lnTo>
                      <a:pt x="57863" y="14293"/>
                    </a:lnTo>
                    <a:lnTo>
                      <a:pt x="57863" y="14284"/>
                    </a:lnTo>
                    <a:lnTo>
                      <a:pt x="57937" y="14284"/>
                    </a:lnTo>
                    <a:lnTo>
                      <a:pt x="57937" y="14265"/>
                    </a:lnTo>
                    <a:lnTo>
                      <a:pt x="58011" y="14265"/>
                    </a:lnTo>
                    <a:lnTo>
                      <a:pt x="58011" y="14247"/>
                    </a:lnTo>
                    <a:lnTo>
                      <a:pt x="58150" y="14247"/>
                    </a:lnTo>
                    <a:lnTo>
                      <a:pt x="58150" y="14237"/>
                    </a:lnTo>
                    <a:lnTo>
                      <a:pt x="58289" y="14237"/>
                    </a:lnTo>
                    <a:lnTo>
                      <a:pt x="58289" y="14219"/>
                    </a:lnTo>
                    <a:lnTo>
                      <a:pt x="58864" y="14219"/>
                    </a:lnTo>
                    <a:lnTo>
                      <a:pt x="58864" y="14237"/>
                    </a:lnTo>
                    <a:lnTo>
                      <a:pt x="59003" y="14237"/>
                    </a:lnTo>
                    <a:lnTo>
                      <a:pt x="59003" y="14247"/>
                    </a:lnTo>
                    <a:lnTo>
                      <a:pt x="59141" y="14247"/>
                    </a:lnTo>
                    <a:lnTo>
                      <a:pt x="59141" y="14265"/>
                    </a:lnTo>
                    <a:lnTo>
                      <a:pt x="59216" y="14265"/>
                    </a:lnTo>
                    <a:lnTo>
                      <a:pt x="59216" y="14284"/>
                    </a:lnTo>
                    <a:lnTo>
                      <a:pt x="59299" y="14284"/>
                    </a:lnTo>
                    <a:lnTo>
                      <a:pt x="59299" y="14293"/>
                    </a:lnTo>
                    <a:lnTo>
                      <a:pt x="59392" y="14293"/>
                    </a:lnTo>
                    <a:lnTo>
                      <a:pt x="59392" y="14311"/>
                    </a:lnTo>
                    <a:lnTo>
                      <a:pt x="59447" y="14311"/>
                    </a:lnTo>
                    <a:lnTo>
                      <a:pt x="59447" y="14330"/>
                    </a:lnTo>
                    <a:lnTo>
                      <a:pt x="59493" y="14330"/>
                    </a:lnTo>
                    <a:lnTo>
                      <a:pt x="59493" y="14339"/>
                    </a:lnTo>
                    <a:lnTo>
                      <a:pt x="59558" y="14339"/>
                    </a:lnTo>
                    <a:lnTo>
                      <a:pt x="59558" y="14358"/>
                    </a:lnTo>
                    <a:lnTo>
                      <a:pt x="59623" y="14358"/>
                    </a:lnTo>
                    <a:lnTo>
                      <a:pt x="59623" y="14376"/>
                    </a:lnTo>
                    <a:lnTo>
                      <a:pt x="59669" y="14376"/>
                    </a:lnTo>
                    <a:lnTo>
                      <a:pt x="59669" y="14385"/>
                    </a:lnTo>
                    <a:lnTo>
                      <a:pt x="59716" y="14385"/>
                    </a:lnTo>
                    <a:lnTo>
                      <a:pt x="59716" y="14404"/>
                    </a:lnTo>
                    <a:lnTo>
                      <a:pt x="59762" y="14404"/>
                    </a:lnTo>
                    <a:lnTo>
                      <a:pt x="59762" y="14423"/>
                    </a:lnTo>
                    <a:lnTo>
                      <a:pt x="59808" y="14423"/>
                    </a:lnTo>
                    <a:lnTo>
                      <a:pt x="59808" y="14432"/>
                    </a:lnTo>
                    <a:lnTo>
                      <a:pt x="59855" y="14432"/>
                    </a:lnTo>
                    <a:lnTo>
                      <a:pt x="59855" y="14450"/>
                    </a:lnTo>
                    <a:lnTo>
                      <a:pt x="59901" y="14450"/>
                    </a:lnTo>
                    <a:lnTo>
                      <a:pt x="59901" y="14469"/>
                    </a:lnTo>
                    <a:lnTo>
                      <a:pt x="59929" y="14469"/>
                    </a:lnTo>
                    <a:lnTo>
                      <a:pt x="59929" y="14478"/>
                    </a:lnTo>
                    <a:lnTo>
                      <a:pt x="59975" y="14478"/>
                    </a:lnTo>
                    <a:lnTo>
                      <a:pt x="59975" y="14497"/>
                    </a:lnTo>
                    <a:lnTo>
                      <a:pt x="60003" y="14497"/>
                    </a:lnTo>
                    <a:lnTo>
                      <a:pt x="60003" y="14515"/>
                    </a:lnTo>
                    <a:lnTo>
                      <a:pt x="60049" y="14515"/>
                    </a:lnTo>
                    <a:lnTo>
                      <a:pt x="60049" y="14524"/>
                    </a:lnTo>
                    <a:lnTo>
                      <a:pt x="60086" y="14524"/>
                    </a:lnTo>
                    <a:lnTo>
                      <a:pt x="60086" y="14543"/>
                    </a:lnTo>
                    <a:lnTo>
                      <a:pt x="60114" y="14543"/>
                    </a:lnTo>
                    <a:lnTo>
                      <a:pt x="60114" y="14561"/>
                    </a:lnTo>
                    <a:lnTo>
                      <a:pt x="60142" y="14561"/>
                    </a:lnTo>
                    <a:lnTo>
                      <a:pt x="60142" y="14571"/>
                    </a:lnTo>
                    <a:lnTo>
                      <a:pt x="60179" y="14571"/>
                    </a:lnTo>
                    <a:lnTo>
                      <a:pt x="60179" y="14589"/>
                    </a:lnTo>
                    <a:lnTo>
                      <a:pt x="60207" y="14589"/>
                    </a:lnTo>
                    <a:lnTo>
                      <a:pt x="60207" y="14608"/>
                    </a:lnTo>
                    <a:lnTo>
                      <a:pt x="60234" y="14608"/>
                    </a:lnTo>
                    <a:lnTo>
                      <a:pt x="60234" y="14617"/>
                    </a:lnTo>
                    <a:lnTo>
                      <a:pt x="60271" y="14617"/>
                    </a:lnTo>
                    <a:lnTo>
                      <a:pt x="60271" y="14636"/>
                    </a:lnTo>
                    <a:lnTo>
                      <a:pt x="60299" y="14636"/>
                    </a:lnTo>
                    <a:lnTo>
                      <a:pt x="60299" y="14654"/>
                    </a:lnTo>
                    <a:lnTo>
                      <a:pt x="60327" y="14654"/>
                    </a:lnTo>
                    <a:lnTo>
                      <a:pt x="60327" y="14663"/>
                    </a:lnTo>
                    <a:lnTo>
                      <a:pt x="60364" y="14663"/>
                    </a:lnTo>
                    <a:lnTo>
                      <a:pt x="60364" y="14682"/>
                    </a:lnTo>
                    <a:lnTo>
                      <a:pt x="60392" y="14682"/>
                    </a:lnTo>
                    <a:lnTo>
                      <a:pt x="60392" y="14700"/>
                    </a:lnTo>
                    <a:lnTo>
                      <a:pt x="60410" y="14700"/>
                    </a:lnTo>
                    <a:lnTo>
                      <a:pt x="60410" y="14710"/>
                    </a:lnTo>
                    <a:lnTo>
                      <a:pt x="60438" y="14710"/>
                    </a:lnTo>
                    <a:lnTo>
                      <a:pt x="60438" y="14728"/>
                    </a:lnTo>
                    <a:lnTo>
                      <a:pt x="60466" y="14728"/>
                    </a:lnTo>
                    <a:lnTo>
                      <a:pt x="60466" y="14747"/>
                    </a:lnTo>
                    <a:lnTo>
                      <a:pt x="60503" y="14747"/>
                    </a:lnTo>
                    <a:lnTo>
                      <a:pt x="60503" y="14756"/>
                    </a:lnTo>
                    <a:lnTo>
                      <a:pt x="60512" y="14756"/>
                    </a:lnTo>
                    <a:lnTo>
                      <a:pt x="60512" y="14747"/>
                    </a:lnTo>
                    <a:lnTo>
                      <a:pt x="60531" y="14747"/>
                    </a:lnTo>
                    <a:lnTo>
                      <a:pt x="60531" y="14728"/>
                    </a:lnTo>
                    <a:lnTo>
                      <a:pt x="60549" y="14728"/>
                    </a:lnTo>
                    <a:lnTo>
                      <a:pt x="60549" y="14700"/>
                    </a:lnTo>
                    <a:lnTo>
                      <a:pt x="60559" y="14700"/>
                    </a:lnTo>
                    <a:lnTo>
                      <a:pt x="60559" y="14663"/>
                    </a:lnTo>
                    <a:lnTo>
                      <a:pt x="60577" y="14663"/>
                    </a:lnTo>
                    <a:lnTo>
                      <a:pt x="60577" y="14654"/>
                    </a:lnTo>
                    <a:lnTo>
                      <a:pt x="60596" y="14654"/>
                    </a:lnTo>
                    <a:lnTo>
                      <a:pt x="60596" y="14617"/>
                    </a:lnTo>
                    <a:lnTo>
                      <a:pt x="60605" y="14617"/>
                    </a:lnTo>
                    <a:lnTo>
                      <a:pt x="60605" y="14608"/>
                    </a:lnTo>
                    <a:lnTo>
                      <a:pt x="60623" y="14608"/>
                    </a:lnTo>
                    <a:lnTo>
                      <a:pt x="60623" y="14589"/>
                    </a:lnTo>
                    <a:lnTo>
                      <a:pt x="60642" y="14589"/>
                    </a:lnTo>
                    <a:lnTo>
                      <a:pt x="60642" y="14561"/>
                    </a:lnTo>
                    <a:lnTo>
                      <a:pt x="60651" y="14561"/>
                    </a:lnTo>
                    <a:lnTo>
                      <a:pt x="60651" y="14543"/>
                    </a:lnTo>
                    <a:lnTo>
                      <a:pt x="60670" y="14543"/>
                    </a:lnTo>
                    <a:lnTo>
                      <a:pt x="60670" y="14524"/>
                    </a:lnTo>
                    <a:lnTo>
                      <a:pt x="60688" y="14524"/>
                    </a:lnTo>
                    <a:lnTo>
                      <a:pt x="60688" y="14497"/>
                    </a:lnTo>
                    <a:lnTo>
                      <a:pt x="60698" y="14497"/>
                    </a:lnTo>
                    <a:lnTo>
                      <a:pt x="60698" y="14478"/>
                    </a:lnTo>
                    <a:lnTo>
                      <a:pt x="60716" y="14478"/>
                    </a:lnTo>
                    <a:lnTo>
                      <a:pt x="60716" y="14450"/>
                    </a:lnTo>
                    <a:lnTo>
                      <a:pt x="60735" y="14450"/>
                    </a:lnTo>
                    <a:lnTo>
                      <a:pt x="60735" y="14432"/>
                    </a:lnTo>
                    <a:lnTo>
                      <a:pt x="60744" y="14432"/>
                    </a:lnTo>
                    <a:lnTo>
                      <a:pt x="60744" y="14423"/>
                    </a:lnTo>
                    <a:lnTo>
                      <a:pt x="60762" y="14423"/>
                    </a:lnTo>
                    <a:lnTo>
                      <a:pt x="60762" y="14385"/>
                    </a:lnTo>
                    <a:lnTo>
                      <a:pt x="60781" y="14385"/>
                    </a:lnTo>
                    <a:lnTo>
                      <a:pt x="60781" y="14376"/>
                    </a:lnTo>
                    <a:lnTo>
                      <a:pt x="60790" y="14376"/>
                    </a:lnTo>
                    <a:lnTo>
                      <a:pt x="60790" y="14358"/>
                    </a:lnTo>
                    <a:lnTo>
                      <a:pt x="60809" y="14358"/>
                    </a:lnTo>
                    <a:lnTo>
                      <a:pt x="60809" y="14339"/>
                    </a:lnTo>
                    <a:lnTo>
                      <a:pt x="60827" y="14339"/>
                    </a:lnTo>
                    <a:lnTo>
                      <a:pt x="60827" y="14330"/>
                    </a:lnTo>
                    <a:lnTo>
                      <a:pt x="60837" y="14330"/>
                    </a:lnTo>
                    <a:lnTo>
                      <a:pt x="60837" y="14311"/>
                    </a:lnTo>
                    <a:lnTo>
                      <a:pt x="60855" y="14311"/>
                    </a:lnTo>
                    <a:lnTo>
                      <a:pt x="60855" y="14284"/>
                    </a:lnTo>
                    <a:lnTo>
                      <a:pt x="60874" y="14284"/>
                    </a:lnTo>
                    <a:lnTo>
                      <a:pt x="60874" y="14265"/>
                    </a:lnTo>
                    <a:lnTo>
                      <a:pt x="60883" y="14265"/>
                    </a:lnTo>
                    <a:lnTo>
                      <a:pt x="60883" y="14247"/>
                    </a:lnTo>
                    <a:lnTo>
                      <a:pt x="60901" y="14247"/>
                    </a:lnTo>
                    <a:lnTo>
                      <a:pt x="60901" y="14237"/>
                    </a:lnTo>
                    <a:lnTo>
                      <a:pt x="60920" y="14237"/>
                    </a:lnTo>
                    <a:lnTo>
                      <a:pt x="60920" y="14219"/>
                    </a:lnTo>
                    <a:lnTo>
                      <a:pt x="60929" y="14219"/>
                    </a:lnTo>
                    <a:lnTo>
                      <a:pt x="60929" y="14200"/>
                    </a:lnTo>
                    <a:lnTo>
                      <a:pt x="60948" y="14200"/>
                    </a:lnTo>
                    <a:lnTo>
                      <a:pt x="60948" y="14191"/>
                    </a:lnTo>
                    <a:lnTo>
                      <a:pt x="60966" y="14191"/>
                    </a:lnTo>
                    <a:lnTo>
                      <a:pt x="60966" y="14172"/>
                    </a:lnTo>
                    <a:lnTo>
                      <a:pt x="60975" y="14172"/>
                    </a:lnTo>
                    <a:lnTo>
                      <a:pt x="60975" y="14154"/>
                    </a:lnTo>
                    <a:lnTo>
                      <a:pt x="60994" y="14154"/>
                    </a:lnTo>
                    <a:lnTo>
                      <a:pt x="60994" y="14126"/>
                    </a:lnTo>
                    <a:lnTo>
                      <a:pt x="61012" y="14126"/>
                    </a:lnTo>
                    <a:lnTo>
                      <a:pt x="61012" y="14108"/>
                    </a:lnTo>
                    <a:lnTo>
                      <a:pt x="61022" y="14108"/>
                    </a:lnTo>
                    <a:lnTo>
                      <a:pt x="61022" y="14098"/>
                    </a:lnTo>
                    <a:lnTo>
                      <a:pt x="61040" y="14098"/>
                    </a:lnTo>
                    <a:lnTo>
                      <a:pt x="61040" y="14080"/>
                    </a:lnTo>
                    <a:lnTo>
                      <a:pt x="61059" y="14080"/>
                    </a:lnTo>
                    <a:lnTo>
                      <a:pt x="61059" y="14061"/>
                    </a:lnTo>
                    <a:lnTo>
                      <a:pt x="61068" y="14061"/>
                    </a:lnTo>
                    <a:lnTo>
                      <a:pt x="61068" y="14052"/>
                    </a:lnTo>
                    <a:lnTo>
                      <a:pt x="61087" y="14052"/>
                    </a:lnTo>
                    <a:lnTo>
                      <a:pt x="61087" y="14034"/>
                    </a:lnTo>
                    <a:lnTo>
                      <a:pt x="61105" y="14034"/>
                    </a:lnTo>
                    <a:lnTo>
                      <a:pt x="61105" y="14015"/>
                    </a:lnTo>
                    <a:lnTo>
                      <a:pt x="61114" y="14015"/>
                    </a:lnTo>
                    <a:lnTo>
                      <a:pt x="61114" y="14006"/>
                    </a:lnTo>
                    <a:lnTo>
                      <a:pt x="61133" y="14006"/>
                    </a:lnTo>
                    <a:lnTo>
                      <a:pt x="61133" y="13987"/>
                    </a:lnTo>
                    <a:lnTo>
                      <a:pt x="61151" y="13987"/>
                    </a:lnTo>
                    <a:lnTo>
                      <a:pt x="61151" y="13969"/>
                    </a:lnTo>
                    <a:lnTo>
                      <a:pt x="61161" y="13969"/>
                    </a:lnTo>
                    <a:lnTo>
                      <a:pt x="61161" y="13959"/>
                    </a:lnTo>
                    <a:lnTo>
                      <a:pt x="61198" y="13959"/>
                    </a:lnTo>
                    <a:lnTo>
                      <a:pt x="61198" y="13941"/>
                    </a:lnTo>
                    <a:lnTo>
                      <a:pt x="61207" y="13941"/>
                    </a:lnTo>
                    <a:lnTo>
                      <a:pt x="61207" y="13922"/>
                    </a:lnTo>
                    <a:lnTo>
                      <a:pt x="61226" y="13922"/>
                    </a:lnTo>
                    <a:lnTo>
                      <a:pt x="61226" y="13913"/>
                    </a:lnTo>
                    <a:lnTo>
                      <a:pt x="61244" y="13913"/>
                    </a:lnTo>
                    <a:lnTo>
                      <a:pt x="61244" y="13895"/>
                    </a:lnTo>
                    <a:lnTo>
                      <a:pt x="61253" y="13895"/>
                    </a:lnTo>
                    <a:lnTo>
                      <a:pt x="61253" y="13876"/>
                    </a:lnTo>
                    <a:lnTo>
                      <a:pt x="61272" y="13876"/>
                    </a:lnTo>
                    <a:lnTo>
                      <a:pt x="61272" y="13867"/>
                    </a:lnTo>
                    <a:lnTo>
                      <a:pt x="61300" y="13867"/>
                    </a:lnTo>
                    <a:lnTo>
                      <a:pt x="61300" y="13848"/>
                    </a:lnTo>
                    <a:lnTo>
                      <a:pt x="61318" y="13848"/>
                    </a:lnTo>
                    <a:lnTo>
                      <a:pt x="61318" y="13830"/>
                    </a:lnTo>
                    <a:lnTo>
                      <a:pt x="61337" y="13830"/>
                    </a:lnTo>
                    <a:lnTo>
                      <a:pt x="61337" y="13820"/>
                    </a:lnTo>
                    <a:lnTo>
                      <a:pt x="61346" y="13820"/>
                    </a:lnTo>
                    <a:lnTo>
                      <a:pt x="61346" y="13802"/>
                    </a:lnTo>
                    <a:lnTo>
                      <a:pt x="61364" y="13802"/>
                    </a:lnTo>
                    <a:lnTo>
                      <a:pt x="61364" y="13783"/>
                    </a:lnTo>
                    <a:lnTo>
                      <a:pt x="61383" y="13783"/>
                    </a:lnTo>
                    <a:lnTo>
                      <a:pt x="61383" y="13774"/>
                    </a:lnTo>
                    <a:lnTo>
                      <a:pt x="61411" y="13774"/>
                    </a:lnTo>
                    <a:lnTo>
                      <a:pt x="61411" y="13756"/>
                    </a:lnTo>
                    <a:lnTo>
                      <a:pt x="61429" y="13756"/>
                    </a:lnTo>
                    <a:lnTo>
                      <a:pt x="61429" y="13737"/>
                    </a:lnTo>
                    <a:lnTo>
                      <a:pt x="61439" y="13737"/>
                    </a:lnTo>
                    <a:lnTo>
                      <a:pt x="61439" y="13728"/>
                    </a:lnTo>
                    <a:lnTo>
                      <a:pt x="61457" y="13728"/>
                    </a:lnTo>
                    <a:lnTo>
                      <a:pt x="61457" y="13709"/>
                    </a:lnTo>
                    <a:lnTo>
                      <a:pt x="61485" y="13709"/>
                    </a:lnTo>
                    <a:lnTo>
                      <a:pt x="61485" y="13691"/>
                    </a:lnTo>
                    <a:lnTo>
                      <a:pt x="61503" y="13691"/>
                    </a:lnTo>
                    <a:lnTo>
                      <a:pt x="61503" y="13682"/>
                    </a:lnTo>
                    <a:lnTo>
                      <a:pt x="61522" y="13682"/>
                    </a:lnTo>
                    <a:lnTo>
                      <a:pt x="61522" y="13663"/>
                    </a:lnTo>
                    <a:lnTo>
                      <a:pt x="61550" y="13663"/>
                    </a:lnTo>
                    <a:lnTo>
                      <a:pt x="61550" y="13644"/>
                    </a:lnTo>
                    <a:lnTo>
                      <a:pt x="61568" y="13644"/>
                    </a:lnTo>
                    <a:lnTo>
                      <a:pt x="61568" y="13635"/>
                    </a:lnTo>
                    <a:lnTo>
                      <a:pt x="61596" y="13635"/>
                    </a:lnTo>
                    <a:lnTo>
                      <a:pt x="61596" y="13617"/>
                    </a:lnTo>
                    <a:lnTo>
                      <a:pt x="61615" y="13617"/>
                    </a:lnTo>
                    <a:lnTo>
                      <a:pt x="61615" y="13598"/>
                    </a:lnTo>
                    <a:lnTo>
                      <a:pt x="61642" y="13598"/>
                    </a:lnTo>
                    <a:lnTo>
                      <a:pt x="61642" y="13589"/>
                    </a:lnTo>
                    <a:lnTo>
                      <a:pt x="61661" y="13589"/>
                    </a:lnTo>
                    <a:lnTo>
                      <a:pt x="61661" y="13570"/>
                    </a:lnTo>
                    <a:lnTo>
                      <a:pt x="61689" y="13570"/>
                    </a:lnTo>
                    <a:lnTo>
                      <a:pt x="61689" y="13552"/>
                    </a:lnTo>
                    <a:lnTo>
                      <a:pt x="61707" y="13552"/>
                    </a:lnTo>
                    <a:lnTo>
                      <a:pt x="61707" y="13543"/>
                    </a:lnTo>
                    <a:lnTo>
                      <a:pt x="61716" y="13543"/>
                    </a:lnTo>
                    <a:lnTo>
                      <a:pt x="61716" y="13524"/>
                    </a:lnTo>
                    <a:lnTo>
                      <a:pt x="61753" y="13524"/>
                    </a:lnTo>
                    <a:lnTo>
                      <a:pt x="61753" y="13506"/>
                    </a:lnTo>
                    <a:lnTo>
                      <a:pt x="61781" y="13506"/>
                    </a:lnTo>
                    <a:lnTo>
                      <a:pt x="61781" y="13496"/>
                    </a:lnTo>
                    <a:lnTo>
                      <a:pt x="61800" y="13496"/>
                    </a:lnTo>
                    <a:lnTo>
                      <a:pt x="61800" y="13478"/>
                    </a:lnTo>
                    <a:lnTo>
                      <a:pt x="61828" y="13478"/>
                    </a:lnTo>
                    <a:lnTo>
                      <a:pt x="61828" y="13459"/>
                    </a:lnTo>
                    <a:lnTo>
                      <a:pt x="61855" y="13459"/>
                    </a:lnTo>
                    <a:lnTo>
                      <a:pt x="61855" y="13450"/>
                    </a:lnTo>
                    <a:lnTo>
                      <a:pt x="61892" y="13450"/>
                    </a:lnTo>
                    <a:lnTo>
                      <a:pt x="61892" y="13431"/>
                    </a:lnTo>
                    <a:lnTo>
                      <a:pt x="61902" y="13431"/>
                    </a:lnTo>
                    <a:lnTo>
                      <a:pt x="61902" y="13413"/>
                    </a:lnTo>
                    <a:lnTo>
                      <a:pt x="61939" y="13413"/>
                    </a:lnTo>
                    <a:lnTo>
                      <a:pt x="61939" y="13404"/>
                    </a:lnTo>
                    <a:lnTo>
                      <a:pt x="61967" y="13404"/>
                    </a:lnTo>
                    <a:lnTo>
                      <a:pt x="61967" y="13385"/>
                    </a:lnTo>
                    <a:lnTo>
                      <a:pt x="61994" y="13385"/>
                    </a:lnTo>
                    <a:lnTo>
                      <a:pt x="61994" y="13367"/>
                    </a:lnTo>
                    <a:lnTo>
                      <a:pt x="62031" y="13367"/>
                    </a:lnTo>
                    <a:lnTo>
                      <a:pt x="62031" y="13357"/>
                    </a:lnTo>
                    <a:lnTo>
                      <a:pt x="62059" y="13357"/>
                    </a:lnTo>
                    <a:lnTo>
                      <a:pt x="62059" y="13339"/>
                    </a:lnTo>
                    <a:lnTo>
                      <a:pt x="62087" y="13339"/>
                    </a:lnTo>
                    <a:lnTo>
                      <a:pt x="62087" y="13320"/>
                    </a:lnTo>
                    <a:lnTo>
                      <a:pt x="62124" y="13320"/>
                    </a:lnTo>
                    <a:lnTo>
                      <a:pt x="62124" y="13311"/>
                    </a:lnTo>
                    <a:lnTo>
                      <a:pt x="62152" y="13311"/>
                    </a:lnTo>
                    <a:lnTo>
                      <a:pt x="62152" y="13293"/>
                    </a:lnTo>
                    <a:lnTo>
                      <a:pt x="62198" y="13293"/>
                    </a:lnTo>
                    <a:lnTo>
                      <a:pt x="62198" y="13274"/>
                    </a:lnTo>
                    <a:lnTo>
                      <a:pt x="62226" y="13274"/>
                    </a:lnTo>
                    <a:lnTo>
                      <a:pt x="62226" y="13265"/>
                    </a:lnTo>
                    <a:lnTo>
                      <a:pt x="62272" y="13265"/>
                    </a:lnTo>
                    <a:lnTo>
                      <a:pt x="62272" y="13246"/>
                    </a:lnTo>
                    <a:lnTo>
                      <a:pt x="62309" y="13246"/>
                    </a:lnTo>
                    <a:lnTo>
                      <a:pt x="62309" y="13228"/>
                    </a:lnTo>
                    <a:lnTo>
                      <a:pt x="62356" y="13228"/>
                    </a:lnTo>
                    <a:lnTo>
                      <a:pt x="62356" y="13218"/>
                    </a:lnTo>
                    <a:lnTo>
                      <a:pt x="62383" y="13218"/>
                    </a:lnTo>
                    <a:lnTo>
                      <a:pt x="62383" y="13200"/>
                    </a:lnTo>
                    <a:lnTo>
                      <a:pt x="62430" y="13200"/>
                    </a:lnTo>
                    <a:lnTo>
                      <a:pt x="62430" y="13181"/>
                    </a:lnTo>
                    <a:lnTo>
                      <a:pt x="62457" y="13181"/>
                    </a:lnTo>
                    <a:lnTo>
                      <a:pt x="62457" y="13172"/>
                    </a:lnTo>
                    <a:lnTo>
                      <a:pt x="62504" y="13172"/>
                    </a:lnTo>
                    <a:lnTo>
                      <a:pt x="62504" y="13154"/>
                    </a:lnTo>
                    <a:lnTo>
                      <a:pt x="62550" y="13154"/>
                    </a:lnTo>
                    <a:lnTo>
                      <a:pt x="62550" y="13135"/>
                    </a:lnTo>
                    <a:lnTo>
                      <a:pt x="62615" y="13135"/>
                    </a:lnTo>
                    <a:lnTo>
                      <a:pt x="62615" y="13126"/>
                    </a:lnTo>
                    <a:lnTo>
                      <a:pt x="62661" y="13126"/>
                    </a:lnTo>
                    <a:lnTo>
                      <a:pt x="62661" y="13107"/>
                    </a:lnTo>
                    <a:lnTo>
                      <a:pt x="62708" y="13107"/>
                    </a:lnTo>
                    <a:lnTo>
                      <a:pt x="62708" y="13089"/>
                    </a:lnTo>
                    <a:lnTo>
                      <a:pt x="62772" y="13089"/>
                    </a:lnTo>
                    <a:lnTo>
                      <a:pt x="62772" y="13079"/>
                    </a:lnTo>
                    <a:lnTo>
                      <a:pt x="62819" y="13079"/>
                    </a:lnTo>
                    <a:lnTo>
                      <a:pt x="62819" y="13061"/>
                    </a:lnTo>
                    <a:lnTo>
                      <a:pt x="62874" y="13061"/>
                    </a:lnTo>
                    <a:lnTo>
                      <a:pt x="62874" y="13042"/>
                    </a:lnTo>
                    <a:lnTo>
                      <a:pt x="62967" y="13042"/>
                    </a:lnTo>
                    <a:lnTo>
                      <a:pt x="62967" y="13033"/>
                    </a:lnTo>
                    <a:lnTo>
                      <a:pt x="63050" y="13033"/>
                    </a:lnTo>
                    <a:lnTo>
                      <a:pt x="63050" y="13015"/>
                    </a:lnTo>
                    <a:lnTo>
                      <a:pt x="63124" y="13015"/>
                    </a:lnTo>
                    <a:lnTo>
                      <a:pt x="63124" y="12996"/>
                    </a:lnTo>
                    <a:lnTo>
                      <a:pt x="63198" y="12996"/>
                    </a:lnTo>
                    <a:lnTo>
                      <a:pt x="63198" y="12987"/>
                    </a:lnTo>
                    <a:lnTo>
                      <a:pt x="63356" y="12987"/>
                    </a:lnTo>
                    <a:lnTo>
                      <a:pt x="63356" y="12968"/>
                    </a:lnTo>
                    <a:lnTo>
                      <a:pt x="63513" y="12968"/>
                    </a:lnTo>
                    <a:lnTo>
                      <a:pt x="63513" y="12950"/>
                    </a:lnTo>
                    <a:lnTo>
                      <a:pt x="64051" y="12950"/>
                    </a:lnTo>
                    <a:lnTo>
                      <a:pt x="64051" y="12968"/>
                    </a:lnTo>
                    <a:lnTo>
                      <a:pt x="64236" y="12968"/>
                    </a:lnTo>
                    <a:lnTo>
                      <a:pt x="64236" y="12987"/>
                    </a:lnTo>
                    <a:lnTo>
                      <a:pt x="64356" y="12987"/>
                    </a:lnTo>
                    <a:lnTo>
                      <a:pt x="64356" y="12996"/>
                    </a:lnTo>
                    <a:lnTo>
                      <a:pt x="64449" y="12996"/>
                    </a:lnTo>
                    <a:lnTo>
                      <a:pt x="64449" y="13015"/>
                    </a:lnTo>
                    <a:lnTo>
                      <a:pt x="64542" y="13015"/>
                    </a:lnTo>
                    <a:lnTo>
                      <a:pt x="64542" y="13033"/>
                    </a:lnTo>
                    <a:lnTo>
                      <a:pt x="64634" y="13033"/>
                    </a:lnTo>
                    <a:lnTo>
                      <a:pt x="64634" y="13042"/>
                    </a:lnTo>
                    <a:lnTo>
                      <a:pt x="64699" y="13042"/>
                    </a:lnTo>
                    <a:lnTo>
                      <a:pt x="64699" y="13061"/>
                    </a:lnTo>
                    <a:lnTo>
                      <a:pt x="64764" y="13061"/>
                    </a:lnTo>
                    <a:lnTo>
                      <a:pt x="64764" y="13079"/>
                    </a:lnTo>
                    <a:lnTo>
                      <a:pt x="64810" y="13079"/>
                    </a:lnTo>
                    <a:lnTo>
                      <a:pt x="64810" y="13089"/>
                    </a:lnTo>
                    <a:lnTo>
                      <a:pt x="64866" y="13089"/>
                    </a:lnTo>
                    <a:lnTo>
                      <a:pt x="64866" y="13107"/>
                    </a:lnTo>
                    <a:lnTo>
                      <a:pt x="64931" y="13107"/>
                    </a:lnTo>
                    <a:lnTo>
                      <a:pt x="64931" y="13126"/>
                    </a:lnTo>
                    <a:lnTo>
                      <a:pt x="64977" y="13126"/>
                    </a:lnTo>
                    <a:lnTo>
                      <a:pt x="64977" y="13135"/>
                    </a:lnTo>
                    <a:lnTo>
                      <a:pt x="65023" y="13135"/>
                    </a:lnTo>
                    <a:lnTo>
                      <a:pt x="65023" y="13154"/>
                    </a:lnTo>
                    <a:lnTo>
                      <a:pt x="65069" y="13154"/>
                    </a:lnTo>
                    <a:lnTo>
                      <a:pt x="65069" y="13172"/>
                    </a:lnTo>
                    <a:lnTo>
                      <a:pt x="65116" y="13172"/>
                    </a:lnTo>
                    <a:lnTo>
                      <a:pt x="65116" y="13181"/>
                    </a:lnTo>
                    <a:lnTo>
                      <a:pt x="65144" y="13181"/>
                    </a:lnTo>
                    <a:lnTo>
                      <a:pt x="65144" y="13200"/>
                    </a:lnTo>
                    <a:lnTo>
                      <a:pt x="65190" y="13200"/>
                    </a:lnTo>
                    <a:lnTo>
                      <a:pt x="65190" y="13218"/>
                    </a:lnTo>
                    <a:lnTo>
                      <a:pt x="65236" y="13218"/>
                    </a:lnTo>
                    <a:lnTo>
                      <a:pt x="65236" y="13228"/>
                    </a:lnTo>
                    <a:lnTo>
                      <a:pt x="65273" y="13228"/>
                    </a:lnTo>
                    <a:lnTo>
                      <a:pt x="65273" y="13246"/>
                    </a:lnTo>
                    <a:lnTo>
                      <a:pt x="65301" y="13246"/>
                    </a:lnTo>
                    <a:lnTo>
                      <a:pt x="65301" y="13265"/>
                    </a:lnTo>
                    <a:lnTo>
                      <a:pt x="65329" y="13265"/>
                    </a:lnTo>
                    <a:lnTo>
                      <a:pt x="65329" y="13274"/>
                    </a:lnTo>
                    <a:lnTo>
                      <a:pt x="65375" y="13274"/>
                    </a:lnTo>
                    <a:lnTo>
                      <a:pt x="65375" y="13293"/>
                    </a:lnTo>
                    <a:lnTo>
                      <a:pt x="65412" y="13293"/>
                    </a:lnTo>
                    <a:lnTo>
                      <a:pt x="65412" y="13311"/>
                    </a:lnTo>
                    <a:lnTo>
                      <a:pt x="65440" y="13311"/>
                    </a:lnTo>
                    <a:lnTo>
                      <a:pt x="65440" y="13320"/>
                    </a:lnTo>
                    <a:lnTo>
                      <a:pt x="65468" y="13320"/>
                    </a:lnTo>
                    <a:lnTo>
                      <a:pt x="65468" y="13339"/>
                    </a:lnTo>
                    <a:lnTo>
                      <a:pt x="65514" y="13339"/>
                    </a:lnTo>
                    <a:lnTo>
                      <a:pt x="65514" y="13357"/>
                    </a:lnTo>
                    <a:lnTo>
                      <a:pt x="65533" y="13357"/>
                    </a:lnTo>
                    <a:lnTo>
                      <a:pt x="65533" y="13367"/>
                    </a:lnTo>
                    <a:lnTo>
                      <a:pt x="65560" y="13367"/>
                    </a:lnTo>
                    <a:lnTo>
                      <a:pt x="65560" y="13385"/>
                    </a:lnTo>
                    <a:lnTo>
                      <a:pt x="65597" y="13385"/>
                    </a:lnTo>
                    <a:lnTo>
                      <a:pt x="65597" y="13404"/>
                    </a:lnTo>
                    <a:lnTo>
                      <a:pt x="65625" y="13404"/>
                    </a:lnTo>
                    <a:lnTo>
                      <a:pt x="65625" y="13413"/>
                    </a:lnTo>
                    <a:lnTo>
                      <a:pt x="65653" y="13413"/>
                    </a:lnTo>
                    <a:lnTo>
                      <a:pt x="65653" y="13431"/>
                    </a:lnTo>
                    <a:lnTo>
                      <a:pt x="65690" y="13431"/>
                    </a:lnTo>
                    <a:lnTo>
                      <a:pt x="65690" y="13450"/>
                    </a:lnTo>
                    <a:lnTo>
                      <a:pt x="65718" y="13450"/>
                    </a:lnTo>
                    <a:lnTo>
                      <a:pt x="65718" y="13459"/>
                    </a:lnTo>
                    <a:lnTo>
                      <a:pt x="65746" y="13459"/>
                    </a:lnTo>
                    <a:lnTo>
                      <a:pt x="65746" y="13478"/>
                    </a:lnTo>
                    <a:lnTo>
                      <a:pt x="65764" y="13478"/>
                    </a:lnTo>
                    <a:lnTo>
                      <a:pt x="65764" y="13496"/>
                    </a:lnTo>
                    <a:lnTo>
                      <a:pt x="65792" y="13496"/>
                    </a:lnTo>
                    <a:lnTo>
                      <a:pt x="65792" y="13506"/>
                    </a:lnTo>
                    <a:lnTo>
                      <a:pt x="65810" y="13506"/>
                    </a:lnTo>
                    <a:lnTo>
                      <a:pt x="65810" y="13524"/>
                    </a:lnTo>
                    <a:lnTo>
                      <a:pt x="65838" y="13524"/>
                    </a:lnTo>
                    <a:lnTo>
                      <a:pt x="65838" y="13543"/>
                    </a:lnTo>
                    <a:lnTo>
                      <a:pt x="65875" y="13543"/>
                    </a:lnTo>
                    <a:lnTo>
                      <a:pt x="65875" y="13552"/>
                    </a:lnTo>
                    <a:lnTo>
                      <a:pt x="65885" y="13552"/>
                    </a:lnTo>
                    <a:lnTo>
                      <a:pt x="65885" y="13570"/>
                    </a:lnTo>
                    <a:lnTo>
                      <a:pt x="65922" y="13570"/>
                    </a:lnTo>
                    <a:lnTo>
                      <a:pt x="65922" y="13589"/>
                    </a:lnTo>
                    <a:lnTo>
                      <a:pt x="65931" y="13589"/>
                    </a:lnTo>
                    <a:lnTo>
                      <a:pt x="65931" y="13598"/>
                    </a:lnTo>
                    <a:lnTo>
                      <a:pt x="65968" y="13598"/>
                    </a:lnTo>
                    <a:lnTo>
                      <a:pt x="65968" y="13617"/>
                    </a:lnTo>
                    <a:lnTo>
                      <a:pt x="65977" y="13617"/>
                    </a:lnTo>
                    <a:lnTo>
                      <a:pt x="65977" y="13635"/>
                    </a:lnTo>
                    <a:lnTo>
                      <a:pt x="66014" y="13635"/>
                    </a:lnTo>
                    <a:lnTo>
                      <a:pt x="66014" y="13644"/>
                    </a:lnTo>
                    <a:lnTo>
                      <a:pt x="66024" y="13644"/>
                    </a:lnTo>
                    <a:lnTo>
                      <a:pt x="66024" y="13663"/>
                    </a:lnTo>
                    <a:lnTo>
                      <a:pt x="66042" y="13663"/>
                    </a:lnTo>
                    <a:lnTo>
                      <a:pt x="66042" y="13682"/>
                    </a:lnTo>
                    <a:lnTo>
                      <a:pt x="66070" y="13682"/>
                    </a:lnTo>
                    <a:lnTo>
                      <a:pt x="66070" y="13691"/>
                    </a:lnTo>
                    <a:lnTo>
                      <a:pt x="66088" y="13691"/>
                    </a:lnTo>
                    <a:lnTo>
                      <a:pt x="66088" y="13709"/>
                    </a:lnTo>
                    <a:lnTo>
                      <a:pt x="66116" y="13709"/>
                    </a:lnTo>
                    <a:lnTo>
                      <a:pt x="66116" y="13728"/>
                    </a:lnTo>
                    <a:lnTo>
                      <a:pt x="66135" y="13728"/>
                    </a:lnTo>
                    <a:lnTo>
                      <a:pt x="66135" y="13737"/>
                    </a:lnTo>
                    <a:lnTo>
                      <a:pt x="66153" y="13737"/>
                    </a:lnTo>
                    <a:lnTo>
                      <a:pt x="66153" y="13756"/>
                    </a:lnTo>
                    <a:lnTo>
                      <a:pt x="66181" y="13756"/>
                    </a:lnTo>
                    <a:lnTo>
                      <a:pt x="66181" y="13774"/>
                    </a:lnTo>
                    <a:lnTo>
                      <a:pt x="66200" y="13774"/>
                    </a:lnTo>
                    <a:lnTo>
                      <a:pt x="66200" y="13783"/>
                    </a:lnTo>
                    <a:lnTo>
                      <a:pt x="66209" y="13783"/>
                    </a:lnTo>
                    <a:lnTo>
                      <a:pt x="66209" y="13802"/>
                    </a:lnTo>
                    <a:lnTo>
                      <a:pt x="66227" y="13802"/>
                    </a:lnTo>
                    <a:lnTo>
                      <a:pt x="66227" y="13820"/>
                    </a:lnTo>
                    <a:lnTo>
                      <a:pt x="66255" y="13820"/>
                    </a:lnTo>
                    <a:lnTo>
                      <a:pt x="66255" y="13830"/>
                    </a:lnTo>
                    <a:lnTo>
                      <a:pt x="66274" y="13830"/>
                    </a:lnTo>
                    <a:lnTo>
                      <a:pt x="66274" y="13848"/>
                    </a:lnTo>
                    <a:lnTo>
                      <a:pt x="66292" y="13848"/>
                    </a:lnTo>
                    <a:lnTo>
                      <a:pt x="66292" y="13867"/>
                    </a:lnTo>
                    <a:lnTo>
                      <a:pt x="66301" y="13867"/>
                    </a:lnTo>
                    <a:lnTo>
                      <a:pt x="66301" y="13876"/>
                    </a:lnTo>
                    <a:lnTo>
                      <a:pt x="66320" y="13876"/>
                    </a:lnTo>
                    <a:lnTo>
                      <a:pt x="66320" y="13895"/>
                    </a:lnTo>
                    <a:lnTo>
                      <a:pt x="66338" y="13895"/>
                    </a:lnTo>
                    <a:lnTo>
                      <a:pt x="66338" y="13913"/>
                    </a:lnTo>
                    <a:lnTo>
                      <a:pt x="66366" y="13913"/>
                    </a:lnTo>
                    <a:lnTo>
                      <a:pt x="66366" y="13922"/>
                    </a:lnTo>
                    <a:lnTo>
                      <a:pt x="66385" y="13922"/>
                    </a:lnTo>
                    <a:lnTo>
                      <a:pt x="66385" y="13941"/>
                    </a:lnTo>
                    <a:lnTo>
                      <a:pt x="66394" y="13941"/>
                    </a:lnTo>
                    <a:lnTo>
                      <a:pt x="66394" y="13959"/>
                    </a:lnTo>
                    <a:lnTo>
                      <a:pt x="66413" y="13959"/>
                    </a:lnTo>
                    <a:lnTo>
                      <a:pt x="66413" y="13969"/>
                    </a:lnTo>
                    <a:lnTo>
                      <a:pt x="66431" y="13969"/>
                    </a:lnTo>
                    <a:lnTo>
                      <a:pt x="66431" y="13987"/>
                    </a:lnTo>
                    <a:lnTo>
                      <a:pt x="66440" y="13987"/>
                    </a:lnTo>
                    <a:lnTo>
                      <a:pt x="66440" y="14006"/>
                    </a:lnTo>
                    <a:lnTo>
                      <a:pt x="66459" y="14006"/>
                    </a:lnTo>
                    <a:lnTo>
                      <a:pt x="66459" y="14015"/>
                    </a:lnTo>
                    <a:lnTo>
                      <a:pt x="66477" y="14015"/>
                    </a:lnTo>
                    <a:lnTo>
                      <a:pt x="66477" y="14034"/>
                    </a:lnTo>
                    <a:lnTo>
                      <a:pt x="66487" y="14034"/>
                    </a:lnTo>
                    <a:lnTo>
                      <a:pt x="66487" y="14052"/>
                    </a:lnTo>
                    <a:lnTo>
                      <a:pt x="66505" y="14052"/>
                    </a:lnTo>
                    <a:lnTo>
                      <a:pt x="66505" y="14061"/>
                    </a:lnTo>
                    <a:lnTo>
                      <a:pt x="66524" y="14061"/>
                    </a:lnTo>
                    <a:lnTo>
                      <a:pt x="66524" y="14080"/>
                    </a:lnTo>
                    <a:lnTo>
                      <a:pt x="66533" y="14080"/>
                    </a:lnTo>
                    <a:lnTo>
                      <a:pt x="66533" y="14098"/>
                    </a:lnTo>
                    <a:lnTo>
                      <a:pt x="66552" y="14098"/>
                    </a:lnTo>
                    <a:lnTo>
                      <a:pt x="66552" y="14108"/>
                    </a:lnTo>
                    <a:lnTo>
                      <a:pt x="66570" y="14108"/>
                    </a:lnTo>
                    <a:lnTo>
                      <a:pt x="66570" y="14126"/>
                    </a:lnTo>
                    <a:lnTo>
                      <a:pt x="66579" y="14126"/>
                    </a:lnTo>
                    <a:lnTo>
                      <a:pt x="66579" y="14145"/>
                    </a:lnTo>
                    <a:lnTo>
                      <a:pt x="66598" y="14145"/>
                    </a:lnTo>
                    <a:lnTo>
                      <a:pt x="66598" y="14154"/>
                    </a:lnTo>
                    <a:lnTo>
                      <a:pt x="66616" y="14154"/>
                    </a:lnTo>
                    <a:lnTo>
                      <a:pt x="66616" y="14172"/>
                    </a:lnTo>
                    <a:lnTo>
                      <a:pt x="66626" y="14172"/>
                    </a:lnTo>
                    <a:lnTo>
                      <a:pt x="66626" y="14191"/>
                    </a:lnTo>
                    <a:lnTo>
                      <a:pt x="66644" y="14191"/>
                    </a:lnTo>
                    <a:lnTo>
                      <a:pt x="66644" y="14200"/>
                    </a:lnTo>
                    <a:lnTo>
                      <a:pt x="66663" y="14200"/>
                    </a:lnTo>
                    <a:lnTo>
                      <a:pt x="66663" y="14219"/>
                    </a:lnTo>
                    <a:lnTo>
                      <a:pt x="66672" y="14219"/>
                    </a:lnTo>
                    <a:lnTo>
                      <a:pt x="66672" y="14237"/>
                    </a:lnTo>
                    <a:lnTo>
                      <a:pt x="66690" y="14237"/>
                    </a:lnTo>
                    <a:lnTo>
                      <a:pt x="66690" y="14265"/>
                    </a:lnTo>
                    <a:lnTo>
                      <a:pt x="66709" y="14265"/>
                    </a:lnTo>
                    <a:lnTo>
                      <a:pt x="66709" y="14284"/>
                    </a:lnTo>
                    <a:lnTo>
                      <a:pt x="66718" y="14284"/>
                    </a:lnTo>
                    <a:lnTo>
                      <a:pt x="66718" y="14293"/>
                    </a:lnTo>
                    <a:lnTo>
                      <a:pt x="66737" y="14293"/>
                    </a:lnTo>
                    <a:lnTo>
                      <a:pt x="66737" y="14311"/>
                    </a:lnTo>
                    <a:lnTo>
                      <a:pt x="66755" y="14311"/>
                    </a:lnTo>
                    <a:lnTo>
                      <a:pt x="66755" y="14330"/>
                    </a:lnTo>
                    <a:lnTo>
                      <a:pt x="66765" y="14330"/>
                    </a:lnTo>
                    <a:lnTo>
                      <a:pt x="66765" y="14339"/>
                    </a:lnTo>
                    <a:lnTo>
                      <a:pt x="66783" y="14339"/>
                    </a:lnTo>
                    <a:lnTo>
                      <a:pt x="66783" y="14358"/>
                    </a:lnTo>
                    <a:lnTo>
                      <a:pt x="66802" y="14358"/>
                    </a:lnTo>
                    <a:lnTo>
                      <a:pt x="66802" y="14385"/>
                    </a:lnTo>
                    <a:lnTo>
                      <a:pt x="66811" y="14385"/>
                    </a:lnTo>
                    <a:lnTo>
                      <a:pt x="66811" y="14404"/>
                    </a:lnTo>
                    <a:lnTo>
                      <a:pt x="66829" y="14404"/>
                    </a:lnTo>
                    <a:lnTo>
                      <a:pt x="66829" y="14423"/>
                    </a:lnTo>
                    <a:lnTo>
                      <a:pt x="66848" y="14423"/>
                    </a:lnTo>
                    <a:lnTo>
                      <a:pt x="66848" y="14450"/>
                    </a:lnTo>
                    <a:lnTo>
                      <a:pt x="66857" y="14450"/>
                    </a:lnTo>
                    <a:lnTo>
                      <a:pt x="66857" y="14469"/>
                    </a:lnTo>
                    <a:lnTo>
                      <a:pt x="66876" y="14469"/>
                    </a:lnTo>
                    <a:lnTo>
                      <a:pt x="66876" y="14478"/>
                    </a:lnTo>
                    <a:lnTo>
                      <a:pt x="66894" y="14478"/>
                    </a:lnTo>
                    <a:lnTo>
                      <a:pt x="66894" y="14515"/>
                    </a:lnTo>
                    <a:lnTo>
                      <a:pt x="66903" y="14515"/>
                    </a:lnTo>
                    <a:lnTo>
                      <a:pt x="66903" y="14524"/>
                    </a:lnTo>
                    <a:lnTo>
                      <a:pt x="66922" y="14524"/>
                    </a:lnTo>
                    <a:lnTo>
                      <a:pt x="66922" y="14543"/>
                    </a:lnTo>
                    <a:lnTo>
                      <a:pt x="66941" y="14543"/>
                    </a:lnTo>
                    <a:lnTo>
                      <a:pt x="66941" y="14571"/>
                    </a:lnTo>
                    <a:lnTo>
                      <a:pt x="66950" y="14571"/>
                    </a:lnTo>
                    <a:lnTo>
                      <a:pt x="66950" y="14589"/>
                    </a:lnTo>
                    <a:lnTo>
                      <a:pt x="66968" y="14589"/>
                    </a:lnTo>
                    <a:lnTo>
                      <a:pt x="66968" y="14608"/>
                    </a:lnTo>
                    <a:lnTo>
                      <a:pt x="66987" y="14608"/>
                    </a:lnTo>
                    <a:lnTo>
                      <a:pt x="66987" y="14636"/>
                    </a:lnTo>
                    <a:lnTo>
                      <a:pt x="66996" y="14636"/>
                    </a:lnTo>
                    <a:lnTo>
                      <a:pt x="66996" y="14663"/>
                    </a:lnTo>
                    <a:lnTo>
                      <a:pt x="67015" y="14663"/>
                    </a:lnTo>
                    <a:lnTo>
                      <a:pt x="67015" y="14682"/>
                    </a:lnTo>
                    <a:lnTo>
                      <a:pt x="67033" y="14682"/>
                    </a:lnTo>
                    <a:lnTo>
                      <a:pt x="67033" y="14710"/>
                    </a:lnTo>
                    <a:lnTo>
                      <a:pt x="67042" y="14710"/>
                    </a:lnTo>
                    <a:lnTo>
                      <a:pt x="67042" y="14728"/>
                    </a:lnTo>
                    <a:lnTo>
                      <a:pt x="67061" y="14728"/>
                    </a:lnTo>
                    <a:lnTo>
                      <a:pt x="67061" y="14756"/>
                    </a:lnTo>
                    <a:lnTo>
                      <a:pt x="67079" y="14756"/>
                    </a:lnTo>
                    <a:lnTo>
                      <a:pt x="67079" y="14775"/>
                    </a:lnTo>
                    <a:lnTo>
                      <a:pt x="67089" y="14775"/>
                    </a:lnTo>
                    <a:lnTo>
                      <a:pt x="67089" y="14802"/>
                    </a:lnTo>
                    <a:lnTo>
                      <a:pt x="67107" y="14802"/>
                    </a:lnTo>
                    <a:lnTo>
                      <a:pt x="67107" y="14839"/>
                    </a:lnTo>
                    <a:lnTo>
                      <a:pt x="67126" y="14839"/>
                    </a:lnTo>
                    <a:lnTo>
                      <a:pt x="67126" y="14849"/>
                    </a:lnTo>
                    <a:lnTo>
                      <a:pt x="67135" y="14849"/>
                    </a:lnTo>
                    <a:lnTo>
                      <a:pt x="67135" y="14886"/>
                    </a:lnTo>
                    <a:lnTo>
                      <a:pt x="67154" y="14886"/>
                    </a:lnTo>
                    <a:lnTo>
                      <a:pt x="67154" y="14913"/>
                    </a:lnTo>
                    <a:lnTo>
                      <a:pt x="67172" y="14913"/>
                    </a:lnTo>
                    <a:lnTo>
                      <a:pt x="67172" y="14941"/>
                    </a:lnTo>
                    <a:lnTo>
                      <a:pt x="67181" y="14941"/>
                    </a:lnTo>
                    <a:lnTo>
                      <a:pt x="67181" y="14978"/>
                    </a:lnTo>
                    <a:lnTo>
                      <a:pt x="67200" y="14978"/>
                    </a:lnTo>
                    <a:lnTo>
                      <a:pt x="67200" y="15006"/>
                    </a:lnTo>
                    <a:lnTo>
                      <a:pt x="67218" y="15006"/>
                    </a:lnTo>
                    <a:lnTo>
                      <a:pt x="67218" y="15034"/>
                    </a:lnTo>
                    <a:lnTo>
                      <a:pt x="67228" y="15034"/>
                    </a:lnTo>
                    <a:lnTo>
                      <a:pt x="67228" y="15052"/>
                    </a:lnTo>
                    <a:lnTo>
                      <a:pt x="67246" y="15052"/>
                    </a:lnTo>
                    <a:lnTo>
                      <a:pt x="67246" y="15080"/>
                    </a:lnTo>
                    <a:lnTo>
                      <a:pt x="67265" y="15080"/>
                    </a:lnTo>
                    <a:lnTo>
                      <a:pt x="67265" y="15126"/>
                    </a:lnTo>
                    <a:lnTo>
                      <a:pt x="67274" y="15126"/>
                    </a:lnTo>
                    <a:lnTo>
                      <a:pt x="67274" y="15164"/>
                    </a:lnTo>
                    <a:lnTo>
                      <a:pt x="67293" y="15164"/>
                    </a:lnTo>
                    <a:lnTo>
                      <a:pt x="67293" y="15191"/>
                    </a:lnTo>
                    <a:lnTo>
                      <a:pt x="67311" y="15191"/>
                    </a:lnTo>
                    <a:lnTo>
                      <a:pt x="67311" y="15219"/>
                    </a:lnTo>
                    <a:lnTo>
                      <a:pt x="67320" y="15219"/>
                    </a:lnTo>
                    <a:lnTo>
                      <a:pt x="67320" y="15265"/>
                    </a:lnTo>
                    <a:lnTo>
                      <a:pt x="67339" y="15265"/>
                    </a:lnTo>
                    <a:lnTo>
                      <a:pt x="67339" y="15302"/>
                    </a:lnTo>
                    <a:lnTo>
                      <a:pt x="67357" y="15302"/>
                    </a:lnTo>
                    <a:lnTo>
                      <a:pt x="67357" y="15330"/>
                    </a:lnTo>
                    <a:lnTo>
                      <a:pt x="67367" y="15330"/>
                    </a:lnTo>
                    <a:lnTo>
                      <a:pt x="67367" y="15377"/>
                    </a:lnTo>
                    <a:lnTo>
                      <a:pt x="67385" y="15377"/>
                    </a:lnTo>
                    <a:lnTo>
                      <a:pt x="67385" y="15423"/>
                    </a:lnTo>
                    <a:lnTo>
                      <a:pt x="67404" y="15423"/>
                    </a:lnTo>
                    <a:lnTo>
                      <a:pt x="67404" y="15469"/>
                    </a:lnTo>
                    <a:lnTo>
                      <a:pt x="67413" y="15469"/>
                    </a:lnTo>
                    <a:lnTo>
                      <a:pt x="67413" y="15516"/>
                    </a:lnTo>
                    <a:lnTo>
                      <a:pt x="67431" y="15516"/>
                    </a:lnTo>
                    <a:lnTo>
                      <a:pt x="67431" y="15543"/>
                    </a:lnTo>
                    <a:lnTo>
                      <a:pt x="67450" y="15543"/>
                    </a:lnTo>
                    <a:lnTo>
                      <a:pt x="67450" y="15590"/>
                    </a:lnTo>
                    <a:lnTo>
                      <a:pt x="67459" y="15590"/>
                    </a:lnTo>
                    <a:lnTo>
                      <a:pt x="67459" y="15654"/>
                    </a:lnTo>
                    <a:lnTo>
                      <a:pt x="67478" y="15654"/>
                    </a:lnTo>
                    <a:lnTo>
                      <a:pt x="67478" y="15701"/>
                    </a:lnTo>
                    <a:lnTo>
                      <a:pt x="67496" y="15701"/>
                    </a:lnTo>
                    <a:lnTo>
                      <a:pt x="67496" y="15766"/>
                    </a:lnTo>
                    <a:lnTo>
                      <a:pt x="67506" y="15766"/>
                    </a:lnTo>
                    <a:lnTo>
                      <a:pt x="67506" y="15821"/>
                    </a:lnTo>
                    <a:lnTo>
                      <a:pt x="67524" y="15821"/>
                    </a:lnTo>
                    <a:lnTo>
                      <a:pt x="67524" y="15886"/>
                    </a:lnTo>
                    <a:lnTo>
                      <a:pt x="67543" y="15886"/>
                    </a:lnTo>
                    <a:lnTo>
                      <a:pt x="67543" y="15960"/>
                    </a:lnTo>
                    <a:lnTo>
                      <a:pt x="67552" y="15960"/>
                    </a:lnTo>
                    <a:lnTo>
                      <a:pt x="67552" y="16053"/>
                    </a:lnTo>
                    <a:lnTo>
                      <a:pt x="67570" y="16053"/>
                    </a:lnTo>
                    <a:lnTo>
                      <a:pt x="67570" y="16136"/>
                    </a:lnTo>
                    <a:lnTo>
                      <a:pt x="67589" y="16136"/>
                    </a:lnTo>
                    <a:lnTo>
                      <a:pt x="67589" y="16257"/>
                    </a:lnTo>
                    <a:lnTo>
                      <a:pt x="67598" y="16257"/>
                    </a:lnTo>
                    <a:lnTo>
                      <a:pt x="67598" y="16395"/>
                    </a:lnTo>
                    <a:lnTo>
                      <a:pt x="67617" y="16395"/>
                    </a:lnTo>
                    <a:lnTo>
                      <a:pt x="67617" y="16423"/>
                    </a:lnTo>
                    <a:lnTo>
                      <a:pt x="67644" y="16423"/>
                    </a:lnTo>
                    <a:lnTo>
                      <a:pt x="67644" y="16414"/>
                    </a:lnTo>
                    <a:lnTo>
                      <a:pt x="67663" y="16414"/>
                    </a:lnTo>
                    <a:lnTo>
                      <a:pt x="67663" y="16395"/>
                    </a:lnTo>
                    <a:lnTo>
                      <a:pt x="67691" y="16395"/>
                    </a:lnTo>
                    <a:lnTo>
                      <a:pt x="67691" y="16377"/>
                    </a:lnTo>
                    <a:lnTo>
                      <a:pt x="67728" y="16377"/>
                    </a:lnTo>
                    <a:lnTo>
                      <a:pt x="67728" y="16368"/>
                    </a:lnTo>
                    <a:lnTo>
                      <a:pt x="67756" y="16368"/>
                    </a:lnTo>
                    <a:lnTo>
                      <a:pt x="67756" y="16349"/>
                    </a:lnTo>
                    <a:lnTo>
                      <a:pt x="67783" y="16349"/>
                    </a:lnTo>
                    <a:lnTo>
                      <a:pt x="67783" y="16331"/>
                    </a:lnTo>
                    <a:lnTo>
                      <a:pt x="67820" y="16331"/>
                    </a:lnTo>
                    <a:lnTo>
                      <a:pt x="67820" y="16321"/>
                    </a:lnTo>
                    <a:lnTo>
                      <a:pt x="67867" y="16321"/>
                    </a:lnTo>
                    <a:lnTo>
                      <a:pt x="67867" y="16303"/>
                    </a:lnTo>
                    <a:lnTo>
                      <a:pt x="67913" y="16303"/>
                    </a:lnTo>
                    <a:lnTo>
                      <a:pt x="67913" y="16284"/>
                    </a:lnTo>
                    <a:lnTo>
                      <a:pt x="67959" y="16284"/>
                    </a:lnTo>
                    <a:lnTo>
                      <a:pt x="67959" y="16275"/>
                    </a:lnTo>
                    <a:lnTo>
                      <a:pt x="68006" y="16275"/>
                    </a:lnTo>
                    <a:lnTo>
                      <a:pt x="68006" y="16257"/>
                    </a:lnTo>
                    <a:lnTo>
                      <a:pt x="68052" y="16257"/>
                    </a:lnTo>
                    <a:lnTo>
                      <a:pt x="68052" y="16238"/>
                    </a:lnTo>
                    <a:lnTo>
                      <a:pt x="68145" y="16238"/>
                    </a:lnTo>
                    <a:lnTo>
                      <a:pt x="68145" y="16229"/>
                    </a:lnTo>
                    <a:lnTo>
                      <a:pt x="68247" y="16229"/>
                    </a:lnTo>
                    <a:lnTo>
                      <a:pt x="68247" y="16210"/>
                    </a:lnTo>
                    <a:lnTo>
                      <a:pt x="68608" y="16210"/>
                    </a:lnTo>
                    <a:lnTo>
                      <a:pt x="68608" y="16229"/>
                    </a:lnTo>
                    <a:lnTo>
                      <a:pt x="68682" y="16229"/>
                    </a:lnTo>
                    <a:lnTo>
                      <a:pt x="68682" y="16238"/>
                    </a:lnTo>
                    <a:lnTo>
                      <a:pt x="68747" y="16238"/>
                    </a:lnTo>
                    <a:lnTo>
                      <a:pt x="68747" y="16257"/>
                    </a:lnTo>
                    <a:lnTo>
                      <a:pt x="68821" y="16257"/>
                    </a:lnTo>
                    <a:lnTo>
                      <a:pt x="68821" y="16275"/>
                    </a:lnTo>
                    <a:lnTo>
                      <a:pt x="68867" y="16275"/>
                    </a:lnTo>
                    <a:lnTo>
                      <a:pt x="68867" y="16284"/>
                    </a:lnTo>
                    <a:lnTo>
                      <a:pt x="68913" y="16284"/>
                    </a:lnTo>
                    <a:lnTo>
                      <a:pt x="68913" y="16303"/>
                    </a:lnTo>
                    <a:lnTo>
                      <a:pt x="68941" y="16303"/>
                    </a:lnTo>
                    <a:lnTo>
                      <a:pt x="68941" y="16321"/>
                    </a:lnTo>
                    <a:lnTo>
                      <a:pt x="68988" y="16321"/>
                    </a:lnTo>
                    <a:lnTo>
                      <a:pt x="68988" y="16331"/>
                    </a:lnTo>
                    <a:lnTo>
                      <a:pt x="69025" y="16331"/>
                    </a:lnTo>
                    <a:lnTo>
                      <a:pt x="69025" y="16349"/>
                    </a:lnTo>
                    <a:lnTo>
                      <a:pt x="69071" y="16349"/>
                    </a:lnTo>
                    <a:lnTo>
                      <a:pt x="69071" y="16368"/>
                    </a:lnTo>
                    <a:lnTo>
                      <a:pt x="69080" y="16368"/>
                    </a:lnTo>
                    <a:lnTo>
                      <a:pt x="69080" y="16377"/>
                    </a:lnTo>
                    <a:lnTo>
                      <a:pt x="69117" y="16377"/>
                    </a:lnTo>
                    <a:lnTo>
                      <a:pt x="69117" y="16395"/>
                    </a:lnTo>
                    <a:lnTo>
                      <a:pt x="69145" y="16395"/>
                    </a:lnTo>
                    <a:lnTo>
                      <a:pt x="69145" y="16414"/>
                    </a:lnTo>
                    <a:lnTo>
                      <a:pt x="69164" y="16414"/>
                    </a:lnTo>
                    <a:lnTo>
                      <a:pt x="69164" y="16423"/>
                    </a:lnTo>
                    <a:lnTo>
                      <a:pt x="69191" y="16423"/>
                    </a:lnTo>
                    <a:lnTo>
                      <a:pt x="69191" y="16442"/>
                    </a:lnTo>
                    <a:lnTo>
                      <a:pt x="69219" y="16442"/>
                    </a:lnTo>
                    <a:lnTo>
                      <a:pt x="69219" y="16460"/>
                    </a:lnTo>
                    <a:lnTo>
                      <a:pt x="69238" y="16460"/>
                    </a:lnTo>
                    <a:lnTo>
                      <a:pt x="69238" y="16470"/>
                    </a:lnTo>
                    <a:lnTo>
                      <a:pt x="69265" y="16470"/>
                    </a:lnTo>
                    <a:lnTo>
                      <a:pt x="69265" y="16488"/>
                    </a:lnTo>
                    <a:lnTo>
                      <a:pt x="69284" y="16488"/>
                    </a:lnTo>
                    <a:lnTo>
                      <a:pt x="69284" y="16507"/>
                    </a:lnTo>
                    <a:lnTo>
                      <a:pt x="69302" y="16507"/>
                    </a:lnTo>
                    <a:lnTo>
                      <a:pt x="69302" y="16516"/>
                    </a:lnTo>
                    <a:lnTo>
                      <a:pt x="69330" y="16516"/>
                    </a:lnTo>
                    <a:lnTo>
                      <a:pt x="69330" y="16534"/>
                    </a:lnTo>
                    <a:lnTo>
                      <a:pt x="69349" y="16534"/>
                    </a:lnTo>
                    <a:lnTo>
                      <a:pt x="69349" y="16553"/>
                    </a:lnTo>
                    <a:lnTo>
                      <a:pt x="69358" y="16553"/>
                    </a:lnTo>
                    <a:lnTo>
                      <a:pt x="69358" y="16562"/>
                    </a:lnTo>
                    <a:lnTo>
                      <a:pt x="69377" y="16562"/>
                    </a:lnTo>
                    <a:lnTo>
                      <a:pt x="69377" y="16581"/>
                    </a:lnTo>
                    <a:lnTo>
                      <a:pt x="69395" y="16581"/>
                    </a:lnTo>
                    <a:lnTo>
                      <a:pt x="69395" y="16599"/>
                    </a:lnTo>
                    <a:lnTo>
                      <a:pt x="69423" y="16599"/>
                    </a:lnTo>
                    <a:lnTo>
                      <a:pt x="69423" y="16608"/>
                    </a:lnTo>
                    <a:lnTo>
                      <a:pt x="69441" y="16608"/>
                    </a:lnTo>
                    <a:lnTo>
                      <a:pt x="69441" y="16627"/>
                    </a:lnTo>
                    <a:lnTo>
                      <a:pt x="69451" y="16627"/>
                    </a:lnTo>
                    <a:lnTo>
                      <a:pt x="69451" y="16646"/>
                    </a:lnTo>
                    <a:lnTo>
                      <a:pt x="69469" y="16646"/>
                    </a:lnTo>
                    <a:lnTo>
                      <a:pt x="69469" y="16655"/>
                    </a:lnTo>
                    <a:lnTo>
                      <a:pt x="69488" y="16655"/>
                    </a:lnTo>
                    <a:lnTo>
                      <a:pt x="69488" y="16692"/>
                    </a:lnTo>
                    <a:lnTo>
                      <a:pt x="69497" y="16692"/>
                    </a:lnTo>
                    <a:lnTo>
                      <a:pt x="69497" y="16701"/>
                    </a:lnTo>
                    <a:lnTo>
                      <a:pt x="69516" y="16701"/>
                    </a:lnTo>
                    <a:lnTo>
                      <a:pt x="69516" y="16720"/>
                    </a:lnTo>
                    <a:lnTo>
                      <a:pt x="69534" y="16720"/>
                    </a:lnTo>
                    <a:lnTo>
                      <a:pt x="69534" y="16738"/>
                    </a:lnTo>
                    <a:lnTo>
                      <a:pt x="69543" y="16738"/>
                    </a:lnTo>
                    <a:lnTo>
                      <a:pt x="69543" y="16766"/>
                    </a:lnTo>
                    <a:lnTo>
                      <a:pt x="69562" y="16766"/>
                    </a:lnTo>
                    <a:lnTo>
                      <a:pt x="69562" y="16784"/>
                    </a:lnTo>
                    <a:lnTo>
                      <a:pt x="69580" y="16784"/>
                    </a:lnTo>
                    <a:lnTo>
                      <a:pt x="69580" y="16794"/>
                    </a:lnTo>
                    <a:lnTo>
                      <a:pt x="69590" y="16794"/>
                    </a:lnTo>
                    <a:lnTo>
                      <a:pt x="69590" y="16831"/>
                    </a:lnTo>
                    <a:lnTo>
                      <a:pt x="69608" y="16831"/>
                    </a:lnTo>
                    <a:lnTo>
                      <a:pt x="69608" y="16840"/>
                    </a:lnTo>
                    <a:lnTo>
                      <a:pt x="69627" y="16840"/>
                    </a:lnTo>
                    <a:lnTo>
                      <a:pt x="69627" y="16877"/>
                    </a:lnTo>
                    <a:lnTo>
                      <a:pt x="69636" y="16877"/>
                    </a:lnTo>
                    <a:lnTo>
                      <a:pt x="69636" y="16886"/>
                    </a:lnTo>
                    <a:lnTo>
                      <a:pt x="69654" y="16886"/>
                    </a:lnTo>
                    <a:lnTo>
                      <a:pt x="69654" y="16923"/>
                    </a:lnTo>
                    <a:lnTo>
                      <a:pt x="69673" y="16923"/>
                    </a:lnTo>
                    <a:lnTo>
                      <a:pt x="69673" y="16951"/>
                    </a:lnTo>
                    <a:lnTo>
                      <a:pt x="69682" y="16951"/>
                    </a:lnTo>
                    <a:lnTo>
                      <a:pt x="69682" y="16979"/>
                    </a:lnTo>
                    <a:lnTo>
                      <a:pt x="69701" y="16979"/>
                    </a:lnTo>
                    <a:lnTo>
                      <a:pt x="69701" y="17016"/>
                    </a:lnTo>
                    <a:lnTo>
                      <a:pt x="69719" y="17016"/>
                    </a:lnTo>
                    <a:lnTo>
                      <a:pt x="69719" y="17044"/>
                    </a:lnTo>
                    <a:lnTo>
                      <a:pt x="69729" y="17044"/>
                    </a:lnTo>
                    <a:lnTo>
                      <a:pt x="69729" y="17072"/>
                    </a:lnTo>
                    <a:lnTo>
                      <a:pt x="69747" y="17072"/>
                    </a:lnTo>
                    <a:lnTo>
                      <a:pt x="69747" y="17118"/>
                    </a:lnTo>
                    <a:lnTo>
                      <a:pt x="69766" y="17118"/>
                    </a:lnTo>
                    <a:lnTo>
                      <a:pt x="69766" y="17164"/>
                    </a:lnTo>
                    <a:lnTo>
                      <a:pt x="69775" y="17164"/>
                    </a:lnTo>
                    <a:lnTo>
                      <a:pt x="69775" y="17229"/>
                    </a:lnTo>
                    <a:lnTo>
                      <a:pt x="69793" y="17229"/>
                    </a:lnTo>
                    <a:lnTo>
                      <a:pt x="69793" y="17275"/>
                    </a:lnTo>
                    <a:lnTo>
                      <a:pt x="69812" y="17275"/>
                    </a:lnTo>
                    <a:lnTo>
                      <a:pt x="69812" y="17340"/>
                    </a:lnTo>
                    <a:lnTo>
                      <a:pt x="69821" y="17340"/>
                    </a:lnTo>
                    <a:lnTo>
                      <a:pt x="69821" y="17479"/>
                    </a:lnTo>
                    <a:lnTo>
                      <a:pt x="69840" y="17479"/>
                    </a:lnTo>
                    <a:lnTo>
                      <a:pt x="69840" y="17711"/>
                    </a:lnTo>
                    <a:lnTo>
                      <a:pt x="69821" y="17711"/>
                    </a:lnTo>
                    <a:lnTo>
                      <a:pt x="69821" y="17850"/>
                    </a:lnTo>
                    <a:lnTo>
                      <a:pt x="69812" y="17850"/>
                    </a:lnTo>
                    <a:lnTo>
                      <a:pt x="69812" y="17905"/>
                    </a:lnTo>
                    <a:lnTo>
                      <a:pt x="69793" y="17905"/>
                    </a:lnTo>
                    <a:lnTo>
                      <a:pt x="69793" y="17970"/>
                    </a:lnTo>
                    <a:lnTo>
                      <a:pt x="69775" y="17970"/>
                    </a:lnTo>
                    <a:lnTo>
                      <a:pt x="69775" y="18035"/>
                    </a:lnTo>
                    <a:lnTo>
                      <a:pt x="69766" y="18035"/>
                    </a:lnTo>
                    <a:lnTo>
                      <a:pt x="69766" y="18081"/>
                    </a:lnTo>
                    <a:lnTo>
                      <a:pt x="69747" y="18081"/>
                    </a:lnTo>
                    <a:lnTo>
                      <a:pt x="69747" y="18109"/>
                    </a:lnTo>
                    <a:lnTo>
                      <a:pt x="69729" y="18109"/>
                    </a:lnTo>
                    <a:lnTo>
                      <a:pt x="69729" y="18137"/>
                    </a:lnTo>
                    <a:lnTo>
                      <a:pt x="69719" y="18137"/>
                    </a:lnTo>
                    <a:lnTo>
                      <a:pt x="69719" y="18174"/>
                    </a:lnTo>
                    <a:lnTo>
                      <a:pt x="69701" y="18174"/>
                    </a:lnTo>
                    <a:lnTo>
                      <a:pt x="69701" y="18202"/>
                    </a:lnTo>
                    <a:lnTo>
                      <a:pt x="69682" y="18202"/>
                    </a:lnTo>
                    <a:lnTo>
                      <a:pt x="69682" y="18229"/>
                    </a:lnTo>
                    <a:lnTo>
                      <a:pt x="69673" y="18229"/>
                    </a:lnTo>
                    <a:lnTo>
                      <a:pt x="69673" y="18266"/>
                    </a:lnTo>
                    <a:lnTo>
                      <a:pt x="69654" y="18266"/>
                    </a:lnTo>
                    <a:lnTo>
                      <a:pt x="69654" y="18294"/>
                    </a:lnTo>
                    <a:lnTo>
                      <a:pt x="69636" y="18294"/>
                    </a:lnTo>
                    <a:lnTo>
                      <a:pt x="69636" y="18322"/>
                    </a:lnTo>
                    <a:lnTo>
                      <a:pt x="69627" y="18322"/>
                    </a:lnTo>
                    <a:lnTo>
                      <a:pt x="69627" y="18341"/>
                    </a:lnTo>
                    <a:lnTo>
                      <a:pt x="69608" y="18341"/>
                    </a:lnTo>
                    <a:lnTo>
                      <a:pt x="69608" y="18368"/>
                    </a:lnTo>
                    <a:lnTo>
                      <a:pt x="69590" y="18368"/>
                    </a:lnTo>
                    <a:lnTo>
                      <a:pt x="69590" y="18387"/>
                    </a:lnTo>
                    <a:lnTo>
                      <a:pt x="69580" y="18387"/>
                    </a:lnTo>
                    <a:lnTo>
                      <a:pt x="69580" y="18405"/>
                    </a:lnTo>
                    <a:lnTo>
                      <a:pt x="69562" y="18405"/>
                    </a:lnTo>
                    <a:lnTo>
                      <a:pt x="69562" y="18415"/>
                    </a:lnTo>
                    <a:lnTo>
                      <a:pt x="69590" y="18415"/>
                    </a:lnTo>
                    <a:lnTo>
                      <a:pt x="69590" y="18405"/>
                    </a:lnTo>
                    <a:lnTo>
                      <a:pt x="69627" y="18405"/>
                    </a:lnTo>
                    <a:lnTo>
                      <a:pt x="69627" y="18387"/>
                    </a:lnTo>
                    <a:lnTo>
                      <a:pt x="69654" y="18387"/>
                    </a:lnTo>
                    <a:lnTo>
                      <a:pt x="69654" y="18368"/>
                    </a:lnTo>
                    <a:lnTo>
                      <a:pt x="69682" y="18368"/>
                    </a:lnTo>
                    <a:lnTo>
                      <a:pt x="69682" y="18359"/>
                    </a:lnTo>
                    <a:lnTo>
                      <a:pt x="69701" y="18359"/>
                    </a:lnTo>
                    <a:lnTo>
                      <a:pt x="69701" y="18341"/>
                    </a:lnTo>
                    <a:lnTo>
                      <a:pt x="69729" y="18341"/>
                    </a:lnTo>
                    <a:lnTo>
                      <a:pt x="69729" y="18322"/>
                    </a:lnTo>
                    <a:lnTo>
                      <a:pt x="69766" y="18322"/>
                    </a:lnTo>
                    <a:lnTo>
                      <a:pt x="69766" y="18313"/>
                    </a:lnTo>
                    <a:lnTo>
                      <a:pt x="69812" y="18313"/>
                    </a:lnTo>
                    <a:lnTo>
                      <a:pt x="69812" y="18294"/>
                    </a:lnTo>
                    <a:lnTo>
                      <a:pt x="69858" y="18294"/>
                    </a:lnTo>
                    <a:lnTo>
                      <a:pt x="69858" y="18276"/>
                    </a:lnTo>
                    <a:lnTo>
                      <a:pt x="69905" y="18276"/>
                    </a:lnTo>
                    <a:lnTo>
                      <a:pt x="69905" y="18266"/>
                    </a:lnTo>
                    <a:lnTo>
                      <a:pt x="69932" y="18266"/>
                    </a:lnTo>
                    <a:lnTo>
                      <a:pt x="69932" y="18248"/>
                    </a:lnTo>
                    <a:lnTo>
                      <a:pt x="69979" y="18248"/>
                    </a:lnTo>
                    <a:lnTo>
                      <a:pt x="69979" y="18229"/>
                    </a:lnTo>
                    <a:lnTo>
                      <a:pt x="70025" y="18229"/>
                    </a:lnTo>
                    <a:lnTo>
                      <a:pt x="70025" y="18220"/>
                    </a:lnTo>
                    <a:lnTo>
                      <a:pt x="70090" y="18220"/>
                    </a:lnTo>
                    <a:lnTo>
                      <a:pt x="70090" y="18202"/>
                    </a:lnTo>
                    <a:lnTo>
                      <a:pt x="70192" y="18202"/>
                    </a:lnTo>
                    <a:lnTo>
                      <a:pt x="70192" y="18183"/>
                    </a:lnTo>
                    <a:lnTo>
                      <a:pt x="70303" y="18183"/>
                    </a:lnTo>
                    <a:lnTo>
                      <a:pt x="70303" y="18174"/>
                    </a:lnTo>
                    <a:lnTo>
                      <a:pt x="70627" y="18174"/>
                    </a:lnTo>
                    <a:lnTo>
                      <a:pt x="70627" y="18183"/>
                    </a:lnTo>
                    <a:lnTo>
                      <a:pt x="70738" y="18183"/>
                    </a:lnTo>
                    <a:lnTo>
                      <a:pt x="70738" y="18202"/>
                    </a:lnTo>
                    <a:lnTo>
                      <a:pt x="70812" y="18202"/>
                    </a:lnTo>
                    <a:lnTo>
                      <a:pt x="70812" y="18220"/>
                    </a:lnTo>
                    <a:lnTo>
                      <a:pt x="70877" y="18220"/>
                    </a:lnTo>
                    <a:lnTo>
                      <a:pt x="70877" y="18229"/>
                    </a:lnTo>
                    <a:lnTo>
                      <a:pt x="70951" y="18229"/>
                    </a:lnTo>
                    <a:lnTo>
                      <a:pt x="70951" y="18248"/>
                    </a:lnTo>
                    <a:lnTo>
                      <a:pt x="70998" y="18248"/>
                    </a:lnTo>
                    <a:lnTo>
                      <a:pt x="70998" y="18266"/>
                    </a:lnTo>
                    <a:lnTo>
                      <a:pt x="71025" y="18266"/>
                    </a:lnTo>
                    <a:lnTo>
                      <a:pt x="71025" y="18276"/>
                    </a:lnTo>
                    <a:lnTo>
                      <a:pt x="71072" y="18276"/>
                    </a:lnTo>
                    <a:lnTo>
                      <a:pt x="71072" y="18294"/>
                    </a:lnTo>
                    <a:lnTo>
                      <a:pt x="71109" y="18294"/>
                    </a:lnTo>
                    <a:lnTo>
                      <a:pt x="71109" y="18313"/>
                    </a:lnTo>
                    <a:lnTo>
                      <a:pt x="71136" y="18313"/>
                    </a:lnTo>
                    <a:lnTo>
                      <a:pt x="71136" y="18322"/>
                    </a:lnTo>
                    <a:lnTo>
                      <a:pt x="71183" y="18322"/>
                    </a:lnTo>
                    <a:lnTo>
                      <a:pt x="71183" y="18341"/>
                    </a:lnTo>
                    <a:lnTo>
                      <a:pt x="71211" y="18341"/>
                    </a:lnTo>
                    <a:lnTo>
                      <a:pt x="71211" y="18359"/>
                    </a:lnTo>
                    <a:lnTo>
                      <a:pt x="71248" y="18359"/>
                    </a:lnTo>
                    <a:lnTo>
                      <a:pt x="71248" y="18368"/>
                    </a:lnTo>
                    <a:lnTo>
                      <a:pt x="71275" y="18368"/>
                    </a:lnTo>
                    <a:lnTo>
                      <a:pt x="71275" y="18387"/>
                    </a:lnTo>
                    <a:lnTo>
                      <a:pt x="71303" y="18387"/>
                    </a:lnTo>
                    <a:lnTo>
                      <a:pt x="71303" y="18405"/>
                    </a:lnTo>
                    <a:lnTo>
                      <a:pt x="71322" y="18405"/>
                    </a:lnTo>
                    <a:lnTo>
                      <a:pt x="71322" y="18415"/>
                    </a:lnTo>
                    <a:lnTo>
                      <a:pt x="71350" y="18415"/>
                    </a:lnTo>
                    <a:lnTo>
                      <a:pt x="71350" y="18433"/>
                    </a:lnTo>
                    <a:lnTo>
                      <a:pt x="71368" y="18433"/>
                    </a:lnTo>
                    <a:lnTo>
                      <a:pt x="71368" y="18452"/>
                    </a:lnTo>
                    <a:lnTo>
                      <a:pt x="71396" y="18452"/>
                    </a:lnTo>
                    <a:lnTo>
                      <a:pt x="71396" y="18461"/>
                    </a:lnTo>
                    <a:lnTo>
                      <a:pt x="71414" y="18461"/>
                    </a:lnTo>
                    <a:lnTo>
                      <a:pt x="71414" y="18480"/>
                    </a:lnTo>
                    <a:lnTo>
                      <a:pt x="71442" y="18480"/>
                    </a:lnTo>
                    <a:lnTo>
                      <a:pt x="71442" y="18498"/>
                    </a:lnTo>
                    <a:lnTo>
                      <a:pt x="71461" y="18498"/>
                    </a:lnTo>
                    <a:lnTo>
                      <a:pt x="71461" y="18507"/>
                    </a:lnTo>
                    <a:lnTo>
                      <a:pt x="71488" y="18507"/>
                    </a:lnTo>
                    <a:lnTo>
                      <a:pt x="71488" y="18526"/>
                    </a:lnTo>
                    <a:lnTo>
                      <a:pt x="71507" y="18526"/>
                    </a:lnTo>
                    <a:lnTo>
                      <a:pt x="71507" y="18544"/>
                    </a:lnTo>
                    <a:lnTo>
                      <a:pt x="71525" y="18544"/>
                    </a:lnTo>
                    <a:lnTo>
                      <a:pt x="71525" y="18554"/>
                    </a:lnTo>
                    <a:lnTo>
                      <a:pt x="71535" y="18554"/>
                    </a:lnTo>
                    <a:lnTo>
                      <a:pt x="71535" y="18572"/>
                    </a:lnTo>
                    <a:lnTo>
                      <a:pt x="71572" y="18572"/>
                    </a:lnTo>
                    <a:lnTo>
                      <a:pt x="71572" y="18591"/>
                    </a:lnTo>
                    <a:lnTo>
                      <a:pt x="71581" y="18591"/>
                    </a:lnTo>
                    <a:lnTo>
                      <a:pt x="71581" y="18600"/>
                    </a:lnTo>
                    <a:lnTo>
                      <a:pt x="71600" y="18600"/>
                    </a:lnTo>
                    <a:lnTo>
                      <a:pt x="71600" y="18618"/>
                    </a:lnTo>
                    <a:lnTo>
                      <a:pt x="71618" y="18618"/>
                    </a:lnTo>
                    <a:lnTo>
                      <a:pt x="71618" y="18637"/>
                    </a:lnTo>
                    <a:lnTo>
                      <a:pt x="71627" y="18637"/>
                    </a:lnTo>
                    <a:lnTo>
                      <a:pt x="71627" y="18646"/>
                    </a:lnTo>
                    <a:lnTo>
                      <a:pt x="71646" y="18646"/>
                    </a:lnTo>
                    <a:lnTo>
                      <a:pt x="71646" y="18665"/>
                    </a:lnTo>
                    <a:lnTo>
                      <a:pt x="71664" y="18665"/>
                    </a:lnTo>
                    <a:lnTo>
                      <a:pt x="71664" y="18683"/>
                    </a:lnTo>
                    <a:lnTo>
                      <a:pt x="71674" y="18683"/>
                    </a:lnTo>
                    <a:lnTo>
                      <a:pt x="71674" y="18693"/>
                    </a:lnTo>
                    <a:lnTo>
                      <a:pt x="71692" y="18693"/>
                    </a:lnTo>
                    <a:lnTo>
                      <a:pt x="71692" y="18711"/>
                    </a:lnTo>
                    <a:lnTo>
                      <a:pt x="71711" y="18711"/>
                    </a:lnTo>
                    <a:lnTo>
                      <a:pt x="71711" y="18730"/>
                    </a:lnTo>
                    <a:lnTo>
                      <a:pt x="71720" y="18730"/>
                    </a:lnTo>
                    <a:lnTo>
                      <a:pt x="71720" y="18739"/>
                    </a:lnTo>
                    <a:lnTo>
                      <a:pt x="71739" y="18739"/>
                    </a:lnTo>
                    <a:lnTo>
                      <a:pt x="71739" y="18757"/>
                    </a:lnTo>
                    <a:lnTo>
                      <a:pt x="71757" y="18757"/>
                    </a:lnTo>
                    <a:lnTo>
                      <a:pt x="71757" y="18739"/>
                    </a:lnTo>
                    <a:lnTo>
                      <a:pt x="71766" y="18739"/>
                    </a:lnTo>
                    <a:lnTo>
                      <a:pt x="71766" y="18730"/>
                    </a:lnTo>
                    <a:lnTo>
                      <a:pt x="71785" y="18730"/>
                    </a:lnTo>
                    <a:lnTo>
                      <a:pt x="71785" y="18711"/>
                    </a:lnTo>
                    <a:lnTo>
                      <a:pt x="71803" y="18711"/>
                    </a:lnTo>
                    <a:lnTo>
                      <a:pt x="71803" y="18693"/>
                    </a:lnTo>
                    <a:lnTo>
                      <a:pt x="71831" y="18693"/>
                    </a:lnTo>
                    <a:lnTo>
                      <a:pt x="71831" y="18683"/>
                    </a:lnTo>
                    <a:lnTo>
                      <a:pt x="71850" y="18683"/>
                    </a:lnTo>
                    <a:lnTo>
                      <a:pt x="71850" y="18665"/>
                    </a:lnTo>
                    <a:lnTo>
                      <a:pt x="71859" y="18665"/>
                    </a:lnTo>
                    <a:lnTo>
                      <a:pt x="71859" y="18646"/>
                    </a:lnTo>
                    <a:lnTo>
                      <a:pt x="71877" y="18646"/>
                    </a:lnTo>
                    <a:lnTo>
                      <a:pt x="71877" y="18637"/>
                    </a:lnTo>
                    <a:lnTo>
                      <a:pt x="71905" y="18637"/>
                    </a:lnTo>
                    <a:lnTo>
                      <a:pt x="71905" y="18618"/>
                    </a:lnTo>
                    <a:lnTo>
                      <a:pt x="71924" y="18618"/>
                    </a:lnTo>
                    <a:lnTo>
                      <a:pt x="71924" y="18600"/>
                    </a:lnTo>
                    <a:lnTo>
                      <a:pt x="71952" y="18600"/>
                    </a:lnTo>
                    <a:lnTo>
                      <a:pt x="71952" y="18591"/>
                    </a:lnTo>
                    <a:lnTo>
                      <a:pt x="71989" y="18591"/>
                    </a:lnTo>
                    <a:lnTo>
                      <a:pt x="71989" y="18572"/>
                    </a:lnTo>
                    <a:lnTo>
                      <a:pt x="72016" y="18572"/>
                    </a:lnTo>
                    <a:lnTo>
                      <a:pt x="72016" y="18554"/>
                    </a:lnTo>
                    <a:lnTo>
                      <a:pt x="72044" y="18554"/>
                    </a:lnTo>
                    <a:lnTo>
                      <a:pt x="72044" y="18544"/>
                    </a:lnTo>
                    <a:lnTo>
                      <a:pt x="72081" y="18544"/>
                    </a:lnTo>
                    <a:lnTo>
                      <a:pt x="72081" y="18526"/>
                    </a:lnTo>
                    <a:lnTo>
                      <a:pt x="72109" y="18526"/>
                    </a:lnTo>
                    <a:lnTo>
                      <a:pt x="72109" y="18507"/>
                    </a:lnTo>
                    <a:lnTo>
                      <a:pt x="72137" y="18507"/>
                    </a:lnTo>
                    <a:lnTo>
                      <a:pt x="72137" y="18498"/>
                    </a:lnTo>
                    <a:lnTo>
                      <a:pt x="72183" y="18498"/>
                    </a:lnTo>
                    <a:lnTo>
                      <a:pt x="72183" y="18480"/>
                    </a:lnTo>
                    <a:lnTo>
                      <a:pt x="72267" y="18480"/>
                    </a:lnTo>
                    <a:lnTo>
                      <a:pt x="72267" y="18461"/>
                    </a:lnTo>
                    <a:lnTo>
                      <a:pt x="72341" y="18461"/>
                    </a:lnTo>
                    <a:lnTo>
                      <a:pt x="72341" y="18452"/>
                    </a:lnTo>
                    <a:lnTo>
                      <a:pt x="72415" y="18452"/>
                    </a:lnTo>
                    <a:lnTo>
                      <a:pt x="72415" y="18433"/>
                    </a:lnTo>
                    <a:lnTo>
                      <a:pt x="72498" y="18433"/>
                    </a:lnTo>
                    <a:lnTo>
                      <a:pt x="72498" y="18452"/>
                    </a:lnTo>
                    <a:lnTo>
                      <a:pt x="72711" y="18452"/>
                    </a:lnTo>
                    <a:lnTo>
                      <a:pt x="72711" y="18461"/>
                    </a:lnTo>
                    <a:lnTo>
                      <a:pt x="72776" y="18461"/>
                    </a:lnTo>
                    <a:lnTo>
                      <a:pt x="72776" y="18480"/>
                    </a:lnTo>
                    <a:lnTo>
                      <a:pt x="72832" y="18480"/>
                    </a:lnTo>
                    <a:lnTo>
                      <a:pt x="72832" y="18498"/>
                    </a:lnTo>
                    <a:lnTo>
                      <a:pt x="72869" y="18498"/>
                    </a:lnTo>
                    <a:lnTo>
                      <a:pt x="72869" y="18507"/>
                    </a:lnTo>
                    <a:lnTo>
                      <a:pt x="72915" y="18507"/>
                    </a:lnTo>
                    <a:lnTo>
                      <a:pt x="72915" y="18526"/>
                    </a:lnTo>
                    <a:lnTo>
                      <a:pt x="72943" y="18526"/>
                    </a:lnTo>
                    <a:lnTo>
                      <a:pt x="72943" y="18544"/>
                    </a:lnTo>
                    <a:lnTo>
                      <a:pt x="72970" y="18544"/>
                    </a:lnTo>
                    <a:lnTo>
                      <a:pt x="72970" y="18554"/>
                    </a:lnTo>
                    <a:lnTo>
                      <a:pt x="73008" y="18554"/>
                    </a:lnTo>
                    <a:lnTo>
                      <a:pt x="73008" y="18572"/>
                    </a:lnTo>
                    <a:lnTo>
                      <a:pt x="73035" y="18572"/>
                    </a:lnTo>
                    <a:lnTo>
                      <a:pt x="73035" y="18591"/>
                    </a:lnTo>
                    <a:lnTo>
                      <a:pt x="73063" y="18591"/>
                    </a:lnTo>
                    <a:lnTo>
                      <a:pt x="73063" y="18600"/>
                    </a:lnTo>
                    <a:lnTo>
                      <a:pt x="73082" y="18600"/>
                    </a:lnTo>
                    <a:lnTo>
                      <a:pt x="73082" y="18618"/>
                    </a:lnTo>
                    <a:lnTo>
                      <a:pt x="73100" y="18618"/>
                    </a:lnTo>
                    <a:lnTo>
                      <a:pt x="73100" y="18637"/>
                    </a:lnTo>
                    <a:lnTo>
                      <a:pt x="73128" y="18637"/>
                    </a:lnTo>
                    <a:lnTo>
                      <a:pt x="73128" y="18646"/>
                    </a:lnTo>
                    <a:lnTo>
                      <a:pt x="73146" y="18646"/>
                    </a:lnTo>
                    <a:lnTo>
                      <a:pt x="73146" y="18665"/>
                    </a:lnTo>
                    <a:lnTo>
                      <a:pt x="73174" y="18665"/>
                    </a:lnTo>
                    <a:lnTo>
                      <a:pt x="73174" y="18683"/>
                    </a:lnTo>
                    <a:lnTo>
                      <a:pt x="73193" y="18683"/>
                    </a:lnTo>
                    <a:lnTo>
                      <a:pt x="73193" y="18693"/>
                    </a:lnTo>
                    <a:lnTo>
                      <a:pt x="73202" y="18693"/>
                    </a:lnTo>
                    <a:lnTo>
                      <a:pt x="73202" y="18711"/>
                    </a:lnTo>
                    <a:lnTo>
                      <a:pt x="73221" y="18711"/>
                    </a:lnTo>
                    <a:lnTo>
                      <a:pt x="73221" y="18730"/>
                    </a:lnTo>
                    <a:lnTo>
                      <a:pt x="73239" y="18730"/>
                    </a:lnTo>
                    <a:lnTo>
                      <a:pt x="73239" y="18739"/>
                    </a:lnTo>
                    <a:lnTo>
                      <a:pt x="73248" y="18739"/>
                    </a:lnTo>
                    <a:lnTo>
                      <a:pt x="73248" y="18757"/>
                    </a:lnTo>
                    <a:lnTo>
                      <a:pt x="73267" y="18757"/>
                    </a:lnTo>
                    <a:lnTo>
                      <a:pt x="73267" y="18776"/>
                    </a:lnTo>
                    <a:lnTo>
                      <a:pt x="73285" y="18776"/>
                    </a:lnTo>
                    <a:lnTo>
                      <a:pt x="73285" y="18785"/>
                    </a:lnTo>
                    <a:lnTo>
                      <a:pt x="73295" y="18785"/>
                    </a:lnTo>
                    <a:lnTo>
                      <a:pt x="73295" y="18822"/>
                    </a:lnTo>
                    <a:lnTo>
                      <a:pt x="73313" y="18822"/>
                    </a:lnTo>
                    <a:lnTo>
                      <a:pt x="73313" y="18831"/>
                    </a:lnTo>
                    <a:lnTo>
                      <a:pt x="73332" y="18831"/>
                    </a:lnTo>
                    <a:lnTo>
                      <a:pt x="73332" y="18850"/>
                    </a:lnTo>
                    <a:lnTo>
                      <a:pt x="73341" y="18850"/>
                    </a:lnTo>
                    <a:lnTo>
                      <a:pt x="73341" y="18869"/>
                    </a:lnTo>
                    <a:lnTo>
                      <a:pt x="73359" y="18869"/>
                    </a:lnTo>
                    <a:lnTo>
                      <a:pt x="73359" y="18896"/>
                    </a:lnTo>
                    <a:lnTo>
                      <a:pt x="73378" y="18896"/>
                    </a:lnTo>
                    <a:lnTo>
                      <a:pt x="73378" y="18924"/>
                    </a:lnTo>
                    <a:lnTo>
                      <a:pt x="73387" y="18924"/>
                    </a:lnTo>
                    <a:lnTo>
                      <a:pt x="73387" y="18943"/>
                    </a:lnTo>
                    <a:lnTo>
                      <a:pt x="73406" y="18943"/>
                    </a:lnTo>
                    <a:lnTo>
                      <a:pt x="73406" y="18970"/>
                    </a:lnTo>
                    <a:lnTo>
                      <a:pt x="73424" y="18970"/>
                    </a:lnTo>
                    <a:lnTo>
                      <a:pt x="73424" y="19007"/>
                    </a:lnTo>
                    <a:lnTo>
                      <a:pt x="73434" y="19007"/>
                    </a:lnTo>
                    <a:lnTo>
                      <a:pt x="73434" y="19035"/>
                    </a:lnTo>
                    <a:lnTo>
                      <a:pt x="73452" y="19035"/>
                    </a:lnTo>
                    <a:lnTo>
                      <a:pt x="73452" y="19063"/>
                    </a:lnTo>
                    <a:lnTo>
                      <a:pt x="73471" y="19063"/>
                    </a:lnTo>
                    <a:lnTo>
                      <a:pt x="73471" y="19109"/>
                    </a:lnTo>
                    <a:lnTo>
                      <a:pt x="73480" y="19109"/>
                    </a:lnTo>
                    <a:lnTo>
                      <a:pt x="73480" y="19156"/>
                    </a:lnTo>
                    <a:lnTo>
                      <a:pt x="73498" y="19156"/>
                    </a:lnTo>
                    <a:lnTo>
                      <a:pt x="73498" y="19248"/>
                    </a:lnTo>
                    <a:lnTo>
                      <a:pt x="73517" y="19248"/>
                    </a:lnTo>
                    <a:lnTo>
                      <a:pt x="73517" y="19572"/>
                    </a:lnTo>
                    <a:lnTo>
                      <a:pt x="73498" y="19572"/>
                    </a:lnTo>
                    <a:lnTo>
                      <a:pt x="73498" y="19656"/>
                    </a:lnTo>
                    <a:lnTo>
                      <a:pt x="73480" y="19656"/>
                    </a:lnTo>
                    <a:lnTo>
                      <a:pt x="73480" y="19702"/>
                    </a:lnTo>
                    <a:lnTo>
                      <a:pt x="73471" y="19702"/>
                    </a:lnTo>
                    <a:lnTo>
                      <a:pt x="73471" y="19730"/>
                    </a:lnTo>
                    <a:lnTo>
                      <a:pt x="73452" y="19730"/>
                    </a:lnTo>
                    <a:lnTo>
                      <a:pt x="73452" y="19776"/>
                    </a:lnTo>
                    <a:lnTo>
                      <a:pt x="73434" y="19776"/>
                    </a:lnTo>
                    <a:lnTo>
                      <a:pt x="73434" y="19823"/>
                    </a:lnTo>
                    <a:lnTo>
                      <a:pt x="73424" y="19823"/>
                    </a:lnTo>
                    <a:lnTo>
                      <a:pt x="73424" y="19869"/>
                    </a:lnTo>
                    <a:lnTo>
                      <a:pt x="73406" y="19869"/>
                    </a:lnTo>
                    <a:lnTo>
                      <a:pt x="73406" y="19887"/>
                    </a:lnTo>
                    <a:lnTo>
                      <a:pt x="73387" y="19887"/>
                    </a:lnTo>
                    <a:lnTo>
                      <a:pt x="73387" y="19915"/>
                    </a:lnTo>
                    <a:lnTo>
                      <a:pt x="73378" y="19915"/>
                    </a:lnTo>
                    <a:lnTo>
                      <a:pt x="73378" y="19934"/>
                    </a:lnTo>
                    <a:lnTo>
                      <a:pt x="73359" y="19934"/>
                    </a:lnTo>
                    <a:lnTo>
                      <a:pt x="73359" y="19962"/>
                    </a:lnTo>
                    <a:lnTo>
                      <a:pt x="73378" y="19962"/>
                    </a:lnTo>
                    <a:lnTo>
                      <a:pt x="73378" y="19943"/>
                    </a:lnTo>
                    <a:lnTo>
                      <a:pt x="73387" y="19943"/>
                    </a:lnTo>
                    <a:lnTo>
                      <a:pt x="73387" y="19934"/>
                    </a:lnTo>
                    <a:lnTo>
                      <a:pt x="73406" y="19934"/>
                    </a:lnTo>
                    <a:lnTo>
                      <a:pt x="73406" y="19915"/>
                    </a:lnTo>
                    <a:lnTo>
                      <a:pt x="73434" y="19915"/>
                    </a:lnTo>
                    <a:lnTo>
                      <a:pt x="73434" y="19897"/>
                    </a:lnTo>
                    <a:lnTo>
                      <a:pt x="73452" y="19897"/>
                    </a:lnTo>
                    <a:lnTo>
                      <a:pt x="73452" y="19887"/>
                    </a:lnTo>
                    <a:lnTo>
                      <a:pt x="73471" y="19887"/>
                    </a:lnTo>
                    <a:lnTo>
                      <a:pt x="73471" y="19869"/>
                    </a:lnTo>
                    <a:lnTo>
                      <a:pt x="73480" y="19869"/>
                    </a:lnTo>
                    <a:lnTo>
                      <a:pt x="73480" y="19850"/>
                    </a:lnTo>
                    <a:lnTo>
                      <a:pt x="73517" y="19850"/>
                    </a:lnTo>
                    <a:lnTo>
                      <a:pt x="73517" y="19841"/>
                    </a:lnTo>
                    <a:lnTo>
                      <a:pt x="73526" y="19841"/>
                    </a:lnTo>
                    <a:lnTo>
                      <a:pt x="73526" y="19823"/>
                    </a:lnTo>
                    <a:lnTo>
                      <a:pt x="73545" y="19823"/>
                    </a:lnTo>
                    <a:lnTo>
                      <a:pt x="73545" y="19804"/>
                    </a:lnTo>
                    <a:lnTo>
                      <a:pt x="73573" y="19804"/>
                    </a:lnTo>
                    <a:lnTo>
                      <a:pt x="73573" y="19795"/>
                    </a:lnTo>
                    <a:lnTo>
                      <a:pt x="73591" y="19795"/>
                    </a:lnTo>
                    <a:lnTo>
                      <a:pt x="73591" y="19776"/>
                    </a:lnTo>
                    <a:lnTo>
                      <a:pt x="73610" y="19776"/>
                    </a:lnTo>
                    <a:lnTo>
                      <a:pt x="73610" y="19758"/>
                    </a:lnTo>
                    <a:lnTo>
                      <a:pt x="73637" y="19758"/>
                    </a:lnTo>
                    <a:lnTo>
                      <a:pt x="73637" y="19748"/>
                    </a:lnTo>
                    <a:lnTo>
                      <a:pt x="73656" y="19748"/>
                    </a:lnTo>
                    <a:lnTo>
                      <a:pt x="73656" y="19730"/>
                    </a:lnTo>
                    <a:lnTo>
                      <a:pt x="73665" y="19730"/>
                    </a:lnTo>
                    <a:lnTo>
                      <a:pt x="73665" y="19711"/>
                    </a:lnTo>
                    <a:lnTo>
                      <a:pt x="73702" y="19711"/>
                    </a:lnTo>
                    <a:lnTo>
                      <a:pt x="73702" y="19702"/>
                    </a:lnTo>
                    <a:lnTo>
                      <a:pt x="73730" y="19702"/>
                    </a:lnTo>
                    <a:lnTo>
                      <a:pt x="73730" y="19684"/>
                    </a:lnTo>
                    <a:lnTo>
                      <a:pt x="73749" y="19684"/>
                    </a:lnTo>
                    <a:lnTo>
                      <a:pt x="73749" y="19665"/>
                    </a:lnTo>
                    <a:lnTo>
                      <a:pt x="73776" y="19665"/>
                    </a:lnTo>
                    <a:lnTo>
                      <a:pt x="73776" y="19656"/>
                    </a:lnTo>
                    <a:lnTo>
                      <a:pt x="73795" y="19656"/>
                    </a:lnTo>
                    <a:lnTo>
                      <a:pt x="73795" y="19637"/>
                    </a:lnTo>
                    <a:lnTo>
                      <a:pt x="73823" y="19637"/>
                    </a:lnTo>
                    <a:lnTo>
                      <a:pt x="73823" y="19619"/>
                    </a:lnTo>
                    <a:lnTo>
                      <a:pt x="73841" y="19619"/>
                    </a:lnTo>
                    <a:lnTo>
                      <a:pt x="73841" y="19610"/>
                    </a:lnTo>
                    <a:lnTo>
                      <a:pt x="73869" y="19610"/>
                    </a:lnTo>
                    <a:lnTo>
                      <a:pt x="73869" y="19591"/>
                    </a:lnTo>
                    <a:lnTo>
                      <a:pt x="73887" y="19591"/>
                    </a:lnTo>
                    <a:lnTo>
                      <a:pt x="73887" y="19572"/>
                    </a:lnTo>
                    <a:lnTo>
                      <a:pt x="73915" y="19572"/>
                    </a:lnTo>
                    <a:lnTo>
                      <a:pt x="73915" y="19563"/>
                    </a:lnTo>
                    <a:lnTo>
                      <a:pt x="73934" y="19563"/>
                    </a:lnTo>
                    <a:lnTo>
                      <a:pt x="73934" y="19545"/>
                    </a:lnTo>
                    <a:lnTo>
                      <a:pt x="73962" y="19545"/>
                    </a:lnTo>
                    <a:lnTo>
                      <a:pt x="73962" y="19526"/>
                    </a:lnTo>
                    <a:lnTo>
                      <a:pt x="73980" y="19526"/>
                    </a:lnTo>
                    <a:lnTo>
                      <a:pt x="73980" y="19517"/>
                    </a:lnTo>
                    <a:lnTo>
                      <a:pt x="74008" y="19517"/>
                    </a:lnTo>
                    <a:lnTo>
                      <a:pt x="74008" y="19498"/>
                    </a:lnTo>
                    <a:lnTo>
                      <a:pt x="74026" y="19498"/>
                    </a:lnTo>
                    <a:lnTo>
                      <a:pt x="74026" y="19480"/>
                    </a:lnTo>
                    <a:lnTo>
                      <a:pt x="74054" y="19480"/>
                    </a:lnTo>
                    <a:lnTo>
                      <a:pt x="74054" y="19471"/>
                    </a:lnTo>
                    <a:lnTo>
                      <a:pt x="74082" y="19471"/>
                    </a:lnTo>
                    <a:lnTo>
                      <a:pt x="74082" y="19452"/>
                    </a:lnTo>
                    <a:lnTo>
                      <a:pt x="74119" y="19452"/>
                    </a:lnTo>
                    <a:lnTo>
                      <a:pt x="74119" y="19434"/>
                    </a:lnTo>
                    <a:lnTo>
                      <a:pt x="74147" y="19434"/>
                    </a:lnTo>
                    <a:lnTo>
                      <a:pt x="74147" y="19424"/>
                    </a:lnTo>
                    <a:lnTo>
                      <a:pt x="74175" y="19424"/>
                    </a:lnTo>
                    <a:lnTo>
                      <a:pt x="74175" y="19406"/>
                    </a:lnTo>
                    <a:lnTo>
                      <a:pt x="74193" y="19406"/>
                    </a:lnTo>
                    <a:lnTo>
                      <a:pt x="74193" y="19387"/>
                    </a:lnTo>
                    <a:lnTo>
                      <a:pt x="74221" y="19387"/>
                    </a:lnTo>
                    <a:lnTo>
                      <a:pt x="74221" y="19378"/>
                    </a:lnTo>
                    <a:lnTo>
                      <a:pt x="74258" y="19378"/>
                    </a:lnTo>
                    <a:lnTo>
                      <a:pt x="74258" y="19359"/>
                    </a:lnTo>
                    <a:lnTo>
                      <a:pt x="74286" y="19359"/>
                    </a:lnTo>
                    <a:lnTo>
                      <a:pt x="74286" y="19341"/>
                    </a:lnTo>
                    <a:lnTo>
                      <a:pt x="74314" y="19341"/>
                    </a:lnTo>
                    <a:lnTo>
                      <a:pt x="74314" y="19332"/>
                    </a:lnTo>
                    <a:lnTo>
                      <a:pt x="74351" y="19332"/>
                    </a:lnTo>
                    <a:lnTo>
                      <a:pt x="74351" y="19313"/>
                    </a:lnTo>
                    <a:lnTo>
                      <a:pt x="74378" y="19313"/>
                    </a:lnTo>
                    <a:lnTo>
                      <a:pt x="74378" y="19295"/>
                    </a:lnTo>
                    <a:lnTo>
                      <a:pt x="74406" y="19295"/>
                    </a:lnTo>
                    <a:lnTo>
                      <a:pt x="74406" y="19285"/>
                    </a:lnTo>
                    <a:lnTo>
                      <a:pt x="74425" y="19285"/>
                    </a:lnTo>
                    <a:lnTo>
                      <a:pt x="74425" y="19267"/>
                    </a:lnTo>
                    <a:lnTo>
                      <a:pt x="74452" y="19267"/>
                    </a:lnTo>
                    <a:lnTo>
                      <a:pt x="74452" y="19248"/>
                    </a:lnTo>
                    <a:lnTo>
                      <a:pt x="74499" y="19248"/>
                    </a:lnTo>
                    <a:lnTo>
                      <a:pt x="74499" y="19239"/>
                    </a:lnTo>
                    <a:lnTo>
                      <a:pt x="74536" y="19239"/>
                    </a:lnTo>
                    <a:lnTo>
                      <a:pt x="74536" y="19221"/>
                    </a:lnTo>
                    <a:lnTo>
                      <a:pt x="74564" y="19221"/>
                    </a:lnTo>
                    <a:lnTo>
                      <a:pt x="74564" y="19202"/>
                    </a:lnTo>
                    <a:lnTo>
                      <a:pt x="74610" y="19202"/>
                    </a:lnTo>
                    <a:lnTo>
                      <a:pt x="74610" y="19193"/>
                    </a:lnTo>
                    <a:lnTo>
                      <a:pt x="74638" y="19193"/>
                    </a:lnTo>
                    <a:lnTo>
                      <a:pt x="74638" y="19174"/>
                    </a:lnTo>
                    <a:lnTo>
                      <a:pt x="74684" y="19174"/>
                    </a:lnTo>
                    <a:lnTo>
                      <a:pt x="74684" y="19156"/>
                    </a:lnTo>
                    <a:lnTo>
                      <a:pt x="74721" y="19156"/>
                    </a:lnTo>
                    <a:lnTo>
                      <a:pt x="74721" y="19146"/>
                    </a:lnTo>
                    <a:lnTo>
                      <a:pt x="74749" y="19146"/>
                    </a:lnTo>
                    <a:lnTo>
                      <a:pt x="74749" y="19128"/>
                    </a:lnTo>
                    <a:lnTo>
                      <a:pt x="74795" y="19128"/>
                    </a:lnTo>
                    <a:lnTo>
                      <a:pt x="74795" y="19109"/>
                    </a:lnTo>
                    <a:lnTo>
                      <a:pt x="74823" y="19109"/>
                    </a:lnTo>
                    <a:lnTo>
                      <a:pt x="74823" y="19100"/>
                    </a:lnTo>
                    <a:lnTo>
                      <a:pt x="74860" y="19100"/>
                    </a:lnTo>
                    <a:lnTo>
                      <a:pt x="74860" y="19082"/>
                    </a:lnTo>
                    <a:lnTo>
                      <a:pt x="74906" y="19082"/>
                    </a:lnTo>
                    <a:lnTo>
                      <a:pt x="74906" y="19063"/>
                    </a:lnTo>
                    <a:lnTo>
                      <a:pt x="74953" y="19063"/>
                    </a:lnTo>
                    <a:lnTo>
                      <a:pt x="74953" y="19054"/>
                    </a:lnTo>
                    <a:lnTo>
                      <a:pt x="74999" y="19054"/>
                    </a:lnTo>
                    <a:lnTo>
                      <a:pt x="74999" y="19035"/>
                    </a:lnTo>
                    <a:lnTo>
                      <a:pt x="75045" y="19035"/>
                    </a:lnTo>
                    <a:lnTo>
                      <a:pt x="75045" y="19017"/>
                    </a:lnTo>
                    <a:lnTo>
                      <a:pt x="75092" y="19017"/>
                    </a:lnTo>
                    <a:lnTo>
                      <a:pt x="75092" y="19007"/>
                    </a:lnTo>
                    <a:lnTo>
                      <a:pt x="75138" y="19007"/>
                    </a:lnTo>
                    <a:lnTo>
                      <a:pt x="75138" y="18989"/>
                    </a:lnTo>
                    <a:lnTo>
                      <a:pt x="75184" y="18989"/>
                    </a:lnTo>
                    <a:lnTo>
                      <a:pt x="75184" y="18970"/>
                    </a:lnTo>
                    <a:lnTo>
                      <a:pt x="75231" y="18970"/>
                    </a:lnTo>
                    <a:lnTo>
                      <a:pt x="75231" y="18961"/>
                    </a:lnTo>
                    <a:lnTo>
                      <a:pt x="75286" y="18961"/>
                    </a:lnTo>
                    <a:lnTo>
                      <a:pt x="75286" y="18943"/>
                    </a:lnTo>
                    <a:lnTo>
                      <a:pt x="75332" y="18943"/>
                    </a:lnTo>
                    <a:lnTo>
                      <a:pt x="75332" y="18924"/>
                    </a:lnTo>
                    <a:lnTo>
                      <a:pt x="75397" y="18924"/>
                    </a:lnTo>
                    <a:lnTo>
                      <a:pt x="75397" y="18915"/>
                    </a:lnTo>
                    <a:lnTo>
                      <a:pt x="75462" y="18915"/>
                    </a:lnTo>
                    <a:lnTo>
                      <a:pt x="75462" y="18896"/>
                    </a:lnTo>
                    <a:lnTo>
                      <a:pt x="75518" y="18896"/>
                    </a:lnTo>
                    <a:lnTo>
                      <a:pt x="75518" y="18878"/>
                    </a:lnTo>
                    <a:lnTo>
                      <a:pt x="75601" y="18878"/>
                    </a:lnTo>
                    <a:lnTo>
                      <a:pt x="75601" y="18869"/>
                    </a:lnTo>
                    <a:lnTo>
                      <a:pt x="75657" y="18869"/>
                    </a:lnTo>
                    <a:lnTo>
                      <a:pt x="75657" y="18850"/>
                    </a:lnTo>
                    <a:lnTo>
                      <a:pt x="75740" y="18850"/>
                    </a:lnTo>
                    <a:lnTo>
                      <a:pt x="75740" y="18831"/>
                    </a:lnTo>
                    <a:lnTo>
                      <a:pt x="75796" y="18831"/>
                    </a:lnTo>
                    <a:lnTo>
                      <a:pt x="75796" y="18822"/>
                    </a:lnTo>
                    <a:lnTo>
                      <a:pt x="75907" y="18822"/>
                    </a:lnTo>
                    <a:lnTo>
                      <a:pt x="75907" y="18804"/>
                    </a:lnTo>
                    <a:lnTo>
                      <a:pt x="76018" y="18804"/>
                    </a:lnTo>
                    <a:lnTo>
                      <a:pt x="76018" y="18785"/>
                    </a:lnTo>
                    <a:lnTo>
                      <a:pt x="76138" y="18785"/>
                    </a:lnTo>
                    <a:lnTo>
                      <a:pt x="76138" y="18776"/>
                    </a:lnTo>
                    <a:lnTo>
                      <a:pt x="76249" y="18776"/>
                    </a:lnTo>
                    <a:lnTo>
                      <a:pt x="76249" y="18757"/>
                    </a:lnTo>
                    <a:lnTo>
                      <a:pt x="76444" y="18757"/>
                    </a:lnTo>
                    <a:lnTo>
                      <a:pt x="76444" y="18739"/>
                    </a:lnTo>
                    <a:lnTo>
                      <a:pt x="77157" y="18739"/>
                    </a:lnTo>
                    <a:lnTo>
                      <a:pt x="77157" y="18757"/>
                    </a:lnTo>
                    <a:lnTo>
                      <a:pt x="77324" y="18757"/>
                    </a:lnTo>
                    <a:lnTo>
                      <a:pt x="77324" y="18776"/>
                    </a:lnTo>
                    <a:lnTo>
                      <a:pt x="77500" y="18776"/>
                    </a:lnTo>
                    <a:lnTo>
                      <a:pt x="77500" y="18785"/>
                    </a:lnTo>
                    <a:lnTo>
                      <a:pt x="77592" y="18785"/>
                    </a:lnTo>
                    <a:lnTo>
                      <a:pt x="77592" y="18804"/>
                    </a:lnTo>
                    <a:lnTo>
                      <a:pt x="77667" y="18804"/>
                    </a:lnTo>
                    <a:lnTo>
                      <a:pt x="77667" y="18822"/>
                    </a:lnTo>
                    <a:lnTo>
                      <a:pt x="77741" y="18822"/>
                    </a:lnTo>
                    <a:lnTo>
                      <a:pt x="77741" y="18831"/>
                    </a:lnTo>
                    <a:lnTo>
                      <a:pt x="77824" y="18831"/>
                    </a:lnTo>
                    <a:lnTo>
                      <a:pt x="77824" y="18850"/>
                    </a:lnTo>
                    <a:lnTo>
                      <a:pt x="77917" y="18850"/>
                    </a:lnTo>
                    <a:lnTo>
                      <a:pt x="77917" y="18869"/>
                    </a:lnTo>
                    <a:lnTo>
                      <a:pt x="77991" y="18869"/>
                    </a:lnTo>
                    <a:lnTo>
                      <a:pt x="77991" y="18878"/>
                    </a:lnTo>
                    <a:lnTo>
                      <a:pt x="78065" y="18878"/>
                    </a:lnTo>
                    <a:lnTo>
                      <a:pt x="78065" y="18896"/>
                    </a:lnTo>
                    <a:lnTo>
                      <a:pt x="78148" y="18896"/>
                    </a:lnTo>
                    <a:lnTo>
                      <a:pt x="78148" y="18915"/>
                    </a:lnTo>
                    <a:lnTo>
                      <a:pt x="78195" y="18915"/>
                    </a:lnTo>
                    <a:lnTo>
                      <a:pt x="78195" y="18924"/>
                    </a:lnTo>
                    <a:lnTo>
                      <a:pt x="78241" y="18924"/>
                    </a:lnTo>
                    <a:lnTo>
                      <a:pt x="78241" y="18943"/>
                    </a:lnTo>
                    <a:lnTo>
                      <a:pt x="78287" y="18943"/>
                    </a:lnTo>
                    <a:lnTo>
                      <a:pt x="78287" y="18961"/>
                    </a:lnTo>
                    <a:lnTo>
                      <a:pt x="78343" y="18961"/>
                    </a:lnTo>
                    <a:lnTo>
                      <a:pt x="78343" y="18970"/>
                    </a:lnTo>
                    <a:lnTo>
                      <a:pt x="78389" y="18970"/>
                    </a:lnTo>
                    <a:lnTo>
                      <a:pt x="78389" y="18989"/>
                    </a:lnTo>
                    <a:lnTo>
                      <a:pt x="78435" y="18989"/>
                    </a:lnTo>
                    <a:lnTo>
                      <a:pt x="78435" y="19007"/>
                    </a:lnTo>
                    <a:lnTo>
                      <a:pt x="78482" y="19007"/>
                    </a:lnTo>
                    <a:lnTo>
                      <a:pt x="78482" y="19017"/>
                    </a:lnTo>
                    <a:lnTo>
                      <a:pt x="78528" y="19017"/>
                    </a:lnTo>
                    <a:lnTo>
                      <a:pt x="78528" y="19035"/>
                    </a:lnTo>
                    <a:lnTo>
                      <a:pt x="78593" y="19035"/>
                    </a:lnTo>
                    <a:lnTo>
                      <a:pt x="78593" y="19054"/>
                    </a:lnTo>
                    <a:lnTo>
                      <a:pt x="78639" y="19054"/>
                    </a:lnTo>
                    <a:lnTo>
                      <a:pt x="78639" y="19063"/>
                    </a:lnTo>
                    <a:lnTo>
                      <a:pt x="78685" y="19063"/>
                    </a:lnTo>
                    <a:lnTo>
                      <a:pt x="78685" y="19082"/>
                    </a:lnTo>
                    <a:lnTo>
                      <a:pt x="78732" y="19082"/>
                    </a:lnTo>
                    <a:lnTo>
                      <a:pt x="78732" y="19100"/>
                    </a:lnTo>
                    <a:lnTo>
                      <a:pt x="78778" y="19100"/>
                    </a:lnTo>
                    <a:lnTo>
                      <a:pt x="78778" y="19109"/>
                    </a:lnTo>
                    <a:lnTo>
                      <a:pt x="78806" y="19109"/>
                    </a:lnTo>
                    <a:lnTo>
                      <a:pt x="78806" y="19128"/>
                    </a:lnTo>
                    <a:lnTo>
                      <a:pt x="78843" y="19128"/>
                    </a:lnTo>
                    <a:lnTo>
                      <a:pt x="78843" y="19146"/>
                    </a:lnTo>
                    <a:lnTo>
                      <a:pt x="78889" y="19146"/>
                    </a:lnTo>
                    <a:lnTo>
                      <a:pt x="78889" y="19156"/>
                    </a:lnTo>
                    <a:lnTo>
                      <a:pt x="78917" y="19156"/>
                    </a:lnTo>
                    <a:lnTo>
                      <a:pt x="78917" y="19174"/>
                    </a:lnTo>
                    <a:lnTo>
                      <a:pt x="78945" y="19174"/>
                    </a:lnTo>
                    <a:lnTo>
                      <a:pt x="78945" y="19193"/>
                    </a:lnTo>
                    <a:lnTo>
                      <a:pt x="78991" y="19193"/>
                    </a:lnTo>
                    <a:lnTo>
                      <a:pt x="78991" y="19202"/>
                    </a:lnTo>
                    <a:lnTo>
                      <a:pt x="79028" y="19202"/>
                    </a:lnTo>
                    <a:lnTo>
                      <a:pt x="79028" y="19221"/>
                    </a:lnTo>
                    <a:lnTo>
                      <a:pt x="79056" y="19221"/>
                    </a:lnTo>
                    <a:lnTo>
                      <a:pt x="79056" y="19239"/>
                    </a:lnTo>
                    <a:lnTo>
                      <a:pt x="79102" y="19239"/>
                    </a:lnTo>
                    <a:lnTo>
                      <a:pt x="79102" y="19248"/>
                    </a:lnTo>
                    <a:lnTo>
                      <a:pt x="79130" y="19248"/>
                    </a:lnTo>
                    <a:lnTo>
                      <a:pt x="79130" y="19267"/>
                    </a:lnTo>
                    <a:lnTo>
                      <a:pt x="79167" y="19267"/>
                    </a:lnTo>
                    <a:lnTo>
                      <a:pt x="79167" y="19285"/>
                    </a:lnTo>
                    <a:lnTo>
                      <a:pt x="79195" y="19285"/>
                    </a:lnTo>
                    <a:lnTo>
                      <a:pt x="79195" y="19295"/>
                    </a:lnTo>
                    <a:lnTo>
                      <a:pt x="79223" y="19295"/>
                    </a:lnTo>
                    <a:lnTo>
                      <a:pt x="79223" y="19313"/>
                    </a:lnTo>
                    <a:lnTo>
                      <a:pt x="79260" y="19313"/>
                    </a:lnTo>
                    <a:lnTo>
                      <a:pt x="79260" y="19332"/>
                    </a:lnTo>
                    <a:lnTo>
                      <a:pt x="79288" y="19332"/>
                    </a:lnTo>
                    <a:lnTo>
                      <a:pt x="79288" y="19341"/>
                    </a:lnTo>
                    <a:lnTo>
                      <a:pt x="79315" y="19341"/>
                    </a:lnTo>
                    <a:lnTo>
                      <a:pt x="79315" y="19359"/>
                    </a:lnTo>
                    <a:lnTo>
                      <a:pt x="79352" y="19359"/>
                    </a:lnTo>
                    <a:lnTo>
                      <a:pt x="79352" y="19378"/>
                    </a:lnTo>
                    <a:lnTo>
                      <a:pt x="79380" y="19378"/>
                    </a:lnTo>
                    <a:lnTo>
                      <a:pt x="79380" y="19387"/>
                    </a:lnTo>
                    <a:lnTo>
                      <a:pt x="79408" y="19387"/>
                    </a:lnTo>
                    <a:lnTo>
                      <a:pt x="79408" y="19406"/>
                    </a:lnTo>
                    <a:lnTo>
                      <a:pt x="79445" y="19406"/>
                    </a:lnTo>
                    <a:lnTo>
                      <a:pt x="79445" y="19424"/>
                    </a:lnTo>
                    <a:lnTo>
                      <a:pt x="79454" y="19424"/>
                    </a:lnTo>
                    <a:lnTo>
                      <a:pt x="79454" y="19434"/>
                    </a:lnTo>
                    <a:lnTo>
                      <a:pt x="79491" y="19434"/>
                    </a:lnTo>
                    <a:lnTo>
                      <a:pt x="79491" y="19452"/>
                    </a:lnTo>
                    <a:lnTo>
                      <a:pt x="79519" y="19452"/>
                    </a:lnTo>
                    <a:lnTo>
                      <a:pt x="79519" y="19471"/>
                    </a:lnTo>
                    <a:lnTo>
                      <a:pt x="79538" y="19471"/>
                    </a:lnTo>
                    <a:lnTo>
                      <a:pt x="79538" y="19480"/>
                    </a:lnTo>
                    <a:lnTo>
                      <a:pt x="79565" y="19480"/>
                    </a:lnTo>
                    <a:lnTo>
                      <a:pt x="79565" y="19498"/>
                    </a:lnTo>
                    <a:lnTo>
                      <a:pt x="79593" y="19498"/>
                    </a:lnTo>
                    <a:lnTo>
                      <a:pt x="79593" y="19517"/>
                    </a:lnTo>
                    <a:lnTo>
                      <a:pt x="79612" y="19517"/>
                    </a:lnTo>
                    <a:lnTo>
                      <a:pt x="79612" y="19526"/>
                    </a:lnTo>
                    <a:lnTo>
                      <a:pt x="79640" y="19526"/>
                    </a:lnTo>
                    <a:lnTo>
                      <a:pt x="79640" y="19545"/>
                    </a:lnTo>
                    <a:lnTo>
                      <a:pt x="79677" y="19545"/>
                    </a:lnTo>
                    <a:lnTo>
                      <a:pt x="79677" y="19563"/>
                    </a:lnTo>
                    <a:lnTo>
                      <a:pt x="79686" y="19563"/>
                    </a:lnTo>
                    <a:lnTo>
                      <a:pt x="79686" y="19572"/>
                    </a:lnTo>
                    <a:lnTo>
                      <a:pt x="79723" y="19572"/>
                    </a:lnTo>
                    <a:lnTo>
                      <a:pt x="79723" y="19591"/>
                    </a:lnTo>
                    <a:lnTo>
                      <a:pt x="79732" y="19591"/>
                    </a:lnTo>
                    <a:lnTo>
                      <a:pt x="79732" y="19610"/>
                    </a:lnTo>
                    <a:lnTo>
                      <a:pt x="79769" y="19610"/>
                    </a:lnTo>
                    <a:lnTo>
                      <a:pt x="79769" y="19619"/>
                    </a:lnTo>
                    <a:lnTo>
                      <a:pt x="79778" y="19619"/>
                    </a:lnTo>
                    <a:lnTo>
                      <a:pt x="79778" y="19637"/>
                    </a:lnTo>
                    <a:lnTo>
                      <a:pt x="79815" y="19637"/>
                    </a:lnTo>
                    <a:lnTo>
                      <a:pt x="79815" y="19656"/>
                    </a:lnTo>
                    <a:lnTo>
                      <a:pt x="79825" y="19656"/>
                    </a:lnTo>
                    <a:lnTo>
                      <a:pt x="79825" y="19665"/>
                    </a:lnTo>
                    <a:lnTo>
                      <a:pt x="79843" y="19665"/>
                    </a:lnTo>
                    <a:lnTo>
                      <a:pt x="79843" y="19684"/>
                    </a:lnTo>
                    <a:lnTo>
                      <a:pt x="79871" y="19684"/>
                    </a:lnTo>
                    <a:lnTo>
                      <a:pt x="79871" y="19702"/>
                    </a:lnTo>
                    <a:lnTo>
                      <a:pt x="79890" y="19702"/>
                    </a:lnTo>
                    <a:lnTo>
                      <a:pt x="79890" y="19711"/>
                    </a:lnTo>
                    <a:lnTo>
                      <a:pt x="79917" y="19711"/>
                    </a:lnTo>
                    <a:lnTo>
                      <a:pt x="79917" y="19730"/>
                    </a:lnTo>
                    <a:lnTo>
                      <a:pt x="79936" y="19730"/>
                    </a:lnTo>
                    <a:lnTo>
                      <a:pt x="79936" y="19748"/>
                    </a:lnTo>
                    <a:lnTo>
                      <a:pt x="79964" y="19748"/>
                    </a:lnTo>
                    <a:lnTo>
                      <a:pt x="79964" y="19758"/>
                    </a:lnTo>
                    <a:lnTo>
                      <a:pt x="79982" y="19758"/>
                    </a:lnTo>
                    <a:lnTo>
                      <a:pt x="79982" y="19776"/>
                    </a:lnTo>
                    <a:lnTo>
                      <a:pt x="80010" y="19776"/>
                    </a:lnTo>
                    <a:lnTo>
                      <a:pt x="80010" y="19795"/>
                    </a:lnTo>
                    <a:lnTo>
                      <a:pt x="80029" y="19795"/>
                    </a:lnTo>
                    <a:lnTo>
                      <a:pt x="80029" y="19804"/>
                    </a:lnTo>
                    <a:lnTo>
                      <a:pt x="80047" y="19804"/>
                    </a:lnTo>
                    <a:lnTo>
                      <a:pt x="80047" y="19823"/>
                    </a:lnTo>
                    <a:lnTo>
                      <a:pt x="80056" y="19823"/>
                    </a:lnTo>
                    <a:lnTo>
                      <a:pt x="80056" y="19841"/>
                    </a:lnTo>
                    <a:lnTo>
                      <a:pt x="80093" y="19841"/>
                    </a:lnTo>
                    <a:lnTo>
                      <a:pt x="80093" y="19850"/>
                    </a:lnTo>
                    <a:lnTo>
                      <a:pt x="80103" y="19850"/>
                    </a:lnTo>
                    <a:lnTo>
                      <a:pt x="80103" y="19869"/>
                    </a:lnTo>
                    <a:lnTo>
                      <a:pt x="80121" y="19869"/>
                    </a:lnTo>
                    <a:lnTo>
                      <a:pt x="80121" y="19887"/>
                    </a:lnTo>
                    <a:lnTo>
                      <a:pt x="80140" y="19887"/>
                    </a:lnTo>
                    <a:lnTo>
                      <a:pt x="80140" y="19897"/>
                    </a:lnTo>
                    <a:lnTo>
                      <a:pt x="80167" y="19897"/>
                    </a:lnTo>
                    <a:lnTo>
                      <a:pt x="80167" y="19915"/>
                    </a:lnTo>
                    <a:lnTo>
                      <a:pt x="80186" y="19915"/>
                    </a:lnTo>
                    <a:lnTo>
                      <a:pt x="80186" y="19934"/>
                    </a:lnTo>
                    <a:lnTo>
                      <a:pt x="80195" y="19934"/>
                    </a:lnTo>
                    <a:lnTo>
                      <a:pt x="80195" y="19943"/>
                    </a:lnTo>
                    <a:lnTo>
                      <a:pt x="80214" y="19943"/>
                    </a:lnTo>
                    <a:lnTo>
                      <a:pt x="80214" y="19962"/>
                    </a:lnTo>
                    <a:lnTo>
                      <a:pt x="80242" y="19962"/>
                    </a:lnTo>
                    <a:lnTo>
                      <a:pt x="80242" y="19980"/>
                    </a:lnTo>
                    <a:lnTo>
                      <a:pt x="80260" y="19980"/>
                    </a:lnTo>
                    <a:lnTo>
                      <a:pt x="80260" y="19989"/>
                    </a:lnTo>
                    <a:lnTo>
                      <a:pt x="80279" y="19989"/>
                    </a:lnTo>
                    <a:lnTo>
                      <a:pt x="80279" y="20008"/>
                    </a:lnTo>
                    <a:lnTo>
                      <a:pt x="80306" y="20008"/>
                    </a:lnTo>
                    <a:lnTo>
                      <a:pt x="80306" y="20026"/>
                    </a:lnTo>
                    <a:lnTo>
                      <a:pt x="80325" y="20026"/>
                    </a:lnTo>
                    <a:lnTo>
                      <a:pt x="80325" y="20036"/>
                    </a:lnTo>
                    <a:lnTo>
                      <a:pt x="80334" y="20036"/>
                    </a:lnTo>
                    <a:lnTo>
                      <a:pt x="80334" y="20054"/>
                    </a:lnTo>
                    <a:lnTo>
                      <a:pt x="80353" y="20054"/>
                    </a:lnTo>
                    <a:lnTo>
                      <a:pt x="80353" y="20073"/>
                    </a:lnTo>
                    <a:lnTo>
                      <a:pt x="80371" y="20073"/>
                    </a:lnTo>
                    <a:lnTo>
                      <a:pt x="80371" y="20082"/>
                    </a:lnTo>
                    <a:lnTo>
                      <a:pt x="80381" y="20082"/>
                    </a:lnTo>
                    <a:lnTo>
                      <a:pt x="80381" y="20100"/>
                    </a:lnTo>
                    <a:lnTo>
                      <a:pt x="80399" y="20100"/>
                    </a:lnTo>
                    <a:lnTo>
                      <a:pt x="80399" y="20119"/>
                    </a:lnTo>
                    <a:lnTo>
                      <a:pt x="80418" y="20119"/>
                    </a:lnTo>
                    <a:lnTo>
                      <a:pt x="80418" y="20128"/>
                    </a:lnTo>
                    <a:lnTo>
                      <a:pt x="80427" y="20128"/>
                    </a:lnTo>
                    <a:lnTo>
                      <a:pt x="80427" y="20147"/>
                    </a:lnTo>
                    <a:lnTo>
                      <a:pt x="80464" y="20147"/>
                    </a:lnTo>
                    <a:lnTo>
                      <a:pt x="80464" y="20165"/>
                    </a:lnTo>
                    <a:lnTo>
                      <a:pt x="80473" y="20165"/>
                    </a:lnTo>
                    <a:lnTo>
                      <a:pt x="80473" y="20175"/>
                    </a:lnTo>
                    <a:lnTo>
                      <a:pt x="80492" y="20175"/>
                    </a:lnTo>
                    <a:lnTo>
                      <a:pt x="80492" y="20193"/>
                    </a:lnTo>
                    <a:lnTo>
                      <a:pt x="80510" y="20193"/>
                    </a:lnTo>
                    <a:lnTo>
                      <a:pt x="80510" y="20212"/>
                    </a:lnTo>
                    <a:lnTo>
                      <a:pt x="80519" y="20212"/>
                    </a:lnTo>
                    <a:lnTo>
                      <a:pt x="80519" y="20221"/>
                    </a:lnTo>
                    <a:lnTo>
                      <a:pt x="80538" y="20221"/>
                    </a:lnTo>
                    <a:lnTo>
                      <a:pt x="80538" y="20239"/>
                    </a:lnTo>
                    <a:lnTo>
                      <a:pt x="80556" y="20239"/>
                    </a:lnTo>
                    <a:lnTo>
                      <a:pt x="80556" y="20258"/>
                    </a:lnTo>
                    <a:lnTo>
                      <a:pt x="80566" y="20258"/>
                    </a:lnTo>
                    <a:lnTo>
                      <a:pt x="80566" y="20267"/>
                    </a:lnTo>
                    <a:lnTo>
                      <a:pt x="80584" y="20267"/>
                    </a:lnTo>
                    <a:lnTo>
                      <a:pt x="80584" y="20286"/>
                    </a:lnTo>
                    <a:lnTo>
                      <a:pt x="80603" y="20286"/>
                    </a:lnTo>
                    <a:lnTo>
                      <a:pt x="80603" y="20304"/>
                    </a:lnTo>
                    <a:lnTo>
                      <a:pt x="80631" y="20304"/>
                    </a:lnTo>
                    <a:lnTo>
                      <a:pt x="80631" y="20313"/>
                    </a:lnTo>
                    <a:lnTo>
                      <a:pt x="80649" y="20313"/>
                    </a:lnTo>
                    <a:lnTo>
                      <a:pt x="80649" y="20332"/>
                    </a:lnTo>
                    <a:lnTo>
                      <a:pt x="80658" y="20332"/>
                    </a:lnTo>
                    <a:lnTo>
                      <a:pt x="80658" y="20351"/>
                    </a:lnTo>
                    <a:lnTo>
                      <a:pt x="80695" y="20351"/>
                    </a:lnTo>
                    <a:lnTo>
                      <a:pt x="80695" y="20360"/>
                    </a:lnTo>
                    <a:lnTo>
                      <a:pt x="80705" y="20360"/>
                    </a:lnTo>
                    <a:lnTo>
                      <a:pt x="80705" y="20378"/>
                    </a:lnTo>
                    <a:lnTo>
                      <a:pt x="80723" y="20378"/>
                    </a:lnTo>
                    <a:lnTo>
                      <a:pt x="80723" y="20397"/>
                    </a:lnTo>
                    <a:lnTo>
                      <a:pt x="80742" y="20397"/>
                    </a:lnTo>
                    <a:lnTo>
                      <a:pt x="80742" y="20406"/>
                    </a:lnTo>
                    <a:lnTo>
                      <a:pt x="80751" y="20406"/>
                    </a:lnTo>
                    <a:lnTo>
                      <a:pt x="80751" y="20425"/>
                    </a:lnTo>
                    <a:lnTo>
                      <a:pt x="80770" y="20425"/>
                    </a:lnTo>
                    <a:lnTo>
                      <a:pt x="80770" y="20443"/>
                    </a:lnTo>
                    <a:lnTo>
                      <a:pt x="80797" y="20443"/>
                    </a:lnTo>
                    <a:lnTo>
                      <a:pt x="80797" y="20452"/>
                    </a:lnTo>
                    <a:lnTo>
                      <a:pt x="80816" y="20452"/>
                    </a:lnTo>
                    <a:lnTo>
                      <a:pt x="80816" y="20471"/>
                    </a:lnTo>
                    <a:lnTo>
                      <a:pt x="80834" y="20471"/>
                    </a:lnTo>
                    <a:lnTo>
                      <a:pt x="80834" y="20489"/>
                    </a:lnTo>
                    <a:lnTo>
                      <a:pt x="80844" y="20489"/>
                    </a:lnTo>
                    <a:lnTo>
                      <a:pt x="80844" y="20499"/>
                    </a:lnTo>
                    <a:lnTo>
                      <a:pt x="80862" y="20499"/>
                    </a:lnTo>
                    <a:lnTo>
                      <a:pt x="80862" y="20517"/>
                    </a:lnTo>
                    <a:lnTo>
                      <a:pt x="80881" y="20517"/>
                    </a:lnTo>
                    <a:lnTo>
                      <a:pt x="80881" y="20536"/>
                    </a:lnTo>
                    <a:lnTo>
                      <a:pt x="80890" y="20536"/>
                    </a:lnTo>
                    <a:lnTo>
                      <a:pt x="80890" y="20545"/>
                    </a:lnTo>
                    <a:lnTo>
                      <a:pt x="80908" y="20545"/>
                    </a:lnTo>
                    <a:lnTo>
                      <a:pt x="80908" y="20564"/>
                    </a:lnTo>
                    <a:lnTo>
                      <a:pt x="80927" y="20564"/>
                    </a:lnTo>
                    <a:lnTo>
                      <a:pt x="80927" y="20582"/>
                    </a:lnTo>
                    <a:lnTo>
                      <a:pt x="80936" y="20582"/>
                    </a:lnTo>
                    <a:lnTo>
                      <a:pt x="80936" y="20591"/>
                    </a:lnTo>
                    <a:lnTo>
                      <a:pt x="80955" y="20591"/>
                    </a:lnTo>
                    <a:lnTo>
                      <a:pt x="80955" y="20610"/>
                    </a:lnTo>
                    <a:lnTo>
                      <a:pt x="80973" y="20610"/>
                    </a:lnTo>
                    <a:lnTo>
                      <a:pt x="80973" y="20628"/>
                    </a:lnTo>
                    <a:lnTo>
                      <a:pt x="80983" y="20628"/>
                    </a:lnTo>
                    <a:lnTo>
                      <a:pt x="80983" y="20638"/>
                    </a:lnTo>
                    <a:lnTo>
                      <a:pt x="81001" y="20638"/>
                    </a:lnTo>
                    <a:lnTo>
                      <a:pt x="81001" y="20656"/>
                    </a:lnTo>
                    <a:lnTo>
                      <a:pt x="81020" y="20656"/>
                    </a:lnTo>
                    <a:lnTo>
                      <a:pt x="81020" y="20675"/>
                    </a:lnTo>
                    <a:lnTo>
                      <a:pt x="81029" y="20675"/>
                    </a:lnTo>
                    <a:lnTo>
                      <a:pt x="81029" y="20684"/>
                    </a:lnTo>
                    <a:lnTo>
                      <a:pt x="81047" y="20684"/>
                    </a:lnTo>
                    <a:lnTo>
                      <a:pt x="81047" y="20703"/>
                    </a:lnTo>
                    <a:lnTo>
                      <a:pt x="81066" y="20703"/>
                    </a:lnTo>
                    <a:lnTo>
                      <a:pt x="81066" y="20721"/>
                    </a:lnTo>
                    <a:lnTo>
                      <a:pt x="81075" y="20721"/>
                    </a:lnTo>
                    <a:lnTo>
                      <a:pt x="81075" y="20730"/>
                    </a:lnTo>
                    <a:lnTo>
                      <a:pt x="81094" y="20730"/>
                    </a:lnTo>
                    <a:lnTo>
                      <a:pt x="81094" y="20749"/>
                    </a:lnTo>
                    <a:lnTo>
                      <a:pt x="81112" y="20749"/>
                    </a:lnTo>
                    <a:lnTo>
                      <a:pt x="81112" y="20767"/>
                    </a:lnTo>
                    <a:lnTo>
                      <a:pt x="81122" y="20767"/>
                    </a:lnTo>
                    <a:lnTo>
                      <a:pt x="81122" y="20777"/>
                    </a:lnTo>
                    <a:lnTo>
                      <a:pt x="81140" y="20777"/>
                    </a:lnTo>
                    <a:lnTo>
                      <a:pt x="81140" y="20795"/>
                    </a:lnTo>
                    <a:lnTo>
                      <a:pt x="81159" y="20795"/>
                    </a:lnTo>
                    <a:lnTo>
                      <a:pt x="81159" y="20823"/>
                    </a:lnTo>
                    <a:lnTo>
                      <a:pt x="81168" y="20823"/>
                    </a:lnTo>
                    <a:lnTo>
                      <a:pt x="81168" y="20841"/>
                    </a:lnTo>
                    <a:lnTo>
                      <a:pt x="81186" y="20841"/>
                    </a:lnTo>
                    <a:lnTo>
                      <a:pt x="81186" y="20860"/>
                    </a:lnTo>
                    <a:lnTo>
                      <a:pt x="81205" y="20860"/>
                    </a:lnTo>
                    <a:lnTo>
                      <a:pt x="81205" y="20869"/>
                    </a:lnTo>
                    <a:lnTo>
                      <a:pt x="81214" y="20869"/>
                    </a:lnTo>
                    <a:lnTo>
                      <a:pt x="81214" y="20888"/>
                    </a:lnTo>
                    <a:lnTo>
                      <a:pt x="81233" y="20888"/>
                    </a:lnTo>
                    <a:lnTo>
                      <a:pt x="81233" y="20916"/>
                    </a:lnTo>
                    <a:lnTo>
                      <a:pt x="81251" y="20916"/>
                    </a:lnTo>
                    <a:lnTo>
                      <a:pt x="81251" y="20934"/>
                    </a:lnTo>
                    <a:lnTo>
                      <a:pt x="81260" y="20934"/>
                    </a:lnTo>
                    <a:lnTo>
                      <a:pt x="81260" y="20953"/>
                    </a:lnTo>
                    <a:lnTo>
                      <a:pt x="81279" y="20953"/>
                    </a:lnTo>
                    <a:lnTo>
                      <a:pt x="81279" y="20962"/>
                    </a:lnTo>
                    <a:lnTo>
                      <a:pt x="81297" y="20962"/>
                    </a:lnTo>
                    <a:lnTo>
                      <a:pt x="81297" y="20999"/>
                    </a:lnTo>
                    <a:lnTo>
                      <a:pt x="81307" y="20999"/>
                    </a:lnTo>
                    <a:lnTo>
                      <a:pt x="81307" y="21008"/>
                    </a:lnTo>
                    <a:lnTo>
                      <a:pt x="81325" y="21008"/>
                    </a:lnTo>
                    <a:lnTo>
                      <a:pt x="81325" y="21027"/>
                    </a:lnTo>
                    <a:lnTo>
                      <a:pt x="81344" y="21027"/>
                    </a:lnTo>
                    <a:lnTo>
                      <a:pt x="81344" y="21054"/>
                    </a:lnTo>
                    <a:lnTo>
                      <a:pt x="81353" y="21054"/>
                    </a:lnTo>
                    <a:lnTo>
                      <a:pt x="81353" y="21073"/>
                    </a:lnTo>
                    <a:lnTo>
                      <a:pt x="81372" y="21073"/>
                    </a:lnTo>
                    <a:lnTo>
                      <a:pt x="81372" y="21101"/>
                    </a:lnTo>
                    <a:lnTo>
                      <a:pt x="81390" y="21101"/>
                    </a:lnTo>
                    <a:lnTo>
                      <a:pt x="81390" y="21119"/>
                    </a:lnTo>
                    <a:lnTo>
                      <a:pt x="81399" y="21119"/>
                    </a:lnTo>
                    <a:lnTo>
                      <a:pt x="81399" y="21147"/>
                    </a:lnTo>
                    <a:lnTo>
                      <a:pt x="81418" y="21147"/>
                    </a:lnTo>
                    <a:lnTo>
                      <a:pt x="81418" y="21166"/>
                    </a:lnTo>
                    <a:lnTo>
                      <a:pt x="81436" y="21166"/>
                    </a:lnTo>
                    <a:lnTo>
                      <a:pt x="81436" y="21193"/>
                    </a:lnTo>
                    <a:lnTo>
                      <a:pt x="81446" y="21193"/>
                    </a:lnTo>
                    <a:lnTo>
                      <a:pt x="81446" y="21212"/>
                    </a:lnTo>
                    <a:lnTo>
                      <a:pt x="81464" y="21212"/>
                    </a:lnTo>
                    <a:lnTo>
                      <a:pt x="81464" y="21240"/>
                    </a:lnTo>
                    <a:lnTo>
                      <a:pt x="81483" y="21240"/>
                    </a:lnTo>
                    <a:lnTo>
                      <a:pt x="81483" y="21258"/>
                    </a:lnTo>
                    <a:lnTo>
                      <a:pt x="81492" y="21258"/>
                    </a:lnTo>
                    <a:lnTo>
                      <a:pt x="81492" y="21286"/>
                    </a:lnTo>
                    <a:lnTo>
                      <a:pt x="81511" y="21286"/>
                    </a:lnTo>
                    <a:lnTo>
                      <a:pt x="81511" y="21323"/>
                    </a:lnTo>
                    <a:lnTo>
                      <a:pt x="81529" y="21323"/>
                    </a:lnTo>
                    <a:lnTo>
                      <a:pt x="81529" y="21351"/>
                    </a:lnTo>
                    <a:lnTo>
                      <a:pt x="81538" y="21351"/>
                    </a:lnTo>
                    <a:lnTo>
                      <a:pt x="81538" y="21369"/>
                    </a:lnTo>
                    <a:lnTo>
                      <a:pt x="81557" y="21369"/>
                    </a:lnTo>
                    <a:lnTo>
                      <a:pt x="81557" y="21397"/>
                    </a:lnTo>
                    <a:lnTo>
                      <a:pt x="81575" y="21397"/>
                    </a:lnTo>
                    <a:lnTo>
                      <a:pt x="81575" y="21425"/>
                    </a:lnTo>
                    <a:lnTo>
                      <a:pt x="81585" y="21425"/>
                    </a:lnTo>
                    <a:lnTo>
                      <a:pt x="81585" y="21462"/>
                    </a:lnTo>
                    <a:lnTo>
                      <a:pt x="81603" y="21462"/>
                    </a:lnTo>
                    <a:lnTo>
                      <a:pt x="81603" y="21490"/>
                    </a:lnTo>
                    <a:lnTo>
                      <a:pt x="81622" y="21490"/>
                    </a:lnTo>
                    <a:lnTo>
                      <a:pt x="81622" y="21518"/>
                    </a:lnTo>
                    <a:lnTo>
                      <a:pt x="81631" y="21518"/>
                    </a:lnTo>
                    <a:lnTo>
                      <a:pt x="81631" y="21555"/>
                    </a:lnTo>
                    <a:lnTo>
                      <a:pt x="81649" y="21555"/>
                    </a:lnTo>
                    <a:lnTo>
                      <a:pt x="81649" y="21582"/>
                    </a:lnTo>
                    <a:lnTo>
                      <a:pt x="81668" y="21582"/>
                    </a:lnTo>
                    <a:lnTo>
                      <a:pt x="81668" y="21610"/>
                    </a:lnTo>
                    <a:lnTo>
                      <a:pt x="81677" y="21610"/>
                    </a:lnTo>
                    <a:lnTo>
                      <a:pt x="81677" y="21657"/>
                    </a:lnTo>
                    <a:lnTo>
                      <a:pt x="81696" y="21657"/>
                    </a:lnTo>
                    <a:lnTo>
                      <a:pt x="81696" y="21694"/>
                    </a:lnTo>
                    <a:lnTo>
                      <a:pt x="81714" y="21694"/>
                    </a:lnTo>
                    <a:lnTo>
                      <a:pt x="81714" y="21740"/>
                    </a:lnTo>
                    <a:lnTo>
                      <a:pt x="81724" y="21740"/>
                    </a:lnTo>
                    <a:lnTo>
                      <a:pt x="81724" y="21768"/>
                    </a:lnTo>
                    <a:lnTo>
                      <a:pt x="81742" y="21768"/>
                    </a:lnTo>
                    <a:lnTo>
                      <a:pt x="81742" y="21814"/>
                    </a:lnTo>
                    <a:lnTo>
                      <a:pt x="81761" y="21814"/>
                    </a:lnTo>
                    <a:lnTo>
                      <a:pt x="81761" y="21842"/>
                    </a:lnTo>
                    <a:lnTo>
                      <a:pt x="81770" y="21842"/>
                    </a:lnTo>
                    <a:lnTo>
                      <a:pt x="81770" y="21888"/>
                    </a:lnTo>
                    <a:lnTo>
                      <a:pt x="81788" y="21888"/>
                    </a:lnTo>
                    <a:lnTo>
                      <a:pt x="81788" y="21934"/>
                    </a:lnTo>
                    <a:lnTo>
                      <a:pt x="81807" y="21934"/>
                    </a:lnTo>
                    <a:lnTo>
                      <a:pt x="81807" y="21981"/>
                    </a:lnTo>
                    <a:lnTo>
                      <a:pt x="81816" y="21981"/>
                    </a:lnTo>
                    <a:lnTo>
                      <a:pt x="81816" y="22046"/>
                    </a:lnTo>
                    <a:lnTo>
                      <a:pt x="81835" y="22046"/>
                    </a:lnTo>
                    <a:lnTo>
                      <a:pt x="81835" y="22110"/>
                    </a:lnTo>
                    <a:lnTo>
                      <a:pt x="81853" y="22110"/>
                    </a:lnTo>
                    <a:lnTo>
                      <a:pt x="81853" y="22157"/>
                    </a:lnTo>
                    <a:lnTo>
                      <a:pt x="81863" y="22157"/>
                    </a:lnTo>
                    <a:lnTo>
                      <a:pt x="81863" y="22212"/>
                    </a:lnTo>
                    <a:lnTo>
                      <a:pt x="81881" y="22212"/>
                    </a:lnTo>
                    <a:lnTo>
                      <a:pt x="81881" y="22277"/>
                    </a:lnTo>
                    <a:lnTo>
                      <a:pt x="81900" y="22277"/>
                    </a:lnTo>
                    <a:lnTo>
                      <a:pt x="81900" y="22351"/>
                    </a:lnTo>
                    <a:lnTo>
                      <a:pt x="81909" y="22351"/>
                    </a:lnTo>
                    <a:lnTo>
                      <a:pt x="81909" y="22444"/>
                    </a:lnTo>
                    <a:lnTo>
                      <a:pt x="81927" y="22444"/>
                    </a:lnTo>
                    <a:lnTo>
                      <a:pt x="81927" y="22555"/>
                    </a:lnTo>
                    <a:lnTo>
                      <a:pt x="81946" y="22555"/>
                    </a:lnTo>
                    <a:lnTo>
                      <a:pt x="81946" y="22629"/>
                    </a:lnTo>
                    <a:lnTo>
                      <a:pt x="81955" y="22629"/>
                    </a:lnTo>
                    <a:lnTo>
                      <a:pt x="81955" y="22712"/>
                    </a:lnTo>
                    <a:lnTo>
                      <a:pt x="81974" y="22712"/>
                    </a:lnTo>
                    <a:lnTo>
                      <a:pt x="81974" y="22787"/>
                    </a:lnTo>
                    <a:lnTo>
                      <a:pt x="81992" y="22787"/>
                    </a:lnTo>
                    <a:lnTo>
                      <a:pt x="81992" y="22861"/>
                    </a:lnTo>
                    <a:lnTo>
                      <a:pt x="82001" y="22861"/>
                    </a:lnTo>
                    <a:lnTo>
                      <a:pt x="82001" y="22944"/>
                    </a:lnTo>
                    <a:lnTo>
                      <a:pt x="82020" y="22944"/>
                    </a:lnTo>
                    <a:lnTo>
                      <a:pt x="82020" y="23018"/>
                    </a:lnTo>
                    <a:lnTo>
                      <a:pt x="82039" y="23018"/>
                    </a:lnTo>
                    <a:lnTo>
                      <a:pt x="82039" y="23083"/>
                    </a:lnTo>
                    <a:lnTo>
                      <a:pt x="82048" y="23083"/>
                    </a:lnTo>
                    <a:lnTo>
                      <a:pt x="82048" y="23139"/>
                    </a:lnTo>
                    <a:lnTo>
                      <a:pt x="82066" y="23139"/>
                    </a:lnTo>
                    <a:lnTo>
                      <a:pt x="82066" y="23129"/>
                    </a:lnTo>
                    <a:lnTo>
                      <a:pt x="82094" y="23129"/>
                    </a:lnTo>
                    <a:lnTo>
                      <a:pt x="82094" y="23111"/>
                    </a:lnTo>
                    <a:lnTo>
                      <a:pt x="82131" y="23111"/>
                    </a:lnTo>
                    <a:lnTo>
                      <a:pt x="82131" y="23092"/>
                    </a:lnTo>
                    <a:lnTo>
                      <a:pt x="82159" y="23092"/>
                    </a:lnTo>
                    <a:lnTo>
                      <a:pt x="82159" y="23083"/>
                    </a:lnTo>
                    <a:lnTo>
                      <a:pt x="82205" y="23083"/>
                    </a:lnTo>
                    <a:lnTo>
                      <a:pt x="82205" y="23064"/>
                    </a:lnTo>
                    <a:lnTo>
                      <a:pt x="82233" y="23064"/>
                    </a:lnTo>
                    <a:lnTo>
                      <a:pt x="82233" y="23046"/>
                    </a:lnTo>
                    <a:lnTo>
                      <a:pt x="82279" y="23046"/>
                    </a:lnTo>
                    <a:lnTo>
                      <a:pt x="82279" y="23037"/>
                    </a:lnTo>
                    <a:lnTo>
                      <a:pt x="82316" y="23037"/>
                    </a:lnTo>
                    <a:lnTo>
                      <a:pt x="82316" y="23018"/>
                    </a:lnTo>
                    <a:lnTo>
                      <a:pt x="82344" y="23018"/>
                    </a:lnTo>
                    <a:lnTo>
                      <a:pt x="82344" y="23000"/>
                    </a:lnTo>
                    <a:lnTo>
                      <a:pt x="82390" y="23000"/>
                    </a:lnTo>
                    <a:lnTo>
                      <a:pt x="82390" y="22990"/>
                    </a:lnTo>
                    <a:lnTo>
                      <a:pt x="82418" y="22990"/>
                    </a:lnTo>
                    <a:lnTo>
                      <a:pt x="82418" y="22972"/>
                    </a:lnTo>
                    <a:lnTo>
                      <a:pt x="82465" y="22972"/>
                    </a:lnTo>
                    <a:lnTo>
                      <a:pt x="82465" y="22953"/>
                    </a:lnTo>
                    <a:lnTo>
                      <a:pt x="82511" y="22953"/>
                    </a:lnTo>
                    <a:lnTo>
                      <a:pt x="82511" y="22944"/>
                    </a:lnTo>
                    <a:lnTo>
                      <a:pt x="82557" y="22944"/>
                    </a:lnTo>
                    <a:lnTo>
                      <a:pt x="82557" y="22926"/>
                    </a:lnTo>
                    <a:lnTo>
                      <a:pt x="82622" y="22926"/>
                    </a:lnTo>
                    <a:lnTo>
                      <a:pt x="82622" y="22907"/>
                    </a:lnTo>
                    <a:lnTo>
                      <a:pt x="82668" y="22907"/>
                    </a:lnTo>
                    <a:lnTo>
                      <a:pt x="82668" y="22898"/>
                    </a:lnTo>
                    <a:lnTo>
                      <a:pt x="82715" y="22898"/>
                    </a:lnTo>
                    <a:lnTo>
                      <a:pt x="82715" y="22879"/>
                    </a:lnTo>
                    <a:lnTo>
                      <a:pt x="82780" y="22879"/>
                    </a:lnTo>
                    <a:lnTo>
                      <a:pt x="82780" y="22861"/>
                    </a:lnTo>
                    <a:lnTo>
                      <a:pt x="82826" y="22861"/>
                    </a:lnTo>
                    <a:lnTo>
                      <a:pt x="82826" y="22851"/>
                    </a:lnTo>
                    <a:lnTo>
                      <a:pt x="82881" y="22851"/>
                    </a:lnTo>
                    <a:lnTo>
                      <a:pt x="82881" y="22833"/>
                    </a:lnTo>
                    <a:lnTo>
                      <a:pt x="82946" y="22833"/>
                    </a:lnTo>
                    <a:lnTo>
                      <a:pt x="82946" y="22814"/>
                    </a:lnTo>
                    <a:lnTo>
                      <a:pt x="83039" y="22814"/>
                    </a:lnTo>
                    <a:lnTo>
                      <a:pt x="83039" y="22805"/>
                    </a:lnTo>
                    <a:lnTo>
                      <a:pt x="83131" y="22805"/>
                    </a:lnTo>
                    <a:lnTo>
                      <a:pt x="83131" y="22787"/>
                    </a:lnTo>
                    <a:lnTo>
                      <a:pt x="83243" y="22787"/>
                    </a:lnTo>
                    <a:lnTo>
                      <a:pt x="83243" y="22768"/>
                    </a:lnTo>
                    <a:lnTo>
                      <a:pt x="83335" y="22768"/>
                    </a:lnTo>
                    <a:lnTo>
                      <a:pt x="83335" y="22759"/>
                    </a:lnTo>
                    <a:lnTo>
                      <a:pt x="83641" y="22759"/>
                    </a:lnTo>
                    <a:lnTo>
                      <a:pt x="83641" y="22740"/>
                    </a:lnTo>
                    <a:lnTo>
                      <a:pt x="83937" y="22740"/>
                    </a:lnTo>
                    <a:lnTo>
                      <a:pt x="83937" y="22759"/>
                    </a:lnTo>
                    <a:lnTo>
                      <a:pt x="84086" y="22759"/>
                    </a:lnTo>
                    <a:lnTo>
                      <a:pt x="84086" y="22768"/>
                    </a:lnTo>
                    <a:lnTo>
                      <a:pt x="84262" y="22768"/>
                    </a:lnTo>
                    <a:lnTo>
                      <a:pt x="84262" y="22787"/>
                    </a:lnTo>
                    <a:lnTo>
                      <a:pt x="84363" y="22787"/>
                    </a:lnTo>
                    <a:lnTo>
                      <a:pt x="84363" y="22805"/>
                    </a:lnTo>
                    <a:lnTo>
                      <a:pt x="84428" y="22805"/>
                    </a:lnTo>
                    <a:lnTo>
                      <a:pt x="84428" y="22814"/>
                    </a:lnTo>
                    <a:lnTo>
                      <a:pt x="84502" y="22814"/>
                    </a:lnTo>
                    <a:lnTo>
                      <a:pt x="84502" y="22833"/>
                    </a:lnTo>
                    <a:lnTo>
                      <a:pt x="84567" y="22833"/>
                    </a:lnTo>
                    <a:lnTo>
                      <a:pt x="84567" y="22851"/>
                    </a:lnTo>
                    <a:lnTo>
                      <a:pt x="84641" y="22851"/>
                    </a:lnTo>
                    <a:lnTo>
                      <a:pt x="84641" y="22861"/>
                    </a:lnTo>
                    <a:lnTo>
                      <a:pt x="84706" y="22861"/>
                    </a:lnTo>
                    <a:lnTo>
                      <a:pt x="84706" y="22879"/>
                    </a:lnTo>
                    <a:lnTo>
                      <a:pt x="84771" y="22879"/>
                    </a:lnTo>
                    <a:lnTo>
                      <a:pt x="84771" y="22898"/>
                    </a:lnTo>
                    <a:lnTo>
                      <a:pt x="84817" y="22898"/>
                    </a:lnTo>
                    <a:lnTo>
                      <a:pt x="84817" y="22907"/>
                    </a:lnTo>
                    <a:lnTo>
                      <a:pt x="84864" y="22907"/>
                    </a:lnTo>
                    <a:lnTo>
                      <a:pt x="84864" y="22926"/>
                    </a:lnTo>
                    <a:lnTo>
                      <a:pt x="84910" y="22926"/>
                    </a:lnTo>
                    <a:lnTo>
                      <a:pt x="84910" y="22944"/>
                    </a:lnTo>
                    <a:lnTo>
                      <a:pt x="84956" y="22944"/>
                    </a:lnTo>
                    <a:lnTo>
                      <a:pt x="84956" y="22953"/>
                    </a:lnTo>
                    <a:lnTo>
                      <a:pt x="84984" y="22953"/>
                    </a:lnTo>
                    <a:lnTo>
                      <a:pt x="84984" y="22972"/>
                    </a:lnTo>
                    <a:lnTo>
                      <a:pt x="85030" y="22972"/>
                    </a:lnTo>
                    <a:lnTo>
                      <a:pt x="85030" y="22990"/>
                    </a:lnTo>
                    <a:lnTo>
                      <a:pt x="85077" y="22990"/>
                    </a:lnTo>
                    <a:lnTo>
                      <a:pt x="85077" y="23000"/>
                    </a:lnTo>
                    <a:lnTo>
                      <a:pt x="85104" y="23000"/>
                    </a:lnTo>
                    <a:lnTo>
                      <a:pt x="85104" y="23018"/>
                    </a:lnTo>
                    <a:lnTo>
                      <a:pt x="85151" y="23018"/>
                    </a:lnTo>
                    <a:lnTo>
                      <a:pt x="85151" y="23037"/>
                    </a:lnTo>
                    <a:lnTo>
                      <a:pt x="85197" y="23037"/>
                    </a:lnTo>
                    <a:lnTo>
                      <a:pt x="85197" y="23046"/>
                    </a:lnTo>
                    <a:lnTo>
                      <a:pt x="85234" y="23046"/>
                    </a:lnTo>
                    <a:lnTo>
                      <a:pt x="85234" y="23064"/>
                    </a:lnTo>
                    <a:lnTo>
                      <a:pt x="85262" y="23064"/>
                    </a:lnTo>
                    <a:lnTo>
                      <a:pt x="85262" y="23083"/>
                    </a:lnTo>
                    <a:lnTo>
                      <a:pt x="85290" y="23083"/>
                    </a:lnTo>
                    <a:lnTo>
                      <a:pt x="85290" y="23092"/>
                    </a:lnTo>
                    <a:lnTo>
                      <a:pt x="85327" y="23092"/>
                    </a:lnTo>
                    <a:lnTo>
                      <a:pt x="85327" y="23111"/>
                    </a:lnTo>
                    <a:lnTo>
                      <a:pt x="85373" y="23111"/>
                    </a:lnTo>
                    <a:lnTo>
                      <a:pt x="85373" y="23129"/>
                    </a:lnTo>
                    <a:lnTo>
                      <a:pt x="85401" y="23129"/>
                    </a:lnTo>
                    <a:lnTo>
                      <a:pt x="85401" y="23139"/>
                    </a:lnTo>
                    <a:lnTo>
                      <a:pt x="85429" y="23139"/>
                    </a:lnTo>
                    <a:lnTo>
                      <a:pt x="85429" y="23157"/>
                    </a:lnTo>
                    <a:lnTo>
                      <a:pt x="85466" y="23157"/>
                    </a:lnTo>
                    <a:lnTo>
                      <a:pt x="85466" y="23176"/>
                    </a:lnTo>
                    <a:lnTo>
                      <a:pt x="85493" y="23176"/>
                    </a:lnTo>
                    <a:lnTo>
                      <a:pt x="85493" y="23185"/>
                    </a:lnTo>
                    <a:lnTo>
                      <a:pt x="85521" y="23185"/>
                    </a:lnTo>
                    <a:lnTo>
                      <a:pt x="85521" y="23203"/>
                    </a:lnTo>
                    <a:lnTo>
                      <a:pt x="85558" y="23203"/>
                    </a:lnTo>
                    <a:lnTo>
                      <a:pt x="85558" y="23222"/>
                    </a:lnTo>
                    <a:lnTo>
                      <a:pt x="85568" y="23222"/>
                    </a:lnTo>
                    <a:lnTo>
                      <a:pt x="85568" y="23231"/>
                    </a:lnTo>
                    <a:lnTo>
                      <a:pt x="85605" y="23231"/>
                    </a:lnTo>
                    <a:lnTo>
                      <a:pt x="85605" y="23250"/>
                    </a:lnTo>
                    <a:lnTo>
                      <a:pt x="85632" y="23250"/>
                    </a:lnTo>
                    <a:lnTo>
                      <a:pt x="85632" y="23268"/>
                    </a:lnTo>
                    <a:lnTo>
                      <a:pt x="85651" y="23268"/>
                    </a:lnTo>
                    <a:lnTo>
                      <a:pt x="85651" y="23277"/>
                    </a:lnTo>
                    <a:lnTo>
                      <a:pt x="85679" y="23277"/>
                    </a:lnTo>
                    <a:lnTo>
                      <a:pt x="85679" y="23296"/>
                    </a:lnTo>
                    <a:lnTo>
                      <a:pt x="85706" y="23296"/>
                    </a:lnTo>
                    <a:lnTo>
                      <a:pt x="85706" y="23315"/>
                    </a:lnTo>
                    <a:lnTo>
                      <a:pt x="85725" y="23315"/>
                    </a:lnTo>
                    <a:lnTo>
                      <a:pt x="85725" y="23324"/>
                    </a:lnTo>
                    <a:lnTo>
                      <a:pt x="85753" y="23324"/>
                    </a:lnTo>
                    <a:lnTo>
                      <a:pt x="85753" y="23342"/>
                    </a:lnTo>
                    <a:lnTo>
                      <a:pt x="85771" y="23342"/>
                    </a:lnTo>
                    <a:lnTo>
                      <a:pt x="85771" y="23361"/>
                    </a:lnTo>
                    <a:lnTo>
                      <a:pt x="85790" y="23361"/>
                    </a:lnTo>
                    <a:lnTo>
                      <a:pt x="85790" y="23370"/>
                    </a:lnTo>
                    <a:lnTo>
                      <a:pt x="85818" y="23370"/>
                    </a:lnTo>
                    <a:lnTo>
                      <a:pt x="85818" y="23389"/>
                    </a:lnTo>
                    <a:lnTo>
                      <a:pt x="85836" y="23389"/>
                    </a:lnTo>
                    <a:lnTo>
                      <a:pt x="85836" y="23407"/>
                    </a:lnTo>
                    <a:lnTo>
                      <a:pt x="85864" y="23407"/>
                    </a:lnTo>
                    <a:lnTo>
                      <a:pt x="85864" y="23416"/>
                    </a:lnTo>
                    <a:lnTo>
                      <a:pt x="85882" y="23416"/>
                    </a:lnTo>
                    <a:lnTo>
                      <a:pt x="85882" y="23435"/>
                    </a:lnTo>
                    <a:lnTo>
                      <a:pt x="85892" y="23435"/>
                    </a:lnTo>
                    <a:lnTo>
                      <a:pt x="85892" y="23453"/>
                    </a:lnTo>
                    <a:lnTo>
                      <a:pt x="85929" y="23453"/>
                    </a:lnTo>
                    <a:lnTo>
                      <a:pt x="85929" y="23463"/>
                    </a:lnTo>
                    <a:lnTo>
                      <a:pt x="85938" y="23463"/>
                    </a:lnTo>
                    <a:lnTo>
                      <a:pt x="85938" y="23481"/>
                    </a:lnTo>
                    <a:lnTo>
                      <a:pt x="85957" y="23481"/>
                    </a:lnTo>
                    <a:lnTo>
                      <a:pt x="85957" y="23500"/>
                    </a:lnTo>
                    <a:lnTo>
                      <a:pt x="85984" y="23500"/>
                    </a:lnTo>
                    <a:lnTo>
                      <a:pt x="85984" y="23509"/>
                    </a:lnTo>
                    <a:lnTo>
                      <a:pt x="86003" y="23509"/>
                    </a:lnTo>
                    <a:lnTo>
                      <a:pt x="86003" y="23528"/>
                    </a:lnTo>
                    <a:lnTo>
                      <a:pt x="86021" y="23528"/>
                    </a:lnTo>
                    <a:lnTo>
                      <a:pt x="86021" y="23546"/>
                    </a:lnTo>
                    <a:lnTo>
                      <a:pt x="86049" y="23546"/>
                    </a:lnTo>
                    <a:lnTo>
                      <a:pt x="86049" y="23555"/>
                    </a:lnTo>
                    <a:lnTo>
                      <a:pt x="86068" y="23555"/>
                    </a:lnTo>
                    <a:lnTo>
                      <a:pt x="86068" y="23574"/>
                    </a:lnTo>
                    <a:lnTo>
                      <a:pt x="86077" y="23574"/>
                    </a:lnTo>
                    <a:lnTo>
                      <a:pt x="86077" y="23592"/>
                    </a:lnTo>
                    <a:lnTo>
                      <a:pt x="86096" y="23592"/>
                    </a:lnTo>
                    <a:lnTo>
                      <a:pt x="86096" y="23602"/>
                    </a:lnTo>
                    <a:lnTo>
                      <a:pt x="86114" y="23602"/>
                    </a:lnTo>
                    <a:lnTo>
                      <a:pt x="86114" y="23620"/>
                    </a:lnTo>
                    <a:lnTo>
                      <a:pt x="86123" y="23620"/>
                    </a:lnTo>
                    <a:lnTo>
                      <a:pt x="86123" y="23639"/>
                    </a:lnTo>
                    <a:lnTo>
                      <a:pt x="86142" y="23639"/>
                    </a:lnTo>
                    <a:lnTo>
                      <a:pt x="86142" y="23648"/>
                    </a:lnTo>
                    <a:lnTo>
                      <a:pt x="86160" y="23648"/>
                    </a:lnTo>
                    <a:lnTo>
                      <a:pt x="86160" y="23667"/>
                    </a:lnTo>
                    <a:lnTo>
                      <a:pt x="86170" y="23667"/>
                    </a:lnTo>
                    <a:lnTo>
                      <a:pt x="86170" y="23685"/>
                    </a:lnTo>
                    <a:lnTo>
                      <a:pt x="86188" y="23685"/>
                    </a:lnTo>
                    <a:lnTo>
                      <a:pt x="86188" y="23694"/>
                    </a:lnTo>
                    <a:lnTo>
                      <a:pt x="86216" y="23694"/>
                    </a:lnTo>
                    <a:lnTo>
                      <a:pt x="86216" y="23713"/>
                    </a:lnTo>
                    <a:lnTo>
                      <a:pt x="86234" y="23713"/>
                    </a:lnTo>
                    <a:lnTo>
                      <a:pt x="86234" y="23731"/>
                    </a:lnTo>
                    <a:lnTo>
                      <a:pt x="86253" y="23731"/>
                    </a:lnTo>
                    <a:lnTo>
                      <a:pt x="86253" y="23741"/>
                    </a:lnTo>
                    <a:lnTo>
                      <a:pt x="86262" y="23741"/>
                    </a:lnTo>
                    <a:lnTo>
                      <a:pt x="86262" y="23759"/>
                    </a:lnTo>
                    <a:lnTo>
                      <a:pt x="86281" y="23759"/>
                    </a:lnTo>
                    <a:lnTo>
                      <a:pt x="86281" y="23778"/>
                    </a:lnTo>
                    <a:lnTo>
                      <a:pt x="86299" y="23778"/>
                    </a:lnTo>
                    <a:lnTo>
                      <a:pt x="86299" y="23787"/>
                    </a:lnTo>
                    <a:lnTo>
                      <a:pt x="86309" y="23787"/>
                    </a:lnTo>
                    <a:lnTo>
                      <a:pt x="86309" y="23805"/>
                    </a:lnTo>
                    <a:lnTo>
                      <a:pt x="86327" y="23805"/>
                    </a:lnTo>
                    <a:lnTo>
                      <a:pt x="86327" y="23824"/>
                    </a:lnTo>
                    <a:lnTo>
                      <a:pt x="86346" y="23824"/>
                    </a:lnTo>
                    <a:lnTo>
                      <a:pt x="86346" y="23833"/>
                    </a:lnTo>
                    <a:lnTo>
                      <a:pt x="86355" y="23833"/>
                    </a:lnTo>
                    <a:lnTo>
                      <a:pt x="86355" y="23852"/>
                    </a:lnTo>
                    <a:lnTo>
                      <a:pt x="86373" y="23852"/>
                    </a:lnTo>
                    <a:lnTo>
                      <a:pt x="86373" y="23870"/>
                    </a:lnTo>
                    <a:lnTo>
                      <a:pt x="86392" y="23870"/>
                    </a:lnTo>
                    <a:lnTo>
                      <a:pt x="86392" y="23880"/>
                    </a:lnTo>
                    <a:lnTo>
                      <a:pt x="86401" y="23880"/>
                    </a:lnTo>
                    <a:lnTo>
                      <a:pt x="86401" y="23898"/>
                    </a:lnTo>
                    <a:lnTo>
                      <a:pt x="86420" y="23898"/>
                    </a:lnTo>
                    <a:lnTo>
                      <a:pt x="86420" y="23917"/>
                    </a:lnTo>
                    <a:lnTo>
                      <a:pt x="86438" y="23917"/>
                    </a:lnTo>
                    <a:lnTo>
                      <a:pt x="86438" y="23926"/>
                    </a:lnTo>
                    <a:lnTo>
                      <a:pt x="86447" y="23926"/>
                    </a:lnTo>
                    <a:lnTo>
                      <a:pt x="86447" y="23944"/>
                    </a:lnTo>
                    <a:lnTo>
                      <a:pt x="86466" y="23944"/>
                    </a:lnTo>
                    <a:lnTo>
                      <a:pt x="86466" y="23972"/>
                    </a:lnTo>
                    <a:lnTo>
                      <a:pt x="86485" y="23972"/>
                    </a:lnTo>
                    <a:lnTo>
                      <a:pt x="86485" y="23991"/>
                    </a:lnTo>
                    <a:lnTo>
                      <a:pt x="86494" y="23991"/>
                    </a:lnTo>
                    <a:lnTo>
                      <a:pt x="86494" y="24009"/>
                    </a:lnTo>
                    <a:lnTo>
                      <a:pt x="86512" y="24009"/>
                    </a:lnTo>
                    <a:lnTo>
                      <a:pt x="86512" y="24018"/>
                    </a:lnTo>
                    <a:lnTo>
                      <a:pt x="86531" y="24018"/>
                    </a:lnTo>
                    <a:lnTo>
                      <a:pt x="86531" y="24056"/>
                    </a:lnTo>
                    <a:lnTo>
                      <a:pt x="86540" y="24056"/>
                    </a:lnTo>
                    <a:lnTo>
                      <a:pt x="86540" y="24065"/>
                    </a:lnTo>
                    <a:lnTo>
                      <a:pt x="86559" y="24065"/>
                    </a:lnTo>
                    <a:lnTo>
                      <a:pt x="86559" y="24083"/>
                    </a:lnTo>
                    <a:lnTo>
                      <a:pt x="86577" y="24083"/>
                    </a:lnTo>
                    <a:lnTo>
                      <a:pt x="86577" y="24102"/>
                    </a:lnTo>
                    <a:lnTo>
                      <a:pt x="86586" y="24102"/>
                    </a:lnTo>
                    <a:lnTo>
                      <a:pt x="86586" y="24111"/>
                    </a:lnTo>
                    <a:lnTo>
                      <a:pt x="86605" y="24111"/>
                    </a:lnTo>
                    <a:lnTo>
                      <a:pt x="86605" y="24148"/>
                    </a:lnTo>
                    <a:lnTo>
                      <a:pt x="86623" y="24148"/>
                    </a:lnTo>
                    <a:lnTo>
                      <a:pt x="86623" y="24157"/>
                    </a:lnTo>
                    <a:lnTo>
                      <a:pt x="86633" y="24157"/>
                    </a:lnTo>
                    <a:lnTo>
                      <a:pt x="86633" y="24176"/>
                    </a:lnTo>
                    <a:lnTo>
                      <a:pt x="86651" y="24176"/>
                    </a:lnTo>
                    <a:lnTo>
                      <a:pt x="86651" y="24194"/>
                    </a:lnTo>
                    <a:lnTo>
                      <a:pt x="86670" y="24194"/>
                    </a:lnTo>
                    <a:lnTo>
                      <a:pt x="86670" y="24222"/>
                    </a:lnTo>
                    <a:lnTo>
                      <a:pt x="86679" y="24222"/>
                    </a:lnTo>
                    <a:lnTo>
                      <a:pt x="86679" y="24241"/>
                    </a:lnTo>
                    <a:lnTo>
                      <a:pt x="86698" y="24241"/>
                    </a:lnTo>
                    <a:lnTo>
                      <a:pt x="86698" y="24250"/>
                    </a:lnTo>
                    <a:lnTo>
                      <a:pt x="86716" y="24250"/>
                    </a:lnTo>
                    <a:lnTo>
                      <a:pt x="86716" y="24287"/>
                    </a:lnTo>
                    <a:lnTo>
                      <a:pt x="86725" y="24287"/>
                    </a:lnTo>
                    <a:lnTo>
                      <a:pt x="86725" y="24315"/>
                    </a:lnTo>
                    <a:lnTo>
                      <a:pt x="86744" y="24315"/>
                    </a:lnTo>
                    <a:lnTo>
                      <a:pt x="86744" y="24333"/>
                    </a:lnTo>
                    <a:lnTo>
                      <a:pt x="86762" y="24333"/>
                    </a:lnTo>
                    <a:lnTo>
                      <a:pt x="86762" y="24361"/>
                    </a:lnTo>
                    <a:lnTo>
                      <a:pt x="86772" y="24361"/>
                    </a:lnTo>
                    <a:lnTo>
                      <a:pt x="86772" y="24380"/>
                    </a:lnTo>
                    <a:lnTo>
                      <a:pt x="86790" y="24380"/>
                    </a:lnTo>
                    <a:lnTo>
                      <a:pt x="86790" y="24408"/>
                    </a:lnTo>
                    <a:lnTo>
                      <a:pt x="86809" y="24408"/>
                    </a:lnTo>
                    <a:lnTo>
                      <a:pt x="86809" y="24435"/>
                    </a:lnTo>
                    <a:lnTo>
                      <a:pt x="86818" y="24435"/>
                    </a:lnTo>
                    <a:lnTo>
                      <a:pt x="86818" y="24454"/>
                    </a:lnTo>
                    <a:lnTo>
                      <a:pt x="86837" y="24454"/>
                    </a:lnTo>
                    <a:lnTo>
                      <a:pt x="86837" y="24482"/>
                    </a:lnTo>
                    <a:lnTo>
                      <a:pt x="86855" y="24482"/>
                    </a:lnTo>
                    <a:lnTo>
                      <a:pt x="86855" y="24519"/>
                    </a:lnTo>
                    <a:lnTo>
                      <a:pt x="86864" y="24519"/>
                    </a:lnTo>
                    <a:lnTo>
                      <a:pt x="86864" y="24528"/>
                    </a:lnTo>
                    <a:lnTo>
                      <a:pt x="86883" y="24528"/>
                    </a:lnTo>
                    <a:lnTo>
                      <a:pt x="86883" y="24565"/>
                    </a:lnTo>
                    <a:lnTo>
                      <a:pt x="86901" y="24565"/>
                    </a:lnTo>
                    <a:lnTo>
                      <a:pt x="86901" y="24574"/>
                    </a:lnTo>
                    <a:lnTo>
                      <a:pt x="86911" y="24574"/>
                    </a:lnTo>
                    <a:lnTo>
                      <a:pt x="86911" y="24611"/>
                    </a:lnTo>
                    <a:lnTo>
                      <a:pt x="86929" y="24611"/>
                    </a:lnTo>
                    <a:lnTo>
                      <a:pt x="86929" y="24639"/>
                    </a:lnTo>
                    <a:lnTo>
                      <a:pt x="86948" y="24639"/>
                    </a:lnTo>
                    <a:lnTo>
                      <a:pt x="86948" y="24667"/>
                    </a:lnTo>
                    <a:lnTo>
                      <a:pt x="86957" y="24667"/>
                    </a:lnTo>
                    <a:lnTo>
                      <a:pt x="86957" y="24704"/>
                    </a:lnTo>
                    <a:lnTo>
                      <a:pt x="86975" y="24704"/>
                    </a:lnTo>
                    <a:lnTo>
                      <a:pt x="86975" y="24732"/>
                    </a:lnTo>
                    <a:lnTo>
                      <a:pt x="86994" y="24732"/>
                    </a:lnTo>
                    <a:lnTo>
                      <a:pt x="86994" y="24778"/>
                    </a:lnTo>
                    <a:lnTo>
                      <a:pt x="87003" y="24778"/>
                    </a:lnTo>
                    <a:lnTo>
                      <a:pt x="87003" y="24806"/>
                    </a:lnTo>
                    <a:lnTo>
                      <a:pt x="87022" y="24806"/>
                    </a:lnTo>
                    <a:lnTo>
                      <a:pt x="87022" y="24843"/>
                    </a:lnTo>
                    <a:lnTo>
                      <a:pt x="87040" y="24843"/>
                    </a:lnTo>
                    <a:lnTo>
                      <a:pt x="87040" y="24889"/>
                    </a:lnTo>
                    <a:lnTo>
                      <a:pt x="87050" y="24889"/>
                    </a:lnTo>
                    <a:lnTo>
                      <a:pt x="87050" y="24917"/>
                    </a:lnTo>
                    <a:lnTo>
                      <a:pt x="87068" y="24917"/>
                    </a:lnTo>
                    <a:lnTo>
                      <a:pt x="87068" y="24945"/>
                    </a:lnTo>
                    <a:lnTo>
                      <a:pt x="87087" y="24945"/>
                    </a:lnTo>
                    <a:lnTo>
                      <a:pt x="87087" y="24982"/>
                    </a:lnTo>
                    <a:lnTo>
                      <a:pt x="87096" y="24982"/>
                    </a:lnTo>
                    <a:lnTo>
                      <a:pt x="87096" y="25028"/>
                    </a:lnTo>
                    <a:lnTo>
                      <a:pt x="87114" y="25028"/>
                    </a:lnTo>
                    <a:lnTo>
                      <a:pt x="87114" y="25056"/>
                    </a:lnTo>
                    <a:lnTo>
                      <a:pt x="87133" y="25056"/>
                    </a:lnTo>
                    <a:lnTo>
                      <a:pt x="87133" y="25102"/>
                    </a:lnTo>
                    <a:lnTo>
                      <a:pt x="87142" y="25102"/>
                    </a:lnTo>
                    <a:lnTo>
                      <a:pt x="87142" y="25167"/>
                    </a:lnTo>
                    <a:lnTo>
                      <a:pt x="87161" y="25167"/>
                    </a:lnTo>
                    <a:lnTo>
                      <a:pt x="87161" y="25213"/>
                    </a:lnTo>
                    <a:lnTo>
                      <a:pt x="87179" y="25213"/>
                    </a:lnTo>
                    <a:lnTo>
                      <a:pt x="87179" y="25269"/>
                    </a:lnTo>
                    <a:lnTo>
                      <a:pt x="87188" y="25269"/>
                    </a:lnTo>
                    <a:lnTo>
                      <a:pt x="87188" y="25315"/>
                    </a:lnTo>
                    <a:lnTo>
                      <a:pt x="87207" y="25315"/>
                    </a:lnTo>
                    <a:lnTo>
                      <a:pt x="87207" y="25380"/>
                    </a:lnTo>
                    <a:lnTo>
                      <a:pt x="87226" y="25380"/>
                    </a:lnTo>
                    <a:lnTo>
                      <a:pt x="87226" y="25445"/>
                    </a:lnTo>
                    <a:lnTo>
                      <a:pt x="87235" y="25445"/>
                    </a:lnTo>
                    <a:lnTo>
                      <a:pt x="87235" y="25491"/>
                    </a:lnTo>
                    <a:lnTo>
                      <a:pt x="87253" y="25491"/>
                    </a:lnTo>
                    <a:lnTo>
                      <a:pt x="87253" y="25584"/>
                    </a:lnTo>
                    <a:lnTo>
                      <a:pt x="87272" y="25584"/>
                    </a:lnTo>
                    <a:lnTo>
                      <a:pt x="87272" y="25704"/>
                    </a:lnTo>
                    <a:lnTo>
                      <a:pt x="87281" y="25704"/>
                    </a:lnTo>
                    <a:lnTo>
                      <a:pt x="87281" y="25815"/>
                    </a:lnTo>
                    <a:lnTo>
                      <a:pt x="87300" y="25815"/>
                    </a:lnTo>
                    <a:lnTo>
                      <a:pt x="87300" y="25936"/>
                    </a:lnTo>
                    <a:lnTo>
                      <a:pt x="87318" y="25936"/>
                    </a:lnTo>
                    <a:lnTo>
                      <a:pt x="87318" y="26399"/>
                    </a:lnTo>
                    <a:lnTo>
                      <a:pt x="87327" y="26399"/>
                    </a:lnTo>
                    <a:lnTo>
                      <a:pt x="87327" y="26371"/>
                    </a:lnTo>
                    <a:lnTo>
                      <a:pt x="87346" y="26371"/>
                    </a:lnTo>
                    <a:lnTo>
                      <a:pt x="87346" y="26334"/>
                    </a:lnTo>
                    <a:lnTo>
                      <a:pt x="87364" y="26334"/>
                    </a:lnTo>
                    <a:lnTo>
                      <a:pt x="87364" y="26325"/>
                    </a:lnTo>
                    <a:lnTo>
                      <a:pt x="87374" y="26325"/>
                    </a:lnTo>
                    <a:lnTo>
                      <a:pt x="87374" y="26288"/>
                    </a:lnTo>
                    <a:lnTo>
                      <a:pt x="87392" y="26288"/>
                    </a:lnTo>
                    <a:lnTo>
                      <a:pt x="87392" y="26260"/>
                    </a:lnTo>
                    <a:lnTo>
                      <a:pt x="87411" y="26260"/>
                    </a:lnTo>
                    <a:lnTo>
                      <a:pt x="87411" y="26241"/>
                    </a:lnTo>
                    <a:lnTo>
                      <a:pt x="87420" y="26241"/>
                    </a:lnTo>
                    <a:lnTo>
                      <a:pt x="87420" y="26214"/>
                    </a:lnTo>
                    <a:lnTo>
                      <a:pt x="87439" y="26214"/>
                    </a:lnTo>
                    <a:lnTo>
                      <a:pt x="87439" y="26195"/>
                    </a:lnTo>
                    <a:lnTo>
                      <a:pt x="87457" y="26195"/>
                    </a:lnTo>
                    <a:lnTo>
                      <a:pt x="87457" y="26167"/>
                    </a:lnTo>
                    <a:lnTo>
                      <a:pt x="87466" y="26167"/>
                    </a:lnTo>
                    <a:lnTo>
                      <a:pt x="87466" y="26149"/>
                    </a:lnTo>
                    <a:lnTo>
                      <a:pt x="87485" y="26149"/>
                    </a:lnTo>
                    <a:lnTo>
                      <a:pt x="87485" y="26121"/>
                    </a:lnTo>
                    <a:lnTo>
                      <a:pt x="87503" y="26121"/>
                    </a:lnTo>
                    <a:lnTo>
                      <a:pt x="87503" y="26103"/>
                    </a:lnTo>
                    <a:lnTo>
                      <a:pt x="87513" y="26103"/>
                    </a:lnTo>
                    <a:lnTo>
                      <a:pt x="87513" y="26093"/>
                    </a:lnTo>
                    <a:lnTo>
                      <a:pt x="87531" y="26093"/>
                    </a:lnTo>
                    <a:lnTo>
                      <a:pt x="87531" y="26056"/>
                    </a:lnTo>
                    <a:lnTo>
                      <a:pt x="87550" y="26056"/>
                    </a:lnTo>
                    <a:lnTo>
                      <a:pt x="87550" y="26047"/>
                    </a:lnTo>
                    <a:lnTo>
                      <a:pt x="87559" y="26047"/>
                    </a:lnTo>
                    <a:lnTo>
                      <a:pt x="87559" y="26010"/>
                    </a:lnTo>
                    <a:lnTo>
                      <a:pt x="87578" y="26010"/>
                    </a:lnTo>
                    <a:lnTo>
                      <a:pt x="87578" y="26001"/>
                    </a:lnTo>
                    <a:lnTo>
                      <a:pt x="87596" y="26001"/>
                    </a:lnTo>
                    <a:lnTo>
                      <a:pt x="87596" y="25982"/>
                    </a:lnTo>
                    <a:lnTo>
                      <a:pt x="87605" y="25982"/>
                    </a:lnTo>
                    <a:lnTo>
                      <a:pt x="87605" y="25964"/>
                    </a:lnTo>
                    <a:lnTo>
                      <a:pt x="87624" y="25964"/>
                    </a:lnTo>
                    <a:lnTo>
                      <a:pt x="87624" y="25954"/>
                    </a:lnTo>
                    <a:lnTo>
                      <a:pt x="87642" y="25954"/>
                    </a:lnTo>
                    <a:lnTo>
                      <a:pt x="87642" y="25936"/>
                    </a:lnTo>
                    <a:lnTo>
                      <a:pt x="87652" y="25936"/>
                    </a:lnTo>
                    <a:lnTo>
                      <a:pt x="87652" y="25917"/>
                    </a:lnTo>
                    <a:lnTo>
                      <a:pt x="87670" y="25917"/>
                    </a:lnTo>
                    <a:lnTo>
                      <a:pt x="87670" y="25908"/>
                    </a:lnTo>
                    <a:lnTo>
                      <a:pt x="87689" y="25908"/>
                    </a:lnTo>
                    <a:lnTo>
                      <a:pt x="87689" y="25871"/>
                    </a:lnTo>
                    <a:lnTo>
                      <a:pt x="87698" y="25871"/>
                    </a:lnTo>
                    <a:lnTo>
                      <a:pt x="87698" y="25862"/>
                    </a:lnTo>
                    <a:lnTo>
                      <a:pt x="87716" y="25862"/>
                    </a:lnTo>
                    <a:lnTo>
                      <a:pt x="87716" y="25843"/>
                    </a:lnTo>
                    <a:lnTo>
                      <a:pt x="87735" y="25843"/>
                    </a:lnTo>
                    <a:lnTo>
                      <a:pt x="87735" y="25825"/>
                    </a:lnTo>
                    <a:lnTo>
                      <a:pt x="87744" y="25825"/>
                    </a:lnTo>
                    <a:lnTo>
                      <a:pt x="87744" y="25815"/>
                    </a:lnTo>
                    <a:lnTo>
                      <a:pt x="87763" y="25815"/>
                    </a:lnTo>
                    <a:lnTo>
                      <a:pt x="87763" y="25797"/>
                    </a:lnTo>
                    <a:lnTo>
                      <a:pt x="87781" y="25797"/>
                    </a:lnTo>
                    <a:lnTo>
                      <a:pt x="87781" y="25778"/>
                    </a:lnTo>
                    <a:lnTo>
                      <a:pt x="87791" y="25778"/>
                    </a:lnTo>
                    <a:lnTo>
                      <a:pt x="87791" y="25769"/>
                    </a:lnTo>
                    <a:lnTo>
                      <a:pt x="87809" y="25769"/>
                    </a:lnTo>
                    <a:lnTo>
                      <a:pt x="87809" y="25751"/>
                    </a:lnTo>
                    <a:lnTo>
                      <a:pt x="87828" y="25751"/>
                    </a:lnTo>
                    <a:lnTo>
                      <a:pt x="87828" y="25732"/>
                    </a:lnTo>
                    <a:lnTo>
                      <a:pt x="87837" y="25732"/>
                    </a:lnTo>
                    <a:lnTo>
                      <a:pt x="87837" y="25723"/>
                    </a:lnTo>
                    <a:lnTo>
                      <a:pt x="87874" y="25723"/>
                    </a:lnTo>
                    <a:lnTo>
                      <a:pt x="87874" y="25704"/>
                    </a:lnTo>
                    <a:lnTo>
                      <a:pt x="87883" y="25704"/>
                    </a:lnTo>
                    <a:lnTo>
                      <a:pt x="87883" y="25686"/>
                    </a:lnTo>
                    <a:lnTo>
                      <a:pt x="87902" y="25686"/>
                    </a:lnTo>
                    <a:lnTo>
                      <a:pt x="87902" y="25676"/>
                    </a:lnTo>
                    <a:lnTo>
                      <a:pt x="87920" y="25676"/>
                    </a:lnTo>
                    <a:lnTo>
                      <a:pt x="87920" y="25658"/>
                    </a:lnTo>
                    <a:lnTo>
                      <a:pt x="87929" y="25658"/>
                    </a:lnTo>
                    <a:lnTo>
                      <a:pt x="87929" y="25639"/>
                    </a:lnTo>
                    <a:lnTo>
                      <a:pt x="87948" y="25639"/>
                    </a:lnTo>
                    <a:lnTo>
                      <a:pt x="87948" y="25630"/>
                    </a:lnTo>
                    <a:lnTo>
                      <a:pt x="87976" y="25630"/>
                    </a:lnTo>
                    <a:lnTo>
                      <a:pt x="87976" y="25612"/>
                    </a:lnTo>
                    <a:lnTo>
                      <a:pt x="87994" y="25612"/>
                    </a:lnTo>
                    <a:lnTo>
                      <a:pt x="87994" y="25593"/>
                    </a:lnTo>
                    <a:lnTo>
                      <a:pt x="88013" y="25593"/>
                    </a:lnTo>
                    <a:lnTo>
                      <a:pt x="88013" y="25584"/>
                    </a:lnTo>
                    <a:lnTo>
                      <a:pt x="88022" y="25584"/>
                    </a:lnTo>
                    <a:lnTo>
                      <a:pt x="88022" y="25565"/>
                    </a:lnTo>
                    <a:lnTo>
                      <a:pt x="88059" y="25565"/>
                    </a:lnTo>
                    <a:lnTo>
                      <a:pt x="88059" y="25547"/>
                    </a:lnTo>
                    <a:lnTo>
                      <a:pt x="88068" y="25547"/>
                    </a:lnTo>
                    <a:lnTo>
                      <a:pt x="88068" y="25538"/>
                    </a:lnTo>
                    <a:lnTo>
                      <a:pt x="88087" y="25538"/>
                    </a:lnTo>
                    <a:lnTo>
                      <a:pt x="88087" y="25519"/>
                    </a:lnTo>
                    <a:lnTo>
                      <a:pt x="88115" y="25519"/>
                    </a:lnTo>
                    <a:lnTo>
                      <a:pt x="88115" y="25500"/>
                    </a:lnTo>
                    <a:lnTo>
                      <a:pt x="88133" y="25500"/>
                    </a:lnTo>
                    <a:lnTo>
                      <a:pt x="88133" y="25491"/>
                    </a:lnTo>
                    <a:lnTo>
                      <a:pt x="88161" y="25491"/>
                    </a:lnTo>
                    <a:lnTo>
                      <a:pt x="88161" y="25473"/>
                    </a:lnTo>
                    <a:lnTo>
                      <a:pt x="88180" y="25473"/>
                    </a:lnTo>
                    <a:lnTo>
                      <a:pt x="88180" y="25454"/>
                    </a:lnTo>
                    <a:lnTo>
                      <a:pt x="88207" y="25454"/>
                    </a:lnTo>
                    <a:lnTo>
                      <a:pt x="88207" y="25445"/>
                    </a:lnTo>
                    <a:lnTo>
                      <a:pt x="88244" y="25445"/>
                    </a:lnTo>
                    <a:lnTo>
                      <a:pt x="88244" y="25426"/>
                    </a:lnTo>
                    <a:lnTo>
                      <a:pt x="88254" y="25426"/>
                    </a:lnTo>
                    <a:lnTo>
                      <a:pt x="88254" y="25408"/>
                    </a:lnTo>
                    <a:lnTo>
                      <a:pt x="88291" y="25408"/>
                    </a:lnTo>
                    <a:lnTo>
                      <a:pt x="88291" y="25399"/>
                    </a:lnTo>
                    <a:lnTo>
                      <a:pt x="88300" y="25399"/>
                    </a:lnTo>
                    <a:lnTo>
                      <a:pt x="88300" y="25380"/>
                    </a:lnTo>
                    <a:lnTo>
                      <a:pt x="88337" y="25380"/>
                    </a:lnTo>
                    <a:lnTo>
                      <a:pt x="88337" y="25362"/>
                    </a:lnTo>
                    <a:lnTo>
                      <a:pt x="88365" y="25362"/>
                    </a:lnTo>
                    <a:lnTo>
                      <a:pt x="88365" y="25352"/>
                    </a:lnTo>
                    <a:lnTo>
                      <a:pt x="88393" y="25352"/>
                    </a:lnTo>
                    <a:lnTo>
                      <a:pt x="88393" y="25334"/>
                    </a:lnTo>
                    <a:lnTo>
                      <a:pt x="88430" y="25334"/>
                    </a:lnTo>
                    <a:lnTo>
                      <a:pt x="88430" y="25315"/>
                    </a:lnTo>
                    <a:lnTo>
                      <a:pt x="88457" y="25315"/>
                    </a:lnTo>
                    <a:lnTo>
                      <a:pt x="88457" y="25306"/>
                    </a:lnTo>
                    <a:lnTo>
                      <a:pt x="88485" y="25306"/>
                    </a:lnTo>
                    <a:lnTo>
                      <a:pt x="88485" y="25287"/>
                    </a:lnTo>
                    <a:lnTo>
                      <a:pt x="88522" y="25287"/>
                    </a:lnTo>
                    <a:lnTo>
                      <a:pt x="88522" y="25269"/>
                    </a:lnTo>
                    <a:lnTo>
                      <a:pt x="88550" y="25269"/>
                    </a:lnTo>
                    <a:lnTo>
                      <a:pt x="88550" y="25260"/>
                    </a:lnTo>
                    <a:lnTo>
                      <a:pt x="88578" y="25260"/>
                    </a:lnTo>
                    <a:lnTo>
                      <a:pt x="88578" y="25241"/>
                    </a:lnTo>
                    <a:lnTo>
                      <a:pt x="88624" y="25241"/>
                    </a:lnTo>
                    <a:lnTo>
                      <a:pt x="88624" y="25223"/>
                    </a:lnTo>
                    <a:lnTo>
                      <a:pt x="88661" y="25223"/>
                    </a:lnTo>
                    <a:lnTo>
                      <a:pt x="88661" y="25213"/>
                    </a:lnTo>
                    <a:lnTo>
                      <a:pt x="88708" y="25213"/>
                    </a:lnTo>
                    <a:lnTo>
                      <a:pt x="88708" y="25195"/>
                    </a:lnTo>
                    <a:lnTo>
                      <a:pt x="88735" y="25195"/>
                    </a:lnTo>
                    <a:lnTo>
                      <a:pt x="88735" y="25176"/>
                    </a:lnTo>
                    <a:lnTo>
                      <a:pt x="88782" y="25176"/>
                    </a:lnTo>
                    <a:lnTo>
                      <a:pt x="88782" y="25167"/>
                    </a:lnTo>
                    <a:lnTo>
                      <a:pt x="88828" y="25167"/>
                    </a:lnTo>
                    <a:lnTo>
                      <a:pt x="88828" y="25149"/>
                    </a:lnTo>
                    <a:lnTo>
                      <a:pt x="88874" y="25149"/>
                    </a:lnTo>
                    <a:lnTo>
                      <a:pt x="88874" y="25130"/>
                    </a:lnTo>
                    <a:lnTo>
                      <a:pt x="88939" y="25130"/>
                    </a:lnTo>
                    <a:lnTo>
                      <a:pt x="88939" y="25121"/>
                    </a:lnTo>
                    <a:lnTo>
                      <a:pt x="88995" y="25121"/>
                    </a:lnTo>
                    <a:lnTo>
                      <a:pt x="88995" y="25102"/>
                    </a:lnTo>
                    <a:lnTo>
                      <a:pt x="89060" y="25102"/>
                    </a:lnTo>
                    <a:lnTo>
                      <a:pt x="89060" y="25084"/>
                    </a:lnTo>
                    <a:lnTo>
                      <a:pt x="89152" y="25084"/>
                    </a:lnTo>
                    <a:lnTo>
                      <a:pt x="89152" y="25074"/>
                    </a:lnTo>
                    <a:lnTo>
                      <a:pt x="89245" y="25074"/>
                    </a:lnTo>
                    <a:lnTo>
                      <a:pt x="89245" y="25056"/>
                    </a:lnTo>
                    <a:lnTo>
                      <a:pt x="89337" y="25056"/>
                    </a:lnTo>
                    <a:lnTo>
                      <a:pt x="89337" y="25037"/>
                    </a:lnTo>
                    <a:lnTo>
                      <a:pt x="89550" y="25037"/>
                    </a:lnTo>
                    <a:lnTo>
                      <a:pt x="89550" y="25028"/>
                    </a:lnTo>
                    <a:lnTo>
                      <a:pt x="89754" y="25028"/>
                    </a:lnTo>
                    <a:lnTo>
                      <a:pt x="89754" y="25037"/>
                    </a:lnTo>
                    <a:lnTo>
                      <a:pt x="89986" y="25037"/>
                    </a:lnTo>
                    <a:lnTo>
                      <a:pt x="89986" y="25056"/>
                    </a:lnTo>
                    <a:lnTo>
                      <a:pt x="90097" y="25056"/>
                    </a:lnTo>
                    <a:lnTo>
                      <a:pt x="90097" y="25074"/>
                    </a:lnTo>
                    <a:lnTo>
                      <a:pt x="90190" y="25074"/>
                    </a:lnTo>
                    <a:lnTo>
                      <a:pt x="90190" y="25084"/>
                    </a:lnTo>
                    <a:lnTo>
                      <a:pt x="90264" y="25084"/>
                    </a:lnTo>
                    <a:lnTo>
                      <a:pt x="90264" y="25102"/>
                    </a:lnTo>
                    <a:lnTo>
                      <a:pt x="90328" y="25102"/>
                    </a:lnTo>
                    <a:lnTo>
                      <a:pt x="90328" y="25121"/>
                    </a:lnTo>
                    <a:lnTo>
                      <a:pt x="90384" y="25121"/>
                    </a:lnTo>
                    <a:lnTo>
                      <a:pt x="90384" y="25130"/>
                    </a:lnTo>
                    <a:lnTo>
                      <a:pt x="90449" y="25130"/>
                    </a:lnTo>
                    <a:lnTo>
                      <a:pt x="90449" y="25149"/>
                    </a:lnTo>
                    <a:lnTo>
                      <a:pt x="90495" y="25149"/>
                    </a:lnTo>
                    <a:lnTo>
                      <a:pt x="90495" y="25167"/>
                    </a:lnTo>
                    <a:lnTo>
                      <a:pt x="90542" y="25167"/>
                    </a:lnTo>
                    <a:lnTo>
                      <a:pt x="90542" y="25176"/>
                    </a:lnTo>
                    <a:lnTo>
                      <a:pt x="90588" y="25176"/>
                    </a:lnTo>
                    <a:lnTo>
                      <a:pt x="90588" y="25195"/>
                    </a:lnTo>
                    <a:lnTo>
                      <a:pt x="90634" y="25195"/>
                    </a:lnTo>
                    <a:lnTo>
                      <a:pt x="90634" y="25213"/>
                    </a:lnTo>
                    <a:lnTo>
                      <a:pt x="90680" y="25213"/>
                    </a:lnTo>
                    <a:lnTo>
                      <a:pt x="90680" y="25223"/>
                    </a:lnTo>
                    <a:lnTo>
                      <a:pt x="90708" y="25223"/>
                    </a:lnTo>
                    <a:lnTo>
                      <a:pt x="90708" y="25241"/>
                    </a:lnTo>
                    <a:lnTo>
                      <a:pt x="90745" y="25241"/>
                    </a:lnTo>
                    <a:lnTo>
                      <a:pt x="90745" y="25260"/>
                    </a:lnTo>
                    <a:lnTo>
                      <a:pt x="90792" y="25260"/>
                    </a:lnTo>
                    <a:lnTo>
                      <a:pt x="90792" y="25269"/>
                    </a:lnTo>
                    <a:lnTo>
                      <a:pt x="90819" y="25269"/>
                    </a:lnTo>
                    <a:lnTo>
                      <a:pt x="90819" y="25287"/>
                    </a:lnTo>
                    <a:lnTo>
                      <a:pt x="90847" y="25287"/>
                    </a:lnTo>
                    <a:lnTo>
                      <a:pt x="90847" y="25306"/>
                    </a:lnTo>
                    <a:lnTo>
                      <a:pt x="90884" y="25306"/>
                    </a:lnTo>
                    <a:lnTo>
                      <a:pt x="90884" y="25315"/>
                    </a:lnTo>
                    <a:lnTo>
                      <a:pt x="90894" y="25315"/>
                    </a:lnTo>
                    <a:lnTo>
                      <a:pt x="90894" y="25195"/>
                    </a:lnTo>
                    <a:lnTo>
                      <a:pt x="90912" y="25195"/>
                    </a:lnTo>
                    <a:lnTo>
                      <a:pt x="90912" y="25149"/>
                    </a:lnTo>
                    <a:lnTo>
                      <a:pt x="90931" y="25149"/>
                    </a:lnTo>
                    <a:lnTo>
                      <a:pt x="90931" y="25102"/>
                    </a:lnTo>
                    <a:lnTo>
                      <a:pt x="90940" y="25102"/>
                    </a:lnTo>
                    <a:lnTo>
                      <a:pt x="90940" y="25074"/>
                    </a:lnTo>
                    <a:lnTo>
                      <a:pt x="90958" y="25074"/>
                    </a:lnTo>
                    <a:lnTo>
                      <a:pt x="90958" y="25028"/>
                    </a:lnTo>
                    <a:lnTo>
                      <a:pt x="90977" y="25028"/>
                    </a:lnTo>
                    <a:lnTo>
                      <a:pt x="90977" y="25010"/>
                    </a:lnTo>
                    <a:lnTo>
                      <a:pt x="90986" y="25010"/>
                    </a:lnTo>
                    <a:lnTo>
                      <a:pt x="90986" y="24991"/>
                    </a:lnTo>
                    <a:lnTo>
                      <a:pt x="91005" y="24991"/>
                    </a:lnTo>
                    <a:lnTo>
                      <a:pt x="91005" y="24982"/>
                    </a:lnTo>
                    <a:lnTo>
                      <a:pt x="91023" y="24982"/>
                    </a:lnTo>
                    <a:lnTo>
                      <a:pt x="91023" y="24945"/>
                    </a:lnTo>
                    <a:lnTo>
                      <a:pt x="91032" y="24945"/>
                    </a:lnTo>
                    <a:lnTo>
                      <a:pt x="91032" y="24935"/>
                    </a:lnTo>
                    <a:lnTo>
                      <a:pt x="91051" y="24935"/>
                    </a:lnTo>
                    <a:lnTo>
                      <a:pt x="91051" y="24917"/>
                    </a:lnTo>
                    <a:lnTo>
                      <a:pt x="91070" y="24917"/>
                    </a:lnTo>
                    <a:lnTo>
                      <a:pt x="91070" y="24898"/>
                    </a:lnTo>
                    <a:lnTo>
                      <a:pt x="91079" y="24898"/>
                    </a:lnTo>
                    <a:lnTo>
                      <a:pt x="91079" y="24889"/>
                    </a:lnTo>
                    <a:lnTo>
                      <a:pt x="91097" y="24889"/>
                    </a:lnTo>
                    <a:lnTo>
                      <a:pt x="91097" y="24871"/>
                    </a:lnTo>
                    <a:lnTo>
                      <a:pt x="91116" y="24871"/>
                    </a:lnTo>
                    <a:lnTo>
                      <a:pt x="91116" y="24852"/>
                    </a:lnTo>
                    <a:lnTo>
                      <a:pt x="91144" y="24852"/>
                    </a:lnTo>
                    <a:lnTo>
                      <a:pt x="91144" y="24843"/>
                    </a:lnTo>
                    <a:lnTo>
                      <a:pt x="91162" y="24843"/>
                    </a:lnTo>
                    <a:lnTo>
                      <a:pt x="91162" y="24824"/>
                    </a:lnTo>
                    <a:lnTo>
                      <a:pt x="91190" y="24824"/>
                    </a:lnTo>
                    <a:lnTo>
                      <a:pt x="91190" y="24806"/>
                    </a:lnTo>
                    <a:lnTo>
                      <a:pt x="91208" y="24806"/>
                    </a:lnTo>
                    <a:lnTo>
                      <a:pt x="91208" y="24797"/>
                    </a:lnTo>
                    <a:lnTo>
                      <a:pt x="91255" y="24797"/>
                    </a:lnTo>
                    <a:lnTo>
                      <a:pt x="91255" y="24778"/>
                    </a:lnTo>
                    <a:lnTo>
                      <a:pt x="91301" y="24778"/>
                    </a:lnTo>
                    <a:lnTo>
                      <a:pt x="91301" y="24759"/>
                    </a:lnTo>
                    <a:lnTo>
                      <a:pt x="91357" y="24759"/>
                    </a:lnTo>
                    <a:lnTo>
                      <a:pt x="91357" y="24750"/>
                    </a:lnTo>
                    <a:lnTo>
                      <a:pt x="91468" y="24750"/>
                    </a:lnTo>
                    <a:lnTo>
                      <a:pt x="91468" y="24732"/>
                    </a:lnTo>
                    <a:lnTo>
                      <a:pt x="91496" y="24732"/>
                    </a:lnTo>
                    <a:lnTo>
                      <a:pt x="91496" y="24750"/>
                    </a:lnTo>
                    <a:lnTo>
                      <a:pt x="91653" y="24750"/>
                    </a:lnTo>
                    <a:lnTo>
                      <a:pt x="91653" y="24759"/>
                    </a:lnTo>
                    <a:lnTo>
                      <a:pt x="91699" y="24759"/>
                    </a:lnTo>
                    <a:lnTo>
                      <a:pt x="91699" y="24778"/>
                    </a:lnTo>
                    <a:lnTo>
                      <a:pt x="91746" y="24778"/>
                    </a:lnTo>
                    <a:lnTo>
                      <a:pt x="91746" y="24797"/>
                    </a:lnTo>
                    <a:lnTo>
                      <a:pt x="91764" y="24797"/>
                    </a:lnTo>
                    <a:lnTo>
                      <a:pt x="91764" y="24778"/>
                    </a:lnTo>
                    <a:lnTo>
                      <a:pt x="91746" y="24778"/>
                    </a:lnTo>
                    <a:lnTo>
                      <a:pt x="91746" y="24713"/>
                    </a:lnTo>
                    <a:lnTo>
                      <a:pt x="91727" y="24713"/>
                    </a:lnTo>
                    <a:lnTo>
                      <a:pt x="91727" y="24667"/>
                    </a:lnTo>
                    <a:lnTo>
                      <a:pt x="91718" y="24667"/>
                    </a:lnTo>
                    <a:lnTo>
                      <a:pt x="91718" y="24528"/>
                    </a:lnTo>
                    <a:lnTo>
                      <a:pt x="91699" y="24528"/>
                    </a:lnTo>
                    <a:lnTo>
                      <a:pt x="91699" y="24426"/>
                    </a:lnTo>
                    <a:lnTo>
                      <a:pt x="91718" y="24426"/>
                    </a:lnTo>
                    <a:lnTo>
                      <a:pt x="91718" y="24296"/>
                    </a:lnTo>
                    <a:lnTo>
                      <a:pt x="91727" y="24296"/>
                    </a:lnTo>
                    <a:lnTo>
                      <a:pt x="91727" y="24241"/>
                    </a:lnTo>
                    <a:lnTo>
                      <a:pt x="91746" y="24241"/>
                    </a:lnTo>
                    <a:lnTo>
                      <a:pt x="91746" y="24194"/>
                    </a:lnTo>
                    <a:lnTo>
                      <a:pt x="91764" y="24194"/>
                    </a:lnTo>
                    <a:lnTo>
                      <a:pt x="91764" y="24148"/>
                    </a:lnTo>
                    <a:lnTo>
                      <a:pt x="91773" y="24148"/>
                    </a:lnTo>
                    <a:lnTo>
                      <a:pt x="91773" y="24111"/>
                    </a:lnTo>
                    <a:lnTo>
                      <a:pt x="91792" y="24111"/>
                    </a:lnTo>
                    <a:lnTo>
                      <a:pt x="91792" y="24083"/>
                    </a:lnTo>
                    <a:lnTo>
                      <a:pt x="91811" y="24083"/>
                    </a:lnTo>
                    <a:lnTo>
                      <a:pt x="91811" y="24056"/>
                    </a:lnTo>
                    <a:lnTo>
                      <a:pt x="91820" y="24056"/>
                    </a:lnTo>
                    <a:lnTo>
                      <a:pt x="91820" y="24018"/>
                    </a:lnTo>
                    <a:lnTo>
                      <a:pt x="91838" y="24018"/>
                    </a:lnTo>
                    <a:lnTo>
                      <a:pt x="91838" y="24009"/>
                    </a:lnTo>
                    <a:lnTo>
                      <a:pt x="91857" y="24009"/>
                    </a:lnTo>
                    <a:lnTo>
                      <a:pt x="91857" y="23991"/>
                    </a:lnTo>
                    <a:lnTo>
                      <a:pt x="91866" y="23991"/>
                    </a:lnTo>
                    <a:lnTo>
                      <a:pt x="91866" y="23963"/>
                    </a:lnTo>
                    <a:lnTo>
                      <a:pt x="91885" y="23963"/>
                    </a:lnTo>
                    <a:lnTo>
                      <a:pt x="91885" y="23944"/>
                    </a:lnTo>
                    <a:lnTo>
                      <a:pt x="91903" y="23944"/>
                    </a:lnTo>
                    <a:lnTo>
                      <a:pt x="91903" y="23926"/>
                    </a:lnTo>
                    <a:lnTo>
                      <a:pt x="91912" y="23926"/>
                    </a:lnTo>
                    <a:lnTo>
                      <a:pt x="91912" y="23917"/>
                    </a:lnTo>
                    <a:lnTo>
                      <a:pt x="91931" y="23917"/>
                    </a:lnTo>
                    <a:lnTo>
                      <a:pt x="91931" y="23880"/>
                    </a:lnTo>
                    <a:lnTo>
                      <a:pt x="91949" y="23880"/>
                    </a:lnTo>
                    <a:lnTo>
                      <a:pt x="91949" y="23870"/>
                    </a:lnTo>
                    <a:lnTo>
                      <a:pt x="91959" y="23870"/>
                    </a:lnTo>
                    <a:lnTo>
                      <a:pt x="91959" y="23852"/>
                    </a:lnTo>
                    <a:lnTo>
                      <a:pt x="91996" y="23852"/>
                    </a:lnTo>
                    <a:lnTo>
                      <a:pt x="91996" y="23833"/>
                    </a:lnTo>
                    <a:lnTo>
                      <a:pt x="92005" y="23833"/>
                    </a:lnTo>
                    <a:lnTo>
                      <a:pt x="92005" y="23824"/>
                    </a:lnTo>
                    <a:lnTo>
                      <a:pt x="92024" y="23824"/>
                    </a:lnTo>
                    <a:lnTo>
                      <a:pt x="92024" y="23805"/>
                    </a:lnTo>
                    <a:lnTo>
                      <a:pt x="92042" y="23805"/>
                    </a:lnTo>
                    <a:lnTo>
                      <a:pt x="92042" y="23787"/>
                    </a:lnTo>
                    <a:lnTo>
                      <a:pt x="92051" y="23787"/>
                    </a:lnTo>
                    <a:lnTo>
                      <a:pt x="92051" y="23778"/>
                    </a:lnTo>
                    <a:lnTo>
                      <a:pt x="92088" y="23778"/>
                    </a:lnTo>
                    <a:lnTo>
                      <a:pt x="92088" y="23759"/>
                    </a:lnTo>
                    <a:lnTo>
                      <a:pt x="92098" y="23759"/>
                    </a:lnTo>
                    <a:lnTo>
                      <a:pt x="92098" y="23741"/>
                    </a:lnTo>
                    <a:lnTo>
                      <a:pt x="92135" y="23741"/>
                    </a:lnTo>
                    <a:lnTo>
                      <a:pt x="92135" y="23731"/>
                    </a:lnTo>
                    <a:lnTo>
                      <a:pt x="92144" y="23731"/>
                    </a:lnTo>
                    <a:lnTo>
                      <a:pt x="92144" y="23713"/>
                    </a:lnTo>
                    <a:lnTo>
                      <a:pt x="92181" y="23713"/>
                    </a:lnTo>
                    <a:lnTo>
                      <a:pt x="92181" y="23694"/>
                    </a:lnTo>
                    <a:lnTo>
                      <a:pt x="92209" y="23694"/>
                    </a:lnTo>
                    <a:lnTo>
                      <a:pt x="92209" y="23685"/>
                    </a:lnTo>
                    <a:lnTo>
                      <a:pt x="92237" y="23685"/>
                    </a:lnTo>
                    <a:lnTo>
                      <a:pt x="92237" y="23667"/>
                    </a:lnTo>
                    <a:lnTo>
                      <a:pt x="92283" y="23667"/>
                    </a:lnTo>
                    <a:lnTo>
                      <a:pt x="92283" y="23648"/>
                    </a:lnTo>
                    <a:lnTo>
                      <a:pt x="92320" y="23648"/>
                    </a:lnTo>
                    <a:lnTo>
                      <a:pt x="92320" y="23639"/>
                    </a:lnTo>
                    <a:lnTo>
                      <a:pt x="92394" y="23639"/>
                    </a:lnTo>
                    <a:lnTo>
                      <a:pt x="92394" y="23620"/>
                    </a:lnTo>
                    <a:lnTo>
                      <a:pt x="92468" y="23620"/>
                    </a:lnTo>
                    <a:lnTo>
                      <a:pt x="92468" y="23602"/>
                    </a:lnTo>
                    <a:lnTo>
                      <a:pt x="92765" y="23602"/>
                    </a:lnTo>
                    <a:lnTo>
                      <a:pt x="92765" y="23620"/>
                    </a:lnTo>
                    <a:lnTo>
                      <a:pt x="92829" y="23620"/>
                    </a:lnTo>
                    <a:lnTo>
                      <a:pt x="92829" y="23639"/>
                    </a:lnTo>
                    <a:lnTo>
                      <a:pt x="92885" y="23639"/>
                    </a:lnTo>
                    <a:lnTo>
                      <a:pt x="92885" y="23648"/>
                    </a:lnTo>
                    <a:lnTo>
                      <a:pt x="92950" y="23648"/>
                    </a:lnTo>
                    <a:lnTo>
                      <a:pt x="92950" y="23667"/>
                    </a:lnTo>
                    <a:lnTo>
                      <a:pt x="92996" y="23667"/>
                    </a:lnTo>
                    <a:lnTo>
                      <a:pt x="92996" y="23685"/>
                    </a:lnTo>
                    <a:lnTo>
                      <a:pt x="93024" y="23685"/>
                    </a:lnTo>
                    <a:lnTo>
                      <a:pt x="93024" y="23694"/>
                    </a:lnTo>
                    <a:lnTo>
                      <a:pt x="93061" y="23694"/>
                    </a:lnTo>
                    <a:lnTo>
                      <a:pt x="93061" y="23713"/>
                    </a:lnTo>
                    <a:lnTo>
                      <a:pt x="93089" y="23713"/>
                    </a:lnTo>
                    <a:lnTo>
                      <a:pt x="93089" y="23731"/>
                    </a:lnTo>
                    <a:lnTo>
                      <a:pt x="93117" y="23731"/>
                    </a:lnTo>
                    <a:lnTo>
                      <a:pt x="93117" y="23741"/>
                    </a:lnTo>
                    <a:lnTo>
                      <a:pt x="93135" y="23741"/>
                    </a:lnTo>
                    <a:lnTo>
                      <a:pt x="93135" y="23759"/>
                    </a:lnTo>
                    <a:lnTo>
                      <a:pt x="93163" y="23759"/>
                    </a:lnTo>
                    <a:lnTo>
                      <a:pt x="93163" y="23778"/>
                    </a:lnTo>
                    <a:lnTo>
                      <a:pt x="93181" y="23778"/>
                    </a:lnTo>
                    <a:lnTo>
                      <a:pt x="93181" y="23787"/>
                    </a:lnTo>
                    <a:lnTo>
                      <a:pt x="93209" y="23787"/>
                    </a:lnTo>
                    <a:lnTo>
                      <a:pt x="93209" y="23805"/>
                    </a:lnTo>
                    <a:lnTo>
                      <a:pt x="93228" y="23805"/>
                    </a:lnTo>
                    <a:lnTo>
                      <a:pt x="93228" y="23824"/>
                    </a:lnTo>
                    <a:lnTo>
                      <a:pt x="93246" y="23824"/>
                    </a:lnTo>
                    <a:lnTo>
                      <a:pt x="93246" y="23833"/>
                    </a:lnTo>
                    <a:lnTo>
                      <a:pt x="93255" y="23833"/>
                    </a:lnTo>
                    <a:lnTo>
                      <a:pt x="93255" y="23852"/>
                    </a:lnTo>
                    <a:lnTo>
                      <a:pt x="93274" y="23852"/>
                    </a:lnTo>
                    <a:lnTo>
                      <a:pt x="93274" y="23870"/>
                    </a:lnTo>
                    <a:lnTo>
                      <a:pt x="93293" y="23870"/>
                    </a:lnTo>
                    <a:lnTo>
                      <a:pt x="93293" y="23880"/>
                    </a:lnTo>
                    <a:lnTo>
                      <a:pt x="93302" y="23880"/>
                    </a:lnTo>
                    <a:lnTo>
                      <a:pt x="93302" y="23898"/>
                    </a:lnTo>
                    <a:lnTo>
                      <a:pt x="93320" y="23898"/>
                    </a:lnTo>
                    <a:lnTo>
                      <a:pt x="93320" y="23917"/>
                    </a:lnTo>
                    <a:lnTo>
                      <a:pt x="93339" y="23917"/>
                    </a:lnTo>
                    <a:lnTo>
                      <a:pt x="93339" y="23926"/>
                    </a:lnTo>
                    <a:lnTo>
                      <a:pt x="93348" y="23926"/>
                    </a:lnTo>
                    <a:lnTo>
                      <a:pt x="93348" y="23944"/>
                    </a:lnTo>
                    <a:lnTo>
                      <a:pt x="93367" y="23944"/>
                    </a:lnTo>
                    <a:lnTo>
                      <a:pt x="93367" y="23972"/>
                    </a:lnTo>
                    <a:lnTo>
                      <a:pt x="93385" y="23972"/>
                    </a:lnTo>
                    <a:lnTo>
                      <a:pt x="93385" y="23991"/>
                    </a:lnTo>
                    <a:lnTo>
                      <a:pt x="93394" y="23991"/>
                    </a:lnTo>
                    <a:lnTo>
                      <a:pt x="93394" y="24018"/>
                    </a:lnTo>
                    <a:lnTo>
                      <a:pt x="93413" y="24018"/>
                    </a:lnTo>
                    <a:lnTo>
                      <a:pt x="93413" y="24037"/>
                    </a:lnTo>
                    <a:lnTo>
                      <a:pt x="93431" y="24037"/>
                    </a:lnTo>
                    <a:lnTo>
                      <a:pt x="93431" y="24065"/>
                    </a:lnTo>
                    <a:lnTo>
                      <a:pt x="93441" y="24065"/>
                    </a:lnTo>
                    <a:lnTo>
                      <a:pt x="93441" y="24083"/>
                    </a:lnTo>
                    <a:lnTo>
                      <a:pt x="93459" y="24083"/>
                    </a:lnTo>
                    <a:lnTo>
                      <a:pt x="93459" y="24018"/>
                    </a:lnTo>
                    <a:lnTo>
                      <a:pt x="93478" y="24018"/>
                    </a:lnTo>
                    <a:lnTo>
                      <a:pt x="93478" y="23972"/>
                    </a:lnTo>
                    <a:lnTo>
                      <a:pt x="93487" y="23972"/>
                    </a:lnTo>
                    <a:lnTo>
                      <a:pt x="93487" y="23926"/>
                    </a:lnTo>
                    <a:lnTo>
                      <a:pt x="93506" y="23926"/>
                    </a:lnTo>
                    <a:lnTo>
                      <a:pt x="93506" y="23898"/>
                    </a:lnTo>
                    <a:lnTo>
                      <a:pt x="93524" y="23898"/>
                    </a:lnTo>
                    <a:lnTo>
                      <a:pt x="93524" y="23870"/>
                    </a:lnTo>
                    <a:lnTo>
                      <a:pt x="93533" y="23870"/>
                    </a:lnTo>
                    <a:lnTo>
                      <a:pt x="93533" y="23833"/>
                    </a:lnTo>
                    <a:lnTo>
                      <a:pt x="93552" y="23833"/>
                    </a:lnTo>
                    <a:lnTo>
                      <a:pt x="93552" y="23805"/>
                    </a:lnTo>
                    <a:lnTo>
                      <a:pt x="93570" y="23805"/>
                    </a:lnTo>
                    <a:lnTo>
                      <a:pt x="93570" y="23778"/>
                    </a:lnTo>
                    <a:lnTo>
                      <a:pt x="93580" y="23778"/>
                    </a:lnTo>
                    <a:lnTo>
                      <a:pt x="93580" y="23759"/>
                    </a:lnTo>
                    <a:lnTo>
                      <a:pt x="93598" y="23759"/>
                    </a:lnTo>
                    <a:lnTo>
                      <a:pt x="93598" y="23731"/>
                    </a:lnTo>
                    <a:lnTo>
                      <a:pt x="93617" y="23731"/>
                    </a:lnTo>
                    <a:lnTo>
                      <a:pt x="93617" y="23713"/>
                    </a:lnTo>
                    <a:lnTo>
                      <a:pt x="93626" y="23713"/>
                    </a:lnTo>
                    <a:lnTo>
                      <a:pt x="93626" y="23694"/>
                    </a:lnTo>
                    <a:lnTo>
                      <a:pt x="93644" y="23694"/>
                    </a:lnTo>
                    <a:lnTo>
                      <a:pt x="93644" y="23685"/>
                    </a:lnTo>
                    <a:lnTo>
                      <a:pt x="93663" y="23685"/>
                    </a:lnTo>
                    <a:lnTo>
                      <a:pt x="93663" y="23667"/>
                    </a:lnTo>
                    <a:lnTo>
                      <a:pt x="93672" y="23667"/>
                    </a:lnTo>
                    <a:lnTo>
                      <a:pt x="93672" y="23639"/>
                    </a:lnTo>
                    <a:lnTo>
                      <a:pt x="93691" y="23639"/>
                    </a:lnTo>
                    <a:lnTo>
                      <a:pt x="93691" y="23620"/>
                    </a:lnTo>
                    <a:lnTo>
                      <a:pt x="93709" y="23620"/>
                    </a:lnTo>
                    <a:lnTo>
                      <a:pt x="93709" y="23602"/>
                    </a:lnTo>
                    <a:lnTo>
                      <a:pt x="93737" y="23602"/>
                    </a:lnTo>
                    <a:lnTo>
                      <a:pt x="93737" y="23592"/>
                    </a:lnTo>
                    <a:lnTo>
                      <a:pt x="93756" y="23592"/>
                    </a:lnTo>
                    <a:lnTo>
                      <a:pt x="93756" y="23574"/>
                    </a:lnTo>
                    <a:lnTo>
                      <a:pt x="93765" y="23574"/>
                    </a:lnTo>
                    <a:lnTo>
                      <a:pt x="93765" y="23555"/>
                    </a:lnTo>
                    <a:lnTo>
                      <a:pt x="93783" y="23555"/>
                    </a:lnTo>
                    <a:lnTo>
                      <a:pt x="93783" y="23546"/>
                    </a:lnTo>
                    <a:lnTo>
                      <a:pt x="93811" y="23546"/>
                    </a:lnTo>
                    <a:lnTo>
                      <a:pt x="93811" y="23528"/>
                    </a:lnTo>
                    <a:lnTo>
                      <a:pt x="93830" y="23528"/>
                    </a:lnTo>
                    <a:lnTo>
                      <a:pt x="93830" y="23509"/>
                    </a:lnTo>
                    <a:lnTo>
                      <a:pt x="93858" y="23509"/>
                    </a:lnTo>
                    <a:lnTo>
                      <a:pt x="93858" y="23500"/>
                    </a:lnTo>
                    <a:lnTo>
                      <a:pt x="93876" y="23500"/>
                    </a:lnTo>
                    <a:lnTo>
                      <a:pt x="93876" y="23481"/>
                    </a:lnTo>
                    <a:lnTo>
                      <a:pt x="93904" y="23481"/>
                    </a:lnTo>
                    <a:lnTo>
                      <a:pt x="93904" y="23463"/>
                    </a:lnTo>
                    <a:lnTo>
                      <a:pt x="93941" y="23463"/>
                    </a:lnTo>
                    <a:lnTo>
                      <a:pt x="93941" y="23453"/>
                    </a:lnTo>
                    <a:lnTo>
                      <a:pt x="93987" y="23453"/>
                    </a:lnTo>
                    <a:lnTo>
                      <a:pt x="93987" y="23435"/>
                    </a:lnTo>
                    <a:lnTo>
                      <a:pt x="94015" y="23435"/>
                    </a:lnTo>
                    <a:lnTo>
                      <a:pt x="94015" y="23416"/>
                    </a:lnTo>
                    <a:lnTo>
                      <a:pt x="94043" y="23416"/>
                    </a:lnTo>
                    <a:lnTo>
                      <a:pt x="94043" y="23407"/>
                    </a:lnTo>
                    <a:lnTo>
                      <a:pt x="94108" y="23407"/>
                    </a:lnTo>
                    <a:lnTo>
                      <a:pt x="94108" y="23389"/>
                    </a:lnTo>
                    <a:lnTo>
                      <a:pt x="94219" y="23389"/>
                    </a:lnTo>
                    <a:lnTo>
                      <a:pt x="94219" y="23370"/>
                    </a:lnTo>
                    <a:lnTo>
                      <a:pt x="94506" y="23370"/>
                    </a:lnTo>
                    <a:lnTo>
                      <a:pt x="94506" y="23389"/>
                    </a:lnTo>
                    <a:lnTo>
                      <a:pt x="94589" y="23389"/>
                    </a:lnTo>
                    <a:lnTo>
                      <a:pt x="94589" y="23407"/>
                    </a:lnTo>
                    <a:lnTo>
                      <a:pt x="94636" y="23407"/>
                    </a:lnTo>
                    <a:lnTo>
                      <a:pt x="94636" y="23416"/>
                    </a:lnTo>
                    <a:lnTo>
                      <a:pt x="94682" y="23416"/>
                    </a:lnTo>
                    <a:lnTo>
                      <a:pt x="94682" y="23435"/>
                    </a:lnTo>
                    <a:lnTo>
                      <a:pt x="94710" y="23435"/>
                    </a:lnTo>
                    <a:lnTo>
                      <a:pt x="94710" y="23453"/>
                    </a:lnTo>
                    <a:lnTo>
                      <a:pt x="94737" y="23453"/>
                    </a:lnTo>
                    <a:lnTo>
                      <a:pt x="94737" y="23463"/>
                    </a:lnTo>
                    <a:lnTo>
                      <a:pt x="94784" y="23463"/>
                    </a:lnTo>
                    <a:lnTo>
                      <a:pt x="94784" y="23481"/>
                    </a:lnTo>
                    <a:lnTo>
                      <a:pt x="94802" y="23481"/>
                    </a:lnTo>
                    <a:lnTo>
                      <a:pt x="94802" y="23500"/>
                    </a:lnTo>
                    <a:lnTo>
                      <a:pt x="94830" y="23500"/>
                    </a:lnTo>
                    <a:lnTo>
                      <a:pt x="94830" y="23509"/>
                    </a:lnTo>
                    <a:lnTo>
                      <a:pt x="94849" y="23509"/>
                    </a:lnTo>
                    <a:lnTo>
                      <a:pt x="94849" y="23528"/>
                    </a:lnTo>
                    <a:lnTo>
                      <a:pt x="94876" y="23528"/>
                    </a:lnTo>
                    <a:lnTo>
                      <a:pt x="94876" y="23546"/>
                    </a:lnTo>
                    <a:lnTo>
                      <a:pt x="94895" y="23546"/>
                    </a:lnTo>
                    <a:lnTo>
                      <a:pt x="94895" y="23555"/>
                    </a:lnTo>
                    <a:lnTo>
                      <a:pt x="94923" y="23555"/>
                    </a:lnTo>
                    <a:lnTo>
                      <a:pt x="94923" y="23574"/>
                    </a:lnTo>
                    <a:lnTo>
                      <a:pt x="94941" y="23574"/>
                    </a:lnTo>
                    <a:lnTo>
                      <a:pt x="94941" y="23592"/>
                    </a:lnTo>
                    <a:lnTo>
                      <a:pt x="94960" y="23592"/>
                    </a:lnTo>
                    <a:lnTo>
                      <a:pt x="94960" y="23602"/>
                    </a:lnTo>
                    <a:lnTo>
                      <a:pt x="94969" y="23602"/>
                    </a:lnTo>
                    <a:lnTo>
                      <a:pt x="94969" y="23620"/>
                    </a:lnTo>
                    <a:lnTo>
                      <a:pt x="94988" y="23620"/>
                    </a:lnTo>
                    <a:lnTo>
                      <a:pt x="94988" y="23639"/>
                    </a:lnTo>
                    <a:lnTo>
                      <a:pt x="95006" y="23639"/>
                    </a:lnTo>
                    <a:lnTo>
                      <a:pt x="95006" y="23648"/>
                    </a:lnTo>
                    <a:lnTo>
                      <a:pt x="95015" y="23648"/>
                    </a:lnTo>
                    <a:lnTo>
                      <a:pt x="95015" y="23667"/>
                    </a:lnTo>
                    <a:lnTo>
                      <a:pt x="95034" y="23667"/>
                    </a:lnTo>
                    <a:lnTo>
                      <a:pt x="95034" y="23685"/>
                    </a:lnTo>
                    <a:lnTo>
                      <a:pt x="95052" y="23685"/>
                    </a:lnTo>
                    <a:lnTo>
                      <a:pt x="95052" y="23694"/>
                    </a:lnTo>
                    <a:lnTo>
                      <a:pt x="95062" y="23694"/>
                    </a:lnTo>
                    <a:lnTo>
                      <a:pt x="95062" y="23713"/>
                    </a:lnTo>
                    <a:lnTo>
                      <a:pt x="95080" y="23713"/>
                    </a:lnTo>
                    <a:lnTo>
                      <a:pt x="95080" y="23731"/>
                    </a:lnTo>
                    <a:lnTo>
                      <a:pt x="95099" y="23731"/>
                    </a:lnTo>
                    <a:lnTo>
                      <a:pt x="95099" y="23759"/>
                    </a:lnTo>
                    <a:lnTo>
                      <a:pt x="95108" y="23759"/>
                    </a:lnTo>
                    <a:lnTo>
                      <a:pt x="95108" y="23787"/>
                    </a:lnTo>
                    <a:lnTo>
                      <a:pt x="95127" y="23787"/>
                    </a:lnTo>
                    <a:lnTo>
                      <a:pt x="95127" y="23805"/>
                    </a:lnTo>
                    <a:lnTo>
                      <a:pt x="95145" y="23805"/>
                    </a:lnTo>
                    <a:lnTo>
                      <a:pt x="95145" y="23833"/>
                    </a:lnTo>
                    <a:lnTo>
                      <a:pt x="95154" y="23833"/>
                    </a:lnTo>
                    <a:lnTo>
                      <a:pt x="95154" y="23870"/>
                    </a:lnTo>
                    <a:lnTo>
                      <a:pt x="95173" y="23870"/>
                    </a:lnTo>
                    <a:lnTo>
                      <a:pt x="95173" y="23898"/>
                    </a:lnTo>
                    <a:lnTo>
                      <a:pt x="95191" y="23898"/>
                    </a:lnTo>
                    <a:lnTo>
                      <a:pt x="95191" y="23944"/>
                    </a:lnTo>
                    <a:lnTo>
                      <a:pt x="95201" y="23944"/>
                    </a:lnTo>
                    <a:lnTo>
                      <a:pt x="95201" y="24009"/>
                    </a:lnTo>
                    <a:lnTo>
                      <a:pt x="95219" y="24009"/>
                    </a:lnTo>
                    <a:lnTo>
                      <a:pt x="95219" y="24065"/>
                    </a:lnTo>
                    <a:lnTo>
                      <a:pt x="95238" y="24065"/>
                    </a:lnTo>
                    <a:lnTo>
                      <a:pt x="95238" y="24130"/>
                    </a:lnTo>
                    <a:lnTo>
                      <a:pt x="95247" y="24130"/>
                    </a:lnTo>
                    <a:lnTo>
                      <a:pt x="95247" y="24296"/>
                    </a:lnTo>
                    <a:lnTo>
                      <a:pt x="95238" y="24296"/>
                    </a:lnTo>
                    <a:lnTo>
                      <a:pt x="95238" y="24454"/>
                    </a:lnTo>
                    <a:lnTo>
                      <a:pt x="95219" y="24454"/>
                    </a:lnTo>
                    <a:lnTo>
                      <a:pt x="95219" y="24500"/>
                    </a:lnTo>
                    <a:lnTo>
                      <a:pt x="95201" y="24500"/>
                    </a:lnTo>
                    <a:lnTo>
                      <a:pt x="95201" y="24546"/>
                    </a:lnTo>
                    <a:lnTo>
                      <a:pt x="95191" y="24546"/>
                    </a:lnTo>
                    <a:lnTo>
                      <a:pt x="95191" y="24574"/>
                    </a:lnTo>
                    <a:lnTo>
                      <a:pt x="95201" y="24574"/>
                    </a:lnTo>
                    <a:lnTo>
                      <a:pt x="95201" y="24546"/>
                    </a:lnTo>
                    <a:lnTo>
                      <a:pt x="95219" y="24546"/>
                    </a:lnTo>
                    <a:lnTo>
                      <a:pt x="95219" y="24528"/>
                    </a:lnTo>
                    <a:lnTo>
                      <a:pt x="95238" y="24528"/>
                    </a:lnTo>
                    <a:lnTo>
                      <a:pt x="95238" y="24519"/>
                    </a:lnTo>
                    <a:lnTo>
                      <a:pt x="95247" y="24519"/>
                    </a:lnTo>
                    <a:lnTo>
                      <a:pt x="95247" y="24500"/>
                    </a:lnTo>
                    <a:lnTo>
                      <a:pt x="95265" y="24500"/>
                    </a:lnTo>
                    <a:lnTo>
                      <a:pt x="95265" y="24482"/>
                    </a:lnTo>
                    <a:lnTo>
                      <a:pt x="95284" y="24482"/>
                    </a:lnTo>
                    <a:lnTo>
                      <a:pt x="95284" y="24472"/>
                    </a:lnTo>
                    <a:lnTo>
                      <a:pt x="95293" y="24472"/>
                    </a:lnTo>
                    <a:lnTo>
                      <a:pt x="95293" y="24454"/>
                    </a:lnTo>
                    <a:lnTo>
                      <a:pt x="95312" y="24454"/>
                    </a:lnTo>
                    <a:lnTo>
                      <a:pt x="95312" y="24435"/>
                    </a:lnTo>
                    <a:lnTo>
                      <a:pt x="95330" y="24435"/>
                    </a:lnTo>
                    <a:lnTo>
                      <a:pt x="95330" y="24426"/>
                    </a:lnTo>
                    <a:lnTo>
                      <a:pt x="95340" y="24426"/>
                    </a:lnTo>
                    <a:lnTo>
                      <a:pt x="95340" y="24408"/>
                    </a:lnTo>
                    <a:lnTo>
                      <a:pt x="95358" y="24408"/>
                    </a:lnTo>
                    <a:lnTo>
                      <a:pt x="95358" y="24389"/>
                    </a:lnTo>
                    <a:lnTo>
                      <a:pt x="95377" y="24389"/>
                    </a:lnTo>
                    <a:lnTo>
                      <a:pt x="95377" y="24380"/>
                    </a:lnTo>
                    <a:lnTo>
                      <a:pt x="95386" y="24380"/>
                    </a:lnTo>
                    <a:lnTo>
                      <a:pt x="95386" y="24361"/>
                    </a:lnTo>
                    <a:lnTo>
                      <a:pt x="95404" y="24361"/>
                    </a:lnTo>
                    <a:lnTo>
                      <a:pt x="95404" y="24343"/>
                    </a:lnTo>
                    <a:lnTo>
                      <a:pt x="95423" y="24343"/>
                    </a:lnTo>
                    <a:lnTo>
                      <a:pt x="95423" y="24333"/>
                    </a:lnTo>
                    <a:lnTo>
                      <a:pt x="95432" y="24333"/>
                    </a:lnTo>
                    <a:lnTo>
                      <a:pt x="95432" y="24315"/>
                    </a:lnTo>
                    <a:lnTo>
                      <a:pt x="95451" y="24315"/>
                    </a:lnTo>
                    <a:lnTo>
                      <a:pt x="95451" y="24296"/>
                    </a:lnTo>
                    <a:lnTo>
                      <a:pt x="95478" y="24296"/>
                    </a:lnTo>
                    <a:lnTo>
                      <a:pt x="95478" y="24287"/>
                    </a:lnTo>
                    <a:lnTo>
                      <a:pt x="95497" y="24287"/>
                    </a:lnTo>
                    <a:lnTo>
                      <a:pt x="95497" y="24269"/>
                    </a:lnTo>
                    <a:lnTo>
                      <a:pt x="95516" y="24269"/>
                    </a:lnTo>
                    <a:lnTo>
                      <a:pt x="95516" y="24250"/>
                    </a:lnTo>
                    <a:lnTo>
                      <a:pt x="95525" y="24250"/>
                    </a:lnTo>
                    <a:lnTo>
                      <a:pt x="95525" y="24241"/>
                    </a:lnTo>
                    <a:lnTo>
                      <a:pt x="95562" y="24241"/>
                    </a:lnTo>
                    <a:lnTo>
                      <a:pt x="95562" y="24222"/>
                    </a:lnTo>
                    <a:lnTo>
                      <a:pt x="95571" y="24222"/>
                    </a:lnTo>
                    <a:lnTo>
                      <a:pt x="95571" y="24204"/>
                    </a:lnTo>
                    <a:lnTo>
                      <a:pt x="95590" y="24204"/>
                    </a:lnTo>
                    <a:lnTo>
                      <a:pt x="95590" y="24194"/>
                    </a:lnTo>
                    <a:lnTo>
                      <a:pt x="95608" y="24194"/>
                    </a:lnTo>
                    <a:lnTo>
                      <a:pt x="95608" y="24176"/>
                    </a:lnTo>
                    <a:lnTo>
                      <a:pt x="95636" y="24176"/>
                    </a:lnTo>
                    <a:lnTo>
                      <a:pt x="95636" y="24157"/>
                    </a:lnTo>
                    <a:lnTo>
                      <a:pt x="95654" y="24157"/>
                    </a:lnTo>
                    <a:lnTo>
                      <a:pt x="95654" y="24148"/>
                    </a:lnTo>
                    <a:lnTo>
                      <a:pt x="95664" y="24148"/>
                    </a:lnTo>
                    <a:lnTo>
                      <a:pt x="95664" y="24130"/>
                    </a:lnTo>
                    <a:lnTo>
                      <a:pt x="95701" y="24130"/>
                    </a:lnTo>
                    <a:lnTo>
                      <a:pt x="95701" y="24111"/>
                    </a:lnTo>
                    <a:lnTo>
                      <a:pt x="95710" y="24111"/>
                    </a:lnTo>
                    <a:lnTo>
                      <a:pt x="95710" y="24102"/>
                    </a:lnTo>
                    <a:lnTo>
                      <a:pt x="95747" y="24102"/>
                    </a:lnTo>
                    <a:lnTo>
                      <a:pt x="95747" y="24083"/>
                    </a:lnTo>
                    <a:lnTo>
                      <a:pt x="95756" y="24083"/>
                    </a:lnTo>
                    <a:lnTo>
                      <a:pt x="95756" y="24065"/>
                    </a:lnTo>
                    <a:lnTo>
                      <a:pt x="95793" y="24065"/>
                    </a:lnTo>
                    <a:lnTo>
                      <a:pt x="95793" y="24056"/>
                    </a:lnTo>
                    <a:lnTo>
                      <a:pt x="95803" y="24056"/>
                    </a:lnTo>
                    <a:lnTo>
                      <a:pt x="95803" y="24037"/>
                    </a:lnTo>
                    <a:lnTo>
                      <a:pt x="95840" y="24037"/>
                    </a:lnTo>
                    <a:lnTo>
                      <a:pt x="95840" y="24018"/>
                    </a:lnTo>
                    <a:lnTo>
                      <a:pt x="95868" y="24018"/>
                    </a:lnTo>
                    <a:lnTo>
                      <a:pt x="95868" y="24009"/>
                    </a:lnTo>
                    <a:lnTo>
                      <a:pt x="95895" y="24009"/>
                    </a:lnTo>
                    <a:lnTo>
                      <a:pt x="95895" y="23991"/>
                    </a:lnTo>
                    <a:lnTo>
                      <a:pt x="95914" y="23991"/>
                    </a:lnTo>
                    <a:lnTo>
                      <a:pt x="95914" y="23972"/>
                    </a:lnTo>
                    <a:lnTo>
                      <a:pt x="95942" y="23972"/>
                    </a:lnTo>
                    <a:lnTo>
                      <a:pt x="95942" y="23963"/>
                    </a:lnTo>
                    <a:lnTo>
                      <a:pt x="95979" y="23963"/>
                    </a:lnTo>
                    <a:lnTo>
                      <a:pt x="95979" y="23944"/>
                    </a:lnTo>
                    <a:lnTo>
                      <a:pt x="96006" y="23944"/>
                    </a:lnTo>
                    <a:lnTo>
                      <a:pt x="96006" y="23926"/>
                    </a:lnTo>
                    <a:lnTo>
                      <a:pt x="96034" y="23926"/>
                    </a:lnTo>
                    <a:lnTo>
                      <a:pt x="96034" y="23917"/>
                    </a:lnTo>
                    <a:lnTo>
                      <a:pt x="96071" y="23917"/>
                    </a:lnTo>
                    <a:lnTo>
                      <a:pt x="96071" y="23898"/>
                    </a:lnTo>
                    <a:lnTo>
                      <a:pt x="96099" y="23898"/>
                    </a:lnTo>
                    <a:lnTo>
                      <a:pt x="96099" y="23880"/>
                    </a:lnTo>
                    <a:lnTo>
                      <a:pt x="96145" y="23880"/>
                    </a:lnTo>
                    <a:lnTo>
                      <a:pt x="96145" y="23870"/>
                    </a:lnTo>
                    <a:lnTo>
                      <a:pt x="96173" y="23870"/>
                    </a:lnTo>
                    <a:lnTo>
                      <a:pt x="96173" y="23852"/>
                    </a:lnTo>
                    <a:lnTo>
                      <a:pt x="96210" y="23852"/>
                    </a:lnTo>
                    <a:lnTo>
                      <a:pt x="96210" y="23833"/>
                    </a:lnTo>
                    <a:lnTo>
                      <a:pt x="96238" y="23833"/>
                    </a:lnTo>
                    <a:lnTo>
                      <a:pt x="96238" y="23824"/>
                    </a:lnTo>
                    <a:lnTo>
                      <a:pt x="96284" y="23824"/>
                    </a:lnTo>
                    <a:lnTo>
                      <a:pt x="96284" y="23805"/>
                    </a:lnTo>
                    <a:lnTo>
                      <a:pt x="96331" y="23805"/>
                    </a:lnTo>
                    <a:lnTo>
                      <a:pt x="96331" y="23787"/>
                    </a:lnTo>
                    <a:lnTo>
                      <a:pt x="96377" y="23787"/>
                    </a:lnTo>
                    <a:lnTo>
                      <a:pt x="96377" y="23778"/>
                    </a:lnTo>
                    <a:lnTo>
                      <a:pt x="96423" y="23778"/>
                    </a:lnTo>
                    <a:lnTo>
                      <a:pt x="96423" y="23759"/>
                    </a:lnTo>
                    <a:lnTo>
                      <a:pt x="96470" y="23759"/>
                    </a:lnTo>
                    <a:lnTo>
                      <a:pt x="96470" y="23741"/>
                    </a:lnTo>
                    <a:lnTo>
                      <a:pt x="96534" y="23741"/>
                    </a:lnTo>
                    <a:lnTo>
                      <a:pt x="96534" y="23731"/>
                    </a:lnTo>
                    <a:lnTo>
                      <a:pt x="96590" y="23731"/>
                    </a:lnTo>
                    <a:lnTo>
                      <a:pt x="96590" y="23713"/>
                    </a:lnTo>
                    <a:lnTo>
                      <a:pt x="96655" y="23713"/>
                    </a:lnTo>
                    <a:lnTo>
                      <a:pt x="96655" y="23694"/>
                    </a:lnTo>
                    <a:lnTo>
                      <a:pt x="96729" y="23694"/>
                    </a:lnTo>
                    <a:lnTo>
                      <a:pt x="96729" y="23685"/>
                    </a:lnTo>
                    <a:lnTo>
                      <a:pt x="96822" y="23685"/>
                    </a:lnTo>
                    <a:lnTo>
                      <a:pt x="96822" y="23667"/>
                    </a:lnTo>
                    <a:lnTo>
                      <a:pt x="96914" y="23667"/>
                    </a:lnTo>
                    <a:lnTo>
                      <a:pt x="96914" y="23648"/>
                    </a:lnTo>
                    <a:lnTo>
                      <a:pt x="97136" y="23648"/>
                    </a:lnTo>
                    <a:lnTo>
                      <a:pt x="97136" y="23639"/>
                    </a:lnTo>
                    <a:lnTo>
                      <a:pt x="97377" y="23639"/>
                    </a:lnTo>
                    <a:lnTo>
                      <a:pt x="97377" y="23648"/>
                    </a:lnTo>
                    <a:lnTo>
                      <a:pt x="97563" y="23648"/>
                    </a:lnTo>
                    <a:lnTo>
                      <a:pt x="97563" y="23667"/>
                    </a:lnTo>
                    <a:lnTo>
                      <a:pt x="97692" y="23667"/>
                    </a:lnTo>
                    <a:lnTo>
                      <a:pt x="97692" y="23685"/>
                    </a:lnTo>
                    <a:lnTo>
                      <a:pt x="97766" y="23685"/>
                    </a:lnTo>
                    <a:lnTo>
                      <a:pt x="97766" y="23694"/>
                    </a:lnTo>
                    <a:lnTo>
                      <a:pt x="97859" y="23694"/>
                    </a:lnTo>
                    <a:lnTo>
                      <a:pt x="97859" y="23713"/>
                    </a:lnTo>
                    <a:lnTo>
                      <a:pt x="97924" y="23713"/>
                    </a:lnTo>
                    <a:lnTo>
                      <a:pt x="97924" y="23731"/>
                    </a:lnTo>
                    <a:lnTo>
                      <a:pt x="97979" y="23731"/>
                    </a:lnTo>
                    <a:lnTo>
                      <a:pt x="97979" y="23741"/>
                    </a:lnTo>
                    <a:lnTo>
                      <a:pt x="98026" y="23741"/>
                    </a:lnTo>
                    <a:lnTo>
                      <a:pt x="98026" y="23759"/>
                    </a:lnTo>
                    <a:lnTo>
                      <a:pt x="98091" y="23759"/>
                    </a:lnTo>
                    <a:lnTo>
                      <a:pt x="98091" y="23778"/>
                    </a:lnTo>
                    <a:lnTo>
                      <a:pt x="98137" y="23778"/>
                    </a:lnTo>
                    <a:lnTo>
                      <a:pt x="98137" y="23787"/>
                    </a:lnTo>
                    <a:lnTo>
                      <a:pt x="98183" y="23787"/>
                    </a:lnTo>
                    <a:lnTo>
                      <a:pt x="98183" y="23805"/>
                    </a:lnTo>
                    <a:lnTo>
                      <a:pt x="98211" y="23805"/>
                    </a:lnTo>
                    <a:lnTo>
                      <a:pt x="98211" y="23824"/>
                    </a:lnTo>
                    <a:lnTo>
                      <a:pt x="98257" y="23824"/>
                    </a:lnTo>
                    <a:lnTo>
                      <a:pt x="98257" y="23833"/>
                    </a:lnTo>
                    <a:lnTo>
                      <a:pt x="98304" y="23833"/>
                    </a:lnTo>
                    <a:lnTo>
                      <a:pt x="98304" y="23852"/>
                    </a:lnTo>
                    <a:lnTo>
                      <a:pt x="98341" y="23852"/>
                    </a:lnTo>
                    <a:lnTo>
                      <a:pt x="98341" y="23870"/>
                    </a:lnTo>
                    <a:lnTo>
                      <a:pt x="98368" y="23870"/>
                    </a:lnTo>
                    <a:lnTo>
                      <a:pt x="98368" y="23880"/>
                    </a:lnTo>
                    <a:lnTo>
                      <a:pt x="98415" y="23880"/>
                    </a:lnTo>
                    <a:lnTo>
                      <a:pt x="98415" y="23898"/>
                    </a:lnTo>
                    <a:lnTo>
                      <a:pt x="98442" y="23898"/>
                    </a:lnTo>
                    <a:lnTo>
                      <a:pt x="98442" y="23917"/>
                    </a:lnTo>
                    <a:lnTo>
                      <a:pt x="98480" y="23917"/>
                    </a:lnTo>
                    <a:lnTo>
                      <a:pt x="98480" y="23926"/>
                    </a:lnTo>
                    <a:lnTo>
                      <a:pt x="98507" y="23926"/>
                    </a:lnTo>
                    <a:lnTo>
                      <a:pt x="98507" y="23944"/>
                    </a:lnTo>
                    <a:lnTo>
                      <a:pt x="98554" y="23944"/>
                    </a:lnTo>
                    <a:lnTo>
                      <a:pt x="98554" y="23917"/>
                    </a:lnTo>
                    <a:lnTo>
                      <a:pt x="98572" y="23917"/>
                    </a:lnTo>
                    <a:lnTo>
                      <a:pt x="98572" y="23880"/>
                    </a:lnTo>
                    <a:lnTo>
                      <a:pt x="98581" y="23880"/>
                    </a:lnTo>
                    <a:lnTo>
                      <a:pt x="98581" y="23870"/>
                    </a:lnTo>
                    <a:lnTo>
                      <a:pt x="98600" y="23870"/>
                    </a:lnTo>
                    <a:lnTo>
                      <a:pt x="98600" y="23833"/>
                    </a:lnTo>
                    <a:lnTo>
                      <a:pt x="98618" y="23833"/>
                    </a:lnTo>
                    <a:lnTo>
                      <a:pt x="98618" y="23805"/>
                    </a:lnTo>
                    <a:lnTo>
                      <a:pt x="98628" y="23805"/>
                    </a:lnTo>
                    <a:lnTo>
                      <a:pt x="98628" y="23787"/>
                    </a:lnTo>
                    <a:lnTo>
                      <a:pt x="98646" y="23787"/>
                    </a:lnTo>
                    <a:lnTo>
                      <a:pt x="98646" y="23759"/>
                    </a:lnTo>
                    <a:lnTo>
                      <a:pt x="98665" y="23759"/>
                    </a:lnTo>
                    <a:lnTo>
                      <a:pt x="98665" y="23741"/>
                    </a:lnTo>
                    <a:lnTo>
                      <a:pt x="98674" y="23741"/>
                    </a:lnTo>
                    <a:lnTo>
                      <a:pt x="98674" y="23713"/>
                    </a:lnTo>
                    <a:lnTo>
                      <a:pt x="98693" y="23713"/>
                    </a:lnTo>
                    <a:lnTo>
                      <a:pt x="98693" y="23685"/>
                    </a:lnTo>
                    <a:lnTo>
                      <a:pt x="98711" y="23685"/>
                    </a:lnTo>
                    <a:lnTo>
                      <a:pt x="98711" y="23667"/>
                    </a:lnTo>
                    <a:lnTo>
                      <a:pt x="98720" y="23667"/>
                    </a:lnTo>
                    <a:lnTo>
                      <a:pt x="98720" y="23648"/>
                    </a:lnTo>
                    <a:lnTo>
                      <a:pt x="98739" y="23648"/>
                    </a:lnTo>
                    <a:lnTo>
                      <a:pt x="98739" y="23620"/>
                    </a:lnTo>
                    <a:lnTo>
                      <a:pt x="98757" y="23620"/>
                    </a:lnTo>
                    <a:lnTo>
                      <a:pt x="98757" y="23602"/>
                    </a:lnTo>
                    <a:lnTo>
                      <a:pt x="98767" y="23602"/>
                    </a:lnTo>
                    <a:lnTo>
                      <a:pt x="98767" y="23592"/>
                    </a:lnTo>
                    <a:lnTo>
                      <a:pt x="98785" y="23592"/>
                    </a:lnTo>
                    <a:lnTo>
                      <a:pt x="98785" y="23555"/>
                    </a:lnTo>
                    <a:lnTo>
                      <a:pt x="98804" y="23555"/>
                    </a:lnTo>
                    <a:lnTo>
                      <a:pt x="98804" y="23546"/>
                    </a:lnTo>
                    <a:lnTo>
                      <a:pt x="98813" y="23546"/>
                    </a:lnTo>
                    <a:lnTo>
                      <a:pt x="98813" y="23528"/>
                    </a:lnTo>
                    <a:lnTo>
                      <a:pt x="98832" y="23528"/>
                    </a:lnTo>
                    <a:lnTo>
                      <a:pt x="98832" y="23509"/>
                    </a:lnTo>
                    <a:lnTo>
                      <a:pt x="98850" y="23509"/>
                    </a:lnTo>
                    <a:lnTo>
                      <a:pt x="98850" y="23481"/>
                    </a:lnTo>
                    <a:lnTo>
                      <a:pt x="98859" y="23481"/>
                    </a:lnTo>
                    <a:lnTo>
                      <a:pt x="98859" y="23463"/>
                    </a:lnTo>
                    <a:lnTo>
                      <a:pt x="98878" y="23463"/>
                    </a:lnTo>
                    <a:lnTo>
                      <a:pt x="98878" y="23453"/>
                    </a:lnTo>
                    <a:lnTo>
                      <a:pt x="98896" y="23453"/>
                    </a:lnTo>
                    <a:lnTo>
                      <a:pt x="98896" y="23416"/>
                    </a:lnTo>
                    <a:lnTo>
                      <a:pt x="98906" y="23416"/>
                    </a:lnTo>
                    <a:lnTo>
                      <a:pt x="98906" y="23407"/>
                    </a:lnTo>
                    <a:lnTo>
                      <a:pt x="98924" y="23407"/>
                    </a:lnTo>
                    <a:lnTo>
                      <a:pt x="98924" y="23389"/>
                    </a:lnTo>
                    <a:lnTo>
                      <a:pt x="98943" y="23389"/>
                    </a:lnTo>
                    <a:lnTo>
                      <a:pt x="98943" y="23370"/>
                    </a:lnTo>
                    <a:lnTo>
                      <a:pt x="98952" y="23370"/>
                    </a:lnTo>
                    <a:lnTo>
                      <a:pt x="98952" y="23361"/>
                    </a:lnTo>
                    <a:lnTo>
                      <a:pt x="98970" y="23361"/>
                    </a:lnTo>
                    <a:lnTo>
                      <a:pt x="98970" y="23342"/>
                    </a:lnTo>
                    <a:lnTo>
                      <a:pt x="98989" y="23342"/>
                    </a:lnTo>
                    <a:lnTo>
                      <a:pt x="98989" y="23324"/>
                    </a:lnTo>
                    <a:lnTo>
                      <a:pt x="98998" y="23324"/>
                    </a:lnTo>
                    <a:lnTo>
                      <a:pt x="98998" y="23315"/>
                    </a:lnTo>
                    <a:lnTo>
                      <a:pt x="99017" y="23315"/>
                    </a:lnTo>
                    <a:lnTo>
                      <a:pt x="99017" y="23296"/>
                    </a:lnTo>
                    <a:lnTo>
                      <a:pt x="99035" y="23296"/>
                    </a:lnTo>
                    <a:lnTo>
                      <a:pt x="99035" y="23277"/>
                    </a:lnTo>
                    <a:lnTo>
                      <a:pt x="99045" y="23277"/>
                    </a:lnTo>
                    <a:lnTo>
                      <a:pt x="99045" y="23268"/>
                    </a:lnTo>
                    <a:lnTo>
                      <a:pt x="99063" y="23268"/>
                    </a:lnTo>
                    <a:lnTo>
                      <a:pt x="99063" y="23250"/>
                    </a:lnTo>
                    <a:lnTo>
                      <a:pt x="99082" y="23250"/>
                    </a:lnTo>
                    <a:lnTo>
                      <a:pt x="99082" y="23231"/>
                    </a:lnTo>
                    <a:lnTo>
                      <a:pt x="99091" y="23231"/>
                    </a:lnTo>
                    <a:lnTo>
                      <a:pt x="99091" y="23222"/>
                    </a:lnTo>
                    <a:lnTo>
                      <a:pt x="99109" y="23222"/>
                    </a:lnTo>
                    <a:lnTo>
                      <a:pt x="99109" y="23203"/>
                    </a:lnTo>
                    <a:lnTo>
                      <a:pt x="99128" y="23203"/>
                    </a:lnTo>
                    <a:lnTo>
                      <a:pt x="99128" y="23185"/>
                    </a:lnTo>
                    <a:lnTo>
                      <a:pt x="99137" y="23185"/>
                    </a:lnTo>
                    <a:lnTo>
                      <a:pt x="99137" y="23176"/>
                    </a:lnTo>
                    <a:lnTo>
                      <a:pt x="99156" y="23176"/>
                    </a:lnTo>
                    <a:lnTo>
                      <a:pt x="99156" y="23157"/>
                    </a:lnTo>
                    <a:lnTo>
                      <a:pt x="99174" y="23157"/>
                    </a:lnTo>
                    <a:lnTo>
                      <a:pt x="99174" y="23139"/>
                    </a:lnTo>
                    <a:lnTo>
                      <a:pt x="99202" y="23139"/>
                    </a:lnTo>
                    <a:lnTo>
                      <a:pt x="99202" y="23129"/>
                    </a:lnTo>
                    <a:lnTo>
                      <a:pt x="99221" y="23129"/>
                    </a:lnTo>
                    <a:lnTo>
                      <a:pt x="99221" y="23111"/>
                    </a:lnTo>
                    <a:lnTo>
                      <a:pt x="99230" y="23111"/>
                    </a:lnTo>
                    <a:lnTo>
                      <a:pt x="99230" y="23092"/>
                    </a:lnTo>
                    <a:lnTo>
                      <a:pt x="99248" y="23092"/>
                    </a:lnTo>
                    <a:lnTo>
                      <a:pt x="99248" y="23083"/>
                    </a:lnTo>
                    <a:lnTo>
                      <a:pt x="99276" y="23083"/>
                    </a:lnTo>
                    <a:lnTo>
                      <a:pt x="99276" y="23064"/>
                    </a:lnTo>
                    <a:lnTo>
                      <a:pt x="99295" y="23064"/>
                    </a:lnTo>
                    <a:lnTo>
                      <a:pt x="99295" y="23046"/>
                    </a:lnTo>
                    <a:lnTo>
                      <a:pt x="99313" y="23046"/>
                    </a:lnTo>
                    <a:lnTo>
                      <a:pt x="99313" y="23037"/>
                    </a:lnTo>
                    <a:lnTo>
                      <a:pt x="99322" y="23037"/>
                    </a:lnTo>
                    <a:lnTo>
                      <a:pt x="99322" y="23018"/>
                    </a:lnTo>
                    <a:lnTo>
                      <a:pt x="99359" y="23018"/>
                    </a:lnTo>
                    <a:lnTo>
                      <a:pt x="99359" y="23000"/>
                    </a:lnTo>
                    <a:lnTo>
                      <a:pt x="99369" y="23000"/>
                    </a:lnTo>
                    <a:lnTo>
                      <a:pt x="99369" y="22990"/>
                    </a:lnTo>
                    <a:lnTo>
                      <a:pt x="99387" y="22990"/>
                    </a:lnTo>
                    <a:lnTo>
                      <a:pt x="99387" y="22972"/>
                    </a:lnTo>
                    <a:lnTo>
                      <a:pt x="99406" y="22972"/>
                    </a:lnTo>
                    <a:lnTo>
                      <a:pt x="99406" y="22953"/>
                    </a:lnTo>
                    <a:lnTo>
                      <a:pt x="99434" y="22953"/>
                    </a:lnTo>
                    <a:lnTo>
                      <a:pt x="99434" y="22944"/>
                    </a:lnTo>
                    <a:lnTo>
                      <a:pt x="99461" y="22944"/>
                    </a:lnTo>
                    <a:lnTo>
                      <a:pt x="99461" y="22926"/>
                    </a:lnTo>
                    <a:lnTo>
                      <a:pt x="99480" y="22926"/>
                    </a:lnTo>
                    <a:lnTo>
                      <a:pt x="99480" y="22907"/>
                    </a:lnTo>
                    <a:lnTo>
                      <a:pt x="99508" y="22907"/>
                    </a:lnTo>
                    <a:lnTo>
                      <a:pt x="99508" y="22898"/>
                    </a:lnTo>
                    <a:lnTo>
                      <a:pt x="99526" y="22898"/>
                    </a:lnTo>
                    <a:lnTo>
                      <a:pt x="99526" y="22879"/>
                    </a:lnTo>
                    <a:lnTo>
                      <a:pt x="99554" y="22879"/>
                    </a:lnTo>
                    <a:lnTo>
                      <a:pt x="99554" y="22861"/>
                    </a:lnTo>
                    <a:lnTo>
                      <a:pt x="99591" y="22861"/>
                    </a:lnTo>
                    <a:lnTo>
                      <a:pt x="99591" y="22851"/>
                    </a:lnTo>
                    <a:lnTo>
                      <a:pt x="99600" y="22851"/>
                    </a:lnTo>
                    <a:lnTo>
                      <a:pt x="99600" y="22833"/>
                    </a:lnTo>
                    <a:lnTo>
                      <a:pt x="99637" y="22833"/>
                    </a:lnTo>
                    <a:lnTo>
                      <a:pt x="99637" y="22814"/>
                    </a:lnTo>
                    <a:lnTo>
                      <a:pt x="99665" y="22814"/>
                    </a:lnTo>
                    <a:lnTo>
                      <a:pt x="99665" y="22805"/>
                    </a:lnTo>
                    <a:lnTo>
                      <a:pt x="99684" y="22805"/>
                    </a:lnTo>
                    <a:lnTo>
                      <a:pt x="99684" y="22787"/>
                    </a:lnTo>
                    <a:lnTo>
                      <a:pt x="99711" y="22787"/>
                    </a:lnTo>
                    <a:lnTo>
                      <a:pt x="99711" y="22768"/>
                    </a:lnTo>
                    <a:lnTo>
                      <a:pt x="99739" y="22768"/>
                    </a:lnTo>
                    <a:lnTo>
                      <a:pt x="99739" y="22759"/>
                    </a:lnTo>
                    <a:lnTo>
                      <a:pt x="99776" y="22759"/>
                    </a:lnTo>
                    <a:lnTo>
                      <a:pt x="99776" y="22740"/>
                    </a:lnTo>
                    <a:lnTo>
                      <a:pt x="99804" y="22740"/>
                    </a:lnTo>
                    <a:lnTo>
                      <a:pt x="99804" y="22722"/>
                    </a:lnTo>
                    <a:lnTo>
                      <a:pt x="99850" y="22722"/>
                    </a:lnTo>
                    <a:lnTo>
                      <a:pt x="99850" y="22712"/>
                    </a:lnTo>
                    <a:lnTo>
                      <a:pt x="99878" y="22712"/>
                    </a:lnTo>
                    <a:lnTo>
                      <a:pt x="99878" y="22694"/>
                    </a:lnTo>
                    <a:lnTo>
                      <a:pt x="99915" y="22694"/>
                    </a:lnTo>
                    <a:lnTo>
                      <a:pt x="99915" y="22675"/>
                    </a:lnTo>
                    <a:lnTo>
                      <a:pt x="99943" y="22675"/>
                    </a:lnTo>
                    <a:lnTo>
                      <a:pt x="99943" y="22666"/>
                    </a:lnTo>
                    <a:lnTo>
                      <a:pt x="99971" y="22666"/>
                    </a:lnTo>
                    <a:lnTo>
                      <a:pt x="99971" y="22648"/>
                    </a:lnTo>
                    <a:lnTo>
                      <a:pt x="100008" y="22648"/>
                    </a:lnTo>
                    <a:lnTo>
                      <a:pt x="100008" y="22629"/>
                    </a:lnTo>
                    <a:lnTo>
                      <a:pt x="100054" y="22629"/>
                    </a:lnTo>
                    <a:lnTo>
                      <a:pt x="100054" y="22620"/>
                    </a:lnTo>
                    <a:lnTo>
                      <a:pt x="100100" y="22620"/>
                    </a:lnTo>
                    <a:lnTo>
                      <a:pt x="100100" y="22601"/>
                    </a:lnTo>
                    <a:lnTo>
                      <a:pt x="100147" y="22601"/>
                    </a:lnTo>
                    <a:lnTo>
                      <a:pt x="100147" y="22583"/>
                    </a:lnTo>
                    <a:lnTo>
                      <a:pt x="100193" y="22583"/>
                    </a:lnTo>
                    <a:lnTo>
                      <a:pt x="100193" y="22574"/>
                    </a:lnTo>
                    <a:lnTo>
                      <a:pt x="100249" y="22574"/>
                    </a:lnTo>
                    <a:lnTo>
                      <a:pt x="100249" y="22555"/>
                    </a:lnTo>
                    <a:lnTo>
                      <a:pt x="100295" y="22555"/>
                    </a:lnTo>
                    <a:lnTo>
                      <a:pt x="100295" y="22536"/>
                    </a:lnTo>
                    <a:lnTo>
                      <a:pt x="100341" y="22536"/>
                    </a:lnTo>
                    <a:lnTo>
                      <a:pt x="100341" y="22527"/>
                    </a:lnTo>
                    <a:lnTo>
                      <a:pt x="100406" y="22527"/>
                    </a:lnTo>
                    <a:lnTo>
                      <a:pt x="100406" y="22509"/>
                    </a:lnTo>
                    <a:lnTo>
                      <a:pt x="100480" y="22509"/>
                    </a:lnTo>
                    <a:lnTo>
                      <a:pt x="100480" y="22490"/>
                    </a:lnTo>
                    <a:lnTo>
                      <a:pt x="100545" y="22490"/>
                    </a:lnTo>
                    <a:lnTo>
                      <a:pt x="100545" y="22481"/>
                    </a:lnTo>
                    <a:lnTo>
                      <a:pt x="100656" y="22481"/>
                    </a:lnTo>
                    <a:lnTo>
                      <a:pt x="100656" y="22462"/>
                    </a:lnTo>
                    <a:lnTo>
                      <a:pt x="100804" y="22462"/>
                    </a:lnTo>
                    <a:lnTo>
                      <a:pt x="100804" y="22444"/>
                    </a:lnTo>
                    <a:lnTo>
                      <a:pt x="101027" y="22444"/>
                    </a:lnTo>
                    <a:lnTo>
                      <a:pt x="101027" y="22435"/>
                    </a:lnTo>
                    <a:lnTo>
                      <a:pt x="101129" y="22435"/>
                    </a:lnTo>
                    <a:lnTo>
                      <a:pt x="101129" y="22444"/>
                    </a:lnTo>
                    <a:lnTo>
                      <a:pt x="101332" y="22444"/>
                    </a:lnTo>
                    <a:lnTo>
                      <a:pt x="101332" y="22462"/>
                    </a:lnTo>
                    <a:lnTo>
                      <a:pt x="101518" y="22462"/>
                    </a:lnTo>
                    <a:lnTo>
                      <a:pt x="101518" y="22481"/>
                    </a:lnTo>
                    <a:lnTo>
                      <a:pt x="101629" y="22481"/>
                    </a:lnTo>
                    <a:lnTo>
                      <a:pt x="101629" y="22490"/>
                    </a:lnTo>
                    <a:lnTo>
                      <a:pt x="101721" y="22490"/>
                    </a:lnTo>
                    <a:lnTo>
                      <a:pt x="101721" y="22509"/>
                    </a:lnTo>
                    <a:lnTo>
                      <a:pt x="101768" y="22509"/>
                    </a:lnTo>
                    <a:lnTo>
                      <a:pt x="101768" y="22527"/>
                    </a:lnTo>
                    <a:lnTo>
                      <a:pt x="101823" y="22527"/>
                    </a:lnTo>
                    <a:lnTo>
                      <a:pt x="101823" y="22536"/>
                    </a:lnTo>
                    <a:lnTo>
                      <a:pt x="101888" y="22536"/>
                    </a:lnTo>
                    <a:lnTo>
                      <a:pt x="101888" y="22555"/>
                    </a:lnTo>
                    <a:lnTo>
                      <a:pt x="101953" y="22555"/>
                    </a:lnTo>
                    <a:lnTo>
                      <a:pt x="101953" y="22574"/>
                    </a:lnTo>
                    <a:lnTo>
                      <a:pt x="101999" y="22574"/>
                    </a:lnTo>
                    <a:lnTo>
                      <a:pt x="101999" y="22583"/>
                    </a:lnTo>
                    <a:lnTo>
                      <a:pt x="102046" y="22583"/>
                    </a:lnTo>
                    <a:lnTo>
                      <a:pt x="102046" y="22601"/>
                    </a:lnTo>
                    <a:lnTo>
                      <a:pt x="102092" y="22601"/>
                    </a:lnTo>
                    <a:lnTo>
                      <a:pt x="102092" y="22620"/>
                    </a:lnTo>
                    <a:lnTo>
                      <a:pt x="102120" y="22620"/>
                    </a:lnTo>
                    <a:lnTo>
                      <a:pt x="102120" y="22629"/>
                    </a:lnTo>
                    <a:lnTo>
                      <a:pt x="102148" y="22629"/>
                    </a:lnTo>
                    <a:lnTo>
                      <a:pt x="102148" y="22648"/>
                    </a:lnTo>
                    <a:lnTo>
                      <a:pt x="102194" y="22648"/>
                    </a:lnTo>
                    <a:lnTo>
                      <a:pt x="102194" y="22666"/>
                    </a:lnTo>
                    <a:lnTo>
                      <a:pt x="102231" y="22666"/>
                    </a:lnTo>
                    <a:lnTo>
                      <a:pt x="102231" y="22675"/>
                    </a:lnTo>
                    <a:lnTo>
                      <a:pt x="102277" y="22675"/>
                    </a:lnTo>
                    <a:lnTo>
                      <a:pt x="102277" y="22694"/>
                    </a:lnTo>
                    <a:lnTo>
                      <a:pt x="102305" y="22694"/>
                    </a:lnTo>
                    <a:lnTo>
                      <a:pt x="102305" y="22712"/>
                    </a:lnTo>
                    <a:lnTo>
                      <a:pt x="102333" y="22712"/>
                    </a:lnTo>
                    <a:lnTo>
                      <a:pt x="102333" y="22722"/>
                    </a:lnTo>
                    <a:lnTo>
                      <a:pt x="102379" y="22722"/>
                    </a:lnTo>
                    <a:lnTo>
                      <a:pt x="102379" y="22740"/>
                    </a:lnTo>
                    <a:lnTo>
                      <a:pt x="102416" y="22740"/>
                    </a:lnTo>
                    <a:lnTo>
                      <a:pt x="102416" y="22759"/>
                    </a:lnTo>
                    <a:lnTo>
                      <a:pt x="102444" y="22759"/>
                    </a:lnTo>
                    <a:lnTo>
                      <a:pt x="102444" y="22768"/>
                    </a:lnTo>
                    <a:lnTo>
                      <a:pt x="102472" y="22768"/>
                    </a:lnTo>
                    <a:lnTo>
                      <a:pt x="102472" y="22787"/>
                    </a:lnTo>
                    <a:lnTo>
                      <a:pt x="102509" y="22787"/>
                    </a:lnTo>
                    <a:lnTo>
                      <a:pt x="102509" y="22805"/>
                    </a:lnTo>
                    <a:lnTo>
                      <a:pt x="102518" y="22805"/>
                    </a:lnTo>
                    <a:lnTo>
                      <a:pt x="102518" y="22814"/>
                    </a:lnTo>
                    <a:lnTo>
                      <a:pt x="102555" y="22814"/>
                    </a:lnTo>
                    <a:lnTo>
                      <a:pt x="102555" y="22833"/>
                    </a:lnTo>
                    <a:lnTo>
                      <a:pt x="102564" y="22833"/>
                    </a:lnTo>
                    <a:lnTo>
                      <a:pt x="102564" y="22851"/>
                    </a:lnTo>
                    <a:lnTo>
                      <a:pt x="102601" y="22851"/>
                    </a:lnTo>
                    <a:lnTo>
                      <a:pt x="102601" y="22861"/>
                    </a:lnTo>
                    <a:lnTo>
                      <a:pt x="102629" y="22861"/>
                    </a:lnTo>
                    <a:lnTo>
                      <a:pt x="102629" y="22879"/>
                    </a:lnTo>
                    <a:lnTo>
                      <a:pt x="102648" y="22879"/>
                    </a:lnTo>
                    <a:lnTo>
                      <a:pt x="102648" y="22898"/>
                    </a:lnTo>
                    <a:lnTo>
                      <a:pt x="102675" y="22898"/>
                    </a:lnTo>
                    <a:lnTo>
                      <a:pt x="102675" y="22907"/>
                    </a:lnTo>
                    <a:lnTo>
                      <a:pt x="102703" y="22907"/>
                    </a:lnTo>
                    <a:lnTo>
                      <a:pt x="102703" y="22926"/>
                    </a:lnTo>
                    <a:lnTo>
                      <a:pt x="102722" y="22926"/>
                    </a:lnTo>
                    <a:lnTo>
                      <a:pt x="102722" y="22944"/>
                    </a:lnTo>
                    <a:lnTo>
                      <a:pt x="102750" y="22944"/>
                    </a:lnTo>
                    <a:lnTo>
                      <a:pt x="102750" y="22953"/>
                    </a:lnTo>
                    <a:lnTo>
                      <a:pt x="102787" y="22953"/>
                    </a:lnTo>
                    <a:lnTo>
                      <a:pt x="102787" y="22972"/>
                    </a:lnTo>
                    <a:lnTo>
                      <a:pt x="102796" y="22972"/>
                    </a:lnTo>
                    <a:lnTo>
                      <a:pt x="102796" y="22990"/>
                    </a:lnTo>
                    <a:lnTo>
                      <a:pt x="102833" y="22990"/>
                    </a:lnTo>
                    <a:lnTo>
                      <a:pt x="102833" y="23000"/>
                    </a:lnTo>
                    <a:lnTo>
                      <a:pt x="102842" y="23000"/>
                    </a:lnTo>
                    <a:lnTo>
                      <a:pt x="102842" y="23018"/>
                    </a:lnTo>
                    <a:lnTo>
                      <a:pt x="102861" y="23018"/>
                    </a:lnTo>
                    <a:lnTo>
                      <a:pt x="102861" y="23037"/>
                    </a:lnTo>
                    <a:lnTo>
                      <a:pt x="102879" y="23037"/>
                    </a:lnTo>
                    <a:lnTo>
                      <a:pt x="102879" y="23046"/>
                    </a:lnTo>
                    <a:lnTo>
                      <a:pt x="102907" y="23046"/>
                    </a:lnTo>
                    <a:lnTo>
                      <a:pt x="102907" y="23064"/>
                    </a:lnTo>
                    <a:lnTo>
                      <a:pt x="102926" y="23064"/>
                    </a:lnTo>
                    <a:lnTo>
                      <a:pt x="102926" y="23083"/>
                    </a:lnTo>
                    <a:lnTo>
                      <a:pt x="102935" y="23083"/>
                    </a:lnTo>
                    <a:lnTo>
                      <a:pt x="102935" y="23092"/>
                    </a:lnTo>
                    <a:lnTo>
                      <a:pt x="102953" y="23092"/>
                    </a:lnTo>
                    <a:lnTo>
                      <a:pt x="102953" y="23111"/>
                    </a:lnTo>
                    <a:lnTo>
                      <a:pt x="102981" y="23111"/>
                    </a:lnTo>
                    <a:lnTo>
                      <a:pt x="102981" y="23129"/>
                    </a:lnTo>
                    <a:lnTo>
                      <a:pt x="103000" y="23129"/>
                    </a:lnTo>
                    <a:lnTo>
                      <a:pt x="103000" y="23139"/>
                    </a:lnTo>
                    <a:lnTo>
                      <a:pt x="103018" y="23139"/>
                    </a:lnTo>
                    <a:lnTo>
                      <a:pt x="103018" y="23157"/>
                    </a:lnTo>
                    <a:lnTo>
                      <a:pt x="103027" y="23157"/>
                    </a:lnTo>
                    <a:lnTo>
                      <a:pt x="103027" y="23176"/>
                    </a:lnTo>
                    <a:lnTo>
                      <a:pt x="103065" y="23176"/>
                    </a:lnTo>
                    <a:lnTo>
                      <a:pt x="103065" y="23185"/>
                    </a:lnTo>
                    <a:lnTo>
                      <a:pt x="103074" y="23185"/>
                    </a:lnTo>
                    <a:lnTo>
                      <a:pt x="103074" y="23203"/>
                    </a:lnTo>
                    <a:lnTo>
                      <a:pt x="103092" y="23203"/>
                    </a:lnTo>
                    <a:lnTo>
                      <a:pt x="103092" y="23222"/>
                    </a:lnTo>
                    <a:lnTo>
                      <a:pt x="103111" y="23222"/>
                    </a:lnTo>
                    <a:lnTo>
                      <a:pt x="103111" y="23231"/>
                    </a:lnTo>
                    <a:lnTo>
                      <a:pt x="103120" y="23231"/>
                    </a:lnTo>
                    <a:lnTo>
                      <a:pt x="103120" y="23222"/>
                    </a:lnTo>
                    <a:lnTo>
                      <a:pt x="103139" y="23222"/>
                    </a:lnTo>
                    <a:lnTo>
                      <a:pt x="103139" y="23139"/>
                    </a:lnTo>
                    <a:lnTo>
                      <a:pt x="103157" y="23139"/>
                    </a:lnTo>
                    <a:lnTo>
                      <a:pt x="103157" y="23083"/>
                    </a:lnTo>
                    <a:lnTo>
                      <a:pt x="103166" y="23083"/>
                    </a:lnTo>
                    <a:lnTo>
                      <a:pt x="103166" y="23037"/>
                    </a:lnTo>
                    <a:lnTo>
                      <a:pt x="103185" y="23037"/>
                    </a:lnTo>
                    <a:lnTo>
                      <a:pt x="103185" y="22972"/>
                    </a:lnTo>
                    <a:lnTo>
                      <a:pt x="103203" y="22972"/>
                    </a:lnTo>
                    <a:lnTo>
                      <a:pt x="103203" y="22926"/>
                    </a:lnTo>
                    <a:lnTo>
                      <a:pt x="103213" y="22926"/>
                    </a:lnTo>
                    <a:lnTo>
                      <a:pt x="103213" y="22861"/>
                    </a:lnTo>
                    <a:lnTo>
                      <a:pt x="103231" y="22861"/>
                    </a:lnTo>
                    <a:lnTo>
                      <a:pt x="103231" y="22805"/>
                    </a:lnTo>
                    <a:lnTo>
                      <a:pt x="103250" y="22805"/>
                    </a:lnTo>
                    <a:lnTo>
                      <a:pt x="103250" y="22759"/>
                    </a:lnTo>
                    <a:lnTo>
                      <a:pt x="103259" y="22759"/>
                    </a:lnTo>
                    <a:lnTo>
                      <a:pt x="103259" y="22712"/>
                    </a:lnTo>
                    <a:lnTo>
                      <a:pt x="103278" y="22712"/>
                    </a:lnTo>
                    <a:lnTo>
                      <a:pt x="103278" y="22666"/>
                    </a:lnTo>
                    <a:lnTo>
                      <a:pt x="103296" y="22666"/>
                    </a:lnTo>
                    <a:lnTo>
                      <a:pt x="103296" y="22620"/>
                    </a:lnTo>
                    <a:lnTo>
                      <a:pt x="103305" y="22620"/>
                    </a:lnTo>
                    <a:lnTo>
                      <a:pt x="103305" y="22574"/>
                    </a:lnTo>
                    <a:lnTo>
                      <a:pt x="103324" y="22574"/>
                    </a:lnTo>
                    <a:lnTo>
                      <a:pt x="103324" y="22536"/>
                    </a:lnTo>
                    <a:lnTo>
                      <a:pt x="103342" y="22536"/>
                    </a:lnTo>
                    <a:lnTo>
                      <a:pt x="103342" y="22490"/>
                    </a:lnTo>
                    <a:lnTo>
                      <a:pt x="103352" y="22490"/>
                    </a:lnTo>
                    <a:lnTo>
                      <a:pt x="103352" y="22444"/>
                    </a:lnTo>
                    <a:lnTo>
                      <a:pt x="103370" y="22444"/>
                    </a:lnTo>
                    <a:lnTo>
                      <a:pt x="103370" y="22416"/>
                    </a:lnTo>
                    <a:lnTo>
                      <a:pt x="103389" y="22416"/>
                    </a:lnTo>
                    <a:lnTo>
                      <a:pt x="103389" y="22370"/>
                    </a:lnTo>
                    <a:lnTo>
                      <a:pt x="103398" y="22370"/>
                    </a:lnTo>
                    <a:lnTo>
                      <a:pt x="103398" y="22323"/>
                    </a:lnTo>
                    <a:lnTo>
                      <a:pt x="103416" y="22323"/>
                    </a:lnTo>
                    <a:lnTo>
                      <a:pt x="103416" y="22296"/>
                    </a:lnTo>
                    <a:lnTo>
                      <a:pt x="103435" y="22296"/>
                    </a:lnTo>
                    <a:lnTo>
                      <a:pt x="103435" y="22249"/>
                    </a:lnTo>
                    <a:lnTo>
                      <a:pt x="103444" y="22249"/>
                    </a:lnTo>
                    <a:lnTo>
                      <a:pt x="103444" y="22203"/>
                    </a:lnTo>
                    <a:lnTo>
                      <a:pt x="103463" y="22203"/>
                    </a:lnTo>
                    <a:lnTo>
                      <a:pt x="103463" y="22166"/>
                    </a:lnTo>
                    <a:lnTo>
                      <a:pt x="103481" y="22166"/>
                    </a:lnTo>
                    <a:lnTo>
                      <a:pt x="103481" y="22138"/>
                    </a:lnTo>
                    <a:lnTo>
                      <a:pt x="103491" y="22138"/>
                    </a:lnTo>
                    <a:lnTo>
                      <a:pt x="103491" y="22110"/>
                    </a:lnTo>
                    <a:lnTo>
                      <a:pt x="103509" y="22110"/>
                    </a:lnTo>
                    <a:lnTo>
                      <a:pt x="103509" y="22073"/>
                    </a:lnTo>
                    <a:lnTo>
                      <a:pt x="103528" y="22073"/>
                    </a:lnTo>
                    <a:lnTo>
                      <a:pt x="103528" y="22046"/>
                    </a:lnTo>
                    <a:lnTo>
                      <a:pt x="103537" y="22046"/>
                    </a:lnTo>
                    <a:lnTo>
                      <a:pt x="103537" y="22018"/>
                    </a:lnTo>
                    <a:lnTo>
                      <a:pt x="103555" y="22018"/>
                    </a:lnTo>
                    <a:lnTo>
                      <a:pt x="103555" y="21981"/>
                    </a:lnTo>
                    <a:lnTo>
                      <a:pt x="103574" y="21981"/>
                    </a:lnTo>
                    <a:lnTo>
                      <a:pt x="103574" y="21934"/>
                    </a:lnTo>
                    <a:lnTo>
                      <a:pt x="103583" y="21934"/>
                    </a:lnTo>
                    <a:lnTo>
                      <a:pt x="103583" y="21907"/>
                    </a:lnTo>
                    <a:lnTo>
                      <a:pt x="103602" y="21907"/>
                    </a:lnTo>
                    <a:lnTo>
                      <a:pt x="103602" y="21879"/>
                    </a:lnTo>
                    <a:lnTo>
                      <a:pt x="103620" y="21879"/>
                    </a:lnTo>
                    <a:lnTo>
                      <a:pt x="103620" y="21842"/>
                    </a:lnTo>
                    <a:lnTo>
                      <a:pt x="103630" y="21842"/>
                    </a:lnTo>
                    <a:lnTo>
                      <a:pt x="103630" y="21814"/>
                    </a:lnTo>
                    <a:lnTo>
                      <a:pt x="103648" y="21814"/>
                    </a:lnTo>
                    <a:lnTo>
                      <a:pt x="103648" y="21786"/>
                    </a:lnTo>
                    <a:lnTo>
                      <a:pt x="103667" y="21786"/>
                    </a:lnTo>
                    <a:lnTo>
                      <a:pt x="103667" y="21749"/>
                    </a:lnTo>
                    <a:lnTo>
                      <a:pt x="103676" y="21749"/>
                    </a:lnTo>
                    <a:lnTo>
                      <a:pt x="103676" y="21721"/>
                    </a:lnTo>
                    <a:lnTo>
                      <a:pt x="103694" y="21721"/>
                    </a:lnTo>
                    <a:lnTo>
                      <a:pt x="103694" y="21694"/>
                    </a:lnTo>
                    <a:lnTo>
                      <a:pt x="103713" y="21694"/>
                    </a:lnTo>
                    <a:lnTo>
                      <a:pt x="103713" y="21657"/>
                    </a:lnTo>
                    <a:lnTo>
                      <a:pt x="103722" y="21657"/>
                    </a:lnTo>
                    <a:lnTo>
                      <a:pt x="103722" y="21629"/>
                    </a:lnTo>
                    <a:lnTo>
                      <a:pt x="103741" y="21629"/>
                    </a:lnTo>
                    <a:lnTo>
                      <a:pt x="103741" y="21610"/>
                    </a:lnTo>
                    <a:lnTo>
                      <a:pt x="103759" y="21610"/>
                    </a:lnTo>
                    <a:lnTo>
                      <a:pt x="103759" y="21582"/>
                    </a:lnTo>
                    <a:lnTo>
                      <a:pt x="103768" y="21582"/>
                    </a:lnTo>
                    <a:lnTo>
                      <a:pt x="103768" y="21555"/>
                    </a:lnTo>
                    <a:lnTo>
                      <a:pt x="103787" y="21555"/>
                    </a:lnTo>
                    <a:lnTo>
                      <a:pt x="103787" y="21536"/>
                    </a:lnTo>
                    <a:lnTo>
                      <a:pt x="103806" y="21536"/>
                    </a:lnTo>
                    <a:lnTo>
                      <a:pt x="103806" y="21508"/>
                    </a:lnTo>
                    <a:lnTo>
                      <a:pt x="103815" y="21508"/>
                    </a:lnTo>
                    <a:lnTo>
                      <a:pt x="103815" y="21471"/>
                    </a:lnTo>
                    <a:lnTo>
                      <a:pt x="103833" y="21471"/>
                    </a:lnTo>
                    <a:lnTo>
                      <a:pt x="103833" y="21462"/>
                    </a:lnTo>
                    <a:lnTo>
                      <a:pt x="103852" y="21462"/>
                    </a:lnTo>
                    <a:lnTo>
                      <a:pt x="103852" y="21425"/>
                    </a:lnTo>
                    <a:lnTo>
                      <a:pt x="103861" y="21425"/>
                    </a:lnTo>
                    <a:lnTo>
                      <a:pt x="103861" y="21397"/>
                    </a:lnTo>
                    <a:lnTo>
                      <a:pt x="103880" y="21397"/>
                    </a:lnTo>
                    <a:lnTo>
                      <a:pt x="103880" y="21369"/>
                    </a:lnTo>
                    <a:lnTo>
                      <a:pt x="103898" y="21369"/>
                    </a:lnTo>
                    <a:lnTo>
                      <a:pt x="103898" y="21351"/>
                    </a:lnTo>
                    <a:lnTo>
                      <a:pt x="103907" y="21351"/>
                    </a:lnTo>
                    <a:lnTo>
                      <a:pt x="103907" y="21323"/>
                    </a:lnTo>
                    <a:lnTo>
                      <a:pt x="103926" y="21323"/>
                    </a:lnTo>
                    <a:lnTo>
                      <a:pt x="103926" y="21286"/>
                    </a:lnTo>
                    <a:lnTo>
                      <a:pt x="103944" y="21286"/>
                    </a:lnTo>
                    <a:lnTo>
                      <a:pt x="103944" y="21277"/>
                    </a:lnTo>
                    <a:lnTo>
                      <a:pt x="103954" y="21277"/>
                    </a:lnTo>
                    <a:lnTo>
                      <a:pt x="103954" y="21240"/>
                    </a:lnTo>
                    <a:lnTo>
                      <a:pt x="103972" y="21240"/>
                    </a:lnTo>
                    <a:lnTo>
                      <a:pt x="103972" y="21230"/>
                    </a:lnTo>
                    <a:lnTo>
                      <a:pt x="103991" y="21230"/>
                    </a:lnTo>
                    <a:lnTo>
                      <a:pt x="103991" y="21212"/>
                    </a:lnTo>
                    <a:lnTo>
                      <a:pt x="104000" y="21212"/>
                    </a:lnTo>
                    <a:lnTo>
                      <a:pt x="104000" y="21184"/>
                    </a:lnTo>
                    <a:lnTo>
                      <a:pt x="104019" y="21184"/>
                    </a:lnTo>
                    <a:lnTo>
                      <a:pt x="104019" y="21166"/>
                    </a:lnTo>
                    <a:lnTo>
                      <a:pt x="104037" y="21166"/>
                    </a:lnTo>
                    <a:lnTo>
                      <a:pt x="104037" y="21138"/>
                    </a:lnTo>
                    <a:lnTo>
                      <a:pt x="104046" y="21138"/>
                    </a:lnTo>
                    <a:lnTo>
                      <a:pt x="104046" y="21119"/>
                    </a:lnTo>
                    <a:lnTo>
                      <a:pt x="104065" y="21119"/>
                    </a:lnTo>
                    <a:lnTo>
                      <a:pt x="104065" y="21092"/>
                    </a:lnTo>
                    <a:lnTo>
                      <a:pt x="104083" y="21092"/>
                    </a:lnTo>
                    <a:lnTo>
                      <a:pt x="104083" y="21073"/>
                    </a:lnTo>
                    <a:lnTo>
                      <a:pt x="104093" y="21073"/>
                    </a:lnTo>
                    <a:lnTo>
                      <a:pt x="104093" y="21045"/>
                    </a:lnTo>
                    <a:lnTo>
                      <a:pt x="104111" y="21045"/>
                    </a:lnTo>
                    <a:lnTo>
                      <a:pt x="104111" y="21027"/>
                    </a:lnTo>
                    <a:lnTo>
                      <a:pt x="104130" y="21027"/>
                    </a:lnTo>
                    <a:lnTo>
                      <a:pt x="104130" y="21008"/>
                    </a:lnTo>
                    <a:lnTo>
                      <a:pt x="104139" y="21008"/>
                    </a:lnTo>
                    <a:lnTo>
                      <a:pt x="104139" y="20999"/>
                    </a:lnTo>
                    <a:lnTo>
                      <a:pt x="104157" y="20999"/>
                    </a:lnTo>
                    <a:lnTo>
                      <a:pt x="104157" y="20962"/>
                    </a:lnTo>
                    <a:lnTo>
                      <a:pt x="104176" y="20962"/>
                    </a:lnTo>
                    <a:lnTo>
                      <a:pt x="104176" y="20953"/>
                    </a:lnTo>
                    <a:lnTo>
                      <a:pt x="104185" y="20953"/>
                    </a:lnTo>
                    <a:lnTo>
                      <a:pt x="104185" y="20934"/>
                    </a:lnTo>
                    <a:lnTo>
                      <a:pt x="104204" y="20934"/>
                    </a:lnTo>
                    <a:lnTo>
                      <a:pt x="104204" y="20906"/>
                    </a:lnTo>
                    <a:lnTo>
                      <a:pt x="104222" y="20906"/>
                    </a:lnTo>
                    <a:lnTo>
                      <a:pt x="104222" y="20888"/>
                    </a:lnTo>
                    <a:lnTo>
                      <a:pt x="104232" y="20888"/>
                    </a:lnTo>
                    <a:lnTo>
                      <a:pt x="104232" y="20869"/>
                    </a:lnTo>
                    <a:lnTo>
                      <a:pt x="104250" y="20869"/>
                    </a:lnTo>
                    <a:lnTo>
                      <a:pt x="104250" y="20841"/>
                    </a:lnTo>
                    <a:lnTo>
                      <a:pt x="104269" y="20841"/>
                    </a:lnTo>
                    <a:lnTo>
                      <a:pt x="104269" y="20823"/>
                    </a:lnTo>
                    <a:lnTo>
                      <a:pt x="104278" y="20823"/>
                    </a:lnTo>
                    <a:lnTo>
                      <a:pt x="104278" y="20814"/>
                    </a:lnTo>
                    <a:lnTo>
                      <a:pt x="104296" y="20814"/>
                    </a:lnTo>
                    <a:lnTo>
                      <a:pt x="104296" y="20777"/>
                    </a:lnTo>
                    <a:lnTo>
                      <a:pt x="104315" y="20777"/>
                    </a:lnTo>
                    <a:lnTo>
                      <a:pt x="104315" y="20767"/>
                    </a:lnTo>
                    <a:lnTo>
                      <a:pt x="104324" y="20767"/>
                    </a:lnTo>
                    <a:lnTo>
                      <a:pt x="104324" y="20749"/>
                    </a:lnTo>
                    <a:lnTo>
                      <a:pt x="104343" y="20749"/>
                    </a:lnTo>
                    <a:lnTo>
                      <a:pt x="104343" y="20730"/>
                    </a:lnTo>
                    <a:lnTo>
                      <a:pt x="104361" y="20730"/>
                    </a:lnTo>
                    <a:lnTo>
                      <a:pt x="104361" y="20721"/>
                    </a:lnTo>
                    <a:lnTo>
                      <a:pt x="104371" y="20721"/>
                    </a:lnTo>
                    <a:lnTo>
                      <a:pt x="104371" y="20703"/>
                    </a:lnTo>
                    <a:lnTo>
                      <a:pt x="104389" y="20703"/>
                    </a:lnTo>
                    <a:lnTo>
                      <a:pt x="104389" y="20684"/>
                    </a:lnTo>
                    <a:lnTo>
                      <a:pt x="104408" y="20684"/>
                    </a:lnTo>
                    <a:lnTo>
                      <a:pt x="104408" y="20656"/>
                    </a:lnTo>
                    <a:lnTo>
                      <a:pt x="104417" y="20656"/>
                    </a:lnTo>
                    <a:lnTo>
                      <a:pt x="104417" y="20638"/>
                    </a:lnTo>
                    <a:lnTo>
                      <a:pt x="104435" y="20638"/>
                    </a:lnTo>
                    <a:lnTo>
                      <a:pt x="104435" y="20628"/>
                    </a:lnTo>
                    <a:lnTo>
                      <a:pt x="104454" y="20628"/>
                    </a:lnTo>
                    <a:lnTo>
                      <a:pt x="104454" y="20610"/>
                    </a:lnTo>
                    <a:lnTo>
                      <a:pt x="104463" y="20610"/>
                    </a:lnTo>
                    <a:lnTo>
                      <a:pt x="104463" y="20591"/>
                    </a:lnTo>
                    <a:lnTo>
                      <a:pt x="104482" y="20591"/>
                    </a:lnTo>
                    <a:lnTo>
                      <a:pt x="104482" y="20582"/>
                    </a:lnTo>
                    <a:lnTo>
                      <a:pt x="104500" y="20582"/>
                    </a:lnTo>
                    <a:lnTo>
                      <a:pt x="104500" y="20564"/>
                    </a:lnTo>
                    <a:lnTo>
                      <a:pt x="104509" y="20564"/>
                    </a:lnTo>
                    <a:lnTo>
                      <a:pt x="104509" y="20536"/>
                    </a:lnTo>
                    <a:lnTo>
                      <a:pt x="104528" y="20536"/>
                    </a:lnTo>
                    <a:lnTo>
                      <a:pt x="104528" y="20517"/>
                    </a:lnTo>
                    <a:lnTo>
                      <a:pt x="104547" y="20517"/>
                    </a:lnTo>
                    <a:lnTo>
                      <a:pt x="104547" y="20499"/>
                    </a:lnTo>
                    <a:lnTo>
                      <a:pt x="104556" y="20499"/>
                    </a:lnTo>
                    <a:lnTo>
                      <a:pt x="104556" y="20489"/>
                    </a:lnTo>
                    <a:lnTo>
                      <a:pt x="104574" y="20489"/>
                    </a:lnTo>
                    <a:lnTo>
                      <a:pt x="104574" y="20471"/>
                    </a:lnTo>
                    <a:lnTo>
                      <a:pt x="104593" y="20471"/>
                    </a:lnTo>
                    <a:lnTo>
                      <a:pt x="104593" y="20452"/>
                    </a:lnTo>
                    <a:lnTo>
                      <a:pt x="104602" y="20452"/>
                    </a:lnTo>
                    <a:lnTo>
                      <a:pt x="104602" y="20443"/>
                    </a:lnTo>
                    <a:lnTo>
                      <a:pt x="104621" y="20443"/>
                    </a:lnTo>
                    <a:lnTo>
                      <a:pt x="104621" y="20406"/>
                    </a:lnTo>
                    <a:lnTo>
                      <a:pt x="104639" y="20406"/>
                    </a:lnTo>
                    <a:lnTo>
                      <a:pt x="104639" y="20397"/>
                    </a:lnTo>
                    <a:lnTo>
                      <a:pt x="104648" y="20397"/>
                    </a:lnTo>
                    <a:lnTo>
                      <a:pt x="104648" y="20378"/>
                    </a:lnTo>
                    <a:lnTo>
                      <a:pt x="104667" y="20378"/>
                    </a:lnTo>
                    <a:lnTo>
                      <a:pt x="104667" y="20360"/>
                    </a:lnTo>
                    <a:lnTo>
                      <a:pt x="104685" y="20360"/>
                    </a:lnTo>
                    <a:lnTo>
                      <a:pt x="104685" y="20351"/>
                    </a:lnTo>
                    <a:lnTo>
                      <a:pt x="104713" y="20351"/>
                    </a:lnTo>
                    <a:lnTo>
                      <a:pt x="104713" y="20332"/>
                    </a:lnTo>
                    <a:lnTo>
                      <a:pt x="104732" y="20332"/>
                    </a:lnTo>
                    <a:lnTo>
                      <a:pt x="104732" y="20313"/>
                    </a:lnTo>
                    <a:lnTo>
                      <a:pt x="104741" y="20313"/>
                    </a:lnTo>
                    <a:lnTo>
                      <a:pt x="104741" y="20304"/>
                    </a:lnTo>
                    <a:lnTo>
                      <a:pt x="104760" y="20304"/>
                    </a:lnTo>
                    <a:lnTo>
                      <a:pt x="104760" y="20286"/>
                    </a:lnTo>
                    <a:lnTo>
                      <a:pt x="104778" y="20286"/>
                    </a:lnTo>
                    <a:lnTo>
                      <a:pt x="104778" y="20267"/>
                    </a:lnTo>
                    <a:lnTo>
                      <a:pt x="104787" y="20267"/>
                    </a:lnTo>
                    <a:lnTo>
                      <a:pt x="104787" y="20258"/>
                    </a:lnTo>
                    <a:lnTo>
                      <a:pt x="104806" y="20258"/>
                    </a:lnTo>
                    <a:lnTo>
                      <a:pt x="104806" y="20239"/>
                    </a:lnTo>
                    <a:lnTo>
                      <a:pt x="104824" y="20239"/>
                    </a:lnTo>
                    <a:lnTo>
                      <a:pt x="104824" y="20221"/>
                    </a:lnTo>
                    <a:lnTo>
                      <a:pt x="104834" y="20221"/>
                    </a:lnTo>
                    <a:lnTo>
                      <a:pt x="104834" y="20212"/>
                    </a:lnTo>
                    <a:lnTo>
                      <a:pt x="104852" y="20212"/>
                    </a:lnTo>
                    <a:lnTo>
                      <a:pt x="104852" y="20193"/>
                    </a:lnTo>
                    <a:lnTo>
                      <a:pt x="104871" y="20193"/>
                    </a:lnTo>
                    <a:lnTo>
                      <a:pt x="104871" y="20175"/>
                    </a:lnTo>
                    <a:lnTo>
                      <a:pt x="104880" y="20175"/>
                    </a:lnTo>
                    <a:lnTo>
                      <a:pt x="104880" y="20165"/>
                    </a:lnTo>
                    <a:lnTo>
                      <a:pt x="104899" y="20165"/>
                    </a:lnTo>
                    <a:lnTo>
                      <a:pt x="104899" y="20147"/>
                    </a:lnTo>
                    <a:lnTo>
                      <a:pt x="104917" y="20147"/>
                    </a:lnTo>
                    <a:lnTo>
                      <a:pt x="104917" y="20128"/>
                    </a:lnTo>
                    <a:lnTo>
                      <a:pt x="104926" y="20128"/>
                    </a:lnTo>
                    <a:lnTo>
                      <a:pt x="104926" y="20119"/>
                    </a:lnTo>
                    <a:lnTo>
                      <a:pt x="104945" y="20119"/>
                    </a:lnTo>
                    <a:lnTo>
                      <a:pt x="104945" y="20100"/>
                    </a:lnTo>
                    <a:lnTo>
                      <a:pt x="104963" y="20100"/>
                    </a:lnTo>
                    <a:lnTo>
                      <a:pt x="104963" y="20082"/>
                    </a:lnTo>
                    <a:lnTo>
                      <a:pt x="104973" y="20082"/>
                    </a:lnTo>
                    <a:lnTo>
                      <a:pt x="104973" y="20073"/>
                    </a:lnTo>
                    <a:lnTo>
                      <a:pt x="104991" y="20073"/>
                    </a:lnTo>
                    <a:lnTo>
                      <a:pt x="104991" y="20054"/>
                    </a:lnTo>
                    <a:lnTo>
                      <a:pt x="105010" y="20054"/>
                    </a:lnTo>
                    <a:lnTo>
                      <a:pt x="105010" y="20036"/>
                    </a:lnTo>
                    <a:lnTo>
                      <a:pt x="105037" y="20036"/>
                    </a:lnTo>
                    <a:lnTo>
                      <a:pt x="105037" y="20026"/>
                    </a:lnTo>
                    <a:lnTo>
                      <a:pt x="105056" y="20026"/>
                    </a:lnTo>
                    <a:lnTo>
                      <a:pt x="105056" y="20008"/>
                    </a:lnTo>
                    <a:lnTo>
                      <a:pt x="105065" y="20008"/>
                    </a:lnTo>
                    <a:lnTo>
                      <a:pt x="105065" y="19989"/>
                    </a:lnTo>
                    <a:lnTo>
                      <a:pt x="105084" y="19989"/>
                    </a:lnTo>
                    <a:lnTo>
                      <a:pt x="105084" y="19980"/>
                    </a:lnTo>
                    <a:lnTo>
                      <a:pt x="105102" y="19980"/>
                    </a:lnTo>
                    <a:lnTo>
                      <a:pt x="105102" y="19962"/>
                    </a:lnTo>
                    <a:lnTo>
                      <a:pt x="105130" y="19962"/>
                    </a:lnTo>
                    <a:lnTo>
                      <a:pt x="105130" y="19943"/>
                    </a:lnTo>
                    <a:lnTo>
                      <a:pt x="105149" y="19943"/>
                    </a:lnTo>
                    <a:lnTo>
                      <a:pt x="105149" y="19934"/>
                    </a:lnTo>
                    <a:lnTo>
                      <a:pt x="105158" y="19934"/>
                    </a:lnTo>
                    <a:lnTo>
                      <a:pt x="105158" y="19915"/>
                    </a:lnTo>
                    <a:lnTo>
                      <a:pt x="105176" y="19915"/>
                    </a:lnTo>
                    <a:lnTo>
                      <a:pt x="105176" y="19897"/>
                    </a:lnTo>
                    <a:lnTo>
                      <a:pt x="105204" y="19897"/>
                    </a:lnTo>
                    <a:lnTo>
                      <a:pt x="105204" y="19887"/>
                    </a:lnTo>
                    <a:lnTo>
                      <a:pt x="105223" y="19887"/>
                    </a:lnTo>
                    <a:lnTo>
                      <a:pt x="105223" y="19869"/>
                    </a:lnTo>
                    <a:lnTo>
                      <a:pt x="105241" y="19869"/>
                    </a:lnTo>
                    <a:lnTo>
                      <a:pt x="105241" y="19850"/>
                    </a:lnTo>
                    <a:lnTo>
                      <a:pt x="105250" y="19850"/>
                    </a:lnTo>
                    <a:lnTo>
                      <a:pt x="105250" y="19841"/>
                    </a:lnTo>
                    <a:lnTo>
                      <a:pt x="105269" y="19841"/>
                    </a:lnTo>
                    <a:lnTo>
                      <a:pt x="105269" y="19823"/>
                    </a:lnTo>
                    <a:lnTo>
                      <a:pt x="105297" y="19823"/>
                    </a:lnTo>
                    <a:lnTo>
                      <a:pt x="105297" y="19804"/>
                    </a:lnTo>
                    <a:lnTo>
                      <a:pt x="105315" y="19804"/>
                    </a:lnTo>
                    <a:lnTo>
                      <a:pt x="105315" y="19795"/>
                    </a:lnTo>
                    <a:lnTo>
                      <a:pt x="105334" y="19795"/>
                    </a:lnTo>
                    <a:lnTo>
                      <a:pt x="105334" y="19776"/>
                    </a:lnTo>
                    <a:lnTo>
                      <a:pt x="105343" y="19776"/>
                    </a:lnTo>
                    <a:lnTo>
                      <a:pt x="105343" y="19758"/>
                    </a:lnTo>
                    <a:lnTo>
                      <a:pt x="105362" y="19758"/>
                    </a:lnTo>
                    <a:lnTo>
                      <a:pt x="105362" y="19748"/>
                    </a:lnTo>
                    <a:lnTo>
                      <a:pt x="105389" y="19748"/>
                    </a:lnTo>
                    <a:lnTo>
                      <a:pt x="105389" y="19730"/>
                    </a:lnTo>
                    <a:lnTo>
                      <a:pt x="105408" y="19730"/>
                    </a:lnTo>
                    <a:lnTo>
                      <a:pt x="105408" y="19711"/>
                    </a:lnTo>
                    <a:lnTo>
                      <a:pt x="105436" y="19711"/>
                    </a:lnTo>
                    <a:lnTo>
                      <a:pt x="105436" y="19702"/>
                    </a:lnTo>
                    <a:lnTo>
                      <a:pt x="105454" y="19702"/>
                    </a:lnTo>
                    <a:lnTo>
                      <a:pt x="105454" y="19684"/>
                    </a:lnTo>
                    <a:lnTo>
                      <a:pt x="105482" y="19684"/>
                    </a:lnTo>
                    <a:lnTo>
                      <a:pt x="105482" y="19665"/>
                    </a:lnTo>
                    <a:lnTo>
                      <a:pt x="105501" y="19665"/>
                    </a:lnTo>
                    <a:lnTo>
                      <a:pt x="105501" y="19656"/>
                    </a:lnTo>
                    <a:lnTo>
                      <a:pt x="105519" y="19656"/>
                    </a:lnTo>
                    <a:lnTo>
                      <a:pt x="105519" y="19637"/>
                    </a:lnTo>
                    <a:lnTo>
                      <a:pt x="105547" y="19637"/>
                    </a:lnTo>
                    <a:lnTo>
                      <a:pt x="105547" y="19619"/>
                    </a:lnTo>
                    <a:lnTo>
                      <a:pt x="105565" y="19619"/>
                    </a:lnTo>
                    <a:lnTo>
                      <a:pt x="105565" y="19610"/>
                    </a:lnTo>
                    <a:lnTo>
                      <a:pt x="105593" y="19610"/>
                    </a:lnTo>
                    <a:lnTo>
                      <a:pt x="105593" y="19591"/>
                    </a:lnTo>
                    <a:lnTo>
                      <a:pt x="105612" y="19591"/>
                    </a:lnTo>
                    <a:lnTo>
                      <a:pt x="105612" y="19572"/>
                    </a:lnTo>
                    <a:lnTo>
                      <a:pt x="105640" y="19572"/>
                    </a:lnTo>
                    <a:lnTo>
                      <a:pt x="105640" y="19563"/>
                    </a:lnTo>
                    <a:lnTo>
                      <a:pt x="105658" y="19563"/>
                    </a:lnTo>
                    <a:lnTo>
                      <a:pt x="105658" y="19545"/>
                    </a:lnTo>
                    <a:lnTo>
                      <a:pt x="105686" y="19545"/>
                    </a:lnTo>
                    <a:lnTo>
                      <a:pt x="105686" y="19526"/>
                    </a:lnTo>
                    <a:lnTo>
                      <a:pt x="105704" y="19526"/>
                    </a:lnTo>
                    <a:lnTo>
                      <a:pt x="105704" y="19517"/>
                    </a:lnTo>
                    <a:lnTo>
                      <a:pt x="105714" y="19517"/>
                    </a:lnTo>
                    <a:lnTo>
                      <a:pt x="105714" y="19498"/>
                    </a:lnTo>
                    <a:lnTo>
                      <a:pt x="105751" y="19498"/>
                    </a:lnTo>
                    <a:lnTo>
                      <a:pt x="105751" y="19480"/>
                    </a:lnTo>
                    <a:lnTo>
                      <a:pt x="105760" y="19480"/>
                    </a:lnTo>
                    <a:lnTo>
                      <a:pt x="105760" y="19471"/>
                    </a:lnTo>
                    <a:lnTo>
                      <a:pt x="105797" y="19471"/>
                    </a:lnTo>
                    <a:lnTo>
                      <a:pt x="105797" y="19452"/>
                    </a:lnTo>
                    <a:lnTo>
                      <a:pt x="105825" y="19452"/>
                    </a:lnTo>
                    <a:lnTo>
                      <a:pt x="105825" y="19434"/>
                    </a:lnTo>
                    <a:lnTo>
                      <a:pt x="105843" y="19434"/>
                    </a:lnTo>
                    <a:lnTo>
                      <a:pt x="105843" y="19424"/>
                    </a:lnTo>
                    <a:lnTo>
                      <a:pt x="105871" y="19424"/>
                    </a:lnTo>
                    <a:lnTo>
                      <a:pt x="105871" y="19406"/>
                    </a:lnTo>
                    <a:lnTo>
                      <a:pt x="105899" y="19406"/>
                    </a:lnTo>
                    <a:lnTo>
                      <a:pt x="105899" y="19387"/>
                    </a:lnTo>
                    <a:lnTo>
                      <a:pt x="105917" y="19387"/>
                    </a:lnTo>
                    <a:lnTo>
                      <a:pt x="105917" y="19378"/>
                    </a:lnTo>
                    <a:lnTo>
                      <a:pt x="105945" y="19378"/>
                    </a:lnTo>
                    <a:lnTo>
                      <a:pt x="105945" y="19359"/>
                    </a:lnTo>
                    <a:lnTo>
                      <a:pt x="105982" y="19359"/>
                    </a:lnTo>
                    <a:lnTo>
                      <a:pt x="105982" y="19341"/>
                    </a:lnTo>
                    <a:lnTo>
                      <a:pt x="106010" y="19341"/>
                    </a:lnTo>
                    <a:lnTo>
                      <a:pt x="106010" y="19332"/>
                    </a:lnTo>
                    <a:lnTo>
                      <a:pt x="106029" y="19332"/>
                    </a:lnTo>
                    <a:lnTo>
                      <a:pt x="106029" y="19313"/>
                    </a:lnTo>
                    <a:lnTo>
                      <a:pt x="106056" y="19313"/>
                    </a:lnTo>
                    <a:lnTo>
                      <a:pt x="106056" y="19295"/>
                    </a:lnTo>
                    <a:lnTo>
                      <a:pt x="106084" y="19295"/>
                    </a:lnTo>
                    <a:lnTo>
                      <a:pt x="106084" y="19285"/>
                    </a:lnTo>
                    <a:lnTo>
                      <a:pt x="106121" y="19285"/>
                    </a:lnTo>
                    <a:lnTo>
                      <a:pt x="106121" y="19267"/>
                    </a:lnTo>
                    <a:lnTo>
                      <a:pt x="106130" y="19267"/>
                    </a:lnTo>
                    <a:lnTo>
                      <a:pt x="106130" y="19248"/>
                    </a:lnTo>
                    <a:lnTo>
                      <a:pt x="106167" y="19248"/>
                    </a:lnTo>
                    <a:lnTo>
                      <a:pt x="106167" y="19239"/>
                    </a:lnTo>
                    <a:lnTo>
                      <a:pt x="106195" y="19239"/>
                    </a:lnTo>
                    <a:lnTo>
                      <a:pt x="106195" y="19221"/>
                    </a:lnTo>
                    <a:lnTo>
                      <a:pt x="106214" y="19221"/>
                    </a:lnTo>
                    <a:lnTo>
                      <a:pt x="106214" y="19202"/>
                    </a:lnTo>
                    <a:lnTo>
                      <a:pt x="106242" y="19202"/>
                    </a:lnTo>
                    <a:lnTo>
                      <a:pt x="106242" y="19193"/>
                    </a:lnTo>
                    <a:lnTo>
                      <a:pt x="106269" y="19193"/>
                    </a:lnTo>
                    <a:lnTo>
                      <a:pt x="106269" y="19174"/>
                    </a:lnTo>
                    <a:lnTo>
                      <a:pt x="106316" y="19174"/>
                    </a:lnTo>
                    <a:lnTo>
                      <a:pt x="106316" y="19156"/>
                    </a:lnTo>
                    <a:lnTo>
                      <a:pt x="106353" y="19156"/>
                    </a:lnTo>
                    <a:lnTo>
                      <a:pt x="106353" y="19146"/>
                    </a:lnTo>
                    <a:lnTo>
                      <a:pt x="106381" y="19146"/>
                    </a:lnTo>
                    <a:lnTo>
                      <a:pt x="106381" y="19128"/>
                    </a:lnTo>
                    <a:lnTo>
                      <a:pt x="106408" y="19128"/>
                    </a:lnTo>
                    <a:lnTo>
                      <a:pt x="106408" y="19109"/>
                    </a:lnTo>
                    <a:lnTo>
                      <a:pt x="106445" y="19109"/>
                    </a:lnTo>
                    <a:lnTo>
                      <a:pt x="106445" y="19100"/>
                    </a:lnTo>
                    <a:lnTo>
                      <a:pt x="106473" y="19100"/>
                    </a:lnTo>
                    <a:lnTo>
                      <a:pt x="106473" y="19082"/>
                    </a:lnTo>
                    <a:lnTo>
                      <a:pt x="106501" y="19082"/>
                    </a:lnTo>
                    <a:lnTo>
                      <a:pt x="106501" y="19063"/>
                    </a:lnTo>
                    <a:lnTo>
                      <a:pt x="106538" y="19063"/>
                    </a:lnTo>
                    <a:lnTo>
                      <a:pt x="106538" y="19054"/>
                    </a:lnTo>
                    <a:lnTo>
                      <a:pt x="106566" y="19054"/>
                    </a:lnTo>
                    <a:lnTo>
                      <a:pt x="106566" y="19035"/>
                    </a:lnTo>
                    <a:lnTo>
                      <a:pt x="106612" y="19035"/>
                    </a:lnTo>
                    <a:lnTo>
                      <a:pt x="106612" y="19017"/>
                    </a:lnTo>
                    <a:lnTo>
                      <a:pt x="106640" y="19017"/>
                    </a:lnTo>
                    <a:lnTo>
                      <a:pt x="106640" y="19007"/>
                    </a:lnTo>
                    <a:lnTo>
                      <a:pt x="106677" y="19007"/>
                    </a:lnTo>
                    <a:lnTo>
                      <a:pt x="106677" y="18989"/>
                    </a:lnTo>
                    <a:lnTo>
                      <a:pt x="106705" y="18989"/>
                    </a:lnTo>
                    <a:lnTo>
                      <a:pt x="106705" y="18970"/>
                    </a:lnTo>
                    <a:lnTo>
                      <a:pt x="106751" y="18970"/>
                    </a:lnTo>
                    <a:lnTo>
                      <a:pt x="106751" y="18961"/>
                    </a:lnTo>
                    <a:lnTo>
                      <a:pt x="106779" y="18961"/>
                    </a:lnTo>
                    <a:lnTo>
                      <a:pt x="106779" y="18943"/>
                    </a:lnTo>
                    <a:lnTo>
                      <a:pt x="106825" y="18943"/>
                    </a:lnTo>
                    <a:lnTo>
                      <a:pt x="106825" y="18924"/>
                    </a:lnTo>
                    <a:lnTo>
                      <a:pt x="106862" y="18924"/>
                    </a:lnTo>
                    <a:lnTo>
                      <a:pt x="106862" y="18915"/>
                    </a:lnTo>
                    <a:lnTo>
                      <a:pt x="106908" y="18915"/>
                    </a:lnTo>
                    <a:lnTo>
                      <a:pt x="106908" y="18896"/>
                    </a:lnTo>
                    <a:lnTo>
                      <a:pt x="106936" y="18896"/>
                    </a:lnTo>
                    <a:lnTo>
                      <a:pt x="106936" y="18878"/>
                    </a:lnTo>
                    <a:lnTo>
                      <a:pt x="106983" y="18878"/>
                    </a:lnTo>
                    <a:lnTo>
                      <a:pt x="106983" y="18869"/>
                    </a:lnTo>
                    <a:lnTo>
                      <a:pt x="107010" y="18869"/>
                    </a:lnTo>
                    <a:lnTo>
                      <a:pt x="107010" y="18850"/>
                    </a:lnTo>
                    <a:lnTo>
                      <a:pt x="107057" y="18850"/>
                    </a:lnTo>
                    <a:lnTo>
                      <a:pt x="107057" y="18831"/>
                    </a:lnTo>
                    <a:lnTo>
                      <a:pt x="107103" y="18831"/>
                    </a:lnTo>
                    <a:lnTo>
                      <a:pt x="107103" y="18822"/>
                    </a:lnTo>
                    <a:lnTo>
                      <a:pt x="107149" y="18822"/>
                    </a:lnTo>
                    <a:lnTo>
                      <a:pt x="107149" y="18804"/>
                    </a:lnTo>
                    <a:lnTo>
                      <a:pt x="107196" y="18804"/>
                    </a:lnTo>
                    <a:lnTo>
                      <a:pt x="107196" y="18785"/>
                    </a:lnTo>
                    <a:lnTo>
                      <a:pt x="107242" y="18785"/>
                    </a:lnTo>
                    <a:lnTo>
                      <a:pt x="107242" y="18776"/>
                    </a:lnTo>
                    <a:lnTo>
                      <a:pt x="107288" y="18776"/>
                    </a:lnTo>
                    <a:lnTo>
                      <a:pt x="107288" y="18757"/>
                    </a:lnTo>
                    <a:lnTo>
                      <a:pt x="107325" y="18757"/>
                    </a:lnTo>
                    <a:lnTo>
                      <a:pt x="107325" y="18739"/>
                    </a:lnTo>
                    <a:lnTo>
                      <a:pt x="107381" y="18739"/>
                    </a:lnTo>
                    <a:lnTo>
                      <a:pt x="107381" y="18730"/>
                    </a:lnTo>
                    <a:lnTo>
                      <a:pt x="107427" y="18730"/>
                    </a:lnTo>
                    <a:lnTo>
                      <a:pt x="107427" y="18711"/>
                    </a:lnTo>
                    <a:lnTo>
                      <a:pt x="107473" y="18711"/>
                    </a:lnTo>
                    <a:lnTo>
                      <a:pt x="107473" y="18693"/>
                    </a:lnTo>
                    <a:lnTo>
                      <a:pt x="107538" y="18693"/>
                    </a:lnTo>
                    <a:lnTo>
                      <a:pt x="107538" y="18683"/>
                    </a:lnTo>
                    <a:lnTo>
                      <a:pt x="107585" y="18683"/>
                    </a:lnTo>
                    <a:lnTo>
                      <a:pt x="107585" y="18665"/>
                    </a:lnTo>
                    <a:lnTo>
                      <a:pt x="107649" y="18665"/>
                    </a:lnTo>
                    <a:lnTo>
                      <a:pt x="107649" y="18646"/>
                    </a:lnTo>
                    <a:lnTo>
                      <a:pt x="107705" y="18646"/>
                    </a:lnTo>
                    <a:lnTo>
                      <a:pt x="107705" y="18637"/>
                    </a:lnTo>
                    <a:lnTo>
                      <a:pt x="107788" y="18637"/>
                    </a:lnTo>
                    <a:lnTo>
                      <a:pt x="107788" y="18618"/>
                    </a:lnTo>
                    <a:lnTo>
                      <a:pt x="107863" y="18618"/>
                    </a:lnTo>
                    <a:lnTo>
                      <a:pt x="107863" y="18600"/>
                    </a:lnTo>
                    <a:lnTo>
                      <a:pt x="107937" y="18600"/>
                    </a:lnTo>
                    <a:lnTo>
                      <a:pt x="107937" y="18591"/>
                    </a:lnTo>
                    <a:lnTo>
                      <a:pt x="108001" y="18591"/>
                    </a:lnTo>
                    <a:lnTo>
                      <a:pt x="108001" y="18572"/>
                    </a:lnTo>
                    <a:lnTo>
                      <a:pt x="108076" y="18572"/>
                    </a:lnTo>
                    <a:lnTo>
                      <a:pt x="108076" y="18554"/>
                    </a:lnTo>
                    <a:lnTo>
                      <a:pt x="108187" y="18554"/>
                    </a:lnTo>
                    <a:lnTo>
                      <a:pt x="108187" y="18544"/>
                    </a:lnTo>
                    <a:lnTo>
                      <a:pt x="108326" y="18544"/>
                    </a:lnTo>
                    <a:lnTo>
                      <a:pt x="108326" y="18526"/>
                    </a:lnTo>
                    <a:lnTo>
                      <a:pt x="108465" y="18526"/>
                    </a:lnTo>
                    <a:lnTo>
                      <a:pt x="108465" y="18507"/>
                    </a:lnTo>
                    <a:lnTo>
                      <a:pt x="108622" y="18507"/>
                    </a:lnTo>
                    <a:lnTo>
                      <a:pt x="108622" y="18498"/>
                    </a:lnTo>
                    <a:lnTo>
                      <a:pt x="109409" y="18498"/>
                    </a:lnTo>
                    <a:lnTo>
                      <a:pt x="109409" y="18507"/>
                    </a:lnTo>
                    <a:lnTo>
                      <a:pt x="109641" y="18507"/>
                    </a:lnTo>
                    <a:lnTo>
                      <a:pt x="109641" y="18526"/>
                    </a:lnTo>
                    <a:lnTo>
                      <a:pt x="109761" y="18526"/>
                    </a:lnTo>
                    <a:lnTo>
                      <a:pt x="109761" y="18544"/>
                    </a:lnTo>
                    <a:lnTo>
                      <a:pt x="109900" y="18544"/>
                    </a:lnTo>
                    <a:lnTo>
                      <a:pt x="109900" y="18554"/>
                    </a:lnTo>
                    <a:lnTo>
                      <a:pt x="110021" y="18554"/>
                    </a:lnTo>
                    <a:lnTo>
                      <a:pt x="110021" y="18572"/>
                    </a:lnTo>
                    <a:lnTo>
                      <a:pt x="110113" y="18572"/>
                    </a:lnTo>
                    <a:lnTo>
                      <a:pt x="110113" y="18591"/>
                    </a:lnTo>
                    <a:lnTo>
                      <a:pt x="110197" y="18591"/>
                    </a:lnTo>
                    <a:lnTo>
                      <a:pt x="110197" y="18600"/>
                    </a:lnTo>
                    <a:lnTo>
                      <a:pt x="110289" y="18600"/>
                    </a:lnTo>
                    <a:lnTo>
                      <a:pt x="110289" y="18618"/>
                    </a:lnTo>
                    <a:lnTo>
                      <a:pt x="110363" y="18618"/>
                    </a:lnTo>
                    <a:lnTo>
                      <a:pt x="110363" y="18637"/>
                    </a:lnTo>
                    <a:lnTo>
                      <a:pt x="110438" y="18637"/>
                    </a:lnTo>
                    <a:lnTo>
                      <a:pt x="110438" y="18646"/>
                    </a:lnTo>
                    <a:lnTo>
                      <a:pt x="110521" y="18646"/>
                    </a:lnTo>
                    <a:lnTo>
                      <a:pt x="110521" y="18665"/>
                    </a:lnTo>
                    <a:lnTo>
                      <a:pt x="110576" y="18665"/>
                    </a:lnTo>
                    <a:lnTo>
                      <a:pt x="110576" y="18683"/>
                    </a:lnTo>
                    <a:lnTo>
                      <a:pt x="110641" y="18683"/>
                    </a:lnTo>
                    <a:lnTo>
                      <a:pt x="110641" y="18693"/>
                    </a:lnTo>
                    <a:lnTo>
                      <a:pt x="110706" y="18693"/>
                    </a:lnTo>
                    <a:lnTo>
                      <a:pt x="110706" y="18711"/>
                    </a:lnTo>
                    <a:lnTo>
                      <a:pt x="110762" y="18711"/>
                    </a:lnTo>
                    <a:lnTo>
                      <a:pt x="110762" y="18730"/>
                    </a:lnTo>
                    <a:lnTo>
                      <a:pt x="110827" y="18730"/>
                    </a:lnTo>
                    <a:lnTo>
                      <a:pt x="110827" y="18739"/>
                    </a:lnTo>
                    <a:lnTo>
                      <a:pt x="110873" y="18739"/>
                    </a:lnTo>
                    <a:lnTo>
                      <a:pt x="110873" y="18757"/>
                    </a:lnTo>
                    <a:lnTo>
                      <a:pt x="110938" y="18757"/>
                    </a:lnTo>
                    <a:lnTo>
                      <a:pt x="110938" y="18776"/>
                    </a:lnTo>
                    <a:lnTo>
                      <a:pt x="110993" y="18776"/>
                    </a:lnTo>
                    <a:lnTo>
                      <a:pt x="110993" y="18785"/>
                    </a:lnTo>
                    <a:lnTo>
                      <a:pt x="111040" y="18785"/>
                    </a:lnTo>
                    <a:lnTo>
                      <a:pt x="111040" y="18804"/>
                    </a:lnTo>
                    <a:lnTo>
                      <a:pt x="111086" y="18804"/>
                    </a:lnTo>
                    <a:lnTo>
                      <a:pt x="111086" y="18822"/>
                    </a:lnTo>
                    <a:lnTo>
                      <a:pt x="111132" y="18822"/>
                    </a:lnTo>
                    <a:lnTo>
                      <a:pt x="111132" y="18831"/>
                    </a:lnTo>
                    <a:lnTo>
                      <a:pt x="111179" y="18831"/>
                    </a:lnTo>
                    <a:lnTo>
                      <a:pt x="111179" y="18850"/>
                    </a:lnTo>
                    <a:lnTo>
                      <a:pt x="111225" y="18850"/>
                    </a:lnTo>
                    <a:lnTo>
                      <a:pt x="111225" y="18869"/>
                    </a:lnTo>
                    <a:lnTo>
                      <a:pt x="111271" y="18869"/>
                    </a:lnTo>
                    <a:lnTo>
                      <a:pt x="111271" y="18878"/>
                    </a:lnTo>
                    <a:lnTo>
                      <a:pt x="111317" y="18878"/>
                    </a:lnTo>
                    <a:lnTo>
                      <a:pt x="111317" y="18896"/>
                    </a:lnTo>
                    <a:lnTo>
                      <a:pt x="111364" y="18896"/>
                    </a:lnTo>
                    <a:lnTo>
                      <a:pt x="111364" y="18915"/>
                    </a:lnTo>
                    <a:lnTo>
                      <a:pt x="111410" y="18915"/>
                    </a:lnTo>
                    <a:lnTo>
                      <a:pt x="111410" y="18924"/>
                    </a:lnTo>
                    <a:lnTo>
                      <a:pt x="111456" y="18924"/>
                    </a:lnTo>
                    <a:lnTo>
                      <a:pt x="111456" y="18943"/>
                    </a:lnTo>
                    <a:lnTo>
                      <a:pt x="111493" y="18943"/>
                    </a:lnTo>
                    <a:lnTo>
                      <a:pt x="111493" y="18961"/>
                    </a:lnTo>
                    <a:lnTo>
                      <a:pt x="111540" y="18961"/>
                    </a:lnTo>
                    <a:lnTo>
                      <a:pt x="111540" y="18970"/>
                    </a:lnTo>
                    <a:lnTo>
                      <a:pt x="111568" y="18970"/>
                    </a:lnTo>
                    <a:lnTo>
                      <a:pt x="111568" y="18989"/>
                    </a:lnTo>
                    <a:lnTo>
                      <a:pt x="111614" y="18989"/>
                    </a:lnTo>
                    <a:lnTo>
                      <a:pt x="111614" y="19007"/>
                    </a:lnTo>
                    <a:lnTo>
                      <a:pt x="111642" y="19007"/>
                    </a:lnTo>
                    <a:lnTo>
                      <a:pt x="111642" y="19017"/>
                    </a:lnTo>
                    <a:lnTo>
                      <a:pt x="111688" y="19017"/>
                    </a:lnTo>
                    <a:lnTo>
                      <a:pt x="111688" y="19035"/>
                    </a:lnTo>
                    <a:lnTo>
                      <a:pt x="111725" y="19035"/>
                    </a:lnTo>
                    <a:lnTo>
                      <a:pt x="111725" y="19054"/>
                    </a:lnTo>
                    <a:lnTo>
                      <a:pt x="111753" y="19054"/>
                    </a:lnTo>
                    <a:lnTo>
                      <a:pt x="111753" y="19063"/>
                    </a:lnTo>
                    <a:lnTo>
                      <a:pt x="111799" y="19063"/>
                    </a:lnTo>
                    <a:lnTo>
                      <a:pt x="111799" y="19082"/>
                    </a:lnTo>
                    <a:lnTo>
                      <a:pt x="111827" y="19082"/>
                    </a:lnTo>
                    <a:lnTo>
                      <a:pt x="111827" y="19100"/>
                    </a:lnTo>
                    <a:lnTo>
                      <a:pt x="111873" y="19100"/>
                    </a:lnTo>
                    <a:lnTo>
                      <a:pt x="111873" y="19109"/>
                    </a:lnTo>
                    <a:lnTo>
                      <a:pt x="111910" y="19109"/>
                    </a:lnTo>
                    <a:lnTo>
                      <a:pt x="111910" y="19128"/>
                    </a:lnTo>
                    <a:lnTo>
                      <a:pt x="111938" y="19128"/>
                    </a:lnTo>
                    <a:lnTo>
                      <a:pt x="111938" y="19146"/>
                    </a:lnTo>
                    <a:lnTo>
                      <a:pt x="111966" y="19146"/>
                    </a:lnTo>
                    <a:lnTo>
                      <a:pt x="111966" y="19156"/>
                    </a:lnTo>
                    <a:lnTo>
                      <a:pt x="112003" y="19156"/>
                    </a:lnTo>
                    <a:lnTo>
                      <a:pt x="112003" y="19174"/>
                    </a:lnTo>
                    <a:lnTo>
                      <a:pt x="112031" y="19174"/>
                    </a:lnTo>
                    <a:lnTo>
                      <a:pt x="112031" y="19193"/>
                    </a:lnTo>
                    <a:lnTo>
                      <a:pt x="112058" y="19193"/>
                    </a:lnTo>
                    <a:lnTo>
                      <a:pt x="112058" y="19202"/>
                    </a:lnTo>
                    <a:lnTo>
                      <a:pt x="112096" y="19202"/>
                    </a:lnTo>
                    <a:lnTo>
                      <a:pt x="112096" y="19221"/>
                    </a:lnTo>
                    <a:lnTo>
                      <a:pt x="112123" y="19221"/>
                    </a:lnTo>
                    <a:lnTo>
                      <a:pt x="112123" y="19239"/>
                    </a:lnTo>
                    <a:lnTo>
                      <a:pt x="112151" y="19239"/>
                    </a:lnTo>
                    <a:lnTo>
                      <a:pt x="112151" y="19248"/>
                    </a:lnTo>
                    <a:lnTo>
                      <a:pt x="112188" y="19248"/>
                    </a:lnTo>
                    <a:lnTo>
                      <a:pt x="112188" y="19267"/>
                    </a:lnTo>
                    <a:lnTo>
                      <a:pt x="112216" y="19267"/>
                    </a:lnTo>
                    <a:lnTo>
                      <a:pt x="112216" y="19285"/>
                    </a:lnTo>
                    <a:lnTo>
                      <a:pt x="112244" y="19285"/>
                    </a:lnTo>
                    <a:lnTo>
                      <a:pt x="112244" y="19295"/>
                    </a:lnTo>
                    <a:lnTo>
                      <a:pt x="112281" y="19295"/>
                    </a:lnTo>
                    <a:lnTo>
                      <a:pt x="112281" y="19313"/>
                    </a:lnTo>
                    <a:lnTo>
                      <a:pt x="112309" y="19313"/>
                    </a:lnTo>
                    <a:lnTo>
                      <a:pt x="112309" y="19332"/>
                    </a:lnTo>
                    <a:lnTo>
                      <a:pt x="112336" y="19332"/>
                    </a:lnTo>
                    <a:lnTo>
                      <a:pt x="112336" y="19341"/>
                    </a:lnTo>
                    <a:lnTo>
                      <a:pt x="112373" y="19341"/>
                    </a:lnTo>
                    <a:lnTo>
                      <a:pt x="112373" y="19359"/>
                    </a:lnTo>
                    <a:lnTo>
                      <a:pt x="112401" y="19359"/>
                    </a:lnTo>
                    <a:lnTo>
                      <a:pt x="112401" y="19378"/>
                    </a:lnTo>
                    <a:lnTo>
                      <a:pt x="112420" y="19378"/>
                    </a:lnTo>
                    <a:lnTo>
                      <a:pt x="112420" y="19387"/>
                    </a:lnTo>
                    <a:lnTo>
                      <a:pt x="112447" y="19387"/>
                    </a:lnTo>
                    <a:lnTo>
                      <a:pt x="112447" y="19406"/>
                    </a:lnTo>
                    <a:lnTo>
                      <a:pt x="112475" y="19406"/>
                    </a:lnTo>
                    <a:lnTo>
                      <a:pt x="112475" y="19424"/>
                    </a:lnTo>
                    <a:lnTo>
                      <a:pt x="112494" y="19424"/>
                    </a:lnTo>
                    <a:lnTo>
                      <a:pt x="112494" y="19434"/>
                    </a:lnTo>
                    <a:lnTo>
                      <a:pt x="112522" y="19434"/>
                    </a:lnTo>
                    <a:lnTo>
                      <a:pt x="112522" y="19452"/>
                    </a:lnTo>
                    <a:lnTo>
                      <a:pt x="112559" y="19452"/>
                    </a:lnTo>
                    <a:lnTo>
                      <a:pt x="112559" y="19471"/>
                    </a:lnTo>
                    <a:lnTo>
                      <a:pt x="112586" y="19471"/>
                    </a:lnTo>
                    <a:lnTo>
                      <a:pt x="112586" y="19480"/>
                    </a:lnTo>
                    <a:lnTo>
                      <a:pt x="112605" y="19480"/>
                    </a:lnTo>
                    <a:lnTo>
                      <a:pt x="112605" y="19498"/>
                    </a:lnTo>
                    <a:lnTo>
                      <a:pt x="112633" y="19498"/>
                    </a:lnTo>
                    <a:lnTo>
                      <a:pt x="112633" y="19517"/>
                    </a:lnTo>
                    <a:lnTo>
                      <a:pt x="112661" y="19517"/>
                    </a:lnTo>
                    <a:lnTo>
                      <a:pt x="112661" y="19526"/>
                    </a:lnTo>
                    <a:lnTo>
                      <a:pt x="112679" y="19526"/>
                    </a:lnTo>
                    <a:lnTo>
                      <a:pt x="112679" y="19545"/>
                    </a:lnTo>
                    <a:lnTo>
                      <a:pt x="112707" y="19545"/>
                    </a:lnTo>
                    <a:lnTo>
                      <a:pt x="112707" y="19563"/>
                    </a:lnTo>
                    <a:lnTo>
                      <a:pt x="112744" y="19563"/>
                    </a:lnTo>
                    <a:lnTo>
                      <a:pt x="112744" y="19572"/>
                    </a:lnTo>
                    <a:lnTo>
                      <a:pt x="112753" y="19572"/>
                    </a:lnTo>
                    <a:lnTo>
                      <a:pt x="112753" y="19591"/>
                    </a:lnTo>
                    <a:lnTo>
                      <a:pt x="112790" y="19591"/>
                    </a:lnTo>
                    <a:lnTo>
                      <a:pt x="112790" y="19610"/>
                    </a:lnTo>
                    <a:lnTo>
                      <a:pt x="112799" y="19610"/>
                    </a:lnTo>
                    <a:lnTo>
                      <a:pt x="112799" y="19619"/>
                    </a:lnTo>
                    <a:lnTo>
                      <a:pt x="112837" y="19619"/>
                    </a:lnTo>
                    <a:lnTo>
                      <a:pt x="112837" y="19637"/>
                    </a:lnTo>
                    <a:lnTo>
                      <a:pt x="112846" y="19637"/>
                    </a:lnTo>
                    <a:lnTo>
                      <a:pt x="112846" y="19656"/>
                    </a:lnTo>
                    <a:lnTo>
                      <a:pt x="112864" y="19656"/>
                    </a:lnTo>
                    <a:lnTo>
                      <a:pt x="112864" y="19665"/>
                    </a:lnTo>
                    <a:lnTo>
                      <a:pt x="112892" y="19665"/>
                    </a:lnTo>
                    <a:lnTo>
                      <a:pt x="112892" y="19684"/>
                    </a:lnTo>
                    <a:lnTo>
                      <a:pt x="112911" y="19684"/>
                    </a:lnTo>
                    <a:lnTo>
                      <a:pt x="112911" y="19702"/>
                    </a:lnTo>
                    <a:lnTo>
                      <a:pt x="112938" y="19702"/>
                    </a:lnTo>
                    <a:lnTo>
                      <a:pt x="112938" y="19711"/>
                    </a:lnTo>
                    <a:lnTo>
                      <a:pt x="112957" y="19711"/>
                    </a:lnTo>
                    <a:lnTo>
                      <a:pt x="112957" y="19730"/>
                    </a:lnTo>
                    <a:lnTo>
                      <a:pt x="112985" y="19730"/>
                    </a:lnTo>
                    <a:lnTo>
                      <a:pt x="112985" y="19748"/>
                    </a:lnTo>
                    <a:lnTo>
                      <a:pt x="113003" y="19748"/>
                    </a:lnTo>
                    <a:lnTo>
                      <a:pt x="113003" y="19758"/>
                    </a:lnTo>
                    <a:lnTo>
                      <a:pt x="113022" y="19758"/>
                    </a:lnTo>
                    <a:lnTo>
                      <a:pt x="113022" y="19776"/>
                    </a:lnTo>
                    <a:lnTo>
                      <a:pt x="113050" y="19776"/>
                    </a:lnTo>
                    <a:lnTo>
                      <a:pt x="113050" y="19795"/>
                    </a:lnTo>
                    <a:lnTo>
                      <a:pt x="113068" y="19795"/>
                    </a:lnTo>
                    <a:lnTo>
                      <a:pt x="113068" y="19804"/>
                    </a:lnTo>
                    <a:lnTo>
                      <a:pt x="113096" y="19804"/>
                    </a:lnTo>
                    <a:lnTo>
                      <a:pt x="113096" y="19823"/>
                    </a:lnTo>
                    <a:lnTo>
                      <a:pt x="113114" y="19823"/>
                    </a:lnTo>
                    <a:lnTo>
                      <a:pt x="113114" y="19841"/>
                    </a:lnTo>
                    <a:lnTo>
                      <a:pt x="113142" y="19841"/>
                    </a:lnTo>
                    <a:lnTo>
                      <a:pt x="113142" y="19850"/>
                    </a:lnTo>
                    <a:lnTo>
                      <a:pt x="113161" y="19850"/>
                    </a:lnTo>
                    <a:lnTo>
                      <a:pt x="113161" y="19869"/>
                    </a:lnTo>
                    <a:lnTo>
                      <a:pt x="113170" y="19869"/>
                    </a:lnTo>
                    <a:lnTo>
                      <a:pt x="113170" y="19887"/>
                    </a:lnTo>
                    <a:lnTo>
                      <a:pt x="113188" y="19887"/>
                    </a:lnTo>
                    <a:lnTo>
                      <a:pt x="113188" y="19897"/>
                    </a:lnTo>
                    <a:lnTo>
                      <a:pt x="113207" y="19897"/>
                    </a:lnTo>
                    <a:lnTo>
                      <a:pt x="113207" y="19915"/>
                    </a:lnTo>
                    <a:lnTo>
                      <a:pt x="113235" y="19915"/>
                    </a:lnTo>
                    <a:lnTo>
                      <a:pt x="113235" y="19934"/>
                    </a:lnTo>
                    <a:lnTo>
                      <a:pt x="113253" y="19934"/>
                    </a:lnTo>
                    <a:lnTo>
                      <a:pt x="113253" y="19943"/>
                    </a:lnTo>
                    <a:lnTo>
                      <a:pt x="113263" y="19943"/>
                    </a:lnTo>
                    <a:lnTo>
                      <a:pt x="113263" y="19962"/>
                    </a:lnTo>
                    <a:lnTo>
                      <a:pt x="113281" y="19962"/>
                    </a:lnTo>
                    <a:lnTo>
                      <a:pt x="113281" y="19980"/>
                    </a:lnTo>
                    <a:lnTo>
                      <a:pt x="113300" y="19980"/>
                    </a:lnTo>
                    <a:lnTo>
                      <a:pt x="113300" y="19989"/>
                    </a:lnTo>
                    <a:lnTo>
                      <a:pt x="113327" y="19989"/>
                    </a:lnTo>
                    <a:lnTo>
                      <a:pt x="113327" y="20008"/>
                    </a:lnTo>
                    <a:lnTo>
                      <a:pt x="113346" y="20008"/>
                    </a:lnTo>
                    <a:lnTo>
                      <a:pt x="113346" y="20026"/>
                    </a:lnTo>
                    <a:lnTo>
                      <a:pt x="113355" y="20026"/>
                    </a:lnTo>
                    <a:lnTo>
                      <a:pt x="113355" y="20036"/>
                    </a:lnTo>
                    <a:lnTo>
                      <a:pt x="113374" y="20036"/>
                    </a:lnTo>
                    <a:lnTo>
                      <a:pt x="113374" y="20054"/>
                    </a:lnTo>
                    <a:lnTo>
                      <a:pt x="113392" y="20054"/>
                    </a:lnTo>
                    <a:lnTo>
                      <a:pt x="113392" y="20073"/>
                    </a:lnTo>
                    <a:lnTo>
                      <a:pt x="113420" y="20073"/>
                    </a:lnTo>
                    <a:lnTo>
                      <a:pt x="113420" y="20082"/>
                    </a:lnTo>
                    <a:lnTo>
                      <a:pt x="113439" y="20082"/>
                    </a:lnTo>
                    <a:lnTo>
                      <a:pt x="113439" y="20100"/>
                    </a:lnTo>
                    <a:lnTo>
                      <a:pt x="113448" y="20100"/>
                    </a:lnTo>
                    <a:lnTo>
                      <a:pt x="113448" y="20119"/>
                    </a:lnTo>
                    <a:lnTo>
                      <a:pt x="113466" y="20119"/>
                    </a:lnTo>
                    <a:lnTo>
                      <a:pt x="113466" y="20128"/>
                    </a:lnTo>
                    <a:lnTo>
                      <a:pt x="113485" y="20128"/>
                    </a:lnTo>
                    <a:lnTo>
                      <a:pt x="113485" y="20147"/>
                    </a:lnTo>
                    <a:lnTo>
                      <a:pt x="113513" y="20147"/>
                    </a:lnTo>
                    <a:lnTo>
                      <a:pt x="113513" y="20165"/>
                    </a:lnTo>
                    <a:lnTo>
                      <a:pt x="113531" y="20165"/>
                    </a:lnTo>
                    <a:lnTo>
                      <a:pt x="113531" y="20175"/>
                    </a:lnTo>
                    <a:lnTo>
                      <a:pt x="113540" y="20175"/>
                    </a:lnTo>
                    <a:lnTo>
                      <a:pt x="113540" y="20193"/>
                    </a:lnTo>
                    <a:lnTo>
                      <a:pt x="113559" y="20193"/>
                    </a:lnTo>
                    <a:lnTo>
                      <a:pt x="113559" y="20212"/>
                    </a:lnTo>
                    <a:lnTo>
                      <a:pt x="113578" y="20212"/>
                    </a:lnTo>
                    <a:lnTo>
                      <a:pt x="113578" y="20221"/>
                    </a:lnTo>
                    <a:lnTo>
                      <a:pt x="113587" y="20221"/>
                    </a:lnTo>
                    <a:lnTo>
                      <a:pt x="113587" y="20239"/>
                    </a:lnTo>
                    <a:lnTo>
                      <a:pt x="113605" y="20239"/>
                    </a:lnTo>
                    <a:lnTo>
                      <a:pt x="113605" y="20258"/>
                    </a:lnTo>
                    <a:lnTo>
                      <a:pt x="113624" y="20258"/>
                    </a:lnTo>
                    <a:lnTo>
                      <a:pt x="113624" y="20267"/>
                    </a:lnTo>
                    <a:lnTo>
                      <a:pt x="113633" y="20267"/>
                    </a:lnTo>
                    <a:lnTo>
                      <a:pt x="113633" y="20286"/>
                    </a:lnTo>
                    <a:lnTo>
                      <a:pt x="113652" y="20286"/>
                    </a:lnTo>
                    <a:lnTo>
                      <a:pt x="113652" y="20304"/>
                    </a:lnTo>
                    <a:lnTo>
                      <a:pt x="113670" y="20304"/>
                    </a:lnTo>
                    <a:lnTo>
                      <a:pt x="113670" y="20313"/>
                    </a:lnTo>
                    <a:lnTo>
                      <a:pt x="113679" y="20313"/>
                    </a:lnTo>
                    <a:lnTo>
                      <a:pt x="113679" y="20332"/>
                    </a:lnTo>
                    <a:lnTo>
                      <a:pt x="113698" y="20332"/>
                    </a:lnTo>
                    <a:lnTo>
                      <a:pt x="113698" y="20351"/>
                    </a:lnTo>
                    <a:lnTo>
                      <a:pt x="113716" y="20351"/>
                    </a:lnTo>
                    <a:lnTo>
                      <a:pt x="113716" y="20360"/>
                    </a:lnTo>
                    <a:lnTo>
                      <a:pt x="113726" y="20360"/>
                    </a:lnTo>
                    <a:lnTo>
                      <a:pt x="113726" y="20378"/>
                    </a:lnTo>
                    <a:lnTo>
                      <a:pt x="113744" y="20378"/>
                    </a:lnTo>
                    <a:lnTo>
                      <a:pt x="113744" y="20397"/>
                    </a:lnTo>
                    <a:lnTo>
                      <a:pt x="113763" y="20397"/>
                    </a:lnTo>
                    <a:lnTo>
                      <a:pt x="113763" y="20406"/>
                    </a:lnTo>
                    <a:lnTo>
                      <a:pt x="113772" y="20406"/>
                    </a:lnTo>
                    <a:lnTo>
                      <a:pt x="113772" y="20425"/>
                    </a:lnTo>
                    <a:lnTo>
                      <a:pt x="113791" y="20425"/>
                    </a:lnTo>
                    <a:lnTo>
                      <a:pt x="113791" y="20443"/>
                    </a:lnTo>
                    <a:lnTo>
                      <a:pt x="113809" y="20443"/>
                    </a:lnTo>
                    <a:lnTo>
                      <a:pt x="113809" y="20452"/>
                    </a:lnTo>
                    <a:lnTo>
                      <a:pt x="113818" y="20452"/>
                    </a:lnTo>
                    <a:lnTo>
                      <a:pt x="113818" y="20471"/>
                    </a:lnTo>
                    <a:lnTo>
                      <a:pt x="113837" y="20471"/>
                    </a:lnTo>
                    <a:lnTo>
                      <a:pt x="113837" y="20499"/>
                    </a:lnTo>
                    <a:lnTo>
                      <a:pt x="113855" y="20499"/>
                    </a:lnTo>
                    <a:lnTo>
                      <a:pt x="113855" y="20517"/>
                    </a:lnTo>
                    <a:lnTo>
                      <a:pt x="113865" y="20517"/>
                    </a:lnTo>
                    <a:lnTo>
                      <a:pt x="113865" y="20536"/>
                    </a:lnTo>
                    <a:lnTo>
                      <a:pt x="113883" y="20536"/>
                    </a:lnTo>
                    <a:lnTo>
                      <a:pt x="113883" y="20545"/>
                    </a:lnTo>
                    <a:lnTo>
                      <a:pt x="113902" y="20545"/>
                    </a:lnTo>
                    <a:lnTo>
                      <a:pt x="113902" y="20564"/>
                    </a:lnTo>
                    <a:lnTo>
                      <a:pt x="113911" y="20564"/>
                    </a:lnTo>
                    <a:lnTo>
                      <a:pt x="113911" y="20582"/>
                    </a:lnTo>
                    <a:lnTo>
                      <a:pt x="113930" y="20582"/>
                    </a:lnTo>
                    <a:lnTo>
                      <a:pt x="113930" y="20610"/>
                    </a:lnTo>
                    <a:lnTo>
                      <a:pt x="113948" y="20610"/>
                    </a:lnTo>
                    <a:lnTo>
                      <a:pt x="113948" y="20628"/>
                    </a:lnTo>
                    <a:lnTo>
                      <a:pt x="113957" y="20628"/>
                    </a:lnTo>
                    <a:lnTo>
                      <a:pt x="113957" y="20638"/>
                    </a:lnTo>
                    <a:lnTo>
                      <a:pt x="113976" y="20638"/>
                    </a:lnTo>
                    <a:lnTo>
                      <a:pt x="113976" y="20656"/>
                    </a:lnTo>
                    <a:lnTo>
                      <a:pt x="113994" y="20656"/>
                    </a:lnTo>
                    <a:lnTo>
                      <a:pt x="113994" y="20675"/>
                    </a:lnTo>
                    <a:lnTo>
                      <a:pt x="114004" y="20675"/>
                    </a:lnTo>
                    <a:lnTo>
                      <a:pt x="114004" y="20703"/>
                    </a:lnTo>
                    <a:lnTo>
                      <a:pt x="114022" y="20703"/>
                    </a:lnTo>
                    <a:lnTo>
                      <a:pt x="114022" y="20721"/>
                    </a:lnTo>
                    <a:lnTo>
                      <a:pt x="114041" y="20721"/>
                    </a:lnTo>
                    <a:lnTo>
                      <a:pt x="114041" y="20703"/>
                    </a:lnTo>
                    <a:lnTo>
                      <a:pt x="114022" y="20703"/>
                    </a:lnTo>
                    <a:lnTo>
                      <a:pt x="114022" y="20675"/>
                    </a:lnTo>
                    <a:lnTo>
                      <a:pt x="114004" y="20675"/>
                    </a:lnTo>
                    <a:lnTo>
                      <a:pt x="114004" y="20628"/>
                    </a:lnTo>
                    <a:lnTo>
                      <a:pt x="113994" y="20628"/>
                    </a:lnTo>
                    <a:lnTo>
                      <a:pt x="113994" y="20591"/>
                    </a:lnTo>
                    <a:lnTo>
                      <a:pt x="113976" y="20591"/>
                    </a:lnTo>
                    <a:lnTo>
                      <a:pt x="113976" y="20536"/>
                    </a:lnTo>
                    <a:lnTo>
                      <a:pt x="113957" y="20536"/>
                    </a:lnTo>
                    <a:lnTo>
                      <a:pt x="113957" y="20425"/>
                    </a:lnTo>
                    <a:lnTo>
                      <a:pt x="113948" y="20425"/>
                    </a:lnTo>
                    <a:lnTo>
                      <a:pt x="113948" y="20332"/>
                    </a:lnTo>
                    <a:lnTo>
                      <a:pt x="113930" y="20332"/>
                    </a:lnTo>
                    <a:lnTo>
                      <a:pt x="113930" y="20175"/>
                    </a:lnTo>
                    <a:lnTo>
                      <a:pt x="113948" y="20175"/>
                    </a:lnTo>
                    <a:lnTo>
                      <a:pt x="113948" y="20036"/>
                    </a:lnTo>
                    <a:lnTo>
                      <a:pt x="113957" y="20036"/>
                    </a:lnTo>
                    <a:lnTo>
                      <a:pt x="113957" y="19943"/>
                    </a:lnTo>
                    <a:lnTo>
                      <a:pt x="113976" y="19943"/>
                    </a:lnTo>
                    <a:lnTo>
                      <a:pt x="113976" y="19897"/>
                    </a:lnTo>
                    <a:lnTo>
                      <a:pt x="113994" y="19897"/>
                    </a:lnTo>
                    <a:lnTo>
                      <a:pt x="113994" y="19850"/>
                    </a:lnTo>
                    <a:lnTo>
                      <a:pt x="114004" y="19850"/>
                    </a:lnTo>
                    <a:lnTo>
                      <a:pt x="114004" y="19804"/>
                    </a:lnTo>
                    <a:lnTo>
                      <a:pt x="114022" y="19804"/>
                    </a:lnTo>
                    <a:lnTo>
                      <a:pt x="114022" y="19776"/>
                    </a:lnTo>
                    <a:lnTo>
                      <a:pt x="114041" y="19776"/>
                    </a:lnTo>
                    <a:lnTo>
                      <a:pt x="114041" y="19730"/>
                    </a:lnTo>
                    <a:lnTo>
                      <a:pt x="114050" y="19730"/>
                    </a:lnTo>
                    <a:lnTo>
                      <a:pt x="114050" y="19702"/>
                    </a:lnTo>
                    <a:lnTo>
                      <a:pt x="114068" y="19702"/>
                    </a:lnTo>
                    <a:lnTo>
                      <a:pt x="114068" y="19684"/>
                    </a:lnTo>
                    <a:lnTo>
                      <a:pt x="114087" y="19684"/>
                    </a:lnTo>
                    <a:lnTo>
                      <a:pt x="114087" y="19656"/>
                    </a:lnTo>
                    <a:lnTo>
                      <a:pt x="114096" y="19656"/>
                    </a:lnTo>
                    <a:lnTo>
                      <a:pt x="114096" y="19619"/>
                    </a:lnTo>
                    <a:lnTo>
                      <a:pt x="114115" y="19619"/>
                    </a:lnTo>
                    <a:lnTo>
                      <a:pt x="114115" y="19610"/>
                    </a:lnTo>
                    <a:lnTo>
                      <a:pt x="114133" y="19610"/>
                    </a:lnTo>
                    <a:lnTo>
                      <a:pt x="114133" y="19591"/>
                    </a:lnTo>
                    <a:lnTo>
                      <a:pt x="114143" y="19591"/>
                    </a:lnTo>
                    <a:lnTo>
                      <a:pt x="114143" y="19563"/>
                    </a:lnTo>
                    <a:lnTo>
                      <a:pt x="114161" y="19563"/>
                    </a:lnTo>
                    <a:lnTo>
                      <a:pt x="114161" y="19545"/>
                    </a:lnTo>
                    <a:lnTo>
                      <a:pt x="114180" y="19545"/>
                    </a:lnTo>
                    <a:lnTo>
                      <a:pt x="114180" y="19526"/>
                    </a:lnTo>
                    <a:lnTo>
                      <a:pt x="114189" y="19526"/>
                    </a:lnTo>
                    <a:lnTo>
                      <a:pt x="114189" y="19517"/>
                    </a:lnTo>
                    <a:lnTo>
                      <a:pt x="114207" y="19517"/>
                    </a:lnTo>
                    <a:lnTo>
                      <a:pt x="114207" y="19480"/>
                    </a:lnTo>
                    <a:lnTo>
                      <a:pt x="114226" y="19480"/>
                    </a:lnTo>
                    <a:lnTo>
                      <a:pt x="114226" y="19471"/>
                    </a:lnTo>
                    <a:lnTo>
                      <a:pt x="114235" y="19471"/>
                    </a:lnTo>
                    <a:lnTo>
                      <a:pt x="114235" y="19452"/>
                    </a:lnTo>
                    <a:lnTo>
                      <a:pt x="114254" y="19452"/>
                    </a:lnTo>
                    <a:lnTo>
                      <a:pt x="114254" y="19434"/>
                    </a:lnTo>
                    <a:lnTo>
                      <a:pt x="114272" y="19434"/>
                    </a:lnTo>
                    <a:lnTo>
                      <a:pt x="114272" y="19424"/>
                    </a:lnTo>
                    <a:lnTo>
                      <a:pt x="114281" y="19424"/>
                    </a:lnTo>
                    <a:lnTo>
                      <a:pt x="114281" y="19406"/>
                    </a:lnTo>
                    <a:lnTo>
                      <a:pt x="114300" y="19406"/>
                    </a:lnTo>
                    <a:lnTo>
                      <a:pt x="114300" y="19387"/>
                    </a:lnTo>
                    <a:lnTo>
                      <a:pt x="114328" y="19387"/>
                    </a:lnTo>
                    <a:lnTo>
                      <a:pt x="114328" y="19378"/>
                    </a:lnTo>
                    <a:lnTo>
                      <a:pt x="114346" y="19378"/>
                    </a:lnTo>
                    <a:lnTo>
                      <a:pt x="114346" y="19359"/>
                    </a:lnTo>
                    <a:lnTo>
                      <a:pt x="114365" y="19359"/>
                    </a:lnTo>
                    <a:lnTo>
                      <a:pt x="114365" y="19341"/>
                    </a:lnTo>
                    <a:lnTo>
                      <a:pt x="114374" y="19341"/>
                    </a:lnTo>
                    <a:lnTo>
                      <a:pt x="114374" y="19332"/>
                    </a:lnTo>
                    <a:lnTo>
                      <a:pt x="114393" y="19332"/>
                    </a:lnTo>
                    <a:lnTo>
                      <a:pt x="114393" y="19313"/>
                    </a:lnTo>
                    <a:lnTo>
                      <a:pt x="114420" y="19313"/>
                    </a:lnTo>
                    <a:lnTo>
                      <a:pt x="114420" y="19295"/>
                    </a:lnTo>
                    <a:lnTo>
                      <a:pt x="114439" y="19295"/>
                    </a:lnTo>
                    <a:lnTo>
                      <a:pt x="114439" y="19285"/>
                    </a:lnTo>
                    <a:lnTo>
                      <a:pt x="114467" y="19285"/>
                    </a:lnTo>
                    <a:lnTo>
                      <a:pt x="114467" y="19267"/>
                    </a:lnTo>
                    <a:lnTo>
                      <a:pt x="114485" y="19267"/>
                    </a:lnTo>
                    <a:lnTo>
                      <a:pt x="114485" y="19248"/>
                    </a:lnTo>
                    <a:lnTo>
                      <a:pt x="114513" y="19248"/>
                    </a:lnTo>
                    <a:lnTo>
                      <a:pt x="114513" y="19239"/>
                    </a:lnTo>
                    <a:lnTo>
                      <a:pt x="114550" y="19239"/>
                    </a:lnTo>
                    <a:lnTo>
                      <a:pt x="114550" y="19221"/>
                    </a:lnTo>
                    <a:lnTo>
                      <a:pt x="114578" y="19221"/>
                    </a:lnTo>
                    <a:lnTo>
                      <a:pt x="114578" y="19202"/>
                    </a:lnTo>
                    <a:lnTo>
                      <a:pt x="114606" y="19202"/>
                    </a:lnTo>
                    <a:lnTo>
                      <a:pt x="114606" y="19193"/>
                    </a:lnTo>
                    <a:lnTo>
                      <a:pt x="114643" y="19193"/>
                    </a:lnTo>
                    <a:lnTo>
                      <a:pt x="114643" y="19174"/>
                    </a:lnTo>
                    <a:lnTo>
                      <a:pt x="114689" y="19174"/>
                    </a:lnTo>
                    <a:lnTo>
                      <a:pt x="114689" y="19156"/>
                    </a:lnTo>
                    <a:lnTo>
                      <a:pt x="114735" y="19156"/>
                    </a:lnTo>
                    <a:lnTo>
                      <a:pt x="114735" y="19146"/>
                    </a:lnTo>
                    <a:lnTo>
                      <a:pt x="114782" y="19146"/>
                    </a:lnTo>
                    <a:lnTo>
                      <a:pt x="114782" y="19128"/>
                    </a:lnTo>
                    <a:lnTo>
                      <a:pt x="114837" y="19128"/>
                    </a:lnTo>
                    <a:lnTo>
                      <a:pt x="114837" y="19109"/>
                    </a:lnTo>
                    <a:lnTo>
                      <a:pt x="114921" y="19109"/>
                    </a:lnTo>
                    <a:lnTo>
                      <a:pt x="114921" y="19100"/>
                    </a:lnTo>
                    <a:lnTo>
                      <a:pt x="115300" y="19100"/>
                    </a:lnTo>
                    <a:lnTo>
                      <a:pt x="115300" y="19109"/>
                    </a:lnTo>
                    <a:lnTo>
                      <a:pt x="115384" y="19109"/>
                    </a:lnTo>
                    <a:lnTo>
                      <a:pt x="115384" y="19128"/>
                    </a:lnTo>
                    <a:lnTo>
                      <a:pt x="115439" y="19128"/>
                    </a:lnTo>
                    <a:lnTo>
                      <a:pt x="115439" y="19146"/>
                    </a:lnTo>
                    <a:lnTo>
                      <a:pt x="115486" y="19146"/>
                    </a:lnTo>
                    <a:lnTo>
                      <a:pt x="115486" y="19156"/>
                    </a:lnTo>
                    <a:lnTo>
                      <a:pt x="115532" y="19156"/>
                    </a:lnTo>
                    <a:lnTo>
                      <a:pt x="115532" y="19174"/>
                    </a:lnTo>
                    <a:lnTo>
                      <a:pt x="115578" y="19174"/>
                    </a:lnTo>
                    <a:lnTo>
                      <a:pt x="115578" y="19193"/>
                    </a:lnTo>
                    <a:lnTo>
                      <a:pt x="115615" y="19193"/>
                    </a:lnTo>
                    <a:lnTo>
                      <a:pt x="115615" y="19202"/>
                    </a:lnTo>
                    <a:lnTo>
                      <a:pt x="115643" y="19202"/>
                    </a:lnTo>
                    <a:lnTo>
                      <a:pt x="115643" y="19221"/>
                    </a:lnTo>
                    <a:lnTo>
                      <a:pt x="115689" y="19221"/>
                    </a:lnTo>
                    <a:lnTo>
                      <a:pt x="115689" y="19239"/>
                    </a:lnTo>
                    <a:lnTo>
                      <a:pt x="115708" y="19239"/>
                    </a:lnTo>
                    <a:lnTo>
                      <a:pt x="115708" y="19248"/>
                    </a:lnTo>
                    <a:lnTo>
                      <a:pt x="115736" y="19248"/>
                    </a:lnTo>
                    <a:lnTo>
                      <a:pt x="115736" y="19267"/>
                    </a:lnTo>
                    <a:lnTo>
                      <a:pt x="115763" y="19267"/>
                    </a:lnTo>
                    <a:lnTo>
                      <a:pt x="115763" y="19285"/>
                    </a:lnTo>
                    <a:lnTo>
                      <a:pt x="115782" y="19285"/>
                    </a:lnTo>
                    <a:lnTo>
                      <a:pt x="115782" y="19295"/>
                    </a:lnTo>
                    <a:lnTo>
                      <a:pt x="115810" y="19295"/>
                    </a:lnTo>
                    <a:lnTo>
                      <a:pt x="115810" y="19313"/>
                    </a:lnTo>
                    <a:lnTo>
                      <a:pt x="115828" y="19313"/>
                    </a:lnTo>
                    <a:lnTo>
                      <a:pt x="115828" y="19332"/>
                    </a:lnTo>
                    <a:lnTo>
                      <a:pt x="115847" y="19332"/>
                    </a:lnTo>
                    <a:lnTo>
                      <a:pt x="115847" y="19341"/>
                    </a:lnTo>
                    <a:lnTo>
                      <a:pt x="115875" y="19341"/>
                    </a:lnTo>
                    <a:lnTo>
                      <a:pt x="115875" y="19359"/>
                    </a:lnTo>
                    <a:lnTo>
                      <a:pt x="115893" y="19359"/>
                    </a:lnTo>
                    <a:lnTo>
                      <a:pt x="115893" y="19378"/>
                    </a:lnTo>
                    <a:lnTo>
                      <a:pt x="115902" y="19378"/>
                    </a:lnTo>
                    <a:lnTo>
                      <a:pt x="115902" y="19387"/>
                    </a:lnTo>
                    <a:lnTo>
                      <a:pt x="115921" y="19387"/>
                    </a:lnTo>
                    <a:lnTo>
                      <a:pt x="115921" y="19406"/>
                    </a:lnTo>
                    <a:lnTo>
                      <a:pt x="115939" y="19406"/>
                    </a:lnTo>
                    <a:lnTo>
                      <a:pt x="115939" y="19424"/>
                    </a:lnTo>
                    <a:lnTo>
                      <a:pt x="115949" y="19424"/>
                    </a:lnTo>
                    <a:lnTo>
                      <a:pt x="115949" y="19434"/>
                    </a:lnTo>
                    <a:lnTo>
                      <a:pt x="115967" y="19434"/>
                    </a:lnTo>
                    <a:lnTo>
                      <a:pt x="115967" y="19452"/>
                    </a:lnTo>
                    <a:lnTo>
                      <a:pt x="115986" y="19452"/>
                    </a:lnTo>
                    <a:lnTo>
                      <a:pt x="115986" y="19471"/>
                    </a:lnTo>
                    <a:lnTo>
                      <a:pt x="115995" y="19471"/>
                    </a:lnTo>
                    <a:lnTo>
                      <a:pt x="115995" y="19480"/>
                    </a:lnTo>
                    <a:lnTo>
                      <a:pt x="116014" y="19480"/>
                    </a:lnTo>
                    <a:lnTo>
                      <a:pt x="116014" y="19498"/>
                    </a:lnTo>
                    <a:lnTo>
                      <a:pt x="116032" y="19498"/>
                    </a:lnTo>
                    <a:lnTo>
                      <a:pt x="116032" y="19517"/>
                    </a:lnTo>
                    <a:lnTo>
                      <a:pt x="116041" y="19517"/>
                    </a:lnTo>
                    <a:lnTo>
                      <a:pt x="116041" y="19545"/>
                    </a:lnTo>
                    <a:lnTo>
                      <a:pt x="116060" y="19545"/>
                    </a:lnTo>
                    <a:lnTo>
                      <a:pt x="116060" y="19563"/>
                    </a:lnTo>
                    <a:lnTo>
                      <a:pt x="116078" y="19563"/>
                    </a:lnTo>
                    <a:lnTo>
                      <a:pt x="116078" y="19572"/>
                    </a:lnTo>
                    <a:lnTo>
                      <a:pt x="116088" y="19572"/>
                    </a:lnTo>
                    <a:lnTo>
                      <a:pt x="116088" y="19591"/>
                    </a:lnTo>
                    <a:lnTo>
                      <a:pt x="116106" y="19591"/>
                    </a:lnTo>
                    <a:lnTo>
                      <a:pt x="116106" y="19619"/>
                    </a:lnTo>
                    <a:lnTo>
                      <a:pt x="116125" y="19619"/>
                    </a:lnTo>
                    <a:lnTo>
                      <a:pt x="116125" y="19637"/>
                    </a:lnTo>
                    <a:lnTo>
                      <a:pt x="116153" y="19637"/>
                    </a:lnTo>
                    <a:lnTo>
                      <a:pt x="116153" y="19619"/>
                    </a:lnTo>
                    <a:lnTo>
                      <a:pt x="116171" y="19619"/>
                    </a:lnTo>
                    <a:lnTo>
                      <a:pt x="116171" y="19610"/>
                    </a:lnTo>
                    <a:lnTo>
                      <a:pt x="116180" y="19610"/>
                    </a:lnTo>
                    <a:lnTo>
                      <a:pt x="116180" y="19591"/>
                    </a:lnTo>
                    <a:lnTo>
                      <a:pt x="116217" y="19591"/>
                    </a:lnTo>
                    <a:lnTo>
                      <a:pt x="116217" y="19572"/>
                    </a:lnTo>
                    <a:lnTo>
                      <a:pt x="116227" y="19572"/>
                    </a:lnTo>
                    <a:lnTo>
                      <a:pt x="116227" y="19563"/>
                    </a:lnTo>
                    <a:lnTo>
                      <a:pt x="116264" y="19563"/>
                    </a:lnTo>
                    <a:lnTo>
                      <a:pt x="116264" y="19545"/>
                    </a:lnTo>
                    <a:lnTo>
                      <a:pt x="116273" y="19545"/>
                    </a:lnTo>
                    <a:lnTo>
                      <a:pt x="116273" y="19526"/>
                    </a:lnTo>
                    <a:lnTo>
                      <a:pt x="116310" y="19526"/>
                    </a:lnTo>
                    <a:lnTo>
                      <a:pt x="116310" y="19517"/>
                    </a:lnTo>
                    <a:lnTo>
                      <a:pt x="116319" y="19517"/>
                    </a:lnTo>
                    <a:lnTo>
                      <a:pt x="116319" y="19498"/>
                    </a:lnTo>
                    <a:lnTo>
                      <a:pt x="116356" y="19498"/>
                    </a:lnTo>
                    <a:lnTo>
                      <a:pt x="116356" y="19480"/>
                    </a:lnTo>
                    <a:lnTo>
                      <a:pt x="116366" y="19480"/>
                    </a:lnTo>
                    <a:lnTo>
                      <a:pt x="116366" y="19471"/>
                    </a:lnTo>
                    <a:lnTo>
                      <a:pt x="116403" y="19471"/>
                    </a:lnTo>
                    <a:lnTo>
                      <a:pt x="116403" y="19452"/>
                    </a:lnTo>
                    <a:lnTo>
                      <a:pt x="116412" y="19452"/>
                    </a:lnTo>
                    <a:lnTo>
                      <a:pt x="116412" y="19434"/>
                    </a:lnTo>
                    <a:lnTo>
                      <a:pt x="116449" y="19434"/>
                    </a:lnTo>
                    <a:lnTo>
                      <a:pt x="116449" y="19424"/>
                    </a:lnTo>
                    <a:lnTo>
                      <a:pt x="116477" y="19424"/>
                    </a:lnTo>
                    <a:lnTo>
                      <a:pt x="116477" y="19406"/>
                    </a:lnTo>
                    <a:lnTo>
                      <a:pt x="116523" y="19406"/>
                    </a:lnTo>
                    <a:lnTo>
                      <a:pt x="116523" y="19387"/>
                    </a:lnTo>
                    <a:lnTo>
                      <a:pt x="116551" y="19387"/>
                    </a:lnTo>
                    <a:lnTo>
                      <a:pt x="116551" y="19378"/>
                    </a:lnTo>
                    <a:lnTo>
                      <a:pt x="116588" y="19378"/>
                    </a:lnTo>
                    <a:lnTo>
                      <a:pt x="116588" y="19359"/>
                    </a:lnTo>
                    <a:lnTo>
                      <a:pt x="116616" y="19359"/>
                    </a:lnTo>
                    <a:lnTo>
                      <a:pt x="116616" y="19341"/>
                    </a:lnTo>
                    <a:lnTo>
                      <a:pt x="116643" y="19341"/>
                    </a:lnTo>
                    <a:lnTo>
                      <a:pt x="116643" y="19332"/>
                    </a:lnTo>
                    <a:lnTo>
                      <a:pt x="116690" y="19332"/>
                    </a:lnTo>
                    <a:lnTo>
                      <a:pt x="116690" y="19313"/>
                    </a:lnTo>
                    <a:lnTo>
                      <a:pt x="116727" y="19313"/>
                    </a:lnTo>
                    <a:lnTo>
                      <a:pt x="116727" y="19295"/>
                    </a:lnTo>
                    <a:lnTo>
                      <a:pt x="116755" y="19295"/>
                    </a:lnTo>
                    <a:lnTo>
                      <a:pt x="116755" y="19285"/>
                    </a:lnTo>
                    <a:lnTo>
                      <a:pt x="116801" y="19285"/>
                    </a:lnTo>
                    <a:lnTo>
                      <a:pt x="116801" y="19267"/>
                    </a:lnTo>
                    <a:lnTo>
                      <a:pt x="116875" y="19267"/>
                    </a:lnTo>
                    <a:lnTo>
                      <a:pt x="116875" y="19248"/>
                    </a:lnTo>
                    <a:lnTo>
                      <a:pt x="116940" y="19248"/>
                    </a:lnTo>
                    <a:lnTo>
                      <a:pt x="116940" y="19239"/>
                    </a:lnTo>
                    <a:lnTo>
                      <a:pt x="117005" y="19239"/>
                    </a:lnTo>
                    <a:lnTo>
                      <a:pt x="117005" y="19221"/>
                    </a:lnTo>
                    <a:lnTo>
                      <a:pt x="117060" y="19221"/>
                    </a:lnTo>
                    <a:lnTo>
                      <a:pt x="117060" y="19202"/>
                    </a:lnTo>
                    <a:lnTo>
                      <a:pt x="117171" y="19202"/>
                    </a:lnTo>
                    <a:lnTo>
                      <a:pt x="117171" y="19193"/>
                    </a:lnTo>
                    <a:lnTo>
                      <a:pt x="117607" y="19193"/>
                    </a:lnTo>
                    <a:lnTo>
                      <a:pt x="117607" y="19202"/>
                    </a:lnTo>
                    <a:lnTo>
                      <a:pt x="117709" y="19202"/>
                    </a:lnTo>
                    <a:lnTo>
                      <a:pt x="117709" y="19221"/>
                    </a:lnTo>
                    <a:lnTo>
                      <a:pt x="117820" y="19221"/>
                    </a:lnTo>
                    <a:lnTo>
                      <a:pt x="117820" y="19239"/>
                    </a:lnTo>
                    <a:lnTo>
                      <a:pt x="117885" y="19239"/>
                    </a:lnTo>
                    <a:lnTo>
                      <a:pt x="117885" y="19248"/>
                    </a:lnTo>
                    <a:lnTo>
                      <a:pt x="117931" y="19248"/>
                    </a:lnTo>
                    <a:lnTo>
                      <a:pt x="117931" y="19267"/>
                    </a:lnTo>
                    <a:lnTo>
                      <a:pt x="117977" y="19267"/>
                    </a:lnTo>
                    <a:lnTo>
                      <a:pt x="117977" y="19285"/>
                    </a:lnTo>
                    <a:lnTo>
                      <a:pt x="118024" y="19285"/>
                    </a:lnTo>
                    <a:lnTo>
                      <a:pt x="118024" y="19295"/>
                    </a:lnTo>
                    <a:lnTo>
                      <a:pt x="118070" y="19295"/>
                    </a:lnTo>
                    <a:lnTo>
                      <a:pt x="118070" y="19313"/>
                    </a:lnTo>
                    <a:lnTo>
                      <a:pt x="118116" y="19313"/>
                    </a:lnTo>
                    <a:lnTo>
                      <a:pt x="118116" y="19332"/>
                    </a:lnTo>
                    <a:lnTo>
                      <a:pt x="118162" y="19332"/>
                    </a:lnTo>
                    <a:lnTo>
                      <a:pt x="118162" y="19341"/>
                    </a:lnTo>
                    <a:lnTo>
                      <a:pt x="118209" y="19341"/>
                    </a:lnTo>
                    <a:lnTo>
                      <a:pt x="118209" y="19359"/>
                    </a:lnTo>
                    <a:lnTo>
                      <a:pt x="118237" y="19359"/>
                    </a:lnTo>
                    <a:lnTo>
                      <a:pt x="118237" y="19378"/>
                    </a:lnTo>
                    <a:lnTo>
                      <a:pt x="118255" y="19378"/>
                    </a:lnTo>
                    <a:lnTo>
                      <a:pt x="118255" y="19387"/>
                    </a:lnTo>
                    <a:lnTo>
                      <a:pt x="118283" y="19387"/>
                    </a:lnTo>
                    <a:lnTo>
                      <a:pt x="118283" y="19406"/>
                    </a:lnTo>
                    <a:lnTo>
                      <a:pt x="118311" y="19406"/>
                    </a:lnTo>
                    <a:lnTo>
                      <a:pt x="118311" y="19424"/>
                    </a:lnTo>
                    <a:lnTo>
                      <a:pt x="118348" y="19424"/>
                    </a:lnTo>
                    <a:lnTo>
                      <a:pt x="118348" y="19434"/>
                    </a:lnTo>
                    <a:lnTo>
                      <a:pt x="118376" y="19434"/>
                    </a:lnTo>
                    <a:lnTo>
                      <a:pt x="118376" y="19452"/>
                    </a:lnTo>
                    <a:lnTo>
                      <a:pt x="118394" y="19452"/>
                    </a:lnTo>
                    <a:lnTo>
                      <a:pt x="118394" y="19471"/>
                    </a:lnTo>
                    <a:lnTo>
                      <a:pt x="118422" y="19471"/>
                    </a:lnTo>
                    <a:lnTo>
                      <a:pt x="118422" y="19480"/>
                    </a:lnTo>
                    <a:lnTo>
                      <a:pt x="118450" y="19480"/>
                    </a:lnTo>
                    <a:lnTo>
                      <a:pt x="118450" y="19498"/>
                    </a:lnTo>
                    <a:lnTo>
                      <a:pt x="118487" y="19498"/>
                    </a:lnTo>
                    <a:lnTo>
                      <a:pt x="118487" y="19517"/>
                    </a:lnTo>
                    <a:lnTo>
                      <a:pt x="118496" y="19517"/>
                    </a:lnTo>
                    <a:lnTo>
                      <a:pt x="118496" y="19526"/>
                    </a:lnTo>
                    <a:lnTo>
                      <a:pt x="118533" y="19526"/>
                    </a:lnTo>
                    <a:lnTo>
                      <a:pt x="118533" y="19545"/>
                    </a:lnTo>
                    <a:lnTo>
                      <a:pt x="118542" y="19545"/>
                    </a:lnTo>
                    <a:lnTo>
                      <a:pt x="118542" y="19563"/>
                    </a:lnTo>
                    <a:lnTo>
                      <a:pt x="118561" y="19563"/>
                    </a:lnTo>
                    <a:lnTo>
                      <a:pt x="118561" y="19572"/>
                    </a:lnTo>
                    <a:lnTo>
                      <a:pt x="118589" y="19572"/>
                    </a:lnTo>
                    <a:lnTo>
                      <a:pt x="118589" y="19591"/>
                    </a:lnTo>
                    <a:lnTo>
                      <a:pt x="118607" y="19591"/>
                    </a:lnTo>
                    <a:lnTo>
                      <a:pt x="118607" y="19610"/>
                    </a:lnTo>
                    <a:lnTo>
                      <a:pt x="118626" y="19610"/>
                    </a:lnTo>
                    <a:lnTo>
                      <a:pt x="118626" y="19619"/>
                    </a:lnTo>
                    <a:lnTo>
                      <a:pt x="118635" y="19619"/>
                    </a:lnTo>
                    <a:lnTo>
                      <a:pt x="118635" y="19637"/>
                    </a:lnTo>
                    <a:lnTo>
                      <a:pt x="118672" y="19637"/>
                    </a:lnTo>
                    <a:lnTo>
                      <a:pt x="118672" y="19656"/>
                    </a:lnTo>
                    <a:lnTo>
                      <a:pt x="118681" y="19656"/>
                    </a:lnTo>
                    <a:lnTo>
                      <a:pt x="118681" y="19665"/>
                    </a:lnTo>
                    <a:lnTo>
                      <a:pt x="118700" y="19665"/>
                    </a:lnTo>
                    <a:lnTo>
                      <a:pt x="118700" y="19684"/>
                    </a:lnTo>
                    <a:lnTo>
                      <a:pt x="118718" y="19684"/>
                    </a:lnTo>
                    <a:lnTo>
                      <a:pt x="118718" y="19702"/>
                    </a:lnTo>
                    <a:lnTo>
                      <a:pt x="118728" y="19702"/>
                    </a:lnTo>
                    <a:lnTo>
                      <a:pt x="118728" y="19711"/>
                    </a:lnTo>
                    <a:lnTo>
                      <a:pt x="118746" y="19711"/>
                    </a:lnTo>
                    <a:lnTo>
                      <a:pt x="118746" y="19702"/>
                    </a:lnTo>
                    <a:lnTo>
                      <a:pt x="118728" y="19702"/>
                    </a:lnTo>
                    <a:lnTo>
                      <a:pt x="118728" y="19665"/>
                    </a:lnTo>
                    <a:lnTo>
                      <a:pt x="118718" y="19665"/>
                    </a:lnTo>
                    <a:lnTo>
                      <a:pt x="118718" y="19637"/>
                    </a:lnTo>
                    <a:lnTo>
                      <a:pt x="118700" y="19637"/>
                    </a:lnTo>
                    <a:lnTo>
                      <a:pt x="118700" y="19610"/>
                    </a:lnTo>
                    <a:lnTo>
                      <a:pt x="118681" y="19610"/>
                    </a:lnTo>
                    <a:lnTo>
                      <a:pt x="118681" y="19572"/>
                    </a:lnTo>
                    <a:lnTo>
                      <a:pt x="118672" y="19572"/>
                    </a:lnTo>
                    <a:lnTo>
                      <a:pt x="118672" y="19526"/>
                    </a:lnTo>
                    <a:lnTo>
                      <a:pt x="118653" y="19526"/>
                    </a:lnTo>
                    <a:lnTo>
                      <a:pt x="118653" y="19480"/>
                    </a:lnTo>
                    <a:lnTo>
                      <a:pt x="118635" y="19480"/>
                    </a:lnTo>
                    <a:lnTo>
                      <a:pt x="118635" y="19434"/>
                    </a:lnTo>
                    <a:lnTo>
                      <a:pt x="118626" y="19434"/>
                    </a:lnTo>
                    <a:lnTo>
                      <a:pt x="118626" y="19387"/>
                    </a:lnTo>
                    <a:lnTo>
                      <a:pt x="118607" y="19387"/>
                    </a:lnTo>
                    <a:lnTo>
                      <a:pt x="118607" y="19341"/>
                    </a:lnTo>
                    <a:lnTo>
                      <a:pt x="118589" y="19341"/>
                    </a:lnTo>
                    <a:lnTo>
                      <a:pt x="118589" y="19267"/>
                    </a:lnTo>
                    <a:lnTo>
                      <a:pt x="118579" y="19267"/>
                    </a:lnTo>
                    <a:lnTo>
                      <a:pt x="118579" y="19156"/>
                    </a:lnTo>
                    <a:lnTo>
                      <a:pt x="118561" y="19156"/>
                    </a:lnTo>
                    <a:lnTo>
                      <a:pt x="118561" y="18739"/>
                    </a:lnTo>
                    <a:lnTo>
                      <a:pt x="118579" y="18739"/>
                    </a:lnTo>
                    <a:lnTo>
                      <a:pt x="118579" y="18637"/>
                    </a:lnTo>
                    <a:lnTo>
                      <a:pt x="118589" y="18637"/>
                    </a:lnTo>
                    <a:lnTo>
                      <a:pt x="118589" y="18572"/>
                    </a:lnTo>
                    <a:lnTo>
                      <a:pt x="118607" y="18572"/>
                    </a:lnTo>
                    <a:lnTo>
                      <a:pt x="118607" y="18507"/>
                    </a:lnTo>
                    <a:lnTo>
                      <a:pt x="118626" y="18507"/>
                    </a:lnTo>
                    <a:lnTo>
                      <a:pt x="118626" y="18461"/>
                    </a:lnTo>
                    <a:lnTo>
                      <a:pt x="118635" y="18461"/>
                    </a:lnTo>
                    <a:lnTo>
                      <a:pt x="118635" y="18415"/>
                    </a:lnTo>
                    <a:lnTo>
                      <a:pt x="118653" y="18415"/>
                    </a:lnTo>
                    <a:lnTo>
                      <a:pt x="118653" y="18368"/>
                    </a:lnTo>
                    <a:lnTo>
                      <a:pt x="118672" y="18368"/>
                    </a:lnTo>
                    <a:lnTo>
                      <a:pt x="118672" y="18322"/>
                    </a:lnTo>
                    <a:lnTo>
                      <a:pt x="118681" y="18322"/>
                    </a:lnTo>
                    <a:lnTo>
                      <a:pt x="118681" y="18294"/>
                    </a:lnTo>
                    <a:lnTo>
                      <a:pt x="118700" y="18294"/>
                    </a:lnTo>
                    <a:lnTo>
                      <a:pt x="118700" y="18266"/>
                    </a:lnTo>
                    <a:lnTo>
                      <a:pt x="118718" y="18266"/>
                    </a:lnTo>
                    <a:lnTo>
                      <a:pt x="118718" y="18229"/>
                    </a:lnTo>
                    <a:lnTo>
                      <a:pt x="118728" y="18229"/>
                    </a:lnTo>
                    <a:lnTo>
                      <a:pt x="118728" y="18202"/>
                    </a:lnTo>
                    <a:lnTo>
                      <a:pt x="118746" y="18202"/>
                    </a:lnTo>
                    <a:lnTo>
                      <a:pt x="118746" y="18174"/>
                    </a:lnTo>
                    <a:lnTo>
                      <a:pt x="118765" y="18174"/>
                    </a:lnTo>
                    <a:lnTo>
                      <a:pt x="118765" y="18137"/>
                    </a:lnTo>
                    <a:lnTo>
                      <a:pt x="118774" y="18137"/>
                    </a:lnTo>
                    <a:lnTo>
                      <a:pt x="118774" y="18109"/>
                    </a:lnTo>
                    <a:lnTo>
                      <a:pt x="118792" y="18109"/>
                    </a:lnTo>
                    <a:lnTo>
                      <a:pt x="118792" y="18090"/>
                    </a:lnTo>
                    <a:lnTo>
                      <a:pt x="118811" y="18090"/>
                    </a:lnTo>
                    <a:lnTo>
                      <a:pt x="118811" y="18063"/>
                    </a:lnTo>
                    <a:lnTo>
                      <a:pt x="118820" y="18063"/>
                    </a:lnTo>
                    <a:lnTo>
                      <a:pt x="118820" y="18044"/>
                    </a:lnTo>
                    <a:lnTo>
                      <a:pt x="118839" y="18044"/>
                    </a:lnTo>
                    <a:lnTo>
                      <a:pt x="118839" y="18016"/>
                    </a:lnTo>
                    <a:lnTo>
                      <a:pt x="118857" y="18016"/>
                    </a:lnTo>
                    <a:lnTo>
                      <a:pt x="118857" y="17998"/>
                    </a:lnTo>
                    <a:lnTo>
                      <a:pt x="118866" y="17998"/>
                    </a:lnTo>
                    <a:lnTo>
                      <a:pt x="118866" y="17970"/>
                    </a:lnTo>
                    <a:lnTo>
                      <a:pt x="118885" y="17970"/>
                    </a:lnTo>
                    <a:lnTo>
                      <a:pt x="118885" y="17952"/>
                    </a:lnTo>
                    <a:lnTo>
                      <a:pt x="118903" y="17952"/>
                    </a:lnTo>
                    <a:lnTo>
                      <a:pt x="118903" y="17942"/>
                    </a:lnTo>
                    <a:lnTo>
                      <a:pt x="118913" y="17942"/>
                    </a:lnTo>
                    <a:lnTo>
                      <a:pt x="118913" y="17924"/>
                    </a:lnTo>
                    <a:lnTo>
                      <a:pt x="118931" y="17924"/>
                    </a:lnTo>
                    <a:lnTo>
                      <a:pt x="118931" y="17896"/>
                    </a:lnTo>
                    <a:lnTo>
                      <a:pt x="118950" y="17896"/>
                    </a:lnTo>
                    <a:lnTo>
                      <a:pt x="118950" y="17877"/>
                    </a:lnTo>
                    <a:lnTo>
                      <a:pt x="118959" y="17877"/>
                    </a:lnTo>
                    <a:lnTo>
                      <a:pt x="118959" y="17859"/>
                    </a:lnTo>
                    <a:lnTo>
                      <a:pt x="118978" y="17859"/>
                    </a:lnTo>
                    <a:lnTo>
                      <a:pt x="118978" y="17850"/>
                    </a:lnTo>
                    <a:lnTo>
                      <a:pt x="118996" y="17850"/>
                    </a:lnTo>
                    <a:lnTo>
                      <a:pt x="118996" y="17831"/>
                    </a:lnTo>
                    <a:lnTo>
                      <a:pt x="119005" y="17831"/>
                    </a:lnTo>
                    <a:lnTo>
                      <a:pt x="119005" y="17813"/>
                    </a:lnTo>
                    <a:lnTo>
                      <a:pt x="119024" y="17813"/>
                    </a:lnTo>
                    <a:lnTo>
                      <a:pt x="119024" y="17803"/>
                    </a:lnTo>
                    <a:lnTo>
                      <a:pt x="119042" y="17803"/>
                    </a:lnTo>
                    <a:lnTo>
                      <a:pt x="119042" y="17785"/>
                    </a:lnTo>
                    <a:lnTo>
                      <a:pt x="119052" y="17785"/>
                    </a:lnTo>
                    <a:lnTo>
                      <a:pt x="119052" y="17766"/>
                    </a:lnTo>
                    <a:lnTo>
                      <a:pt x="119070" y="17766"/>
                    </a:lnTo>
                    <a:lnTo>
                      <a:pt x="119070" y="17757"/>
                    </a:lnTo>
                    <a:lnTo>
                      <a:pt x="119089" y="17757"/>
                    </a:lnTo>
                    <a:lnTo>
                      <a:pt x="119089" y="17739"/>
                    </a:lnTo>
                    <a:lnTo>
                      <a:pt x="119117" y="17739"/>
                    </a:lnTo>
                    <a:lnTo>
                      <a:pt x="119117" y="17720"/>
                    </a:lnTo>
                    <a:lnTo>
                      <a:pt x="119135" y="17720"/>
                    </a:lnTo>
                    <a:lnTo>
                      <a:pt x="119135" y="17711"/>
                    </a:lnTo>
                    <a:lnTo>
                      <a:pt x="119144" y="17711"/>
                    </a:lnTo>
                    <a:lnTo>
                      <a:pt x="119144" y="17692"/>
                    </a:lnTo>
                    <a:lnTo>
                      <a:pt x="119163" y="17692"/>
                    </a:lnTo>
                    <a:lnTo>
                      <a:pt x="119163" y="17674"/>
                    </a:lnTo>
                    <a:lnTo>
                      <a:pt x="119181" y="17674"/>
                    </a:lnTo>
                    <a:lnTo>
                      <a:pt x="119181" y="17664"/>
                    </a:lnTo>
                    <a:lnTo>
                      <a:pt x="119209" y="17664"/>
                    </a:lnTo>
                    <a:lnTo>
                      <a:pt x="119209" y="17646"/>
                    </a:lnTo>
                    <a:lnTo>
                      <a:pt x="119228" y="17646"/>
                    </a:lnTo>
                    <a:lnTo>
                      <a:pt x="119228" y="17627"/>
                    </a:lnTo>
                    <a:lnTo>
                      <a:pt x="119237" y="17627"/>
                    </a:lnTo>
                    <a:lnTo>
                      <a:pt x="119237" y="17618"/>
                    </a:lnTo>
                    <a:lnTo>
                      <a:pt x="119274" y="17618"/>
                    </a:lnTo>
                    <a:lnTo>
                      <a:pt x="119274" y="17600"/>
                    </a:lnTo>
                    <a:lnTo>
                      <a:pt x="119302" y="17600"/>
                    </a:lnTo>
                    <a:lnTo>
                      <a:pt x="119302" y="17581"/>
                    </a:lnTo>
                    <a:lnTo>
                      <a:pt x="119320" y="17581"/>
                    </a:lnTo>
                    <a:lnTo>
                      <a:pt x="119320" y="17572"/>
                    </a:lnTo>
                    <a:lnTo>
                      <a:pt x="119348" y="17572"/>
                    </a:lnTo>
                    <a:lnTo>
                      <a:pt x="119348" y="17553"/>
                    </a:lnTo>
                    <a:lnTo>
                      <a:pt x="119376" y="17553"/>
                    </a:lnTo>
                    <a:lnTo>
                      <a:pt x="119376" y="17535"/>
                    </a:lnTo>
                    <a:lnTo>
                      <a:pt x="119394" y="17535"/>
                    </a:lnTo>
                    <a:lnTo>
                      <a:pt x="119394" y="17525"/>
                    </a:lnTo>
                    <a:lnTo>
                      <a:pt x="119422" y="17525"/>
                    </a:lnTo>
                    <a:lnTo>
                      <a:pt x="119422" y="17507"/>
                    </a:lnTo>
                    <a:lnTo>
                      <a:pt x="119459" y="17507"/>
                    </a:lnTo>
                    <a:lnTo>
                      <a:pt x="119459" y="17488"/>
                    </a:lnTo>
                    <a:lnTo>
                      <a:pt x="119506" y="17488"/>
                    </a:lnTo>
                    <a:lnTo>
                      <a:pt x="119506" y="17479"/>
                    </a:lnTo>
                    <a:lnTo>
                      <a:pt x="119533" y="17479"/>
                    </a:lnTo>
                    <a:lnTo>
                      <a:pt x="119533" y="17461"/>
                    </a:lnTo>
                    <a:lnTo>
                      <a:pt x="119580" y="17461"/>
                    </a:lnTo>
                    <a:lnTo>
                      <a:pt x="119580" y="17442"/>
                    </a:lnTo>
                    <a:lnTo>
                      <a:pt x="119607" y="17442"/>
                    </a:lnTo>
                    <a:lnTo>
                      <a:pt x="119607" y="17433"/>
                    </a:lnTo>
                    <a:lnTo>
                      <a:pt x="119654" y="17433"/>
                    </a:lnTo>
                    <a:lnTo>
                      <a:pt x="119654" y="17414"/>
                    </a:lnTo>
                    <a:lnTo>
                      <a:pt x="119691" y="17414"/>
                    </a:lnTo>
                    <a:lnTo>
                      <a:pt x="119691" y="17396"/>
                    </a:lnTo>
                    <a:lnTo>
                      <a:pt x="119737" y="17396"/>
                    </a:lnTo>
                    <a:lnTo>
                      <a:pt x="119737" y="17387"/>
                    </a:lnTo>
                    <a:lnTo>
                      <a:pt x="119811" y="17387"/>
                    </a:lnTo>
                    <a:lnTo>
                      <a:pt x="119811" y="17368"/>
                    </a:lnTo>
                    <a:lnTo>
                      <a:pt x="119876" y="17368"/>
                    </a:lnTo>
                    <a:lnTo>
                      <a:pt x="119876" y="17349"/>
                    </a:lnTo>
                    <a:lnTo>
                      <a:pt x="119950" y="17349"/>
                    </a:lnTo>
                    <a:lnTo>
                      <a:pt x="119950" y="17340"/>
                    </a:lnTo>
                    <a:lnTo>
                      <a:pt x="120089" y="17340"/>
                    </a:lnTo>
                    <a:lnTo>
                      <a:pt x="120089" y="17322"/>
                    </a:lnTo>
                    <a:lnTo>
                      <a:pt x="120386" y="17322"/>
                    </a:lnTo>
                    <a:lnTo>
                      <a:pt x="120386" y="17340"/>
                    </a:lnTo>
                    <a:lnTo>
                      <a:pt x="120487" y="17340"/>
                    </a:lnTo>
                    <a:lnTo>
                      <a:pt x="120487" y="17349"/>
                    </a:lnTo>
                    <a:lnTo>
                      <a:pt x="120580" y="17349"/>
                    </a:lnTo>
                    <a:lnTo>
                      <a:pt x="120580" y="17368"/>
                    </a:lnTo>
                    <a:lnTo>
                      <a:pt x="120645" y="17368"/>
                    </a:lnTo>
                    <a:lnTo>
                      <a:pt x="120645" y="17387"/>
                    </a:lnTo>
                    <a:lnTo>
                      <a:pt x="120691" y="17387"/>
                    </a:lnTo>
                    <a:lnTo>
                      <a:pt x="120691" y="17396"/>
                    </a:lnTo>
                    <a:lnTo>
                      <a:pt x="120737" y="17396"/>
                    </a:lnTo>
                    <a:lnTo>
                      <a:pt x="120737" y="17414"/>
                    </a:lnTo>
                    <a:lnTo>
                      <a:pt x="120784" y="17414"/>
                    </a:lnTo>
                    <a:lnTo>
                      <a:pt x="120784" y="17433"/>
                    </a:lnTo>
                    <a:lnTo>
                      <a:pt x="120830" y="17433"/>
                    </a:lnTo>
                    <a:lnTo>
                      <a:pt x="120830" y="17442"/>
                    </a:lnTo>
                    <a:lnTo>
                      <a:pt x="120895" y="17442"/>
                    </a:lnTo>
                    <a:lnTo>
                      <a:pt x="120895" y="17461"/>
                    </a:lnTo>
                    <a:lnTo>
                      <a:pt x="120904" y="17461"/>
                    </a:lnTo>
                    <a:lnTo>
                      <a:pt x="120904" y="17479"/>
                    </a:lnTo>
                    <a:lnTo>
                      <a:pt x="120941" y="17479"/>
                    </a:lnTo>
                    <a:lnTo>
                      <a:pt x="120941" y="17488"/>
                    </a:lnTo>
                    <a:lnTo>
                      <a:pt x="120969" y="17488"/>
                    </a:lnTo>
                    <a:lnTo>
                      <a:pt x="120969" y="17507"/>
                    </a:lnTo>
                    <a:lnTo>
                      <a:pt x="120997" y="17507"/>
                    </a:lnTo>
                    <a:lnTo>
                      <a:pt x="120997" y="17525"/>
                    </a:lnTo>
                    <a:lnTo>
                      <a:pt x="121034" y="17525"/>
                    </a:lnTo>
                    <a:lnTo>
                      <a:pt x="121034" y="17535"/>
                    </a:lnTo>
                    <a:lnTo>
                      <a:pt x="121062" y="17535"/>
                    </a:lnTo>
                    <a:lnTo>
                      <a:pt x="121062" y="17553"/>
                    </a:lnTo>
                    <a:lnTo>
                      <a:pt x="121089" y="17553"/>
                    </a:lnTo>
                    <a:lnTo>
                      <a:pt x="121089" y="17572"/>
                    </a:lnTo>
                    <a:lnTo>
                      <a:pt x="121127" y="17572"/>
                    </a:lnTo>
                    <a:lnTo>
                      <a:pt x="121127" y="17581"/>
                    </a:lnTo>
                    <a:lnTo>
                      <a:pt x="121154" y="17581"/>
                    </a:lnTo>
                    <a:lnTo>
                      <a:pt x="121154" y="17600"/>
                    </a:lnTo>
                    <a:lnTo>
                      <a:pt x="121173" y="17600"/>
                    </a:lnTo>
                    <a:lnTo>
                      <a:pt x="121173" y="17618"/>
                    </a:lnTo>
                    <a:lnTo>
                      <a:pt x="121201" y="17618"/>
                    </a:lnTo>
                    <a:lnTo>
                      <a:pt x="121201" y="17627"/>
                    </a:lnTo>
                    <a:lnTo>
                      <a:pt x="121219" y="17627"/>
                    </a:lnTo>
                    <a:lnTo>
                      <a:pt x="121219" y="17646"/>
                    </a:lnTo>
                    <a:lnTo>
                      <a:pt x="121228" y="17646"/>
                    </a:lnTo>
                    <a:lnTo>
                      <a:pt x="121228" y="17664"/>
                    </a:lnTo>
                    <a:lnTo>
                      <a:pt x="121265" y="17664"/>
                    </a:lnTo>
                    <a:lnTo>
                      <a:pt x="121265" y="17674"/>
                    </a:lnTo>
                    <a:lnTo>
                      <a:pt x="121275" y="17674"/>
                    </a:lnTo>
                    <a:lnTo>
                      <a:pt x="121275" y="17692"/>
                    </a:lnTo>
                    <a:lnTo>
                      <a:pt x="121293" y="17692"/>
                    </a:lnTo>
                    <a:lnTo>
                      <a:pt x="121293" y="17711"/>
                    </a:lnTo>
                    <a:lnTo>
                      <a:pt x="121321" y="17711"/>
                    </a:lnTo>
                    <a:lnTo>
                      <a:pt x="121321" y="17720"/>
                    </a:lnTo>
                    <a:lnTo>
                      <a:pt x="121340" y="17720"/>
                    </a:lnTo>
                    <a:lnTo>
                      <a:pt x="121340" y="17739"/>
                    </a:lnTo>
                    <a:lnTo>
                      <a:pt x="121358" y="17739"/>
                    </a:lnTo>
                    <a:lnTo>
                      <a:pt x="121358" y="17757"/>
                    </a:lnTo>
                    <a:lnTo>
                      <a:pt x="121367" y="17757"/>
                    </a:lnTo>
                    <a:lnTo>
                      <a:pt x="121367" y="17766"/>
                    </a:lnTo>
                    <a:lnTo>
                      <a:pt x="121386" y="17766"/>
                    </a:lnTo>
                    <a:lnTo>
                      <a:pt x="121386" y="17785"/>
                    </a:lnTo>
                    <a:lnTo>
                      <a:pt x="121404" y="17785"/>
                    </a:lnTo>
                    <a:lnTo>
                      <a:pt x="121404" y="17720"/>
                    </a:lnTo>
                    <a:lnTo>
                      <a:pt x="121414" y="17720"/>
                    </a:lnTo>
                    <a:lnTo>
                      <a:pt x="121414" y="17664"/>
                    </a:lnTo>
                    <a:lnTo>
                      <a:pt x="121432" y="17664"/>
                    </a:lnTo>
                    <a:lnTo>
                      <a:pt x="121432" y="17618"/>
                    </a:lnTo>
                    <a:lnTo>
                      <a:pt x="121451" y="17618"/>
                    </a:lnTo>
                    <a:lnTo>
                      <a:pt x="121451" y="17572"/>
                    </a:lnTo>
                    <a:lnTo>
                      <a:pt x="121460" y="17572"/>
                    </a:lnTo>
                    <a:lnTo>
                      <a:pt x="121460" y="17507"/>
                    </a:lnTo>
                    <a:lnTo>
                      <a:pt x="121478" y="17507"/>
                    </a:lnTo>
                    <a:lnTo>
                      <a:pt x="121478" y="17461"/>
                    </a:lnTo>
                    <a:lnTo>
                      <a:pt x="121497" y="17461"/>
                    </a:lnTo>
                    <a:lnTo>
                      <a:pt x="121497" y="17414"/>
                    </a:lnTo>
                    <a:lnTo>
                      <a:pt x="121506" y="17414"/>
                    </a:lnTo>
                    <a:lnTo>
                      <a:pt x="121506" y="17368"/>
                    </a:lnTo>
                    <a:lnTo>
                      <a:pt x="121525" y="17368"/>
                    </a:lnTo>
                    <a:lnTo>
                      <a:pt x="121525" y="17322"/>
                    </a:lnTo>
                    <a:lnTo>
                      <a:pt x="121543" y="17322"/>
                    </a:lnTo>
                    <a:lnTo>
                      <a:pt x="121543" y="17294"/>
                    </a:lnTo>
                    <a:lnTo>
                      <a:pt x="121553" y="17294"/>
                    </a:lnTo>
                    <a:lnTo>
                      <a:pt x="121553" y="17257"/>
                    </a:lnTo>
                    <a:lnTo>
                      <a:pt x="121571" y="17257"/>
                    </a:lnTo>
                    <a:lnTo>
                      <a:pt x="121571" y="17211"/>
                    </a:lnTo>
                    <a:lnTo>
                      <a:pt x="121590" y="17211"/>
                    </a:lnTo>
                    <a:lnTo>
                      <a:pt x="121590" y="17183"/>
                    </a:lnTo>
                    <a:lnTo>
                      <a:pt x="121599" y="17183"/>
                    </a:lnTo>
                    <a:lnTo>
                      <a:pt x="121599" y="17136"/>
                    </a:lnTo>
                    <a:lnTo>
                      <a:pt x="121617" y="17136"/>
                    </a:lnTo>
                    <a:lnTo>
                      <a:pt x="121617" y="17109"/>
                    </a:lnTo>
                    <a:lnTo>
                      <a:pt x="121636" y="17109"/>
                    </a:lnTo>
                    <a:lnTo>
                      <a:pt x="121636" y="17072"/>
                    </a:lnTo>
                    <a:lnTo>
                      <a:pt x="121645" y="17072"/>
                    </a:lnTo>
                    <a:lnTo>
                      <a:pt x="121645" y="17025"/>
                    </a:lnTo>
                    <a:lnTo>
                      <a:pt x="121664" y="17025"/>
                    </a:lnTo>
                    <a:lnTo>
                      <a:pt x="121664" y="16998"/>
                    </a:lnTo>
                    <a:lnTo>
                      <a:pt x="121682" y="16998"/>
                    </a:lnTo>
                    <a:lnTo>
                      <a:pt x="121682" y="16951"/>
                    </a:lnTo>
                    <a:lnTo>
                      <a:pt x="121692" y="16951"/>
                    </a:lnTo>
                    <a:lnTo>
                      <a:pt x="121692" y="16923"/>
                    </a:lnTo>
                    <a:lnTo>
                      <a:pt x="121710" y="16923"/>
                    </a:lnTo>
                    <a:lnTo>
                      <a:pt x="121710" y="16886"/>
                    </a:lnTo>
                    <a:lnTo>
                      <a:pt x="121729" y="16886"/>
                    </a:lnTo>
                    <a:lnTo>
                      <a:pt x="121729" y="16877"/>
                    </a:lnTo>
                    <a:lnTo>
                      <a:pt x="121738" y="16877"/>
                    </a:lnTo>
                    <a:lnTo>
                      <a:pt x="121738" y="16840"/>
                    </a:lnTo>
                    <a:lnTo>
                      <a:pt x="121756" y="16840"/>
                    </a:lnTo>
                    <a:lnTo>
                      <a:pt x="121756" y="16812"/>
                    </a:lnTo>
                    <a:lnTo>
                      <a:pt x="121775" y="16812"/>
                    </a:lnTo>
                    <a:lnTo>
                      <a:pt x="121775" y="16784"/>
                    </a:lnTo>
                    <a:lnTo>
                      <a:pt x="121784" y="16784"/>
                    </a:lnTo>
                    <a:lnTo>
                      <a:pt x="121784" y="16747"/>
                    </a:lnTo>
                    <a:lnTo>
                      <a:pt x="121803" y="16747"/>
                    </a:lnTo>
                    <a:lnTo>
                      <a:pt x="121803" y="16720"/>
                    </a:lnTo>
                    <a:lnTo>
                      <a:pt x="121821" y="16720"/>
                    </a:lnTo>
                    <a:lnTo>
                      <a:pt x="121821" y="16701"/>
                    </a:lnTo>
                    <a:lnTo>
                      <a:pt x="121830" y="16701"/>
                    </a:lnTo>
                    <a:lnTo>
                      <a:pt x="121830" y="16673"/>
                    </a:lnTo>
                    <a:lnTo>
                      <a:pt x="121849" y="16673"/>
                    </a:lnTo>
                    <a:lnTo>
                      <a:pt x="121849" y="16646"/>
                    </a:lnTo>
                    <a:lnTo>
                      <a:pt x="121868" y="16646"/>
                    </a:lnTo>
                    <a:lnTo>
                      <a:pt x="121868" y="16608"/>
                    </a:lnTo>
                    <a:lnTo>
                      <a:pt x="121877" y="16608"/>
                    </a:lnTo>
                    <a:lnTo>
                      <a:pt x="121877" y="16581"/>
                    </a:lnTo>
                    <a:lnTo>
                      <a:pt x="121895" y="16581"/>
                    </a:lnTo>
                    <a:lnTo>
                      <a:pt x="121895" y="16553"/>
                    </a:lnTo>
                    <a:lnTo>
                      <a:pt x="121914" y="16553"/>
                    </a:lnTo>
                    <a:lnTo>
                      <a:pt x="121914" y="16534"/>
                    </a:lnTo>
                    <a:lnTo>
                      <a:pt x="121923" y="16534"/>
                    </a:lnTo>
                    <a:lnTo>
                      <a:pt x="121923" y="16507"/>
                    </a:lnTo>
                    <a:lnTo>
                      <a:pt x="121942" y="16507"/>
                    </a:lnTo>
                    <a:lnTo>
                      <a:pt x="121942" y="16488"/>
                    </a:lnTo>
                    <a:lnTo>
                      <a:pt x="121960" y="16488"/>
                    </a:lnTo>
                    <a:lnTo>
                      <a:pt x="121960" y="16460"/>
                    </a:lnTo>
                    <a:lnTo>
                      <a:pt x="121969" y="16460"/>
                    </a:lnTo>
                    <a:lnTo>
                      <a:pt x="121969" y="16442"/>
                    </a:lnTo>
                    <a:lnTo>
                      <a:pt x="121988" y="16442"/>
                    </a:lnTo>
                    <a:lnTo>
                      <a:pt x="121988" y="16414"/>
                    </a:lnTo>
                    <a:lnTo>
                      <a:pt x="122006" y="16414"/>
                    </a:lnTo>
                    <a:lnTo>
                      <a:pt x="122006" y="16395"/>
                    </a:lnTo>
                    <a:lnTo>
                      <a:pt x="122016" y="16395"/>
                    </a:lnTo>
                    <a:lnTo>
                      <a:pt x="122016" y="16368"/>
                    </a:lnTo>
                    <a:lnTo>
                      <a:pt x="122034" y="16368"/>
                    </a:lnTo>
                    <a:lnTo>
                      <a:pt x="122034" y="16349"/>
                    </a:lnTo>
                    <a:lnTo>
                      <a:pt x="122053" y="16349"/>
                    </a:lnTo>
                    <a:lnTo>
                      <a:pt x="122053" y="16321"/>
                    </a:lnTo>
                    <a:lnTo>
                      <a:pt x="122062" y="16321"/>
                    </a:lnTo>
                    <a:lnTo>
                      <a:pt x="122062" y="16303"/>
                    </a:lnTo>
                    <a:lnTo>
                      <a:pt x="122081" y="16303"/>
                    </a:lnTo>
                    <a:lnTo>
                      <a:pt x="122081" y="16275"/>
                    </a:lnTo>
                    <a:lnTo>
                      <a:pt x="122099" y="16275"/>
                    </a:lnTo>
                    <a:lnTo>
                      <a:pt x="122099" y="16257"/>
                    </a:lnTo>
                    <a:lnTo>
                      <a:pt x="122108" y="16257"/>
                    </a:lnTo>
                    <a:lnTo>
                      <a:pt x="122108" y="16229"/>
                    </a:lnTo>
                    <a:lnTo>
                      <a:pt x="122127" y="16229"/>
                    </a:lnTo>
                    <a:lnTo>
                      <a:pt x="122127" y="16210"/>
                    </a:lnTo>
                    <a:lnTo>
                      <a:pt x="122145" y="16210"/>
                    </a:lnTo>
                    <a:lnTo>
                      <a:pt x="122145" y="16192"/>
                    </a:lnTo>
                    <a:lnTo>
                      <a:pt x="122155" y="16192"/>
                    </a:lnTo>
                    <a:lnTo>
                      <a:pt x="122155" y="16182"/>
                    </a:lnTo>
                    <a:lnTo>
                      <a:pt x="122173" y="16182"/>
                    </a:lnTo>
                    <a:lnTo>
                      <a:pt x="122173" y="16145"/>
                    </a:lnTo>
                    <a:lnTo>
                      <a:pt x="122192" y="16145"/>
                    </a:lnTo>
                    <a:lnTo>
                      <a:pt x="122192" y="16136"/>
                    </a:lnTo>
                    <a:lnTo>
                      <a:pt x="122201" y="16136"/>
                    </a:lnTo>
                    <a:lnTo>
                      <a:pt x="122201" y="16118"/>
                    </a:lnTo>
                    <a:lnTo>
                      <a:pt x="122219" y="16118"/>
                    </a:lnTo>
                    <a:lnTo>
                      <a:pt x="122219" y="16090"/>
                    </a:lnTo>
                    <a:lnTo>
                      <a:pt x="122238" y="16090"/>
                    </a:lnTo>
                    <a:lnTo>
                      <a:pt x="122238" y="16071"/>
                    </a:lnTo>
                    <a:lnTo>
                      <a:pt x="122247" y="16071"/>
                    </a:lnTo>
                    <a:lnTo>
                      <a:pt x="122247" y="16053"/>
                    </a:lnTo>
                    <a:lnTo>
                      <a:pt x="122266" y="16053"/>
                    </a:lnTo>
                    <a:lnTo>
                      <a:pt x="122266" y="16043"/>
                    </a:lnTo>
                    <a:lnTo>
                      <a:pt x="122284" y="16043"/>
                    </a:lnTo>
                    <a:lnTo>
                      <a:pt x="122284" y="16025"/>
                    </a:lnTo>
                    <a:lnTo>
                      <a:pt x="122294" y="16025"/>
                    </a:lnTo>
                    <a:lnTo>
                      <a:pt x="122294" y="15997"/>
                    </a:lnTo>
                    <a:lnTo>
                      <a:pt x="122312" y="15997"/>
                    </a:lnTo>
                    <a:lnTo>
                      <a:pt x="122312" y="15979"/>
                    </a:lnTo>
                    <a:lnTo>
                      <a:pt x="122331" y="15979"/>
                    </a:lnTo>
                    <a:lnTo>
                      <a:pt x="122331" y="15960"/>
                    </a:lnTo>
                    <a:lnTo>
                      <a:pt x="122340" y="15960"/>
                    </a:lnTo>
                    <a:lnTo>
                      <a:pt x="122340" y="15951"/>
                    </a:lnTo>
                    <a:lnTo>
                      <a:pt x="122358" y="15951"/>
                    </a:lnTo>
                    <a:lnTo>
                      <a:pt x="122358" y="15932"/>
                    </a:lnTo>
                    <a:lnTo>
                      <a:pt x="122377" y="15932"/>
                    </a:lnTo>
                    <a:lnTo>
                      <a:pt x="122377" y="15914"/>
                    </a:lnTo>
                    <a:lnTo>
                      <a:pt x="122386" y="15914"/>
                    </a:lnTo>
                    <a:lnTo>
                      <a:pt x="122386" y="15905"/>
                    </a:lnTo>
                    <a:lnTo>
                      <a:pt x="122405" y="15905"/>
                    </a:lnTo>
                    <a:lnTo>
                      <a:pt x="122405" y="15886"/>
                    </a:lnTo>
                    <a:lnTo>
                      <a:pt x="122423" y="15886"/>
                    </a:lnTo>
                    <a:lnTo>
                      <a:pt x="122423" y="15867"/>
                    </a:lnTo>
                    <a:lnTo>
                      <a:pt x="122433" y="15867"/>
                    </a:lnTo>
                    <a:lnTo>
                      <a:pt x="122433" y="15858"/>
                    </a:lnTo>
                    <a:lnTo>
                      <a:pt x="122451" y="15858"/>
                    </a:lnTo>
                    <a:lnTo>
                      <a:pt x="122451" y="15840"/>
                    </a:lnTo>
                    <a:lnTo>
                      <a:pt x="122470" y="15840"/>
                    </a:lnTo>
                    <a:lnTo>
                      <a:pt x="122470" y="15812"/>
                    </a:lnTo>
                    <a:lnTo>
                      <a:pt x="122479" y="15812"/>
                    </a:lnTo>
                    <a:lnTo>
                      <a:pt x="122479" y="15793"/>
                    </a:lnTo>
                    <a:lnTo>
                      <a:pt x="122497" y="15793"/>
                    </a:lnTo>
                    <a:lnTo>
                      <a:pt x="122497" y="15775"/>
                    </a:lnTo>
                    <a:lnTo>
                      <a:pt x="122516" y="15775"/>
                    </a:lnTo>
                    <a:lnTo>
                      <a:pt x="122516" y="15766"/>
                    </a:lnTo>
                    <a:lnTo>
                      <a:pt x="122525" y="15766"/>
                    </a:lnTo>
                    <a:lnTo>
                      <a:pt x="122525" y="15747"/>
                    </a:lnTo>
                    <a:lnTo>
                      <a:pt x="122544" y="15747"/>
                    </a:lnTo>
                    <a:lnTo>
                      <a:pt x="122544" y="15729"/>
                    </a:lnTo>
                    <a:lnTo>
                      <a:pt x="122562" y="15729"/>
                    </a:lnTo>
                    <a:lnTo>
                      <a:pt x="122562" y="15719"/>
                    </a:lnTo>
                    <a:lnTo>
                      <a:pt x="122571" y="15719"/>
                    </a:lnTo>
                    <a:lnTo>
                      <a:pt x="122571" y="15701"/>
                    </a:lnTo>
                    <a:lnTo>
                      <a:pt x="122609" y="15701"/>
                    </a:lnTo>
                    <a:lnTo>
                      <a:pt x="122609" y="15682"/>
                    </a:lnTo>
                    <a:lnTo>
                      <a:pt x="122618" y="15682"/>
                    </a:lnTo>
                    <a:lnTo>
                      <a:pt x="122618" y="15673"/>
                    </a:lnTo>
                    <a:lnTo>
                      <a:pt x="122636" y="15673"/>
                    </a:lnTo>
                    <a:lnTo>
                      <a:pt x="122636" y="15654"/>
                    </a:lnTo>
                    <a:lnTo>
                      <a:pt x="122655" y="15654"/>
                    </a:lnTo>
                    <a:lnTo>
                      <a:pt x="122655" y="15636"/>
                    </a:lnTo>
                    <a:lnTo>
                      <a:pt x="122664" y="15636"/>
                    </a:lnTo>
                    <a:lnTo>
                      <a:pt x="122664" y="15627"/>
                    </a:lnTo>
                    <a:lnTo>
                      <a:pt x="122683" y="15627"/>
                    </a:lnTo>
                    <a:lnTo>
                      <a:pt x="122683" y="15608"/>
                    </a:lnTo>
                    <a:lnTo>
                      <a:pt x="122701" y="15608"/>
                    </a:lnTo>
                    <a:lnTo>
                      <a:pt x="122701" y="15590"/>
                    </a:lnTo>
                    <a:lnTo>
                      <a:pt x="122710" y="15590"/>
                    </a:lnTo>
                    <a:lnTo>
                      <a:pt x="122710" y="15580"/>
                    </a:lnTo>
                    <a:lnTo>
                      <a:pt x="122747" y="15580"/>
                    </a:lnTo>
                    <a:lnTo>
                      <a:pt x="122747" y="15562"/>
                    </a:lnTo>
                    <a:lnTo>
                      <a:pt x="122757" y="15562"/>
                    </a:lnTo>
                    <a:lnTo>
                      <a:pt x="122757" y="15543"/>
                    </a:lnTo>
                    <a:lnTo>
                      <a:pt x="122775" y="15543"/>
                    </a:lnTo>
                    <a:lnTo>
                      <a:pt x="122775" y="15534"/>
                    </a:lnTo>
                    <a:lnTo>
                      <a:pt x="122794" y="15534"/>
                    </a:lnTo>
                    <a:lnTo>
                      <a:pt x="122794" y="15516"/>
                    </a:lnTo>
                    <a:lnTo>
                      <a:pt x="122803" y="15516"/>
                    </a:lnTo>
                    <a:lnTo>
                      <a:pt x="122803" y="15497"/>
                    </a:lnTo>
                    <a:lnTo>
                      <a:pt x="122822" y="15497"/>
                    </a:lnTo>
                    <a:lnTo>
                      <a:pt x="122822" y="15488"/>
                    </a:lnTo>
                    <a:lnTo>
                      <a:pt x="122840" y="15488"/>
                    </a:lnTo>
                    <a:lnTo>
                      <a:pt x="122840" y="15469"/>
                    </a:lnTo>
                    <a:lnTo>
                      <a:pt x="122849" y="15469"/>
                    </a:lnTo>
                    <a:lnTo>
                      <a:pt x="122849" y="15451"/>
                    </a:lnTo>
                    <a:lnTo>
                      <a:pt x="122868" y="15451"/>
                    </a:lnTo>
                    <a:lnTo>
                      <a:pt x="122868" y="15441"/>
                    </a:lnTo>
                    <a:lnTo>
                      <a:pt x="122896" y="15441"/>
                    </a:lnTo>
                    <a:lnTo>
                      <a:pt x="122896" y="15423"/>
                    </a:lnTo>
                    <a:lnTo>
                      <a:pt x="122914" y="15423"/>
                    </a:lnTo>
                    <a:lnTo>
                      <a:pt x="122914" y="15404"/>
                    </a:lnTo>
                    <a:lnTo>
                      <a:pt x="122933" y="15404"/>
                    </a:lnTo>
                    <a:lnTo>
                      <a:pt x="122933" y="15395"/>
                    </a:lnTo>
                    <a:lnTo>
                      <a:pt x="122942" y="15395"/>
                    </a:lnTo>
                    <a:lnTo>
                      <a:pt x="122942" y="15377"/>
                    </a:lnTo>
                    <a:lnTo>
                      <a:pt x="122979" y="15377"/>
                    </a:lnTo>
                    <a:lnTo>
                      <a:pt x="122979" y="15358"/>
                    </a:lnTo>
                    <a:lnTo>
                      <a:pt x="122988" y="15358"/>
                    </a:lnTo>
                    <a:lnTo>
                      <a:pt x="122988" y="15349"/>
                    </a:lnTo>
                    <a:lnTo>
                      <a:pt x="123025" y="15349"/>
                    </a:lnTo>
                    <a:lnTo>
                      <a:pt x="123025" y="15330"/>
                    </a:lnTo>
                    <a:lnTo>
                      <a:pt x="123035" y="15330"/>
                    </a:lnTo>
                    <a:lnTo>
                      <a:pt x="123035" y="15312"/>
                    </a:lnTo>
                    <a:lnTo>
                      <a:pt x="123053" y="15312"/>
                    </a:lnTo>
                    <a:lnTo>
                      <a:pt x="123053" y="15302"/>
                    </a:lnTo>
                    <a:lnTo>
                      <a:pt x="123081" y="15302"/>
                    </a:lnTo>
                    <a:lnTo>
                      <a:pt x="123081" y="15284"/>
                    </a:lnTo>
                    <a:lnTo>
                      <a:pt x="123099" y="15284"/>
                    </a:lnTo>
                    <a:lnTo>
                      <a:pt x="123099" y="15265"/>
                    </a:lnTo>
                    <a:lnTo>
                      <a:pt x="123127" y="15265"/>
                    </a:lnTo>
                    <a:lnTo>
                      <a:pt x="123127" y="15256"/>
                    </a:lnTo>
                    <a:lnTo>
                      <a:pt x="123146" y="15256"/>
                    </a:lnTo>
                    <a:lnTo>
                      <a:pt x="123146" y="15238"/>
                    </a:lnTo>
                    <a:lnTo>
                      <a:pt x="123174" y="15238"/>
                    </a:lnTo>
                    <a:lnTo>
                      <a:pt x="123174" y="15219"/>
                    </a:lnTo>
                    <a:lnTo>
                      <a:pt x="123192" y="15219"/>
                    </a:lnTo>
                    <a:lnTo>
                      <a:pt x="123192" y="15210"/>
                    </a:lnTo>
                    <a:lnTo>
                      <a:pt x="123211" y="15210"/>
                    </a:lnTo>
                    <a:lnTo>
                      <a:pt x="123211" y="15191"/>
                    </a:lnTo>
                    <a:lnTo>
                      <a:pt x="123238" y="15191"/>
                    </a:lnTo>
                    <a:lnTo>
                      <a:pt x="123238" y="15173"/>
                    </a:lnTo>
                    <a:lnTo>
                      <a:pt x="123257" y="15173"/>
                    </a:lnTo>
                    <a:lnTo>
                      <a:pt x="123257" y="15164"/>
                    </a:lnTo>
                    <a:lnTo>
                      <a:pt x="123285" y="15164"/>
                    </a:lnTo>
                    <a:lnTo>
                      <a:pt x="123285" y="15145"/>
                    </a:lnTo>
                    <a:lnTo>
                      <a:pt x="123303" y="15145"/>
                    </a:lnTo>
                    <a:lnTo>
                      <a:pt x="123303" y="15126"/>
                    </a:lnTo>
                    <a:lnTo>
                      <a:pt x="123312" y="15126"/>
                    </a:lnTo>
                    <a:lnTo>
                      <a:pt x="123312" y="15117"/>
                    </a:lnTo>
                    <a:lnTo>
                      <a:pt x="123350" y="15117"/>
                    </a:lnTo>
                    <a:lnTo>
                      <a:pt x="123350" y="15099"/>
                    </a:lnTo>
                    <a:lnTo>
                      <a:pt x="123359" y="15099"/>
                    </a:lnTo>
                    <a:lnTo>
                      <a:pt x="123359" y="15080"/>
                    </a:lnTo>
                    <a:lnTo>
                      <a:pt x="123396" y="15080"/>
                    </a:lnTo>
                    <a:lnTo>
                      <a:pt x="123396" y="15071"/>
                    </a:lnTo>
                    <a:lnTo>
                      <a:pt x="123424" y="15071"/>
                    </a:lnTo>
                    <a:lnTo>
                      <a:pt x="123424" y="15052"/>
                    </a:lnTo>
                    <a:lnTo>
                      <a:pt x="123451" y="15052"/>
                    </a:lnTo>
                    <a:lnTo>
                      <a:pt x="123451" y="15034"/>
                    </a:lnTo>
                    <a:lnTo>
                      <a:pt x="123488" y="15034"/>
                    </a:lnTo>
                    <a:lnTo>
                      <a:pt x="123488" y="15025"/>
                    </a:lnTo>
                    <a:lnTo>
                      <a:pt x="123498" y="15025"/>
                    </a:lnTo>
                    <a:lnTo>
                      <a:pt x="123498" y="15006"/>
                    </a:lnTo>
                    <a:lnTo>
                      <a:pt x="123535" y="15006"/>
                    </a:lnTo>
                    <a:lnTo>
                      <a:pt x="123535" y="14988"/>
                    </a:lnTo>
                    <a:lnTo>
                      <a:pt x="123563" y="14988"/>
                    </a:lnTo>
                    <a:lnTo>
                      <a:pt x="123563" y="14978"/>
                    </a:lnTo>
                    <a:lnTo>
                      <a:pt x="123590" y="14978"/>
                    </a:lnTo>
                    <a:lnTo>
                      <a:pt x="123590" y="14960"/>
                    </a:lnTo>
                    <a:lnTo>
                      <a:pt x="123609" y="14960"/>
                    </a:lnTo>
                    <a:lnTo>
                      <a:pt x="123609" y="14941"/>
                    </a:lnTo>
                    <a:lnTo>
                      <a:pt x="123637" y="14941"/>
                    </a:lnTo>
                    <a:lnTo>
                      <a:pt x="123637" y="14932"/>
                    </a:lnTo>
                    <a:lnTo>
                      <a:pt x="123674" y="14932"/>
                    </a:lnTo>
                    <a:lnTo>
                      <a:pt x="123674" y="14913"/>
                    </a:lnTo>
                    <a:lnTo>
                      <a:pt x="123702" y="14913"/>
                    </a:lnTo>
                    <a:lnTo>
                      <a:pt x="123702" y="14895"/>
                    </a:lnTo>
                    <a:lnTo>
                      <a:pt x="123729" y="14895"/>
                    </a:lnTo>
                    <a:lnTo>
                      <a:pt x="123729" y="14886"/>
                    </a:lnTo>
                    <a:lnTo>
                      <a:pt x="123766" y="14886"/>
                    </a:lnTo>
                    <a:lnTo>
                      <a:pt x="123766" y="14867"/>
                    </a:lnTo>
                    <a:lnTo>
                      <a:pt x="123794" y="14867"/>
                    </a:lnTo>
                    <a:lnTo>
                      <a:pt x="123794" y="14849"/>
                    </a:lnTo>
                    <a:lnTo>
                      <a:pt x="123822" y="14849"/>
                    </a:lnTo>
                    <a:lnTo>
                      <a:pt x="123822" y="14839"/>
                    </a:lnTo>
                    <a:lnTo>
                      <a:pt x="123859" y="14839"/>
                    </a:lnTo>
                    <a:lnTo>
                      <a:pt x="123859" y="14821"/>
                    </a:lnTo>
                    <a:lnTo>
                      <a:pt x="123905" y="14821"/>
                    </a:lnTo>
                    <a:lnTo>
                      <a:pt x="123905" y="14802"/>
                    </a:lnTo>
                    <a:lnTo>
                      <a:pt x="123933" y="14802"/>
                    </a:lnTo>
                    <a:lnTo>
                      <a:pt x="123933" y="14793"/>
                    </a:lnTo>
                    <a:lnTo>
                      <a:pt x="123961" y="14793"/>
                    </a:lnTo>
                    <a:lnTo>
                      <a:pt x="123961" y="14775"/>
                    </a:lnTo>
                    <a:lnTo>
                      <a:pt x="124007" y="14775"/>
                    </a:lnTo>
                    <a:lnTo>
                      <a:pt x="124007" y="14756"/>
                    </a:lnTo>
                    <a:lnTo>
                      <a:pt x="124053" y="14756"/>
                    </a:lnTo>
                    <a:lnTo>
                      <a:pt x="124053" y="14747"/>
                    </a:lnTo>
                    <a:lnTo>
                      <a:pt x="124091" y="14747"/>
                    </a:lnTo>
                    <a:lnTo>
                      <a:pt x="124091" y="14728"/>
                    </a:lnTo>
                    <a:lnTo>
                      <a:pt x="124137" y="14728"/>
                    </a:lnTo>
                    <a:lnTo>
                      <a:pt x="124137" y="14710"/>
                    </a:lnTo>
                    <a:lnTo>
                      <a:pt x="124165" y="14710"/>
                    </a:lnTo>
                    <a:lnTo>
                      <a:pt x="124165" y="14700"/>
                    </a:lnTo>
                    <a:lnTo>
                      <a:pt x="124211" y="14700"/>
                    </a:lnTo>
                    <a:lnTo>
                      <a:pt x="124211" y="14682"/>
                    </a:lnTo>
                    <a:lnTo>
                      <a:pt x="124257" y="14682"/>
                    </a:lnTo>
                    <a:lnTo>
                      <a:pt x="124257" y="14663"/>
                    </a:lnTo>
                    <a:lnTo>
                      <a:pt x="124304" y="14663"/>
                    </a:lnTo>
                    <a:lnTo>
                      <a:pt x="124304" y="14654"/>
                    </a:lnTo>
                    <a:lnTo>
                      <a:pt x="124368" y="14654"/>
                    </a:lnTo>
                    <a:lnTo>
                      <a:pt x="124368" y="14636"/>
                    </a:lnTo>
                    <a:lnTo>
                      <a:pt x="124415" y="14636"/>
                    </a:lnTo>
                    <a:lnTo>
                      <a:pt x="124415" y="14617"/>
                    </a:lnTo>
                    <a:lnTo>
                      <a:pt x="124461" y="14617"/>
                    </a:lnTo>
                    <a:lnTo>
                      <a:pt x="124461" y="14608"/>
                    </a:lnTo>
                    <a:lnTo>
                      <a:pt x="124507" y="14608"/>
                    </a:lnTo>
                    <a:lnTo>
                      <a:pt x="124507" y="14589"/>
                    </a:lnTo>
                    <a:lnTo>
                      <a:pt x="124563" y="14589"/>
                    </a:lnTo>
                    <a:lnTo>
                      <a:pt x="124563" y="14571"/>
                    </a:lnTo>
                    <a:lnTo>
                      <a:pt x="124609" y="14571"/>
                    </a:lnTo>
                    <a:lnTo>
                      <a:pt x="124609" y="14561"/>
                    </a:lnTo>
                    <a:lnTo>
                      <a:pt x="124693" y="14561"/>
                    </a:lnTo>
                    <a:lnTo>
                      <a:pt x="124693" y="14543"/>
                    </a:lnTo>
                    <a:lnTo>
                      <a:pt x="124748" y="14543"/>
                    </a:lnTo>
                    <a:lnTo>
                      <a:pt x="124748" y="14524"/>
                    </a:lnTo>
                    <a:lnTo>
                      <a:pt x="124832" y="14524"/>
                    </a:lnTo>
                    <a:lnTo>
                      <a:pt x="124832" y="14515"/>
                    </a:lnTo>
                    <a:lnTo>
                      <a:pt x="124906" y="14515"/>
                    </a:lnTo>
                    <a:lnTo>
                      <a:pt x="124906" y="14497"/>
                    </a:lnTo>
                    <a:lnTo>
                      <a:pt x="124980" y="14497"/>
                    </a:lnTo>
                    <a:lnTo>
                      <a:pt x="124980" y="14478"/>
                    </a:lnTo>
                    <a:lnTo>
                      <a:pt x="125072" y="14478"/>
                    </a:lnTo>
                    <a:lnTo>
                      <a:pt x="125072" y="14469"/>
                    </a:lnTo>
                    <a:lnTo>
                      <a:pt x="125202" y="14469"/>
                    </a:lnTo>
                    <a:lnTo>
                      <a:pt x="125202" y="14450"/>
                    </a:lnTo>
                    <a:lnTo>
                      <a:pt x="125322" y="14450"/>
                    </a:lnTo>
                    <a:lnTo>
                      <a:pt x="125322" y="14432"/>
                    </a:lnTo>
                    <a:lnTo>
                      <a:pt x="125526" y="14432"/>
                    </a:lnTo>
                    <a:lnTo>
                      <a:pt x="125526" y="14423"/>
                    </a:lnTo>
                    <a:lnTo>
                      <a:pt x="125897" y="14423"/>
                    </a:lnTo>
                    <a:lnTo>
                      <a:pt x="125897" y="14432"/>
                    </a:lnTo>
                    <a:lnTo>
                      <a:pt x="126175" y="14432"/>
                    </a:lnTo>
                    <a:lnTo>
                      <a:pt x="126175" y="14450"/>
                    </a:lnTo>
                    <a:lnTo>
                      <a:pt x="126295" y="14450"/>
                    </a:lnTo>
                    <a:lnTo>
                      <a:pt x="126295" y="14469"/>
                    </a:lnTo>
                    <a:lnTo>
                      <a:pt x="126415" y="14469"/>
                    </a:lnTo>
                    <a:lnTo>
                      <a:pt x="126415" y="14478"/>
                    </a:lnTo>
                    <a:lnTo>
                      <a:pt x="126527" y="14478"/>
                    </a:lnTo>
                    <a:lnTo>
                      <a:pt x="126527" y="14497"/>
                    </a:lnTo>
                    <a:lnTo>
                      <a:pt x="126601" y="14497"/>
                    </a:lnTo>
                    <a:lnTo>
                      <a:pt x="126601" y="14515"/>
                    </a:lnTo>
                    <a:lnTo>
                      <a:pt x="126684" y="14515"/>
                    </a:lnTo>
                    <a:lnTo>
                      <a:pt x="126684" y="14524"/>
                    </a:lnTo>
                    <a:lnTo>
                      <a:pt x="126740" y="14524"/>
                    </a:lnTo>
                    <a:lnTo>
                      <a:pt x="126740" y="14543"/>
                    </a:lnTo>
                    <a:lnTo>
                      <a:pt x="126823" y="14543"/>
                    </a:lnTo>
                    <a:lnTo>
                      <a:pt x="126823" y="14561"/>
                    </a:lnTo>
                    <a:lnTo>
                      <a:pt x="126879" y="14561"/>
                    </a:lnTo>
                    <a:lnTo>
                      <a:pt x="126879" y="14571"/>
                    </a:lnTo>
                    <a:lnTo>
                      <a:pt x="126943" y="14571"/>
                    </a:lnTo>
                    <a:lnTo>
                      <a:pt x="126943" y="14589"/>
                    </a:lnTo>
                    <a:lnTo>
                      <a:pt x="126990" y="14589"/>
                    </a:lnTo>
                    <a:lnTo>
                      <a:pt x="126990" y="14608"/>
                    </a:lnTo>
                    <a:lnTo>
                      <a:pt x="127055" y="14608"/>
                    </a:lnTo>
                    <a:lnTo>
                      <a:pt x="127055" y="14617"/>
                    </a:lnTo>
                    <a:lnTo>
                      <a:pt x="127101" y="14617"/>
                    </a:lnTo>
                    <a:lnTo>
                      <a:pt x="127101" y="14636"/>
                    </a:lnTo>
                    <a:lnTo>
                      <a:pt x="127147" y="14636"/>
                    </a:lnTo>
                    <a:lnTo>
                      <a:pt x="127147" y="14654"/>
                    </a:lnTo>
                    <a:lnTo>
                      <a:pt x="127203" y="14654"/>
                    </a:lnTo>
                    <a:lnTo>
                      <a:pt x="127203" y="14663"/>
                    </a:lnTo>
                    <a:lnTo>
                      <a:pt x="127249" y="14663"/>
                    </a:lnTo>
                    <a:lnTo>
                      <a:pt x="127249" y="14682"/>
                    </a:lnTo>
                    <a:lnTo>
                      <a:pt x="127286" y="14682"/>
                    </a:lnTo>
                    <a:lnTo>
                      <a:pt x="127286" y="14700"/>
                    </a:lnTo>
                    <a:lnTo>
                      <a:pt x="127332" y="14700"/>
                    </a:lnTo>
                    <a:lnTo>
                      <a:pt x="127332" y="14710"/>
                    </a:lnTo>
                    <a:lnTo>
                      <a:pt x="127360" y="14710"/>
                    </a:lnTo>
                    <a:lnTo>
                      <a:pt x="127360" y="14728"/>
                    </a:lnTo>
                    <a:lnTo>
                      <a:pt x="127407" y="14728"/>
                    </a:lnTo>
                    <a:lnTo>
                      <a:pt x="127407" y="14747"/>
                    </a:lnTo>
                    <a:lnTo>
                      <a:pt x="127453" y="14747"/>
                    </a:lnTo>
                    <a:lnTo>
                      <a:pt x="127453" y="14756"/>
                    </a:lnTo>
                    <a:lnTo>
                      <a:pt x="127481" y="14756"/>
                    </a:lnTo>
                    <a:lnTo>
                      <a:pt x="127481" y="14775"/>
                    </a:lnTo>
                    <a:lnTo>
                      <a:pt x="127527" y="14775"/>
                    </a:lnTo>
                    <a:lnTo>
                      <a:pt x="127527" y="14793"/>
                    </a:lnTo>
                    <a:lnTo>
                      <a:pt x="127564" y="14793"/>
                    </a:lnTo>
                    <a:lnTo>
                      <a:pt x="127564" y="14802"/>
                    </a:lnTo>
                    <a:lnTo>
                      <a:pt x="127592" y="14802"/>
                    </a:lnTo>
                    <a:lnTo>
                      <a:pt x="127592" y="14821"/>
                    </a:lnTo>
                    <a:lnTo>
                      <a:pt x="127620" y="14821"/>
                    </a:lnTo>
                    <a:lnTo>
                      <a:pt x="127620" y="14839"/>
                    </a:lnTo>
                    <a:lnTo>
                      <a:pt x="127657" y="14839"/>
                    </a:lnTo>
                    <a:lnTo>
                      <a:pt x="127657" y="14849"/>
                    </a:lnTo>
                    <a:lnTo>
                      <a:pt x="127703" y="14849"/>
                    </a:lnTo>
                    <a:lnTo>
                      <a:pt x="127703" y="14867"/>
                    </a:lnTo>
                    <a:lnTo>
                      <a:pt x="127731" y="14867"/>
                    </a:lnTo>
                    <a:lnTo>
                      <a:pt x="127731" y="14886"/>
                    </a:lnTo>
                    <a:lnTo>
                      <a:pt x="127759" y="14886"/>
                    </a:lnTo>
                    <a:lnTo>
                      <a:pt x="127759" y="14895"/>
                    </a:lnTo>
                    <a:lnTo>
                      <a:pt x="127796" y="14895"/>
                    </a:lnTo>
                    <a:lnTo>
                      <a:pt x="127796" y="14913"/>
                    </a:lnTo>
                    <a:lnTo>
                      <a:pt x="127823" y="14913"/>
                    </a:lnTo>
                    <a:lnTo>
                      <a:pt x="127823" y="14932"/>
                    </a:lnTo>
                    <a:lnTo>
                      <a:pt x="127851" y="14932"/>
                    </a:lnTo>
                    <a:lnTo>
                      <a:pt x="127851" y="14941"/>
                    </a:lnTo>
                    <a:lnTo>
                      <a:pt x="127888" y="14941"/>
                    </a:lnTo>
                    <a:lnTo>
                      <a:pt x="127888" y="14960"/>
                    </a:lnTo>
                    <a:lnTo>
                      <a:pt x="127916" y="14960"/>
                    </a:lnTo>
                    <a:lnTo>
                      <a:pt x="127916" y="14978"/>
                    </a:lnTo>
                    <a:lnTo>
                      <a:pt x="127934" y="14978"/>
                    </a:lnTo>
                    <a:lnTo>
                      <a:pt x="127934" y="14988"/>
                    </a:lnTo>
                    <a:lnTo>
                      <a:pt x="127962" y="14988"/>
                    </a:lnTo>
                    <a:lnTo>
                      <a:pt x="127962" y="15006"/>
                    </a:lnTo>
                    <a:lnTo>
                      <a:pt x="127990" y="15006"/>
                    </a:lnTo>
                    <a:lnTo>
                      <a:pt x="127990" y="15025"/>
                    </a:lnTo>
                    <a:lnTo>
                      <a:pt x="128027" y="15025"/>
                    </a:lnTo>
                    <a:lnTo>
                      <a:pt x="128027" y="15034"/>
                    </a:lnTo>
                    <a:lnTo>
                      <a:pt x="128036" y="15034"/>
                    </a:lnTo>
                    <a:lnTo>
                      <a:pt x="128036" y="15052"/>
                    </a:lnTo>
                    <a:lnTo>
                      <a:pt x="128073" y="15052"/>
                    </a:lnTo>
                    <a:lnTo>
                      <a:pt x="128073" y="15071"/>
                    </a:lnTo>
                    <a:lnTo>
                      <a:pt x="128101" y="15071"/>
                    </a:lnTo>
                    <a:lnTo>
                      <a:pt x="128101" y="15080"/>
                    </a:lnTo>
                    <a:lnTo>
                      <a:pt x="128120" y="15080"/>
                    </a:lnTo>
                    <a:lnTo>
                      <a:pt x="128120" y="15099"/>
                    </a:lnTo>
                    <a:lnTo>
                      <a:pt x="128148" y="15099"/>
                    </a:lnTo>
                    <a:lnTo>
                      <a:pt x="128148" y="15117"/>
                    </a:lnTo>
                    <a:lnTo>
                      <a:pt x="128175" y="15117"/>
                    </a:lnTo>
                    <a:lnTo>
                      <a:pt x="128175" y="15126"/>
                    </a:lnTo>
                    <a:lnTo>
                      <a:pt x="128194" y="15126"/>
                    </a:lnTo>
                    <a:lnTo>
                      <a:pt x="128194" y="15145"/>
                    </a:lnTo>
                    <a:lnTo>
                      <a:pt x="128222" y="15145"/>
                    </a:lnTo>
                    <a:lnTo>
                      <a:pt x="128222" y="15164"/>
                    </a:lnTo>
                    <a:lnTo>
                      <a:pt x="128240" y="15164"/>
                    </a:lnTo>
                    <a:lnTo>
                      <a:pt x="128240" y="15173"/>
                    </a:lnTo>
                    <a:lnTo>
                      <a:pt x="128268" y="15173"/>
                    </a:lnTo>
                    <a:lnTo>
                      <a:pt x="128268" y="15191"/>
                    </a:lnTo>
                    <a:lnTo>
                      <a:pt x="128286" y="15191"/>
                    </a:lnTo>
                    <a:lnTo>
                      <a:pt x="128286" y="15210"/>
                    </a:lnTo>
                    <a:lnTo>
                      <a:pt x="128314" y="15210"/>
                    </a:lnTo>
                    <a:lnTo>
                      <a:pt x="128314" y="15219"/>
                    </a:lnTo>
                    <a:lnTo>
                      <a:pt x="128333" y="15219"/>
                    </a:lnTo>
                    <a:lnTo>
                      <a:pt x="128333" y="15238"/>
                    </a:lnTo>
                    <a:lnTo>
                      <a:pt x="128361" y="15238"/>
                    </a:lnTo>
                    <a:lnTo>
                      <a:pt x="128361" y="15256"/>
                    </a:lnTo>
                    <a:lnTo>
                      <a:pt x="128379" y="15256"/>
                    </a:lnTo>
                    <a:lnTo>
                      <a:pt x="128379" y="15265"/>
                    </a:lnTo>
                    <a:lnTo>
                      <a:pt x="128398" y="15265"/>
                    </a:lnTo>
                    <a:lnTo>
                      <a:pt x="128398" y="15284"/>
                    </a:lnTo>
                    <a:lnTo>
                      <a:pt x="128425" y="15284"/>
                    </a:lnTo>
                    <a:lnTo>
                      <a:pt x="128425" y="15302"/>
                    </a:lnTo>
                    <a:lnTo>
                      <a:pt x="128444" y="15302"/>
                    </a:lnTo>
                    <a:lnTo>
                      <a:pt x="128444" y="15312"/>
                    </a:lnTo>
                    <a:lnTo>
                      <a:pt x="128472" y="15312"/>
                    </a:lnTo>
                    <a:lnTo>
                      <a:pt x="128472" y="15330"/>
                    </a:lnTo>
                    <a:lnTo>
                      <a:pt x="128490" y="15330"/>
                    </a:lnTo>
                    <a:lnTo>
                      <a:pt x="128490" y="15349"/>
                    </a:lnTo>
                    <a:lnTo>
                      <a:pt x="128500" y="15349"/>
                    </a:lnTo>
                    <a:lnTo>
                      <a:pt x="128500" y="15358"/>
                    </a:lnTo>
                    <a:lnTo>
                      <a:pt x="128537" y="15358"/>
                    </a:lnTo>
                    <a:lnTo>
                      <a:pt x="128537" y="15377"/>
                    </a:lnTo>
                    <a:lnTo>
                      <a:pt x="128546" y="15377"/>
                    </a:lnTo>
                    <a:lnTo>
                      <a:pt x="128546" y="15395"/>
                    </a:lnTo>
                    <a:lnTo>
                      <a:pt x="128564" y="15395"/>
                    </a:lnTo>
                    <a:lnTo>
                      <a:pt x="128564" y="15404"/>
                    </a:lnTo>
                    <a:lnTo>
                      <a:pt x="128583" y="15404"/>
                    </a:lnTo>
                    <a:lnTo>
                      <a:pt x="128583" y="15423"/>
                    </a:lnTo>
                    <a:lnTo>
                      <a:pt x="128592" y="15423"/>
                    </a:lnTo>
                    <a:lnTo>
                      <a:pt x="128592" y="15441"/>
                    </a:lnTo>
                    <a:lnTo>
                      <a:pt x="128629" y="15441"/>
                    </a:lnTo>
                    <a:lnTo>
                      <a:pt x="128629" y="15451"/>
                    </a:lnTo>
                    <a:lnTo>
                      <a:pt x="128638" y="15451"/>
                    </a:lnTo>
                    <a:lnTo>
                      <a:pt x="128638" y="15469"/>
                    </a:lnTo>
                    <a:lnTo>
                      <a:pt x="128657" y="15469"/>
                    </a:lnTo>
                    <a:lnTo>
                      <a:pt x="128657" y="15488"/>
                    </a:lnTo>
                    <a:lnTo>
                      <a:pt x="128676" y="15488"/>
                    </a:lnTo>
                    <a:lnTo>
                      <a:pt x="128676" y="15497"/>
                    </a:lnTo>
                    <a:lnTo>
                      <a:pt x="128703" y="15497"/>
                    </a:lnTo>
                    <a:lnTo>
                      <a:pt x="128703" y="15516"/>
                    </a:lnTo>
                    <a:lnTo>
                      <a:pt x="128722" y="15516"/>
                    </a:lnTo>
                    <a:lnTo>
                      <a:pt x="128722" y="15534"/>
                    </a:lnTo>
                    <a:lnTo>
                      <a:pt x="128731" y="15534"/>
                    </a:lnTo>
                    <a:lnTo>
                      <a:pt x="128731" y="15543"/>
                    </a:lnTo>
                    <a:lnTo>
                      <a:pt x="128750" y="15543"/>
                    </a:lnTo>
                    <a:lnTo>
                      <a:pt x="128750" y="15562"/>
                    </a:lnTo>
                    <a:lnTo>
                      <a:pt x="128768" y="15562"/>
                    </a:lnTo>
                    <a:lnTo>
                      <a:pt x="128768" y="15580"/>
                    </a:lnTo>
                    <a:lnTo>
                      <a:pt x="128777" y="15580"/>
                    </a:lnTo>
                    <a:lnTo>
                      <a:pt x="128777" y="15590"/>
                    </a:lnTo>
                    <a:lnTo>
                      <a:pt x="128796" y="15590"/>
                    </a:lnTo>
                    <a:lnTo>
                      <a:pt x="128796" y="15608"/>
                    </a:lnTo>
                    <a:lnTo>
                      <a:pt x="128814" y="15608"/>
                    </a:lnTo>
                    <a:lnTo>
                      <a:pt x="128814" y="15627"/>
                    </a:lnTo>
                    <a:lnTo>
                      <a:pt x="128824" y="15627"/>
                    </a:lnTo>
                    <a:lnTo>
                      <a:pt x="128824" y="15636"/>
                    </a:lnTo>
                    <a:lnTo>
                      <a:pt x="128861" y="15636"/>
                    </a:lnTo>
                    <a:lnTo>
                      <a:pt x="128861" y="15654"/>
                    </a:lnTo>
                    <a:lnTo>
                      <a:pt x="128870" y="15654"/>
                    </a:lnTo>
                    <a:lnTo>
                      <a:pt x="128870" y="15673"/>
                    </a:lnTo>
                    <a:lnTo>
                      <a:pt x="128889" y="15673"/>
                    </a:lnTo>
                    <a:lnTo>
                      <a:pt x="128889" y="15682"/>
                    </a:lnTo>
                    <a:lnTo>
                      <a:pt x="128907" y="15682"/>
                    </a:lnTo>
                    <a:lnTo>
                      <a:pt x="128907" y="15701"/>
                    </a:lnTo>
                    <a:lnTo>
                      <a:pt x="128916" y="15701"/>
                    </a:lnTo>
                    <a:lnTo>
                      <a:pt x="128916" y="15719"/>
                    </a:lnTo>
                    <a:lnTo>
                      <a:pt x="128935" y="15719"/>
                    </a:lnTo>
                    <a:lnTo>
                      <a:pt x="128935" y="15729"/>
                    </a:lnTo>
                    <a:lnTo>
                      <a:pt x="128953" y="15729"/>
                    </a:lnTo>
                    <a:lnTo>
                      <a:pt x="128953" y="15747"/>
                    </a:lnTo>
                    <a:lnTo>
                      <a:pt x="128963" y="15747"/>
                    </a:lnTo>
                    <a:lnTo>
                      <a:pt x="128963" y="15766"/>
                    </a:lnTo>
                    <a:lnTo>
                      <a:pt x="128981" y="15766"/>
                    </a:lnTo>
                    <a:lnTo>
                      <a:pt x="128981" y="15775"/>
                    </a:lnTo>
                    <a:lnTo>
                      <a:pt x="129000" y="15775"/>
                    </a:lnTo>
                    <a:lnTo>
                      <a:pt x="129000" y="15793"/>
                    </a:lnTo>
                    <a:lnTo>
                      <a:pt x="129009" y="15793"/>
                    </a:lnTo>
                    <a:lnTo>
                      <a:pt x="129009" y="15812"/>
                    </a:lnTo>
                    <a:lnTo>
                      <a:pt x="129027" y="15812"/>
                    </a:lnTo>
                    <a:lnTo>
                      <a:pt x="129027" y="15821"/>
                    </a:lnTo>
                    <a:lnTo>
                      <a:pt x="129046" y="15821"/>
                    </a:lnTo>
                    <a:lnTo>
                      <a:pt x="129046" y="15840"/>
                    </a:lnTo>
                    <a:lnTo>
                      <a:pt x="129055" y="15840"/>
                    </a:lnTo>
                    <a:lnTo>
                      <a:pt x="129055" y="15867"/>
                    </a:lnTo>
                    <a:lnTo>
                      <a:pt x="129074" y="15867"/>
                    </a:lnTo>
                    <a:lnTo>
                      <a:pt x="129074" y="15886"/>
                    </a:lnTo>
                    <a:lnTo>
                      <a:pt x="129092" y="15886"/>
                    </a:lnTo>
                    <a:lnTo>
                      <a:pt x="129092" y="15905"/>
                    </a:lnTo>
                    <a:lnTo>
                      <a:pt x="129102" y="15905"/>
                    </a:lnTo>
                    <a:lnTo>
                      <a:pt x="129102" y="15914"/>
                    </a:lnTo>
                    <a:lnTo>
                      <a:pt x="129120" y="15914"/>
                    </a:lnTo>
                    <a:lnTo>
                      <a:pt x="129120" y="15932"/>
                    </a:lnTo>
                    <a:lnTo>
                      <a:pt x="129139" y="15932"/>
                    </a:lnTo>
                    <a:lnTo>
                      <a:pt x="129139" y="15951"/>
                    </a:lnTo>
                    <a:lnTo>
                      <a:pt x="129148" y="15951"/>
                    </a:lnTo>
                    <a:lnTo>
                      <a:pt x="129148" y="15960"/>
                    </a:lnTo>
                    <a:lnTo>
                      <a:pt x="129166" y="15960"/>
                    </a:lnTo>
                    <a:lnTo>
                      <a:pt x="129166" y="15979"/>
                    </a:lnTo>
                    <a:lnTo>
                      <a:pt x="129185" y="15979"/>
                    </a:lnTo>
                    <a:lnTo>
                      <a:pt x="129185" y="15997"/>
                    </a:lnTo>
                    <a:lnTo>
                      <a:pt x="129194" y="15997"/>
                    </a:lnTo>
                    <a:lnTo>
                      <a:pt x="129194" y="16025"/>
                    </a:lnTo>
                    <a:lnTo>
                      <a:pt x="129213" y="16025"/>
                    </a:lnTo>
                    <a:lnTo>
                      <a:pt x="129213" y="16043"/>
                    </a:lnTo>
                    <a:lnTo>
                      <a:pt x="129231" y="16043"/>
                    </a:lnTo>
                    <a:lnTo>
                      <a:pt x="129231" y="16053"/>
                    </a:lnTo>
                    <a:lnTo>
                      <a:pt x="129241" y="16053"/>
                    </a:lnTo>
                    <a:lnTo>
                      <a:pt x="129241" y="16071"/>
                    </a:lnTo>
                    <a:lnTo>
                      <a:pt x="129259" y="16071"/>
                    </a:lnTo>
                    <a:lnTo>
                      <a:pt x="129259" y="16099"/>
                    </a:lnTo>
                    <a:lnTo>
                      <a:pt x="129278" y="16099"/>
                    </a:lnTo>
                    <a:lnTo>
                      <a:pt x="129278" y="16118"/>
                    </a:lnTo>
                    <a:lnTo>
                      <a:pt x="129287" y="16118"/>
                    </a:lnTo>
                    <a:lnTo>
                      <a:pt x="129287" y="16136"/>
                    </a:lnTo>
                    <a:lnTo>
                      <a:pt x="129305" y="16136"/>
                    </a:lnTo>
                    <a:lnTo>
                      <a:pt x="129305" y="16145"/>
                    </a:lnTo>
                    <a:lnTo>
                      <a:pt x="129324" y="16145"/>
                    </a:lnTo>
                    <a:lnTo>
                      <a:pt x="129324" y="16182"/>
                    </a:lnTo>
                    <a:lnTo>
                      <a:pt x="129333" y="16182"/>
                    </a:lnTo>
                    <a:lnTo>
                      <a:pt x="129333" y="16192"/>
                    </a:lnTo>
                    <a:lnTo>
                      <a:pt x="129352" y="16192"/>
                    </a:lnTo>
                    <a:lnTo>
                      <a:pt x="129352" y="16210"/>
                    </a:lnTo>
                    <a:lnTo>
                      <a:pt x="129370" y="16210"/>
                    </a:lnTo>
                    <a:lnTo>
                      <a:pt x="129370" y="16238"/>
                    </a:lnTo>
                    <a:lnTo>
                      <a:pt x="129379" y="16238"/>
                    </a:lnTo>
                    <a:lnTo>
                      <a:pt x="129379" y="16257"/>
                    </a:lnTo>
                    <a:lnTo>
                      <a:pt x="129398" y="16257"/>
                    </a:lnTo>
                    <a:lnTo>
                      <a:pt x="129398" y="16275"/>
                    </a:lnTo>
                    <a:lnTo>
                      <a:pt x="129417" y="16275"/>
                    </a:lnTo>
                    <a:lnTo>
                      <a:pt x="129417" y="16303"/>
                    </a:lnTo>
                    <a:lnTo>
                      <a:pt x="129426" y="16303"/>
                    </a:lnTo>
                    <a:lnTo>
                      <a:pt x="129426" y="16321"/>
                    </a:lnTo>
                    <a:lnTo>
                      <a:pt x="129444" y="16321"/>
                    </a:lnTo>
                    <a:lnTo>
                      <a:pt x="129444" y="16331"/>
                    </a:lnTo>
                    <a:lnTo>
                      <a:pt x="129463" y="16331"/>
                    </a:lnTo>
                    <a:lnTo>
                      <a:pt x="129463" y="16368"/>
                    </a:lnTo>
                    <a:lnTo>
                      <a:pt x="129472" y="16368"/>
                    </a:lnTo>
                    <a:lnTo>
                      <a:pt x="129472" y="16377"/>
                    </a:lnTo>
                    <a:lnTo>
                      <a:pt x="129491" y="16377"/>
                    </a:lnTo>
                    <a:lnTo>
                      <a:pt x="129491" y="16414"/>
                    </a:lnTo>
                    <a:lnTo>
                      <a:pt x="129509" y="16414"/>
                    </a:lnTo>
                    <a:lnTo>
                      <a:pt x="129509" y="16442"/>
                    </a:lnTo>
                    <a:lnTo>
                      <a:pt x="129518" y="16442"/>
                    </a:lnTo>
                    <a:lnTo>
                      <a:pt x="129518" y="16460"/>
                    </a:lnTo>
                    <a:lnTo>
                      <a:pt x="129537" y="16460"/>
                    </a:lnTo>
                    <a:lnTo>
                      <a:pt x="129537" y="16488"/>
                    </a:lnTo>
                    <a:lnTo>
                      <a:pt x="129555" y="16488"/>
                    </a:lnTo>
                    <a:lnTo>
                      <a:pt x="129555" y="16507"/>
                    </a:lnTo>
                    <a:lnTo>
                      <a:pt x="129565" y="16507"/>
                    </a:lnTo>
                    <a:lnTo>
                      <a:pt x="129565" y="16534"/>
                    </a:lnTo>
                    <a:lnTo>
                      <a:pt x="129583" y="16534"/>
                    </a:lnTo>
                    <a:lnTo>
                      <a:pt x="129583" y="16553"/>
                    </a:lnTo>
                    <a:lnTo>
                      <a:pt x="129602" y="16553"/>
                    </a:lnTo>
                    <a:lnTo>
                      <a:pt x="129602" y="16581"/>
                    </a:lnTo>
                    <a:lnTo>
                      <a:pt x="129611" y="16581"/>
                    </a:lnTo>
                    <a:lnTo>
                      <a:pt x="129611" y="16599"/>
                    </a:lnTo>
                    <a:lnTo>
                      <a:pt x="129630" y="16599"/>
                    </a:lnTo>
                    <a:lnTo>
                      <a:pt x="129630" y="16627"/>
                    </a:lnTo>
                    <a:lnTo>
                      <a:pt x="129648" y="16627"/>
                    </a:lnTo>
                    <a:lnTo>
                      <a:pt x="129648" y="16655"/>
                    </a:lnTo>
                    <a:lnTo>
                      <a:pt x="129657" y="16655"/>
                    </a:lnTo>
                    <a:lnTo>
                      <a:pt x="129657" y="16692"/>
                    </a:lnTo>
                    <a:lnTo>
                      <a:pt x="129676" y="16692"/>
                    </a:lnTo>
                    <a:lnTo>
                      <a:pt x="129676" y="16720"/>
                    </a:lnTo>
                    <a:lnTo>
                      <a:pt x="129694" y="16720"/>
                    </a:lnTo>
                    <a:lnTo>
                      <a:pt x="129694" y="16747"/>
                    </a:lnTo>
                    <a:lnTo>
                      <a:pt x="129704" y="16747"/>
                    </a:lnTo>
                    <a:lnTo>
                      <a:pt x="129704" y="16766"/>
                    </a:lnTo>
                    <a:lnTo>
                      <a:pt x="129722" y="16766"/>
                    </a:lnTo>
                    <a:lnTo>
                      <a:pt x="129722" y="16794"/>
                    </a:lnTo>
                    <a:lnTo>
                      <a:pt x="129741" y="16794"/>
                    </a:lnTo>
                    <a:lnTo>
                      <a:pt x="129741" y="16831"/>
                    </a:lnTo>
                    <a:lnTo>
                      <a:pt x="129750" y="16831"/>
                    </a:lnTo>
                    <a:lnTo>
                      <a:pt x="129750" y="16859"/>
                    </a:lnTo>
                    <a:lnTo>
                      <a:pt x="129768" y="16859"/>
                    </a:lnTo>
                    <a:lnTo>
                      <a:pt x="129768" y="16886"/>
                    </a:lnTo>
                    <a:lnTo>
                      <a:pt x="129787" y="16886"/>
                    </a:lnTo>
                    <a:lnTo>
                      <a:pt x="129787" y="16923"/>
                    </a:lnTo>
                    <a:lnTo>
                      <a:pt x="129796" y="16923"/>
                    </a:lnTo>
                    <a:lnTo>
                      <a:pt x="129796" y="16951"/>
                    </a:lnTo>
                    <a:lnTo>
                      <a:pt x="129815" y="16951"/>
                    </a:lnTo>
                    <a:lnTo>
                      <a:pt x="129815" y="16979"/>
                    </a:lnTo>
                    <a:lnTo>
                      <a:pt x="129833" y="16979"/>
                    </a:lnTo>
                    <a:lnTo>
                      <a:pt x="129833" y="17016"/>
                    </a:lnTo>
                    <a:lnTo>
                      <a:pt x="129843" y="17016"/>
                    </a:lnTo>
                    <a:lnTo>
                      <a:pt x="129843" y="17062"/>
                    </a:lnTo>
                    <a:lnTo>
                      <a:pt x="129861" y="17062"/>
                    </a:lnTo>
                    <a:lnTo>
                      <a:pt x="129861" y="17090"/>
                    </a:lnTo>
                    <a:lnTo>
                      <a:pt x="129880" y="17090"/>
                    </a:lnTo>
                    <a:lnTo>
                      <a:pt x="129880" y="17118"/>
                    </a:lnTo>
                    <a:lnTo>
                      <a:pt x="129889" y="17118"/>
                    </a:lnTo>
                    <a:lnTo>
                      <a:pt x="129889" y="17155"/>
                    </a:lnTo>
                    <a:lnTo>
                      <a:pt x="129907" y="17155"/>
                    </a:lnTo>
                    <a:lnTo>
                      <a:pt x="129907" y="17201"/>
                    </a:lnTo>
                    <a:lnTo>
                      <a:pt x="129926" y="17201"/>
                    </a:lnTo>
                    <a:lnTo>
                      <a:pt x="129926" y="17229"/>
                    </a:lnTo>
                    <a:lnTo>
                      <a:pt x="129935" y="17229"/>
                    </a:lnTo>
                    <a:lnTo>
                      <a:pt x="129935" y="17257"/>
                    </a:lnTo>
                    <a:lnTo>
                      <a:pt x="129954" y="17257"/>
                    </a:lnTo>
                    <a:lnTo>
                      <a:pt x="129954" y="17248"/>
                    </a:lnTo>
                    <a:lnTo>
                      <a:pt x="129982" y="17248"/>
                    </a:lnTo>
                    <a:lnTo>
                      <a:pt x="129982" y="17229"/>
                    </a:lnTo>
                    <a:lnTo>
                      <a:pt x="130028" y="17229"/>
                    </a:lnTo>
                    <a:lnTo>
                      <a:pt x="130028" y="17211"/>
                    </a:lnTo>
                    <a:lnTo>
                      <a:pt x="130074" y="17211"/>
                    </a:lnTo>
                    <a:lnTo>
                      <a:pt x="130074" y="17201"/>
                    </a:lnTo>
                    <a:lnTo>
                      <a:pt x="130120" y="17201"/>
                    </a:lnTo>
                    <a:lnTo>
                      <a:pt x="130120" y="17183"/>
                    </a:lnTo>
                    <a:lnTo>
                      <a:pt x="130167" y="17183"/>
                    </a:lnTo>
                    <a:lnTo>
                      <a:pt x="130167" y="17164"/>
                    </a:lnTo>
                    <a:lnTo>
                      <a:pt x="130213" y="17164"/>
                    </a:lnTo>
                    <a:lnTo>
                      <a:pt x="130213" y="17155"/>
                    </a:lnTo>
                    <a:lnTo>
                      <a:pt x="130259" y="17155"/>
                    </a:lnTo>
                    <a:lnTo>
                      <a:pt x="130259" y="17136"/>
                    </a:lnTo>
                    <a:lnTo>
                      <a:pt x="130306" y="17136"/>
                    </a:lnTo>
                    <a:lnTo>
                      <a:pt x="130306" y="17118"/>
                    </a:lnTo>
                    <a:lnTo>
                      <a:pt x="130371" y="17118"/>
                    </a:lnTo>
                    <a:lnTo>
                      <a:pt x="130371" y="17109"/>
                    </a:lnTo>
                    <a:lnTo>
                      <a:pt x="130417" y="17109"/>
                    </a:lnTo>
                    <a:lnTo>
                      <a:pt x="130417" y="17090"/>
                    </a:lnTo>
                    <a:lnTo>
                      <a:pt x="130482" y="17090"/>
                    </a:lnTo>
                    <a:lnTo>
                      <a:pt x="130482" y="17072"/>
                    </a:lnTo>
                    <a:lnTo>
                      <a:pt x="130537" y="17072"/>
                    </a:lnTo>
                    <a:lnTo>
                      <a:pt x="130537" y="17062"/>
                    </a:lnTo>
                    <a:lnTo>
                      <a:pt x="130602" y="17062"/>
                    </a:lnTo>
                    <a:lnTo>
                      <a:pt x="130602" y="17044"/>
                    </a:lnTo>
                    <a:lnTo>
                      <a:pt x="130667" y="17044"/>
                    </a:lnTo>
                    <a:lnTo>
                      <a:pt x="130667" y="17025"/>
                    </a:lnTo>
                    <a:lnTo>
                      <a:pt x="130760" y="17025"/>
                    </a:lnTo>
                    <a:lnTo>
                      <a:pt x="130760" y="17016"/>
                    </a:lnTo>
                    <a:lnTo>
                      <a:pt x="130834" y="17016"/>
                    </a:lnTo>
                    <a:lnTo>
                      <a:pt x="130834" y="16998"/>
                    </a:lnTo>
                    <a:lnTo>
                      <a:pt x="130926" y="16998"/>
                    </a:lnTo>
                    <a:lnTo>
                      <a:pt x="130926" y="16979"/>
                    </a:lnTo>
                    <a:lnTo>
                      <a:pt x="131019" y="16979"/>
                    </a:lnTo>
                    <a:lnTo>
                      <a:pt x="131019" y="16970"/>
                    </a:lnTo>
                    <a:lnTo>
                      <a:pt x="131223" y="16970"/>
                    </a:lnTo>
                    <a:lnTo>
                      <a:pt x="131223" y="16951"/>
                    </a:lnTo>
                    <a:lnTo>
                      <a:pt x="131917" y="16951"/>
                    </a:lnTo>
                    <a:lnTo>
                      <a:pt x="131917" y="16970"/>
                    </a:lnTo>
                    <a:lnTo>
                      <a:pt x="132084" y="16970"/>
                    </a:lnTo>
                    <a:lnTo>
                      <a:pt x="132084" y="16979"/>
                    </a:lnTo>
                    <a:lnTo>
                      <a:pt x="132195" y="16979"/>
                    </a:lnTo>
                    <a:lnTo>
                      <a:pt x="132195" y="16998"/>
                    </a:lnTo>
                    <a:lnTo>
                      <a:pt x="132288" y="16998"/>
                    </a:lnTo>
                    <a:lnTo>
                      <a:pt x="132288" y="17016"/>
                    </a:lnTo>
                    <a:lnTo>
                      <a:pt x="132381" y="17016"/>
                    </a:lnTo>
                    <a:lnTo>
                      <a:pt x="132381" y="17025"/>
                    </a:lnTo>
                    <a:lnTo>
                      <a:pt x="132455" y="17025"/>
                    </a:lnTo>
                    <a:lnTo>
                      <a:pt x="132455" y="17044"/>
                    </a:lnTo>
                    <a:lnTo>
                      <a:pt x="132529" y="17044"/>
                    </a:lnTo>
                    <a:lnTo>
                      <a:pt x="132529" y="17062"/>
                    </a:lnTo>
                    <a:lnTo>
                      <a:pt x="132594" y="17062"/>
                    </a:lnTo>
                    <a:lnTo>
                      <a:pt x="132594" y="17072"/>
                    </a:lnTo>
                    <a:lnTo>
                      <a:pt x="132640" y="17072"/>
                    </a:lnTo>
                    <a:lnTo>
                      <a:pt x="132640" y="17090"/>
                    </a:lnTo>
                    <a:lnTo>
                      <a:pt x="132705" y="17090"/>
                    </a:lnTo>
                    <a:lnTo>
                      <a:pt x="132705" y="17109"/>
                    </a:lnTo>
                    <a:lnTo>
                      <a:pt x="132760" y="17109"/>
                    </a:lnTo>
                    <a:lnTo>
                      <a:pt x="132760" y="17118"/>
                    </a:lnTo>
                    <a:lnTo>
                      <a:pt x="132825" y="17118"/>
                    </a:lnTo>
                    <a:lnTo>
                      <a:pt x="132825" y="17136"/>
                    </a:lnTo>
                    <a:lnTo>
                      <a:pt x="132871" y="17136"/>
                    </a:lnTo>
                    <a:lnTo>
                      <a:pt x="132871" y="17155"/>
                    </a:lnTo>
                    <a:lnTo>
                      <a:pt x="132918" y="17155"/>
                    </a:lnTo>
                    <a:lnTo>
                      <a:pt x="132918" y="17164"/>
                    </a:lnTo>
                    <a:lnTo>
                      <a:pt x="132946" y="17164"/>
                    </a:lnTo>
                    <a:lnTo>
                      <a:pt x="132946" y="17183"/>
                    </a:lnTo>
                    <a:lnTo>
                      <a:pt x="132992" y="17183"/>
                    </a:lnTo>
                    <a:lnTo>
                      <a:pt x="132992" y="17201"/>
                    </a:lnTo>
                    <a:lnTo>
                      <a:pt x="133038" y="17201"/>
                    </a:lnTo>
                    <a:lnTo>
                      <a:pt x="133038" y="17211"/>
                    </a:lnTo>
                    <a:lnTo>
                      <a:pt x="133084" y="17211"/>
                    </a:lnTo>
                    <a:lnTo>
                      <a:pt x="133084" y="17229"/>
                    </a:lnTo>
                    <a:lnTo>
                      <a:pt x="133122" y="17229"/>
                    </a:lnTo>
                    <a:lnTo>
                      <a:pt x="133122" y="17248"/>
                    </a:lnTo>
                    <a:lnTo>
                      <a:pt x="133168" y="17248"/>
                    </a:lnTo>
                    <a:lnTo>
                      <a:pt x="133168" y="17257"/>
                    </a:lnTo>
                    <a:lnTo>
                      <a:pt x="133214" y="17257"/>
                    </a:lnTo>
                    <a:lnTo>
                      <a:pt x="133214" y="17275"/>
                    </a:lnTo>
                    <a:lnTo>
                      <a:pt x="133242" y="17275"/>
                    </a:lnTo>
                    <a:lnTo>
                      <a:pt x="133242" y="17294"/>
                    </a:lnTo>
                    <a:lnTo>
                      <a:pt x="133270" y="17294"/>
                    </a:lnTo>
                    <a:lnTo>
                      <a:pt x="133270" y="17303"/>
                    </a:lnTo>
                    <a:lnTo>
                      <a:pt x="133307" y="17303"/>
                    </a:lnTo>
                    <a:lnTo>
                      <a:pt x="133307" y="17322"/>
                    </a:lnTo>
                    <a:lnTo>
                      <a:pt x="133335" y="17322"/>
                    </a:lnTo>
                    <a:lnTo>
                      <a:pt x="133335" y="17340"/>
                    </a:lnTo>
                    <a:lnTo>
                      <a:pt x="133381" y="17340"/>
                    </a:lnTo>
                    <a:lnTo>
                      <a:pt x="133381" y="17349"/>
                    </a:lnTo>
                    <a:lnTo>
                      <a:pt x="133409" y="17349"/>
                    </a:lnTo>
                    <a:lnTo>
                      <a:pt x="133409" y="17368"/>
                    </a:lnTo>
                    <a:lnTo>
                      <a:pt x="133446" y="17368"/>
                    </a:lnTo>
                    <a:lnTo>
                      <a:pt x="133446" y="17387"/>
                    </a:lnTo>
                    <a:lnTo>
                      <a:pt x="133474" y="17387"/>
                    </a:lnTo>
                    <a:lnTo>
                      <a:pt x="133474" y="17396"/>
                    </a:lnTo>
                    <a:lnTo>
                      <a:pt x="133501" y="17396"/>
                    </a:lnTo>
                    <a:lnTo>
                      <a:pt x="133501" y="17414"/>
                    </a:lnTo>
                    <a:lnTo>
                      <a:pt x="133538" y="17414"/>
                    </a:lnTo>
                    <a:lnTo>
                      <a:pt x="133538" y="17433"/>
                    </a:lnTo>
                    <a:lnTo>
                      <a:pt x="133566" y="17433"/>
                    </a:lnTo>
                    <a:lnTo>
                      <a:pt x="133566" y="17442"/>
                    </a:lnTo>
                    <a:lnTo>
                      <a:pt x="133594" y="17442"/>
                    </a:lnTo>
                    <a:lnTo>
                      <a:pt x="133594" y="17461"/>
                    </a:lnTo>
                    <a:lnTo>
                      <a:pt x="133612" y="17461"/>
                    </a:lnTo>
                    <a:lnTo>
                      <a:pt x="133612" y="17479"/>
                    </a:lnTo>
                    <a:lnTo>
                      <a:pt x="133640" y="17479"/>
                    </a:lnTo>
                    <a:lnTo>
                      <a:pt x="133640" y="17488"/>
                    </a:lnTo>
                    <a:lnTo>
                      <a:pt x="133677" y="17488"/>
                    </a:lnTo>
                    <a:lnTo>
                      <a:pt x="133677" y="17507"/>
                    </a:lnTo>
                    <a:lnTo>
                      <a:pt x="133705" y="17507"/>
                    </a:lnTo>
                    <a:lnTo>
                      <a:pt x="133705" y="17525"/>
                    </a:lnTo>
                    <a:lnTo>
                      <a:pt x="133724" y="17525"/>
                    </a:lnTo>
                    <a:lnTo>
                      <a:pt x="133724" y="17535"/>
                    </a:lnTo>
                    <a:lnTo>
                      <a:pt x="133751" y="17535"/>
                    </a:lnTo>
                    <a:lnTo>
                      <a:pt x="133751" y="17553"/>
                    </a:lnTo>
                    <a:lnTo>
                      <a:pt x="133779" y="17553"/>
                    </a:lnTo>
                    <a:lnTo>
                      <a:pt x="133779" y="17572"/>
                    </a:lnTo>
                    <a:lnTo>
                      <a:pt x="133816" y="17572"/>
                    </a:lnTo>
                    <a:lnTo>
                      <a:pt x="133816" y="17581"/>
                    </a:lnTo>
                    <a:lnTo>
                      <a:pt x="133825" y="17581"/>
                    </a:lnTo>
                    <a:lnTo>
                      <a:pt x="133825" y="17600"/>
                    </a:lnTo>
                    <a:lnTo>
                      <a:pt x="133863" y="17600"/>
                    </a:lnTo>
                    <a:lnTo>
                      <a:pt x="133863" y="17618"/>
                    </a:lnTo>
                    <a:lnTo>
                      <a:pt x="133872" y="17618"/>
                    </a:lnTo>
                    <a:lnTo>
                      <a:pt x="133872" y="17627"/>
                    </a:lnTo>
                    <a:lnTo>
                      <a:pt x="133909" y="17627"/>
                    </a:lnTo>
                    <a:lnTo>
                      <a:pt x="133909" y="17646"/>
                    </a:lnTo>
                    <a:lnTo>
                      <a:pt x="133918" y="17646"/>
                    </a:lnTo>
                    <a:lnTo>
                      <a:pt x="133918" y="17664"/>
                    </a:lnTo>
                    <a:lnTo>
                      <a:pt x="133955" y="17664"/>
                    </a:lnTo>
                    <a:lnTo>
                      <a:pt x="133955" y="17674"/>
                    </a:lnTo>
                    <a:lnTo>
                      <a:pt x="133964" y="17674"/>
                    </a:lnTo>
                    <a:lnTo>
                      <a:pt x="133964" y="17692"/>
                    </a:lnTo>
                    <a:lnTo>
                      <a:pt x="134001" y="17692"/>
                    </a:lnTo>
                    <a:lnTo>
                      <a:pt x="134001" y="17711"/>
                    </a:lnTo>
                    <a:lnTo>
                      <a:pt x="134011" y="17711"/>
                    </a:lnTo>
                    <a:lnTo>
                      <a:pt x="134011" y="17720"/>
                    </a:lnTo>
                    <a:lnTo>
                      <a:pt x="134048" y="17720"/>
                    </a:lnTo>
                    <a:lnTo>
                      <a:pt x="134048" y="17739"/>
                    </a:lnTo>
                    <a:lnTo>
                      <a:pt x="134057" y="17739"/>
                    </a:lnTo>
                    <a:lnTo>
                      <a:pt x="134057" y="17757"/>
                    </a:lnTo>
                    <a:lnTo>
                      <a:pt x="134076" y="17757"/>
                    </a:lnTo>
                    <a:lnTo>
                      <a:pt x="134076" y="17766"/>
                    </a:lnTo>
                    <a:lnTo>
                      <a:pt x="134103" y="17766"/>
                    </a:lnTo>
                    <a:lnTo>
                      <a:pt x="134103" y="17785"/>
                    </a:lnTo>
                    <a:lnTo>
                      <a:pt x="134122" y="17785"/>
                    </a:lnTo>
                    <a:lnTo>
                      <a:pt x="134122" y="17803"/>
                    </a:lnTo>
                    <a:lnTo>
                      <a:pt x="134150" y="17803"/>
                    </a:lnTo>
                    <a:lnTo>
                      <a:pt x="134150" y="17813"/>
                    </a:lnTo>
                    <a:lnTo>
                      <a:pt x="134168" y="17813"/>
                    </a:lnTo>
                    <a:lnTo>
                      <a:pt x="134168" y="17831"/>
                    </a:lnTo>
                    <a:lnTo>
                      <a:pt x="134187" y="17831"/>
                    </a:lnTo>
                    <a:lnTo>
                      <a:pt x="134187" y="17850"/>
                    </a:lnTo>
                    <a:lnTo>
                      <a:pt x="134196" y="17850"/>
                    </a:lnTo>
                    <a:lnTo>
                      <a:pt x="134196" y="17859"/>
                    </a:lnTo>
                    <a:lnTo>
                      <a:pt x="134215" y="17859"/>
                    </a:lnTo>
                    <a:lnTo>
                      <a:pt x="134215" y="17877"/>
                    </a:lnTo>
                    <a:lnTo>
                      <a:pt x="134242" y="17877"/>
                    </a:lnTo>
                    <a:lnTo>
                      <a:pt x="134242" y="17896"/>
                    </a:lnTo>
                    <a:lnTo>
                      <a:pt x="134261" y="17896"/>
                    </a:lnTo>
                    <a:lnTo>
                      <a:pt x="134261" y="17905"/>
                    </a:lnTo>
                    <a:lnTo>
                      <a:pt x="134279" y="17905"/>
                    </a:lnTo>
                    <a:lnTo>
                      <a:pt x="134279" y="17924"/>
                    </a:lnTo>
                    <a:lnTo>
                      <a:pt x="134289" y="17924"/>
                    </a:lnTo>
                    <a:lnTo>
                      <a:pt x="134289" y="17942"/>
                    </a:lnTo>
                    <a:lnTo>
                      <a:pt x="134307" y="17942"/>
                    </a:lnTo>
                    <a:lnTo>
                      <a:pt x="134307" y="17952"/>
                    </a:lnTo>
                    <a:lnTo>
                      <a:pt x="134335" y="17952"/>
                    </a:lnTo>
                    <a:lnTo>
                      <a:pt x="134335" y="17970"/>
                    </a:lnTo>
                    <a:lnTo>
                      <a:pt x="134353" y="17970"/>
                    </a:lnTo>
                    <a:lnTo>
                      <a:pt x="134353" y="17989"/>
                    </a:lnTo>
                    <a:lnTo>
                      <a:pt x="134372" y="17989"/>
                    </a:lnTo>
                    <a:lnTo>
                      <a:pt x="134372" y="17998"/>
                    </a:lnTo>
                    <a:lnTo>
                      <a:pt x="134381" y="17998"/>
                    </a:lnTo>
                    <a:lnTo>
                      <a:pt x="134381" y="18016"/>
                    </a:lnTo>
                    <a:lnTo>
                      <a:pt x="134418" y="18016"/>
                    </a:lnTo>
                    <a:lnTo>
                      <a:pt x="134418" y="18035"/>
                    </a:lnTo>
                    <a:lnTo>
                      <a:pt x="134428" y="18035"/>
                    </a:lnTo>
                    <a:lnTo>
                      <a:pt x="134428" y="18044"/>
                    </a:lnTo>
                    <a:lnTo>
                      <a:pt x="134446" y="18044"/>
                    </a:lnTo>
                    <a:lnTo>
                      <a:pt x="134446" y="18063"/>
                    </a:lnTo>
                    <a:lnTo>
                      <a:pt x="134465" y="18063"/>
                    </a:lnTo>
                    <a:lnTo>
                      <a:pt x="134465" y="18081"/>
                    </a:lnTo>
                    <a:lnTo>
                      <a:pt x="134474" y="18081"/>
                    </a:lnTo>
                    <a:lnTo>
                      <a:pt x="134474" y="18090"/>
                    </a:lnTo>
                    <a:lnTo>
                      <a:pt x="134492" y="18090"/>
                    </a:lnTo>
                    <a:lnTo>
                      <a:pt x="134492" y="18109"/>
                    </a:lnTo>
                    <a:lnTo>
                      <a:pt x="134511" y="18109"/>
                    </a:lnTo>
                    <a:lnTo>
                      <a:pt x="134511" y="18128"/>
                    </a:lnTo>
                    <a:lnTo>
                      <a:pt x="134520" y="18128"/>
                    </a:lnTo>
                    <a:lnTo>
                      <a:pt x="134520" y="18137"/>
                    </a:lnTo>
                    <a:lnTo>
                      <a:pt x="134539" y="18137"/>
                    </a:lnTo>
                    <a:lnTo>
                      <a:pt x="134539" y="18155"/>
                    </a:lnTo>
                    <a:lnTo>
                      <a:pt x="134557" y="18155"/>
                    </a:lnTo>
                    <a:lnTo>
                      <a:pt x="134557" y="18174"/>
                    </a:lnTo>
                    <a:lnTo>
                      <a:pt x="134566" y="18174"/>
                    </a:lnTo>
                    <a:lnTo>
                      <a:pt x="134566" y="18183"/>
                    </a:lnTo>
                    <a:lnTo>
                      <a:pt x="134585" y="18183"/>
                    </a:lnTo>
                    <a:lnTo>
                      <a:pt x="134585" y="18202"/>
                    </a:lnTo>
                    <a:lnTo>
                      <a:pt x="134604" y="18202"/>
                    </a:lnTo>
                    <a:lnTo>
                      <a:pt x="134604" y="18220"/>
                    </a:lnTo>
                    <a:lnTo>
                      <a:pt x="134613" y="18220"/>
                    </a:lnTo>
                    <a:lnTo>
                      <a:pt x="134613" y="18229"/>
                    </a:lnTo>
                    <a:lnTo>
                      <a:pt x="134631" y="18229"/>
                    </a:lnTo>
                    <a:lnTo>
                      <a:pt x="134631" y="18248"/>
                    </a:lnTo>
                    <a:lnTo>
                      <a:pt x="134650" y="18248"/>
                    </a:lnTo>
                    <a:lnTo>
                      <a:pt x="134650" y="18266"/>
                    </a:lnTo>
                    <a:lnTo>
                      <a:pt x="134659" y="18266"/>
                    </a:lnTo>
                    <a:lnTo>
                      <a:pt x="134659" y="18276"/>
                    </a:lnTo>
                    <a:lnTo>
                      <a:pt x="134678" y="18276"/>
                    </a:lnTo>
                    <a:lnTo>
                      <a:pt x="134678" y="18294"/>
                    </a:lnTo>
                    <a:lnTo>
                      <a:pt x="134696" y="18294"/>
                    </a:lnTo>
                    <a:lnTo>
                      <a:pt x="134696" y="18313"/>
                    </a:lnTo>
                    <a:lnTo>
                      <a:pt x="134705" y="18313"/>
                    </a:lnTo>
                    <a:lnTo>
                      <a:pt x="134705" y="18341"/>
                    </a:lnTo>
                    <a:lnTo>
                      <a:pt x="134724" y="18341"/>
                    </a:lnTo>
                    <a:lnTo>
                      <a:pt x="134724" y="18359"/>
                    </a:lnTo>
                    <a:lnTo>
                      <a:pt x="134742" y="18359"/>
                    </a:lnTo>
                    <a:lnTo>
                      <a:pt x="134742" y="18368"/>
                    </a:lnTo>
                    <a:lnTo>
                      <a:pt x="134752" y="18368"/>
                    </a:lnTo>
                    <a:lnTo>
                      <a:pt x="134752" y="18387"/>
                    </a:lnTo>
                    <a:lnTo>
                      <a:pt x="134770" y="18387"/>
                    </a:lnTo>
                    <a:lnTo>
                      <a:pt x="134770" y="18405"/>
                    </a:lnTo>
                    <a:lnTo>
                      <a:pt x="134789" y="18405"/>
                    </a:lnTo>
                    <a:lnTo>
                      <a:pt x="134789" y="18433"/>
                    </a:lnTo>
                    <a:lnTo>
                      <a:pt x="134798" y="18433"/>
                    </a:lnTo>
                    <a:lnTo>
                      <a:pt x="134798" y="18452"/>
                    </a:lnTo>
                    <a:lnTo>
                      <a:pt x="134817" y="18452"/>
                    </a:lnTo>
                    <a:lnTo>
                      <a:pt x="134817" y="18461"/>
                    </a:lnTo>
                    <a:lnTo>
                      <a:pt x="134835" y="18461"/>
                    </a:lnTo>
                    <a:lnTo>
                      <a:pt x="134835" y="18480"/>
                    </a:lnTo>
                    <a:lnTo>
                      <a:pt x="134844" y="18480"/>
                    </a:lnTo>
                    <a:lnTo>
                      <a:pt x="134844" y="18498"/>
                    </a:lnTo>
                    <a:lnTo>
                      <a:pt x="134863" y="18498"/>
                    </a:lnTo>
                    <a:lnTo>
                      <a:pt x="134863" y="18507"/>
                    </a:lnTo>
                    <a:lnTo>
                      <a:pt x="134881" y="18507"/>
                    </a:lnTo>
                    <a:lnTo>
                      <a:pt x="134881" y="18544"/>
                    </a:lnTo>
                    <a:lnTo>
                      <a:pt x="134891" y="18544"/>
                    </a:lnTo>
                    <a:lnTo>
                      <a:pt x="134891" y="18554"/>
                    </a:lnTo>
                    <a:lnTo>
                      <a:pt x="134909" y="18554"/>
                    </a:lnTo>
                    <a:lnTo>
                      <a:pt x="134909" y="18572"/>
                    </a:lnTo>
                    <a:lnTo>
                      <a:pt x="134928" y="18572"/>
                    </a:lnTo>
                    <a:lnTo>
                      <a:pt x="134928" y="18591"/>
                    </a:lnTo>
                    <a:lnTo>
                      <a:pt x="134937" y="18591"/>
                    </a:lnTo>
                    <a:lnTo>
                      <a:pt x="134937" y="18618"/>
                    </a:lnTo>
                    <a:lnTo>
                      <a:pt x="134956" y="18618"/>
                    </a:lnTo>
                    <a:lnTo>
                      <a:pt x="134956" y="18637"/>
                    </a:lnTo>
                    <a:lnTo>
                      <a:pt x="134974" y="18637"/>
                    </a:lnTo>
                    <a:lnTo>
                      <a:pt x="134974" y="18665"/>
                    </a:lnTo>
                    <a:lnTo>
                      <a:pt x="134983" y="18665"/>
                    </a:lnTo>
                    <a:lnTo>
                      <a:pt x="134983" y="18683"/>
                    </a:lnTo>
                    <a:lnTo>
                      <a:pt x="135002" y="18683"/>
                    </a:lnTo>
                    <a:lnTo>
                      <a:pt x="135002" y="18693"/>
                    </a:lnTo>
                    <a:lnTo>
                      <a:pt x="135020" y="18693"/>
                    </a:lnTo>
                    <a:lnTo>
                      <a:pt x="135020" y="18730"/>
                    </a:lnTo>
                    <a:lnTo>
                      <a:pt x="135030" y="18730"/>
                    </a:lnTo>
                    <a:lnTo>
                      <a:pt x="135030" y="18739"/>
                    </a:lnTo>
                    <a:lnTo>
                      <a:pt x="135048" y="18739"/>
                    </a:lnTo>
                    <a:lnTo>
                      <a:pt x="135048" y="18757"/>
                    </a:lnTo>
                    <a:lnTo>
                      <a:pt x="135067" y="18757"/>
                    </a:lnTo>
                    <a:lnTo>
                      <a:pt x="135067" y="18785"/>
                    </a:lnTo>
                    <a:lnTo>
                      <a:pt x="135076" y="18785"/>
                    </a:lnTo>
                    <a:lnTo>
                      <a:pt x="135076" y="18757"/>
                    </a:lnTo>
                    <a:lnTo>
                      <a:pt x="135067" y="18757"/>
                    </a:lnTo>
                    <a:lnTo>
                      <a:pt x="135067" y="18711"/>
                    </a:lnTo>
                    <a:lnTo>
                      <a:pt x="135048" y="18711"/>
                    </a:lnTo>
                    <a:lnTo>
                      <a:pt x="135048" y="18637"/>
                    </a:lnTo>
                    <a:lnTo>
                      <a:pt x="135030" y="18637"/>
                    </a:lnTo>
                    <a:lnTo>
                      <a:pt x="135030" y="18544"/>
                    </a:lnTo>
                    <a:lnTo>
                      <a:pt x="135020" y="18544"/>
                    </a:lnTo>
                    <a:lnTo>
                      <a:pt x="135020" y="18183"/>
                    </a:lnTo>
                    <a:lnTo>
                      <a:pt x="135030" y="18183"/>
                    </a:lnTo>
                    <a:lnTo>
                      <a:pt x="135030" y="18081"/>
                    </a:lnTo>
                    <a:lnTo>
                      <a:pt x="135048" y="18081"/>
                    </a:lnTo>
                    <a:lnTo>
                      <a:pt x="135048" y="18016"/>
                    </a:lnTo>
                    <a:lnTo>
                      <a:pt x="135067" y="18016"/>
                    </a:lnTo>
                    <a:lnTo>
                      <a:pt x="135067" y="17952"/>
                    </a:lnTo>
                    <a:lnTo>
                      <a:pt x="135076" y="17952"/>
                    </a:lnTo>
                    <a:lnTo>
                      <a:pt x="135076" y="17905"/>
                    </a:lnTo>
                    <a:lnTo>
                      <a:pt x="135094" y="17905"/>
                    </a:lnTo>
                    <a:lnTo>
                      <a:pt x="135094" y="17859"/>
                    </a:lnTo>
                    <a:lnTo>
                      <a:pt x="135113" y="17859"/>
                    </a:lnTo>
                    <a:lnTo>
                      <a:pt x="135113" y="17831"/>
                    </a:lnTo>
                    <a:lnTo>
                      <a:pt x="135122" y="17831"/>
                    </a:lnTo>
                    <a:lnTo>
                      <a:pt x="135122" y="17803"/>
                    </a:lnTo>
                    <a:lnTo>
                      <a:pt x="135141" y="17803"/>
                    </a:lnTo>
                    <a:lnTo>
                      <a:pt x="135141" y="17757"/>
                    </a:lnTo>
                    <a:lnTo>
                      <a:pt x="135159" y="17757"/>
                    </a:lnTo>
                    <a:lnTo>
                      <a:pt x="135159" y="17720"/>
                    </a:lnTo>
                    <a:lnTo>
                      <a:pt x="135169" y="17720"/>
                    </a:lnTo>
                    <a:lnTo>
                      <a:pt x="135169" y="17692"/>
                    </a:lnTo>
                    <a:lnTo>
                      <a:pt x="135187" y="17692"/>
                    </a:lnTo>
                    <a:lnTo>
                      <a:pt x="135187" y="17674"/>
                    </a:lnTo>
                    <a:lnTo>
                      <a:pt x="135206" y="17674"/>
                    </a:lnTo>
                    <a:lnTo>
                      <a:pt x="135206" y="17646"/>
                    </a:lnTo>
                    <a:lnTo>
                      <a:pt x="135215" y="17646"/>
                    </a:lnTo>
                    <a:lnTo>
                      <a:pt x="135215" y="17627"/>
                    </a:lnTo>
                    <a:lnTo>
                      <a:pt x="135233" y="17627"/>
                    </a:lnTo>
                    <a:lnTo>
                      <a:pt x="135233" y="17600"/>
                    </a:lnTo>
                    <a:lnTo>
                      <a:pt x="135252" y="17600"/>
                    </a:lnTo>
                    <a:lnTo>
                      <a:pt x="135252" y="17572"/>
                    </a:lnTo>
                    <a:lnTo>
                      <a:pt x="135261" y="17572"/>
                    </a:lnTo>
                    <a:lnTo>
                      <a:pt x="135261" y="17553"/>
                    </a:lnTo>
                    <a:lnTo>
                      <a:pt x="135280" y="17553"/>
                    </a:lnTo>
                    <a:lnTo>
                      <a:pt x="135280" y="17535"/>
                    </a:lnTo>
                    <a:lnTo>
                      <a:pt x="135298" y="17535"/>
                    </a:lnTo>
                    <a:lnTo>
                      <a:pt x="135298" y="17507"/>
                    </a:lnTo>
                    <a:lnTo>
                      <a:pt x="135307" y="17507"/>
                    </a:lnTo>
                    <a:lnTo>
                      <a:pt x="135307" y="17488"/>
                    </a:lnTo>
                    <a:lnTo>
                      <a:pt x="135326" y="17488"/>
                    </a:lnTo>
                    <a:lnTo>
                      <a:pt x="135326" y="17479"/>
                    </a:lnTo>
                    <a:lnTo>
                      <a:pt x="135345" y="17479"/>
                    </a:lnTo>
                    <a:lnTo>
                      <a:pt x="135345" y="17461"/>
                    </a:lnTo>
                    <a:lnTo>
                      <a:pt x="135354" y="17461"/>
                    </a:lnTo>
                    <a:lnTo>
                      <a:pt x="135354" y="17433"/>
                    </a:lnTo>
                    <a:lnTo>
                      <a:pt x="135372" y="17433"/>
                    </a:lnTo>
                    <a:lnTo>
                      <a:pt x="135372" y="17414"/>
                    </a:lnTo>
                    <a:lnTo>
                      <a:pt x="135391" y="17414"/>
                    </a:lnTo>
                    <a:lnTo>
                      <a:pt x="135391" y="17396"/>
                    </a:lnTo>
                    <a:lnTo>
                      <a:pt x="135400" y="17396"/>
                    </a:lnTo>
                    <a:lnTo>
                      <a:pt x="135400" y="17387"/>
                    </a:lnTo>
                    <a:lnTo>
                      <a:pt x="135419" y="17387"/>
                    </a:lnTo>
                    <a:lnTo>
                      <a:pt x="135419" y="17368"/>
                    </a:lnTo>
                    <a:lnTo>
                      <a:pt x="135437" y="17368"/>
                    </a:lnTo>
                    <a:lnTo>
                      <a:pt x="135437" y="17349"/>
                    </a:lnTo>
                    <a:lnTo>
                      <a:pt x="135465" y="17349"/>
                    </a:lnTo>
                    <a:lnTo>
                      <a:pt x="135465" y="17340"/>
                    </a:lnTo>
                    <a:lnTo>
                      <a:pt x="135483" y="17340"/>
                    </a:lnTo>
                    <a:lnTo>
                      <a:pt x="135483" y="17322"/>
                    </a:lnTo>
                    <a:lnTo>
                      <a:pt x="135493" y="17322"/>
                    </a:lnTo>
                    <a:lnTo>
                      <a:pt x="135493" y="17303"/>
                    </a:lnTo>
                    <a:lnTo>
                      <a:pt x="135511" y="17303"/>
                    </a:lnTo>
                    <a:lnTo>
                      <a:pt x="135511" y="17294"/>
                    </a:lnTo>
                    <a:lnTo>
                      <a:pt x="135539" y="17294"/>
                    </a:lnTo>
                    <a:lnTo>
                      <a:pt x="135539" y="17275"/>
                    </a:lnTo>
                    <a:lnTo>
                      <a:pt x="135558" y="17275"/>
                    </a:lnTo>
                    <a:lnTo>
                      <a:pt x="135558" y="17257"/>
                    </a:lnTo>
                    <a:lnTo>
                      <a:pt x="135576" y="17257"/>
                    </a:lnTo>
                    <a:lnTo>
                      <a:pt x="135576" y="17248"/>
                    </a:lnTo>
                    <a:lnTo>
                      <a:pt x="135585" y="17248"/>
                    </a:lnTo>
                    <a:lnTo>
                      <a:pt x="135585" y="17229"/>
                    </a:lnTo>
                    <a:lnTo>
                      <a:pt x="135622" y="17229"/>
                    </a:lnTo>
                    <a:lnTo>
                      <a:pt x="135622" y="17211"/>
                    </a:lnTo>
                    <a:lnTo>
                      <a:pt x="135650" y="17211"/>
                    </a:lnTo>
                    <a:lnTo>
                      <a:pt x="135650" y="17201"/>
                    </a:lnTo>
                    <a:lnTo>
                      <a:pt x="135669" y="17201"/>
                    </a:lnTo>
                    <a:lnTo>
                      <a:pt x="135669" y="17183"/>
                    </a:lnTo>
                    <a:lnTo>
                      <a:pt x="135697" y="17183"/>
                    </a:lnTo>
                    <a:lnTo>
                      <a:pt x="135697" y="17164"/>
                    </a:lnTo>
                    <a:lnTo>
                      <a:pt x="135724" y="17164"/>
                    </a:lnTo>
                    <a:lnTo>
                      <a:pt x="135724" y="17155"/>
                    </a:lnTo>
                    <a:lnTo>
                      <a:pt x="135743" y="17155"/>
                    </a:lnTo>
                    <a:lnTo>
                      <a:pt x="135743" y="17136"/>
                    </a:lnTo>
                    <a:lnTo>
                      <a:pt x="135771" y="17136"/>
                    </a:lnTo>
                    <a:lnTo>
                      <a:pt x="135771" y="17118"/>
                    </a:lnTo>
                    <a:lnTo>
                      <a:pt x="135808" y="17118"/>
                    </a:lnTo>
                    <a:lnTo>
                      <a:pt x="135808" y="17109"/>
                    </a:lnTo>
                    <a:lnTo>
                      <a:pt x="135835" y="17109"/>
                    </a:lnTo>
                    <a:lnTo>
                      <a:pt x="135835" y="17090"/>
                    </a:lnTo>
                    <a:lnTo>
                      <a:pt x="135882" y="17090"/>
                    </a:lnTo>
                    <a:lnTo>
                      <a:pt x="135882" y="17072"/>
                    </a:lnTo>
                    <a:lnTo>
                      <a:pt x="135928" y="17072"/>
                    </a:lnTo>
                    <a:lnTo>
                      <a:pt x="135928" y="17062"/>
                    </a:lnTo>
                    <a:lnTo>
                      <a:pt x="135974" y="17062"/>
                    </a:lnTo>
                    <a:lnTo>
                      <a:pt x="135974" y="17044"/>
                    </a:lnTo>
                    <a:lnTo>
                      <a:pt x="136021" y="17044"/>
                    </a:lnTo>
                    <a:lnTo>
                      <a:pt x="136021" y="17025"/>
                    </a:lnTo>
                    <a:lnTo>
                      <a:pt x="136067" y="17025"/>
                    </a:lnTo>
                    <a:lnTo>
                      <a:pt x="136067" y="17016"/>
                    </a:lnTo>
                    <a:lnTo>
                      <a:pt x="136132" y="17016"/>
                    </a:lnTo>
                    <a:lnTo>
                      <a:pt x="136132" y="16998"/>
                    </a:lnTo>
                    <a:lnTo>
                      <a:pt x="136234" y="16998"/>
                    </a:lnTo>
                    <a:lnTo>
                      <a:pt x="136234" y="16979"/>
                    </a:lnTo>
                    <a:lnTo>
                      <a:pt x="136595" y="16979"/>
                    </a:lnTo>
                    <a:lnTo>
                      <a:pt x="136595" y="16998"/>
                    </a:lnTo>
                    <a:lnTo>
                      <a:pt x="136715" y="16998"/>
                    </a:lnTo>
                    <a:lnTo>
                      <a:pt x="136715" y="17016"/>
                    </a:lnTo>
                    <a:lnTo>
                      <a:pt x="136780" y="17016"/>
                    </a:lnTo>
                    <a:lnTo>
                      <a:pt x="136780" y="17025"/>
                    </a:lnTo>
                    <a:lnTo>
                      <a:pt x="136836" y="17025"/>
                    </a:lnTo>
                    <a:lnTo>
                      <a:pt x="136836" y="17044"/>
                    </a:lnTo>
                    <a:lnTo>
                      <a:pt x="136901" y="17044"/>
                    </a:lnTo>
                    <a:lnTo>
                      <a:pt x="136901" y="17062"/>
                    </a:lnTo>
                    <a:lnTo>
                      <a:pt x="136928" y="17062"/>
                    </a:lnTo>
                    <a:lnTo>
                      <a:pt x="136928" y="17072"/>
                    </a:lnTo>
                    <a:lnTo>
                      <a:pt x="136975" y="17072"/>
                    </a:lnTo>
                    <a:lnTo>
                      <a:pt x="136975" y="17090"/>
                    </a:lnTo>
                    <a:lnTo>
                      <a:pt x="137012" y="17090"/>
                    </a:lnTo>
                    <a:lnTo>
                      <a:pt x="137012" y="17109"/>
                    </a:lnTo>
                    <a:lnTo>
                      <a:pt x="137040" y="17109"/>
                    </a:lnTo>
                    <a:lnTo>
                      <a:pt x="137040" y="17118"/>
                    </a:lnTo>
                    <a:lnTo>
                      <a:pt x="137067" y="17118"/>
                    </a:lnTo>
                    <a:lnTo>
                      <a:pt x="137067" y="17136"/>
                    </a:lnTo>
                    <a:lnTo>
                      <a:pt x="137104" y="17136"/>
                    </a:lnTo>
                    <a:lnTo>
                      <a:pt x="137104" y="17155"/>
                    </a:lnTo>
                    <a:lnTo>
                      <a:pt x="137132" y="17155"/>
                    </a:lnTo>
                    <a:lnTo>
                      <a:pt x="137132" y="17164"/>
                    </a:lnTo>
                    <a:lnTo>
                      <a:pt x="137160" y="17164"/>
                    </a:lnTo>
                    <a:lnTo>
                      <a:pt x="137160" y="17183"/>
                    </a:lnTo>
                    <a:lnTo>
                      <a:pt x="137179" y="17183"/>
                    </a:lnTo>
                    <a:lnTo>
                      <a:pt x="137179" y="17201"/>
                    </a:lnTo>
                    <a:lnTo>
                      <a:pt x="137206" y="17201"/>
                    </a:lnTo>
                    <a:lnTo>
                      <a:pt x="137206" y="17211"/>
                    </a:lnTo>
                    <a:lnTo>
                      <a:pt x="137225" y="17211"/>
                    </a:lnTo>
                    <a:lnTo>
                      <a:pt x="137225" y="17229"/>
                    </a:lnTo>
                    <a:lnTo>
                      <a:pt x="137253" y="17229"/>
                    </a:lnTo>
                    <a:lnTo>
                      <a:pt x="137253" y="17248"/>
                    </a:lnTo>
                    <a:lnTo>
                      <a:pt x="137271" y="17248"/>
                    </a:lnTo>
                    <a:lnTo>
                      <a:pt x="137271" y="17257"/>
                    </a:lnTo>
                    <a:lnTo>
                      <a:pt x="137299" y="17257"/>
                    </a:lnTo>
                    <a:lnTo>
                      <a:pt x="137299" y="17275"/>
                    </a:lnTo>
                    <a:lnTo>
                      <a:pt x="137317" y="17275"/>
                    </a:lnTo>
                    <a:lnTo>
                      <a:pt x="137317" y="17294"/>
                    </a:lnTo>
                    <a:lnTo>
                      <a:pt x="137336" y="17294"/>
                    </a:lnTo>
                    <a:lnTo>
                      <a:pt x="137336" y="17303"/>
                    </a:lnTo>
                    <a:lnTo>
                      <a:pt x="137345" y="17303"/>
                    </a:lnTo>
                    <a:lnTo>
                      <a:pt x="137345" y="17322"/>
                    </a:lnTo>
                    <a:lnTo>
                      <a:pt x="137364" y="17322"/>
                    </a:lnTo>
                    <a:lnTo>
                      <a:pt x="137364" y="17340"/>
                    </a:lnTo>
                    <a:lnTo>
                      <a:pt x="137392" y="17340"/>
                    </a:lnTo>
                    <a:lnTo>
                      <a:pt x="137392" y="17349"/>
                    </a:lnTo>
                    <a:lnTo>
                      <a:pt x="137410" y="17349"/>
                    </a:lnTo>
                    <a:lnTo>
                      <a:pt x="137410" y="17368"/>
                    </a:lnTo>
                    <a:lnTo>
                      <a:pt x="137429" y="17368"/>
                    </a:lnTo>
                    <a:lnTo>
                      <a:pt x="137429" y="17387"/>
                    </a:lnTo>
                    <a:lnTo>
                      <a:pt x="137438" y="17387"/>
                    </a:lnTo>
                    <a:lnTo>
                      <a:pt x="137438" y="17396"/>
                    </a:lnTo>
                    <a:lnTo>
                      <a:pt x="137456" y="17396"/>
                    </a:lnTo>
                    <a:lnTo>
                      <a:pt x="137456" y="17414"/>
                    </a:lnTo>
                    <a:lnTo>
                      <a:pt x="137475" y="17414"/>
                    </a:lnTo>
                    <a:lnTo>
                      <a:pt x="137475" y="17433"/>
                    </a:lnTo>
                    <a:lnTo>
                      <a:pt x="137484" y="17433"/>
                    </a:lnTo>
                    <a:lnTo>
                      <a:pt x="137484" y="17461"/>
                    </a:lnTo>
                    <a:lnTo>
                      <a:pt x="137503" y="17461"/>
                    </a:lnTo>
                    <a:lnTo>
                      <a:pt x="137503" y="17479"/>
                    </a:lnTo>
                    <a:lnTo>
                      <a:pt x="137521" y="17479"/>
                    </a:lnTo>
                    <a:lnTo>
                      <a:pt x="137521" y="17488"/>
                    </a:lnTo>
                    <a:lnTo>
                      <a:pt x="137531" y="17488"/>
                    </a:lnTo>
                    <a:lnTo>
                      <a:pt x="137531" y="17507"/>
                    </a:lnTo>
                    <a:lnTo>
                      <a:pt x="137549" y="17507"/>
                    </a:lnTo>
                    <a:lnTo>
                      <a:pt x="137549" y="17525"/>
                    </a:lnTo>
                    <a:lnTo>
                      <a:pt x="137568" y="17525"/>
                    </a:lnTo>
                    <a:lnTo>
                      <a:pt x="137568" y="17535"/>
                    </a:lnTo>
                    <a:lnTo>
                      <a:pt x="137577" y="17535"/>
                    </a:lnTo>
                    <a:lnTo>
                      <a:pt x="137577" y="17572"/>
                    </a:lnTo>
                    <a:lnTo>
                      <a:pt x="137595" y="17572"/>
                    </a:lnTo>
                    <a:lnTo>
                      <a:pt x="137595" y="17581"/>
                    </a:lnTo>
                    <a:lnTo>
                      <a:pt x="137614" y="17581"/>
                    </a:lnTo>
                    <a:lnTo>
                      <a:pt x="137614" y="17618"/>
                    </a:lnTo>
                    <a:lnTo>
                      <a:pt x="137623" y="17618"/>
                    </a:lnTo>
                    <a:lnTo>
                      <a:pt x="137623" y="17646"/>
                    </a:lnTo>
                    <a:lnTo>
                      <a:pt x="137642" y="17646"/>
                    </a:lnTo>
                    <a:lnTo>
                      <a:pt x="137642" y="17664"/>
                    </a:lnTo>
                    <a:lnTo>
                      <a:pt x="137660" y="17664"/>
                    </a:lnTo>
                    <a:lnTo>
                      <a:pt x="137660" y="17692"/>
                    </a:lnTo>
                    <a:lnTo>
                      <a:pt x="137669" y="17692"/>
                    </a:lnTo>
                    <a:lnTo>
                      <a:pt x="137669" y="17711"/>
                    </a:lnTo>
                    <a:lnTo>
                      <a:pt x="137688" y="17711"/>
                    </a:lnTo>
                    <a:lnTo>
                      <a:pt x="137688" y="17757"/>
                    </a:lnTo>
                    <a:lnTo>
                      <a:pt x="137706" y="17757"/>
                    </a:lnTo>
                    <a:lnTo>
                      <a:pt x="137706" y="17785"/>
                    </a:lnTo>
                    <a:lnTo>
                      <a:pt x="137716" y="17785"/>
                    </a:lnTo>
                    <a:lnTo>
                      <a:pt x="137716" y="17813"/>
                    </a:lnTo>
                    <a:lnTo>
                      <a:pt x="137734" y="17813"/>
                    </a:lnTo>
                    <a:lnTo>
                      <a:pt x="137734" y="17850"/>
                    </a:lnTo>
                    <a:lnTo>
                      <a:pt x="137753" y="17850"/>
                    </a:lnTo>
                    <a:lnTo>
                      <a:pt x="137753" y="17896"/>
                    </a:lnTo>
                    <a:lnTo>
                      <a:pt x="137762" y="17896"/>
                    </a:lnTo>
                    <a:lnTo>
                      <a:pt x="137762" y="17942"/>
                    </a:lnTo>
                    <a:lnTo>
                      <a:pt x="137781" y="17942"/>
                    </a:lnTo>
                    <a:lnTo>
                      <a:pt x="137781" y="17998"/>
                    </a:lnTo>
                    <a:lnTo>
                      <a:pt x="137799" y="17998"/>
                    </a:lnTo>
                    <a:lnTo>
                      <a:pt x="137799" y="18044"/>
                    </a:lnTo>
                    <a:lnTo>
                      <a:pt x="137808" y="18044"/>
                    </a:lnTo>
                    <a:lnTo>
                      <a:pt x="137808" y="18128"/>
                    </a:lnTo>
                    <a:lnTo>
                      <a:pt x="137827" y="18128"/>
                    </a:lnTo>
                    <a:lnTo>
                      <a:pt x="137827" y="18229"/>
                    </a:lnTo>
                    <a:lnTo>
                      <a:pt x="137845" y="18229"/>
                    </a:lnTo>
                    <a:lnTo>
                      <a:pt x="137845" y="18266"/>
                    </a:lnTo>
                    <a:lnTo>
                      <a:pt x="137855" y="18266"/>
                    </a:lnTo>
                    <a:lnTo>
                      <a:pt x="137855" y="18229"/>
                    </a:lnTo>
                    <a:lnTo>
                      <a:pt x="137873" y="18229"/>
                    </a:lnTo>
                    <a:lnTo>
                      <a:pt x="137873" y="18220"/>
                    </a:lnTo>
                    <a:lnTo>
                      <a:pt x="137892" y="18220"/>
                    </a:lnTo>
                    <a:lnTo>
                      <a:pt x="137892" y="18202"/>
                    </a:lnTo>
                    <a:lnTo>
                      <a:pt x="137901" y="18202"/>
                    </a:lnTo>
                    <a:lnTo>
                      <a:pt x="137901" y="18174"/>
                    </a:lnTo>
                    <a:lnTo>
                      <a:pt x="137920" y="18174"/>
                    </a:lnTo>
                    <a:lnTo>
                      <a:pt x="137920" y="18155"/>
                    </a:lnTo>
                    <a:lnTo>
                      <a:pt x="137938" y="18155"/>
                    </a:lnTo>
                    <a:lnTo>
                      <a:pt x="137938" y="18137"/>
                    </a:lnTo>
                    <a:lnTo>
                      <a:pt x="137947" y="18137"/>
                    </a:lnTo>
                    <a:lnTo>
                      <a:pt x="137947" y="18128"/>
                    </a:lnTo>
                    <a:lnTo>
                      <a:pt x="137966" y="18128"/>
                    </a:lnTo>
                    <a:lnTo>
                      <a:pt x="137966" y="18090"/>
                    </a:lnTo>
                    <a:lnTo>
                      <a:pt x="137984" y="18090"/>
                    </a:lnTo>
                    <a:lnTo>
                      <a:pt x="137984" y="18081"/>
                    </a:lnTo>
                    <a:lnTo>
                      <a:pt x="137994" y="18081"/>
                    </a:lnTo>
                    <a:lnTo>
                      <a:pt x="137994" y="18063"/>
                    </a:lnTo>
                    <a:lnTo>
                      <a:pt x="138012" y="18063"/>
                    </a:lnTo>
                    <a:lnTo>
                      <a:pt x="138012" y="18044"/>
                    </a:lnTo>
                    <a:lnTo>
                      <a:pt x="138031" y="18044"/>
                    </a:lnTo>
                    <a:lnTo>
                      <a:pt x="138031" y="18035"/>
                    </a:lnTo>
                    <a:lnTo>
                      <a:pt x="138040" y="18035"/>
                    </a:lnTo>
                    <a:lnTo>
                      <a:pt x="138040" y="18016"/>
                    </a:lnTo>
                    <a:lnTo>
                      <a:pt x="138058" y="18016"/>
                    </a:lnTo>
                    <a:lnTo>
                      <a:pt x="138058" y="17998"/>
                    </a:lnTo>
                    <a:lnTo>
                      <a:pt x="138086" y="17998"/>
                    </a:lnTo>
                    <a:lnTo>
                      <a:pt x="138086" y="17989"/>
                    </a:lnTo>
                    <a:lnTo>
                      <a:pt x="138105" y="17989"/>
                    </a:lnTo>
                    <a:lnTo>
                      <a:pt x="138105" y="17970"/>
                    </a:lnTo>
                    <a:lnTo>
                      <a:pt x="138123" y="17970"/>
                    </a:lnTo>
                    <a:lnTo>
                      <a:pt x="138123" y="17952"/>
                    </a:lnTo>
                    <a:lnTo>
                      <a:pt x="138133" y="17952"/>
                    </a:lnTo>
                    <a:lnTo>
                      <a:pt x="138133" y="17942"/>
                    </a:lnTo>
                    <a:lnTo>
                      <a:pt x="138151" y="17942"/>
                    </a:lnTo>
                    <a:lnTo>
                      <a:pt x="138151" y="17924"/>
                    </a:lnTo>
                    <a:lnTo>
                      <a:pt x="138170" y="17924"/>
                    </a:lnTo>
                    <a:lnTo>
                      <a:pt x="138170" y="17905"/>
                    </a:lnTo>
                    <a:lnTo>
                      <a:pt x="138179" y="17905"/>
                    </a:lnTo>
                    <a:lnTo>
                      <a:pt x="138179" y="17896"/>
                    </a:lnTo>
                    <a:lnTo>
                      <a:pt x="138197" y="17896"/>
                    </a:lnTo>
                    <a:lnTo>
                      <a:pt x="138197" y="17877"/>
                    </a:lnTo>
                    <a:lnTo>
                      <a:pt x="138225" y="17877"/>
                    </a:lnTo>
                    <a:lnTo>
                      <a:pt x="138225" y="17859"/>
                    </a:lnTo>
                    <a:lnTo>
                      <a:pt x="138262" y="17859"/>
                    </a:lnTo>
                    <a:lnTo>
                      <a:pt x="138262" y="17850"/>
                    </a:lnTo>
                    <a:lnTo>
                      <a:pt x="138272" y="17850"/>
                    </a:lnTo>
                    <a:lnTo>
                      <a:pt x="138272" y="17831"/>
                    </a:lnTo>
                    <a:lnTo>
                      <a:pt x="138309" y="17831"/>
                    </a:lnTo>
                    <a:lnTo>
                      <a:pt x="138309" y="17813"/>
                    </a:lnTo>
                    <a:lnTo>
                      <a:pt x="138336" y="17813"/>
                    </a:lnTo>
                    <a:lnTo>
                      <a:pt x="138336" y="17803"/>
                    </a:lnTo>
                    <a:lnTo>
                      <a:pt x="138355" y="17803"/>
                    </a:lnTo>
                    <a:lnTo>
                      <a:pt x="138355" y="17785"/>
                    </a:lnTo>
                    <a:lnTo>
                      <a:pt x="138383" y="17785"/>
                    </a:lnTo>
                    <a:lnTo>
                      <a:pt x="138383" y="17766"/>
                    </a:lnTo>
                    <a:lnTo>
                      <a:pt x="138410" y="17766"/>
                    </a:lnTo>
                    <a:lnTo>
                      <a:pt x="138410" y="17757"/>
                    </a:lnTo>
                    <a:lnTo>
                      <a:pt x="138448" y="17757"/>
                    </a:lnTo>
                    <a:lnTo>
                      <a:pt x="138448" y="17739"/>
                    </a:lnTo>
                    <a:lnTo>
                      <a:pt x="138475" y="17739"/>
                    </a:lnTo>
                    <a:lnTo>
                      <a:pt x="138475" y="17720"/>
                    </a:lnTo>
                    <a:lnTo>
                      <a:pt x="138522" y="17720"/>
                    </a:lnTo>
                    <a:lnTo>
                      <a:pt x="138522" y="17711"/>
                    </a:lnTo>
                    <a:lnTo>
                      <a:pt x="138568" y="17711"/>
                    </a:lnTo>
                    <a:lnTo>
                      <a:pt x="138568" y="17692"/>
                    </a:lnTo>
                    <a:lnTo>
                      <a:pt x="138596" y="17692"/>
                    </a:lnTo>
                    <a:lnTo>
                      <a:pt x="138596" y="17674"/>
                    </a:lnTo>
                    <a:lnTo>
                      <a:pt x="138642" y="17674"/>
                    </a:lnTo>
                    <a:lnTo>
                      <a:pt x="138642" y="17664"/>
                    </a:lnTo>
                    <a:lnTo>
                      <a:pt x="138688" y="17664"/>
                    </a:lnTo>
                    <a:lnTo>
                      <a:pt x="138688" y="17646"/>
                    </a:lnTo>
                    <a:lnTo>
                      <a:pt x="138781" y="17646"/>
                    </a:lnTo>
                    <a:lnTo>
                      <a:pt x="138781" y="17627"/>
                    </a:lnTo>
                    <a:lnTo>
                      <a:pt x="138864" y="17627"/>
                    </a:lnTo>
                    <a:lnTo>
                      <a:pt x="138864" y="17618"/>
                    </a:lnTo>
                    <a:lnTo>
                      <a:pt x="139281" y="17618"/>
                    </a:lnTo>
                    <a:lnTo>
                      <a:pt x="139281" y="17627"/>
                    </a:lnTo>
                    <a:lnTo>
                      <a:pt x="139355" y="17627"/>
                    </a:lnTo>
                    <a:lnTo>
                      <a:pt x="139355" y="17646"/>
                    </a:lnTo>
                    <a:lnTo>
                      <a:pt x="139429" y="17646"/>
                    </a:lnTo>
                    <a:lnTo>
                      <a:pt x="139429" y="17664"/>
                    </a:lnTo>
                    <a:lnTo>
                      <a:pt x="139513" y="17664"/>
                    </a:lnTo>
                    <a:lnTo>
                      <a:pt x="139513" y="17674"/>
                    </a:lnTo>
                    <a:lnTo>
                      <a:pt x="139540" y="17674"/>
                    </a:lnTo>
                    <a:lnTo>
                      <a:pt x="139540" y="17692"/>
                    </a:lnTo>
                    <a:lnTo>
                      <a:pt x="139587" y="17692"/>
                    </a:lnTo>
                    <a:lnTo>
                      <a:pt x="139587" y="17711"/>
                    </a:lnTo>
                    <a:lnTo>
                      <a:pt x="139633" y="17711"/>
                    </a:lnTo>
                    <a:lnTo>
                      <a:pt x="139633" y="17720"/>
                    </a:lnTo>
                    <a:lnTo>
                      <a:pt x="139661" y="17720"/>
                    </a:lnTo>
                    <a:lnTo>
                      <a:pt x="139661" y="17739"/>
                    </a:lnTo>
                    <a:lnTo>
                      <a:pt x="139707" y="17739"/>
                    </a:lnTo>
                    <a:lnTo>
                      <a:pt x="139707" y="17757"/>
                    </a:lnTo>
                    <a:lnTo>
                      <a:pt x="139744" y="17757"/>
                    </a:lnTo>
                    <a:lnTo>
                      <a:pt x="139744" y="17766"/>
                    </a:lnTo>
                    <a:lnTo>
                      <a:pt x="139772" y="17766"/>
                    </a:lnTo>
                    <a:lnTo>
                      <a:pt x="139772" y="17785"/>
                    </a:lnTo>
                    <a:lnTo>
                      <a:pt x="139791" y="17785"/>
                    </a:lnTo>
                    <a:lnTo>
                      <a:pt x="139791" y="17803"/>
                    </a:lnTo>
                    <a:lnTo>
                      <a:pt x="139818" y="17803"/>
                    </a:lnTo>
                    <a:lnTo>
                      <a:pt x="139818" y="17813"/>
                    </a:lnTo>
                    <a:lnTo>
                      <a:pt x="139846" y="17813"/>
                    </a:lnTo>
                    <a:lnTo>
                      <a:pt x="139846" y="17831"/>
                    </a:lnTo>
                    <a:lnTo>
                      <a:pt x="139865" y="17831"/>
                    </a:lnTo>
                    <a:lnTo>
                      <a:pt x="139865" y="17850"/>
                    </a:lnTo>
                    <a:lnTo>
                      <a:pt x="139892" y="17850"/>
                    </a:lnTo>
                    <a:lnTo>
                      <a:pt x="139892" y="17859"/>
                    </a:lnTo>
                    <a:lnTo>
                      <a:pt x="139911" y="17859"/>
                    </a:lnTo>
                    <a:lnTo>
                      <a:pt x="139911" y="17877"/>
                    </a:lnTo>
                    <a:lnTo>
                      <a:pt x="139930" y="17877"/>
                    </a:lnTo>
                    <a:lnTo>
                      <a:pt x="139930" y="17896"/>
                    </a:lnTo>
                    <a:lnTo>
                      <a:pt x="139957" y="17896"/>
                    </a:lnTo>
                    <a:lnTo>
                      <a:pt x="139957" y="17905"/>
                    </a:lnTo>
                    <a:lnTo>
                      <a:pt x="139976" y="17905"/>
                    </a:lnTo>
                    <a:lnTo>
                      <a:pt x="139976" y="17924"/>
                    </a:lnTo>
                    <a:lnTo>
                      <a:pt x="140004" y="17924"/>
                    </a:lnTo>
                    <a:lnTo>
                      <a:pt x="140004" y="17942"/>
                    </a:lnTo>
                    <a:lnTo>
                      <a:pt x="140022" y="17942"/>
                    </a:lnTo>
                    <a:lnTo>
                      <a:pt x="140022" y="17952"/>
                    </a:lnTo>
                    <a:lnTo>
                      <a:pt x="140031" y="17952"/>
                    </a:lnTo>
                    <a:lnTo>
                      <a:pt x="140031" y="17970"/>
                    </a:lnTo>
                    <a:lnTo>
                      <a:pt x="140050" y="17970"/>
                    </a:lnTo>
                    <a:lnTo>
                      <a:pt x="140050" y="17989"/>
                    </a:lnTo>
                    <a:lnTo>
                      <a:pt x="140068" y="17989"/>
                    </a:lnTo>
                    <a:lnTo>
                      <a:pt x="140068" y="17998"/>
                    </a:lnTo>
                    <a:lnTo>
                      <a:pt x="140078" y="17998"/>
                    </a:lnTo>
                    <a:lnTo>
                      <a:pt x="140078" y="18016"/>
                    </a:lnTo>
                    <a:lnTo>
                      <a:pt x="140096" y="18016"/>
                    </a:lnTo>
                    <a:lnTo>
                      <a:pt x="140096" y="18035"/>
                    </a:lnTo>
                    <a:lnTo>
                      <a:pt x="140115" y="18035"/>
                    </a:lnTo>
                    <a:lnTo>
                      <a:pt x="140115" y="18044"/>
                    </a:lnTo>
                    <a:lnTo>
                      <a:pt x="140124" y="18044"/>
                    </a:lnTo>
                    <a:lnTo>
                      <a:pt x="140124" y="18063"/>
                    </a:lnTo>
                    <a:lnTo>
                      <a:pt x="140143" y="18063"/>
                    </a:lnTo>
                    <a:lnTo>
                      <a:pt x="140143" y="18081"/>
                    </a:lnTo>
                    <a:lnTo>
                      <a:pt x="140161" y="18081"/>
                    </a:lnTo>
                    <a:lnTo>
                      <a:pt x="140161" y="18090"/>
                    </a:lnTo>
                    <a:lnTo>
                      <a:pt x="140170" y="18090"/>
                    </a:lnTo>
                    <a:lnTo>
                      <a:pt x="140170" y="18109"/>
                    </a:lnTo>
                    <a:lnTo>
                      <a:pt x="140189" y="18109"/>
                    </a:lnTo>
                    <a:lnTo>
                      <a:pt x="140189" y="18128"/>
                    </a:lnTo>
                    <a:lnTo>
                      <a:pt x="140207" y="18128"/>
                    </a:lnTo>
                    <a:lnTo>
                      <a:pt x="140207" y="18155"/>
                    </a:lnTo>
                    <a:lnTo>
                      <a:pt x="140217" y="18155"/>
                    </a:lnTo>
                    <a:lnTo>
                      <a:pt x="140217" y="18174"/>
                    </a:lnTo>
                    <a:lnTo>
                      <a:pt x="140235" y="18174"/>
                    </a:lnTo>
                    <a:lnTo>
                      <a:pt x="140235" y="18202"/>
                    </a:lnTo>
                    <a:lnTo>
                      <a:pt x="140254" y="18202"/>
                    </a:lnTo>
                    <a:lnTo>
                      <a:pt x="140254" y="18220"/>
                    </a:lnTo>
                    <a:lnTo>
                      <a:pt x="140263" y="18220"/>
                    </a:lnTo>
                    <a:lnTo>
                      <a:pt x="140263" y="18248"/>
                    </a:lnTo>
                    <a:lnTo>
                      <a:pt x="140281" y="18248"/>
                    </a:lnTo>
                    <a:lnTo>
                      <a:pt x="140281" y="18266"/>
                    </a:lnTo>
                    <a:lnTo>
                      <a:pt x="140300" y="18266"/>
                    </a:lnTo>
                    <a:lnTo>
                      <a:pt x="140300" y="18294"/>
                    </a:lnTo>
                    <a:lnTo>
                      <a:pt x="140309" y="18294"/>
                    </a:lnTo>
                    <a:lnTo>
                      <a:pt x="140309" y="18313"/>
                    </a:lnTo>
                    <a:lnTo>
                      <a:pt x="140328" y="18313"/>
                    </a:lnTo>
                    <a:lnTo>
                      <a:pt x="140328" y="18341"/>
                    </a:lnTo>
                    <a:lnTo>
                      <a:pt x="140346" y="18341"/>
                    </a:lnTo>
                    <a:lnTo>
                      <a:pt x="140346" y="18368"/>
                    </a:lnTo>
                    <a:lnTo>
                      <a:pt x="140356" y="18368"/>
                    </a:lnTo>
                    <a:lnTo>
                      <a:pt x="140356" y="18405"/>
                    </a:lnTo>
                    <a:lnTo>
                      <a:pt x="140374" y="18405"/>
                    </a:lnTo>
                    <a:lnTo>
                      <a:pt x="140374" y="18452"/>
                    </a:lnTo>
                    <a:lnTo>
                      <a:pt x="140393" y="18452"/>
                    </a:lnTo>
                    <a:lnTo>
                      <a:pt x="140393" y="18480"/>
                    </a:lnTo>
                    <a:lnTo>
                      <a:pt x="140402" y="18480"/>
                    </a:lnTo>
                    <a:lnTo>
                      <a:pt x="140402" y="18507"/>
                    </a:lnTo>
                    <a:lnTo>
                      <a:pt x="140420" y="18507"/>
                    </a:lnTo>
                    <a:lnTo>
                      <a:pt x="140420" y="18554"/>
                    </a:lnTo>
                    <a:lnTo>
                      <a:pt x="140439" y="18554"/>
                    </a:lnTo>
                    <a:lnTo>
                      <a:pt x="140439" y="18591"/>
                    </a:lnTo>
                    <a:lnTo>
                      <a:pt x="140448" y="18591"/>
                    </a:lnTo>
                    <a:lnTo>
                      <a:pt x="140448" y="18646"/>
                    </a:lnTo>
                    <a:lnTo>
                      <a:pt x="140467" y="18646"/>
                    </a:lnTo>
                    <a:lnTo>
                      <a:pt x="140467" y="18730"/>
                    </a:lnTo>
                    <a:lnTo>
                      <a:pt x="140485" y="18730"/>
                    </a:lnTo>
                    <a:lnTo>
                      <a:pt x="140485" y="18804"/>
                    </a:lnTo>
                    <a:lnTo>
                      <a:pt x="140495" y="18804"/>
                    </a:lnTo>
                    <a:lnTo>
                      <a:pt x="140495" y="19202"/>
                    </a:lnTo>
                    <a:lnTo>
                      <a:pt x="140485" y="19202"/>
                    </a:lnTo>
                    <a:lnTo>
                      <a:pt x="140485" y="19285"/>
                    </a:lnTo>
                    <a:lnTo>
                      <a:pt x="140467" y="19285"/>
                    </a:lnTo>
                    <a:lnTo>
                      <a:pt x="140467" y="19359"/>
                    </a:lnTo>
                    <a:lnTo>
                      <a:pt x="140448" y="19359"/>
                    </a:lnTo>
                    <a:lnTo>
                      <a:pt x="140448" y="19424"/>
                    </a:lnTo>
                    <a:lnTo>
                      <a:pt x="140439" y="19424"/>
                    </a:lnTo>
                    <a:lnTo>
                      <a:pt x="140439" y="19471"/>
                    </a:lnTo>
                    <a:lnTo>
                      <a:pt x="140420" y="19471"/>
                    </a:lnTo>
                    <a:lnTo>
                      <a:pt x="140420" y="19498"/>
                    </a:lnTo>
                    <a:lnTo>
                      <a:pt x="140402" y="19498"/>
                    </a:lnTo>
                    <a:lnTo>
                      <a:pt x="140402" y="19545"/>
                    </a:lnTo>
                    <a:lnTo>
                      <a:pt x="140393" y="19545"/>
                    </a:lnTo>
                    <a:lnTo>
                      <a:pt x="140393" y="19591"/>
                    </a:lnTo>
                    <a:lnTo>
                      <a:pt x="140374" y="19591"/>
                    </a:lnTo>
                    <a:lnTo>
                      <a:pt x="140374" y="19619"/>
                    </a:lnTo>
                    <a:lnTo>
                      <a:pt x="140356" y="19619"/>
                    </a:lnTo>
                    <a:lnTo>
                      <a:pt x="140356" y="19637"/>
                    </a:lnTo>
                    <a:lnTo>
                      <a:pt x="140374" y="19637"/>
                    </a:lnTo>
                    <a:lnTo>
                      <a:pt x="140374" y="19619"/>
                    </a:lnTo>
                    <a:lnTo>
                      <a:pt x="140420" y="19619"/>
                    </a:lnTo>
                    <a:lnTo>
                      <a:pt x="140420" y="19610"/>
                    </a:lnTo>
                    <a:lnTo>
                      <a:pt x="140495" y="19610"/>
                    </a:lnTo>
                    <a:lnTo>
                      <a:pt x="140495" y="19591"/>
                    </a:lnTo>
                    <a:lnTo>
                      <a:pt x="140884" y="19591"/>
                    </a:lnTo>
                    <a:lnTo>
                      <a:pt x="140884" y="19610"/>
                    </a:lnTo>
                    <a:lnTo>
                      <a:pt x="140948" y="19610"/>
                    </a:lnTo>
                    <a:lnTo>
                      <a:pt x="140948" y="19619"/>
                    </a:lnTo>
                    <a:lnTo>
                      <a:pt x="140995" y="19619"/>
                    </a:lnTo>
                    <a:lnTo>
                      <a:pt x="140995" y="19637"/>
                    </a:lnTo>
                    <a:lnTo>
                      <a:pt x="141050" y="19637"/>
                    </a:lnTo>
                    <a:lnTo>
                      <a:pt x="141050" y="19656"/>
                    </a:lnTo>
                    <a:lnTo>
                      <a:pt x="141087" y="19656"/>
                    </a:lnTo>
                    <a:lnTo>
                      <a:pt x="141087" y="19665"/>
                    </a:lnTo>
                    <a:lnTo>
                      <a:pt x="141115" y="19665"/>
                    </a:lnTo>
                    <a:lnTo>
                      <a:pt x="141115" y="19684"/>
                    </a:lnTo>
                    <a:lnTo>
                      <a:pt x="141143" y="19684"/>
                    </a:lnTo>
                    <a:lnTo>
                      <a:pt x="141143" y="19702"/>
                    </a:lnTo>
                    <a:lnTo>
                      <a:pt x="141180" y="19702"/>
                    </a:lnTo>
                    <a:lnTo>
                      <a:pt x="141180" y="19711"/>
                    </a:lnTo>
                    <a:lnTo>
                      <a:pt x="141226" y="19711"/>
                    </a:lnTo>
                    <a:lnTo>
                      <a:pt x="141226" y="19730"/>
                    </a:lnTo>
                    <a:lnTo>
                      <a:pt x="141236" y="19730"/>
                    </a:lnTo>
                    <a:lnTo>
                      <a:pt x="141236" y="19748"/>
                    </a:lnTo>
                    <a:lnTo>
                      <a:pt x="141254" y="19748"/>
                    </a:lnTo>
                    <a:lnTo>
                      <a:pt x="141254" y="19758"/>
                    </a:lnTo>
                    <a:lnTo>
                      <a:pt x="141282" y="19758"/>
                    </a:lnTo>
                    <a:lnTo>
                      <a:pt x="141282" y="19776"/>
                    </a:lnTo>
                    <a:lnTo>
                      <a:pt x="141300" y="19776"/>
                    </a:lnTo>
                    <a:lnTo>
                      <a:pt x="141300" y="19795"/>
                    </a:lnTo>
                    <a:lnTo>
                      <a:pt x="141319" y="19795"/>
                    </a:lnTo>
                    <a:lnTo>
                      <a:pt x="141319" y="19804"/>
                    </a:lnTo>
                    <a:lnTo>
                      <a:pt x="141328" y="19804"/>
                    </a:lnTo>
                    <a:lnTo>
                      <a:pt x="141328" y="19823"/>
                    </a:lnTo>
                    <a:lnTo>
                      <a:pt x="141347" y="19823"/>
                    </a:lnTo>
                    <a:lnTo>
                      <a:pt x="141347" y="19841"/>
                    </a:lnTo>
                    <a:lnTo>
                      <a:pt x="141365" y="19841"/>
                    </a:lnTo>
                    <a:lnTo>
                      <a:pt x="141365" y="19850"/>
                    </a:lnTo>
                    <a:lnTo>
                      <a:pt x="141374" y="19850"/>
                    </a:lnTo>
                    <a:lnTo>
                      <a:pt x="141374" y="19869"/>
                    </a:lnTo>
                    <a:lnTo>
                      <a:pt x="141393" y="19869"/>
                    </a:lnTo>
                    <a:lnTo>
                      <a:pt x="141393" y="19887"/>
                    </a:lnTo>
                    <a:lnTo>
                      <a:pt x="141412" y="19887"/>
                    </a:lnTo>
                    <a:lnTo>
                      <a:pt x="141412" y="19897"/>
                    </a:lnTo>
                    <a:lnTo>
                      <a:pt x="141421" y="19897"/>
                    </a:lnTo>
                    <a:lnTo>
                      <a:pt x="141421" y="19915"/>
                    </a:lnTo>
                    <a:lnTo>
                      <a:pt x="141439" y="19915"/>
                    </a:lnTo>
                    <a:lnTo>
                      <a:pt x="141439" y="19934"/>
                    </a:lnTo>
                    <a:lnTo>
                      <a:pt x="141458" y="19934"/>
                    </a:lnTo>
                    <a:lnTo>
                      <a:pt x="141458" y="19962"/>
                    </a:lnTo>
                    <a:lnTo>
                      <a:pt x="141467" y="19962"/>
                    </a:lnTo>
                    <a:lnTo>
                      <a:pt x="141467" y="19980"/>
                    </a:lnTo>
                    <a:lnTo>
                      <a:pt x="141486" y="19980"/>
                    </a:lnTo>
                    <a:lnTo>
                      <a:pt x="141486" y="20008"/>
                    </a:lnTo>
                    <a:lnTo>
                      <a:pt x="141504" y="20008"/>
                    </a:lnTo>
                    <a:lnTo>
                      <a:pt x="141504" y="20026"/>
                    </a:lnTo>
                    <a:lnTo>
                      <a:pt x="141513" y="20026"/>
                    </a:lnTo>
                    <a:lnTo>
                      <a:pt x="141513" y="20054"/>
                    </a:lnTo>
                    <a:lnTo>
                      <a:pt x="141532" y="20054"/>
                    </a:lnTo>
                    <a:lnTo>
                      <a:pt x="141532" y="20082"/>
                    </a:lnTo>
                    <a:lnTo>
                      <a:pt x="141550" y="20082"/>
                    </a:lnTo>
                    <a:lnTo>
                      <a:pt x="141550" y="20100"/>
                    </a:lnTo>
                    <a:lnTo>
                      <a:pt x="141560" y="20100"/>
                    </a:lnTo>
                    <a:lnTo>
                      <a:pt x="141560" y="20128"/>
                    </a:lnTo>
                    <a:lnTo>
                      <a:pt x="141578" y="20128"/>
                    </a:lnTo>
                    <a:lnTo>
                      <a:pt x="141578" y="20193"/>
                    </a:lnTo>
                    <a:lnTo>
                      <a:pt x="141597" y="20193"/>
                    </a:lnTo>
                    <a:lnTo>
                      <a:pt x="141597" y="20239"/>
                    </a:lnTo>
                    <a:lnTo>
                      <a:pt x="141606" y="20239"/>
                    </a:lnTo>
                    <a:lnTo>
                      <a:pt x="141606" y="20286"/>
                    </a:lnTo>
                    <a:lnTo>
                      <a:pt x="141625" y="20286"/>
                    </a:lnTo>
                    <a:lnTo>
                      <a:pt x="141625" y="20332"/>
                    </a:lnTo>
                    <a:lnTo>
                      <a:pt x="141643" y="20332"/>
                    </a:lnTo>
                    <a:lnTo>
                      <a:pt x="141643" y="20517"/>
                    </a:lnTo>
                    <a:lnTo>
                      <a:pt x="141652" y="20517"/>
                    </a:lnTo>
                    <a:lnTo>
                      <a:pt x="141652" y="20545"/>
                    </a:lnTo>
                    <a:lnTo>
                      <a:pt x="141643" y="20545"/>
                    </a:lnTo>
                    <a:lnTo>
                      <a:pt x="141643" y="20582"/>
                    </a:lnTo>
                    <a:lnTo>
                      <a:pt x="141671" y="20582"/>
                    </a:lnTo>
                    <a:lnTo>
                      <a:pt x="141671" y="20564"/>
                    </a:lnTo>
                    <a:lnTo>
                      <a:pt x="141717" y="20564"/>
                    </a:lnTo>
                    <a:lnTo>
                      <a:pt x="141717" y="20545"/>
                    </a:lnTo>
                    <a:lnTo>
                      <a:pt x="141764" y="20545"/>
                    </a:lnTo>
                    <a:lnTo>
                      <a:pt x="141764" y="20536"/>
                    </a:lnTo>
                    <a:lnTo>
                      <a:pt x="141810" y="20536"/>
                    </a:lnTo>
                    <a:lnTo>
                      <a:pt x="141810" y="20517"/>
                    </a:lnTo>
                    <a:lnTo>
                      <a:pt x="141856" y="20517"/>
                    </a:lnTo>
                    <a:lnTo>
                      <a:pt x="141856" y="20499"/>
                    </a:lnTo>
                    <a:lnTo>
                      <a:pt x="141902" y="20499"/>
                    </a:lnTo>
                    <a:lnTo>
                      <a:pt x="141902" y="20489"/>
                    </a:lnTo>
                    <a:lnTo>
                      <a:pt x="141949" y="20489"/>
                    </a:lnTo>
                    <a:lnTo>
                      <a:pt x="141949" y="20471"/>
                    </a:lnTo>
                    <a:lnTo>
                      <a:pt x="141995" y="20471"/>
                    </a:lnTo>
                    <a:lnTo>
                      <a:pt x="141995" y="20452"/>
                    </a:lnTo>
                    <a:lnTo>
                      <a:pt x="142060" y="20452"/>
                    </a:lnTo>
                    <a:lnTo>
                      <a:pt x="142060" y="20443"/>
                    </a:lnTo>
                    <a:lnTo>
                      <a:pt x="142134" y="20443"/>
                    </a:lnTo>
                    <a:lnTo>
                      <a:pt x="142134" y="20425"/>
                    </a:lnTo>
                    <a:lnTo>
                      <a:pt x="142199" y="20425"/>
                    </a:lnTo>
                    <a:lnTo>
                      <a:pt x="142199" y="20406"/>
                    </a:lnTo>
                    <a:lnTo>
                      <a:pt x="142254" y="20406"/>
                    </a:lnTo>
                    <a:lnTo>
                      <a:pt x="142254" y="20397"/>
                    </a:lnTo>
                    <a:lnTo>
                      <a:pt x="142319" y="20397"/>
                    </a:lnTo>
                    <a:lnTo>
                      <a:pt x="142319" y="20378"/>
                    </a:lnTo>
                    <a:lnTo>
                      <a:pt x="142393" y="20378"/>
                    </a:lnTo>
                    <a:lnTo>
                      <a:pt x="142393" y="20360"/>
                    </a:lnTo>
                    <a:lnTo>
                      <a:pt x="142486" y="20360"/>
                    </a:lnTo>
                    <a:lnTo>
                      <a:pt x="142486" y="20351"/>
                    </a:lnTo>
                    <a:lnTo>
                      <a:pt x="142597" y="20351"/>
                    </a:lnTo>
                    <a:lnTo>
                      <a:pt x="142597" y="20332"/>
                    </a:lnTo>
                    <a:lnTo>
                      <a:pt x="142718" y="20332"/>
                    </a:lnTo>
                    <a:lnTo>
                      <a:pt x="142718" y="20313"/>
                    </a:lnTo>
                    <a:lnTo>
                      <a:pt x="142829" y="20313"/>
                    </a:lnTo>
                    <a:lnTo>
                      <a:pt x="142829" y="20304"/>
                    </a:lnTo>
                    <a:lnTo>
                      <a:pt x="143505" y="20304"/>
                    </a:lnTo>
                    <a:lnTo>
                      <a:pt x="143505" y="20313"/>
                    </a:lnTo>
                    <a:lnTo>
                      <a:pt x="143709" y="20313"/>
                    </a:lnTo>
                    <a:lnTo>
                      <a:pt x="143709" y="20332"/>
                    </a:lnTo>
                    <a:lnTo>
                      <a:pt x="143801" y="20332"/>
                    </a:lnTo>
                    <a:lnTo>
                      <a:pt x="143801" y="20351"/>
                    </a:lnTo>
                    <a:lnTo>
                      <a:pt x="143894" y="20351"/>
                    </a:lnTo>
                    <a:lnTo>
                      <a:pt x="143894" y="20360"/>
                    </a:lnTo>
                    <a:lnTo>
                      <a:pt x="144005" y="20360"/>
                    </a:lnTo>
                    <a:lnTo>
                      <a:pt x="144005" y="20378"/>
                    </a:lnTo>
                    <a:lnTo>
                      <a:pt x="144079" y="20378"/>
                    </a:lnTo>
                    <a:lnTo>
                      <a:pt x="144079" y="20397"/>
                    </a:lnTo>
                    <a:lnTo>
                      <a:pt x="144144" y="20397"/>
                    </a:lnTo>
                    <a:lnTo>
                      <a:pt x="144144" y="20406"/>
                    </a:lnTo>
                    <a:lnTo>
                      <a:pt x="144200" y="20406"/>
                    </a:lnTo>
                    <a:lnTo>
                      <a:pt x="144200" y="20425"/>
                    </a:lnTo>
                    <a:lnTo>
                      <a:pt x="144264" y="20425"/>
                    </a:lnTo>
                    <a:lnTo>
                      <a:pt x="144264" y="20443"/>
                    </a:lnTo>
                    <a:lnTo>
                      <a:pt x="144329" y="20443"/>
                    </a:lnTo>
                    <a:lnTo>
                      <a:pt x="144329" y="20452"/>
                    </a:lnTo>
                    <a:lnTo>
                      <a:pt x="144385" y="20452"/>
                    </a:lnTo>
                    <a:lnTo>
                      <a:pt x="144385" y="20471"/>
                    </a:lnTo>
                    <a:lnTo>
                      <a:pt x="144450" y="20471"/>
                    </a:lnTo>
                    <a:lnTo>
                      <a:pt x="144450" y="20489"/>
                    </a:lnTo>
                    <a:lnTo>
                      <a:pt x="144496" y="20489"/>
                    </a:lnTo>
                    <a:lnTo>
                      <a:pt x="144496" y="20499"/>
                    </a:lnTo>
                    <a:lnTo>
                      <a:pt x="144542" y="20499"/>
                    </a:lnTo>
                    <a:lnTo>
                      <a:pt x="144542" y="20517"/>
                    </a:lnTo>
                    <a:lnTo>
                      <a:pt x="144589" y="20517"/>
                    </a:lnTo>
                    <a:lnTo>
                      <a:pt x="144589" y="20536"/>
                    </a:lnTo>
                    <a:lnTo>
                      <a:pt x="144635" y="20536"/>
                    </a:lnTo>
                    <a:lnTo>
                      <a:pt x="144635" y="20545"/>
                    </a:lnTo>
                    <a:lnTo>
                      <a:pt x="144663" y="20545"/>
                    </a:lnTo>
                    <a:lnTo>
                      <a:pt x="144663" y="20564"/>
                    </a:lnTo>
                    <a:lnTo>
                      <a:pt x="144709" y="20564"/>
                    </a:lnTo>
                    <a:lnTo>
                      <a:pt x="144709" y="20582"/>
                    </a:lnTo>
                    <a:lnTo>
                      <a:pt x="144755" y="20582"/>
                    </a:lnTo>
                    <a:lnTo>
                      <a:pt x="144755" y="20591"/>
                    </a:lnTo>
                    <a:lnTo>
                      <a:pt x="144802" y="20591"/>
                    </a:lnTo>
                    <a:lnTo>
                      <a:pt x="144802" y="20610"/>
                    </a:lnTo>
                    <a:lnTo>
                      <a:pt x="144839" y="20610"/>
                    </a:lnTo>
                    <a:lnTo>
                      <a:pt x="144839" y="20628"/>
                    </a:lnTo>
                    <a:lnTo>
                      <a:pt x="144866" y="20628"/>
                    </a:lnTo>
                    <a:lnTo>
                      <a:pt x="144866" y="20638"/>
                    </a:lnTo>
                    <a:lnTo>
                      <a:pt x="144913" y="20638"/>
                    </a:lnTo>
                    <a:lnTo>
                      <a:pt x="144913" y="20656"/>
                    </a:lnTo>
                    <a:lnTo>
                      <a:pt x="144941" y="20656"/>
                    </a:lnTo>
                    <a:lnTo>
                      <a:pt x="144941" y="20675"/>
                    </a:lnTo>
                    <a:lnTo>
                      <a:pt x="144978" y="20675"/>
                    </a:lnTo>
                    <a:lnTo>
                      <a:pt x="144978" y="20684"/>
                    </a:lnTo>
                    <a:lnTo>
                      <a:pt x="145005" y="20684"/>
                    </a:lnTo>
                    <a:lnTo>
                      <a:pt x="145005" y="20703"/>
                    </a:lnTo>
                    <a:lnTo>
                      <a:pt x="145033" y="20703"/>
                    </a:lnTo>
                    <a:lnTo>
                      <a:pt x="145033" y="20721"/>
                    </a:lnTo>
                    <a:lnTo>
                      <a:pt x="145070" y="20721"/>
                    </a:lnTo>
                    <a:lnTo>
                      <a:pt x="145070" y="20730"/>
                    </a:lnTo>
                    <a:lnTo>
                      <a:pt x="145098" y="20730"/>
                    </a:lnTo>
                    <a:lnTo>
                      <a:pt x="145098" y="20749"/>
                    </a:lnTo>
                    <a:lnTo>
                      <a:pt x="145126" y="20749"/>
                    </a:lnTo>
                    <a:lnTo>
                      <a:pt x="145126" y="20767"/>
                    </a:lnTo>
                    <a:lnTo>
                      <a:pt x="145163" y="20767"/>
                    </a:lnTo>
                    <a:lnTo>
                      <a:pt x="145163" y="20777"/>
                    </a:lnTo>
                    <a:lnTo>
                      <a:pt x="145191" y="20777"/>
                    </a:lnTo>
                    <a:lnTo>
                      <a:pt x="145191" y="20795"/>
                    </a:lnTo>
                    <a:lnTo>
                      <a:pt x="145218" y="20795"/>
                    </a:lnTo>
                    <a:lnTo>
                      <a:pt x="145218" y="20814"/>
                    </a:lnTo>
                    <a:lnTo>
                      <a:pt x="145255" y="20814"/>
                    </a:lnTo>
                    <a:lnTo>
                      <a:pt x="145255" y="20823"/>
                    </a:lnTo>
                    <a:lnTo>
                      <a:pt x="145283" y="20823"/>
                    </a:lnTo>
                    <a:lnTo>
                      <a:pt x="145283" y="20841"/>
                    </a:lnTo>
                    <a:lnTo>
                      <a:pt x="145302" y="20841"/>
                    </a:lnTo>
                    <a:lnTo>
                      <a:pt x="145302" y="20860"/>
                    </a:lnTo>
                    <a:lnTo>
                      <a:pt x="145330" y="20860"/>
                    </a:lnTo>
                    <a:lnTo>
                      <a:pt x="145330" y="20869"/>
                    </a:lnTo>
                    <a:lnTo>
                      <a:pt x="145357" y="20869"/>
                    </a:lnTo>
                    <a:lnTo>
                      <a:pt x="145357" y="20888"/>
                    </a:lnTo>
                    <a:lnTo>
                      <a:pt x="145376" y="20888"/>
                    </a:lnTo>
                    <a:lnTo>
                      <a:pt x="145376" y="20906"/>
                    </a:lnTo>
                    <a:lnTo>
                      <a:pt x="145404" y="20906"/>
                    </a:lnTo>
                    <a:lnTo>
                      <a:pt x="145404" y="20916"/>
                    </a:lnTo>
                    <a:lnTo>
                      <a:pt x="145441" y="20916"/>
                    </a:lnTo>
                    <a:lnTo>
                      <a:pt x="145441" y="20934"/>
                    </a:lnTo>
                    <a:lnTo>
                      <a:pt x="145450" y="20934"/>
                    </a:lnTo>
                    <a:lnTo>
                      <a:pt x="145450" y="20953"/>
                    </a:lnTo>
                    <a:lnTo>
                      <a:pt x="145487" y="20953"/>
                    </a:lnTo>
                    <a:lnTo>
                      <a:pt x="145487" y="20962"/>
                    </a:lnTo>
                    <a:lnTo>
                      <a:pt x="145496" y="20962"/>
                    </a:lnTo>
                    <a:lnTo>
                      <a:pt x="145496" y="20980"/>
                    </a:lnTo>
                    <a:lnTo>
                      <a:pt x="145533" y="20980"/>
                    </a:lnTo>
                    <a:lnTo>
                      <a:pt x="145533" y="20999"/>
                    </a:lnTo>
                    <a:lnTo>
                      <a:pt x="145561" y="20999"/>
                    </a:lnTo>
                    <a:lnTo>
                      <a:pt x="145561" y="21008"/>
                    </a:lnTo>
                    <a:lnTo>
                      <a:pt x="145580" y="21008"/>
                    </a:lnTo>
                    <a:lnTo>
                      <a:pt x="145580" y="21027"/>
                    </a:lnTo>
                    <a:lnTo>
                      <a:pt x="145607" y="21027"/>
                    </a:lnTo>
                    <a:lnTo>
                      <a:pt x="145607" y="21045"/>
                    </a:lnTo>
                    <a:lnTo>
                      <a:pt x="145626" y="21045"/>
                    </a:lnTo>
                    <a:lnTo>
                      <a:pt x="145626" y="21054"/>
                    </a:lnTo>
                    <a:lnTo>
                      <a:pt x="145635" y="21054"/>
                    </a:lnTo>
                    <a:lnTo>
                      <a:pt x="145635" y="21073"/>
                    </a:lnTo>
                    <a:lnTo>
                      <a:pt x="145672" y="21073"/>
                    </a:lnTo>
                    <a:lnTo>
                      <a:pt x="145672" y="21092"/>
                    </a:lnTo>
                    <a:lnTo>
                      <a:pt x="145682" y="21092"/>
                    </a:lnTo>
                    <a:lnTo>
                      <a:pt x="145682" y="21101"/>
                    </a:lnTo>
                    <a:lnTo>
                      <a:pt x="145700" y="21101"/>
                    </a:lnTo>
                    <a:lnTo>
                      <a:pt x="145700" y="21119"/>
                    </a:lnTo>
                    <a:lnTo>
                      <a:pt x="145728" y="21119"/>
                    </a:lnTo>
                    <a:lnTo>
                      <a:pt x="145728" y="21138"/>
                    </a:lnTo>
                    <a:lnTo>
                      <a:pt x="145746" y="21138"/>
                    </a:lnTo>
                    <a:lnTo>
                      <a:pt x="145746" y="21147"/>
                    </a:lnTo>
                    <a:lnTo>
                      <a:pt x="145765" y="21147"/>
                    </a:lnTo>
                    <a:lnTo>
                      <a:pt x="145765" y="21166"/>
                    </a:lnTo>
                    <a:lnTo>
                      <a:pt x="145793" y="21166"/>
                    </a:lnTo>
                    <a:lnTo>
                      <a:pt x="145793" y="21184"/>
                    </a:lnTo>
                    <a:lnTo>
                      <a:pt x="145811" y="21184"/>
                    </a:lnTo>
                    <a:lnTo>
                      <a:pt x="145811" y="21193"/>
                    </a:lnTo>
                    <a:lnTo>
                      <a:pt x="145821" y="21193"/>
                    </a:lnTo>
                    <a:lnTo>
                      <a:pt x="145821" y="21212"/>
                    </a:lnTo>
                    <a:lnTo>
                      <a:pt x="145858" y="21212"/>
                    </a:lnTo>
                    <a:lnTo>
                      <a:pt x="145858" y="21230"/>
                    </a:lnTo>
                    <a:lnTo>
                      <a:pt x="145867" y="21230"/>
                    </a:lnTo>
                    <a:lnTo>
                      <a:pt x="145867" y="21240"/>
                    </a:lnTo>
                    <a:lnTo>
                      <a:pt x="145885" y="21240"/>
                    </a:lnTo>
                    <a:lnTo>
                      <a:pt x="145885" y="21258"/>
                    </a:lnTo>
                    <a:lnTo>
                      <a:pt x="145913" y="21258"/>
                    </a:lnTo>
                    <a:lnTo>
                      <a:pt x="145913" y="21277"/>
                    </a:lnTo>
                    <a:lnTo>
                      <a:pt x="145932" y="21277"/>
                    </a:lnTo>
                    <a:lnTo>
                      <a:pt x="145932" y="21286"/>
                    </a:lnTo>
                    <a:lnTo>
                      <a:pt x="145950" y="21286"/>
                    </a:lnTo>
                    <a:lnTo>
                      <a:pt x="145950" y="21305"/>
                    </a:lnTo>
                    <a:lnTo>
                      <a:pt x="145959" y="21305"/>
                    </a:lnTo>
                    <a:lnTo>
                      <a:pt x="145959" y="21323"/>
                    </a:lnTo>
                    <a:lnTo>
                      <a:pt x="145978" y="21323"/>
                    </a:lnTo>
                    <a:lnTo>
                      <a:pt x="145978" y="21332"/>
                    </a:lnTo>
                    <a:lnTo>
                      <a:pt x="145996" y="21332"/>
                    </a:lnTo>
                    <a:lnTo>
                      <a:pt x="145996" y="21351"/>
                    </a:lnTo>
                    <a:lnTo>
                      <a:pt x="146006" y="21351"/>
                    </a:lnTo>
                    <a:lnTo>
                      <a:pt x="146006" y="21369"/>
                    </a:lnTo>
                    <a:lnTo>
                      <a:pt x="146024" y="21369"/>
                    </a:lnTo>
                    <a:lnTo>
                      <a:pt x="146024" y="21379"/>
                    </a:lnTo>
                    <a:lnTo>
                      <a:pt x="146043" y="21379"/>
                    </a:lnTo>
                    <a:lnTo>
                      <a:pt x="146043" y="21397"/>
                    </a:lnTo>
                    <a:lnTo>
                      <a:pt x="146071" y="21397"/>
                    </a:lnTo>
                    <a:lnTo>
                      <a:pt x="146071" y="21416"/>
                    </a:lnTo>
                    <a:lnTo>
                      <a:pt x="146089" y="21416"/>
                    </a:lnTo>
                    <a:lnTo>
                      <a:pt x="146089" y="21425"/>
                    </a:lnTo>
                    <a:lnTo>
                      <a:pt x="146098" y="21425"/>
                    </a:lnTo>
                    <a:lnTo>
                      <a:pt x="146098" y="21444"/>
                    </a:lnTo>
                    <a:lnTo>
                      <a:pt x="146117" y="21444"/>
                    </a:lnTo>
                    <a:lnTo>
                      <a:pt x="146117" y="21462"/>
                    </a:lnTo>
                    <a:lnTo>
                      <a:pt x="146135" y="21462"/>
                    </a:lnTo>
                    <a:lnTo>
                      <a:pt x="146135" y="21471"/>
                    </a:lnTo>
                    <a:lnTo>
                      <a:pt x="146145" y="21471"/>
                    </a:lnTo>
                    <a:lnTo>
                      <a:pt x="146145" y="21490"/>
                    </a:lnTo>
                    <a:lnTo>
                      <a:pt x="146163" y="21490"/>
                    </a:lnTo>
                    <a:lnTo>
                      <a:pt x="146163" y="21508"/>
                    </a:lnTo>
                    <a:lnTo>
                      <a:pt x="146182" y="21508"/>
                    </a:lnTo>
                    <a:lnTo>
                      <a:pt x="146182" y="21518"/>
                    </a:lnTo>
                    <a:lnTo>
                      <a:pt x="146191" y="21518"/>
                    </a:lnTo>
                    <a:lnTo>
                      <a:pt x="146191" y="21536"/>
                    </a:lnTo>
                    <a:lnTo>
                      <a:pt x="146210" y="21536"/>
                    </a:lnTo>
                    <a:lnTo>
                      <a:pt x="146210" y="21555"/>
                    </a:lnTo>
                    <a:lnTo>
                      <a:pt x="146228" y="21555"/>
                    </a:lnTo>
                    <a:lnTo>
                      <a:pt x="146228" y="21564"/>
                    </a:lnTo>
                    <a:lnTo>
                      <a:pt x="146237" y="21564"/>
                    </a:lnTo>
                    <a:lnTo>
                      <a:pt x="146237" y="21582"/>
                    </a:lnTo>
                    <a:lnTo>
                      <a:pt x="146256" y="21582"/>
                    </a:lnTo>
                    <a:lnTo>
                      <a:pt x="146256" y="21601"/>
                    </a:lnTo>
                    <a:lnTo>
                      <a:pt x="146274" y="21601"/>
                    </a:lnTo>
                    <a:lnTo>
                      <a:pt x="146274" y="21610"/>
                    </a:lnTo>
                    <a:lnTo>
                      <a:pt x="146284" y="21610"/>
                    </a:lnTo>
                    <a:lnTo>
                      <a:pt x="146284" y="21629"/>
                    </a:lnTo>
                    <a:lnTo>
                      <a:pt x="146302" y="21629"/>
                    </a:lnTo>
                    <a:lnTo>
                      <a:pt x="146302" y="21647"/>
                    </a:lnTo>
                    <a:lnTo>
                      <a:pt x="146321" y="21647"/>
                    </a:lnTo>
                    <a:lnTo>
                      <a:pt x="146321" y="21675"/>
                    </a:lnTo>
                    <a:lnTo>
                      <a:pt x="146330" y="21675"/>
                    </a:lnTo>
                    <a:lnTo>
                      <a:pt x="146330" y="21694"/>
                    </a:lnTo>
                    <a:lnTo>
                      <a:pt x="146348" y="21694"/>
                    </a:lnTo>
                    <a:lnTo>
                      <a:pt x="146348" y="21703"/>
                    </a:lnTo>
                    <a:lnTo>
                      <a:pt x="146367" y="21703"/>
                    </a:lnTo>
                    <a:lnTo>
                      <a:pt x="146367" y="21721"/>
                    </a:lnTo>
                    <a:lnTo>
                      <a:pt x="146376" y="21721"/>
                    </a:lnTo>
                    <a:lnTo>
                      <a:pt x="146376" y="21740"/>
                    </a:lnTo>
                    <a:lnTo>
                      <a:pt x="146395" y="21740"/>
                    </a:lnTo>
                    <a:lnTo>
                      <a:pt x="146395" y="21749"/>
                    </a:lnTo>
                    <a:lnTo>
                      <a:pt x="146413" y="21749"/>
                    </a:lnTo>
                    <a:lnTo>
                      <a:pt x="146413" y="21768"/>
                    </a:lnTo>
                    <a:lnTo>
                      <a:pt x="146423" y="21768"/>
                    </a:lnTo>
                    <a:lnTo>
                      <a:pt x="146423" y="21795"/>
                    </a:lnTo>
                    <a:lnTo>
                      <a:pt x="146441" y="21795"/>
                    </a:lnTo>
                    <a:lnTo>
                      <a:pt x="146441" y="21814"/>
                    </a:lnTo>
                    <a:lnTo>
                      <a:pt x="146460" y="21814"/>
                    </a:lnTo>
                    <a:lnTo>
                      <a:pt x="146460" y="21833"/>
                    </a:lnTo>
                    <a:lnTo>
                      <a:pt x="146469" y="21833"/>
                    </a:lnTo>
                    <a:lnTo>
                      <a:pt x="146469" y="21842"/>
                    </a:lnTo>
                    <a:lnTo>
                      <a:pt x="146487" y="21842"/>
                    </a:lnTo>
                    <a:lnTo>
                      <a:pt x="146487" y="21860"/>
                    </a:lnTo>
                    <a:lnTo>
                      <a:pt x="146506" y="21860"/>
                    </a:lnTo>
                    <a:lnTo>
                      <a:pt x="146506" y="21888"/>
                    </a:lnTo>
                    <a:lnTo>
                      <a:pt x="146515" y="21888"/>
                    </a:lnTo>
                    <a:lnTo>
                      <a:pt x="146515" y="21907"/>
                    </a:lnTo>
                    <a:lnTo>
                      <a:pt x="146534" y="21907"/>
                    </a:lnTo>
                    <a:lnTo>
                      <a:pt x="146534" y="21925"/>
                    </a:lnTo>
                    <a:lnTo>
                      <a:pt x="146552" y="21925"/>
                    </a:lnTo>
                    <a:lnTo>
                      <a:pt x="146552" y="21953"/>
                    </a:lnTo>
                    <a:lnTo>
                      <a:pt x="146562" y="21953"/>
                    </a:lnTo>
                    <a:lnTo>
                      <a:pt x="146562" y="21971"/>
                    </a:lnTo>
                    <a:lnTo>
                      <a:pt x="146580" y="21971"/>
                    </a:lnTo>
                    <a:lnTo>
                      <a:pt x="146580" y="21981"/>
                    </a:lnTo>
                    <a:lnTo>
                      <a:pt x="146599" y="21981"/>
                    </a:lnTo>
                    <a:lnTo>
                      <a:pt x="146599" y="22018"/>
                    </a:lnTo>
                    <a:lnTo>
                      <a:pt x="146608" y="22018"/>
                    </a:lnTo>
                    <a:lnTo>
                      <a:pt x="146608" y="22027"/>
                    </a:lnTo>
                    <a:lnTo>
                      <a:pt x="146626" y="22027"/>
                    </a:lnTo>
                    <a:lnTo>
                      <a:pt x="146626" y="22064"/>
                    </a:lnTo>
                    <a:lnTo>
                      <a:pt x="146645" y="22064"/>
                    </a:lnTo>
                    <a:lnTo>
                      <a:pt x="146645" y="22073"/>
                    </a:lnTo>
                    <a:lnTo>
                      <a:pt x="146654" y="22073"/>
                    </a:lnTo>
                    <a:lnTo>
                      <a:pt x="146654" y="22092"/>
                    </a:lnTo>
                    <a:lnTo>
                      <a:pt x="146673" y="22092"/>
                    </a:lnTo>
                    <a:lnTo>
                      <a:pt x="146673" y="22120"/>
                    </a:lnTo>
                    <a:lnTo>
                      <a:pt x="146691" y="22120"/>
                    </a:lnTo>
                    <a:lnTo>
                      <a:pt x="146691" y="22138"/>
                    </a:lnTo>
                    <a:lnTo>
                      <a:pt x="146700" y="22138"/>
                    </a:lnTo>
                    <a:lnTo>
                      <a:pt x="146700" y="22166"/>
                    </a:lnTo>
                    <a:lnTo>
                      <a:pt x="146719" y="22166"/>
                    </a:lnTo>
                    <a:lnTo>
                      <a:pt x="146719" y="22185"/>
                    </a:lnTo>
                    <a:lnTo>
                      <a:pt x="146737" y="22185"/>
                    </a:lnTo>
                    <a:lnTo>
                      <a:pt x="146737" y="22212"/>
                    </a:lnTo>
                    <a:lnTo>
                      <a:pt x="146747" y="22212"/>
                    </a:lnTo>
                    <a:lnTo>
                      <a:pt x="146747" y="22231"/>
                    </a:lnTo>
                    <a:lnTo>
                      <a:pt x="146765" y="22231"/>
                    </a:lnTo>
                    <a:lnTo>
                      <a:pt x="146765" y="22259"/>
                    </a:lnTo>
                    <a:lnTo>
                      <a:pt x="146784" y="22259"/>
                    </a:lnTo>
                    <a:lnTo>
                      <a:pt x="146784" y="22296"/>
                    </a:lnTo>
                    <a:lnTo>
                      <a:pt x="146793" y="22296"/>
                    </a:lnTo>
                    <a:lnTo>
                      <a:pt x="146793" y="22323"/>
                    </a:lnTo>
                    <a:lnTo>
                      <a:pt x="146812" y="22323"/>
                    </a:lnTo>
                    <a:lnTo>
                      <a:pt x="146812" y="22342"/>
                    </a:lnTo>
                    <a:lnTo>
                      <a:pt x="146830" y="22342"/>
                    </a:lnTo>
                    <a:lnTo>
                      <a:pt x="146830" y="22370"/>
                    </a:lnTo>
                    <a:lnTo>
                      <a:pt x="146839" y="22370"/>
                    </a:lnTo>
                    <a:lnTo>
                      <a:pt x="146839" y="22398"/>
                    </a:lnTo>
                    <a:lnTo>
                      <a:pt x="146858" y="22398"/>
                    </a:lnTo>
                    <a:lnTo>
                      <a:pt x="146858" y="22435"/>
                    </a:lnTo>
                    <a:lnTo>
                      <a:pt x="146876" y="22435"/>
                    </a:lnTo>
                    <a:lnTo>
                      <a:pt x="146876" y="22444"/>
                    </a:lnTo>
                    <a:lnTo>
                      <a:pt x="146886" y="22444"/>
                    </a:lnTo>
                    <a:lnTo>
                      <a:pt x="146886" y="22481"/>
                    </a:lnTo>
                    <a:lnTo>
                      <a:pt x="146904" y="22481"/>
                    </a:lnTo>
                    <a:lnTo>
                      <a:pt x="146904" y="22509"/>
                    </a:lnTo>
                    <a:lnTo>
                      <a:pt x="146923" y="22509"/>
                    </a:lnTo>
                    <a:lnTo>
                      <a:pt x="146923" y="22527"/>
                    </a:lnTo>
                    <a:lnTo>
                      <a:pt x="146932" y="22527"/>
                    </a:lnTo>
                    <a:lnTo>
                      <a:pt x="146932" y="22574"/>
                    </a:lnTo>
                    <a:lnTo>
                      <a:pt x="146951" y="22574"/>
                    </a:lnTo>
                    <a:lnTo>
                      <a:pt x="146951" y="22601"/>
                    </a:lnTo>
                    <a:lnTo>
                      <a:pt x="146969" y="22601"/>
                    </a:lnTo>
                    <a:lnTo>
                      <a:pt x="146969" y="22629"/>
                    </a:lnTo>
                    <a:lnTo>
                      <a:pt x="146978" y="22629"/>
                    </a:lnTo>
                    <a:lnTo>
                      <a:pt x="146978" y="22666"/>
                    </a:lnTo>
                    <a:lnTo>
                      <a:pt x="146997" y="22666"/>
                    </a:lnTo>
                    <a:lnTo>
                      <a:pt x="146997" y="22694"/>
                    </a:lnTo>
                    <a:lnTo>
                      <a:pt x="147015" y="22694"/>
                    </a:lnTo>
                    <a:lnTo>
                      <a:pt x="147015" y="22722"/>
                    </a:lnTo>
                    <a:lnTo>
                      <a:pt x="147025" y="22722"/>
                    </a:lnTo>
                    <a:lnTo>
                      <a:pt x="147025" y="22759"/>
                    </a:lnTo>
                    <a:lnTo>
                      <a:pt x="147043" y="22759"/>
                    </a:lnTo>
                    <a:lnTo>
                      <a:pt x="147043" y="22805"/>
                    </a:lnTo>
                    <a:lnTo>
                      <a:pt x="147062" y="22805"/>
                    </a:lnTo>
                    <a:lnTo>
                      <a:pt x="147062" y="22833"/>
                    </a:lnTo>
                    <a:lnTo>
                      <a:pt x="147071" y="22833"/>
                    </a:lnTo>
                    <a:lnTo>
                      <a:pt x="147071" y="22712"/>
                    </a:lnTo>
                    <a:lnTo>
                      <a:pt x="147089" y="22712"/>
                    </a:lnTo>
                    <a:lnTo>
                      <a:pt x="147089" y="22416"/>
                    </a:lnTo>
                    <a:lnTo>
                      <a:pt x="147108" y="22416"/>
                    </a:lnTo>
                    <a:lnTo>
                      <a:pt x="147108" y="22249"/>
                    </a:lnTo>
                    <a:lnTo>
                      <a:pt x="147117" y="22249"/>
                    </a:lnTo>
                    <a:lnTo>
                      <a:pt x="147117" y="22110"/>
                    </a:lnTo>
                    <a:lnTo>
                      <a:pt x="147136" y="22110"/>
                    </a:lnTo>
                    <a:lnTo>
                      <a:pt x="147136" y="21971"/>
                    </a:lnTo>
                    <a:lnTo>
                      <a:pt x="147154" y="21971"/>
                    </a:lnTo>
                    <a:lnTo>
                      <a:pt x="147154" y="21842"/>
                    </a:lnTo>
                    <a:lnTo>
                      <a:pt x="147164" y="21842"/>
                    </a:lnTo>
                    <a:lnTo>
                      <a:pt x="147164" y="21768"/>
                    </a:lnTo>
                    <a:lnTo>
                      <a:pt x="147182" y="21768"/>
                    </a:lnTo>
                    <a:lnTo>
                      <a:pt x="147182" y="21694"/>
                    </a:lnTo>
                    <a:lnTo>
                      <a:pt x="147201" y="21694"/>
                    </a:lnTo>
                    <a:lnTo>
                      <a:pt x="147201" y="21601"/>
                    </a:lnTo>
                    <a:lnTo>
                      <a:pt x="147210" y="21601"/>
                    </a:lnTo>
                    <a:lnTo>
                      <a:pt x="147210" y="21518"/>
                    </a:lnTo>
                    <a:lnTo>
                      <a:pt x="147228" y="21518"/>
                    </a:lnTo>
                    <a:lnTo>
                      <a:pt x="147228" y="21444"/>
                    </a:lnTo>
                    <a:lnTo>
                      <a:pt x="147247" y="21444"/>
                    </a:lnTo>
                    <a:lnTo>
                      <a:pt x="147247" y="21379"/>
                    </a:lnTo>
                    <a:lnTo>
                      <a:pt x="147256" y="21379"/>
                    </a:lnTo>
                    <a:lnTo>
                      <a:pt x="147256" y="21332"/>
                    </a:lnTo>
                    <a:lnTo>
                      <a:pt x="147275" y="21332"/>
                    </a:lnTo>
                    <a:lnTo>
                      <a:pt x="147275" y="21277"/>
                    </a:lnTo>
                    <a:lnTo>
                      <a:pt x="147293" y="21277"/>
                    </a:lnTo>
                    <a:lnTo>
                      <a:pt x="147293" y="21230"/>
                    </a:lnTo>
                    <a:lnTo>
                      <a:pt x="147303" y="21230"/>
                    </a:lnTo>
                    <a:lnTo>
                      <a:pt x="147303" y="21166"/>
                    </a:lnTo>
                    <a:lnTo>
                      <a:pt x="147321" y="21166"/>
                    </a:lnTo>
                    <a:lnTo>
                      <a:pt x="147321" y="21119"/>
                    </a:lnTo>
                    <a:lnTo>
                      <a:pt x="147340" y="21119"/>
                    </a:lnTo>
                    <a:lnTo>
                      <a:pt x="147340" y="21054"/>
                    </a:lnTo>
                    <a:lnTo>
                      <a:pt x="147349" y="21054"/>
                    </a:lnTo>
                    <a:lnTo>
                      <a:pt x="147349" y="21008"/>
                    </a:lnTo>
                    <a:lnTo>
                      <a:pt x="147367" y="21008"/>
                    </a:lnTo>
                    <a:lnTo>
                      <a:pt x="147367" y="20980"/>
                    </a:lnTo>
                    <a:lnTo>
                      <a:pt x="147386" y="20980"/>
                    </a:lnTo>
                    <a:lnTo>
                      <a:pt x="147386" y="20934"/>
                    </a:lnTo>
                    <a:lnTo>
                      <a:pt x="147395" y="20934"/>
                    </a:lnTo>
                    <a:lnTo>
                      <a:pt x="147395" y="20906"/>
                    </a:lnTo>
                    <a:lnTo>
                      <a:pt x="147414" y="20906"/>
                    </a:lnTo>
                    <a:lnTo>
                      <a:pt x="147414" y="20860"/>
                    </a:lnTo>
                    <a:lnTo>
                      <a:pt x="147432" y="20860"/>
                    </a:lnTo>
                    <a:lnTo>
                      <a:pt x="147432" y="20823"/>
                    </a:lnTo>
                    <a:lnTo>
                      <a:pt x="147441" y="20823"/>
                    </a:lnTo>
                    <a:lnTo>
                      <a:pt x="147441" y="20777"/>
                    </a:lnTo>
                    <a:lnTo>
                      <a:pt x="147460" y="20777"/>
                    </a:lnTo>
                    <a:lnTo>
                      <a:pt x="147460" y="20730"/>
                    </a:lnTo>
                    <a:lnTo>
                      <a:pt x="147479" y="20730"/>
                    </a:lnTo>
                    <a:lnTo>
                      <a:pt x="147479" y="20703"/>
                    </a:lnTo>
                    <a:lnTo>
                      <a:pt x="147488" y="20703"/>
                    </a:lnTo>
                    <a:lnTo>
                      <a:pt x="147488" y="20675"/>
                    </a:lnTo>
                    <a:lnTo>
                      <a:pt x="147506" y="20675"/>
                    </a:lnTo>
                    <a:lnTo>
                      <a:pt x="147506" y="20638"/>
                    </a:lnTo>
                    <a:lnTo>
                      <a:pt x="147525" y="20638"/>
                    </a:lnTo>
                    <a:lnTo>
                      <a:pt x="147525" y="20610"/>
                    </a:lnTo>
                    <a:lnTo>
                      <a:pt x="147534" y="20610"/>
                    </a:lnTo>
                    <a:lnTo>
                      <a:pt x="147534" y="20582"/>
                    </a:lnTo>
                    <a:lnTo>
                      <a:pt x="147553" y="20582"/>
                    </a:lnTo>
                    <a:lnTo>
                      <a:pt x="147553" y="20545"/>
                    </a:lnTo>
                    <a:lnTo>
                      <a:pt x="147571" y="20545"/>
                    </a:lnTo>
                    <a:lnTo>
                      <a:pt x="147571" y="20517"/>
                    </a:lnTo>
                    <a:lnTo>
                      <a:pt x="147580" y="20517"/>
                    </a:lnTo>
                    <a:lnTo>
                      <a:pt x="147580" y="20489"/>
                    </a:lnTo>
                    <a:lnTo>
                      <a:pt x="147599" y="20489"/>
                    </a:lnTo>
                    <a:lnTo>
                      <a:pt x="147599" y="20452"/>
                    </a:lnTo>
                    <a:lnTo>
                      <a:pt x="147617" y="20452"/>
                    </a:lnTo>
                    <a:lnTo>
                      <a:pt x="147617" y="20443"/>
                    </a:lnTo>
                    <a:lnTo>
                      <a:pt x="147627" y="20443"/>
                    </a:lnTo>
                    <a:lnTo>
                      <a:pt x="147627" y="20406"/>
                    </a:lnTo>
                    <a:lnTo>
                      <a:pt x="147645" y="20406"/>
                    </a:lnTo>
                    <a:lnTo>
                      <a:pt x="147645" y="20397"/>
                    </a:lnTo>
                    <a:lnTo>
                      <a:pt x="147664" y="20397"/>
                    </a:lnTo>
                    <a:lnTo>
                      <a:pt x="147664" y="20360"/>
                    </a:lnTo>
                    <a:lnTo>
                      <a:pt x="147673" y="20360"/>
                    </a:lnTo>
                    <a:lnTo>
                      <a:pt x="147673" y="20332"/>
                    </a:lnTo>
                    <a:lnTo>
                      <a:pt x="147692" y="20332"/>
                    </a:lnTo>
                    <a:lnTo>
                      <a:pt x="147692" y="20313"/>
                    </a:lnTo>
                    <a:lnTo>
                      <a:pt x="147710" y="20313"/>
                    </a:lnTo>
                    <a:lnTo>
                      <a:pt x="147710" y="20286"/>
                    </a:lnTo>
                    <a:lnTo>
                      <a:pt x="147719" y="20286"/>
                    </a:lnTo>
                    <a:lnTo>
                      <a:pt x="147719" y="20267"/>
                    </a:lnTo>
                    <a:lnTo>
                      <a:pt x="147738" y="20267"/>
                    </a:lnTo>
                    <a:lnTo>
                      <a:pt x="147738" y="20239"/>
                    </a:lnTo>
                    <a:lnTo>
                      <a:pt x="147756" y="20239"/>
                    </a:lnTo>
                    <a:lnTo>
                      <a:pt x="147756" y="20221"/>
                    </a:lnTo>
                    <a:lnTo>
                      <a:pt x="147766" y="20221"/>
                    </a:lnTo>
                    <a:lnTo>
                      <a:pt x="147766" y="20193"/>
                    </a:lnTo>
                    <a:lnTo>
                      <a:pt x="147784" y="20193"/>
                    </a:lnTo>
                    <a:lnTo>
                      <a:pt x="147784" y="20175"/>
                    </a:lnTo>
                    <a:lnTo>
                      <a:pt x="147803" y="20175"/>
                    </a:lnTo>
                    <a:lnTo>
                      <a:pt x="147803" y="20165"/>
                    </a:lnTo>
                    <a:lnTo>
                      <a:pt x="147812" y="20165"/>
                    </a:lnTo>
                    <a:lnTo>
                      <a:pt x="147812" y="20147"/>
                    </a:lnTo>
                    <a:lnTo>
                      <a:pt x="147830" y="20147"/>
                    </a:lnTo>
                    <a:lnTo>
                      <a:pt x="147830" y="20119"/>
                    </a:lnTo>
                    <a:lnTo>
                      <a:pt x="147849" y="20119"/>
                    </a:lnTo>
                    <a:lnTo>
                      <a:pt x="147849" y="20100"/>
                    </a:lnTo>
                    <a:lnTo>
                      <a:pt x="147858" y="20100"/>
                    </a:lnTo>
                    <a:lnTo>
                      <a:pt x="147858" y="20082"/>
                    </a:lnTo>
                    <a:lnTo>
                      <a:pt x="147877" y="20082"/>
                    </a:lnTo>
                    <a:lnTo>
                      <a:pt x="147877" y="20073"/>
                    </a:lnTo>
                    <a:lnTo>
                      <a:pt x="147895" y="20073"/>
                    </a:lnTo>
                    <a:lnTo>
                      <a:pt x="147895" y="20036"/>
                    </a:lnTo>
                    <a:lnTo>
                      <a:pt x="147905" y="20036"/>
                    </a:lnTo>
                    <a:lnTo>
                      <a:pt x="147905" y="20026"/>
                    </a:lnTo>
                    <a:lnTo>
                      <a:pt x="147923" y="20026"/>
                    </a:lnTo>
                    <a:lnTo>
                      <a:pt x="147923" y="20008"/>
                    </a:lnTo>
                    <a:lnTo>
                      <a:pt x="147942" y="20008"/>
                    </a:lnTo>
                    <a:lnTo>
                      <a:pt x="147942" y="19989"/>
                    </a:lnTo>
                    <a:lnTo>
                      <a:pt x="147951" y="19989"/>
                    </a:lnTo>
                    <a:lnTo>
                      <a:pt x="147951" y="19980"/>
                    </a:lnTo>
                    <a:lnTo>
                      <a:pt x="147969" y="19980"/>
                    </a:lnTo>
                    <a:lnTo>
                      <a:pt x="147969" y="19962"/>
                    </a:lnTo>
                    <a:lnTo>
                      <a:pt x="147988" y="19962"/>
                    </a:lnTo>
                    <a:lnTo>
                      <a:pt x="147988" y="19943"/>
                    </a:lnTo>
                    <a:lnTo>
                      <a:pt x="147997" y="19943"/>
                    </a:lnTo>
                    <a:lnTo>
                      <a:pt x="147997" y="19934"/>
                    </a:lnTo>
                    <a:lnTo>
                      <a:pt x="148016" y="19934"/>
                    </a:lnTo>
                    <a:lnTo>
                      <a:pt x="148016" y="19915"/>
                    </a:lnTo>
                    <a:lnTo>
                      <a:pt x="148034" y="19915"/>
                    </a:lnTo>
                    <a:lnTo>
                      <a:pt x="148034" y="19897"/>
                    </a:lnTo>
                    <a:lnTo>
                      <a:pt x="148044" y="19897"/>
                    </a:lnTo>
                    <a:lnTo>
                      <a:pt x="148044" y="19887"/>
                    </a:lnTo>
                    <a:lnTo>
                      <a:pt x="148062" y="19887"/>
                    </a:lnTo>
                    <a:lnTo>
                      <a:pt x="148062" y="19869"/>
                    </a:lnTo>
                    <a:lnTo>
                      <a:pt x="148081" y="19869"/>
                    </a:lnTo>
                    <a:lnTo>
                      <a:pt x="148081" y="19850"/>
                    </a:lnTo>
                    <a:lnTo>
                      <a:pt x="148090" y="19850"/>
                    </a:lnTo>
                    <a:lnTo>
                      <a:pt x="148090" y="19841"/>
                    </a:lnTo>
                    <a:lnTo>
                      <a:pt x="148108" y="19841"/>
                    </a:lnTo>
                    <a:lnTo>
                      <a:pt x="148108" y="19823"/>
                    </a:lnTo>
                    <a:lnTo>
                      <a:pt x="148127" y="19823"/>
                    </a:lnTo>
                    <a:lnTo>
                      <a:pt x="148127" y="19804"/>
                    </a:lnTo>
                    <a:lnTo>
                      <a:pt x="148136" y="19804"/>
                    </a:lnTo>
                    <a:lnTo>
                      <a:pt x="148136" y="19795"/>
                    </a:lnTo>
                    <a:lnTo>
                      <a:pt x="148155" y="19795"/>
                    </a:lnTo>
                    <a:lnTo>
                      <a:pt x="148155" y="19776"/>
                    </a:lnTo>
                    <a:lnTo>
                      <a:pt x="148182" y="19776"/>
                    </a:lnTo>
                    <a:lnTo>
                      <a:pt x="148182" y="19758"/>
                    </a:lnTo>
                    <a:lnTo>
                      <a:pt x="148201" y="19758"/>
                    </a:lnTo>
                    <a:lnTo>
                      <a:pt x="148201" y="19748"/>
                    </a:lnTo>
                    <a:lnTo>
                      <a:pt x="148220" y="19748"/>
                    </a:lnTo>
                    <a:lnTo>
                      <a:pt x="148220" y="19730"/>
                    </a:lnTo>
                    <a:lnTo>
                      <a:pt x="148229" y="19730"/>
                    </a:lnTo>
                    <a:lnTo>
                      <a:pt x="148229" y="19711"/>
                    </a:lnTo>
                    <a:lnTo>
                      <a:pt x="148266" y="19711"/>
                    </a:lnTo>
                    <a:lnTo>
                      <a:pt x="148266" y="19702"/>
                    </a:lnTo>
                    <a:lnTo>
                      <a:pt x="148275" y="19702"/>
                    </a:lnTo>
                    <a:lnTo>
                      <a:pt x="148275" y="19684"/>
                    </a:lnTo>
                    <a:lnTo>
                      <a:pt x="148294" y="19684"/>
                    </a:lnTo>
                    <a:lnTo>
                      <a:pt x="148294" y="19665"/>
                    </a:lnTo>
                    <a:lnTo>
                      <a:pt x="148321" y="19665"/>
                    </a:lnTo>
                    <a:lnTo>
                      <a:pt x="148321" y="19656"/>
                    </a:lnTo>
                    <a:lnTo>
                      <a:pt x="148340" y="19656"/>
                    </a:lnTo>
                    <a:lnTo>
                      <a:pt x="148340" y="19637"/>
                    </a:lnTo>
                    <a:lnTo>
                      <a:pt x="148368" y="19637"/>
                    </a:lnTo>
                    <a:lnTo>
                      <a:pt x="148368" y="19619"/>
                    </a:lnTo>
                    <a:lnTo>
                      <a:pt x="148386" y="19619"/>
                    </a:lnTo>
                    <a:lnTo>
                      <a:pt x="148386" y="19610"/>
                    </a:lnTo>
                    <a:lnTo>
                      <a:pt x="148414" y="19610"/>
                    </a:lnTo>
                    <a:lnTo>
                      <a:pt x="148414" y="19591"/>
                    </a:lnTo>
                    <a:lnTo>
                      <a:pt x="148433" y="19591"/>
                    </a:lnTo>
                    <a:lnTo>
                      <a:pt x="148433" y="19572"/>
                    </a:lnTo>
                    <a:lnTo>
                      <a:pt x="148460" y="19572"/>
                    </a:lnTo>
                    <a:lnTo>
                      <a:pt x="148460" y="19563"/>
                    </a:lnTo>
                    <a:lnTo>
                      <a:pt x="148497" y="19563"/>
                    </a:lnTo>
                    <a:lnTo>
                      <a:pt x="148497" y="19545"/>
                    </a:lnTo>
                    <a:lnTo>
                      <a:pt x="148525" y="19545"/>
                    </a:lnTo>
                    <a:lnTo>
                      <a:pt x="148525" y="19526"/>
                    </a:lnTo>
                    <a:lnTo>
                      <a:pt x="148553" y="19526"/>
                    </a:lnTo>
                    <a:lnTo>
                      <a:pt x="148553" y="19517"/>
                    </a:lnTo>
                    <a:lnTo>
                      <a:pt x="148571" y="19517"/>
                    </a:lnTo>
                    <a:lnTo>
                      <a:pt x="148571" y="19498"/>
                    </a:lnTo>
                    <a:lnTo>
                      <a:pt x="148599" y="19498"/>
                    </a:lnTo>
                    <a:lnTo>
                      <a:pt x="148599" y="19480"/>
                    </a:lnTo>
                    <a:lnTo>
                      <a:pt x="148646" y="19480"/>
                    </a:lnTo>
                    <a:lnTo>
                      <a:pt x="148646" y="19471"/>
                    </a:lnTo>
                    <a:lnTo>
                      <a:pt x="148683" y="19471"/>
                    </a:lnTo>
                    <a:lnTo>
                      <a:pt x="148683" y="19452"/>
                    </a:lnTo>
                    <a:lnTo>
                      <a:pt x="148710" y="19452"/>
                    </a:lnTo>
                    <a:lnTo>
                      <a:pt x="148710" y="19434"/>
                    </a:lnTo>
                    <a:lnTo>
                      <a:pt x="148738" y="19434"/>
                    </a:lnTo>
                    <a:lnTo>
                      <a:pt x="148738" y="19424"/>
                    </a:lnTo>
                    <a:lnTo>
                      <a:pt x="148785" y="19424"/>
                    </a:lnTo>
                    <a:lnTo>
                      <a:pt x="148785" y="19406"/>
                    </a:lnTo>
                    <a:lnTo>
                      <a:pt x="148831" y="19406"/>
                    </a:lnTo>
                    <a:lnTo>
                      <a:pt x="148831" y="19387"/>
                    </a:lnTo>
                    <a:lnTo>
                      <a:pt x="148868" y="19387"/>
                    </a:lnTo>
                    <a:lnTo>
                      <a:pt x="148868" y="19378"/>
                    </a:lnTo>
                    <a:lnTo>
                      <a:pt x="148914" y="19378"/>
                    </a:lnTo>
                    <a:lnTo>
                      <a:pt x="148914" y="19359"/>
                    </a:lnTo>
                    <a:lnTo>
                      <a:pt x="148961" y="19359"/>
                    </a:lnTo>
                    <a:lnTo>
                      <a:pt x="148961" y="19341"/>
                    </a:lnTo>
                    <a:lnTo>
                      <a:pt x="149016" y="19341"/>
                    </a:lnTo>
                    <a:lnTo>
                      <a:pt x="149016" y="19332"/>
                    </a:lnTo>
                    <a:lnTo>
                      <a:pt x="149062" y="19332"/>
                    </a:lnTo>
                    <a:lnTo>
                      <a:pt x="149062" y="19313"/>
                    </a:lnTo>
                    <a:lnTo>
                      <a:pt x="149109" y="19313"/>
                    </a:lnTo>
                    <a:lnTo>
                      <a:pt x="149109" y="19452"/>
                    </a:lnTo>
                    <a:lnTo>
                      <a:pt x="149127" y="19452"/>
                    </a:lnTo>
                    <a:lnTo>
                      <a:pt x="149127" y="20841"/>
                    </a:lnTo>
                    <a:lnTo>
                      <a:pt x="149146" y="20841"/>
                    </a:lnTo>
                    <a:lnTo>
                      <a:pt x="149146" y="22212"/>
                    </a:lnTo>
                    <a:lnTo>
                      <a:pt x="149155" y="22212"/>
                    </a:lnTo>
                    <a:lnTo>
                      <a:pt x="149155" y="23602"/>
                    </a:lnTo>
                    <a:lnTo>
                      <a:pt x="149174" y="23602"/>
                    </a:lnTo>
                    <a:lnTo>
                      <a:pt x="149174" y="24982"/>
                    </a:lnTo>
                    <a:lnTo>
                      <a:pt x="149192" y="24982"/>
                    </a:lnTo>
                    <a:lnTo>
                      <a:pt x="149192" y="26371"/>
                    </a:lnTo>
                    <a:lnTo>
                      <a:pt x="149201" y="26371"/>
                    </a:lnTo>
                    <a:lnTo>
                      <a:pt x="149201" y="27742"/>
                    </a:lnTo>
                    <a:lnTo>
                      <a:pt x="149220" y="27742"/>
                    </a:lnTo>
                    <a:lnTo>
                      <a:pt x="149220" y="29113"/>
                    </a:lnTo>
                    <a:lnTo>
                      <a:pt x="149238" y="29113"/>
                    </a:lnTo>
                    <a:lnTo>
                      <a:pt x="149238" y="30502"/>
                    </a:lnTo>
                    <a:lnTo>
                      <a:pt x="149248" y="30502"/>
                    </a:lnTo>
                    <a:lnTo>
                      <a:pt x="149248" y="31882"/>
                    </a:lnTo>
                    <a:lnTo>
                      <a:pt x="149266" y="31882"/>
                    </a:lnTo>
                    <a:lnTo>
                      <a:pt x="149266" y="33253"/>
                    </a:lnTo>
                    <a:lnTo>
                      <a:pt x="149285" y="33253"/>
                    </a:lnTo>
                    <a:lnTo>
                      <a:pt x="149285" y="34643"/>
                    </a:lnTo>
                    <a:lnTo>
                      <a:pt x="149294" y="34643"/>
                    </a:lnTo>
                    <a:lnTo>
                      <a:pt x="149294" y="36013"/>
                    </a:lnTo>
                    <a:lnTo>
                      <a:pt x="149312" y="36013"/>
                    </a:lnTo>
                    <a:lnTo>
                      <a:pt x="149312" y="37394"/>
                    </a:lnTo>
                    <a:lnTo>
                      <a:pt x="149331" y="37394"/>
                    </a:lnTo>
                    <a:lnTo>
                      <a:pt x="149331" y="37773"/>
                    </a:lnTo>
                    <a:lnTo>
                      <a:pt x="146460" y="37773"/>
                    </a:lnTo>
                    <a:lnTo>
                      <a:pt x="146460" y="377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826" name="Google Shape;826;p32"/>
              <p:cNvGrpSpPr/>
              <p:nvPr/>
            </p:nvGrpSpPr>
            <p:grpSpPr>
              <a:xfrm>
                <a:off x="-347595" y="3417603"/>
                <a:ext cx="9755938" cy="1326475"/>
                <a:chOff x="-347595" y="3417603"/>
                <a:chExt cx="9755938" cy="1326475"/>
              </a:xfrm>
            </p:grpSpPr>
            <p:grpSp>
              <p:nvGrpSpPr>
                <p:cNvPr id="827" name="Google Shape;827;p32"/>
                <p:cNvGrpSpPr/>
                <p:nvPr/>
              </p:nvGrpSpPr>
              <p:grpSpPr>
                <a:xfrm>
                  <a:off x="-347595" y="3417603"/>
                  <a:ext cx="5179172" cy="1310721"/>
                  <a:chOff x="238125" y="3213602"/>
                  <a:chExt cx="3733275" cy="944800"/>
                </a:xfrm>
              </p:grpSpPr>
              <p:sp>
                <p:nvSpPr>
                  <p:cNvPr id="828" name="Google Shape;828;p32"/>
                  <p:cNvSpPr/>
                  <p:nvPr/>
                </p:nvSpPr>
                <p:spPr>
                  <a:xfrm>
                    <a:off x="742925" y="3428345"/>
                    <a:ext cx="1875925" cy="583350"/>
                  </a:xfrm>
                  <a:custGeom>
                    <a:avLst/>
                    <a:gdLst/>
                    <a:ahLst/>
                    <a:cxnLst/>
                    <a:rect l="l" t="t" r="r" b="b"/>
                    <a:pathLst>
                      <a:path w="75037" h="23334" extrusionOk="0">
                        <a:moveTo>
                          <a:pt x="73573" y="21231"/>
                        </a:moveTo>
                        <a:cubicBezTo>
                          <a:pt x="74527" y="20879"/>
                          <a:pt x="75036" y="19823"/>
                          <a:pt x="74620" y="18850"/>
                        </a:cubicBezTo>
                        <a:cubicBezTo>
                          <a:pt x="74416" y="18387"/>
                          <a:pt x="74027" y="18026"/>
                          <a:pt x="73545" y="17859"/>
                        </a:cubicBezTo>
                        <a:cubicBezTo>
                          <a:pt x="72526" y="17498"/>
                          <a:pt x="71452" y="18026"/>
                          <a:pt x="71128" y="18961"/>
                        </a:cubicBezTo>
                        <a:cubicBezTo>
                          <a:pt x="71202" y="18757"/>
                          <a:pt x="71155" y="18526"/>
                          <a:pt x="71007" y="18359"/>
                        </a:cubicBezTo>
                        <a:cubicBezTo>
                          <a:pt x="70850" y="18192"/>
                          <a:pt x="70618" y="18118"/>
                          <a:pt x="70396" y="18165"/>
                        </a:cubicBezTo>
                        <a:cubicBezTo>
                          <a:pt x="70248" y="17340"/>
                          <a:pt x="69683" y="16636"/>
                          <a:pt x="68886" y="16312"/>
                        </a:cubicBezTo>
                        <a:cubicBezTo>
                          <a:pt x="68089" y="15979"/>
                          <a:pt x="67172" y="16062"/>
                          <a:pt x="66459" y="16534"/>
                        </a:cubicBezTo>
                        <a:cubicBezTo>
                          <a:pt x="66515" y="16331"/>
                          <a:pt x="66450" y="16099"/>
                          <a:pt x="66311" y="15932"/>
                        </a:cubicBezTo>
                        <a:cubicBezTo>
                          <a:pt x="66163" y="15766"/>
                          <a:pt x="65950" y="15682"/>
                          <a:pt x="65718" y="15692"/>
                        </a:cubicBezTo>
                        <a:cubicBezTo>
                          <a:pt x="66107" y="15580"/>
                          <a:pt x="66422" y="15321"/>
                          <a:pt x="66607" y="14978"/>
                        </a:cubicBezTo>
                        <a:cubicBezTo>
                          <a:pt x="66793" y="14636"/>
                          <a:pt x="66820" y="14228"/>
                          <a:pt x="66691" y="13858"/>
                        </a:cubicBezTo>
                        <a:cubicBezTo>
                          <a:pt x="66996" y="13422"/>
                          <a:pt x="66959" y="12829"/>
                          <a:pt x="66607" y="12422"/>
                        </a:cubicBezTo>
                        <a:cubicBezTo>
                          <a:pt x="66255" y="12014"/>
                          <a:pt x="65663" y="11885"/>
                          <a:pt x="65172" y="12107"/>
                        </a:cubicBezTo>
                        <a:cubicBezTo>
                          <a:pt x="65394" y="11894"/>
                          <a:pt x="65459" y="11579"/>
                          <a:pt x="65348" y="11292"/>
                        </a:cubicBezTo>
                        <a:cubicBezTo>
                          <a:pt x="65237" y="11014"/>
                          <a:pt x="64968" y="10819"/>
                          <a:pt x="64662" y="10810"/>
                        </a:cubicBezTo>
                        <a:cubicBezTo>
                          <a:pt x="64347" y="10792"/>
                          <a:pt x="64070" y="10968"/>
                          <a:pt x="63931" y="11236"/>
                        </a:cubicBezTo>
                        <a:cubicBezTo>
                          <a:pt x="63801" y="10968"/>
                          <a:pt x="63486" y="10819"/>
                          <a:pt x="63180" y="10894"/>
                        </a:cubicBezTo>
                        <a:cubicBezTo>
                          <a:pt x="62884" y="10968"/>
                          <a:pt x="62680" y="11236"/>
                          <a:pt x="62689" y="11533"/>
                        </a:cubicBezTo>
                        <a:cubicBezTo>
                          <a:pt x="62671" y="11422"/>
                          <a:pt x="62606" y="11329"/>
                          <a:pt x="62513" y="11264"/>
                        </a:cubicBezTo>
                        <a:cubicBezTo>
                          <a:pt x="62421" y="11199"/>
                          <a:pt x="62300" y="11171"/>
                          <a:pt x="62189" y="11190"/>
                        </a:cubicBezTo>
                        <a:cubicBezTo>
                          <a:pt x="62773" y="10023"/>
                          <a:pt x="62606" y="8634"/>
                          <a:pt x="61772" y="7615"/>
                        </a:cubicBezTo>
                        <a:cubicBezTo>
                          <a:pt x="61930" y="7327"/>
                          <a:pt x="61911" y="6976"/>
                          <a:pt x="61735" y="6698"/>
                        </a:cubicBezTo>
                        <a:cubicBezTo>
                          <a:pt x="61550" y="6420"/>
                          <a:pt x="61235" y="6262"/>
                          <a:pt x="60902" y="6290"/>
                        </a:cubicBezTo>
                        <a:cubicBezTo>
                          <a:pt x="60568" y="6309"/>
                          <a:pt x="60272" y="6503"/>
                          <a:pt x="60133" y="6800"/>
                        </a:cubicBezTo>
                        <a:cubicBezTo>
                          <a:pt x="60050" y="6531"/>
                          <a:pt x="59855" y="6299"/>
                          <a:pt x="59596" y="6179"/>
                        </a:cubicBezTo>
                        <a:cubicBezTo>
                          <a:pt x="59336" y="6059"/>
                          <a:pt x="59040" y="6049"/>
                          <a:pt x="58781" y="6160"/>
                        </a:cubicBezTo>
                        <a:cubicBezTo>
                          <a:pt x="58188" y="5151"/>
                          <a:pt x="56993" y="4660"/>
                          <a:pt x="55863" y="4966"/>
                        </a:cubicBezTo>
                        <a:cubicBezTo>
                          <a:pt x="54724" y="5271"/>
                          <a:pt x="53946" y="6299"/>
                          <a:pt x="53964" y="7457"/>
                        </a:cubicBezTo>
                        <a:cubicBezTo>
                          <a:pt x="53677" y="7142"/>
                          <a:pt x="53205" y="7059"/>
                          <a:pt x="52834" y="7263"/>
                        </a:cubicBezTo>
                        <a:cubicBezTo>
                          <a:pt x="52640" y="6586"/>
                          <a:pt x="52028" y="6105"/>
                          <a:pt x="51315" y="6068"/>
                        </a:cubicBezTo>
                        <a:cubicBezTo>
                          <a:pt x="51324" y="5382"/>
                          <a:pt x="50898" y="4753"/>
                          <a:pt x="50241" y="4512"/>
                        </a:cubicBezTo>
                        <a:cubicBezTo>
                          <a:pt x="49592" y="4262"/>
                          <a:pt x="48851" y="4456"/>
                          <a:pt x="48397" y="4984"/>
                        </a:cubicBezTo>
                        <a:cubicBezTo>
                          <a:pt x="47573" y="4845"/>
                          <a:pt x="46739" y="5179"/>
                          <a:pt x="46239" y="5846"/>
                        </a:cubicBezTo>
                        <a:cubicBezTo>
                          <a:pt x="45748" y="6512"/>
                          <a:pt x="45665" y="7392"/>
                          <a:pt x="46045" y="8133"/>
                        </a:cubicBezTo>
                        <a:cubicBezTo>
                          <a:pt x="45896" y="8013"/>
                          <a:pt x="45702" y="7976"/>
                          <a:pt x="45517" y="8031"/>
                        </a:cubicBezTo>
                        <a:cubicBezTo>
                          <a:pt x="45341" y="8087"/>
                          <a:pt x="45202" y="8235"/>
                          <a:pt x="45155" y="8420"/>
                        </a:cubicBezTo>
                        <a:cubicBezTo>
                          <a:pt x="44850" y="7568"/>
                          <a:pt x="44118" y="6938"/>
                          <a:pt x="43229" y="6725"/>
                        </a:cubicBezTo>
                        <a:cubicBezTo>
                          <a:pt x="43618" y="6253"/>
                          <a:pt x="43664" y="5586"/>
                          <a:pt x="43349" y="5058"/>
                        </a:cubicBezTo>
                        <a:cubicBezTo>
                          <a:pt x="43034" y="4539"/>
                          <a:pt x="42423" y="4262"/>
                          <a:pt x="41812" y="4373"/>
                        </a:cubicBezTo>
                        <a:cubicBezTo>
                          <a:pt x="41737" y="4002"/>
                          <a:pt x="41441" y="3715"/>
                          <a:pt x="41071" y="3650"/>
                        </a:cubicBezTo>
                        <a:cubicBezTo>
                          <a:pt x="40691" y="3595"/>
                          <a:pt x="40320" y="3771"/>
                          <a:pt x="40135" y="4095"/>
                        </a:cubicBezTo>
                        <a:cubicBezTo>
                          <a:pt x="39292" y="3215"/>
                          <a:pt x="38023" y="2863"/>
                          <a:pt x="36847" y="3206"/>
                        </a:cubicBezTo>
                        <a:cubicBezTo>
                          <a:pt x="35661" y="3539"/>
                          <a:pt x="34781" y="4502"/>
                          <a:pt x="34550" y="5697"/>
                        </a:cubicBezTo>
                        <a:cubicBezTo>
                          <a:pt x="33679" y="4808"/>
                          <a:pt x="32373" y="4475"/>
                          <a:pt x="31169" y="4827"/>
                        </a:cubicBezTo>
                        <a:cubicBezTo>
                          <a:pt x="29974" y="5179"/>
                          <a:pt x="29066" y="6160"/>
                          <a:pt x="28844" y="7374"/>
                        </a:cubicBezTo>
                        <a:cubicBezTo>
                          <a:pt x="28724" y="6725"/>
                          <a:pt x="28335" y="6151"/>
                          <a:pt x="27770" y="5781"/>
                        </a:cubicBezTo>
                        <a:cubicBezTo>
                          <a:pt x="27214" y="5410"/>
                          <a:pt x="26519" y="5280"/>
                          <a:pt x="25861" y="5419"/>
                        </a:cubicBezTo>
                        <a:cubicBezTo>
                          <a:pt x="25917" y="5234"/>
                          <a:pt x="25861" y="5030"/>
                          <a:pt x="25723" y="4882"/>
                        </a:cubicBezTo>
                        <a:cubicBezTo>
                          <a:pt x="25593" y="4743"/>
                          <a:pt x="25389" y="4678"/>
                          <a:pt x="25185" y="4725"/>
                        </a:cubicBezTo>
                        <a:cubicBezTo>
                          <a:pt x="25472" y="4354"/>
                          <a:pt x="25408" y="3836"/>
                          <a:pt x="25037" y="3548"/>
                        </a:cubicBezTo>
                        <a:cubicBezTo>
                          <a:pt x="24676" y="3252"/>
                          <a:pt x="24139" y="3308"/>
                          <a:pt x="23842" y="3660"/>
                        </a:cubicBezTo>
                        <a:cubicBezTo>
                          <a:pt x="23889" y="3326"/>
                          <a:pt x="23722" y="3002"/>
                          <a:pt x="23435" y="2826"/>
                        </a:cubicBezTo>
                        <a:cubicBezTo>
                          <a:pt x="23138" y="2659"/>
                          <a:pt x="22768" y="2678"/>
                          <a:pt x="22499" y="2872"/>
                        </a:cubicBezTo>
                        <a:cubicBezTo>
                          <a:pt x="22221" y="3076"/>
                          <a:pt x="22092" y="3419"/>
                          <a:pt x="22175" y="3743"/>
                        </a:cubicBezTo>
                        <a:cubicBezTo>
                          <a:pt x="21703" y="2604"/>
                          <a:pt x="20461" y="1965"/>
                          <a:pt x="19248" y="2252"/>
                        </a:cubicBezTo>
                        <a:cubicBezTo>
                          <a:pt x="19016" y="1094"/>
                          <a:pt x="18044" y="232"/>
                          <a:pt x="16868" y="112"/>
                        </a:cubicBezTo>
                        <a:cubicBezTo>
                          <a:pt x="15682" y="1"/>
                          <a:pt x="14561" y="659"/>
                          <a:pt x="14117" y="1742"/>
                        </a:cubicBezTo>
                        <a:cubicBezTo>
                          <a:pt x="13811" y="1344"/>
                          <a:pt x="13255" y="1214"/>
                          <a:pt x="12820" y="1455"/>
                        </a:cubicBezTo>
                        <a:cubicBezTo>
                          <a:pt x="12375" y="1696"/>
                          <a:pt x="12181" y="2224"/>
                          <a:pt x="12375" y="2687"/>
                        </a:cubicBezTo>
                        <a:cubicBezTo>
                          <a:pt x="12032" y="2178"/>
                          <a:pt x="11328" y="2039"/>
                          <a:pt x="10801" y="2372"/>
                        </a:cubicBezTo>
                        <a:cubicBezTo>
                          <a:pt x="10708" y="2141"/>
                          <a:pt x="10495" y="1974"/>
                          <a:pt x="10245" y="1937"/>
                        </a:cubicBezTo>
                        <a:cubicBezTo>
                          <a:pt x="9985" y="1900"/>
                          <a:pt x="9735" y="2002"/>
                          <a:pt x="9578" y="2196"/>
                        </a:cubicBezTo>
                        <a:cubicBezTo>
                          <a:pt x="9420" y="2391"/>
                          <a:pt x="9393" y="2659"/>
                          <a:pt x="9485" y="2891"/>
                        </a:cubicBezTo>
                        <a:cubicBezTo>
                          <a:pt x="8716" y="1520"/>
                          <a:pt x="7151" y="779"/>
                          <a:pt x="5586" y="1038"/>
                        </a:cubicBezTo>
                        <a:cubicBezTo>
                          <a:pt x="4030" y="1307"/>
                          <a:pt x="2807" y="2511"/>
                          <a:pt x="2566" y="4049"/>
                        </a:cubicBezTo>
                        <a:cubicBezTo>
                          <a:pt x="2455" y="3937"/>
                          <a:pt x="2288" y="3910"/>
                          <a:pt x="2149" y="3974"/>
                        </a:cubicBezTo>
                        <a:cubicBezTo>
                          <a:pt x="2010" y="4039"/>
                          <a:pt x="1927" y="4188"/>
                          <a:pt x="1946" y="4336"/>
                        </a:cubicBezTo>
                        <a:cubicBezTo>
                          <a:pt x="1964" y="4484"/>
                          <a:pt x="2084" y="4604"/>
                          <a:pt x="2233" y="4641"/>
                        </a:cubicBezTo>
                        <a:cubicBezTo>
                          <a:pt x="1038" y="4901"/>
                          <a:pt x="167" y="5892"/>
                          <a:pt x="84" y="7077"/>
                        </a:cubicBezTo>
                        <a:cubicBezTo>
                          <a:pt x="0" y="8272"/>
                          <a:pt x="732" y="9384"/>
                          <a:pt x="1890" y="9819"/>
                        </a:cubicBezTo>
                        <a:cubicBezTo>
                          <a:pt x="1631" y="9856"/>
                          <a:pt x="1436" y="10041"/>
                          <a:pt x="1381" y="10282"/>
                        </a:cubicBezTo>
                        <a:cubicBezTo>
                          <a:pt x="1325" y="10523"/>
                          <a:pt x="1427" y="10773"/>
                          <a:pt x="1640" y="10912"/>
                        </a:cubicBezTo>
                        <a:cubicBezTo>
                          <a:pt x="1714" y="11264"/>
                          <a:pt x="1853" y="11588"/>
                          <a:pt x="2047" y="11875"/>
                        </a:cubicBezTo>
                        <a:cubicBezTo>
                          <a:pt x="2455" y="12487"/>
                          <a:pt x="3122" y="12894"/>
                          <a:pt x="3854" y="13052"/>
                        </a:cubicBezTo>
                        <a:cubicBezTo>
                          <a:pt x="25991" y="17674"/>
                          <a:pt x="48314" y="21055"/>
                          <a:pt x="70831" y="23222"/>
                        </a:cubicBezTo>
                        <a:cubicBezTo>
                          <a:pt x="72091" y="23333"/>
                          <a:pt x="73314" y="22648"/>
                          <a:pt x="73730" y="21499"/>
                        </a:cubicBezTo>
                        <a:cubicBezTo>
                          <a:pt x="73749" y="21444"/>
                          <a:pt x="73767" y="21388"/>
                          <a:pt x="73786" y="21323"/>
                        </a:cubicBezTo>
                        <a:cubicBezTo>
                          <a:pt x="73703" y="21286"/>
                          <a:pt x="73656" y="21268"/>
                          <a:pt x="73573" y="21231"/>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29" name="Google Shape;829;p32"/>
                  <p:cNvSpPr/>
                  <p:nvPr/>
                </p:nvSpPr>
                <p:spPr>
                  <a:xfrm>
                    <a:off x="2141800" y="3682974"/>
                    <a:ext cx="1136075" cy="441750"/>
                  </a:xfrm>
                  <a:custGeom>
                    <a:avLst/>
                    <a:gdLst/>
                    <a:ahLst/>
                    <a:cxnLst/>
                    <a:rect l="l" t="t" r="r" b="b"/>
                    <a:pathLst>
                      <a:path w="45443" h="17670" extrusionOk="0">
                        <a:moveTo>
                          <a:pt x="32576" y="1"/>
                        </a:moveTo>
                        <a:cubicBezTo>
                          <a:pt x="32278" y="1"/>
                          <a:pt x="31979" y="86"/>
                          <a:pt x="31716" y="258"/>
                        </a:cubicBezTo>
                        <a:cubicBezTo>
                          <a:pt x="31123" y="638"/>
                          <a:pt x="30863" y="1379"/>
                          <a:pt x="31095" y="2037"/>
                        </a:cubicBezTo>
                        <a:cubicBezTo>
                          <a:pt x="31010" y="1987"/>
                          <a:pt x="30915" y="1963"/>
                          <a:pt x="30820" y="1963"/>
                        </a:cubicBezTo>
                        <a:cubicBezTo>
                          <a:pt x="30669" y="1963"/>
                          <a:pt x="30518" y="2024"/>
                          <a:pt x="30410" y="2139"/>
                        </a:cubicBezTo>
                        <a:cubicBezTo>
                          <a:pt x="30221" y="1863"/>
                          <a:pt x="29908" y="1701"/>
                          <a:pt x="29586" y="1701"/>
                        </a:cubicBezTo>
                        <a:cubicBezTo>
                          <a:pt x="29496" y="1701"/>
                          <a:pt x="29405" y="1714"/>
                          <a:pt x="29317" y="1740"/>
                        </a:cubicBezTo>
                        <a:cubicBezTo>
                          <a:pt x="29187" y="1333"/>
                          <a:pt x="28826" y="1055"/>
                          <a:pt x="28400" y="1036"/>
                        </a:cubicBezTo>
                        <a:cubicBezTo>
                          <a:pt x="28385" y="1036"/>
                          <a:pt x="28370" y="1035"/>
                          <a:pt x="28355" y="1035"/>
                        </a:cubicBezTo>
                        <a:cubicBezTo>
                          <a:pt x="27947" y="1035"/>
                          <a:pt x="27579" y="1281"/>
                          <a:pt x="27427" y="1657"/>
                        </a:cubicBezTo>
                        <a:cubicBezTo>
                          <a:pt x="26927" y="1740"/>
                          <a:pt x="26510" y="2083"/>
                          <a:pt x="26362" y="2565"/>
                        </a:cubicBezTo>
                        <a:cubicBezTo>
                          <a:pt x="26204" y="3037"/>
                          <a:pt x="26334" y="3565"/>
                          <a:pt x="26695" y="3917"/>
                        </a:cubicBezTo>
                        <a:cubicBezTo>
                          <a:pt x="26653" y="3899"/>
                          <a:pt x="26610" y="3891"/>
                          <a:pt x="26567" y="3891"/>
                        </a:cubicBezTo>
                        <a:cubicBezTo>
                          <a:pt x="26497" y="3891"/>
                          <a:pt x="26429" y="3914"/>
                          <a:pt x="26371" y="3954"/>
                        </a:cubicBezTo>
                        <a:cubicBezTo>
                          <a:pt x="26278" y="4028"/>
                          <a:pt x="26223" y="4139"/>
                          <a:pt x="26241" y="4250"/>
                        </a:cubicBezTo>
                        <a:cubicBezTo>
                          <a:pt x="25928" y="3860"/>
                          <a:pt x="25443" y="3633"/>
                          <a:pt x="24944" y="3633"/>
                        </a:cubicBezTo>
                        <a:cubicBezTo>
                          <a:pt x="24898" y="3633"/>
                          <a:pt x="24852" y="3635"/>
                          <a:pt x="24806" y="3639"/>
                        </a:cubicBezTo>
                        <a:cubicBezTo>
                          <a:pt x="24935" y="3296"/>
                          <a:pt x="24833" y="2907"/>
                          <a:pt x="24546" y="2657"/>
                        </a:cubicBezTo>
                        <a:cubicBezTo>
                          <a:pt x="24379" y="2517"/>
                          <a:pt x="24170" y="2446"/>
                          <a:pt x="23962" y="2446"/>
                        </a:cubicBezTo>
                        <a:cubicBezTo>
                          <a:pt x="23812" y="2446"/>
                          <a:pt x="23663" y="2482"/>
                          <a:pt x="23527" y="2555"/>
                        </a:cubicBezTo>
                        <a:cubicBezTo>
                          <a:pt x="23422" y="2386"/>
                          <a:pt x="23240" y="2280"/>
                          <a:pt x="23042" y="2280"/>
                        </a:cubicBezTo>
                        <a:cubicBezTo>
                          <a:pt x="23013" y="2280"/>
                          <a:pt x="22983" y="2282"/>
                          <a:pt x="22953" y="2287"/>
                        </a:cubicBezTo>
                        <a:cubicBezTo>
                          <a:pt x="22731" y="2324"/>
                          <a:pt x="22555" y="2500"/>
                          <a:pt x="22509" y="2722"/>
                        </a:cubicBezTo>
                        <a:cubicBezTo>
                          <a:pt x="22217" y="2566"/>
                          <a:pt x="21899" y="2490"/>
                          <a:pt x="21581" y="2490"/>
                        </a:cubicBezTo>
                        <a:cubicBezTo>
                          <a:pt x="21182" y="2490"/>
                          <a:pt x="20784" y="2610"/>
                          <a:pt x="20443" y="2843"/>
                        </a:cubicBezTo>
                        <a:cubicBezTo>
                          <a:pt x="19832" y="3269"/>
                          <a:pt x="19507" y="3991"/>
                          <a:pt x="19619" y="4714"/>
                        </a:cubicBezTo>
                        <a:cubicBezTo>
                          <a:pt x="19331" y="4572"/>
                          <a:pt x="19019" y="4502"/>
                          <a:pt x="18707" y="4502"/>
                        </a:cubicBezTo>
                        <a:cubicBezTo>
                          <a:pt x="18285" y="4502"/>
                          <a:pt x="17864" y="4630"/>
                          <a:pt x="17507" y="4880"/>
                        </a:cubicBezTo>
                        <a:cubicBezTo>
                          <a:pt x="16886" y="5316"/>
                          <a:pt x="16571" y="6057"/>
                          <a:pt x="16692" y="6798"/>
                        </a:cubicBezTo>
                        <a:cubicBezTo>
                          <a:pt x="16488" y="6446"/>
                          <a:pt x="16145" y="6196"/>
                          <a:pt x="15756" y="6094"/>
                        </a:cubicBezTo>
                        <a:cubicBezTo>
                          <a:pt x="15632" y="6062"/>
                          <a:pt x="15506" y="6046"/>
                          <a:pt x="15380" y="6046"/>
                        </a:cubicBezTo>
                        <a:cubicBezTo>
                          <a:pt x="15100" y="6046"/>
                          <a:pt x="14822" y="6123"/>
                          <a:pt x="14580" y="6270"/>
                        </a:cubicBezTo>
                        <a:cubicBezTo>
                          <a:pt x="14580" y="6149"/>
                          <a:pt x="14506" y="6038"/>
                          <a:pt x="14395" y="5982"/>
                        </a:cubicBezTo>
                        <a:cubicBezTo>
                          <a:pt x="14349" y="5958"/>
                          <a:pt x="14299" y="5946"/>
                          <a:pt x="14247" y="5946"/>
                        </a:cubicBezTo>
                        <a:cubicBezTo>
                          <a:pt x="14181" y="5946"/>
                          <a:pt x="14114" y="5965"/>
                          <a:pt x="14052" y="6001"/>
                        </a:cubicBezTo>
                        <a:cubicBezTo>
                          <a:pt x="14144" y="5732"/>
                          <a:pt x="13996" y="5445"/>
                          <a:pt x="13728" y="5353"/>
                        </a:cubicBezTo>
                        <a:cubicBezTo>
                          <a:pt x="13669" y="5333"/>
                          <a:pt x="13610" y="5323"/>
                          <a:pt x="13551" y="5323"/>
                        </a:cubicBezTo>
                        <a:cubicBezTo>
                          <a:pt x="13339" y="5323"/>
                          <a:pt x="13140" y="5448"/>
                          <a:pt x="13061" y="5658"/>
                        </a:cubicBezTo>
                        <a:cubicBezTo>
                          <a:pt x="13024" y="5455"/>
                          <a:pt x="12866" y="5297"/>
                          <a:pt x="12662" y="5260"/>
                        </a:cubicBezTo>
                        <a:cubicBezTo>
                          <a:pt x="12630" y="5254"/>
                          <a:pt x="12598" y="5251"/>
                          <a:pt x="12566" y="5251"/>
                        </a:cubicBezTo>
                        <a:cubicBezTo>
                          <a:pt x="12394" y="5251"/>
                          <a:pt x="12227" y="5333"/>
                          <a:pt x="12125" y="5473"/>
                        </a:cubicBezTo>
                        <a:cubicBezTo>
                          <a:pt x="12014" y="5640"/>
                          <a:pt x="12014" y="5862"/>
                          <a:pt x="12125" y="6038"/>
                        </a:cubicBezTo>
                        <a:cubicBezTo>
                          <a:pt x="11825" y="5699"/>
                          <a:pt x="11398" y="5523"/>
                          <a:pt x="10966" y="5523"/>
                        </a:cubicBezTo>
                        <a:cubicBezTo>
                          <a:pt x="10679" y="5523"/>
                          <a:pt x="10389" y="5601"/>
                          <a:pt x="10134" y="5760"/>
                        </a:cubicBezTo>
                        <a:cubicBezTo>
                          <a:pt x="9835" y="5267"/>
                          <a:pt x="9294" y="4978"/>
                          <a:pt x="8726" y="4978"/>
                        </a:cubicBezTo>
                        <a:cubicBezTo>
                          <a:pt x="8591" y="4978"/>
                          <a:pt x="8454" y="4995"/>
                          <a:pt x="8318" y="5028"/>
                        </a:cubicBezTo>
                        <a:cubicBezTo>
                          <a:pt x="7614" y="5195"/>
                          <a:pt x="7114" y="5797"/>
                          <a:pt x="7086" y="6510"/>
                        </a:cubicBezTo>
                        <a:cubicBezTo>
                          <a:pt x="6981" y="6443"/>
                          <a:pt x="6862" y="6410"/>
                          <a:pt x="6744" y="6410"/>
                        </a:cubicBezTo>
                        <a:cubicBezTo>
                          <a:pt x="6572" y="6410"/>
                          <a:pt x="6402" y="6480"/>
                          <a:pt x="6281" y="6612"/>
                        </a:cubicBezTo>
                        <a:cubicBezTo>
                          <a:pt x="6077" y="6844"/>
                          <a:pt x="6077" y="7177"/>
                          <a:pt x="6290" y="7409"/>
                        </a:cubicBezTo>
                        <a:cubicBezTo>
                          <a:pt x="6161" y="7318"/>
                          <a:pt x="6014" y="7274"/>
                          <a:pt x="5869" y="7274"/>
                        </a:cubicBezTo>
                        <a:cubicBezTo>
                          <a:pt x="5659" y="7274"/>
                          <a:pt x="5454" y="7367"/>
                          <a:pt x="5317" y="7548"/>
                        </a:cubicBezTo>
                        <a:cubicBezTo>
                          <a:pt x="5234" y="7450"/>
                          <a:pt x="5115" y="7401"/>
                          <a:pt x="4989" y="7401"/>
                        </a:cubicBezTo>
                        <a:cubicBezTo>
                          <a:pt x="4959" y="7401"/>
                          <a:pt x="4930" y="7404"/>
                          <a:pt x="4900" y="7409"/>
                        </a:cubicBezTo>
                        <a:cubicBezTo>
                          <a:pt x="4752" y="7437"/>
                          <a:pt x="4623" y="7548"/>
                          <a:pt x="4576" y="7696"/>
                        </a:cubicBezTo>
                        <a:cubicBezTo>
                          <a:pt x="4530" y="7835"/>
                          <a:pt x="4567" y="7992"/>
                          <a:pt x="4678" y="8113"/>
                        </a:cubicBezTo>
                        <a:cubicBezTo>
                          <a:pt x="4247" y="7747"/>
                          <a:pt x="3710" y="7559"/>
                          <a:pt x="3171" y="7559"/>
                        </a:cubicBezTo>
                        <a:cubicBezTo>
                          <a:pt x="2784" y="7559"/>
                          <a:pt x="2396" y="7656"/>
                          <a:pt x="2048" y="7854"/>
                        </a:cubicBezTo>
                        <a:cubicBezTo>
                          <a:pt x="1205" y="8326"/>
                          <a:pt x="769" y="9271"/>
                          <a:pt x="964" y="10197"/>
                        </a:cubicBezTo>
                        <a:cubicBezTo>
                          <a:pt x="933" y="10183"/>
                          <a:pt x="899" y="10176"/>
                          <a:pt x="866" y="10176"/>
                        </a:cubicBezTo>
                        <a:cubicBezTo>
                          <a:pt x="810" y="10176"/>
                          <a:pt x="754" y="10197"/>
                          <a:pt x="714" y="10243"/>
                        </a:cubicBezTo>
                        <a:cubicBezTo>
                          <a:pt x="649" y="10308"/>
                          <a:pt x="630" y="10401"/>
                          <a:pt x="677" y="10484"/>
                        </a:cubicBezTo>
                        <a:cubicBezTo>
                          <a:pt x="708" y="10555"/>
                          <a:pt x="780" y="10599"/>
                          <a:pt x="858" y="10599"/>
                        </a:cubicBezTo>
                        <a:cubicBezTo>
                          <a:pt x="872" y="10599"/>
                          <a:pt x="885" y="10598"/>
                          <a:pt x="899" y="10595"/>
                        </a:cubicBezTo>
                        <a:lnTo>
                          <a:pt x="899" y="10595"/>
                        </a:lnTo>
                        <a:cubicBezTo>
                          <a:pt x="278" y="10994"/>
                          <a:pt x="1" y="11744"/>
                          <a:pt x="214" y="12438"/>
                        </a:cubicBezTo>
                        <a:cubicBezTo>
                          <a:pt x="427" y="13133"/>
                          <a:pt x="1084" y="13615"/>
                          <a:pt x="1835" y="13624"/>
                        </a:cubicBezTo>
                        <a:cubicBezTo>
                          <a:pt x="1705" y="13698"/>
                          <a:pt x="1631" y="13846"/>
                          <a:pt x="1649" y="13995"/>
                        </a:cubicBezTo>
                        <a:cubicBezTo>
                          <a:pt x="1668" y="14143"/>
                          <a:pt x="1788" y="14263"/>
                          <a:pt x="1936" y="14300"/>
                        </a:cubicBezTo>
                        <a:cubicBezTo>
                          <a:pt x="2057" y="14476"/>
                          <a:pt x="2205" y="14634"/>
                          <a:pt x="2381" y="14763"/>
                        </a:cubicBezTo>
                        <a:cubicBezTo>
                          <a:pt x="2672" y="14972"/>
                          <a:pt x="3028" y="15079"/>
                          <a:pt x="3393" y="15079"/>
                        </a:cubicBezTo>
                        <a:cubicBezTo>
                          <a:pt x="3481" y="15079"/>
                          <a:pt x="3570" y="15072"/>
                          <a:pt x="3659" y="15060"/>
                        </a:cubicBezTo>
                        <a:cubicBezTo>
                          <a:pt x="6586" y="14661"/>
                          <a:pt x="9513" y="14235"/>
                          <a:pt x="12440" y="13791"/>
                        </a:cubicBezTo>
                        <a:cubicBezTo>
                          <a:pt x="12468" y="13883"/>
                          <a:pt x="12505" y="13976"/>
                          <a:pt x="12579" y="14059"/>
                        </a:cubicBezTo>
                        <a:cubicBezTo>
                          <a:pt x="12709" y="14226"/>
                          <a:pt x="12913" y="14328"/>
                          <a:pt x="13126" y="14347"/>
                        </a:cubicBezTo>
                        <a:cubicBezTo>
                          <a:pt x="13137" y="14347"/>
                          <a:pt x="13148" y="14348"/>
                          <a:pt x="13160" y="14348"/>
                        </a:cubicBezTo>
                        <a:cubicBezTo>
                          <a:pt x="13617" y="14348"/>
                          <a:pt x="13996" y="13633"/>
                          <a:pt x="13996" y="13633"/>
                        </a:cubicBezTo>
                        <a:cubicBezTo>
                          <a:pt x="13996" y="13633"/>
                          <a:pt x="14033" y="13819"/>
                          <a:pt x="14117" y="13865"/>
                        </a:cubicBezTo>
                        <a:cubicBezTo>
                          <a:pt x="14160" y="13894"/>
                          <a:pt x="14209" y="13908"/>
                          <a:pt x="14257" y="13908"/>
                        </a:cubicBezTo>
                        <a:cubicBezTo>
                          <a:pt x="14301" y="13908"/>
                          <a:pt x="14345" y="13896"/>
                          <a:pt x="14385" y="13874"/>
                        </a:cubicBezTo>
                        <a:cubicBezTo>
                          <a:pt x="14543" y="14198"/>
                          <a:pt x="14867" y="14421"/>
                          <a:pt x="15237" y="14467"/>
                        </a:cubicBezTo>
                        <a:cubicBezTo>
                          <a:pt x="15283" y="14473"/>
                          <a:pt x="15329" y="14476"/>
                          <a:pt x="15375" y="14476"/>
                        </a:cubicBezTo>
                        <a:cubicBezTo>
                          <a:pt x="15691" y="14476"/>
                          <a:pt x="15999" y="14339"/>
                          <a:pt x="16201" y="14096"/>
                        </a:cubicBezTo>
                        <a:cubicBezTo>
                          <a:pt x="16210" y="14189"/>
                          <a:pt x="16256" y="14272"/>
                          <a:pt x="16340" y="14319"/>
                        </a:cubicBezTo>
                        <a:cubicBezTo>
                          <a:pt x="16387" y="14354"/>
                          <a:pt x="16446" y="14371"/>
                          <a:pt x="16507" y="14371"/>
                        </a:cubicBezTo>
                        <a:cubicBezTo>
                          <a:pt x="16541" y="14371"/>
                          <a:pt x="16575" y="14366"/>
                          <a:pt x="16608" y="14356"/>
                        </a:cubicBezTo>
                        <a:lnTo>
                          <a:pt x="16608" y="14356"/>
                        </a:lnTo>
                        <a:cubicBezTo>
                          <a:pt x="16469" y="14439"/>
                          <a:pt x="16367" y="14587"/>
                          <a:pt x="16330" y="14745"/>
                        </a:cubicBezTo>
                        <a:cubicBezTo>
                          <a:pt x="16303" y="14912"/>
                          <a:pt x="16340" y="15078"/>
                          <a:pt x="16442" y="15217"/>
                        </a:cubicBezTo>
                        <a:cubicBezTo>
                          <a:pt x="16367" y="15430"/>
                          <a:pt x="16451" y="15671"/>
                          <a:pt x="16655" y="15791"/>
                        </a:cubicBezTo>
                        <a:cubicBezTo>
                          <a:pt x="16742" y="15850"/>
                          <a:pt x="16843" y="15878"/>
                          <a:pt x="16944" y="15878"/>
                        </a:cubicBezTo>
                        <a:cubicBezTo>
                          <a:pt x="17068" y="15878"/>
                          <a:pt x="17192" y="15836"/>
                          <a:pt x="17294" y="15754"/>
                        </a:cubicBezTo>
                        <a:lnTo>
                          <a:pt x="17294" y="15754"/>
                        </a:lnTo>
                        <a:cubicBezTo>
                          <a:pt x="17229" y="15866"/>
                          <a:pt x="17238" y="16005"/>
                          <a:pt x="17322" y="16106"/>
                        </a:cubicBezTo>
                        <a:cubicBezTo>
                          <a:pt x="17378" y="16185"/>
                          <a:pt x="17474" y="16230"/>
                          <a:pt x="17574" y="16230"/>
                        </a:cubicBezTo>
                        <a:cubicBezTo>
                          <a:pt x="17604" y="16230"/>
                          <a:pt x="17634" y="16226"/>
                          <a:pt x="17664" y="16218"/>
                        </a:cubicBezTo>
                        <a:cubicBezTo>
                          <a:pt x="17794" y="16190"/>
                          <a:pt x="17896" y="16088"/>
                          <a:pt x="17914" y="15958"/>
                        </a:cubicBezTo>
                        <a:cubicBezTo>
                          <a:pt x="17971" y="16015"/>
                          <a:pt x="18048" y="16047"/>
                          <a:pt x="18124" y="16047"/>
                        </a:cubicBezTo>
                        <a:cubicBezTo>
                          <a:pt x="18174" y="16047"/>
                          <a:pt x="18223" y="16034"/>
                          <a:pt x="18266" y="16005"/>
                        </a:cubicBezTo>
                        <a:cubicBezTo>
                          <a:pt x="18377" y="15940"/>
                          <a:pt x="18433" y="15810"/>
                          <a:pt x="18387" y="15690"/>
                        </a:cubicBezTo>
                        <a:lnTo>
                          <a:pt x="18387" y="15690"/>
                        </a:lnTo>
                        <a:cubicBezTo>
                          <a:pt x="18414" y="15727"/>
                          <a:pt x="18452" y="15764"/>
                          <a:pt x="18498" y="15773"/>
                        </a:cubicBezTo>
                        <a:cubicBezTo>
                          <a:pt x="18519" y="15781"/>
                          <a:pt x="18539" y="15786"/>
                          <a:pt x="18560" y="15786"/>
                        </a:cubicBezTo>
                        <a:cubicBezTo>
                          <a:pt x="18586" y="15786"/>
                          <a:pt x="18611" y="15779"/>
                          <a:pt x="18637" y="15764"/>
                        </a:cubicBezTo>
                        <a:lnTo>
                          <a:pt x="18637" y="15764"/>
                        </a:lnTo>
                        <a:cubicBezTo>
                          <a:pt x="18544" y="16310"/>
                          <a:pt x="18794" y="16857"/>
                          <a:pt x="19276" y="17172"/>
                        </a:cubicBezTo>
                        <a:cubicBezTo>
                          <a:pt x="19248" y="17311"/>
                          <a:pt x="19304" y="17449"/>
                          <a:pt x="19415" y="17542"/>
                        </a:cubicBezTo>
                        <a:cubicBezTo>
                          <a:pt x="19493" y="17596"/>
                          <a:pt x="19582" y="17627"/>
                          <a:pt x="19673" y="17627"/>
                        </a:cubicBezTo>
                        <a:cubicBezTo>
                          <a:pt x="19723" y="17627"/>
                          <a:pt x="19773" y="17617"/>
                          <a:pt x="19822" y="17598"/>
                        </a:cubicBezTo>
                        <a:cubicBezTo>
                          <a:pt x="19961" y="17551"/>
                          <a:pt x="20054" y="17431"/>
                          <a:pt x="20072" y="17292"/>
                        </a:cubicBezTo>
                        <a:cubicBezTo>
                          <a:pt x="20147" y="17394"/>
                          <a:pt x="20248" y="17468"/>
                          <a:pt x="20378" y="17487"/>
                        </a:cubicBezTo>
                        <a:cubicBezTo>
                          <a:pt x="20393" y="17488"/>
                          <a:pt x="20408" y="17488"/>
                          <a:pt x="20422" y="17488"/>
                        </a:cubicBezTo>
                        <a:cubicBezTo>
                          <a:pt x="20529" y="17488"/>
                          <a:pt x="20639" y="17458"/>
                          <a:pt x="20721" y="17385"/>
                        </a:cubicBezTo>
                        <a:cubicBezTo>
                          <a:pt x="20936" y="17573"/>
                          <a:pt x="21212" y="17670"/>
                          <a:pt x="21489" y="17670"/>
                        </a:cubicBezTo>
                        <a:cubicBezTo>
                          <a:pt x="21702" y="17670"/>
                          <a:pt x="21916" y="17613"/>
                          <a:pt x="22101" y="17496"/>
                        </a:cubicBezTo>
                        <a:cubicBezTo>
                          <a:pt x="22527" y="17218"/>
                          <a:pt x="22712" y="16708"/>
                          <a:pt x="22536" y="16236"/>
                        </a:cubicBezTo>
                        <a:lnTo>
                          <a:pt x="22536" y="16236"/>
                        </a:lnTo>
                        <a:cubicBezTo>
                          <a:pt x="22602" y="16273"/>
                          <a:pt x="22674" y="16291"/>
                          <a:pt x="22745" y="16291"/>
                        </a:cubicBezTo>
                        <a:cubicBezTo>
                          <a:pt x="22853" y="16291"/>
                          <a:pt x="22958" y="16249"/>
                          <a:pt x="23037" y="16171"/>
                        </a:cubicBezTo>
                        <a:cubicBezTo>
                          <a:pt x="23166" y="16358"/>
                          <a:pt x="23391" y="16467"/>
                          <a:pt x="23624" y="16467"/>
                        </a:cubicBezTo>
                        <a:cubicBezTo>
                          <a:pt x="23691" y="16467"/>
                          <a:pt x="23758" y="16458"/>
                          <a:pt x="23824" y="16440"/>
                        </a:cubicBezTo>
                        <a:cubicBezTo>
                          <a:pt x="23916" y="16727"/>
                          <a:pt x="24185" y="16922"/>
                          <a:pt x="24491" y="16931"/>
                        </a:cubicBezTo>
                        <a:cubicBezTo>
                          <a:pt x="24498" y="16931"/>
                          <a:pt x="24505" y="16931"/>
                          <a:pt x="24513" y="16931"/>
                        </a:cubicBezTo>
                        <a:cubicBezTo>
                          <a:pt x="24810" y="16931"/>
                          <a:pt x="25077" y="16748"/>
                          <a:pt x="25185" y="16486"/>
                        </a:cubicBezTo>
                        <a:cubicBezTo>
                          <a:pt x="25547" y="16421"/>
                          <a:pt x="25834" y="16171"/>
                          <a:pt x="25945" y="15838"/>
                        </a:cubicBezTo>
                        <a:cubicBezTo>
                          <a:pt x="26047" y="15504"/>
                          <a:pt x="25945" y="15134"/>
                          <a:pt x="25686" y="14893"/>
                        </a:cubicBezTo>
                        <a:lnTo>
                          <a:pt x="25686" y="14893"/>
                        </a:lnTo>
                        <a:cubicBezTo>
                          <a:pt x="25712" y="14903"/>
                          <a:pt x="25741" y="14908"/>
                          <a:pt x="25770" y="14908"/>
                        </a:cubicBezTo>
                        <a:cubicBezTo>
                          <a:pt x="25823" y="14908"/>
                          <a:pt x="25876" y="14892"/>
                          <a:pt x="25917" y="14856"/>
                        </a:cubicBezTo>
                        <a:cubicBezTo>
                          <a:pt x="25982" y="14810"/>
                          <a:pt x="26010" y="14736"/>
                          <a:pt x="26001" y="14652"/>
                        </a:cubicBezTo>
                        <a:lnTo>
                          <a:pt x="26001" y="14652"/>
                        </a:lnTo>
                        <a:cubicBezTo>
                          <a:pt x="26222" y="14914"/>
                          <a:pt x="26559" y="15068"/>
                          <a:pt x="26903" y="15068"/>
                        </a:cubicBezTo>
                        <a:cubicBezTo>
                          <a:pt x="26948" y="15068"/>
                          <a:pt x="26993" y="15065"/>
                          <a:pt x="27038" y="15060"/>
                        </a:cubicBezTo>
                        <a:lnTo>
                          <a:pt x="27038" y="15060"/>
                        </a:lnTo>
                        <a:cubicBezTo>
                          <a:pt x="26955" y="15301"/>
                          <a:pt x="27038" y="15578"/>
                          <a:pt x="27242" y="15745"/>
                        </a:cubicBezTo>
                        <a:cubicBezTo>
                          <a:pt x="27362" y="15839"/>
                          <a:pt x="27505" y="15886"/>
                          <a:pt x="27648" y="15886"/>
                        </a:cubicBezTo>
                        <a:cubicBezTo>
                          <a:pt x="27760" y="15886"/>
                          <a:pt x="27872" y="15857"/>
                          <a:pt x="27973" y="15801"/>
                        </a:cubicBezTo>
                        <a:cubicBezTo>
                          <a:pt x="28053" y="15912"/>
                          <a:pt x="28180" y="15983"/>
                          <a:pt x="28321" y="15983"/>
                        </a:cubicBezTo>
                        <a:cubicBezTo>
                          <a:pt x="28343" y="15983"/>
                          <a:pt x="28367" y="15981"/>
                          <a:pt x="28390" y="15977"/>
                        </a:cubicBezTo>
                        <a:cubicBezTo>
                          <a:pt x="28548" y="15949"/>
                          <a:pt x="28677" y="15819"/>
                          <a:pt x="28705" y="15662"/>
                        </a:cubicBezTo>
                        <a:cubicBezTo>
                          <a:pt x="28905" y="15758"/>
                          <a:pt x="29119" y="15804"/>
                          <a:pt x="29331" y="15804"/>
                        </a:cubicBezTo>
                        <a:cubicBezTo>
                          <a:pt x="29631" y="15804"/>
                          <a:pt x="29928" y="15711"/>
                          <a:pt x="30178" y="15532"/>
                        </a:cubicBezTo>
                        <a:cubicBezTo>
                          <a:pt x="30604" y="15217"/>
                          <a:pt x="30817" y="14699"/>
                          <a:pt x="30715" y="14198"/>
                        </a:cubicBezTo>
                        <a:lnTo>
                          <a:pt x="30715" y="14198"/>
                        </a:lnTo>
                        <a:cubicBezTo>
                          <a:pt x="30906" y="14281"/>
                          <a:pt x="31110" y="14322"/>
                          <a:pt x="31314" y="14322"/>
                        </a:cubicBezTo>
                        <a:cubicBezTo>
                          <a:pt x="31636" y="14322"/>
                          <a:pt x="31955" y="14221"/>
                          <a:pt x="32216" y="14022"/>
                        </a:cubicBezTo>
                        <a:cubicBezTo>
                          <a:pt x="32633" y="13698"/>
                          <a:pt x="32836" y="13161"/>
                          <a:pt x="32725" y="12651"/>
                        </a:cubicBezTo>
                        <a:lnTo>
                          <a:pt x="32725" y="12651"/>
                        </a:lnTo>
                        <a:cubicBezTo>
                          <a:pt x="32883" y="12883"/>
                          <a:pt x="33133" y="13050"/>
                          <a:pt x="33411" y="13115"/>
                        </a:cubicBezTo>
                        <a:cubicBezTo>
                          <a:pt x="33479" y="13128"/>
                          <a:pt x="33547" y="13134"/>
                          <a:pt x="33616" y="13134"/>
                        </a:cubicBezTo>
                        <a:cubicBezTo>
                          <a:pt x="33835" y="13134"/>
                          <a:pt x="34051" y="13068"/>
                          <a:pt x="34235" y="12948"/>
                        </a:cubicBezTo>
                        <a:cubicBezTo>
                          <a:pt x="34244" y="13031"/>
                          <a:pt x="34300" y="13105"/>
                          <a:pt x="34374" y="13142"/>
                        </a:cubicBezTo>
                        <a:cubicBezTo>
                          <a:pt x="34405" y="13153"/>
                          <a:pt x="34438" y="13158"/>
                          <a:pt x="34470" y="13158"/>
                        </a:cubicBezTo>
                        <a:cubicBezTo>
                          <a:pt x="34524" y="13158"/>
                          <a:pt x="34578" y="13144"/>
                          <a:pt x="34624" y="13115"/>
                        </a:cubicBezTo>
                        <a:lnTo>
                          <a:pt x="34624" y="13115"/>
                        </a:lnTo>
                        <a:cubicBezTo>
                          <a:pt x="34568" y="13309"/>
                          <a:pt x="34680" y="13504"/>
                          <a:pt x="34874" y="13559"/>
                        </a:cubicBezTo>
                        <a:cubicBezTo>
                          <a:pt x="34906" y="13567"/>
                          <a:pt x="34937" y="13570"/>
                          <a:pt x="34969" y="13570"/>
                        </a:cubicBezTo>
                        <a:cubicBezTo>
                          <a:pt x="35131" y="13570"/>
                          <a:pt x="35283" y="13474"/>
                          <a:pt x="35337" y="13318"/>
                        </a:cubicBezTo>
                        <a:cubicBezTo>
                          <a:pt x="35374" y="13448"/>
                          <a:pt x="35495" y="13559"/>
                          <a:pt x="35643" y="13578"/>
                        </a:cubicBezTo>
                        <a:cubicBezTo>
                          <a:pt x="35657" y="13580"/>
                          <a:pt x="35671" y="13581"/>
                          <a:pt x="35686" y="13581"/>
                        </a:cubicBezTo>
                        <a:cubicBezTo>
                          <a:pt x="35811" y="13581"/>
                          <a:pt x="35938" y="13510"/>
                          <a:pt x="36004" y="13402"/>
                        </a:cubicBezTo>
                        <a:cubicBezTo>
                          <a:pt x="36078" y="13281"/>
                          <a:pt x="36069" y="13124"/>
                          <a:pt x="35986" y="13013"/>
                        </a:cubicBezTo>
                        <a:lnTo>
                          <a:pt x="35986" y="13013"/>
                        </a:lnTo>
                        <a:cubicBezTo>
                          <a:pt x="36195" y="13217"/>
                          <a:pt x="36472" y="13320"/>
                          <a:pt x="36751" y="13320"/>
                        </a:cubicBezTo>
                        <a:cubicBezTo>
                          <a:pt x="36979" y="13320"/>
                          <a:pt x="37207" y="13252"/>
                          <a:pt x="37403" y="13115"/>
                        </a:cubicBezTo>
                        <a:cubicBezTo>
                          <a:pt x="37619" y="13422"/>
                          <a:pt x="37984" y="13598"/>
                          <a:pt x="38357" y="13598"/>
                        </a:cubicBezTo>
                        <a:cubicBezTo>
                          <a:pt x="38478" y="13598"/>
                          <a:pt x="38600" y="13579"/>
                          <a:pt x="38718" y="13541"/>
                        </a:cubicBezTo>
                        <a:cubicBezTo>
                          <a:pt x="39209" y="13383"/>
                          <a:pt x="39533" y="12929"/>
                          <a:pt x="39515" y="12429"/>
                        </a:cubicBezTo>
                        <a:lnTo>
                          <a:pt x="39515" y="12429"/>
                        </a:lnTo>
                        <a:cubicBezTo>
                          <a:pt x="39586" y="12470"/>
                          <a:pt x="39663" y="12489"/>
                          <a:pt x="39738" y="12489"/>
                        </a:cubicBezTo>
                        <a:cubicBezTo>
                          <a:pt x="39870" y="12489"/>
                          <a:pt x="39997" y="12430"/>
                          <a:pt x="40080" y="12318"/>
                        </a:cubicBezTo>
                        <a:cubicBezTo>
                          <a:pt x="40209" y="12151"/>
                          <a:pt x="40182" y="11910"/>
                          <a:pt x="40024" y="11762"/>
                        </a:cubicBezTo>
                        <a:lnTo>
                          <a:pt x="40024" y="11762"/>
                        </a:lnTo>
                        <a:cubicBezTo>
                          <a:pt x="40106" y="11812"/>
                          <a:pt x="40197" y="11835"/>
                          <a:pt x="40286" y="11835"/>
                        </a:cubicBezTo>
                        <a:cubicBezTo>
                          <a:pt x="40447" y="11835"/>
                          <a:pt x="40605" y="11757"/>
                          <a:pt x="40700" y="11614"/>
                        </a:cubicBezTo>
                        <a:cubicBezTo>
                          <a:pt x="40755" y="11669"/>
                          <a:pt x="40836" y="11699"/>
                          <a:pt x="40916" y="11699"/>
                        </a:cubicBezTo>
                        <a:cubicBezTo>
                          <a:pt x="40943" y="11699"/>
                          <a:pt x="40971" y="11695"/>
                          <a:pt x="40997" y="11688"/>
                        </a:cubicBezTo>
                        <a:cubicBezTo>
                          <a:pt x="41098" y="11651"/>
                          <a:pt x="41182" y="11568"/>
                          <a:pt x="41210" y="11466"/>
                        </a:cubicBezTo>
                        <a:cubicBezTo>
                          <a:pt x="41228" y="11364"/>
                          <a:pt x="41191" y="11253"/>
                          <a:pt x="41117" y="11179"/>
                        </a:cubicBezTo>
                        <a:lnTo>
                          <a:pt x="41117" y="11179"/>
                        </a:lnTo>
                        <a:cubicBezTo>
                          <a:pt x="41395" y="11381"/>
                          <a:pt x="41726" y="11483"/>
                          <a:pt x="42057" y="11483"/>
                        </a:cubicBezTo>
                        <a:cubicBezTo>
                          <a:pt x="42377" y="11483"/>
                          <a:pt x="42697" y="11388"/>
                          <a:pt x="42970" y="11197"/>
                        </a:cubicBezTo>
                        <a:cubicBezTo>
                          <a:pt x="43525" y="10818"/>
                          <a:pt x="43766" y="10132"/>
                          <a:pt x="43572" y="9493"/>
                        </a:cubicBezTo>
                        <a:lnTo>
                          <a:pt x="43572" y="9493"/>
                        </a:lnTo>
                        <a:cubicBezTo>
                          <a:pt x="43589" y="9502"/>
                          <a:pt x="43608" y="9506"/>
                          <a:pt x="43627" y="9506"/>
                        </a:cubicBezTo>
                        <a:cubicBezTo>
                          <a:pt x="43670" y="9506"/>
                          <a:pt x="43713" y="9485"/>
                          <a:pt x="43738" y="9447"/>
                        </a:cubicBezTo>
                        <a:cubicBezTo>
                          <a:pt x="43785" y="9400"/>
                          <a:pt x="43785" y="9326"/>
                          <a:pt x="43748" y="9271"/>
                        </a:cubicBezTo>
                        <a:cubicBezTo>
                          <a:pt x="43715" y="9230"/>
                          <a:pt x="43662" y="9204"/>
                          <a:pt x="43606" y="9204"/>
                        </a:cubicBezTo>
                        <a:cubicBezTo>
                          <a:pt x="43598" y="9204"/>
                          <a:pt x="43589" y="9205"/>
                          <a:pt x="43581" y="9206"/>
                        </a:cubicBezTo>
                        <a:cubicBezTo>
                          <a:pt x="43961" y="8919"/>
                          <a:pt x="44100" y="8437"/>
                          <a:pt x="43970" y="7992"/>
                        </a:cubicBezTo>
                        <a:cubicBezTo>
                          <a:pt x="44563" y="7752"/>
                          <a:pt x="44980" y="7214"/>
                          <a:pt x="45007" y="6585"/>
                        </a:cubicBezTo>
                        <a:cubicBezTo>
                          <a:pt x="45007" y="6548"/>
                          <a:pt x="45007" y="6510"/>
                          <a:pt x="45007" y="6473"/>
                        </a:cubicBezTo>
                        <a:cubicBezTo>
                          <a:pt x="44952" y="6464"/>
                          <a:pt x="44924" y="6464"/>
                          <a:pt x="44868" y="6455"/>
                        </a:cubicBezTo>
                        <a:cubicBezTo>
                          <a:pt x="45341" y="6084"/>
                          <a:pt x="45443" y="5380"/>
                          <a:pt x="45017" y="4890"/>
                        </a:cubicBezTo>
                        <a:cubicBezTo>
                          <a:pt x="44822" y="4658"/>
                          <a:pt x="44535" y="4519"/>
                          <a:pt x="44229" y="4500"/>
                        </a:cubicBezTo>
                        <a:cubicBezTo>
                          <a:pt x="44221" y="4500"/>
                          <a:pt x="44213" y="4500"/>
                          <a:pt x="44205" y="4500"/>
                        </a:cubicBezTo>
                        <a:cubicBezTo>
                          <a:pt x="43568" y="4500"/>
                          <a:pt x="43062" y="5575"/>
                          <a:pt x="43062" y="5575"/>
                        </a:cubicBezTo>
                        <a:cubicBezTo>
                          <a:pt x="43062" y="5575"/>
                          <a:pt x="42997" y="5306"/>
                          <a:pt x="42877" y="5241"/>
                        </a:cubicBezTo>
                        <a:cubicBezTo>
                          <a:pt x="42817" y="5204"/>
                          <a:pt x="42750" y="5186"/>
                          <a:pt x="42684" y="5186"/>
                        </a:cubicBezTo>
                        <a:cubicBezTo>
                          <a:pt x="42618" y="5186"/>
                          <a:pt x="42553" y="5204"/>
                          <a:pt x="42497" y="5241"/>
                        </a:cubicBezTo>
                        <a:cubicBezTo>
                          <a:pt x="42256" y="4788"/>
                          <a:pt x="41802" y="4482"/>
                          <a:pt x="41293" y="4436"/>
                        </a:cubicBezTo>
                        <a:cubicBezTo>
                          <a:pt x="41246" y="4431"/>
                          <a:pt x="41199" y="4429"/>
                          <a:pt x="41153" y="4429"/>
                        </a:cubicBezTo>
                        <a:cubicBezTo>
                          <a:pt x="40685" y="4429"/>
                          <a:pt x="40246" y="4638"/>
                          <a:pt x="39959" y="5001"/>
                        </a:cubicBezTo>
                        <a:cubicBezTo>
                          <a:pt x="39941" y="4871"/>
                          <a:pt x="39867" y="4751"/>
                          <a:pt x="39755" y="4676"/>
                        </a:cubicBezTo>
                        <a:cubicBezTo>
                          <a:pt x="39689" y="4638"/>
                          <a:pt x="39610" y="4616"/>
                          <a:pt x="39532" y="4616"/>
                        </a:cubicBezTo>
                        <a:cubicBezTo>
                          <a:pt x="39478" y="4616"/>
                          <a:pt x="39425" y="4626"/>
                          <a:pt x="39376" y="4649"/>
                        </a:cubicBezTo>
                        <a:cubicBezTo>
                          <a:pt x="39570" y="4510"/>
                          <a:pt x="39709" y="4306"/>
                          <a:pt x="39746" y="4074"/>
                        </a:cubicBezTo>
                        <a:cubicBezTo>
                          <a:pt x="39783" y="3843"/>
                          <a:pt x="39728" y="3602"/>
                          <a:pt x="39579" y="3417"/>
                        </a:cubicBezTo>
                        <a:cubicBezTo>
                          <a:pt x="39681" y="3102"/>
                          <a:pt x="39552" y="2768"/>
                          <a:pt x="39274" y="2592"/>
                        </a:cubicBezTo>
                        <a:cubicBezTo>
                          <a:pt x="39155" y="2517"/>
                          <a:pt x="39020" y="2481"/>
                          <a:pt x="38886" y="2481"/>
                        </a:cubicBezTo>
                        <a:cubicBezTo>
                          <a:pt x="38708" y="2481"/>
                          <a:pt x="38531" y="2545"/>
                          <a:pt x="38394" y="2667"/>
                        </a:cubicBezTo>
                        <a:cubicBezTo>
                          <a:pt x="38477" y="2509"/>
                          <a:pt x="38459" y="2315"/>
                          <a:pt x="38348" y="2166"/>
                        </a:cubicBezTo>
                        <a:cubicBezTo>
                          <a:pt x="38253" y="2057"/>
                          <a:pt x="38113" y="1994"/>
                          <a:pt x="37972" y="1994"/>
                        </a:cubicBezTo>
                        <a:cubicBezTo>
                          <a:pt x="37934" y="1994"/>
                          <a:pt x="37895" y="1999"/>
                          <a:pt x="37857" y="2009"/>
                        </a:cubicBezTo>
                        <a:cubicBezTo>
                          <a:pt x="37681" y="2064"/>
                          <a:pt x="37551" y="2213"/>
                          <a:pt x="37523" y="2389"/>
                        </a:cubicBezTo>
                        <a:cubicBezTo>
                          <a:pt x="37447" y="2312"/>
                          <a:pt x="37345" y="2271"/>
                          <a:pt x="37241" y="2271"/>
                        </a:cubicBezTo>
                        <a:cubicBezTo>
                          <a:pt x="37169" y="2271"/>
                          <a:pt x="37097" y="2291"/>
                          <a:pt x="37032" y="2333"/>
                        </a:cubicBezTo>
                        <a:cubicBezTo>
                          <a:pt x="36875" y="2426"/>
                          <a:pt x="36801" y="2620"/>
                          <a:pt x="36866" y="2796"/>
                        </a:cubicBezTo>
                        <a:cubicBezTo>
                          <a:pt x="36838" y="2731"/>
                          <a:pt x="36782" y="2685"/>
                          <a:pt x="36717" y="2667"/>
                        </a:cubicBezTo>
                        <a:cubicBezTo>
                          <a:pt x="36687" y="2659"/>
                          <a:pt x="36658" y="2654"/>
                          <a:pt x="36629" y="2654"/>
                        </a:cubicBezTo>
                        <a:cubicBezTo>
                          <a:pt x="36589" y="2654"/>
                          <a:pt x="36552" y="2663"/>
                          <a:pt x="36514" y="2685"/>
                        </a:cubicBezTo>
                        <a:cubicBezTo>
                          <a:pt x="36634" y="1907"/>
                          <a:pt x="36282" y="1129"/>
                          <a:pt x="35615" y="694"/>
                        </a:cubicBezTo>
                        <a:cubicBezTo>
                          <a:pt x="35643" y="499"/>
                          <a:pt x="35569" y="295"/>
                          <a:pt x="35411" y="175"/>
                        </a:cubicBezTo>
                        <a:cubicBezTo>
                          <a:pt x="35314" y="90"/>
                          <a:pt x="35189" y="45"/>
                          <a:pt x="35059" y="45"/>
                        </a:cubicBezTo>
                        <a:cubicBezTo>
                          <a:pt x="34991" y="45"/>
                          <a:pt x="34922" y="57"/>
                          <a:pt x="34856" y="82"/>
                        </a:cubicBezTo>
                        <a:cubicBezTo>
                          <a:pt x="34670" y="156"/>
                          <a:pt x="34541" y="323"/>
                          <a:pt x="34513" y="527"/>
                        </a:cubicBezTo>
                        <a:cubicBezTo>
                          <a:pt x="34420" y="379"/>
                          <a:pt x="34263" y="286"/>
                          <a:pt x="34096" y="258"/>
                        </a:cubicBezTo>
                        <a:cubicBezTo>
                          <a:pt x="34071" y="256"/>
                          <a:pt x="34046" y="254"/>
                          <a:pt x="34021" y="254"/>
                        </a:cubicBezTo>
                        <a:cubicBezTo>
                          <a:pt x="33871" y="254"/>
                          <a:pt x="33725" y="302"/>
                          <a:pt x="33614" y="397"/>
                        </a:cubicBezTo>
                        <a:cubicBezTo>
                          <a:pt x="33321" y="134"/>
                          <a:pt x="32949" y="1"/>
                          <a:pt x="32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0" name="Google Shape;830;p32"/>
                  <p:cNvSpPr/>
                  <p:nvPr/>
                </p:nvSpPr>
                <p:spPr>
                  <a:xfrm>
                    <a:off x="238125" y="3213602"/>
                    <a:ext cx="3733275" cy="944800"/>
                  </a:xfrm>
                  <a:custGeom>
                    <a:avLst/>
                    <a:gdLst/>
                    <a:ahLst/>
                    <a:cxnLst/>
                    <a:rect l="l" t="t" r="r" b="b"/>
                    <a:pathLst>
                      <a:path w="149331" h="37792" extrusionOk="0">
                        <a:moveTo>
                          <a:pt x="144014" y="37792"/>
                        </a:moveTo>
                        <a:lnTo>
                          <a:pt x="144014" y="37773"/>
                        </a:lnTo>
                        <a:lnTo>
                          <a:pt x="141439" y="37773"/>
                        </a:lnTo>
                        <a:lnTo>
                          <a:pt x="141439" y="37764"/>
                        </a:lnTo>
                        <a:lnTo>
                          <a:pt x="139142" y="37764"/>
                        </a:lnTo>
                        <a:lnTo>
                          <a:pt x="139142" y="37746"/>
                        </a:lnTo>
                        <a:lnTo>
                          <a:pt x="138058" y="37746"/>
                        </a:lnTo>
                        <a:lnTo>
                          <a:pt x="138058" y="37727"/>
                        </a:lnTo>
                        <a:lnTo>
                          <a:pt x="136975" y="37727"/>
                        </a:lnTo>
                        <a:lnTo>
                          <a:pt x="136975" y="37718"/>
                        </a:lnTo>
                        <a:lnTo>
                          <a:pt x="135882" y="37718"/>
                        </a:lnTo>
                        <a:lnTo>
                          <a:pt x="135882" y="37699"/>
                        </a:lnTo>
                        <a:lnTo>
                          <a:pt x="134798" y="37699"/>
                        </a:lnTo>
                        <a:lnTo>
                          <a:pt x="134798" y="37681"/>
                        </a:lnTo>
                        <a:lnTo>
                          <a:pt x="133955" y="37681"/>
                        </a:lnTo>
                        <a:lnTo>
                          <a:pt x="133955" y="37671"/>
                        </a:lnTo>
                        <a:lnTo>
                          <a:pt x="133270" y="37671"/>
                        </a:lnTo>
                        <a:lnTo>
                          <a:pt x="133270" y="37653"/>
                        </a:lnTo>
                        <a:lnTo>
                          <a:pt x="132575" y="37653"/>
                        </a:lnTo>
                        <a:lnTo>
                          <a:pt x="132575" y="37634"/>
                        </a:lnTo>
                        <a:lnTo>
                          <a:pt x="131899" y="37634"/>
                        </a:lnTo>
                        <a:lnTo>
                          <a:pt x="131899" y="37625"/>
                        </a:lnTo>
                        <a:lnTo>
                          <a:pt x="131204" y="37625"/>
                        </a:lnTo>
                        <a:lnTo>
                          <a:pt x="131204" y="37607"/>
                        </a:lnTo>
                        <a:lnTo>
                          <a:pt x="130528" y="37607"/>
                        </a:lnTo>
                        <a:lnTo>
                          <a:pt x="130528" y="37588"/>
                        </a:lnTo>
                        <a:lnTo>
                          <a:pt x="129833" y="37588"/>
                        </a:lnTo>
                        <a:lnTo>
                          <a:pt x="129833" y="37579"/>
                        </a:lnTo>
                        <a:lnTo>
                          <a:pt x="129213" y="37579"/>
                        </a:lnTo>
                        <a:lnTo>
                          <a:pt x="129213" y="37560"/>
                        </a:lnTo>
                        <a:lnTo>
                          <a:pt x="128722" y="37560"/>
                        </a:lnTo>
                        <a:lnTo>
                          <a:pt x="128722" y="37542"/>
                        </a:lnTo>
                        <a:lnTo>
                          <a:pt x="128212" y="37542"/>
                        </a:lnTo>
                        <a:lnTo>
                          <a:pt x="128212" y="37532"/>
                        </a:lnTo>
                        <a:lnTo>
                          <a:pt x="127712" y="37532"/>
                        </a:lnTo>
                        <a:lnTo>
                          <a:pt x="127712" y="37514"/>
                        </a:lnTo>
                        <a:lnTo>
                          <a:pt x="127203" y="37514"/>
                        </a:lnTo>
                        <a:lnTo>
                          <a:pt x="127203" y="37495"/>
                        </a:lnTo>
                        <a:lnTo>
                          <a:pt x="126693" y="37495"/>
                        </a:lnTo>
                        <a:lnTo>
                          <a:pt x="126693" y="37486"/>
                        </a:lnTo>
                        <a:lnTo>
                          <a:pt x="126202" y="37486"/>
                        </a:lnTo>
                        <a:lnTo>
                          <a:pt x="126202" y="37468"/>
                        </a:lnTo>
                        <a:lnTo>
                          <a:pt x="125693" y="37468"/>
                        </a:lnTo>
                        <a:lnTo>
                          <a:pt x="125693" y="37449"/>
                        </a:lnTo>
                        <a:lnTo>
                          <a:pt x="125202" y="37449"/>
                        </a:lnTo>
                        <a:lnTo>
                          <a:pt x="125202" y="37440"/>
                        </a:lnTo>
                        <a:lnTo>
                          <a:pt x="124693" y="37440"/>
                        </a:lnTo>
                        <a:lnTo>
                          <a:pt x="124693" y="37421"/>
                        </a:lnTo>
                        <a:lnTo>
                          <a:pt x="124239" y="37421"/>
                        </a:lnTo>
                        <a:lnTo>
                          <a:pt x="124239" y="37403"/>
                        </a:lnTo>
                        <a:lnTo>
                          <a:pt x="123840" y="37403"/>
                        </a:lnTo>
                        <a:lnTo>
                          <a:pt x="123840" y="37394"/>
                        </a:lnTo>
                        <a:lnTo>
                          <a:pt x="123451" y="37394"/>
                        </a:lnTo>
                        <a:lnTo>
                          <a:pt x="123451" y="37375"/>
                        </a:lnTo>
                        <a:lnTo>
                          <a:pt x="123053" y="37375"/>
                        </a:lnTo>
                        <a:lnTo>
                          <a:pt x="123053" y="37356"/>
                        </a:lnTo>
                        <a:lnTo>
                          <a:pt x="122655" y="37356"/>
                        </a:lnTo>
                        <a:lnTo>
                          <a:pt x="122655" y="37347"/>
                        </a:lnTo>
                        <a:lnTo>
                          <a:pt x="122266" y="37347"/>
                        </a:lnTo>
                        <a:lnTo>
                          <a:pt x="122266" y="37329"/>
                        </a:lnTo>
                        <a:lnTo>
                          <a:pt x="121868" y="37329"/>
                        </a:lnTo>
                        <a:lnTo>
                          <a:pt x="121868" y="37310"/>
                        </a:lnTo>
                        <a:lnTo>
                          <a:pt x="121460" y="37310"/>
                        </a:lnTo>
                        <a:lnTo>
                          <a:pt x="121460" y="37301"/>
                        </a:lnTo>
                        <a:lnTo>
                          <a:pt x="121080" y="37301"/>
                        </a:lnTo>
                        <a:lnTo>
                          <a:pt x="121080" y="37282"/>
                        </a:lnTo>
                        <a:lnTo>
                          <a:pt x="120673" y="37282"/>
                        </a:lnTo>
                        <a:lnTo>
                          <a:pt x="120673" y="37264"/>
                        </a:lnTo>
                        <a:lnTo>
                          <a:pt x="120293" y="37264"/>
                        </a:lnTo>
                        <a:lnTo>
                          <a:pt x="120293" y="37255"/>
                        </a:lnTo>
                        <a:lnTo>
                          <a:pt x="119885" y="37255"/>
                        </a:lnTo>
                        <a:lnTo>
                          <a:pt x="119885" y="37236"/>
                        </a:lnTo>
                        <a:lnTo>
                          <a:pt x="119487" y="37236"/>
                        </a:lnTo>
                        <a:lnTo>
                          <a:pt x="119487" y="37218"/>
                        </a:lnTo>
                        <a:lnTo>
                          <a:pt x="119163" y="37218"/>
                        </a:lnTo>
                        <a:lnTo>
                          <a:pt x="119163" y="37208"/>
                        </a:lnTo>
                        <a:lnTo>
                          <a:pt x="118839" y="37208"/>
                        </a:lnTo>
                        <a:lnTo>
                          <a:pt x="118839" y="37190"/>
                        </a:lnTo>
                        <a:lnTo>
                          <a:pt x="118514" y="37190"/>
                        </a:lnTo>
                        <a:lnTo>
                          <a:pt x="118514" y="37171"/>
                        </a:lnTo>
                        <a:lnTo>
                          <a:pt x="118172" y="37171"/>
                        </a:lnTo>
                        <a:lnTo>
                          <a:pt x="118172" y="37162"/>
                        </a:lnTo>
                        <a:lnTo>
                          <a:pt x="117848" y="37162"/>
                        </a:lnTo>
                        <a:lnTo>
                          <a:pt x="117848" y="37143"/>
                        </a:lnTo>
                        <a:lnTo>
                          <a:pt x="117523" y="37143"/>
                        </a:lnTo>
                        <a:lnTo>
                          <a:pt x="117523" y="37125"/>
                        </a:lnTo>
                        <a:lnTo>
                          <a:pt x="117199" y="37125"/>
                        </a:lnTo>
                        <a:lnTo>
                          <a:pt x="117199" y="37116"/>
                        </a:lnTo>
                        <a:lnTo>
                          <a:pt x="116875" y="37116"/>
                        </a:lnTo>
                        <a:lnTo>
                          <a:pt x="116875" y="37097"/>
                        </a:lnTo>
                        <a:lnTo>
                          <a:pt x="116551" y="37097"/>
                        </a:lnTo>
                        <a:lnTo>
                          <a:pt x="116551" y="37079"/>
                        </a:lnTo>
                        <a:lnTo>
                          <a:pt x="116217" y="37079"/>
                        </a:lnTo>
                        <a:lnTo>
                          <a:pt x="116217" y="37069"/>
                        </a:lnTo>
                        <a:lnTo>
                          <a:pt x="115893" y="37069"/>
                        </a:lnTo>
                        <a:lnTo>
                          <a:pt x="115893" y="37051"/>
                        </a:lnTo>
                        <a:lnTo>
                          <a:pt x="115569" y="37051"/>
                        </a:lnTo>
                        <a:lnTo>
                          <a:pt x="115569" y="37032"/>
                        </a:lnTo>
                        <a:lnTo>
                          <a:pt x="115245" y="37032"/>
                        </a:lnTo>
                        <a:lnTo>
                          <a:pt x="115245" y="37023"/>
                        </a:lnTo>
                        <a:lnTo>
                          <a:pt x="114921" y="37023"/>
                        </a:lnTo>
                        <a:lnTo>
                          <a:pt x="114921" y="37005"/>
                        </a:lnTo>
                        <a:lnTo>
                          <a:pt x="114578" y="37005"/>
                        </a:lnTo>
                        <a:lnTo>
                          <a:pt x="114578" y="36986"/>
                        </a:lnTo>
                        <a:lnTo>
                          <a:pt x="114300" y="36986"/>
                        </a:lnTo>
                        <a:lnTo>
                          <a:pt x="114300" y="36977"/>
                        </a:lnTo>
                        <a:lnTo>
                          <a:pt x="114022" y="36977"/>
                        </a:lnTo>
                        <a:lnTo>
                          <a:pt x="114022" y="36958"/>
                        </a:lnTo>
                        <a:lnTo>
                          <a:pt x="113744" y="36958"/>
                        </a:lnTo>
                        <a:lnTo>
                          <a:pt x="113744" y="36940"/>
                        </a:lnTo>
                        <a:lnTo>
                          <a:pt x="113466" y="36940"/>
                        </a:lnTo>
                        <a:lnTo>
                          <a:pt x="113466" y="36930"/>
                        </a:lnTo>
                        <a:lnTo>
                          <a:pt x="113188" y="36930"/>
                        </a:lnTo>
                        <a:lnTo>
                          <a:pt x="113188" y="36912"/>
                        </a:lnTo>
                        <a:lnTo>
                          <a:pt x="112911" y="36912"/>
                        </a:lnTo>
                        <a:lnTo>
                          <a:pt x="112911" y="36893"/>
                        </a:lnTo>
                        <a:lnTo>
                          <a:pt x="112633" y="36893"/>
                        </a:lnTo>
                        <a:lnTo>
                          <a:pt x="112633" y="36884"/>
                        </a:lnTo>
                        <a:lnTo>
                          <a:pt x="112355" y="36884"/>
                        </a:lnTo>
                        <a:lnTo>
                          <a:pt x="112355" y="36866"/>
                        </a:lnTo>
                        <a:lnTo>
                          <a:pt x="112077" y="36866"/>
                        </a:lnTo>
                        <a:lnTo>
                          <a:pt x="112077" y="36847"/>
                        </a:lnTo>
                        <a:lnTo>
                          <a:pt x="111799" y="36847"/>
                        </a:lnTo>
                        <a:lnTo>
                          <a:pt x="111799" y="36838"/>
                        </a:lnTo>
                        <a:lnTo>
                          <a:pt x="111521" y="36838"/>
                        </a:lnTo>
                        <a:lnTo>
                          <a:pt x="111521" y="36819"/>
                        </a:lnTo>
                        <a:lnTo>
                          <a:pt x="111243" y="36819"/>
                        </a:lnTo>
                        <a:lnTo>
                          <a:pt x="111243" y="36801"/>
                        </a:lnTo>
                        <a:lnTo>
                          <a:pt x="110965" y="36801"/>
                        </a:lnTo>
                        <a:lnTo>
                          <a:pt x="110965" y="36791"/>
                        </a:lnTo>
                        <a:lnTo>
                          <a:pt x="110688" y="36791"/>
                        </a:lnTo>
                        <a:lnTo>
                          <a:pt x="110688" y="36773"/>
                        </a:lnTo>
                        <a:lnTo>
                          <a:pt x="110410" y="36773"/>
                        </a:lnTo>
                        <a:lnTo>
                          <a:pt x="110410" y="36754"/>
                        </a:lnTo>
                        <a:lnTo>
                          <a:pt x="110132" y="36754"/>
                        </a:lnTo>
                        <a:lnTo>
                          <a:pt x="110132" y="36745"/>
                        </a:lnTo>
                        <a:lnTo>
                          <a:pt x="109854" y="36745"/>
                        </a:lnTo>
                        <a:lnTo>
                          <a:pt x="109854" y="36727"/>
                        </a:lnTo>
                        <a:lnTo>
                          <a:pt x="109576" y="36727"/>
                        </a:lnTo>
                        <a:lnTo>
                          <a:pt x="109576" y="36708"/>
                        </a:lnTo>
                        <a:lnTo>
                          <a:pt x="109326" y="36708"/>
                        </a:lnTo>
                        <a:lnTo>
                          <a:pt x="109326" y="36699"/>
                        </a:lnTo>
                        <a:lnTo>
                          <a:pt x="109085" y="36699"/>
                        </a:lnTo>
                        <a:lnTo>
                          <a:pt x="109085" y="36680"/>
                        </a:lnTo>
                        <a:lnTo>
                          <a:pt x="108835" y="36680"/>
                        </a:lnTo>
                        <a:lnTo>
                          <a:pt x="108835" y="36662"/>
                        </a:lnTo>
                        <a:lnTo>
                          <a:pt x="108604" y="36662"/>
                        </a:lnTo>
                        <a:lnTo>
                          <a:pt x="108604" y="36653"/>
                        </a:lnTo>
                        <a:lnTo>
                          <a:pt x="108353" y="36653"/>
                        </a:lnTo>
                        <a:lnTo>
                          <a:pt x="108353" y="36634"/>
                        </a:lnTo>
                        <a:lnTo>
                          <a:pt x="108113" y="36634"/>
                        </a:lnTo>
                        <a:lnTo>
                          <a:pt x="108113" y="36615"/>
                        </a:lnTo>
                        <a:lnTo>
                          <a:pt x="107881" y="36615"/>
                        </a:lnTo>
                        <a:lnTo>
                          <a:pt x="107881" y="36606"/>
                        </a:lnTo>
                        <a:lnTo>
                          <a:pt x="107631" y="36606"/>
                        </a:lnTo>
                        <a:lnTo>
                          <a:pt x="107631" y="36588"/>
                        </a:lnTo>
                        <a:lnTo>
                          <a:pt x="107381" y="36588"/>
                        </a:lnTo>
                        <a:lnTo>
                          <a:pt x="107381" y="36569"/>
                        </a:lnTo>
                        <a:lnTo>
                          <a:pt x="107149" y="36569"/>
                        </a:lnTo>
                        <a:lnTo>
                          <a:pt x="107149" y="36560"/>
                        </a:lnTo>
                        <a:lnTo>
                          <a:pt x="106908" y="36560"/>
                        </a:lnTo>
                        <a:lnTo>
                          <a:pt x="106908" y="36541"/>
                        </a:lnTo>
                        <a:lnTo>
                          <a:pt x="106658" y="36541"/>
                        </a:lnTo>
                        <a:lnTo>
                          <a:pt x="106658" y="36523"/>
                        </a:lnTo>
                        <a:lnTo>
                          <a:pt x="106427" y="36523"/>
                        </a:lnTo>
                        <a:lnTo>
                          <a:pt x="106427" y="36514"/>
                        </a:lnTo>
                        <a:lnTo>
                          <a:pt x="106177" y="36514"/>
                        </a:lnTo>
                        <a:lnTo>
                          <a:pt x="106177" y="36495"/>
                        </a:lnTo>
                        <a:lnTo>
                          <a:pt x="105936" y="36495"/>
                        </a:lnTo>
                        <a:lnTo>
                          <a:pt x="105936" y="36477"/>
                        </a:lnTo>
                        <a:lnTo>
                          <a:pt x="105704" y="36477"/>
                        </a:lnTo>
                        <a:lnTo>
                          <a:pt x="105704" y="36467"/>
                        </a:lnTo>
                        <a:lnTo>
                          <a:pt x="105454" y="36467"/>
                        </a:lnTo>
                        <a:lnTo>
                          <a:pt x="105454" y="36449"/>
                        </a:lnTo>
                        <a:lnTo>
                          <a:pt x="105204" y="36449"/>
                        </a:lnTo>
                        <a:lnTo>
                          <a:pt x="105204" y="36430"/>
                        </a:lnTo>
                        <a:lnTo>
                          <a:pt x="104973" y="36430"/>
                        </a:lnTo>
                        <a:lnTo>
                          <a:pt x="104973" y="36421"/>
                        </a:lnTo>
                        <a:lnTo>
                          <a:pt x="104732" y="36421"/>
                        </a:lnTo>
                        <a:lnTo>
                          <a:pt x="104732" y="36402"/>
                        </a:lnTo>
                        <a:lnTo>
                          <a:pt x="104500" y="36402"/>
                        </a:lnTo>
                        <a:lnTo>
                          <a:pt x="104500" y="36384"/>
                        </a:lnTo>
                        <a:lnTo>
                          <a:pt x="104278" y="36384"/>
                        </a:lnTo>
                        <a:lnTo>
                          <a:pt x="104278" y="36375"/>
                        </a:lnTo>
                        <a:lnTo>
                          <a:pt x="104083" y="36375"/>
                        </a:lnTo>
                        <a:lnTo>
                          <a:pt x="104083" y="36356"/>
                        </a:lnTo>
                        <a:lnTo>
                          <a:pt x="103861" y="36356"/>
                        </a:lnTo>
                        <a:lnTo>
                          <a:pt x="103861" y="36338"/>
                        </a:lnTo>
                        <a:lnTo>
                          <a:pt x="103648" y="36338"/>
                        </a:lnTo>
                        <a:lnTo>
                          <a:pt x="103648" y="36328"/>
                        </a:lnTo>
                        <a:lnTo>
                          <a:pt x="103435" y="36328"/>
                        </a:lnTo>
                        <a:lnTo>
                          <a:pt x="103435" y="36310"/>
                        </a:lnTo>
                        <a:lnTo>
                          <a:pt x="103213" y="36310"/>
                        </a:lnTo>
                        <a:lnTo>
                          <a:pt x="103213" y="36291"/>
                        </a:lnTo>
                        <a:lnTo>
                          <a:pt x="103000" y="36291"/>
                        </a:lnTo>
                        <a:lnTo>
                          <a:pt x="103000" y="36282"/>
                        </a:lnTo>
                        <a:lnTo>
                          <a:pt x="102787" y="36282"/>
                        </a:lnTo>
                        <a:lnTo>
                          <a:pt x="102787" y="36264"/>
                        </a:lnTo>
                        <a:lnTo>
                          <a:pt x="102564" y="36264"/>
                        </a:lnTo>
                        <a:lnTo>
                          <a:pt x="102564" y="36245"/>
                        </a:lnTo>
                        <a:lnTo>
                          <a:pt x="102370" y="36245"/>
                        </a:lnTo>
                        <a:lnTo>
                          <a:pt x="102370" y="36236"/>
                        </a:lnTo>
                        <a:lnTo>
                          <a:pt x="102148" y="36236"/>
                        </a:lnTo>
                        <a:lnTo>
                          <a:pt x="102148" y="36217"/>
                        </a:lnTo>
                        <a:lnTo>
                          <a:pt x="101934" y="36217"/>
                        </a:lnTo>
                        <a:lnTo>
                          <a:pt x="101934" y="36199"/>
                        </a:lnTo>
                        <a:lnTo>
                          <a:pt x="101721" y="36199"/>
                        </a:lnTo>
                        <a:lnTo>
                          <a:pt x="101721" y="36189"/>
                        </a:lnTo>
                        <a:lnTo>
                          <a:pt x="101499" y="36189"/>
                        </a:lnTo>
                        <a:lnTo>
                          <a:pt x="101499" y="36171"/>
                        </a:lnTo>
                        <a:lnTo>
                          <a:pt x="101286" y="36171"/>
                        </a:lnTo>
                        <a:lnTo>
                          <a:pt x="101286" y="36152"/>
                        </a:lnTo>
                        <a:lnTo>
                          <a:pt x="101073" y="36152"/>
                        </a:lnTo>
                        <a:lnTo>
                          <a:pt x="101073" y="36143"/>
                        </a:lnTo>
                        <a:lnTo>
                          <a:pt x="100869" y="36143"/>
                        </a:lnTo>
                        <a:lnTo>
                          <a:pt x="100869" y="36125"/>
                        </a:lnTo>
                        <a:lnTo>
                          <a:pt x="100656" y="36125"/>
                        </a:lnTo>
                        <a:lnTo>
                          <a:pt x="100656" y="36106"/>
                        </a:lnTo>
                        <a:lnTo>
                          <a:pt x="100434" y="36106"/>
                        </a:lnTo>
                        <a:lnTo>
                          <a:pt x="100434" y="36097"/>
                        </a:lnTo>
                        <a:lnTo>
                          <a:pt x="100221" y="36097"/>
                        </a:lnTo>
                        <a:lnTo>
                          <a:pt x="100221" y="36078"/>
                        </a:lnTo>
                        <a:lnTo>
                          <a:pt x="100008" y="36078"/>
                        </a:lnTo>
                        <a:lnTo>
                          <a:pt x="100008" y="36060"/>
                        </a:lnTo>
                        <a:lnTo>
                          <a:pt x="99786" y="36060"/>
                        </a:lnTo>
                        <a:lnTo>
                          <a:pt x="99786" y="36050"/>
                        </a:lnTo>
                        <a:lnTo>
                          <a:pt x="99591" y="36050"/>
                        </a:lnTo>
                        <a:lnTo>
                          <a:pt x="99591" y="36032"/>
                        </a:lnTo>
                        <a:lnTo>
                          <a:pt x="99387" y="36032"/>
                        </a:lnTo>
                        <a:lnTo>
                          <a:pt x="99387" y="36013"/>
                        </a:lnTo>
                        <a:lnTo>
                          <a:pt x="99202" y="36013"/>
                        </a:lnTo>
                        <a:lnTo>
                          <a:pt x="99202" y="36004"/>
                        </a:lnTo>
                        <a:lnTo>
                          <a:pt x="99017" y="36004"/>
                        </a:lnTo>
                        <a:lnTo>
                          <a:pt x="99017" y="35986"/>
                        </a:lnTo>
                        <a:lnTo>
                          <a:pt x="98813" y="35986"/>
                        </a:lnTo>
                        <a:lnTo>
                          <a:pt x="98813" y="35967"/>
                        </a:lnTo>
                        <a:lnTo>
                          <a:pt x="98628" y="35967"/>
                        </a:lnTo>
                        <a:lnTo>
                          <a:pt x="98628" y="35958"/>
                        </a:lnTo>
                        <a:lnTo>
                          <a:pt x="98433" y="35958"/>
                        </a:lnTo>
                        <a:lnTo>
                          <a:pt x="98433" y="35939"/>
                        </a:lnTo>
                        <a:lnTo>
                          <a:pt x="98248" y="35939"/>
                        </a:lnTo>
                        <a:lnTo>
                          <a:pt x="98248" y="35921"/>
                        </a:lnTo>
                        <a:lnTo>
                          <a:pt x="98044" y="35921"/>
                        </a:lnTo>
                        <a:lnTo>
                          <a:pt x="98044" y="35912"/>
                        </a:lnTo>
                        <a:lnTo>
                          <a:pt x="97859" y="35912"/>
                        </a:lnTo>
                        <a:lnTo>
                          <a:pt x="97859" y="35893"/>
                        </a:lnTo>
                        <a:lnTo>
                          <a:pt x="97674" y="35893"/>
                        </a:lnTo>
                        <a:lnTo>
                          <a:pt x="97674" y="35874"/>
                        </a:lnTo>
                        <a:lnTo>
                          <a:pt x="97470" y="35874"/>
                        </a:lnTo>
                        <a:lnTo>
                          <a:pt x="97470" y="35865"/>
                        </a:lnTo>
                        <a:lnTo>
                          <a:pt x="97285" y="35865"/>
                        </a:lnTo>
                        <a:lnTo>
                          <a:pt x="97285" y="35847"/>
                        </a:lnTo>
                        <a:lnTo>
                          <a:pt x="97090" y="35847"/>
                        </a:lnTo>
                        <a:lnTo>
                          <a:pt x="97090" y="35828"/>
                        </a:lnTo>
                        <a:lnTo>
                          <a:pt x="96905" y="35828"/>
                        </a:lnTo>
                        <a:lnTo>
                          <a:pt x="96905" y="35819"/>
                        </a:lnTo>
                        <a:lnTo>
                          <a:pt x="96701" y="35819"/>
                        </a:lnTo>
                        <a:lnTo>
                          <a:pt x="96701" y="35800"/>
                        </a:lnTo>
                        <a:lnTo>
                          <a:pt x="96516" y="35800"/>
                        </a:lnTo>
                        <a:lnTo>
                          <a:pt x="96516" y="35782"/>
                        </a:lnTo>
                        <a:lnTo>
                          <a:pt x="96331" y="35782"/>
                        </a:lnTo>
                        <a:lnTo>
                          <a:pt x="96331" y="35773"/>
                        </a:lnTo>
                        <a:lnTo>
                          <a:pt x="96127" y="35773"/>
                        </a:lnTo>
                        <a:lnTo>
                          <a:pt x="96127" y="35754"/>
                        </a:lnTo>
                        <a:lnTo>
                          <a:pt x="95942" y="35754"/>
                        </a:lnTo>
                        <a:lnTo>
                          <a:pt x="95942" y="35736"/>
                        </a:lnTo>
                        <a:lnTo>
                          <a:pt x="95747" y="35736"/>
                        </a:lnTo>
                        <a:lnTo>
                          <a:pt x="95747" y="35726"/>
                        </a:lnTo>
                        <a:lnTo>
                          <a:pt x="95562" y="35726"/>
                        </a:lnTo>
                        <a:lnTo>
                          <a:pt x="95562" y="35708"/>
                        </a:lnTo>
                        <a:lnTo>
                          <a:pt x="95358" y="35708"/>
                        </a:lnTo>
                        <a:lnTo>
                          <a:pt x="95358" y="35689"/>
                        </a:lnTo>
                        <a:lnTo>
                          <a:pt x="95173" y="35689"/>
                        </a:lnTo>
                        <a:lnTo>
                          <a:pt x="95173" y="35680"/>
                        </a:lnTo>
                        <a:lnTo>
                          <a:pt x="94988" y="35680"/>
                        </a:lnTo>
                        <a:lnTo>
                          <a:pt x="94988" y="35661"/>
                        </a:lnTo>
                        <a:lnTo>
                          <a:pt x="94784" y="35661"/>
                        </a:lnTo>
                        <a:lnTo>
                          <a:pt x="94784" y="35643"/>
                        </a:lnTo>
                        <a:lnTo>
                          <a:pt x="94599" y="35643"/>
                        </a:lnTo>
                        <a:lnTo>
                          <a:pt x="94599" y="35634"/>
                        </a:lnTo>
                        <a:lnTo>
                          <a:pt x="94432" y="35634"/>
                        </a:lnTo>
                        <a:lnTo>
                          <a:pt x="94432" y="35615"/>
                        </a:lnTo>
                        <a:lnTo>
                          <a:pt x="94265" y="35615"/>
                        </a:lnTo>
                        <a:lnTo>
                          <a:pt x="94265" y="35597"/>
                        </a:lnTo>
                        <a:lnTo>
                          <a:pt x="94089" y="35597"/>
                        </a:lnTo>
                        <a:lnTo>
                          <a:pt x="94089" y="35587"/>
                        </a:lnTo>
                        <a:lnTo>
                          <a:pt x="93904" y="35587"/>
                        </a:lnTo>
                        <a:lnTo>
                          <a:pt x="93904" y="35569"/>
                        </a:lnTo>
                        <a:lnTo>
                          <a:pt x="93737" y="35569"/>
                        </a:lnTo>
                        <a:lnTo>
                          <a:pt x="93737" y="35550"/>
                        </a:lnTo>
                        <a:lnTo>
                          <a:pt x="93570" y="35550"/>
                        </a:lnTo>
                        <a:lnTo>
                          <a:pt x="93570" y="35541"/>
                        </a:lnTo>
                        <a:lnTo>
                          <a:pt x="93394" y="35541"/>
                        </a:lnTo>
                        <a:lnTo>
                          <a:pt x="93394" y="35523"/>
                        </a:lnTo>
                        <a:lnTo>
                          <a:pt x="93209" y="35523"/>
                        </a:lnTo>
                        <a:lnTo>
                          <a:pt x="93209" y="35504"/>
                        </a:lnTo>
                        <a:lnTo>
                          <a:pt x="93042" y="35504"/>
                        </a:lnTo>
                        <a:lnTo>
                          <a:pt x="93042" y="35495"/>
                        </a:lnTo>
                        <a:lnTo>
                          <a:pt x="92876" y="35495"/>
                        </a:lnTo>
                        <a:lnTo>
                          <a:pt x="92876" y="35476"/>
                        </a:lnTo>
                        <a:lnTo>
                          <a:pt x="92690" y="35476"/>
                        </a:lnTo>
                        <a:lnTo>
                          <a:pt x="92690" y="35458"/>
                        </a:lnTo>
                        <a:lnTo>
                          <a:pt x="92514" y="35458"/>
                        </a:lnTo>
                        <a:lnTo>
                          <a:pt x="92514" y="35448"/>
                        </a:lnTo>
                        <a:lnTo>
                          <a:pt x="92348" y="35448"/>
                        </a:lnTo>
                        <a:lnTo>
                          <a:pt x="92348" y="35430"/>
                        </a:lnTo>
                        <a:lnTo>
                          <a:pt x="92181" y="35430"/>
                        </a:lnTo>
                        <a:lnTo>
                          <a:pt x="92181" y="35411"/>
                        </a:lnTo>
                        <a:lnTo>
                          <a:pt x="91996" y="35411"/>
                        </a:lnTo>
                        <a:lnTo>
                          <a:pt x="91996" y="35402"/>
                        </a:lnTo>
                        <a:lnTo>
                          <a:pt x="91820" y="35402"/>
                        </a:lnTo>
                        <a:lnTo>
                          <a:pt x="91820" y="35384"/>
                        </a:lnTo>
                        <a:lnTo>
                          <a:pt x="91653" y="35384"/>
                        </a:lnTo>
                        <a:lnTo>
                          <a:pt x="91653" y="35365"/>
                        </a:lnTo>
                        <a:lnTo>
                          <a:pt x="91486" y="35365"/>
                        </a:lnTo>
                        <a:lnTo>
                          <a:pt x="91486" y="35356"/>
                        </a:lnTo>
                        <a:lnTo>
                          <a:pt x="91301" y="35356"/>
                        </a:lnTo>
                        <a:lnTo>
                          <a:pt x="91301" y="35337"/>
                        </a:lnTo>
                        <a:lnTo>
                          <a:pt x="91125" y="35337"/>
                        </a:lnTo>
                        <a:lnTo>
                          <a:pt x="91125" y="35319"/>
                        </a:lnTo>
                        <a:lnTo>
                          <a:pt x="90958" y="35319"/>
                        </a:lnTo>
                        <a:lnTo>
                          <a:pt x="90958" y="35309"/>
                        </a:lnTo>
                        <a:lnTo>
                          <a:pt x="90792" y="35309"/>
                        </a:lnTo>
                        <a:lnTo>
                          <a:pt x="90792" y="35291"/>
                        </a:lnTo>
                        <a:lnTo>
                          <a:pt x="90606" y="35291"/>
                        </a:lnTo>
                        <a:lnTo>
                          <a:pt x="90606" y="35272"/>
                        </a:lnTo>
                        <a:lnTo>
                          <a:pt x="90430" y="35272"/>
                        </a:lnTo>
                        <a:lnTo>
                          <a:pt x="90430" y="35263"/>
                        </a:lnTo>
                        <a:lnTo>
                          <a:pt x="90264" y="35263"/>
                        </a:lnTo>
                        <a:lnTo>
                          <a:pt x="90264" y="35245"/>
                        </a:lnTo>
                        <a:lnTo>
                          <a:pt x="90097" y="35245"/>
                        </a:lnTo>
                        <a:lnTo>
                          <a:pt x="90097" y="35226"/>
                        </a:lnTo>
                        <a:lnTo>
                          <a:pt x="89912" y="35226"/>
                        </a:lnTo>
                        <a:lnTo>
                          <a:pt x="89912" y="35217"/>
                        </a:lnTo>
                        <a:lnTo>
                          <a:pt x="89736" y="35217"/>
                        </a:lnTo>
                        <a:lnTo>
                          <a:pt x="89736" y="35198"/>
                        </a:lnTo>
                        <a:lnTo>
                          <a:pt x="89587" y="35198"/>
                        </a:lnTo>
                        <a:lnTo>
                          <a:pt x="89587" y="35180"/>
                        </a:lnTo>
                        <a:lnTo>
                          <a:pt x="89412" y="35180"/>
                        </a:lnTo>
                        <a:lnTo>
                          <a:pt x="89412" y="35171"/>
                        </a:lnTo>
                        <a:lnTo>
                          <a:pt x="89263" y="35171"/>
                        </a:lnTo>
                        <a:lnTo>
                          <a:pt x="89263" y="35152"/>
                        </a:lnTo>
                        <a:lnTo>
                          <a:pt x="89106" y="35152"/>
                        </a:lnTo>
                        <a:lnTo>
                          <a:pt x="89106" y="35133"/>
                        </a:lnTo>
                        <a:lnTo>
                          <a:pt x="88948" y="35133"/>
                        </a:lnTo>
                        <a:lnTo>
                          <a:pt x="88948" y="35124"/>
                        </a:lnTo>
                        <a:lnTo>
                          <a:pt x="88782" y="35124"/>
                        </a:lnTo>
                        <a:lnTo>
                          <a:pt x="88782" y="35106"/>
                        </a:lnTo>
                        <a:lnTo>
                          <a:pt x="88624" y="35106"/>
                        </a:lnTo>
                        <a:lnTo>
                          <a:pt x="88624" y="35087"/>
                        </a:lnTo>
                        <a:lnTo>
                          <a:pt x="88476" y="35087"/>
                        </a:lnTo>
                        <a:lnTo>
                          <a:pt x="88476" y="35078"/>
                        </a:lnTo>
                        <a:lnTo>
                          <a:pt x="88300" y="35078"/>
                        </a:lnTo>
                        <a:lnTo>
                          <a:pt x="88300" y="35059"/>
                        </a:lnTo>
                        <a:lnTo>
                          <a:pt x="88152" y="35059"/>
                        </a:lnTo>
                        <a:lnTo>
                          <a:pt x="88152" y="35041"/>
                        </a:lnTo>
                        <a:lnTo>
                          <a:pt x="87994" y="35041"/>
                        </a:lnTo>
                        <a:lnTo>
                          <a:pt x="87994" y="35032"/>
                        </a:lnTo>
                        <a:lnTo>
                          <a:pt x="87837" y="35032"/>
                        </a:lnTo>
                        <a:lnTo>
                          <a:pt x="87837" y="35013"/>
                        </a:lnTo>
                        <a:lnTo>
                          <a:pt x="87670" y="35013"/>
                        </a:lnTo>
                        <a:lnTo>
                          <a:pt x="87670" y="34995"/>
                        </a:lnTo>
                        <a:lnTo>
                          <a:pt x="87513" y="34995"/>
                        </a:lnTo>
                        <a:lnTo>
                          <a:pt x="87513" y="34985"/>
                        </a:lnTo>
                        <a:lnTo>
                          <a:pt x="87364" y="34985"/>
                        </a:lnTo>
                        <a:lnTo>
                          <a:pt x="87364" y="34967"/>
                        </a:lnTo>
                        <a:lnTo>
                          <a:pt x="87188" y="34967"/>
                        </a:lnTo>
                        <a:lnTo>
                          <a:pt x="87188" y="34948"/>
                        </a:lnTo>
                        <a:lnTo>
                          <a:pt x="87040" y="34948"/>
                        </a:lnTo>
                        <a:lnTo>
                          <a:pt x="87040" y="34939"/>
                        </a:lnTo>
                        <a:lnTo>
                          <a:pt x="86883" y="34939"/>
                        </a:lnTo>
                        <a:lnTo>
                          <a:pt x="86883" y="34920"/>
                        </a:lnTo>
                        <a:lnTo>
                          <a:pt x="86725" y="34920"/>
                        </a:lnTo>
                        <a:lnTo>
                          <a:pt x="86725" y="34902"/>
                        </a:lnTo>
                        <a:lnTo>
                          <a:pt x="86559" y="34902"/>
                        </a:lnTo>
                        <a:lnTo>
                          <a:pt x="86559" y="34893"/>
                        </a:lnTo>
                        <a:lnTo>
                          <a:pt x="86401" y="34893"/>
                        </a:lnTo>
                        <a:lnTo>
                          <a:pt x="86401" y="34874"/>
                        </a:lnTo>
                        <a:lnTo>
                          <a:pt x="86253" y="34874"/>
                        </a:lnTo>
                        <a:lnTo>
                          <a:pt x="86253" y="34856"/>
                        </a:lnTo>
                        <a:lnTo>
                          <a:pt x="86077" y="34856"/>
                        </a:lnTo>
                        <a:lnTo>
                          <a:pt x="86077" y="34846"/>
                        </a:lnTo>
                        <a:lnTo>
                          <a:pt x="85929" y="34846"/>
                        </a:lnTo>
                        <a:lnTo>
                          <a:pt x="85929" y="34828"/>
                        </a:lnTo>
                        <a:lnTo>
                          <a:pt x="85771" y="34828"/>
                        </a:lnTo>
                        <a:lnTo>
                          <a:pt x="85771" y="34809"/>
                        </a:lnTo>
                        <a:lnTo>
                          <a:pt x="85605" y="34809"/>
                        </a:lnTo>
                        <a:lnTo>
                          <a:pt x="85605" y="34800"/>
                        </a:lnTo>
                        <a:lnTo>
                          <a:pt x="85447" y="34800"/>
                        </a:lnTo>
                        <a:lnTo>
                          <a:pt x="85447" y="34782"/>
                        </a:lnTo>
                        <a:lnTo>
                          <a:pt x="85290" y="34782"/>
                        </a:lnTo>
                        <a:lnTo>
                          <a:pt x="85290" y="34763"/>
                        </a:lnTo>
                        <a:lnTo>
                          <a:pt x="85141" y="34763"/>
                        </a:lnTo>
                        <a:lnTo>
                          <a:pt x="85141" y="34754"/>
                        </a:lnTo>
                        <a:lnTo>
                          <a:pt x="84965" y="34754"/>
                        </a:lnTo>
                        <a:lnTo>
                          <a:pt x="84965" y="34735"/>
                        </a:lnTo>
                        <a:lnTo>
                          <a:pt x="84817" y="34735"/>
                        </a:lnTo>
                        <a:lnTo>
                          <a:pt x="84817" y="34717"/>
                        </a:lnTo>
                        <a:lnTo>
                          <a:pt x="84660" y="34717"/>
                        </a:lnTo>
                        <a:lnTo>
                          <a:pt x="84660" y="34707"/>
                        </a:lnTo>
                        <a:lnTo>
                          <a:pt x="84521" y="34707"/>
                        </a:lnTo>
                        <a:lnTo>
                          <a:pt x="84521" y="34689"/>
                        </a:lnTo>
                        <a:lnTo>
                          <a:pt x="84382" y="34689"/>
                        </a:lnTo>
                        <a:lnTo>
                          <a:pt x="84382" y="34670"/>
                        </a:lnTo>
                        <a:lnTo>
                          <a:pt x="84224" y="34670"/>
                        </a:lnTo>
                        <a:lnTo>
                          <a:pt x="84224" y="34661"/>
                        </a:lnTo>
                        <a:lnTo>
                          <a:pt x="84086" y="34661"/>
                        </a:lnTo>
                        <a:lnTo>
                          <a:pt x="84086" y="34643"/>
                        </a:lnTo>
                        <a:lnTo>
                          <a:pt x="83937" y="34643"/>
                        </a:lnTo>
                        <a:lnTo>
                          <a:pt x="83937" y="34624"/>
                        </a:lnTo>
                        <a:lnTo>
                          <a:pt x="83798" y="34624"/>
                        </a:lnTo>
                        <a:lnTo>
                          <a:pt x="83798" y="34615"/>
                        </a:lnTo>
                        <a:lnTo>
                          <a:pt x="83641" y="34615"/>
                        </a:lnTo>
                        <a:lnTo>
                          <a:pt x="83641" y="34596"/>
                        </a:lnTo>
                        <a:lnTo>
                          <a:pt x="83502" y="34596"/>
                        </a:lnTo>
                        <a:lnTo>
                          <a:pt x="83502" y="34578"/>
                        </a:lnTo>
                        <a:lnTo>
                          <a:pt x="83345" y="34578"/>
                        </a:lnTo>
                        <a:lnTo>
                          <a:pt x="83345" y="34568"/>
                        </a:lnTo>
                        <a:lnTo>
                          <a:pt x="83206" y="34568"/>
                        </a:lnTo>
                        <a:lnTo>
                          <a:pt x="83206" y="34550"/>
                        </a:lnTo>
                        <a:lnTo>
                          <a:pt x="83057" y="34550"/>
                        </a:lnTo>
                        <a:lnTo>
                          <a:pt x="83057" y="34531"/>
                        </a:lnTo>
                        <a:lnTo>
                          <a:pt x="82918" y="34531"/>
                        </a:lnTo>
                        <a:lnTo>
                          <a:pt x="82918" y="34522"/>
                        </a:lnTo>
                        <a:lnTo>
                          <a:pt x="82761" y="34522"/>
                        </a:lnTo>
                        <a:lnTo>
                          <a:pt x="82761" y="34504"/>
                        </a:lnTo>
                        <a:lnTo>
                          <a:pt x="82622" y="34504"/>
                        </a:lnTo>
                        <a:lnTo>
                          <a:pt x="82622" y="34485"/>
                        </a:lnTo>
                        <a:lnTo>
                          <a:pt x="82465" y="34485"/>
                        </a:lnTo>
                        <a:lnTo>
                          <a:pt x="82465" y="34476"/>
                        </a:lnTo>
                        <a:lnTo>
                          <a:pt x="82326" y="34476"/>
                        </a:lnTo>
                        <a:lnTo>
                          <a:pt x="82326" y="34457"/>
                        </a:lnTo>
                        <a:lnTo>
                          <a:pt x="82177" y="34457"/>
                        </a:lnTo>
                        <a:lnTo>
                          <a:pt x="82177" y="34439"/>
                        </a:lnTo>
                        <a:lnTo>
                          <a:pt x="82039" y="34439"/>
                        </a:lnTo>
                        <a:lnTo>
                          <a:pt x="82039" y="34430"/>
                        </a:lnTo>
                        <a:lnTo>
                          <a:pt x="81881" y="34430"/>
                        </a:lnTo>
                        <a:lnTo>
                          <a:pt x="81881" y="34411"/>
                        </a:lnTo>
                        <a:lnTo>
                          <a:pt x="81742" y="34411"/>
                        </a:lnTo>
                        <a:lnTo>
                          <a:pt x="81742" y="34392"/>
                        </a:lnTo>
                        <a:lnTo>
                          <a:pt x="81603" y="34392"/>
                        </a:lnTo>
                        <a:lnTo>
                          <a:pt x="81603" y="34383"/>
                        </a:lnTo>
                        <a:lnTo>
                          <a:pt x="81446" y="34383"/>
                        </a:lnTo>
                        <a:lnTo>
                          <a:pt x="81446" y="34365"/>
                        </a:lnTo>
                        <a:lnTo>
                          <a:pt x="81307" y="34365"/>
                        </a:lnTo>
                        <a:lnTo>
                          <a:pt x="81307" y="34346"/>
                        </a:lnTo>
                        <a:lnTo>
                          <a:pt x="81159" y="34346"/>
                        </a:lnTo>
                        <a:lnTo>
                          <a:pt x="81159" y="34337"/>
                        </a:lnTo>
                        <a:lnTo>
                          <a:pt x="81020" y="34337"/>
                        </a:lnTo>
                        <a:lnTo>
                          <a:pt x="81020" y="34318"/>
                        </a:lnTo>
                        <a:lnTo>
                          <a:pt x="80862" y="34318"/>
                        </a:lnTo>
                        <a:lnTo>
                          <a:pt x="80862" y="34300"/>
                        </a:lnTo>
                        <a:lnTo>
                          <a:pt x="80723" y="34300"/>
                        </a:lnTo>
                        <a:lnTo>
                          <a:pt x="80723" y="34291"/>
                        </a:lnTo>
                        <a:lnTo>
                          <a:pt x="80566" y="34291"/>
                        </a:lnTo>
                        <a:lnTo>
                          <a:pt x="80566" y="34272"/>
                        </a:lnTo>
                        <a:lnTo>
                          <a:pt x="80427" y="34272"/>
                        </a:lnTo>
                        <a:lnTo>
                          <a:pt x="80427" y="34254"/>
                        </a:lnTo>
                        <a:lnTo>
                          <a:pt x="80279" y="34254"/>
                        </a:lnTo>
                        <a:lnTo>
                          <a:pt x="80279" y="34244"/>
                        </a:lnTo>
                        <a:lnTo>
                          <a:pt x="80140" y="34244"/>
                        </a:lnTo>
                        <a:lnTo>
                          <a:pt x="80140" y="34226"/>
                        </a:lnTo>
                        <a:lnTo>
                          <a:pt x="79982" y="34226"/>
                        </a:lnTo>
                        <a:lnTo>
                          <a:pt x="79982" y="34207"/>
                        </a:lnTo>
                        <a:lnTo>
                          <a:pt x="79843" y="34207"/>
                        </a:lnTo>
                        <a:lnTo>
                          <a:pt x="79843" y="34198"/>
                        </a:lnTo>
                        <a:lnTo>
                          <a:pt x="79704" y="34198"/>
                        </a:lnTo>
                        <a:lnTo>
                          <a:pt x="79704" y="34179"/>
                        </a:lnTo>
                        <a:lnTo>
                          <a:pt x="79565" y="34179"/>
                        </a:lnTo>
                        <a:lnTo>
                          <a:pt x="79565" y="34161"/>
                        </a:lnTo>
                        <a:lnTo>
                          <a:pt x="79445" y="34161"/>
                        </a:lnTo>
                        <a:lnTo>
                          <a:pt x="79445" y="34152"/>
                        </a:lnTo>
                        <a:lnTo>
                          <a:pt x="79306" y="34152"/>
                        </a:lnTo>
                        <a:lnTo>
                          <a:pt x="79306" y="34133"/>
                        </a:lnTo>
                        <a:lnTo>
                          <a:pt x="79167" y="34133"/>
                        </a:lnTo>
                        <a:lnTo>
                          <a:pt x="79167" y="34115"/>
                        </a:lnTo>
                        <a:lnTo>
                          <a:pt x="79028" y="34115"/>
                        </a:lnTo>
                        <a:lnTo>
                          <a:pt x="79028" y="34105"/>
                        </a:lnTo>
                        <a:lnTo>
                          <a:pt x="78898" y="34105"/>
                        </a:lnTo>
                        <a:lnTo>
                          <a:pt x="78898" y="34087"/>
                        </a:lnTo>
                        <a:lnTo>
                          <a:pt x="78760" y="34087"/>
                        </a:lnTo>
                        <a:lnTo>
                          <a:pt x="78760" y="34068"/>
                        </a:lnTo>
                        <a:lnTo>
                          <a:pt x="78621" y="34068"/>
                        </a:lnTo>
                        <a:lnTo>
                          <a:pt x="78621" y="34059"/>
                        </a:lnTo>
                        <a:lnTo>
                          <a:pt x="78482" y="34059"/>
                        </a:lnTo>
                        <a:lnTo>
                          <a:pt x="78482" y="34041"/>
                        </a:lnTo>
                        <a:lnTo>
                          <a:pt x="78343" y="34041"/>
                        </a:lnTo>
                        <a:lnTo>
                          <a:pt x="78343" y="34022"/>
                        </a:lnTo>
                        <a:lnTo>
                          <a:pt x="78222" y="34022"/>
                        </a:lnTo>
                        <a:lnTo>
                          <a:pt x="78222" y="34013"/>
                        </a:lnTo>
                        <a:lnTo>
                          <a:pt x="78083" y="34013"/>
                        </a:lnTo>
                        <a:lnTo>
                          <a:pt x="78083" y="33994"/>
                        </a:lnTo>
                        <a:lnTo>
                          <a:pt x="77944" y="33994"/>
                        </a:lnTo>
                        <a:lnTo>
                          <a:pt x="77944" y="33976"/>
                        </a:lnTo>
                        <a:lnTo>
                          <a:pt x="77806" y="33976"/>
                        </a:lnTo>
                        <a:lnTo>
                          <a:pt x="77806" y="33966"/>
                        </a:lnTo>
                        <a:lnTo>
                          <a:pt x="77685" y="33966"/>
                        </a:lnTo>
                        <a:lnTo>
                          <a:pt x="77685" y="33948"/>
                        </a:lnTo>
                        <a:lnTo>
                          <a:pt x="77546" y="33948"/>
                        </a:lnTo>
                        <a:lnTo>
                          <a:pt x="77546" y="33929"/>
                        </a:lnTo>
                        <a:lnTo>
                          <a:pt x="77407" y="33929"/>
                        </a:lnTo>
                        <a:lnTo>
                          <a:pt x="77407" y="33920"/>
                        </a:lnTo>
                        <a:lnTo>
                          <a:pt x="77268" y="33920"/>
                        </a:lnTo>
                        <a:lnTo>
                          <a:pt x="77268" y="33902"/>
                        </a:lnTo>
                        <a:lnTo>
                          <a:pt x="77129" y="33902"/>
                        </a:lnTo>
                        <a:lnTo>
                          <a:pt x="77129" y="33883"/>
                        </a:lnTo>
                        <a:lnTo>
                          <a:pt x="77000" y="33883"/>
                        </a:lnTo>
                        <a:lnTo>
                          <a:pt x="77000" y="33874"/>
                        </a:lnTo>
                        <a:lnTo>
                          <a:pt x="76861" y="33874"/>
                        </a:lnTo>
                        <a:lnTo>
                          <a:pt x="76861" y="33855"/>
                        </a:lnTo>
                        <a:lnTo>
                          <a:pt x="76722" y="33855"/>
                        </a:lnTo>
                        <a:lnTo>
                          <a:pt x="76722" y="33837"/>
                        </a:lnTo>
                        <a:lnTo>
                          <a:pt x="76583" y="33837"/>
                        </a:lnTo>
                        <a:lnTo>
                          <a:pt x="76583" y="33827"/>
                        </a:lnTo>
                        <a:lnTo>
                          <a:pt x="76462" y="33827"/>
                        </a:lnTo>
                        <a:lnTo>
                          <a:pt x="76462" y="33809"/>
                        </a:lnTo>
                        <a:lnTo>
                          <a:pt x="76324" y="33809"/>
                        </a:lnTo>
                        <a:lnTo>
                          <a:pt x="76324" y="33790"/>
                        </a:lnTo>
                        <a:lnTo>
                          <a:pt x="76185" y="33790"/>
                        </a:lnTo>
                        <a:lnTo>
                          <a:pt x="76185" y="33781"/>
                        </a:lnTo>
                        <a:lnTo>
                          <a:pt x="76046" y="33781"/>
                        </a:lnTo>
                        <a:lnTo>
                          <a:pt x="76046" y="33763"/>
                        </a:lnTo>
                        <a:lnTo>
                          <a:pt x="75907" y="33763"/>
                        </a:lnTo>
                        <a:lnTo>
                          <a:pt x="75907" y="33744"/>
                        </a:lnTo>
                        <a:lnTo>
                          <a:pt x="75786" y="33744"/>
                        </a:lnTo>
                        <a:lnTo>
                          <a:pt x="75786" y="33735"/>
                        </a:lnTo>
                        <a:lnTo>
                          <a:pt x="75647" y="33735"/>
                        </a:lnTo>
                        <a:lnTo>
                          <a:pt x="75647" y="33716"/>
                        </a:lnTo>
                        <a:lnTo>
                          <a:pt x="75508" y="33716"/>
                        </a:lnTo>
                        <a:lnTo>
                          <a:pt x="75508" y="33698"/>
                        </a:lnTo>
                        <a:lnTo>
                          <a:pt x="75369" y="33698"/>
                        </a:lnTo>
                        <a:lnTo>
                          <a:pt x="75369" y="33689"/>
                        </a:lnTo>
                        <a:lnTo>
                          <a:pt x="75240" y="33689"/>
                        </a:lnTo>
                        <a:lnTo>
                          <a:pt x="75240" y="33670"/>
                        </a:lnTo>
                        <a:lnTo>
                          <a:pt x="75101" y="33670"/>
                        </a:lnTo>
                        <a:lnTo>
                          <a:pt x="75101" y="33651"/>
                        </a:lnTo>
                        <a:lnTo>
                          <a:pt x="74962" y="33651"/>
                        </a:lnTo>
                        <a:lnTo>
                          <a:pt x="74962" y="33642"/>
                        </a:lnTo>
                        <a:lnTo>
                          <a:pt x="74841" y="33642"/>
                        </a:lnTo>
                        <a:lnTo>
                          <a:pt x="74841" y="33624"/>
                        </a:lnTo>
                        <a:lnTo>
                          <a:pt x="74721" y="33624"/>
                        </a:lnTo>
                        <a:lnTo>
                          <a:pt x="74721" y="33605"/>
                        </a:lnTo>
                        <a:lnTo>
                          <a:pt x="74582" y="33605"/>
                        </a:lnTo>
                        <a:lnTo>
                          <a:pt x="74582" y="33596"/>
                        </a:lnTo>
                        <a:lnTo>
                          <a:pt x="74452" y="33596"/>
                        </a:lnTo>
                        <a:lnTo>
                          <a:pt x="74452" y="33577"/>
                        </a:lnTo>
                        <a:lnTo>
                          <a:pt x="74332" y="33577"/>
                        </a:lnTo>
                        <a:lnTo>
                          <a:pt x="74332" y="33559"/>
                        </a:lnTo>
                        <a:lnTo>
                          <a:pt x="74212" y="33559"/>
                        </a:lnTo>
                        <a:lnTo>
                          <a:pt x="74212" y="33550"/>
                        </a:lnTo>
                        <a:lnTo>
                          <a:pt x="74082" y="33550"/>
                        </a:lnTo>
                        <a:lnTo>
                          <a:pt x="74082" y="33531"/>
                        </a:lnTo>
                        <a:lnTo>
                          <a:pt x="73943" y="33531"/>
                        </a:lnTo>
                        <a:lnTo>
                          <a:pt x="73943" y="33513"/>
                        </a:lnTo>
                        <a:lnTo>
                          <a:pt x="73823" y="33513"/>
                        </a:lnTo>
                        <a:lnTo>
                          <a:pt x="73823" y="33503"/>
                        </a:lnTo>
                        <a:lnTo>
                          <a:pt x="73702" y="33503"/>
                        </a:lnTo>
                        <a:lnTo>
                          <a:pt x="73702" y="33485"/>
                        </a:lnTo>
                        <a:lnTo>
                          <a:pt x="73573" y="33485"/>
                        </a:lnTo>
                        <a:lnTo>
                          <a:pt x="73573" y="33466"/>
                        </a:lnTo>
                        <a:lnTo>
                          <a:pt x="73452" y="33466"/>
                        </a:lnTo>
                        <a:lnTo>
                          <a:pt x="73452" y="33457"/>
                        </a:lnTo>
                        <a:lnTo>
                          <a:pt x="73332" y="33457"/>
                        </a:lnTo>
                        <a:lnTo>
                          <a:pt x="73332" y="33438"/>
                        </a:lnTo>
                        <a:lnTo>
                          <a:pt x="73193" y="33438"/>
                        </a:lnTo>
                        <a:lnTo>
                          <a:pt x="73193" y="33420"/>
                        </a:lnTo>
                        <a:lnTo>
                          <a:pt x="73063" y="33420"/>
                        </a:lnTo>
                        <a:lnTo>
                          <a:pt x="73063" y="33411"/>
                        </a:lnTo>
                        <a:lnTo>
                          <a:pt x="72943" y="33411"/>
                        </a:lnTo>
                        <a:lnTo>
                          <a:pt x="72943" y="33392"/>
                        </a:lnTo>
                        <a:lnTo>
                          <a:pt x="72822" y="33392"/>
                        </a:lnTo>
                        <a:lnTo>
                          <a:pt x="72822" y="33374"/>
                        </a:lnTo>
                        <a:lnTo>
                          <a:pt x="72693" y="33374"/>
                        </a:lnTo>
                        <a:lnTo>
                          <a:pt x="72693" y="33364"/>
                        </a:lnTo>
                        <a:lnTo>
                          <a:pt x="72572" y="33364"/>
                        </a:lnTo>
                        <a:lnTo>
                          <a:pt x="72572" y="33346"/>
                        </a:lnTo>
                        <a:lnTo>
                          <a:pt x="72433" y="33346"/>
                        </a:lnTo>
                        <a:lnTo>
                          <a:pt x="72433" y="33327"/>
                        </a:lnTo>
                        <a:lnTo>
                          <a:pt x="72313" y="33327"/>
                        </a:lnTo>
                        <a:lnTo>
                          <a:pt x="72313" y="33318"/>
                        </a:lnTo>
                        <a:lnTo>
                          <a:pt x="72183" y="33318"/>
                        </a:lnTo>
                        <a:lnTo>
                          <a:pt x="72183" y="33300"/>
                        </a:lnTo>
                        <a:lnTo>
                          <a:pt x="72063" y="33300"/>
                        </a:lnTo>
                        <a:lnTo>
                          <a:pt x="72063" y="33281"/>
                        </a:lnTo>
                        <a:lnTo>
                          <a:pt x="71942" y="33281"/>
                        </a:lnTo>
                        <a:lnTo>
                          <a:pt x="71942" y="33272"/>
                        </a:lnTo>
                        <a:lnTo>
                          <a:pt x="71813" y="33272"/>
                        </a:lnTo>
                        <a:lnTo>
                          <a:pt x="71813" y="33253"/>
                        </a:lnTo>
                        <a:lnTo>
                          <a:pt x="71674" y="33253"/>
                        </a:lnTo>
                        <a:lnTo>
                          <a:pt x="71674" y="33235"/>
                        </a:lnTo>
                        <a:lnTo>
                          <a:pt x="71553" y="33235"/>
                        </a:lnTo>
                        <a:lnTo>
                          <a:pt x="71553" y="33225"/>
                        </a:lnTo>
                        <a:lnTo>
                          <a:pt x="71433" y="33225"/>
                        </a:lnTo>
                        <a:lnTo>
                          <a:pt x="71433" y="33207"/>
                        </a:lnTo>
                        <a:lnTo>
                          <a:pt x="71303" y="33207"/>
                        </a:lnTo>
                        <a:lnTo>
                          <a:pt x="71303" y="33188"/>
                        </a:lnTo>
                        <a:lnTo>
                          <a:pt x="71183" y="33188"/>
                        </a:lnTo>
                        <a:lnTo>
                          <a:pt x="71183" y="33179"/>
                        </a:lnTo>
                        <a:lnTo>
                          <a:pt x="71062" y="33179"/>
                        </a:lnTo>
                        <a:lnTo>
                          <a:pt x="71062" y="33161"/>
                        </a:lnTo>
                        <a:lnTo>
                          <a:pt x="70923" y="33161"/>
                        </a:lnTo>
                        <a:lnTo>
                          <a:pt x="70923" y="33142"/>
                        </a:lnTo>
                        <a:lnTo>
                          <a:pt x="70794" y="33142"/>
                        </a:lnTo>
                        <a:lnTo>
                          <a:pt x="70794" y="33133"/>
                        </a:lnTo>
                        <a:lnTo>
                          <a:pt x="70673" y="33133"/>
                        </a:lnTo>
                        <a:lnTo>
                          <a:pt x="70673" y="33114"/>
                        </a:lnTo>
                        <a:lnTo>
                          <a:pt x="70553" y="33114"/>
                        </a:lnTo>
                        <a:lnTo>
                          <a:pt x="70553" y="33096"/>
                        </a:lnTo>
                        <a:lnTo>
                          <a:pt x="70423" y="33096"/>
                        </a:lnTo>
                        <a:lnTo>
                          <a:pt x="70423" y="33086"/>
                        </a:lnTo>
                        <a:lnTo>
                          <a:pt x="70284" y="33086"/>
                        </a:lnTo>
                        <a:lnTo>
                          <a:pt x="70284" y="33068"/>
                        </a:lnTo>
                        <a:lnTo>
                          <a:pt x="70164" y="33068"/>
                        </a:lnTo>
                        <a:lnTo>
                          <a:pt x="70164" y="33049"/>
                        </a:lnTo>
                        <a:lnTo>
                          <a:pt x="70043" y="33049"/>
                        </a:lnTo>
                        <a:lnTo>
                          <a:pt x="70043" y="33040"/>
                        </a:lnTo>
                        <a:lnTo>
                          <a:pt x="69914" y="33040"/>
                        </a:lnTo>
                        <a:lnTo>
                          <a:pt x="69914" y="33022"/>
                        </a:lnTo>
                        <a:lnTo>
                          <a:pt x="69812" y="33022"/>
                        </a:lnTo>
                        <a:lnTo>
                          <a:pt x="69812" y="33003"/>
                        </a:lnTo>
                        <a:lnTo>
                          <a:pt x="69682" y="33003"/>
                        </a:lnTo>
                        <a:lnTo>
                          <a:pt x="69682" y="32994"/>
                        </a:lnTo>
                        <a:lnTo>
                          <a:pt x="69562" y="32994"/>
                        </a:lnTo>
                        <a:lnTo>
                          <a:pt x="69562" y="32975"/>
                        </a:lnTo>
                        <a:lnTo>
                          <a:pt x="69451" y="32975"/>
                        </a:lnTo>
                        <a:lnTo>
                          <a:pt x="69451" y="32957"/>
                        </a:lnTo>
                        <a:lnTo>
                          <a:pt x="69330" y="32957"/>
                        </a:lnTo>
                        <a:lnTo>
                          <a:pt x="69330" y="32948"/>
                        </a:lnTo>
                        <a:lnTo>
                          <a:pt x="69210" y="32948"/>
                        </a:lnTo>
                        <a:lnTo>
                          <a:pt x="69210" y="32929"/>
                        </a:lnTo>
                        <a:lnTo>
                          <a:pt x="69099" y="32929"/>
                        </a:lnTo>
                        <a:lnTo>
                          <a:pt x="69099" y="32910"/>
                        </a:lnTo>
                        <a:lnTo>
                          <a:pt x="68978" y="32910"/>
                        </a:lnTo>
                        <a:lnTo>
                          <a:pt x="68978" y="32901"/>
                        </a:lnTo>
                        <a:lnTo>
                          <a:pt x="68867" y="32901"/>
                        </a:lnTo>
                        <a:lnTo>
                          <a:pt x="68867" y="32883"/>
                        </a:lnTo>
                        <a:lnTo>
                          <a:pt x="68747" y="32883"/>
                        </a:lnTo>
                        <a:lnTo>
                          <a:pt x="68747" y="32864"/>
                        </a:lnTo>
                        <a:lnTo>
                          <a:pt x="68617" y="32864"/>
                        </a:lnTo>
                        <a:lnTo>
                          <a:pt x="68617" y="32855"/>
                        </a:lnTo>
                        <a:lnTo>
                          <a:pt x="68515" y="32855"/>
                        </a:lnTo>
                        <a:lnTo>
                          <a:pt x="68515" y="32836"/>
                        </a:lnTo>
                        <a:lnTo>
                          <a:pt x="68385" y="32836"/>
                        </a:lnTo>
                        <a:lnTo>
                          <a:pt x="68385" y="32818"/>
                        </a:lnTo>
                        <a:lnTo>
                          <a:pt x="68265" y="32818"/>
                        </a:lnTo>
                        <a:lnTo>
                          <a:pt x="68265" y="32809"/>
                        </a:lnTo>
                        <a:lnTo>
                          <a:pt x="68154" y="32809"/>
                        </a:lnTo>
                        <a:lnTo>
                          <a:pt x="68154" y="32790"/>
                        </a:lnTo>
                        <a:lnTo>
                          <a:pt x="68034" y="32790"/>
                        </a:lnTo>
                        <a:lnTo>
                          <a:pt x="68034" y="32772"/>
                        </a:lnTo>
                        <a:lnTo>
                          <a:pt x="67913" y="32772"/>
                        </a:lnTo>
                        <a:lnTo>
                          <a:pt x="67913" y="32762"/>
                        </a:lnTo>
                        <a:lnTo>
                          <a:pt x="67802" y="32762"/>
                        </a:lnTo>
                        <a:lnTo>
                          <a:pt x="67802" y="32744"/>
                        </a:lnTo>
                        <a:lnTo>
                          <a:pt x="67682" y="32744"/>
                        </a:lnTo>
                        <a:lnTo>
                          <a:pt x="67682" y="32725"/>
                        </a:lnTo>
                        <a:lnTo>
                          <a:pt x="67552" y="32725"/>
                        </a:lnTo>
                        <a:lnTo>
                          <a:pt x="67552" y="32716"/>
                        </a:lnTo>
                        <a:lnTo>
                          <a:pt x="67450" y="32716"/>
                        </a:lnTo>
                        <a:lnTo>
                          <a:pt x="67450" y="32697"/>
                        </a:lnTo>
                        <a:lnTo>
                          <a:pt x="67320" y="32697"/>
                        </a:lnTo>
                        <a:lnTo>
                          <a:pt x="67320" y="32679"/>
                        </a:lnTo>
                        <a:lnTo>
                          <a:pt x="67200" y="32679"/>
                        </a:lnTo>
                        <a:lnTo>
                          <a:pt x="67200" y="32670"/>
                        </a:lnTo>
                        <a:lnTo>
                          <a:pt x="67089" y="32670"/>
                        </a:lnTo>
                        <a:lnTo>
                          <a:pt x="67089" y="32651"/>
                        </a:lnTo>
                        <a:lnTo>
                          <a:pt x="66968" y="32651"/>
                        </a:lnTo>
                        <a:lnTo>
                          <a:pt x="66968" y="32633"/>
                        </a:lnTo>
                        <a:lnTo>
                          <a:pt x="66857" y="32633"/>
                        </a:lnTo>
                        <a:lnTo>
                          <a:pt x="66857" y="32623"/>
                        </a:lnTo>
                        <a:lnTo>
                          <a:pt x="66737" y="32623"/>
                        </a:lnTo>
                        <a:lnTo>
                          <a:pt x="66737" y="32605"/>
                        </a:lnTo>
                        <a:lnTo>
                          <a:pt x="66616" y="32605"/>
                        </a:lnTo>
                        <a:lnTo>
                          <a:pt x="66616" y="32586"/>
                        </a:lnTo>
                        <a:lnTo>
                          <a:pt x="66505" y="32586"/>
                        </a:lnTo>
                        <a:lnTo>
                          <a:pt x="66505" y="32577"/>
                        </a:lnTo>
                        <a:lnTo>
                          <a:pt x="66385" y="32577"/>
                        </a:lnTo>
                        <a:lnTo>
                          <a:pt x="66385" y="32559"/>
                        </a:lnTo>
                        <a:lnTo>
                          <a:pt x="66255" y="32559"/>
                        </a:lnTo>
                        <a:lnTo>
                          <a:pt x="66255" y="32540"/>
                        </a:lnTo>
                        <a:lnTo>
                          <a:pt x="66153" y="32540"/>
                        </a:lnTo>
                        <a:lnTo>
                          <a:pt x="66153" y="32531"/>
                        </a:lnTo>
                        <a:lnTo>
                          <a:pt x="66024" y="32531"/>
                        </a:lnTo>
                        <a:lnTo>
                          <a:pt x="66024" y="32512"/>
                        </a:lnTo>
                        <a:lnTo>
                          <a:pt x="65903" y="32512"/>
                        </a:lnTo>
                        <a:lnTo>
                          <a:pt x="65903" y="32494"/>
                        </a:lnTo>
                        <a:lnTo>
                          <a:pt x="65792" y="32494"/>
                        </a:lnTo>
                        <a:lnTo>
                          <a:pt x="65792" y="32484"/>
                        </a:lnTo>
                        <a:lnTo>
                          <a:pt x="65672" y="32484"/>
                        </a:lnTo>
                        <a:lnTo>
                          <a:pt x="65672" y="32466"/>
                        </a:lnTo>
                        <a:lnTo>
                          <a:pt x="65551" y="32466"/>
                        </a:lnTo>
                        <a:lnTo>
                          <a:pt x="65551" y="32447"/>
                        </a:lnTo>
                        <a:lnTo>
                          <a:pt x="65440" y="32447"/>
                        </a:lnTo>
                        <a:lnTo>
                          <a:pt x="65440" y="32438"/>
                        </a:lnTo>
                        <a:lnTo>
                          <a:pt x="65320" y="32438"/>
                        </a:lnTo>
                        <a:lnTo>
                          <a:pt x="65320" y="32420"/>
                        </a:lnTo>
                        <a:lnTo>
                          <a:pt x="65190" y="32420"/>
                        </a:lnTo>
                        <a:lnTo>
                          <a:pt x="65190" y="32401"/>
                        </a:lnTo>
                        <a:lnTo>
                          <a:pt x="65088" y="32401"/>
                        </a:lnTo>
                        <a:lnTo>
                          <a:pt x="65088" y="32392"/>
                        </a:lnTo>
                        <a:lnTo>
                          <a:pt x="64977" y="32392"/>
                        </a:lnTo>
                        <a:lnTo>
                          <a:pt x="64977" y="32373"/>
                        </a:lnTo>
                        <a:lnTo>
                          <a:pt x="64866" y="32373"/>
                        </a:lnTo>
                        <a:lnTo>
                          <a:pt x="64866" y="32355"/>
                        </a:lnTo>
                        <a:lnTo>
                          <a:pt x="64745" y="32355"/>
                        </a:lnTo>
                        <a:lnTo>
                          <a:pt x="64745" y="32345"/>
                        </a:lnTo>
                        <a:lnTo>
                          <a:pt x="64634" y="32345"/>
                        </a:lnTo>
                        <a:lnTo>
                          <a:pt x="64634" y="32327"/>
                        </a:lnTo>
                        <a:lnTo>
                          <a:pt x="64532" y="32327"/>
                        </a:lnTo>
                        <a:lnTo>
                          <a:pt x="64532" y="32308"/>
                        </a:lnTo>
                        <a:lnTo>
                          <a:pt x="64421" y="32308"/>
                        </a:lnTo>
                        <a:lnTo>
                          <a:pt x="64421" y="32299"/>
                        </a:lnTo>
                        <a:lnTo>
                          <a:pt x="64310" y="32299"/>
                        </a:lnTo>
                        <a:lnTo>
                          <a:pt x="64310" y="32281"/>
                        </a:lnTo>
                        <a:lnTo>
                          <a:pt x="64190" y="32281"/>
                        </a:lnTo>
                        <a:lnTo>
                          <a:pt x="64190" y="32262"/>
                        </a:lnTo>
                        <a:lnTo>
                          <a:pt x="64078" y="32262"/>
                        </a:lnTo>
                        <a:lnTo>
                          <a:pt x="64078" y="32253"/>
                        </a:lnTo>
                        <a:lnTo>
                          <a:pt x="63977" y="32253"/>
                        </a:lnTo>
                        <a:lnTo>
                          <a:pt x="63977" y="32234"/>
                        </a:lnTo>
                        <a:lnTo>
                          <a:pt x="63865" y="32234"/>
                        </a:lnTo>
                        <a:lnTo>
                          <a:pt x="63865" y="32216"/>
                        </a:lnTo>
                        <a:lnTo>
                          <a:pt x="63754" y="32216"/>
                        </a:lnTo>
                        <a:lnTo>
                          <a:pt x="63754" y="32207"/>
                        </a:lnTo>
                        <a:lnTo>
                          <a:pt x="63652" y="32207"/>
                        </a:lnTo>
                        <a:lnTo>
                          <a:pt x="63652" y="32188"/>
                        </a:lnTo>
                        <a:lnTo>
                          <a:pt x="63523" y="32188"/>
                        </a:lnTo>
                        <a:lnTo>
                          <a:pt x="63523" y="32169"/>
                        </a:lnTo>
                        <a:lnTo>
                          <a:pt x="63421" y="32169"/>
                        </a:lnTo>
                        <a:lnTo>
                          <a:pt x="63421" y="32160"/>
                        </a:lnTo>
                        <a:lnTo>
                          <a:pt x="63310" y="32160"/>
                        </a:lnTo>
                        <a:lnTo>
                          <a:pt x="63310" y="32142"/>
                        </a:lnTo>
                        <a:lnTo>
                          <a:pt x="63198" y="32142"/>
                        </a:lnTo>
                        <a:lnTo>
                          <a:pt x="63198" y="32123"/>
                        </a:lnTo>
                        <a:lnTo>
                          <a:pt x="63097" y="32123"/>
                        </a:lnTo>
                        <a:lnTo>
                          <a:pt x="63097" y="32114"/>
                        </a:lnTo>
                        <a:lnTo>
                          <a:pt x="62967" y="32114"/>
                        </a:lnTo>
                        <a:lnTo>
                          <a:pt x="62967" y="32095"/>
                        </a:lnTo>
                        <a:lnTo>
                          <a:pt x="62865" y="32095"/>
                        </a:lnTo>
                        <a:lnTo>
                          <a:pt x="62865" y="32077"/>
                        </a:lnTo>
                        <a:lnTo>
                          <a:pt x="62754" y="32077"/>
                        </a:lnTo>
                        <a:lnTo>
                          <a:pt x="62754" y="32068"/>
                        </a:lnTo>
                        <a:lnTo>
                          <a:pt x="62643" y="32068"/>
                        </a:lnTo>
                        <a:lnTo>
                          <a:pt x="62643" y="32049"/>
                        </a:lnTo>
                        <a:lnTo>
                          <a:pt x="62541" y="32049"/>
                        </a:lnTo>
                        <a:lnTo>
                          <a:pt x="62541" y="32031"/>
                        </a:lnTo>
                        <a:lnTo>
                          <a:pt x="62430" y="32031"/>
                        </a:lnTo>
                        <a:lnTo>
                          <a:pt x="62430" y="32021"/>
                        </a:lnTo>
                        <a:lnTo>
                          <a:pt x="62309" y="32021"/>
                        </a:lnTo>
                        <a:lnTo>
                          <a:pt x="62309" y="32003"/>
                        </a:lnTo>
                        <a:lnTo>
                          <a:pt x="62198" y="32003"/>
                        </a:lnTo>
                        <a:lnTo>
                          <a:pt x="62198" y="31984"/>
                        </a:lnTo>
                        <a:lnTo>
                          <a:pt x="62087" y="31984"/>
                        </a:lnTo>
                        <a:lnTo>
                          <a:pt x="62087" y="31975"/>
                        </a:lnTo>
                        <a:lnTo>
                          <a:pt x="61985" y="31975"/>
                        </a:lnTo>
                        <a:lnTo>
                          <a:pt x="61985" y="31956"/>
                        </a:lnTo>
                        <a:lnTo>
                          <a:pt x="61874" y="31956"/>
                        </a:lnTo>
                        <a:lnTo>
                          <a:pt x="61874" y="31938"/>
                        </a:lnTo>
                        <a:lnTo>
                          <a:pt x="61753" y="31938"/>
                        </a:lnTo>
                        <a:lnTo>
                          <a:pt x="61753" y="31929"/>
                        </a:lnTo>
                        <a:lnTo>
                          <a:pt x="61642" y="31929"/>
                        </a:lnTo>
                        <a:lnTo>
                          <a:pt x="61642" y="31910"/>
                        </a:lnTo>
                        <a:lnTo>
                          <a:pt x="61531" y="31910"/>
                        </a:lnTo>
                        <a:lnTo>
                          <a:pt x="61531" y="31892"/>
                        </a:lnTo>
                        <a:lnTo>
                          <a:pt x="61429" y="31892"/>
                        </a:lnTo>
                        <a:lnTo>
                          <a:pt x="61429" y="31882"/>
                        </a:lnTo>
                        <a:lnTo>
                          <a:pt x="61318" y="31882"/>
                        </a:lnTo>
                        <a:lnTo>
                          <a:pt x="61318" y="31864"/>
                        </a:lnTo>
                        <a:lnTo>
                          <a:pt x="61207" y="31864"/>
                        </a:lnTo>
                        <a:lnTo>
                          <a:pt x="61207" y="31845"/>
                        </a:lnTo>
                        <a:lnTo>
                          <a:pt x="61087" y="31845"/>
                        </a:lnTo>
                        <a:lnTo>
                          <a:pt x="61087" y="31836"/>
                        </a:lnTo>
                        <a:lnTo>
                          <a:pt x="60975" y="31836"/>
                        </a:lnTo>
                        <a:lnTo>
                          <a:pt x="60975" y="31818"/>
                        </a:lnTo>
                        <a:lnTo>
                          <a:pt x="60874" y="31818"/>
                        </a:lnTo>
                        <a:lnTo>
                          <a:pt x="60874" y="31799"/>
                        </a:lnTo>
                        <a:lnTo>
                          <a:pt x="60762" y="31799"/>
                        </a:lnTo>
                        <a:lnTo>
                          <a:pt x="60762" y="31790"/>
                        </a:lnTo>
                        <a:lnTo>
                          <a:pt x="60651" y="31790"/>
                        </a:lnTo>
                        <a:lnTo>
                          <a:pt x="60651" y="31771"/>
                        </a:lnTo>
                        <a:lnTo>
                          <a:pt x="60531" y="31771"/>
                        </a:lnTo>
                        <a:lnTo>
                          <a:pt x="60531" y="31753"/>
                        </a:lnTo>
                        <a:lnTo>
                          <a:pt x="60420" y="31753"/>
                        </a:lnTo>
                        <a:lnTo>
                          <a:pt x="60420" y="31743"/>
                        </a:lnTo>
                        <a:lnTo>
                          <a:pt x="60318" y="31743"/>
                        </a:lnTo>
                        <a:lnTo>
                          <a:pt x="60318" y="31725"/>
                        </a:lnTo>
                        <a:lnTo>
                          <a:pt x="60207" y="31725"/>
                        </a:lnTo>
                        <a:lnTo>
                          <a:pt x="60207" y="31706"/>
                        </a:lnTo>
                        <a:lnTo>
                          <a:pt x="60095" y="31706"/>
                        </a:lnTo>
                        <a:lnTo>
                          <a:pt x="60095" y="31697"/>
                        </a:lnTo>
                        <a:lnTo>
                          <a:pt x="59994" y="31697"/>
                        </a:lnTo>
                        <a:lnTo>
                          <a:pt x="59994" y="31679"/>
                        </a:lnTo>
                        <a:lnTo>
                          <a:pt x="59882" y="31679"/>
                        </a:lnTo>
                        <a:lnTo>
                          <a:pt x="59882" y="31660"/>
                        </a:lnTo>
                        <a:lnTo>
                          <a:pt x="59790" y="31660"/>
                        </a:lnTo>
                        <a:lnTo>
                          <a:pt x="59790" y="31651"/>
                        </a:lnTo>
                        <a:lnTo>
                          <a:pt x="59679" y="31651"/>
                        </a:lnTo>
                        <a:lnTo>
                          <a:pt x="59679" y="31632"/>
                        </a:lnTo>
                        <a:lnTo>
                          <a:pt x="59577" y="31632"/>
                        </a:lnTo>
                        <a:lnTo>
                          <a:pt x="59577" y="31614"/>
                        </a:lnTo>
                        <a:lnTo>
                          <a:pt x="59466" y="31614"/>
                        </a:lnTo>
                        <a:lnTo>
                          <a:pt x="59466" y="31604"/>
                        </a:lnTo>
                        <a:lnTo>
                          <a:pt x="59373" y="31604"/>
                        </a:lnTo>
                        <a:lnTo>
                          <a:pt x="59373" y="31586"/>
                        </a:lnTo>
                        <a:lnTo>
                          <a:pt x="59262" y="31586"/>
                        </a:lnTo>
                        <a:lnTo>
                          <a:pt x="59262" y="31567"/>
                        </a:lnTo>
                        <a:lnTo>
                          <a:pt x="59160" y="31567"/>
                        </a:lnTo>
                        <a:lnTo>
                          <a:pt x="59160" y="31558"/>
                        </a:lnTo>
                        <a:lnTo>
                          <a:pt x="59049" y="31558"/>
                        </a:lnTo>
                        <a:lnTo>
                          <a:pt x="59049" y="31540"/>
                        </a:lnTo>
                        <a:lnTo>
                          <a:pt x="58956" y="31540"/>
                        </a:lnTo>
                        <a:lnTo>
                          <a:pt x="58956" y="31521"/>
                        </a:lnTo>
                        <a:lnTo>
                          <a:pt x="58845" y="31521"/>
                        </a:lnTo>
                        <a:lnTo>
                          <a:pt x="58845" y="31512"/>
                        </a:lnTo>
                        <a:lnTo>
                          <a:pt x="58743" y="31512"/>
                        </a:lnTo>
                        <a:lnTo>
                          <a:pt x="58743" y="31493"/>
                        </a:lnTo>
                        <a:lnTo>
                          <a:pt x="58632" y="31493"/>
                        </a:lnTo>
                        <a:lnTo>
                          <a:pt x="58632" y="31475"/>
                        </a:lnTo>
                        <a:lnTo>
                          <a:pt x="58521" y="31475"/>
                        </a:lnTo>
                        <a:lnTo>
                          <a:pt x="58521" y="31466"/>
                        </a:lnTo>
                        <a:lnTo>
                          <a:pt x="58428" y="31466"/>
                        </a:lnTo>
                        <a:lnTo>
                          <a:pt x="58428" y="31447"/>
                        </a:lnTo>
                        <a:lnTo>
                          <a:pt x="58326" y="31447"/>
                        </a:lnTo>
                        <a:lnTo>
                          <a:pt x="58326" y="31428"/>
                        </a:lnTo>
                        <a:lnTo>
                          <a:pt x="58215" y="31428"/>
                        </a:lnTo>
                        <a:lnTo>
                          <a:pt x="58215" y="31419"/>
                        </a:lnTo>
                        <a:lnTo>
                          <a:pt x="58104" y="31419"/>
                        </a:lnTo>
                        <a:lnTo>
                          <a:pt x="58104" y="31401"/>
                        </a:lnTo>
                        <a:lnTo>
                          <a:pt x="58011" y="31401"/>
                        </a:lnTo>
                        <a:lnTo>
                          <a:pt x="58011" y="31382"/>
                        </a:lnTo>
                        <a:lnTo>
                          <a:pt x="57910" y="31382"/>
                        </a:lnTo>
                        <a:lnTo>
                          <a:pt x="57910" y="31373"/>
                        </a:lnTo>
                        <a:lnTo>
                          <a:pt x="57798" y="31373"/>
                        </a:lnTo>
                        <a:lnTo>
                          <a:pt x="57798" y="31354"/>
                        </a:lnTo>
                        <a:lnTo>
                          <a:pt x="57687" y="31354"/>
                        </a:lnTo>
                        <a:lnTo>
                          <a:pt x="57687" y="31336"/>
                        </a:lnTo>
                        <a:lnTo>
                          <a:pt x="57595" y="31336"/>
                        </a:lnTo>
                        <a:lnTo>
                          <a:pt x="57595" y="31327"/>
                        </a:lnTo>
                        <a:lnTo>
                          <a:pt x="57493" y="31327"/>
                        </a:lnTo>
                        <a:lnTo>
                          <a:pt x="57493" y="31308"/>
                        </a:lnTo>
                        <a:lnTo>
                          <a:pt x="57382" y="31308"/>
                        </a:lnTo>
                        <a:lnTo>
                          <a:pt x="57382" y="31290"/>
                        </a:lnTo>
                        <a:lnTo>
                          <a:pt x="57270" y="31290"/>
                        </a:lnTo>
                        <a:lnTo>
                          <a:pt x="57270" y="31280"/>
                        </a:lnTo>
                        <a:lnTo>
                          <a:pt x="57169" y="31280"/>
                        </a:lnTo>
                        <a:lnTo>
                          <a:pt x="57169" y="31262"/>
                        </a:lnTo>
                        <a:lnTo>
                          <a:pt x="57076" y="31262"/>
                        </a:lnTo>
                        <a:lnTo>
                          <a:pt x="57076" y="31243"/>
                        </a:lnTo>
                        <a:lnTo>
                          <a:pt x="56965" y="31243"/>
                        </a:lnTo>
                        <a:lnTo>
                          <a:pt x="56965" y="31234"/>
                        </a:lnTo>
                        <a:lnTo>
                          <a:pt x="56854" y="31234"/>
                        </a:lnTo>
                        <a:lnTo>
                          <a:pt x="56854" y="31215"/>
                        </a:lnTo>
                        <a:lnTo>
                          <a:pt x="56752" y="31215"/>
                        </a:lnTo>
                        <a:lnTo>
                          <a:pt x="56752" y="31197"/>
                        </a:lnTo>
                        <a:lnTo>
                          <a:pt x="56659" y="31197"/>
                        </a:lnTo>
                        <a:lnTo>
                          <a:pt x="56659" y="31188"/>
                        </a:lnTo>
                        <a:lnTo>
                          <a:pt x="56548" y="31188"/>
                        </a:lnTo>
                        <a:lnTo>
                          <a:pt x="56548" y="31169"/>
                        </a:lnTo>
                        <a:lnTo>
                          <a:pt x="56437" y="31169"/>
                        </a:lnTo>
                        <a:lnTo>
                          <a:pt x="56437" y="31151"/>
                        </a:lnTo>
                        <a:lnTo>
                          <a:pt x="56335" y="31151"/>
                        </a:lnTo>
                        <a:lnTo>
                          <a:pt x="56335" y="31141"/>
                        </a:lnTo>
                        <a:lnTo>
                          <a:pt x="56242" y="31141"/>
                        </a:lnTo>
                        <a:lnTo>
                          <a:pt x="56242" y="31123"/>
                        </a:lnTo>
                        <a:lnTo>
                          <a:pt x="56131" y="31123"/>
                        </a:lnTo>
                        <a:lnTo>
                          <a:pt x="56131" y="31104"/>
                        </a:lnTo>
                        <a:lnTo>
                          <a:pt x="56020" y="31104"/>
                        </a:lnTo>
                        <a:lnTo>
                          <a:pt x="56020" y="31095"/>
                        </a:lnTo>
                        <a:lnTo>
                          <a:pt x="55918" y="31095"/>
                        </a:lnTo>
                        <a:lnTo>
                          <a:pt x="55918" y="31077"/>
                        </a:lnTo>
                        <a:lnTo>
                          <a:pt x="55807" y="31077"/>
                        </a:lnTo>
                        <a:lnTo>
                          <a:pt x="55807" y="31058"/>
                        </a:lnTo>
                        <a:lnTo>
                          <a:pt x="55714" y="31058"/>
                        </a:lnTo>
                        <a:lnTo>
                          <a:pt x="55714" y="31049"/>
                        </a:lnTo>
                        <a:lnTo>
                          <a:pt x="55603" y="31049"/>
                        </a:lnTo>
                        <a:lnTo>
                          <a:pt x="55603" y="31030"/>
                        </a:lnTo>
                        <a:lnTo>
                          <a:pt x="55501" y="31030"/>
                        </a:lnTo>
                        <a:lnTo>
                          <a:pt x="55501" y="31012"/>
                        </a:lnTo>
                        <a:lnTo>
                          <a:pt x="55390" y="31012"/>
                        </a:lnTo>
                        <a:lnTo>
                          <a:pt x="55390" y="31002"/>
                        </a:lnTo>
                        <a:lnTo>
                          <a:pt x="55297" y="31002"/>
                        </a:lnTo>
                        <a:lnTo>
                          <a:pt x="55297" y="30984"/>
                        </a:lnTo>
                        <a:lnTo>
                          <a:pt x="55186" y="30984"/>
                        </a:lnTo>
                        <a:lnTo>
                          <a:pt x="55186" y="30965"/>
                        </a:lnTo>
                        <a:lnTo>
                          <a:pt x="55094" y="30965"/>
                        </a:lnTo>
                        <a:lnTo>
                          <a:pt x="55094" y="30956"/>
                        </a:lnTo>
                        <a:lnTo>
                          <a:pt x="54992" y="30956"/>
                        </a:lnTo>
                        <a:lnTo>
                          <a:pt x="54992" y="30938"/>
                        </a:lnTo>
                        <a:lnTo>
                          <a:pt x="54899" y="30938"/>
                        </a:lnTo>
                        <a:lnTo>
                          <a:pt x="54899" y="30919"/>
                        </a:lnTo>
                        <a:lnTo>
                          <a:pt x="54807" y="30919"/>
                        </a:lnTo>
                        <a:lnTo>
                          <a:pt x="54807" y="30910"/>
                        </a:lnTo>
                        <a:lnTo>
                          <a:pt x="54695" y="30910"/>
                        </a:lnTo>
                        <a:lnTo>
                          <a:pt x="54695" y="30891"/>
                        </a:lnTo>
                        <a:lnTo>
                          <a:pt x="54603" y="30891"/>
                        </a:lnTo>
                        <a:lnTo>
                          <a:pt x="54603" y="30873"/>
                        </a:lnTo>
                        <a:lnTo>
                          <a:pt x="54492" y="30873"/>
                        </a:lnTo>
                        <a:lnTo>
                          <a:pt x="54492" y="30863"/>
                        </a:lnTo>
                        <a:lnTo>
                          <a:pt x="54399" y="30863"/>
                        </a:lnTo>
                        <a:lnTo>
                          <a:pt x="54399" y="30845"/>
                        </a:lnTo>
                        <a:lnTo>
                          <a:pt x="54297" y="30845"/>
                        </a:lnTo>
                        <a:lnTo>
                          <a:pt x="54297" y="30826"/>
                        </a:lnTo>
                        <a:lnTo>
                          <a:pt x="54205" y="30826"/>
                        </a:lnTo>
                        <a:lnTo>
                          <a:pt x="54205" y="30817"/>
                        </a:lnTo>
                        <a:lnTo>
                          <a:pt x="54112" y="30817"/>
                        </a:lnTo>
                        <a:lnTo>
                          <a:pt x="54112" y="30799"/>
                        </a:lnTo>
                        <a:lnTo>
                          <a:pt x="54001" y="30799"/>
                        </a:lnTo>
                        <a:lnTo>
                          <a:pt x="54001" y="30780"/>
                        </a:lnTo>
                        <a:lnTo>
                          <a:pt x="53908" y="30780"/>
                        </a:lnTo>
                        <a:lnTo>
                          <a:pt x="53908" y="30771"/>
                        </a:lnTo>
                        <a:lnTo>
                          <a:pt x="53797" y="30771"/>
                        </a:lnTo>
                        <a:lnTo>
                          <a:pt x="53797" y="30752"/>
                        </a:lnTo>
                        <a:lnTo>
                          <a:pt x="53704" y="30752"/>
                        </a:lnTo>
                        <a:lnTo>
                          <a:pt x="53704" y="30734"/>
                        </a:lnTo>
                        <a:lnTo>
                          <a:pt x="53612" y="30734"/>
                        </a:lnTo>
                        <a:lnTo>
                          <a:pt x="53612" y="30725"/>
                        </a:lnTo>
                        <a:lnTo>
                          <a:pt x="53510" y="30725"/>
                        </a:lnTo>
                        <a:lnTo>
                          <a:pt x="53510" y="30706"/>
                        </a:lnTo>
                        <a:lnTo>
                          <a:pt x="53417" y="30706"/>
                        </a:lnTo>
                        <a:lnTo>
                          <a:pt x="53417" y="30687"/>
                        </a:lnTo>
                        <a:lnTo>
                          <a:pt x="53306" y="30687"/>
                        </a:lnTo>
                        <a:lnTo>
                          <a:pt x="53306" y="30678"/>
                        </a:lnTo>
                        <a:lnTo>
                          <a:pt x="53213" y="30678"/>
                        </a:lnTo>
                        <a:lnTo>
                          <a:pt x="53213" y="30660"/>
                        </a:lnTo>
                        <a:lnTo>
                          <a:pt x="53121" y="30660"/>
                        </a:lnTo>
                        <a:lnTo>
                          <a:pt x="53121" y="30641"/>
                        </a:lnTo>
                        <a:lnTo>
                          <a:pt x="53010" y="30641"/>
                        </a:lnTo>
                        <a:lnTo>
                          <a:pt x="53010" y="30632"/>
                        </a:lnTo>
                        <a:lnTo>
                          <a:pt x="52917" y="30632"/>
                        </a:lnTo>
                        <a:lnTo>
                          <a:pt x="52917" y="30613"/>
                        </a:lnTo>
                        <a:lnTo>
                          <a:pt x="52815" y="30613"/>
                        </a:lnTo>
                        <a:lnTo>
                          <a:pt x="52815" y="30595"/>
                        </a:lnTo>
                        <a:lnTo>
                          <a:pt x="52722" y="30595"/>
                        </a:lnTo>
                        <a:lnTo>
                          <a:pt x="52722" y="30586"/>
                        </a:lnTo>
                        <a:lnTo>
                          <a:pt x="52630" y="30586"/>
                        </a:lnTo>
                        <a:lnTo>
                          <a:pt x="52630" y="30567"/>
                        </a:lnTo>
                        <a:lnTo>
                          <a:pt x="52519" y="30567"/>
                        </a:lnTo>
                        <a:lnTo>
                          <a:pt x="52519" y="30549"/>
                        </a:lnTo>
                        <a:lnTo>
                          <a:pt x="52426" y="30549"/>
                        </a:lnTo>
                        <a:lnTo>
                          <a:pt x="52426" y="30539"/>
                        </a:lnTo>
                        <a:lnTo>
                          <a:pt x="52315" y="30539"/>
                        </a:lnTo>
                        <a:lnTo>
                          <a:pt x="52315" y="30521"/>
                        </a:lnTo>
                        <a:lnTo>
                          <a:pt x="52222" y="30521"/>
                        </a:lnTo>
                        <a:lnTo>
                          <a:pt x="52222" y="30502"/>
                        </a:lnTo>
                        <a:lnTo>
                          <a:pt x="52130" y="30502"/>
                        </a:lnTo>
                        <a:lnTo>
                          <a:pt x="52130" y="30493"/>
                        </a:lnTo>
                        <a:lnTo>
                          <a:pt x="52028" y="30493"/>
                        </a:lnTo>
                        <a:lnTo>
                          <a:pt x="52028" y="30474"/>
                        </a:lnTo>
                        <a:lnTo>
                          <a:pt x="51935" y="30474"/>
                        </a:lnTo>
                        <a:lnTo>
                          <a:pt x="51935" y="30456"/>
                        </a:lnTo>
                        <a:lnTo>
                          <a:pt x="51824" y="30456"/>
                        </a:lnTo>
                        <a:lnTo>
                          <a:pt x="51824" y="30447"/>
                        </a:lnTo>
                        <a:lnTo>
                          <a:pt x="51731" y="30447"/>
                        </a:lnTo>
                        <a:lnTo>
                          <a:pt x="51731" y="30428"/>
                        </a:lnTo>
                        <a:lnTo>
                          <a:pt x="51639" y="30428"/>
                        </a:lnTo>
                        <a:lnTo>
                          <a:pt x="51639" y="30410"/>
                        </a:lnTo>
                        <a:lnTo>
                          <a:pt x="51528" y="30410"/>
                        </a:lnTo>
                        <a:lnTo>
                          <a:pt x="51528" y="30400"/>
                        </a:lnTo>
                        <a:lnTo>
                          <a:pt x="51435" y="30400"/>
                        </a:lnTo>
                        <a:lnTo>
                          <a:pt x="51435" y="30382"/>
                        </a:lnTo>
                        <a:lnTo>
                          <a:pt x="51333" y="30382"/>
                        </a:lnTo>
                        <a:lnTo>
                          <a:pt x="51333" y="30363"/>
                        </a:lnTo>
                        <a:lnTo>
                          <a:pt x="51240" y="30363"/>
                        </a:lnTo>
                        <a:lnTo>
                          <a:pt x="51240" y="30354"/>
                        </a:lnTo>
                        <a:lnTo>
                          <a:pt x="51148" y="30354"/>
                        </a:lnTo>
                        <a:lnTo>
                          <a:pt x="51148" y="30336"/>
                        </a:lnTo>
                        <a:lnTo>
                          <a:pt x="51037" y="30336"/>
                        </a:lnTo>
                        <a:lnTo>
                          <a:pt x="51037" y="30317"/>
                        </a:lnTo>
                        <a:lnTo>
                          <a:pt x="50944" y="30317"/>
                        </a:lnTo>
                        <a:lnTo>
                          <a:pt x="50944" y="30308"/>
                        </a:lnTo>
                        <a:lnTo>
                          <a:pt x="50833" y="30308"/>
                        </a:lnTo>
                        <a:lnTo>
                          <a:pt x="50833" y="30289"/>
                        </a:lnTo>
                        <a:lnTo>
                          <a:pt x="50740" y="30289"/>
                        </a:lnTo>
                        <a:lnTo>
                          <a:pt x="50740" y="30271"/>
                        </a:lnTo>
                        <a:lnTo>
                          <a:pt x="50648" y="30271"/>
                        </a:lnTo>
                        <a:lnTo>
                          <a:pt x="50648" y="30261"/>
                        </a:lnTo>
                        <a:lnTo>
                          <a:pt x="50546" y="30261"/>
                        </a:lnTo>
                        <a:lnTo>
                          <a:pt x="50546" y="30243"/>
                        </a:lnTo>
                        <a:lnTo>
                          <a:pt x="50453" y="30243"/>
                        </a:lnTo>
                        <a:lnTo>
                          <a:pt x="50453" y="30224"/>
                        </a:lnTo>
                        <a:lnTo>
                          <a:pt x="50342" y="30224"/>
                        </a:lnTo>
                        <a:lnTo>
                          <a:pt x="50342" y="30215"/>
                        </a:lnTo>
                        <a:lnTo>
                          <a:pt x="50249" y="30215"/>
                        </a:lnTo>
                        <a:lnTo>
                          <a:pt x="50249" y="30197"/>
                        </a:lnTo>
                        <a:lnTo>
                          <a:pt x="50157" y="30197"/>
                        </a:lnTo>
                        <a:lnTo>
                          <a:pt x="50157" y="30178"/>
                        </a:lnTo>
                        <a:lnTo>
                          <a:pt x="50064" y="30178"/>
                        </a:lnTo>
                        <a:lnTo>
                          <a:pt x="50064" y="30169"/>
                        </a:lnTo>
                        <a:lnTo>
                          <a:pt x="49972" y="30169"/>
                        </a:lnTo>
                        <a:lnTo>
                          <a:pt x="49972" y="30150"/>
                        </a:lnTo>
                        <a:lnTo>
                          <a:pt x="49879" y="30150"/>
                        </a:lnTo>
                        <a:lnTo>
                          <a:pt x="49879" y="30132"/>
                        </a:lnTo>
                        <a:lnTo>
                          <a:pt x="49786" y="30132"/>
                        </a:lnTo>
                        <a:lnTo>
                          <a:pt x="49786" y="30122"/>
                        </a:lnTo>
                        <a:lnTo>
                          <a:pt x="49694" y="30122"/>
                        </a:lnTo>
                        <a:lnTo>
                          <a:pt x="49694" y="30104"/>
                        </a:lnTo>
                        <a:lnTo>
                          <a:pt x="49601" y="30104"/>
                        </a:lnTo>
                        <a:lnTo>
                          <a:pt x="49601" y="30085"/>
                        </a:lnTo>
                        <a:lnTo>
                          <a:pt x="49508" y="30085"/>
                        </a:lnTo>
                        <a:lnTo>
                          <a:pt x="49508" y="30076"/>
                        </a:lnTo>
                        <a:lnTo>
                          <a:pt x="49416" y="30076"/>
                        </a:lnTo>
                        <a:lnTo>
                          <a:pt x="49416" y="30058"/>
                        </a:lnTo>
                        <a:lnTo>
                          <a:pt x="49323" y="30058"/>
                        </a:lnTo>
                        <a:lnTo>
                          <a:pt x="49323" y="30039"/>
                        </a:lnTo>
                        <a:lnTo>
                          <a:pt x="49231" y="30039"/>
                        </a:lnTo>
                        <a:lnTo>
                          <a:pt x="49231" y="30030"/>
                        </a:lnTo>
                        <a:lnTo>
                          <a:pt x="49138" y="30030"/>
                        </a:lnTo>
                        <a:lnTo>
                          <a:pt x="49138" y="30011"/>
                        </a:lnTo>
                        <a:lnTo>
                          <a:pt x="49027" y="30011"/>
                        </a:lnTo>
                        <a:lnTo>
                          <a:pt x="49027" y="29993"/>
                        </a:lnTo>
                        <a:lnTo>
                          <a:pt x="48934" y="29993"/>
                        </a:lnTo>
                        <a:lnTo>
                          <a:pt x="48934" y="29984"/>
                        </a:lnTo>
                        <a:lnTo>
                          <a:pt x="48841" y="29984"/>
                        </a:lnTo>
                        <a:lnTo>
                          <a:pt x="48841" y="29965"/>
                        </a:lnTo>
                        <a:lnTo>
                          <a:pt x="48749" y="29965"/>
                        </a:lnTo>
                        <a:lnTo>
                          <a:pt x="48749" y="29946"/>
                        </a:lnTo>
                        <a:lnTo>
                          <a:pt x="48656" y="29946"/>
                        </a:lnTo>
                        <a:lnTo>
                          <a:pt x="48656" y="29937"/>
                        </a:lnTo>
                        <a:lnTo>
                          <a:pt x="48564" y="29937"/>
                        </a:lnTo>
                        <a:lnTo>
                          <a:pt x="48564" y="29919"/>
                        </a:lnTo>
                        <a:lnTo>
                          <a:pt x="48471" y="29919"/>
                        </a:lnTo>
                        <a:lnTo>
                          <a:pt x="48471" y="29900"/>
                        </a:lnTo>
                        <a:lnTo>
                          <a:pt x="48378" y="29900"/>
                        </a:lnTo>
                        <a:lnTo>
                          <a:pt x="48378" y="29891"/>
                        </a:lnTo>
                        <a:lnTo>
                          <a:pt x="48286" y="29891"/>
                        </a:lnTo>
                        <a:lnTo>
                          <a:pt x="48286" y="29872"/>
                        </a:lnTo>
                        <a:lnTo>
                          <a:pt x="48193" y="29872"/>
                        </a:lnTo>
                        <a:lnTo>
                          <a:pt x="48193" y="29854"/>
                        </a:lnTo>
                        <a:lnTo>
                          <a:pt x="48100" y="29854"/>
                        </a:lnTo>
                        <a:lnTo>
                          <a:pt x="48100" y="29845"/>
                        </a:lnTo>
                        <a:lnTo>
                          <a:pt x="48008" y="29845"/>
                        </a:lnTo>
                        <a:lnTo>
                          <a:pt x="48008" y="29826"/>
                        </a:lnTo>
                        <a:lnTo>
                          <a:pt x="47915" y="29826"/>
                        </a:lnTo>
                        <a:lnTo>
                          <a:pt x="47915" y="29808"/>
                        </a:lnTo>
                        <a:lnTo>
                          <a:pt x="47823" y="29808"/>
                        </a:lnTo>
                        <a:lnTo>
                          <a:pt x="47823" y="29798"/>
                        </a:lnTo>
                        <a:lnTo>
                          <a:pt x="47721" y="29798"/>
                        </a:lnTo>
                        <a:lnTo>
                          <a:pt x="47721" y="29780"/>
                        </a:lnTo>
                        <a:lnTo>
                          <a:pt x="47628" y="29780"/>
                        </a:lnTo>
                        <a:lnTo>
                          <a:pt x="47628" y="29761"/>
                        </a:lnTo>
                        <a:lnTo>
                          <a:pt x="47535" y="29761"/>
                        </a:lnTo>
                        <a:lnTo>
                          <a:pt x="47535" y="29752"/>
                        </a:lnTo>
                        <a:lnTo>
                          <a:pt x="47443" y="29752"/>
                        </a:lnTo>
                        <a:lnTo>
                          <a:pt x="47443" y="29733"/>
                        </a:lnTo>
                        <a:lnTo>
                          <a:pt x="47350" y="29733"/>
                        </a:lnTo>
                        <a:lnTo>
                          <a:pt x="47350" y="29715"/>
                        </a:lnTo>
                        <a:lnTo>
                          <a:pt x="47258" y="29715"/>
                        </a:lnTo>
                        <a:lnTo>
                          <a:pt x="47258" y="29706"/>
                        </a:lnTo>
                        <a:lnTo>
                          <a:pt x="47165" y="29706"/>
                        </a:lnTo>
                        <a:lnTo>
                          <a:pt x="47165" y="29687"/>
                        </a:lnTo>
                        <a:lnTo>
                          <a:pt x="47072" y="29687"/>
                        </a:lnTo>
                        <a:lnTo>
                          <a:pt x="47072" y="29669"/>
                        </a:lnTo>
                        <a:lnTo>
                          <a:pt x="46980" y="29669"/>
                        </a:lnTo>
                        <a:lnTo>
                          <a:pt x="46980" y="29659"/>
                        </a:lnTo>
                        <a:lnTo>
                          <a:pt x="46887" y="29659"/>
                        </a:lnTo>
                        <a:lnTo>
                          <a:pt x="46887" y="29641"/>
                        </a:lnTo>
                        <a:lnTo>
                          <a:pt x="46794" y="29641"/>
                        </a:lnTo>
                        <a:lnTo>
                          <a:pt x="46794" y="29622"/>
                        </a:lnTo>
                        <a:lnTo>
                          <a:pt x="46702" y="29622"/>
                        </a:lnTo>
                        <a:lnTo>
                          <a:pt x="46702" y="29613"/>
                        </a:lnTo>
                        <a:lnTo>
                          <a:pt x="46609" y="29613"/>
                        </a:lnTo>
                        <a:lnTo>
                          <a:pt x="46609" y="29595"/>
                        </a:lnTo>
                        <a:lnTo>
                          <a:pt x="46517" y="29595"/>
                        </a:lnTo>
                        <a:lnTo>
                          <a:pt x="46517" y="29576"/>
                        </a:lnTo>
                        <a:lnTo>
                          <a:pt x="46424" y="29576"/>
                        </a:lnTo>
                        <a:lnTo>
                          <a:pt x="46424" y="29567"/>
                        </a:lnTo>
                        <a:lnTo>
                          <a:pt x="46313" y="29567"/>
                        </a:lnTo>
                        <a:lnTo>
                          <a:pt x="46313" y="29548"/>
                        </a:lnTo>
                        <a:lnTo>
                          <a:pt x="46220" y="29548"/>
                        </a:lnTo>
                        <a:lnTo>
                          <a:pt x="46220" y="29530"/>
                        </a:lnTo>
                        <a:lnTo>
                          <a:pt x="46128" y="29530"/>
                        </a:lnTo>
                        <a:lnTo>
                          <a:pt x="46128" y="29520"/>
                        </a:lnTo>
                        <a:lnTo>
                          <a:pt x="46035" y="29520"/>
                        </a:lnTo>
                        <a:lnTo>
                          <a:pt x="46035" y="29502"/>
                        </a:lnTo>
                        <a:lnTo>
                          <a:pt x="45942" y="29502"/>
                        </a:lnTo>
                        <a:lnTo>
                          <a:pt x="45942" y="29483"/>
                        </a:lnTo>
                        <a:lnTo>
                          <a:pt x="45850" y="29483"/>
                        </a:lnTo>
                        <a:lnTo>
                          <a:pt x="45850" y="29474"/>
                        </a:lnTo>
                        <a:lnTo>
                          <a:pt x="45757" y="29474"/>
                        </a:lnTo>
                        <a:lnTo>
                          <a:pt x="45757" y="29456"/>
                        </a:lnTo>
                        <a:lnTo>
                          <a:pt x="45664" y="29456"/>
                        </a:lnTo>
                        <a:lnTo>
                          <a:pt x="45664" y="29437"/>
                        </a:lnTo>
                        <a:lnTo>
                          <a:pt x="45572" y="29437"/>
                        </a:lnTo>
                        <a:lnTo>
                          <a:pt x="45572" y="29428"/>
                        </a:lnTo>
                        <a:lnTo>
                          <a:pt x="45479" y="29428"/>
                        </a:lnTo>
                        <a:lnTo>
                          <a:pt x="45479" y="29409"/>
                        </a:lnTo>
                        <a:lnTo>
                          <a:pt x="45387" y="29409"/>
                        </a:lnTo>
                        <a:lnTo>
                          <a:pt x="45387" y="29391"/>
                        </a:lnTo>
                        <a:lnTo>
                          <a:pt x="45294" y="29391"/>
                        </a:lnTo>
                        <a:lnTo>
                          <a:pt x="45294" y="29381"/>
                        </a:lnTo>
                        <a:lnTo>
                          <a:pt x="45201" y="29381"/>
                        </a:lnTo>
                        <a:lnTo>
                          <a:pt x="45201" y="29363"/>
                        </a:lnTo>
                        <a:lnTo>
                          <a:pt x="45127" y="29363"/>
                        </a:lnTo>
                        <a:lnTo>
                          <a:pt x="45127" y="29344"/>
                        </a:lnTo>
                        <a:lnTo>
                          <a:pt x="45035" y="29344"/>
                        </a:lnTo>
                        <a:lnTo>
                          <a:pt x="45035" y="29335"/>
                        </a:lnTo>
                        <a:lnTo>
                          <a:pt x="44942" y="29335"/>
                        </a:lnTo>
                        <a:lnTo>
                          <a:pt x="44942" y="29317"/>
                        </a:lnTo>
                        <a:lnTo>
                          <a:pt x="44849" y="29317"/>
                        </a:lnTo>
                        <a:lnTo>
                          <a:pt x="44849" y="29298"/>
                        </a:lnTo>
                        <a:lnTo>
                          <a:pt x="44766" y="29298"/>
                        </a:lnTo>
                        <a:lnTo>
                          <a:pt x="44766" y="29289"/>
                        </a:lnTo>
                        <a:lnTo>
                          <a:pt x="44673" y="29289"/>
                        </a:lnTo>
                        <a:lnTo>
                          <a:pt x="44673" y="29270"/>
                        </a:lnTo>
                        <a:lnTo>
                          <a:pt x="44581" y="29270"/>
                        </a:lnTo>
                        <a:lnTo>
                          <a:pt x="44581" y="29252"/>
                        </a:lnTo>
                        <a:lnTo>
                          <a:pt x="44488" y="29252"/>
                        </a:lnTo>
                        <a:lnTo>
                          <a:pt x="44488" y="29243"/>
                        </a:lnTo>
                        <a:lnTo>
                          <a:pt x="44414" y="29243"/>
                        </a:lnTo>
                        <a:lnTo>
                          <a:pt x="44414" y="29224"/>
                        </a:lnTo>
                        <a:lnTo>
                          <a:pt x="44321" y="29224"/>
                        </a:lnTo>
                        <a:lnTo>
                          <a:pt x="44321" y="29205"/>
                        </a:lnTo>
                        <a:lnTo>
                          <a:pt x="44229" y="29205"/>
                        </a:lnTo>
                        <a:lnTo>
                          <a:pt x="44229" y="29196"/>
                        </a:lnTo>
                        <a:lnTo>
                          <a:pt x="44136" y="29196"/>
                        </a:lnTo>
                        <a:lnTo>
                          <a:pt x="44136" y="29178"/>
                        </a:lnTo>
                        <a:lnTo>
                          <a:pt x="44043" y="29178"/>
                        </a:lnTo>
                        <a:lnTo>
                          <a:pt x="44043" y="29159"/>
                        </a:lnTo>
                        <a:lnTo>
                          <a:pt x="43969" y="29159"/>
                        </a:lnTo>
                        <a:lnTo>
                          <a:pt x="43969" y="29150"/>
                        </a:lnTo>
                        <a:lnTo>
                          <a:pt x="43877" y="29150"/>
                        </a:lnTo>
                        <a:lnTo>
                          <a:pt x="43877" y="29131"/>
                        </a:lnTo>
                        <a:lnTo>
                          <a:pt x="43784" y="29131"/>
                        </a:lnTo>
                        <a:lnTo>
                          <a:pt x="43784" y="29113"/>
                        </a:lnTo>
                        <a:lnTo>
                          <a:pt x="43692" y="29113"/>
                        </a:lnTo>
                        <a:lnTo>
                          <a:pt x="43692" y="29104"/>
                        </a:lnTo>
                        <a:lnTo>
                          <a:pt x="43608" y="29104"/>
                        </a:lnTo>
                        <a:lnTo>
                          <a:pt x="43608" y="29085"/>
                        </a:lnTo>
                        <a:lnTo>
                          <a:pt x="43516" y="29085"/>
                        </a:lnTo>
                        <a:lnTo>
                          <a:pt x="43516" y="29067"/>
                        </a:lnTo>
                        <a:lnTo>
                          <a:pt x="43423" y="29067"/>
                        </a:lnTo>
                        <a:lnTo>
                          <a:pt x="43423" y="29057"/>
                        </a:lnTo>
                        <a:lnTo>
                          <a:pt x="43330" y="29057"/>
                        </a:lnTo>
                        <a:lnTo>
                          <a:pt x="43330" y="29039"/>
                        </a:lnTo>
                        <a:lnTo>
                          <a:pt x="43256" y="29039"/>
                        </a:lnTo>
                        <a:lnTo>
                          <a:pt x="43256" y="29020"/>
                        </a:lnTo>
                        <a:lnTo>
                          <a:pt x="43164" y="29020"/>
                        </a:lnTo>
                        <a:lnTo>
                          <a:pt x="43164" y="29011"/>
                        </a:lnTo>
                        <a:lnTo>
                          <a:pt x="43071" y="29011"/>
                        </a:lnTo>
                        <a:lnTo>
                          <a:pt x="43071" y="28992"/>
                        </a:lnTo>
                        <a:lnTo>
                          <a:pt x="42978" y="28992"/>
                        </a:lnTo>
                        <a:lnTo>
                          <a:pt x="42978" y="28974"/>
                        </a:lnTo>
                        <a:lnTo>
                          <a:pt x="42886" y="28974"/>
                        </a:lnTo>
                        <a:lnTo>
                          <a:pt x="42886" y="28965"/>
                        </a:lnTo>
                        <a:lnTo>
                          <a:pt x="42812" y="28965"/>
                        </a:lnTo>
                        <a:lnTo>
                          <a:pt x="42812" y="28946"/>
                        </a:lnTo>
                        <a:lnTo>
                          <a:pt x="42719" y="28946"/>
                        </a:lnTo>
                        <a:lnTo>
                          <a:pt x="42719" y="28928"/>
                        </a:lnTo>
                        <a:lnTo>
                          <a:pt x="42626" y="28928"/>
                        </a:lnTo>
                        <a:lnTo>
                          <a:pt x="42626" y="28918"/>
                        </a:lnTo>
                        <a:lnTo>
                          <a:pt x="42534" y="28918"/>
                        </a:lnTo>
                        <a:lnTo>
                          <a:pt x="42534" y="28900"/>
                        </a:lnTo>
                        <a:lnTo>
                          <a:pt x="42450" y="28900"/>
                        </a:lnTo>
                        <a:lnTo>
                          <a:pt x="42450" y="28881"/>
                        </a:lnTo>
                        <a:lnTo>
                          <a:pt x="42358" y="28881"/>
                        </a:lnTo>
                        <a:lnTo>
                          <a:pt x="42358" y="28872"/>
                        </a:lnTo>
                        <a:lnTo>
                          <a:pt x="42265" y="28872"/>
                        </a:lnTo>
                        <a:lnTo>
                          <a:pt x="42265" y="28854"/>
                        </a:lnTo>
                        <a:lnTo>
                          <a:pt x="42172" y="28854"/>
                        </a:lnTo>
                        <a:lnTo>
                          <a:pt x="42172" y="28835"/>
                        </a:lnTo>
                        <a:lnTo>
                          <a:pt x="42080" y="28835"/>
                        </a:lnTo>
                        <a:lnTo>
                          <a:pt x="42080" y="28826"/>
                        </a:lnTo>
                        <a:lnTo>
                          <a:pt x="42006" y="28826"/>
                        </a:lnTo>
                        <a:lnTo>
                          <a:pt x="42006" y="28807"/>
                        </a:lnTo>
                        <a:lnTo>
                          <a:pt x="41913" y="28807"/>
                        </a:lnTo>
                        <a:lnTo>
                          <a:pt x="41913" y="28789"/>
                        </a:lnTo>
                        <a:lnTo>
                          <a:pt x="41820" y="28789"/>
                        </a:lnTo>
                        <a:lnTo>
                          <a:pt x="41820" y="28779"/>
                        </a:lnTo>
                        <a:lnTo>
                          <a:pt x="41728" y="28779"/>
                        </a:lnTo>
                        <a:lnTo>
                          <a:pt x="41728" y="28761"/>
                        </a:lnTo>
                        <a:lnTo>
                          <a:pt x="41654" y="28761"/>
                        </a:lnTo>
                        <a:lnTo>
                          <a:pt x="41654" y="28742"/>
                        </a:lnTo>
                        <a:lnTo>
                          <a:pt x="41561" y="28742"/>
                        </a:lnTo>
                        <a:lnTo>
                          <a:pt x="41561" y="28733"/>
                        </a:lnTo>
                        <a:lnTo>
                          <a:pt x="41468" y="28733"/>
                        </a:lnTo>
                        <a:lnTo>
                          <a:pt x="41468" y="28715"/>
                        </a:lnTo>
                        <a:lnTo>
                          <a:pt x="41376" y="28715"/>
                        </a:lnTo>
                        <a:lnTo>
                          <a:pt x="41376" y="28696"/>
                        </a:lnTo>
                        <a:lnTo>
                          <a:pt x="41292" y="28696"/>
                        </a:lnTo>
                        <a:lnTo>
                          <a:pt x="41292" y="28687"/>
                        </a:lnTo>
                        <a:lnTo>
                          <a:pt x="41200" y="28687"/>
                        </a:lnTo>
                        <a:lnTo>
                          <a:pt x="41200" y="28668"/>
                        </a:lnTo>
                        <a:lnTo>
                          <a:pt x="41107" y="28668"/>
                        </a:lnTo>
                        <a:lnTo>
                          <a:pt x="41107" y="28650"/>
                        </a:lnTo>
                        <a:lnTo>
                          <a:pt x="41015" y="28650"/>
                        </a:lnTo>
                        <a:lnTo>
                          <a:pt x="41015" y="28640"/>
                        </a:lnTo>
                        <a:lnTo>
                          <a:pt x="40922" y="28640"/>
                        </a:lnTo>
                        <a:lnTo>
                          <a:pt x="40922" y="28622"/>
                        </a:lnTo>
                        <a:lnTo>
                          <a:pt x="40848" y="28622"/>
                        </a:lnTo>
                        <a:lnTo>
                          <a:pt x="40848" y="28603"/>
                        </a:lnTo>
                        <a:lnTo>
                          <a:pt x="40755" y="28603"/>
                        </a:lnTo>
                        <a:lnTo>
                          <a:pt x="40755" y="28594"/>
                        </a:lnTo>
                        <a:lnTo>
                          <a:pt x="40663" y="28594"/>
                        </a:lnTo>
                        <a:lnTo>
                          <a:pt x="40663" y="28576"/>
                        </a:lnTo>
                        <a:lnTo>
                          <a:pt x="40570" y="28576"/>
                        </a:lnTo>
                        <a:lnTo>
                          <a:pt x="40570" y="28557"/>
                        </a:lnTo>
                        <a:lnTo>
                          <a:pt x="40496" y="28557"/>
                        </a:lnTo>
                        <a:lnTo>
                          <a:pt x="40496" y="28548"/>
                        </a:lnTo>
                        <a:lnTo>
                          <a:pt x="40403" y="28548"/>
                        </a:lnTo>
                        <a:lnTo>
                          <a:pt x="40403" y="28529"/>
                        </a:lnTo>
                        <a:lnTo>
                          <a:pt x="40320" y="28529"/>
                        </a:lnTo>
                        <a:lnTo>
                          <a:pt x="40320" y="28511"/>
                        </a:lnTo>
                        <a:lnTo>
                          <a:pt x="40227" y="28511"/>
                        </a:lnTo>
                        <a:lnTo>
                          <a:pt x="40227" y="28502"/>
                        </a:lnTo>
                        <a:lnTo>
                          <a:pt x="40153" y="28502"/>
                        </a:lnTo>
                        <a:lnTo>
                          <a:pt x="40153" y="28483"/>
                        </a:lnTo>
                        <a:lnTo>
                          <a:pt x="40061" y="28483"/>
                        </a:lnTo>
                        <a:lnTo>
                          <a:pt x="40061" y="28464"/>
                        </a:lnTo>
                        <a:lnTo>
                          <a:pt x="39986" y="28464"/>
                        </a:lnTo>
                        <a:lnTo>
                          <a:pt x="39986" y="28455"/>
                        </a:lnTo>
                        <a:lnTo>
                          <a:pt x="39894" y="28455"/>
                        </a:lnTo>
                        <a:lnTo>
                          <a:pt x="39894" y="28437"/>
                        </a:lnTo>
                        <a:lnTo>
                          <a:pt x="39810" y="28437"/>
                        </a:lnTo>
                        <a:lnTo>
                          <a:pt x="39810" y="28418"/>
                        </a:lnTo>
                        <a:lnTo>
                          <a:pt x="39718" y="28418"/>
                        </a:lnTo>
                        <a:lnTo>
                          <a:pt x="39718" y="28409"/>
                        </a:lnTo>
                        <a:lnTo>
                          <a:pt x="39644" y="28409"/>
                        </a:lnTo>
                        <a:lnTo>
                          <a:pt x="39644" y="28390"/>
                        </a:lnTo>
                        <a:lnTo>
                          <a:pt x="39551" y="28390"/>
                        </a:lnTo>
                        <a:lnTo>
                          <a:pt x="39551" y="28372"/>
                        </a:lnTo>
                        <a:lnTo>
                          <a:pt x="39477" y="28372"/>
                        </a:lnTo>
                        <a:lnTo>
                          <a:pt x="39477" y="28363"/>
                        </a:lnTo>
                        <a:lnTo>
                          <a:pt x="39384" y="28363"/>
                        </a:lnTo>
                        <a:lnTo>
                          <a:pt x="39384" y="28344"/>
                        </a:lnTo>
                        <a:lnTo>
                          <a:pt x="39301" y="28344"/>
                        </a:lnTo>
                        <a:lnTo>
                          <a:pt x="39301" y="28326"/>
                        </a:lnTo>
                        <a:lnTo>
                          <a:pt x="39208" y="28326"/>
                        </a:lnTo>
                        <a:lnTo>
                          <a:pt x="39208" y="28316"/>
                        </a:lnTo>
                        <a:lnTo>
                          <a:pt x="39134" y="28316"/>
                        </a:lnTo>
                        <a:lnTo>
                          <a:pt x="39134" y="28298"/>
                        </a:lnTo>
                        <a:lnTo>
                          <a:pt x="39042" y="28298"/>
                        </a:lnTo>
                        <a:lnTo>
                          <a:pt x="39042" y="28279"/>
                        </a:lnTo>
                        <a:lnTo>
                          <a:pt x="38968" y="28279"/>
                        </a:lnTo>
                        <a:lnTo>
                          <a:pt x="38968" y="28270"/>
                        </a:lnTo>
                        <a:lnTo>
                          <a:pt x="38875" y="28270"/>
                        </a:lnTo>
                        <a:lnTo>
                          <a:pt x="38875" y="28251"/>
                        </a:lnTo>
                        <a:lnTo>
                          <a:pt x="38792" y="28251"/>
                        </a:lnTo>
                        <a:lnTo>
                          <a:pt x="38792" y="28233"/>
                        </a:lnTo>
                        <a:lnTo>
                          <a:pt x="38699" y="28233"/>
                        </a:lnTo>
                        <a:lnTo>
                          <a:pt x="38699" y="28224"/>
                        </a:lnTo>
                        <a:lnTo>
                          <a:pt x="38625" y="28224"/>
                        </a:lnTo>
                        <a:lnTo>
                          <a:pt x="38625" y="28205"/>
                        </a:lnTo>
                        <a:lnTo>
                          <a:pt x="38532" y="28205"/>
                        </a:lnTo>
                        <a:lnTo>
                          <a:pt x="38532" y="28187"/>
                        </a:lnTo>
                        <a:lnTo>
                          <a:pt x="38458" y="28187"/>
                        </a:lnTo>
                        <a:lnTo>
                          <a:pt x="38458" y="28177"/>
                        </a:lnTo>
                        <a:lnTo>
                          <a:pt x="38366" y="28177"/>
                        </a:lnTo>
                        <a:lnTo>
                          <a:pt x="38366" y="28159"/>
                        </a:lnTo>
                        <a:lnTo>
                          <a:pt x="38282" y="28159"/>
                        </a:lnTo>
                        <a:lnTo>
                          <a:pt x="38282" y="28140"/>
                        </a:lnTo>
                        <a:lnTo>
                          <a:pt x="38190" y="28140"/>
                        </a:lnTo>
                        <a:lnTo>
                          <a:pt x="38190" y="28131"/>
                        </a:lnTo>
                        <a:lnTo>
                          <a:pt x="38115" y="28131"/>
                        </a:lnTo>
                        <a:lnTo>
                          <a:pt x="38115" y="28113"/>
                        </a:lnTo>
                        <a:lnTo>
                          <a:pt x="38023" y="28113"/>
                        </a:lnTo>
                        <a:lnTo>
                          <a:pt x="38023" y="28094"/>
                        </a:lnTo>
                        <a:lnTo>
                          <a:pt x="37949" y="28094"/>
                        </a:lnTo>
                        <a:lnTo>
                          <a:pt x="37949" y="28085"/>
                        </a:lnTo>
                        <a:lnTo>
                          <a:pt x="37856" y="28085"/>
                        </a:lnTo>
                        <a:lnTo>
                          <a:pt x="37856" y="28066"/>
                        </a:lnTo>
                        <a:lnTo>
                          <a:pt x="37773" y="28066"/>
                        </a:lnTo>
                        <a:lnTo>
                          <a:pt x="37773" y="28048"/>
                        </a:lnTo>
                        <a:lnTo>
                          <a:pt x="37680" y="28048"/>
                        </a:lnTo>
                        <a:lnTo>
                          <a:pt x="37680" y="28038"/>
                        </a:lnTo>
                        <a:lnTo>
                          <a:pt x="37606" y="28038"/>
                        </a:lnTo>
                        <a:lnTo>
                          <a:pt x="37606" y="28020"/>
                        </a:lnTo>
                        <a:lnTo>
                          <a:pt x="37513" y="28020"/>
                        </a:lnTo>
                        <a:lnTo>
                          <a:pt x="37513" y="28001"/>
                        </a:lnTo>
                        <a:lnTo>
                          <a:pt x="37439" y="28001"/>
                        </a:lnTo>
                        <a:lnTo>
                          <a:pt x="37439" y="27992"/>
                        </a:lnTo>
                        <a:lnTo>
                          <a:pt x="37347" y="27992"/>
                        </a:lnTo>
                        <a:lnTo>
                          <a:pt x="37347" y="27974"/>
                        </a:lnTo>
                        <a:lnTo>
                          <a:pt x="37263" y="27974"/>
                        </a:lnTo>
                        <a:lnTo>
                          <a:pt x="37263" y="27955"/>
                        </a:lnTo>
                        <a:lnTo>
                          <a:pt x="37171" y="27955"/>
                        </a:lnTo>
                        <a:lnTo>
                          <a:pt x="37171" y="27946"/>
                        </a:lnTo>
                        <a:lnTo>
                          <a:pt x="37097" y="27946"/>
                        </a:lnTo>
                        <a:lnTo>
                          <a:pt x="37097" y="27927"/>
                        </a:lnTo>
                        <a:lnTo>
                          <a:pt x="37004" y="27927"/>
                        </a:lnTo>
                        <a:lnTo>
                          <a:pt x="37004" y="27909"/>
                        </a:lnTo>
                        <a:lnTo>
                          <a:pt x="36930" y="27909"/>
                        </a:lnTo>
                        <a:lnTo>
                          <a:pt x="36930" y="27899"/>
                        </a:lnTo>
                        <a:lnTo>
                          <a:pt x="36837" y="27899"/>
                        </a:lnTo>
                        <a:lnTo>
                          <a:pt x="36837" y="27881"/>
                        </a:lnTo>
                        <a:lnTo>
                          <a:pt x="36754" y="27881"/>
                        </a:lnTo>
                        <a:lnTo>
                          <a:pt x="36754" y="27862"/>
                        </a:lnTo>
                        <a:lnTo>
                          <a:pt x="36661" y="27862"/>
                        </a:lnTo>
                        <a:lnTo>
                          <a:pt x="36661" y="27853"/>
                        </a:lnTo>
                        <a:lnTo>
                          <a:pt x="36587" y="27853"/>
                        </a:lnTo>
                        <a:lnTo>
                          <a:pt x="36587" y="27835"/>
                        </a:lnTo>
                        <a:lnTo>
                          <a:pt x="36494" y="27835"/>
                        </a:lnTo>
                        <a:lnTo>
                          <a:pt x="36494" y="27816"/>
                        </a:lnTo>
                        <a:lnTo>
                          <a:pt x="36420" y="27816"/>
                        </a:lnTo>
                        <a:lnTo>
                          <a:pt x="36420" y="27807"/>
                        </a:lnTo>
                        <a:lnTo>
                          <a:pt x="36328" y="27807"/>
                        </a:lnTo>
                        <a:lnTo>
                          <a:pt x="36328" y="27788"/>
                        </a:lnTo>
                        <a:lnTo>
                          <a:pt x="36244" y="27788"/>
                        </a:lnTo>
                        <a:lnTo>
                          <a:pt x="36244" y="27770"/>
                        </a:lnTo>
                        <a:lnTo>
                          <a:pt x="36152" y="27770"/>
                        </a:lnTo>
                        <a:lnTo>
                          <a:pt x="36152" y="27761"/>
                        </a:lnTo>
                        <a:lnTo>
                          <a:pt x="36078" y="27761"/>
                        </a:lnTo>
                        <a:lnTo>
                          <a:pt x="36078" y="27742"/>
                        </a:lnTo>
                        <a:lnTo>
                          <a:pt x="35985" y="27742"/>
                        </a:lnTo>
                        <a:lnTo>
                          <a:pt x="35985" y="27723"/>
                        </a:lnTo>
                        <a:lnTo>
                          <a:pt x="35911" y="27723"/>
                        </a:lnTo>
                        <a:lnTo>
                          <a:pt x="35911" y="27714"/>
                        </a:lnTo>
                        <a:lnTo>
                          <a:pt x="35818" y="27714"/>
                        </a:lnTo>
                        <a:lnTo>
                          <a:pt x="35818" y="27696"/>
                        </a:lnTo>
                        <a:lnTo>
                          <a:pt x="35735" y="27696"/>
                        </a:lnTo>
                        <a:lnTo>
                          <a:pt x="35735" y="27677"/>
                        </a:lnTo>
                        <a:lnTo>
                          <a:pt x="35661" y="27677"/>
                        </a:lnTo>
                        <a:lnTo>
                          <a:pt x="35661" y="27668"/>
                        </a:lnTo>
                        <a:lnTo>
                          <a:pt x="35568" y="27668"/>
                        </a:lnTo>
                        <a:lnTo>
                          <a:pt x="35568" y="27649"/>
                        </a:lnTo>
                        <a:lnTo>
                          <a:pt x="35494" y="27649"/>
                        </a:lnTo>
                        <a:lnTo>
                          <a:pt x="35494" y="27631"/>
                        </a:lnTo>
                        <a:lnTo>
                          <a:pt x="35411" y="27631"/>
                        </a:lnTo>
                        <a:lnTo>
                          <a:pt x="35411" y="27622"/>
                        </a:lnTo>
                        <a:lnTo>
                          <a:pt x="35337" y="27622"/>
                        </a:lnTo>
                        <a:lnTo>
                          <a:pt x="35337" y="27603"/>
                        </a:lnTo>
                        <a:lnTo>
                          <a:pt x="35244" y="27603"/>
                        </a:lnTo>
                        <a:lnTo>
                          <a:pt x="35244" y="27585"/>
                        </a:lnTo>
                        <a:lnTo>
                          <a:pt x="35170" y="27585"/>
                        </a:lnTo>
                        <a:lnTo>
                          <a:pt x="35170" y="27575"/>
                        </a:lnTo>
                        <a:lnTo>
                          <a:pt x="35087" y="27575"/>
                        </a:lnTo>
                        <a:lnTo>
                          <a:pt x="35087" y="27557"/>
                        </a:lnTo>
                        <a:lnTo>
                          <a:pt x="35012" y="27557"/>
                        </a:lnTo>
                        <a:lnTo>
                          <a:pt x="35012" y="27538"/>
                        </a:lnTo>
                        <a:lnTo>
                          <a:pt x="34920" y="27538"/>
                        </a:lnTo>
                        <a:lnTo>
                          <a:pt x="34920" y="27529"/>
                        </a:lnTo>
                        <a:lnTo>
                          <a:pt x="34846" y="27529"/>
                        </a:lnTo>
                        <a:lnTo>
                          <a:pt x="34846" y="27510"/>
                        </a:lnTo>
                        <a:lnTo>
                          <a:pt x="34762" y="27510"/>
                        </a:lnTo>
                        <a:lnTo>
                          <a:pt x="34762" y="27492"/>
                        </a:lnTo>
                        <a:lnTo>
                          <a:pt x="34688" y="27492"/>
                        </a:lnTo>
                        <a:lnTo>
                          <a:pt x="34688" y="27483"/>
                        </a:lnTo>
                        <a:lnTo>
                          <a:pt x="34596" y="27483"/>
                        </a:lnTo>
                        <a:lnTo>
                          <a:pt x="34596" y="27464"/>
                        </a:lnTo>
                        <a:lnTo>
                          <a:pt x="34522" y="27464"/>
                        </a:lnTo>
                        <a:lnTo>
                          <a:pt x="34522" y="27446"/>
                        </a:lnTo>
                        <a:lnTo>
                          <a:pt x="34438" y="27446"/>
                        </a:lnTo>
                        <a:lnTo>
                          <a:pt x="34438" y="27436"/>
                        </a:lnTo>
                        <a:lnTo>
                          <a:pt x="34364" y="27436"/>
                        </a:lnTo>
                        <a:lnTo>
                          <a:pt x="34364" y="27418"/>
                        </a:lnTo>
                        <a:lnTo>
                          <a:pt x="34271" y="27418"/>
                        </a:lnTo>
                        <a:lnTo>
                          <a:pt x="34271" y="27399"/>
                        </a:lnTo>
                        <a:lnTo>
                          <a:pt x="34197" y="27399"/>
                        </a:lnTo>
                        <a:lnTo>
                          <a:pt x="34197" y="27390"/>
                        </a:lnTo>
                        <a:lnTo>
                          <a:pt x="34114" y="27390"/>
                        </a:lnTo>
                        <a:lnTo>
                          <a:pt x="34114" y="27372"/>
                        </a:lnTo>
                        <a:lnTo>
                          <a:pt x="34040" y="27372"/>
                        </a:lnTo>
                        <a:lnTo>
                          <a:pt x="34040" y="27353"/>
                        </a:lnTo>
                        <a:lnTo>
                          <a:pt x="33947" y="27353"/>
                        </a:lnTo>
                        <a:lnTo>
                          <a:pt x="33947" y="27344"/>
                        </a:lnTo>
                        <a:lnTo>
                          <a:pt x="33873" y="27344"/>
                        </a:lnTo>
                        <a:lnTo>
                          <a:pt x="33873" y="27325"/>
                        </a:lnTo>
                        <a:lnTo>
                          <a:pt x="33790" y="27325"/>
                        </a:lnTo>
                        <a:lnTo>
                          <a:pt x="33790" y="27307"/>
                        </a:lnTo>
                        <a:lnTo>
                          <a:pt x="33716" y="27307"/>
                        </a:lnTo>
                        <a:lnTo>
                          <a:pt x="33716" y="27297"/>
                        </a:lnTo>
                        <a:lnTo>
                          <a:pt x="33623" y="27297"/>
                        </a:lnTo>
                        <a:lnTo>
                          <a:pt x="33623" y="27279"/>
                        </a:lnTo>
                        <a:lnTo>
                          <a:pt x="33549" y="27279"/>
                        </a:lnTo>
                        <a:lnTo>
                          <a:pt x="33549" y="27260"/>
                        </a:lnTo>
                        <a:lnTo>
                          <a:pt x="33466" y="27260"/>
                        </a:lnTo>
                        <a:lnTo>
                          <a:pt x="33466" y="27251"/>
                        </a:lnTo>
                        <a:lnTo>
                          <a:pt x="33392" y="27251"/>
                        </a:lnTo>
                        <a:lnTo>
                          <a:pt x="33392" y="27233"/>
                        </a:lnTo>
                        <a:lnTo>
                          <a:pt x="33299" y="27233"/>
                        </a:lnTo>
                        <a:lnTo>
                          <a:pt x="33299" y="27214"/>
                        </a:lnTo>
                        <a:lnTo>
                          <a:pt x="33225" y="27214"/>
                        </a:lnTo>
                        <a:lnTo>
                          <a:pt x="33225" y="27205"/>
                        </a:lnTo>
                        <a:lnTo>
                          <a:pt x="33141" y="27205"/>
                        </a:lnTo>
                        <a:lnTo>
                          <a:pt x="33141" y="27186"/>
                        </a:lnTo>
                        <a:lnTo>
                          <a:pt x="33067" y="27186"/>
                        </a:lnTo>
                        <a:lnTo>
                          <a:pt x="33067" y="27168"/>
                        </a:lnTo>
                        <a:lnTo>
                          <a:pt x="32975" y="27168"/>
                        </a:lnTo>
                        <a:lnTo>
                          <a:pt x="32975" y="27158"/>
                        </a:lnTo>
                        <a:lnTo>
                          <a:pt x="32901" y="27158"/>
                        </a:lnTo>
                        <a:lnTo>
                          <a:pt x="32901" y="27140"/>
                        </a:lnTo>
                        <a:lnTo>
                          <a:pt x="32817" y="27140"/>
                        </a:lnTo>
                        <a:lnTo>
                          <a:pt x="32817" y="27121"/>
                        </a:lnTo>
                        <a:lnTo>
                          <a:pt x="32743" y="27121"/>
                        </a:lnTo>
                        <a:lnTo>
                          <a:pt x="32743" y="27112"/>
                        </a:lnTo>
                        <a:lnTo>
                          <a:pt x="32651" y="27112"/>
                        </a:lnTo>
                        <a:lnTo>
                          <a:pt x="32651" y="27094"/>
                        </a:lnTo>
                        <a:lnTo>
                          <a:pt x="32576" y="27094"/>
                        </a:lnTo>
                        <a:lnTo>
                          <a:pt x="32576" y="27075"/>
                        </a:lnTo>
                        <a:lnTo>
                          <a:pt x="32493" y="27075"/>
                        </a:lnTo>
                        <a:lnTo>
                          <a:pt x="32493" y="27066"/>
                        </a:lnTo>
                        <a:lnTo>
                          <a:pt x="32419" y="27066"/>
                        </a:lnTo>
                        <a:lnTo>
                          <a:pt x="32419" y="27047"/>
                        </a:lnTo>
                        <a:lnTo>
                          <a:pt x="32326" y="27047"/>
                        </a:lnTo>
                        <a:lnTo>
                          <a:pt x="32326" y="27029"/>
                        </a:lnTo>
                        <a:lnTo>
                          <a:pt x="32252" y="27029"/>
                        </a:lnTo>
                        <a:lnTo>
                          <a:pt x="32252" y="27020"/>
                        </a:lnTo>
                        <a:lnTo>
                          <a:pt x="32169" y="27020"/>
                        </a:lnTo>
                        <a:lnTo>
                          <a:pt x="32169" y="27001"/>
                        </a:lnTo>
                        <a:lnTo>
                          <a:pt x="32095" y="27001"/>
                        </a:lnTo>
                        <a:lnTo>
                          <a:pt x="32095" y="26982"/>
                        </a:lnTo>
                        <a:lnTo>
                          <a:pt x="32002" y="26982"/>
                        </a:lnTo>
                        <a:lnTo>
                          <a:pt x="32002" y="26973"/>
                        </a:lnTo>
                        <a:lnTo>
                          <a:pt x="31928" y="26973"/>
                        </a:lnTo>
                        <a:lnTo>
                          <a:pt x="31928" y="26955"/>
                        </a:lnTo>
                        <a:lnTo>
                          <a:pt x="31845" y="26955"/>
                        </a:lnTo>
                        <a:lnTo>
                          <a:pt x="31845" y="26936"/>
                        </a:lnTo>
                        <a:lnTo>
                          <a:pt x="31771" y="26936"/>
                        </a:lnTo>
                        <a:lnTo>
                          <a:pt x="31771" y="26927"/>
                        </a:lnTo>
                        <a:lnTo>
                          <a:pt x="31678" y="26927"/>
                        </a:lnTo>
                        <a:lnTo>
                          <a:pt x="31678" y="26908"/>
                        </a:lnTo>
                        <a:lnTo>
                          <a:pt x="31604" y="26908"/>
                        </a:lnTo>
                        <a:lnTo>
                          <a:pt x="31604" y="26890"/>
                        </a:lnTo>
                        <a:lnTo>
                          <a:pt x="31520" y="26890"/>
                        </a:lnTo>
                        <a:lnTo>
                          <a:pt x="31520" y="26881"/>
                        </a:lnTo>
                        <a:lnTo>
                          <a:pt x="31446" y="26881"/>
                        </a:lnTo>
                        <a:lnTo>
                          <a:pt x="31446" y="26862"/>
                        </a:lnTo>
                        <a:lnTo>
                          <a:pt x="31354" y="26862"/>
                        </a:lnTo>
                        <a:lnTo>
                          <a:pt x="31354" y="26844"/>
                        </a:lnTo>
                        <a:lnTo>
                          <a:pt x="31280" y="26844"/>
                        </a:lnTo>
                        <a:lnTo>
                          <a:pt x="31280" y="26834"/>
                        </a:lnTo>
                        <a:lnTo>
                          <a:pt x="31196" y="26834"/>
                        </a:lnTo>
                        <a:lnTo>
                          <a:pt x="31196" y="26816"/>
                        </a:lnTo>
                        <a:lnTo>
                          <a:pt x="31122" y="26816"/>
                        </a:lnTo>
                        <a:lnTo>
                          <a:pt x="31122" y="26797"/>
                        </a:lnTo>
                        <a:lnTo>
                          <a:pt x="31030" y="26797"/>
                        </a:lnTo>
                        <a:lnTo>
                          <a:pt x="31030" y="26788"/>
                        </a:lnTo>
                        <a:lnTo>
                          <a:pt x="30955" y="26788"/>
                        </a:lnTo>
                        <a:lnTo>
                          <a:pt x="30955" y="26769"/>
                        </a:lnTo>
                        <a:lnTo>
                          <a:pt x="30872" y="26769"/>
                        </a:lnTo>
                        <a:lnTo>
                          <a:pt x="30872" y="26751"/>
                        </a:lnTo>
                        <a:lnTo>
                          <a:pt x="30798" y="26751"/>
                        </a:lnTo>
                        <a:lnTo>
                          <a:pt x="30798" y="26742"/>
                        </a:lnTo>
                        <a:lnTo>
                          <a:pt x="30724" y="26742"/>
                        </a:lnTo>
                        <a:lnTo>
                          <a:pt x="30724" y="26723"/>
                        </a:lnTo>
                        <a:lnTo>
                          <a:pt x="30641" y="26723"/>
                        </a:lnTo>
                        <a:lnTo>
                          <a:pt x="30641" y="26705"/>
                        </a:lnTo>
                        <a:lnTo>
                          <a:pt x="30566" y="26705"/>
                        </a:lnTo>
                        <a:lnTo>
                          <a:pt x="30566" y="26695"/>
                        </a:lnTo>
                        <a:lnTo>
                          <a:pt x="30492" y="26695"/>
                        </a:lnTo>
                        <a:lnTo>
                          <a:pt x="30492" y="26677"/>
                        </a:lnTo>
                        <a:lnTo>
                          <a:pt x="30400" y="26677"/>
                        </a:lnTo>
                        <a:lnTo>
                          <a:pt x="30400" y="26658"/>
                        </a:lnTo>
                        <a:lnTo>
                          <a:pt x="30316" y="26658"/>
                        </a:lnTo>
                        <a:lnTo>
                          <a:pt x="30316" y="26649"/>
                        </a:lnTo>
                        <a:lnTo>
                          <a:pt x="30242" y="26649"/>
                        </a:lnTo>
                        <a:lnTo>
                          <a:pt x="30242" y="26631"/>
                        </a:lnTo>
                        <a:lnTo>
                          <a:pt x="30168" y="26631"/>
                        </a:lnTo>
                        <a:lnTo>
                          <a:pt x="30168" y="26612"/>
                        </a:lnTo>
                        <a:lnTo>
                          <a:pt x="30085" y="26612"/>
                        </a:lnTo>
                        <a:lnTo>
                          <a:pt x="30085" y="26603"/>
                        </a:lnTo>
                        <a:lnTo>
                          <a:pt x="30011" y="26603"/>
                        </a:lnTo>
                        <a:lnTo>
                          <a:pt x="30011" y="26584"/>
                        </a:lnTo>
                        <a:lnTo>
                          <a:pt x="29937" y="26584"/>
                        </a:lnTo>
                        <a:lnTo>
                          <a:pt x="29937" y="26566"/>
                        </a:lnTo>
                        <a:lnTo>
                          <a:pt x="29853" y="26566"/>
                        </a:lnTo>
                        <a:lnTo>
                          <a:pt x="29853" y="26556"/>
                        </a:lnTo>
                        <a:lnTo>
                          <a:pt x="29779" y="26556"/>
                        </a:lnTo>
                        <a:lnTo>
                          <a:pt x="29779" y="26538"/>
                        </a:lnTo>
                        <a:lnTo>
                          <a:pt x="29705" y="26538"/>
                        </a:lnTo>
                        <a:lnTo>
                          <a:pt x="29705" y="26519"/>
                        </a:lnTo>
                        <a:lnTo>
                          <a:pt x="29622" y="26519"/>
                        </a:lnTo>
                        <a:lnTo>
                          <a:pt x="29622" y="26510"/>
                        </a:lnTo>
                        <a:lnTo>
                          <a:pt x="29548" y="26510"/>
                        </a:lnTo>
                        <a:lnTo>
                          <a:pt x="29548" y="26492"/>
                        </a:lnTo>
                        <a:lnTo>
                          <a:pt x="29473" y="26492"/>
                        </a:lnTo>
                        <a:lnTo>
                          <a:pt x="29473" y="26473"/>
                        </a:lnTo>
                        <a:lnTo>
                          <a:pt x="29390" y="26473"/>
                        </a:lnTo>
                        <a:lnTo>
                          <a:pt x="29390" y="26464"/>
                        </a:lnTo>
                        <a:lnTo>
                          <a:pt x="29316" y="26464"/>
                        </a:lnTo>
                        <a:lnTo>
                          <a:pt x="29316" y="26445"/>
                        </a:lnTo>
                        <a:lnTo>
                          <a:pt x="29242" y="26445"/>
                        </a:lnTo>
                        <a:lnTo>
                          <a:pt x="29242" y="26427"/>
                        </a:lnTo>
                        <a:lnTo>
                          <a:pt x="29159" y="26427"/>
                        </a:lnTo>
                        <a:lnTo>
                          <a:pt x="29159" y="26417"/>
                        </a:lnTo>
                        <a:lnTo>
                          <a:pt x="29084" y="26417"/>
                        </a:lnTo>
                        <a:lnTo>
                          <a:pt x="29084" y="26399"/>
                        </a:lnTo>
                        <a:lnTo>
                          <a:pt x="29010" y="26399"/>
                        </a:lnTo>
                        <a:lnTo>
                          <a:pt x="29010" y="26380"/>
                        </a:lnTo>
                        <a:lnTo>
                          <a:pt x="28927" y="26380"/>
                        </a:lnTo>
                        <a:lnTo>
                          <a:pt x="28927" y="26371"/>
                        </a:lnTo>
                        <a:lnTo>
                          <a:pt x="28853" y="26371"/>
                        </a:lnTo>
                        <a:lnTo>
                          <a:pt x="28853" y="26353"/>
                        </a:lnTo>
                        <a:lnTo>
                          <a:pt x="28779" y="26353"/>
                        </a:lnTo>
                        <a:lnTo>
                          <a:pt x="28779" y="26334"/>
                        </a:lnTo>
                        <a:lnTo>
                          <a:pt x="28695" y="26334"/>
                        </a:lnTo>
                        <a:lnTo>
                          <a:pt x="28695" y="26325"/>
                        </a:lnTo>
                        <a:lnTo>
                          <a:pt x="28621" y="26325"/>
                        </a:lnTo>
                        <a:lnTo>
                          <a:pt x="28621" y="26306"/>
                        </a:lnTo>
                        <a:lnTo>
                          <a:pt x="28547" y="26306"/>
                        </a:lnTo>
                        <a:lnTo>
                          <a:pt x="28547" y="26288"/>
                        </a:lnTo>
                        <a:lnTo>
                          <a:pt x="28464" y="26288"/>
                        </a:lnTo>
                        <a:lnTo>
                          <a:pt x="28464" y="26279"/>
                        </a:lnTo>
                        <a:lnTo>
                          <a:pt x="28390" y="26279"/>
                        </a:lnTo>
                        <a:lnTo>
                          <a:pt x="28390" y="26260"/>
                        </a:lnTo>
                        <a:lnTo>
                          <a:pt x="28316" y="26260"/>
                        </a:lnTo>
                        <a:lnTo>
                          <a:pt x="28316" y="26241"/>
                        </a:lnTo>
                        <a:lnTo>
                          <a:pt x="28232" y="26241"/>
                        </a:lnTo>
                        <a:lnTo>
                          <a:pt x="28232" y="26232"/>
                        </a:lnTo>
                        <a:lnTo>
                          <a:pt x="28158" y="26232"/>
                        </a:lnTo>
                        <a:lnTo>
                          <a:pt x="28158" y="26214"/>
                        </a:lnTo>
                        <a:lnTo>
                          <a:pt x="28084" y="26214"/>
                        </a:lnTo>
                        <a:lnTo>
                          <a:pt x="28084" y="26195"/>
                        </a:lnTo>
                        <a:lnTo>
                          <a:pt x="28001" y="26195"/>
                        </a:lnTo>
                        <a:lnTo>
                          <a:pt x="28001" y="26186"/>
                        </a:lnTo>
                        <a:lnTo>
                          <a:pt x="27927" y="26186"/>
                        </a:lnTo>
                        <a:lnTo>
                          <a:pt x="27927" y="26167"/>
                        </a:lnTo>
                        <a:lnTo>
                          <a:pt x="27853" y="26167"/>
                        </a:lnTo>
                        <a:lnTo>
                          <a:pt x="27853" y="26149"/>
                        </a:lnTo>
                        <a:lnTo>
                          <a:pt x="27769" y="26149"/>
                        </a:lnTo>
                        <a:lnTo>
                          <a:pt x="27769" y="26140"/>
                        </a:lnTo>
                        <a:lnTo>
                          <a:pt x="27695" y="26140"/>
                        </a:lnTo>
                        <a:lnTo>
                          <a:pt x="27695" y="26121"/>
                        </a:lnTo>
                        <a:lnTo>
                          <a:pt x="27621" y="26121"/>
                        </a:lnTo>
                        <a:lnTo>
                          <a:pt x="27621" y="26103"/>
                        </a:lnTo>
                        <a:lnTo>
                          <a:pt x="27538" y="26103"/>
                        </a:lnTo>
                        <a:lnTo>
                          <a:pt x="27538" y="26093"/>
                        </a:lnTo>
                        <a:lnTo>
                          <a:pt x="27463" y="26093"/>
                        </a:lnTo>
                        <a:lnTo>
                          <a:pt x="27463" y="26075"/>
                        </a:lnTo>
                        <a:lnTo>
                          <a:pt x="27389" y="26075"/>
                        </a:lnTo>
                        <a:lnTo>
                          <a:pt x="27389" y="26056"/>
                        </a:lnTo>
                        <a:lnTo>
                          <a:pt x="27306" y="26056"/>
                        </a:lnTo>
                        <a:lnTo>
                          <a:pt x="27306" y="26047"/>
                        </a:lnTo>
                        <a:lnTo>
                          <a:pt x="27232" y="26047"/>
                        </a:lnTo>
                        <a:lnTo>
                          <a:pt x="27232" y="26028"/>
                        </a:lnTo>
                        <a:lnTo>
                          <a:pt x="27158" y="26028"/>
                        </a:lnTo>
                        <a:lnTo>
                          <a:pt x="27158" y="26010"/>
                        </a:lnTo>
                        <a:lnTo>
                          <a:pt x="27074" y="26010"/>
                        </a:lnTo>
                        <a:lnTo>
                          <a:pt x="27074" y="26001"/>
                        </a:lnTo>
                        <a:lnTo>
                          <a:pt x="26982" y="26001"/>
                        </a:lnTo>
                        <a:lnTo>
                          <a:pt x="26982" y="25982"/>
                        </a:lnTo>
                        <a:lnTo>
                          <a:pt x="26908" y="25982"/>
                        </a:lnTo>
                        <a:lnTo>
                          <a:pt x="26908" y="25964"/>
                        </a:lnTo>
                        <a:lnTo>
                          <a:pt x="26834" y="25964"/>
                        </a:lnTo>
                        <a:lnTo>
                          <a:pt x="26834" y="25954"/>
                        </a:lnTo>
                        <a:lnTo>
                          <a:pt x="26750" y="25954"/>
                        </a:lnTo>
                        <a:lnTo>
                          <a:pt x="26750" y="25936"/>
                        </a:lnTo>
                        <a:lnTo>
                          <a:pt x="26676" y="25936"/>
                        </a:lnTo>
                        <a:lnTo>
                          <a:pt x="26676" y="25917"/>
                        </a:lnTo>
                        <a:lnTo>
                          <a:pt x="26602" y="25917"/>
                        </a:lnTo>
                        <a:lnTo>
                          <a:pt x="26602" y="25908"/>
                        </a:lnTo>
                        <a:lnTo>
                          <a:pt x="26519" y="25908"/>
                        </a:lnTo>
                        <a:lnTo>
                          <a:pt x="26519" y="25890"/>
                        </a:lnTo>
                        <a:lnTo>
                          <a:pt x="26445" y="25890"/>
                        </a:lnTo>
                        <a:lnTo>
                          <a:pt x="26445" y="25871"/>
                        </a:lnTo>
                        <a:lnTo>
                          <a:pt x="26371" y="25871"/>
                        </a:lnTo>
                        <a:lnTo>
                          <a:pt x="26371" y="25862"/>
                        </a:lnTo>
                        <a:lnTo>
                          <a:pt x="26287" y="25862"/>
                        </a:lnTo>
                        <a:lnTo>
                          <a:pt x="26287" y="25843"/>
                        </a:lnTo>
                        <a:lnTo>
                          <a:pt x="26213" y="25843"/>
                        </a:lnTo>
                        <a:lnTo>
                          <a:pt x="26213" y="25825"/>
                        </a:lnTo>
                        <a:lnTo>
                          <a:pt x="26139" y="25825"/>
                        </a:lnTo>
                        <a:lnTo>
                          <a:pt x="26139" y="25815"/>
                        </a:lnTo>
                        <a:lnTo>
                          <a:pt x="26056" y="25815"/>
                        </a:lnTo>
                        <a:lnTo>
                          <a:pt x="26056" y="25797"/>
                        </a:lnTo>
                        <a:lnTo>
                          <a:pt x="25981" y="25797"/>
                        </a:lnTo>
                        <a:lnTo>
                          <a:pt x="25981" y="25778"/>
                        </a:lnTo>
                        <a:lnTo>
                          <a:pt x="25907" y="25778"/>
                        </a:lnTo>
                        <a:lnTo>
                          <a:pt x="25907" y="25769"/>
                        </a:lnTo>
                        <a:lnTo>
                          <a:pt x="25824" y="25769"/>
                        </a:lnTo>
                        <a:lnTo>
                          <a:pt x="25824" y="25751"/>
                        </a:lnTo>
                        <a:lnTo>
                          <a:pt x="25768" y="25751"/>
                        </a:lnTo>
                        <a:lnTo>
                          <a:pt x="25768" y="25732"/>
                        </a:lnTo>
                        <a:lnTo>
                          <a:pt x="25685" y="25732"/>
                        </a:lnTo>
                        <a:lnTo>
                          <a:pt x="25685" y="25723"/>
                        </a:lnTo>
                        <a:lnTo>
                          <a:pt x="25611" y="25723"/>
                        </a:lnTo>
                        <a:lnTo>
                          <a:pt x="25611" y="25704"/>
                        </a:lnTo>
                        <a:lnTo>
                          <a:pt x="25537" y="25704"/>
                        </a:lnTo>
                        <a:lnTo>
                          <a:pt x="25537" y="25686"/>
                        </a:lnTo>
                        <a:lnTo>
                          <a:pt x="25454" y="25686"/>
                        </a:lnTo>
                        <a:lnTo>
                          <a:pt x="25454" y="25676"/>
                        </a:lnTo>
                        <a:lnTo>
                          <a:pt x="25398" y="25676"/>
                        </a:lnTo>
                        <a:lnTo>
                          <a:pt x="25398" y="25658"/>
                        </a:lnTo>
                        <a:lnTo>
                          <a:pt x="25315" y="25658"/>
                        </a:lnTo>
                        <a:lnTo>
                          <a:pt x="25315" y="25639"/>
                        </a:lnTo>
                        <a:lnTo>
                          <a:pt x="25240" y="25639"/>
                        </a:lnTo>
                        <a:lnTo>
                          <a:pt x="25240" y="25630"/>
                        </a:lnTo>
                        <a:lnTo>
                          <a:pt x="25166" y="25630"/>
                        </a:lnTo>
                        <a:lnTo>
                          <a:pt x="25166" y="25612"/>
                        </a:lnTo>
                        <a:lnTo>
                          <a:pt x="25083" y="25612"/>
                        </a:lnTo>
                        <a:lnTo>
                          <a:pt x="25083" y="25593"/>
                        </a:lnTo>
                        <a:lnTo>
                          <a:pt x="25027" y="25593"/>
                        </a:lnTo>
                        <a:lnTo>
                          <a:pt x="25027" y="25584"/>
                        </a:lnTo>
                        <a:lnTo>
                          <a:pt x="24944" y="25584"/>
                        </a:lnTo>
                        <a:lnTo>
                          <a:pt x="24944" y="25565"/>
                        </a:lnTo>
                        <a:lnTo>
                          <a:pt x="24870" y="25565"/>
                        </a:lnTo>
                        <a:lnTo>
                          <a:pt x="24870" y="25547"/>
                        </a:lnTo>
                        <a:lnTo>
                          <a:pt x="24796" y="25547"/>
                        </a:lnTo>
                        <a:lnTo>
                          <a:pt x="24796" y="25538"/>
                        </a:lnTo>
                        <a:lnTo>
                          <a:pt x="24713" y="25538"/>
                        </a:lnTo>
                        <a:lnTo>
                          <a:pt x="24713" y="25519"/>
                        </a:lnTo>
                        <a:lnTo>
                          <a:pt x="24638" y="25519"/>
                        </a:lnTo>
                        <a:lnTo>
                          <a:pt x="24638" y="25500"/>
                        </a:lnTo>
                        <a:lnTo>
                          <a:pt x="24574" y="25500"/>
                        </a:lnTo>
                        <a:lnTo>
                          <a:pt x="24574" y="25491"/>
                        </a:lnTo>
                        <a:lnTo>
                          <a:pt x="24499" y="25491"/>
                        </a:lnTo>
                        <a:lnTo>
                          <a:pt x="24499" y="25473"/>
                        </a:lnTo>
                        <a:lnTo>
                          <a:pt x="24425" y="25473"/>
                        </a:lnTo>
                        <a:lnTo>
                          <a:pt x="24425" y="25454"/>
                        </a:lnTo>
                        <a:lnTo>
                          <a:pt x="24342" y="25454"/>
                        </a:lnTo>
                        <a:lnTo>
                          <a:pt x="24342" y="25445"/>
                        </a:lnTo>
                        <a:lnTo>
                          <a:pt x="24268" y="25445"/>
                        </a:lnTo>
                        <a:lnTo>
                          <a:pt x="24268" y="25426"/>
                        </a:lnTo>
                        <a:lnTo>
                          <a:pt x="24203" y="25426"/>
                        </a:lnTo>
                        <a:lnTo>
                          <a:pt x="24203" y="25408"/>
                        </a:lnTo>
                        <a:lnTo>
                          <a:pt x="24129" y="25408"/>
                        </a:lnTo>
                        <a:lnTo>
                          <a:pt x="24129" y="25399"/>
                        </a:lnTo>
                        <a:lnTo>
                          <a:pt x="24055" y="25399"/>
                        </a:lnTo>
                        <a:lnTo>
                          <a:pt x="24055" y="25380"/>
                        </a:lnTo>
                        <a:lnTo>
                          <a:pt x="23972" y="25380"/>
                        </a:lnTo>
                        <a:lnTo>
                          <a:pt x="23972" y="25362"/>
                        </a:lnTo>
                        <a:lnTo>
                          <a:pt x="23897" y="25362"/>
                        </a:lnTo>
                        <a:lnTo>
                          <a:pt x="23897" y="25352"/>
                        </a:lnTo>
                        <a:lnTo>
                          <a:pt x="23833" y="25352"/>
                        </a:lnTo>
                        <a:lnTo>
                          <a:pt x="23833" y="25334"/>
                        </a:lnTo>
                        <a:lnTo>
                          <a:pt x="23758" y="25334"/>
                        </a:lnTo>
                        <a:lnTo>
                          <a:pt x="23758" y="25315"/>
                        </a:lnTo>
                        <a:lnTo>
                          <a:pt x="23684" y="25315"/>
                        </a:lnTo>
                        <a:lnTo>
                          <a:pt x="23684" y="25306"/>
                        </a:lnTo>
                        <a:lnTo>
                          <a:pt x="23601" y="25306"/>
                        </a:lnTo>
                        <a:lnTo>
                          <a:pt x="23601" y="25287"/>
                        </a:lnTo>
                        <a:lnTo>
                          <a:pt x="23527" y="25287"/>
                        </a:lnTo>
                        <a:lnTo>
                          <a:pt x="23527" y="25269"/>
                        </a:lnTo>
                        <a:lnTo>
                          <a:pt x="23453" y="25269"/>
                        </a:lnTo>
                        <a:lnTo>
                          <a:pt x="23453" y="25260"/>
                        </a:lnTo>
                        <a:lnTo>
                          <a:pt x="23388" y="25260"/>
                        </a:lnTo>
                        <a:lnTo>
                          <a:pt x="23388" y="25241"/>
                        </a:lnTo>
                        <a:lnTo>
                          <a:pt x="23314" y="25241"/>
                        </a:lnTo>
                        <a:lnTo>
                          <a:pt x="23314" y="25223"/>
                        </a:lnTo>
                        <a:lnTo>
                          <a:pt x="23231" y="25223"/>
                        </a:lnTo>
                        <a:lnTo>
                          <a:pt x="23231" y="25213"/>
                        </a:lnTo>
                        <a:lnTo>
                          <a:pt x="23156" y="25213"/>
                        </a:lnTo>
                        <a:lnTo>
                          <a:pt x="23156" y="25195"/>
                        </a:lnTo>
                        <a:lnTo>
                          <a:pt x="23082" y="25195"/>
                        </a:lnTo>
                        <a:lnTo>
                          <a:pt x="23082" y="25176"/>
                        </a:lnTo>
                        <a:lnTo>
                          <a:pt x="23017" y="25176"/>
                        </a:lnTo>
                        <a:lnTo>
                          <a:pt x="23017" y="25167"/>
                        </a:lnTo>
                        <a:lnTo>
                          <a:pt x="22943" y="25167"/>
                        </a:lnTo>
                        <a:lnTo>
                          <a:pt x="22943" y="25149"/>
                        </a:lnTo>
                        <a:lnTo>
                          <a:pt x="22860" y="25149"/>
                        </a:lnTo>
                        <a:lnTo>
                          <a:pt x="22860" y="25130"/>
                        </a:lnTo>
                        <a:lnTo>
                          <a:pt x="22786" y="25130"/>
                        </a:lnTo>
                        <a:lnTo>
                          <a:pt x="22786" y="25121"/>
                        </a:lnTo>
                        <a:lnTo>
                          <a:pt x="22712" y="25121"/>
                        </a:lnTo>
                        <a:lnTo>
                          <a:pt x="22712" y="25102"/>
                        </a:lnTo>
                        <a:lnTo>
                          <a:pt x="22628" y="25102"/>
                        </a:lnTo>
                        <a:lnTo>
                          <a:pt x="22628" y="25084"/>
                        </a:lnTo>
                        <a:lnTo>
                          <a:pt x="22573" y="25084"/>
                        </a:lnTo>
                        <a:lnTo>
                          <a:pt x="22573" y="25074"/>
                        </a:lnTo>
                        <a:lnTo>
                          <a:pt x="22489" y="25074"/>
                        </a:lnTo>
                        <a:lnTo>
                          <a:pt x="22489" y="25056"/>
                        </a:lnTo>
                        <a:lnTo>
                          <a:pt x="22415" y="25056"/>
                        </a:lnTo>
                        <a:lnTo>
                          <a:pt x="22415" y="25037"/>
                        </a:lnTo>
                        <a:lnTo>
                          <a:pt x="22341" y="25037"/>
                        </a:lnTo>
                        <a:lnTo>
                          <a:pt x="22341" y="25028"/>
                        </a:lnTo>
                        <a:lnTo>
                          <a:pt x="22258" y="25028"/>
                        </a:lnTo>
                        <a:lnTo>
                          <a:pt x="22258" y="25010"/>
                        </a:lnTo>
                        <a:lnTo>
                          <a:pt x="22202" y="25010"/>
                        </a:lnTo>
                        <a:lnTo>
                          <a:pt x="22202" y="24991"/>
                        </a:lnTo>
                        <a:lnTo>
                          <a:pt x="22119" y="24991"/>
                        </a:lnTo>
                        <a:lnTo>
                          <a:pt x="22119" y="24982"/>
                        </a:lnTo>
                        <a:lnTo>
                          <a:pt x="22045" y="24982"/>
                        </a:lnTo>
                        <a:lnTo>
                          <a:pt x="22045" y="24963"/>
                        </a:lnTo>
                        <a:lnTo>
                          <a:pt x="21971" y="24963"/>
                        </a:lnTo>
                        <a:lnTo>
                          <a:pt x="21971" y="24945"/>
                        </a:lnTo>
                        <a:lnTo>
                          <a:pt x="21887" y="24945"/>
                        </a:lnTo>
                        <a:lnTo>
                          <a:pt x="21887" y="24935"/>
                        </a:lnTo>
                        <a:lnTo>
                          <a:pt x="21832" y="24935"/>
                        </a:lnTo>
                        <a:lnTo>
                          <a:pt x="21832" y="24917"/>
                        </a:lnTo>
                        <a:lnTo>
                          <a:pt x="21748" y="24917"/>
                        </a:lnTo>
                        <a:lnTo>
                          <a:pt x="21748" y="24898"/>
                        </a:lnTo>
                        <a:lnTo>
                          <a:pt x="21674" y="24898"/>
                        </a:lnTo>
                        <a:lnTo>
                          <a:pt x="21674" y="24889"/>
                        </a:lnTo>
                        <a:lnTo>
                          <a:pt x="21600" y="24889"/>
                        </a:lnTo>
                        <a:lnTo>
                          <a:pt x="21600" y="24871"/>
                        </a:lnTo>
                        <a:lnTo>
                          <a:pt x="21517" y="24871"/>
                        </a:lnTo>
                        <a:lnTo>
                          <a:pt x="21517" y="24852"/>
                        </a:lnTo>
                        <a:lnTo>
                          <a:pt x="21443" y="24852"/>
                        </a:lnTo>
                        <a:lnTo>
                          <a:pt x="21443" y="24843"/>
                        </a:lnTo>
                        <a:lnTo>
                          <a:pt x="21378" y="24843"/>
                        </a:lnTo>
                        <a:lnTo>
                          <a:pt x="21378" y="24824"/>
                        </a:lnTo>
                        <a:lnTo>
                          <a:pt x="21304" y="24824"/>
                        </a:lnTo>
                        <a:lnTo>
                          <a:pt x="21304" y="24806"/>
                        </a:lnTo>
                        <a:lnTo>
                          <a:pt x="21230" y="24806"/>
                        </a:lnTo>
                        <a:lnTo>
                          <a:pt x="21230" y="24797"/>
                        </a:lnTo>
                        <a:lnTo>
                          <a:pt x="21146" y="24797"/>
                        </a:lnTo>
                        <a:lnTo>
                          <a:pt x="21146" y="24778"/>
                        </a:lnTo>
                        <a:lnTo>
                          <a:pt x="21072" y="24778"/>
                        </a:lnTo>
                        <a:lnTo>
                          <a:pt x="21072" y="24759"/>
                        </a:lnTo>
                        <a:lnTo>
                          <a:pt x="21007" y="24759"/>
                        </a:lnTo>
                        <a:lnTo>
                          <a:pt x="21007" y="24750"/>
                        </a:lnTo>
                        <a:lnTo>
                          <a:pt x="20933" y="24750"/>
                        </a:lnTo>
                        <a:lnTo>
                          <a:pt x="20933" y="24732"/>
                        </a:lnTo>
                        <a:lnTo>
                          <a:pt x="20869" y="24732"/>
                        </a:lnTo>
                        <a:lnTo>
                          <a:pt x="20869" y="24713"/>
                        </a:lnTo>
                        <a:lnTo>
                          <a:pt x="20794" y="24713"/>
                        </a:lnTo>
                        <a:lnTo>
                          <a:pt x="20794" y="24704"/>
                        </a:lnTo>
                        <a:lnTo>
                          <a:pt x="20720" y="24704"/>
                        </a:lnTo>
                        <a:lnTo>
                          <a:pt x="20720" y="24685"/>
                        </a:lnTo>
                        <a:lnTo>
                          <a:pt x="20656" y="24685"/>
                        </a:lnTo>
                        <a:lnTo>
                          <a:pt x="20656" y="24667"/>
                        </a:lnTo>
                        <a:lnTo>
                          <a:pt x="20581" y="24667"/>
                        </a:lnTo>
                        <a:lnTo>
                          <a:pt x="20581" y="24658"/>
                        </a:lnTo>
                        <a:lnTo>
                          <a:pt x="20498" y="24658"/>
                        </a:lnTo>
                        <a:lnTo>
                          <a:pt x="20498" y="24639"/>
                        </a:lnTo>
                        <a:lnTo>
                          <a:pt x="20442" y="24639"/>
                        </a:lnTo>
                        <a:lnTo>
                          <a:pt x="20442" y="24621"/>
                        </a:lnTo>
                        <a:lnTo>
                          <a:pt x="20359" y="24621"/>
                        </a:lnTo>
                        <a:lnTo>
                          <a:pt x="20359" y="24611"/>
                        </a:lnTo>
                        <a:lnTo>
                          <a:pt x="20304" y="24611"/>
                        </a:lnTo>
                        <a:lnTo>
                          <a:pt x="20304" y="24593"/>
                        </a:lnTo>
                        <a:lnTo>
                          <a:pt x="20220" y="24593"/>
                        </a:lnTo>
                        <a:lnTo>
                          <a:pt x="20220" y="24574"/>
                        </a:lnTo>
                        <a:lnTo>
                          <a:pt x="20146" y="24574"/>
                        </a:lnTo>
                        <a:lnTo>
                          <a:pt x="20146" y="24565"/>
                        </a:lnTo>
                        <a:lnTo>
                          <a:pt x="20081" y="24565"/>
                        </a:lnTo>
                        <a:lnTo>
                          <a:pt x="20081" y="24546"/>
                        </a:lnTo>
                        <a:lnTo>
                          <a:pt x="20007" y="24546"/>
                        </a:lnTo>
                        <a:lnTo>
                          <a:pt x="20007" y="24528"/>
                        </a:lnTo>
                        <a:lnTo>
                          <a:pt x="19942" y="24528"/>
                        </a:lnTo>
                        <a:lnTo>
                          <a:pt x="19942" y="24519"/>
                        </a:lnTo>
                        <a:lnTo>
                          <a:pt x="19868" y="24519"/>
                        </a:lnTo>
                        <a:lnTo>
                          <a:pt x="19868" y="24500"/>
                        </a:lnTo>
                        <a:lnTo>
                          <a:pt x="19794" y="24500"/>
                        </a:lnTo>
                        <a:lnTo>
                          <a:pt x="19794" y="24482"/>
                        </a:lnTo>
                        <a:lnTo>
                          <a:pt x="19729" y="24482"/>
                        </a:lnTo>
                        <a:lnTo>
                          <a:pt x="19729" y="24472"/>
                        </a:lnTo>
                        <a:lnTo>
                          <a:pt x="19655" y="24472"/>
                        </a:lnTo>
                        <a:lnTo>
                          <a:pt x="19655" y="24454"/>
                        </a:lnTo>
                        <a:lnTo>
                          <a:pt x="19572" y="24454"/>
                        </a:lnTo>
                        <a:lnTo>
                          <a:pt x="19572" y="24435"/>
                        </a:lnTo>
                        <a:lnTo>
                          <a:pt x="19516" y="24435"/>
                        </a:lnTo>
                        <a:lnTo>
                          <a:pt x="19516" y="24426"/>
                        </a:lnTo>
                        <a:lnTo>
                          <a:pt x="19433" y="24426"/>
                        </a:lnTo>
                        <a:lnTo>
                          <a:pt x="19433" y="24408"/>
                        </a:lnTo>
                        <a:lnTo>
                          <a:pt x="19377" y="24408"/>
                        </a:lnTo>
                        <a:lnTo>
                          <a:pt x="19377" y="24389"/>
                        </a:lnTo>
                        <a:lnTo>
                          <a:pt x="19294" y="24389"/>
                        </a:lnTo>
                        <a:lnTo>
                          <a:pt x="19294" y="24380"/>
                        </a:lnTo>
                        <a:lnTo>
                          <a:pt x="19220" y="24380"/>
                        </a:lnTo>
                        <a:lnTo>
                          <a:pt x="19220" y="24361"/>
                        </a:lnTo>
                        <a:lnTo>
                          <a:pt x="19155" y="24361"/>
                        </a:lnTo>
                        <a:lnTo>
                          <a:pt x="19155" y="24343"/>
                        </a:lnTo>
                        <a:lnTo>
                          <a:pt x="19081" y="24343"/>
                        </a:lnTo>
                        <a:lnTo>
                          <a:pt x="19081" y="24333"/>
                        </a:lnTo>
                        <a:lnTo>
                          <a:pt x="19007" y="24333"/>
                        </a:lnTo>
                        <a:lnTo>
                          <a:pt x="19007" y="24315"/>
                        </a:lnTo>
                        <a:lnTo>
                          <a:pt x="18942" y="24315"/>
                        </a:lnTo>
                        <a:lnTo>
                          <a:pt x="18942" y="24296"/>
                        </a:lnTo>
                        <a:lnTo>
                          <a:pt x="18868" y="24296"/>
                        </a:lnTo>
                        <a:lnTo>
                          <a:pt x="18868" y="24287"/>
                        </a:lnTo>
                        <a:lnTo>
                          <a:pt x="18803" y="24287"/>
                        </a:lnTo>
                        <a:lnTo>
                          <a:pt x="18803" y="24269"/>
                        </a:lnTo>
                        <a:lnTo>
                          <a:pt x="18729" y="24269"/>
                        </a:lnTo>
                        <a:lnTo>
                          <a:pt x="18729" y="24250"/>
                        </a:lnTo>
                        <a:lnTo>
                          <a:pt x="18646" y="24250"/>
                        </a:lnTo>
                        <a:lnTo>
                          <a:pt x="18646" y="24241"/>
                        </a:lnTo>
                        <a:lnTo>
                          <a:pt x="18590" y="24241"/>
                        </a:lnTo>
                        <a:lnTo>
                          <a:pt x="18590" y="24222"/>
                        </a:lnTo>
                        <a:lnTo>
                          <a:pt x="18507" y="24222"/>
                        </a:lnTo>
                        <a:lnTo>
                          <a:pt x="18507" y="24204"/>
                        </a:lnTo>
                        <a:lnTo>
                          <a:pt x="18432" y="24204"/>
                        </a:lnTo>
                        <a:lnTo>
                          <a:pt x="18432" y="24194"/>
                        </a:lnTo>
                        <a:lnTo>
                          <a:pt x="18368" y="24194"/>
                        </a:lnTo>
                        <a:lnTo>
                          <a:pt x="18368" y="24176"/>
                        </a:lnTo>
                        <a:lnTo>
                          <a:pt x="18294" y="24176"/>
                        </a:lnTo>
                        <a:lnTo>
                          <a:pt x="18294" y="24157"/>
                        </a:lnTo>
                        <a:lnTo>
                          <a:pt x="18229" y="24157"/>
                        </a:lnTo>
                        <a:lnTo>
                          <a:pt x="18229" y="24148"/>
                        </a:lnTo>
                        <a:lnTo>
                          <a:pt x="18155" y="24148"/>
                        </a:lnTo>
                        <a:lnTo>
                          <a:pt x="18155" y="24130"/>
                        </a:lnTo>
                        <a:lnTo>
                          <a:pt x="18081" y="24130"/>
                        </a:lnTo>
                        <a:lnTo>
                          <a:pt x="18081" y="24111"/>
                        </a:lnTo>
                        <a:lnTo>
                          <a:pt x="18016" y="24111"/>
                        </a:lnTo>
                        <a:lnTo>
                          <a:pt x="18016" y="24102"/>
                        </a:lnTo>
                        <a:lnTo>
                          <a:pt x="17942" y="24102"/>
                        </a:lnTo>
                        <a:lnTo>
                          <a:pt x="17942" y="24083"/>
                        </a:lnTo>
                        <a:lnTo>
                          <a:pt x="17877" y="24083"/>
                        </a:lnTo>
                        <a:lnTo>
                          <a:pt x="17877" y="24065"/>
                        </a:lnTo>
                        <a:lnTo>
                          <a:pt x="17803" y="24065"/>
                        </a:lnTo>
                        <a:lnTo>
                          <a:pt x="17803" y="24056"/>
                        </a:lnTo>
                        <a:lnTo>
                          <a:pt x="17719" y="24056"/>
                        </a:lnTo>
                        <a:lnTo>
                          <a:pt x="17719" y="24037"/>
                        </a:lnTo>
                        <a:lnTo>
                          <a:pt x="17664" y="24037"/>
                        </a:lnTo>
                        <a:lnTo>
                          <a:pt x="17664" y="24018"/>
                        </a:lnTo>
                        <a:lnTo>
                          <a:pt x="17580" y="24018"/>
                        </a:lnTo>
                        <a:lnTo>
                          <a:pt x="17580" y="24009"/>
                        </a:lnTo>
                        <a:lnTo>
                          <a:pt x="17506" y="24009"/>
                        </a:lnTo>
                        <a:lnTo>
                          <a:pt x="17506" y="23991"/>
                        </a:lnTo>
                        <a:lnTo>
                          <a:pt x="17441" y="23991"/>
                        </a:lnTo>
                        <a:lnTo>
                          <a:pt x="17441" y="23972"/>
                        </a:lnTo>
                        <a:lnTo>
                          <a:pt x="17367" y="23972"/>
                        </a:lnTo>
                        <a:lnTo>
                          <a:pt x="17367" y="23963"/>
                        </a:lnTo>
                        <a:lnTo>
                          <a:pt x="17302" y="23963"/>
                        </a:lnTo>
                        <a:lnTo>
                          <a:pt x="17302" y="23944"/>
                        </a:lnTo>
                        <a:lnTo>
                          <a:pt x="17228" y="23944"/>
                        </a:lnTo>
                        <a:lnTo>
                          <a:pt x="17228" y="23926"/>
                        </a:lnTo>
                        <a:lnTo>
                          <a:pt x="17154" y="23926"/>
                        </a:lnTo>
                        <a:lnTo>
                          <a:pt x="17154" y="23917"/>
                        </a:lnTo>
                        <a:lnTo>
                          <a:pt x="17089" y="23917"/>
                        </a:lnTo>
                        <a:lnTo>
                          <a:pt x="17089" y="23898"/>
                        </a:lnTo>
                        <a:lnTo>
                          <a:pt x="17015" y="23898"/>
                        </a:lnTo>
                        <a:lnTo>
                          <a:pt x="17015" y="23880"/>
                        </a:lnTo>
                        <a:lnTo>
                          <a:pt x="16932" y="23880"/>
                        </a:lnTo>
                        <a:lnTo>
                          <a:pt x="16932" y="23870"/>
                        </a:lnTo>
                        <a:lnTo>
                          <a:pt x="16876" y="23870"/>
                        </a:lnTo>
                        <a:lnTo>
                          <a:pt x="16876" y="23852"/>
                        </a:lnTo>
                        <a:lnTo>
                          <a:pt x="16793" y="23852"/>
                        </a:lnTo>
                        <a:lnTo>
                          <a:pt x="16793" y="23833"/>
                        </a:lnTo>
                        <a:lnTo>
                          <a:pt x="16737" y="23833"/>
                        </a:lnTo>
                        <a:lnTo>
                          <a:pt x="16737" y="23824"/>
                        </a:lnTo>
                        <a:lnTo>
                          <a:pt x="16654" y="23824"/>
                        </a:lnTo>
                        <a:lnTo>
                          <a:pt x="16654" y="23805"/>
                        </a:lnTo>
                        <a:lnTo>
                          <a:pt x="16580" y="23805"/>
                        </a:lnTo>
                        <a:lnTo>
                          <a:pt x="16580" y="23787"/>
                        </a:lnTo>
                        <a:lnTo>
                          <a:pt x="16515" y="23787"/>
                        </a:lnTo>
                        <a:lnTo>
                          <a:pt x="16515" y="23778"/>
                        </a:lnTo>
                        <a:lnTo>
                          <a:pt x="16441" y="23778"/>
                        </a:lnTo>
                        <a:lnTo>
                          <a:pt x="16441" y="23759"/>
                        </a:lnTo>
                        <a:lnTo>
                          <a:pt x="16367" y="23759"/>
                        </a:lnTo>
                        <a:lnTo>
                          <a:pt x="16367" y="23741"/>
                        </a:lnTo>
                        <a:lnTo>
                          <a:pt x="16302" y="23741"/>
                        </a:lnTo>
                        <a:lnTo>
                          <a:pt x="16302" y="23731"/>
                        </a:lnTo>
                        <a:lnTo>
                          <a:pt x="16228" y="23731"/>
                        </a:lnTo>
                        <a:lnTo>
                          <a:pt x="16228" y="23713"/>
                        </a:lnTo>
                        <a:lnTo>
                          <a:pt x="16163" y="23713"/>
                        </a:lnTo>
                        <a:lnTo>
                          <a:pt x="16163" y="23694"/>
                        </a:lnTo>
                        <a:lnTo>
                          <a:pt x="16089" y="23694"/>
                        </a:lnTo>
                        <a:lnTo>
                          <a:pt x="16089" y="23685"/>
                        </a:lnTo>
                        <a:lnTo>
                          <a:pt x="16024" y="23685"/>
                        </a:lnTo>
                        <a:lnTo>
                          <a:pt x="16024" y="23667"/>
                        </a:lnTo>
                        <a:lnTo>
                          <a:pt x="15950" y="23667"/>
                        </a:lnTo>
                        <a:lnTo>
                          <a:pt x="15950" y="23648"/>
                        </a:lnTo>
                        <a:lnTo>
                          <a:pt x="15885" y="23648"/>
                        </a:lnTo>
                        <a:lnTo>
                          <a:pt x="15885" y="23639"/>
                        </a:lnTo>
                        <a:lnTo>
                          <a:pt x="15820" y="23639"/>
                        </a:lnTo>
                        <a:lnTo>
                          <a:pt x="15820" y="23620"/>
                        </a:lnTo>
                        <a:lnTo>
                          <a:pt x="15746" y="23620"/>
                        </a:lnTo>
                        <a:lnTo>
                          <a:pt x="15746" y="23602"/>
                        </a:lnTo>
                        <a:lnTo>
                          <a:pt x="15682" y="23602"/>
                        </a:lnTo>
                        <a:lnTo>
                          <a:pt x="15682" y="23592"/>
                        </a:lnTo>
                        <a:lnTo>
                          <a:pt x="15607" y="23592"/>
                        </a:lnTo>
                        <a:lnTo>
                          <a:pt x="15607" y="23574"/>
                        </a:lnTo>
                        <a:lnTo>
                          <a:pt x="15543" y="23574"/>
                        </a:lnTo>
                        <a:lnTo>
                          <a:pt x="15543" y="23555"/>
                        </a:lnTo>
                        <a:lnTo>
                          <a:pt x="15468" y="23555"/>
                        </a:lnTo>
                        <a:lnTo>
                          <a:pt x="15468" y="23546"/>
                        </a:lnTo>
                        <a:lnTo>
                          <a:pt x="15404" y="23546"/>
                        </a:lnTo>
                        <a:lnTo>
                          <a:pt x="15404" y="23528"/>
                        </a:lnTo>
                        <a:lnTo>
                          <a:pt x="15348" y="23528"/>
                        </a:lnTo>
                        <a:lnTo>
                          <a:pt x="15348" y="23509"/>
                        </a:lnTo>
                        <a:lnTo>
                          <a:pt x="15265" y="23509"/>
                        </a:lnTo>
                        <a:lnTo>
                          <a:pt x="15265" y="23500"/>
                        </a:lnTo>
                        <a:lnTo>
                          <a:pt x="15209" y="23500"/>
                        </a:lnTo>
                        <a:lnTo>
                          <a:pt x="15209" y="23481"/>
                        </a:lnTo>
                        <a:lnTo>
                          <a:pt x="15126" y="23481"/>
                        </a:lnTo>
                        <a:lnTo>
                          <a:pt x="15126" y="23463"/>
                        </a:lnTo>
                        <a:lnTo>
                          <a:pt x="15070" y="23463"/>
                        </a:lnTo>
                        <a:lnTo>
                          <a:pt x="15070" y="23453"/>
                        </a:lnTo>
                        <a:lnTo>
                          <a:pt x="14987" y="23453"/>
                        </a:lnTo>
                        <a:lnTo>
                          <a:pt x="14987" y="23435"/>
                        </a:lnTo>
                        <a:lnTo>
                          <a:pt x="14931" y="23435"/>
                        </a:lnTo>
                        <a:lnTo>
                          <a:pt x="14931" y="23416"/>
                        </a:lnTo>
                        <a:lnTo>
                          <a:pt x="14848" y="23416"/>
                        </a:lnTo>
                        <a:lnTo>
                          <a:pt x="14848" y="23407"/>
                        </a:lnTo>
                        <a:lnTo>
                          <a:pt x="14792" y="23407"/>
                        </a:lnTo>
                        <a:lnTo>
                          <a:pt x="14792" y="23389"/>
                        </a:lnTo>
                        <a:lnTo>
                          <a:pt x="14727" y="23389"/>
                        </a:lnTo>
                        <a:lnTo>
                          <a:pt x="14727" y="23370"/>
                        </a:lnTo>
                        <a:lnTo>
                          <a:pt x="14653" y="23370"/>
                        </a:lnTo>
                        <a:lnTo>
                          <a:pt x="14653" y="23361"/>
                        </a:lnTo>
                        <a:lnTo>
                          <a:pt x="14589" y="23361"/>
                        </a:lnTo>
                        <a:lnTo>
                          <a:pt x="14589" y="23342"/>
                        </a:lnTo>
                        <a:lnTo>
                          <a:pt x="14514" y="23342"/>
                        </a:lnTo>
                        <a:lnTo>
                          <a:pt x="14514" y="23324"/>
                        </a:lnTo>
                        <a:lnTo>
                          <a:pt x="14450" y="23324"/>
                        </a:lnTo>
                        <a:lnTo>
                          <a:pt x="14450" y="23315"/>
                        </a:lnTo>
                        <a:lnTo>
                          <a:pt x="14375" y="23315"/>
                        </a:lnTo>
                        <a:lnTo>
                          <a:pt x="14375" y="23296"/>
                        </a:lnTo>
                        <a:lnTo>
                          <a:pt x="14311" y="23296"/>
                        </a:lnTo>
                        <a:lnTo>
                          <a:pt x="14311" y="23277"/>
                        </a:lnTo>
                        <a:lnTo>
                          <a:pt x="14237" y="23277"/>
                        </a:lnTo>
                        <a:lnTo>
                          <a:pt x="14237" y="23268"/>
                        </a:lnTo>
                        <a:lnTo>
                          <a:pt x="14172" y="23268"/>
                        </a:lnTo>
                        <a:lnTo>
                          <a:pt x="14172" y="23250"/>
                        </a:lnTo>
                        <a:lnTo>
                          <a:pt x="14107" y="23250"/>
                        </a:lnTo>
                        <a:lnTo>
                          <a:pt x="14107" y="23231"/>
                        </a:lnTo>
                        <a:lnTo>
                          <a:pt x="14033" y="23231"/>
                        </a:lnTo>
                        <a:lnTo>
                          <a:pt x="14033" y="23222"/>
                        </a:lnTo>
                        <a:lnTo>
                          <a:pt x="13968" y="23222"/>
                        </a:lnTo>
                        <a:lnTo>
                          <a:pt x="13968" y="23203"/>
                        </a:lnTo>
                        <a:lnTo>
                          <a:pt x="13894" y="23203"/>
                        </a:lnTo>
                        <a:lnTo>
                          <a:pt x="13894" y="23185"/>
                        </a:lnTo>
                        <a:lnTo>
                          <a:pt x="13829" y="23185"/>
                        </a:lnTo>
                        <a:lnTo>
                          <a:pt x="13829" y="23176"/>
                        </a:lnTo>
                        <a:lnTo>
                          <a:pt x="13755" y="23176"/>
                        </a:lnTo>
                        <a:lnTo>
                          <a:pt x="13755" y="23157"/>
                        </a:lnTo>
                        <a:lnTo>
                          <a:pt x="13690" y="23157"/>
                        </a:lnTo>
                        <a:lnTo>
                          <a:pt x="13690" y="23139"/>
                        </a:lnTo>
                        <a:lnTo>
                          <a:pt x="13616" y="23139"/>
                        </a:lnTo>
                        <a:lnTo>
                          <a:pt x="13616" y="23129"/>
                        </a:lnTo>
                        <a:lnTo>
                          <a:pt x="13551" y="23129"/>
                        </a:lnTo>
                        <a:lnTo>
                          <a:pt x="13551" y="23111"/>
                        </a:lnTo>
                        <a:lnTo>
                          <a:pt x="13496" y="23111"/>
                        </a:lnTo>
                        <a:lnTo>
                          <a:pt x="13496" y="23092"/>
                        </a:lnTo>
                        <a:lnTo>
                          <a:pt x="13412" y="23092"/>
                        </a:lnTo>
                        <a:lnTo>
                          <a:pt x="13412" y="23083"/>
                        </a:lnTo>
                        <a:lnTo>
                          <a:pt x="13357" y="23083"/>
                        </a:lnTo>
                        <a:lnTo>
                          <a:pt x="13357" y="23064"/>
                        </a:lnTo>
                        <a:lnTo>
                          <a:pt x="13273" y="23064"/>
                        </a:lnTo>
                        <a:lnTo>
                          <a:pt x="13273" y="23046"/>
                        </a:lnTo>
                        <a:lnTo>
                          <a:pt x="13218" y="23046"/>
                        </a:lnTo>
                        <a:lnTo>
                          <a:pt x="13218" y="23037"/>
                        </a:lnTo>
                        <a:lnTo>
                          <a:pt x="13134" y="23037"/>
                        </a:lnTo>
                        <a:lnTo>
                          <a:pt x="13134" y="23018"/>
                        </a:lnTo>
                        <a:lnTo>
                          <a:pt x="13079" y="23018"/>
                        </a:lnTo>
                        <a:lnTo>
                          <a:pt x="13079" y="23000"/>
                        </a:lnTo>
                        <a:lnTo>
                          <a:pt x="13014" y="23000"/>
                        </a:lnTo>
                        <a:lnTo>
                          <a:pt x="13014" y="22990"/>
                        </a:lnTo>
                        <a:lnTo>
                          <a:pt x="12940" y="22990"/>
                        </a:lnTo>
                        <a:lnTo>
                          <a:pt x="12940" y="22972"/>
                        </a:lnTo>
                        <a:lnTo>
                          <a:pt x="12875" y="22972"/>
                        </a:lnTo>
                        <a:lnTo>
                          <a:pt x="12875" y="22953"/>
                        </a:lnTo>
                        <a:lnTo>
                          <a:pt x="12801" y="22953"/>
                        </a:lnTo>
                        <a:lnTo>
                          <a:pt x="12801" y="22944"/>
                        </a:lnTo>
                        <a:lnTo>
                          <a:pt x="12736" y="22944"/>
                        </a:lnTo>
                        <a:lnTo>
                          <a:pt x="12736" y="22926"/>
                        </a:lnTo>
                        <a:lnTo>
                          <a:pt x="12662" y="22926"/>
                        </a:lnTo>
                        <a:lnTo>
                          <a:pt x="12662" y="22907"/>
                        </a:lnTo>
                        <a:lnTo>
                          <a:pt x="12597" y="22907"/>
                        </a:lnTo>
                        <a:lnTo>
                          <a:pt x="12597" y="22898"/>
                        </a:lnTo>
                        <a:lnTo>
                          <a:pt x="12523" y="22898"/>
                        </a:lnTo>
                        <a:lnTo>
                          <a:pt x="12523" y="22879"/>
                        </a:lnTo>
                        <a:lnTo>
                          <a:pt x="12458" y="22879"/>
                        </a:lnTo>
                        <a:lnTo>
                          <a:pt x="12458" y="22861"/>
                        </a:lnTo>
                        <a:lnTo>
                          <a:pt x="12393" y="22861"/>
                        </a:lnTo>
                        <a:lnTo>
                          <a:pt x="12393" y="22851"/>
                        </a:lnTo>
                        <a:lnTo>
                          <a:pt x="12319" y="22851"/>
                        </a:lnTo>
                        <a:lnTo>
                          <a:pt x="12319" y="22833"/>
                        </a:lnTo>
                        <a:lnTo>
                          <a:pt x="12254" y="22833"/>
                        </a:lnTo>
                        <a:lnTo>
                          <a:pt x="12254" y="22814"/>
                        </a:lnTo>
                        <a:lnTo>
                          <a:pt x="12180" y="22814"/>
                        </a:lnTo>
                        <a:lnTo>
                          <a:pt x="12180" y="22805"/>
                        </a:lnTo>
                        <a:lnTo>
                          <a:pt x="12115" y="22805"/>
                        </a:lnTo>
                        <a:lnTo>
                          <a:pt x="12115" y="22787"/>
                        </a:lnTo>
                        <a:lnTo>
                          <a:pt x="12041" y="22787"/>
                        </a:lnTo>
                        <a:lnTo>
                          <a:pt x="12041" y="22768"/>
                        </a:lnTo>
                        <a:lnTo>
                          <a:pt x="11976" y="22768"/>
                        </a:lnTo>
                        <a:lnTo>
                          <a:pt x="11976" y="22759"/>
                        </a:lnTo>
                        <a:lnTo>
                          <a:pt x="11902" y="22759"/>
                        </a:lnTo>
                        <a:lnTo>
                          <a:pt x="11902" y="22740"/>
                        </a:lnTo>
                        <a:lnTo>
                          <a:pt x="11838" y="22740"/>
                        </a:lnTo>
                        <a:lnTo>
                          <a:pt x="11838" y="22722"/>
                        </a:lnTo>
                        <a:lnTo>
                          <a:pt x="11782" y="22722"/>
                        </a:lnTo>
                        <a:lnTo>
                          <a:pt x="11782" y="22712"/>
                        </a:lnTo>
                        <a:lnTo>
                          <a:pt x="11699" y="22712"/>
                        </a:lnTo>
                        <a:lnTo>
                          <a:pt x="11699" y="22694"/>
                        </a:lnTo>
                        <a:lnTo>
                          <a:pt x="11643" y="22694"/>
                        </a:lnTo>
                        <a:lnTo>
                          <a:pt x="11643" y="22675"/>
                        </a:lnTo>
                        <a:lnTo>
                          <a:pt x="11560" y="22675"/>
                        </a:lnTo>
                        <a:lnTo>
                          <a:pt x="11560" y="22666"/>
                        </a:lnTo>
                        <a:lnTo>
                          <a:pt x="11504" y="22666"/>
                        </a:lnTo>
                        <a:lnTo>
                          <a:pt x="11504" y="22648"/>
                        </a:lnTo>
                        <a:lnTo>
                          <a:pt x="11421" y="22648"/>
                        </a:lnTo>
                        <a:lnTo>
                          <a:pt x="11421" y="22629"/>
                        </a:lnTo>
                        <a:lnTo>
                          <a:pt x="11365" y="22629"/>
                        </a:lnTo>
                        <a:lnTo>
                          <a:pt x="11365" y="22620"/>
                        </a:lnTo>
                        <a:lnTo>
                          <a:pt x="11300" y="22620"/>
                        </a:lnTo>
                        <a:lnTo>
                          <a:pt x="11300" y="22601"/>
                        </a:lnTo>
                        <a:lnTo>
                          <a:pt x="11226" y="22601"/>
                        </a:lnTo>
                        <a:lnTo>
                          <a:pt x="11226" y="22583"/>
                        </a:lnTo>
                        <a:lnTo>
                          <a:pt x="11161" y="22583"/>
                        </a:lnTo>
                        <a:lnTo>
                          <a:pt x="11161" y="22574"/>
                        </a:lnTo>
                        <a:lnTo>
                          <a:pt x="11097" y="22574"/>
                        </a:lnTo>
                        <a:lnTo>
                          <a:pt x="11097" y="22555"/>
                        </a:lnTo>
                        <a:lnTo>
                          <a:pt x="11041" y="22555"/>
                        </a:lnTo>
                        <a:lnTo>
                          <a:pt x="11041" y="22536"/>
                        </a:lnTo>
                        <a:lnTo>
                          <a:pt x="10958" y="22536"/>
                        </a:lnTo>
                        <a:lnTo>
                          <a:pt x="10958" y="22527"/>
                        </a:lnTo>
                        <a:lnTo>
                          <a:pt x="10902" y="22527"/>
                        </a:lnTo>
                        <a:lnTo>
                          <a:pt x="10902" y="22509"/>
                        </a:lnTo>
                        <a:lnTo>
                          <a:pt x="10837" y="22509"/>
                        </a:lnTo>
                        <a:lnTo>
                          <a:pt x="10837" y="22490"/>
                        </a:lnTo>
                        <a:lnTo>
                          <a:pt x="10763" y="22490"/>
                        </a:lnTo>
                        <a:lnTo>
                          <a:pt x="10763" y="22481"/>
                        </a:lnTo>
                        <a:lnTo>
                          <a:pt x="10698" y="22481"/>
                        </a:lnTo>
                        <a:lnTo>
                          <a:pt x="10698" y="22462"/>
                        </a:lnTo>
                        <a:lnTo>
                          <a:pt x="10633" y="22462"/>
                        </a:lnTo>
                        <a:lnTo>
                          <a:pt x="10633" y="22444"/>
                        </a:lnTo>
                        <a:lnTo>
                          <a:pt x="10578" y="22444"/>
                        </a:lnTo>
                        <a:lnTo>
                          <a:pt x="10578" y="22435"/>
                        </a:lnTo>
                        <a:lnTo>
                          <a:pt x="10494" y="22435"/>
                        </a:lnTo>
                        <a:lnTo>
                          <a:pt x="10494" y="22416"/>
                        </a:lnTo>
                        <a:lnTo>
                          <a:pt x="10439" y="22416"/>
                        </a:lnTo>
                        <a:lnTo>
                          <a:pt x="10439" y="22398"/>
                        </a:lnTo>
                        <a:lnTo>
                          <a:pt x="10374" y="22398"/>
                        </a:lnTo>
                        <a:lnTo>
                          <a:pt x="10374" y="22388"/>
                        </a:lnTo>
                        <a:lnTo>
                          <a:pt x="10309" y="22388"/>
                        </a:lnTo>
                        <a:lnTo>
                          <a:pt x="10309" y="22370"/>
                        </a:lnTo>
                        <a:lnTo>
                          <a:pt x="10235" y="22370"/>
                        </a:lnTo>
                        <a:lnTo>
                          <a:pt x="10235" y="22351"/>
                        </a:lnTo>
                        <a:lnTo>
                          <a:pt x="10170" y="22351"/>
                        </a:lnTo>
                        <a:lnTo>
                          <a:pt x="10170" y="22342"/>
                        </a:lnTo>
                        <a:lnTo>
                          <a:pt x="10115" y="22342"/>
                        </a:lnTo>
                        <a:lnTo>
                          <a:pt x="10115" y="22323"/>
                        </a:lnTo>
                        <a:lnTo>
                          <a:pt x="10031" y="22323"/>
                        </a:lnTo>
                        <a:lnTo>
                          <a:pt x="10031" y="22305"/>
                        </a:lnTo>
                        <a:lnTo>
                          <a:pt x="9976" y="22305"/>
                        </a:lnTo>
                        <a:lnTo>
                          <a:pt x="9976" y="22296"/>
                        </a:lnTo>
                        <a:lnTo>
                          <a:pt x="9911" y="22296"/>
                        </a:lnTo>
                        <a:lnTo>
                          <a:pt x="9911" y="22277"/>
                        </a:lnTo>
                        <a:lnTo>
                          <a:pt x="9846" y="22277"/>
                        </a:lnTo>
                        <a:lnTo>
                          <a:pt x="9846" y="22259"/>
                        </a:lnTo>
                        <a:lnTo>
                          <a:pt x="9772" y="22259"/>
                        </a:lnTo>
                        <a:lnTo>
                          <a:pt x="9772" y="22249"/>
                        </a:lnTo>
                        <a:lnTo>
                          <a:pt x="9707" y="22249"/>
                        </a:lnTo>
                        <a:lnTo>
                          <a:pt x="9707" y="22231"/>
                        </a:lnTo>
                        <a:lnTo>
                          <a:pt x="9652" y="22231"/>
                        </a:lnTo>
                        <a:lnTo>
                          <a:pt x="9652" y="22212"/>
                        </a:lnTo>
                        <a:lnTo>
                          <a:pt x="9587" y="22212"/>
                        </a:lnTo>
                        <a:lnTo>
                          <a:pt x="9587" y="22203"/>
                        </a:lnTo>
                        <a:lnTo>
                          <a:pt x="9513" y="22203"/>
                        </a:lnTo>
                        <a:lnTo>
                          <a:pt x="9513" y="22185"/>
                        </a:lnTo>
                        <a:lnTo>
                          <a:pt x="9448" y="22185"/>
                        </a:lnTo>
                        <a:lnTo>
                          <a:pt x="9448" y="22166"/>
                        </a:lnTo>
                        <a:lnTo>
                          <a:pt x="9383" y="22166"/>
                        </a:lnTo>
                        <a:lnTo>
                          <a:pt x="9383" y="22157"/>
                        </a:lnTo>
                        <a:lnTo>
                          <a:pt x="9309" y="22157"/>
                        </a:lnTo>
                        <a:lnTo>
                          <a:pt x="9309" y="22138"/>
                        </a:lnTo>
                        <a:lnTo>
                          <a:pt x="9244" y="22138"/>
                        </a:lnTo>
                        <a:lnTo>
                          <a:pt x="9244" y="22120"/>
                        </a:lnTo>
                        <a:lnTo>
                          <a:pt x="9188" y="22120"/>
                        </a:lnTo>
                        <a:lnTo>
                          <a:pt x="9188" y="22110"/>
                        </a:lnTo>
                        <a:lnTo>
                          <a:pt x="9124" y="22110"/>
                        </a:lnTo>
                        <a:lnTo>
                          <a:pt x="9124" y="22092"/>
                        </a:lnTo>
                        <a:lnTo>
                          <a:pt x="9050" y="22092"/>
                        </a:lnTo>
                        <a:lnTo>
                          <a:pt x="9050" y="22073"/>
                        </a:lnTo>
                        <a:lnTo>
                          <a:pt x="8985" y="22073"/>
                        </a:lnTo>
                        <a:lnTo>
                          <a:pt x="8985" y="22064"/>
                        </a:lnTo>
                        <a:lnTo>
                          <a:pt x="8920" y="22064"/>
                        </a:lnTo>
                        <a:lnTo>
                          <a:pt x="8920" y="22046"/>
                        </a:lnTo>
                        <a:lnTo>
                          <a:pt x="8864" y="22046"/>
                        </a:lnTo>
                        <a:lnTo>
                          <a:pt x="8864" y="22027"/>
                        </a:lnTo>
                        <a:lnTo>
                          <a:pt x="8781" y="22027"/>
                        </a:lnTo>
                        <a:lnTo>
                          <a:pt x="8781" y="22018"/>
                        </a:lnTo>
                        <a:lnTo>
                          <a:pt x="8725" y="22018"/>
                        </a:lnTo>
                        <a:lnTo>
                          <a:pt x="8725" y="21999"/>
                        </a:lnTo>
                        <a:lnTo>
                          <a:pt x="8660" y="21999"/>
                        </a:lnTo>
                        <a:lnTo>
                          <a:pt x="8660" y="21981"/>
                        </a:lnTo>
                        <a:lnTo>
                          <a:pt x="8586" y="21981"/>
                        </a:lnTo>
                        <a:lnTo>
                          <a:pt x="8586" y="21971"/>
                        </a:lnTo>
                        <a:lnTo>
                          <a:pt x="8522" y="21971"/>
                        </a:lnTo>
                        <a:lnTo>
                          <a:pt x="8522" y="21953"/>
                        </a:lnTo>
                        <a:lnTo>
                          <a:pt x="8457" y="21953"/>
                        </a:lnTo>
                        <a:lnTo>
                          <a:pt x="8457" y="21934"/>
                        </a:lnTo>
                        <a:lnTo>
                          <a:pt x="8401" y="21934"/>
                        </a:lnTo>
                        <a:lnTo>
                          <a:pt x="8401" y="21925"/>
                        </a:lnTo>
                        <a:lnTo>
                          <a:pt x="8318" y="21925"/>
                        </a:lnTo>
                        <a:lnTo>
                          <a:pt x="8318" y="21907"/>
                        </a:lnTo>
                        <a:lnTo>
                          <a:pt x="8262" y="21907"/>
                        </a:lnTo>
                        <a:lnTo>
                          <a:pt x="8262" y="21888"/>
                        </a:lnTo>
                        <a:lnTo>
                          <a:pt x="8197" y="21888"/>
                        </a:lnTo>
                        <a:lnTo>
                          <a:pt x="8197" y="21879"/>
                        </a:lnTo>
                        <a:lnTo>
                          <a:pt x="8133" y="21879"/>
                        </a:lnTo>
                        <a:lnTo>
                          <a:pt x="8133" y="21860"/>
                        </a:lnTo>
                        <a:lnTo>
                          <a:pt x="8058" y="21860"/>
                        </a:lnTo>
                        <a:lnTo>
                          <a:pt x="8058" y="21842"/>
                        </a:lnTo>
                        <a:lnTo>
                          <a:pt x="7994" y="21842"/>
                        </a:lnTo>
                        <a:lnTo>
                          <a:pt x="7994" y="21833"/>
                        </a:lnTo>
                        <a:lnTo>
                          <a:pt x="7938" y="21833"/>
                        </a:lnTo>
                        <a:lnTo>
                          <a:pt x="7938" y="21814"/>
                        </a:lnTo>
                        <a:lnTo>
                          <a:pt x="7855" y="21814"/>
                        </a:lnTo>
                        <a:lnTo>
                          <a:pt x="7855" y="21795"/>
                        </a:lnTo>
                        <a:lnTo>
                          <a:pt x="7799" y="21795"/>
                        </a:lnTo>
                        <a:lnTo>
                          <a:pt x="7799" y="21786"/>
                        </a:lnTo>
                        <a:lnTo>
                          <a:pt x="7734" y="21786"/>
                        </a:lnTo>
                        <a:lnTo>
                          <a:pt x="7734" y="21768"/>
                        </a:lnTo>
                        <a:lnTo>
                          <a:pt x="7669" y="21768"/>
                        </a:lnTo>
                        <a:lnTo>
                          <a:pt x="7669" y="21749"/>
                        </a:lnTo>
                        <a:lnTo>
                          <a:pt x="7595" y="21749"/>
                        </a:lnTo>
                        <a:lnTo>
                          <a:pt x="7595" y="21740"/>
                        </a:lnTo>
                        <a:lnTo>
                          <a:pt x="7530" y="21740"/>
                        </a:lnTo>
                        <a:lnTo>
                          <a:pt x="7530" y="21721"/>
                        </a:lnTo>
                        <a:lnTo>
                          <a:pt x="7475" y="21721"/>
                        </a:lnTo>
                        <a:lnTo>
                          <a:pt x="7475" y="21703"/>
                        </a:lnTo>
                        <a:lnTo>
                          <a:pt x="7410" y="21703"/>
                        </a:lnTo>
                        <a:lnTo>
                          <a:pt x="7410" y="21694"/>
                        </a:lnTo>
                        <a:lnTo>
                          <a:pt x="7336" y="21694"/>
                        </a:lnTo>
                        <a:lnTo>
                          <a:pt x="7336" y="21675"/>
                        </a:lnTo>
                        <a:lnTo>
                          <a:pt x="7271" y="21675"/>
                        </a:lnTo>
                        <a:lnTo>
                          <a:pt x="7271" y="21657"/>
                        </a:lnTo>
                        <a:lnTo>
                          <a:pt x="7206" y="21657"/>
                        </a:lnTo>
                        <a:lnTo>
                          <a:pt x="7206" y="21647"/>
                        </a:lnTo>
                        <a:lnTo>
                          <a:pt x="7132" y="21647"/>
                        </a:lnTo>
                        <a:lnTo>
                          <a:pt x="7132" y="21629"/>
                        </a:lnTo>
                        <a:lnTo>
                          <a:pt x="7067" y="21629"/>
                        </a:lnTo>
                        <a:lnTo>
                          <a:pt x="7067" y="21610"/>
                        </a:lnTo>
                        <a:lnTo>
                          <a:pt x="7012" y="21610"/>
                        </a:lnTo>
                        <a:lnTo>
                          <a:pt x="7012" y="21601"/>
                        </a:lnTo>
                        <a:lnTo>
                          <a:pt x="6947" y="21601"/>
                        </a:lnTo>
                        <a:lnTo>
                          <a:pt x="6947" y="21582"/>
                        </a:lnTo>
                        <a:lnTo>
                          <a:pt x="6873" y="21582"/>
                        </a:lnTo>
                        <a:lnTo>
                          <a:pt x="6873" y="21564"/>
                        </a:lnTo>
                        <a:lnTo>
                          <a:pt x="6808" y="21564"/>
                        </a:lnTo>
                        <a:lnTo>
                          <a:pt x="6808" y="21555"/>
                        </a:lnTo>
                        <a:lnTo>
                          <a:pt x="6743" y="21555"/>
                        </a:lnTo>
                        <a:lnTo>
                          <a:pt x="6743" y="21536"/>
                        </a:lnTo>
                        <a:lnTo>
                          <a:pt x="6688" y="21536"/>
                        </a:lnTo>
                        <a:lnTo>
                          <a:pt x="6688" y="21518"/>
                        </a:lnTo>
                        <a:lnTo>
                          <a:pt x="6604" y="21518"/>
                        </a:lnTo>
                        <a:lnTo>
                          <a:pt x="6604" y="21508"/>
                        </a:lnTo>
                        <a:lnTo>
                          <a:pt x="6549" y="21508"/>
                        </a:lnTo>
                        <a:lnTo>
                          <a:pt x="6549" y="21490"/>
                        </a:lnTo>
                        <a:lnTo>
                          <a:pt x="6484" y="21490"/>
                        </a:lnTo>
                        <a:lnTo>
                          <a:pt x="6484" y="21471"/>
                        </a:lnTo>
                        <a:lnTo>
                          <a:pt x="6419" y="21471"/>
                        </a:lnTo>
                        <a:lnTo>
                          <a:pt x="6419" y="21462"/>
                        </a:lnTo>
                        <a:lnTo>
                          <a:pt x="6363" y="21462"/>
                        </a:lnTo>
                        <a:lnTo>
                          <a:pt x="6363" y="21444"/>
                        </a:lnTo>
                        <a:lnTo>
                          <a:pt x="6280" y="21444"/>
                        </a:lnTo>
                        <a:lnTo>
                          <a:pt x="6280" y="21425"/>
                        </a:lnTo>
                        <a:lnTo>
                          <a:pt x="6224" y="21425"/>
                        </a:lnTo>
                        <a:lnTo>
                          <a:pt x="6224" y="21416"/>
                        </a:lnTo>
                        <a:lnTo>
                          <a:pt x="6160" y="21416"/>
                        </a:lnTo>
                        <a:lnTo>
                          <a:pt x="6160" y="21397"/>
                        </a:lnTo>
                        <a:lnTo>
                          <a:pt x="6095" y="21397"/>
                        </a:lnTo>
                        <a:lnTo>
                          <a:pt x="6095" y="21379"/>
                        </a:lnTo>
                        <a:lnTo>
                          <a:pt x="6039" y="21379"/>
                        </a:lnTo>
                        <a:lnTo>
                          <a:pt x="6039" y="21369"/>
                        </a:lnTo>
                        <a:lnTo>
                          <a:pt x="5974" y="21369"/>
                        </a:lnTo>
                        <a:lnTo>
                          <a:pt x="5974" y="21351"/>
                        </a:lnTo>
                        <a:lnTo>
                          <a:pt x="5910" y="21351"/>
                        </a:lnTo>
                        <a:lnTo>
                          <a:pt x="5910" y="21332"/>
                        </a:lnTo>
                        <a:lnTo>
                          <a:pt x="5854" y="21332"/>
                        </a:lnTo>
                        <a:lnTo>
                          <a:pt x="5854" y="21323"/>
                        </a:lnTo>
                        <a:lnTo>
                          <a:pt x="5771" y="21323"/>
                        </a:lnTo>
                        <a:lnTo>
                          <a:pt x="5771" y="21305"/>
                        </a:lnTo>
                        <a:lnTo>
                          <a:pt x="5715" y="21305"/>
                        </a:lnTo>
                        <a:lnTo>
                          <a:pt x="5715" y="21286"/>
                        </a:lnTo>
                        <a:lnTo>
                          <a:pt x="5650" y="21286"/>
                        </a:lnTo>
                        <a:lnTo>
                          <a:pt x="5650" y="21277"/>
                        </a:lnTo>
                        <a:lnTo>
                          <a:pt x="5585" y="21277"/>
                        </a:lnTo>
                        <a:lnTo>
                          <a:pt x="5585" y="21258"/>
                        </a:lnTo>
                        <a:lnTo>
                          <a:pt x="5530" y="21258"/>
                        </a:lnTo>
                        <a:lnTo>
                          <a:pt x="5530" y="21240"/>
                        </a:lnTo>
                        <a:lnTo>
                          <a:pt x="5465" y="21240"/>
                        </a:lnTo>
                        <a:lnTo>
                          <a:pt x="5465" y="21230"/>
                        </a:lnTo>
                        <a:lnTo>
                          <a:pt x="5400" y="21230"/>
                        </a:lnTo>
                        <a:lnTo>
                          <a:pt x="5400" y="21212"/>
                        </a:lnTo>
                        <a:lnTo>
                          <a:pt x="5344" y="21212"/>
                        </a:lnTo>
                        <a:lnTo>
                          <a:pt x="5344" y="21193"/>
                        </a:lnTo>
                        <a:lnTo>
                          <a:pt x="5280" y="21193"/>
                        </a:lnTo>
                        <a:lnTo>
                          <a:pt x="5280" y="21184"/>
                        </a:lnTo>
                        <a:lnTo>
                          <a:pt x="5206" y="21184"/>
                        </a:lnTo>
                        <a:lnTo>
                          <a:pt x="5206" y="21166"/>
                        </a:lnTo>
                        <a:lnTo>
                          <a:pt x="5141" y="21166"/>
                        </a:lnTo>
                        <a:lnTo>
                          <a:pt x="5141" y="21147"/>
                        </a:lnTo>
                        <a:lnTo>
                          <a:pt x="5076" y="21147"/>
                        </a:lnTo>
                        <a:lnTo>
                          <a:pt x="5076" y="21138"/>
                        </a:lnTo>
                        <a:lnTo>
                          <a:pt x="5020" y="21138"/>
                        </a:lnTo>
                        <a:lnTo>
                          <a:pt x="5020" y="21119"/>
                        </a:lnTo>
                        <a:lnTo>
                          <a:pt x="4955" y="21119"/>
                        </a:lnTo>
                        <a:lnTo>
                          <a:pt x="4955" y="21101"/>
                        </a:lnTo>
                        <a:lnTo>
                          <a:pt x="4891" y="21101"/>
                        </a:lnTo>
                        <a:lnTo>
                          <a:pt x="4891" y="21092"/>
                        </a:lnTo>
                        <a:lnTo>
                          <a:pt x="4835" y="21092"/>
                        </a:lnTo>
                        <a:lnTo>
                          <a:pt x="4835" y="21073"/>
                        </a:lnTo>
                        <a:lnTo>
                          <a:pt x="4770" y="21073"/>
                        </a:lnTo>
                        <a:lnTo>
                          <a:pt x="4770" y="21054"/>
                        </a:lnTo>
                        <a:lnTo>
                          <a:pt x="4696" y="21054"/>
                        </a:lnTo>
                        <a:lnTo>
                          <a:pt x="4696" y="21045"/>
                        </a:lnTo>
                        <a:lnTo>
                          <a:pt x="4631" y="21045"/>
                        </a:lnTo>
                        <a:lnTo>
                          <a:pt x="4631" y="21027"/>
                        </a:lnTo>
                        <a:lnTo>
                          <a:pt x="4566" y="21027"/>
                        </a:lnTo>
                        <a:lnTo>
                          <a:pt x="4566" y="21008"/>
                        </a:lnTo>
                        <a:lnTo>
                          <a:pt x="4511" y="21008"/>
                        </a:lnTo>
                        <a:lnTo>
                          <a:pt x="4511" y="20999"/>
                        </a:lnTo>
                        <a:lnTo>
                          <a:pt x="4446" y="20999"/>
                        </a:lnTo>
                        <a:lnTo>
                          <a:pt x="4446" y="20980"/>
                        </a:lnTo>
                        <a:lnTo>
                          <a:pt x="4381" y="20980"/>
                        </a:lnTo>
                        <a:lnTo>
                          <a:pt x="4381" y="20962"/>
                        </a:lnTo>
                        <a:lnTo>
                          <a:pt x="4326" y="20962"/>
                        </a:lnTo>
                        <a:lnTo>
                          <a:pt x="4326" y="20953"/>
                        </a:lnTo>
                        <a:lnTo>
                          <a:pt x="4261" y="20953"/>
                        </a:lnTo>
                        <a:lnTo>
                          <a:pt x="4261" y="20934"/>
                        </a:lnTo>
                        <a:lnTo>
                          <a:pt x="4187" y="20934"/>
                        </a:lnTo>
                        <a:lnTo>
                          <a:pt x="4187" y="20916"/>
                        </a:lnTo>
                        <a:lnTo>
                          <a:pt x="4122" y="20916"/>
                        </a:lnTo>
                        <a:lnTo>
                          <a:pt x="4122" y="20906"/>
                        </a:lnTo>
                        <a:lnTo>
                          <a:pt x="4057" y="20906"/>
                        </a:lnTo>
                        <a:lnTo>
                          <a:pt x="4057" y="20888"/>
                        </a:lnTo>
                        <a:lnTo>
                          <a:pt x="4001" y="20888"/>
                        </a:lnTo>
                        <a:lnTo>
                          <a:pt x="4001" y="20869"/>
                        </a:lnTo>
                        <a:lnTo>
                          <a:pt x="3937" y="20869"/>
                        </a:lnTo>
                        <a:lnTo>
                          <a:pt x="3937" y="20860"/>
                        </a:lnTo>
                        <a:lnTo>
                          <a:pt x="3872" y="20860"/>
                        </a:lnTo>
                        <a:lnTo>
                          <a:pt x="3872" y="20841"/>
                        </a:lnTo>
                        <a:lnTo>
                          <a:pt x="3816" y="20841"/>
                        </a:lnTo>
                        <a:lnTo>
                          <a:pt x="3816" y="20823"/>
                        </a:lnTo>
                        <a:lnTo>
                          <a:pt x="3751" y="20823"/>
                        </a:lnTo>
                        <a:lnTo>
                          <a:pt x="3751" y="20814"/>
                        </a:lnTo>
                        <a:lnTo>
                          <a:pt x="3686" y="20814"/>
                        </a:lnTo>
                        <a:lnTo>
                          <a:pt x="3686" y="20795"/>
                        </a:lnTo>
                        <a:lnTo>
                          <a:pt x="3612" y="20795"/>
                        </a:lnTo>
                        <a:lnTo>
                          <a:pt x="3612" y="20777"/>
                        </a:lnTo>
                        <a:lnTo>
                          <a:pt x="3548" y="20777"/>
                        </a:lnTo>
                        <a:lnTo>
                          <a:pt x="3548" y="20767"/>
                        </a:lnTo>
                        <a:lnTo>
                          <a:pt x="3492" y="20767"/>
                        </a:lnTo>
                        <a:lnTo>
                          <a:pt x="3492" y="20749"/>
                        </a:lnTo>
                        <a:lnTo>
                          <a:pt x="3427" y="20749"/>
                        </a:lnTo>
                        <a:lnTo>
                          <a:pt x="3427" y="20730"/>
                        </a:lnTo>
                        <a:lnTo>
                          <a:pt x="3362" y="20730"/>
                        </a:lnTo>
                        <a:lnTo>
                          <a:pt x="3362" y="20721"/>
                        </a:lnTo>
                        <a:lnTo>
                          <a:pt x="3307" y="20721"/>
                        </a:lnTo>
                        <a:lnTo>
                          <a:pt x="3307" y="20703"/>
                        </a:lnTo>
                        <a:lnTo>
                          <a:pt x="3242" y="20703"/>
                        </a:lnTo>
                        <a:lnTo>
                          <a:pt x="3242" y="20684"/>
                        </a:lnTo>
                        <a:lnTo>
                          <a:pt x="3177" y="20684"/>
                        </a:lnTo>
                        <a:lnTo>
                          <a:pt x="3177" y="20675"/>
                        </a:lnTo>
                        <a:lnTo>
                          <a:pt x="3103" y="20675"/>
                        </a:lnTo>
                        <a:lnTo>
                          <a:pt x="3103" y="20656"/>
                        </a:lnTo>
                        <a:lnTo>
                          <a:pt x="3038" y="20656"/>
                        </a:lnTo>
                        <a:lnTo>
                          <a:pt x="3038" y="20638"/>
                        </a:lnTo>
                        <a:lnTo>
                          <a:pt x="2983" y="20638"/>
                        </a:lnTo>
                        <a:lnTo>
                          <a:pt x="2983" y="20628"/>
                        </a:lnTo>
                        <a:lnTo>
                          <a:pt x="2918" y="20628"/>
                        </a:lnTo>
                        <a:lnTo>
                          <a:pt x="2918" y="20610"/>
                        </a:lnTo>
                        <a:lnTo>
                          <a:pt x="2853" y="20610"/>
                        </a:lnTo>
                        <a:lnTo>
                          <a:pt x="2853" y="20591"/>
                        </a:lnTo>
                        <a:lnTo>
                          <a:pt x="2797" y="20591"/>
                        </a:lnTo>
                        <a:lnTo>
                          <a:pt x="2797" y="20582"/>
                        </a:lnTo>
                        <a:lnTo>
                          <a:pt x="2732" y="20582"/>
                        </a:lnTo>
                        <a:lnTo>
                          <a:pt x="2732" y="20564"/>
                        </a:lnTo>
                        <a:lnTo>
                          <a:pt x="2668" y="20564"/>
                        </a:lnTo>
                        <a:lnTo>
                          <a:pt x="2668" y="20545"/>
                        </a:lnTo>
                        <a:lnTo>
                          <a:pt x="2594" y="20545"/>
                        </a:lnTo>
                        <a:lnTo>
                          <a:pt x="2594" y="20536"/>
                        </a:lnTo>
                        <a:lnTo>
                          <a:pt x="2529" y="20536"/>
                        </a:lnTo>
                        <a:lnTo>
                          <a:pt x="2529" y="20517"/>
                        </a:lnTo>
                        <a:lnTo>
                          <a:pt x="2473" y="20517"/>
                        </a:lnTo>
                        <a:lnTo>
                          <a:pt x="2473" y="20499"/>
                        </a:lnTo>
                        <a:lnTo>
                          <a:pt x="2408" y="20499"/>
                        </a:lnTo>
                        <a:lnTo>
                          <a:pt x="2408" y="20489"/>
                        </a:lnTo>
                        <a:lnTo>
                          <a:pt x="2343" y="20489"/>
                        </a:lnTo>
                        <a:lnTo>
                          <a:pt x="2343" y="20471"/>
                        </a:lnTo>
                        <a:lnTo>
                          <a:pt x="2288" y="20471"/>
                        </a:lnTo>
                        <a:lnTo>
                          <a:pt x="2288" y="20452"/>
                        </a:lnTo>
                        <a:lnTo>
                          <a:pt x="2223" y="20452"/>
                        </a:lnTo>
                        <a:lnTo>
                          <a:pt x="2223" y="20443"/>
                        </a:lnTo>
                        <a:lnTo>
                          <a:pt x="2158" y="20443"/>
                        </a:lnTo>
                        <a:lnTo>
                          <a:pt x="2158" y="20425"/>
                        </a:lnTo>
                        <a:lnTo>
                          <a:pt x="2103" y="20425"/>
                        </a:lnTo>
                        <a:lnTo>
                          <a:pt x="2103" y="20406"/>
                        </a:lnTo>
                        <a:lnTo>
                          <a:pt x="2019" y="20406"/>
                        </a:lnTo>
                        <a:lnTo>
                          <a:pt x="2019" y="20397"/>
                        </a:lnTo>
                        <a:lnTo>
                          <a:pt x="1964" y="20397"/>
                        </a:lnTo>
                        <a:lnTo>
                          <a:pt x="1964" y="20378"/>
                        </a:lnTo>
                        <a:lnTo>
                          <a:pt x="1899" y="20378"/>
                        </a:lnTo>
                        <a:lnTo>
                          <a:pt x="1899" y="20360"/>
                        </a:lnTo>
                        <a:lnTo>
                          <a:pt x="1834" y="20360"/>
                        </a:lnTo>
                        <a:lnTo>
                          <a:pt x="1834" y="20351"/>
                        </a:lnTo>
                        <a:lnTo>
                          <a:pt x="1778" y="20351"/>
                        </a:lnTo>
                        <a:lnTo>
                          <a:pt x="1778" y="20332"/>
                        </a:lnTo>
                        <a:lnTo>
                          <a:pt x="1714" y="20332"/>
                        </a:lnTo>
                        <a:lnTo>
                          <a:pt x="1714" y="20313"/>
                        </a:lnTo>
                        <a:lnTo>
                          <a:pt x="1649" y="20313"/>
                        </a:lnTo>
                        <a:lnTo>
                          <a:pt x="1649" y="20304"/>
                        </a:lnTo>
                        <a:lnTo>
                          <a:pt x="1593" y="20304"/>
                        </a:lnTo>
                        <a:lnTo>
                          <a:pt x="1593" y="20286"/>
                        </a:lnTo>
                        <a:lnTo>
                          <a:pt x="1528" y="20286"/>
                        </a:lnTo>
                        <a:lnTo>
                          <a:pt x="1528" y="20267"/>
                        </a:lnTo>
                        <a:lnTo>
                          <a:pt x="1463" y="20267"/>
                        </a:lnTo>
                        <a:lnTo>
                          <a:pt x="1463" y="20258"/>
                        </a:lnTo>
                        <a:lnTo>
                          <a:pt x="1408" y="20258"/>
                        </a:lnTo>
                        <a:lnTo>
                          <a:pt x="1408" y="20239"/>
                        </a:lnTo>
                        <a:lnTo>
                          <a:pt x="1343" y="20239"/>
                        </a:lnTo>
                        <a:lnTo>
                          <a:pt x="1343" y="20221"/>
                        </a:lnTo>
                        <a:lnTo>
                          <a:pt x="1278" y="20221"/>
                        </a:lnTo>
                        <a:lnTo>
                          <a:pt x="1278" y="20212"/>
                        </a:lnTo>
                        <a:lnTo>
                          <a:pt x="1223" y="20212"/>
                        </a:lnTo>
                        <a:lnTo>
                          <a:pt x="1223" y="20193"/>
                        </a:lnTo>
                        <a:lnTo>
                          <a:pt x="1158" y="20193"/>
                        </a:lnTo>
                        <a:lnTo>
                          <a:pt x="1158" y="20175"/>
                        </a:lnTo>
                        <a:lnTo>
                          <a:pt x="1093" y="20175"/>
                        </a:lnTo>
                        <a:lnTo>
                          <a:pt x="1093" y="20165"/>
                        </a:lnTo>
                        <a:lnTo>
                          <a:pt x="1037" y="20165"/>
                        </a:lnTo>
                        <a:lnTo>
                          <a:pt x="1037" y="20147"/>
                        </a:lnTo>
                        <a:lnTo>
                          <a:pt x="973" y="20147"/>
                        </a:lnTo>
                        <a:lnTo>
                          <a:pt x="973" y="20128"/>
                        </a:lnTo>
                        <a:lnTo>
                          <a:pt x="908" y="20128"/>
                        </a:lnTo>
                        <a:lnTo>
                          <a:pt x="908" y="20119"/>
                        </a:lnTo>
                        <a:lnTo>
                          <a:pt x="852" y="20119"/>
                        </a:lnTo>
                        <a:lnTo>
                          <a:pt x="852" y="20100"/>
                        </a:lnTo>
                        <a:lnTo>
                          <a:pt x="787" y="20100"/>
                        </a:lnTo>
                        <a:lnTo>
                          <a:pt x="787" y="20082"/>
                        </a:lnTo>
                        <a:lnTo>
                          <a:pt x="722" y="20082"/>
                        </a:lnTo>
                        <a:lnTo>
                          <a:pt x="722" y="20073"/>
                        </a:lnTo>
                        <a:lnTo>
                          <a:pt x="667" y="20073"/>
                        </a:lnTo>
                        <a:lnTo>
                          <a:pt x="667" y="20054"/>
                        </a:lnTo>
                        <a:lnTo>
                          <a:pt x="602" y="20054"/>
                        </a:lnTo>
                        <a:lnTo>
                          <a:pt x="602" y="20036"/>
                        </a:lnTo>
                        <a:lnTo>
                          <a:pt x="537" y="20036"/>
                        </a:lnTo>
                        <a:lnTo>
                          <a:pt x="537" y="20026"/>
                        </a:lnTo>
                        <a:lnTo>
                          <a:pt x="482" y="20026"/>
                        </a:lnTo>
                        <a:lnTo>
                          <a:pt x="482" y="20008"/>
                        </a:lnTo>
                        <a:lnTo>
                          <a:pt x="417" y="20008"/>
                        </a:lnTo>
                        <a:lnTo>
                          <a:pt x="417" y="19989"/>
                        </a:lnTo>
                        <a:lnTo>
                          <a:pt x="352" y="19989"/>
                        </a:lnTo>
                        <a:lnTo>
                          <a:pt x="352" y="19980"/>
                        </a:lnTo>
                        <a:lnTo>
                          <a:pt x="296" y="19980"/>
                        </a:lnTo>
                        <a:lnTo>
                          <a:pt x="296" y="19962"/>
                        </a:lnTo>
                        <a:lnTo>
                          <a:pt x="232" y="19962"/>
                        </a:lnTo>
                        <a:lnTo>
                          <a:pt x="232" y="19943"/>
                        </a:lnTo>
                        <a:lnTo>
                          <a:pt x="167" y="19943"/>
                        </a:lnTo>
                        <a:lnTo>
                          <a:pt x="167" y="19934"/>
                        </a:lnTo>
                        <a:lnTo>
                          <a:pt x="111" y="19934"/>
                        </a:lnTo>
                        <a:lnTo>
                          <a:pt x="111" y="19915"/>
                        </a:lnTo>
                        <a:lnTo>
                          <a:pt x="46" y="19915"/>
                        </a:lnTo>
                        <a:lnTo>
                          <a:pt x="46" y="19897"/>
                        </a:lnTo>
                        <a:lnTo>
                          <a:pt x="0" y="19897"/>
                        </a:lnTo>
                        <a:lnTo>
                          <a:pt x="0" y="2965"/>
                        </a:lnTo>
                        <a:lnTo>
                          <a:pt x="19" y="2965"/>
                        </a:lnTo>
                        <a:lnTo>
                          <a:pt x="19" y="2946"/>
                        </a:lnTo>
                        <a:lnTo>
                          <a:pt x="28" y="2946"/>
                        </a:lnTo>
                        <a:lnTo>
                          <a:pt x="28" y="2919"/>
                        </a:lnTo>
                        <a:lnTo>
                          <a:pt x="46" y="2919"/>
                        </a:lnTo>
                        <a:lnTo>
                          <a:pt x="46" y="2900"/>
                        </a:lnTo>
                        <a:lnTo>
                          <a:pt x="65" y="2900"/>
                        </a:lnTo>
                        <a:lnTo>
                          <a:pt x="65" y="2872"/>
                        </a:lnTo>
                        <a:lnTo>
                          <a:pt x="74" y="2872"/>
                        </a:lnTo>
                        <a:lnTo>
                          <a:pt x="74" y="2854"/>
                        </a:lnTo>
                        <a:lnTo>
                          <a:pt x="93" y="2854"/>
                        </a:lnTo>
                        <a:lnTo>
                          <a:pt x="93" y="2826"/>
                        </a:lnTo>
                        <a:lnTo>
                          <a:pt x="111" y="2826"/>
                        </a:lnTo>
                        <a:lnTo>
                          <a:pt x="111" y="2807"/>
                        </a:lnTo>
                        <a:lnTo>
                          <a:pt x="120" y="2807"/>
                        </a:lnTo>
                        <a:lnTo>
                          <a:pt x="120" y="2780"/>
                        </a:lnTo>
                        <a:lnTo>
                          <a:pt x="139" y="2780"/>
                        </a:lnTo>
                        <a:lnTo>
                          <a:pt x="139" y="2761"/>
                        </a:lnTo>
                        <a:lnTo>
                          <a:pt x="157" y="2761"/>
                        </a:lnTo>
                        <a:lnTo>
                          <a:pt x="157" y="2733"/>
                        </a:lnTo>
                        <a:lnTo>
                          <a:pt x="167" y="2733"/>
                        </a:lnTo>
                        <a:lnTo>
                          <a:pt x="167" y="2715"/>
                        </a:lnTo>
                        <a:lnTo>
                          <a:pt x="185" y="2715"/>
                        </a:lnTo>
                        <a:lnTo>
                          <a:pt x="185" y="2705"/>
                        </a:lnTo>
                        <a:lnTo>
                          <a:pt x="204" y="2705"/>
                        </a:lnTo>
                        <a:lnTo>
                          <a:pt x="204" y="2668"/>
                        </a:lnTo>
                        <a:lnTo>
                          <a:pt x="213" y="2668"/>
                        </a:lnTo>
                        <a:lnTo>
                          <a:pt x="213" y="2659"/>
                        </a:lnTo>
                        <a:lnTo>
                          <a:pt x="232" y="2659"/>
                        </a:lnTo>
                        <a:lnTo>
                          <a:pt x="232" y="2641"/>
                        </a:lnTo>
                        <a:lnTo>
                          <a:pt x="250" y="2641"/>
                        </a:lnTo>
                        <a:lnTo>
                          <a:pt x="250" y="2622"/>
                        </a:lnTo>
                        <a:lnTo>
                          <a:pt x="259" y="2622"/>
                        </a:lnTo>
                        <a:lnTo>
                          <a:pt x="259" y="2594"/>
                        </a:lnTo>
                        <a:lnTo>
                          <a:pt x="278" y="2594"/>
                        </a:lnTo>
                        <a:lnTo>
                          <a:pt x="278" y="2576"/>
                        </a:lnTo>
                        <a:lnTo>
                          <a:pt x="296" y="2576"/>
                        </a:lnTo>
                        <a:lnTo>
                          <a:pt x="296" y="2567"/>
                        </a:lnTo>
                        <a:lnTo>
                          <a:pt x="306" y="2567"/>
                        </a:lnTo>
                        <a:lnTo>
                          <a:pt x="306" y="2530"/>
                        </a:lnTo>
                        <a:lnTo>
                          <a:pt x="324" y="2530"/>
                        </a:lnTo>
                        <a:lnTo>
                          <a:pt x="324" y="2520"/>
                        </a:lnTo>
                        <a:lnTo>
                          <a:pt x="343" y="2520"/>
                        </a:lnTo>
                        <a:lnTo>
                          <a:pt x="343" y="2502"/>
                        </a:lnTo>
                        <a:lnTo>
                          <a:pt x="352" y="2502"/>
                        </a:lnTo>
                        <a:lnTo>
                          <a:pt x="352" y="2483"/>
                        </a:lnTo>
                        <a:lnTo>
                          <a:pt x="371" y="2483"/>
                        </a:lnTo>
                        <a:lnTo>
                          <a:pt x="371" y="2474"/>
                        </a:lnTo>
                        <a:lnTo>
                          <a:pt x="389" y="2474"/>
                        </a:lnTo>
                        <a:lnTo>
                          <a:pt x="389" y="2455"/>
                        </a:lnTo>
                        <a:lnTo>
                          <a:pt x="398" y="2455"/>
                        </a:lnTo>
                        <a:lnTo>
                          <a:pt x="398" y="2428"/>
                        </a:lnTo>
                        <a:lnTo>
                          <a:pt x="417" y="2428"/>
                        </a:lnTo>
                        <a:lnTo>
                          <a:pt x="417" y="2409"/>
                        </a:lnTo>
                        <a:lnTo>
                          <a:pt x="435" y="2409"/>
                        </a:lnTo>
                        <a:lnTo>
                          <a:pt x="435" y="2391"/>
                        </a:lnTo>
                        <a:lnTo>
                          <a:pt x="445" y="2391"/>
                        </a:lnTo>
                        <a:lnTo>
                          <a:pt x="445" y="2381"/>
                        </a:lnTo>
                        <a:lnTo>
                          <a:pt x="463" y="2381"/>
                        </a:lnTo>
                        <a:lnTo>
                          <a:pt x="463" y="2363"/>
                        </a:lnTo>
                        <a:lnTo>
                          <a:pt x="482" y="2363"/>
                        </a:lnTo>
                        <a:lnTo>
                          <a:pt x="482" y="2344"/>
                        </a:lnTo>
                        <a:lnTo>
                          <a:pt x="491" y="2344"/>
                        </a:lnTo>
                        <a:lnTo>
                          <a:pt x="491" y="2316"/>
                        </a:lnTo>
                        <a:lnTo>
                          <a:pt x="509" y="2316"/>
                        </a:lnTo>
                        <a:lnTo>
                          <a:pt x="509" y="2298"/>
                        </a:lnTo>
                        <a:lnTo>
                          <a:pt x="528" y="2298"/>
                        </a:lnTo>
                        <a:lnTo>
                          <a:pt x="528" y="2289"/>
                        </a:lnTo>
                        <a:lnTo>
                          <a:pt x="537" y="2289"/>
                        </a:lnTo>
                        <a:lnTo>
                          <a:pt x="537" y="2270"/>
                        </a:lnTo>
                        <a:lnTo>
                          <a:pt x="556" y="2270"/>
                        </a:lnTo>
                        <a:lnTo>
                          <a:pt x="556" y="2252"/>
                        </a:lnTo>
                        <a:lnTo>
                          <a:pt x="574" y="2252"/>
                        </a:lnTo>
                        <a:lnTo>
                          <a:pt x="574" y="2242"/>
                        </a:lnTo>
                        <a:lnTo>
                          <a:pt x="584" y="2242"/>
                        </a:lnTo>
                        <a:lnTo>
                          <a:pt x="584" y="2224"/>
                        </a:lnTo>
                        <a:lnTo>
                          <a:pt x="602" y="2224"/>
                        </a:lnTo>
                        <a:lnTo>
                          <a:pt x="602" y="2205"/>
                        </a:lnTo>
                        <a:lnTo>
                          <a:pt x="621" y="2205"/>
                        </a:lnTo>
                        <a:lnTo>
                          <a:pt x="621" y="2196"/>
                        </a:lnTo>
                        <a:lnTo>
                          <a:pt x="630" y="2196"/>
                        </a:lnTo>
                        <a:lnTo>
                          <a:pt x="630" y="2178"/>
                        </a:lnTo>
                        <a:lnTo>
                          <a:pt x="648" y="2178"/>
                        </a:lnTo>
                        <a:lnTo>
                          <a:pt x="648" y="2159"/>
                        </a:lnTo>
                        <a:lnTo>
                          <a:pt x="667" y="2159"/>
                        </a:lnTo>
                        <a:lnTo>
                          <a:pt x="667" y="2150"/>
                        </a:lnTo>
                        <a:lnTo>
                          <a:pt x="676" y="2150"/>
                        </a:lnTo>
                        <a:lnTo>
                          <a:pt x="676" y="2131"/>
                        </a:lnTo>
                        <a:lnTo>
                          <a:pt x="695" y="2131"/>
                        </a:lnTo>
                        <a:lnTo>
                          <a:pt x="695" y="2113"/>
                        </a:lnTo>
                        <a:lnTo>
                          <a:pt x="713" y="2113"/>
                        </a:lnTo>
                        <a:lnTo>
                          <a:pt x="713" y="2103"/>
                        </a:lnTo>
                        <a:lnTo>
                          <a:pt x="722" y="2103"/>
                        </a:lnTo>
                        <a:lnTo>
                          <a:pt x="722" y="2085"/>
                        </a:lnTo>
                        <a:lnTo>
                          <a:pt x="741" y="2085"/>
                        </a:lnTo>
                        <a:lnTo>
                          <a:pt x="741" y="2066"/>
                        </a:lnTo>
                        <a:lnTo>
                          <a:pt x="769" y="2066"/>
                        </a:lnTo>
                        <a:lnTo>
                          <a:pt x="769" y="2057"/>
                        </a:lnTo>
                        <a:lnTo>
                          <a:pt x="787" y="2057"/>
                        </a:lnTo>
                        <a:lnTo>
                          <a:pt x="787" y="2039"/>
                        </a:lnTo>
                        <a:lnTo>
                          <a:pt x="806" y="2039"/>
                        </a:lnTo>
                        <a:lnTo>
                          <a:pt x="806" y="2020"/>
                        </a:lnTo>
                        <a:lnTo>
                          <a:pt x="815" y="2020"/>
                        </a:lnTo>
                        <a:lnTo>
                          <a:pt x="815" y="2011"/>
                        </a:lnTo>
                        <a:lnTo>
                          <a:pt x="834" y="2011"/>
                        </a:lnTo>
                        <a:lnTo>
                          <a:pt x="834" y="1992"/>
                        </a:lnTo>
                        <a:lnTo>
                          <a:pt x="852" y="1992"/>
                        </a:lnTo>
                        <a:lnTo>
                          <a:pt x="852" y="1974"/>
                        </a:lnTo>
                        <a:lnTo>
                          <a:pt x="861" y="1974"/>
                        </a:lnTo>
                        <a:lnTo>
                          <a:pt x="861" y="1964"/>
                        </a:lnTo>
                        <a:lnTo>
                          <a:pt x="880" y="1964"/>
                        </a:lnTo>
                        <a:lnTo>
                          <a:pt x="880" y="1946"/>
                        </a:lnTo>
                        <a:lnTo>
                          <a:pt x="898" y="1946"/>
                        </a:lnTo>
                        <a:lnTo>
                          <a:pt x="898" y="1927"/>
                        </a:lnTo>
                        <a:lnTo>
                          <a:pt x="926" y="1927"/>
                        </a:lnTo>
                        <a:lnTo>
                          <a:pt x="926" y="1918"/>
                        </a:lnTo>
                        <a:lnTo>
                          <a:pt x="945" y="1918"/>
                        </a:lnTo>
                        <a:lnTo>
                          <a:pt x="945" y="1900"/>
                        </a:lnTo>
                        <a:lnTo>
                          <a:pt x="954" y="1900"/>
                        </a:lnTo>
                        <a:lnTo>
                          <a:pt x="954" y="1881"/>
                        </a:lnTo>
                        <a:lnTo>
                          <a:pt x="973" y="1881"/>
                        </a:lnTo>
                        <a:lnTo>
                          <a:pt x="973" y="1872"/>
                        </a:lnTo>
                        <a:lnTo>
                          <a:pt x="1000" y="1872"/>
                        </a:lnTo>
                        <a:lnTo>
                          <a:pt x="1000" y="1853"/>
                        </a:lnTo>
                        <a:lnTo>
                          <a:pt x="1019" y="1853"/>
                        </a:lnTo>
                        <a:lnTo>
                          <a:pt x="1019" y="1835"/>
                        </a:lnTo>
                        <a:lnTo>
                          <a:pt x="1037" y="1835"/>
                        </a:lnTo>
                        <a:lnTo>
                          <a:pt x="1037" y="1826"/>
                        </a:lnTo>
                        <a:lnTo>
                          <a:pt x="1047" y="1826"/>
                        </a:lnTo>
                        <a:lnTo>
                          <a:pt x="1047" y="1807"/>
                        </a:lnTo>
                        <a:lnTo>
                          <a:pt x="1084" y="1807"/>
                        </a:lnTo>
                        <a:lnTo>
                          <a:pt x="1084" y="1789"/>
                        </a:lnTo>
                        <a:lnTo>
                          <a:pt x="1093" y="1789"/>
                        </a:lnTo>
                        <a:lnTo>
                          <a:pt x="1093" y="1779"/>
                        </a:lnTo>
                        <a:lnTo>
                          <a:pt x="1112" y="1779"/>
                        </a:lnTo>
                        <a:lnTo>
                          <a:pt x="1112" y="1761"/>
                        </a:lnTo>
                        <a:lnTo>
                          <a:pt x="1130" y="1761"/>
                        </a:lnTo>
                        <a:lnTo>
                          <a:pt x="1130" y="1742"/>
                        </a:lnTo>
                        <a:lnTo>
                          <a:pt x="1158" y="1742"/>
                        </a:lnTo>
                        <a:lnTo>
                          <a:pt x="1158" y="1733"/>
                        </a:lnTo>
                        <a:lnTo>
                          <a:pt x="1176" y="1733"/>
                        </a:lnTo>
                        <a:lnTo>
                          <a:pt x="1176" y="1714"/>
                        </a:lnTo>
                        <a:lnTo>
                          <a:pt x="1186" y="1714"/>
                        </a:lnTo>
                        <a:lnTo>
                          <a:pt x="1186" y="1696"/>
                        </a:lnTo>
                        <a:lnTo>
                          <a:pt x="1223" y="1696"/>
                        </a:lnTo>
                        <a:lnTo>
                          <a:pt x="1223" y="1687"/>
                        </a:lnTo>
                        <a:lnTo>
                          <a:pt x="1232" y="1687"/>
                        </a:lnTo>
                        <a:lnTo>
                          <a:pt x="1232" y="1668"/>
                        </a:lnTo>
                        <a:lnTo>
                          <a:pt x="1269" y="1668"/>
                        </a:lnTo>
                        <a:lnTo>
                          <a:pt x="1269" y="1650"/>
                        </a:lnTo>
                        <a:lnTo>
                          <a:pt x="1278" y="1650"/>
                        </a:lnTo>
                        <a:lnTo>
                          <a:pt x="1278" y="1640"/>
                        </a:lnTo>
                        <a:lnTo>
                          <a:pt x="1315" y="1640"/>
                        </a:lnTo>
                        <a:lnTo>
                          <a:pt x="1315" y="1622"/>
                        </a:lnTo>
                        <a:lnTo>
                          <a:pt x="1325" y="1622"/>
                        </a:lnTo>
                        <a:lnTo>
                          <a:pt x="1325" y="1603"/>
                        </a:lnTo>
                        <a:lnTo>
                          <a:pt x="1362" y="1603"/>
                        </a:lnTo>
                        <a:lnTo>
                          <a:pt x="1362" y="1594"/>
                        </a:lnTo>
                        <a:lnTo>
                          <a:pt x="1371" y="1594"/>
                        </a:lnTo>
                        <a:lnTo>
                          <a:pt x="1371" y="1575"/>
                        </a:lnTo>
                        <a:lnTo>
                          <a:pt x="1389" y="1575"/>
                        </a:lnTo>
                        <a:lnTo>
                          <a:pt x="1389" y="1557"/>
                        </a:lnTo>
                        <a:lnTo>
                          <a:pt x="1417" y="1557"/>
                        </a:lnTo>
                        <a:lnTo>
                          <a:pt x="1417" y="1548"/>
                        </a:lnTo>
                        <a:lnTo>
                          <a:pt x="1454" y="1548"/>
                        </a:lnTo>
                        <a:lnTo>
                          <a:pt x="1454" y="1529"/>
                        </a:lnTo>
                        <a:lnTo>
                          <a:pt x="1463" y="1529"/>
                        </a:lnTo>
                        <a:lnTo>
                          <a:pt x="1463" y="1511"/>
                        </a:lnTo>
                        <a:lnTo>
                          <a:pt x="1501" y="1511"/>
                        </a:lnTo>
                        <a:lnTo>
                          <a:pt x="1501" y="1501"/>
                        </a:lnTo>
                        <a:lnTo>
                          <a:pt x="1510" y="1501"/>
                        </a:lnTo>
                        <a:lnTo>
                          <a:pt x="1510" y="1483"/>
                        </a:lnTo>
                        <a:lnTo>
                          <a:pt x="1547" y="1483"/>
                        </a:lnTo>
                        <a:lnTo>
                          <a:pt x="1547" y="1464"/>
                        </a:lnTo>
                        <a:lnTo>
                          <a:pt x="1575" y="1464"/>
                        </a:lnTo>
                        <a:lnTo>
                          <a:pt x="1575" y="1455"/>
                        </a:lnTo>
                        <a:lnTo>
                          <a:pt x="1593" y="1455"/>
                        </a:lnTo>
                        <a:lnTo>
                          <a:pt x="1593" y="1437"/>
                        </a:lnTo>
                        <a:lnTo>
                          <a:pt x="1621" y="1437"/>
                        </a:lnTo>
                        <a:lnTo>
                          <a:pt x="1621" y="1418"/>
                        </a:lnTo>
                        <a:lnTo>
                          <a:pt x="1649" y="1418"/>
                        </a:lnTo>
                        <a:lnTo>
                          <a:pt x="1649" y="1409"/>
                        </a:lnTo>
                        <a:lnTo>
                          <a:pt x="1667" y="1409"/>
                        </a:lnTo>
                        <a:lnTo>
                          <a:pt x="1667" y="1390"/>
                        </a:lnTo>
                        <a:lnTo>
                          <a:pt x="1649" y="1390"/>
                        </a:lnTo>
                        <a:lnTo>
                          <a:pt x="1649" y="1140"/>
                        </a:lnTo>
                        <a:lnTo>
                          <a:pt x="1667" y="1140"/>
                        </a:lnTo>
                        <a:lnTo>
                          <a:pt x="1667" y="1020"/>
                        </a:lnTo>
                        <a:lnTo>
                          <a:pt x="1686" y="1020"/>
                        </a:lnTo>
                        <a:lnTo>
                          <a:pt x="1686" y="955"/>
                        </a:lnTo>
                        <a:lnTo>
                          <a:pt x="1695" y="955"/>
                        </a:lnTo>
                        <a:lnTo>
                          <a:pt x="1695" y="899"/>
                        </a:lnTo>
                        <a:lnTo>
                          <a:pt x="1714" y="899"/>
                        </a:lnTo>
                        <a:lnTo>
                          <a:pt x="1714" y="853"/>
                        </a:lnTo>
                        <a:lnTo>
                          <a:pt x="1732" y="853"/>
                        </a:lnTo>
                        <a:lnTo>
                          <a:pt x="1732" y="807"/>
                        </a:lnTo>
                        <a:lnTo>
                          <a:pt x="1741" y="807"/>
                        </a:lnTo>
                        <a:lnTo>
                          <a:pt x="1741" y="760"/>
                        </a:lnTo>
                        <a:lnTo>
                          <a:pt x="1760" y="760"/>
                        </a:lnTo>
                        <a:lnTo>
                          <a:pt x="1760" y="723"/>
                        </a:lnTo>
                        <a:lnTo>
                          <a:pt x="1778" y="723"/>
                        </a:lnTo>
                        <a:lnTo>
                          <a:pt x="1778" y="696"/>
                        </a:lnTo>
                        <a:lnTo>
                          <a:pt x="1788" y="696"/>
                        </a:lnTo>
                        <a:lnTo>
                          <a:pt x="1788" y="668"/>
                        </a:lnTo>
                        <a:lnTo>
                          <a:pt x="1806" y="668"/>
                        </a:lnTo>
                        <a:lnTo>
                          <a:pt x="1806" y="631"/>
                        </a:lnTo>
                        <a:lnTo>
                          <a:pt x="1825" y="631"/>
                        </a:lnTo>
                        <a:lnTo>
                          <a:pt x="1825" y="621"/>
                        </a:lnTo>
                        <a:lnTo>
                          <a:pt x="1834" y="621"/>
                        </a:lnTo>
                        <a:lnTo>
                          <a:pt x="1834" y="584"/>
                        </a:lnTo>
                        <a:lnTo>
                          <a:pt x="1853" y="584"/>
                        </a:lnTo>
                        <a:lnTo>
                          <a:pt x="1853" y="575"/>
                        </a:lnTo>
                        <a:lnTo>
                          <a:pt x="1871" y="575"/>
                        </a:lnTo>
                        <a:lnTo>
                          <a:pt x="1871" y="538"/>
                        </a:lnTo>
                        <a:lnTo>
                          <a:pt x="1880" y="538"/>
                        </a:lnTo>
                        <a:lnTo>
                          <a:pt x="1880" y="529"/>
                        </a:lnTo>
                        <a:lnTo>
                          <a:pt x="1899" y="529"/>
                        </a:lnTo>
                        <a:lnTo>
                          <a:pt x="1899" y="492"/>
                        </a:lnTo>
                        <a:lnTo>
                          <a:pt x="1917" y="492"/>
                        </a:lnTo>
                        <a:lnTo>
                          <a:pt x="1917" y="482"/>
                        </a:lnTo>
                        <a:lnTo>
                          <a:pt x="1927" y="482"/>
                        </a:lnTo>
                        <a:lnTo>
                          <a:pt x="1927" y="464"/>
                        </a:lnTo>
                        <a:lnTo>
                          <a:pt x="1945" y="464"/>
                        </a:lnTo>
                        <a:lnTo>
                          <a:pt x="1945" y="445"/>
                        </a:lnTo>
                        <a:lnTo>
                          <a:pt x="1964" y="445"/>
                        </a:lnTo>
                        <a:lnTo>
                          <a:pt x="1964" y="418"/>
                        </a:lnTo>
                        <a:lnTo>
                          <a:pt x="1973" y="418"/>
                        </a:lnTo>
                        <a:lnTo>
                          <a:pt x="1973" y="399"/>
                        </a:lnTo>
                        <a:lnTo>
                          <a:pt x="1991" y="399"/>
                        </a:lnTo>
                        <a:lnTo>
                          <a:pt x="1991" y="390"/>
                        </a:lnTo>
                        <a:lnTo>
                          <a:pt x="2010" y="390"/>
                        </a:lnTo>
                        <a:lnTo>
                          <a:pt x="2010" y="371"/>
                        </a:lnTo>
                        <a:lnTo>
                          <a:pt x="2019" y="371"/>
                        </a:lnTo>
                        <a:lnTo>
                          <a:pt x="2019" y="353"/>
                        </a:lnTo>
                        <a:lnTo>
                          <a:pt x="2038" y="353"/>
                        </a:lnTo>
                        <a:lnTo>
                          <a:pt x="2038" y="344"/>
                        </a:lnTo>
                        <a:lnTo>
                          <a:pt x="2056" y="344"/>
                        </a:lnTo>
                        <a:lnTo>
                          <a:pt x="2056" y="325"/>
                        </a:lnTo>
                        <a:lnTo>
                          <a:pt x="2066" y="325"/>
                        </a:lnTo>
                        <a:lnTo>
                          <a:pt x="2066" y="307"/>
                        </a:lnTo>
                        <a:lnTo>
                          <a:pt x="2103" y="307"/>
                        </a:lnTo>
                        <a:lnTo>
                          <a:pt x="2103" y="297"/>
                        </a:lnTo>
                        <a:lnTo>
                          <a:pt x="2112" y="297"/>
                        </a:lnTo>
                        <a:lnTo>
                          <a:pt x="2112" y="279"/>
                        </a:lnTo>
                        <a:lnTo>
                          <a:pt x="2130" y="279"/>
                        </a:lnTo>
                        <a:lnTo>
                          <a:pt x="2130" y="260"/>
                        </a:lnTo>
                        <a:lnTo>
                          <a:pt x="2149" y="260"/>
                        </a:lnTo>
                        <a:lnTo>
                          <a:pt x="2149" y="251"/>
                        </a:lnTo>
                        <a:lnTo>
                          <a:pt x="2158" y="251"/>
                        </a:lnTo>
                        <a:lnTo>
                          <a:pt x="2158" y="232"/>
                        </a:lnTo>
                        <a:lnTo>
                          <a:pt x="2195" y="232"/>
                        </a:lnTo>
                        <a:lnTo>
                          <a:pt x="2195" y="214"/>
                        </a:lnTo>
                        <a:lnTo>
                          <a:pt x="2204" y="214"/>
                        </a:lnTo>
                        <a:lnTo>
                          <a:pt x="2204" y="205"/>
                        </a:lnTo>
                        <a:lnTo>
                          <a:pt x="2242" y="205"/>
                        </a:lnTo>
                        <a:lnTo>
                          <a:pt x="2242" y="186"/>
                        </a:lnTo>
                        <a:lnTo>
                          <a:pt x="2269" y="186"/>
                        </a:lnTo>
                        <a:lnTo>
                          <a:pt x="2269" y="168"/>
                        </a:lnTo>
                        <a:lnTo>
                          <a:pt x="2288" y="168"/>
                        </a:lnTo>
                        <a:lnTo>
                          <a:pt x="2288" y="158"/>
                        </a:lnTo>
                        <a:lnTo>
                          <a:pt x="2316" y="158"/>
                        </a:lnTo>
                        <a:lnTo>
                          <a:pt x="2316" y="140"/>
                        </a:lnTo>
                        <a:lnTo>
                          <a:pt x="2343" y="140"/>
                        </a:lnTo>
                        <a:lnTo>
                          <a:pt x="2343" y="121"/>
                        </a:lnTo>
                        <a:lnTo>
                          <a:pt x="2380" y="121"/>
                        </a:lnTo>
                        <a:lnTo>
                          <a:pt x="2380" y="112"/>
                        </a:lnTo>
                        <a:lnTo>
                          <a:pt x="2427" y="112"/>
                        </a:lnTo>
                        <a:lnTo>
                          <a:pt x="2427" y="93"/>
                        </a:lnTo>
                        <a:lnTo>
                          <a:pt x="2455" y="93"/>
                        </a:lnTo>
                        <a:lnTo>
                          <a:pt x="2455" y="75"/>
                        </a:lnTo>
                        <a:lnTo>
                          <a:pt x="2482" y="75"/>
                        </a:lnTo>
                        <a:lnTo>
                          <a:pt x="2482" y="66"/>
                        </a:lnTo>
                        <a:lnTo>
                          <a:pt x="2547" y="66"/>
                        </a:lnTo>
                        <a:lnTo>
                          <a:pt x="2547" y="47"/>
                        </a:lnTo>
                        <a:lnTo>
                          <a:pt x="2594" y="47"/>
                        </a:lnTo>
                        <a:lnTo>
                          <a:pt x="2594" y="29"/>
                        </a:lnTo>
                        <a:lnTo>
                          <a:pt x="2658" y="29"/>
                        </a:lnTo>
                        <a:lnTo>
                          <a:pt x="2658" y="19"/>
                        </a:lnTo>
                        <a:lnTo>
                          <a:pt x="2751" y="19"/>
                        </a:lnTo>
                        <a:lnTo>
                          <a:pt x="2751" y="1"/>
                        </a:lnTo>
                        <a:lnTo>
                          <a:pt x="3131" y="1"/>
                        </a:lnTo>
                        <a:lnTo>
                          <a:pt x="3131" y="19"/>
                        </a:lnTo>
                        <a:lnTo>
                          <a:pt x="3223" y="19"/>
                        </a:lnTo>
                        <a:lnTo>
                          <a:pt x="3223" y="29"/>
                        </a:lnTo>
                        <a:lnTo>
                          <a:pt x="3288" y="29"/>
                        </a:lnTo>
                        <a:lnTo>
                          <a:pt x="3288" y="47"/>
                        </a:lnTo>
                        <a:lnTo>
                          <a:pt x="3353" y="47"/>
                        </a:lnTo>
                        <a:lnTo>
                          <a:pt x="3353" y="66"/>
                        </a:lnTo>
                        <a:lnTo>
                          <a:pt x="3399" y="66"/>
                        </a:lnTo>
                        <a:lnTo>
                          <a:pt x="3399" y="75"/>
                        </a:lnTo>
                        <a:lnTo>
                          <a:pt x="3446" y="75"/>
                        </a:lnTo>
                        <a:lnTo>
                          <a:pt x="3446" y="93"/>
                        </a:lnTo>
                        <a:lnTo>
                          <a:pt x="3473" y="93"/>
                        </a:lnTo>
                        <a:lnTo>
                          <a:pt x="3473" y="112"/>
                        </a:lnTo>
                        <a:lnTo>
                          <a:pt x="3501" y="112"/>
                        </a:lnTo>
                        <a:lnTo>
                          <a:pt x="3501" y="121"/>
                        </a:lnTo>
                        <a:lnTo>
                          <a:pt x="3538" y="121"/>
                        </a:lnTo>
                        <a:lnTo>
                          <a:pt x="3538" y="140"/>
                        </a:lnTo>
                        <a:lnTo>
                          <a:pt x="3566" y="140"/>
                        </a:lnTo>
                        <a:lnTo>
                          <a:pt x="3566" y="158"/>
                        </a:lnTo>
                        <a:lnTo>
                          <a:pt x="3594" y="158"/>
                        </a:lnTo>
                        <a:lnTo>
                          <a:pt x="3594" y="168"/>
                        </a:lnTo>
                        <a:lnTo>
                          <a:pt x="3631" y="168"/>
                        </a:lnTo>
                        <a:lnTo>
                          <a:pt x="3631" y="186"/>
                        </a:lnTo>
                        <a:lnTo>
                          <a:pt x="3640" y="186"/>
                        </a:lnTo>
                        <a:lnTo>
                          <a:pt x="3640" y="205"/>
                        </a:lnTo>
                        <a:lnTo>
                          <a:pt x="3677" y="205"/>
                        </a:lnTo>
                        <a:lnTo>
                          <a:pt x="3677" y="214"/>
                        </a:lnTo>
                        <a:lnTo>
                          <a:pt x="3686" y="214"/>
                        </a:lnTo>
                        <a:lnTo>
                          <a:pt x="3686" y="232"/>
                        </a:lnTo>
                        <a:lnTo>
                          <a:pt x="3724" y="232"/>
                        </a:lnTo>
                        <a:lnTo>
                          <a:pt x="3724" y="251"/>
                        </a:lnTo>
                        <a:lnTo>
                          <a:pt x="3733" y="251"/>
                        </a:lnTo>
                        <a:lnTo>
                          <a:pt x="3733" y="260"/>
                        </a:lnTo>
                        <a:lnTo>
                          <a:pt x="3751" y="260"/>
                        </a:lnTo>
                        <a:lnTo>
                          <a:pt x="3751" y="279"/>
                        </a:lnTo>
                        <a:lnTo>
                          <a:pt x="3779" y="279"/>
                        </a:lnTo>
                        <a:lnTo>
                          <a:pt x="3779" y="297"/>
                        </a:lnTo>
                        <a:lnTo>
                          <a:pt x="3798" y="297"/>
                        </a:lnTo>
                        <a:lnTo>
                          <a:pt x="3798" y="307"/>
                        </a:lnTo>
                        <a:lnTo>
                          <a:pt x="3816" y="307"/>
                        </a:lnTo>
                        <a:lnTo>
                          <a:pt x="3816" y="325"/>
                        </a:lnTo>
                        <a:lnTo>
                          <a:pt x="3825" y="325"/>
                        </a:lnTo>
                        <a:lnTo>
                          <a:pt x="3825" y="344"/>
                        </a:lnTo>
                        <a:lnTo>
                          <a:pt x="3844" y="344"/>
                        </a:lnTo>
                        <a:lnTo>
                          <a:pt x="3844" y="353"/>
                        </a:lnTo>
                        <a:lnTo>
                          <a:pt x="3862" y="353"/>
                        </a:lnTo>
                        <a:lnTo>
                          <a:pt x="3862" y="371"/>
                        </a:lnTo>
                        <a:lnTo>
                          <a:pt x="3872" y="371"/>
                        </a:lnTo>
                        <a:lnTo>
                          <a:pt x="3872" y="390"/>
                        </a:lnTo>
                        <a:lnTo>
                          <a:pt x="3890" y="390"/>
                        </a:lnTo>
                        <a:lnTo>
                          <a:pt x="3890" y="399"/>
                        </a:lnTo>
                        <a:lnTo>
                          <a:pt x="3909" y="399"/>
                        </a:lnTo>
                        <a:lnTo>
                          <a:pt x="3909" y="418"/>
                        </a:lnTo>
                        <a:lnTo>
                          <a:pt x="3918" y="418"/>
                        </a:lnTo>
                        <a:lnTo>
                          <a:pt x="3918" y="436"/>
                        </a:lnTo>
                        <a:lnTo>
                          <a:pt x="3937" y="436"/>
                        </a:lnTo>
                        <a:lnTo>
                          <a:pt x="3937" y="445"/>
                        </a:lnTo>
                        <a:lnTo>
                          <a:pt x="3955" y="445"/>
                        </a:lnTo>
                        <a:lnTo>
                          <a:pt x="3955" y="464"/>
                        </a:lnTo>
                        <a:lnTo>
                          <a:pt x="3964" y="464"/>
                        </a:lnTo>
                        <a:lnTo>
                          <a:pt x="3964" y="492"/>
                        </a:lnTo>
                        <a:lnTo>
                          <a:pt x="3983" y="492"/>
                        </a:lnTo>
                        <a:lnTo>
                          <a:pt x="3983" y="510"/>
                        </a:lnTo>
                        <a:lnTo>
                          <a:pt x="4001" y="510"/>
                        </a:lnTo>
                        <a:lnTo>
                          <a:pt x="4001" y="529"/>
                        </a:lnTo>
                        <a:lnTo>
                          <a:pt x="4011" y="529"/>
                        </a:lnTo>
                        <a:lnTo>
                          <a:pt x="4011" y="538"/>
                        </a:lnTo>
                        <a:lnTo>
                          <a:pt x="4029" y="538"/>
                        </a:lnTo>
                        <a:lnTo>
                          <a:pt x="4029" y="575"/>
                        </a:lnTo>
                        <a:lnTo>
                          <a:pt x="4048" y="575"/>
                        </a:lnTo>
                        <a:lnTo>
                          <a:pt x="4048" y="603"/>
                        </a:lnTo>
                        <a:lnTo>
                          <a:pt x="4057" y="603"/>
                        </a:lnTo>
                        <a:lnTo>
                          <a:pt x="4057" y="621"/>
                        </a:lnTo>
                        <a:lnTo>
                          <a:pt x="4076" y="621"/>
                        </a:lnTo>
                        <a:lnTo>
                          <a:pt x="4076" y="649"/>
                        </a:lnTo>
                        <a:lnTo>
                          <a:pt x="4094" y="649"/>
                        </a:lnTo>
                        <a:lnTo>
                          <a:pt x="4094" y="677"/>
                        </a:lnTo>
                        <a:lnTo>
                          <a:pt x="4103" y="677"/>
                        </a:lnTo>
                        <a:lnTo>
                          <a:pt x="4103" y="714"/>
                        </a:lnTo>
                        <a:lnTo>
                          <a:pt x="4122" y="714"/>
                        </a:lnTo>
                        <a:lnTo>
                          <a:pt x="4122" y="742"/>
                        </a:lnTo>
                        <a:lnTo>
                          <a:pt x="4140" y="742"/>
                        </a:lnTo>
                        <a:lnTo>
                          <a:pt x="4140" y="770"/>
                        </a:lnTo>
                        <a:lnTo>
                          <a:pt x="4150" y="770"/>
                        </a:lnTo>
                        <a:lnTo>
                          <a:pt x="4150" y="807"/>
                        </a:lnTo>
                        <a:lnTo>
                          <a:pt x="4168" y="807"/>
                        </a:lnTo>
                        <a:lnTo>
                          <a:pt x="4168" y="853"/>
                        </a:lnTo>
                        <a:lnTo>
                          <a:pt x="4187" y="853"/>
                        </a:lnTo>
                        <a:lnTo>
                          <a:pt x="4187" y="899"/>
                        </a:lnTo>
                        <a:lnTo>
                          <a:pt x="4196" y="899"/>
                        </a:lnTo>
                        <a:lnTo>
                          <a:pt x="4196" y="946"/>
                        </a:lnTo>
                        <a:lnTo>
                          <a:pt x="4214" y="946"/>
                        </a:lnTo>
                        <a:lnTo>
                          <a:pt x="4214" y="1001"/>
                        </a:lnTo>
                        <a:lnTo>
                          <a:pt x="4233" y="1001"/>
                        </a:lnTo>
                        <a:lnTo>
                          <a:pt x="4233" y="1085"/>
                        </a:lnTo>
                        <a:lnTo>
                          <a:pt x="4242" y="1085"/>
                        </a:lnTo>
                        <a:lnTo>
                          <a:pt x="4242" y="1140"/>
                        </a:lnTo>
                        <a:lnTo>
                          <a:pt x="4261" y="1140"/>
                        </a:lnTo>
                        <a:lnTo>
                          <a:pt x="4261" y="1112"/>
                        </a:lnTo>
                        <a:lnTo>
                          <a:pt x="4279" y="1112"/>
                        </a:lnTo>
                        <a:lnTo>
                          <a:pt x="4279" y="1094"/>
                        </a:lnTo>
                        <a:lnTo>
                          <a:pt x="4289" y="1094"/>
                        </a:lnTo>
                        <a:lnTo>
                          <a:pt x="4289" y="1085"/>
                        </a:lnTo>
                        <a:lnTo>
                          <a:pt x="4307" y="1085"/>
                        </a:lnTo>
                        <a:lnTo>
                          <a:pt x="4307" y="1066"/>
                        </a:lnTo>
                        <a:lnTo>
                          <a:pt x="4326" y="1066"/>
                        </a:lnTo>
                        <a:lnTo>
                          <a:pt x="4326" y="1048"/>
                        </a:lnTo>
                        <a:lnTo>
                          <a:pt x="4335" y="1048"/>
                        </a:lnTo>
                        <a:lnTo>
                          <a:pt x="4335" y="1038"/>
                        </a:lnTo>
                        <a:lnTo>
                          <a:pt x="4353" y="1038"/>
                        </a:lnTo>
                        <a:lnTo>
                          <a:pt x="4353" y="1020"/>
                        </a:lnTo>
                        <a:lnTo>
                          <a:pt x="4372" y="1020"/>
                        </a:lnTo>
                        <a:lnTo>
                          <a:pt x="4372" y="1001"/>
                        </a:lnTo>
                        <a:lnTo>
                          <a:pt x="4381" y="1001"/>
                        </a:lnTo>
                        <a:lnTo>
                          <a:pt x="4381" y="992"/>
                        </a:lnTo>
                        <a:lnTo>
                          <a:pt x="4400" y="992"/>
                        </a:lnTo>
                        <a:lnTo>
                          <a:pt x="4400" y="973"/>
                        </a:lnTo>
                        <a:lnTo>
                          <a:pt x="4418" y="973"/>
                        </a:lnTo>
                        <a:lnTo>
                          <a:pt x="4418" y="955"/>
                        </a:lnTo>
                        <a:lnTo>
                          <a:pt x="4428" y="955"/>
                        </a:lnTo>
                        <a:lnTo>
                          <a:pt x="4428" y="946"/>
                        </a:lnTo>
                        <a:lnTo>
                          <a:pt x="4465" y="946"/>
                        </a:lnTo>
                        <a:lnTo>
                          <a:pt x="4465" y="927"/>
                        </a:lnTo>
                        <a:lnTo>
                          <a:pt x="4474" y="927"/>
                        </a:lnTo>
                        <a:lnTo>
                          <a:pt x="4474" y="909"/>
                        </a:lnTo>
                        <a:lnTo>
                          <a:pt x="4511" y="909"/>
                        </a:lnTo>
                        <a:lnTo>
                          <a:pt x="4511" y="899"/>
                        </a:lnTo>
                        <a:lnTo>
                          <a:pt x="4520" y="899"/>
                        </a:lnTo>
                        <a:lnTo>
                          <a:pt x="4520" y="881"/>
                        </a:lnTo>
                        <a:lnTo>
                          <a:pt x="4557" y="881"/>
                        </a:lnTo>
                        <a:lnTo>
                          <a:pt x="4557" y="862"/>
                        </a:lnTo>
                        <a:lnTo>
                          <a:pt x="4566" y="862"/>
                        </a:lnTo>
                        <a:lnTo>
                          <a:pt x="4566" y="853"/>
                        </a:lnTo>
                        <a:lnTo>
                          <a:pt x="4603" y="853"/>
                        </a:lnTo>
                        <a:lnTo>
                          <a:pt x="4603" y="834"/>
                        </a:lnTo>
                        <a:lnTo>
                          <a:pt x="4613" y="834"/>
                        </a:lnTo>
                        <a:lnTo>
                          <a:pt x="4613" y="816"/>
                        </a:lnTo>
                        <a:lnTo>
                          <a:pt x="4631" y="816"/>
                        </a:lnTo>
                        <a:lnTo>
                          <a:pt x="4631" y="807"/>
                        </a:lnTo>
                        <a:lnTo>
                          <a:pt x="4659" y="807"/>
                        </a:lnTo>
                        <a:lnTo>
                          <a:pt x="4659" y="788"/>
                        </a:lnTo>
                        <a:lnTo>
                          <a:pt x="4696" y="788"/>
                        </a:lnTo>
                        <a:lnTo>
                          <a:pt x="4696" y="770"/>
                        </a:lnTo>
                        <a:lnTo>
                          <a:pt x="4724" y="770"/>
                        </a:lnTo>
                        <a:lnTo>
                          <a:pt x="4724" y="760"/>
                        </a:lnTo>
                        <a:lnTo>
                          <a:pt x="4770" y="760"/>
                        </a:lnTo>
                        <a:lnTo>
                          <a:pt x="4770" y="742"/>
                        </a:lnTo>
                        <a:lnTo>
                          <a:pt x="4798" y="742"/>
                        </a:lnTo>
                        <a:lnTo>
                          <a:pt x="4798" y="723"/>
                        </a:lnTo>
                        <a:lnTo>
                          <a:pt x="4835" y="723"/>
                        </a:lnTo>
                        <a:lnTo>
                          <a:pt x="4835" y="714"/>
                        </a:lnTo>
                        <a:lnTo>
                          <a:pt x="4881" y="714"/>
                        </a:lnTo>
                        <a:lnTo>
                          <a:pt x="4881" y="696"/>
                        </a:lnTo>
                        <a:lnTo>
                          <a:pt x="4909" y="696"/>
                        </a:lnTo>
                        <a:lnTo>
                          <a:pt x="4909" y="677"/>
                        </a:lnTo>
                        <a:lnTo>
                          <a:pt x="4955" y="677"/>
                        </a:lnTo>
                        <a:lnTo>
                          <a:pt x="4955" y="668"/>
                        </a:lnTo>
                        <a:lnTo>
                          <a:pt x="5020" y="668"/>
                        </a:lnTo>
                        <a:lnTo>
                          <a:pt x="5020" y="649"/>
                        </a:lnTo>
                        <a:lnTo>
                          <a:pt x="5094" y="649"/>
                        </a:lnTo>
                        <a:lnTo>
                          <a:pt x="5094" y="631"/>
                        </a:lnTo>
                        <a:lnTo>
                          <a:pt x="5159" y="631"/>
                        </a:lnTo>
                        <a:lnTo>
                          <a:pt x="5159" y="621"/>
                        </a:lnTo>
                        <a:lnTo>
                          <a:pt x="5558" y="621"/>
                        </a:lnTo>
                        <a:lnTo>
                          <a:pt x="5558" y="631"/>
                        </a:lnTo>
                        <a:lnTo>
                          <a:pt x="5622" y="631"/>
                        </a:lnTo>
                        <a:lnTo>
                          <a:pt x="5622" y="649"/>
                        </a:lnTo>
                        <a:lnTo>
                          <a:pt x="5678" y="649"/>
                        </a:lnTo>
                        <a:lnTo>
                          <a:pt x="5678" y="668"/>
                        </a:lnTo>
                        <a:lnTo>
                          <a:pt x="5743" y="668"/>
                        </a:lnTo>
                        <a:lnTo>
                          <a:pt x="5743" y="677"/>
                        </a:lnTo>
                        <a:lnTo>
                          <a:pt x="5808" y="677"/>
                        </a:lnTo>
                        <a:lnTo>
                          <a:pt x="5808" y="696"/>
                        </a:lnTo>
                        <a:lnTo>
                          <a:pt x="5854" y="696"/>
                        </a:lnTo>
                        <a:lnTo>
                          <a:pt x="5854" y="714"/>
                        </a:lnTo>
                        <a:lnTo>
                          <a:pt x="5900" y="714"/>
                        </a:lnTo>
                        <a:lnTo>
                          <a:pt x="5900" y="723"/>
                        </a:lnTo>
                        <a:lnTo>
                          <a:pt x="5928" y="723"/>
                        </a:lnTo>
                        <a:lnTo>
                          <a:pt x="5928" y="742"/>
                        </a:lnTo>
                        <a:lnTo>
                          <a:pt x="5956" y="742"/>
                        </a:lnTo>
                        <a:lnTo>
                          <a:pt x="5956" y="760"/>
                        </a:lnTo>
                        <a:lnTo>
                          <a:pt x="5993" y="760"/>
                        </a:lnTo>
                        <a:lnTo>
                          <a:pt x="5993" y="770"/>
                        </a:lnTo>
                        <a:lnTo>
                          <a:pt x="6021" y="770"/>
                        </a:lnTo>
                        <a:lnTo>
                          <a:pt x="6021" y="788"/>
                        </a:lnTo>
                        <a:lnTo>
                          <a:pt x="6048" y="788"/>
                        </a:lnTo>
                        <a:lnTo>
                          <a:pt x="6048" y="807"/>
                        </a:lnTo>
                        <a:lnTo>
                          <a:pt x="6086" y="807"/>
                        </a:lnTo>
                        <a:lnTo>
                          <a:pt x="6086" y="816"/>
                        </a:lnTo>
                        <a:lnTo>
                          <a:pt x="6113" y="816"/>
                        </a:lnTo>
                        <a:lnTo>
                          <a:pt x="6113" y="834"/>
                        </a:lnTo>
                        <a:lnTo>
                          <a:pt x="6141" y="834"/>
                        </a:lnTo>
                        <a:lnTo>
                          <a:pt x="6141" y="853"/>
                        </a:lnTo>
                        <a:lnTo>
                          <a:pt x="6160" y="853"/>
                        </a:lnTo>
                        <a:lnTo>
                          <a:pt x="6160" y="862"/>
                        </a:lnTo>
                        <a:lnTo>
                          <a:pt x="6178" y="862"/>
                        </a:lnTo>
                        <a:lnTo>
                          <a:pt x="6178" y="881"/>
                        </a:lnTo>
                        <a:lnTo>
                          <a:pt x="6206" y="881"/>
                        </a:lnTo>
                        <a:lnTo>
                          <a:pt x="6206" y="899"/>
                        </a:lnTo>
                        <a:lnTo>
                          <a:pt x="6224" y="899"/>
                        </a:lnTo>
                        <a:lnTo>
                          <a:pt x="6224" y="909"/>
                        </a:lnTo>
                        <a:lnTo>
                          <a:pt x="6252" y="909"/>
                        </a:lnTo>
                        <a:lnTo>
                          <a:pt x="6252" y="927"/>
                        </a:lnTo>
                        <a:lnTo>
                          <a:pt x="6271" y="927"/>
                        </a:lnTo>
                        <a:lnTo>
                          <a:pt x="6271" y="946"/>
                        </a:lnTo>
                        <a:lnTo>
                          <a:pt x="6299" y="946"/>
                        </a:lnTo>
                        <a:lnTo>
                          <a:pt x="6299" y="955"/>
                        </a:lnTo>
                        <a:lnTo>
                          <a:pt x="6317" y="955"/>
                        </a:lnTo>
                        <a:lnTo>
                          <a:pt x="6317" y="973"/>
                        </a:lnTo>
                        <a:lnTo>
                          <a:pt x="6326" y="973"/>
                        </a:lnTo>
                        <a:lnTo>
                          <a:pt x="6326" y="992"/>
                        </a:lnTo>
                        <a:lnTo>
                          <a:pt x="6363" y="992"/>
                        </a:lnTo>
                        <a:lnTo>
                          <a:pt x="6363" y="973"/>
                        </a:lnTo>
                        <a:lnTo>
                          <a:pt x="6373" y="973"/>
                        </a:lnTo>
                        <a:lnTo>
                          <a:pt x="6373" y="955"/>
                        </a:lnTo>
                        <a:lnTo>
                          <a:pt x="6391" y="955"/>
                        </a:lnTo>
                        <a:lnTo>
                          <a:pt x="6391" y="946"/>
                        </a:lnTo>
                        <a:lnTo>
                          <a:pt x="6410" y="946"/>
                        </a:lnTo>
                        <a:lnTo>
                          <a:pt x="6410" y="927"/>
                        </a:lnTo>
                        <a:lnTo>
                          <a:pt x="6437" y="927"/>
                        </a:lnTo>
                        <a:lnTo>
                          <a:pt x="6437" y="909"/>
                        </a:lnTo>
                        <a:lnTo>
                          <a:pt x="6456" y="909"/>
                        </a:lnTo>
                        <a:lnTo>
                          <a:pt x="6456" y="899"/>
                        </a:lnTo>
                        <a:lnTo>
                          <a:pt x="6484" y="899"/>
                        </a:lnTo>
                        <a:lnTo>
                          <a:pt x="6484" y="881"/>
                        </a:lnTo>
                        <a:lnTo>
                          <a:pt x="6502" y="881"/>
                        </a:lnTo>
                        <a:lnTo>
                          <a:pt x="6502" y="862"/>
                        </a:lnTo>
                        <a:lnTo>
                          <a:pt x="6530" y="862"/>
                        </a:lnTo>
                        <a:lnTo>
                          <a:pt x="6530" y="853"/>
                        </a:lnTo>
                        <a:lnTo>
                          <a:pt x="6549" y="853"/>
                        </a:lnTo>
                        <a:lnTo>
                          <a:pt x="6549" y="834"/>
                        </a:lnTo>
                        <a:lnTo>
                          <a:pt x="6576" y="834"/>
                        </a:lnTo>
                        <a:lnTo>
                          <a:pt x="6576" y="816"/>
                        </a:lnTo>
                        <a:lnTo>
                          <a:pt x="6595" y="816"/>
                        </a:lnTo>
                        <a:lnTo>
                          <a:pt x="6595" y="807"/>
                        </a:lnTo>
                        <a:lnTo>
                          <a:pt x="6623" y="807"/>
                        </a:lnTo>
                        <a:lnTo>
                          <a:pt x="6623" y="788"/>
                        </a:lnTo>
                        <a:lnTo>
                          <a:pt x="6641" y="788"/>
                        </a:lnTo>
                        <a:lnTo>
                          <a:pt x="6641" y="770"/>
                        </a:lnTo>
                        <a:lnTo>
                          <a:pt x="6669" y="770"/>
                        </a:lnTo>
                        <a:lnTo>
                          <a:pt x="6669" y="760"/>
                        </a:lnTo>
                        <a:lnTo>
                          <a:pt x="6688" y="760"/>
                        </a:lnTo>
                        <a:lnTo>
                          <a:pt x="6688" y="742"/>
                        </a:lnTo>
                        <a:lnTo>
                          <a:pt x="6715" y="742"/>
                        </a:lnTo>
                        <a:lnTo>
                          <a:pt x="6715" y="723"/>
                        </a:lnTo>
                        <a:lnTo>
                          <a:pt x="6743" y="723"/>
                        </a:lnTo>
                        <a:lnTo>
                          <a:pt x="6743" y="714"/>
                        </a:lnTo>
                        <a:lnTo>
                          <a:pt x="6762" y="714"/>
                        </a:lnTo>
                        <a:lnTo>
                          <a:pt x="6762" y="696"/>
                        </a:lnTo>
                        <a:lnTo>
                          <a:pt x="6789" y="696"/>
                        </a:lnTo>
                        <a:lnTo>
                          <a:pt x="6789" y="677"/>
                        </a:lnTo>
                        <a:lnTo>
                          <a:pt x="6827" y="677"/>
                        </a:lnTo>
                        <a:lnTo>
                          <a:pt x="6827" y="668"/>
                        </a:lnTo>
                        <a:lnTo>
                          <a:pt x="6854" y="668"/>
                        </a:lnTo>
                        <a:lnTo>
                          <a:pt x="6854" y="649"/>
                        </a:lnTo>
                        <a:lnTo>
                          <a:pt x="6882" y="649"/>
                        </a:lnTo>
                        <a:lnTo>
                          <a:pt x="6882" y="631"/>
                        </a:lnTo>
                        <a:lnTo>
                          <a:pt x="6919" y="631"/>
                        </a:lnTo>
                        <a:lnTo>
                          <a:pt x="6919" y="621"/>
                        </a:lnTo>
                        <a:lnTo>
                          <a:pt x="6947" y="621"/>
                        </a:lnTo>
                        <a:lnTo>
                          <a:pt x="6947" y="603"/>
                        </a:lnTo>
                        <a:lnTo>
                          <a:pt x="6975" y="603"/>
                        </a:lnTo>
                        <a:lnTo>
                          <a:pt x="6975" y="584"/>
                        </a:lnTo>
                        <a:lnTo>
                          <a:pt x="7012" y="584"/>
                        </a:lnTo>
                        <a:lnTo>
                          <a:pt x="7012" y="575"/>
                        </a:lnTo>
                        <a:lnTo>
                          <a:pt x="7058" y="575"/>
                        </a:lnTo>
                        <a:lnTo>
                          <a:pt x="7058" y="557"/>
                        </a:lnTo>
                        <a:lnTo>
                          <a:pt x="7086" y="557"/>
                        </a:lnTo>
                        <a:lnTo>
                          <a:pt x="7086" y="538"/>
                        </a:lnTo>
                        <a:lnTo>
                          <a:pt x="7114" y="538"/>
                        </a:lnTo>
                        <a:lnTo>
                          <a:pt x="7114" y="529"/>
                        </a:lnTo>
                        <a:lnTo>
                          <a:pt x="7151" y="529"/>
                        </a:lnTo>
                        <a:lnTo>
                          <a:pt x="7151" y="510"/>
                        </a:lnTo>
                        <a:lnTo>
                          <a:pt x="7178" y="510"/>
                        </a:lnTo>
                        <a:lnTo>
                          <a:pt x="7178" y="492"/>
                        </a:lnTo>
                        <a:lnTo>
                          <a:pt x="7206" y="492"/>
                        </a:lnTo>
                        <a:lnTo>
                          <a:pt x="7206" y="482"/>
                        </a:lnTo>
                        <a:lnTo>
                          <a:pt x="7243" y="482"/>
                        </a:lnTo>
                        <a:lnTo>
                          <a:pt x="7243" y="464"/>
                        </a:lnTo>
                        <a:lnTo>
                          <a:pt x="7290" y="464"/>
                        </a:lnTo>
                        <a:lnTo>
                          <a:pt x="7290" y="445"/>
                        </a:lnTo>
                        <a:lnTo>
                          <a:pt x="7336" y="445"/>
                        </a:lnTo>
                        <a:lnTo>
                          <a:pt x="7336" y="436"/>
                        </a:lnTo>
                        <a:lnTo>
                          <a:pt x="7382" y="436"/>
                        </a:lnTo>
                        <a:lnTo>
                          <a:pt x="7382" y="418"/>
                        </a:lnTo>
                        <a:lnTo>
                          <a:pt x="7429" y="418"/>
                        </a:lnTo>
                        <a:lnTo>
                          <a:pt x="7429" y="399"/>
                        </a:lnTo>
                        <a:lnTo>
                          <a:pt x="7475" y="399"/>
                        </a:lnTo>
                        <a:lnTo>
                          <a:pt x="7475" y="390"/>
                        </a:lnTo>
                        <a:lnTo>
                          <a:pt x="7530" y="390"/>
                        </a:lnTo>
                        <a:lnTo>
                          <a:pt x="7530" y="371"/>
                        </a:lnTo>
                        <a:lnTo>
                          <a:pt x="7577" y="371"/>
                        </a:lnTo>
                        <a:lnTo>
                          <a:pt x="7577" y="353"/>
                        </a:lnTo>
                        <a:lnTo>
                          <a:pt x="7623" y="353"/>
                        </a:lnTo>
                        <a:lnTo>
                          <a:pt x="7623" y="344"/>
                        </a:lnTo>
                        <a:lnTo>
                          <a:pt x="7669" y="344"/>
                        </a:lnTo>
                        <a:lnTo>
                          <a:pt x="7669" y="325"/>
                        </a:lnTo>
                        <a:lnTo>
                          <a:pt x="7734" y="325"/>
                        </a:lnTo>
                        <a:lnTo>
                          <a:pt x="7734" y="307"/>
                        </a:lnTo>
                        <a:lnTo>
                          <a:pt x="7799" y="307"/>
                        </a:lnTo>
                        <a:lnTo>
                          <a:pt x="7799" y="297"/>
                        </a:lnTo>
                        <a:lnTo>
                          <a:pt x="7873" y="297"/>
                        </a:lnTo>
                        <a:lnTo>
                          <a:pt x="7873" y="279"/>
                        </a:lnTo>
                        <a:lnTo>
                          <a:pt x="7947" y="279"/>
                        </a:lnTo>
                        <a:lnTo>
                          <a:pt x="7947" y="260"/>
                        </a:lnTo>
                        <a:lnTo>
                          <a:pt x="8040" y="260"/>
                        </a:lnTo>
                        <a:lnTo>
                          <a:pt x="8040" y="251"/>
                        </a:lnTo>
                        <a:lnTo>
                          <a:pt x="8123" y="251"/>
                        </a:lnTo>
                        <a:lnTo>
                          <a:pt x="8123" y="232"/>
                        </a:lnTo>
                        <a:lnTo>
                          <a:pt x="8271" y="232"/>
                        </a:lnTo>
                        <a:lnTo>
                          <a:pt x="8271" y="214"/>
                        </a:lnTo>
                        <a:lnTo>
                          <a:pt x="8892" y="214"/>
                        </a:lnTo>
                        <a:lnTo>
                          <a:pt x="8892" y="232"/>
                        </a:lnTo>
                        <a:lnTo>
                          <a:pt x="9059" y="232"/>
                        </a:lnTo>
                        <a:lnTo>
                          <a:pt x="9059" y="251"/>
                        </a:lnTo>
                        <a:lnTo>
                          <a:pt x="9198" y="251"/>
                        </a:lnTo>
                        <a:lnTo>
                          <a:pt x="9198" y="260"/>
                        </a:lnTo>
                        <a:lnTo>
                          <a:pt x="9290" y="260"/>
                        </a:lnTo>
                        <a:lnTo>
                          <a:pt x="9290" y="279"/>
                        </a:lnTo>
                        <a:lnTo>
                          <a:pt x="9374" y="279"/>
                        </a:lnTo>
                        <a:lnTo>
                          <a:pt x="9374" y="297"/>
                        </a:lnTo>
                        <a:lnTo>
                          <a:pt x="9429" y="297"/>
                        </a:lnTo>
                        <a:lnTo>
                          <a:pt x="9429" y="307"/>
                        </a:lnTo>
                        <a:lnTo>
                          <a:pt x="9494" y="307"/>
                        </a:lnTo>
                        <a:lnTo>
                          <a:pt x="9494" y="325"/>
                        </a:lnTo>
                        <a:lnTo>
                          <a:pt x="9559" y="325"/>
                        </a:lnTo>
                        <a:lnTo>
                          <a:pt x="9559" y="344"/>
                        </a:lnTo>
                        <a:lnTo>
                          <a:pt x="9615" y="344"/>
                        </a:lnTo>
                        <a:lnTo>
                          <a:pt x="9615" y="353"/>
                        </a:lnTo>
                        <a:lnTo>
                          <a:pt x="9661" y="353"/>
                        </a:lnTo>
                        <a:lnTo>
                          <a:pt x="9661" y="371"/>
                        </a:lnTo>
                        <a:lnTo>
                          <a:pt x="9707" y="371"/>
                        </a:lnTo>
                        <a:lnTo>
                          <a:pt x="9707" y="390"/>
                        </a:lnTo>
                        <a:lnTo>
                          <a:pt x="9753" y="390"/>
                        </a:lnTo>
                        <a:lnTo>
                          <a:pt x="9753" y="399"/>
                        </a:lnTo>
                        <a:lnTo>
                          <a:pt x="9800" y="399"/>
                        </a:lnTo>
                        <a:lnTo>
                          <a:pt x="9800" y="418"/>
                        </a:lnTo>
                        <a:lnTo>
                          <a:pt x="9846" y="418"/>
                        </a:lnTo>
                        <a:lnTo>
                          <a:pt x="9846" y="436"/>
                        </a:lnTo>
                        <a:lnTo>
                          <a:pt x="9892" y="436"/>
                        </a:lnTo>
                        <a:lnTo>
                          <a:pt x="9892" y="445"/>
                        </a:lnTo>
                        <a:lnTo>
                          <a:pt x="9939" y="445"/>
                        </a:lnTo>
                        <a:lnTo>
                          <a:pt x="9939" y="464"/>
                        </a:lnTo>
                        <a:lnTo>
                          <a:pt x="9976" y="464"/>
                        </a:lnTo>
                        <a:lnTo>
                          <a:pt x="9976" y="482"/>
                        </a:lnTo>
                        <a:lnTo>
                          <a:pt x="10004" y="482"/>
                        </a:lnTo>
                        <a:lnTo>
                          <a:pt x="10004" y="492"/>
                        </a:lnTo>
                        <a:lnTo>
                          <a:pt x="10050" y="492"/>
                        </a:lnTo>
                        <a:lnTo>
                          <a:pt x="10050" y="510"/>
                        </a:lnTo>
                        <a:lnTo>
                          <a:pt x="10078" y="510"/>
                        </a:lnTo>
                        <a:lnTo>
                          <a:pt x="10078" y="529"/>
                        </a:lnTo>
                        <a:lnTo>
                          <a:pt x="10115" y="529"/>
                        </a:lnTo>
                        <a:lnTo>
                          <a:pt x="10115" y="538"/>
                        </a:lnTo>
                        <a:lnTo>
                          <a:pt x="10143" y="538"/>
                        </a:lnTo>
                        <a:lnTo>
                          <a:pt x="10143" y="557"/>
                        </a:lnTo>
                        <a:lnTo>
                          <a:pt x="10189" y="557"/>
                        </a:lnTo>
                        <a:lnTo>
                          <a:pt x="10189" y="575"/>
                        </a:lnTo>
                        <a:lnTo>
                          <a:pt x="10217" y="575"/>
                        </a:lnTo>
                        <a:lnTo>
                          <a:pt x="10217" y="584"/>
                        </a:lnTo>
                        <a:lnTo>
                          <a:pt x="10254" y="584"/>
                        </a:lnTo>
                        <a:lnTo>
                          <a:pt x="10254" y="603"/>
                        </a:lnTo>
                        <a:lnTo>
                          <a:pt x="10281" y="603"/>
                        </a:lnTo>
                        <a:lnTo>
                          <a:pt x="10281" y="621"/>
                        </a:lnTo>
                        <a:lnTo>
                          <a:pt x="10309" y="621"/>
                        </a:lnTo>
                        <a:lnTo>
                          <a:pt x="10309" y="631"/>
                        </a:lnTo>
                        <a:lnTo>
                          <a:pt x="10346" y="631"/>
                        </a:lnTo>
                        <a:lnTo>
                          <a:pt x="10346" y="649"/>
                        </a:lnTo>
                        <a:lnTo>
                          <a:pt x="10374" y="649"/>
                        </a:lnTo>
                        <a:lnTo>
                          <a:pt x="10374" y="668"/>
                        </a:lnTo>
                        <a:lnTo>
                          <a:pt x="10402" y="668"/>
                        </a:lnTo>
                        <a:lnTo>
                          <a:pt x="10402" y="677"/>
                        </a:lnTo>
                        <a:lnTo>
                          <a:pt x="10420" y="677"/>
                        </a:lnTo>
                        <a:lnTo>
                          <a:pt x="10420" y="696"/>
                        </a:lnTo>
                        <a:lnTo>
                          <a:pt x="10448" y="696"/>
                        </a:lnTo>
                        <a:lnTo>
                          <a:pt x="10448" y="714"/>
                        </a:lnTo>
                        <a:lnTo>
                          <a:pt x="10485" y="714"/>
                        </a:lnTo>
                        <a:lnTo>
                          <a:pt x="10485" y="723"/>
                        </a:lnTo>
                        <a:lnTo>
                          <a:pt x="10513" y="723"/>
                        </a:lnTo>
                        <a:lnTo>
                          <a:pt x="10513" y="742"/>
                        </a:lnTo>
                        <a:lnTo>
                          <a:pt x="10541" y="742"/>
                        </a:lnTo>
                        <a:lnTo>
                          <a:pt x="10541" y="760"/>
                        </a:lnTo>
                        <a:lnTo>
                          <a:pt x="10559" y="760"/>
                        </a:lnTo>
                        <a:lnTo>
                          <a:pt x="10559" y="770"/>
                        </a:lnTo>
                        <a:lnTo>
                          <a:pt x="10587" y="770"/>
                        </a:lnTo>
                        <a:lnTo>
                          <a:pt x="10587" y="788"/>
                        </a:lnTo>
                        <a:lnTo>
                          <a:pt x="10624" y="788"/>
                        </a:lnTo>
                        <a:lnTo>
                          <a:pt x="10624" y="807"/>
                        </a:lnTo>
                        <a:lnTo>
                          <a:pt x="10633" y="807"/>
                        </a:lnTo>
                        <a:lnTo>
                          <a:pt x="10633" y="816"/>
                        </a:lnTo>
                        <a:lnTo>
                          <a:pt x="10670" y="816"/>
                        </a:lnTo>
                        <a:lnTo>
                          <a:pt x="10670" y="834"/>
                        </a:lnTo>
                        <a:lnTo>
                          <a:pt x="10680" y="834"/>
                        </a:lnTo>
                        <a:lnTo>
                          <a:pt x="10680" y="853"/>
                        </a:lnTo>
                        <a:lnTo>
                          <a:pt x="10717" y="853"/>
                        </a:lnTo>
                        <a:lnTo>
                          <a:pt x="10717" y="862"/>
                        </a:lnTo>
                        <a:lnTo>
                          <a:pt x="10726" y="862"/>
                        </a:lnTo>
                        <a:lnTo>
                          <a:pt x="10726" y="881"/>
                        </a:lnTo>
                        <a:lnTo>
                          <a:pt x="10763" y="881"/>
                        </a:lnTo>
                        <a:lnTo>
                          <a:pt x="10763" y="899"/>
                        </a:lnTo>
                        <a:lnTo>
                          <a:pt x="10772" y="899"/>
                        </a:lnTo>
                        <a:lnTo>
                          <a:pt x="10772" y="909"/>
                        </a:lnTo>
                        <a:lnTo>
                          <a:pt x="10791" y="909"/>
                        </a:lnTo>
                        <a:lnTo>
                          <a:pt x="10791" y="927"/>
                        </a:lnTo>
                        <a:lnTo>
                          <a:pt x="10819" y="927"/>
                        </a:lnTo>
                        <a:lnTo>
                          <a:pt x="10819" y="946"/>
                        </a:lnTo>
                        <a:lnTo>
                          <a:pt x="10837" y="946"/>
                        </a:lnTo>
                        <a:lnTo>
                          <a:pt x="10837" y="955"/>
                        </a:lnTo>
                        <a:lnTo>
                          <a:pt x="10856" y="955"/>
                        </a:lnTo>
                        <a:lnTo>
                          <a:pt x="10856" y="973"/>
                        </a:lnTo>
                        <a:lnTo>
                          <a:pt x="10884" y="973"/>
                        </a:lnTo>
                        <a:lnTo>
                          <a:pt x="10884" y="992"/>
                        </a:lnTo>
                        <a:lnTo>
                          <a:pt x="10902" y="992"/>
                        </a:lnTo>
                        <a:lnTo>
                          <a:pt x="10902" y="1001"/>
                        </a:lnTo>
                        <a:lnTo>
                          <a:pt x="10911" y="1001"/>
                        </a:lnTo>
                        <a:lnTo>
                          <a:pt x="10911" y="1020"/>
                        </a:lnTo>
                        <a:lnTo>
                          <a:pt x="10930" y="1020"/>
                        </a:lnTo>
                        <a:lnTo>
                          <a:pt x="10930" y="1038"/>
                        </a:lnTo>
                        <a:lnTo>
                          <a:pt x="10958" y="1038"/>
                        </a:lnTo>
                        <a:lnTo>
                          <a:pt x="10958" y="1048"/>
                        </a:lnTo>
                        <a:lnTo>
                          <a:pt x="10976" y="1048"/>
                        </a:lnTo>
                        <a:lnTo>
                          <a:pt x="10976" y="1066"/>
                        </a:lnTo>
                        <a:lnTo>
                          <a:pt x="10995" y="1066"/>
                        </a:lnTo>
                        <a:lnTo>
                          <a:pt x="10995" y="1085"/>
                        </a:lnTo>
                        <a:lnTo>
                          <a:pt x="11004" y="1085"/>
                        </a:lnTo>
                        <a:lnTo>
                          <a:pt x="11004" y="1094"/>
                        </a:lnTo>
                        <a:lnTo>
                          <a:pt x="11022" y="1094"/>
                        </a:lnTo>
                        <a:lnTo>
                          <a:pt x="11022" y="1112"/>
                        </a:lnTo>
                        <a:lnTo>
                          <a:pt x="11050" y="1112"/>
                        </a:lnTo>
                        <a:lnTo>
                          <a:pt x="11050" y="1131"/>
                        </a:lnTo>
                        <a:lnTo>
                          <a:pt x="11069" y="1131"/>
                        </a:lnTo>
                        <a:lnTo>
                          <a:pt x="11069" y="1140"/>
                        </a:lnTo>
                        <a:lnTo>
                          <a:pt x="11087" y="1140"/>
                        </a:lnTo>
                        <a:lnTo>
                          <a:pt x="11087" y="1159"/>
                        </a:lnTo>
                        <a:lnTo>
                          <a:pt x="11097" y="1159"/>
                        </a:lnTo>
                        <a:lnTo>
                          <a:pt x="11097" y="1177"/>
                        </a:lnTo>
                        <a:lnTo>
                          <a:pt x="11115" y="1177"/>
                        </a:lnTo>
                        <a:lnTo>
                          <a:pt x="11115" y="1186"/>
                        </a:lnTo>
                        <a:lnTo>
                          <a:pt x="11134" y="1186"/>
                        </a:lnTo>
                        <a:lnTo>
                          <a:pt x="11134" y="1205"/>
                        </a:lnTo>
                        <a:lnTo>
                          <a:pt x="11143" y="1205"/>
                        </a:lnTo>
                        <a:lnTo>
                          <a:pt x="11143" y="1223"/>
                        </a:lnTo>
                        <a:lnTo>
                          <a:pt x="11161" y="1223"/>
                        </a:lnTo>
                        <a:lnTo>
                          <a:pt x="11161" y="1233"/>
                        </a:lnTo>
                        <a:lnTo>
                          <a:pt x="11180" y="1233"/>
                        </a:lnTo>
                        <a:lnTo>
                          <a:pt x="11180" y="1251"/>
                        </a:lnTo>
                        <a:lnTo>
                          <a:pt x="11189" y="1251"/>
                        </a:lnTo>
                        <a:lnTo>
                          <a:pt x="11189" y="1270"/>
                        </a:lnTo>
                        <a:lnTo>
                          <a:pt x="11208" y="1270"/>
                        </a:lnTo>
                        <a:lnTo>
                          <a:pt x="11208" y="1279"/>
                        </a:lnTo>
                        <a:lnTo>
                          <a:pt x="11226" y="1279"/>
                        </a:lnTo>
                        <a:lnTo>
                          <a:pt x="11226" y="1298"/>
                        </a:lnTo>
                        <a:lnTo>
                          <a:pt x="11235" y="1298"/>
                        </a:lnTo>
                        <a:lnTo>
                          <a:pt x="11235" y="1316"/>
                        </a:lnTo>
                        <a:lnTo>
                          <a:pt x="11254" y="1316"/>
                        </a:lnTo>
                        <a:lnTo>
                          <a:pt x="11254" y="1325"/>
                        </a:lnTo>
                        <a:lnTo>
                          <a:pt x="11273" y="1325"/>
                        </a:lnTo>
                        <a:lnTo>
                          <a:pt x="11273" y="1344"/>
                        </a:lnTo>
                        <a:lnTo>
                          <a:pt x="11282" y="1344"/>
                        </a:lnTo>
                        <a:lnTo>
                          <a:pt x="11282" y="1362"/>
                        </a:lnTo>
                        <a:lnTo>
                          <a:pt x="11300" y="1362"/>
                        </a:lnTo>
                        <a:lnTo>
                          <a:pt x="11300" y="1372"/>
                        </a:lnTo>
                        <a:lnTo>
                          <a:pt x="11319" y="1372"/>
                        </a:lnTo>
                        <a:lnTo>
                          <a:pt x="11319" y="1390"/>
                        </a:lnTo>
                        <a:lnTo>
                          <a:pt x="11328" y="1390"/>
                        </a:lnTo>
                        <a:lnTo>
                          <a:pt x="11328" y="1409"/>
                        </a:lnTo>
                        <a:lnTo>
                          <a:pt x="11347" y="1409"/>
                        </a:lnTo>
                        <a:lnTo>
                          <a:pt x="11347" y="1418"/>
                        </a:lnTo>
                        <a:lnTo>
                          <a:pt x="11365" y="1418"/>
                        </a:lnTo>
                        <a:lnTo>
                          <a:pt x="11365" y="1437"/>
                        </a:lnTo>
                        <a:lnTo>
                          <a:pt x="11374" y="1437"/>
                        </a:lnTo>
                        <a:lnTo>
                          <a:pt x="11374" y="1455"/>
                        </a:lnTo>
                        <a:lnTo>
                          <a:pt x="11393" y="1455"/>
                        </a:lnTo>
                        <a:lnTo>
                          <a:pt x="11393" y="1464"/>
                        </a:lnTo>
                        <a:lnTo>
                          <a:pt x="11411" y="1464"/>
                        </a:lnTo>
                        <a:lnTo>
                          <a:pt x="11411" y="1501"/>
                        </a:lnTo>
                        <a:lnTo>
                          <a:pt x="11421" y="1501"/>
                        </a:lnTo>
                        <a:lnTo>
                          <a:pt x="11421" y="1511"/>
                        </a:lnTo>
                        <a:lnTo>
                          <a:pt x="11439" y="1511"/>
                        </a:lnTo>
                        <a:lnTo>
                          <a:pt x="11439" y="1529"/>
                        </a:lnTo>
                        <a:lnTo>
                          <a:pt x="11458" y="1529"/>
                        </a:lnTo>
                        <a:lnTo>
                          <a:pt x="11458" y="1548"/>
                        </a:lnTo>
                        <a:lnTo>
                          <a:pt x="11467" y="1548"/>
                        </a:lnTo>
                        <a:lnTo>
                          <a:pt x="11467" y="1557"/>
                        </a:lnTo>
                        <a:lnTo>
                          <a:pt x="11486" y="1557"/>
                        </a:lnTo>
                        <a:lnTo>
                          <a:pt x="11486" y="1594"/>
                        </a:lnTo>
                        <a:lnTo>
                          <a:pt x="11504" y="1594"/>
                        </a:lnTo>
                        <a:lnTo>
                          <a:pt x="11504" y="1603"/>
                        </a:lnTo>
                        <a:lnTo>
                          <a:pt x="11513" y="1603"/>
                        </a:lnTo>
                        <a:lnTo>
                          <a:pt x="11513" y="1622"/>
                        </a:lnTo>
                        <a:lnTo>
                          <a:pt x="11532" y="1622"/>
                        </a:lnTo>
                        <a:lnTo>
                          <a:pt x="11532" y="1650"/>
                        </a:lnTo>
                        <a:lnTo>
                          <a:pt x="11550" y="1650"/>
                        </a:lnTo>
                        <a:lnTo>
                          <a:pt x="11550" y="1668"/>
                        </a:lnTo>
                        <a:lnTo>
                          <a:pt x="11560" y="1668"/>
                        </a:lnTo>
                        <a:lnTo>
                          <a:pt x="11560" y="1687"/>
                        </a:lnTo>
                        <a:lnTo>
                          <a:pt x="11578" y="1687"/>
                        </a:lnTo>
                        <a:lnTo>
                          <a:pt x="11578" y="1696"/>
                        </a:lnTo>
                        <a:lnTo>
                          <a:pt x="11597" y="1696"/>
                        </a:lnTo>
                        <a:lnTo>
                          <a:pt x="11597" y="1733"/>
                        </a:lnTo>
                        <a:lnTo>
                          <a:pt x="11606" y="1733"/>
                        </a:lnTo>
                        <a:lnTo>
                          <a:pt x="11606" y="1742"/>
                        </a:lnTo>
                        <a:lnTo>
                          <a:pt x="11625" y="1742"/>
                        </a:lnTo>
                        <a:lnTo>
                          <a:pt x="11625" y="1779"/>
                        </a:lnTo>
                        <a:lnTo>
                          <a:pt x="11643" y="1779"/>
                        </a:lnTo>
                        <a:lnTo>
                          <a:pt x="11643" y="1789"/>
                        </a:lnTo>
                        <a:lnTo>
                          <a:pt x="11652" y="1789"/>
                        </a:lnTo>
                        <a:lnTo>
                          <a:pt x="11652" y="1826"/>
                        </a:lnTo>
                        <a:lnTo>
                          <a:pt x="11671" y="1826"/>
                        </a:lnTo>
                        <a:lnTo>
                          <a:pt x="11671" y="1835"/>
                        </a:lnTo>
                        <a:lnTo>
                          <a:pt x="11689" y="1835"/>
                        </a:lnTo>
                        <a:lnTo>
                          <a:pt x="11689" y="1872"/>
                        </a:lnTo>
                        <a:lnTo>
                          <a:pt x="11699" y="1872"/>
                        </a:lnTo>
                        <a:lnTo>
                          <a:pt x="11699" y="1881"/>
                        </a:lnTo>
                        <a:lnTo>
                          <a:pt x="11717" y="1881"/>
                        </a:lnTo>
                        <a:lnTo>
                          <a:pt x="11717" y="1918"/>
                        </a:lnTo>
                        <a:lnTo>
                          <a:pt x="11736" y="1918"/>
                        </a:lnTo>
                        <a:lnTo>
                          <a:pt x="11736" y="1927"/>
                        </a:lnTo>
                        <a:lnTo>
                          <a:pt x="11745" y="1927"/>
                        </a:lnTo>
                        <a:lnTo>
                          <a:pt x="11745" y="1964"/>
                        </a:lnTo>
                        <a:lnTo>
                          <a:pt x="11763" y="1964"/>
                        </a:lnTo>
                        <a:lnTo>
                          <a:pt x="11763" y="1974"/>
                        </a:lnTo>
                        <a:lnTo>
                          <a:pt x="11782" y="1974"/>
                        </a:lnTo>
                        <a:lnTo>
                          <a:pt x="11782" y="2011"/>
                        </a:lnTo>
                        <a:lnTo>
                          <a:pt x="11791" y="2011"/>
                        </a:lnTo>
                        <a:lnTo>
                          <a:pt x="11791" y="2039"/>
                        </a:lnTo>
                        <a:lnTo>
                          <a:pt x="11810" y="2039"/>
                        </a:lnTo>
                        <a:lnTo>
                          <a:pt x="11810" y="2066"/>
                        </a:lnTo>
                        <a:lnTo>
                          <a:pt x="11828" y="2066"/>
                        </a:lnTo>
                        <a:lnTo>
                          <a:pt x="11828" y="2103"/>
                        </a:lnTo>
                        <a:lnTo>
                          <a:pt x="11838" y="2103"/>
                        </a:lnTo>
                        <a:lnTo>
                          <a:pt x="11838" y="2131"/>
                        </a:lnTo>
                        <a:lnTo>
                          <a:pt x="11856" y="2131"/>
                        </a:lnTo>
                        <a:lnTo>
                          <a:pt x="11856" y="2150"/>
                        </a:lnTo>
                        <a:lnTo>
                          <a:pt x="11875" y="2150"/>
                        </a:lnTo>
                        <a:lnTo>
                          <a:pt x="11875" y="2178"/>
                        </a:lnTo>
                        <a:lnTo>
                          <a:pt x="11884" y="2178"/>
                        </a:lnTo>
                        <a:lnTo>
                          <a:pt x="11884" y="2205"/>
                        </a:lnTo>
                        <a:lnTo>
                          <a:pt x="11902" y="2205"/>
                        </a:lnTo>
                        <a:lnTo>
                          <a:pt x="11902" y="2242"/>
                        </a:lnTo>
                        <a:lnTo>
                          <a:pt x="11921" y="2242"/>
                        </a:lnTo>
                        <a:lnTo>
                          <a:pt x="11921" y="2270"/>
                        </a:lnTo>
                        <a:lnTo>
                          <a:pt x="11930" y="2270"/>
                        </a:lnTo>
                        <a:lnTo>
                          <a:pt x="11930" y="2298"/>
                        </a:lnTo>
                        <a:lnTo>
                          <a:pt x="11949" y="2298"/>
                        </a:lnTo>
                        <a:lnTo>
                          <a:pt x="11949" y="2344"/>
                        </a:lnTo>
                        <a:lnTo>
                          <a:pt x="11967" y="2344"/>
                        </a:lnTo>
                        <a:lnTo>
                          <a:pt x="11967" y="2381"/>
                        </a:lnTo>
                        <a:lnTo>
                          <a:pt x="11976" y="2381"/>
                        </a:lnTo>
                        <a:lnTo>
                          <a:pt x="11976" y="2409"/>
                        </a:lnTo>
                        <a:lnTo>
                          <a:pt x="11995" y="2409"/>
                        </a:lnTo>
                        <a:lnTo>
                          <a:pt x="11995" y="2437"/>
                        </a:lnTo>
                        <a:lnTo>
                          <a:pt x="12014" y="2437"/>
                        </a:lnTo>
                        <a:lnTo>
                          <a:pt x="12014" y="2483"/>
                        </a:lnTo>
                        <a:lnTo>
                          <a:pt x="12023" y="2483"/>
                        </a:lnTo>
                        <a:lnTo>
                          <a:pt x="12023" y="2520"/>
                        </a:lnTo>
                        <a:lnTo>
                          <a:pt x="12041" y="2520"/>
                        </a:lnTo>
                        <a:lnTo>
                          <a:pt x="12041" y="2567"/>
                        </a:lnTo>
                        <a:lnTo>
                          <a:pt x="12060" y="2567"/>
                        </a:lnTo>
                        <a:lnTo>
                          <a:pt x="12060" y="2613"/>
                        </a:lnTo>
                        <a:lnTo>
                          <a:pt x="12069" y="2613"/>
                        </a:lnTo>
                        <a:lnTo>
                          <a:pt x="12069" y="2659"/>
                        </a:lnTo>
                        <a:lnTo>
                          <a:pt x="12088" y="2659"/>
                        </a:lnTo>
                        <a:lnTo>
                          <a:pt x="12088" y="2705"/>
                        </a:lnTo>
                        <a:lnTo>
                          <a:pt x="12106" y="2705"/>
                        </a:lnTo>
                        <a:lnTo>
                          <a:pt x="12106" y="2733"/>
                        </a:lnTo>
                        <a:lnTo>
                          <a:pt x="12115" y="2733"/>
                        </a:lnTo>
                        <a:lnTo>
                          <a:pt x="12115" y="2780"/>
                        </a:lnTo>
                        <a:lnTo>
                          <a:pt x="12134" y="2780"/>
                        </a:lnTo>
                        <a:lnTo>
                          <a:pt x="12134" y="2844"/>
                        </a:lnTo>
                        <a:lnTo>
                          <a:pt x="12152" y="2844"/>
                        </a:lnTo>
                        <a:lnTo>
                          <a:pt x="12152" y="2900"/>
                        </a:lnTo>
                        <a:lnTo>
                          <a:pt x="12162" y="2900"/>
                        </a:lnTo>
                        <a:lnTo>
                          <a:pt x="12162" y="2965"/>
                        </a:lnTo>
                        <a:lnTo>
                          <a:pt x="12180" y="2965"/>
                        </a:lnTo>
                        <a:lnTo>
                          <a:pt x="12180" y="3030"/>
                        </a:lnTo>
                        <a:lnTo>
                          <a:pt x="12199" y="3030"/>
                        </a:lnTo>
                        <a:lnTo>
                          <a:pt x="12199" y="3104"/>
                        </a:lnTo>
                        <a:lnTo>
                          <a:pt x="12208" y="3104"/>
                        </a:lnTo>
                        <a:lnTo>
                          <a:pt x="12208" y="3178"/>
                        </a:lnTo>
                        <a:lnTo>
                          <a:pt x="12227" y="3178"/>
                        </a:lnTo>
                        <a:lnTo>
                          <a:pt x="12227" y="3271"/>
                        </a:lnTo>
                        <a:lnTo>
                          <a:pt x="12245" y="3271"/>
                        </a:lnTo>
                        <a:lnTo>
                          <a:pt x="12245" y="3382"/>
                        </a:lnTo>
                        <a:lnTo>
                          <a:pt x="12254" y="3382"/>
                        </a:lnTo>
                        <a:lnTo>
                          <a:pt x="12254" y="3567"/>
                        </a:lnTo>
                        <a:lnTo>
                          <a:pt x="12273" y="3567"/>
                        </a:lnTo>
                        <a:lnTo>
                          <a:pt x="12273" y="4030"/>
                        </a:lnTo>
                        <a:lnTo>
                          <a:pt x="12254" y="4030"/>
                        </a:lnTo>
                        <a:lnTo>
                          <a:pt x="12254" y="4215"/>
                        </a:lnTo>
                        <a:lnTo>
                          <a:pt x="12245" y="4215"/>
                        </a:lnTo>
                        <a:lnTo>
                          <a:pt x="12245" y="4326"/>
                        </a:lnTo>
                        <a:lnTo>
                          <a:pt x="12227" y="4326"/>
                        </a:lnTo>
                        <a:lnTo>
                          <a:pt x="12227" y="4419"/>
                        </a:lnTo>
                        <a:lnTo>
                          <a:pt x="12208" y="4419"/>
                        </a:lnTo>
                        <a:lnTo>
                          <a:pt x="12208" y="4512"/>
                        </a:lnTo>
                        <a:lnTo>
                          <a:pt x="12199" y="4512"/>
                        </a:lnTo>
                        <a:lnTo>
                          <a:pt x="12199" y="4567"/>
                        </a:lnTo>
                        <a:lnTo>
                          <a:pt x="12180" y="4567"/>
                        </a:lnTo>
                        <a:lnTo>
                          <a:pt x="12180" y="4632"/>
                        </a:lnTo>
                        <a:lnTo>
                          <a:pt x="12162" y="4632"/>
                        </a:lnTo>
                        <a:lnTo>
                          <a:pt x="12162" y="4697"/>
                        </a:lnTo>
                        <a:lnTo>
                          <a:pt x="12152" y="4697"/>
                        </a:lnTo>
                        <a:lnTo>
                          <a:pt x="12152" y="4743"/>
                        </a:lnTo>
                        <a:lnTo>
                          <a:pt x="12134" y="4743"/>
                        </a:lnTo>
                        <a:lnTo>
                          <a:pt x="12134" y="4799"/>
                        </a:lnTo>
                        <a:lnTo>
                          <a:pt x="12115" y="4799"/>
                        </a:lnTo>
                        <a:lnTo>
                          <a:pt x="12115" y="4845"/>
                        </a:lnTo>
                        <a:lnTo>
                          <a:pt x="12106" y="4845"/>
                        </a:lnTo>
                        <a:lnTo>
                          <a:pt x="12106" y="4891"/>
                        </a:lnTo>
                        <a:lnTo>
                          <a:pt x="12088" y="4891"/>
                        </a:lnTo>
                        <a:lnTo>
                          <a:pt x="12088" y="4938"/>
                        </a:lnTo>
                        <a:lnTo>
                          <a:pt x="12069" y="4938"/>
                        </a:lnTo>
                        <a:lnTo>
                          <a:pt x="12069" y="4984"/>
                        </a:lnTo>
                        <a:lnTo>
                          <a:pt x="12060" y="4984"/>
                        </a:lnTo>
                        <a:lnTo>
                          <a:pt x="12060" y="5030"/>
                        </a:lnTo>
                        <a:lnTo>
                          <a:pt x="12041" y="5030"/>
                        </a:lnTo>
                        <a:lnTo>
                          <a:pt x="12041" y="5049"/>
                        </a:lnTo>
                        <a:lnTo>
                          <a:pt x="12069" y="5049"/>
                        </a:lnTo>
                        <a:lnTo>
                          <a:pt x="12069" y="5030"/>
                        </a:lnTo>
                        <a:lnTo>
                          <a:pt x="12115" y="5030"/>
                        </a:lnTo>
                        <a:lnTo>
                          <a:pt x="12115" y="5021"/>
                        </a:lnTo>
                        <a:lnTo>
                          <a:pt x="12152" y="5021"/>
                        </a:lnTo>
                        <a:lnTo>
                          <a:pt x="12152" y="5003"/>
                        </a:lnTo>
                        <a:lnTo>
                          <a:pt x="12199" y="5003"/>
                        </a:lnTo>
                        <a:lnTo>
                          <a:pt x="12199" y="4984"/>
                        </a:lnTo>
                        <a:lnTo>
                          <a:pt x="12254" y="4984"/>
                        </a:lnTo>
                        <a:lnTo>
                          <a:pt x="12254" y="4975"/>
                        </a:lnTo>
                        <a:lnTo>
                          <a:pt x="12319" y="4975"/>
                        </a:lnTo>
                        <a:lnTo>
                          <a:pt x="12319" y="4956"/>
                        </a:lnTo>
                        <a:lnTo>
                          <a:pt x="12393" y="4956"/>
                        </a:lnTo>
                        <a:lnTo>
                          <a:pt x="12393" y="4938"/>
                        </a:lnTo>
                        <a:lnTo>
                          <a:pt x="12551" y="4938"/>
                        </a:lnTo>
                        <a:lnTo>
                          <a:pt x="12551" y="4928"/>
                        </a:lnTo>
                        <a:lnTo>
                          <a:pt x="12708" y="4928"/>
                        </a:lnTo>
                        <a:lnTo>
                          <a:pt x="12708" y="4938"/>
                        </a:lnTo>
                        <a:lnTo>
                          <a:pt x="12847" y="4938"/>
                        </a:lnTo>
                        <a:lnTo>
                          <a:pt x="12847" y="4956"/>
                        </a:lnTo>
                        <a:lnTo>
                          <a:pt x="12921" y="4956"/>
                        </a:lnTo>
                        <a:lnTo>
                          <a:pt x="12921" y="4975"/>
                        </a:lnTo>
                        <a:lnTo>
                          <a:pt x="12986" y="4975"/>
                        </a:lnTo>
                        <a:lnTo>
                          <a:pt x="12986" y="4984"/>
                        </a:lnTo>
                        <a:lnTo>
                          <a:pt x="13032" y="4984"/>
                        </a:lnTo>
                        <a:lnTo>
                          <a:pt x="13032" y="5003"/>
                        </a:lnTo>
                        <a:lnTo>
                          <a:pt x="13088" y="5003"/>
                        </a:lnTo>
                        <a:lnTo>
                          <a:pt x="13088" y="5021"/>
                        </a:lnTo>
                        <a:lnTo>
                          <a:pt x="13125" y="5021"/>
                        </a:lnTo>
                        <a:lnTo>
                          <a:pt x="13125" y="5030"/>
                        </a:lnTo>
                        <a:lnTo>
                          <a:pt x="13153" y="5030"/>
                        </a:lnTo>
                        <a:lnTo>
                          <a:pt x="13153" y="5049"/>
                        </a:lnTo>
                        <a:lnTo>
                          <a:pt x="13181" y="5049"/>
                        </a:lnTo>
                        <a:lnTo>
                          <a:pt x="13181" y="5067"/>
                        </a:lnTo>
                        <a:lnTo>
                          <a:pt x="13218" y="5067"/>
                        </a:lnTo>
                        <a:lnTo>
                          <a:pt x="13218" y="5077"/>
                        </a:lnTo>
                        <a:lnTo>
                          <a:pt x="13264" y="5077"/>
                        </a:lnTo>
                        <a:lnTo>
                          <a:pt x="13264" y="5095"/>
                        </a:lnTo>
                        <a:lnTo>
                          <a:pt x="13292" y="5095"/>
                        </a:lnTo>
                        <a:lnTo>
                          <a:pt x="13292" y="5114"/>
                        </a:lnTo>
                        <a:lnTo>
                          <a:pt x="13310" y="5114"/>
                        </a:lnTo>
                        <a:lnTo>
                          <a:pt x="13310" y="5123"/>
                        </a:lnTo>
                        <a:lnTo>
                          <a:pt x="13338" y="5123"/>
                        </a:lnTo>
                        <a:lnTo>
                          <a:pt x="13338" y="5142"/>
                        </a:lnTo>
                        <a:lnTo>
                          <a:pt x="13357" y="5142"/>
                        </a:lnTo>
                        <a:lnTo>
                          <a:pt x="13357" y="5160"/>
                        </a:lnTo>
                        <a:lnTo>
                          <a:pt x="13384" y="5160"/>
                        </a:lnTo>
                        <a:lnTo>
                          <a:pt x="13384" y="5169"/>
                        </a:lnTo>
                        <a:lnTo>
                          <a:pt x="13403" y="5169"/>
                        </a:lnTo>
                        <a:lnTo>
                          <a:pt x="13403" y="5188"/>
                        </a:lnTo>
                        <a:lnTo>
                          <a:pt x="13412" y="5188"/>
                        </a:lnTo>
                        <a:lnTo>
                          <a:pt x="13412" y="5206"/>
                        </a:lnTo>
                        <a:lnTo>
                          <a:pt x="13449" y="5206"/>
                        </a:lnTo>
                        <a:lnTo>
                          <a:pt x="13449" y="5216"/>
                        </a:lnTo>
                        <a:lnTo>
                          <a:pt x="13459" y="5216"/>
                        </a:lnTo>
                        <a:lnTo>
                          <a:pt x="13459" y="5234"/>
                        </a:lnTo>
                        <a:lnTo>
                          <a:pt x="13477" y="5234"/>
                        </a:lnTo>
                        <a:lnTo>
                          <a:pt x="13477" y="5253"/>
                        </a:lnTo>
                        <a:lnTo>
                          <a:pt x="13496" y="5253"/>
                        </a:lnTo>
                        <a:lnTo>
                          <a:pt x="13496" y="5262"/>
                        </a:lnTo>
                        <a:lnTo>
                          <a:pt x="13523" y="5262"/>
                        </a:lnTo>
                        <a:lnTo>
                          <a:pt x="13523" y="5280"/>
                        </a:lnTo>
                        <a:lnTo>
                          <a:pt x="13542" y="5280"/>
                        </a:lnTo>
                        <a:lnTo>
                          <a:pt x="13542" y="5299"/>
                        </a:lnTo>
                        <a:lnTo>
                          <a:pt x="13551" y="5299"/>
                        </a:lnTo>
                        <a:lnTo>
                          <a:pt x="13551" y="5308"/>
                        </a:lnTo>
                        <a:lnTo>
                          <a:pt x="13570" y="5308"/>
                        </a:lnTo>
                        <a:lnTo>
                          <a:pt x="13570" y="5327"/>
                        </a:lnTo>
                        <a:lnTo>
                          <a:pt x="13588" y="5327"/>
                        </a:lnTo>
                        <a:lnTo>
                          <a:pt x="13588" y="5345"/>
                        </a:lnTo>
                        <a:lnTo>
                          <a:pt x="13597" y="5345"/>
                        </a:lnTo>
                        <a:lnTo>
                          <a:pt x="13597" y="5355"/>
                        </a:lnTo>
                        <a:lnTo>
                          <a:pt x="13616" y="5355"/>
                        </a:lnTo>
                        <a:lnTo>
                          <a:pt x="13616" y="5345"/>
                        </a:lnTo>
                        <a:lnTo>
                          <a:pt x="13634" y="5345"/>
                        </a:lnTo>
                        <a:lnTo>
                          <a:pt x="13634" y="5308"/>
                        </a:lnTo>
                        <a:lnTo>
                          <a:pt x="13644" y="5308"/>
                        </a:lnTo>
                        <a:lnTo>
                          <a:pt x="13644" y="5299"/>
                        </a:lnTo>
                        <a:lnTo>
                          <a:pt x="13662" y="5299"/>
                        </a:lnTo>
                        <a:lnTo>
                          <a:pt x="13662" y="5280"/>
                        </a:lnTo>
                        <a:lnTo>
                          <a:pt x="13681" y="5280"/>
                        </a:lnTo>
                        <a:lnTo>
                          <a:pt x="13681" y="5262"/>
                        </a:lnTo>
                        <a:lnTo>
                          <a:pt x="13690" y="5262"/>
                        </a:lnTo>
                        <a:lnTo>
                          <a:pt x="13690" y="5253"/>
                        </a:lnTo>
                        <a:lnTo>
                          <a:pt x="13709" y="5253"/>
                        </a:lnTo>
                        <a:lnTo>
                          <a:pt x="13709" y="5234"/>
                        </a:lnTo>
                        <a:lnTo>
                          <a:pt x="13727" y="5234"/>
                        </a:lnTo>
                        <a:lnTo>
                          <a:pt x="13727" y="5216"/>
                        </a:lnTo>
                        <a:lnTo>
                          <a:pt x="13736" y="5216"/>
                        </a:lnTo>
                        <a:lnTo>
                          <a:pt x="13736" y="5206"/>
                        </a:lnTo>
                        <a:lnTo>
                          <a:pt x="13755" y="5206"/>
                        </a:lnTo>
                        <a:lnTo>
                          <a:pt x="13755" y="5188"/>
                        </a:lnTo>
                        <a:lnTo>
                          <a:pt x="13773" y="5188"/>
                        </a:lnTo>
                        <a:lnTo>
                          <a:pt x="13773" y="5169"/>
                        </a:lnTo>
                        <a:lnTo>
                          <a:pt x="13783" y="5169"/>
                        </a:lnTo>
                        <a:lnTo>
                          <a:pt x="13783" y="5142"/>
                        </a:lnTo>
                        <a:lnTo>
                          <a:pt x="13801" y="5142"/>
                        </a:lnTo>
                        <a:lnTo>
                          <a:pt x="13801" y="5123"/>
                        </a:lnTo>
                        <a:lnTo>
                          <a:pt x="13820" y="5123"/>
                        </a:lnTo>
                        <a:lnTo>
                          <a:pt x="13820" y="5114"/>
                        </a:lnTo>
                        <a:lnTo>
                          <a:pt x="13829" y="5114"/>
                        </a:lnTo>
                        <a:lnTo>
                          <a:pt x="13829" y="5095"/>
                        </a:lnTo>
                        <a:lnTo>
                          <a:pt x="13848" y="5095"/>
                        </a:lnTo>
                        <a:lnTo>
                          <a:pt x="13848" y="5077"/>
                        </a:lnTo>
                        <a:lnTo>
                          <a:pt x="13875" y="5077"/>
                        </a:lnTo>
                        <a:lnTo>
                          <a:pt x="13875" y="5067"/>
                        </a:lnTo>
                        <a:lnTo>
                          <a:pt x="13894" y="5067"/>
                        </a:lnTo>
                        <a:lnTo>
                          <a:pt x="13894" y="5049"/>
                        </a:lnTo>
                        <a:lnTo>
                          <a:pt x="13912" y="5049"/>
                        </a:lnTo>
                        <a:lnTo>
                          <a:pt x="13912" y="5030"/>
                        </a:lnTo>
                        <a:lnTo>
                          <a:pt x="13922" y="5030"/>
                        </a:lnTo>
                        <a:lnTo>
                          <a:pt x="13922" y="5021"/>
                        </a:lnTo>
                        <a:lnTo>
                          <a:pt x="13959" y="5021"/>
                        </a:lnTo>
                        <a:lnTo>
                          <a:pt x="13959" y="5003"/>
                        </a:lnTo>
                        <a:lnTo>
                          <a:pt x="13968" y="5003"/>
                        </a:lnTo>
                        <a:lnTo>
                          <a:pt x="13968" y="4984"/>
                        </a:lnTo>
                        <a:lnTo>
                          <a:pt x="13986" y="4984"/>
                        </a:lnTo>
                        <a:lnTo>
                          <a:pt x="13986" y="4975"/>
                        </a:lnTo>
                        <a:lnTo>
                          <a:pt x="14005" y="4975"/>
                        </a:lnTo>
                        <a:lnTo>
                          <a:pt x="14005" y="4956"/>
                        </a:lnTo>
                        <a:lnTo>
                          <a:pt x="14014" y="4956"/>
                        </a:lnTo>
                        <a:lnTo>
                          <a:pt x="14014" y="4938"/>
                        </a:lnTo>
                        <a:lnTo>
                          <a:pt x="14051" y="4938"/>
                        </a:lnTo>
                        <a:lnTo>
                          <a:pt x="14051" y="4928"/>
                        </a:lnTo>
                        <a:lnTo>
                          <a:pt x="14061" y="4928"/>
                        </a:lnTo>
                        <a:lnTo>
                          <a:pt x="14061" y="4910"/>
                        </a:lnTo>
                        <a:lnTo>
                          <a:pt x="14079" y="4910"/>
                        </a:lnTo>
                        <a:lnTo>
                          <a:pt x="14079" y="4891"/>
                        </a:lnTo>
                        <a:lnTo>
                          <a:pt x="14098" y="4891"/>
                        </a:lnTo>
                        <a:lnTo>
                          <a:pt x="14098" y="4882"/>
                        </a:lnTo>
                        <a:lnTo>
                          <a:pt x="14125" y="4882"/>
                        </a:lnTo>
                        <a:lnTo>
                          <a:pt x="14125" y="4864"/>
                        </a:lnTo>
                        <a:lnTo>
                          <a:pt x="14144" y="4864"/>
                        </a:lnTo>
                        <a:lnTo>
                          <a:pt x="14144" y="4845"/>
                        </a:lnTo>
                        <a:lnTo>
                          <a:pt x="14172" y="4845"/>
                        </a:lnTo>
                        <a:lnTo>
                          <a:pt x="14172" y="4836"/>
                        </a:lnTo>
                        <a:lnTo>
                          <a:pt x="14200" y="4836"/>
                        </a:lnTo>
                        <a:lnTo>
                          <a:pt x="14200" y="4817"/>
                        </a:lnTo>
                        <a:lnTo>
                          <a:pt x="14218" y="4817"/>
                        </a:lnTo>
                        <a:lnTo>
                          <a:pt x="14218" y="4799"/>
                        </a:lnTo>
                        <a:lnTo>
                          <a:pt x="14246" y="4799"/>
                        </a:lnTo>
                        <a:lnTo>
                          <a:pt x="14246" y="4790"/>
                        </a:lnTo>
                        <a:lnTo>
                          <a:pt x="14283" y="4790"/>
                        </a:lnTo>
                        <a:lnTo>
                          <a:pt x="14283" y="4771"/>
                        </a:lnTo>
                        <a:lnTo>
                          <a:pt x="14292" y="4771"/>
                        </a:lnTo>
                        <a:lnTo>
                          <a:pt x="14292" y="4753"/>
                        </a:lnTo>
                        <a:lnTo>
                          <a:pt x="14329" y="4753"/>
                        </a:lnTo>
                        <a:lnTo>
                          <a:pt x="14329" y="4743"/>
                        </a:lnTo>
                        <a:lnTo>
                          <a:pt x="14357" y="4743"/>
                        </a:lnTo>
                        <a:lnTo>
                          <a:pt x="14357" y="4725"/>
                        </a:lnTo>
                        <a:lnTo>
                          <a:pt x="14385" y="4725"/>
                        </a:lnTo>
                        <a:lnTo>
                          <a:pt x="14385" y="4706"/>
                        </a:lnTo>
                        <a:lnTo>
                          <a:pt x="14403" y="4706"/>
                        </a:lnTo>
                        <a:lnTo>
                          <a:pt x="14403" y="4697"/>
                        </a:lnTo>
                        <a:lnTo>
                          <a:pt x="14431" y="4697"/>
                        </a:lnTo>
                        <a:lnTo>
                          <a:pt x="14431" y="4678"/>
                        </a:lnTo>
                        <a:lnTo>
                          <a:pt x="14477" y="4678"/>
                        </a:lnTo>
                        <a:lnTo>
                          <a:pt x="14477" y="4660"/>
                        </a:lnTo>
                        <a:lnTo>
                          <a:pt x="14514" y="4660"/>
                        </a:lnTo>
                        <a:lnTo>
                          <a:pt x="14514" y="4651"/>
                        </a:lnTo>
                        <a:lnTo>
                          <a:pt x="14561" y="4651"/>
                        </a:lnTo>
                        <a:lnTo>
                          <a:pt x="14561" y="4632"/>
                        </a:lnTo>
                        <a:lnTo>
                          <a:pt x="14589" y="4632"/>
                        </a:lnTo>
                        <a:lnTo>
                          <a:pt x="14589" y="4614"/>
                        </a:lnTo>
                        <a:lnTo>
                          <a:pt x="14635" y="4614"/>
                        </a:lnTo>
                        <a:lnTo>
                          <a:pt x="14635" y="4604"/>
                        </a:lnTo>
                        <a:lnTo>
                          <a:pt x="14663" y="4604"/>
                        </a:lnTo>
                        <a:lnTo>
                          <a:pt x="14663" y="4586"/>
                        </a:lnTo>
                        <a:lnTo>
                          <a:pt x="14709" y="4586"/>
                        </a:lnTo>
                        <a:lnTo>
                          <a:pt x="14709" y="4567"/>
                        </a:lnTo>
                        <a:lnTo>
                          <a:pt x="14746" y="4567"/>
                        </a:lnTo>
                        <a:lnTo>
                          <a:pt x="14746" y="4558"/>
                        </a:lnTo>
                        <a:lnTo>
                          <a:pt x="14802" y="4558"/>
                        </a:lnTo>
                        <a:lnTo>
                          <a:pt x="14802" y="4539"/>
                        </a:lnTo>
                        <a:lnTo>
                          <a:pt x="14885" y="4539"/>
                        </a:lnTo>
                        <a:lnTo>
                          <a:pt x="14885" y="4521"/>
                        </a:lnTo>
                        <a:lnTo>
                          <a:pt x="14941" y="4521"/>
                        </a:lnTo>
                        <a:lnTo>
                          <a:pt x="14941" y="4512"/>
                        </a:lnTo>
                        <a:lnTo>
                          <a:pt x="15005" y="4512"/>
                        </a:lnTo>
                        <a:lnTo>
                          <a:pt x="15005" y="4493"/>
                        </a:lnTo>
                        <a:lnTo>
                          <a:pt x="15079" y="4493"/>
                        </a:lnTo>
                        <a:lnTo>
                          <a:pt x="15079" y="4475"/>
                        </a:lnTo>
                        <a:lnTo>
                          <a:pt x="15237" y="4475"/>
                        </a:lnTo>
                        <a:lnTo>
                          <a:pt x="15237" y="4465"/>
                        </a:lnTo>
                        <a:lnTo>
                          <a:pt x="15441" y="4465"/>
                        </a:lnTo>
                        <a:lnTo>
                          <a:pt x="15441" y="4447"/>
                        </a:lnTo>
                        <a:lnTo>
                          <a:pt x="15496" y="4447"/>
                        </a:lnTo>
                        <a:lnTo>
                          <a:pt x="15496" y="4465"/>
                        </a:lnTo>
                        <a:lnTo>
                          <a:pt x="15700" y="4465"/>
                        </a:lnTo>
                        <a:lnTo>
                          <a:pt x="15700" y="4475"/>
                        </a:lnTo>
                        <a:lnTo>
                          <a:pt x="15858" y="4475"/>
                        </a:lnTo>
                        <a:lnTo>
                          <a:pt x="15858" y="4493"/>
                        </a:lnTo>
                        <a:lnTo>
                          <a:pt x="15932" y="4493"/>
                        </a:lnTo>
                        <a:lnTo>
                          <a:pt x="15932" y="4512"/>
                        </a:lnTo>
                        <a:lnTo>
                          <a:pt x="16006" y="4512"/>
                        </a:lnTo>
                        <a:lnTo>
                          <a:pt x="16006" y="4521"/>
                        </a:lnTo>
                        <a:lnTo>
                          <a:pt x="16089" y="4521"/>
                        </a:lnTo>
                        <a:lnTo>
                          <a:pt x="16089" y="4539"/>
                        </a:lnTo>
                        <a:lnTo>
                          <a:pt x="16135" y="4539"/>
                        </a:lnTo>
                        <a:lnTo>
                          <a:pt x="16135" y="4558"/>
                        </a:lnTo>
                        <a:lnTo>
                          <a:pt x="16191" y="4558"/>
                        </a:lnTo>
                        <a:lnTo>
                          <a:pt x="16191" y="4521"/>
                        </a:lnTo>
                        <a:lnTo>
                          <a:pt x="16209" y="4521"/>
                        </a:lnTo>
                        <a:lnTo>
                          <a:pt x="16209" y="4475"/>
                        </a:lnTo>
                        <a:lnTo>
                          <a:pt x="16228" y="4475"/>
                        </a:lnTo>
                        <a:lnTo>
                          <a:pt x="16228" y="4447"/>
                        </a:lnTo>
                        <a:lnTo>
                          <a:pt x="16237" y="4447"/>
                        </a:lnTo>
                        <a:lnTo>
                          <a:pt x="16237" y="4419"/>
                        </a:lnTo>
                        <a:lnTo>
                          <a:pt x="16256" y="4419"/>
                        </a:lnTo>
                        <a:lnTo>
                          <a:pt x="16256" y="4382"/>
                        </a:lnTo>
                        <a:lnTo>
                          <a:pt x="16274" y="4382"/>
                        </a:lnTo>
                        <a:lnTo>
                          <a:pt x="16274" y="4336"/>
                        </a:lnTo>
                        <a:lnTo>
                          <a:pt x="16284" y="4336"/>
                        </a:lnTo>
                        <a:lnTo>
                          <a:pt x="16284" y="4308"/>
                        </a:lnTo>
                        <a:lnTo>
                          <a:pt x="16302" y="4308"/>
                        </a:lnTo>
                        <a:lnTo>
                          <a:pt x="16302" y="4289"/>
                        </a:lnTo>
                        <a:lnTo>
                          <a:pt x="16321" y="4289"/>
                        </a:lnTo>
                        <a:lnTo>
                          <a:pt x="16321" y="4262"/>
                        </a:lnTo>
                        <a:lnTo>
                          <a:pt x="16330" y="4262"/>
                        </a:lnTo>
                        <a:lnTo>
                          <a:pt x="16330" y="4234"/>
                        </a:lnTo>
                        <a:lnTo>
                          <a:pt x="16348" y="4234"/>
                        </a:lnTo>
                        <a:lnTo>
                          <a:pt x="16348" y="4197"/>
                        </a:lnTo>
                        <a:lnTo>
                          <a:pt x="16367" y="4197"/>
                        </a:lnTo>
                        <a:lnTo>
                          <a:pt x="16367" y="4187"/>
                        </a:lnTo>
                        <a:lnTo>
                          <a:pt x="16376" y="4187"/>
                        </a:lnTo>
                        <a:lnTo>
                          <a:pt x="16376" y="4150"/>
                        </a:lnTo>
                        <a:lnTo>
                          <a:pt x="16395" y="4150"/>
                        </a:lnTo>
                        <a:lnTo>
                          <a:pt x="16395" y="4123"/>
                        </a:lnTo>
                        <a:lnTo>
                          <a:pt x="16413" y="4123"/>
                        </a:lnTo>
                        <a:lnTo>
                          <a:pt x="16413" y="4095"/>
                        </a:lnTo>
                        <a:lnTo>
                          <a:pt x="16423" y="4095"/>
                        </a:lnTo>
                        <a:lnTo>
                          <a:pt x="16423" y="4076"/>
                        </a:lnTo>
                        <a:lnTo>
                          <a:pt x="16441" y="4076"/>
                        </a:lnTo>
                        <a:lnTo>
                          <a:pt x="16441" y="4058"/>
                        </a:lnTo>
                        <a:lnTo>
                          <a:pt x="16460" y="4058"/>
                        </a:lnTo>
                        <a:lnTo>
                          <a:pt x="16460" y="4030"/>
                        </a:lnTo>
                        <a:lnTo>
                          <a:pt x="16469" y="4030"/>
                        </a:lnTo>
                        <a:lnTo>
                          <a:pt x="16469" y="4012"/>
                        </a:lnTo>
                        <a:lnTo>
                          <a:pt x="16487" y="4012"/>
                        </a:lnTo>
                        <a:lnTo>
                          <a:pt x="16487" y="4002"/>
                        </a:lnTo>
                        <a:lnTo>
                          <a:pt x="16506" y="4002"/>
                        </a:lnTo>
                        <a:lnTo>
                          <a:pt x="16506" y="3965"/>
                        </a:lnTo>
                        <a:lnTo>
                          <a:pt x="16515" y="3965"/>
                        </a:lnTo>
                        <a:lnTo>
                          <a:pt x="16515" y="3956"/>
                        </a:lnTo>
                        <a:lnTo>
                          <a:pt x="16534" y="3956"/>
                        </a:lnTo>
                        <a:lnTo>
                          <a:pt x="16534" y="3937"/>
                        </a:lnTo>
                        <a:lnTo>
                          <a:pt x="16552" y="3937"/>
                        </a:lnTo>
                        <a:lnTo>
                          <a:pt x="16552" y="3910"/>
                        </a:lnTo>
                        <a:lnTo>
                          <a:pt x="16561" y="3910"/>
                        </a:lnTo>
                        <a:lnTo>
                          <a:pt x="16561" y="3891"/>
                        </a:lnTo>
                        <a:lnTo>
                          <a:pt x="16580" y="3891"/>
                        </a:lnTo>
                        <a:lnTo>
                          <a:pt x="16580" y="3873"/>
                        </a:lnTo>
                        <a:lnTo>
                          <a:pt x="16599" y="3873"/>
                        </a:lnTo>
                        <a:lnTo>
                          <a:pt x="16599" y="3863"/>
                        </a:lnTo>
                        <a:lnTo>
                          <a:pt x="16608" y="3863"/>
                        </a:lnTo>
                        <a:lnTo>
                          <a:pt x="16608" y="3845"/>
                        </a:lnTo>
                        <a:lnTo>
                          <a:pt x="16626" y="3845"/>
                        </a:lnTo>
                        <a:lnTo>
                          <a:pt x="16626" y="3826"/>
                        </a:lnTo>
                        <a:lnTo>
                          <a:pt x="16645" y="3826"/>
                        </a:lnTo>
                        <a:lnTo>
                          <a:pt x="16645" y="3798"/>
                        </a:lnTo>
                        <a:lnTo>
                          <a:pt x="16654" y="3798"/>
                        </a:lnTo>
                        <a:lnTo>
                          <a:pt x="16654" y="3780"/>
                        </a:lnTo>
                        <a:lnTo>
                          <a:pt x="16673" y="3780"/>
                        </a:lnTo>
                        <a:lnTo>
                          <a:pt x="16673" y="3771"/>
                        </a:lnTo>
                        <a:lnTo>
                          <a:pt x="16691" y="3771"/>
                        </a:lnTo>
                        <a:lnTo>
                          <a:pt x="16691" y="3752"/>
                        </a:lnTo>
                        <a:lnTo>
                          <a:pt x="16700" y="3752"/>
                        </a:lnTo>
                        <a:lnTo>
                          <a:pt x="16700" y="3734"/>
                        </a:lnTo>
                        <a:lnTo>
                          <a:pt x="16719" y="3734"/>
                        </a:lnTo>
                        <a:lnTo>
                          <a:pt x="16719" y="3724"/>
                        </a:lnTo>
                        <a:lnTo>
                          <a:pt x="16737" y="3724"/>
                        </a:lnTo>
                        <a:lnTo>
                          <a:pt x="16737" y="3706"/>
                        </a:lnTo>
                        <a:lnTo>
                          <a:pt x="16747" y="3706"/>
                        </a:lnTo>
                        <a:lnTo>
                          <a:pt x="16747" y="3687"/>
                        </a:lnTo>
                        <a:lnTo>
                          <a:pt x="16765" y="3687"/>
                        </a:lnTo>
                        <a:lnTo>
                          <a:pt x="16765" y="3678"/>
                        </a:lnTo>
                        <a:lnTo>
                          <a:pt x="16784" y="3678"/>
                        </a:lnTo>
                        <a:lnTo>
                          <a:pt x="16784" y="3660"/>
                        </a:lnTo>
                        <a:lnTo>
                          <a:pt x="16793" y="3660"/>
                        </a:lnTo>
                        <a:lnTo>
                          <a:pt x="16793" y="3641"/>
                        </a:lnTo>
                        <a:lnTo>
                          <a:pt x="16830" y="3641"/>
                        </a:lnTo>
                        <a:lnTo>
                          <a:pt x="16830" y="3632"/>
                        </a:lnTo>
                        <a:lnTo>
                          <a:pt x="16839" y="3632"/>
                        </a:lnTo>
                        <a:lnTo>
                          <a:pt x="16839" y="3613"/>
                        </a:lnTo>
                        <a:lnTo>
                          <a:pt x="16858" y="3613"/>
                        </a:lnTo>
                        <a:lnTo>
                          <a:pt x="16858" y="3595"/>
                        </a:lnTo>
                        <a:lnTo>
                          <a:pt x="16876" y="3595"/>
                        </a:lnTo>
                        <a:lnTo>
                          <a:pt x="16876" y="3585"/>
                        </a:lnTo>
                        <a:lnTo>
                          <a:pt x="16886" y="3585"/>
                        </a:lnTo>
                        <a:lnTo>
                          <a:pt x="16886" y="3567"/>
                        </a:lnTo>
                        <a:lnTo>
                          <a:pt x="16923" y="3567"/>
                        </a:lnTo>
                        <a:lnTo>
                          <a:pt x="16923" y="3548"/>
                        </a:lnTo>
                        <a:lnTo>
                          <a:pt x="16932" y="3548"/>
                        </a:lnTo>
                        <a:lnTo>
                          <a:pt x="16932" y="3539"/>
                        </a:lnTo>
                        <a:lnTo>
                          <a:pt x="16950" y="3539"/>
                        </a:lnTo>
                        <a:lnTo>
                          <a:pt x="16950" y="3521"/>
                        </a:lnTo>
                        <a:lnTo>
                          <a:pt x="16969" y="3521"/>
                        </a:lnTo>
                        <a:lnTo>
                          <a:pt x="16969" y="3502"/>
                        </a:lnTo>
                        <a:lnTo>
                          <a:pt x="16997" y="3502"/>
                        </a:lnTo>
                        <a:lnTo>
                          <a:pt x="16997" y="3493"/>
                        </a:lnTo>
                        <a:lnTo>
                          <a:pt x="17015" y="3493"/>
                        </a:lnTo>
                        <a:lnTo>
                          <a:pt x="17015" y="3474"/>
                        </a:lnTo>
                        <a:lnTo>
                          <a:pt x="17043" y="3474"/>
                        </a:lnTo>
                        <a:lnTo>
                          <a:pt x="17043" y="3456"/>
                        </a:lnTo>
                        <a:lnTo>
                          <a:pt x="17062" y="3456"/>
                        </a:lnTo>
                        <a:lnTo>
                          <a:pt x="17062" y="3446"/>
                        </a:lnTo>
                        <a:lnTo>
                          <a:pt x="17089" y="3446"/>
                        </a:lnTo>
                        <a:lnTo>
                          <a:pt x="17089" y="3428"/>
                        </a:lnTo>
                        <a:lnTo>
                          <a:pt x="17108" y="3428"/>
                        </a:lnTo>
                        <a:lnTo>
                          <a:pt x="17108" y="3409"/>
                        </a:lnTo>
                        <a:lnTo>
                          <a:pt x="17136" y="3409"/>
                        </a:lnTo>
                        <a:lnTo>
                          <a:pt x="17136" y="3400"/>
                        </a:lnTo>
                        <a:lnTo>
                          <a:pt x="17154" y="3400"/>
                        </a:lnTo>
                        <a:lnTo>
                          <a:pt x="17154" y="3382"/>
                        </a:lnTo>
                        <a:lnTo>
                          <a:pt x="17182" y="3382"/>
                        </a:lnTo>
                        <a:lnTo>
                          <a:pt x="17182" y="3363"/>
                        </a:lnTo>
                        <a:lnTo>
                          <a:pt x="17210" y="3363"/>
                        </a:lnTo>
                        <a:lnTo>
                          <a:pt x="17210" y="3354"/>
                        </a:lnTo>
                        <a:lnTo>
                          <a:pt x="17247" y="3354"/>
                        </a:lnTo>
                        <a:lnTo>
                          <a:pt x="17247" y="3335"/>
                        </a:lnTo>
                        <a:lnTo>
                          <a:pt x="17275" y="3335"/>
                        </a:lnTo>
                        <a:lnTo>
                          <a:pt x="17275" y="3317"/>
                        </a:lnTo>
                        <a:lnTo>
                          <a:pt x="17302" y="3317"/>
                        </a:lnTo>
                        <a:lnTo>
                          <a:pt x="17302" y="3308"/>
                        </a:lnTo>
                        <a:lnTo>
                          <a:pt x="17340" y="3308"/>
                        </a:lnTo>
                        <a:lnTo>
                          <a:pt x="17340" y="3289"/>
                        </a:lnTo>
                        <a:lnTo>
                          <a:pt x="17367" y="3289"/>
                        </a:lnTo>
                        <a:lnTo>
                          <a:pt x="17367" y="3271"/>
                        </a:lnTo>
                        <a:lnTo>
                          <a:pt x="17395" y="3271"/>
                        </a:lnTo>
                        <a:lnTo>
                          <a:pt x="17395" y="3261"/>
                        </a:lnTo>
                        <a:lnTo>
                          <a:pt x="17432" y="3261"/>
                        </a:lnTo>
                        <a:lnTo>
                          <a:pt x="17432" y="3243"/>
                        </a:lnTo>
                        <a:lnTo>
                          <a:pt x="17460" y="3243"/>
                        </a:lnTo>
                        <a:lnTo>
                          <a:pt x="17460" y="3224"/>
                        </a:lnTo>
                        <a:lnTo>
                          <a:pt x="17506" y="3224"/>
                        </a:lnTo>
                        <a:lnTo>
                          <a:pt x="17506" y="3215"/>
                        </a:lnTo>
                        <a:lnTo>
                          <a:pt x="17534" y="3215"/>
                        </a:lnTo>
                        <a:lnTo>
                          <a:pt x="17534" y="3196"/>
                        </a:lnTo>
                        <a:lnTo>
                          <a:pt x="17580" y="3196"/>
                        </a:lnTo>
                        <a:lnTo>
                          <a:pt x="17580" y="3178"/>
                        </a:lnTo>
                        <a:lnTo>
                          <a:pt x="17627" y="3178"/>
                        </a:lnTo>
                        <a:lnTo>
                          <a:pt x="17627" y="3169"/>
                        </a:lnTo>
                        <a:lnTo>
                          <a:pt x="17673" y="3169"/>
                        </a:lnTo>
                        <a:lnTo>
                          <a:pt x="17673" y="3150"/>
                        </a:lnTo>
                        <a:lnTo>
                          <a:pt x="17719" y="3150"/>
                        </a:lnTo>
                        <a:lnTo>
                          <a:pt x="17719" y="3132"/>
                        </a:lnTo>
                        <a:lnTo>
                          <a:pt x="17803" y="3132"/>
                        </a:lnTo>
                        <a:lnTo>
                          <a:pt x="17803" y="3122"/>
                        </a:lnTo>
                        <a:lnTo>
                          <a:pt x="17858" y="3122"/>
                        </a:lnTo>
                        <a:lnTo>
                          <a:pt x="17858" y="3104"/>
                        </a:lnTo>
                        <a:lnTo>
                          <a:pt x="17942" y="3104"/>
                        </a:lnTo>
                        <a:lnTo>
                          <a:pt x="17942" y="3085"/>
                        </a:lnTo>
                        <a:lnTo>
                          <a:pt x="18016" y="3085"/>
                        </a:lnTo>
                        <a:lnTo>
                          <a:pt x="18016" y="3076"/>
                        </a:lnTo>
                        <a:lnTo>
                          <a:pt x="18182" y="3076"/>
                        </a:lnTo>
                        <a:lnTo>
                          <a:pt x="18182" y="3057"/>
                        </a:lnTo>
                        <a:lnTo>
                          <a:pt x="18571" y="3057"/>
                        </a:lnTo>
                        <a:lnTo>
                          <a:pt x="18571" y="3076"/>
                        </a:lnTo>
                        <a:lnTo>
                          <a:pt x="18710" y="3076"/>
                        </a:lnTo>
                        <a:lnTo>
                          <a:pt x="18710" y="3085"/>
                        </a:lnTo>
                        <a:lnTo>
                          <a:pt x="18784" y="3085"/>
                        </a:lnTo>
                        <a:lnTo>
                          <a:pt x="18784" y="3104"/>
                        </a:lnTo>
                        <a:lnTo>
                          <a:pt x="18849" y="3104"/>
                        </a:lnTo>
                        <a:lnTo>
                          <a:pt x="18849" y="3122"/>
                        </a:lnTo>
                        <a:lnTo>
                          <a:pt x="18923" y="3122"/>
                        </a:lnTo>
                        <a:lnTo>
                          <a:pt x="18923" y="3132"/>
                        </a:lnTo>
                        <a:lnTo>
                          <a:pt x="19007" y="3132"/>
                        </a:lnTo>
                        <a:lnTo>
                          <a:pt x="19007" y="3150"/>
                        </a:lnTo>
                        <a:lnTo>
                          <a:pt x="19053" y="3150"/>
                        </a:lnTo>
                        <a:lnTo>
                          <a:pt x="19053" y="3169"/>
                        </a:lnTo>
                        <a:lnTo>
                          <a:pt x="19099" y="3169"/>
                        </a:lnTo>
                        <a:lnTo>
                          <a:pt x="19099" y="3178"/>
                        </a:lnTo>
                        <a:lnTo>
                          <a:pt x="19146" y="3178"/>
                        </a:lnTo>
                        <a:lnTo>
                          <a:pt x="19146" y="3196"/>
                        </a:lnTo>
                        <a:lnTo>
                          <a:pt x="19174" y="3196"/>
                        </a:lnTo>
                        <a:lnTo>
                          <a:pt x="19174" y="3215"/>
                        </a:lnTo>
                        <a:lnTo>
                          <a:pt x="19220" y="3215"/>
                        </a:lnTo>
                        <a:lnTo>
                          <a:pt x="19220" y="3224"/>
                        </a:lnTo>
                        <a:lnTo>
                          <a:pt x="19266" y="3224"/>
                        </a:lnTo>
                        <a:lnTo>
                          <a:pt x="19266" y="3243"/>
                        </a:lnTo>
                        <a:lnTo>
                          <a:pt x="19294" y="3243"/>
                        </a:lnTo>
                        <a:lnTo>
                          <a:pt x="19294" y="3261"/>
                        </a:lnTo>
                        <a:lnTo>
                          <a:pt x="19340" y="3261"/>
                        </a:lnTo>
                        <a:lnTo>
                          <a:pt x="19340" y="3271"/>
                        </a:lnTo>
                        <a:lnTo>
                          <a:pt x="19377" y="3271"/>
                        </a:lnTo>
                        <a:lnTo>
                          <a:pt x="19377" y="3289"/>
                        </a:lnTo>
                        <a:lnTo>
                          <a:pt x="19405" y="3289"/>
                        </a:lnTo>
                        <a:lnTo>
                          <a:pt x="19405" y="3308"/>
                        </a:lnTo>
                        <a:lnTo>
                          <a:pt x="19433" y="3308"/>
                        </a:lnTo>
                        <a:lnTo>
                          <a:pt x="19433" y="3317"/>
                        </a:lnTo>
                        <a:lnTo>
                          <a:pt x="19470" y="3317"/>
                        </a:lnTo>
                        <a:lnTo>
                          <a:pt x="19470" y="3335"/>
                        </a:lnTo>
                        <a:lnTo>
                          <a:pt x="19479" y="3335"/>
                        </a:lnTo>
                        <a:lnTo>
                          <a:pt x="19479" y="3354"/>
                        </a:lnTo>
                        <a:lnTo>
                          <a:pt x="19516" y="3354"/>
                        </a:lnTo>
                        <a:lnTo>
                          <a:pt x="19516" y="3363"/>
                        </a:lnTo>
                        <a:lnTo>
                          <a:pt x="19544" y="3363"/>
                        </a:lnTo>
                        <a:lnTo>
                          <a:pt x="19544" y="3382"/>
                        </a:lnTo>
                        <a:lnTo>
                          <a:pt x="19572" y="3382"/>
                        </a:lnTo>
                        <a:lnTo>
                          <a:pt x="19572" y="3400"/>
                        </a:lnTo>
                        <a:lnTo>
                          <a:pt x="19609" y="3400"/>
                        </a:lnTo>
                        <a:lnTo>
                          <a:pt x="19609" y="3409"/>
                        </a:lnTo>
                        <a:lnTo>
                          <a:pt x="19637" y="3409"/>
                        </a:lnTo>
                        <a:lnTo>
                          <a:pt x="19637" y="3428"/>
                        </a:lnTo>
                        <a:lnTo>
                          <a:pt x="19655" y="3428"/>
                        </a:lnTo>
                        <a:lnTo>
                          <a:pt x="19655" y="3446"/>
                        </a:lnTo>
                        <a:lnTo>
                          <a:pt x="19664" y="3446"/>
                        </a:lnTo>
                        <a:lnTo>
                          <a:pt x="19664" y="3456"/>
                        </a:lnTo>
                        <a:lnTo>
                          <a:pt x="19701" y="3456"/>
                        </a:lnTo>
                        <a:lnTo>
                          <a:pt x="19701" y="3474"/>
                        </a:lnTo>
                        <a:lnTo>
                          <a:pt x="19711" y="3474"/>
                        </a:lnTo>
                        <a:lnTo>
                          <a:pt x="19711" y="3493"/>
                        </a:lnTo>
                        <a:lnTo>
                          <a:pt x="19748" y="3493"/>
                        </a:lnTo>
                        <a:lnTo>
                          <a:pt x="19748" y="3502"/>
                        </a:lnTo>
                        <a:lnTo>
                          <a:pt x="19757" y="3502"/>
                        </a:lnTo>
                        <a:lnTo>
                          <a:pt x="19757" y="3521"/>
                        </a:lnTo>
                        <a:lnTo>
                          <a:pt x="19776" y="3521"/>
                        </a:lnTo>
                        <a:lnTo>
                          <a:pt x="19776" y="3539"/>
                        </a:lnTo>
                        <a:lnTo>
                          <a:pt x="19803" y="3539"/>
                        </a:lnTo>
                        <a:lnTo>
                          <a:pt x="19803" y="3548"/>
                        </a:lnTo>
                        <a:lnTo>
                          <a:pt x="19822" y="3548"/>
                        </a:lnTo>
                        <a:lnTo>
                          <a:pt x="19822" y="3567"/>
                        </a:lnTo>
                        <a:lnTo>
                          <a:pt x="19850" y="3567"/>
                        </a:lnTo>
                        <a:lnTo>
                          <a:pt x="19850" y="3585"/>
                        </a:lnTo>
                        <a:lnTo>
                          <a:pt x="19868" y="3585"/>
                        </a:lnTo>
                        <a:lnTo>
                          <a:pt x="19868" y="3595"/>
                        </a:lnTo>
                        <a:lnTo>
                          <a:pt x="19887" y="3595"/>
                        </a:lnTo>
                        <a:lnTo>
                          <a:pt x="19887" y="3613"/>
                        </a:lnTo>
                        <a:lnTo>
                          <a:pt x="19896" y="3613"/>
                        </a:lnTo>
                        <a:lnTo>
                          <a:pt x="19896" y="3632"/>
                        </a:lnTo>
                        <a:lnTo>
                          <a:pt x="19915" y="3632"/>
                        </a:lnTo>
                        <a:lnTo>
                          <a:pt x="19915" y="3641"/>
                        </a:lnTo>
                        <a:lnTo>
                          <a:pt x="19933" y="3641"/>
                        </a:lnTo>
                        <a:lnTo>
                          <a:pt x="19933" y="3660"/>
                        </a:lnTo>
                        <a:lnTo>
                          <a:pt x="19961" y="3660"/>
                        </a:lnTo>
                        <a:lnTo>
                          <a:pt x="19961" y="3678"/>
                        </a:lnTo>
                        <a:lnTo>
                          <a:pt x="19979" y="3678"/>
                        </a:lnTo>
                        <a:lnTo>
                          <a:pt x="19979" y="3687"/>
                        </a:lnTo>
                        <a:lnTo>
                          <a:pt x="19989" y="3687"/>
                        </a:lnTo>
                        <a:lnTo>
                          <a:pt x="19989" y="3706"/>
                        </a:lnTo>
                        <a:lnTo>
                          <a:pt x="20007" y="3706"/>
                        </a:lnTo>
                        <a:lnTo>
                          <a:pt x="20007" y="3724"/>
                        </a:lnTo>
                        <a:lnTo>
                          <a:pt x="20026" y="3724"/>
                        </a:lnTo>
                        <a:lnTo>
                          <a:pt x="20026" y="3734"/>
                        </a:lnTo>
                        <a:lnTo>
                          <a:pt x="20035" y="3734"/>
                        </a:lnTo>
                        <a:lnTo>
                          <a:pt x="20035" y="3752"/>
                        </a:lnTo>
                        <a:lnTo>
                          <a:pt x="20053" y="3752"/>
                        </a:lnTo>
                        <a:lnTo>
                          <a:pt x="20053" y="3771"/>
                        </a:lnTo>
                        <a:lnTo>
                          <a:pt x="20072" y="3771"/>
                        </a:lnTo>
                        <a:lnTo>
                          <a:pt x="20072" y="3780"/>
                        </a:lnTo>
                        <a:lnTo>
                          <a:pt x="20081" y="3780"/>
                        </a:lnTo>
                        <a:lnTo>
                          <a:pt x="20081" y="3798"/>
                        </a:lnTo>
                        <a:lnTo>
                          <a:pt x="20100" y="3798"/>
                        </a:lnTo>
                        <a:lnTo>
                          <a:pt x="20100" y="3817"/>
                        </a:lnTo>
                        <a:lnTo>
                          <a:pt x="20118" y="3817"/>
                        </a:lnTo>
                        <a:lnTo>
                          <a:pt x="20118" y="3826"/>
                        </a:lnTo>
                        <a:lnTo>
                          <a:pt x="20128" y="3826"/>
                        </a:lnTo>
                        <a:lnTo>
                          <a:pt x="20128" y="3845"/>
                        </a:lnTo>
                        <a:lnTo>
                          <a:pt x="20146" y="3845"/>
                        </a:lnTo>
                        <a:lnTo>
                          <a:pt x="20146" y="3863"/>
                        </a:lnTo>
                        <a:lnTo>
                          <a:pt x="20165" y="3863"/>
                        </a:lnTo>
                        <a:lnTo>
                          <a:pt x="20165" y="3891"/>
                        </a:lnTo>
                        <a:lnTo>
                          <a:pt x="20174" y="3891"/>
                        </a:lnTo>
                        <a:lnTo>
                          <a:pt x="20174" y="3910"/>
                        </a:lnTo>
                        <a:lnTo>
                          <a:pt x="20192" y="3910"/>
                        </a:lnTo>
                        <a:lnTo>
                          <a:pt x="20192" y="3919"/>
                        </a:lnTo>
                        <a:lnTo>
                          <a:pt x="20211" y="3919"/>
                        </a:lnTo>
                        <a:lnTo>
                          <a:pt x="20211" y="3937"/>
                        </a:lnTo>
                        <a:lnTo>
                          <a:pt x="20220" y="3937"/>
                        </a:lnTo>
                        <a:lnTo>
                          <a:pt x="20220" y="3965"/>
                        </a:lnTo>
                        <a:lnTo>
                          <a:pt x="20239" y="3965"/>
                        </a:lnTo>
                        <a:lnTo>
                          <a:pt x="20239" y="3984"/>
                        </a:lnTo>
                        <a:lnTo>
                          <a:pt x="20257" y="3984"/>
                        </a:lnTo>
                        <a:lnTo>
                          <a:pt x="20257" y="4002"/>
                        </a:lnTo>
                        <a:lnTo>
                          <a:pt x="20266" y="4002"/>
                        </a:lnTo>
                        <a:lnTo>
                          <a:pt x="20266" y="4012"/>
                        </a:lnTo>
                        <a:lnTo>
                          <a:pt x="20285" y="4012"/>
                        </a:lnTo>
                        <a:lnTo>
                          <a:pt x="20285" y="4049"/>
                        </a:lnTo>
                        <a:lnTo>
                          <a:pt x="20304" y="4049"/>
                        </a:lnTo>
                        <a:lnTo>
                          <a:pt x="20304" y="4058"/>
                        </a:lnTo>
                        <a:lnTo>
                          <a:pt x="20313" y="4058"/>
                        </a:lnTo>
                        <a:lnTo>
                          <a:pt x="20313" y="4076"/>
                        </a:lnTo>
                        <a:lnTo>
                          <a:pt x="20331" y="4076"/>
                        </a:lnTo>
                        <a:lnTo>
                          <a:pt x="20331" y="4104"/>
                        </a:lnTo>
                        <a:lnTo>
                          <a:pt x="20350" y="4104"/>
                        </a:lnTo>
                        <a:lnTo>
                          <a:pt x="20350" y="4123"/>
                        </a:lnTo>
                        <a:lnTo>
                          <a:pt x="20359" y="4123"/>
                        </a:lnTo>
                        <a:lnTo>
                          <a:pt x="20359" y="4150"/>
                        </a:lnTo>
                        <a:lnTo>
                          <a:pt x="20378" y="4150"/>
                        </a:lnTo>
                        <a:lnTo>
                          <a:pt x="20378" y="4169"/>
                        </a:lnTo>
                        <a:lnTo>
                          <a:pt x="20396" y="4169"/>
                        </a:lnTo>
                        <a:lnTo>
                          <a:pt x="20396" y="4197"/>
                        </a:lnTo>
                        <a:lnTo>
                          <a:pt x="20405" y="4197"/>
                        </a:lnTo>
                        <a:lnTo>
                          <a:pt x="20405" y="4234"/>
                        </a:lnTo>
                        <a:lnTo>
                          <a:pt x="20424" y="4234"/>
                        </a:lnTo>
                        <a:lnTo>
                          <a:pt x="20424" y="4243"/>
                        </a:lnTo>
                        <a:lnTo>
                          <a:pt x="20442" y="4243"/>
                        </a:lnTo>
                        <a:lnTo>
                          <a:pt x="20442" y="4280"/>
                        </a:lnTo>
                        <a:lnTo>
                          <a:pt x="20452" y="4280"/>
                        </a:lnTo>
                        <a:lnTo>
                          <a:pt x="20452" y="4308"/>
                        </a:lnTo>
                        <a:lnTo>
                          <a:pt x="20470" y="4308"/>
                        </a:lnTo>
                        <a:lnTo>
                          <a:pt x="20470" y="4336"/>
                        </a:lnTo>
                        <a:lnTo>
                          <a:pt x="20489" y="4336"/>
                        </a:lnTo>
                        <a:lnTo>
                          <a:pt x="20489" y="4373"/>
                        </a:lnTo>
                        <a:lnTo>
                          <a:pt x="20498" y="4373"/>
                        </a:lnTo>
                        <a:lnTo>
                          <a:pt x="20498" y="4401"/>
                        </a:lnTo>
                        <a:lnTo>
                          <a:pt x="20517" y="4401"/>
                        </a:lnTo>
                        <a:lnTo>
                          <a:pt x="20517" y="4428"/>
                        </a:lnTo>
                        <a:lnTo>
                          <a:pt x="20535" y="4428"/>
                        </a:lnTo>
                        <a:lnTo>
                          <a:pt x="20535" y="4465"/>
                        </a:lnTo>
                        <a:lnTo>
                          <a:pt x="20544" y="4465"/>
                        </a:lnTo>
                        <a:lnTo>
                          <a:pt x="20544" y="4512"/>
                        </a:lnTo>
                        <a:lnTo>
                          <a:pt x="20563" y="4512"/>
                        </a:lnTo>
                        <a:lnTo>
                          <a:pt x="20563" y="4539"/>
                        </a:lnTo>
                        <a:lnTo>
                          <a:pt x="20581" y="4539"/>
                        </a:lnTo>
                        <a:lnTo>
                          <a:pt x="20581" y="4567"/>
                        </a:lnTo>
                        <a:lnTo>
                          <a:pt x="20637" y="4567"/>
                        </a:lnTo>
                        <a:lnTo>
                          <a:pt x="20637" y="4586"/>
                        </a:lnTo>
                        <a:lnTo>
                          <a:pt x="20702" y="4586"/>
                        </a:lnTo>
                        <a:lnTo>
                          <a:pt x="20702" y="4604"/>
                        </a:lnTo>
                        <a:lnTo>
                          <a:pt x="20767" y="4604"/>
                        </a:lnTo>
                        <a:lnTo>
                          <a:pt x="20767" y="4614"/>
                        </a:lnTo>
                        <a:lnTo>
                          <a:pt x="20813" y="4614"/>
                        </a:lnTo>
                        <a:lnTo>
                          <a:pt x="20813" y="4632"/>
                        </a:lnTo>
                        <a:lnTo>
                          <a:pt x="20869" y="4632"/>
                        </a:lnTo>
                        <a:lnTo>
                          <a:pt x="20869" y="4651"/>
                        </a:lnTo>
                        <a:lnTo>
                          <a:pt x="20915" y="4651"/>
                        </a:lnTo>
                        <a:lnTo>
                          <a:pt x="20915" y="4660"/>
                        </a:lnTo>
                        <a:lnTo>
                          <a:pt x="20961" y="4660"/>
                        </a:lnTo>
                        <a:lnTo>
                          <a:pt x="20961" y="4678"/>
                        </a:lnTo>
                        <a:lnTo>
                          <a:pt x="21007" y="4678"/>
                        </a:lnTo>
                        <a:lnTo>
                          <a:pt x="21007" y="4697"/>
                        </a:lnTo>
                        <a:lnTo>
                          <a:pt x="21054" y="4697"/>
                        </a:lnTo>
                        <a:lnTo>
                          <a:pt x="21054" y="4706"/>
                        </a:lnTo>
                        <a:lnTo>
                          <a:pt x="21091" y="4706"/>
                        </a:lnTo>
                        <a:lnTo>
                          <a:pt x="21091" y="4725"/>
                        </a:lnTo>
                        <a:lnTo>
                          <a:pt x="21137" y="4725"/>
                        </a:lnTo>
                        <a:lnTo>
                          <a:pt x="21137" y="4743"/>
                        </a:lnTo>
                        <a:lnTo>
                          <a:pt x="21165" y="4743"/>
                        </a:lnTo>
                        <a:lnTo>
                          <a:pt x="21165" y="4753"/>
                        </a:lnTo>
                        <a:lnTo>
                          <a:pt x="21193" y="4753"/>
                        </a:lnTo>
                        <a:lnTo>
                          <a:pt x="21193" y="4771"/>
                        </a:lnTo>
                        <a:lnTo>
                          <a:pt x="21239" y="4771"/>
                        </a:lnTo>
                        <a:lnTo>
                          <a:pt x="21239" y="4790"/>
                        </a:lnTo>
                        <a:lnTo>
                          <a:pt x="21276" y="4790"/>
                        </a:lnTo>
                        <a:lnTo>
                          <a:pt x="21276" y="4799"/>
                        </a:lnTo>
                        <a:lnTo>
                          <a:pt x="21304" y="4799"/>
                        </a:lnTo>
                        <a:lnTo>
                          <a:pt x="21304" y="4817"/>
                        </a:lnTo>
                        <a:lnTo>
                          <a:pt x="21350" y="4817"/>
                        </a:lnTo>
                        <a:lnTo>
                          <a:pt x="21350" y="4836"/>
                        </a:lnTo>
                        <a:lnTo>
                          <a:pt x="21378" y="4836"/>
                        </a:lnTo>
                        <a:lnTo>
                          <a:pt x="21378" y="4845"/>
                        </a:lnTo>
                        <a:lnTo>
                          <a:pt x="21415" y="4845"/>
                        </a:lnTo>
                        <a:lnTo>
                          <a:pt x="21415" y="4864"/>
                        </a:lnTo>
                        <a:lnTo>
                          <a:pt x="21443" y="4864"/>
                        </a:lnTo>
                        <a:lnTo>
                          <a:pt x="21443" y="4882"/>
                        </a:lnTo>
                        <a:lnTo>
                          <a:pt x="21461" y="4882"/>
                        </a:lnTo>
                        <a:lnTo>
                          <a:pt x="21461" y="4891"/>
                        </a:lnTo>
                        <a:lnTo>
                          <a:pt x="21489" y="4891"/>
                        </a:lnTo>
                        <a:lnTo>
                          <a:pt x="21489" y="4910"/>
                        </a:lnTo>
                        <a:lnTo>
                          <a:pt x="21517" y="4910"/>
                        </a:lnTo>
                        <a:lnTo>
                          <a:pt x="21517" y="4928"/>
                        </a:lnTo>
                        <a:lnTo>
                          <a:pt x="21554" y="4928"/>
                        </a:lnTo>
                        <a:lnTo>
                          <a:pt x="21554" y="4938"/>
                        </a:lnTo>
                        <a:lnTo>
                          <a:pt x="21563" y="4938"/>
                        </a:lnTo>
                        <a:lnTo>
                          <a:pt x="21563" y="4956"/>
                        </a:lnTo>
                        <a:lnTo>
                          <a:pt x="21600" y="4956"/>
                        </a:lnTo>
                        <a:lnTo>
                          <a:pt x="21600" y="4975"/>
                        </a:lnTo>
                        <a:lnTo>
                          <a:pt x="21628" y="4975"/>
                        </a:lnTo>
                        <a:lnTo>
                          <a:pt x="21628" y="4984"/>
                        </a:lnTo>
                        <a:lnTo>
                          <a:pt x="21647" y="4984"/>
                        </a:lnTo>
                        <a:lnTo>
                          <a:pt x="21647" y="5003"/>
                        </a:lnTo>
                        <a:lnTo>
                          <a:pt x="21674" y="5003"/>
                        </a:lnTo>
                        <a:lnTo>
                          <a:pt x="21674" y="5021"/>
                        </a:lnTo>
                        <a:lnTo>
                          <a:pt x="21702" y="5021"/>
                        </a:lnTo>
                        <a:lnTo>
                          <a:pt x="21702" y="5030"/>
                        </a:lnTo>
                        <a:lnTo>
                          <a:pt x="21721" y="5030"/>
                        </a:lnTo>
                        <a:lnTo>
                          <a:pt x="21721" y="5049"/>
                        </a:lnTo>
                        <a:lnTo>
                          <a:pt x="21748" y="5049"/>
                        </a:lnTo>
                        <a:lnTo>
                          <a:pt x="21748" y="5067"/>
                        </a:lnTo>
                        <a:lnTo>
                          <a:pt x="21786" y="5067"/>
                        </a:lnTo>
                        <a:lnTo>
                          <a:pt x="21786" y="5077"/>
                        </a:lnTo>
                        <a:lnTo>
                          <a:pt x="21795" y="5077"/>
                        </a:lnTo>
                        <a:lnTo>
                          <a:pt x="21795" y="5095"/>
                        </a:lnTo>
                        <a:lnTo>
                          <a:pt x="21813" y="5095"/>
                        </a:lnTo>
                        <a:lnTo>
                          <a:pt x="21813" y="5114"/>
                        </a:lnTo>
                        <a:lnTo>
                          <a:pt x="21832" y="5114"/>
                        </a:lnTo>
                        <a:lnTo>
                          <a:pt x="21832" y="5123"/>
                        </a:lnTo>
                        <a:lnTo>
                          <a:pt x="21860" y="5123"/>
                        </a:lnTo>
                        <a:lnTo>
                          <a:pt x="21860" y="5142"/>
                        </a:lnTo>
                        <a:lnTo>
                          <a:pt x="21878" y="5142"/>
                        </a:lnTo>
                        <a:lnTo>
                          <a:pt x="21878" y="5160"/>
                        </a:lnTo>
                        <a:lnTo>
                          <a:pt x="21887" y="5160"/>
                        </a:lnTo>
                        <a:lnTo>
                          <a:pt x="21887" y="5169"/>
                        </a:lnTo>
                        <a:lnTo>
                          <a:pt x="21906" y="5169"/>
                        </a:lnTo>
                        <a:lnTo>
                          <a:pt x="21906" y="5188"/>
                        </a:lnTo>
                        <a:lnTo>
                          <a:pt x="21934" y="5188"/>
                        </a:lnTo>
                        <a:lnTo>
                          <a:pt x="21934" y="5206"/>
                        </a:lnTo>
                        <a:lnTo>
                          <a:pt x="21952" y="5206"/>
                        </a:lnTo>
                        <a:lnTo>
                          <a:pt x="21952" y="5216"/>
                        </a:lnTo>
                        <a:lnTo>
                          <a:pt x="21971" y="5216"/>
                        </a:lnTo>
                        <a:lnTo>
                          <a:pt x="21971" y="5234"/>
                        </a:lnTo>
                        <a:lnTo>
                          <a:pt x="21999" y="5234"/>
                        </a:lnTo>
                        <a:lnTo>
                          <a:pt x="21999" y="5253"/>
                        </a:lnTo>
                        <a:lnTo>
                          <a:pt x="22017" y="5253"/>
                        </a:lnTo>
                        <a:lnTo>
                          <a:pt x="22017" y="5262"/>
                        </a:lnTo>
                        <a:lnTo>
                          <a:pt x="22026" y="5262"/>
                        </a:lnTo>
                        <a:lnTo>
                          <a:pt x="22026" y="5280"/>
                        </a:lnTo>
                        <a:lnTo>
                          <a:pt x="22045" y="5280"/>
                        </a:lnTo>
                        <a:lnTo>
                          <a:pt x="22045" y="5299"/>
                        </a:lnTo>
                        <a:lnTo>
                          <a:pt x="22073" y="5299"/>
                        </a:lnTo>
                        <a:lnTo>
                          <a:pt x="22073" y="5308"/>
                        </a:lnTo>
                        <a:lnTo>
                          <a:pt x="22091" y="5308"/>
                        </a:lnTo>
                        <a:lnTo>
                          <a:pt x="22091" y="5327"/>
                        </a:lnTo>
                        <a:lnTo>
                          <a:pt x="22110" y="5327"/>
                        </a:lnTo>
                        <a:lnTo>
                          <a:pt x="22110" y="5345"/>
                        </a:lnTo>
                        <a:lnTo>
                          <a:pt x="22119" y="5345"/>
                        </a:lnTo>
                        <a:lnTo>
                          <a:pt x="22119" y="5355"/>
                        </a:lnTo>
                        <a:lnTo>
                          <a:pt x="22138" y="5355"/>
                        </a:lnTo>
                        <a:lnTo>
                          <a:pt x="22138" y="5373"/>
                        </a:lnTo>
                        <a:lnTo>
                          <a:pt x="22156" y="5373"/>
                        </a:lnTo>
                        <a:lnTo>
                          <a:pt x="22156" y="5392"/>
                        </a:lnTo>
                        <a:lnTo>
                          <a:pt x="22165" y="5392"/>
                        </a:lnTo>
                        <a:lnTo>
                          <a:pt x="22165" y="5401"/>
                        </a:lnTo>
                        <a:lnTo>
                          <a:pt x="22184" y="5401"/>
                        </a:lnTo>
                        <a:lnTo>
                          <a:pt x="22184" y="5419"/>
                        </a:lnTo>
                        <a:lnTo>
                          <a:pt x="22202" y="5419"/>
                        </a:lnTo>
                        <a:lnTo>
                          <a:pt x="22202" y="5438"/>
                        </a:lnTo>
                        <a:lnTo>
                          <a:pt x="22212" y="5438"/>
                        </a:lnTo>
                        <a:lnTo>
                          <a:pt x="22212" y="5447"/>
                        </a:lnTo>
                        <a:lnTo>
                          <a:pt x="22230" y="5447"/>
                        </a:lnTo>
                        <a:lnTo>
                          <a:pt x="22230" y="5466"/>
                        </a:lnTo>
                        <a:lnTo>
                          <a:pt x="22249" y="5466"/>
                        </a:lnTo>
                        <a:lnTo>
                          <a:pt x="22249" y="5484"/>
                        </a:lnTo>
                        <a:lnTo>
                          <a:pt x="22258" y="5484"/>
                        </a:lnTo>
                        <a:lnTo>
                          <a:pt x="22258" y="5494"/>
                        </a:lnTo>
                        <a:lnTo>
                          <a:pt x="22276" y="5494"/>
                        </a:lnTo>
                        <a:lnTo>
                          <a:pt x="22276" y="5512"/>
                        </a:lnTo>
                        <a:lnTo>
                          <a:pt x="22295" y="5512"/>
                        </a:lnTo>
                        <a:lnTo>
                          <a:pt x="22295" y="5531"/>
                        </a:lnTo>
                        <a:lnTo>
                          <a:pt x="22304" y="5531"/>
                        </a:lnTo>
                        <a:lnTo>
                          <a:pt x="22304" y="5540"/>
                        </a:lnTo>
                        <a:lnTo>
                          <a:pt x="22323" y="5540"/>
                        </a:lnTo>
                        <a:lnTo>
                          <a:pt x="22323" y="5558"/>
                        </a:lnTo>
                        <a:lnTo>
                          <a:pt x="22341" y="5558"/>
                        </a:lnTo>
                        <a:lnTo>
                          <a:pt x="22341" y="5586"/>
                        </a:lnTo>
                        <a:lnTo>
                          <a:pt x="22351" y="5586"/>
                        </a:lnTo>
                        <a:lnTo>
                          <a:pt x="22351" y="5605"/>
                        </a:lnTo>
                        <a:lnTo>
                          <a:pt x="22369" y="5605"/>
                        </a:lnTo>
                        <a:lnTo>
                          <a:pt x="22369" y="5623"/>
                        </a:lnTo>
                        <a:lnTo>
                          <a:pt x="22388" y="5623"/>
                        </a:lnTo>
                        <a:lnTo>
                          <a:pt x="22388" y="5632"/>
                        </a:lnTo>
                        <a:lnTo>
                          <a:pt x="22397" y="5632"/>
                        </a:lnTo>
                        <a:lnTo>
                          <a:pt x="22397" y="5651"/>
                        </a:lnTo>
                        <a:lnTo>
                          <a:pt x="22415" y="5651"/>
                        </a:lnTo>
                        <a:lnTo>
                          <a:pt x="22415" y="5669"/>
                        </a:lnTo>
                        <a:lnTo>
                          <a:pt x="22434" y="5669"/>
                        </a:lnTo>
                        <a:lnTo>
                          <a:pt x="22434" y="5697"/>
                        </a:lnTo>
                        <a:lnTo>
                          <a:pt x="22443" y="5697"/>
                        </a:lnTo>
                        <a:lnTo>
                          <a:pt x="22443" y="5716"/>
                        </a:lnTo>
                        <a:lnTo>
                          <a:pt x="22462" y="5716"/>
                        </a:lnTo>
                        <a:lnTo>
                          <a:pt x="22462" y="5725"/>
                        </a:lnTo>
                        <a:lnTo>
                          <a:pt x="22480" y="5725"/>
                        </a:lnTo>
                        <a:lnTo>
                          <a:pt x="22480" y="5762"/>
                        </a:lnTo>
                        <a:lnTo>
                          <a:pt x="22489" y="5762"/>
                        </a:lnTo>
                        <a:lnTo>
                          <a:pt x="22489" y="5771"/>
                        </a:lnTo>
                        <a:lnTo>
                          <a:pt x="22508" y="5771"/>
                        </a:lnTo>
                        <a:lnTo>
                          <a:pt x="22508" y="5790"/>
                        </a:lnTo>
                        <a:lnTo>
                          <a:pt x="22527" y="5790"/>
                        </a:lnTo>
                        <a:lnTo>
                          <a:pt x="22527" y="5818"/>
                        </a:lnTo>
                        <a:lnTo>
                          <a:pt x="22536" y="5818"/>
                        </a:lnTo>
                        <a:lnTo>
                          <a:pt x="22536" y="5836"/>
                        </a:lnTo>
                        <a:lnTo>
                          <a:pt x="22554" y="5836"/>
                        </a:lnTo>
                        <a:lnTo>
                          <a:pt x="22554" y="5864"/>
                        </a:lnTo>
                        <a:lnTo>
                          <a:pt x="22573" y="5864"/>
                        </a:lnTo>
                        <a:lnTo>
                          <a:pt x="22573" y="5883"/>
                        </a:lnTo>
                        <a:lnTo>
                          <a:pt x="22582" y="5883"/>
                        </a:lnTo>
                        <a:lnTo>
                          <a:pt x="22582" y="5901"/>
                        </a:lnTo>
                        <a:lnTo>
                          <a:pt x="22601" y="5901"/>
                        </a:lnTo>
                        <a:lnTo>
                          <a:pt x="22601" y="5929"/>
                        </a:lnTo>
                        <a:lnTo>
                          <a:pt x="22619" y="5929"/>
                        </a:lnTo>
                        <a:lnTo>
                          <a:pt x="22619" y="5947"/>
                        </a:lnTo>
                        <a:lnTo>
                          <a:pt x="22628" y="5947"/>
                        </a:lnTo>
                        <a:lnTo>
                          <a:pt x="22628" y="5957"/>
                        </a:lnTo>
                        <a:lnTo>
                          <a:pt x="22647" y="5957"/>
                        </a:lnTo>
                        <a:lnTo>
                          <a:pt x="22647" y="5994"/>
                        </a:lnTo>
                        <a:lnTo>
                          <a:pt x="22665" y="5994"/>
                        </a:lnTo>
                        <a:lnTo>
                          <a:pt x="22665" y="6021"/>
                        </a:lnTo>
                        <a:lnTo>
                          <a:pt x="22675" y="6021"/>
                        </a:lnTo>
                        <a:lnTo>
                          <a:pt x="22675" y="6049"/>
                        </a:lnTo>
                        <a:lnTo>
                          <a:pt x="22693" y="6049"/>
                        </a:lnTo>
                        <a:lnTo>
                          <a:pt x="22693" y="6086"/>
                        </a:lnTo>
                        <a:lnTo>
                          <a:pt x="22712" y="6086"/>
                        </a:lnTo>
                        <a:lnTo>
                          <a:pt x="22712" y="6096"/>
                        </a:lnTo>
                        <a:lnTo>
                          <a:pt x="22721" y="6096"/>
                        </a:lnTo>
                        <a:lnTo>
                          <a:pt x="22721" y="6133"/>
                        </a:lnTo>
                        <a:lnTo>
                          <a:pt x="22740" y="6133"/>
                        </a:lnTo>
                        <a:lnTo>
                          <a:pt x="22740" y="6160"/>
                        </a:lnTo>
                        <a:lnTo>
                          <a:pt x="22758" y="6160"/>
                        </a:lnTo>
                        <a:lnTo>
                          <a:pt x="22758" y="6188"/>
                        </a:lnTo>
                        <a:lnTo>
                          <a:pt x="22767" y="6188"/>
                        </a:lnTo>
                        <a:lnTo>
                          <a:pt x="22767" y="6225"/>
                        </a:lnTo>
                        <a:lnTo>
                          <a:pt x="22786" y="6225"/>
                        </a:lnTo>
                        <a:lnTo>
                          <a:pt x="22786" y="6253"/>
                        </a:lnTo>
                        <a:lnTo>
                          <a:pt x="22804" y="6253"/>
                        </a:lnTo>
                        <a:lnTo>
                          <a:pt x="22804" y="6272"/>
                        </a:lnTo>
                        <a:lnTo>
                          <a:pt x="22814" y="6272"/>
                        </a:lnTo>
                        <a:lnTo>
                          <a:pt x="22814" y="6299"/>
                        </a:lnTo>
                        <a:lnTo>
                          <a:pt x="22832" y="6299"/>
                        </a:lnTo>
                        <a:lnTo>
                          <a:pt x="22832" y="6327"/>
                        </a:lnTo>
                        <a:lnTo>
                          <a:pt x="22851" y="6327"/>
                        </a:lnTo>
                        <a:lnTo>
                          <a:pt x="22851" y="6364"/>
                        </a:lnTo>
                        <a:lnTo>
                          <a:pt x="22860" y="6364"/>
                        </a:lnTo>
                        <a:lnTo>
                          <a:pt x="22860" y="6410"/>
                        </a:lnTo>
                        <a:lnTo>
                          <a:pt x="22879" y="6410"/>
                        </a:lnTo>
                        <a:lnTo>
                          <a:pt x="22879" y="6438"/>
                        </a:lnTo>
                        <a:lnTo>
                          <a:pt x="22897" y="6438"/>
                        </a:lnTo>
                        <a:lnTo>
                          <a:pt x="22897" y="6485"/>
                        </a:lnTo>
                        <a:lnTo>
                          <a:pt x="22906" y="6485"/>
                        </a:lnTo>
                        <a:lnTo>
                          <a:pt x="22906" y="6512"/>
                        </a:lnTo>
                        <a:lnTo>
                          <a:pt x="22925" y="6512"/>
                        </a:lnTo>
                        <a:lnTo>
                          <a:pt x="22925" y="6559"/>
                        </a:lnTo>
                        <a:lnTo>
                          <a:pt x="22943" y="6559"/>
                        </a:lnTo>
                        <a:lnTo>
                          <a:pt x="22943" y="6596"/>
                        </a:lnTo>
                        <a:lnTo>
                          <a:pt x="22953" y="6596"/>
                        </a:lnTo>
                        <a:lnTo>
                          <a:pt x="22953" y="6642"/>
                        </a:lnTo>
                        <a:lnTo>
                          <a:pt x="22971" y="6642"/>
                        </a:lnTo>
                        <a:lnTo>
                          <a:pt x="22971" y="6688"/>
                        </a:lnTo>
                        <a:lnTo>
                          <a:pt x="22990" y="6688"/>
                        </a:lnTo>
                        <a:lnTo>
                          <a:pt x="22990" y="6735"/>
                        </a:lnTo>
                        <a:lnTo>
                          <a:pt x="22999" y="6735"/>
                        </a:lnTo>
                        <a:lnTo>
                          <a:pt x="22999" y="6781"/>
                        </a:lnTo>
                        <a:lnTo>
                          <a:pt x="23017" y="6781"/>
                        </a:lnTo>
                        <a:lnTo>
                          <a:pt x="23017" y="6837"/>
                        </a:lnTo>
                        <a:lnTo>
                          <a:pt x="23036" y="6837"/>
                        </a:lnTo>
                        <a:lnTo>
                          <a:pt x="23036" y="6920"/>
                        </a:lnTo>
                        <a:lnTo>
                          <a:pt x="23045" y="6920"/>
                        </a:lnTo>
                        <a:lnTo>
                          <a:pt x="23045" y="6994"/>
                        </a:lnTo>
                        <a:lnTo>
                          <a:pt x="23064" y="6994"/>
                        </a:lnTo>
                        <a:lnTo>
                          <a:pt x="23064" y="7068"/>
                        </a:lnTo>
                        <a:lnTo>
                          <a:pt x="23082" y="7068"/>
                        </a:lnTo>
                        <a:lnTo>
                          <a:pt x="23082" y="7151"/>
                        </a:lnTo>
                        <a:lnTo>
                          <a:pt x="23092" y="7151"/>
                        </a:lnTo>
                        <a:lnTo>
                          <a:pt x="23092" y="7318"/>
                        </a:lnTo>
                        <a:lnTo>
                          <a:pt x="23110" y="7318"/>
                        </a:lnTo>
                        <a:lnTo>
                          <a:pt x="23110" y="7503"/>
                        </a:lnTo>
                        <a:lnTo>
                          <a:pt x="23129" y="7503"/>
                        </a:lnTo>
                        <a:lnTo>
                          <a:pt x="23129" y="7670"/>
                        </a:lnTo>
                        <a:lnTo>
                          <a:pt x="23110" y="7670"/>
                        </a:lnTo>
                        <a:lnTo>
                          <a:pt x="23110" y="7920"/>
                        </a:lnTo>
                        <a:lnTo>
                          <a:pt x="23092" y="7920"/>
                        </a:lnTo>
                        <a:lnTo>
                          <a:pt x="23092" y="8059"/>
                        </a:lnTo>
                        <a:lnTo>
                          <a:pt x="23082" y="8059"/>
                        </a:lnTo>
                        <a:lnTo>
                          <a:pt x="23082" y="8133"/>
                        </a:lnTo>
                        <a:lnTo>
                          <a:pt x="23064" y="8133"/>
                        </a:lnTo>
                        <a:lnTo>
                          <a:pt x="23064" y="8217"/>
                        </a:lnTo>
                        <a:lnTo>
                          <a:pt x="23045" y="8217"/>
                        </a:lnTo>
                        <a:lnTo>
                          <a:pt x="23045" y="8291"/>
                        </a:lnTo>
                        <a:lnTo>
                          <a:pt x="23036" y="8291"/>
                        </a:lnTo>
                        <a:lnTo>
                          <a:pt x="23036" y="8365"/>
                        </a:lnTo>
                        <a:lnTo>
                          <a:pt x="23017" y="8365"/>
                        </a:lnTo>
                        <a:lnTo>
                          <a:pt x="23017" y="8430"/>
                        </a:lnTo>
                        <a:lnTo>
                          <a:pt x="22999" y="8430"/>
                        </a:lnTo>
                        <a:lnTo>
                          <a:pt x="22999" y="8476"/>
                        </a:lnTo>
                        <a:lnTo>
                          <a:pt x="22990" y="8476"/>
                        </a:lnTo>
                        <a:lnTo>
                          <a:pt x="22990" y="8504"/>
                        </a:lnTo>
                        <a:lnTo>
                          <a:pt x="22971" y="8504"/>
                        </a:lnTo>
                        <a:lnTo>
                          <a:pt x="22971" y="8550"/>
                        </a:lnTo>
                        <a:lnTo>
                          <a:pt x="22953" y="8550"/>
                        </a:lnTo>
                        <a:lnTo>
                          <a:pt x="22953" y="8596"/>
                        </a:lnTo>
                        <a:lnTo>
                          <a:pt x="22943" y="8596"/>
                        </a:lnTo>
                        <a:lnTo>
                          <a:pt x="22943" y="8643"/>
                        </a:lnTo>
                        <a:lnTo>
                          <a:pt x="22925" y="8643"/>
                        </a:lnTo>
                        <a:lnTo>
                          <a:pt x="22925" y="8689"/>
                        </a:lnTo>
                        <a:lnTo>
                          <a:pt x="22906" y="8689"/>
                        </a:lnTo>
                        <a:lnTo>
                          <a:pt x="22906" y="8735"/>
                        </a:lnTo>
                        <a:lnTo>
                          <a:pt x="22897" y="8735"/>
                        </a:lnTo>
                        <a:lnTo>
                          <a:pt x="22897" y="8772"/>
                        </a:lnTo>
                        <a:lnTo>
                          <a:pt x="22879" y="8772"/>
                        </a:lnTo>
                        <a:lnTo>
                          <a:pt x="22879" y="8819"/>
                        </a:lnTo>
                        <a:lnTo>
                          <a:pt x="22860" y="8819"/>
                        </a:lnTo>
                        <a:lnTo>
                          <a:pt x="22860" y="8847"/>
                        </a:lnTo>
                        <a:lnTo>
                          <a:pt x="22851" y="8847"/>
                        </a:lnTo>
                        <a:lnTo>
                          <a:pt x="22851" y="8874"/>
                        </a:lnTo>
                        <a:lnTo>
                          <a:pt x="22832" y="8874"/>
                        </a:lnTo>
                        <a:lnTo>
                          <a:pt x="22832" y="8911"/>
                        </a:lnTo>
                        <a:lnTo>
                          <a:pt x="22814" y="8911"/>
                        </a:lnTo>
                        <a:lnTo>
                          <a:pt x="22814" y="8939"/>
                        </a:lnTo>
                        <a:lnTo>
                          <a:pt x="22804" y="8939"/>
                        </a:lnTo>
                        <a:lnTo>
                          <a:pt x="22804" y="8967"/>
                        </a:lnTo>
                        <a:lnTo>
                          <a:pt x="22786" y="8967"/>
                        </a:lnTo>
                        <a:lnTo>
                          <a:pt x="22786" y="8985"/>
                        </a:lnTo>
                        <a:lnTo>
                          <a:pt x="22767" y="8985"/>
                        </a:lnTo>
                        <a:lnTo>
                          <a:pt x="22767" y="9013"/>
                        </a:lnTo>
                        <a:lnTo>
                          <a:pt x="22758" y="9013"/>
                        </a:lnTo>
                        <a:lnTo>
                          <a:pt x="22758" y="9050"/>
                        </a:lnTo>
                        <a:lnTo>
                          <a:pt x="22740" y="9050"/>
                        </a:lnTo>
                        <a:lnTo>
                          <a:pt x="22740" y="9078"/>
                        </a:lnTo>
                        <a:lnTo>
                          <a:pt x="22721" y="9078"/>
                        </a:lnTo>
                        <a:lnTo>
                          <a:pt x="22721" y="9106"/>
                        </a:lnTo>
                        <a:lnTo>
                          <a:pt x="22712" y="9106"/>
                        </a:lnTo>
                        <a:lnTo>
                          <a:pt x="22712" y="9143"/>
                        </a:lnTo>
                        <a:lnTo>
                          <a:pt x="22693" y="9143"/>
                        </a:lnTo>
                        <a:lnTo>
                          <a:pt x="22693" y="9171"/>
                        </a:lnTo>
                        <a:lnTo>
                          <a:pt x="22675" y="9171"/>
                        </a:lnTo>
                        <a:lnTo>
                          <a:pt x="22675" y="9189"/>
                        </a:lnTo>
                        <a:lnTo>
                          <a:pt x="22665" y="9189"/>
                        </a:lnTo>
                        <a:lnTo>
                          <a:pt x="22665" y="9217"/>
                        </a:lnTo>
                        <a:lnTo>
                          <a:pt x="22647" y="9217"/>
                        </a:lnTo>
                        <a:lnTo>
                          <a:pt x="22647" y="9236"/>
                        </a:lnTo>
                        <a:lnTo>
                          <a:pt x="22628" y="9236"/>
                        </a:lnTo>
                        <a:lnTo>
                          <a:pt x="22628" y="9263"/>
                        </a:lnTo>
                        <a:lnTo>
                          <a:pt x="22619" y="9263"/>
                        </a:lnTo>
                        <a:lnTo>
                          <a:pt x="22619" y="9282"/>
                        </a:lnTo>
                        <a:lnTo>
                          <a:pt x="22601" y="9282"/>
                        </a:lnTo>
                        <a:lnTo>
                          <a:pt x="22601" y="9291"/>
                        </a:lnTo>
                        <a:lnTo>
                          <a:pt x="22582" y="9291"/>
                        </a:lnTo>
                        <a:lnTo>
                          <a:pt x="22582" y="9328"/>
                        </a:lnTo>
                        <a:lnTo>
                          <a:pt x="22573" y="9328"/>
                        </a:lnTo>
                        <a:lnTo>
                          <a:pt x="22573" y="9337"/>
                        </a:lnTo>
                        <a:lnTo>
                          <a:pt x="22554" y="9337"/>
                        </a:lnTo>
                        <a:lnTo>
                          <a:pt x="22554" y="9374"/>
                        </a:lnTo>
                        <a:lnTo>
                          <a:pt x="22536" y="9374"/>
                        </a:lnTo>
                        <a:lnTo>
                          <a:pt x="22536" y="9384"/>
                        </a:lnTo>
                        <a:lnTo>
                          <a:pt x="22527" y="9384"/>
                        </a:lnTo>
                        <a:lnTo>
                          <a:pt x="22527" y="9402"/>
                        </a:lnTo>
                        <a:lnTo>
                          <a:pt x="22508" y="9402"/>
                        </a:lnTo>
                        <a:lnTo>
                          <a:pt x="22508" y="9430"/>
                        </a:lnTo>
                        <a:lnTo>
                          <a:pt x="22489" y="9430"/>
                        </a:lnTo>
                        <a:lnTo>
                          <a:pt x="22489" y="9449"/>
                        </a:lnTo>
                        <a:lnTo>
                          <a:pt x="22480" y="9449"/>
                        </a:lnTo>
                        <a:lnTo>
                          <a:pt x="22480" y="9476"/>
                        </a:lnTo>
                        <a:lnTo>
                          <a:pt x="22462" y="9476"/>
                        </a:lnTo>
                        <a:lnTo>
                          <a:pt x="22462" y="9495"/>
                        </a:lnTo>
                        <a:lnTo>
                          <a:pt x="22443" y="9495"/>
                        </a:lnTo>
                        <a:lnTo>
                          <a:pt x="22443" y="9513"/>
                        </a:lnTo>
                        <a:lnTo>
                          <a:pt x="22434" y="9513"/>
                        </a:lnTo>
                        <a:lnTo>
                          <a:pt x="22434" y="9541"/>
                        </a:lnTo>
                        <a:lnTo>
                          <a:pt x="22415" y="9541"/>
                        </a:lnTo>
                        <a:lnTo>
                          <a:pt x="22415" y="9560"/>
                        </a:lnTo>
                        <a:lnTo>
                          <a:pt x="22397" y="9560"/>
                        </a:lnTo>
                        <a:lnTo>
                          <a:pt x="22397" y="9569"/>
                        </a:lnTo>
                        <a:lnTo>
                          <a:pt x="22388" y="9569"/>
                        </a:lnTo>
                        <a:lnTo>
                          <a:pt x="22388" y="9588"/>
                        </a:lnTo>
                        <a:lnTo>
                          <a:pt x="22369" y="9588"/>
                        </a:lnTo>
                        <a:lnTo>
                          <a:pt x="22369" y="9606"/>
                        </a:lnTo>
                        <a:lnTo>
                          <a:pt x="22351" y="9606"/>
                        </a:lnTo>
                        <a:lnTo>
                          <a:pt x="22351" y="9615"/>
                        </a:lnTo>
                        <a:lnTo>
                          <a:pt x="22341" y="9615"/>
                        </a:lnTo>
                        <a:lnTo>
                          <a:pt x="22341" y="9634"/>
                        </a:lnTo>
                        <a:lnTo>
                          <a:pt x="22323" y="9634"/>
                        </a:lnTo>
                        <a:lnTo>
                          <a:pt x="22323" y="9652"/>
                        </a:lnTo>
                        <a:lnTo>
                          <a:pt x="22304" y="9652"/>
                        </a:lnTo>
                        <a:lnTo>
                          <a:pt x="22304" y="9662"/>
                        </a:lnTo>
                        <a:lnTo>
                          <a:pt x="22295" y="9662"/>
                        </a:lnTo>
                        <a:lnTo>
                          <a:pt x="22295" y="9680"/>
                        </a:lnTo>
                        <a:lnTo>
                          <a:pt x="22276" y="9680"/>
                        </a:lnTo>
                        <a:lnTo>
                          <a:pt x="22276" y="9699"/>
                        </a:lnTo>
                        <a:lnTo>
                          <a:pt x="22258" y="9699"/>
                        </a:lnTo>
                        <a:lnTo>
                          <a:pt x="22258" y="9726"/>
                        </a:lnTo>
                        <a:lnTo>
                          <a:pt x="22249" y="9726"/>
                        </a:lnTo>
                        <a:lnTo>
                          <a:pt x="22249" y="9745"/>
                        </a:lnTo>
                        <a:lnTo>
                          <a:pt x="22230" y="9745"/>
                        </a:lnTo>
                        <a:lnTo>
                          <a:pt x="22230" y="9754"/>
                        </a:lnTo>
                        <a:lnTo>
                          <a:pt x="22212" y="9754"/>
                        </a:lnTo>
                        <a:lnTo>
                          <a:pt x="22212" y="9773"/>
                        </a:lnTo>
                        <a:lnTo>
                          <a:pt x="22202" y="9773"/>
                        </a:lnTo>
                        <a:lnTo>
                          <a:pt x="22202" y="9791"/>
                        </a:lnTo>
                        <a:lnTo>
                          <a:pt x="22184" y="9791"/>
                        </a:lnTo>
                        <a:lnTo>
                          <a:pt x="22184" y="9801"/>
                        </a:lnTo>
                        <a:lnTo>
                          <a:pt x="22212" y="9801"/>
                        </a:lnTo>
                        <a:lnTo>
                          <a:pt x="22212" y="9791"/>
                        </a:lnTo>
                        <a:lnTo>
                          <a:pt x="22304" y="9791"/>
                        </a:lnTo>
                        <a:lnTo>
                          <a:pt x="22304" y="9773"/>
                        </a:lnTo>
                        <a:lnTo>
                          <a:pt x="22351" y="9773"/>
                        </a:lnTo>
                        <a:lnTo>
                          <a:pt x="22351" y="9791"/>
                        </a:lnTo>
                        <a:lnTo>
                          <a:pt x="22554" y="9791"/>
                        </a:lnTo>
                        <a:lnTo>
                          <a:pt x="22554" y="9801"/>
                        </a:lnTo>
                        <a:lnTo>
                          <a:pt x="22601" y="9801"/>
                        </a:lnTo>
                        <a:lnTo>
                          <a:pt x="22601" y="9819"/>
                        </a:lnTo>
                        <a:lnTo>
                          <a:pt x="22647" y="9819"/>
                        </a:lnTo>
                        <a:lnTo>
                          <a:pt x="22647" y="9838"/>
                        </a:lnTo>
                        <a:lnTo>
                          <a:pt x="22712" y="9838"/>
                        </a:lnTo>
                        <a:lnTo>
                          <a:pt x="22712" y="9847"/>
                        </a:lnTo>
                        <a:lnTo>
                          <a:pt x="22740" y="9847"/>
                        </a:lnTo>
                        <a:lnTo>
                          <a:pt x="22740" y="9865"/>
                        </a:lnTo>
                        <a:lnTo>
                          <a:pt x="22767" y="9865"/>
                        </a:lnTo>
                        <a:lnTo>
                          <a:pt x="22767" y="9884"/>
                        </a:lnTo>
                        <a:lnTo>
                          <a:pt x="22786" y="9884"/>
                        </a:lnTo>
                        <a:lnTo>
                          <a:pt x="22786" y="9893"/>
                        </a:lnTo>
                        <a:lnTo>
                          <a:pt x="22814" y="9893"/>
                        </a:lnTo>
                        <a:lnTo>
                          <a:pt x="22814" y="9912"/>
                        </a:lnTo>
                        <a:lnTo>
                          <a:pt x="22851" y="9912"/>
                        </a:lnTo>
                        <a:lnTo>
                          <a:pt x="22851" y="9930"/>
                        </a:lnTo>
                        <a:lnTo>
                          <a:pt x="22860" y="9930"/>
                        </a:lnTo>
                        <a:lnTo>
                          <a:pt x="22860" y="9939"/>
                        </a:lnTo>
                        <a:lnTo>
                          <a:pt x="22879" y="9939"/>
                        </a:lnTo>
                        <a:lnTo>
                          <a:pt x="22879" y="9958"/>
                        </a:lnTo>
                        <a:lnTo>
                          <a:pt x="22906" y="9958"/>
                        </a:lnTo>
                        <a:lnTo>
                          <a:pt x="22906" y="9977"/>
                        </a:lnTo>
                        <a:lnTo>
                          <a:pt x="22925" y="9977"/>
                        </a:lnTo>
                        <a:lnTo>
                          <a:pt x="22925" y="9986"/>
                        </a:lnTo>
                        <a:lnTo>
                          <a:pt x="22943" y="9986"/>
                        </a:lnTo>
                        <a:lnTo>
                          <a:pt x="22943" y="10004"/>
                        </a:lnTo>
                        <a:lnTo>
                          <a:pt x="22953" y="10004"/>
                        </a:lnTo>
                        <a:lnTo>
                          <a:pt x="22953" y="10023"/>
                        </a:lnTo>
                        <a:lnTo>
                          <a:pt x="22971" y="10023"/>
                        </a:lnTo>
                        <a:lnTo>
                          <a:pt x="22971" y="10032"/>
                        </a:lnTo>
                        <a:lnTo>
                          <a:pt x="22990" y="10032"/>
                        </a:lnTo>
                        <a:lnTo>
                          <a:pt x="22990" y="10051"/>
                        </a:lnTo>
                        <a:lnTo>
                          <a:pt x="22999" y="10051"/>
                        </a:lnTo>
                        <a:lnTo>
                          <a:pt x="22999" y="10078"/>
                        </a:lnTo>
                        <a:lnTo>
                          <a:pt x="23017" y="10078"/>
                        </a:lnTo>
                        <a:lnTo>
                          <a:pt x="23017" y="10097"/>
                        </a:lnTo>
                        <a:lnTo>
                          <a:pt x="23036" y="10097"/>
                        </a:lnTo>
                        <a:lnTo>
                          <a:pt x="23036" y="10125"/>
                        </a:lnTo>
                        <a:lnTo>
                          <a:pt x="23045" y="10125"/>
                        </a:lnTo>
                        <a:lnTo>
                          <a:pt x="23045" y="10143"/>
                        </a:lnTo>
                        <a:lnTo>
                          <a:pt x="23064" y="10143"/>
                        </a:lnTo>
                        <a:lnTo>
                          <a:pt x="23064" y="10171"/>
                        </a:lnTo>
                        <a:lnTo>
                          <a:pt x="23082" y="10171"/>
                        </a:lnTo>
                        <a:lnTo>
                          <a:pt x="23082" y="10208"/>
                        </a:lnTo>
                        <a:lnTo>
                          <a:pt x="23092" y="10208"/>
                        </a:lnTo>
                        <a:lnTo>
                          <a:pt x="23092" y="10217"/>
                        </a:lnTo>
                        <a:lnTo>
                          <a:pt x="23110" y="10217"/>
                        </a:lnTo>
                        <a:lnTo>
                          <a:pt x="23110" y="10254"/>
                        </a:lnTo>
                        <a:lnTo>
                          <a:pt x="23129" y="10254"/>
                        </a:lnTo>
                        <a:lnTo>
                          <a:pt x="23129" y="10310"/>
                        </a:lnTo>
                        <a:lnTo>
                          <a:pt x="23138" y="10310"/>
                        </a:lnTo>
                        <a:lnTo>
                          <a:pt x="23138" y="10356"/>
                        </a:lnTo>
                        <a:lnTo>
                          <a:pt x="23156" y="10356"/>
                        </a:lnTo>
                        <a:lnTo>
                          <a:pt x="23156" y="10421"/>
                        </a:lnTo>
                        <a:lnTo>
                          <a:pt x="23175" y="10421"/>
                        </a:lnTo>
                        <a:lnTo>
                          <a:pt x="23175" y="10606"/>
                        </a:lnTo>
                        <a:lnTo>
                          <a:pt x="23184" y="10606"/>
                        </a:lnTo>
                        <a:lnTo>
                          <a:pt x="23184" y="10588"/>
                        </a:lnTo>
                        <a:lnTo>
                          <a:pt x="23203" y="10588"/>
                        </a:lnTo>
                        <a:lnTo>
                          <a:pt x="23203" y="10560"/>
                        </a:lnTo>
                        <a:lnTo>
                          <a:pt x="23221" y="10560"/>
                        </a:lnTo>
                        <a:lnTo>
                          <a:pt x="23221" y="10542"/>
                        </a:lnTo>
                        <a:lnTo>
                          <a:pt x="23231" y="10542"/>
                        </a:lnTo>
                        <a:lnTo>
                          <a:pt x="23231" y="10532"/>
                        </a:lnTo>
                        <a:lnTo>
                          <a:pt x="23249" y="10532"/>
                        </a:lnTo>
                        <a:lnTo>
                          <a:pt x="23249" y="10514"/>
                        </a:lnTo>
                        <a:lnTo>
                          <a:pt x="23268" y="10514"/>
                        </a:lnTo>
                        <a:lnTo>
                          <a:pt x="23268" y="10495"/>
                        </a:lnTo>
                        <a:lnTo>
                          <a:pt x="23277" y="10495"/>
                        </a:lnTo>
                        <a:lnTo>
                          <a:pt x="23277" y="10486"/>
                        </a:lnTo>
                        <a:lnTo>
                          <a:pt x="23295" y="10486"/>
                        </a:lnTo>
                        <a:lnTo>
                          <a:pt x="23295" y="10467"/>
                        </a:lnTo>
                        <a:lnTo>
                          <a:pt x="23314" y="10467"/>
                        </a:lnTo>
                        <a:lnTo>
                          <a:pt x="23314" y="10449"/>
                        </a:lnTo>
                        <a:lnTo>
                          <a:pt x="23323" y="10449"/>
                        </a:lnTo>
                        <a:lnTo>
                          <a:pt x="23323" y="10440"/>
                        </a:lnTo>
                        <a:lnTo>
                          <a:pt x="23342" y="10440"/>
                        </a:lnTo>
                        <a:lnTo>
                          <a:pt x="23342" y="10421"/>
                        </a:lnTo>
                        <a:lnTo>
                          <a:pt x="23360" y="10421"/>
                        </a:lnTo>
                        <a:lnTo>
                          <a:pt x="23360" y="10403"/>
                        </a:lnTo>
                        <a:lnTo>
                          <a:pt x="23369" y="10403"/>
                        </a:lnTo>
                        <a:lnTo>
                          <a:pt x="23369" y="10393"/>
                        </a:lnTo>
                        <a:lnTo>
                          <a:pt x="23388" y="10393"/>
                        </a:lnTo>
                        <a:lnTo>
                          <a:pt x="23388" y="10375"/>
                        </a:lnTo>
                        <a:lnTo>
                          <a:pt x="23406" y="10375"/>
                        </a:lnTo>
                        <a:lnTo>
                          <a:pt x="23406" y="10356"/>
                        </a:lnTo>
                        <a:lnTo>
                          <a:pt x="23416" y="10356"/>
                        </a:lnTo>
                        <a:lnTo>
                          <a:pt x="23416" y="10347"/>
                        </a:lnTo>
                        <a:lnTo>
                          <a:pt x="23434" y="10347"/>
                        </a:lnTo>
                        <a:lnTo>
                          <a:pt x="23434" y="10329"/>
                        </a:lnTo>
                        <a:lnTo>
                          <a:pt x="23453" y="10329"/>
                        </a:lnTo>
                        <a:lnTo>
                          <a:pt x="23453" y="10310"/>
                        </a:lnTo>
                        <a:lnTo>
                          <a:pt x="23462" y="10310"/>
                        </a:lnTo>
                        <a:lnTo>
                          <a:pt x="23462" y="10301"/>
                        </a:lnTo>
                        <a:lnTo>
                          <a:pt x="23499" y="10301"/>
                        </a:lnTo>
                        <a:lnTo>
                          <a:pt x="23499" y="10282"/>
                        </a:lnTo>
                        <a:lnTo>
                          <a:pt x="23508" y="10282"/>
                        </a:lnTo>
                        <a:lnTo>
                          <a:pt x="23508" y="10264"/>
                        </a:lnTo>
                        <a:lnTo>
                          <a:pt x="23527" y="10264"/>
                        </a:lnTo>
                        <a:lnTo>
                          <a:pt x="23527" y="10254"/>
                        </a:lnTo>
                        <a:lnTo>
                          <a:pt x="23545" y="10254"/>
                        </a:lnTo>
                        <a:lnTo>
                          <a:pt x="23545" y="10236"/>
                        </a:lnTo>
                        <a:lnTo>
                          <a:pt x="23573" y="10236"/>
                        </a:lnTo>
                        <a:lnTo>
                          <a:pt x="23573" y="10217"/>
                        </a:lnTo>
                        <a:lnTo>
                          <a:pt x="23592" y="10217"/>
                        </a:lnTo>
                        <a:lnTo>
                          <a:pt x="23592" y="10208"/>
                        </a:lnTo>
                        <a:lnTo>
                          <a:pt x="23601" y="10208"/>
                        </a:lnTo>
                        <a:lnTo>
                          <a:pt x="23601" y="10190"/>
                        </a:lnTo>
                        <a:lnTo>
                          <a:pt x="23620" y="10190"/>
                        </a:lnTo>
                        <a:lnTo>
                          <a:pt x="23620" y="10171"/>
                        </a:lnTo>
                        <a:lnTo>
                          <a:pt x="23647" y="10171"/>
                        </a:lnTo>
                        <a:lnTo>
                          <a:pt x="23647" y="10162"/>
                        </a:lnTo>
                        <a:lnTo>
                          <a:pt x="23666" y="10162"/>
                        </a:lnTo>
                        <a:lnTo>
                          <a:pt x="23666" y="10143"/>
                        </a:lnTo>
                        <a:lnTo>
                          <a:pt x="23684" y="10143"/>
                        </a:lnTo>
                        <a:lnTo>
                          <a:pt x="23684" y="10125"/>
                        </a:lnTo>
                        <a:lnTo>
                          <a:pt x="23694" y="10125"/>
                        </a:lnTo>
                        <a:lnTo>
                          <a:pt x="23694" y="10115"/>
                        </a:lnTo>
                        <a:lnTo>
                          <a:pt x="23731" y="10115"/>
                        </a:lnTo>
                        <a:lnTo>
                          <a:pt x="23731" y="10097"/>
                        </a:lnTo>
                        <a:lnTo>
                          <a:pt x="23740" y="10097"/>
                        </a:lnTo>
                        <a:lnTo>
                          <a:pt x="23740" y="10078"/>
                        </a:lnTo>
                        <a:lnTo>
                          <a:pt x="23758" y="10078"/>
                        </a:lnTo>
                        <a:lnTo>
                          <a:pt x="23758" y="10069"/>
                        </a:lnTo>
                        <a:lnTo>
                          <a:pt x="23786" y="10069"/>
                        </a:lnTo>
                        <a:lnTo>
                          <a:pt x="23786" y="10051"/>
                        </a:lnTo>
                        <a:lnTo>
                          <a:pt x="23805" y="10051"/>
                        </a:lnTo>
                        <a:lnTo>
                          <a:pt x="23805" y="10032"/>
                        </a:lnTo>
                        <a:lnTo>
                          <a:pt x="23823" y="10032"/>
                        </a:lnTo>
                        <a:lnTo>
                          <a:pt x="23823" y="10023"/>
                        </a:lnTo>
                        <a:lnTo>
                          <a:pt x="23833" y="10023"/>
                        </a:lnTo>
                        <a:lnTo>
                          <a:pt x="23833" y="10004"/>
                        </a:lnTo>
                        <a:lnTo>
                          <a:pt x="23870" y="10004"/>
                        </a:lnTo>
                        <a:lnTo>
                          <a:pt x="23870" y="9986"/>
                        </a:lnTo>
                        <a:lnTo>
                          <a:pt x="23879" y="9986"/>
                        </a:lnTo>
                        <a:lnTo>
                          <a:pt x="23879" y="9977"/>
                        </a:lnTo>
                        <a:lnTo>
                          <a:pt x="23916" y="9977"/>
                        </a:lnTo>
                        <a:lnTo>
                          <a:pt x="23916" y="9958"/>
                        </a:lnTo>
                        <a:lnTo>
                          <a:pt x="23944" y="9958"/>
                        </a:lnTo>
                        <a:lnTo>
                          <a:pt x="23944" y="9939"/>
                        </a:lnTo>
                        <a:lnTo>
                          <a:pt x="23962" y="9939"/>
                        </a:lnTo>
                        <a:lnTo>
                          <a:pt x="23962" y="9930"/>
                        </a:lnTo>
                        <a:lnTo>
                          <a:pt x="23990" y="9930"/>
                        </a:lnTo>
                        <a:lnTo>
                          <a:pt x="23990" y="9912"/>
                        </a:lnTo>
                        <a:lnTo>
                          <a:pt x="24018" y="9912"/>
                        </a:lnTo>
                        <a:lnTo>
                          <a:pt x="24018" y="9893"/>
                        </a:lnTo>
                        <a:lnTo>
                          <a:pt x="24036" y="9893"/>
                        </a:lnTo>
                        <a:lnTo>
                          <a:pt x="24036" y="9884"/>
                        </a:lnTo>
                        <a:lnTo>
                          <a:pt x="24064" y="9884"/>
                        </a:lnTo>
                        <a:lnTo>
                          <a:pt x="24064" y="9865"/>
                        </a:lnTo>
                        <a:lnTo>
                          <a:pt x="24101" y="9865"/>
                        </a:lnTo>
                        <a:lnTo>
                          <a:pt x="24101" y="9847"/>
                        </a:lnTo>
                        <a:lnTo>
                          <a:pt x="24110" y="9847"/>
                        </a:lnTo>
                        <a:lnTo>
                          <a:pt x="24110" y="9838"/>
                        </a:lnTo>
                        <a:lnTo>
                          <a:pt x="24147" y="9838"/>
                        </a:lnTo>
                        <a:lnTo>
                          <a:pt x="24147" y="9819"/>
                        </a:lnTo>
                        <a:lnTo>
                          <a:pt x="24175" y="9819"/>
                        </a:lnTo>
                        <a:lnTo>
                          <a:pt x="24175" y="9801"/>
                        </a:lnTo>
                        <a:lnTo>
                          <a:pt x="24194" y="9801"/>
                        </a:lnTo>
                        <a:lnTo>
                          <a:pt x="24194" y="9791"/>
                        </a:lnTo>
                        <a:lnTo>
                          <a:pt x="24222" y="9791"/>
                        </a:lnTo>
                        <a:lnTo>
                          <a:pt x="24222" y="9773"/>
                        </a:lnTo>
                        <a:lnTo>
                          <a:pt x="24240" y="9773"/>
                        </a:lnTo>
                        <a:lnTo>
                          <a:pt x="24240" y="9754"/>
                        </a:lnTo>
                        <a:lnTo>
                          <a:pt x="24286" y="9754"/>
                        </a:lnTo>
                        <a:lnTo>
                          <a:pt x="24286" y="9745"/>
                        </a:lnTo>
                        <a:lnTo>
                          <a:pt x="24314" y="9745"/>
                        </a:lnTo>
                        <a:lnTo>
                          <a:pt x="24314" y="9726"/>
                        </a:lnTo>
                        <a:lnTo>
                          <a:pt x="24342" y="9726"/>
                        </a:lnTo>
                        <a:lnTo>
                          <a:pt x="24342" y="9708"/>
                        </a:lnTo>
                        <a:lnTo>
                          <a:pt x="24379" y="9708"/>
                        </a:lnTo>
                        <a:lnTo>
                          <a:pt x="24379" y="9699"/>
                        </a:lnTo>
                        <a:lnTo>
                          <a:pt x="24407" y="9699"/>
                        </a:lnTo>
                        <a:lnTo>
                          <a:pt x="24407" y="9680"/>
                        </a:lnTo>
                        <a:lnTo>
                          <a:pt x="24453" y="9680"/>
                        </a:lnTo>
                        <a:lnTo>
                          <a:pt x="24453" y="9662"/>
                        </a:lnTo>
                        <a:lnTo>
                          <a:pt x="24481" y="9662"/>
                        </a:lnTo>
                        <a:lnTo>
                          <a:pt x="24481" y="9652"/>
                        </a:lnTo>
                        <a:lnTo>
                          <a:pt x="24518" y="9652"/>
                        </a:lnTo>
                        <a:lnTo>
                          <a:pt x="24518" y="9634"/>
                        </a:lnTo>
                        <a:lnTo>
                          <a:pt x="24546" y="9634"/>
                        </a:lnTo>
                        <a:lnTo>
                          <a:pt x="24546" y="9615"/>
                        </a:lnTo>
                        <a:lnTo>
                          <a:pt x="24592" y="9615"/>
                        </a:lnTo>
                        <a:lnTo>
                          <a:pt x="24592" y="9606"/>
                        </a:lnTo>
                        <a:lnTo>
                          <a:pt x="24620" y="9606"/>
                        </a:lnTo>
                        <a:lnTo>
                          <a:pt x="24620" y="9588"/>
                        </a:lnTo>
                        <a:lnTo>
                          <a:pt x="24657" y="9588"/>
                        </a:lnTo>
                        <a:lnTo>
                          <a:pt x="24657" y="9569"/>
                        </a:lnTo>
                        <a:lnTo>
                          <a:pt x="24703" y="9569"/>
                        </a:lnTo>
                        <a:lnTo>
                          <a:pt x="24703" y="9560"/>
                        </a:lnTo>
                        <a:lnTo>
                          <a:pt x="24750" y="9560"/>
                        </a:lnTo>
                        <a:lnTo>
                          <a:pt x="24750" y="9541"/>
                        </a:lnTo>
                        <a:lnTo>
                          <a:pt x="24796" y="9541"/>
                        </a:lnTo>
                        <a:lnTo>
                          <a:pt x="24796" y="9523"/>
                        </a:lnTo>
                        <a:lnTo>
                          <a:pt x="24842" y="9523"/>
                        </a:lnTo>
                        <a:lnTo>
                          <a:pt x="24842" y="9513"/>
                        </a:lnTo>
                        <a:lnTo>
                          <a:pt x="24898" y="9513"/>
                        </a:lnTo>
                        <a:lnTo>
                          <a:pt x="24898" y="9495"/>
                        </a:lnTo>
                        <a:lnTo>
                          <a:pt x="24944" y="9495"/>
                        </a:lnTo>
                        <a:lnTo>
                          <a:pt x="24944" y="9476"/>
                        </a:lnTo>
                        <a:lnTo>
                          <a:pt x="24990" y="9476"/>
                        </a:lnTo>
                        <a:lnTo>
                          <a:pt x="24990" y="9467"/>
                        </a:lnTo>
                        <a:lnTo>
                          <a:pt x="25037" y="9467"/>
                        </a:lnTo>
                        <a:lnTo>
                          <a:pt x="25037" y="9449"/>
                        </a:lnTo>
                        <a:lnTo>
                          <a:pt x="25083" y="9449"/>
                        </a:lnTo>
                        <a:lnTo>
                          <a:pt x="25083" y="9430"/>
                        </a:lnTo>
                        <a:lnTo>
                          <a:pt x="25166" y="9430"/>
                        </a:lnTo>
                        <a:lnTo>
                          <a:pt x="25166" y="9421"/>
                        </a:lnTo>
                        <a:lnTo>
                          <a:pt x="25240" y="9421"/>
                        </a:lnTo>
                        <a:lnTo>
                          <a:pt x="25240" y="9402"/>
                        </a:lnTo>
                        <a:lnTo>
                          <a:pt x="25315" y="9402"/>
                        </a:lnTo>
                        <a:lnTo>
                          <a:pt x="25315" y="9384"/>
                        </a:lnTo>
                        <a:lnTo>
                          <a:pt x="25407" y="9384"/>
                        </a:lnTo>
                        <a:lnTo>
                          <a:pt x="25407" y="9374"/>
                        </a:lnTo>
                        <a:lnTo>
                          <a:pt x="25491" y="9374"/>
                        </a:lnTo>
                        <a:lnTo>
                          <a:pt x="25491" y="9356"/>
                        </a:lnTo>
                        <a:lnTo>
                          <a:pt x="25583" y="9356"/>
                        </a:lnTo>
                        <a:lnTo>
                          <a:pt x="25583" y="9337"/>
                        </a:lnTo>
                        <a:lnTo>
                          <a:pt x="25815" y="9337"/>
                        </a:lnTo>
                        <a:lnTo>
                          <a:pt x="25815" y="9328"/>
                        </a:lnTo>
                        <a:lnTo>
                          <a:pt x="26426" y="9328"/>
                        </a:lnTo>
                        <a:lnTo>
                          <a:pt x="26426" y="9337"/>
                        </a:lnTo>
                        <a:lnTo>
                          <a:pt x="26519" y="9337"/>
                        </a:lnTo>
                        <a:lnTo>
                          <a:pt x="26519" y="9310"/>
                        </a:lnTo>
                        <a:lnTo>
                          <a:pt x="26509" y="9310"/>
                        </a:lnTo>
                        <a:lnTo>
                          <a:pt x="26509" y="9245"/>
                        </a:lnTo>
                        <a:lnTo>
                          <a:pt x="26491" y="9245"/>
                        </a:lnTo>
                        <a:lnTo>
                          <a:pt x="26491" y="9189"/>
                        </a:lnTo>
                        <a:lnTo>
                          <a:pt x="26472" y="9189"/>
                        </a:lnTo>
                        <a:lnTo>
                          <a:pt x="26472" y="9124"/>
                        </a:lnTo>
                        <a:lnTo>
                          <a:pt x="26463" y="9124"/>
                        </a:lnTo>
                        <a:lnTo>
                          <a:pt x="26463" y="9060"/>
                        </a:lnTo>
                        <a:lnTo>
                          <a:pt x="26445" y="9060"/>
                        </a:lnTo>
                        <a:lnTo>
                          <a:pt x="26445" y="8911"/>
                        </a:lnTo>
                        <a:lnTo>
                          <a:pt x="26426" y="8911"/>
                        </a:lnTo>
                        <a:lnTo>
                          <a:pt x="26426" y="8754"/>
                        </a:lnTo>
                        <a:lnTo>
                          <a:pt x="26417" y="8754"/>
                        </a:lnTo>
                        <a:lnTo>
                          <a:pt x="26417" y="8708"/>
                        </a:lnTo>
                        <a:lnTo>
                          <a:pt x="26426" y="8708"/>
                        </a:lnTo>
                        <a:lnTo>
                          <a:pt x="26426" y="8430"/>
                        </a:lnTo>
                        <a:lnTo>
                          <a:pt x="26445" y="8430"/>
                        </a:lnTo>
                        <a:lnTo>
                          <a:pt x="26445" y="8356"/>
                        </a:lnTo>
                        <a:lnTo>
                          <a:pt x="26463" y="8356"/>
                        </a:lnTo>
                        <a:lnTo>
                          <a:pt x="26463" y="8272"/>
                        </a:lnTo>
                        <a:lnTo>
                          <a:pt x="26472" y="8272"/>
                        </a:lnTo>
                        <a:lnTo>
                          <a:pt x="26472" y="8198"/>
                        </a:lnTo>
                        <a:lnTo>
                          <a:pt x="26491" y="8198"/>
                        </a:lnTo>
                        <a:lnTo>
                          <a:pt x="26491" y="8133"/>
                        </a:lnTo>
                        <a:lnTo>
                          <a:pt x="26509" y="8133"/>
                        </a:lnTo>
                        <a:lnTo>
                          <a:pt x="26509" y="8087"/>
                        </a:lnTo>
                        <a:lnTo>
                          <a:pt x="26519" y="8087"/>
                        </a:lnTo>
                        <a:lnTo>
                          <a:pt x="26519" y="8041"/>
                        </a:lnTo>
                        <a:lnTo>
                          <a:pt x="26537" y="8041"/>
                        </a:lnTo>
                        <a:lnTo>
                          <a:pt x="26537" y="8013"/>
                        </a:lnTo>
                        <a:lnTo>
                          <a:pt x="26556" y="8013"/>
                        </a:lnTo>
                        <a:lnTo>
                          <a:pt x="26556" y="7967"/>
                        </a:lnTo>
                        <a:lnTo>
                          <a:pt x="26565" y="7967"/>
                        </a:lnTo>
                        <a:lnTo>
                          <a:pt x="26565" y="7920"/>
                        </a:lnTo>
                        <a:lnTo>
                          <a:pt x="26584" y="7920"/>
                        </a:lnTo>
                        <a:lnTo>
                          <a:pt x="26584" y="7892"/>
                        </a:lnTo>
                        <a:lnTo>
                          <a:pt x="26602" y="7892"/>
                        </a:lnTo>
                        <a:lnTo>
                          <a:pt x="26602" y="7846"/>
                        </a:lnTo>
                        <a:lnTo>
                          <a:pt x="26611" y="7846"/>
                        </a:lnTo>
                        <a:lnTo>
                          <a:pt x="26611" y="7809"/>
                        </a:lnTo>
                        <a:lnTo>
                          <a:pt x="26630" y="7809"/>
                        </a:lnTo>
                        <a:lnTo>
                          <a:pt x="26630" y="7800"/>
                        </a:lnTo>
                        <a:lnTo>
                          <a:pt x="26648" y="7800"/>
                        </a:lnTo>
                        <a:lnTo>
                          <a:pt x="26648" y="7763"/>
                        </a:lnTo>
                        <a:lnTo>
                          <a:pt x="26658" y="7763"/>
                        </a:lnTo>
                        <a:lnTo>
                          <a:pt x="26658" y="7735"/>
                        </a:lnTo>
                        <a:lnTo>
                          <a:pt x="26676" y="7735"/>
                        </a:lnTo>
                        <a:lnTo>
                          <a:pt x="26676" y="7707"/>
                        </a:lnTo>
                        <a:lnTo>
                          <a:pt x="26695" y="7707"/>
                        </a:lnTo>
                        <a:lnTo>
                          <a:pt x="26695" y="7670"/>
                        </a:lnTo>
                        <a:lnTo>
                          <a:pt x="26704" y="7670"/>
                        </a:lnTo>
                        <a:lnTo>
                          <a:pt x="26704" y="7661"/>
                        </a:lnTo>
                        <a:lnTo>
                          <a:pt x="26722" y="7661"/>
                        </a:lnTo>
                        <a:lnTo>
                          <a:pt x="26722" y="7624"/>
                        </a:lnTo>
                        <a:lnTo>
                          <a:pt x="26741" y="7624"/>
                        </a:lnTo>
                        <a:lnTo>
                          <a:pt x="26741" y="7596"/>
                        </a:lnTo>
                        <a:lnTo>
                          <a:pt x="26750" y="7596"/>
                        </a:lnTo>
                        <a:lnTo>
                          <a:pt x="26750" y="7568"/>
                        </a:lnTo>
                        <a:lnTo>
                          <a:pt x="26769" y="7568"/>
                        </a:lnTo>
                        <a:lnTo>
                          <a:pt x="26769" y="7550"/>
                        </a:lnTo>
                        <a:lnTo>
                          <a:pt x="26787" y="7550"/>
                        </a:lnTo>
                        <a:lnTo>
                          <a:pt x="26787" y="7531"/>
                        </a:lnTo>
                        <a:lnTo>
                          <a:pt x="26797" y="7531"/>
                        </a:lnTo>
                        <a:lnTo>
                          <a:pt x="26797" y="7522"/>
                        </a:lnTo>
                        <a:lnTo>
                          <a:pt x="26815" y="7522"/>
                        </a:lnTo>
                        <a:lnTo>
                          <a:pt x="26815" y="7485"/>
                        </a:lnTo>
                        <a:lnTo>
                          <a:pt x="26834" y="7485"/>
                        </a:lnTo>
                        <a:lnTo>
                          <a:pt x="26834" y="7476"/>
                        </a:lnTo>
                        <a:lnTo>
                          <a:pt x="26843" y="7476"/>
                        </a:lnTo>
                        <a:lnTo>
                          <a:pt x="26843" y="7457"/>
                        </a:lnTo>
                        <a:lnTo>
                          <a:pt x="26861" y="7457"/>
                        </a:lnTo>
                        <a:lnTo>
                          <a:pt x="26861" y="7439"/>
                        </a:lnTo>
                        <a:lnTo>
                          <a:pt x="26880" y="7439"/>
                        </a:lnTo>
                        <a:lnTo>
                          <a:pt x="26880" y="7411"/>
                        </a:lnTo>
                        <a:lnTo>
                          <a:pt x="26889" y="7411"/>
                        </a:lnTo>
                        <a:lnTo>
                          <a:pt x="26889" y="7392"/>
                        </a:lnTo>
                        <a:lnTo>
                          <a:pt x="26908" y="7392"/>
                        </a:lnTo>
                        <a:lnTo>
                          <a:pt x="26908" y="7383"/>
                        </a:lnTo>
                        <a:lnTo>
                          <a:pt x="26926" y="7383"/>
                        </a:lnTo>
                        <a:lnTo>
                          <a:pt x="26926" y="7365"/>
                        </a:lnTo>
                        <a:lnTo>
                          <a:pt x="26936" y="7365"/>
                        </a:lnTo>
                        <a:lnTo>
                          <a:pt x="26936" y="7337"/>
                        </a:lnTo>
                        <a:lnTo>
                          <a:pt x="26954" y="7337"/>
                        </a:lnTo>
                        <a:lnTo>
                          <a:pt x="26954" y="7318"/>
                        </a:lnTo>
                        <a:lnTo>
                          <a:pt x="26973" y="7318"/>
                        </a:lnTo>
                        <a:lnTo>
                          <a:pt x="26973" y="7300"/>
                        </a:lnTo>
                        <a:lnTo>
                          <a:pt x="26982" y="7300"/>
                        </a:lnTo>
                        <a:lnTo>
                          <a:pt x="26982" y="7290"/>
                        </a:lnTo>
                        <a:lnTo>
                          <a:pt x="27000" y="7290"/>
                        </a:lnTo>
                        <a:lnTo>
                          <a:pt x="27000" y="7272"/>
                        </a:lnTo>
                        <a:lnTo>
                          <a:pt x="27019" y="7272"/>
                        </a:lnTo>
                        <a:lnTo>
                          <a:pt x="27019" y="7253"/>
                        </a:lnTo>
                        <a:lnTo>
                          <a:pt x="27028" y="7253"/>
                        </a:lnTo>
                        <a:lnTo>
                          <a:pt x="27028" y="7244"/>
                        </a:lnTo>
                        <a:lnTo>
                          <a:pt x="27047" y="7244"/>
                        </a:lnTo>
                        <a:lnTo>
                          <a:pt x="27047" y="7226"/>
                        </a:lnTo>
                        <a:lnTo>
                          <a:pt x="27065" y="7226"/>
                        </a:lnTo>
                        <a:lnTo>
                          <a:pt x="27065" y="7207"/>
                        </a:lnTo>
                        <a:lnTo>
                          <a:pt x="27074" y="7207"/>
                        </a:lnTo>
                        <a:lnTo>
                          <a:pt x="27074" y="7198"/>
                        </a:lnTo>
                        <a:lnTo>
                          <a:pt x="27093" y="7198"/>
                        </a:lnTo>
                        <a:lnTo>
                          <a:pt x="27093" y="7179"/>
                        </a:lnTo>
                        <a:lnTo>
                          <a:pt x="27112" y="7179"/>
                        </a:lnTo>
                        <a:lnTo>
                          <a:pt x="27112" y="7161"/>
                        </a:lnTo>
                        <a:lnTo>
                          <a:pt x="27139" y="7161"/>
                        </a:lnTo>
                        <a:lnTo>
                          <a:pt x="27139" y="7151"/>
                        </a:lnTo>
                        <a:lnTo>
                          <a:pt x="27158" y="7151"/>
                        </a:lnTo>
                        <a:lnTo>
                          <a:pt x="27158" y="7133"/>
                        </a:lnTo>
                        <a:lnTo>
                          <a:pt x="27167" y="7133"/>
                        </a:lnTo>
                        <a:lnTo>
                          <a:pt x="27167" y="7114"/>
                        </a:lnTo>
                        <a:lnTo>
                          <a:pt x="27186" y="7114"/>
                        </a:lnTo>
                        <a:lnTo>
                          <a:pt x="27186" y="7105"/>
                        </a:lnTo>
                        <a:lnTo>
                          <a:pt x="27213" y="7105"/>
                        </a:lnTo>
                        <a:lnTo>
                          <a:pt x="27213" y="7087"/>
                        </a:lnTo>
                        <a:lnTo>
                          <a:pt x="27232" y="7087"/>
                        </a:lnTo>
                        <a:lnTo>
                          <a:pt x="27232" y="7068"/>
                        </a:lnTo>
                        <a:lnTo>
                          <a:pt x="27250" y="7068"/>
                        </a:lnTo>
                        <a:lnTo>
                          <a:pt x="27250" y="7059"/>
                        </a:lnTo>
                        <a:lnTo>
                          <a:pt x="27278" y="7059"/>
                        </a:lnTo>
                        <a:lnTo>
                          <a:pt x="27278" y="7040"/>
                        </a:lnTo>
                        <a:lnTo>
                          <a:pt x="27297" y="7040"/>
                        </a:lnTo>
                        <a:lnTo>
                          <a:pt x="27297" y="7022"/>
                        </a:lnTo>
                        <a:lnTo>
                          <a:pt x="27325" y="7022"/>
                        </a:lnTo>
                        <a:lnTo>
                          <a:pt x="27325" y="7013"/>
                        </a:lnTo>
                        <a:lnTo>
                          <a:pt x="27343" y="7013"/>
                        </a:lnTo>
                        <a:lnTo>
                          <a:pt x="27343" y="6994"/>
                        </a:lnTo>
                        <a:lnTo>
                          <a:pt x="27371" y="6994"/>
                        </a:lnTo>
                        <a:lnTo>
                          <a:pt x="27371" y="6976"/>
                        </a:lnTo>
                        <a:lnTo>
                          <a:pt x="27389" y="6976"/>
                        </a:lnTo>
                        <a:lnTo>
                          <a:pt x="27389" y="6966"/>
                        </a:lnTo>
                        <a:lnTo>
                          <a:pt x="27417" y="6966"/>
                        </a:lnTo>
                        <a:lnTo>
                          <a:pt x="27417" y="6948"/>
                        </a:lnTo>
                        <a:lnTo>
                          <a:pt x="27445" y="6948"/>
                        </a:lnTo>
                        <a:lnTo>
                          <a:pt x="27445" y="6929"/>
                        </a:lnTo>
                        <a:lnTo>
                          <a:pt x="27482" y="6929"/>
                        </a:lnTo>
                        <a:lnTo>
                          <a:pt x="27482" y="6920"/>
                        </a:lnTo>
                        <a:lnTo>
                          <a:pt x="27510" y="6920"/>
                        </a:lnTo>
                        <a:lnTo>
                          <a:pt x="27510" y="6901"/>
                        </a:lnTo>
                        <a:lnTo>
                          <a:pt x="27538" y="6901"/>
                        </a:lnTo>
                        <a:lnTo>
                          <a:pt x="27538" y="6883"/>
                        </a:lnTo>
                        <a:lnTo>
                          <a:pt x="27575" y="6883"/>
                        </a:lnTo>
                        <a:lnTo>
                          <a:pt x="27575" y="6874"/>
                        </a:lnTo>
                        <a:lnTo>
                          <a:pt x="27602" y="6874"/>
                        </a:lnTo>
                        <a:lnTo>
                          <a:pt x="27602" y="6855"/>
                        </a:lnTo>
                        <a:lnTo>
                          <a:pt x="27630" y="6855"/>
                        </a:lnTo>
                        <a:lnTo>
                          <a:pt x="27630" y="6837"/>
                        </a:lnTo>
                        <a:lnTo>
                          <a:pt x="27667" y="6837"/>
                        </a:lnTo>
                        <a:lnTo>
                          <a:pt x="27667" y="6827"/>
                        </a:lnTo>
                        <a:lnTo>
                          <a:pt x="27714" y="6827"/>
                        </a:lnTo>
                        <a:lnTo>
                          <a:pt x="27714" y="6809"/>
                        </a:lnTo>
                        <a:lnTo>
                          <a:pt x="27760" y="6809"/>
                        </a:lnTo>
                        <a:lnTo>
                          <a:pt x="27760" y="6790"/>
                        </a:lnTo>
                        <a:lnTo>
                          <a:pt x="27788" y="6790"/>
                        </a:lnTo>
                        <a:lnTo>
                          <a:pt x="27788" y="6781"/>
                        </a:lnTo>
                        <a:lnTo>
                          <a:pt x="27834" y="6781"/>
                        </a:lnTo>
                        <a:lnTo>
                          <a:pt x="27834" y="6762"/>
                        </a:lnTo>
                        <a:lnTo>
                          <a:pt x="27880" y="6762"/>
                        </a:lnTo>
                        <a:lnTo>
                          <a:pt x="27880" y="6744"/>
                        </a:lnTo>
                        <a:lnTo>
                          <a:pt x="27945" y="6744"/>
                        </a:lnTo>
                        <a:lnTo>
                          <a:pt x="27945" y="6735"/>
                        </a:lnTo>
                        <a:lnTo>
                          <a:pt x="28001" y="6735"/>
                        </a:lnTo>
                        <a:lnTo>
                          <a:pt x="28001" y="6716"/>
                        </a:lnTo>
                        <a:lnTo>
                          <a:pt x="28047" y="6716"/>
                        </a:lnTo>
                        <a:lnTo>
                          <a:pt x="28047" y="6698"/>
                        </a:lnTo>
                        <a:lnTo>
                          <a:pt x="28140" y="6698"/>
                        </a:lnTo>
                        <a:lnTo>
                          <a:pt x="28140" y="6688"/>
                        </a:lnTo>
                        <a:lnTo>
                          <a:pt x="28269" y="6688"/>
                        </a:lnTo>
                        <a:lnTo>
                          <a:pt x="28269" y="6670"/>
                        </a:lnTo>
                        <a:lnTo>
                          <a:pt x="28640" y="6670"/>
                        </a:lnTo>
                        <a:lnTo>
                          <a:pt x="28640" y="6688"/>
                        </a:lnTo>
                        <a:lnTo>
                          <a:pt x="28807" y="6688"/>
                        </a:lnTo>
                        <a:lnTo>
                          <a:pt x="28807" y="6698"/>
                        </a:lnTo>
                        <a:lnTo>
                          <a:pt x="28918" y="6698"/>
                        </a:lnTo>
                        <a:lnTo>
                          <a:pt x="28918" y="6716"/>
                        </a:lnTo>
                        <a:lnTo>
                          <a:pt x="28964" y="6716"/>
                        </a:lnTo>
                        <a:lnTo>
                          <a:pt x="28964" y="6735"/>
                        </a:lnTo>
                        <a:lnTo>
                          <a:pt x="29020" y="6735"/>
                        </a:lnTo>
                        <a:lnTo>
                          <a:pt x="29020" y="6744"/>
                        </a:lnTo>
                        <a:lnTo>
                          <a:pt x="29084" y="6744"/>
                        </a:lnTo>
                        <a:lnTo>
                          <a:pt x="29084" y="6762"/>
                        </a:lnTo>
                        <a:lnTo>
                          <a:pt x="29149" y="6762"/>
                        </a:lnTo>
                        <a:lnTo>
                          <a:pt x="29149" y="6781"/>
                        </a:lnTo>
                        <a:lnTo>
                          <a:pt x="29196" y="6781"/>
                        </a:lnTo>
                        <a:lnTo>
                          <a:pt x="29196" y="6790"/>
                        </a:lnTo>
                        <a:lnTo>
                          <a:pt x="29242" y="6790"/>
                        </a:lnTo>
                        <a:lnTo>
                          <a:pt x="29242" y="6809"/>
                        </a:lnTo>
                        <a:lnTo>
                          <a:pt x="29288" y="6809"/>
                        </a:lnTo>
                        <a:lnTo>
                          <a:pt x="29288" y="6827"/>
                        </a:lnTo>
                        <a:lnTo>
                          <a:pt x="29316" y="6827"/>
                        </a:lnTo>
                        <a:lnTo>
                          <a:pt x="29316" y="6837"/>
                        </a:lnTo>
                        <a:lnTo>
                          <a:pt x="29344" y="6837"/>
                        </a:lnTo>
                        <a:lnTo>
                          <a:pt x="29344" y="6855"/>
                        </a:lnTo>
                        <a:lnTo>
                          <a:pt x="29390" y="6855"/>
                        </a:lnTo>
                        <a:lnTo>
                          <a:pt x="29390" y="6874"/>
                        </a:lnTo>
                        <a:lnTo>
                          <a:pt x="29427" y="6874"/>
                        </a:lnTo>
                        <a:lnTo>
                          <a:pt x="29427" y="6883"/>
                        </a:lnTo>
                        <a:lnTo>
                          <a:pt x="29455" y="6883"/>
                        </a:lnTo>
                        <a:lnTo>
                          <a:pt x="29455" y="6901"/>
                        </a:lnTo>
                        <a:lnTo>
                          <a:pt x="29483" y="6901"/>
                        </a:lnTo>
                        <a:lnTo>
                          <a:pt x="29483" y="6920"/>
                        </a:lnTo>
                        <a:lnTo>
                          <a:pt x="29520" y="6920"/>
                        </a:lnTo>
                        <a:lnTo>
                          <a:pt x="29520" y="6929"/>
                        </a:lnTo>
                        <a:lnTo>
                          <a:pt x="29548" y="6929"/>
                        </a:lnTo>
                        <a:lnTo>
                          <a:pt x="29548" y="6948"/>
                        </a:lnTo>
                        <a:lnTo>
                          <a:pt x="29566" y="6948"/>
                        </a:lnTo>
                        <a:lnTo>
                          <a:pt x="29566" y="6929"/>
                        </a:lnTo>
                        <a:lnTo>
                          <a:pt x="29575" y="6929"/>
                        </a:lnTo>
                        <a:lnTo>
                          <a:pt x="29575" y="6901"/>
                        </a:lnTo>
                        <a:lnTo>
                          <a:pt x="29594" y="6901"/>
                        </a:lnTo>
                        <a:lnTo>
                          <a:pt x="29594" y="6883"/>
                        </a:lnTo>
                        <a:lnTo>
                          <a:pt x="29612" y="6883"/>
                        </a:lnTo>
                        <a:lnTo>
                          <a:pt x="29612" y="6855"/>
                        </a:lnTo>
                        <a:lnTo>
                          <a:pt x="29622" y="6855"/>
                        </a:lnTo>
                        <a:lnTo>
                          <a:pt x="29622" y="6837"/>
                        </a:lnTo>
                        <a:lnTo>
                          <a:pt x="29640" y="6837"/>
                        </a:lnTo>
                        <a:lnTo>
                          <a:pt x="29640" y="6827"/>
                        </a:lnTo>
                        <a:lnTo>
                          <a:pt x="29659" y="6827"/>
                        </a:lnTo>
                        <a:lnTo>
                          <a:pt x="29659" y="6809"/>
                        </a:lnTo>
                        <a:lnTo>
                          <a:pt x="29668" y="6809"/>
                        </a:lnTo>
                        <a:lnTo>
                          <a:pt x="29668" y="6781"/>
                        </a:lnTo>
                        <a:lnTo>
                          <a:pt x="29687" y="6781"/>
                        </a:lnTo>
                        <a:lnTo>
                          <a:pt x="29687" y="6762"/>
                        </a:lnTo>
                        <a:lnTo>
                          <a:pt x="29705" y="6762"/>
                        </a:lnTo>
                        <a:lnTo>
                          <a:pt x="29705" y="6744"/>
                        </a:lnTo>
                        <a:lnTo>
                          <a:pt x="29714" y="6744"/>
                        </a:lnTo>
                        <a:lnTo>
                          <a:pt x="29714" y="6735"/>
                        </a:lnTo>
                        <a:lnTo>
                          <a:pt x="29733" y="6735"/>
                        </a:lnTo>
                        <a:lnTo>
                          <a:pt x="29733" y="6716"/>
                        </a:lnTo>
                        <a:lnTo>
                          <a:pt x="29751" y="6716"/>
                        </a:lnTo>
                        <a:lnTo>
                          <a:pt x="29751" y="6698"/>
                        </a:lnTo>
                        <a:lnTo>
                          <a:pt x="29761" y="6698"/>
                        </a:lnTo>
                        <a:lnTo>
                          <a:pt x="29761" y="6688"/>
                        </a:lnTo>
                        <a:lnTo>
                          <a:pt x="29779" y="6688"/>
                        </a:lnTo>
                        <a:lnTo>
                          <a:pt x="29779" y="6670"/>
                        </a:lnTo>
                        <a:lnTo>
                          <a:pt x="29798" y="6670"/>
                        </a:lnTo>
                        <a:lnTo>
                          <a:pt x="29798" y="6651"/>
                        </a:lnTo>
                        <a:lnTo>
                          <a:pt x="29825" y="6651"/>
                        </a:lnTo>
                        <a:lnTo>
                          <a:pt x="29825" y="6642"/>
                        </a:lnTo>
                        <a:lnTo>
                          <a:pt x="29844" y="6642"/>
                        </a:lnTo>
                        <a:lnTo>
                          <a:pt x="29844" y="6624"/>
                        </a:lnTo>
                        <a:lnTo>
                          <a:pt x="29853" y="6624"/>
                        </a:lnTo>
                        <a:lnTo>
                          <a:pt x="29853" y="6605"/>
                        </a:lnTo>
                        <a:lnTo>
                          <a:pt x="29890" y="6605"/>
                        </a:lnTo>
                        <a:lnTo>
                          <a:pt x="29890" y="6596"/>
                        </a:lnTo>
                        <a:lnTo>
                          <a:pt x="29900" y="6596"/>
                        </a:lnTo>
                        <a:lnTo>
                          <a:pt x="29900" y="6577"/>
                        </a:lnTo>
                        <a:lnTo>
                          <a:pt x="29918" y="6577"/>
                        </a:lnTo>
                        <a:lnTo>
                          <a:pt x="29918" y="6559"/>
                        </a:lnTo>
                        <a:lnTo>
                          <a:pt x="29946" y="6559"/>
                        </a:lnTo>
                        <a:lnTo>
                          <a:pt x="29946" y="6549"/>
                        </a:lnTo>
                        <a:lnTo>
                          <a:pt x="29964" y="6549"/>
                        </a:lnTo>
                        <a:lnTo>
                          <a:pt x="29964" y="6531"/>
                        </a:lnTo>
                        <a:lnTo>
                          <a:pt x="29992" y="6531"/>
                        </a:lnTo>
                        <a:lnTo>
                          <a:pt x="29992" y="6512"/>
                        </a:lnTo>
                        <a:lnTo>
                          <a:pt x="30029" y="6512"/>
                        </a:lnTo>
                        <a:lnTo>
                          <a:pt x="30029" y="6503"/>
                        </a:lnTo>
                        <a:lnTo>
                          <a:pt x="30057" y="6503"/>
                        </a:lnTo>
                        <a:lnTo>
                          <a:pt x="30057" y="6485"/>
                        </a:lnTo>
                        <a:lnTo>
                          <a:pt x="30085" y="6485"/>
                        </a:lnTo>
                        <a:lnTo>
                          <a:pt x="30085" y="6466"/>
                        </a:lnTo>
                        <a:lnTo>
                          <a:pt x="30122" y="6466"/>
                        </a:lnTo>
                        <a:lnTo>
                          <a:pt x="30122" y="6457"/>
                        </a:lnTo>
                        <a:lnTo>
                          <a:pt x="30150" y="6457"/>
                        </a:lnTo>
                        <a:lnTo>
                          <a:pt x="30150" y="6438"/>
                        </a:lnTo>
                        <a:lnTo>
                          <a:pt x="30196" y="6438"/>
                        </a:lnTo>
                        <a:lnTo>
                          <a:pt x="30196" y="6420"/>
                        </a:lnTo>
                        <a:lnTo>
                          <a:pt x="30242" y="6420"/>
                        </a:lnTo>
                        <a:lnTo>
                          <a:pt x="30242" y="6410"/>
                        </a:lnTo>
                        <a:lnTo>
                          <a:pt x="30289" y="6410"/>
                        </a:lnTo>
                        <a:lnTo>
                          <a:pt x="30289" y="6392"/>
                        </a:lnTo>
                        <a:lnTo>
                          <a:pt x="30353" y="6392"/>
                        </a:lnTo>
                        <a:lnTo>
                          <a:pt x="30353" y="6373"/>
                        </a:lnTo>
                        <a:lnTo>
                          <a:pt x="30428" y="6373"/>
                        </a:lnTo>
                        <a:lnTo>
                          <a:pt x="30428" y="6364"/>
                        </a:lnTo>
                        <a:lnTo>
                          <a:pt x="30585" y="6364"/>
                        </a:lnTo>
                        <a:lnTo>
                          <a:pt x="30585" y="6346"/>
                        </a:lnTo>
                        <a:lnTo>
                          <a:pt x="30752" y="6346"/>
                        </a:lnTo>
                        <a:lnTo>
                          <a:pt x="30752" y="6364"/>
                        </a:lnTo>
                        <a:lnTo>
                          <a:pt x="30891" y="6364"/>
                        </a:lnTo>
                        <a:lnTo>
                          <a:pt x="30891" y="6373"/>
                        </a:lnTo>
                        <a:lnTo>
                          <a:pt x="30955" y="6373"/>
                        </a:lnTo>
                        <a:lnTo>
                          <a:pt x="30955" y="6392"/>
                        </a:lnTo>
                        <a:lnTo>
                          <a:pt x="31011" y="6392"/>
                        </a:lnTo>
                        <a:lnTo>
                          <a:pt x="31011" y="6410"/>
                        </a:lnTo>
                        <a:lnTo>
                          <a:pt x="31057" y="6410"/>
                        </a:lnTo>
                        <a:lnTo>
                          <a:pt x="31057" y="6420"/>
                        </a:lnTo>
                        <a:lnTo>
                          <a:pt x="31104" y="6420"/>
                        </a:lnTo>
                        <a:lnTo>
                          <a:pt x="31104" y="6438"/>
                        </a:lnTo>
                        <a:lnTo>
                          <a:pt x="31141" y="6438"/>
                        </a:lnTo>
                        <a:lnTo>
                          <a:pt x="31141" y="6457"/>
                        </a:lnTo>
                        <a:lnTo>
                          <a:pt x="31187" y="6457"/>
                        </a:lnTo>
                        <a:lnTo>
                          <a:pt x="31187" y="6466"/>
                        </a:lnTo>
                        <a:lnTo>
                          <a:pt x="31215" y="6466"/>
                        </a:lnTo>
                        <a:lnTo>
                          <a:pt x="31215" y="6485"/>
                        </a:lnTo>
                        <a:lnTo>
                          <a:pt x="31243" y="6485"/>
                        </a:lnTo>
                        <a:lnTo>
                          <a:pt x="31243" y="6503"/>
                        </a:lnTo>
                        <a:lnTo>
                          <a:pt x="31280" y="6503"/>
                        </a:lnTo>
                        <a:lnTo>
                          <a:pt x="31280" y="6512"/>
                        </a:lnTo>
                        <a:lnTo>
                          <a:pt x="31307" y="6512"/>
                        </a:lnTo>
                        <a:lnTo>
                          <a:pt x="31307" y="6531"/>
                        </a:lnTo>
                        <a:lnTo>
                          <a:pt x="31335" y="6531"/>
                        </a:lnTo>
                        <a:lnTo>
                          <a:pt x="31335" y="6549"/>
                        </a:lnTo>
                        <a:lnTo>
                          <a:pt x="31354" y="6549"/>
                        </a:lnTo>
                        <a:lnTo>
                          <a:pt x="31354" y="6559"/>
                        </a:lnTo>
                        <a:lnTo>
                          <a:pt x="31372" y="6559"/>
                        </a:lnTo>
                        <a:lnTo>
                          <a:pt x="31372" y="6577"/>
                        </a:lnTo>
                        <a:lnTo>
                          <a:pt x="31400" y="6577"/>
                        </a:lnTo>
                        <a:lnTo>
                          <a:pt x="31400" y="6596"/>
                        </a:lnTo>
                        <a:lnTo>
                          <a:pt x="31419" y="6596"/>
                        </a:lnTo>
                        <a:lnTo>
                          <a:pt x="31419" y="6605"/>
                        </a:lnTo>
                        <a:lnTo>
                          <a:pt x="31446" y="6605"/>
                        </a:lnTo>
                        <a:lnTo>
                          <a:pt x="31446" y="6624"/>
                        </a:lnTo>
                        <a:lnTo>
                          <a:pt x="31465" y="6624"/>
                        </a:lnTo>
                        <a:lnTo>
                          <a:pt x="31465" y="6642"/>
                        </a:lnTo>
                        <a:lnTo>
                          <a:pt x="31474" y="6642"/>
                        </a:lnTo>
                        <a:lnTo>
                          <a:pt x="31474" y="6651"/>
                        </a:lnTo>
                        <a:lnTo>
                          <a:pt x="31493" y="6651"/>
                        </a:lnTo>
                        <a:lnTo>
                          <a:pt x="31493" y="6670"/>
                        </a:lnTo>
                        <a:lnTo>
                          <a:pt x="31511" y="6670"/>
                        </a:lnTo>
                        <a:lnTo>
                          <a:pt x="31511" y="6688"/>
                        </a:lnTo>
                        <a:lnTo>
                          <a:pt x="31520" y="6688"/>
                        </a:lnTo>
                        <a:lnTo>
                          <a:pt x="31520" y="6698"/>
                        </a:lnTo>
                        <a:lnTo>
                          <a:pt x="31558" y="6698"/>
                        </a:lnTo>
                        <a:lnTo>
                          <a:pt x="31558" y="6716"/>
                        </a:lnTo>
                        <a:lnTo>
                          <a:pt x="31567" y="6716"/>
                        </a:lnTo>
                        <a:lnTo>
                          <a:pt x="31567" y="6735"/>
                        </a:lnTo>
                        <a:lnTo>
                          <a:pt x="31585" y="6735"/>
                        </a:lnTo>
                        <a:lnTo>
                          <a:pt x="31585" y="6744"/>
                        </a:lnTo>
                        <a:lnTo>
                          <a:pt x="31604" y="6744"/>
                        </a:lnTo>
                        <a:lnTo>
                          <a:pt x="31604" y="6781"/>
                        </a:lnTo>
                        <a:lnTo>
                          <a:pt x="31613" y="6781"/>
                        </a:lnTo>
                        <a:lnTo>
                          <a:pt x="31613" y="6790"/>
                        </a:lnTo>
                        <a:lnTo>
                          <a:pt x="31632" y="6790"/>
                        </a:lnTo>
                        <a:lnTo>
                          <a:pt x="31632" y="6809"/>
                        </a:lnTo>
                        <a:lnTo>
                          <a:pt x="31650" y="6809"/>
                        </a:lnTo>
                        <a:lnTo>
                          <a:pt x="31650" y="6827"/>
                        </a:lnTo>
                        <a:lnTo>
                          <a:pt x="31659" y="6827"/>
                        </a:lnTo>
                        <a:lnTo>
                          <a:pt x="31659" y="6837"/>
                        </a:lnTo>
                        <a:lnTo>
                          <a:pt x="31678" y="6837"/>
                        </a:lnTo>
                        <a:lnTo>
                          <a:pt x="31678" y="6874"/>
                        </a:lnTo>
                        <a:lnTo>
                          <a:pt x="31696" y="6874"/>
                        </a:lnTo>
                        <a:lnTo>
                          <a:pt x="31696" y="6883"/>
                        </a:lnTo>
                        <a:lnTo>
                          <a:pt x="31706" y="6883"/>
                        </a:lnTo>
                        <a:lnTo>
                          <a:pt x="31706" y="6901"/>
                        </a:lnTo>
                        <a:lnTo>
                          <a:pt x="31724" y="6901"/>
                        </a:lnTo>
                        <a:lnTo>
                          <a:pt x="31724" y="6929"/>
                        </a:lnTo>
                        <a:lnTo>
                          <a:pt x="31743" y="6929"/>
                        </a:lnTo>
                        <a:lnTo>
                          <a:pt x="31743" y="6948"/>
                        </a:lnTo>
                        <a:lnTo>
                          <a:pt x="31752" y="6948"/>
                        </a:lnTo>
                        <a:lnTo>
                          <a:pt x="31752" y="6976"/>
                        </a:lnTo>
                        <a:lnTo>
                          <a:pt x="31771" y="6976"/>
                        </a:lnTo>
                        <a:lnTo>
                          <a:pt x="31771" y="7013"/>
                        </a:lnTo>
                        <a:lnTo>
                          <a:pt x="31789" y="7013"/>
                        </a:lnTo>
                        <a:lnTo>
                          <a:pt x="31789" y="7040"/>
                        </a:lnTo>
                        <a:lnTo>
                          <a:pt x="31798" y="7040"/>
                        </a:lnTo>
                        <a:lnTo>
                          <a:pt x="31798" y="7068"/>
                        </a:lnTo>
                        <a:lnTo>
                          <a:pt x="31817" y="7068"/>
                        </a:lnTo>
                        <a:lnTo>
                          <a:pt x="31817" y="7105"/>
                        </a:lnTo>
                        <a:lnTo>
                          <a:pt x="31835" y="7105"/>
                        </a:lnTo>
                        <a:lnTo>
                          <a:pt x="31835" y="7133"/>
                        </a:lnTo>
                        <a:lnTo>
                          <a:pt x="31845" y="7133"/>
                        </a:lnTo>
                        <a:lnTo>
                          <a:pt x="31845" y="7179"/>
                        </a:lnTo>
                        <a:lnTo>
                          <a:pt x="31863" y="7179"/>
                        </a:lnTo>
                        <a:lnTo>
                          <a:pt x="31863" y="7244"/>
                        </a:lnTo>
                        <a:lnTo>
                          <a:pt x="31882" y="7244"/>
                        </a:lnTo>
                        <a:lnTo>
                          <a:pt x="31882" y="7290"/>
                        </a:lnTo>
                        <a:lnTo>
                          <a:pt x="31891" y="7290"/>
                        </a:lnTo>
                        <a:lnTo>
                          <a:pt x="31891" y="7337"/>
                        </a:lnTo>
                        <a:lnTo>
                          <a:pt x="31910" y="7337"/>
                        </a:lnTo>
                        <a:lnTo>
                          <a:pt x="31910" y="7392"/>
                        </a:lnTo>
                        <a:lnTo>
                          <a:pt x="31928" y="7392"/>
                        </a:lnTo>
                        <a:lnTo>
                          <a:pt x="31928" y="7383"/>
                        </a:lnTo>
                        <a:lnTo>
                          <a:pt x="31956" y="7383"/>
                        </a:lnTo>
                        <a:lnTo>
                          <a:pt x="31956" y="7365"/>
                        </a:lnTo>
                        <a:lnTo>
                          <a:pt x="31984" y="7365"/>
                        </a:lnTo>
                        <a:lnTo>
                          <a:pt x="31984" y="7346"/>
                        </a:lnTo>
                        <a:lnTo>
                          <a:pt x="32021" y="7346"/>
                        </a:lnTo>
                        <a:lnTo>
                          <a:pt x="32021" y="7337"/>
                        </a:lnTo>
                        <a:lnTo>
                          <a:pt x="32048" y="7337"/>
                        </a:lnTo>
                        <a:lnTo>
                          <a:pt x="32048" y="7318"/>
                        </a:lnTo>
                        <a:lnTo>
                          <a:pt x="32095" y="7318"/>
                        </a:lnTo>
                        <a:lnTo>
                          <a:pt x="32095" y="7300"/>
                        </a:lnTo>
                        <a:lnTo>
                          <a:pt x="32123" y="7300"/>
                        </a:lnTo>
                        <a:lnTo>
                          <a:pt x="32123" y="7290"/>
                        </a:lnTo>
                        <a:lnTo>
                          <a:pt x="32160" y="7290"/>
                        </a:lnTo>
                        <a:lnTo>
                          <a:pt x="32160" y="7272"/>
                        </a:lnTo>
                        <a:lnTo>
                          <a:pt x="32206" y="7272"/>
                        </a:lnTo>
                        <a:lnTo>
                          <a:pt x="32206" y="7253"/>
                        </a:lnTo>
                        <a:lnTo>
                          <a:pt x="32234" y="7253"/>
                        </a:lnTo>
                        <a:lnTo>
                          <a:pt x="32234" y="7244"/>
                        </a:lnTo>
                        <a:lnTo>
                          <a:pt x="32280" y="7244"/>
                        </a:lnTo>
                        <a:lnTo>
                          <a:pt x="32280" y="7226"/>
                        </a:lnTo>
                        <a:lnTo>
                          <a:pt x="32326" y="7226"/>
                        </a:lnTo>
                        <a:lnTo>
                          <a:pt x="32326" y="7207"/>
                        </a:lnTo>
                        <a:lnTo>
                          <a:pt x="32373" y="7207"/>
                        </a:lnTo>
                        <a:lnTo>
                          <a:pt x="32373" y="7198"/>
                        </a:lnTo>
                        <a:lnTo>
                          <a:pt x="32400" y="7198"/>
                        </a:lnTo>
                        <a:lnTo>
                          <a:pt x="32400" y="7179"/>
                        </a:lnTo>
                        <a:lnTo>
                          <a:pt x="32447" y="7179"/>
                        </a:lnTo>
                        <a:lnTo>
                          <a:pt x="32447" y="7161"/>
                        </a:lnTo>
                        <a:lnTo>
                          <a:pt x="32493" y="7161"/>
                        </a:lnTo>
                        <a:lnTo>
                          <a:pt x="32493" y="7151"/>
                        </a:lnTo>
                        <a:lnTo>
                          <a:pt x="32539" y="7151"/>
                        </a:lnTo>
                        <a:lnTo>
                          <a:pt x="32539" y="7133"/>
                        </a:lnTo>
                        <a:lnTo>
                          <a:pt x="32604" y="7133"/>
                        </a:lnTo>
                        <a:lnTo>
                          <a:pt x="32604" y="7114"/>
                        </a:lnTo>
                        <a:lnTo>
                          <a:pt x="32651" y="7114"/>
                        </a:lnTo>
                        <a:lnTo>
                          <a:pt x="32651" y="7105"/>
                        </a:lnTo>
                        <a:lnTo>
                          <a:pt x="32715" y="7105"/>
                        </a:lnTo>
                        <a:lnTo>
                          <a:pt x="32715" y="7087"/>
                        </a:lnTo>
                        <a:lnTo>
                          <a:pt x="32762" y="7087"/>
                        </a:lnTo>
                        <a:lnTo>
                          <a:pt x="32762" y="7068"/>
                        </a:lnTo>
                        <a:lnTo>
                          <a:pt x="32817" y="7068"/>
                        </a:lnTo>
                        <a:lnTo>
                          <a:pt x="32817" y="7059"/>
                        </a:lnTo>
                        <a:lnTo>
                          <a:pt x="32882" y="7059"/>
                        </a:lnTo>
                        <a:lnTo>
                          <a:pt x="32882" y="7040"/>
                        </a:lnTo>
                        <a:lnTo>
                          <a:pt x="32956" y="7040"/>
                        </a:lnTo>
                        <a:lnTo>
                          <a:pt x="32956" y="7022"/>
                        </a:lnTo>
                        <a:lnTo>
                          <a:pt x="33021" y="7022"/>
                        </a:lnTo>
                        <a:lnTo>
                          <a:pt x="33021" y="7013"/>
                        </a:lnTo>
                        <a:lnTo>
                          <a:pt x="33095" y="7013"/>
                        </a:lnTo>
                        <a:lnTo>
                          <a:pt x="33095" y="6994"/>
                        </a:lnTo>
                        <a:lnTo>
                          <a:pt x="33206" y="6994"/>
                        </a:lnTo>
                        <a:lnTo>
                          <a:pt x="33206" y="6976"/>
                        </a:lnTo>
                        <a:lnTo>
                          <a:pt x="33299" y="6976"/>
                        </a:lnTo>
                        <a:lnTo>
                          <a:pt x="33299" y="6966"/>
                        </a:lnTo>
                        <a:lnTo>
                          <a:pt x="33410" y="6966"/>
                        </a:lnTo>
                        <a:lnTo>
                          <a:pt x="33410" y="6948"/>
                        </a:lnTo>
                        <a:lnTo>
                          <a:pt x="33595" y="6948"/>
                        </a:lnTo>
                        <a:lnTo>
                          <a:pt x="33595" y="6929"/>
                        </a:lnTo>
                        <a:lnTo>
                          <a:pt x="33994" y="6929"/>
                        </a:lnTo>
                        <a:lnTo>
                          <a:pt x="33994" y="6920"/>
                        </a:lnTo>
                        <a:lnTo>
                          <a:pt x="34058" y="6920"/>
                        </a:lnTo>
                        <a:lnTo>
                          <a:pt x="34058" y="6929"/>
                        </a:lnTo>
                        <a:lnTo>
                          <a:pt x="34364" y="6929"/>
                        </a:lnTo>
                        <a:lnTo>
                          <a:pt x="34364" y="6948"/>
                        </a:lnTo>
                        <a:lnTo>
                          <a:pt x="34503" y="6948"/>
                        </a:lnTo>
                        <a:lnTo>
                          <a:pt x="34503" y="6966"/>
                        </a:lnTo>
                        <a:lnTo>
                          <a:pt x="34623" y="6966"/>
                        </a:lnTo>
                        <a:lnTo>
                          <a:pt x="34623" y="6976"/>
                        </a:lnTo>
                        <a:lnTo>
                          <a:pt x="34716" y="6976"/>
                        </a:lnTo>
                        <a:lnTo>
                          <a:pt x="34716" y="6994"/>
                        </a:lnTo>
                        <a:lnTo>
                          <a:pt x="34809" y="6994"/>
                        </a:lnTo>
                        <a:lnTo>
                          <a:pt x="34809" y="7013"/>
                        </a:lnTo>
                        <a:lnTo>
                          <a:pt x="34892" y="7013"/>
                        </a:lnTo>
                        <a:lnTo>
                          <a:pt x="34892" y="7022"/>
                        </a:lnTo>
                        <a:lnTo>
                          <a:pt x="34985" y="7022"/>
                        </a:lnTo>
                        <a:lnTo>
                          <a:pt x="34985" y="7040"/>
                        </a:lnTo>
                        <a:lnTo>
                          <a:pt x="35040" y="7040"/>
                        </a:lnTo>
                        <a:lnTo>
                          <a:pt x="35040" y="7059"/>
                        </a:lnTo>
                        <a:lnTo>
                          <a:pt x="35105" y="7059"/>
                        </a:lnTo>
                        <a:lnTo>
                          <a:pt x="35105" y="7068"/>
                        </a:lnTo>
                        <a:lnTo>
                          <a:pt x="35151" y="7068"/>
                        </a:lnTo>
                        <a:lnTo>
                          <a:pt x="35151" y="7087"/>
                        </a:lnTo>
                        <a:lnTo>
                          <a:pt x="35216" y="7087"/>
                        </a:lnTo>
                        <a:lnTo>
                          <a:pt x="35216" y="7105"/>
                        </a:lnTo>
                        <a:lnTo>
                          <a:pt x="35272" y="7105"/>
                        </a:lnTo>
                        <a:lnTo>
                          <a:pt x="35272" y="7114"/>
                        </a:lnTo>
                        <a:lnTo>
                          <a:pt x="35318" y="7114"/>
                        </a:lnTo>
                        <a:lnTo>
                          <a:pt x="35318" y="7133"/>
                        </a:lnTo>
                        <a:lnTo>
                          <a:pt x="35364" y="7133"/>
                        </a:lnTo>
                        <a:lnTo>
                          <a:pt x="35364" y="7151"/>
                        </a:lnTo>
                        <a:lnTo>
                          <a:pt x="35411" y="7151"/>
                        </a:lnTo>
                        <a:lnTo>
                          <a:pt x="35411" y="7161"/>
                        </a:lnTo>
                        <a:lnTo>
                          <a:pt x="35476" y="7161"/>
                        </a:lnTo>
                        <a:lnTo>
                          <a:pt x="35476" y="7179"/>
                        </a:lnTo>
                        <a:lnTo>
                          <a:pt x="35522" y="7179"/>
                        </a:lnTo>
                        <a:lnTo>
                          <a:pt x="35522" y="7198"/>
                        </a:lnTo>
                        <a:lnTo>
                          <a:pt x="35568" y="7198"/>
                        </a:lnTo>
                        <a:lnTo>
                          <a:pt x="35568" y="7207"/>
                        </a:lnTo>
                        <a:lnTo>
                          <a:pt x="35596" y="7207"/>
                        </a:lnTo>
                        <a:lnTo>
                          <a:pt x="35596" y="7226"/>
                        </a:lnTo>
                        <a:lnTo>
                          <a:pt x="35642" y="7226"/>
                        </a:lnTo>
                        <a:lnTo>
                          <a:pt x="35642" y="7244"/>
                        </a:lnTo>
                        <a:lnTo>
                          <a:pt x="35679" y="7244"/>
                        </a:lnTo>
                        <a:lnTo>
                          <a:pt x="35679" y="7253"/>
                        </a:lnTo>
                        <a:lnTo>
                          <a:pt x="35726" y="7253"/>
                        </a:lnTo>
                        <a:lnTo>
                          <a:pt x="35726" y="7272"/>
                        </a:lnTo>
                        <a:lnTo>
                          <a:pt x="35753" y="7272"/>
                        </a:lnTo>
                        <a:lnTo>
                          <a:pt x="35753" y="7290"/>
                        </a:lnTo>
                        <a:lnTo>
                          <a:pt x="35800" y="7290"/>
                        </a:lnTo>
                        <a:lnTo>
                          <a:pt x="35800" y="7300"/>
                        </a:lnTo>
                        <a:lnTo>
                          <a:pt x="35828" y="7300"/>
                        </a:lnTo>
                        <a:lnTo>
                          <a:pt x="35828" y="7318"/>
                        </a:lnTo>
                        <a:lnTo>
                          <a:pt x="35874" y="7318"/>
                        </a:lnTo>
                        <a:lnTo>
                          <a:pt x="35874" y="7337"/>
                        </a:lnTo>
                        <a:lnTo>
                          <a:pt x="35911" y="7337"/>
                        </a:lnTo>
                        <a:lnTo>
                          <a:pt x="35911" y="7346"/>
                        </a:lnTo>
                        <a:lnTo>
                          <a:pt x="35939" y="7346"/>
                        </a:lnTo>
                        <a:lnTo>
                          <a:pt x="35939" y="7365"/>
                        </a:lnTo>
                        <a:lnTo>
                          <a:pt x="35967" y="7365"/>
                        </a:lnTo>
                        <a:lnTo>
                          <a:pt x="35967" y="7383"/>
                        </a:lnTo>
                        <a:lnTo>
                          <a:pt x="36004" y="7383"/>
                        </a:lnTo>
                        <a:lnTo>
                          <a:pt x="36004" y="7392"/>
                        </a:lnTo>
                        <a:lnTo>
                          <a:pt x="36031" y="7392"/>
                        </a:lnTo>
                        <a:lnTo>
                          <a:pt x="36031" y="7411"/>
                        </a:lnTo>
                        <a:lnTo>
                          <a:pt x="36059" y="7411"/>
                        </a:lnTo>
                        <a:lnTo>
                          <a:pt x="36059" y="7429"/>
                        </a:lnTo>
                        <a:lnTo>
                          <a:pt x="36096" y="7429"/>
                        </a:lnTo>
                        <a:lnTo>
                          <a:pt x="36096" y="7439"/>
                        </a:lnTo>
                        <a:lnTo>
                          <a:pt x="36124" y="7439"/>
                        </a:lnTo>
                        <a:lnTo>
                          <a:pt x="36124" y="7457"/>
                        </a:lnTo>
                        <a:lnTo>
                          <a:pt x="36152" y="7457"/>
                        </a:lnTo>
                        <a:lnTo>
                          <a:pt x="36152" y="7476"/>
                        </a:lnTo>
                        <a:lnTo>
                          <a:pt x="36189" y="7476"/>
                        </a:lnTo>
                        <a:lnTo>
                          <a:pt x="36189" y="7485"/>
                        </a:lnTo>
                        <a:lnTo>
                          <a:pt x="36217" y="7485"/>
                        </a:lnTo>
                        <a:lnTo>
                          <a:pt x="36217" y="7503"/>
                        </a:lnTo>
                        <a:lnTo>
                          <a:pt x="36235" y="7503"/>
                        </a:lnTo>
                        <a:lnTo>
                          <a:pt x="36235" y="7522"/>
                        </a:lnTo>
                        <a:lnTo>
                          <a:pt x="36263" y="7522"/>
                        </a:lnTo>
                        <a:lnTo>
                          <a:pt x="36263" y="7531"/>
                        </a:lnTo>
                        <a:lnTo>
                          <a:pt x="36291" y="7531"/>
                        </a:lnTo>
                        <a:lnTo>
                          <a:pt x="36291" y="7550"/>
                        </a:lnTo>
                        <a:lnTo>
                          <a:pt x="36328" y="7550"/>
                        </a:lnTo>
                        <a:lnTo>
                          <a:pt x="36328" y="7568"/>
                        </a:lnTo>
                        <a:lnTo>
                          <a:pt x="36337" y="7568"/>
                        </a:lnTo>
                        <a:lnTo>
                          <a:pt x="36337" y="7578"/>
                        </a:lnTo>
                        <a:lnTo>
                          <a:pt x="36374" y="7578"/>
                        </a:lnTo>
                        <a:lnTo>
                          <a:pt x="36374" y="7596"/>
                        </a:lnTo>
                        <a:lnTo>
                          <a:pt x="36402" y="7596"/>
                        </a:lnTo>
                        <a:lnTo>
                          <a:pt x="36402" y="7615"/>
                        </a:lnTo>
                        <a:lnTo>
                          <a:pt x="36430" y="7615"/>
                        </a:lnTo>
                        <a:lnTo>
                          <a:pt x="36430" y="7624"/>
                        </a:lnTo>
                        <a:lnTo>
                          <a:pt x="36448" y="7624"/>
                        </a:lnTo>
                        <a:lnTo>
                          <a:pt x="36448" y="7642"/>
                        </a:lnTo>
                        <a:lnTo>
                          <a:pt x="36476" y="7642"/>
                        </a:lnTo>
                        <a:lnTo>
                          <a:pt x="36476" y="7661"/>
                        </a:lnTo>
                        <a:lnTo>
                          <a:pt x="36494" y="7661"/>
                        </a:lnTo>
                        <a:lnTo>
                          <a:pt x="36494" y="7670"/>
                        </a:lnTo>
                        <a:lnTo>
                          <a:pt x="36522" y="7670"/>
                        </a:lnTo>
                        <a:lnTo>
                          <a:pt x="36522" y="7689"/>
                        </a:lnTo>
                        <a:lnTo>
                          <a:pt x="36541" y="7689"/>
                        </a:lnTo>
                        <a:lnTo>
                          <a:pt x="36541" y="7707"/>
                        </a:lnTo>
                        <a:lnTo>
                          <a:pt x="36569" y="7707"/>
                        </a:lnTo>
                        <a:lnTo>
                          <a:pt x="36569" y="7717"/>
                        </a:lnTo>
                        <a:lnTo>
                          <a:pt x="36606" y="7717"/>
                        </a:lnTo>
                        <a:lnTo>
                          <a:pt x="36606" y="7735"/>
                        </a:lnTo>
                        <a:lnTo>
                          <a:pt x="36615" y="7735"/>
                        </a:lnTo>
                        <a:lnTo>
                          <a:pt x="36615" y="7754"/>
                        </a:lnTo>
                        <a:lnTo>
                          <a:pt x="36652" y="7754"/>
                        </a:lnTo>
                        <a:lnTo>
                          <a:pt x="36652" y="7763"/>
                        </a:lnTo>
                        <a:lnTo>
                          <a:pt x="36661" y="7763"/>
                        </a:lnTo>
                        <a:lnTo>
                          <a:pt x="36661" y="7781"/>
                        </a:lnTo>
                        <a:lnTo>
                          <a:pt x="36680" y="7781"/>
                        </a:lnTo>
                        <a:lnTo>
                          <a:pt x="36680" y="7800"/>
                        </a:lnTo>
                        <a:lnTo>
                          <a:pt x="36708" y="7800"/>
                        </a:lnTo>
                        <a:lnTo>
                          <a:pt x="36708" y="7809"/>
                        </a:lnTo>
                        <a:lnTo>
                          <a:pt x="36726" y="7809"/>
                        </a:lnTo>
                        <a:lnTo>
                          <a:pt x="36726" y="7828"/>
                        </a:lnTo>
                        <a:lnTo>
                          <a:pt x="36754" y="7828"/>
                        </a:lnTo>
                        <a:lnTo>
                          <a:pt x="36754" y="7846"/>
                        </a:lnTo>
                        <a:lnTo>
                          <a:pt x="36772" y="7846"/>
                        </a:lnTo>
                        <a:lnTo>
                          <a:pt x="36772" y="7855"/>
                        </a:lnTo>
                        <a:lnTo>
                          <a:pt x="36791" y="7855"/>
                        </a:lnTo>
                        <a:lnTo>
                          <a:pt x="36791" y="7874"/>
                        </a:lnTo>
                        <a:lnTo>
                          <a:pt x="36800" y="7874"/>
                        </a:lnTo>
                        <a:lnTo>
                          <a:pt x="36800" y="7892"/>
                        </a:lnTo>
                        <a:lnTo>
                          <a:pt x="36837" y="7892"/>
                        </a:lnTo>
                        <a:lnTo>
                          <a:pt x="36837" y="7902"/>
                        </a:lnTo>
                        <a:lnTo>
                          <a:pt x="36846" y="7902"/>
                        </a:lnTo>
                        <a:lnTo>
                          <a:pt x="36846" y="7920"/>
                        </a:lnTo>
                        <a:lnTo>
                          <a:pt x="36865" y="7920"/>
                        </a:lnTo>
                        <a:lnTo>
                          <a:pt x="36865" y="7939"/>
                        </a:lnTo>
                        <a:lnTo>
                          <a:pt x="36884" y="7939"/>
                        </a:lnTo>
                        <a:lnTo>
                          <a:pt x="36884" y="7948"/>
                        </a:lnTo>
                        <a:lnTo>
                          <a:pt x="36911" y="7948"/>
                        </a:lnTo>
                        <a:lnTo>
                          <a:pt x="36911" y="7967"/>
                        </a:lnTo>
                        <a:lnTo>
                          <a:pt x="36930" y="7967"/>
                        </a:lnTo>
                        <a:lnTo>
                          <a:pt x="36930" y="7985"/>
                        </a:lnTo>
                        <a:lnTo>
                          <a:pt x="36939" y="7985"/>
                        </a:lnTo>
                        <a:lnTo>
                          <a:pt x="36939" y="7994"/>
                        </a:lnTo>
                        <a:lnTo>
                          <a:pt x="36958" y="7994"/>
                        </a:lnTo>
                        <a:lnTo>
                          <a:pt x="36958" y="8013"/>
                        </a:lnTo>
                        <a:lnTo>
                          <a:pt x="36985" y="8013"/>
                        </a:lnTo>
                        <a:lnTo>
                          <a:pt x="36985" y="8031"/>
                        </a:lnTo>
                        <a:lnTo>
                          <a:pt x="37004" y="8031"/>
                        </a:lnTo>
                        <a:lnTo>
                          <a:pt x="37004" y="8041"/>
                        </a:lnTo>
                        <a:lnTo>
                          <a:pt x="37022" y="8041"/>
                        </a:lnTo>
                        <a:lnTo>
                          <a:pt x="37022" y="8059"/>
                        </a:lnTo>
                        <a:lnTo>
                          <a:pt x="37032" y="8059"/>
                        </a:lnTo>
                        <a:lnTo>
                          <a:pt x="37032" y="8078"/>
                        </a:lnTo>
                        <a:lnTo>
                          <a:pt x="37050" y="8078"/>
                        </a:lnTo>
                        <a:lnTo>
                          <a:pt x="37050" y="8087"/>
                        </a:lnTo>
                        <a:lnTo>
                          <a:pt x="37069" y="8087"/>
                        </a:lnTo>
                        <a:lnTo>
                          <a:pt x="37069" y="8106"/>
                        </a:lnTo>
                        <a:lnTo>
                          <a:pt x="37078" y="8106"/>
                        </a:lnTo>
                        <a:lnTo>
                          <a:pt x="37078" y="8124"/>
                        </a:lnTo>
                        <a:lnTo>
                          <a:pt x="37115" y="8124"/>
                        </a:lnTo>
                        <a:lnTo>
                          <a:pt x="37115" y="8133"/>
                        </a:lnTo>
                        <a:lnTo>
                          <a:pt x="37124" y="8133"/>
                        </a:lnTo>
                        <a:lnTo>
                          <a:pt x="37124" y="8152"/>
                        </a:lnTo>
                        <a:lnTo>
                          <a:pt x="37143" y="8152"/>
                        </a:lnTo>
                        <a:lnTo>
                          <a:pt x="37143" y="8170"/>
                        </a:lnTo>
                        <a:lnTo>
                          <a:pt x="37161" y="8170"/>
                        </a:lnTo>
                        <a:lnTo>
                          <a:pt x="37161" y="8180"/>
                        </a:lnTo>
                        <a:lnTo>
                          <a:pt x="37171" y="8180"/>
                        </a:lnTo>
                        <a:lnTo>
                          <a:pt x="37171" y="8198"/>
                        </a:lnTo>
                        <a:lnTo>
                          <a:pt x="37189" y="8198"/>
                        </a:lnTo>
                        <a:lnTo>
                          <a:pt x="37189" y="8217"/>
                        </a:lnTo>
                        <a:lnTo>
                          <a:pt x="37208" y="8217"/>
                        </a:lnTo>
                        <a:lnTo>
                          <a:pt x="37208" y="8226"/>
                        </a:lnTo>
                        <a:lnTo>
                          <a:pt x="37217" y="8226"/>
                        </a:lnTo>
                        <a:lnTo>
                          <a:pt x="37217" y="8244"/>
                        </a:lnTo>
                        <a:lnTo>
                          <a:pt x="37235" y="8244"/>
                        </a:lnTo>
                        <a:lnTo>
                          <a:pt x="37235" y="8263"/>
                        </a:lnTo>
                        <a:lnTo>
                          <a:pt x="37254" y="8263"/>
                        </a:lnTo>
                        <a:lnTo>
                          <a:pt x="37254" y="8272"/>
                        </a:lnTo>
                        <a:lnTo>
                          <a:pt x="37263" y="8272"/>
                        </a:lnTo>
                        <a:lnTo>
                          <a:pt x="37263" y="8291"/>
                        </a:lnTo>
                        <a:lnTo>
                          <a:pt x="37282" y="8291"/>
                        </a:lnTo>
                        <a:lnTo>
                          <a:pt x="37282" y="8309"/>
                        </a:lnTo>
                        <a:lnTo>
                          <a:pt x="37300" y="8309"/>
                        </a:lnTo>
                        <a:lnTo>
                          <a:pt x="37300" y="8319"/>
                        </a:lnTo>
                        <a:lnTo>
                          <a:pt x="37310" y="8319"/>
                        </a:lnTo>
                        <a:lnTo>
                          <a:pt x="37310" y="8337"/>
                        </a:lnTo>
                        <a:lnTo>
                          <a:pt x="37328" y="8337"/>
                        </a:lnTo>
                        <a:lnTo>
                          <a:pt x="37328" y="8356"/>
                        </a:lnTo>
                        <a:lnTo>
                          <a:pt x="37347" y="8356"/>
                        </a:lnTo>
                        <a:lnTo>
                          <a:pt x="37347" y="8365"/>
                        </a:lnTo>
                        <a:lnTo>
                          <a:pt x="37356" y="8365"/>
                        </a:lnTo>
                        <a:lnTo>
                          <a:pt x="37356" y="8383"/>
                        </a:lnTo>
                        <a:lnTo>
                          <a:pt x="37374" y="8383"/>
                        </a:lnTo>
                        <a:lnTo>
                          <a:pt x="37374" y="8402"/>
                        </a:lnTo>
                        <a:lnTo>
                          <a:pt x="37393" y="8402"/>
                        </a:lnTo>
                        <a:lnTo>
                          <a:pt x="37393" y="8411"/>
                        </a:lnTo>
                        <a:lnTo>
                          <a:pt x="37402" y="8411"/>
                        </a:lnTo>
                        <a:lnTo>
                          <a:pt x="37402" y="8430"/>
                        </a:lnTo>
                        <a:lnTo>
                          <a:pt x="37421" y="8430"/>
                        </a:lnTo>
                        <a:lnTo>
                          <a:pt x="37421" y="8448"/>
                        </a:lnTo>
                        <a:lnTo>
                          <a:pt x="37439" y="8448"/>
                        </a:lnTo>
                        <a:lnTo>
                          <a:pt x="37439" y="8457"/>
                        </a:lnTo>
                        <a:lnTo>
                          <a:pt x="37449" y="8457"/>
                        </a:lnTo>
                        <a:lnTo>
                          <a:pt x="37449" y="8495"/>
                        </a:lnTo>
                        <a:lnTo>
                          <a:pt x="37467" y="8495"/>
                        </a:lnTo>
                        <a:lnTo>
                          <a:pt x="37467" y="8504"/>
                        </a:lnTo>
                        <a:lnTo>
                          <a:pt x="37486" y="8504"/>
                        </a:lnTo>
                        <a:lnTo>
                          <a:pt x="37486" y="8522"/>
                        </a:lnTo>
                        <a:lnTo>
                          <a:pt x="37495" y="8522"/>
                        </a:lnTo>
                        <a:lnTo>
                          <a:pt x="37495" y="8541"/>
                        </a:lnTo>
                        <a:lnTo>
                          <a:pt x="37513" y="8541"/>
                        </a:lnTo>
                        <a:lnTo>
                          <a:pt x="37513" y="8550"/>
                        </a:lnTo>
                        <a:lnTo>
                          <a:pt x="37532" y="8550"/>
                        </a:lnTo>
                        <a:lnTo>
                          <a:pt x="37532" y="8569"/>
                        </a:lnTo>
                        <a:lnTo>
                          <a:pt x="37541" y="8569"/>
                        </a:lnTo>
                        <a:lnTo>
                          <a:pt x="37541" y="8596"/>
                        </a:lnTo>
                        <a:lnTo>
                          <a:pt x="37560" y="8596"/>
                        </a:lnTo>
                        <a:lnTo>
                          <a:pt x="37560" y="8615"/>
                        </a:lnTo>
                        <a:lnTo>
                          <a:pt x="37578" y="8615"/>
                        </a:lnTo>
                        <a:lnTo>
                          <a:pt x="37578" y="8633"/>
                        </a:lnTo>
                        <a:lnTo>
                          <a:pt x="37587" y="8633"/>
                        </a:lnTo>
                        <a:lnTo>
                          <a:pt x="37587" y="8643"/>
                        </a:lnTo>
                        <a:lnTo>
                          <a:pt x="37606" y="8643"/>
                        </a:lnTo>
                        <a:lnTo>
                          <a:pt x="37606" y="8661"/>
                        </a:lnTo>
                        <a:lnTo>
                          <a:pt x="37625" y="8661"/>
                        </a:lnTo>
                        <a:lnTo>
                          <a:pt x="37625" y="8689"/>
                        </a:lnTo>
                        <a:lnTo>
                          <a:pt x="37634" y="8689"/>
                        </a:lnTo>
                        <a:lnTo>
                          <a:pt x="37634" y="8708"/>
                        </a:lnTo>
                        <a:lnTo>
                          <a:pt x="37652" y="8708"/>
                        </a:lnTo>
                        <a:lnTo>
                          <a:pt x="37652" y="8726"/>
                        </a:lnTo>
                        <a:lnTo>
                          <a:pt x="37671" y="8726"/>
                        </a:lnTo>
                        <a:lnTo>
                          <a:pt x="37671" y="8754"/>
                        </a:lnTo>
                        <a:lnTo>
                          <a:pt x="37680" y="8754"/>
                        </a:lnTo>
                        <a:lnTo>
                          <a:pt x="37680" y="8772"/>
                        </a:lnTo>
                        <a:lnTo>
                          <a:pt x="37699" y="8772"/>
                        </a:lnTo>
                        <a:lnTo>
                          <a:pt x="37699" y="8782"/>
                        </a:lnTo>
                        <a:lnTo>
                          <a:pt x="37717" y="8782"/>
                        </a:lnTo>
                        <a:lnTo>
                          <a:pt x="37717" y="8819"/>
                        </a:lnTo>
                        <a:lnTo>
                          <a:pt x="37726" y="8819"/>
                        </a:lnTo>
                        <a:lnTo>
                          <a:pt x="37726" y="8828"/>
                        </a:lnTo>
                        <a:lnTo>
                          <a:pt x="37745" y="8828"/>
                        </a:lnTo>
                        <a:lnTo>
                          <a:pt x="37745" y="8847"/>
                        </a:lnTo>
                        <a:lnTo>
                          <a:pt x="37763" y="8847"/>
                        </a:lnTo>
                        <a:lnTo>
                          <a:pt x="37763" y="8874"/>
                        </a:lnTo>
                        <a:lnTo>
                          <a:pt x="37773" y="8874"/>
                        </a:lnTo>
                        <a:lnTo>
                          <a:pt x="37773" y="8893"/>
                        </a:lnTo>
                        <a:lnTo>
                          <a:pt x="37791" y="8893"/>
                        </a:lnTo>
                        <a:lnTo>
                          <a:pt x="37791" y="8911"/>
                        </a:lnTo>
                        <a:lnTo>
                          <a:pt x="37810" y="8911"/>
                        </a:lnTo>
                        <a:lnTo>
                          <a:pt x="37810" y="8939"/>
                        </a:lnTo>
                        <a:lnTo>
                          <a:pt x="37819" y="8939"/>
                        </a:lnTo>
                        <a:lnTo>
                          <a:pt x="37819" y="8958"/>
                        </a:lnTo>
                        <a:lnTo>
                          <a:pt x="37838" y="8958"/>
                        </a:lnTo>
                        <a:lnTo>
                          <a:pt x="37838" y="8985"/>
                        </a:lnTo>
                        <a:lnTo>
                          <a:pt x="37856" y="8985"/>
                        </a:lnTo>
                        <a:lnTo>
                          <a:pt x="37856" y="9004"/>
                        </a:lnTo>
                        <a:lnTo>
                          <a:pt x="37865" y="9004"/>
                        </a:lnTo>
                        <a:lnTo>
                          <a:pt x="37865" y="9032"/>
                        </a:lnTo>
                        <a:lnTo>
                          <a:pt x="37884" y="9032"/>
                        </a:lnTo>
                        <a:lnTo>
                          <a:pt x="37884" y="9060"/>
                        </a:lnTo>
                        <a:lnTo>
                          <a:pt x="37902" y="9060"/>
                        </a:lnTo>
                        <a:lnTo>
                          <a:pt x="37902" y="9078"/>
                        </a:lnTo>
                        <a:lnTo>
                          <a:pt x="37912" y="9078"/>
                        </a:lnTo>
                        <a:lnTo>
                          <a:pt x="37912" y="9106"/>
                        </a:lnTo>
                        <a:lnTo>
                          <a:pt x="37930" y="9106"/>
                        </a:lnTo>
                        <a:lnTo>
                          <a:pt x="37930" y="9124"/>
                        </a:lnTo>
                        <a:lnTo>
                          <a:pt x="37949" y="9124"/>
                        </a:lnTo>
                        <a:lnTo>
                          <a:pt x="37949" y="9152"/>
                        </a:lnTo>
                        <a:lnTo>
                          <a:pt x="37958" y="9152"/>
                        </a:lnTo>
                        <a:lnTo>
                          <a:pt x="37958" y="9171"/>
                        </a:lnTo>
                        <a:lnTo>
                          <a:pt x="37977" y="9171"/>
                        </a:lnTo>
                        <a:lnTo>
                          <a:pt x="37977" y="9198"/>
                        </a:lnTo>
                        <a:lnTo>
                          <a:pt x="37995" y="9198"/>
                        </a:lnTo>
                        <a:lnTo>
                          <a:pt x="37995" y="9236"/>
                        </a:lnTo>
                        <a:lnTo>
                          <a:pt x="38004" y="9236"/>
                        </a:lnTo>
                        <a:lnTo>
                          <a:pt x="38004" y="9263"/>
                        </a:lnTo>
                        <a:lnTo>
                          <a:pt x="38023" y="9263"/>
                        </a:lnTo>
                        <a:lnTo>
                          <a:pt x="38023" y="9291"/>
                        </a:lnTo>
                        <a:lnTo>
                          <a:pt x="38041" y="9291"/>
                        </a:lnTo>
                        <a:lnTo>
                          <a:pt x="38041" y="9310"/>
                        </a:lnTo>
                        <a:lnTo>
                          <a:pt x="38051" y="9310"/>
                        </a:lnTo>
                        <a:lnTo>
                          <a:pt x="38051" y="9337"/>
                        </a:lnTo>
                        <a:lnTo>
                          <a:pt x="38069" y="9337"/>
                        </a:lnTo>
                        <a:lnTo>
                          <a:pt x="38069" y="9374"/>
                        </a:lnTo>
                        <a:lnTo>
                          <a:pt x="38088" y="9374"/>
                        </a:lnTo>
                        <a:lnTo>
                          <a:pt x="38088" y="9402"/>
                        </a:lnTo>
                        <a:lnTo>
                          <a:pt x="38097" y="9402"/>
                        </a:lnTo>
                        <a:lnTo>
                          <a:pt x="38097" y="9430"/>
                        </a:lnTo>
                        <a:lnTo>
                          <a:pt x="38115" y="9430"/>
                        </a:lnTo>
                        <a:lnTo>
                          <a:pt x="38115" y="9467"/>
                        </a:lnTo>
                        <a:lnTo>
                          <a:pt x="38134" y="9467"/>
                        </a:lnTo>
                        <a:lnTo>
                          <a:pt x="38134" y="9495"/>
                        </a:lnTo>
                        <a:lnTo>
                          <a:pt x="38143" y="9495"/>
                        </a:lnTo>
                        <a:lnTo>
                          <a:pt x="38143" y="9523"/>
                        </a:lnTo>
                        <a:lnTo>
                          <a:pt x="38162" y="9523"/>
                        </a:lnTo>
                        <a:lnTo>
                          <a:pt x="38162" y="9560"/>
                        </a:lnTo>
                        <a:lnTo>
                          <a:pt x="38180" y="9560"/>
                        </a:lnTo>
                        <a:lnTo>
                          <a:pt x="38180" y="9588"/>
                        </a:lnTo>
                        <a:lnTo>
                          <a:pt x="38190" y="9588"/>
                        </a:lnTo>
                        <a:lnTo>
                          <a:pt x="38190" y="9615"/>
                        </a:lnTo>
                        <a:lnTo>
                          <a:pt x="38208" y="9615"/>
                        </a:lnTo>
                        <a:lnTo>
                          <a:pt x="38208" y="9652"/>
                        </a:lnTo>
                        <a:lnTo>
                          <a:pt x="38227" y="9652"/>
                        </a:lnTo>
                        <a:lnTo>
                          <a:pt x="38227" y="9699"/>
                        </a:lnTo>
                        <a:lnTo>
                          <a:pt x="38236" y="9699"/>
                        </a:lnTo>
                        <a:lnTo>
                          <a:pt x="38236" y="9726"/>
                        </a:lnTo>
                        <a:lnTo>
                          <a:pt x="38254" y="9726"/>
                        </a:lnTo>
                        <a:lnTo>
                          <a:pt x="38254" y="9754"/>
                        </a:lnTo>
                        <a:lnTo>
                          <a:pt x="38273" y="9754"/>
                        </a:lnTo>
                        <a:lnTo>
                          <a:pt x="38273" y="9801"/>
                        </a:lnTo>
                        <a:lnTo>
                          <a:pt x="38282" y="9801"/>
                        </a:lnTo>
                        <a:lnTo>
                          <a:pt x="38282" y="9838"/>
                        </a:lnTo>
                        <a:lnTo>
                          <a:pt x="38301" y="9838"/>
                        </a:lnTo>
                        <a:lnTo>
                          <a:pt x="38301" y="9884"/>
                        </a:lnTo>
                        <a:lnTo>
                          <a:pt x="38319" y="9884"/>
                        </a:lnTo>
                        <a:lnTo>
                          <a:pt x="38319" y="9930"/>
                        </a:lnTo>
                        <a:lnTo>
                          <a:pt x="38328" y="9930"/>
                        </a:lnTo>
                        <a:lnTo>
                          <a:pt x="38328" y="9958"/>
                        </a:lnTo>
                        <a:lnTo>
                          <a:pt x="38347" y="9958"/>
                        </a:lnTo>
                        <a:lnTo>
                          <a:pt x="38347" y="10004"/>
                        </a:lnTo>
                        <a:lnTo>
                          <a:pt x="38366" y="10004"/>
                        </a:lnTo>
                        <a:lnTo>
                          <a:pt x="38366" y="10051"/>
                        </a:lnTo>
                        <a:lnTo>
                          <a:pt x="38375" y="10051"/>
                        </a:lnTo>
                        <a:lnTo>
                          <a:pt x="38375" y="10097"/>
                        </a:lnTo>
                        <a:lnTo>
                          <a:pt x="38393" y="10097"/>
                        </a:lnTo>
                        <a:lnTo>
                          <a:pt x="38393" y="10143"/>
                        </a:lnTo>
                        <a:lnTo>
                          <a:pt x="38412" y="10143"/>
                        </a:lnTo>
                        <a:lnTo>
                          <a:pt x="38412" y="10208"/>
                        </a:lnTo>
                        <a:lnTo>
                          <a:pt x="38421" y="10208"/>
                        </a:lnTo>
                        <a:lnTo>
                          <a:pt x="38421" y="10254"/>
                        </a:lnTo>
                        <a:lnTo>
                          <a:pt x="38440" y="10254"/>
                        </a:lnTo>
                        <a:lnTo>
                          <a:pt x="38440" y="10301"/>
                        </a:lnTo>
                        <a:lnTo>
                          <a:pt x="38458" y="10301"/>
                        </a:lnTo>
                        <a:lnTo>
                          <a:pt x="38458" y="10356"/>
                        </a:lnTo>
                        <a:lnTo>
                          <a:pt x="38467" y="10356"/>
                        </a:lnTo>
                        <a:lnTo>
                          <a:pt x="38467" y="10440"/>
                        </a:lnTo>
                        <a:lnTo>
                          <a:pt x="38486" y="10440"/>
                        </a:lnTo>
                        <a:lnTo>
                          <a:pt x="38486" y="10495"/>
                        </a:lnTo>
                        <a:lnTo>
                          <a:pt x="38504" y="10495"/>
                        </a:lnTo>
                        <a:lnTo>
                          <a:pt x="38504" y="10560"/>
                        </a:lnTo>
                        <a:lnTo>
                          <a:pt x="38514" y="10560"/>
                        </a:lnTo>
                        <a:lnTo>
                          <a:pt x="38514" y="10634"/>
                        </a:lnTo>
                        <a:lnTo>
                          <a:pt x="38532" y="10634"/>
                        </a:lnTo>
                        <a:lnTo>
                          <a:pt x="38532" y="10745"/>
                        </a:lnTo>
                        <a:lnTo>
                          <a:pt x="38551" y="10745"/>
                        </a:lnTo>
                        <a:lnTo>
                          <a:pt x="38551" y="10838"/>
                        </a:lnTo>
                        <a:lnTo>
                          <a:pt x="38560" y="10838"/>
                        </a:lnTo>
                        <a:lnTo>
                          <a:pt x="38560" y="10949"/>
                        </a:lnTo>
                        <a:lnTo>
                          <a:pt x="38579" y="10949"/>
                        </a:lnTo>
                        <a:lnTo>
                          <a:pt x="38579" y="11134"/>
                        </a:lnTo>
                        <a:lnTo>
                          <a:pt x="38597" y="11134"/>
                        </a:lnTo>
                        <a:lnTo>
                          <a:pt x="38597" y="11783"/>
                        </a:lnTo>
                        <a:lnTo>
                          <a:pt x="38579" y="11783"/>
                        </a:lnTo>
                        <a:lnTo>
                          <a:pt x="38579" y="11949"/>
                        </a:lnTo>
                        <a:lnTo>
                          <a:pt x="38560" y="11949"/>
                        </a:lnTo>
                        <a:lnTo>
                          <a:pt x="38560" y="12088"/>
                        </a:lnTo>
                        <a:lnTo>
                          <a:pt x="38551" y="12088"/>
                        </a:lnTo>
                        <a:lnTo>
                          <a:pt x="38551" y="12135"/>
                        </a:lnTo>
                        <a:lnTo>
                          <a:pt x="38579" y="12135"/>
                        </a:lnTo>
                        <a:lnTo>
                          <a:pt x="38579" y="12116"/>
                        </a:lnTo>
                        <a:lnTo>
                          <a:pt x="38606" y="12116"/>
                        </a:lnTo>
                        <a:lnTo>
                          <a:pt x="38606" y="12107"/>
                        </a:lnTo>
                        <a:lnTo>
                          <a:pt x="38643" y="12107"/>
                        </a:lnTo>
                        <a:lnTo>
                          <a:pt x="38643" y="12088"/>
                        </a:lnTo>
                        <a:lnTo>
                          <a:pt x="38690" y="12088"/>
                        </a:lnTo>
                        <a:lnTo>
                          <a:pt x="38690" y="12070"/>
                        </a:lnTo>
                        <a:lnTo>
                          <a:pt x="38718" y="12070"/>
                        </a:lnTo>
                        <a:lnTo>
                          <a:pt x="38718" y="12061"/>
                        </a:lnTo>
                        <a:lnTo>
                          <a:pt x="38764" y="12061"/>
                        </a:lnTo>
                        <a:lnTo>
                          <a:pt x="38764" y="12042"/>
                        </a:lnTo>
                        <a:lnTo>
                          <a:pt x="38792" y="12042"/>
                        </a:lnTo>
                        <a:lnTo>
                          <a:pt x="38792" y="12024"/>
                        </a:lnTo>
                        <a:lnTo>
                          <a:pt x="38829" y="12024"/>
                        </a:lnTo>
                        <a:lnTo>
                          <a:pt x="38829" y="12014"/>
                        </a:lnTo>
                        <a:lnTo>
                          <a:pt x="38875" y="12014"/>
                        </a:lnTo>
                        <a:lnTo>
                          <a:pt x="38875" y="11996"/>
                        </a:lnTo>
                        <a:lnTo>
                          <a:pt x="38921" y="11996"/>
                        </a:lnTo>
                        <a:lnTo>
                          <a:pt x="38921" y="11977"/>
                        </a:lnTo>
                        <a:lnTo>
                          <a:pt x="38968" y="11977"/>
                        </a:lnTo>
                        <a:lnTo>
                          <a:pt x="38968" y="11968"/>
                        </a:lnTo>
                        <a:lnTo>
                          <a:pt x="39014" y="11968"/>
                        </a:lnTo>
                        <a:lnTo>
                          <a:pt x="39014" y="11949"/>
                        </a:lnTo>
                        <a:lnTo>
                          <a:pt x="39060" y="11949"/>
                        </a:lnTo>
                        <a:lnTo>
                          <a:pt x="39060" y="11931"/>
                        </a:lnTo>
                        <a:lnTo>
                          <a:pt x="39088" y="11931"/>
                        </a:lnTo>
                        <a:lnTo>
                          <a:pt x="39088" y="11922"/>
                        </a:lnTo>
                        <a:lnTo>
                          <a:pt x="39134" y="11922"/>
                        </a:lnTo>
                        <a:lnTo>
                          <a:pt x="39134" y="11903"/>
                        </a:lnTo>
                        <a:lnTo>
                          <a:pt x="39199" y="11903"/>
                        </a:lnTo>
                        <a:lnTo>
                          <a:pt x="39199" y="11885"/>
                        </a:lnTo>
                        <a:lnTo>
                          <a:pt x="39255" y="11885"/>
                        </a:lnTo>
                        <a:lnTo>
                          <a:pt x="39255" y="11875"/>
                        </a:lnTo>
                        <a:lnTo>
                          <a:pt x="39301" y="11875"/>
                        </a:lnTo>
                        <a:lnTo>
                          <a:pt x="39301" y="11857"/>
                        </a:lnTo>
                        <a:lnTo>
                          <a:pt x="39366" y="11857"/>
                        </a:lnTo>
                        <a:lnTo>
                          <a:pt x="39366" y="11838"/>
                        </a:lnTo>
                        <a:lnTo>
                          <a:pt x="39431" y="11838"/>
                        </a:lnTo>
                        <a:lnTo>
                          <a:pt x="39431" y="11829"/>
                        </a:lnTo>
                        <a:lnTo>
                          <a:pt x="39486" y="11829"/>
                        </a:lnTo>
                        <a:lnTo>
                          <a:pt x="39486" y="11811"/>
                        </a:lnTo>
                        <a:lnTo>
                          <a:pt x="39570" y="11811"/>
                        </a:lnTo>
                        <a:lnTo>
                          <a:pt x="39570" y="11792"/>
                        </a:lnTo>
                        <a:lnTo>
                          <a:pt x="39644" y="11792"/>
                        </a:lnTo>
                        <a:lnTo>
                          <a:pt x="39644" y="11783"/>
                        </a:lnTo>
                        <a:lnTo>
                          <a:pt x="39709" y="11783"/>
                        </a:lnTo>
                        <a:lnTo>
                          <a:pt x="39709" y="11764"/>
                        </a:lnTo>
                        <a:lnTo>
                          <a:pt x="39801" y="11764"/>
                        </a:lnTo>
                        <a:lnTo>
                          <a:pt x="39801" y="11746"/>
                        </a:lnTo>
                        <a:lnTo>
                          <a:pt x="39903" y="11746"/>
                        </a:lnTo>
                        <a:lnTo>
                          <a:pt x="39903" y="11736"/>
                        </a:lnTo>
                        <a:lnTo>
                          <a:pt x="40033" y="11736"/>
                        </a:lnTo>
                        <a:lnTo>
                          <a:pt x="40033" y="11718"/>
                        </a:lnTo>
                        <a:lnTo>
                          <a:pt x="40200" y="11718"/>
                        </a:lnTo>
                        <a:lnTo>
                          <a:pt x="40200" y="11699"/>
                        </a:lnTo>
                        <a:lnTo>
                          <a:pt x="40987" y="11699"/>
                        </a:lnTo>
                        <a:lnTo>
                          <a:pt x="40987" y="11718"/>
                        </a:lnTo>
                        <a:lnTo>
                          <a:pt x="41144" y="11718"/>
                        </a:lnTo>
                        <a:lnTo>
                          <a:pt x="41144" y="11736"/>
                        </a:lnTo>
                        <a:lnTo>
                          <a:pt x="41265" y="11736"/>
                        </a:lnTo>
                        <a:lnTo>
                          <a:pt x="41265" y="11746"/>
                        </a:lnTo>
                        <a:lnTo>
                          <a:pt x="41376" y="11746"/>
                        </a:lnTo>
                        <a:lnTo>
                          <a:pt x="41376" y="11764"/>
                        </a:lnTo>
                        <a:lnTo>
                          <a:pt x="41468" y="11764"/>
                        </a:lnTo>
                        <a:lnTo>
                          <a:pt x="41468" y="11783"/>
                        </a:lnTo>
                        <a:lnTo>
                          <a:pt x="41543" y="11783"/>
                        </a:lnTo>
                        <a:lnTo>
                          <a:pt x="41543" y="11792"/>
                        </a:lnTo>
                        <a:lnTo>
                          <a:pt x="41617" y="11792"/>
                        </a:lnTo>
                        <a:lnTo>
                          <a:pt x="41617" y="11811"/>
                        </a:lnTo>
                        <a:lnTo>
                          <a:pt x="41700" y="11811"/>
                        </a:lnTo>
                        <a:lnTo>
                          <a:pt x="41700" y="11829"/>
                        </a:lnTo>
                        <a:lnTo>
                          <a:pt x="41756" y="11829"/>
                        </a:lnTo>
                        <a:lnTo>
                          <a:pt x="41756" y="11838"/>
                        </a:lnTo>
                        <a:lnTo>
                          <a:pt x="41802" y="11838"/>
                        </a:lnTo>
                        <a:lnTo>
                          <a:pt x="41802" y="11857"/>
                        </a:lnTo>
                        <a:lnTo>
                          <a:pt x="41867" y="11857"/>
                        </a:lnTo>
                        <a:lnTo>
                          <a:pt x="41867" y="11875"/>
                        </a:lnTo>
                        <a:lnTo>
                          <a:pt x="41932" y="11875"/>
                        </a:lnTo>
                        <a:lnTo>
                          <a:pt x="41932" y="11885"/>
                        </a:lnTo>
                        <a:lnTo>
                          <a:pt x="41987" y="11885"/>
                        </a:lnTo>
                        <a:lnTo>
                          <a:pt x="41987" y="11903"/>
                        </a:lnTo>
                        <a:lnTo>
                          <a:pt x="42034" y="11903"/>
                        </a:lnTo>
                        <a:lnTo>
                          <a:pt x="42034" y="11922"/>
                        </a:lnTo>
                        <a:lnTo>
                          <a:pt x="42080" y="11922"/>
                        </a:lnTo>
                        <a:lnTo>
                          <a:pt x="42080" y="11931"/>
                        </a:lnTo>
                        <a:lnTo>
                          <a:pt x="42126" y="11931"/>
                        </a:lnTo>
                        <a:lnTo>
                          <a:pt x="42126" y="11949"/>
                        </a:lnTo>
                        <a:lnTo>
                          <a:pt x="42172" y="11949"/>
                        </a:lnTo>
                        <a:lnTo>
                          <a:pt x="42172" y="11968"/>
                        </a:lnTo>
                        <a:lnTo>
                          <a:pt x="42219" y="11968"/>
                        </a:lnTo>
                        <a:lnTo>
                          <a:pt x="42219" y="11977"/>
                        </a:lnTo>
                        <a:lnTo>
                          <a:pt x="42265" y="11977"/>
                        </a:lnTo>
                        <a:lnTo>
                          <a:pt x="42265" y="11996"/>
                        </a:lnTo>
                        <a:lnTo>
                          <a:pt x="42311" y="11996"/>
                        </a:lnTo>
                        <a:lnTo>
                          <a:pt x="42311" y="12014"/>
                        </a:lnTo>
                        <a:lnTo>
                          <a:pt x="42348" y="12014"/>
                        </a:lnTo>
                        <a:lnTo>
                          <a:pt x="42348" y="12024"/>
                        </a:lnTo>
                        <a:lnTo>
                          <a:pt x="42376" y="12024"/>
                        </a:lnTo>
                        <a:lnTo>
                          <a:pt x="42376" y="12042"/>
                        </a:lnTo>
                        <a:lnTo>
                          <a:pt x="42423" y="12042"/>
                        </a:lnTo>
                        <a:lnTo>
                          <a:pt x="42423" y="12061"/>
                        </a:lnTo>
                        <a:lnTo>
                          <a:pt x="42450" y="12061"/>
                        </a:lnTo>
                        <a:lnTo>
                          <a:pt x="42450" y="12070"/>
                        </a:lnTo>
                        <a:lnTo>
                          <a:pt x="42497" y="12070"/>
                        </a:lnTo>
                        <a:lnTo>
                          <a:pt x="42497" y="12088"/>
                        </a:lnTo>
                        <a:lnTo>
                          <a:pt x="42534" y="12088"/>
                        </a:lnTo>
                        <a:lnTo>
                          <a:pt x="42534" y="12107"/>
                        </a:lnTo>
                        <a:lnTo>
                          <a:pt x="42580" y="12107"/>
                        </a:lnTo>
                        <a:lnTo>
                          <a:pt x="42580" y="12116"/>
                        </a:lnTo>
                        <a:lnTo>
                          <a:pt x="42608" y="12116"/>
                        </a:lnTo>
                        <a:lnTo>
                          <a:pt x="42608" y="12135"/>
                        </a:lnTo>
                        <a:lnTo>
                          <a:pt x="42636" y="12135"/>
                        </a:lnTo>
                        <a:lnTo>
                          <a:pt x="42636" y="12153"/>
                        </a:lnTo>
                        <a:lnTo>
                          <a:pt x="42673" y="12153"/>
                        </a:lnTo>
                        <a:lnTo>
                          <a:pt x="42673" y="12162"/>
                        </a:lnTo>
                        <a:lnTo>
                          <a:pt x="42700" y="12162"/>
                        </a:lnTo>
                        <a:lnTo>
                          <a:pt x="42700" y="12181"/>
                        </a:lnTo>
                        <a:lnTo>
                          <a:pt x="42728" y="12181"/>
                        </a:lnTo>
                        <a:lnTo>
                          <a:pt x="42728" y="12200"/>
                        </a:lnTo>
                        <a:lnTo>
                          <a:pt x="42765" y="12200"/>
                        </a:lnTo>
                        <a:lnTo>
                          <a:pt x="42765" y="12209"/>
                        </a:lnTo>
                        <a:lnTo>
                          <a:pt x="42793" y="12209"/>
                        </a:lnTo>
                        <a:lnTo>
                          <a:pt x="42793" y="12227"/>
                        </a:lnTo>
                        <a:lnTo>
                          <a:pt x="42821" y="12227"/>
                        </a:lnTo>
                        <a:lnTo>
                          <a:pt x="42821" y="12246"/>
                        </a:lnTo>
                        <a:lnTo>
                          <a:pt x="42858" y="12246"/>
                        </a:lnTo>
                        <a:lnTo>
                          <a:pt x="42858" y="12255"/>
                        </a:lnTo>
                        <a:lnTo>
                          <a:pt x="42886" y="12255"/>
                        </a:lnTo>
                        <a:lnTo>
                          <a:pt x="42886" y="12274"/>
                        </a:lnTo>
                        <a:lnTo>
                          <a:pt x="42913" y="12274"/>
                        </a:lnTo>
                        <a:lnTo>
                          <a:pt x="42913" y="12292"/>
                        </a:lnTo>
                        <a:lnTo>
                          <a:pt x="42950" y="12292"/>
                        </a:lnTo>
                        <a:lnTo>
                          <a:pt x="42950" y="12301"/>
                        </a:lnTo>
                        <a:lnTo>
                          <a:pt x="42960" y="12301"/>
                        </a:lnTo>
                        <a:lnTo>
                          <a:pt x="42960" y="12320"/>
                        </a:lnTo>
                        <a:lnTo>
                          <a:pt x="42997" y="12320"/>
                        </a:lnTo>
                        <a:lnTo>
                          <a:pt x="42997" y="12338"/>
                        </a:lnTo>
                        <a:lnTo>
                          <a:pt x="43025" y="12338"/>
                        </a:lnTo>
                        <a:lnTo>
                          <a:pt x="43025" y="12348"/>
                        </a:lnTo>
                        <a:lnTo>
                          <a:pt x="43052" y="12348"/>
                        </a:lnTo>
                        <a:lnTo>
                          <a:pt x="43052" y="12366"/>
                        </a:lnTo>
                        <a:lnTo>
                          <a:pt x="43071" y="12366"/>
                        </a:lnTo>
                        <a:lnTo>
                          <a:pt x="43071" y="12385"/>
                        </a:lnTo>
                        <a:lnTo>
                          <a:pt x="43099" y="12385"/>
                        </a:lnTo>
                        <a:lnTo>
                          <a:pt x="43099" y="12394"/>
                        </a:lnTo>
                        <a:lnTo>
                          <a:pt x="43136" y="12394"/>
                        </a:lnTo>
                        <a:lnTo>
                          <a:pt x="43136" y="12413"/>
                        </a:lnTo>
                        <a:lnTo>
                          <a:pt x="43164" y="12413"/>
                        </a:lnTo>
                        <a:lnTo>
                          <a:pt x="43164" y="12431"/>
                        </a:lnTo>
                        <a:lnTo>
                          <a:pt x="43182" y="12431"/>
                        </a:lnTo>
                        <a:lnTo>
                          <a:pt x="43182" y="12440"/>
                        </a:lnTo>
                        <a:lnTo>
                          <a:pt x="43210" y="12440"/>
                        </a:lnTo>
                        <a:lnTo>
                          <a:pt x="43210" y="12459"/>
                        </a:lnTo>
                        <a:lnTo>
                          <a:pt x="43228" y="12459"/>
                        </a:lnTo>
                        <a:lnTo>
                          <a:pt x="43228" y="12477"/>
                        </a:lnTo>
                        <a:lnTo>
                          <a:pt x="43256" y="12477"/>
                        </a:lnTo>
                        <a:lnTo>
                          <a:pt x="43256" y="12487"/>
                        </a:lnTo>
                        <a:lnTo>
                          <a:pt x="43275" y="12487"/>
                        </a:lnTo>
                        <a:lnTo>
                          <a:pt x="43275" y="12505"/>
                        </a:lnTo>
                        <a:lnTo>
                          <a:pt x="43302" y="12505"/>
                        </a:lnTo>
                        <a:lnTo>
                          <a:pt x="43302" y="12524"/>
                        </a:lnTo>
                        <a:lnTo>
                          <a:pt x="43321" y="12524"/>
                        </a:lnTo>
                        <a:lnTo>
                          <a:pt x="43321" y="12533"/>
                        </a:lnTo>
                        <a:lnTo>
                          <a:pt x="43349" y="12533"/>
                        </a:lnTo>
                        <a:lnTo>
                          <a:pt x="43349" y="12552"/>
                        </a:lnTo>
                        <a:lnTo>
                          <a:pt x="43367" y="12552"/>
                        </a:lnTo>
                        <a:lnTo>
                          <a:pt x="43367" y="12570"/>
                        </a:lnTo>
                        <a:lnTo>
                          <a:pt x="43395" y="12570"/>
                        </a:lnTo>
                        <a:lnTo>
                          <a:pt x="43395" y="12579"/>
                        </a:lnTo>
                        <a:lnTo>
                          <a:pt x="43414" y="12579"/>
                        </a:lnTo>
                        <a:lnTo>
                          <a:pt x="43414" y="12598"/>
                        </a:lnTo>
                        <a:lnTo>
                          <a:pt x="43441" y="12598"/>
                        </a:lnTo>
                        <a:lnTo>
                          <a:pt x="43441" y="12616"/>
                        </a:lnTo>
                        <a:lnTo>
                          <a:pt x="43460" y="12616"/>
                        </a:lnTo>
                        <a:lnTo>
                          <a:pt x="43460" y="12626"/>
                        </a:lnTo>
                        <a:lnTo>
                          <a:pt x="43469" y="12626"/>
                        </a:lnTo>
                        <a:lnTo>
                          <a:pt x="43469" y="12644"/>
                        </a:lnTo>
                        <a:lnTo>
                          <a:pt x="43506" y="12644"/>
                        </a:lnTo>
                        <a:lnTo>
                          <a:pt x="43506" y="12663"/>
                        </a:lnTo>
                        <a:lnTo>
                          <a:pt x="43516" y="12663"/>
                        </a:lnTo>
                        <a:lnTo>
                          <a:pt x="43516" y="12672"/>
                        </a:lnTo>
                        <a:lnTo>
                          <a:pt x="43534" y="12672"/>
                        </a:lnTo>
                        <a:lnTo>
                          <a:pt x="43534" y="12690"/>
                        </a:lnTo>
                        <a:lnTo>
                          <a:pt x="43562" y="12690"/>
                        </a:lnTo>
                        <a:lnTo>
                          <a:pt x="43562" y="12709"/>
                        </a:lnTo>
                        <a:lnTo>
                          <a:pt x="43580" y="12709"/>
                        </a:lnTo>
                        <a:lnTo>
                          <a:pt x="43580" y="12718"/>
                        </a:lnTo>
                        <a:lnTo>
                          <a:pt x="43599" y="12718"/>
                        </a:lnTo>
                        <a:lnTo>
                          <a:pt x="43599" y="12737"/>
                        </a:lnTo>
                        <a:lnTo>
                          <a:pt x="43608" y="12737"/>
                        </a:lnTo>
                        <a:lnTo>
                          <a:pt x="43608" y="12755"/>
                        </a:lnTo>
                        <a:lnTo>
                          <a:pt x="43645" y="12755"/>
                        </a:lnTo>
                        <a:lnTo>
                          <a:pt x="43645" y="12765"/>
                        </a:lnTo>
                        <a:lnTo>
                          <a:pt x="43654" y="12765"/>
                        </a:lnTo>
                        <a:lnTo>
                          <a:pt x="43654" y="12783"/>
                        </a:lnTo>
                        <a:lnTo>
                          <a:pt x="43673" y="12783"/>
                        </a:lnTo>
                        <a:lnTo>
                          <a:pt x="43673" y="12802"/>
                        </a:lnTo>
                        <a:lnTo>
                          <a:pt x="43692" y="12802"/>
                        </a:lnTo>
                        <a:lnTo>
                          <a:pt x="43692" y="12811"/>
                        </a:lnTo>
                        <a:lnTo>
                          <a:pt x="43719" y="12811"/>
                        </a:lnTo>
                        <a:lnTo>
                          <a:pt x="43719" y="12829"/>
                        </a:lnTo>
                        <a:lnTo>
                          <a:pt x="43738" y="12829"/>
                        </a:lnTo>
                        <a:lnTo>
                          <a:pt x="43738" y="12848"/>
                        </a:lnTo>
                        <a:lnTo>
                          <a:pt x="43747" y="12848"/>
                        </a:lnTo>
                        <a:lnTo>
                          <a:pt x="43747" y="12857"/>
                        </a:lnTo>
                        <a:lnTo>
                          <a:pt x="43766" y="12857"/>
                        </a:lnTo>
                        <a:lnTo>
                          <a:pt x="43766" y="12876"/>
                        </a:lnTo>
                        <a:lnTo>
                          <a:pt x="43784" y="12876"/>
                        </a:lnTo>
                        <a:lnTo>
                          <a:pt x="43784" y="12894"/>
                        </a:lnTo>
                        <a:lnTo>
                          <a:pt x="43793" y="12894"/>
                        </a:lnTo>
                        <a:lnTo>
                          <a:pt x="43793" y="12903"/>
                        </a:lnTo>
                        <a:lnTo>
                          <a:pt x="43812" y="12903"/>
                        </a:lnTo>
                        <a:lnTo>
                          <a:pt x="43812" y="12922"/>
                        </a:lnTo>
                        <a:lnTo>
                          <a:pt x="43830" y="12922"/>
                        </a:lnTo>
                        <a:lnTo>
                          <a:pt x="43830" y="12941"/>
                        </a:lnTo>
                        <a:lnTo>
                          <a:pt x="43858" y="12941"/>
                        </a:lnTo>
                        <a:lnTo>
                          <a:pt x="43858" y="12950"/>
                        </a:lnTo>
                        <a:lnTo>
                          <a:pt x="43877" y="12950"/>
                        </a:lnTo>
                        <a:lnTo>
                          <a:pt x="43877" y="12968"/>
                        </a:lnTo>
                        <a:lnTo>
                          <a:pt x="43886" y="12968"/>
                        </a:lnTo>
                        <a:lnTo>
                          <a:pt x="43886" y="12987"/>
                        </a:lnTo>
                        <a:lnTo>
                          <a:pt x="43905" y="12987"/>
                        </a:lnTo>
                        <a:lnTo>
                          <a:pt x="43905" y="12996"/>
                        </a:lnTo>
                        <a:lnTo>
                          <a:pt x="43923" y="12996"/>
                        </a:lnTo>
                        <a:lnTo>
                          <a:pt x="43923" y="13015"/>
                        </a:lnTo>
                        <a:lnTo>
                          <a:pt x="43932" y="13015"/>
                        </a:lnTo>
                        <a:lnTo>
                          <a:pt x="43932" y="13033"/>
                        </a:lnTo>
                        <a:lnTo>
                          <a:pt x="43951" y="13033"/>
                        </a:lnTo>
                        <a:lnTo>
                          <a:pt x="43951" y="13042"/>
                        </a:lnTo>
                        <a:lnTo>
                          <a:pt x="43969" y="13042"/>
                        </a:lnTo>
                        <a:lnTo>
                          <a:pt x="43969" y="13061"/>
                        </a:lnTo>
                        <a:lnTo>
                          <a:pt x="43979" y="13061"/>
                        </a:lnTo>
                        <a:lnTo>
                          <a:pt x="43979" y="13079"/>
                        </a:lnTo>
                        <a:lnTo>
                          <a:pt x="43997" y="13079"/>
                        </a:lnTo>
                        <a:lnTo>
                          <a:pt x="43997" y="13089"/>
                        </a:lnTo>
                        <a:lnTo>
                          <a:pt x="44016" y="13089"/>
                        </a:lnTo>
                        <a:lnTo>
                          <a:pt x="44016" y="13107"/>
                        </a:lnTo>
                        <a:lnTo>
                          <a:pt x="44025" y="13107"/>
                        </a:lnTo>
                        <a:lnTo>
                          <a:pt x="44025" y="13126"/>
                        </a:lnTo>
                        <a:lnTo>
                          <a:pt x="44043" y="13126"/>
                        </a:lnTo>
                        <a:lnTo>
                          <a:pt x="44043" y="13135"/>
                        </a:lnTo>
                        <a:lnTo>
                          <a:pt x="44062" y="13135"/>
                        </a:lnTo>
                        <a:lnTo>
                          <a:pt x="44062" y="13154"/>
                        </a:lnTo>
                        <a:lnTo>
                          <a:pt x="44071" y="13154"/>
                        </a:lnTo>
                        <a:lnTo>
                          <a:pt x="44071" y="13172"/>
                        </a:lnTo>
                        <a:lnTo>
                          <a:pt x="44090" y="13172"/>
                        </a:lnTo>
                        <a:lnTo>
                          <a:pt x="44090" y="13181"/>
                        </a:lnTo>
                        <a:lnTo>
                          <a:pt x="44108" y="13181"/>
                        </a:lnTo>
                        <a:lnTo>
                          <a:pt x="44108" y="13200"/>
                        </a:lnTo>
                        <a:lnTo>
                          <a:pt x="44118" y="13200"/>
                        </a:lnTo>
                        <a:lnTo>
                          <a:pt x="44118" y="13218"/>
                        </a:lnTo>
                        <a:lnTo>
                          <a:pt x="44136" y="13218"/>
                        </a:lnTo>
                        <a:lnTo>
                          <a:pt x="44136" y="13228"/>
                        </a:lnTo>
                        <a:lnTo>
                          <a:pt x="44155" y="13228"/>
                        </a:lnTo>
                        <a:lnTo>
                          <a:pt x="44155" y="13246"/>
                        </a:lnTo>
                        <a:lnTo>
                          <a:pt x="44164" y="13246"/>
                        </a:lnTo>
                        <a:lnTo>
                          <a:pt x="44164" y="13265"/>
                        </a:lnTo>
                        <a:lnTo>
                          <a:pt x="44182" y="13265"/>
                        </a:lnTo>
                        <a:lnTo>
                          <a:pt x="44182" y="13274"/>
                        </a:lnTo>
                        <a:lnTo>
                          <a:pt x="44201" y="13274"/>
                        </a:lnTo>
                        <a:lnTo>
                          <a:pt x="44201" y="13311"/>
                        </a:lnTo>
                        <a:lnTo>
                          <a:pt x="44210" y="13311"/>
                        </a:lnTo>
                        <a:lnTo>
                          <a:pt x="44210" y="13320"/>
                        </a:lnTo>
                        <a:lnTo>
                          <a:pt x="44229" y="13320"/>
                        </a:lnTo>
                        <a:lnTo>
                          <a:pt x="44229" y="13339"/>
                        </a:lnTo>
                        <a:lnTo>
                          <a:pt x="44247" y="13339"/>
                        </a:lnTo>
                        <a:lnTo>
                          <a:pt x="44247" y="13357"/>
                        </a:lnTo>
                        <a:lnTo>
                          <a:pt x="44257" y="13357"/>
                        </a:lnTo>
                        <a:lnTo>
                          <a:pt x="44257" y="13367"/>
                        </a:lnTo>
                        <a:lnTo>
                          <a:pt x="44275" y="13367"/>
                        </a:lnTo>
                        <a:lnTo>
                          <a:pt x="44275" y="13385"/>
                        </a:lnTo>
                        <a:lnTo>
                          <a:pt x="44294" y="13385"/>
                        </a:lnTo>
                        <a:lnTo>
                          <a:pt x="44294" y="13413"/>
                        </a:lnTo>
                        <a:lnTo>
                          <a:pt x="44303" y="13413"/>
                        </a:lnTo>
                        <a:lnTo>
                          <a:pt x="44303" y="13431"/>
                        </a:lnTo>
                        <a:lnTo>
                          <a:pt x="44321" y="13431"/>
                        </a:lnTo>
                        <a:lnTo>
                          <a:pt x="44321" y="13450"/>
                        </a:lnTo>
                        <a:lnTo>
                          <a:pt x="44340" y="13450"/>
                        </a:lnTo>
                        <a:lnTo>
                          <a:pt x="44340" y="13459"/>
                        </a:lnTo>
                        <a:lnTo>
                          <a:pt x="44349" y="13459"/>
                        </a:lnTo>
                        <a:lnTo>
                          <a:pt x="44349" y="13478"/>
                        </a:lnTo>
                        <a:lnTo>
                          <a:pt x="44368" y="13478"/>
                        </a:lnTo>
                        <a:lnTo>
                          <a:pt x="44368" y="13496"/>
                        </a:lnTo>
                        <a:lnTo>
                          <a:pt x="44386" y="13496"/>
                        </a:lnTo>
                        <a:lnTo>
                          <a:pt x="44386" y="13524"/>
                        </a:lnTo>
                        <a:lnTo>
                          <a:pt x="44395" y="13524"/>
                        </a:lnTo>
                        <a:lnTo>
                          <a:pt x="44395" y="13543"/>
                        </a:lnTo>
                        <a:lnTo>
                          <a:pt x="44414" y="13543"/>
                        </a:lnTo>
                        <a:lnTo>
                          <a:pt x="44414" y="13552"/>
                        </a:lnTo>
                        <a:lnTo>
                          <a:pt x="44433" y="13552"/>
                        </a:lnTo>
                        <a:lnTo>
                          <a:pt x="44433" y="13589"/>
                        </a:lnTo>
                        <a:lnTo>
                          <a:pt x="44442" y="13589"/>
                        </a:lnTo>
                        <a:lnTo>
                          <a:pt x="44442" y="13598"/>
                        </a:lnTo>
                        <a:lnTo>
                          <a:pt x="44460" y="13598"/>
                        </a:lnTo>
                        <a:lnTo>
                          <a:pt x="44460" y="13617"/>
                        </a:lnTo>
                        <a:lnTo>
                          <a:pt x="44479" y="13617"/>
                        </a:lnTo>
                        <a:lnTo>
                          <a:pt x="44479" y="13644"/>
                        </a:lnTo>
                        <a:lnTo>
                          <a:pt x="44488" y="13644"/>
                        </a:lnTo>
                        <a:lnTo>
                          <a:pt x="44488" y="13663"/>
                        </a:lnTo>
                        <a:lnTo>
                          <a:pt x="44507" y="13663"/>
                        </a:lnTo>
                        <a:lnTo>
                          <a:pt x="44507" y="13682"/>
                        </a:lnTo>
                        <a:lnTo>
                          <a:pt x="44525" y="13682"/>
                        </a:lnTo>
                        <a:lnTo>
                          <a:pt x="44525" y="13709"/>
                        </a:lnTo>
                        <a:lnTo>
                          <a:pt x="44534" y="13709"/>
                        </a:lnTo>
                        <a:lnTo>
                          <a:pt x="44534" y="13728"/>
                        </a:lnTo>
                        <a:lnTo>
                          <a:pt x="44553" y="13728"/>
                        </a:lnTo>
                        <a:lnTo>
                          <a:pt x="44553" y="13737"/>
                        </a:lnTo>
                        <a:lnTo>
                          <a:pt x="44571" y="13737"/>
                        </a:lnTo>
                        <a:lnTo>
                          <a:pt x="44571" y="13774"/>
                        </a:lnTo>
                        <a:lnTo>
                          <a:pt x="44581" y="13774"/>
                        </a:lnTo>
                        <a:lnTo>
                          <a:pt x="44581" y="13802"/>
                        </a:lnTo>
                        <a:lnTo>
                          <a:pt x="44599" y="13802"/>
                        </a:lnTo>
                        <a:lnTo>
                          <a:pt x="44599" y="13820"/>
                        </a:lnTo>
                        <a:lnTo>
                          <a:pt x="44618" y="13820"/>
                        </a:lnTo>
                        <a:lnTo>
                          <a:pt x="44618" y="13848"/>
                        </a:lnTo>
                        <a:lnTo>
                          <a:pt x="44627" y="13848"/>
                        </a:lnTo>
                        <a:lnTo>
                          <a:pt x="44627" y="13867"/>
                        </a:lnTo>
                        <a:lnTo>
                          <a:pt x="44646" y="13867"/>
                        </a:lnTo>
                        <a:lnTo>
                          <a:pt x="44646" y="13895"/>
                        </a:lnTo>
                        <a:lnTo>
                          <a:pt x="44664" y="13895"/>
                        </a:lnTo>
                        <a:lnTo>
                          <a:pt x="44664" y="13913"/>
                        </a:lnTo>
                        <a:lnTo>
                          <a:pt x="44673" y="13913"/>
                        </a:lnTo>
                        <a:lnTo>
                          <a:pt x="44673" y="13941"/>
                        </a:lnTo>
                        <a:lnTo>
                          <a:pt x="44692" y="13941"/>
                        </a:lnTo>
                        <a:lnTo>
                          <a:pt x="44692" y="13959"/>
                        </a:lnTo>
                        <a:lnTo>
                          <a:pt x="44710" y="13959"/>
                        </a:lnTo>
                        <a:lnTo>
                          <a:pt x="44710" y="13987"/>
                        </a:lnTo>
                        <a:lnTo>
                          <a:pt x="44720" y="13987"/>
                        </a:lnTo>
                        <a:lnTo>
                          <a:pt x="44720" y="14006"/>
                        </a:lnTo>
                        <a:lnTo>
                          <a:pt x="44738" y="14006"/>
                        </a:lnTo>
                        <a:lnTo>
                          <a:pt x="44738" y="14034"/>
                        </a:lnTo>
                        <a:lnTo>
                          <a:pt x="44757" y="14034"/>
                        </a:lnTo>
                        <a:lnTo>
                          <a:pt x="44757" y="14061"/>
                        </a:lnTo>
                        <a:lnTo>
                          <a:pt x="44766" y="14061"/>
                        </a:lnTo>
                        <a:lnTo>
                          <a:pt x="44766" y="14098"/>
                        </a:lnTo>
                        <a:lnTo>
                          <a:pt x="44784" y="14098"/>
                        </a:lnTo>
                        <a:lnTo>
                          <a:pt x="44784" y="14126"/>
                        </a:lnTo>
                        <a:lnTo>
                          <a:pt x="44803" y="14126"/>
                        </a:lnTo>
                        <a:lnTo>
                          <a:pt x="44803" y="14145"/>
                        </a:lnTo>
                        <a:lnTo>
                          <a:pt x="44812" y="14145"/>
                        </a:lnTo>
                        <a:lnTo>
                          <a:pt x="44812" y="14172"/>
                        </a:lnTo>
                        <a:lnTo>
                          <a:pt x="44831" y="14172"/>
                        </a:lnTo>
                        <a:lnTo>
                          <a:pt x="44831" y="14200"/>
                        </a:lnTo>
                        <a:lnTo>
                          <a:pt x="44849" y="14200"/>
                        </a:lnTo>
                        <a:lnTo>
                          <a:pt x="44849" y="14237"/>
                        </a:lnTo>
                        <a:lnTo>
                          <a:pt x="44859" y="14237"/>
                        </a:lnTo>
                        <a:lnTo>
                          <a:pt x="44859" y="14265"/>
                        </a:lnTo>
                        <a:lnTo>
                          <a:pt x="44877" y="14265"/>
                        </a:lnTo>
                        <a:lnTo>
                          <a:pt x="44877" y="14284"/>
                        </a:lnTo>
                        <a:lnTo>
                          <a:pt x="44896" y="14284"/>
                        </a:lnTo>
                        <a:lnTo>
                          <a:pt x="44896" y="14330"/>
                        </a:lnTo>
                        <a:lnTo>
                          <a:pt x="44905" y="14330"/>
                        </a:lnTo>
                        <a:lnTo>
                          <a:pt x="44905" y="14358"/>
                        </a:lnTo>
                        <a:lnTo>
                          <a:pt x="44923" y="14358"/>
                        </a:lnTo>
                        <a:lnTo>
                          <a:pt x="44923" y="14385"/>
                        </a:lnTo>
                        <a:lnTo>
                          <a:pt x="44942" y="14385"/>
                        </a:lnTo>
                        <a:lnTo>
                          <a:pt x="44942" y="14423"/>
                        </a:lnTo>
                        <a:lnTo>
                          <a:pt x="44951" y="14423"/>
                        </a:lnTo>
                        <a:lnTo>
                          <a:pt x="44951" y="14450"/>
                        </a:lnTo>
                        <a:lnTo>
                          <a:pt x="44970" y="14450"/>
                        </a:lnTo>
                        <a:lnTo>
                          <a:pt x="44970" y="14478"/>
                        </a:lnTo>
                        <a:lnTo>
                          <a:pt x="44988" y="14478"/>
                        </a:lnTo>
                        <a:lnTo>
                          <a:pt x="44988" y="14515"/>
                        </a:lnTo>
                        <a:lnTo>
                          <a:pt x="44998" y="14515"/>
                        </a:lnTo>
                        <a:lnTo>
                          <a:pt x="44998" y="14561"/>
                        </a:lnTo>
                        <a:lnTo>
                          <a:pt x="45016" y="14561"/>
                        </a:lnTo>
                        <a:lnTo>
                          <a:pt x="45016" y="14589"/>
                        </a:lnTo>
                        <a:lnTo>
                          <a:pt x="45035" y="14589"/>
                        </a:lnTo>
                        <a:lnTo>
                          <a:pt x="45035" y="14617"/>
                        </a:lnTo>
                        <a:lnTo>
                          <a:pt x="45044" y="14617"/>
                        </a:lnTo>
                        <a:lnTo>
                          <a:pt x="45044" y="14663"/>
                        </a:lnTo>
                        <a:lnTo>
                          <a:pt x="45062" y="14663"/>
                        </a:lnTo>
                        <a:lnTo>
                          <a:pt x="45062" y="14710"/>
                        </a:lnTo>
                        <a:lnTo>
                          <a:pt x="45081" y="14710"/>
                        </a:lnTo>
                        <a:lnTo>
                          <a:pt x="45081" y="14747"/>
                        </a:lnTo>
                        <a:lnTo>
                          <a:pt x="45090" y="14747"/>
                        </a:lnTo>
                        <a:lnTo>
                          <a:pt x="45090" y="14793"/>
                        </a:lnTo>
                        <a:lnTo>
                          <a:pt x="45109" y="14793"/>
                        </a:lnTo>
                        <a:lnTo>
                          <a:pt x="45109" y="14821"/>
                        </a:lnTo>
                        <a:lnTo>
                          <a:pt x="45127" y="14821"/>
                        </a:lnTo>
                        <a:lnTo>
                          <a:pt x="45127" y="14867"/>
                        </a:lnTo>
                        <a:lnTo>
                          <a:pt x="45136" y="14867"/>
                        </a:lnTo>
                        <a:lnTo>
                          <a:pt x="45136" y="14913"/>
                        </a:lnTo>
                        <a:lnTo>
                          <a:pt x="45155" y="14913"/>
                        </a:lnTo>
                        <a:lnTo>
                          <a:pt x="45155" y="14960"/>
                        </a:lnTo>
                        <a:lnTo>
                          <a:pt x="45174" y="14960"/>
                        </a:lnTo>
                        <a:lnTo>
                          <a:pt x="45174" y="15025"/>
                        </a:lnTo>
                        <a:lnTo>
                          <a:pt x="45183" y="15025"/>
                        </a:lnTo>
                        <a:lnTo>
                          <a:pt x="45183" y="15071"/>
                        </a:lnTo>
                        <a:lnTo>
                          <a:pt x="45201" y="15071"/>
                        </a:lnTo>
                        <a:lnTo>
                          <a:pt x="45201" y="15117"/>
                        </a:lnTo>
                        <a:lnTo>
                          <a:pt x="45220" y="15117"/>
                        </a:lnTo>
                        <a:lnTo>
                          <a:pt x="45220" y="15164"/>
                        </a:lnTo>
                        <a:lnTo>
                          <a:pt x="45229" y="15164"/>
                        </a:lnTo>
                        <a:lnTo>
                          <a:pt x="45229" y="15219"/>
                        </a:lnTo>
                        <a:lnTo>
                          <a:pt x="45248" y="15219"/>
                        </a:lnTo>
                        <a:lnTo>
                          <a:pt x="45248" y="15302"/>
                        </a:lnTo>
                        <a:lnTo>
                          <a:pt x="45266" y="15302"/>
                        </a:lnTo>
                        <a:lnTo>
                          <a:pt x="45266" y="15358"/>
                        </a:lnTo>
                        <a:lnTo>
                          <a:pt x="45275" y="15358"/>
                        </a:lnTo>
                        <a:lnTo>
                          <a:pt x="45275" y="15423"/>
                        </a:lnTo>
                        <a:lnTo>
                          <a:pt x="45294" y="15423"/>
                        </a:lnTo>
                        <a:lnTo>
                          <a:pt x="45294" y="15497"/>
                        </a:lnTo>
                        <a:lnTo>
                          <a:pt x="45312" y="15497"/>
                        </a:lnTo>
                        <a:lnTo>
                          <a:pt x="45312" y="15590"/>
                        </a:lnTo>
                        <a:lnTo>
                          <a:pt x="45322" y="15590"/>
                        </a:lnTo>
                        <a:lnTo>
                          <a:pt x="45322" y="15701"/>
                        </a:lnTo>
                        <a:lnTo>
                          <a:pt x="45340" y="15701"/>
                        </a:lnTo>
                        <a:lnTo>
                          <a:pt x="45340" y="15793"/>
                        </a:lnTo>
                        <a:lnTo>
                          <a:pt x="45359" y="15793"/>
                        </a:lnTo>
                        <a:lnTo>
                          <a:pt x="45359" y="15979"/>
                        </a:lnTo>
                        <a:lnTo>
                          <a:pt x="45368" y="15979"/>
                        </a:lnTo>
                        <a:lnTo>
                          <a:pt x="45368" y="16349"/>
                        </a:lnTo>
                        <a:lnTo>
                          <a:pt x="45387" y="16349"/>
                        </a:lnTo>
                        <a:lnTo>
                          <a:pt x="45387" y="16442"/>
                        </a:lnTo>
                        <a:lnTo>
                          <a:pt x="45368" y="16442"/>
                        </a:lnTo>
                        <a:lnTo>
                          <a:pt x="45368" y="16720"/>
                        </a:lnTo>
                        <a:lnTo>
                          <a:pt x="45359" y="16720"/>
                        </a:lnTo>
                        <a:lnTo>
                          <a:pt x="45359" y="16877"/>
                        </a:lnTo>
                        <a:lnTo>
                          <a:pt x="45340" y="16877"/>
                        </a:lnTo>
                        <a:lnTo>
                          <a:pt x="45340" y="16979"/>
                        </a:lnTo>
                        <a:lnTo>
                          <a:pt x="45359" y="16979"/>
                        </a:lnTo>
                        <a:lnTo>
                          <a:pt x="45359" y="16951"/>
                        </a:lnTo>
                        <a:lnTo>
                          <a:pt x="45368" y="16951"/>
                        </a:lnTo>
                        <a:lnTo>
                          <a:pt x="45368" y="16933"/>
                        </a:lnTo>
                        <a:lnTo>
                          <a:pt x="45387" y="16933"/>
                        </a:lnTo>
                        <a:lnTo>
                          <a:pt x="45387" y="16905"/>
                        </a:lnTo>
                        <a:lnTo>
                          <a:pt x="45405" y="16905"/>
                        </a:lnTo>
                        <a:lnTo>
                          <a:pt x="45405" y="16886"/>
                        </a:lnTo>
                        <a:lnTo>
                          <a:pt x="45414" y="16886"/>
                        </a:lnTo>
                        <a:lnTo>
                          <a:pt x="45414" y="16859"/>
                        </a:lnTo>
                        <a:lnTo>
                          <a:pt x="45433" y="16859"/>
                        </a:lnTo>
                        <a:lnTo>
                          <a:pt x="45433" y="16840"/>
                        </a:lnTo>
                        <a:lnTo>
                          <a:pt x="45451" y="16840"/>
                        </a:lnTo>
                        <a:lnTo>
                          <a:pt x="45451" y="16812"/>
                        </a:lnTo>
                        <a:lnTo>
                          <a:pt x="45461" y="16812"/>
                        </a:lnTo>
                        <a:lnTo>
                          <a:pt x="45461" y="16794"/>
                        </a:lnTo>
                        <a:lnTo>
                          <a:pt x="45479" y="16794"/>
                        </a:lnTo>
                        <a:lnTo>
                          <a:pt x="45479" y="16784"/>
                        </a:lnTo>
                        <a:lnTo>
                          <a:pt x="45498" y="16784"/>
                        </a:lnTo>
                        <a:lnTo>
                          <a:pt x="45498" y="16747"/>
                        </a:lnTo>
                        <a:lnTo>
                          <a:pt x="45507" y="16747"/>
                        </a:lnTo>
                        <a:lnTo>
                          <a:pt x="45507" y="16738"/>
                        </a:lnTo>
                        <a:lnTo>
                          <a:pt x="45525" y="16738"/>
                        </a:lnTo>
                        <a:lnTo>
                          <a:pt x="45525" y="16720"/>
                        </a:lnTo>
                        <a:lnTo>
                          <a:pt x="45544" y="16720"/>
                        </a:lnTo>
                        <a:lnTo>
                          <a:pt x="45544" y="16701"/>
                        </a:lnTo>
                        <a:lnTo>
                          <a:pt x="45553" y="16701"/>
                        </a:lnTo>
                        <a:lnTo>
                          <a:pt x="45553" y="16673"/>
                        </a:lnTo>
                        <a:lnTo>
                          <a:pt x="45572" y="16673"/>
                        </a:lnTo>
                        <a:lnTo>
                          <a:pt x="45572" y="16655"/>
                        </a:lnTo>
                        <a:lnTo>
                          <a:pt x="45590" y="16655"/>
                        </a:lnTo>
                        <a:lnTo>
                          <a:pt x="45590" y="16646"/>
                        </a:lnTo>
                        <a:lnTo>
                          <a:pt x="45600" y="16646"/>
                        </a:lnTo>
                        <a:lnTo>
                          <a:pt x="45600" y="16627"/>
                        </a:lnTo>
                        <a:lnTo>
                          <a:pt x="45618" y="16627"/>
                        </a:lnTo>
                        <a:lnTo>
                          <a:pt x="45618" y="16608"/>
                        </a:lnTo>
                        <a:lnTo>
                          <a:pt x="45637" y="16608"/>
                        </a:lnTo>
                        <a:lnTo>
                          <a:pt x="45637" y="16581"/>
                        </a:lnTo>
                        <a:lnTo>
                          <a:pt x="45646" y="16581"/>
                        </a:lnTo>
                        <a:lnTo>
                          <a:pt x="45646" y="16562"/>
                        </a:lnTo>
                        <a:lnTo>
                          <a:pt x="45664" y="16562"/>
                        </a:lnTo>
                        <a:lnTo>
                          <a:pt x="45664" y="16553"/>
                        </a:lnTo>
                        <a:lnTo>
                          <a:pt x="45683" y="16553"/>
                        </a:lnTo>
                        <a:lnTo>
                          <a:pt x="45683" y="16534"/>
                        </a:lnTo>
                        <a:lnTo>
                          <a:pt x="45692" y="16534"/>
                        </a:lnTo>
                        <a:lnTo>
                          <a:pt x="45692" y="16516"/>
                        </a:lnTo>
                        <a:lnTo>
                          <a:pt x="45711" y="16516"/>
                        </a:lnTo>
                        <a:lnTo>
                          <a:pt x="45711" y="16488"/>
                        </a:lnTo>
                        <a:lnTo>
                          <a:pt x="45729" y="16488"/>
                        </a:lnTo>
                        <a:lnTo>
                          <a:pt x="45729" y="16470"/>
                        </a:lnTo>
                        <a:lnTo>
                          <a:pt x="45739" y="16470"/>
                        </a:lnTo>
                        <a:lnTo>
                          <a:pt x="45739" y="16460"/>
                        </a:lnTo>
                        <a:lnTo>
                          <a:pt x="45757" y="16460"/>
                        </a:lnTo>
                        <a:lnTo>
                          <a:pt x="45757" y="16442"/>
                        </a:lnTo>
                        <a:lnTo>
                          <a:pt x="45776" y="16442"/>
                        </a:lnTo>
                        <a:lnTo>
                          <a:pt x="45776" y="16423"/>
                        </a:lnTo>
                        <a:lnTo>
                          <a:pt x="45785" y="16423"/>
                        </a:lnTo>
                        <a:lnTo>
                          <a:pt x="45785" y="16414"/>
                        </a:lnTo>
                        <a:lnTo>
                          <a:pt x="45803" y="16414"/>
                        </a:lnTo>
                        <a:lnTo>
                          <a:pt x="45803" y="16395"/>
                        </a:lnTo>
                        <a:lnTo>
                          <a:pt x="45822" y="16395"/>
                        </a:lnTo>
                        <a:lnTo>
                          <a:pt x="45822" y="16377"/>
                        </a:lnTo>
                        <a:lnTo>
                          <a:pt x="45831" y="16377"/>
                        </a:lnTo>
                        <a:lnTo>
                          <a:pt x="45831" y="16368"/>
                        </a:lnTo>
                        <a:lnTo>
                          <a:pt x="45850" y="16368"/>
                        </a:lnTo>
                        <a:lnTo>
                          <a:pt x="45850" y="16349"/>
                        </a:lnTo>
                        <a:lnTo>
                          <a:pt x="45868" y="16349"/>
                        </a:lnTo>
                        <a:lnTo>
                          <a:pt x="45868" y="16331"/>
                        </a:lnTo>
                        <a:lnTo>
                          <a:pt x="45877" y="16331"/>
                        </a:lnTo>
                        <a:lnTo>
                          <a:pt x="45877" y="16321"/>
                        </a:lnTo>
                        <a:lnTo>
                          <a:pt x="45915" y="16321"/>
                        </a:lnTo>
                        <a:lnTo>
                          <a:pt x="45915" y="16303"/>
                        </a:lnTo>
                        <a:lnTo>
                          <a:pt x="45924" y="16303"/>
                        </a:lnTo>
                        <a:lnTo>
                          <a:pt x="45924" y="16284"/>
                        </a:lnTo>
                        <a:lnTo>
                          <a:pt x="45942" y="16284"/>
                        </a:lnTo>
                        <a:lnTo>
                          <a:pt x="45942" y="16275"/>
                        </a:lnTo>
                        <a:lnTo>
                          <a:pt x="45961" y="16275"/>
                        </a:lnTo>
                        <a:lnTo>
                          <a:pt x="45961" y="16257"/>
                        </a:lnTo>
                        <a:lnTo>
                          <a:pt x="45970" y="16257"/>
                        </a:lnTo>
                        <a:lnTo>
                          <a:pt x="45970" y="16238"/>
                        </a:lnTo>
                        <a:lnTo>
                          <a:pt x="45989" y="16238"/>
                        </a:lnTo>
                        <a:lnTo>
                          <a:pt x="45989" y="16229"/>
                        </a:lnTo>
                        <a:lnTo>
                          <a:pt x="46007" y="16229"/>
                        </a:lnTo>
                        <a:lnTo>
                          <a:pt x="46007" y="16210"/>
                        </a:lnTo>
                        <a:lnTo>
                          <a:pt x="46016" y="16210"/>
                        </a:lnTo>
                        <a:lnTo>
                          <a:pt x="46016" y="16192"/>
                        </a:lnTo>
                        <a:lnTo>
                          <a:pt x="46053" y="16192"/>
                        </a:lnTo>
                        <a:lnTo>
                          <a:pt x="46053" y="16182"/>
                        </a:lnTo>
                        <a:lnTo>
                          <a:pt x="46063" y="16182"/>
                        </a:lnTo>
                        <a:lnTo>
                          <a:pt x="46063" y="16164"/>
                        </a:lnTo>
                        <a:lnTo>
                          <a:pt x="46081" y="16164"/>
                        </a:lnTo>
                        <a:lnTo>
                          <a:pt x="46081" y="16145"/>
                        </a:lnTo>
                        <a:lnTo>
                          <a:pt x="46100" y="16145"/>
                        </a:lnTo>
                        <a:lnTo>
                          <a:pt x="46100" y="16136"/>
                        </a:lnTo>
                        <a:lnTo>
                          <a:pt x="46128" y="16136"/>
                        </a:lnTo>
                        <a:lnTo>
                          <a:pt x="46128" y="16118"/>
                        </a:lnTo>
                        <a:lnTo>
                          <a:pt x="46146" y="16118"/>
                        </a:lnTo>
                        <a:lnTo>
                          <a:pt x="46146" y="16099"/>
                        </a:lnTo>
                        <a:lnTo>
                          <a:pt x="46155" y="16099"/>
                        </a:lnTo>
                        <a:lnTo>
                          <a:pt x="46155" y="16090"/>
                        </a:lnTo>
                        <a:lnTo>
                          <a:pt x="46174" y="16090"/>
                        </a:lnTo>
                        <a:lnTo>
                          <a:pt x="46174" y="16071"/>
                        </a:lnTo>
                        <a:lnTo>
                          <a:pt x="46202" y="16071"/>
                        </a:lnTo>
                        <a:lnTo>
                          <a:pt x="46202" y="16053"/>
                        </a:lnTo>
                        <a:lnTo>
                          <a:pt x="46220" y="16053"/>
                        </a:lnTo>
                        <a:lnTo>
                          <a:pt x="46220" y="16043"/>
                        </a:lnTo>
                        <a:lnTo>
                          <a:pt x="46239" y="16043"/>
                        </a:lnTo>
                        <a:lnTo>
                          <a:pt x="46239" y="16025"/>
                        </a:lnTo>
                        <a:lnTo>
                          <a:pt x="46266" y="16025"/>
                        </a:lnTo>
                        <a:lnTo>
                          <a:pt x="46266" y="16006"/>
                        </a:lnTo>
                        <a:lnTo>
                          <a:pt x="46285" y="16006"/>
                        </a:lnTo>
                        <a:lnTo>
                          <a:pt x="46285" y="15997"/>
                        </a:lnTo>
                        <a:lnTo>
                          <a:pt x="46313" y="15997"/>
                        </a:lnTo>
                        <a:lnTo>
                          <a:pt x="46313" y="15979"/>
                        </a:lnTo>
                        <a:lnTo>
                          <a:pt x="46331" y="15979"/>
                        </a:lnTo>
                        <a:lnTo>
                          <a:pt x="46331" y="15960"/>
                        </a:lnTo>
                        <a:lnTo>
                          <a:pt x="46359" y="15960"/>
                        </a:lnTo>
                        <a:lnTo>
                          <a:pt x="46359" y="15951"/>
                        </a:lnTo>
                        <a:lnTo>
                          <a:pt x="46378" y="15951"/>
                        </a:lnTo>
                        <a:lnTo>
                          <a:pt x="46378" y="15932"/>
                        </a:lnTo>
                        <a:lnTo>
                          <a:pt x="46405" y="15932"/>
                        </a:lnTo>
                        <a:lnTo>
                          <a:pt x="46405" y="15914"/>
                        </a:lnTo>
                        <a:lnTo>
                          <a:pt x="46424" y="15914"/>
                        </a:lnTo>
                        <a:lnTo>
                          <a:pt x="46424" y="15905"/>
                        </a:lnTo>
                        <a:lnTo>
                          <a:pt x="46452" y="15905"/>
                        </a:lnTo>
                        <a:lnTo>
                          <a:pt x="46452" y="15886"/>
                        </a:lnTo>
                        <a:lnTo>
                          <a:pt x="46470" y="15886"/>
                        </a:lnTo>
                        <a:lnTo>
                          <a:pt x="46470" y="15867"/>
                        </a:lnTo>
                        <a:lnTo>
                          <a:pt x="46498" y="15867"/>
                        </a:lnTo>
                        <a:lnTo>
                          <a:pt x="46498" y="15858"/>
                        </a:lnTo>
                        <a:lnTo>
                          <a:pt x="46526" y="15858"/>
                        </a:lnTo>
                        <a:lnTo>
                          <a:pt x="46526" y="15840"/>
                        </a:lnTo>
                        <a:lnTo>
                          <a:pt x="46544" y="15840"/>
                        </a:lnTo>
                        <a:lnTo>
                          <a:pt x="46544" y="15821"/>
                        </a:lnTo>
                        <a:lnTo>
                          <a:pt x="46572" y="15821"/>
                        </a:lnTo>
                        <a:lnTo>
                          <a:pt x="46572" y="15812"/>
                        </a:lnTo>
                        <a:lnTo>
                          <a:pt x="46609" y="15812"/>
                        </a:lnTo>
                        <a:lnTo>
                          <a:pt x="46609" y="15793"/>
                        </a:lnTo>
                        <a:lnTo>
                          <a:pt x="46637" y="15793"/>
                        </a:lnTo>
                        <a:lnTo>
                          <a:pt x="46637" y="15775"/>
                        </a:lnTo>
                        <a:lnTo>
                          <a:pt x="46665" y="15775"/>
                        </a:lnTo>
                        <a:lnTo>
                          <a:pt x="46665" y="15766"/>
                        </a:lnTo>
                        <a:lnTo>
                          <a:pt x="46702" y="15766"/>
                        </a:lnTo>
                        <a:lnTo>
                          <a:pt x="46702" y="15747"/>
                        </a:lnTo>
                        <a:lnTo>
                          <a:pt x="46730" y="15747"/>
                        </a:lnTo>
                        <a:lnTo>
                          <a:pt x="46730" y="15729"/>
                        </a:lnTo>
                        <a:lnTo>
                          <a:pt x="46757" y="15729"/>
                        </a:lnTo>
                        <a:lnTo>
                          <a:pt x="46757" y="15719"/>
                        </a:lnTo>
                        <a:lnTo>
                          <a:pt x="46794" y="15719"/>
                        </a:lnTo>
                        <a:lnTo>
                          <a:pt x="46794" y="15701"/>
                        </a:lnTo>
                        <a:lnTo>
                          <a:pt x="46822" y="15701"/>
                        </a:lnTo>
                        <a:lnTo>
                          <a:pt x="46822" y="15682"/>
                        </a:lnTo>
                        <a:lnTo>
                          <a:pt x="46850" y="15682"/>
                        </a:lnTo>
                        <a:lnTo>
                          <a:pt x="46850" y="15673"/>
                        </a:lnTo>
                        <a:lnTo>
                          <a:pt x="46896" y="15673"/>
                        </a:lnTo>
                        <a:lnTo>
                          <a:pt x="46896" y="15654"/>
                        </a:lnTo>
                        <a:lnTo>
                          <a:pt x="46933" y="15654"/>
                        </a:lnTo>
                        <a:lnTo>
                          <a:pt x="46933" y="15636"/>
                        </a:lnTo>
                        <a:lnTo>
                          <a:pt x="46980" y="15636"/>
                        </a:lnTo>
                        <a:lnTo>
                          <a:pt x="46980" y="15627"/>
                        </a:lnTo>
                        <a:lnTo>
                          <a:pt x="47007" y="15627"/>
                        </a:lnTo>
                        <a:lnTo>
                          <a:pt x="47007" y="15608"/>
                        </a:lnTo>
                        <a:lnTo>
                          <a:pt x="47054" y="15608"/>
                        </a:lnTo>
                        <a:lnTo>
                          <a:pt x="47054" y="15590"/>
                        </a:lnTo>
                        <a:lnTo>
                          <a:pt x="47082" y="15590"/>
                        </a:lnTo>
                        <a:lnTo>
                          <a:pt x="47082" y="15580"/>
                        </a:lnTo>
                        <a:lnTo>
                          <a:pt x="47119" y="15580"/>
                        </a:lnTo>
                        <a:lnTo>
                          <a:pt x="47119" y="15562"/>
                        </a:lnTo>
                        <a:lnTo>
                          <a:pt x="47165" y="15562"/>
                        </a:lnTo>
                        <a:lnTo>
                          <a:pt x="47165" y="15543"/>
                        </a:lnTo>
                        <a:lnTo>
                          <a:pt x="47211" y="15543"/>
                        </a:lnTo>
                        <a:lnTo>
                          <a:pt x="47211" y="15534"/>
                        </a:lnTo>
                        <a:lnTo>
                          <a:pt x="47267" y="15534"/>
                        </a:lnTo>
                        <a:lnTo>
                          <a:pt x="47267" y="15516"/>
                        </a:lnTo>
                        <a:lnTo>
                          <a:pt x="47313" y="15516"/>
                        </a:lnTo>
                        <a:lnTo>
                          <a:pt x="47313" y="15497"/>
                        </a:lnTo>
                        <a:lnTo>
                          <a:pt x="47359" y="15497"/>
                        </a:lnTo>
                        <a:lnTo>
                          <a:pt x="47359" y="15488"/>
                        </a:lnTo>
                        <a:lnTo>
                          <a:pt x="47406" y="15488"/>
                        </a:lnTo>
                        <a:lnTo>
                          <a:pt x="47406" y="15469"/>
                        </a:lnTo>
                        <a:lnTo>
                          <a:pt x="47489" y="15469"/>
                        </a:lnTo>
                        <a:lnTo>
                          <a:pt x="47489" y="15451"/>
                        </a:lnTo>
                        <a:lnTo>
                          <a:pt x="47545" y="15451"/>
                        </a:lnTo>
                        <a:lnTo>
                          <a:pt x="47545" y="15441"/>
                        </a:lnTo>
                        <a:lnTo>
                          <a:pt x="47610" y="15441"/>
                        </a:lnTo>
                        <a:lnTo>
                          <a:pt x="47610" y="15423"/>
                        </a:lnTo>
                        <a:lnTo>
                          <a:pt x="47702" y="15423"/>
                        </a:lnTo>
                        <a:lnTo>
                          <a:pt x="47702" y="15404"/>
                        </a:lnTo>
                        <a:lnTo>
                          <a:pt x="47823" y="15404"/>
                        </a:lnTo>
                        <a:lnTo>
                          <a:pt x="47823" y="15395"/>
                        </a:lnTo>
                        <a:lnTo>
                          <a:pt x="47952" y="15395"/>
                        </a:lnTo>
                        <a:lnTo>
                          <a:pt x="47952" y="15377"/>
                        </a:lnTo>
                        <a:lnTo>
                          <a:pt x="48703" y="15377"/>
                        </a:lnTo>
                        <a:lnTo>
                          <a:pt x="48703" y="15395"/>
                        </a:lnTo>
                        <a:lnTo>
                          <a:pt x="48814" y="15395"/>
                        </a:lnTo>
                        <a:lnTo>
                          <a:pt x="48814" y="15404"/>
                        </a:lnTo>
                        <a:lnTo>
                          <a:pt x="48906" y="15404"/>
                        </a:lnTo>
                        <a:lnTo>
                          <a:pt x="48906" y="15423"/>
                        </a:lnTo>
                        <a:lnTo>
                          <a:pt x="48999" y="15423"/>
                        </a:lnTo>
                        <a:lnTo>
                          <a:pt x="48999" y="15441"/>
                        </a:lnTo>
                        <a:lnTo>
                          <a:pt x="49110" y="15441"/>
                        </a:lnTo>
                        <a:lnTo>
                          <a:pt x="49110" y="15451"/>
                        </a:lnTo>
                        <a:lnTo>
                          <a:pt x="49203" y="15451"/>
                        </a:lnTo>
                        <a:lnTo>
                          <a:pt x="49203" y="15469"/>
                        </a:lnTo>
                        <a:lnTo>
                          <a:pt x="49249" y="15469"/>
                        </a:lnTo>
                        <a:lnTo>
                          <a:pt x="49249" y="15488"/>
                        </a:lnTo>
                        <a:lnTo>
                          <a:pt x="49305" y="15488"/>
                        </a:lnTo>
                        <a:lnTo>
                          <a:pt x="49305" y="15497"/>
                        </a:lnTo>
                        <a:lnTo>
                          <a:pt x="49351" y="15497"/>
                        </a:lnTo>
                        <a:lnTo>
                          <a:pt x="49351" y="15516"/>
                        </a:lnTo>
                        <a:lnTo>
                          <a:pt x="49397" y="15516"/>
                        </a:lnTo>
                        <a:lnTo>
                          <a:pt x="49397" y="15534"/>
                        </a:lnTo>
                        <a:lnTo>
                          <a:pt x="49462" y="15534"/>
                        </a:lnTo>
                        <a:lnTo>
                          <a:pt x="49462" y="15543"/>
                        </a:lnTo>
                        <a:lnTo>
                          <a:pt x="49508" y="15543"/>
                        </a:lnTo>
                        <a:lnTo>
                          <a:pt x="49508" y="15562"/>
                        </a:lnTo>
                        <a:lnTo>
                          <a:pt x="49573" y="15562"/>
                        </a:lnTo>
                        <a:lnTo>
                          <a:pt x="49573" y="15580"/>
                        </a:lnTo>
                        <a:lnTo>
                          <a:pt x="49620" y="15580"/>
                        </a:lnTo>
                        <a:lnTo>
                          <a:pt x="49620" y="15590"/>
                        </a:lnTo>
                        <a:lnTo>
                          <a:pt x="49647" y="15590"/>
                        </a:lnTo>
                        <a:lnTo>
                          <a:pt x="49647" y="15608"/>
                        </a:lnTo>
                        <a:lnTo>
                          <a:pt x="49694" y="15608"/>
                        </a:lnTo>
                        <a:lnTo>
                          <a:pt x="49694" y="15627"/>
                        </a:lnTo>
                        <a:lnTo>
                          <a:pt x="49721" y="15627"/>
                        </a:lnTo>
                        <a:lnTo>
                          <a:pt x="49721" y="15636"/>
                        </a:lnTo>
                        <a:lnTo>
                          <a:pt x="49758" y="15636"/>
                        </a:lnTo>
                        <a:lnTo>
                          <a:pt x="49758" y="15654"/>
                        </a:lnTo>
                        <a:lnTo>
                          <a:pt x="49805" y="15654"/>
                        </a:lnTo>
                        <a:lnTo>
                          <a:pt x="49805" y="15673"/>
                        </a:lnTo>
                        <a:lnTo>
                          <a:pt x="49833" y="15673"/>
                        </a:lnTo>
                        <a:lnTo>
                          <a:pt x="49833" y="15682"/>
                        </a:lnTo>
                        <a:lnTo>
                          <a:pt x="49860" y="15682"/>
                        </a:lnTo>
                        <a:lnTo>
                          <a:pt x="49860" y="15701"/>
                        </a:lnTo>
                        <a:lnTo>
                          <a:pt x="49897" y="15701"/>
                        </a:lnTo>
                        <a:lnTo>
                          <a:pt x="49897" y="15719"/>
                        </a:lnTo>
                        <a:lnTo>
                          <a:pt x="49925" y="15719"/>
                        </a:lnTo>
                        <a:lnTo>
                          <a:pt x="49925" y="15729"/>
                        </a:lnTo>
                        <a:lnTo>
                          <a:pt x="49953" y="15729"/>
                        </a:lnTo>
                        <a:lnTo>
                          <a:pt x="49953" y="15747"/>
                        </a:lnTo>
                        <a:lnTo>
                          <a:pt x="49999" y="15747"/>
                        </a:lnTo>
                        <a:lnTo>
                          <a:pt x="49999" y="15766"/>
                        </a:lnTo>
                        <a:lnTo>
                          <a:pt x="50018" y="15766"/>
                        </a:lnTo>
                        <a:lnTo>
                          <a:pt x="50018" y="15775"/>
                        </a:lnTo>
                        <a:lnTo>
                          <a:pt x="50046" y="15775"/>
                        </a:lnTo>
                        <a:lnTo>
                          <a:pt x="50046" y="15793"/>
                        </a:lnTo>
                        <a:lnTo>
                          <a:pt x="50083" y="15793"/>
                        </a:lnTo>
                        <a:lnTo>
                          <a:pt x="50083" y="15812"/>
                        </a:lnTo>
                        <a:lnTo>
                          <a:pt x="50110" y="15812"/>
                        </a:lnTo>
                        <a:lnTo>
                          <a:pt x="50110" y="15821"/>
                        </a:lnTo>
                        <a:lnTo>
                          <a:pt x="50138" y="15821"/>
                        </a:lnTo>
                        <a:lnTo>
                          <a:pt x="50138" y="15840"/>
                        </a:lnTo>
                        <a:lnTo>
                          <a:pt x="50157" y="15840"/>
                        </a:lnTo>
                        <a:lnTo>
                          <a:pt x="50157" y="15858"/>
                        </a:lnTo>
                        <a:lnTo>
                          <a:pt x="50185" y="15858"/>
                        </a:lnTo>
                        <a:lnTo>
                          <a:pt x="50185" y="15867"/>
                        </a:lnTo>
                        <a:lnTo>
                          <a:pt x="50203" y="15867"/>
                        </a:lnTo>
                        <a:lnTo>
                          <a:pt x="50203" y="15821"/>
                        </a:lnTo>
                        <a:lnTo>
                          <a:pt x="50222" y="15821"/>
                        </a:lnTo>
                        <a:lnTo>
                          <a:pt x="50222" y="15766"/>
                        </a:lnTo>
                        <a:lnTo>
                          <a:pt x="50231" y="15766"/>
                        </a:lnTo>
                        <a:lnTo>
                          <a:pt x="50231" y="15701"/>
                        </a:lnTo>
                        <a:lnTo>
                          <a:pt x="50249" y="15701"/>
                        </a:lnTo>
                        <a:lnTo>
                          <a:pt x="50249" y="15654"/>
                        </a:lnTo>
                        <a:lnTo>
                          <a:pt x="50268" y="15654"/>
                        </a:lnTo>
                        <a:lnTo>
                          <a:pt x="50268" y="15627"/>
                        </a:lnTo>
                        <a:lnTo>
                          <a:pt x="50277" y="15627"/>
                        </a:lnTo>
                        <a:lnTo>
                          <a:pt x="50277" y="15590"/>
                        </a:lnTo>
                        <a:lnTo>
                          <a:pt x="50296" y="15590"/>
                        </a:lnTo>
                        <a:lnTo>
                          <a:pt x="50296" y="15562"/>
                        </a:lnTo>
                        <a:lnTo>
                          <a:pt x="50314" y="15562"/>
                        </a:lnTo>
                        <a:lnTo>
                          <a:pt x="50314" y="15534"/>
                        </a:lnTo>
                        <a:lnTo>
                          <a:pt x="50323" y="15534"/>
                        </a:lnTo>
                        <a:lnTo>
                          <a:pt x="50323" y="15497"/>
                        </a:lnTo>
                        <a:lnTo>
                          <a:pt x="50342" y="15497"/>
                        </a:lnTo>
                        <a:lnTo>
                          <a:pt x="50342" y="15488"/>
                        </a:lnTo>
                        <a:lnTo>
                          <a:pt x="50361" y="15488"/>
                        </a:lnTo>
                        <a:lnTo>
                          <a:pt x="50361" y="15469"/>
                        </a:lnTo>
                        <a:lnTo>
                          <a:pt x="50370" y="15469"/>
                        </a:lnTo>
                        <a:lnTo>
                          <a:pt x="50370" y="15451"/>
                        </a:lnTo>
                        <a:lnTo>
                          <a:pt x="50388" y="15451"/>
                        </a:lnTo>
                        <a:lnTo>
                          <a:pt x="50388" y="15441"/>
                        </a:lnTo>
                        <a:lnTo>
                          <a:pt x="50407" y="15441"/>
                        </a:lnTo>
                        <a:lnTo>
                          <a:pt x="50407" y="15423"/>
                        </a:lnTo>
                        <a:lnTo>
                          <a:pt x="50416" y="15423"/>
                        </a:lnTo>
                        <a:lnTo>
                          <a:pt x="50416" y="15395"/>
                        </a:lnTo>
                        <a:lnTo>
                          <a:pt x="50435" y="15395"/>
                        </a:lnTo>
                        <a:lnTo>
                          <a:pt x="50435" y="15377"/>
                        </a:lnTo>
                        <a:lnTo>
                          <a:pt x="50453" y="15377"/>
                        </a:lnTo>
                        <a:lnTo>
                          <a:pt x="50453" y="15358"/>
                        </a:lnTo>
                        <a:lnTo>
                          <a:pt x="50462" y="15358"/>
                        </a:lnTo>
                        <a:lnTo>
                          <a:pt x="50462" y="15349"/>
                        </a:lnTo>
                        <a:lnTo>
                          <a:pt x="50481" y="15349"/>
                        </a:lnTo>
                        <a:lnTo>
                          <a:pt x="50481" y="15330"/>
                        </a:lnTo>
                        <a:lnTo>
                          <a:pt x="50509" y="15330"/>
                        </a:lnTo>
                        <a:lnTo>
                          <a:pt x="50509" y="15312"/>
                        </a:lnTo>
                        <a:lnTo>
                          <a:pt x="50527" y="15312"/>
                        </a:lnTo>
                        <a:lnTo>
                          <a:pt x="50527" y="15302"/>
                        </a:lnTo>
                        <a:lnTo>
                          <a:pt x="50555" y="15302"/>
                        </a:lnTo>
                        <a:lnTo>
                          <a:pt x="50555" y="15284"/>
                        </a:lnTo>
                        <a:lnTo>
                          <a:pt x="50574" y="15284"/>
                        </a:lnTo>
                        <a:lnTo>
                          <a:pt x="50574" y="15265"/>
                        </a:lnTo>
                        <a:lnTo>
                          <a:pt x="50592" y="15265"/>
                        </a:lnTo>
                        <a:lnTo>
                          <a:pt x="50592" y="15256"/>
                        </a:lnTo>
                        <a:lnTo>
                          <a:pt x="50620" y="15256"/>
                        </a:lnTo>
                        <a:lnTo>
                          <a:pt x="50620" y="15238"/>
                        </a:lnTo>
                        <a:lnTo>
                          <a:pt x="50648" y="15238"/>
                        </a:lnTo>
                        <a:lnTo>
                          <a:pt x="50648" y="15219"/>
                        </a:lnTo>
                        <a:lnTo>
                          <a:pt x="50685" y="15219"/>
                        </a:lnTo>
                        <a:lnTo>
                          <a:pt x="50685" y="15210"/>
                        </a:lnTo>
                        <a:lnTo>
                          <a:pt x="50740" y="15210"/>
                        </a:lnTo>
                        <a:lnTo>
                          <a:pt x="50740" y="15191"/>
                        </a:lnTo>
                        <a:lnTo>
                          <a:pt x="50787" y="15191"/>
                        </a:lnTo>
                        <a:lnTo>
                          <a:pt x="50787" y="15173"/>
                        </a:lnTo>
                        <a:lnTo>
                          <a:pt x="50851" y="15173"/>
                        </a:lnTo>
                        <a:lnTo>
                          <a:pt x="50851" y="15164"/>
                        </a:lnTo>
                        <a:lnTo>
                          <a:pt x="51148" y="15164"/>
                        </a:lnTo>
                        <a:lnTo>
                          <a:pt x="51148" y="15173"/>
                        </a:lnTo>
                        <a:lnTo>
                          <a:pt x="51240" y="15173"/>
                        </a:lnTo>
                        <a:lnTo>
                          <a:pt x="51240" y="15191"/>
                        </a:lnTo>
                        <a:lnTo>
                          <a:pt x="51287" y="15191"/>
                        </a:lnTo>
                        <a:lnTo>
                          <a:pt x="51287" y="15210"/>
                        </a:lnTo>
                        <a:lnTo>
                          <a:pt x="51333" y="15210"/>
                        </a:lnTo>
                        <a:lnTo>
                          <a:pt x="51333" y="15219"/>
                        </a:lnTo>
                        <a:lnTo>
                          <a:pt x="51361" y="15219"/>
                        </a:lnTo>
                        <a:lnTo>
                          <a:pt x="51361" y="15238"/>
                        </a:lnTo>
                        <a:lnTo>
                          <a:pt x="51407" y="15238"/>
                        </a:lnTo>
                        <a:lnTo>
                          <a:pt x="51407" y="15256"/>
                        </a:lnTo>
                        <a:lnTo>
                          <a:pt x="51426" y="15256"/>
                        </a:lnTo>
                        <a:lnTo>
                          <a:pt x="51426" y="15219"/>
                        </a:lnTo>
                        <a:lnTo>
                          <a:pt x="51407" y="15219"/>
                        </a:lnTo>
                        <a:lnTo>
                          <a:pt x="51407" y="15145"/>
                        </a:lnTo>
                        <a:lnTo>
                          <a:pt x="51389" y="15145"/>
                        </a:lnTo>
                        <a:lnTo>
                          <a:pt x="51389" y="15071"/>
                        </a:lnTo>
                        <a:lnTo>
                          <a:pt x="51379" y="15071"/>
                        </a:lnTo>
                        <a:lnTo>
                          <a:pt x="51379" y="14756"/>
                        </a:lnTo>
                        <a:lnTo>
                          <a:pt x="51389" y="14756"/>
                        </a:lnTo>
                        <a:lnTo>
                          <a:pt x="51389" y="14663"/>
                        </a:lnTo>
                        <a:lnTo>
                          <a:pt x="51407" y="14663"/>
                        </a:lnTo>
                        <a:lnTo>
                          <a:pt x="51407" y="14608"/>
                        </a:lnTo>
                        <a:lnTo>
                          <a:pt x="51426" y="14608"/>
                        </a:lnTo>
                        <a:lnTo>
                          <a:pt x="51426" y="14561"/>
                        </a:lnTo>
                        <a:lnTo>
                          <a:pt x="51435" y="14561"/>
                        </a:lnTo>
                        <a:lnTo>
                          <a:pt x="51435" y="14515"/>
                        </a:lnTo>
                        <a:lnTo>
                          <a:pt x="51454" y="14515"/>
                        </a:lnTo>
                        <a:lnTo>
                          <a:pt x="51454" y="14469"/>
                        </a:lnTo>
                        <a:lnTo>
                          <a:pt x="51472" y="14469"/>
                        </a:lnTo>
                        <a:lnTo>
                          <a:pt x="51472" y="14432"/>
                        </a:lnTo>
                        <a:lnTo>
                          <a:pt x="51481" y="14432"/>
                        </a:lnTo>
                        <a:lnTo>
                          <a:pt x="51481" y="14404"/>
                        </a:lnTo>
                        <a:lnTo>
                          <a:pt x="51500" y="14404"/>
                        </a:lnTo>
                        <a:lnTo>
                          <a:pt x="51500" y="14376"/>
                        </a:lnTo>
                        <a:lnTo>
                          <a:pt x="51518" y="14376"/>
                        </a:lnTo>
                        <a:lnTo>
                          <a:pt x="51518" y="14339"/>
                        </a:lnTo>
                        <a:lnTo>
                          <a:pt x="51528" y="14339"/>
                        </a:lnTo>
                        <a:lnTo>
                          <a:pt x="51528" y="14311"/>
                        </a:lnTo>
                        <a:lnTo>
                          <a:pt x="51546" y="14311"/>
                        </a:lnTo>
                        <a:lnTo>
                          <a:pt x="51546" y="14293"/>
                        </a:lnTo>
                        <a:lnTo>
                          <a:pt x="51565" y="14293"/>
                        </a:lnTo>
                        <a:lnTo>
                          <a:pt x="51565" y="14265"/>
                        </a:lnTo>
                        <a:lnTo>
                          <a:pt x="51574" y="14265"/>
                        </a:lnTo>
                        <a:lnTo>
                          <a:pt x="51574" y="14247"/>
                        </a:lnTo>
                        <a:lnTo>
                          <a:pt x="51592" y="14247"/>
                        </a:lnTo>
                        <a:lnTo>
                          <a:pt x="51592" y="14219"/>
                        </a:lnTo>
                        <a:lnTo>
                          <a:pt x="51611" y="14219"/>
                        </a:lnTo>
                        <a:lnTo>
                          <a:pt x="51611" y="14200"/>
                        </a:lnTo>
                        <a:lnTo>
                          <a:pt x="51620" y="14200"/>
                        </a:lnTo>
                        <a:lnTo>
                          <a:pt x="51620" y="14191"/>
                        </a:lnTo>
                        <a:lnTo>
                          <a:pt x="51639" y="14191"/>
                        </a:lnTo>
                        <a:lnTo>
                          <a:pt x="51639" y="14172"/>
                        </a:lnTo>
                        <a:lnTo>
                          <a:pt x="51657" y="14172"/>
                        </a:lnTo>
                        <a:lnTo>
                          <a:pt x="51657" y="14145"/>
                        </a:lnTo>
                        <a:lnTo>
                          <a:pt x="51667" y="14145"/>
                        </a:lnTo>
                        <a:lnTo>
                          <a:pt x="51667" y="14126"/>
                        </a:lnTo>
                        <a:lnTo>
                          <a:pt x="51685" y="14126"/>
                        </a:lnTo>
                        <a:lnTo>
                          <a:pt x="51685" y="14108"/>
                        </a:lnTo>
                        <a:lnTo>
                          <a:pt x="51704" y="14108"/>
                        </a:lnTo>
                        <a:lnTo>
                          <a:pt x="51704" y="14098"/>
                        </a:lnTo>
                        <a:lnTo>
                          <a:pt x="51713" y="14098"/>
                        </a:lnTo>
                        <a:lnTo>
                          <a:pt x="51713" y="14080"/>
                        </a:lnTo>
                        <a:lnTo>
                          <a:pt x="51731" y="14080"/>
                        </a:lnTo>
                        <a:lnTo>
                          <a:pt x="51731" y="14061"/>
                        </a:lnTo>
                        <a:lnTo>
                          <a:pt x="51750" y="14061"/>
                        </a:lnTo>
                        <a:lnTo>
                          <a:pt x="51750" y="14052"/>
                        </a:lnTo>
                        <a:lnTo>
                          <a:pt x="51759" y="14052"/>
                        </a:lnTo>
                        <a:lnTo>
                          <a:pt x="51759" y="14034"/>
                        </a:lnTo>
                        <a:lnTo>
                          <a:pt x="51796" y="14034"/>
                        </a:lnTo>
                        <a:lnTo>
                          <a:pt x="51796" y="14015"/>
                        </a:lnTo>
                        <a:lnTo>
                          <a:pt x="51806" y="14015"/>
                        </a:lnTo>
                        <a:lnTo>
                          <a:pt x="51806" y="14006"/>
                        </a:lnTo>
                        <a:lnTo>
                          <a:pt x="51824" y="14006"/>
                        </a:lnTo>
                        <a:lnTo>
                          <a:pt x="51824" y="13987"/>
                        </a:lnTo>
                        <a:lnTo>
                          <a:pt x="51843" y="13987"/>
                        </a:lnTo>
                        <a:lnTo>
                          <a:pt x="51843" y="13969"/>
                        </a:lnTo>
                        <a:lnTo>
                          <a:pt x="51852" y="13969"/>
                        </a:lnTo>
                        <a:lnTo>
                          <a:pt x="51852" y="13959"/>
                        </a:lnTo>
                        <a:lnTo>
                          <a:pt x="51889" y="13959"/>
                        </a:lnTo>
                        <a:lnTo>
                          <a:pt x="51889" y="13941"/>
                        </a:lnTo>
                        <a:lnTo>
                          <a:pt x="51898" y="13941"/>
                        </a:lnTo>
                        <a:lnTo>
                          <a:pt x="51898" y="13922"/>
                        </a:lnTo>
                        <a:lnTo>
                          <a:pt x="51935" y="13922"/>
                        </a:lnTo>
                        <a:lnTo>
                          <a:pt x="51935" y="13913"/>
                        </a:lnTo>
                        <a:lnTo>
                          <a:pt x="51963" y="13913"/>
                        </a:lnTo>
                        <a:lnTo>
                          <a:pt x="51963" y="13895"/>
                        </a:lnTo>
                        <a:lnTo>
                          <a:pt x="51981" y="13895"/>
                        </a:lnTo>
                        <a:lnTo>
                          <a:pt x="51981" y="13876"/>
                        </a:lnTo>
                        <a:lnTo>
                          <a:pt x="52009" y="13876"/>
                        </a:lnTo>
                        <a:lnTo>
                          <a:pt x="52009" y="13867"/>
                        </a:lnTo>
                        <a:lnTo>
                          <a:pt x="52037" y="13867"/>
                        </a:lnTo>
                        <a:lnTo>
                          <a:pt x="52037" y="13848"/>
                        </a:lnTo>
                        <a:lnTo>
                          <a:pt x="52074" y="13848"/>
                        </a:lnTo>
                        <a:lnTo>
                          <a:pt x="52074" y="13830"/>
                        </a:lnTo>
                        <a:lnTo>
                          <a:pt x="52120" y="13830"/>
                        </a:lnTo>
                        <a:lnTo>
                          <a:pt x="52120" y="13820"/>
                        </a:lnTo>
                        <a:lnTo>
                          <a:pt x="52148" y="13820"/>
                        </a:lnTo>
                        <a:lnTo>
                          <a:pt x="52148" y="13802"/>
                        </a:lnTo>
                        <a:lnTo>
                          <a:pt x="52195" y="13802"/>
                        </a:lnTo>
                        <a:lnTo>
                          <a:pt x="52195" y="13783"/>
                        </a:lnTo>
                        <a:lnTo>
                          <a:pt x="52241" y="13783"/>
                        </a:lnTo>
                        <a:lnTo>
                          <a:pt x="52241" y="13774"/>
                        </a:lnTo>
                        <a:lnTo>
                          <a:pt x="52315" y="13774"/>
                        </a:lnTo>
                        <a:lnTo>
                          <a:pt x="52315" y="13756"/>
                        </a:lnTo>
                        <a:lnTo>
                          <a:pt x="52398" y="13756"/>
                        </a:lnTo>
                        <a:lnTo>
                          <a:pt x="52398" y="13737"/>
                        </a:lnTo>
                        <a:lnTo>
                          <a:pt x="52769" y="13737"/>
                        </a:lnTo>
                        <a:lnTo>
                          <a:pt x="52769" y="13756"/>
                        </a:lnTo>
                        <a:lnTo>
                          <a:pt x="52861" y="13756"/>
                        </a:lnTo>
                        <a:lnTo>
                          <a:pt x="52861" y="13774"/>
                        </a:lnTo>
                        <a:lnTo>
                          <a:pt x="52936" y="13774"/>
                        </a:lnTo>
                        <a:lnTo>
                          <a:pt x="52936" y="13783"/>
                        </a:lnTo>
                        <a:lnTo>
                          <a:pt x="52963" y="13783"/>
                        </a:lnTo>
                        <a:lnTo>
                          <a:pt x="52963" y="13802"/>
                        </a:lnTo>
                        <a:lnTo>
                          <a:pt x="53010" y="13802"/>
                        </a:lnTo>
                        <a:lnTo>
                          <a:pt x="53010" y="13820"/>
                        </a:lnTo>
                        <a:lnTo>
                          <a:pt x="53056" y="13820"/>
                        </a:lnTo>
                        <a:lnTo>
                          <a:pt x="53056" y="13830"/>
                        </a:lnTo>
                        <a:lnTo>
                          <a:pt x="53102" y="13830"/>
                        </a:lnTo>
                        <a:lnTo>
                          <a:pt x="53102" y="13848"/>
                        </a:lnTo>
                        <a:lnTo>
                          <a:pt x="53139" y="13848"/>
                        </a:lnTo>
                        <a:lnTo>
                          <a:pt x="53139" y="13867"/>
                        </a:lnTo>
                        <a:lnTo>
                          <a:pt x="53167" y="13867"/>
                        </a:lnTo>
                        <a:lnTo>
                          <a:pt x="53167" y="13876"/>
                        </a:lnTo>
                        <a:lnTo>
                          <a:pt x="53186" y="13876"/>
                        </a:lnTo>
                        <a:lnTo>
                          <a:pt x="53186" y="13895"/>
                        </a:lnTo>
                        <a:lnTo>
                          <a:pt x="53213" y="13895"/>
                        </a:lnTo>
                        <a:lnTo>
                          <a:pt x="53213" y="13913"/>
                        </a:lnTo>
                        <a:lnTo>
                          <a:pt x="53241" y="13913"/>
                        </a:lnTo>
                        <a:lnTo>
                          <a:pt x="53241" y="13922"/>
                        </a:lnTo>
                        <a:lnTo>
                          <a:pt x="53278" y="13922"/>
                        </a:lnTo>
                        <a:lnTo>
                          <a:pt x="53278" y="13941"/>
                        </a:lnTo>
                        <a:lnTo>
                          <a:pt x="53288" y="13941"/>
                        </a:lnTo>
                        <a:lnTo>
                          <a:pt x="53288" y="13959"/>
                        </a:lnTo>
                        <a:lnTo>
                          <a:pt x="53325" y="13959"/>
                        </a:lnTo>
                        <a:lnTo>
                          <a:pt x="53325" y="13969"/>
                        </a:lnTo>
                        <a:lnTo>
                          <a:pt x="53334" y="13969"/>
                        </a:lnTo>
                        <a:lnTo>
                          <a:pt x="53334" y="13987"/>
                        </a:lnTo>
                        <a:lnTo>
                          <a:pt x="53352" y="13987"/>
                        </a:lnTo>
                        <a:lnTo>
                          <a:pt x="53352" y="14006"/>
                        </a:lnTo>
                        <a:lnTo>
                          <a:pt x="53371" y="14006"/>
                        </a:lnTo>
                        <a:lnTo>
                          <a:pt x="53371" y="14015"/>
                        </a:lnTo>
                        <a:lnTo>
                          <a:pt x="53399" y="14015"/>
                        </a:lnTo>
                        <a:lnTo>
                          <a:pt x="53399" y="14034"/>
                        </a:lnTo>
                        <a:lnTo>
                          <a:pt x="53417" y="14034"/>
                        </a:lnTo>
                        <a:lnTo>
                          <a:pt x="53417" y="14052"/>
                        </a:lnTo>
                        <a:lnTo>
                          <a:pt x="53426" y="14052"/>
                        </a:lnTo>
                        <a:lnTo>
                          <a:pt x="53426" y="14061"/>
                        </a:lnTo>
                        <a:lnTo>
                          <a:pt x="53445" y="14061"/>
                        </a:lnTo>
                        <a:lnTo>
                          <a:pt x="53445" y="14080"/>
                        </a:lnTo>
                        <a:lnTo>
                          <a:pt x="53464" y="14080"/>
                        </a:lnTo>
                        <a:lnTo>
                          <a:pt x="53464" y="14098"/>
                        </a:lnTo>
                        <a:lnTo>
                          <a:pt x="53473" y="14098"/>
                        </a:lnTo>
                        <a:lnTo>
                          <a:pt x="53473" y="14108"/>
                        </a:lnTo>
                        <a:lnTo>
                          <a:pt x="53491" y="14108"/>
                        </a:lnTo>
                        <a:lnTo>
                          <a:pt x="53491" y="14126"/>
                        </a:lnTo>
                        <a:lnTo>
                          <a:pt x="53510" y="14126"/>
                        </a:lnTo>
                        <a:lnTo>
                          <a:pt x="53510" y="14145"/>
                        </a:lnTo>
                        <a:lnTo>
                          <a:pt x="53519" y="14145"/>
                        </a:lnTo>
                        <a:lnTo>
                          <a:pt x="53519" y="14154"/>
                        </a:lnTo>
                        <a:lnTo>
                          <a:pt x="53538" y="14154"/>
                        </a:lnTo>
                        <a:lnTo>
                          <a:pt x="53538" y="14172"/>
                        </a:lnTo>
                        <a:lnTo>
                          <a:pt x="53556" y="14172"/>
                        </a:lnTo>
                        <a:lnTo>
                          <a:pt x="53556" y="14200"/>
                        </a:lnTo>
                        <a:lnTo>
                          <a:pt x="53565" y="14200"/>
                        </a:lnTo>
                        <a:lnTo>
                          <a:pt x="53565" y="14219"/>
                        </a:lnTo>
                        <a:lnTo>
                          <a:pt x="53584" y="14219"/>
                        </a:lnTo>
                        <a:lnTo>
                          <a:pt x="53584" y="14237"/>
                        </a:lnTo>
                        <a:lnTo>
                          <a:pt x="53602" y="14237"/>
                        </a:lnTo>
                        <a:lnTo>
                          <a:pt x="53602" y="14247"/>
                        </a:lnTo>
                        <a:lnTo>
                          <a:pt x="53612" y="14247"/>
                        </a:lnTo>
                        <a:lnTo>
                          <a:pt x="53612" y="14284"/>
                        </a:lnTo>
                        <a:lnTo>
                          <a:pt x="53630" y="14284"/>
                        </a:lnTo>
                        <a:lnTo>
                          <a:pt x="53630" y="14293"/>
                        </a:lnTo>
                        <a:lnTo>
                          <a:pt x="53649" y="14293"/>
                        </a:lnTo>
                        <a:lnTo>
                          <a:pt x="53649" y="14330"/>
                        </a:lnTo>
                        <a:lnTo>
                          <a:pt x="53658" y="14330"/>
                        </a:lnTo>
                        <a:lnTo>
                          <a:pt x="53658" y="14358"/>
                        </a:lnTo>
                        <a:lnTo>
                          <a:pt x="53677" y="14358"/>
                        </a:lnTo>
                        <a:lnTo>
                          <a:pt x="53677" y="14385"/>
                        </a:lnTo>
                        <a:lnTo>
                          <a:pt x="53695" y="14385"/>
                        </a:lnTo>
                        <a:lnTo>
                          <a:pt x="53695" y="14404"/>
                        </a:lnTo>
                        <a:lnTo>
                          <a:pt x="53704" y="14404"/>
                        </a:lnTo>
                        <a:lnTo>
                          <a:pt x="53704" y="14432"/>
                        </a:lnTo>
                        <a:lnTo>
                          <a:pt x="53723" y="14432"/>
                        </a:lnTo>
                        <a:lnTo>
                          <a:pt x="53723" y="14478"/>
                        </a:lnTo>
                        <a:lnTo>
                          <a:pt x="53741" y="14478"/>
                        </a:lnTo>
                        <a:lnTo>
                          <a:pt x="53741" y="14432"/>
                        </a:lnTo>
                        <a:lnTo>
                          <a:pt x="53751" y="14432"/>
                        </a:lnTo>
                        <a:lnTo>
                          <a:pt x="53751" y="14385"/>
                        </a:lnTo>
                        <a:lnTo>
                          <a:pt x="53769" y="14385"/>
                        </a:lnTo>
                        <a:lnTo>
                          <a:pt x="53769" y="14339"/>
                        </a:lnTo>
                        <a:lnTo>
                          <a:pt x="53788" y="14339"/>
                        </a:lnTo>
                        <a:lnTo>
                          <a:pt x="53788" y="14311"/>
                        </a:lnTo>
                        <a:lnTo>
                          <a:pt x="53797" y="14311"/>
                        </a:lnTo>
                        <a:lnTo>
                          <a:pt x="53797" y="14284"/>
                        </a:lnTo>
                        <a:lnTo>
                          <a:pt x="53815" y="14284"/>
                        </a:lnTo>
                        <a:lnTo>
                          <a:pt x="53815" y="14237"/>
                        </a:lnTo>
                        <a:lnTo>
                          <a:pt x="53834" y="14237"/>
                        </a:lnTo>
                        <a:lnTo>
                          <a:pt x="53834" y="14200"/>
                        </a:lnTo>
                        <a:lnTo>
                          <a:pt x="53843" y="14200"/>
                        </a:lnTo>
                        <a:lnTo>
                          <a:pt x="53843" y="14172"/>
                        </a:lnTo>
                        <a:lnTo>
                          <a:pt x="53862" y="14172"/>
                        </a:lnTo>
                        <a:lnTo>
                          <a:pt x="53862" y="14154"/>
                        </a:lnTo>
                        <a:lnTo>
                          <a:pt x="53880" y="14154"/>
                        </a:lnTo>
                        <a:lnTo>
                          <a:pt x="53880" y="14126"/>
                        </a:lnTo>
                        <a:lnTo>
                          <a:pt x="53890" y="14126"/>
                        </a:lnTo>
                        <a:lnTo>
                          <a:pt x="53890" y="14108"/>
                        </a:lnTo>
                        <a:lnTo>
                          <a:pt x="53908" y="14108"/>
                        </a:lnTo>
                        <a:lnTo>
                          <a:pt x="53908" y="14080"/>
                        </a:lnTo>
                        <a:lnTo>
                          <a:pt x="53927" y="14080"/>
                        </a:lnTo>
                        <a:lnTo>
                          <a:pt x="53927" y="14061"/>
                        </a:lnTo>
                        <a:lnTo>
                          <a:pt x="53936" y="14061"/>
                        </a:lnTo>
                        <a:lnTo>
                          <a:pt x="53936" y="14034"/>
                        </a:lnTo>
                        <a:lnTo>
                          <a:pt x="53954" y="14034"/>
                        </a:lnTo>
                        <a:lnTo>
                          <a:pt x="53954" y="14015"/>
                        </a:lnTo>
                        <a:lnTo>
                          <a:pt x="53973" y="14015"/>
                        </a:lnTo>
                        <a:lnTo>
                          <a:pt x="53973" y="14006"/>
                        </a:lnTo>
                        <a:lnTo>
                          <a:pt x="53982" y="14006"/>
                        </a:lnTo>
                        <a:lnTo>
                          <a:pt x="53982" y="13987"/>
                        </a:lnTo>
                        <a:lnTo>
                          <a:pt x="54001" y="13987"/>
                        </a:lnTo>
                        <a:lnTo>
                          <a:pt x="54001" y="13969"/>
                        </a:lnTo>
                        <a:lnTo>
                          <a:pt x="54019" y="13969"/>
                        </a:lnTo>
                        <a:lnTo>
                          <a:pt x="54019" y="13959"/>
                        </a:lnTo>
                        <a:lnTo>
                          <a:pt x="54029" y="13959"/>
                        </a:lnTo>
                        <a:lnTo>
                          <a:pt x="54029" y="13941"/>
                        </a:lnTo>
                        <a:lnTo>
                          <a:pt x="54047" y="13941"/>
                        </a:lnTo>
                        <a:lnTo>
                          <a:pt x="54047" y="13922"/>
                        </a:lnTo>
                        <a:lnTo>
                          <a:pt x="54066" y="13922"/>
                        </a:lnTo>
                        <a:lnTo>
                          <a:pt x="54066" y="13913"/>
                        </a:lnTo>
                        <a:lnTo>
                          <a:pt x="54075" y="13913"/>
                        </a:lnTo>
                        <a:lnTo>
                          <a:pt x="54075" y="13895"/>
                        </a:lnTo>
                        <a:lnTo>
                          <a:pt x="54093" y="13895"/>
                        </a:lnTo>
                        <a:lnTo>
                          <a:pt x="54093" y="13876"/>
                        </a:lnTo>
                        <a:lnTo>
                          <a:pt x="54112" y="13876"/>
                        </a:lnTo>
                        <a:lnTo>
                          <a:pt x="54112" y="13867"/>
                        </a:lnTo>
                        <a:lnTo>
                          <a:pt x="54140" y="13867"/>
                        </a:lnTo>
                        <a:lnTo>
                          <a:pt x="54140" y="13848"/>
                        </a:lnTo>
                        <a:lnTo>
                          <a:pt x="54158" y="13848"/>
                        </a:lnTo>
                        <a:lnTo>
                          <a:pt x="54158" y="13830"/>
                        </a:lnTo>
                        <a:lnTo>
                          <a:pt x="54167" y="13830"/>
                        </a:lnTo>
                        <a:lnTo>
                          <a:pt x="54167" y="13820"/>
                        </a:lnTo>
                        <a:lnTo>
                          <a:pt x="54186" y="13820"/>
                        </a:lnTo>
                        <a:lnTo>
                          <a:pt x="54186" y="13802"/>
                        </a:lnTo>
                        <a:lnTo>
                          <a:pt x="54214" y="13802"/>
                        </a:lnTo>
                        <a:lnTo>
                          <a:pt x="54214" y="13783"/>
                        </a:lnTo>
                        <a:lnTo>
                          <a:pt x="54232" y="13783"/>
                        </a:lnTo>
                        <a:lnTo>
                          <a:pt x="54232" y="13774"/>
                        </a:lnTo>
                        <a:lnTo>
                          <a:pt x="54260" y="13774"/>
                        </a:lnTo>
                        <a:lnTo>
                          <a:pt x="54260" y="13756"/>
                        </a:lnTo>
                        <a:lnTo>
                          <a:pt x="54297" y="13756"/>
                        </a:lnTo>
                        <a:lnTo>
                          <a:pt x="54297" y="13737"/>
                        </a:lnTo>
                        <a:lnTo>
                          <a:pt x="54306" y="13737"/>
                        </a:lnTo>
                        <a:lnTo>
                          <a:pt x="54306" y="13728"/>
                        </a:lnTo>
                        <a:lnTo>
                          <a:pt x="54343" y="13728"/>
                        </a:lnTo>
                        <a:lnTo>
                          <a:pt x="54343" y="13709"/>
                        </a:lnTo>
                        <a:lnTo>
                          <a:pt x="54371" y="13709"/>
                        </a:lnTo>
                        <a:lnTo>
                          <a:pt x="54371" y="13691"/>
                        </a:lnTo>
                        <a:lnTo>
                          <a:pt x="54418" y="13691"/>
                        </a:lnTo>
                        <a:lnTo>
                          <a:pt x="54418" y="13682"/>
                        </a:lnTo>
                        <a:lnTo>
                          <a:pt x="54445" y="13682"/>
                        </a:lnTo>
                        <a:lnTo>
                          <a:pt x="54445" y="13663"/>
                        </a:lnTo>
                        <a:lnTo>
                          <a:pt x="54482" y="13663"/>
                        </a:lnTo>
                        <a:lnTo>
                          <a:pt x="54482" y="13644"/>
                        </a:lnTo>
                        <a:lnTo>
                          <a:pt x="54538" y="13644"/>
                        </a:lnTo>
                        <a:lnTo>
                          <a:pt x="54538" y="13635"/>
                        </a:lnTo>
                        <a:lnTo>
                          <a:pt x="54584" y="13635"/>
                        </a:lnTo>
                        <a:lnTo>
                          <a:pt x="54584" y="13617"/>
                        </a:lnTo>
                        <a:lnTo>
                          <a:pt x="54649" y="13617"/>
                        </a:lnTo>
                        <a:lnTo>
                          <a:pt x="54649" y="13598"/>
                        </a:lnTo>
                        <a:lnTo>
                          <a:pt x="54760" y="13598"/>
                        </a:lnTo>
                        <a:lnTo>
                          <a:pt x="54760" y="13589"/>
                        </a:lnTo>
                        <a:lnTo>
                          <a:pt x="55020" y="13589"/>
                        </a:lnTo>
                        <a:lnTo>
                          <a:pt x="55020" y="13598"/>
                        </a:lnTo>
                        <a:lnTo>
                          <a:pt x="55159" y="13598"/>
                        </a:lnTo>
                        <a:lnTo>
                          <a:pt x="55159" y="13617"/>
                        </a:lnTo>
                        <a:lnTo>
                          <a:pt x="55205" y="13617"/>
                        </a:lnTo>
                        <a:lnTo>
                          <a:pt x="55205" y="13635"/>
                        </a:lnTo>
                        <a:lnTo>
                          <a:pt x="55270" y="13635"/>
                        </a:lnTo>
                        <a:lnTo>
                          <a:pt x="55270" y="13644"/>
                        </a:lnTo>
                        <a:lnTo>
                          <a:pt x="55316" y="13644"/>
                        </a:lnTo>
                        <a:lnTo>
                          <a:pt x="55316" y="13663"/>
                        </a:lnTo>
                        <a:lnTo>
                          <a:pt x="55362" y="13663"/>
                        </a:lnTo>
                        <a:lnTo>
                          <a:pt x="55362" y="13682"/>
                        </a:lnTo>
                        <a:lnTo>
                          <a:pt x="55409" y="13682"/>
                        </a:lnTo>
                        <a:lnTo>
                          <a:pt x="55409" y="13691"/>
                        </a:lnTo>
                        <a:lnTo>
                          <a:pt x="55436" y="13691"/>
                        </a:lnTo>
                        <a:lnTo>
                          <a:pt x="55436" y="13709"/>
                        </a:lnTo>
                        <a:lnTo>
                          <a:pt x="55464" y="13709"/>
                        </a:lnTo>
                        <a:lnTo>
                          <a:pt x="55464" y="13728"/>
                        </a:lnTo>
                        <a:lnTo>
                          <a:pt x="55501" y="13728"/>
                        </a:lnTo>
                        <a:lnTo>
                          <a:pt x="55501" y="13737"/>
                        </a:lnTo>
                        <a:lnTo>
                          <a:pt x="55529" y="13737"/>
                        </a:lnTo>
                        <a:lnTo>
                          <a:pt x="55529" y="13756"/>
                        </a:lnTo>
                        <a:lnTo>
                          <a:pt x="55548" y="13756"/>
                        </a:lnTo>
                        <a:lnTo>
                          <a:pt x="55548" y="13774"/>
                        </a:lnTo>
                        <a:lnTo>
                          <a:pt x="55575" y="13774"/>
                        </a:lnTo>
                        <a:lnTo>
                          <a:pt x="55575" y="13783"/>
                        </a:lnTo>
                        <a:lnTo>
                          <a:pt x="55603" y="13783"/>
                        </a:lnTo>
                        <a:lnTo>
                          <a:pt x="55603" y="13802"/>
                        </a:lnTo>
                        <a:lnTo>
                          <a:pt x="55622" y="13802"/>
                        </a:lnTo>
                        <a:lnTo>
                          <a:pt x="55622" y="13820"/>
                        </a:lnTo>
                        <a:lnTo>
                          <a:pt x="55640" y="13820"/>
                        </a:lnTo>
                        <a:lnTo>
                          <a:pt x="55640" y="13830"/>
                        </a:lnTo>
                        <a:lnTo>
                          <a:pt x="55649" y="13830"/>
                        </a:lnTo>
                        <a:lnTo>
                          <a:pt x="55649" y="13848"/>
                        </a:lnTo>
                        <a:lnTo>
                          <a:pt x="55668" y="13848"/>
                        </a:lnTo>
                        <a:lnTo>
                          <a:pt x="55668" y="13867"/>
                        </a:lnTo>
                        <a:lnTo>
                          <a:pt x="55696" y="13867"/>
                        </a:lnTo>
                        <a:lnTo>
                          <a:pt x="55696" y="13876"/>
                        </a:lnTo>
                        <a:lnTo>
                          <a:pt x="55714" y="13876"/>
                        </a:lnTo>
                        <a:lnTo>
                          <a:pt x="55714" y="13895"/>
                        </a:lnTo>
                        <a:lnTo>
                          <a:pt x="55733" y="13895"/>
                        </a:lnTo>
                        <a:lnTo>
                          <a:pt x="55733" y="13913"/>
                        </a:lnTo>
                        <a:lnTo>
                          <a:pt x="55742" y="13913"/>
                        </a:lnTo>
                        <a:lnTo>
                          <a:pt x="55742" y="13922"/>
                        </a:lnTo>
                        <a:lnTo>
                          <a:pt x="55761" y="13922"/>
                        </a:lnTo>
                        <a:lnTo>
                          <a:pt x="55761" y="13941"/>
                        </a:lnTo>
                        <a:lnTo>
                          <a:pt x="55779" y="13941"/>
                        </a:lnTo>
                        <a:lnTo>
                          <a:pt x="55779" y="13959"/>
                        </a:lnTo>
                        <a:lnTo>
                          <a:pt x="55788" y="13959"/>
                        </a:lnTo>
                        <a:lnTo>
                          <a:pt x="55788" y="13969"/>
                        </a:lnTo>
                        <a:lnTo>
                          <a:pt x="55807" y="13969"/>
                        </a:lnTo>
                        <a:lnTo>
                          <a:pt x="55807" y="13987"/>
                        </a:lnTo>
                        <a:lnTo>
                          <a:pt x="55825" y="13987"/>
                        </a:lnTo>
                        <a:lnTo>
                          <a:pt x="55825" y="14006"/>
                        </a:lnTo>
                        <a:lnTo>
                          <a:pt x="55835" y="14006"/>
                        </a:lnTo>
                        <a:lnTo>
                          <a:pt x="55835" y="14015"/>
                        </a:lnTo>
                        <a:lnTo>
                          <a:pt x="55853" y="14015"/>
                        </a:lnTo>
                        <a:lnTo>
                          <a:pt x="55853" y="14034"/>
                        </a:lnTo>
                        <a:lnTo>
                          <a:pt x="55872" y="14034"/>
                        </a:lnTo>
                        <a:lnTo>
                          <a:pt x="55872" y="14061"/>
                        </a:lnTo>
                        <a:lnTo>
                          <a:pt x="55881" y="14061"/>
                        </a:lnTo>
                        <a:lnTo>
                          <a:pt x="55881" y="14080"/>
                        </a:lnTo>
                        <a:lnTo>
                          <a:pt x="55900" y="14080"/>
                        </a:lnTo>
                        <a:lnTo>
                          <a:pt x="55900" y="14098"/>
                        </a:lnTo>
                        <a:lnTo>
                          <a:pt x="55918" y="14098"/>
                        </a:lnTo>
                        <a:lnTo>
                          <a:pt x="55918" y="14126"/>
                        </a:lnTo>
                        <a:lnTo>
                          <a:pt x="55927" y="14126"/>
                        </a:lnTo>
                        <a:lnTo>
                          <a:pt x="55927" y="14145"/>
                        </a:lnTo>
                        <a:lnTo>
                          <a:pt x="55946" y="14145"/>
                        </a:lnTo>
                        <a:lnTo>
                          <a:pt x="55946" y="14172"/>
                        </a:lnTo>
                        <a:lnTo>
                          <a:pt x="55964" y="14172"/>
                        </a:lnTo>
                        <a:lnTo>
                          <a:pt x="55964" y="14200"/>
                        </a:lnTo>
                        <a:lnTo>
                          <a:pt x="55974" y="14200"/>
                        </a:lnTo>
                        <a:lnTo>
                          <a:pt x="55974" y="14237"/>
                        </a:lnTo>
                        <a:lnTo>
                          <a:pt x="55992" y="14237"/>
                        </a:lnTo>
                        <a:lnTo>
                          <a:pt x="55992" y="14265"/>
                        </a:lnTo>
                        <a:lnTo>
                          <a:pt x="56011" y="14265"/>
                        </a:lnTo>
                        <a:lnTo>
                          <a:pt x="56011" y="14293"/>
                        </a:lnTo>
                        <a:lnTo>
                          <a:pt x="56020" y="14293"/>
                        </a:lnTo>
                        <a:lnTo>
                          <a:pt x="56020" y="14330"/>
                        </a:lnTo>
                        <a:lnTo>
                          <a:pt x="56038" y="14330"/>
                        </a:lnTo>
                        <a:lnTo>
                          <a:pt x="56038" y="14376"/>
                        </a:lnTo>
                        <a:lnTo>
                          <a:pt x="56057" y="14376"/>
                        </a:lnTo>
                        <a:lnTo>
                          <a:pt x="56057" y="14423"/>
                        </a:lnTo>
                        <a:lnTo>
                          <a:pt x="56066" y="14423"/>
                        </a:lnTo>
                        <a:lnTo>
                          <a:pt x="56066" y="14478"/>
                        </a:lnTo>
                        <a:lnTo>
                          <a:pt x="56085" y="14478"/>
                        </a:lnTo>
                        <a:lnTo>
                          <a:pt x="56085" y="14543"/>
                        </a:lnTo>
                        <a:lnTo>
                          <a:pt x="56103" y="14543"/>
                        </a:lnTo>
                        <a:lnTo>
                          <a:pt x="56103" y="14654"/>
                        </a:lnTo>
                        <a:lnTo>
                          <a:pt x="56113" y="14654"/>
                        </a:lnTo>
                        <a:lnTo>
                          <a:pt x="56113" y="14886"/>
                        </a:lnTo>
                        <a:lnTo>
                          <a:pt x="56103" y="14886"/>
                        </a:lnTo>
                        <a:lnTo>
                          <a:pt x="56103" y="14978"/>
                        </a:lnTo>
                        <a:lnTo>
                          <a:pt x="56085" y="14978"/>
                        </a:lnTo>
                        <a:lnTo>
                          <a:pt x="56085" y="15052"/>
                        </a:lnTo>
                        <a:lnTo>
                          <a:pt x="56066" y="15052"/>
                        </a:lnTo>
                        <a:lnTo>
                          <a:pt x="56066" y="15117"/>
                        </a:lnTo>
                        <a:lnTo>
                          <a:pt x="56057" y="15117"/>
                        </a:lnTo>
                        <a:lnTo>
                          <a:pt x="56057" y="15145"/>
                        </a:lnTo>
                        <a:lnTo>
                          <a:pt x="56038" y="15145"/>
                        </a:lnTo>
                        <a:lnTo>
                          <a:pt x="56038" y="15191"/>
                        </a:lnTo>
                        <a:lnTo>
                          <a:pt x="56020" y="15191"/>
                        </a:lnTo>
                        <a:lnTo>
                          <a:pt x="56020" y="15238"/>
                        </a:lnTo>
                        <a:lnTo>
                          <a:pt x="56011" y="15238"/>
                        </a:lnTo>
                        <a:lnTo>
                          <a:pt x="56011" y="15265"/>
                        </a:lnTo>
                        <a:lnTo>
                          <a:pt x="55992" y="15265"/>
                        </a:lnTo>
                        <a:lnTo>
                          <a:pt x="55992" y="15284"/>
                        </a:lnTo>
                        <a:lnTo>
                          <a:pt x="56011" y="15284"/>
                        </a:lnTo>
                        <a:lnTo>
                          <a:pt x="56011" y="15265"/>
                        </a:lnTo>
                        <a:lnTo>
                          <a:pt x="56020" y="15265"/>
                        </a:lnTo>
                        <a:lnTo>
                          <a:pt x="56020" y="15256"/>
                        </a:lnTo>
                        <a:lnTo>
                          <a:pt x="56038" y="15256"/>
                        </a:lnTo>
                        <a:lnTo>
                          <a:pt x="56038" y="15238"/>
                        </a:lnTo>
                        <a:lnTo>
                          <a:pt x="56057" y="15238"/>
                        </a:lnTo>
                        <a:lnTo>
                          <a:pt x="56057" y="15219"/>
                        </a:lnTo>
                        <a:lnTo>
                          <a:pt x="56066" y="15219"/>
                        </a:lnTo>
                        <a:lnTo>
                          <a:pt x="56066" y="15210"/>
                        </a:lnTo>
                        <a:lnTo>
                          <a:pt x="56085" y="15210"/>
                        </a:lnTo>
                        <a:lnTo>
                          <a:pt x="56085" y="15191"/>
                        </a:lnTo>
                        <a:lnTo>
                          <a:pt x="56103" y="15191"/>
                        </a:lnTo>
                        <a:lnTo>
                          <a:pt x="56103" y="15173"/>
                        </a:lnTo>
                        <a:lnTo>
                          <a:pt x="56113" y="15173"/>
                        </a:lnTo>
                        <a:lnTo>
                          <a:pt x="56113" y="15164"/>
                        </a:lnTo>
                        <a:lnTo>
                          <a:pt x="56150" y="15164"/>
                        </a:lnTo>
                        <a:lnTo>
                          <a:pt x="56150" y="15145"/>
                        </a:lnTo>
                        <a:lnTo>
                          <a:pt x="56159" y="15145"/>
                        </a:lnTo>
                        <a:lnTo>
                          <a:pt x="56159" y="15126"/>
                        </a:lnTo>
                        <a:lnTo>
                          <a:pt x="56177" y="15126"/>
                        </a:lnTo>
                        <a:lnTo>
                          <a:pt x="56177" y="15117"/>
                        </a:lnTo>
                        <a:lnTo>
                          <a:pt x="56196" y="15117"/>
                        </a:lnTo>
                        <a:lnTo>
                          <a:pt x="56196" y="15099"/>
                        </a:lnTo>
                        <a:lnTo>
                          <a:pt x="56205" y="15099"/>
                        </a:lnTo>
                        <a:lnTo>
                          <a:pt x="56205" y="15080"/>
                        </a:lnTo>
                        <a:lnTo>
                          <a:pt x="56224" y="15080"/>
                        </a:lnTo>
                        <a:lnTo>
                          <a:pt x="56224" y="15071"/>
                        </a:lnTo>
                        <a:lnTo>
                          <a:pt x="56242" y="15071"/>
                        </a:lnTo>
                        <a:lnTo>
                          <a:pt x="56242" y="15052"/>
                        </a:lnTo>
                        <a:lnTo>
                          <a:pt x="56270" y="15052"/>
                        </a:lnTo>
                        <a:lnTo>
                          <a:pt x="56270" y="15034"/>
                        </a:lnTo>
                        <a:lnTo>
                          <a:pt x="56289" y="15034"/>
                        </a:lnTo>
                        <a:lnTo>
                          <a:pt x="56289" y="15025"/>
                        </a:lnTo>
                        <a:lnTo>
                          <a:pt x="56298" y="15025"/>
                        </a:lnTo>
                        <a:lnTo>
                          <a:pt x="56298" y="15006"/>
                        </a:lnTo>
                        <a:lnTo>
                          <a:pt x="56316" y="15006"/>
                        </a:lnTo>
                        <a:lnTo>
                          <a:pt x="56316" y="14988"/>
                        </a:lnTo>
                        <a:lnTo>
                          <a:pt x="56335" y="14988"/>
                        </a:lnTo>
                        <a:lnTo>
                          <a:pt x="56335" y="14978"/>
                        </a:lnTo>
                        <a:lnTo>
                          <a:pt x="56363" y="14978"/>
                        </a:lnTo>
                        <a:lnTo>
                          <a:pt x="56363" y="14960"/>
                        </a:lnTo>
                        <a:lnTo>
                          <a:pt x="56381" y="14960"/>
                        </a:lnTo>
                        <a:lnTo>
                          <a:pt x="56381" y="14941"/>
                        </a:lnTo>
                        <a:lnTo>
                          <a:pt x="56390" y="14941"/>
                        </a:lnTo>
                        <a:lnTo>
                          <a:pt x="56390" y="14932"/>
                        </a:lnTo>
                        <a:lnTo>
                          <a:pt x="56428" y="14932"/>
                        </a:lnTo>
                        <a:lnTo>
                          <a:pt x="56428" y="14913"/>
                        </a:lnTo>
                        <a:lnTo>
                          <a:pt x="56437" y="14913"/>
                        </a:lnTo>
                        <a:lnTo>
                          <a:pt x="56437" y="14895"/>
                        </a:lnTo>
                        <a:lnTo>
                          <a:pt x="56474" y="14895"/>
                        </a:lnTo>
                        <a:lnTo>
                          <a:pt x="56474" y="14886"/>
                        </a:lnTo>
                        <a:lnTo>
                          <a:pt x="56483" y="14886"/>
                        </a:lnTo>
                        <a:lnTo>
                          <a:pt x="56483" y="14867"/>
                        </a:lnTo>
                        <a:lnTo>
                          <a:pt x="56502" y="14867"/>
                        </a:lnTo>
                        <a:lnTo>
                          <a:pt x="56502" y="14849"/>
                        </a:lnTo>
                        <a:lnTo>
                          <a:pt x="56529" y="14849"/>
                        </a:lnTo>
                        <a:lnTo>
                          <a:pt x="56529" y="14839"/>
                        </a:lnTo>
                        <a:lnTo>
                          <a:pt x="56548" y="14839"/>
                        </a:lnTo>
                        <a:lnTo>
                          <a:pt x="56548" y="14821"/>
                        </a:lnTo>
                        <a:lnTo>
                          <a:pt x="56576" y="14821"/>
                        </a:lnTo>
                        <a:lnTo>
                          <a:pt x="56576" y="14802"/>
                        </a:lnTo>
                        <a:lnTo>
                          <a:pt x="56594" y="14802"/>
                        </a:lnTo>
                        <a:lnTo>
                          <a:pt x="56594" y="14793"/>
                        </a:lnTo>
                        <a:lnTo>
                          <a:pt x="56622" y="14793"/>
                        </a:lnTo>
                        <a:lnTo>
                          <a:pt x="56622" y="14775"/>
                        </a:lnTo>
                        <a:lnTo>
                          <a:pt x="56641" y="14775"/>
                        </a:lnTo>
                        <a:lnTo>
                          <a:pt x="56641" y="14756"/>
                        </a:lnTo>
                        <a:lnTo>
                          <a:pt x="56668" y="14756"/>
                        </a:lnTo>
                        <a:lnTo>
                          <a:pt x="56668" y="14747"/>
                        </a:lnTo>
                        <a:lnTo>
                          <a:pt x="56705" y="14747"/>
                        </a:lnTo>
                        <a:lnTo>
                          <a:pt x="56705" y="14728"/>
                        </a:lnTo>
                        <a:lnTo>
                          <a:pt x="56715" y="14728"/>
                        </a:lnTo>
                        <a:lnTo>
                          <a:pt x="56715" y="14710"/>
                        </a:lnTo>
                        <a:lnTo>
                          <a:pt x="56752" y="14710"/>
                        </a:lnTo>
                        <a:lnTo>
                          <a:pt x="56752" y="14700"/>
                        </a:lnTo>
                        <a:lnTo>
                          <a:pt x="56780" y="14700"/>
                        </a:lnTo>
                        <a:lnTo>
                          <a:pt x="56780" y="14682"/>
                        </a:lnTo>
                        <a:lnTo>
                          <a:pt x="56798" y="14682"/>
                        </a:lnTo>
                        <a:lnTo>
                          <a:pt x="56798" y="14663"/>
                        </a:lnTo>
                        <a:lnTo>
                          <a:pt x="56826" y="14663"/>
                        </a:lnTo>
                        <a:lnTo>
                          <a:pt x="56826" y="14654"/>
                        </a:lnTo>
                        <a:lnTo>
                          <a:pt x="56854" y="14654"/>
                        </a:lnTo>
                        <a:lnTo>
                          <a:pt x="56854" y="14636"/>
                        </a:lnTo>
                        <a:lnTo>
                          <a:pt x="56891" y="14636"/>
                        </a:lnTo>
                        <a:lnTo>
                          <a:pt x="56891" y="14617"/>
                        </a:lnTo>
                        <a:lnTo>
                          <a:pt x="56918" y="14617"/>
                        </a:lnTo>
                        <a:lnTo>
                          <a:pt x="56918" y="14608"/>
                        </a:lnTo>
                        <a:lnTo>
                          <a:pt x="56946" y="14608"/>
                        </a:lnTo>
                        <a:lnTo>
                          <a:pt x="56946" y="14589"/>
                        </a:lnTo>
                        <a:lnTo>
                          <a:pt x="56983" y="14589"/>
                        </a:lnTo>
                        <a:lnTo>
                          <a:pt x="56983" y="14571"/>
                        </a:lnTo>
                        <a:lnTo>
                          <a:pt x="57011" y="14571"/>
                        </a:lnTo>
                        <a:lnTo>
                          <a:pt x="57011" y="14561"/>
                        </a:lnTo>
                        <a:lnTo>
                          <a:pt x="57039" y="14561"/>
                        </a:lnTo>
                        <a:lnTo>
                          <a:pt x="57039" y="14543"/>
                        </a:lnTo>
                        <a:lnTo>
                          <a:pt x="57076" y="14543"/>
                        </a:lnTo>
                        <a:lnTo>
                          <a:pt x="57076" y="14524"/>
                        </a:lnTo>
                        <a:lnTo>
                          <a:pt x="57122" y="14524"/>
                        </a:lnTo>
                        <a:lnTo>
                          <a:pt x="57122" y="14515"/>
                        </a:lnTo>
                        <a:lnTo>
                          <a:pt x="57150" y="14515"/>
                        </a:lnTo>
                        <a:lnTo>
                          <a:pt x="57150" y="14497"/>
                        </a:lnTo>
                        <a:lnTo>
                          <a:pt x="57178" y="14497"/>
                        </a:lnTo>
                        <a:lnTo>
                          <a:pt x="57178" y="14478"/>
                        </a:lnTo>
                        <a:lnTo>
                          <a:pt x="57224" y="14478"/>
                        </a:lnTo>
                        <a:lnTo>
                          <a:pt x="57224" y="14469"/>
                        </a:lnTo>
                        <a:lnTo>
                          <a:pt x="57261" y="14469"/>
                        </a:lnTo>
                        <a:lnTo>
                          <a:pt x="57261" y="14450"/>
                        </a:lnTo>
                        <a:lnTo>
                          <a:pt x="57307" y="14450"/>
                        </a:lnTo>
                        <a:lnTo>
                          <a:pt x="57307" y="14432"/>
                        </a:lnTo>
                        <a:lnTo>
                          <a:pt x="57354" y="14432"/>
                        </a:lnTo>
                        <a:lnTo>
                          <a:pt x="57354" y="14423"/>
                        </a:lnTo>
                        <a:lnTo>
                          <a:pt x="57400" y="14423"/>
                        </a:lnTo>
                        <a:lnTo>
                          <a:pt x="57400" y="14404"/>
                        </a:lnTo>
                        <a:lnTo>
                          <a:pt x="57446" y="14404"/>
                        </a:lnTo>
                        <a:lnTo>
                          <a:pt x="57446" y="14385"/>
                        </a:lnTo>
                        <a:lnTo>
                          <a:pt x="57493" y="14385"/>
                        </a:lnTo>
                        <a:lnTo>
                          <a:pt x="57493" y="14376"/>
                        </a:lnTo>
                        <a:lnTo>
                          <a:pt x="57539" y="14376"/>
                        </a:lnTo>
                        <a:lnTo>
                          <a:pt x="57539" y="14358"/>
                        </a:lnTo>
                        <a:lnTo>
                          <a:pt x="57595" y="14358"/>
                        </a:lnTo>
                        <a:lnTo>
                          <a:pt x="57595" y="14339"/>
                        </a:lnTo>
                        <a:lnTo>
                          <a:pt x="57659" y="14339"/>
                        </a:lnTo>
                        <a:lnTo>
                          <a:pt x="57659" y="14330"/>
                        </a:lnTo>
                        <a:lnTo>
                          <a:pt x="57706" y="14330"/>
                        </a:lnTo>
                        <a:lnTo>
                          <a:pt x="57706" y="14311"/>
                        </a:lnTo>
                        <a:lnTo>
                          <a:pt x="57771" y="14311"/>
                        </a:lnTo>
                        <a:lnTo>
                          <a:pt x="57771" y="14293"/>
                        </a:lnTo>
                        <a:lnTo>
                          <a:pt x="57863" y="14293"/>
                        </a:lnTo>
                        <a:lnTo>
                          <a:pt x="57863" y="14284"/>
                        </a:lnTo>
                        <a:lnTo>
                          <a:pt x="57937" y="14284"/>
                        </a:lnTo>
                        <a:lnTo>
                          <a:pt x="57937" y="14265"/>
                        </a:lnTo>
                        <a:lnTo>
                          <a:pt x="58011" y="14265"/>
                        </a:lnTo>
                        <a:lnTo>
                          <a:pt x="58011" y="14247"/>
                        </a:lnTo>
                        <a:lnTo>
                          <a:pt x="58150" y="14247"/>
                        </a:lnTo>
                        <a:lnTo>
                          <a:pt x="58150" y="14237"/>
                        </a:lnTo>
                        <a:lnTo>
                          <a:pt x="58289" y="14237"/>
                        </a:lnTo>
                        <a:lnTo>
                          <a:pt x="58289" y="14219"/>
                        </a:lnTo>
                        <a:lnTo>
                          <a:pt x="58864" y="14219"/>
                        </a:lnTo>
                        <a:lnTo>
                          <a:pt x="58864" y="14237"/>
                        </a:lnTo>
                        <a:lnTo>
                          <a:pt x="59003" y="14237"/>
                        </a:lnTo>
                        <a:lnTo>
                          <a:pt x="59003" y="14247"/>
                        </a:lnTo>
                        <a:lnTo>
                          <a:pt x="59141" y="14247"/>
                        </a:lnTo>
                        <a:lnTo>
                          <a:pt x="59141" y="14265"/>
                        </a:lnTo>
                        <a:lnTo>
                          <a:pt x="59216" y="14265"/>
                        </a:lnTo>
                        <a:lnTo>
                          <a:pt x="59216" y="14284"/>
                        </a:lnTo>
                        <a:lnTo>
                          <a:pt x="59299" y="14284"/>
                        </a:lnTo>
                        <a:lnTo>
                          <a:pt x="59299" y="14293"/>
                        </a:lnTo>
                        <a:lnTo>
                          <a:pt x="59392" y="14293"/>
                        </a:lnTo>
                        <a:lnTo>
                          <a:pt x="59392" y="14311"/>
                        </a:lnTo>
                        <a:lnTo>
                          <a:pt x="59447" y="14311"/>
                        </a:lnTo>
                        <a:lnTo>
                          <a:pt x="59447" y="14330"/>
                        </a:lnTo>
                        <a:lnTo>
                          <a:pt x="59493" y="14330"/>
                        </a:lnTo>
                        <a:lnTo>
                          <a:pt x="59493" y="14339"/>
                        </a:lnTo>
                        <a:lnTo>
                          <a:pt x="59558" y="14339"/>
                        </a:lnTo>
                        <a:lnTo>
                          <a:pt x="59558" y="14358"/>
                        </a:lnTo>
                        <a:lnTo>
                          <a:pt x="59623" y="14358"/>
                        </a:lnTo>
                        <a:lnTo>
                          <a:pt x="59623" y="14376"/>
                        </a:lnTo>
                        <a:lnTo>
                          <a:pt x="59669" y="14376"/>
                        </a:lnTo>
                        <a:lnTo>
                          <a:pt x="59669" y="14385"/>
                        </a:lnTo>
                        <a:lnTo>
                          <a:pt x="59716" y="14385"/>
                        </a:lnTo>
                        <a:lnTo>
                          <a:pt x="59716" y="14404"/>
                        </a:lnTo>
                        <a:lnTo>
                          <a:pt x="59762" y="14404"/>
                        </a:lnTo>
                        <a:lnTo>
                          <a:pt x="59762" y="14423"/>
                        </a:lnTo>
                        <a:lnTo>
                          <a:pt x="59808" y="14423"/>
                        </a:lnTo>
                        <a:lnTo>
                          <a:pt x="59808" y="14432"/>
                        </a:lnTo>
                        <a:lnTo>
                          <a:pt x="59855" y="14432"/>
                        </a:lnTo>
                        <a:lnTo>
                          <a:pt x="59855" y="14450"/>
                        </a:lnTo>
                        <a:lnTo>
                          <a:pt x="59901" y="14450"/>
                        </a:lnTo>
                        <a:lnTo>
                          <a:pt x="59901" y="14469"/>
                        </a:lnTo>
                        <a:lnTo>
                          <a:pt x="59929" y="14469"/>
                        </a:lnTo>
                        <a:lnTo>
                          <a:pt x="59929" y="14478"/>
                        </a:lnTo>
                        <a:lnTo>
                          <a:pt x="59975" y="14478"/>
                        </a:lnTo>
                        <a:lnTo>
                          <a:pt x="59975" y="14497"/>
                        </a:lnTo>
                        <a:lnTo>
                          <a:pt x="60003" y="14497"/>
                        </a:lnTo>
                        <a:lnTo>
                          <a:pt x="60003" y="14515"/>
                        </a:lnTo>
                        <a:lnTo>
                          <a:pt x="60049" y="14515"/>
                        </a:lnTo>
                        <a:lnTo>
                          <a:pt x="60049" y="14524"/>
                        </a:lnTo>
                        <a:lnTo>
                          <a:pt x="60086" y="14524"/>
                        </a:lnTo>
                        <a:lnTo>
                          <a:pt x="60086" y="14543"/>
                        </a:lnTo>
                        <a:lnTo>
                          <a:pt x="60114" y="14543"/>
                        </a:lnTo>
                        <a:lnTo>
                          <a:pt x="60114" y="14561"/>
                        </a:lnTo>
                        <a:lnTo>
                          <a:pt x="60142" y="14561"/>
                        </a:lnTo>
                        <a:lnTo>
                          <a:pt x="60142" y="14571"/>
                        </a:lnTo>
                        <a:lnTo>
                          <a:pt x="60179" y="14571"/>
                        </a:lnTo>
                        <a:lnTo>
                          <a:pt x="60179" y="14589"/>
                        </a:lnTo>
                        <a:lnTo>
                          <a:pt x="60207" y="14589"/>
                        </a:lnTo>
                        <a:lnTo>
                          <a:pt x="60207" y="14608"/>
                        </a:lnTo>
                        <a:lnTo>
                          <a:pt x="60234" y="14608"/>
                        </a:lnTo>
                        <a:lnTo>
                          <a:pt x="60234" y="14617"/>
                        </a:lnTo>
                        <a:lnTo>
                          <a:pt x="60271" y="14617"/>
                        </a:lnTo>
                        <a:lnTo>
                          <a:pt x="60271" y="14636"/>
                        </a:lnTo>
                        <a:lnTo>
                          <a:pt x="60299" y="14636"/>
                        </a:lnTo>
                        <a:lnTo>
                          <a:pt x="60299" y="14654"/>
                        </a:lnTo>
                        <a:lnTo>
                          <a:pt x="60327" y="14654"/>
                        </a:lnTo>
                        <a:lnTo>
                          <a:pt x="60327" y="14663"/>
                        </a:lnTo>
                        <a:lnTo>
                          <a:pt x="60364" y="14663"/>
                        </a:lnTo>
                        <a:lnTo>
                          <a:pt x="60364" y="14682"/>
                        </a:lnTo>
                        <a:lnTo>
                          <a:pt x="60392" y="14682"/>
                        </a:lnTo>
                        <a:lnTo>
                          <a:pt x="60392" y="14700"/>
                        </a:lnTo>
                        <a:lnTo>
                          <a:pt x="60410" y="14700"/>
                        </a:lnTo>
                        <a:lnTo>
                          <a:pt x="60410" y="14710"/>
                        </a:lnTo>
                        <a:lnTo>
                          <a:pt x="60438" y="14710"/>
                        </a:lnTo>
                        <a:lnTo>
                          <a:pt x="60438" y="14728"/>
                        </a:lnTo>
                        <a:lnTo>
                          <a:pt x="60466" y="14728"/>
                        </a:lnTo>
                        <a:lnTo>
                          <a:pt x="60466" y="14747"/>
                        </a:lnTo>
                        <a:lnTo>
                          <a:pt x="60503" y="14747"/>
                        </a:lnTo>
                        <a:lnTo>
                          <a:pt x="60503" y="14756"/>
                        </a:lnTo>
                        <a:lnTo>
                          <a:pt x="60512" y="14756"/>
                        </a:lnTo>
                        <a:lnTo>
                          <a:pt x="60512" y="14747"/>
                        </a:lnTo>
                        <a:lnTo>
                          <a:pt x="60531" y="14747"/>
                        </a:lnTo>
                        <a:lnTo>
                          <a:pt x="60531" y="14728"/>
                        </a:lnTo>
                        <a:lnTo>
                          <a:pt x="60549" y="14728"/>
                        </a:lnTo>
                        <a:lnTo>
                          <a:pt x="60549" y="14700"/>
                        </a:lnTo>
                        <a:lnTo>
                          <a:pt x="60559" y="14700"/>
                        </a:lnTo>
                        <a:lnTo>
                          <a:pt x="60559" y="14663"/>
                        </a:lnTo>
                        <a:lnTo>
                          <a:pt x="60577" y="14663"/>
                        </a:lnTo>
                        <a:lnTo>
                          <a:pt x="60577" y="14654"/>
                        </a:lnTo>
                        <a:lnTo>
                          <a:pt x="60596" y="14654"/>
                        </a:lnTo>
                        <a:lnTo>
                          <a:pt x="60596" y="14617"/>
                        </a:lnTo>
                        <a:lnTo>
                          <a:pt x="60605" y="14617"/>
                        </a:lnTo>
                        <a:lnTo>
                          <a:pt x="60605" y="14608"/>
                        </a:lnTo>
                        <a:lnTo>
                          <a:pt x="60623" y="14608"/>
                        </a:lnTo>
                        <a:lnTo>
                          <a:pt x="60623" y="14589"/>
                        </a:lnTo>
                        <a:lnTo>
                          <a:pt x="60642" y="14589"/>
                        </a:lnTo>
                        <a:lnTo>
                          <a:pt x="60642" y="14561"/>
                        </a:lnTo>
                        <a:lnTo>
                          <a:pt x="60651" y="14561"/>
                        </a:lnTo>
                        <a:lnTo>
                          <a:pt x="60651" y="14543"/>
                        </a:lnTo>
                        <a:lnTo>
                          <a:pt x="60670" y="14543"/>
                        </a:lnTo>
                        <a:lnTo>
                          <a:pt x="60670" y="14524"/>
                        </a:lnTo>
                        <a:lnTo>
                          <a:pt x="60688" y="14524"/>
                        </a:lnTo>
                        <a:lnTo>
                          <a:pt x="60688" y="14497"/>
                        </a:lnTo>
                        <a:lnTo>
                          <a:pt x="60698" y="14497"/>
                        </a:lnTo>
                        <a:lnTo>
                          <a:pt x="60698" y="14478"/>
                        </a:lnTo>
                        <a:lnTo>
                          <a:pt x="60716" y="14478"/>
                        </a:lnTo>
                        <a:lnTo>
                          <a:pt x="60716" y="14450"/>
                        </a:lnTo>
                        <a:lnTo>
                          <a:pt x="60735" y="14450"/>
                        </a:lnTo>
                        <a:lnTo>
                          <a:pt x="60735" y="14432"/>
                        </a:lnTo>
                        <a:lnTo>
                          <a:pt x="60744" y="14432"/>
                        </a:lnTo>
                        <a:lnTo>
                          <a:pt x="60744" y="14423"/>
                        </a:lnTo>
                        <a:lnTo>
                          <a:pt x="60762" y="14423"/>
                        </a:lnTo>
                        <a:lnTo>
                          <a:pt x="60762" y="14385"/>
                        </a:lnTo>
                        <a:lnTo>
                          <a:pt x="60781" y="14385"/>
                        </a:lnTo>
                        <a:lnTo>
                          <a:pt x="60781" y="14376"/>
                        </a:lnTo>
                        <a:lnTo>
                          <a:pt x="60790" y="14376"/>
                        </a:lnTo>
                        <a:lnTo>
                          <a:pt x="60790" y="14358"/>
                        </a:lnTo>
                        <a:lnTo>
                          <a:pt x="60809" y="14358"/>
                        </a:lnTo>
                        <a:lnTo>
                          <a:pt x="60809" y="14339"/>
                        </a:lnTo>
                        <a:lnTo>
                          <a:pt x="60827" y="14339"/>
                        </a:lnTo>
                        <a:lnTo>
                          <a:pt x="60827" y="14330"/>
                        </a:lnTo>
                        <a:lnTo>
                          <a:pt x="60837" y="14330"/>
                        </a:lnTo>
                        <a:lnTo>
                          <a:pt x="60837" y="14311"/>
                        </a:lnTo>
                        <a:lnTo>
                          <a:pt x="60855" y="14311"/>
                        </a:lnTo>
                        <a:lnTo>
                          <a:pt x="60855" y="14284"/>
                        </a:lnTo>
                        <a:lnTo>
                          <a:pt x="60874" y="14284"/>
                        </a:lnTo>
                        <a:lnTo>
                          <a:pt x="60874" y="14265"/>
                        </a:lnTo>
                        <a:lnTo>
                          <a:pt x="60883" y="14265"/>
                        </a:lnTo>
                        <a:lnTo>
                          <a:pt x="60883" y="14247"/>
                        </a:lnTo>
                        <a:lnTo>
                          <a:pt x="60901" y="14247"/>
                        </a:lnTo>
                        <a:lnTo>
                          <a:pt x="60901" y="14237"/>
                        </a:lnTo>
                        <a:lnTo>
                          <a:pt x="60920" y="14237"/>
                        </a:lnTo>
                        <a:lnTo>
                          <a:pt x="60920" y="14219"/>
                        </a:lnTo>
                        <a:lnTo>
                          <a:pt x="60929" y="14219"/>
                        </a:lnTo>
                        <a:lnTo>
                          <a:pt x="60929" y="14200"/>
                        </a:lnTo>
                        <a:lnTo>
                          <a:pt x="60948" y="14200"/>
                        </a:lnTo>
                        <a:lnTo>
                          <a:pt x="60948" y="14191"/>
                        </a:lnTo>
                        <a:lnTo>
                          <a:pt x="60966" y="14191"/>
                        </a:lnTo>
                        <a:lnTo>
                          <a:pt x="60966" y="14172"/>
                        </a:lnTo>
                        <a:lnTo>
                          <a:pt x="60975" y="14172"/>
                        </a:lnTo>
                        <a:lnTo>
                          <a:pt x="60975" y="14154"/>
                        </a:lnTo>
                        <a:lnTo>
                          <a:pt x="60994" y="14154"/>
                        </a:lnTo>
                        <a:lnTo>
                          <a:pt x="60994" y="14126"/>
                        </a:lnTo>
                        <a:lnTo>
                          <a:pt x="61012" y="14126"/>
                        </a:lnTo>
                        <a:lnTo>
                          <a:pt x="61012" y="14108"/>
                        </a:lnTo>
                        <a:lnTo>
                          <a:pt x="61022" y="14108"/>
                        </a:lnTo>
                        <a:lnTo>
                          <a:pt x="61022" y="14098"/>
                        </a:lnTo>
                        <a:lnTo>
                          <a:pt x="61040" y="14098"/>
                        </a:lnTo>
                        <a:lnTo>
                          <a:pt x="61040" y="14080"/>
                        </a:lnTo>
                        <a:lnTo>
                          <a:pt x="61059" y="14080"/>
                        </a:lnTo>
                        <a:lnTo>
                          <a:pt x="61059" y="14061"/>
                        </a:lnTo>
                        <a:lnTo>
                          <a:pt x="61068" y="14061"/>
                        </a:lnTo>
                        <a:lnTo>
                          <a:pt x="61068" y="14052"/>
                        </a:lnTo>
                        <a:lnTo>
                          <a:pt x="61087" y="14052"/>
                        </a:lnTo>
                        <a:lnTo>
                          <a:pt x="61087" y="14034"/>
                        </a:lnTo>
                        <a:lnTo>
                          <a:pt x="61105" y="14034"/>
                        </a:lnTo>
                        <a:lnTo>
                          <a:pt x="61105" y="14015"/>
                        </a:lnTo>
                        <a:lnTo>
                          <a:pt x="61114" y="14015"/>
                        </a:lnTo>
                        <a:lnTo>
                          <a:pt x="61114" y="14006"/>
                        </a:lnTo>
                        <a:lnTo>
                          <a:pt x="61133" y="14006"/>
                        </a:lnTo>
                        <a:lnTo>
                          <a:pt x="61133" y="13987"/>
                        </a:lnTo>
                        <a:lnTo>
                          <a:pt x="61151" y="13987"/>
                        </a:lnTo>
                        <a:lnTo>
                          <a:pt x="61151" y="13969"/>
                        </a:lnTo>
                        <a:lnTo>
                          <a:pt x="61161" y="13969"/>
                        </a:lnTo>
                        <a:lnTo>
                          <a:pt x="61161" y="13959"/>
                        </a:lnTo>
                        <a:lnTo>
                          <a:pt x="61198" y="13959"/>
                        </a:lnTo>
                        <a:lnTo>
                          <a:pt x="61198" y="13941"/>
                        </a:lnTo>
                        <a:lnTo>
                          <a:pt x="61207" y="13941"/>
                        </a:lnTo>
                        <a:lnTo>
                          <a:pt x="61207" y="13922"/>
                        </a:lnTo>
                        <a:lnTo>
                          <a:pt x="61226" y="13922"/>
                        </a:lnTo>
                        <a:lnTo>
                          <a:pt x="61226" y="13913"/>
                        </a:lnTo>
                        <a:lnTo>
                          <a:pt x="61244" y="13913"/>
                        </a:lnTo>
                        <a:lnTo>
                          <a:pt x="61244" y="13895"/>
                        </a:lnTo>
                        <a:lnTo>
                          <a:pt x="61253" y="13895"/>
                        </a:lnTo>
                        <a:lnTo>
                          <a:pt x="61253" y="13876"/>
                        </a:lnTo>
                        <a:lnTo>
                          <a:pt x="61272" y="13876"/>
                        </a:lnTo>
                        <a:lnTo>
                          <a:pt x="61272" y="13867"/>
                        </a:lnTo>
                        <a:lnTo>
                          <a:pt x="61300" y="13867"/>
                        </a:lnTo>
                        <a:lnTo>
                          <a:pt x="61300" y="13848"/>
                        </a:lnTo>
                        <a:lnTo>
                          <a:pt x="61318" y="13848"/>
                        </a:lnTo>
                        <a:lnTo>
                          <a:pt x="61318" y="13830"/>
                        </a:lnTo>
                        <a:lnTo>
                          <a:pt x="61337" y="13830"/>
                        </a:lnTo>
                        <a:lnTo>
                          <a:pt x="61337" y="13820"/>
                        </a:lnTo>
                        <a:lnTo>
                          <a:pt x="61346" y="13820"/>
                        </a:lnTo>
                        <a:lnTo>
                          <a:pt x="61346" y="13802"/>
                        </a:lnTo>
                        <a:lnTo>
                          <a:pt x="61364" y="13802"/>
                        </a:lnTo>
                        <a:lnTo>
                          <a:pt x="61364" y="13783"/>
                        </a:lnTo>
                        <a:lnTo>
                          <a:pt x="61383" y="13783"/>
                        </a:lnTo>
                        <a:lnTo>
                          <a:pt x="61383" y="13774"/>
                        </a:lnTo>
                        <a:lnTo>
                          <a:pt x="61411" y="13774"/>
                        </a:lnTo>
                        <a:lnTo>
                          <a:pt x="61411" y="13756"/>
                        </a:lnTo>
                        <a:lnTo>
                          <a:pt x="61429" y="13756"/>
                        </a:lnTo>
                        <a:lnTo>
                          <a:pt x="61429" y="13737"/>
                        </a:lnTo>
                        <a:lnTo>
                          <a:pt x="61439" y="13737"/>
                        </a:lnTo>
                        <a:lnTo>
                          <a:pt x="61439" y="13728"/>
                        </a:lnTo>
                        <a:lnTo>
                          <a:pt x="61457" y="13728"/>
                        </a:lnTo>
                        <a:lnTo>
                          <a:pt x="61457" y="13709"/>
                        </a:lnTo>
                        <a:lnTo>
                          <a:pt x="61485" y="13709"/>
                        </a:lnTo>
                        <a:lnTo>
                          <a:pt x="61485" y="13691"/>
                        </a:lnTo>
                        <a:lnTo>
                          <a:pt x="61503" y="13691"/>
                        </a:lnTo>
                        <a:lnTo>
                          <a:pt x="61503" y="13682"/>
                        </a:lnTo>
                        <a:lnTo>
                          <a:pt x="61522" y="13682"/>
                        </a:lnTo>
                        <a:lnTo>
                          <a:pt x="61522" y="13663"/>
                        </a:lnTo>
                        <a:lnTo>
                          <a:pt x="61550" y="13663"/>
                        </a:lnTo>
                        <a:lnTo>
                          <a:pt x="61550" y="13644"/>
                        </a:lnTo>
                        <a:lnTo>
                          <a:pt x="61568" y="13644"/>
                        </a:lnTo>
                        <a:lnTo>
                          <a:pt x="61568" y="13635"/>
                        </a:lnTo>
                        <a:lnTo>
                          <a:pt x="61596" y="13635"/>
                        </a:lnTo>
                        <a:lnTo>
                          <a:pt x="61596" y="13617"/>
                        </a:lnTo>
                        <a:lnTo>
                          <a:pt x="61615" y="13617"/>
                        </a:lnTo>
                        <a:lnTo>
                          <a:pt x="61615" y="13598"/>
                        </a:lnTo>
                        <a:lnTo>
                          <a:pt x="61642" y="13598"/>
                        </a:lnTo>
                        <a:lnTo>
                          <a:pt x="61642" y="13589"/>
                        </a:lnTo>
                        <a:lnTo>
                          <a:pt x="61661" y="13589"/>
                        </a:lnTo>
                        <a:lnTo>
                          <a:pt x="61661" y="13570"/>
                        </a:lnTo>
                        <a:lnTo>
                          <a:pt x="61689" y="13570"/>
                        </a:lnTo>
                        <a:lnTo>
                          <a:pt x="61689" y="13552"/>
                        </a:lnTo>
                        <a:lnTo>
                          <a:pt x="61707" y="13552"/>
                        </a:lnTo>
                        <a:lnTo>
                          <a:pt x="61707" y="13543"/>
                        </a:lnTo>
                        <a:lnTo>
                          <a:pt x="61716" y="13543"/>
                        </a:lnTo>
                        <a:lnTo>
                          <a:pt x="61716" y="13524"/>
                        </a:lnTo>
                        <a:lnTo>
                          <a:pt x="61753" y="13524"/>
                        </a:lnTo>
                        <a:lnTo>
                          <a:pt x="61753" y="13506"/>
                        </a:lnTo>
                        <a:lnTo>
                          <a:pt x="61781" y="13506"/>
                        </a:lnTo>
                        <a:lnTo>
                          <a:pt x="61781" y="13496"/>
                        </a:lnTo>
                        <a:lnTo>
                          <a:pt x="61800" y="13496"/>
                        </a:lnTo>
                        <a:lnTo>
                          <a:pt x="61800" y="13478"/>
                        </a:lnTo>
                        <a:lnTo>
                          <a:pt x="61828" y="13478"/>
                        </a:lnTo>
                        <a:lnTo>
                          <a:pt x="61828" y="13459"/>
                        </a:lnTo>
                        <a:lnTo>
                          <a:pt x="61855" y="13459"/>
                        </a:lnTo>
                        <a:lnTo>
                          <a:pt x="61855" y="13450"/>
                        </a:lnTo>
                        <a:lnTo>
                          <a:pt x="61892" y="13450"/>
                        </a:lnTo>
                        <a:lnTo>
                          <a:pt x="61892" y="13431"/>
                        </a:lnTo>
                        <a:lnTo>
                          <a:pt x="61902" y="13431"/>
                        </a:lnTo>
                        <a:lnTo>
                          <a:pt x="61902" y="13413"/>
                        </a:lnTo>
                        <a:lnTo>
                          <a:pt x="61939" y="13413"/>
                        </a:lnTo>
                        <a:lnTo>
                          <a:pt x="61939" y="13404"/>
                        </a:lnTo>
                        <a:lnTo>
                          <a:pt x="61967" y="13404"/>
                        </a:lnTo>
                        <a:lnTo>
                          <a:pt x="61967" y="13385"/>
                        </a:lnTo>
                        <a:lnTo>
                          <a:pt x="61994" y="13385"/>
                        </a:lnTo>
                        <a:lnTo>
                          <a:pt x="61994" y="13367"/>
                        </a:lnTo>
                        <a:lnTo>
                          <a:pt x="62031" y="13367"/>
                        </a:lnTo>
                        <a:lnTo>
                          <a:pt x="62031" y="13357"/>
                        </a:lnTo>
                        <a:lnTo>
                          <a:pt x="62059" y="13357"/>
                        </a:lnTo>
                        <a:lnTo>
                          <a:pt x="62059" y="13339"/>
                        </a:lnTo>
                        <a:lnTo>
                          <a:pt x="62087" y="13339"/>
                        </a:lnTo>
                        <a:lnTo>
                          <a:pt x="62087" y="13320"/>
                        </a:lnTo>
                        <a:lnTo>
                          <a:pt x="62124" y="13320"/>
                        </a:lnTo>
                        <a:lnTo>
                          <a:pt x="62124" y="13311"/>
                        </a:lnTo>
                        <a:lnTo>
                          <a:pt x="62152" y="13311"/>
                        </a:lnTo>
                        <a:lnTo>
                          <a:pt x="62152" y="13293"/>
                        </a:lnTo>
                        <a:lnTo>
                          <a:pt x="62198" y="13293"/>
                        </a:lnTo>
                        <a:lnTo>
                          <a:pt x="62198" y="13274"/>
                        </a:lnTo>
                        <a:lnTo>
                          <a:pt x="62226" y="13274"/>
                        </a:lnTo>
                        <a:lnTo>
                          <a:pt x="62226" y="13265"/>
                        </a:lnTo>
                        <a:lnTo>
                          <a:pt x="62272" y="13265"/>
                        </a:lnTo>
                        <a:lnTo>
                          <a:pt x="62272" y="13246"/>
                        </a:lnTo>
                        <a:lnTo>
                          <a:pt x="62309" y="13246"/>
                        </a:lnTo>
                        <a:lnTo>
                          <a:pt x="62309" y="13228"/>
                        </a:lnTo>
                        <a:lnTo>
                          <a:pt x="62356" y="13228"/>
                        </a:lnTo>
                        <a:lnTo>
                          <a:pt x="62356" y="13218"/>
                        </a:lnTo>
                        <a:lnTo>
                          <a:pt x="62383" y="13218"/>
                        </a:lnTo>
                        <a:lnTo>
                          <a:pt x="62383" y="13200"/>
                        </a:lnTo>
                        <a:lnTo>
                          <a:pt x="62430" y="13200"/>
                        </a:lnTo>
                        <a:lnTo>
                          <a:pt x="62430" y="13181"/>
                        </a:lnTo>
                        <a:lnTo>
                          <a:pt x="62457" y="13181"/>
                        </a:lnTo>
                        <a:lnTo>
                          <a:pt x="62457" y="13172"/>
                        </a:lnTo>
                        <a:lnTo>
                          <a:pt x="62504" y="13172"/>
                        </a:lnTo>
                        <a:lnTo>
                          <a:pt x="62504" y="13154"/>
                        </a:lnTo>
                        <a:lnTo>
                          <a:pt x="62550" y="13154"/>
                        </a:lnTo>
                        <a:lnTo>
                          <a:pt x="62550" y="13135"/>
                        </a:lnTo>
                        <a:lnTo>
                          <a:pt x="62615" y="13135"/>
                        </a:lnTo>
                        <a:lnTo>
                          <a:pt x="62615" y="13126"/>
                        </a:lnTo>
                        <a:lnTo>
                          <a:pt x="62661" y="13126"/>
                        </a:lnTo>
                        <a:lnTo>
                          <a:pt x="62661" y="13107"/>
                        </a:lnTo>
                        <a:lnTo>
                          <a:pt x="62708" y="13107"/>
                        </a:lnTo>
                        <a:lnTo>
                          <a:pt x="62708" y="13089"/>
                        </a:lnTo>
                        <a:lnTo>
                          <a:pt x="62772" y="13089"/>
                        </a:lnTo>
                        <a:lnTo>
                          <a:pt x="62772" y="13079"/>
                        </a:lnTo>
                        <a:lnTo>
                          <a:pt x="62819" y="13079"/>
                        </a:lnTo>
                        <a:lnTo>
                          <a:pt x="62819" y="13061"/>
                        </a:lnTo>
                        <a:lnTo>
                          <a:pt x="62874" y="13061"/>
                        </a:lnTo>
                        <a:lnTo>
                          <a:pt x="62874" y="13042"/>
                        </a:lnTo>
                        <a:lnTo>
                          <a:pt x="62967" y="13042"/>
                        </a:lnTo>
                        <a:lnTo>
                          <a:pt x="62967" y="13033"/>
                        </a:lnTo>
                        <a:lnTo>
                          <a:pt x="63050" y="13033"/>
                        </a:lnTo>
                        <a:lnTo>
                          <a:pt x="63050" y="13015"/>
                        </a:lnTo>
                        <a:lnTo>
                          <a:pt x="63124" y="13015"/>
                        </a:lnTo>
                        <a:lnTo>
                          <a:pt x="63124" y="12996"/>
                        </a:lnTo>
                        <a:lnTo>
                          <a:pt x="63198" y="12996"/>
                        </a:lnTo>
                        <a:lnTo>
                          <a:pt x="63198" y="12987"/>
                        </a:lnTo>
                        <a:lnTo>
                          <a:pt x="63356" y="12987"/>
                        </a:lnTo>
                        <a:lnTo>
                          <a:pt x="63356" y="12968"/>
                        </a:lnTo>
                        <a:lnTo>
                          <a:pt x="63513" y="12968"/>
                        </a:lnTo>
                        <a:lnTo>
                          <a:pt x="63513" y="12950"/>
                        </a:lnTo>
                        <a:lnTo>
                          <a:pt x="64051" y="12950"/>
                        </a:lnTo>
                        <a:lnTo>
                          <a:pt x="64051" y="12968"/>
                        </a:lnTo>
                        <a:lnTo>
                          <a:pt x="64236" y="12968"/>
                        </a:lnTo>
                        <a:lnTo>
                          <a:pt x="64236" y="12987"/>
                        </a:lnTo>
                        <a:lnTo>
                          <a:pt x="64356" y="12987"/>
                        </a:lnTo>
                        <a:lnTo>
                          <a:pt x="64356" y="12996"/>
                        </a:lnTo>
                        <a:lnTo>
                          <a:pt x="64449" y="12996"/>
                        </a:lnTo>
                        <a:lnTo>
                          <a:pt x="64449" y="13015"/>
                        </a:lnTo>
                        <a:lnTo>
                          <a:pt x="64542" y="13015"/>
                        </a:lnTo>
                        <a:lnTo>
                          <a:pt x="64542" y="13033"/>
                        </a:lnTo>
                        <a:lnTo>
                          <a:pt x="64634" y="13033"/>
                        </a:lnTo>
                        <a:lnTo>
                          <a:pt x="64634" y="13042"/>
                        </a:lnTo>
                        <a:lnTo>
                          <a:pt x="64699" y="13042"/>
                        </a:lnTo>
                        <a:lnTo>
                          <a:pt x="64699" y="13061"/>
                        </a:lnTo>
                        <a:lnTo>
                          <a:pt x="64764" y="13061"/>
                        </a:lnTo>
                        <a:lnTo>
                          <a:pt x="64764" y="13079"/>
                        </a:lnTo>
                        <a:lnTo>
                          <a:pt x="64810" y="13079"/>
                        </a:lnTo>
                        <a:lnTo>
                          <a:pt x="64810" y="13089"/>
                        </a:lnTo>
                        <a:lnTo>
                          <a:pt x="64866" y="13089"/>
                        </a:lnTo>
                        <a:lnTo>
                          <a:pt x="64866" y="13107"/>
                        </a:lnTo>
                        <a:lnTo>
                          <a:pt x="64931" y="13107"/>
                        </a:lnTo>
                        <a:lnTo>
                          <a:pt x="64931" y="13126"/>
                        </a:lnTo>
                        <a:lnTo>
                          <a:pt x="64977" y="13126"/>
                        </a:lnTo>
                        <a:lnTo>
                          <a:pt x="64977" y="13135"/>
                        </a:lnTo>
                        <a:lnTo>
                          <a:pt x="65023" y="13135"/>
                        </a:lnTo>
                        <a:lnTo>
                          <a:pt x="65023" y="13154"/>
                        </a:lnTo>
                        <a:lnTo>
                          <a:pt x="65069" y="13154"/>
                        </a:lnTo>
                        <a:lnTo>
                          <a:pt x="65069" y="13172"/>
                        </a:lnTo>
                        <a:lnTo>
                          <a:pt x="65116" y="13172"/>
                        </a:lnTo>
                        <a:lnTo>
                          <a:pt x="65116" y="13181"/>
                        </a:lnTo>
                        <a:lnTo>
                          <a:pt x="65144" y="13181"/>
                        </a:lnTo>
                        <a:lnTo>
                          <a:pt x="65144" y="13200"/>
                        </a:lnTo>
                        <a:lnTo>
                          <a:pt x="65190" y="13200"/>
                        </a:lnTo>
                        <a:lnTo>
                          <a:pt x="65190" y="13218"/>
                        </a:lnTo>
                        <a:lnTo>
                          <a:pt x="65236" y="13218"/>
                        </a:lnTo>
                        <a:lnTo>
                          <a:pt x="65236" y="13228"/>
                        </a:lnTo>
                        <a:lnTo>
                          <a:pt x="65273" y="13228"/>
                        </a:lnTo>
                        <a:lnTo>
                          <a:pt x="65273" y="13246"/>
                        </a:lnTo>
                        <a:lnTo>
                          <a:pt x="65301" y="13246"/>
                        </a:lnTo>
                        <a:lnTo>
                          <a:pt x="65301" y="13265"/>
                        </a:lnTo>
                        <a:lnTo>
                          <a:pt x="65329" y="13265"/>
                        </a:lnTo>
                        <a:lnTo>
                          <a:pt x="65329" y="13274"/>
                        </a:lnTo>
                        <a:lnTo>
                          <a:pt x="65375" y="13274"/>
                        </a:lnTo>
                        <a:lnTo>
                          <a:pt x="65375" y="13293"/>
                        </a:lnTo>
                        <a:lnTo>
                          <a:pt x="65412" y="13293"/>
                        </a:lnTo>
                        <a:lnTo>
                          <a:pt x="65412" y="13311"/>
                        </a:lnTo>
                        <a:lnTo>
                          <a:pt x="65440" y="13311"/>
                        </a:lnTo>
                        <a:lnTo>
                          <a:pt x="65440" y="13320"/>
                        </a:lnTo>
                        <a:lnTo>
                          <a:pt x="65468" y="13320"/>
                        </a:lnTo>
                        <a:lnTo>
                          <a:pt x="65468" y="13339"/>
                        </a:lnTo>
                        <a:lnTo>
                          <a:pt x="65514" y="13339"/>
                        </a:lnTo>
                        <a:lnTo>
                          <a:pt x="65514" y="13357"/>
                        </a:lnTo>
                        <a:lnTo>
                          <a:pt x="65533" y="13357"/>
                        </a:lnTo>
                        <a:lnTo>
                          <a:pt x="65533" y="13367"/>
                        </a:lnTo>
                        <a:lnTo>
                          <a:pt x="65560" y="13367"/>
                        </a:lnTo>
                        <a:lnTo>
                          <a:pt x="65560" y="13385"/>
                        </a:lnTo>
                        <a:lnTo>
                          <a:pt x="65597" y="13385"/>
                        </a:lnTo>
                        <a:lnTo>
                          <a:pt x="65597" y="13404"/>
                        </a:lnTo>
                        <a:lnTo>
                          <a:pt x="65625" y="13404"/>
                        </a:lnTo>
                        <a:lnTo>
                          <a:pt x="65625" y="13413"/>
                        </a:lnTo>
                        <a:lnTo>
                          <a:pt x="65653" y="13413"/>
                        </a:lnTo>
                        <a:lnTo>
                          <a:pt x="65653" y="13431"/>
                        </a:lnTo>
                        <a:lnTo>
                          <a:pt x="65690" y="13431"/>
                        </a:lnTo>
                        <a:lnTo>
                          <a:pt x="65690" y="13450"/>
                        </a:lnTo>
                        <a:lnTo>
                          <a:pt x="65718" y="13450"/>
                        </a:lnTo>
                        <a:lnTo>
                          <a:pt x="65718" y="13459"/>
                        </a:lnTo>
                        <a:lnTo>
                          <a:pt x="65746" y="13459"/>
                        </a:lnTo>
                        <a:lnTo>
                          <a:pt x="65746" y="13478"/>
                        </a:lnTo>
                        <a:lnTo>
                          <a:pt x="65764" y="13478"/>
                        </a:lnTo>
                        <a:lnTo>
                          <a:pt x="65764" y="13496"/>
                        </a:lnTo>
                        <a:lnTo>
                          <a:pt x="65792" y="13496"/>
                        </a:lnTo>
                        <a:lnTo>
                          <a:pt x="65792" y="13506"/>
                        </a:lnTo>
                        <a:lnTo>
                          <a:pt x="65810" y="13506"/>
                        </a:lnTo>
                        <a:lnTo>
                          <a:pt x="65810" y="13524"/>
                        </a:lnTo>
                        <a:lnTo>
                          <a:pt x="65838" y="13524"/>
                        </a:lnTo>
                        <a:lnTo>
                          <a:pt x="65838" y="13543"/>
                        </a:lnTo>
                        <a:lnTo>
                          <a:pt x="65875" y="13543"/>
                        </a:lnTo>
                        <a:lnTo>
                          <a:pt x="65875" y="13552"/>
                        </a:lnTo>
                        <a:lnTo>
                          <a:pt x="65885" y="13552"/>
                        </a:lnTo>
                        <a:lnTo>
                          <a:pt x="65885" y="13570"/>
                        </a:lnTo>
                        <a:lnTo>
                          <a:pt x="65922" y="13570"/>
                        </a:lnTo>
                        <a:lnTo>
                          <a:pt x="65922" y="13589"/>
                        </a:lnTo>
                        <a:lnTo>
                          <a:pt x="65931" y="13589"/>
                        </a:lnTo>
                        <a:lnTo>
                          <a:pt x="65931" y="13598"/>
                        </a:lnTo>
                        <a:lnTo>
                          <a:pt x="65968" y="13598"/>
                        </a:lnTo>
                        <a:lnTo>
                          <a:pt x="65968" y="13617"/>
                        </a:lnTo>
                        <a:lnTo>
                          <a:pt x="65977" y="13617"/>
                        </a:lnTo>
                        <a:lnTo>
                          <a:pt x="65977" y="13635"/>
                        </a:lnTo>
                        <a:lnTo>
                          <a:pt x="66014" y="13635"/>
                        </a:lnTo>
                        <a:lnTo>
                          <a:pt x="66014" y="13644"/>
                        </a:lnTo>
                        <a:lnTo>
                          <a:pt x="66024" y="13644"/>
                        </a:lnTo>
                        <a:lnTo>
                          <a:pt x="66024" y="13663"/>
                        </a:lnTo>
                        <a:lnTo>
                          <a:pt x="66042" y="13663"/>
                        </a:lnTo>
                        <a:lnTo>
                          <a:pt x="66042" y="13682"/>
                        </a:lnTo>
                        <a:lnTo>
                          <a:pt x="66070" y="13682"/>
                        </a:lnTo>
                        <a:lnTo>
                          <a:pt x="66070" y="13691"/>
                        </a:lnTo>
                        <a:lnTo>
                          <a:pt x="66088" y="13691"/>
                        </a:lnTo>
                        <a:lnTo>
                          <a:pt x="66088" y="13709"/>
                        </a:lnTo>
                        <a:lnTo>
                          <a:pt x="66116" y="13709"/>
                        </a:lnTo>
                        <a:lnTo>
                          <a:pt x="66116" y="13728"/>
                        </a:lnTo>
                        <a:lnTo>
                          <a:pt x="66135" y="13728"/>
                        </a:lnTo>
                        <a:lnTo>
                          <a:pt x="66135" y="13737"/>
                        </a:lnTo>
                        <a:lnTo>
                          <a:pt x="66153" y="13737"/>
                        </a:lnTo>
                        <a:lnTo>
                          <a:pt x="66153" y="13756"/>
                        </a:lnTo>
                        <a:lnTo>
                          <a:pt x="66181" y="13756"/>
                        </a:lnTo>
                        <a:lnTo>
                          <a:pt x="66181" y="13774"/>
                        </a:lnTo>
                        <a:lnTo>
                          <a:pt x="66200" y="13774"/>
                        </a:lnTo>
                        <a:lnTo>
                          <a:pt x="66200" y="13783"/>
                        </a:lnTo>
                        <a:lnTo>
                          <a:pt x="66209" y="13783"/>
                        </a:lnTo>
                        <a:lnTo>
                          <a:pt x="66209" y="13802"/>
                        </a:lnTo>
                        <a:lnTo>
                          <a:pt x="66227" y="13802"/>
                        </a:lnTo>
                        <a:lnTo>
                          <a:pt x="66227" y="13820"/>
                        </a:lnTo>
                        <a:lnTo>
                          <a:pt x="66255" y="13820"/>
                        </a:lnTo>
                        <a:lnTo>
                          <a:pt x="66255" y="13830"/>
                        </a:lnTo>
                        <a:lnTo>
                          <a:pt x="66274" y="13830"/>
                        </a:lnTo>
                        <a:lnTo>
                          <a:pt x="66274" y="13848"/>
                        </a:lnTo>
                        <a:lnTo>
                          <a:pt x="66292" y="13848"/>
                        </a:lnTo>
                        <a:lnTo>
                          <a:pt x="66292" y="13867"/>
                        </a:lnTo>
                        <a:lnTo>
                          <a:pt x="66301" y="13867"/>
                        </a:lnTo>
                        <a:lnTo>
                          <a:pt x="66301" y="13876"/>
                        </a:lnTo>
                        <a:lnTo>
                          <a:pt x="66320" y="13876"/>
                        </a:lnTo>
                        <a:lnTo>
                          <a:pt x="66320" y="13895"/>
                        </a:lnTo>
                        <a:lnTo>
                          <a:pt x="66338" y="13895"/>
                        </a:lnTo>
                        <a:lnTo>
                          <a:pt x="66338" y="13913"/>
                        </a:lnTo>
                        <a:lnTo>
                          <a:pt x="66366" y="13913"/>
                        </a:lnTo>
                        <a:lnTo>
                          <a:pt x="66366" y="13922"/>
                        </a:lnTo>
                        <a:lnTo>
                          <a:pt x="66385" y="13922"/>
                        </a:lnTo>
                        <a:lnTo>
                          <a:pt x="66385" y="13941"/>
                        </a:lnTo>
                        <a:lnTo>
                          <a:pt x="66394" y="13941"/>
                        </a:lnTo>
                        <a:lnTo>
                          <a:pt x="66394" y="13959"/>
                        </a:lnTo>
                        <a:lnTo>
                          <a:pt x="66413" y="13959"/>
                        </a:lnTo>
                        <a:lnTo>
                          <a:pt x="66413" y="13969"/>
                        </a:lnTo>
                        <a:lnTo>
                          <a:pt x="66431" y="13969"/>
                        </a:lnTo>
                        <a:lnTo>
                          <a:pt x="66431" y="13987"/>
                        </a:lnTo>
                        <a:lnTo>
                          <a:pt x="66440" y="13987"/>
                        </a:lnTo>
                        <a:lnTo>
                          <a:pt x="66440" y="14006"/>
                        </a:lnTo>
                        <a:lnTo>
                          <a:pt x="66459" y="14006"/>
                        </a:lnTo>
                        <a:lnTo>
                          <a:pt x="66459" y="14015"/>
                        </a:lnTo>
                        <a:lnTo>
                          <a:pt x="66477" y="14015"/>
                        </a:lnTo>
                        <a:lnTo>
                          <a:pt x="66477" y="14034"/>
                        </a:lnTo>
                        <a:lnTo>
                          <a:pt x="66487" y="14034"/>
                        </a:lnTo>
                        <a:lnTo>
                          <a:pt x="66487" y="14052"/>
                        </a:lnTo>
                        <a:lnTo>
                          <a:pt x="66505" y="14052"/>
                        </a:lnTo>
                        <a:lnTo>
                          <a:pt x="66505" y="14061"/>
                        </a:lnTo>
                        <a:lnTo>
                          <a:pt x="66524" y="14061"/>
                        </a:lnTo>
                        <a:lnTo>
                          <a:pt x="66524" y="14080"/>
                        </a:lnTo>
                        <a:lnTo>
                          <a:pt x="66533" y="14080"/>
                        </a:lnTo>
                        <a:lnTo>
                          <a:pt x="66533" y="14098"/>
                        </a:lnTo>
                        <a:lnTo>
                          <a:pt x="66552" y="14098"/>
                        </a:lnTo>
                        <a:lnTo>
                          <a:pt x="66552" y="14108"/>
                        </a:lnTo>
                        <a:lnTo>
                          <a:pt x="66570" y="14108"/>
                        </a:lnTo>
                        <a:lnTo>
                          <a:pt x="66570" y="14126"/>
                        </a:lnTo>
                        <a:lnTo>
                          <a:pt x="66579" y="14126"/>
                        </a:lnTo>
                        <a:lnTo>
                          <a:pt x="66579" y="14145"/>
                        </a:lnTo>
                        <a:lnTo>
                          <a:pt x="66598" y="14145"/>
                        </a:lnTo>
                        <a:lnTo>
                          <a:pt x="66598" y="14154"/>
                        </a:lnTo>
                        <a:lnTo>
                          <a:pt x="66616" y="14154"/>
                        </a:lnTo>
                        <a:lnTo>
                          <a:pt x="66616" y="14172"/>
                        </a:lnTo>
                        <a:lnTo>
                          <a:pt x="66626" y="14172"/>
                        </a:lnTo>
                        <a:lnTo>
                          <a:pt x="66626" y="14191"/>
                        </a:lnTo>
                        <a:lnTo>
                          <a:pt x="66644" y="14191"/>
                        </a:lnTo>
                        <a:lnTo>
                          <a:pt x="66644" y="14200"/>
                        </a:lnTo>
                        <a:lnTo>
                          <a:pt x="66663" y="14200"/>
                        </a:lnTo>
                        <a:lnTo>
                          <a:pt x="66663" y="14219"/>
                        </a:lnTo>
                        <a:lnTo>
                          <a:pt x="66672" y="14219"/>
                        </a:lnTo>
                        <a:lnTo>
                          <a:pt x="66672" y="14237"/>
                        </a:lnTo>
                        <a:lnTo>
                          <a:pt x="66690" y="14237"/>
                        </a:lnTo>
                        <a:lnTo>
                          <a:pt x="66690" y="14265"/>
                        </a:lnTo>
                        <a:lnTo>
                          <a:pt x="66709" y="14265"/>
                        </a:lnTo>
                        <a:lnTo>
                          <a:pt x="66709" y="14284"/>
                        </a:lnTo>
                        <a:lnTo>
                          <a:pt x="66718" y="14284"/>
                        </a:lnTo>
                        <a:lnTo>
                          <a:pt x="66718" y="14293"/>
                        </a:lnTo>
                        <a:lnTo>
                          <a:pt x="66737" y="14293"/>
                        </a:lnTo>
                        <a:lnTo>
                          <a:pt x="66737" y="14311"/>
                        </a:lnTo>
                        <a:lnTo>
                          <a:pt x="66755" y="14311"/>
                        </a:lnTo>
                        <a:lnTo>
                          <a:pt x="66755" y="14330"/>
                        </a:lnTo>
                        <a:lnTo>
                          <a:pt x="66765" y="14330"/>
                        </a:lnTo>
                        <a:lnTo>
                          <a:pt x="66765" y="14339"/>
                        </a:lnTo>
                        <a:lnTo>
                          <a:pt x="66783" y="14339"/>
                        </a:lnTo>
                        <a:lnTo>
                          <a:pt x="66783" y="14358"/>
                        </a:lnTo>
                        <a:lnTo>
                          <a:pt x="66802" y="14358"/>
                        </a:lnTo>
                        <a:lnTo>
                          <a:pt x="66802" y="14385"/>
                        </a:lnTo>
                        <a:lnTo>
                          <a:pt x="66811" y="14385"/>
                        </a:lnTo>
                        <a:lnTo>
                          <a:pt x="66811" y="14404"/>
                        </a:lnTo>
                        <a:lnTo>
                          <a:pt x="66829" y="14404"/>
                        </a:lnTo>
                        <a:lnTo>
                          <a:pt x="66829" y="14423"/>
                        </a:lnTo>
                        <a:lnTo>
                          <a:pt x="66848" y="14423"/>
                        </a:lnTo>
                        <a:lnTo>
                          <a:pt x="66848" y="14450"/>
                        </a:lnTo>
                        <a:lnTo>
                          <a:pt x="66857" y="14450"/>
                        </a:lnTo>
                        <a:lnTo>
                          <a:pt x="66857" y="14469"/>
                        </a:lnTo>
                        <a:lnTo>
                          <a:pt x="66876" y="14469"/>
                        </a:lnTo>
                        <a:lnTo>
                          <a:pt x="66876" y="14478"/>
                        </a:lnTo>
                        <a:lnTo>
                          <a:pt x="66894" y="14478"/>
                        </a:lnTo>
                        <a:lnTo>
                          <a:pt x="66894" y="14515"/>
                        </a:lnTo>
                        <a:lnTo>
                          <a:pt x="66903" y="14515"/>
                        </a:lnTo>
                        <a:lnTo>
                          <a:pt x="66903" y="14524"/>
                        </a:lnTo>
                        <a:lnTo>
                          <a:pt x="66922" y="14524"/>
                        </a:lnTo>
                        <a:lnTo>
                          <a:pt x="66922" y="14543"/>
                        </a:lnTo>
                        <a:lnTo>
                          <a:pt x="66941" y="14543"/>
                        </a:lnTo>
                        <a:lnTo>
                          <a:pt x="66941" y="14571"/>
                        </a:lnTo>
                        <a:lnTo>
                          <a:pt x="66950" y="14571"/>
                        </a:lnTo>
                        <a:lnTo>
                          <a:pt x="66950" y="14589"/>
                        </a:lnTo>
                        <a:lnTo>
                          <a:pt x="66968" y="14589"/>
                        </a:lnTo>
                        <a:lnTo>
                          <a:pt x="66968" y="14608"/>
                        </a:lnTo>
                        <a:lnTo>
                          <a:pt x="66987" y="14608"/>
                        </a:lnTo>
                        <a:lnTo>
                          <a:pt x="66987" y="14636"/>
                        </a:lnTo>
                        <a:lnTo>
                          <a:pt x="66996" y="14636"/>
                        </a:lnTo>
                        <a:lnTo>
                          <a:pt x="66996" y="14663"/>
                        </a:lnTo>
                        <a:lnTo>
                          <a:pt x="67015" y="14663"/>
                        </a:lnTo>
                        <a:lnTo>
                          <a:pt x="67015" y="14682"/>
                        </a:lnTo>
                        <a:lnTo>
                          <a:pt x="67033" y="14682"/>
                        </a:lnTo>
                        <a:lnTo>
                          <a:pt x="67033" y="14710"/>
                        </a:lnTo>
                        <a:lnTo>
                          <a:pt x="67042" y="14710"/>
                        </a:lnTo>
                        <a:lnTo>
                          <a:pt x="67042" y="14728"/>
                        </a:lnTo>
                        <a:lnTo>
                          <a:pt x="67061" y="14728"/>
                        </a:lnTo>
                        <a:lnTo>
                          <a:pt x="67061" y="14756"/>
                        </a:lnTo>
                        <a:lnTo>
                          <a:pt x="67079" y="14756"/>
                        </a:lnTo>
                        <a:lnTo>
                          <a:pt x="67079" y="14775"/>
                        </a:lnTo>
                        <a:lnTo>
                          <a:pt x="67089" y="14775"/>
                        </a:lnTo>
                        <a:lnTo>
                          <a:pt x="67089" y="14802"/>
                        </a:lnTo>
                        <a:lnTo>
                          <a:pt x="67107" y="14802"/>
                        </a:lnTo>
                        <a:lnTo>
                          <a:pt x="67107" y="14839"/>
                        </a:lnTo>
                        <a:lnTo>
                          <a:pt x="67126" y="14839"/>
                        </a:lnTo>
                        <a:lnTo>
                          <a:pt x="67126" y="14849"/>
                        </a:lnTo>
                        <a:lnTo>
                          <a:pt x="67135" y="14849"/>
                        </a:lnTo>
                        <a:lnTo>
                          <a:pt x="67135" y="14886"/>
                        </a:lnTo>
                        <a:lnTo>
                          <a:pt x="67154" y="14886"/>
                        </a:lnTo>
                        <a:lnTo>
                          <a:pt x="67154" y="14913"/>
                        </a:lnTo>
                        <a:lnTo>
                          <a:pt x="67172" y="14913"/>
                        </a:lnTo>
                        <a:lnTo>
                          <a:pt x="67172" y="14941"/>
                        </a:lnTo>
                        <a:lnTo>
                          <a:pt x="67181" y="14941"/>
                        </a:lnTo>
                        <a:lnTo>
                          <a:pt x="67181" y="14978"/>
                        </a:lnTo>
                        <a:lnTo>
                          <a:pt x="67200" y="14978"/>
                        </a:lnTo>
                        <a:lnTo>
                          <a:pt x="67200" y="15006"/>
                        </a:lnTo>
                        <a:lnTo>
                          <a:pt x="67218" y="15006"/>
                        </a:lnTo>
                        <a:lnTo>
                          <a:pt x="67218" y="15034"/>
                        </a:lnTo>
                        <a:lnTo>
                          <a:pt x="67228" y="15034"/>
                        </a:lnTo>
                        <a:lnTo>
                          <a:pt x="67228" y="15052"/>
                        </a:lnTo>
                        <a:lnTo>
                          <a:pt x="67246" y="15052"/>
                        </a:lnTo>
                        <a:lnTo>
                          <a:pt x="67246" y="15080"/>
                        </a:lnTo>
                        <a:lnTo>
                          <a:pt x="67265" y="15080"/>
                        </a:lnTo>
                        <a:lnTo>
                          <a:pt x="67265" y="15126"/>
                        </a:lnTo>
                        <a:lnTo>
                          <a:pt x="67274" y="15126"/>
                        </a:lnTo>
                        <a:lnTo>
                          <a:pt x="67274" y="15164"/>
                        </a:lnTo>
                        <a:lnTo>
                          <a:pt x="67293" y="15164"/>
                        </a:lnTo>
                        <a:lnTo>
                          <a:pt x="67293" y="15191"/>
                        </a:lnTo>
                        <a:lnTo>
                          <a:pt x="67311" y="15191"/>
                        </a:lnTo>
                        <a:lnTo>
                          <a:pt x="67311" y="15219"/>
                        </a:lnTo>
                        <a:lnTo>
                          <a:pt x="67320" y="15219"/>
                        </a:lnTo>
                        <a:lnTo>
                          <a:pt x="67320" y="15265"/>
                        </a:lnTo>
                        <a:lnTo>
                          <a:pt x="67339" y="15265"/>
                        </a:lnTo>
                        <a:lnTo>
                          <a:pt x="67339" y="15302"/>
                        </a:lnTo>
                        <a:lnTo>
                          <a:pt x="67357" y="15302"/>
                        </a:lnTo>
                        <a:lnTo>
                          <a:pt x="67357" y="15330"/>
                        </a:lnTo>
                        <a:lnTo>
                          <a:pt x="67367" y="15330"/>
                        </a:lnTo>
                        <a:lnTo>
                          <a:pt x="67367" y="15377"/>
                        </a:lnTo>
                        <a:lnTo>
                          <a:pt x="67385" y="15377"/>
                        </a:lnTo>
                        <a:lnTo>
                          <a:pt x="67385" y="15423"/>
                        </a:lnTo>
                        <a:lnTo>
                          <a:pt x="67404" y="15423"/>
                        </a:lnTo>
                        <a:lnTo>
                          <a:pt x="67404" y="15469"/>
                        </a:lnTo>
                        <a:lnTo>
                          <a:pt x="67413" y="15469"/>
                        </a:lnTo>
                        <a:lnTo>
                          <a:pt x="67413" y="15516"/>
                        </a:lnTo>
                        <a:lnTo>
                          <a:pt x="67431" y="15516"/>
                        </a:lnTo>
                        <a:lnTo>
                          <a:pt x="67431" y="15543"/>
                        </a:lnTo>
                        <a:lnTo>
                          <a:pt x="67450" y="15543"/>
                        </a:lnTo>
                        <a:lnTo>
                          <a:pt x="67450" y="15590"/>
                        </a:lnTo>
                        <a:lnTo>
                          <a:pt x="67459" y="15590"/>
                        </a:lnTo>
                        <a:lnTo>
                          <a:pt x="67459" y="15654"/>
                        </a:lnTo>
                        <a:lnTo>
                          <a:pt x="67478" y="15654"/>
                        </a:lnTo>
                        <a:lnTo>
                          <a:pt x="67478" y="15701"/>
                        </a:lnTo>
                        <a:lnTo>
                          <a:pt x="67496" y="15701"/>
                        </a:lnTo>
                        <a:lnTo>
                          <a:pt x="67496" y="15766"/>
                        </a:lnTo>
                        <a:lnTo>
                          <a:pt x="67506" y="15766"/>
                        </a:lnTo>
                        <a:lnTo>
                          <a:pt x="67506" y="15821"/>
                        </a:lnTo>
                        <a:lnTo>
                          <a:pt x="67524" y="15821"/>
                        </a:lnTo>
                        <a:lnTo>
                          <a:pt x="67524" y="15886"/>
                        </a:lnTo>
                        <a:lnTo>
                          <a:pt x="67543" y="15886"/>
                        </a:lnTo>
                        <a:lnTo>
                          <a:pt x="67543" y="15960"/>
                        </a:lnTo>
                        <a:lnTo>
                          <a:pt x="67552" y="15960"/>
                        </a:lnTo>
                        <a:lnTo>
                          <a:pt x="67552" y="16053"/>
                        </a:lnTo>
                        <a:lnTo>
                          <a:pt x="67570" y="16053"/>
                        </a:lnTo>
                        <a:lnTo>
                          <a:pt x="67570" y="16136"/>
                        </a:lnTo>
                        <a:lnTo>
                          <a:pt x="67589" y="16136"/>
                        </a:lnTo>
                        <a:lnTo>
                          <a:pt x="67589" y="16257"/>
                        </a:lnTo>
                        <a:lnTo>
                          <a:pt x="67598" y="16257"/>
                        </a:lnTo>
                        <a:lnTo>
                          <a:pt x="67598" y="16395"/>
                        </a:lnTo>
                        <a:lnTo>
                          <a:pt x="67617" y="16395"/>
                        </a:lnTo>
                        <a:lnTo>
                          <a:pt x="67617" y="16423"/>
                        </a:lnTo>
                        <a:lnTo>
                          <a:pt x="67644" y="16423"/>
                        </a:lnTo>
                        <a:lnTo>
                          <a:pt x="67644" y="16414"/>
                        </a:lnTo>
                        <a:lnTo>
                          <a:pt x="67663" y="16414"/>
                        </a:lnTo>
                        <a:lnTo>
                          <a:pt x="67663" y="16395"/>
                        </a:lnTo>
                        <a:lnTo>
                          <a:pt x="67691" y="16395"/>
                        </a:lnTo>
                        <a:lnTo>
                          <a:pt x="67691" y="16377"/>
                        </a:lnTo>
                        <a:lnTo>
                          <a:pt x="67728" y="16377"/>
                        </a:lnTo>
                        <a:lnTo>
                          <a:pt x="67728" y="16368"/>
                        </a:lnTo>
                        <a:lnTo>
                          <a:pt x="67756" y="16368"/>
                        </a:lnTo>
                        <a:lnTo>
                          <a:pt x="67756" y="16349"/>
                        </a:lnTo>
                        <a:lnTo>
                          <a:pt x="67783" y="16349"/>
                        </a:lnTo>
                        <a:lnTo>
                          <a:pt x="67783" y="16331"/>
                        </a:lnTo>
                        <a:lnTo>
                          <a:pt x="67820" y="16331"/>
                        </a:lnTo>
                        <a:lnTo>
                          <a:pt x="67820" y="16321"/>
                        </a:lnTo>
                        <a:lnTo>
                          <a:pt x="67867" y="16321"/>
                        </a:lnTo>
                        <a:lnTo>
                          <a:pt x="67867" y="16303"/>
                        </a:lnTo>
                        <a:lnTo>
                          <a:pt x="67913" y="16303"/>
                        </a:lnTo>
                        <a:lnTo>
                          <a:pt x="67913" y="16284"/>
                        </a:lnTo>
                        <a:lnTo>
                          <a:pt x="67959" y="16284"/>
                        </a:lnTo>
                        <a:lnTo>
                          <a:pt x="67959" y="16275"/>
                        </a:lnTo>
                        <a:lnTo>
                          <a:pt x="68006" y="16275"/>
                        </a:lnTo>
                        <a:lnTo>
                          <a:pt x="68006" y="16257"/>
                        </a:lnTo>
                        <a:lnTo>
                          <a:pt x="68052" y="16257"/>
                        </a:lnTo>
                        <a:lnTo>
                          <a:pt x="68052" y="16238"/>
                        </a:lnTo>
                        <a:lnTo>
                          <a:pt x="68145" y="16238"/>
                        </a:lnTo>
                        <a:lnTo>
                          <a:pt x="68145" y="16229"/>
                        </a:lnTo>
                        <a:lnTo>
                          <a:pt x="68247" y="16229"/>
                        </a:lnTo>
                        <a:lnTo>
                          <a:pt x="68247" y="16210"/>
                        </a:lnTo>
                        <a:lnTo>
                          <a:pt x="68608" y="16210"/>
                        </a:lnTo>
                        <a:lnTo>
                          <a:pt x="68608" y="16229"/>
                        </a:lnTo>
                        <a:lnTo>
                          <a:pt x="68682" y="16229"/>
                        </a:lnTo>
                        <a:lnTo>
                          <a:pt x="68682" y="16238"/>
                        </a:lnTo>
                        <a:lnTo>
                          <a:pt x="68747" y="16238"/>
                        </a:lnTo>
                        <a:lnTo>
                          <a:pt x="68747" y="16257"/>
                        </a:lnTo>
                        <a:lnTo>
                          <a:pt x="68821" y="16257"/>
                        </a:lnTo>
                        <a:lnTo>
                          <a:pt x="68821" y="16275"/>
                        </a:lnTo>
                        <a:lnTo>
                          <a:pt x="68867" y="16275"/>
                        </a:lnTo>
                        <a:lnTo>
                          <a:pt x="68867" y="16284"/>
                        </a:lnTo>
                        <a:lnTo>
                          <a:pt x="68913" y="16284"/>
                        </a:lnTo>
                        <a:lnTo>
                          <a:pt x="68913" y="16303"/>
                        </a:lnTo>
                        <a:lnTo>
                          <a:pt x="68941" y="16303"/>
                        </a:lnTo>
                        <a:lnTo>
                          <a:pt x="68941" y="16321"/>
                        </a:lnTo>
                        <a:lnTo>
                          <a:pt x="68988" y="16321"/>
                        </a:lnTo>
                        <a:lnTo>
                          <a:pt x="68988" y="16331"/>
                        </a:lnTo>
                        <a:lnTo>
                          <a:pt x="69025" y="16331"/>
                        </a:lnTo>
                        <a:lnTo>
                          <a:pt x="69025" y="16349"/>
                        </a:lnTo>
                        <a:lnTo>
                          <a:pt x="69071" y="16349"/>
                        </a:lnTo>
                        <a:lnTo>
                          <a:pt x="69071" y="16368"/>
                        </a:lnTo>
                        <a:lnTo>
                          <a:pt x="69080" y="16368"/>
                        </a:lnTo>
                        <a:lnTo>
                          <a:pt x="69080" y="16377"/>
                        </a:lnTo>
                        <a:lnTo>
                          <a:pt x="69117" y="16377"/>
                        </a:lnTo>
                        <a:lnTo>
                          <a:pt x="69117" y="16395"/>
                        </a:lnTo>
                        <a:lnTo>
                          <a:pt x="69145" y="16395"/>
                        </a:lnTo>
                        <a:lnTo>
                          <a:pt x="69145" y="16414"/>
                        </a:lnTo>
                        <a:lnTo>
                          <a:pt x="69164" y="16414"/>
                        </a:lnTo>
                        <a:lnTo>
                          <a:pt x="69164" y="16423"/>
                        </a:lnTo>
                        <a:lnTo>
                          <a:pt x="69191" y="16423"/>
                        </a:lnTo>
                        <a:lnTo>
                          <a:pt x="69191" y="16442"/>
                        </a:lnTo>
                        <a:lnTo>
                          <a:pt x="69219" y="16442"/>
                        </a:lnTo>
                        <a:lnTo>
                          <a:pt x="69219" y="16460"/>
                        </a:lnTo>
                        <a:lnTo>
                          <a:pt x="69238" y="16460"/>
                        </a:lnTo>
                        <a:lnTo>
                          <a:pt x="69238" y="16470"/>
                        </a:lnTo>
                        <a:lnTo>
                          <a:pt x="69265" y="16470"/>
                        </a:lnTo>
                        <a:lnTo>
                          <a:pt x="69265" y="16488"/>
                        </a:lnTo>
                        <a:lnTo>
                          <a:pt x="69284" y="16488"/>
                        </a:lnTo>
                        <a:lnTo>
                          <a:pt x="69284" y="16507"/>
                        </a:lnTo>
                        <a:lnTo>
                          <a:pt x="69302" y="16507"/>
                        </a:lnTo>
                        <a:lnTo>
                          <a:pt x="69302" y="16516"/>
                        </a:lnTo>
                        <a:lnTo>
                          <a:pt x="69330" y="16516"/>
                        </a:lnTo>
                        <a:lnTo>
                          <a:pt x="69330" y="16534"/>
                        </a:lnTo>
                        <a:lnTo>
                          <a:pt x="69349" y="16534"/>
                        </a:lnTo>
                        <a:lnTo>
                          <a:pt x="69349" y="16553"/>
                        </a:lnTo>
                        <a:lnTo>
                          <a:pt x="69358" y="16553"/>
                        </a:lnTo>
                        <a:lnTo>
                          <a:pt x="69358" y="16562"/>
                        </a:lnTo>
                        <a:lnTo>
                          <a:pt x="69377" y="16562"/>
                        </a:lnTo>
                        <a:lnTo>
                          <a:pt x="69377" y="16581"/>
                        </a:lnTo>
                        <a:lnTo>
                          <a:pt x="69395" y="16581"/>
                        </a:lnTo>
                        <a:lnTo>
                          <a:pt x="69395" y="16599"/>
                        </a:lnTo>
                        <a:lnTo>
                          <a:pt x="69423" y="16599"/>
                        </a:lnTo>
                        <a:lnTo>
                          <a:pt x="69423" y="16608"/>
                        </a:lnTo>
                        <a:lnTo>
                          <a:pt x="69441" y="16608"/>
                        </a:lnTo>
                        <a:lnTo>
                          <a:pt x="69441" y="16627"/>
                        </a:lnTo>
                        <a:lnTo>
                          <a:pt x="69451" y="16627"/>
                        </a:lnTo>
                        <a:lnTo>
                          <a:pt x="69451" y="16646"/>
                        </a:lnTo>
                        <a:lnTo>
                          <a:pt x="69469" y="16646"/>
                        </a:lnTo>
                        <a:lnTo>
                          <a:pt x="69469" y="16655"/>
                        </a:lnTo>
                        <a:lnTo>
                          <a:pt x="69488" y="16655"/>
                        </a:lnTo>
                        <a:lnTo>
                          <a:pt x="69488" y="16692"/>
                        </a:lnTo>
                        <a:lnTo>
                          <a:pt x="69497" y="16692"/>
                        </a:lnTo>
                        <a:lnTo>
                          <a:pt x="69497" y="16701"/>
                        </a:lnTo>
                        <a:lnTo>
                          <a:pt x="69516" y="16701"/>
                        </a:lnTo>
                        <a:lnTo>
                          <a:pt x="69516" y="16720"/>
                        </a:lnTo>
                        <a:lnTo>
                          <a:pt x="69534" y="16720"/>
                        </a:lnTo>
                        <a:lnTo>
                          <a:pt x="69534" y="16738"/>
                        </a:lnTo>
                        <a:lnTo>
                          <a:pt x="69543" y="16738"/>
                        </a:lnTo>
                        <a:lnTo>
                          <a:pt x="69543" y="16766"/>
                        </a:lnTo>
                        <a:lnTo>
                          <a:pt x="69562" y="16766"/>
                        </a:lnTo>
                        <a:lnTo>
                          <a:pt x="69562" y="16784"/>
                        </a:lnTo>
                        <a:lnTo>
                          <a:pt x="69580" y="16784"/>
                        </a:lnTo>
                        <a:lnTo>
                          <a:pt x="69580" y="16794"/>
                        </a:lnTo>
                        <a:lnTo>
                          <a:pt x="69590" y="16794"/>
                        </a:lnTo>
                        <a:lnTo>
                          <a:pt x="69590" y="16831"/>
                        </a:lnTo>
                        <a:lnTo>
                          <a:pt x="69608" y="16831"/>
                        </a:lnTo>
                        <a:lnTo>
                          <a:pt x="69608" y="16840"/>
                        </a:lnTo>
                        <a:lnTo>
                          <a:pt x="69627" y="16840"/>
                        </a:lnTo>
                        <a:lnTo>
                          <a:pt x="69627" y="16877"/>
                        </a:lnTo>
                        <a:lnTo>
                          <a:pt x="69636" y="16877"/>
                        </a:lnTo>
                        <a:lnTo>
                          <a:pt x="69636" y="16886"/>
                        </a:lnTo>
                        <a:lnTo>
                          <a:pt x="69654" y="16886"/>
                        </a:lnTo>
                        <a:lnTo>
                          <a:pt x="69654" y="16923"/>
                        </a:lnTo>
                        <a:lnTo>
                          <a:pt x="69673" y="16923"/>
                        </a:lnTo>
                        <a:lnTo>
                          <a:pt x="69673" y="16951"/>
                        </a:lnTo>
                        <a:lnTo>
                          <a:pt x="69682" y="16951"/>
                        </a:lnTo>
                        <a:lnTo>
                          <a:pt x="69682" y="16979"/>
                        </a:lnTo>
                        <a:lnTo>
                          <a:pt x="69701" y="16979"/>
                        </a:lnTo>
                        <a:lnTo>
                          <a:pt x="69701" y="17016"/>
                        </a:lnTo>
                        <a:lnTo>
                          <a:pt x="69719" y="17016"/>
                        </a:lnTo>
                        <a:lnTo>
                          <a:pt x="69719" y="17044"/>
                        </a:lnTo>
                        <a:lnTo>
                          <a:pt x="69729" y="17044"/>
                        </a:lnTo>
                        <a:lnTo>
                          <a:pt x="69729" y="17072"/>
                        </a:lnTo>
                        <a:lnTo>
                          <a:pt x="69747" y="17072"/>
                        </a:lnTo>
                        <a:lnTo>
                          <a:pt x="69747" y="17118"/>
                        </a:lnTo>
                        <a:lnTo>
                          <a:pt x="69766" y="17118"/>
                        </a:lnTo>
                        <a:lnTo>
                          <a:pt x="69766" y="17164"/>
                        </a:lnTo>
                        <a:lnTo>
                          <a:pt x="69775" y="17164"/>
                        </a:lnTo>
                        <a:lnTo>
                          <a:pt x="69775" y="17229"/>
                        </a:lnTo>
                        <a:lnTo>
                          <a:pt x="69793" y="17229"/>
                        </a:lnTo>
                        <a:lnTo>
                          <a:pt x="69793" y="17275"/>
                        </a:lnTo>
                        <a:lnTo>
                          <a:pt x="69812" y="17275"/>
                        </a:lnTo>
                        <a:lnTo>
                          <a:pt x="69812" y="17340"/>
                        </a:lnTo>
                        <a:lnTo>
                          <a:pt x="69821" y="17340"/>
                        </a:lnTo>
                        <a:lnTo>
                          <a:pt x="69821" y="17479"/>
                        </a:lnTo>
                        <a:lnTo>
                          <a:pt x="69840" y="17479"/>
                        </a:lnTo>
                        <a:lnTo>
                          <a:pt x="69840" y="17711"/>
                        </a:lnTo>
                        <a:lnTo>
                          <a:pt x="69821" y="17711"/>
                        </a:lnTo>
                        <a:lnTo>
                          <a:pt x="69821" y="17850"/>
                        </a:lnTo>
                        <a:lnTo>
                          <a:pt x="69812" y="17850"/>
                        </a:lnTo>
                        <a:lnTo>
                          <a:pt x="69812" y="17905"/>
                        </a:lnTo>
                        <a:lnTo>
                          <a:pt x="69793" y="17905"/>
                        </a:lnTo>
                        <a:lnTo>
                          <a:pt x="69793" y="17970"/>
                        </a:lnTo>
                        <a:lnTo>
                          <a:pt x="69775" y="17970"/>
                        </a:lnTo>
                        <a:lnTo>
                          <a:pt x="69775" y="18035"/>
                        </a:lnTo>
                        <a:lnTo>
                          <a:pt x="69766" y="18035"/>
                        </a:lnTo>
                        <a:lnTo>
                          <a:pt x="69766" y="18081"/>
                        </a:lnTo>
                        <a:lnTo>
                          <a:pt x="69747" y="18081"/>
                        </a:lnTo>
                        <a:lnTo>
                          <a:pt x="69747" y="18109"/>
                        </a:lnTo>
                        <a:lnTo>
                          <a:pt x="69729" y="18109"/>
                        </a:lnTo>
                        <a:lnTo>
                          <a:pt x="69729" y="18137"/>
                        </a:lnTo>
                        <a:lnTo>
                          <a:pt x="69719" y="18137"/>
                        </a:lnTo>
                        <a:lnTo>
                          <a:pt x="69719" y="18174"/>
                        </a:lnTo>
                        <a:lnTo>
                          <a:pt x="69701" y="18174"/>
                        </a:lnTo>
                        <a:lnTo>
                          <a:pt x="69701" y="18202"/>
                        </a:lnTo>
                        <a:lnTo>
                          <a:pt x="69682" y="18202"/>
                        </a:lnTo>
                        <a:lnTo>
                          <a:pt x="69682" y="18229"/>
                        </a:lnTo>
                        <a:lnTo>
                          <a:pt x="69673" y="18229"/>
                        </a:lnTo>
                        <a:lnTo>
                          <a:pt x="69673" y="18266"/>
                        </a:lnTo>
                        <a:lnTo>
                          <a:pt x="69654" y="18266"/>
                        </a:lnTo>
                        <a:lnTo>
                          <a:pt x="69654" y="18294"/>
                        </a:lnTo>
                        <a:lnTo>
                          <a:pt x="69636" y="18294"/>
                        </a:lnTo>
                        <a:lnTo>
                          <a:pt x="69636" y="18322"/>
                        </a:lnTo>
                        <a:lnTo>
                          <a:pt x="69627" y="18322"/>
                        </a:lnTo>
                        <a:lnTo>
                          <a:pt x="69627" y="18341"/>
                        </a:lnTo>
                        <a:lnTo>
                          <a:pt x="69608" y="18341"/>
                        </a:lnTo>
                        <a:lnTo>
                          <a:pt x="69608" y="18368"/>
                        </a:lnTo>
                        <a:lnTo>
                          <a:pt x="69590" y="18368"/>
                        </a:lnTo>
                        <a:lnTo>
                          <a:pt x="69590" y="18387"/>
                        </a:lnTo>
                        <a:lnTo>
                          <a:pt x="69580" y="18387"/>
                        </a:lnTo>
                        <a:lnTo>
                          <a:pt x="69580" y="18405"/>
                        </a:lnTo>
                        <a:lnTo>
                          <a:pt x="69562" y="18405"/>
                        </a:lnTo>
                        <a:lnTo>
                          <a:pt x="69562" y="18415"/>
                        </a:lnTo>
                        <a:lnTo>
                          <a:pt x="69590" y="18415"/>
                        </a:lnTo>
                        <a:lnTo>
                          <a:pt x="69590" y="18405"/>
                        </a:lnTo>
                        <a:lnTo>
                          <a:pt x="69627" y="18405"/>
                        </a:lnTo>
                        <a:lnTo>
                          <a:pt x="69627" y="18387"/>
                        </a:lnTo>
                        <a:lnTo>
                          <a:pt x="69654" y="18387"/>
                        </a:lnTo>
                        <a:lnTo>
                          <a:pt x="69654" y="18368"/>
                        </a:lnTo>
                        <a:lnTo>
                          <a:pt x="69682" y="18368"/>
                        </a:lnTo>
                        <a:lnTo>
                          <a:pt x="69682" y="18359"/>
                        </a:lnTo>
                        <a:lnTo>
                          <a:pt x="69701" y="18359"/>
                        </a:lnTo>
                        <a:lnTo>
                          <a:pt x="69701" y="18341"/>
                        </a:lnTo>
                        <a:lnTo>
                          <a:pt x="69729" y="18341"/>
                        </a:lnTo>
                        <a:lnTo>
                          <a:pt x="69729" y="18322"/>
                        </a:lnTo>
                        <a:lnTo>
                          <a:pt x="69766" y="18322"/>
                        </a:lnTo>
                        <a:lnTo>
                          <a:pt x="69766" y="18313"/>
                        </a:lnTo>
                        <a:lnTo>
                          <a:pt x="69812" y="18313"/>
                        </a:lnTo>
                        <a:lnTo>
                          <a:pt x="69812" y="18294"/>
                        </a:lnTo>
                        <a:lnTo>
                          <a:pt x="69858" y="18294"/>
                        </a:lnTo>
                        <a:lnTo>
                          <a:pt x="69858" y="18276"/>
                        </a:lnTo>
                        <a:lnTo>
                          <a:pt x="69905" y="18276"/>
                        </a:lnTo>
                        <a:lnTo>
                          <a:pt x="69905" y="18266"/>
                        </a:lnTo>
                        <a:lnTo>
                          <a:pt x="69932" y="18266"/>
                        </a:lnTo>
                        <a:lnTo>
                          <a:pt x="69932" y="18248"/>
                        </a:lnTo>
                        <a:lnTo>
                          <a:pt x="69979" y="18248"/>
                        </a:lnTo>
                        <a:lnTo>
                          <a:pt x="69979" y="18229"/>
                        </a:lnTo>
                        <a:lnTo>
                          <a:pt x="70025" y="18229"/>
                        </a:lnTo>
                        <a:lnTo>
                          <a:pt x="70025" y="18220"/>
                        </a:lnTo>
                        <a:lnTo>
                          <a:pt x="70090" y="18220"/>
                        </a:lnTo>
                        <a:lnTo>
                          <a:pt x="70090" y="18202"/>
                        </a:lnTo>
                        <a:lnTo>
                          <a:pt x="70192" y="18202"/>
                        </a:lnTo>
                        <a:lnTo>
                          <a:pt x="70192" y="18183"/>
                        </a:lnTo>
                        <a:lnTo>
                          <a:pt x="70303" y="18183"/>
                        </a:lnTo>
                        <a:lnTo>
                          <a:pt x="70303" y="18174"/>
                        </a:lnTo>
                        <a:lnTo>
                          <a:pt x="70627" y="18174"/>
                        </a:lnTo>
                        <a:lnTo>
                          <a:pt x="70627" y="18183"/>
                        </a:lnTo>
                        <a:lnTo>
                          <a:pt x="70738" y="18183"/>
                        </a:lnTo>
                        <a:lnTo>
                          <a:pt x="70738" y="18202"/>
                        </a:lnTo>
                        <a:lnTo>
                          <a:pt x="70812" y="18202"/>
                        </a:lnTo>
                        <a:lnTo>
                          <a:pt x="70812" y="18220"/>
                        </a:lnTo>
                        <a:lnTo>
                          <a:pt x="70877" y="18220"/>
                        </a:lnTo>
                        <a:lnTo>
                          <a:pt x="70877" y="18229"/>
                        </a:lnTo>
                        <a:lnTo>
                          <a:pt x="70951" y="18229"/>
                        </a:lnTo>
                        <a:lnTo>
                          <a:pt x="70951" y="18248"/>
                        </a:lnTo>
                        <a:lnTo>
                          <a:pt x="70998" y="18248"/>
                        </a:lnTo>
                        <a:lnTo>
                          <a:pt x="70998" y="18266"/>
                        </a:lnTo>
                        <a:lnTo>
                          <a:pt x="71025" y="18266"/>
                        </a:lnTo>
                        <a:lnTo>
                          <a:pt x="71025" y="18276"/>
                        </a:lnTo>
                        <a:lnTo>
                          <a:pt x="71072" y="18276"/>
                        </a:lnTo>
                        <a:lnTo>
                          <a:pt x="71072" y="18294"/>
                        </a:lnTo>
                        <a:lnTo>
                          <a:pt x="71109" y="18294"/>
                        </a:lnTo>
                        <a:lnTo>
                          <a:pt x="71109" y="18313"/>
                        </a:lnTo>
                        <a:lnTo>
                          <a:pt x="71136" y="18313"/>
                        </a:lnTo>
                        <a:lnTo>
                          <a:pt x="71136" y="18322"/>
                        </a:lnTo>
                        <a:lnTo>
                          <a:pt x="71183" y="18322"/>
                        </a:lnTo>
                        <a:lnTo>
                          <a:pt x="71183" y="18341"/>
                        </a:lnTo>
                        <a:lnTo>
                          <a:pt x="71211" y="18341"/>
                        </a:lnTo>
                        <a:lnTo>
                          <a:pt x="71211" y="18359"/>
                        </a:lnTo>
                        <a:lnTo>
                          <a:pt x="71248" y="18359"/>
                        </a:lnTo>
                        <a:lnTo>
                          <a:pt x="71248" y="18368"/>
                        </a:lnTo>
                        <a:lnTo>
                          <a:pt x="71275" y="18368"/>
                        </a:lnTo>
                        <a:lnTo>
                          <a:pt x="71275" y="18387"/>
                        </a:lnTo>
                        <a:lnTo>
                          <a:pt x="71303" y="18387"/>
                        </a:lnTo>
                        <a:lnTo>
                          <a:pt x="71303" y="18405"/>
                        </a:lnTo>
                        <a:lnTo>
                          <a:pt x="71322" y="18405"/>
                        </a:lnTo>
                        <a:lnTo>
                          <a:pt x="71322" y="18415"/>
                        </a:lnTo>
                        <a:lnTo>
                          <a:pt x="71350" y="18415"/>
                        </a:lnTo>
                        <a:lnTo>
                          <a:pt x="71350" y="18433"/>
                        </a:lnTo>
                        <a:lnTo>
                          <a:pt x="71368" y="18433"/>
                        </a:lnTo>
                        <a:lnTo>
                          <a:pt x="71368" y="18452"/>
                        </a:lnTo>
                        <a:lnTo>
                          <a:pt x="71396" y="18452"/>
                        </a:lnTo>
                        <a:lnTo>
                          <a:pt x="71396" y="18461"/>
                        </a:lnTo>
                        <a:lnTo>
                          <a:pt x="71414" y="18461"/>
                        </a:lnTo>
                        <a:lnTo>
                          <a:pt x="71414" y="18480"/>
                        </a:lnTo>
                        <a:lnTo>
                          <a:pt x="71442" y="18480"/>
                        </a:lnTo>
                        <a:lnTo>
                          <a:pt x="71442" y="18498"/>
                        </a:lnTo>
                        <a:lnTo>
                          <a:pt x="71461" y="18498"/>
                        </a:lnTo>
                        <a:lnTo>
                          <a:pt x="71461" y="18507"/>
                        </a:lnTo>
                        <a:lnTo>
                          <a:pt x="71488" y="18507"/>
                        </a:lnTo>
                        <a:lnTo>
                          <a:pt x="71488" y="18526"/>
                        </a:lnTo>
                        <a:lnTo>
                          <a:pt x="71507" y="18526"/>
                        </a:lnTo>
                        <a:lnTo>
                          <a:pt x="71507" y="18544"/>
                        </a:lnTo>
                        <a:lnTo>
                          <a:pt x="71525" y="18544"/>
                        </a:lnTo>
                        <a:lnTo>
                          <a:pt x="71525" y="18554"/>
                        </a:lnTo>
                        <a:lnTo>
                          <a:pt x="71535" y="18554"/>
                        </a:lnTo>
                        <a:lnTo>
                          <a:pt x="71535" y="18572"/>
                        </a:lnTo>
                        <a:lnTo>
                          <a:pt x="71572" y="18572"/>
                        </a:lnTo>
                        <a:lnTo>
                          <a:pt x="71572" y="18591"/>
                        </a:lnTo>
                        <a:lnTo>
                          <a:pt x="71581" y="18591"/>
                        </a:lnTo>
                        <a:lnTo>
                          <a:pt x="71581" y="18600"/>
                        </a:lnTo>
                        <a:lnTo>
                          <a:pt x="71600" y="18600"/>
                        </a:lnTo>
                        <a:lnTo>
                          <a:pt x="71600" y="18618"/>
                        </a:lnTo>
                        <a:lnTo>
                          <a:pt x="71618" y="18618"/>
                        </a:lnTo>
                        <a:lnTo>
                          <a:pt x="71618" y="18637"/>
                        </a:lnTo>
                        <a:lnTo>
                          <a:pt x="71627" y="18637"/>
                        </a:lnTo>
                        <a:lnTo>
                          <a:pt x="71627" y="18646"/>
                        </a:lnTo>
                        <a:lnTo>
                          <a:pt x="71646" y="18646"/>
                        </a:lnTo>
                        <a:lnTo>
                          <a:pt x="71646" y="18665"/>
                        </a:lnTo>
                        <a:lnTo>
                          <a:pt x="71664" y="18665"/>
                        </a:lnTo>
                        <a:lnTo>
                          <a:pt x="71664" y="18683"/>
                        </a:lnTo>
                        <a:lnTo>
                          <a:pt x="71674" y="18683"/>
                        </a:lnTo>
                        <a:lnTo>
                          <a:pt x="71674" y="18693"/>
                        </a:lnTo>
                        <a:lnTo>
                          <a:pt x="71692" y="18693"/>
                        </a:lnTo>
                        <a:lnTo>
                          <a:pt x="71692" y="18711"/>
                        </a:lnTo>
                        <a:lnTo>
                          <a:pt x="71711" y="18711"/>
                        </a:lnTo>
                        <a:lnTo>
                          <a:pt x="71711" y="18730"/>
                        </a:lnTo>
                        <a:lnTo>
                          <a:pt x="71720" y="18730"/>
                        </a:lnTo>
                        <a:lnTo>
                          <a:pt x="71720" y="18739"/>
                        </a:lnTo>
                        <a:lnTo>
                          <a:pt x="71739" y="18739"/>
                        </a:lnTo>
                        <a:lnTo>
                          <a:pt x="71739" y="18757"/>
                        </a:lnTo>
                        <a:lnTo>
                          <a:pt x="71757" y="18757"/>
                        </a:lnTo>
                        <a:lnTo>
                          <a:pt x="71757" y="18739"/>
                        </a:lnTo>
                        <a:lnTo>
                          <a:pt x="71766" y="18739"/>
                        </a:lnTo>
                        <a:lnTo>
                          <a:pt x="71766" y="18730"/>
                        </a:lnTo>
                        <a:lnTo>
                          <a:pt x="71785" y="18730"/>
                        </a:lnTo>
                        <a:lnTo>
                          <a:pt x="71785" y="18711"/>
                        </a:lnTo>
                        <a:lnTo>
                          <a:pt x="71803" y="18711"/>
                        </a:lnTo>
                        <a:lnTo>
                          <a:pt x="71803" y="18693"/>
                        </a:lnTo>
                        <a:lnTo>
                          <a:pt x="71831" y="18693"/>
                        </a:lnTo>
                        <a:lnTo>
                          <a:pt x="71831" y="18683"/>
                        </a:lnTo>
                        <a:lnTo>
                          <a:pt x="71850" y="18683"/>
                        </a:lnTo>
                        <a:lnTo>
                          <a:pt x="71850" y="18665"/>
                        </a:lnTo>
                        <a:lnTo>
                          <a:pt x="71859" y="18665"/>
                        </a:lnTo>
                        <a:lnTo>
                          <a:pt x="71859" y="18646"/>
                        </a:lnTo>
                        <a:lnTo>
                          <a:pt x="71877" y="18646"/>
                        </a:lnTo>
                        <a:lnTo>
                          <a:pt x="71877" y="18637"/>
                        </a:lnTo>
                        <a:lnTo>
                          <a:pt x="71905" y="18637"/>
                        </a:lnTo>
                        <a:lnTo>
                          <a:pt x="71905" y="18618"/>
                        </a:lnTo>
                        <a:lnTo>
                          <a:pt x="71924" y="18618"/>
                        </a:lnTo>
                        <a:lnTo>
                          <a:pt x="71924" y="18600"/>
                        </a:lnTo>
                        <a:lnTo>
                          <a:pt x="71952" y="18600"/>
                        </a:lnTo>
                        <a:lnTo>
                          <a:pt x="71952" y="18591"/>
                        </a:lnTo>
                        <a:lnTo>
                          <a:pt x="71989" y="18591"/>
                        </a:lnTo>
                        <a:lnTo>
                          <a:pt x="71989" y="18572"/>
                        </a:lnTo>
                        <a:lnTo>
                          <a:pt x="72016" y="18572"/>
                        </a:lnTo>
                        <a:lnTo>
                          <a:pt x="72016" y="18554"/>
                        </a:lnTo>
                        <a:lnTo>
                          <a:pt x="72044" y="18554"/>
                        </a:lnTo>
                        <a:lnTo>
                          <a:pt x="72044" y="18544"/>
                        </a:lnTo>
                        <a:lnTo>
                          <a:pt x="72081" y="18544"/>
                        </a:lnTo>
                        <a:lnTo>
                          <a:pt x="72081" y="18526"/>
                        </a:lnTo>
                        <a:lnTo>
                          <a:pt x="72109" y="18526"/>
                        </a:lnTo>
                        <a:lnTo>
                          <a:pt x="72109" y="18507"/>
                        </a:lnTo>
                        <a:lnTo>
                          <a:pt x="72137" y="18507"/>
                        </a:lnTo>
                        <a:lnTo>
                          <a:pt x="72137" y="18498"/>
                        </a:lnTo>
                        <a:lnTo>
                          <a:pt x="72183" y="18498"/>
                        </a:lnTo>
                        <a:lnTo>
                          <a:pt x="72183" y="18480"/>
                        </a:lnTo>
                        <a:lnTo>
                          <a:pt x="72267" y="18480"/>
                        </a:lnTo>
                        <a:lnTo>
                          <a:pt x="72267" y="18461"/>
                        </a:lnTo>
                        <a:lnTo>
                          <a:pt x="72341" y="18461"/>
                        </a:lnTo>
                        <a:lnTo>
                          <a:pt x="72341" y="18452"/>
                        </a:lnTo>
                        <a:lnTo>
                          <a:pt x="72415" y="18452"/>
                        </a:lnTo>
                        <a:lnTo>
                          <a:pt x="72415" y="18433"/>
                        </a:lnTo>
                        <a:lnTo>
                          <a:pt x="72498" y="18433"/>
                        </a:lnTo>
                        <a:lnTo>
                          <a:pt x="72498" y="18452"/>
                        </a:lnTo>
                        <a:lnTo>
                          <a:pt x="72711" y="18452"/>
                        </a:lnTo>
                        <a:lnTo>
                          <a:pt x="72711" y="18461"/>
                        </a:lnTo>
                        <a:lnTo>
                          <a:pt x="72776" y="18461"/>
                        </a:lnTo>
                        <a:lnTo>
                          <a:pt x="72776" y="18480"/>
                        </a:lnTo>
                        <a:lnTo>
                          <a:pt x="72832" y="18480"/>
                        </a:lnTo>
                        <a:lnTo>
                          <a:pt x="72832" y="18498"/>
                        </a:lnTo>
                        <a:lnTo>
                          <a:pt x="72869" y="18498"/>
                        </a:lnTo>
                        <a:lnTo>
                          <a:pt x="72869" y="18507"/>
                        </a:lnTo>
                        <a:lnTo>
                          <a:pt x="72915" y="18507"/>
                        </a:lnTo>
                        <a:lnTo>
                          <a:pt x="72915" y="18526"/>
                        </a:lnTo>
                        <a:lnTo>
                          <a:pt x="72943" y="18526"/>
                        </a:lnTo>
                        <a:lnTo>
                          <a:pt x="72943" y="18544"/>
                        </a:lnTo>
                        <a:lnTo>
                          <a:pt x="72970" y="18544"/>
                        </a:lnTo>
                        <a:lnTo>
                          <a:pt x="72970" y="18554"/>
                        </a:lnTo>
                        <a:lnTo>
                          <a:pt x="73008" y="18554"/>
                        </a:lnTo>
                        <a:lnTo>
                          <a:pt x="73008" y="18572"/>
                        </a:lnTo>
                        <a:lnTo>
                          <a:pt x="73035" y="18572"/>
                        </a:lnTo>
                        <a:lnTo>
                          <a:pt x="73035" y="18591"/>
                        </a:lnTo>
                        <a:lnTo>
                          <a:pt x="73063" y="18591"/>
                        </a:lnTo>
                        <a:lnTo>
                          <a:pt x="73063" y="18600"/>
                        </a:lnTo>
                        <a:lnTo>
                          <a:pt x="73082" y="18600"/>
                        </a:lnTo>
                        <a:lnTo>
                          <a:pt x="73082" y="18618"/>
                        </a:lnTo>
                        <a:lnTo>
                          <a:pt x="73100" y="18618"/>
                        </a:lnTo>
                        <a:lnTo>
                          <a:pt x="73100" y="18637"/>
                        </a:lnTo>
                        <a:lnTo>
                          <a:pt x="73128" y="18637"/>
                        </a:lnTo>
                        <a:lnTo>
                          <a:pt x="73128" y="18646"/>
                        </a:lnTo>
                        <a:lnTo>
                          <a:pt x="73146" y="18646"/>
                        </a:lnTo>
                        <a:lnTo>
                          <a:pt x="73146" y="18665"/>
                        </a:lnTo>
                        <a:lnTo>
                          <a:pt x="73174" y="18665"/>
                        </a:lnTo>
                        <a:lnTo>
                          <a:pt x="73174" y="18683"/>
                        </a:lnTo>
                        <a:lnTo>
                          <a:pt x="73193" y="18683"/>
                        </a:lnTo>
                        <a:lnTo>
                          <a:pt x="73193" y="18693"/>
                        </a:lnTo>
                        <a:lnTo>
                          <a:pt x="73202" y="18693"/>
                        </a:lnTo>
                        <a:lnTo>
                          <a:pt x="73202" y="18711"/>
                        </a:lnTo>
                        <a:lnTo>
                          <a:pt x="73221" y="18711"/>
                        </a:lnTo>
                        <a:lnTo>
                          <a:pt x="73221" y="18730"/>
                        </a:lnTo>
                        <a:lnTo>
                          <a:pt x="73239" y="18730"/>
                        </a:lnTo>
                        <a:lnTo>
                          <a:pt x="73239" y="18739"/>
                        </a:lnTo>
                        <a:lnTo>
                          <a:pt x="73248" y="18739"/>
                        </a:lnTo>
                        <a:lnTo>
                          <a:pt x="73248" y="18757"/>
                        </a:lnTo>
                        <a:lnTo>
                          <a:pt x="73267" y="18757"/>
                        </a:lnTo>
                        <a:lnTo>
                          <a:pt x="73267" y="18776"/>
                        </a:lnTo>
                        <a:lnTo>
                          <a:pt x="73285" y="18776"/>
                        </a:lnTo>
                        <a:lnTo>
                          <a:pt x="73285" y="18785"/>
                        </a:lnTo>
                        <a:lnTo>
                          <a:pt x="73295" y="18785"/>
                        </a:lnTo>
                        <a:lnTo>
                          <a:pt x="73295" y="18822"/>
                        </a:lnTo>
                        <a:lnTo>
                          <a:pt x="73313" y="18822"/>
                        </a:lnTo>
                        <a:lnTo>
                          <a:pt x="73313" y="18831"/>
                        </a:lnTo>
                        <a:lnTo>
                          <a:pt x="73332" y="18831"/>
                        </a:lnTo>
                        <a:lnTo>
                          <a:pt x="73332" y="18850"/>
                        </a:lnTo>
                        <a:lnTo>
                          <a:pt x="73341" y="18850"/>
                        </a:lnTo>
                        <a:lnTo>
                          <a:pt x="73341" y="18869"/>
                        </a:lnTo>
                        <a:lnTo>
                          <a:pt x="73359" y="18869"/>
                        </a:lnTo>
                        <a:lnTo>
                          <a:pt x="73359" y="18896"/>
                        </a:lnTo>
                        <a:lnTo>
                          <a:pt x="73378" y="18896"/>
                        </a:lnTo>
                        <a:lnTo>
                          <a:pt x="73378" y="18924"/>
                        </a:lnTo>
                        <a:lnTo>
                          <a:pt x="73387" y="18924"/>
                        </a:lnTo>
                        <a:lnTo>
                          <a:pt x="73387" y="18943"/>
                        </a:lnTo>
                        <a:lnTo>
                          <a:pt x="73406" y="18943"/>
                        </a:lnTo>
                        <a:lnTo>
                          <a:pt x="73406" y="18970"/>
                        </a:lnTo>
                        <a:lnTo>
                          <a:pt x="73424" y="18970"/>
                        </a:lnTo>
                        <a:lnTo>
                          <a:pt x="73424" y="19007"/>
                        </a:lnTo>
                        <a:lnTo>
                          <a:pt x="73434" y="19007"/>
                        </a:lnTo>
                        <a:lnTo>
                          <a:pt x="73434" y="19035"/>
                        </a:lnTo>
                        <a:lnTo>
                          <a:pt x="73452" y="19035"/>
                        </a:lnTo>
                        <a:lnTo>
                          <a:pt x="73452" y="19063"/>
                        </a:lnTo>
                        <a:lnTo>
                          <a:pt x="73471" y="19063"/>
                        </a:lnTo>
                        <a:lnTo>
                          <a:pt x="73471" y="19109"/>
                        </a:lnTo>
                        <a:lnTo>
                          <a:pt x="73480" y="19109"/>
                        </a:lnTo>
                        <a:lnTo>
                          <a:pt x="73480" y="19156"/>
                        </a:lnTo>
                        <a:lnTo>
                          <a:pt x="73498" y="19156"/>
                        </a:lnTo>
                        <a:lnTo>
                          <a:pt x="73498" y="19248"/>
                        </a:lnTo>
                        <a:lnTo>
                          <a:pt x="73517" y="19248"/>
                        </a:lnTo>
                        <a:lnTo>
                          <a:pt x="73517" y="19572"/>
                        </a:lnTo>
                        <a:lnTo>
                          <a:pt x="73498" y="19572"/>
                        </a:lnTo>
                        <a:lnTo>
                          <a:pt x="73498" y="19656"/>
                        </a:lnTo>
                        <a:lnTo>
                          <a:pt x="73480" y="19656"/>
                        </a:lnTo>
                        <a:lnTo>
                          <a:pt x="73480" y="19702"/>
                        </a:lnTo>
                        <a:lnTo>
                          <a:pt x="73471" y="19702"/>
                        </a:lnTo>
                        <a:lnTo>
                          <a:pt x="73471" y="19730"/>
                        </a:lnTo>
                        <a:lnTo>
                          <a:pt x="73452" y="19730"/>
                        </a:lnTo>
                        <a:lnTo>
                          <a:pt x="73452" y="19776"/>
                        </a:lnTo>
                        <a:lnTo>
                          <a:pt x="73434" y="19776"/>
                        </a:lnTo>
                        <a:lnTo>
                          <a:pt x="73434" y="19823"/>
                        </a:lnTo>
                        <a:lnTo>
                          <a:pt x="73424" y="19823"/>
                        </a:lnTo>
                        <a:lnTo>
                          <a:pt x="73424" y="19869"/>
                        </a:lnTo>
                        <a:lnTo>
                          <a:pt x="73406" y="19869"/>
                        </a:lnTo>
                        <a:lnTo>
                          <a:pt x="73406" y="19887"/>
                        </a:lnTo>
                        <a:lnTo>
                          <a:pt x="73387" y="19887"/>
                        </a:lnTo>
                        <a:lnTo>
                          <a:pt x="73387" y="19915"/>
                        </a:lnTo>
                        <a:lnTo>
                          <a:pt x="73378" y="19915"/>
                        </a:lnTo>
                        <a:lnTo>
                          <a:pt x="73378" y="19934"/>
                        </a:lnTo>
                        <a:lnTo>
                          <a:pt x="73359" y="19934"/>
                        </a:lnTo>
                        <a:lnTo>
                          <a:pt x="73359" y="19962"/>
                        </a:lnTo>
                        <a:lnTo>
                          <a:pt x="73378" y="19962"/>
                        </a:lnTo>
                        <a:lnTo>
                          <a:pt x="73378" y="19943"/>
                        </a:lnTo>
                        <a:lnTo>
                          <a:pt x="73387" y="19943"/>
                        </a:lnTo>
                        <a:lnTo>
                          <a:pt x="73387" y="19934"/>
                        </a:lnTo>
                        <a:lnTo>
                          <a:pt x="73406" y="19934"/>
                        </a:lnTo>
                        <a:lnTo>
                          <a:pt x="73406" y="19915"/>
                        </a:lnTo>
                        <a:lnTo>
                          <a:pt x="73434" y="19915"/>
                        </a:lnTo>
                        <a:lnTo>
                          <a:pt x="73434" y="19897"/>
                        </a:lnTo>
                        <a:lnTo>
                          <a:pt x="73452" y="19897"/>
                        </a:lnTo>
                        <a:lnTo>
                          <a:pt x="73452" y="19887"/>
                        </a:lnTo>
                        <a:lnTo>
                          <a:pt x="73471" y="19887"/>
                        </a:lnTo>
                        <a:lnTo>
                          <a:pt x="73471" y="19869"/>
                        </a:lnTo>
                        <a:lnTo>
                          <a:pt x="73480" y="19869"/>
                        </a:lnTo>
                        <a:lnTo>
                          <a:pt x="73480" y="19850"/>
                        </a:lnTo>
                        <a:lnTo>
                          <a:pt x="73517" y="19850"/>
                        </a:lnTo>
                        <a:lnTo>
                          <a:pt x="73517" y="19841"/>
                        </a:lnTo>
                        <a:lnTo>
                          <a:pt x="73526" y="19841"/>
                        </a:lnTo>
                        <a:lnTo>
                          <a:pt x="73526" y="19823"/>
                        </a:lnTo>
                        <a:lnTo>
                          <a:pt x="73545" y="19823"/>
                        </a:lnTo>
                        <a:lnTo>
                          <a:pt x="73545" y="19804"/>
                        </a:lnTo>
                        <a:lnTo>
                          <a:pt x="73573" y="19804"/>
                        </a:lnTo>
                        <a:lnTo>
                          <a:pt x="73573" y="19795"/>
                        </a:lnTo>
                        <a:lnTo>
                          <a:pt x="73591" y="19795"/>
                        </a:lnTo>
                        <a:lnTo>
                          <a:pt x="73591" y="19776"/>
                        </a:lnTo>
                        <a:lnTo>
                          <a:pt x="73610" y="19776"/>
                        </a:lnTo>
                        <a:lnTo>
                          <a:pt x="73610" y="19758"/>
                        </a:lnTo>
                        <a:lnTo>
                          <a:pt x="73637" y="19758"/>
                        </a:lnTo>
                        <a:lnTo>
                          <a:pt x="73637" y="19748"/>
                        </a:lnTo>
                        <a:lnTo>
                          <a:pt x="73656" y="19748"/>
                        </a:lnTo>
                        <a:lnTo>
                          <a:pt x="73656" y="19730"/>
                        </a:lnTo>
                        <a:lnTo>
                          <a:pt x="73665" y="19730"/>
                        </a:lnTo>
                        <a:lnTo>
                          <a:pt x="73665" y="19711"/>
                        </a:lnTo>
                        <a:lnTo>
                          <a:pt x="73702" y="19711"/>
                        </a:lnTo>
                        <a:lnTo>
                          <a:pt x="73702" y="19702"/>
                        </a:lnTo>
                        <a:lnTo>
                          <a:pt x="73730" y="19702"/>
                        </a:lnTo>
                        <a:lnTo>
                          <a:pt x="73730" y="19684"/>
                        </a:lnTo>
                        <a:lnTo>
                          <a:pt x="73749" y="19684"/>
                        </a:lnTo>
                        <a:lnTo>
                          <a:pt x="73749" y="19665"/>
                        </a:lnTo>
                        <a:lnTo>
                          <a:pt x="73776" y="19665"/>
                        </a:lnTo>
                        <a:lnTo>
                          <a:pt x="73776" y="19656"/>
                        </a:lnTo>
                        <a:lnTo>
                          <a:pt x="73795" y="19656"/>
                        </a:lnTo>
                        <a:lnTo>
                          <a:pt x="73795" y="19637"/>
                        </a:lnTo>
                        <a:lnTo>
                          <a:pt x="73823" y="19637"/>
                        </a:lnTo>
                        <a:lnTo>
                          <a:pt x="73823" y="19619"/>
                        </a:lnTo>
                        <a:lnTo>
                          <a:pt x="73841" y="19619"/>
                        </a:lnTo>
                        <a:lnTo>
                          <a:pt x="73841" y="19610"/>
                        </a:lnTo>
                        <a:lnTo>
                          <a:pt x="73869" y="19610"/>
                        </a:lnTo>
                        <a:lnTo>
                          <a:pt x="73869" y="19591"/>
                        </a:lnTo>
                        <a:lnTo>
                          <a:pt x="73887" y="19591"/>
                        </a:lnTo>
                        <a:lnTo>
                          <a:pt x="73887" y="19572"/>
                        </a:lnTo>
                        <a:lnTo>
                          <a:pt x="73915" y="19572"/>
                        </a:lnTo>
                        <a:lnTo>
                          <a:pt x="73915" y="19563"/>
                        </a:lnTo>
                        <a:lnTo>
                          <a:pt x="73934" y="19563"/>
                        </a:lnTo>
                        <a:lnTo>
                          <a:pt x="73934" y="19545"/>
                        </a:lnTo>
                        <a:lnTo>
                          <a:pt x="73962" y="19545"/>
                        </a:lnTo>
                        <a:lnTo>
                          <a:pt x="73962" y="19526"/>
                        </a:lnTo>
                        <a:lnTo>
                          <a:pt x="73980" y="19526"/>
                        </a:lnTo>
                        <a:lnTo>
                          <a:pt x="73980" y="19517"/>
                        </a:lnTo>
                        <a:lnTo>
                          <a:pt x="74008" y="19517"/>
                        </a:lnTo>
                        <a:lnTo>
                          <a:pt x="74008" y="19498"/>
                        </a:lnTo>
                        <a:lnTo>
                          <a:pt x="74026" y="19498"/>
                        </a:lnTo>
                        <a:lnTo>
                          <a:pt x="74026" y="19480"/>
                        </a:lnTo>
                        <a:lnTo>
                          <a:pt x="74054" y="19480"/>
                        </a:lnTo>
                        <a:lnTo>
                          <a:pt x="74054" y="19471"/>
                        </a:lnTo>
                        <a:lnTo>
                          <a:pt x="74082" y="19471"/>
                        </a:lnTo>
                        <a:lnTo>
                          <a:pt x="74082" y="19452"/>
                        </a:lnTo>
                        <a:lnTo>
                          <a:pt x="74119" y="19452"/>
                        </a:lnTo>
                        <a:lnTo>
                          <a:pt x="74119" y="19434"/>
                        </a:lnTo>
                        <a:lnTo>
                          <a:pt x="74147" y="19434"/>
                        </a:lnTo>
                        <a:lnTo>
                          <a:pt x="74147" y="19424"/>
                        </a:lnTo>
                        <a:lnTo>
                          <a:pt x="74175" y="19424"/>
                        </a:lnTo>
                        <a:lnTo>
                          <a:pt x="74175" y="19406"/>
                        </a:lnTo>
                        <a:lnTo>
                          <a:pt x="74193" y="19406"/>
                        </a:lnTo>
                        <a:lnTo>
                          <a:pt x="74193" y="19387"/>
                        </a:lnTo>
                        <a:lnTo>
                          <a:pt x="74221" y="19387"/>
                        </a:lnTo>
                        <a:lnTo>
                          <a:pt x="74221" y="19378"/>
                        </a:lnTo>
                        <a:lnTo>
                          <a:pt x="74258" y="19378"/>
                        </a:lnTo>
                        <a:lnTo>
                          <a:pt x="74258" y="19359"/>
                        </a:lnTo>
                        <a:lnTo>
                          <a:pt x="74286" y="19359"/>
                        </a:lnTo>
                        <a:lnTo>
                          <a:pt x="74286" y="19341"/>
                        </a:lnTo>
                        <a:lnTo>
                          <a:pt x="74314" y="19341"/>
                        </a:lnTo>
                        <a:lnTo>
                          <a:pt x="74314" y="19332"/>
                        </a:lnTo>
                        <a:lnTo>
                          <a:pt x="74351" y="19332"/>
                        </a:lnTo>
                        <a:lnTo>
                          <a:pt x="74351" y="19313"/>
                        </a:lnTo>
                        <a:lnTo>
                          <a:pt x="74378" y="19313"/>
                        </a:lnTo>
                        <a:lnTo>
                          <a:pt x="74378" y="19295"/>
                        </a:lnTo>
                        <a:lnTo>
                          <a:pt x="74406" y="19295"/>
                        </a:lnTo>
                        <a:lnTo>
                          <a:pt x="74406" y="19285"/>
                        </a:lnTo>
                        <a:lnTo>
                          <a:pt x="74425" y="19285"/>
                        </a:lnTo>
                        <a:lnTo>
                          <a:pt x="74425" y="19267"/>
                        </a:lnTo>
                        <a:lnTo>
                          <a:pt x="74452" y="19267"/>
                        </a:lnTo>
                        <a:lnTo>
                          <a:pt x="74452" y="19248"/>
                        </a:lnTo>
                        <a:lnTo>
                          <a:pt x="74499" y="19248"/>
                        </a:lnTo>
                        <a:lnTo>
                          <a:pt x="74499" y="19239"/>
                        </a:lnTo>
                        <a:lnTo>
                          <a:pt x="74536" y="19239"/>
                        </a:lnTo>
                        <a:lnTo>
                          <a:pt x="74536" y="19221"/>
                        </a:lnTo>
                        <a:lnTo>
                          <a:pt x="74564" y="19221"/>
                        </a:lnTo>
                        <a:lnTo>
                          <a:pt x="74564" y="19202"/>
                        </a:lnTo>
                        <a:lnTo>
                          <a:pt x="74610" y="19202"/>
                        </a:lnTo>
                        <a:lnTo>
                          <a:pt x="74610" y="19193"/>
                        </a:lnTo>
                        <a:lnTo>
                          <a:pt x="74638" y="19193"/>
                        </a:lnTo>
                        <a:lnTo>
                          <a:pt x="74638" y="19174"/>
                        </a:lnTo>
                        <a:lnTo>
                          <a:pt x="74684" y="19174"/>
                        </a:lnTo>
                        <a:lnTo>
                          <a:pt x="74684" y="19156"/>
                        </a:lnTo>
                        <a:lnTo>
                          <a:pt x="74721" y="19156"/>
                        </a:lnTo>
                        <a:lnTo>
                          <a:pt x="74721" y="19146"/>
                        </a:lnTo>
                        <a:lnTo>
                          <a:pt x="74749" y="19146"/>
                        </a:lnTo>
                        <a:lnTo>
                          <a:pt x="74749" y="19128"/>
                        </a:lnTo>
                        <a:lnTo>
                          <a:pt x="74795" y="19128"/>
                        </a:lnTo>
                        <a:lnTo>
                          <a:pt x="74795" y="19109"/>
                        </a:lnTo>
                        <a:lnTo>
                          <a:pt x="74823" y="19109"/>
                        </a:lnTo>
                        <a:lnTo>
                          <a:pt x="74823" y="19100"/>
                        </a:lnTo>
                        <a:lnTo>
                          <a:pt x="74860" y="19100"/>
                        </a:lnTo>
                        <a:lnTo>
                          <a:pt x="74860" y="19082"/>
                        </a:lnTo>
                        <a:lnTo>
                          <a:pt x="74906" y="19082"/>
                        </a:lnTo>
                        <a:lnTo>
                          <a:pt x="74906" y="19063"/>
                        </a:lnTo>
                        <a:lnTo>
                          <a:pt x="74953" y="19063"/>
                        </a:lnTo>
                        <a:lnTo>
                          <a:pt x="74953" y="19054"/>
                        </a:lnTo>
                        <a:lnTo>
                          <a:pt x="74999" y="19054"/>
                        </a:lnTo>
                        <a:lnTo>
                          <a:pt x="74999" y="19035"/>
                        </a:lnTo>
                        <a:lnTo>
                          <a:pt x="75045" y="19035"/>
                        </a:lnTo>
                        <a:lnTo>
                          <a:pt x="75045" y="19017"/>
                        </a:lnTo>
                        <a:lnTo>
                          <a:pt x="75092" y="19017"/>
                        </a:lnTo>
                        <a:lnTo>
                          <a:pt x="75092" y="19007"/>
                        </a:lnTo>
                        <a:lnTo>
                          <a:pt x="75138" y="19007"/>
                        </a:lnTo>
                        <a:lnTo>
                          <a:pt x="75138" y="18989"/>
                        </a:lnTo>
                        <a:lnTo>
                          <a:pt x="75184" y="18989"/>
                        </a:lnTo>
                        <a:lnTo>
                          <a:pt x="75184" y="18970"/>
                        </a:lnTo>
                        <a:lnTo>
                          <a:pt x="75231" y="18970"/>
                        </a:lnTo>
                        <a:lnTo>
                          <a:pt x="75231" y="18961"/>
                        </a:lnTo>
                        <a:lnTo>
                          <a:pt x="75286" y="18961"/>
                        </a:lnTo>
                        <a:lnTo>
                          <a:pt x="75286" y="18943"/>
                        </a:lnTo>
                        <a:lnTo>
                          <a:pt x="75332" y="18943"/>
                        </a:lnTo>
                        <a:lnTo>
                          <a:pt x="75332" y="18924"/>
                        </a:lnTo>
                        <a:lnTo>
                          <a:pt x="75397" y="18924"/>
                        </a:lnTo>
                        <a:lnTo>
                          <a:pt x="75397" y="18915"/>
                        </a:lnTo>
                        <a:lnTo>
                          <a:pt x="75462" y="18915"/>
                        </a:lnTo>
                        <a:lnTo>
                          <a:pt x="75462" y="18896"/>
                        </a:lnTo>
                        <a:lnTo>
                          <a:pt x="75518" y="18896"/>
                        </a:lnTo>
                        <a:lnTo>
                          <a:pt x="75518" y="18878"/>
                        </a:lnTo>
                        <a:lnTo>
                          <a:pt x="75601" y="18878"/>
                        </a:lnTo>
                        <a:lnTo>
                          <a:pt x="75601" y="18869"/>
                        </a:lnTo>
                        <a:lnTo>
                          <a:pt x="75657" y="18869"/>
                        </a:lnTo>
                        <a:lnTo>
                          <a:pt x="75657" y="18850"/>
                        </a:lnTo>
                        <a:lnTo>
                          <a:pt x="75740" y="18850"/>
                        </a:lnTo>
                        <a:lnTo>
                          <a:pt x="75740" y="18831"/>
                        </a:lnTo>
                        <a:lnTo>
                          <a:pt x="75796" y="18831"/>
                        </a:lnTo>
                        <a:lnTo>
                          <a:pt x="75796" y="18822"/>
                        </a:lnTo>
                        <a:lnTo>
                          <a:pt x="75907" y="18822"/>
                        </a:lnTo>
                        <a:lnTo>
                          <a:pt x="75907" y="18804"/>
                        </a:lnTo>
                        <a:lnTo>
                          <a:pt x="76018" y="18804"/>
                        </a:lnTo>
                        <a:lnTo>
                          <a:pt x="76018" y="18785"/>
                        </a:lnTo>
                        <a:lnTo>
                          <a:pt x="76138" y="18785"/>
                        </a:lnTo>
                        <a:lnTo>
                          <a:pt x="76138" y="18776"/>
                        </a:lnTo>
                        <a:lnTo>
                          <a:pt x="76249" y="18776"/>
                        </a:lnTo>
                        <a:lnTo>
                          <a:pt x="76249" y="18757"/>
                        </a:lnTo>
                        <a:lnTo>
                          <a:pt x="76444" y="18757"/>
                        </a:lnTo>
                        <a:lnTo>
                          <a:pt x="76444" y="18739"/>
                        </a:lnTo>
                        <a:lnTo>
                          <a:pt x="77157" y="18739"/>
                        </a:lnTo>
                        <a:lnTo>
                          <a:pt x="77157" y="18757"/>
                        </a:lnTo>
                        <a:lnTo>
                          <a:pt x="77324" y="18757"/>
                        </a:lnTo>
                        <a:lnTo>
                          <a:pt x="77324" y="18776"/>
                        </a:lnTo>
                        <a:lnTo>
                          <a:pt x="77500" y="18776"/>
                        </a:lnTo>
                        <a:lnTo>
                          <a:pt x="77500" y="18785"/>
                        </a:lnTo>
                        <a:lnTo>
                          <a:pt x="77592" y="18785"/>
                        </a:lnTo>
                        <a:lnTo>
                          <a:pt x="77592" y="18804"/>
                        </a:lnTo>
                        <a:lnTo>
                          <a:pt x="77667" y="18804"/>
                        </a:lnTo>
                        <a:lnTo>
                          <a:pt x="77667" y="18822"/>
                        </a:lnTo>
                        <a:lnTo>
                          <a:pt x="77741" y="18822"/>
                        </a:lnTo>
                        <a:lnTo>
                          <a:pt x="77741" y="18831"/>
                        </a:lnTo>
                        <a:lnTo>
                          <a:pt x="77824" y="18831"/>
                        </a:lnTo>
                        <a:lnTo>
                          <a:pt x="77824" y="18850"/>
                        </a:lnTo>
                        <a:lnTo>
                          <a:pt x="77917" y="18850"/>
                        </a:lnTo>
                        <a:lnTo>
                          <a:pt x="77917" y="18869"/>
                        </a:lnTo>
                        <a:lnTo>
                          <a:pt x="77991" y="18869"/>
                        </a:lnTo>
                        <a:lnTo>
                          <a:pt x="77991" y="18878"/>
                        </a:lnTo>
                        <a:lnTo>
                          <a:pt x="78065" y="18878"/>
                        </a:lnTo>
                        <a:lnTo>
                          <a:pt x="78065" y="18896"/>
                        </a:lnTo>
                        <a:lnTo>
                          <a:pt x="78148" y="18896"/>
                        </a:lnTo>
                        <a:lnTo>
                          <a:pt x="78148" y="18915"/>
                        </a:lnTo>
                        <a:lnTo>
                          <a:pt x="78195" y="18915"/>
                        </a:lnTo>
                        <a:lnTo>
                          <a:pt x="78195" y="18924"/>
                        </a:lnTo>
                        <a:lnTo>
                          <a:pt x="78241" y="18924"/>
                        </a:lnTo>
                        <a:lnTo>
                          <a:pt x="78241" y="18943"/>
                        </a:lnTo>
                        <a:lnTo>
                          <a:pt x="78287" y="18943"/>
                        </a:lnTo>
                        <a:lnTo>
                          <a:pt x="78287" y="18961"/>
                        </a:lnTo>
                        <a:lnTo>
                          <a:pt x="78343" y="18961"/>
                        </a:lnTo>
                        <a:lnTo>
                          <a:pt x="78343" y="18970"/>
                        </a:lnTo>
                        <a:lnTo>
                          <a:pt x="78389" y="18970"/>
                        </a:lnTo>
                        <a:lnTo>
                          <a:pt x="78389" y="18989"/>
                        </a:lnTo>
                        <a:lnTo>
                          <a:pt x="78435" y="18989"/>
                        </a:lnTo>
                        <a:lnTo>
                          <a:pt x="78435" y="19007"/>
                        </a:lnTo>
                        <a:lnTo>
                          <a:pt x="78482" y="19007"/>
                        </a:lnTo>
                        <a:lnTo>
                          <a:pt x="78482" y="19017"/>
                        </a:lnTo>
                        <a:lnTo>
                          <a:pt x="78528" y="19017"/>
                        </a:lnTo>
                        <a:lnTo>
                          <a:pt x="78528" y="19035"/>
                        </a:lnTo>
                        <a:lnTo>
                          <a:pt x="78593" y="19035"/>
                        </a:lnTo>
                        <a:lnTo>
                          <a:pt x="78593" y="19054"/>
                        </a:lnTo>
                        <a:lnTo>
                          <a:pt x="78639" y="19054"/>
                        </a:lnTo>
                        <a:lnTo>
                          <a:pt x="78639" y="19063"/>
                        </a:lnTo>
                        <a:lnTo>
                          <a:pt x="78685" y="19063"/>
                        </a:lnTo>
                        <a:lnTo>
                          <a:pt x="78685" y="19082"/>
                        </a:lnTo>
                        <a:lnTo>
                          <a:pt x="78732" y="19082"/>
                        </a:lnTo>
                        <a:lnTo>
                          <a:pt x="78732" y="19100"/>
                        </a:lnTo>
                        <a:lnTo>
                          <a:pt x="78778" y="19100"/>
                        </a:lnTo>
                        <a:lnTo>
                          <a:pt x="78778" y="19109"/>
                        </a:lnTo>
                        <a:lnTo>
                          <a:pt x="78806" y="19109"/>
                        </a:lnTo>
                        <a:lnTo>
                          <a:pt x="78806" y="19128"/>
                        </a:lnTo>
                        <a:lnTo>
                          <a:pt x="78843" y="19128"/>
                        </a:lnTo>
                        <a:lnTo>
                          <a:pt x="78843" y="19146"/>
                        </a:lnTo>
                        <a:lnTo>
                          <a:pt x="78889" y="19146"/>
                        </a:lnTo>
                        <a:lnTo>
                          <a:pt x="78889" y="19156"/>
                        </a:lnTo>
                        <a:lnTo>
                          <a:pt x="78917" y="19156"/>
                        </a:lnTo>
                        <a:lnTo>
                          <a:pt x="78917" y="19174"/>
                        </a:lnTo>
                        <a:lnTo>
                          <a:pt x="78945" y="19174"/>
                        </a:lnTo>
                        <a:lnTo>
                          <a:pt x="78945" y="19193"/>
                        </a:lnTo>
                        <a:lnTo>
                          <a:pt x="78991" y="19193"/>
                        </a:lnTo>
                        <a:lnTo>
                          <a:pt x="78991" y="19202"/>
                        </a:lnTo>
                        <a:lnTo>
                          <a:pt x="79028" y="19202"/>
                        </a:lnTo>
                        <a:lnTo>
                          <a:pt x="79028" y="19221"/>
                        </a:lnTo>
                        <a:lnTo>
                          <a:pt x="79056" y="19221"/>
                        </a:lnTo>
                        <a:lnTo>
                          <a:pt x="79056" y="19239"/>
                        </a:lnTo>
                        <a:lnTo>
                          <a:pt x="79102" y="19239"/>
                        </a:lnTo>
                        <a:lnTo>
                          <a:pt x="79102" y="19248"/>
                        </a:lnTo>
                        <a:lnTo>
                          <a:pt x="79130" y="19248"/>
                        </a:lnTo>
                        <a:lnTo>
                          <a:pt x="79130" y="19267"/>
                        </a:lnTo>
                        <a:lnTo>
                          <a:pt x="79167" y="19267"/>
                        </a:lnTo>
                        <a:lnTo>
                          <a:pt x="79167" y="19285"/>
                        </a:lnTo>
                        <a:lnTo>
                          <a:pt x="79195" y="19285"/>
                        </a:lnTo>
                        <a:lnTo>
                          <a:pt x="79195" y="19295"/>
                        </a:lnTo>
                        <a:lnTo>
                          <a:pt x="79223" y="19295"/>
                        </a:lnTo>
                        <a:lnTo>
                          <a:pt x="79223" y="19313"/>
                        </a:lnTo>
                        <a:lnTo>
                          <a:pt x="79260" y="19313"/>
                        </a:lnTo>
                        <a:lnTo>
                          <a:pt x="79260" y="19332"/>
                        </a:lnTo>
                        <a:lnTo>
                          <a:pt x="79288" y="19332"/>
                        </a:lnTo>
                        <a:lnTo>
                          <a:pt x="79288" y="19341"/>
                        </a:lnTo>
                        <a:lnTo>
                          <a:pt x="79315" y="19341"/>
                        </a:lnTo>
                        <a:lnTo>
                          <a:pt x="79315" y="19359"/>
                        </a:lnTo>
                        <a:lnTo>
                          <a:pt x="79352" y="19359"/>
                        </a:lnTo>
                        <a:lnTo>
                          <a:pt x="79352" y="19378"/>
                        </a:lnTo>
                        <a:lnTo>
                          <a:pt x="79380" y="19378"/>
                        </a:lnTo>
                        <a:lnTo>
                          <a:pt x="79380" y="19387"/>
                        </a:lnTo>
                        <a:lnTo>
                          <a:pt x="79408" y="19387"/>
                        </a:lnTo>
                        <a:lnTo>
                          <a:pt x="79408" y="19406"/>
                        </a:lnTo>
                        <a:lnTo>
                          <a:pt x="79445" y="19406"/>
                        </a:lnTo>
                        <a:lnTo>
                          <a:pt x="79445" y="19424"/>
                        </a:lnTo>
                        <a:lnTo>
                          <a:pt x="79454" y="19424"/>
                        </a:lnTo>
                        <a:lnTo>
                          <a:pt x="79454" y="19434"/>
                        </a:lnTo>
                        <a:lnTo>
                          <a:pt x="79491" y="19434"/>
                        </a:lnTo>
                        <a:lnTo>
                          <a:pt x="79491" y="19452"/>
                        </a:lnTo>
                        <a:lnTo>
                          <a:pt x="79519" y="19452"/>
                        </a:lnTo>
                        <a:lnTo>
                          <a:pt x="79519" y="19471"/>
                        </a:lnTo>
                        <a:lnTo>
                          <a:pt x="79538" y="19471"/>
                        </a:lnTo>
                        <a:lnTo>
                          <a:pt x="79538" y="19480"/>
                        </a:lnTo>
                        <a:lnTo>
                          <a:pt x="79565" y="19480"/>
                        </a:lnTo>
                        <a:lnTo>
                          <a:pt x="79565" y="19498"/>
                        </a:lnTo>
                        <a:lnTo>
                          <a:pt x="79593" y="19498"/>
                        </a:lnTo>
                        <a:lnTo>
                          <a:pt x="79593" y="19517"/>
                        </a:lnTo>
                        <a:lnTo>
                          <a:pt x="79612" y="19517"/>
                        </a:lnTo>
                        <a:lnTo>
                          <a:pt x="79612" y="19526"/>
                        </a:lnTo>
                        <a:lnTo>
                          <a:pt x="79640" y="19526"/>
                        </a:lnTo>
                        <a:lnTo>
                          <a:pt x="79640" y="19545"/>
                        </a:lnTo>
                        <a:lnTo>
                          <a:pt x="79677" y="19545"/>
                        </a:lnTo>
                        <a:lnTo>
                          <a:pt x="79677" y="19563"/>
                        </a:lnTo>
                        <a:lnTo>
                          <a:pt x="79686" y="19563"/>
                        </a:lnTo>
                        <a:lnTo>
                          <a:pt x="79686" y="19572"/>
                        </a:lnTo>
                        <a:lnTo>
                          <a:pt x="79723" y="19572"/>
                        </a:lnTo>
                        <a:lnTo>
                          <a:pt x="79723" y="19591"/>
                        </a:lnTo>
                        <a:lnTo>
                          <a:pt x="79732" y="19591"/>
                        </a:lnTo>
                        <a:lnTo>
                          <a:pt x="79732" y="19610"/>
                        </a:lnTo>
                        <a:lnTo>
                          <a:pt x="79769" y="19610"/>
                        </a:lnTo>
                        <a:lnTo>
                          <a:pt x="79769" y="19619"/>
                        </a:lnTo>
                        <a:lnTo>
                          <a:pt x="79778" y="19619"/>
                        </a:lnTo>
                        <a:lnTo>
                          <a:pt x="79778" y="19637"/>
                        </a:lnTo>
                        <a:lnTo>
                          <a:pt x="79815" y="19637"/>
                        </a:lnTo>
                        <a:lnTo>
                          <a:pt x="79815" y="19656"/>
                        </a:lnTo>
                        <a:lnTo>
                          <a:pt x="79825" y="19656"/>
                        </a:lnTo>
                        <a:lnTo>
                          <a:pt x="79825" y="19665"/>
                        </a:lnTo>
                        <a:lnTo>
                          <a:pt x="79843" y="19665"/>
                        </a:lnTo>
                        <a:lnTo>
                          <a:pt x="79843" y="19684"/>
                        </a:lnTo>
                        <a:lnTo>
                          <a:pt x="79871" y="19684"/>
                        </a:lnTo>
                        <a:lnTo>
                          <a:pt x="79871" y="19702"/>
                        </a:lnTo>
                        <a:lnTo>
                          <a:pt x="79890" y="19702"/>
                        </a:lnTo>
                        <a:lnTo>
                          <a:pt x="79890" y="19711"/>
                        </a:lnTo>
                        <a:lnTo>
                          <a:pt x="79917" y="19711"/>
                        </a:lnTo>
                        <a:lnTo>
                          <a:pt x="79917" y="19730"/>
                        </a:lnTo>
                        <a:lnTo>
                          <a:pt x="79936" y="19730"/>
                        </a:lnTo>
                        <a:lnTo>
                          <a:pt x="79936" y="19748"/>
                        </a:lnTo>
                        <a:lnTo>
                          <a:pt x="79964" y="19748"/>
                        </a:lnTo>
                        <a:lnTo>
                          <a:pt x="79964" y="19758"/>
                        </a:lnTo>
                        <a:lnTo>
                          <a:pt x="79982" y="19758"/>
                        </a:lnTo>
                        <a:lnTo>
                          <a:pt x="79982" y="19776"/>
                        </a:lnTo>
                        <a:lnTo>
                          <a:pt x="80010" y="19776"/>
                        </a:lnTo>
                        <a:lnTo>
                          <a:pt x="80010" y="19795"/>
                        </a:lnTo>
                        <a:lnTo>
                          <a:pt x="80029" y="19795"/>
                        </a:lnTo>
                        <a:lnTo>
                          <a:pt x="80029" y="19804"/>
                        </a:lnTo>
                        <a:lnTo>
                          <a:pt x="80047" y="19804"/>
                        </a:lnTo>
                        <a:lnTo>
                          <a:pt x="80047" y="19823"/>
                        </a:lnTo>
                        <a:lnTo>
                          <a:pt x="80056" y="19823"/>
                        </a:lnTo>
                        <a:lnTo>
                          <a:pt x="80056" y="19841"/>
                        </a:lnTo>
                        <a:lnTo>
                          <a:pt x="80093" y="19841"/>
                        </a:lnTo>
                        <a:lnTo>
                          <a:pt x="80093" y="19850"/>
                        </a:lnTo>
                        <a:lnTo>
                          <a:pt x="80103" y="19850"/>
                        </a:lnTo>
                        <a:lnTo>
                          <a:pt x="80103" y="19869"/>
                        </a:lnTo>
                        <a:lnTo>
                          <a:pt x="80121" y="19869"/>
                        </a:lnTo>
                        <a:lnTo>
                          <a:pt x="80121" y="19887"/>
                        </a:lnTo>
                        <a:lnTo>
                          <a:pt x="80140" y="19887"/>
                        </a:lnTo>
                        <a:lnTo>
                          <a:pt x="80140" y="19897"/>
                        </a:lnTo>
                        <a:lnTo>
                          <a:pt x="80167" y="19897"/>
                        </a:lnTo>
                        <a:lnTo>
                          <a:pt x="80167" y="19915"/>
                        </a:lnTo>
                        <a:lnTo>
                          <a:pt x="80186" y="19915"/>
                        </a:lnTo>
                        <a:lnTo>
                          <a:pt x="80186" y="19934"/>
                        </a:lnTo>
                        <a:lnTo>
                          <a:pt x="80195" y="19934"/>
                        </a:lnTo>
                        <a:lnTo>
                          <a:pt x="80195" y="19943"/>
                        </a:lnTo>
                        <a:lnTo>
                          <a:pt x="80214" y="19943"/>
                        </a:lnTo>
                        <a:lnTo>
                          <a:pt x="80214" y="19962"/>
                        </a:lnTo>
                        <a:lnTo>
                          <a:pt x="80242" y="19962"/>
                        </a:lnTo>
                        <a:lnTo>
                          <a:pt x="80242" y="19980"/>
                        </a:lnTo>
                        <a:lnTo>
                          <a:pt x="80260" y="19980"/>
                        </a:lnTo>
                        <a:lnTo>
                          <a:pt x="80260" y="19989"/>
                        </a:lnTo>
                        <a:lnTo>
                          <a:pt x="80279" y="19989"/>
                        </a:lnTo>
                        <a:lnTo>
                          <a:pt x="80279" y="20008"/>
                        </a:lnTo>
                        <a:lnTo>
                          <a:pt x="80306" y="20008"/>
                        </a:lnTo>
                        <a:lnTo>
                          <a:pt x="80306" y="20026"/>
                        </a:lnTo>
                        <a:lnTo>
                          <a:pt x="80325" y="20026"/>
                        </a:lnTo>
                        <a:lnTo>
                          <a:pt x="80325" y="20036"/>
                        </a:lnTo>
                        <a:lnTo>
                          <a:pt x="80334" y="20036"/>
                        </a:lnTo>
                        <a:lnTo>
                          <a:pt x="80334" y="20054"/>
                        </a:lnTo>
                        <a:lnTo>
                          <a:pt x="80353" y="20054"/>
                        </a:lnTo>
                        <a:lnTo>
                          <a:pt x="80353" y="20073"/>
                        </a:lnTo>
                        <a:lnTo>
                          <a:pt x="80371" y="20073"/>
                        </a:lnTo>
                        <a:lnTo>
                          <a:pt x="80371" y="20082"/>
                        </a:lnTo>
                        <a:lnTo>
                          <a:pt x="80381" y="20082"/>
                        </a:lnTo>
                        <a:lnTo>
                          <a:pt x="80381" y="20100"/>
                        </a:lnTo>
                        <a:lnTo>
                          <a:pt x="80399" y="20100"/>
                        </a:lnTo>
                        <a:lnTo>
                          <a:pt x="80399" y="20119"/>
                        </a:lnTo>
                        <a:lnTo>
                          <a:pt x="80418" y="20119"/>
                        </a:lnTo>
                        <a:lnTo>
                          <a:pt x="80418" y="20128"/>
                        </a:lnTo>
                        <a:lnTo>
                          <a:pt x="80427" y="20128"/>
                        </a:lnTo>
                        <a:lnTo>
                          <a:pt x="80427" y="20147"/>
                        </a:lnTo>
                        <a:lnTo>
                          <a:pt x="80464" y="20147"/>
                        </a:lnTo>
                        <a:lnTo>
                          <a:pt x="80464" y="20165"/>
                        </a:lnTo>
                        <a:lnTo>
                          <a:pt x="80473" y="20165"/>
                        </a:lnTo>
                        <a:lnTo>
                          <a:pt x="80473" y="20175"/>
                        </a:lnTo>
                        <a:lnTo>
                          <a:pt x="80492" y="20175"/>
                        </a:lnTo>
                        <a:lnTo>
                          <a:pt x="80492" y="20193"/>
                        </a:lnTo>
                        <a:lnTo>
                          <a:pt x="80510" y="20193"/>
                        </a:lnTo>
                        <a:lnTo>
                          <a:pt x="80510" y="20212"/>
                        </a:lnTo>
                        <a:lnTo>
                          <a:pt x="80519" y="20212"/>
                        </a:lnTo>
                        <a:lnTo>
                          <a:pt x="80519" y="20221"/>
                        </a:lnTo>
                        <a:lnTo>
                          <a:pt x="80538" y="20221"/>
                        </a:lnTo>
                        <a:lnTo>
                          <a:pt x="80538" y="20239"/>
                        </a:lnTo>
                        <a:lnTo>
                          <a:pt x="80556" y="20239"/>
                        </a:lnTo>
                        <a:lnTo>
                          <a:pt x="80556" y="20258"/>
                        </a:lnTo>
                        <a:lnTo>
                          <a:pt x="80566" y="20258"/>
                        </a:lnTo>
                        <a:lnTo>
                          <a:pt x="80566" y="20267"/>
                        </a:lnTo>
                        <a:lnTo>
                          <a:pt x="80584" y="20267"/>
                        </a:lnTo>
                        <a:lnTo>
                          <a:pt x="80584" y="20286"/>
                        </a:lnTo>
                        <a:lnTo>
                          <a:pt x="80603" y="20286"/>
                        </a:lnTo>
                        <a:lnTo>
                          <a:pt x="80603" y="20304"/>
                        </a:lnTo>
                        <a:lnTo>
                          <a:pt x="80631" y="20304"/>
                        </a:lnTo>
                        <a:lnTo>
                          <a:pt x="80631" y="20313"/>
                        </a:lnTo>
                        <a:lnTo>
                          <a:pt x="80649" y="20313"/>
                        </a:lnTo>
                        <a:lnTo>
                          <a:pt x="80649" y="20332"/>
                        </a:lnTo>
                        <a:lnTo>
                          <a:pt x="80658" y="20332"/>
                        </a:lnTo>
                        <a:lnTo>
                          <a:pt x="80658" y="20351"/>
                        </a:lnTo>
                        <a:lnTo>
                          <a:pt x="80695" y="20351"/>
                        </a:lnTo>
                        <a:lnTo>
                          <a:pt x="80695" y="20360"/>
                        </a:lnTo>
                        <a:lnTo>
                          <a:pt x="80705" y="20360"/>
                        </a:lnTo>
                        <a:lnTo>
                          <a:pt x="80705" y="20378"/>
                        </a:lnTo>
                        <a:lnTo>
                          <a:pt x="80723" y="20378"/>
                        </a:lnTo>
                        <a:lnTo>
                          <a:pt x="80723" y="20397"/>
                        </a:lnTo>
                        <a:lnTo>
                          <a:pt x="80742" y="20397"/>
                        </a:lnTo>
                        <a:lnTo>
                          <a:pt x="80742" y="20406"/>
                        </a:lnTo>
                        <a:lnTo>
                          <a:pt x="80751" y="20406"/>
                        </a:lnTo>
                        <a:lnTo>
                          <a:pt x="80751" y="20425"/>
                        </a:lnTo>
                        <a:lnTo>
                          <a:pt x="80770" y="20425"/>
                        </a:lnTo>
                        <a:lnTo>
                          <a:pt x="80770" y="20443"/>
                        </a:lnTo>
                        <a:lnTo>
                          <a:pt x="80797" y="20443"/>
                        </a:lnTo>
                        <a:lnTo>
                          <a:pt x="80797" y="20452"/>
                        </a:lnTo>
                        <a:lnTo>
                          <a:pt x="80816" y="20452"/>
                        </a:lnTo>
                        <a:lnTo>
                          <a:pt x="80816" y="20471"/>
                        </a:lnTo>
                        <a:lnTo>
                          <a:pt x="80834" y="20471"/>
                        </a:lnTo>
                        <a:lnTo>
                          <a:pt x="80834" y="20489"/>
                        </a:lnTo>
                        <a:lnTo>
                          <a:pt x="80844" y="20489"/>
                        </a:lnTo>
                        <a:lnTo>
                          <a:pt x="80844" y="20499"/>
                        </a:lnTo>
                        <a:lnTo>
                          <a:pt x="80862" y="20499"/>
                        </a:lnTo>
                        <a:lnTo>
                          <a:pt x="80862" y="20517"/>
                        </a:lnTo>
                        <a:lnTo>
                          <a:pt x="80881" y="20517"/>
                        </a:lnTo>
                        <a:lnTo>
                          <a:pt x="80881" y="20536"/>
                        </a:lnTo>
                        <a:lnTo>
                          <a:pt x="80890" y="20536"/>
                        </a:lnTo>
                        <a:lnTo>
                          <a:pt x="80890" y="20545"/>
                        </a:lnTo>
                        <a:lnTo>
                          <a:pt x="80908" y="20545"/>
                        </a:lnTo>
                        <a:lnTo>
                          <a:pt x="80908" y="20564"/>
                        </a:lnTo>
                        <a:lnTo>
                          <a:pt x="80927" y="20564"/>
                        </a:lnTo>
                        <a:lnTo>
                          <a:pt x="80927" y="20582"/>
                        </a:lnTo>
                        <a:lnTo>
                          <a:pt x="80936" y="20582"/>
                        </a:lnTo>
                        <a:lnTo>
                          <a:pt x="80936" y="20591"/>
                        </a:lnTo>
                        <a:lnTo>
                          <a:pt x="80955" y="20591"/>
                        </a:lnTo>
                        <a:lnTo>
                          <a:pt x="80955" y="20610"/>
                        </a:lnTo>
                        <a:lnTo>
                          <a:pt x="80973" y="20610"/>
                        </a:lnTo>
                        <a:lnTo>
                          <a:pt x="80973" y="20628"/>
                        </a:lnTo>
                        <a:lnTo>
                          <a:pt x="80983" y="20628"/>
                        </a:lnTo>
                        <a:lnTo>
                          <a:pt x="80983" y="20638"/>
                        </a:lnTo>
                        <a:lnTo>
                          <a:pt x="81001" y="20638"/>
                        </a:lnTo>
                        <a:lnTo>
                          <a:pt x="81001" y="20656"/>
                        </a:lnTo>
                        <a:lnTo>
                          <a:pt x="81020" y="20656"/>
                        </a:lnTo>
                        <a:lnTo>
                          <a:pt x="81020" y="20675"/>
                        </a:lnTo>
                        <a:lnTo>
                          <a:pt x="81029" y="20675"/>
                        </a:lnTo>
                        <a:lnTo>
                          <a:pt x="81029" y="20684"/>
                        </a:lnTo>
                        <a:lnTo>
                          <a:pt x="81047" y="20684"/>
                        </a:lnTo>
                        <a:lnTo>
                          <a:pt x="81047" y="20703"/>
                        </a:lnTo>
                        <a:lnTo>
                          <a:pt x="81066" y="20703"/>
                        </a:lnTo>
                        <a:lnTo>
                          <a:pt x="81066" y="20721"/>
                        </a:lnTo>
                        <a:lnTo>
                          <a:pt x="81075" y="20721"/>
                        </a:lnTo>
                        <a:lnTo>
                          <a:pt x="81075" y="20730"/>
                        </a:lnTo>
                        <a:lnTo>
                          <a:pt x="81094" y="20730"/>
                        </a:lnTo>
                        <a:lnTo>
                          <a:pt x="81094" y="20749"/>
                        </a:lnTo>
                        <a:lnTo>
                          <a:pt x="81112" y="20749"/>
                        </a:lnTo>
                        <a:lnTo>
                          <a:pt x="81112" y="20767"/>
                        </a:lnTo>
                        <a:lnTo>
                          <a:pt x="81122" y="20767"/>
                        </a:lnTo>
                        <a:lnTo>
                          <a:pt x="81122" y="20777"/>
                        </a:lnTo>
                        <a:lnTo>
                          <a:pt x="81140" y="20777"/>
                        </a:lnTo>
                        <a:lnTo>
                          <a:pt x="81140" y="20795"/>
                        </a:lnTo>
                        <a:lnTo>
                          <a:pt x="81159" y="20795"/>
                        </a:lnTo>
                        <a:lnTo>
                          <a:pt x="81159" y="20823"/>
                        </a:lnTo>
                        <a:lnTo>
                          <a:pt x="81168" y="20823"/>
                        </a:lnTo>
                        <a:lnTo>
                          <a:pt x="81168" y="20841"/>
                        </a:lnTo>
                        <a:lnTo>
                          <a:pt x="81186" y="20841"/>
                        </a:lnTo>
                        <a:lnTo>
                          <a:pt x="81186" y="20860"/>
                        </a:lnTo>
                        <a:lnTo>
                          <a:pt x="81205" y="20860"/>
                        </a:lnTo>
                        <a:lnTo>
                          <a:pt x="81205" y="20869"/>
                        </a:lnTo>
                        <a:lnTo>
                          <a:pt x="81214" y="20869"/>
                        </a:lnTo>
                        <a:lnTo>
                          <a:pt x="81214" y="20888"/>
                        </a:lnTo>
                        <a:lnTo>
                          <a:pt x="81233" y="20888"/>
                        </a:lnTo>
                        <a:lnTo>
                          <a:pt x="81233" y="20916"/>
                        </a:lnTo>
                        <a:lnTo>
                          <a:pt x="81251" y="20916"/>
                        </a:lnTo>
                        <a:lnTo>
                          <a:pt x="81251" y="20934"/>
                        </a:lnTo>
                        <a:lnTo>
                          <a:pt x="81260" y="20934"/>
                        </a:lnTo>
                        <a:lnTo>
                          <a:pt x="81260" y="20953"/>
                        </a:lnTo>
                        <a:lnTo>
                          <a:pt x="81279" y="20953"/>
                        </a:lnTo>
                        <a:lnTo>
                          <a:pt x="81279" y="20962"/>
                        </a:lnTo>
                        <a:lnTo>
                          <a:pt x="81297" y="20962"/>
                        </a:lnTo>
                        <a:lnTo>
                          <a:pt x="81297" y="20999"/>
                        </a:lnTo>
                        <a:lnTo>
                          <a:pt x="81307" y="20999"/>
                        </a:lnTo>
                        <a:lnTo>
                          <a:pt x="81307" y="21008"/>
                        </a:lnTo>
                        <a:lnTo>
                          <a:pt x="81325" y="21008"/>
                        </a:lnTo>
                        <a:lnTo>
                          <a:pt x="81325" y="21027"/>
                        </a:lnTo>
                        <a:lnTo>
                          <a:pt x="81344" y="21027"/>
                        </a:lnTo>
                        <a:lnTo>
                          <a:pt x="81344" y="21054"/>
                        </a:lnTo>
                        <a:lnTo>
                          <a:pt x="81353" y="21054"/>
                        </a:lnTo>
                        <a:lnTo>
                          <a:pt x="81353" y="21073"/>
                        </a:lnTo>
                        <a:lnTo>
                          <a:pt x="81372" y="21073"/>
                        </a:lnTo>
                        <a:lnTo>
                          <a:pt x="81372" y="21101"/>
                        </a:lnTo>
                        <a:lnTo>
                          <a:pt x="81390" y="21101"/>
                        </a:lnTo>
                        <a:lnTo>
                          <a:pt x="81390" y="21119"/>
                        </a:lnTo>
                        <a:lnTo>
                          <a:pt x="81399" y="21119"/>
                        </a:lnTo>
                        <a:lnTo>
                          <a:pt x="81399" y="21147"/>
                        </a:lnTo>
                        <a:lnTo>
                          <a:pt x="81418" y="21147"/>
                        </a:lnTo>
                        <a:lnTo>
                          <a:pt x="81418" y="21166"/>
                        </a:lnTo>
                        <a:lnTo>
                          <a:pt x="81436" y="21166"/>
                        </a:lnTo>
                        <a:lnTo>
                          <a:pt x="81436" y="21193"/>
                        </a:lnTo>
                        <a:lnTo>
                          <a:pt x="81446" y="21193"/>
                        </a:lnTo>
                        <a:lnTo>
                          <a:pt x="81446" y="21212"/>
                        </a:lnTo>
                        <a:lnTo>
                          <a:pt x="81464" y="21212"/>
                        </a:lnTo>
                        <a:lnTo>
                          <a:pt x="81464" y="21240"/>
                        </a:lnTo>
                        <a:lnTo>
                          <a:pt x="81483" y="21240"/>
                        </a:lnTo>
                        <a:lnTo>
                          <a:pt x="81483" y="21258"/>
                        </a:lnTo>
                        <a:lnTo>
                          <a:pt x="81492" y="21258"/>
                        </a:lnTo>
                        <a:lnTo>
                          <a:pt x="81492" y="21286"/>
                        </a:lnTo>
                        <a:lnTo>
                          <a:pt x="81511" y="21286"/>
                        </a:lnTo>
                        <a:lnTo>
                          <a:pt x="81511" y="21323"/>
                        </a:lnTo>
                        <a:lnTo>
                          <a:pt x="81529" y="21323"/>
                        </a:lnTo>
                        <a:lnTo>
                          <a:pt x="81529" y="21351"/>
                        </a:lnTo>
                        <a:lnTo>
                          <a:pt x="81538" y="21351"/>
                        </a:lnTo>
                        <a:lnTo>
                          <a:pt x="81538" y="21369"/>
                        </a:lnTo>
                        <a:lnTo>
                          <a:pt x="81557" y="21369"/>
                        </a:lnTo>
                        <a:lnTo>
                          <a:pt x="81557" y="21397"/>
                        </a:lnTo>
                        <a:lnTo>
                          <a:pt x="81575" y="21397"/>
                        </a:lnTo>
                        <a:lnTo>
                          <a:pt x="81575" y="21425"/>
                        </a:lnTo>
                        <a:lnTo>
                          <a:pt x="81585" y="21425"/>
                        </a:lnTo>
                        <a:lnTo>
                          <a:pt x="81585" y="21462"/>
                        </a:lnTo>
                        <a:lnTo>
                          <a:pt x="81603" y="21462"/>
                        </a:lnTo>
                        <a:lnTo>
                          <a:pt x="81603" y="21490"/>
                        </a:lnTo>
                        <a:lnTo>
                          <a:pt x="81622" y="21490"/>
                        </a:lnTo>
                        <a:lnTo>
                          <a:pt x="81622" y="21518"/>
                        </a:lnTo>
                        <a:lnTo>
                          <a:pt x="81631" y="21518"/>
                        </a:lnTo>
                        <a:lnTo>
                          <a:pt x="81631" y="21555"/>
                        </a:lnTo>
                        <a:lnTo>
                          <a:pt x="81649" y="21555"/>
                        </a:lnTo>
                        <a:lnTo>
                          <a:pt x="81649" y="21582"/>
                        </a:lnTo>
                        <a:lnTo>
                          <a:pt x="81668" y="21582"/>
                        </a:lnTo>
                        <a:lnTo>
                          <a:pt x="81668" y="21610"/>
                        </a:lnTo>
                        <a:lnTo>
                          <a:pt x="81677" y="21610"/>
                        </a:lnTo>
                        <a:lnTo>
                          <a:pt x="81677" y="21657"/>
                        </a:lnTo>
                        <a:lnTo>
                          <a:pt x="81696" y="21657"/>
                        </a:lnTo>
                        <a:lnTo>
                          <a:pt x="81696" y="21694"/>
                        </a:lnTo>
                        <a:lnTo>
                          <a:pt x="81714" y="21694"/>
                        </a:lnTo>
                        <a:lnTo>
                          <a:pt x="81714" y="21740"/>
                        </a:lnTo>
                        <a:lnTo>
                          <a:pt x="81724" y="21740"/>
                        </a:lnTo>
                        <a:lnTo>
                          <a:pt x="81724" y="21768"/>
                        </a:lnTo>
                        <a:lnTo>
                          <a:pt x="81742" y="21768"/>
                        </a:lnTo>
                        <a:lnTo>
                          <a:pt x="81742" y="21814"/>
                        </a:lnTo>
                        <a:lnTo>
                          <a:pt x="81761" y="21814"/>
                        </a:lnTo>
                        <a:lnTo>
                          <a:pt x="81761" y="21842"/>
                        </a:lnTo>
                        <a:lnTo>
                          <a:pt x="81770" y="21842"/>
                        </a:lnTo>
                        <a:lnTo>
                          <a:pt x="81770" y="21888"/>
                        </a:lnTo>
                        <a:lnTo>
                          <a:pt x="81788" y="21888"/>
                        </a:lnTo>
                        <a:lnTo>
                          <a:pt x="81788" y="21934"/>
                        </a:lnTo>
                        <a:lnTo>
                          <a:pt x="81807" y="21934"/>
                        </a:lnTo>
                        <a:lnTo>
                          <a:pt x="81807" y="21981"/>
                        </a:lnTo>
                        <a:lnTo>
                          <a:pt x="81816" y="21981"/>
                        </a:lnTo>
                        <a:lnTo>
                          <a:pt x="81816" y="22046"/>
                        </a:lnTo>
                        <a:lnTo>
                          <a:pt x="81835" y="22046"/>
                        </a:lnTo>
                        <a:lnTo>
                          <a:pt x="81835" y="22110"/>
                        </a:lnTo>
                        <a:lnTo>
                          <a:pt x="81853" y="22110"/>
                        </a:lnTo>
                        <a:lnTo>
                          <a:pt x="81853" y="22157"/>
                        </a:lnTo>
                        <a:lnTo>
                          <a:pt x="81863" y="22157"/>
                        </a:lnTo>
                        <a:lnTo>
                          <a:pt x="81863" y="22212"/>
                        </a:lnTo>
                        <a:lnTo>
                          <a:pt x="81881" y="22212"/>
                        </a:lnTo>
                        <a:lnTo>
                          <a:pt x="81881" y="22277"/>
                        </a:lnTo>
                        <a:lnTo>
                          <a:pt x="81900" y="22277"/>
                        </a:lnTo>
                        <a:lnTo>
                          <a:pt x="81900" y="22351"/>
                        </a:lnTo>
                        <a:lnTo>
                          <a:pt x="81909" y="22351"/>
                        </a:lnTo>
                        <a:lnTo>
                          <a:pt x="81909" y="22444"/>
                        </a:lnTo>
                        <a:lnTo>
                          <a:pt x="81927" y="22444"/>
                        </a:lnTo>
                        <a:lnTo>
                          <a:pt x="81927" y="22555"/>
                        </a:lnTo>
                        <a:lnTo>
                          <a:pt x="81946" y="22555"/>
                        </a:lnTo>
                        <a:lnTo>
                          <a:pt x="81946" y="22629"/>
                        </a:lnTo>
                        <a:lnTo>
                          <a:pt x="81955" y="22629"/>
                        </a:lnTo>
                        <a:lnTo>
                          <a:pt x="81955" y="22712"/>
                        </a:lnTo>
                        <a:lnTo>
                          <a:pt x="81974" y="22712"/>
                        </a:lnTo>
                        <a:lnTo>
                          <a:pt x="81974" y="22787"/>
                        </a:lnTo>
                        <a:lnTo>
                          <a:pt x="81992" y="22787"/>
                        </a:lnTo>
                        <a:lnTo>
                          <a:pt x="81992" y="22861"/>
                        </a:lnTo>
                        <a:lnTo>
                          <a:pt x="82001" y="22861"/>
                        </a:lnTo>
                        <a:lnTo>
                          <a:pt x="82001" y="22944"/>
                        </a:lnTo>
                        <a:lnTo>
                          <a:pt x="82020" y="22944"/>
                        </a:lnTo>
                        <a:lnTo>
                          <a:pt x="82020" y="23018"/>
                        </a:lnTo>
                        <a:lnTo>
                          <a:pt x="82039" y="23018"/>
                        </a:lnTo>
                        <a:lnTo>
                          <a:pt x="82039" y="23083"/>
                        </a:lnTo>
                        <a:lnTo>
                          <a:pt x="82048" y="23083"/>
                        </a:lnTo>
                        <a:lnTo>
                          <a:pt x="82048" y="23139"/>
                        </a:lnTo>
                        <a:lnTo>
                          <a:pt x="82066" y="23139"/>
                        </a:lnTo>
                        <a:lnTo>
                          <a:pt x="82066" y="23129"/>
                        </a:lnTo>
                        <a:lnTo>
                          <a:pt x="82094" y="23129"/>
                        </a:lnTo>
                        <a:lnTo>
                          <a:pt x="82094" y="23111"/>
                        </a:lnTo>
                        <a:lnTo>
                          <a:pt x="82131" y="23111"/>
                        </a:lnTo>
                        <a:lnTo>
                          <a:pt x="82131" y="23092"/>
                        </a:lnTo>
                        <a:lnTo>
                          <a:pt x="82159" y="23092"/>
                        </a:lnTo>
                        <a:lnTo>
                          <a:pt x="82159" y="23083"/>
                        </a:lnTo>
                        <a:lnTo>
                          <a:pt x="82205" y="23083"/>
                        </a:lnTo>
                        <a:lnTo>
                          <a:pt x="82205" y="23064"/>
                        </a:lnTo>
                        <a:lnTo>
                          <a:pt x="82233" y="23064"/>
                        </a:lnTo>
                        <a:lnTo>
                          <a:pt x="82233" y="23046"/>
                        </a:lnTo>
                        <a:lnTo>
                          <a:pt x="82279" y="23046"/>
                        </a:lnTo>
                        <a:lnTo>
                          <a:pt x="82279" y="23037"/>
                        </a:lnTo>
                        <a:lnTo>
                          <a:pt x="82316" y="23037"/>
                        </a:lnTo>
                        <a:lnTo>
                          <a:pt x="82316" y="23018"/>
                        </a:lnTo>
                        <a:lnTo>
                          <a:pt x="82344" y="23018"/>
                        </a:lnTo>
                        <a:lnTo>
                          <a:pt x="82344" y="23000"/>
                        </a:lnTo>
                        <a:lnTo>
                          <a:pt x="82390" y="23000"/>
                        </a:lnTo>
                        <a:lnTo>
                          <a:pt x="82390" y="22990"/>
                        </a:lnTo>
                        <a:lnTo>
                          <a:pt x="82418" y="22990"/>
                        </a:lnTo>
                        <a:lnTo>
                          <a:pt x="82418" y="22972"/>
                        </a:lnTo>
                        <a:lnTo>
                          <a:pt x="82465" y="22972"/>
                        </a:lnTo>
                        <a:lnTo>
                          <a:pt x="82465" y="22953"/>
                        </a:lnTo>
                        <a:lnTo>
                          <a:pt x="82511" y="22953"/>
                        </a:lnTo>
                        <a:lnTo>
                          <a:pt x="82511" y="22944"/>
                        </a:lnTo>
                        <a:lnTo>
                          <a:pt x="82557" y="22944"/>
                        </a:lnTo>
                        <a:lnTo>
                          <a:pt x="82557" y="22926"/>
                        </a:lnTo>
                        <a:lnTo>
                          <a:pt x="82622" y="22926"/>
                        </a:lnTo>
                        <a:lnTo>
                          <a:pt x="82622" y="22907"/>
                        </a:lnTo>
                        <a:lnTo>
                          <a:pt x="82668" y="22907"/>
                        </a:lnTo>
                        <a:lnTo>
                          <a:pt x="82668" y="22898"/>
                        </a:lnTo>
                        <a:lnTo>
                          <a:pt x="82715" y="22898"/>
                        </a:lnTo>
                        <a:lnTo>
                          <a:pt x="82715" y="22879"/>
                        </a:lnTo>
                        <a:lnTo>
                          <a:pt x="82780" y="22879"/>
                        </a:lnTo>
                        <a:lnTo>
                          <a:pt x="82780" y="22861"/>
                        </a:lnTo>
                        <a:lnTo>
                          <a:pt x="82826" y="22861"/>
                        </a:lnTo>
                        <a:lnTo>
                          <a:pt x="82826" y="22851"/>
                        </a:lnTo>
                        <a:lnTo>
                          <a:pt x="82881" y="22851"/>
                        </a:lnTo>
                        <a:lnTo>
                          <a:pt x="82881" y="22833"/>
                        </a:lnTo>
                        <a:lnTo>
                          <a:pt x="82946" y="22833"/>
                        </a:lnTo>
                        <a:lnTo>
                          <a:pt x="82946" y="22814"/>
                        </a:lnTo>
                        <a:lnTo>
                          <a:pt x="83039" y="22814"/>
                        </a:lnTo>
                        <a:lnTo>
                          <a:pt x="83039" y="22805"/>
                        </a:lnTo>
                        <a:lnTo>
                          <a:pt x="83131" y="22805"/>
                        </a:lnTo>
                        <a:lnTo>
                          <a:pt x="83131" y="22787"/>
                        </a:lnTo>
                        <a:lnTo>
                          <a:pt x="83243" y="22787"/>
                        </a:lnTo>
                        <a:lnTo>
                          <a:pt x="83243" y="22768"/>
                        </a:lnTo>
                        <a:lnTo>
                          <a:pt x="83335" y="22768"/>
                        </a:lnTo>
                        <a:lnTo>
                          <a:pt x="83335" y="22759"/>
                        </a:lnTo>
                        <a:lnTo>
                          <a:pt x="83641" y="22759"/>
                        </a:lnTo>
                        <a:lnTo>
                          <a:pt x="83641" y="22740"/>
                        </a:lnTo>
                        <a:lnTo>
                          <a:pt x="83937" y="22740"/>
                        </a:lnTo>
                        <a:lnTo>
                          <a:pt x="83937" y="22759"/>
                        </a:lnTo>
                        <a:lnTo>
                          <a:pt x="84086" y="22759"/>
                        </a:lnTo>
                        <a:lnTo>
                          <a:pt x="84086" y="22768"/>
                        </a:lnTo>
                        <a:lnTo>
                          <a:pt x="84262" y="22768"/>
                        </a:lnTo>
                        <a:lnTo>
                          <a:pt x="84262" y="22787"/>
                        </a:lnTo>
                        <a:lnTo>
                          <a:pt x="84363" y="22787"/>
                        </a:lnTo>
                        <a:lnTo>
                          <a:pt x="84363" y="22805"/>
                        </a:lnTo>
                        <a:lnTo>
                          <a:pt x="84428" y="22805"/>
                        </a:lnTo>
                        <a:lnTo>
                          <a:pt x="84428" y="22814"/>
                        </a:lnTo>
                        <a:lnTo>
                          <a:pt x="84502" y="22814"/>
                        </a:lnTo>
                        <a:lnTo>
                          <a:pt x="84502" y="22833"/>
                        </a:lnTo>
                        <a:lnTo>
                          <a:pt x="84567" y="22833"/>
                        </a:lnTo>
                        <a:lnTo>
                          <a:pt x="84567" y="22851"/>
                        </a:lnTo>
                        <a:lnTo>
                          <a:pt x="84641" y="22851"/>
                        </a:lnTo>
                        <a:lnTo>
                          <a:pt x="84641" y="22861"/>
                        </a:lnTo>
                        <a:lnTo>
                          <a:pt x="84706" y="22861"/>
                        </a:lnTo>
                        <a:lnTo>
                          <a:pt x="84706" y="22879"/>
                        </a:lnTo>
                        <a:lnTo>
                          <a:pt x="84771" y="22879"/>
                        </a:lnTo>
                        <a:lnTo>
                          <a:pt x="84771" y="22898"/>
                        </a:lnTo>
                        <a:lnTo>
                          <a:pt x="84817" y="22898"/>
                        </a:lnTo>
                        <a:lnTo>
                          <a:pt x="84817" y="22907"/>
                        </a:lnTo>
                        <a:lnTo>
                          <a:pt x="84864" y="22907"/>
                        </a:lnTo>
                        <a:lnTo>
                          <a:pt x="84864" y="22926"/>
                        </a:lnTo>
                        <a:lnTo>
                          <a:pt x="84910" y="22926"/>
                        </a:lnTo>
                        <a:lnTo>
                          <a:pt x="84910" y="22944"/>
                        </a:lnTo>
                        <a:lnTo>
                          <a:pt x="84956" y="22944"/>
                        </a:lnTo>
                        <a:lnTo>
                          <a:pt x="84956" y="22953"/>
                        </a:lnTo>
                        <a:lnTo>
                          <a:pt x="84984" y="22953"/>
                        </a:lnTo>
                        <a:lnTo>
                          <a:pt x="84984" y="22972"/>
                        </a:lnTo>
                        <a:lnTo>
                          <a:pt x="85030" y="22972"/>
                        </a:lnTo>
                        <a:lnTo>
                          <a:pt x="85030" y="22990"/>
                        </a:lnTo>
                        <a:lnTo>
                          <a:pt x="85077" y="22990"/>
                        </a:lnTo>
                        <a:lnTo>
                          <a:pt x="85077" y="23000"/>
                        </a:lnTo>
                        <a:lnTo>
                          <a:pt x="85104" y="23000"/>
                        </a:lnTo>
                        <a:lnTo>
                          <a:pt x="85104" y="23018"/>
                        </a:lnTo>
                        <a:lnTo>
                          <a:pt x="85151" y="23018"/>
                        </a:lnTo>
                        <a:lnTo>
                          <a:pt x="85151" y="23037"/>
                        </a:lnTo>
                        <a:lnTo>
                          <a:pt x="85197" y="23037"/>
                        </a:lnTo>
                        <a:lnTo>
                          <a:pt x="85197" y="23046"/>
                        </a:lnTo>
                        <a:lnTo>
                          <a:pt x="85234" y="23046"/>
                        </a:lnTo>
                        <a:lnTo>
                          <a:pt x="85234" y="23064"/>
                        </a:lnTo>
                        <a:lnTo>
                          <a:pt x="85262" y="23064"/>
                        </a:lnTo>
                        <a:lnTo>
                          <a:pt x="85262" y="23083"/>
                        </a:lnTo>
                        <a:lnTo>
                          <a:pt x="85290" y="23083"/>
                        </a:lnTo>
                        <a:lnTo>
                          <a:pt x="85290" y="23092"/>
                        </a:lnTo>
                        <a:lnTo>
                          <a:pt x="85327" y="23092"/>
                        </a:lnTo>
                        <a:lnTo>
                          <a:pt x="85327" y="23111"/>
                        </a:lnTo>
                        <a:lnTo>
                          <a:pt x="85373" y="23111"/>
                        </a:lnTo>
                        <a:lnTo>
                          <a:pt x="85373" y="23129"/>
                        </a:lnTo>
                        <a:lnTo>
                          <a:pt x="85401" y="23129"/>
                        </a:lnTo>
                        <a:lnTo>
                          <a:pt x="85401" y="23139"/>
                        </a:lnTo>
                        <a:lnTo>
                          <a:pt x="85429" y="23139"/>
                        </a:lnTo>
                        <a:lnTo>
                          <a:pt x="85429" y="23157"/>
                        </a:lnTo>
                        <a:lnTo>
                          <a:pt x="85466" y="23157"/>
                        </a:lnTo>
                        <a:lnTo>
                          <a:pt x="85466" y="23176"/>
                        </a:lnTo>
                        <a:lnTo>
                          <a:pt x="85493" y="23176"/>
                        </a:lnTo>
                        <a:lnTo>
                          <a:pt x="85493" y="23185"/>
                        </a:lnTo>
                        <a:lnTo>
                          <a:pt x="85521" y="23185"/>
                        </a:lnTo>
                        <a:lnTo>
                          <a:pt x="85521" y="23203"/>
                        </a:lnTo>
                        <a:lnTo>
                          <a:pt x="85558" y="23203"/>
                        </a:lnTo>
                        <a:lnTo>
                          <a:pt x="85558" y="23222"/>
                        </a:lnTo>
                        <a:lnTo>
                          <a:pt x="85568" y="23222"/>
                        </a:lnTo>
                        <a:lnTo>
                          <a:pt x="85568" y="23231"/>
                        </a:lnTo>
                        <a:lnTo>
                          <a:pt x="85605" y="23231"/>
                        </a:lnTo>
                        <a:lnTo>
                          <a:pt x="85605" y="23250"/>
                        </a:lnTo>
                        <a:lnTo>
                          <a:pt x="85632" y="23250"/>
                        </a:lnTo>
                        <a:lnTo>
                          <a:pt x="85632" y="23268"/>
                        </a:lnTo>
                        <a:lnTo>
                          <a:pt x="85651" y="23268"/>
                        </a:lnTo>
                        <a:lnTo>
                          <a:pt x="85651" y="23277"/>
                        </a:lnTo>
                        <a:lnTo>
                          <a:pt x="85679" y="23277"/>
                        </a:lnTo>
                        <a:lnTo>
                          <a:pt x="85679" y="23296"/>
                        </a:lnTo>
                        <a:lnTo>
                          <a:pt x="85706" y="23296"/>
                        </a:lnTo>
                        <a:lnTo>
                          <a:pt x="85706" y="23315"/>
                        </a:lnTo>
                        <a:lnTo>
                          <a:pt x="85725" y="23315"/>
                        </a:lnTo>
                        <a:lnTo>
                          <a:pt x="85725" y="23324"/>
                        </a:lnTo>
                        <a:lnTo>
                          <a:pt x="85753" y="23324"/>
                        </a:lnTo>
                        <a:lnTo>
                          <a:pt x="85753" y="23342"/>
                        </a:lnTo>
                        <a:lnTo>
                          <a:pt x="85771" y="23342"/>
                        </a:lnTo>
                        <a:lnTo>
                          <a:pt x="85771" y="23361"/>
                        </a:lnTo>
                        <a:lnTo>
                          <a:pt x="85790" y="23361"/>
                        </a:lnTo>
                        <a:lnTo>
                          <a:pt x="85790" y="23370"/>
                        </a:lnTo>
                        <a:lnTo>
                          <a:pt x="85818" y="23370"/>
                        </a:lnTo>
                        <a:lnTo>
                          <a:pt x="85818" y="23389"/>
                        </a:lnTo>
                        <a:lnTo>
                          <a:pt x="85836" y="23389"/>
                        </a:lnTo>
                        <a:lnTo>
                          <a:pt x="85836" y="23407"/>
                        </a:lnTo>
                        <a:lnTo>
                          <a:pt x="85864" y="23407"/>
                        </a:lnTo>
                        <a:lnTo>
                          <a:pt x="85864" y="23416"/>
                        </a:lnTo>
                        <a:lnTo>
                          <a:pt x="85882" y="23416"/>
                        </a:lnTo>
                        <a:lnTo>
                          <a:pt x="85882" y="23435"/>
                        </a:lnTo>
                        <a:lnTo>
                          <a:pt x="85892" y="23435"/>
                        </a:lnTo>
                        <a:lnTo>
                          <a:pt x="85892" y="23453"/>
                        </a:lnTo>
                        <a:lnTo>
                          <a:pt x="85929" y="23453"/>
                        </a:lnTo>
                        <a:lnTo>
                          <a:pt x="85929" y="23463"/>
                        </a:lnTo>
                        <a:lnTo>
                          <a:pt x="85938" y="23463"/>
                        </a:lnTo>
                        <a:lnTo>
                          <a:pt x="85938" y="23481"/>
                        </a:lnTo>
                        <a:lnTo>
                          <a:pt x="85957" y="23481"/>
                        </a:lnTo>
                        <a:lnTo>
                          <a:pt x="85957" y="23500"/>
                        </a:lnTo>
                        <a:lnTo>
                          <a:pt x="85984" y="23500"/>
                        </a:lnTo>
                        <a:lnTo>
                          <a:pt x="85984" y="23509"/>
                        </a:lnTo>
                        <a:lnTo>
                          <a:pt x="86003" y="23509"/>
                        </a:lnTo>
                        <a:lnTo>
                          <a:pt x="86003" y="23528"/>
                        </a:lnTo>
                        <a:lnTo>
                          <a:pt x="86021" y="23528"/>
                        </a:lnTo>
                        <a:lnTo>
                          <a:pt x="86021" y="23546"/>
                        </a:lnTo>
                        <a:lnTo>
                          <a:pt x="86049" y="23546"/>
                        </a:lnTo>
                        <a:lnTo>
                          <a:pt x="86049" y="23555"/>
                        </a:lnTo>
                        <a:lnTo>
                          <a:pt x="86068" y="23555"/>
                        </a:lnTo>
                        <a:lnTo>
                          <a:pt x="86068" y="23574"/>
                        </a:lnTo>
                        <a:lnTo>
                          <a:pt x="86077" y="23574"/>
                        </a:lnTo>
                        <a:lnTo>
                          <a:pt x="86077" y="23592"/>
                        </a:lnTo>
                        <a:lnTo>
                          <a:pt x="86096" y="23592"/>
                        </a:lnTo>
                        <a:lnTo>
                          <a:pt x="86096" y="23602"/>
                        </a:lnTo>
                        <a:lnTo>
                          <a:pt x="86114" y="23602"/>
                        </a:lnTo>
                        <a:lnTo>
                          <a:pt x="86114" y="23620"/>
                        </a:lnTo>
                        <a:lnTo>
                          <a:pt x="86123" y="23620"/>
                        </a:lnTo>
                        <a:lnTo>
                          <a:pt x="86123" y="23639"/>
                        </a:lnTo>
                        <a:lnTo>
                          <a:pt x="86142" y="23639"/>
                        </a:lnTo>
                        <a:lnTo>
                          <a:pt x="86142" y="23648"/>
                        </a:lnTo>
                        <a:lnTo>
                          <a:pt x="86160" y="23648"/>
                        </a:lnTo>
                        <a:lnTo>
                          <a:pt x="86160" y="23667"/>
                        </a:lnTo>
                        <a:lnTo>
                          <a:pt x="86170" y="23667"/>
                        </a:lnTo>
                        <a:lnTo>
                          <a:pt x="86170" y="23685"/>
                        </a:lnTo>
                        <a:lnTo>
                          <a:pt x="86188" y="23685"/>
                        </a:lnTo>
                        <a:lnTo>
                          <a:pt x="86188" y="23694"/>
                        </a:lnTo>
                        <a:lnTo>
                          <a:pt x="86216" y="23694"/>
                        </a:lnTo>
                        <a:lnTo>
                          <a:pt x="86216" y="23713"/>
                        </a:lnTo>
                        <a:lnTo>
                          <a:pt x="86234" y="23713"/>
                        </a:lnTo>
                        <a:lnTo>
                          <a:pt x="86234" y="23731"/>
                        </a:lnTo>
                        <a:lnTo>
                          <a:pt x="86253" y="23731"/>
                        </a:lnTo>
                        <a:lnTo>
                          <a:pt x="86253" y="23741"/>
                        </a:lnTo>
                        <a:lnTo>
                          <a:pt x="86262" y="23741"/>
                        </a:lnTo>
                        <a:lnTo>
                          <a:pt x="86262" y="23759"/>
                        </a:lnTo>
                        <a:lnTo>
                          <a:pt x="86281" y="23759"/>
                        </a:lnTo>
                        <a:lnTo>
                          <a:pt x="86281" y="23778"/>
                        </a:lnTo>
                        <a:lnTo>
                          <a:pt x="86299" y="23778"/>
                        </a:lnTo>
                        <a:lnTo>
                          <a:pt x="86299" y="23787"/>
                        </a:lnTo>
                        <a:lnTo>
                          <a:pt x="86309" y="23787"/>
                        </a:lnTo>
                        <a:lnTo>
                          <a:pt x="86309" y="23805"/>
                        </a:lnTo>
                        <a:lnTo>
                          <a:pt x="86327" y="23805"/>
                        </a:lnTo>
                        <a:lnTo>
                          <a:pt x="86327" y="23824"/>
                        </a:lnTo>
                        <a:lnTo>
                          <a:pt x="86346" y="23824"/>
                        </a:lnTo>
                        <a:lnTo>
                          <a:pt x="86346" y="23833"/>
                        </a:lnTo>
                        <a:lnTo>
                          <a:pt x="86355" y="23833"/>
                        </a:lnTo>
                        <a:lnTo>
                          <a:pt x="86355" y="23852"/>
                        </a:lnTo>
                        <a:lnTo>
                          <a:pt x="86373" y="23852"/>
                        </a:lnTo>
                        <a:lnTo>
                          <a:pt x="86373" y="23870"/>
                        </a:lnTo>
                        <a:lnTo>
                          <a:pt x="86392" y="23870"/>
                        </a:lnTo>
                        <a:lnTo>
                          <a:pt x="86392" y="23880"/>
                        </a:lnTo>
                        <a:lnTo>
                          <a:pt x="86401" y="23880"/>
                        </a:lnTo>
                        <a:lnTo>
                          <a:pt x="86401" y="23898"/>
                        </a:lnTo>
                        <a:lnTo>
                          <a:pt x="86420" y="23898"/>
                        </a:lnTo>
                        <a:lnTo>
                          <a:pt x="86420" y="23917"/>
                        </a:lnTo>
                        <a:lnTo>
                          <a:pt x="86438" y="23917"/>
                        </a:lnTo>
                        <a:lnTo>
                          <a:pt x="86438" y="23926"/>
                        </a:lnTo>
                        <a:lnTo>
                          <a:pt x="86447" y="23926"/>
                        </a:lnTo>
                        <a:lnTo>
                          <a:pt x="86447" y="23944"/>
                        </a:lnTo>
                        <a:lnTo>
                          <a:pt x="86466" y="23944"/>
                        </a:lnTo>
                        <a:lnTo>
                          <a:pt x="86466" y="23972"/>
                        </a:lnTo>
                        <a:lnTo>
                          <a:pt x="86485" y="23972"/>
                        </a:lnTo>
                        <a:lnTo>
                          <a:pt x="86485" y="23991"/>
                        </a:lnTo>
                        <a:lnTo>
                          <a:pt x="86494" y="23991"/>
                        </a:lnTo>
                        <a:lnTo>
                          <a:pt x="86494" y="24009"/>
                        </a:lnTo>
                        <a:lnTo>
                          <a:pt x="86512" y="24009"/>
                        </a:lnTo>
                        <a:lnTo>
                          <a:pt x="86512" y="24018"/>
                        </a:lnTo>
                        <a:lnTo>
                          <a:pt x="86531" y="24018"/>
                        </a:lnTo>
                        <a:lnTo>
                          <a:pt x="86531" y="24056"/>
                        </a:lnTo>
                        <a:lnTo>
                          <a:pt x="86540" y="24056"/>
                        </a:lnTo>
                        <a:lnTo>
                          <a:pt x="86540" y="24065"/>
                        </a:lnTo>
                        <a:lnTo>
                          <a:pt x="86559" y="24065"/>
                        </a:lnTo>
                        <a:lnTo>
                          <a:pt x="86559" y="24083"/>
                        </a:lnTo>
                        <a:lnTo>
                          <a:pt x="86577" y="24083"/>
                        </a:lnTo>
                        <a:lnTo>
                          <a:pt x="86577" y="24102"/>
                        </a:lnTo>
                        <a:lnTo>
                          <a:pt x="86586" y="24102"/>
                        </a:lnTo>
                        <a:lnTo>
                          <a:pt x="86586" y="24111"/>
                        </a:lnTo>
                        <a:lnTo>
                          <a:pt x="86605" y="24111"/>
                        </a:lnTo>
                        <a:lnTo>
                          <a:pt x="86605" y="24148"/>
                        </a:lnTo>
                        <a:lnTo>
                          <a:pt x="86623" y="24148"/>
                        </a:lnTo>
                        <a:lnTo>
                          <a:pt x="86623" y="24157"/>
                        </a:lnTo>
                        <a:lnTo>
                          <a:pt x="86633" y="24157"/>
                        </a:lnTo>
                        <a:lnTo>
                          <a:pt x="86633" y="24176"/>
                        </a:lnTo>
                        <a:lnTo>
                          <a:pt x="86651" y="24176"/>
                        </a:lnTo>
                        <a:lnTo>
                          <a:pt x="86651" y="24194"/>
                        </a:lnTo>
                        <a:lnTo>
                          <a:pt x="86670" y="24194"/>
                        </a:lnTo>
                        <a:lnTo>
                          <a:pt x="86670" y="24222"/>
                        </a:lnTo>
                        <a:lnTo>
                          <a:pt x="86679" y="24222"/>
                        </a:lnTo>
                        <a:lnTo>
                          <a:pt x="86679" y="24241"/>
                        </a:lnTo>
                        <a:lnTo>
                          <a:pt x="86698" y="24241"/>
                        </a:lnTo>
                        <a:lnTo>
                          <a:pt x="86698" y="24250"/>
                        </a:lnTo>
                        <a:lnTo>
                          <a:pt x="86716" y="24250"/>
                        </a:lnTo>
                        <a:lnTo>
                          <a:pt x="86716" y="24287"/>
                        </a:lnTo>
                        <a:lnTo>
                          <a:pt x="86725" y="24287"/>
                        </a:lnTo>
                        <a:lnTo>
                          <a:pt x="86725" y="24315"/>
                        </a:lnTo>
                        <a:lnTo>
                          <a:pt x="86744" y="24315"/>
                        </a:lnTo>
                        <a:lnTo>
                          <a:pt x="86744" y="24333"/>
                        </a:lnTo>
                        <a:lnTo>
                          <a:pt x="86762" y="24333"/>
                        </a:lnTo>
                        <a:lnTo>
                          <a:pt x="86762" y="24361"/>
                        </a:lnTo>
                        <a:lnTo>
                          <a:pt x="86772" y="24361"/>
                        </a:lnTo>
                        <a:lnTo>
                          <a:pt x="86772" y="24380"/>
                        </a:lnTo>
                        <a:lnTo>
                          <a:pt x="86790" y="24380"/>
                        </a:lnTo>
                        <a:lnTo>
                          <a:pt x="86790" y="24408"/>
                        </a:lnTo>
                        <a:lnTo>
                          <a:pt x="86809" y="24408"/>
                        </a:lnTo>
                        <a:lnTo>
                          <a:pt x="86809" y="24435"/>
                        </a:lnTo>
                        <a:lnTo>
                          <a:pt x="86818" y="24435"/>
                        </a:lnTo>
                        <a:lnTo>
                          <a:pt x="86818" y="24454"/>
                        </a:lnTo>
                        <a:lnTo>
                          <a:pt x="86837" y="24454"/>
                        </a:lnTo>
                        <a:lnTo>
                          <a:pt x="86837" y="24482"/>
                        </a:lnTo>
                        <a:lnTo>
                          <a:pt x="86855" y="24482"/>
                        </a:lnTo>
                        <a:lnTo>
                          <a:pt x="86855" y="24519"/>
                        </a:lnTo>
                        <a:lnTo>
                          <a:pt x="86864" y="24519"/>
                        </a:lnTo>
                        <a:lnTo>
                          <a:pt x="86864" y="24528"/>
                        </a:lnTo>
                        <a:lnTo>
                          <a:pt x="86883" y="24528"/>
                        </a:lnTo>
                        <a:lnTo>
                          <a:pt x="86883" y="24565"/>
                        </a:lnTo>
                        <a:lnTo>
                          <a:pt x="86901" y="24565"/>
                        </a:lnTo>
                        <a:lnTo>
                          <a:pt x="86901" y="24574"/>
                        </a:lnTo>
                        <a:lnTo>
                          <a:pt x="86911" y="24574"/>
                        </a:lnTo>
                        <a:lnTo>
                          <a:pt x="86911" y="24611"/>
                        </a:lnTo>
                        <a:lnTo>
                          <a:pt x="86929" y="24611"/>
                        </a:lnTo>
                        <a:lnTo>
                          <a:pt x="86929" y="24639"/>
                        </a:lnTo>
                        <a:lnTo>
                          <a:pt x="86948" y="24639"/>
                        </a:lnTo>
                        <a:lnTo>
                          <a:pt x="86948" y="24667"/>
                        </a:lnTo>
                        <a:lnTo>
                          <a:pt x="86957" y="24667"/>
                        </a:lnTo>
                        <a:lnTo>
                          <a:pt x="86957" y="24704"/>
                        </a:lnTo>
                        <a:lnTo>
                          <a:pt x="86975" y="24704"/>
                        </a:lnTo>
                        <a:lnTo>
                          <a:pt x="86975" y="24732"/>
                        </a:lnTo>
                        <a:lnTo>
                          <a:pt x="86994" y="24732"/>
                        </a:lnTo>
                        <a:lnTo>
                          <a:pt x="86994" y="24778"/>
                        </a:lnTo>
                        <a:lnTo>
                          <a:pt x="87003" y="24778"/>
                        </a:lnTo>
                        <a:lnTo>
                          <a:pt x="87003" y="24806"/>
                        </a:lnTo>
                        <a:lnTo>
                          <a:pt x="87022" y="24806"/>
                        </a:lnTo>
                        <a:lnTo>
                          <a:pt x="87022" y="24843"/>
                        </a:lnTo>
                        <a:lnTo>
                          <a:pt x="87040" y="24843"/>
                        </a:lnTo>
                        <a:lnTo>
                          <a:pt x="87040" y="24889"/>
                        </a:lnTo>
                        <a:lnTo>
                          <a:pt x="87050" y="24889"/>
                        </a:lnTo>
                        <a:lnTo>
                          <a:pt x="87050" y="24917"/>
                        </a:lnTo>
                        <a:lnTo>
                          <a:pt x="87068" y="24917"/>
                        </a:lnTo>
                        <a:lnTo>
                          <a:pt x="87068" y="24945"/>
                        </a:lnTo>
                        <a:lnTo>
                          <a:pt x="87087" y="24945"/>
                        </a:lnTo>
                        <a:lnTo>
                          <a:pt x="87087" y="24982"/>
                        </a:lnTo>
                        <a:lnTo>
                          <a:pt x="87096" y="24982"/>
                        </a:lnTo>
                        <a:lnTo>
                          <a:pt x="87096" y="25028"/>
                        </a:lnTo>
                        <a:lnTo>
                          <a:pt x="87114" y="25028"/>
                        </a:lnTo>
                        <a:lnTo>
                          <a:pt x="87114" y="25056"/>
                        </a:lnTo>
                        <a:lnTo>
                          <a:pt x="87133" y="25056"/>
                        </a:lnTo>
                        <a:lnTo>
                          <a:pt x="87133" y="25102"/>
                        </a:lnTo>
                        <a:lnTo>
                          <a:pt x="87142" y="25102"/>
                        </a:lnTo>
                        <a:lnTo>
                          <a:pt x="87142" y="25167"/>
                        </a:lnTo>
                        <a:lnTo>
                          <a:pt x="87161" y="25167"/>
                        </a:lnTo>
                        <a:lnTo>
                          <a:pt x="87161" y="25213"/>
                        </a:lnTo>
                        <a:lnTo>
                          <a:pt x="87179" y="25213"/>
                        </a:lnTo>
                        <a:lnTo>
                          <a:pt x="87179" y="25269"/>
                        </a:lnTo>
                        <a:lnTo>
                          <a:pt x="87188" y="25269"/>
                        </a:lnTo>
                        <a:lnTo>
                          <a:pt x="87188" y="25315"/>
                        </a:lnTo>
                        <a:lnTo>
                          <a:pt x="87207" y="25315"/>
                        </a:lnTo>
                        <a:lnTo>
                          <a:pt x="87207" y="25380"/>
                        </a:lnTo>
                        <a:lnTo>
                          <a:pt x="87226" y="25380"/>
                        </a:lnTo>
                        <a:lnTo>
                          <a:pt x="87226" y="25445"/>
                        </a:lnTo>
                        <a:lnTo>
                          <a:pt x="87235" y="25445"/>
                        </a:lnTo>
                        <a:lnTo>
                          <a:pt x="87235" y="25491"/>
                        </a:lnTo>
                        <a:lnTo>
                          <a:pt x="87253" y="25491"/>
                        </a:lnTo>
                        <a:lnTo>
                          <a:pt x="87253" y="25584"/>
                        </a:lnTo>
                        <a:lnTo>
                          <a:pt x="87272" y="25584"/>
                        </a:lnTo>
                        <a:lnTo>
                          <a:pt x="87272" y="25704"/>
                        </a:lnTo>
                        <a:lnTo>
                          <a:pt x="87281" y="25704"/>
                        </a:lnTo>
                        <a:lnTo>
                          <a:pt x="87281" y="25815"/>
                        </a:lnTo>
                        <a:lnTo>
                          <a:pt x="87300" y="25815"/>
                        </a:lnTo>
                        <a:lnTo>
                          <a:pt x="87300" y="25936"/>
                        </a:lnTo>
                        <a:lnTo>
                          <a:pt x="87318" y="25936"/>
                        </a:lnTo>
                        <a:lnTo>
                          <a:pt x="87318" y="26399"/>
                        </a:lnTo>
                        <a:lnTo>
                          <a:pt x="87327" y="26399"/>
                        </a:lnTo>
                        <a:lnTo>
                          <a:pt x="87327" y="26371"/>
                        </a:lnTo>
                        <a:lnTo>
                          <a:pt x="87346" y="26371"/>
                        </a:lnTo>
                        <a:lnTo>
                          <a:pt x="87346" y="26334"/>
                        </a:lnTo>
                        <a:lnTo>
                          <a:pt x="87364" y="26334"/>
                        </a:lnTo>
                        <a:lnTo>
                          <a:pt x="87364" y="26325"/>
                        </a:lnTo>
                        <a:lnTo>
                          <a:pt x="87374" y="26325"/>
                        </a:lnTo>
                        <a:lnTo>
                          <a:pt x="87374" y="26288"/>
                        </a:lnTo>
                        <a:lnTo>
                          <a:pt x="87392" y="26288"/>
                        </a:lnTo>
                        <a:lnTo>
                          <a:pt x="87392" y="26260"/>
                        </a:lnTo>
                        <a:lnTo>
                          <a:pt x="87411" y="26260"/>
                        </a:lnTo>
                        <a:lnTo>
                          <a:pt x="87411" y="26241"/>
                        </a:lnTo>
                        <a:lnTo>
                          <a:pt x="87420" y="26241"/>
                        </a:lnTo>
                        <a:lnTo>
                          <a:pt x="87420" y="26214"/>
                        </a:lnTo>
                        <a:lnTo>
                          <a:pt x="87439" y="26214"/>
                        </a:lnTo>
                        <a:lnTo>
                          <a:pt x="87439" y="26195"/>
                        </a:lnTo>
                        <a:lnTo>
                          <a:pt x="87457" y="26195"/>
                        </a:lnTo>
                        <a:lnTo>
                          <a:pt x="87457" y="26167"/>
                        </a:lnTo>
                        <a:lnTo>
                          <a:pt x="87466" y="26167"/>
                        </a:lnTo>
                        <a:lnTo>
                          <a:pt x="87466" y="26149"/>
                        </a:lnTo>
                        <a:lnTo>
                          <a:pt x="87485" y="26149"/>
                        </a:lnTo>
                        <a:lnTo>
                          <a:pt x="87485" y="26121"/>
                        </a:lnTo>
                        <a:lnTo>
                          <a:pt x="87503" y="26121"/>
                        </a:lnTo>
                        <a:lnTo>
                          <a:pt x="87503" y="26103"/>
                        </a:lnTo>
                        <a:lnTo>
                          <a:pt x="87513" y="26103"/>
                        </a:lnTo>
                        <a:lnTo>
                          <a:pt x="87513" y="26093"/>
                        </a:lnTo>
                        <a:lnTo>
                          <a:pt x="87531" y="26093"/>
                        </a:lnTo>
                        <a:lnTo>
                          <a:pt x="87531" y="26056"/>
                        </a:lnTo>
                        <a:lnTo>
                          <a:pt x="87550" y="26056"/>
                        </a:lnTo>
                        <a:lnTo>
                          <a:pt x="87550" y="26047"/>
                        </a:lnTo>
                        <a:lnTo>
                          <a:pt x="87559" y="26047"/>
                        </a:lnTo>
                        <a:lnTo>
                          <a:pt x="87559" y="26010"/>
                        </a:lnTo>
                        <a:lnTo>
                          <a:pt x="87578" y="26010"/>
                        </a:lnTo>
                        <a:lnTo>
                          <a:pt x="87578" y="26001"/>
                        </a:lnTo>
                        <a:lnTo>
                          <a:pt x="87596" y="26001"/>
                        </a:lnTo>
                        <a:lnTo>
                          <a:pt x="87596" y="25982"/>
                        </a:lnTo>
                        <a:lnTo>
                          <a:pt x="87605" y="25982"/>
                        </a:lnTo>
                        <a:lnTo>
                          <a:pt x="87605" y="25964"/>
                        </a:lnTo>
                        <a:lnTo>
                          <a:pt x="87624" y="25964"/>
                        </a:lnTo>
                        <a:lnTo>
                          <a:pt x="87624" y="25954"/>
                        </a:lnTo>
                        <a:lnTo>
                          <a:pt x="87642" y="25954"/>
                        </a:lnTo>
                        <a:lnTo>
                          <a:pt x="87642" y="25936"/>
                        </a:lnTo>
                        <a:lnTo>
                          <a:pt x="87652" y="25936"/>
                        </a:lnTo>
                        <a:lnTo>
                          <a:pt x="87652" y="25917"/>
                        </a:lnTo>
                        <a:lnTo>
                          <a:pt x="87670" y="25917"/>
                        </a:lnTo>
                        <a:lnTo>
                          <a:pt x="87670" y="25908"/>
                        </a:lnTo>
                        <a:lnTo>
                          <a:pt x="87689" y="25908"/>
                        </a:lnTo>
                        <a:lnTo>
                          <a:pt x="87689" y="25871"/>
                        </a:lnTo>
                        <a:lnTo>
                          <a:pt x="87698" y="25871"/>
                        </a:lnTo>
                        <a:lnTo>
                          <a:pt x="87698" y="25862"/>
                        </a:lnTo>
                        <a:lnTo>
                          <a:pt x="87716" y="25862"/>
                        </a:lnTo>
                        <a:lnTo>
                          <a:pt x="87716" y="25843"/>
                        </a:lnTo>
                        <a:lnTo>
                          <a:pt x="87735" y="25843"/>
                        </a:lnTo>
                        <a:lnTo>
                          <a:pt x="87735" y="25825"/>
                        </a:lnTo>
                        <a:lnTo>
                          <a:pt x="87744" y="25825"/>
                        </a:lnTo>
                        <a:lnTo>
                          <a:pt x="87744" y="25815"/>
                        </a:lnTo>
                        <a:lnTo>
                          <a:pt x="87763" y="25815"/>
                        </a:lnTo>
                        <a:lnTo>
                          <a:pt x="87763" y="25797"/>
                        </a:lnTo>
                        <a:lnTo>
                          <a:pt x="87781" y="25797"/>
                        </a:lnTo>
                        <a:lnTo>
                          <a:pt x="87781" y="25778"/>
                        </a:lnTo>
                        <a:lnTo>
                          <a:pt x="87791" y="25778"/>
                        </a:lnTo>
                        <a:lnTo>
                          <a:pt x="87791" y="25769"/>
                        </a:lnTo>
                        <a:lnTo>
                          <a:pt x="87809" y="25769"/>
                        </a:lnTo>
                        <a:lnTo>
                          <a:pt x="87809" y="25751"/>
                        </a:lnTo>
                        <a:lnTo>
                          <a:pt x="87828" y="25751"/>
                        </a:lnTo>
                        <a:lnTo>
                          <a:pt x="87828" y="25732"/>
                        </a:lnTo>
                        <a:lnTo>
                          <a:pt x="87837" y="25732"/>
                        </a:lnTo>
                        <a:lnTo>
                          <a:pt x="87837" y="25723"/>
                        </a:lnTo>
                        <a:lnTo>
                          <a:pt x="87874" y="25723"/>
                        </a:lnTo>
                        <a:lnTo>
                          <a:pt x="87874" y="25704"/>
                        </a:lnTo>
                        <a:lnTo>
                          <a:pt x="87883" y="25704"/>
                        </a:lnTo>
                        <a:lnTo>
                          <a:pt x="87883" y="25686"/>
                        </a:lnTo>
                        <a:lnTo>
                          <a:pt x="87902" y="25686"/>
                        </a:lnTo>
                        <a:lnTo>
                          <a:pt x="87902" y="25676"/>
                        </a:lnTo>
                        <a:lnTo>
                          <a:pt x="87920" y="25676"/>
                        </a:lnTo>
                        <a:lnTo>
                          <a:pt x="87920" y="25658"/>
                        </a:lnTo>
                        <a:lnTo>
                          <a:pt x="87929" y="25658"/>
                        </a:lnTo>
                        <a:lnTo>
                          <a:pt x="87929" y="25639"/>
                        </a:lnTo>
                        <a:lnTo>
                          <a:pt x="87948" y="25639"/>
                        </a:lnTo>
                        <a:lnTo>
                          <a:pt x="87948" y="25630"/>
                        </a:lnTo>
                        <a:lnTo>
                          <a:pt x="87976" y="25630"/>
                        </a:lnTo>
                        <a:lnTo>
                          <a:pt x="87976" y="25612"/>
                        </a:lnTo>
                        <a:lnTo>
                          <a:pt x="87994" y="25612"/>
                        </a:lnTo>
                        <a:lnTo>
                          <a:pt x="87994" y="25593"/>
                        </a:lnTo>
                        <a:lnTo>
                          <a:pt x="88013" y="25593"/>
                        </a:lnTo>
                        <a:lnTo>
                          <a:pt x="88013" y="25584"/>
                        </a:lnTo>
                        <a:lnTo>
                          <a:pt x="88022" y="25584"/>
                        </a:lnTo>
                        <a:lnTo>
                          <a:pt x="88022" y="25565"/>
                        </a:lnTo>
                        <a:lnTo>
                          <a:pt x="88059" y="25565"/>
                        </a:lnTo>
                        <a:lnTo>
                          <a:pt x="88059" y="25547"/>
                        </a:lnTo>
                        <a:lnTo>
                          <a:pt x="88068" y="25547"/>
                        </a:lnTo>
                        <a:lnTo>
                          <a:pt x="88068" y="25538"/>
                        </a:lnTo>
                        <a:lnTo>
                          <a:pt x="88087" y="25538"/>
                        </a:lnTo>
                        <a:lnTo>
                          <a:pt x="88087" y="25519"/>
                        </a:lnTo>
                        <a:lnTo>
                          <a:pt x="88115" y="25519"/>
                        </a:lnTo>
                        <a:lnTo>
                          <a:pt x="88115" y="25500"/>
                        </a:lnTo>
                        <a:lnTo>
                          <a:pt x="88133" y="25500"/>
                        </a:lnTo>
                        <a:lnTo>
                          <a:pt x="88133" y="25491"/>
                        </a:lnTo>
                        <a:lnTo>
                          <a:pt x="88161" y="25491"/>
                        </a:lnTo>
                        <a:lnTo>
                          <a:pt x="88161" y="25473"/>
                        </a:lnTo>
                        <a:lnTo>
                          <a:pt x="88180" y="25473"/>
                        </a:lnTo>
                        <a:lnTo>
                          <a:pt x="88180" y="25454"/>
                        </a:lnTo>
                        <a:lnTo>
                          <a:pt x="88207" y="25454"/>
                        </a:lnTo>
                        <a:lnTo>
                          <a:pt x="88207" y="25445"/>
                        </a:lnTo>
                        <a:lnTo>
                          <a:pt x="88244" y="25445"/>
                        </a:lnTo>
                        <a:lnTo>
                          <a:pt x="88244" y="25426"/>
                        </a:lnTo>
                        <a:lnTo>
                          <a:pt x="88254" y="25426"/>
                        </a:lnTo>
                        <a:lnTo>
                          <a:pt x="88254" y="25408"/>
                        </a:lnTo>
                        <a:lnTo>
                          <a:pt x="88291" y="25408"/>
                        </a:lnTo>
                        <a:lnTo>
                          <a:pt x="88291" y="25399"/>
                        </a:lnTo>
                        <a:lnTo>
                          <a:pt x="88300" y="25399"/>
                        </a:lnTo>
                        <a:lnTo>
                          <a:pt x="88300" y="25380"/>
                        </a:lnTo>
                        <a:lnTo>
                          <a:pt x="88337" y="25380"/>
                        </a:lnTo>
                        <a:lnTo>
                          <a:pt x="88337" y="25362"/>
                        </a:lnTo>
                        <a:lnTo>
                          <a:pt x="88365" y="25362"/>
                        </a:lnTo>
                        <a:lnTo>
                          <a:pt x="88365" y="25352"/>
                        </a:lnTo>
                        <a:lnTo>
                          <a:pt x="88393" y="25352"/>
                        </a:lnTo>
                        <a:lnTo>
                          <a:pt x="88393" y="25334"/>
                        </a:lnTo>
                        <a:lnTo>
                          <a:pt x="88430" y="25334"/>
                        </a:lnTo>
                        <a:lnTo>
                          <a:pt x="88430" y="25315"/>
                        </a:lnTo>
                        <a:lnTo>
                          <a:pt x="88457" y="25315"/>
                        </a:lnTo>
                        <a:lnTo>
                          <a:pt x="88457" y="25306"/>
                        </a:lnTo>
                        <a:lnTo>
                          <a:pt x="88485" y="25306"/>
                        </a:lnTo>
                        <a:lnTo>
                          <a:pt x="88485" y="25287"/>
                        </a:lnTo>
                        <a:lnTo>
                          <a:pt x="88522" y="25287"/>
                        </a:lnTo>
                        <a:lnTo>
                          <a:pt x="88522" y="25269"/>
                        </a:lnTo>
                        <a:lnTo>
                          <a:pt x="88550" y="25269"/>
                        </a:lnTo>
                        <a:lnTo>
                          <a:pt x="88550" y="25260"/>
                        </a:lnTo>
                        <a:lnTo>
                          <a:pt x="88578" y="25260"/>
                        </a:lnTo>
                        <a:lnTo>
                          <a:pt x="88578" y="25241"/>
                        </a:lnTo>
                        <a:lnTo>
                          <a:pt x="88624" y="25241"/>
                        </a:lnTo>
                        <a:lnTo>
                          <a:pt x="88624" y="25223"/>
                        </a:lnTo>
                        <a:lnTo>
                          <a:pt x="88661" y="25223"/>
                        </a:lnTo>
                        <a:lnTo>
                          <a:pt x="88661" y="25213"/>
                        </a:lnTo>
                        <a:lnTo>
                          <a:pt x="88708" y="25213"/>
                        </a:lnTo>
                        <a:lnTo>
                          <a:pt x="88708" y="25195"/>
                        </a:lnTo>
                        <a:lnTo>
                          <a:pt x="88735" y="25195"/>
                        </a:lnTo>
                        <a:lnTo>
                          <a:pt x="88735" y="25176"/>
                        </a:lnTo>
                        <a:lnTo>
                          <a:pt x="88782" y="25176"/>
                        </a:lnTo>
                        <a:lnTo>
                          <a:pt x="88782" y="25167"/>
                        </a:lnTo>
                        <a:lnTo>
                          <a:pt x="88828" y="25167"/>
                        </a:lnTo>
                        <a:lnTo>
                          <a:pt x="88828" y="25149"/>
                        </a:lnTo>
                        <a:lnTo>
                          <a:pt x="88874" y="25149"/>
                        </a:lnTo>
                        <a:lnTo>
                          <a:pt x="88874" y="25130"/>
                        </a:lnTo>
                        <a:lnTo>
                          <a:pt x="88939" y="25130"/>
                        </a:lnTo>
                        <a:lnTo>
                          <a:pt x="88939" y="25121"/>
                        </a:lnTo>
                        <a:lnTo>
                          <a:pt x="88995" y="25121"/>
                        </a:lnTo>
                        <a:lnTo>
                          <a:pt x="88995" y="25102"/>
                        </a:lnTo>
                        <a:lnTo>
                          <a:pt x="89060" y="25102"/>
                        </a:lnTo>
                        <a:lnTo>
                          <a:pt x="89060" y="25084"/>
                        </a:lnTo>
                        <a:lnTo>
                          <a:pt x="89152" y="25084"/>
                        </a:lnTo>
                        <a:lnTo>
                          <a:pt x="89152" y="25074"/>
                        </a:lnTo>
                        <a:lnTo>
                          <a:pt x="89245" y="25074"/>
                        </a:lnTo>
                        <a:lnTo>
                          <a:pt x="89245" y="25056"/>
                        </a:lnTo>
                        <a:lnTo>
                          <a:pt x="89337" y="25056"/>
                        </a:lnTo>
                        <a:lnTo>
                          <a:pt x="89337" y="25037"/>
                        </a:lnTo>
                        <a:lnTo>
                          <a:pt x="89550" y="25037"/>
                        </a:lnTo>
                        <a:lnTo>
                          <a:pt x="89550" y="25028"/>
                        </a:lnTo>
                        <a:lnTo>
                          <a:pt x="89754" y="25028"/>
                        </a:lnTo>
                        <a:lnTo>
                          <a:pt x="89754" y="25037"/>
                        </a:lnTo>
                        <a:lnTo>
                          <a:pt x="89986" y="25037"/>
                        </a:lnTo>
                        <a:lnTo>
                          <a:pt x="89986" y="25056"/>
                        </a:lnTo>
                        <a:lnTo>
                          <a:pt x="90097" y="25056"/>
                        </a:lnTo>
                        <a:lnTo>
                          <a:pt x="90097" y="25074"/>
                        </a:lnTo>
                        <a:lnTo>
                          <a:pt x="90190" y="25074"/>
                        </a:lnTo>
                        <a:lnTo>
                          <a:pt x="90190" y="25084"/>
                        </a:lnTo>
                        <a:lnTo>
                          <a:pt x="90264" y="25084"/>
                        </a:lnTo>
                        <a:lnTo>
                          <a:pt x="90264" y="25102"/>
                        </a:lnTo>
                        <a:lnTo>
                          <a:pt x="90328" y="25102"/>
                        </a:lnTo>
                        <a:lnTo>
                          <a:pt x="90328" y="25121"/>
                        </a:lnTo>
                        <a:lnTo>
                          <a:pt x="90384" y="25121"/>
                        </a:lnTo>
                        <a:lnTo>
                          <a:pt x="90384" y="25130"/>
                        </a:lnTo>
                        <a:lnTo>
                          <a:pt x="90449" y="25130"/>
                        </a:lnTo>
                        <a:lnTo>
                          <a:pt x="90449" y="25149"/>
                        </a:lnTo>
                        <a:lnTo>
                          <a:pt x="90495" y="25149"/>
                        </a:lnTo>
                        <a:lnTo>
                          <a:pt x="90495" y="25167"/>
                        </a:lnTo>
                        <a:lnTo>
                          <a:pt x="90542" y="25167"/>
                        </a:lnTo>
                        <a:lnTo>
                          <a:pt x="90542" y="25176"/>
                        </a:lnTo>
                        <a:lnTo>
                          <a:pt x="90588" y="25176"/>
                        </a:lnTo>
                        <a:lnTo>
                          <a:pt x="90588" y="25195"/>
                        </a:lnTo>
                        <a:lnTo>
                          <a:pt x="90634" y="25195"/>
                        </a:lnTo>
                        <a:lnTo>
                          <a:pt x="90634" y="25213"/>
                        </a:lnTo>
                        <a:lnTo>
                          <a:pt x="90680" y="25213"/>
                        </a:lnTo>
                        <a:lnTo>
                          <a:pt x="90680" y="25223"/>
                        </a:lnTo>
                        <a:lnTo>
                          <a:pt x="90708" y="25223"/>
                        </a:lnTo>
                        <a:lnTo>
                          <a:pt x="90708" y="25241"/>
                        </a:lnTo>
                        <a:lnTo>
                          <a:pt x="90745" y="25241"/>
                        </a:lnTo>
                        <a:lnTo>
                          <a:pt x="90745" y="25260"/>
                        </a:lnTo>
                        <a:lnTo>
                          <a:pt x="90792" y="25260"/>
                        </a:lnTo>
                        <a:lnTo>
                          <a:pt x="90792" y="25269"/>
                        </a:lnTo>
                        <a:lnTo>
                          <a:pt x="90819" y="25269"/>
                        </a:lnTo>
                        <a:lnTo>
                          <a:pt x="90819" y="25287"/>
                        </a:lnTo>
                        <a:lnTo>
                          <a:pt x="90847" y="25287"/>
                        </a:lnTo>
                        <a:lnTo>
                          <a:pt x="90847" y="25306"/>
                        </a:lnTo>
                        <a:lnTo>
                          <a:pt x="90884" y="25306"/>
                        </a:lnTo>
                        <a:lnTo>
                          <a:pt x="90884" y="25315"/>
                        </a:lnTo>
                        <a:lnTo>
                          <a:pt x="90894" y="25315"/>
                        </a:lnTo>
                        <a:lnTo>
                          <a:pt x="90894" y="25195"/>
                        </a:lnTo>
                        <a:lnTo>
                          <a:pt x="90912" y="25195"/>
                        </a:lnTo>
                        <a:lnTo>
                          <a:pt x="90912" y="25149"/>
                        </a:lnTo>
                        <a:lnTo>
                          <a:pt x="90931" y="25149"/>
                        </a:lnTo>
                        <a:lnTo>
                          <a:pt x="90931" y="25102"/>
                        </a:lnTo>
                        <a:lnTo>
                          <a:pt x="90940" y="25102"/>
                        </a:lnTo>
                        <a:lnTo>
                          <a:pt x="90940" y="25074"/>
                        </a:lnTo>
                        <a:lnTo>
                          <a:pt x="90958" y="25074"/>
                        </a:lnTo>
                        <a:lnTo>
                          <a:pt x="90958" y="25028"/>
                        </a:lnTo>
                        <a:lnTo>
                          <a:pt x="90977" y="25028"/>
                        </a:lnTo>
                        <a:lnTo>
                          <a:pt x="90977" y="25010"/>
                        </a:lnTo>
                        <a:lnTo>
                          <a:pt x="90986" y="25010"/>
                        </a:lnTo>
                        <a:lnTo>
                          <a:pt x="90986" y="24991"/>
                        </a:lnTo>
                        <a:lnTo>
                          <a:pt x="91005" y="24991"/>
                        </a:lnTo>
                        <a:lnTo>
                          <a:pt x="91005" y="24982"/>
                        </a:lnTo>
                        <a:lnTo>
                          <a:pt x="91023" y="24982"/>
                        </a:lnTo>
                        <a:lnTo>
                          <a:pt x="91023" y="24945"/>
                        </a:lnTo>
                        <a:lnTo>
                          <a:pt x="91032" y="24945"/>
                        </a:lnTo>
                        <a:lnTo>
                          <a:pt x="91032" y="24935"/>
                        </a:lnTo>
                        <a:lnTo>
                          <a:pt x="91051" y="24935"/>
                        </a:lnTo>
                        <a:lnTo>
                          <a:pt x="91051" y="24917"/>
                        </a:lnTo>
                        <a:lnTo>
                          <a:pt x="91070" y="24917"/>
                        </a:lnTo>
                        <a:lnTo>
                          <a:pt x="91070" y="24898"/>
                        </a:lnTo>
                        <a:lnTo>
                          <a:pt x="91079" y="24898"/>
                        </a:lnTo>
                        <a:lnTo>
                          <a:pt x="91079" y="24889"/>
                        </a:lnTo>
                        <a:lnTo>
                          <a:pt x="91097" y="24889"/>
                        </a:lnTo>
                        <a:lnTo>
                          <a:pt x="91097" y="24871"/>
                        </a:lnTo>
                        <a:lnTo>
                          <a:pt x="91116" y="24871"/>
                        </a:lnTo>
                        <a:lnTo>
                          <a:pt x="91116" y="24852"/>
                        </a:lnTo>
                        <a:lnTo>
                          <a:pt x="91144" y="24852"/>
                        </a:lnTo>
                        <a:lnTo>
                          <a:pt x="91144" y="24843"/>
                        </a:lnTo>
                        <a:lnTo>
                          <a:pt x="91162" y="24843"/>
                        </a:lnTo>
                        <a:lnTo>
                          <a:pt x="91162" y="24824"/>
                        </a:lnTo>
                        <a:lnTo>
                          <a:pt x="91190" y="24824"/>
                        </a:lnTo>
                        <a:lnTo>
                          <a:pt x="91190" y="24806"/>
                        </a:lnTo>
                        <a:lnTo>
                          <a:pt x="91208" y="24806"/>
                        </a:lnTo>
                        <a:lnTo>
                          <a:pt x="91208" y="24797"/>
                        </a:lnTo>
                        <a:lnTo>
                          <a:pt x="91255" y="24797"/>
                        </a:lnTo>
                        <a:lnTo>
                          <a:pt x="91255" y="24778"/>
                        </a:lnTo>
                        <a:lnTo>
                          <a:pt x="91301" y="24778"/>
                        </a:lnTo>
                        <a:lnTo>
                          <a:pt x="91301" y="24759"/>
                        </a:lnTo>
                        <a:lnTo>
                          <a:pt x="91357" y="24759"/>
                        </a:lnTo>
                        <a:lnTo>
                          <a:pt x="91357" y="24750"/>
                        </a:lnTo>
                        <a:lnTo>
                          <a:pt x="91468" y="24750"/>
                        </a:lnTo>
                        <a:lnTo>
                          <a:pt x="91468" y="24732"/>
                        </a:lnTo>
                        <a:lnTo>
                          <a:pt x="91496" y="24732"/>
                        </a:lnTo>
                        <a:lnTo>
                          <a:pt x="91496" y="24750"/>
                        </a:lnTo>
                        <a:lnTo>
                          <a:pt x="91653" y="24750"/>
                        </a:lnTo>
                        <a:lnTo>
                          <a:pt x="91653" y="24759"/>
                        </a:lnTo>
                        <a:lnTo>
                          <a:pt x="91699" y="24759"/>
                        </a:lnTo>
                        <a:lnTo>
                          <a:pt x="91699" y="24778"/>
                        </a:lnTo>
                        <a:lnTo>
                          <a:pt x="91746" y="24778"/>
                        </a:lnTo>
                        <a:lnTo>
                          <a:pt x="91746" y="24797"/>
                        </a:lnTo>
                        <a:lnTo>
                          <a:pt x="91764" y="24797"/>
                        </a:lnTo>
                        <a:lnTo>
                          <a:pt x="91764" y="24778"/>
                        </a:lnTo>
                        <a:lnTo>
                          <a:pt x="91746" y="24778"/>
                        </a:lnTo>
                        <a:lnTo>
                          <a:pt x="91746" y="24713"/>
                        </a:lnTo>
                        <a:lnTo>
                          <a:pt x="91727" y="24713"/>
                        </a:lnTo>
                        <a:lnTo>
                          <a:pt x="91727" y="24667"/>
                        </a:lnTo>
                        <a:lnTo>
                          <a:pt x="91718" y="24667"/>
                        </a:lnTo>
                        <a:lnTo>
                          <a:pt x="91718" y="24528"/>
                        </a:lnTo>
                        <a:lnTo>
                          <a:pt x="91699" y="24528"/>
                        </a:lnTo>
                        <a:lnTo>
                          <a:pt x="91699" y="24426"/>
                        </a:lnTo>
                        <a:lnTo>
                          <a:pt x="91718" y="24426"/>
                        </a:lnTo>
                        <a:lnTo>
                          <a:pt x="91718" y="24296"/>
                        </a:lnTo>
                        <a:lnTo>
                          <a:pt x="91727" y="24296"/>
                        </a:lnTo>
                        <a:lnTo>
                          <a:pt x="91727" y="24241"/>
                        </a:lnTo>
                        <a:lnTo>
                          <a:pt x="91746" y="24241"/>
                        </a:lnTo>
                        <a:lnTo>
                          <a:pt x="91746" y="24194"/>
                        </a:lnTo>
                        <a:lnTo>
                          <a:pt x="91764" y="24194"/>
                        </a:lnTo>
                        <a:lnTo>
                          <a:pt x="91764" y="24148"/>
                        </a:lnTo>
                        <a:lnTo>
                          <a:pt x="91773" y="24148"/>
                        </a:lnTo>
                        <a:lnTo>
                          <a:pt x="91773" y="24111"/>
                        </a:lnTo>
                        <a:lnTo>
                          <a:pt x="91792" y="24111"/>
                        </a:lnTo>
                        <a:lnTo>
                          <a:pt x="91792" y="24083"/>
                        </a:lnTo>
                        <a:lnTo>
                          <a:pt x="91811" y="24083"/>
                        </a:lnTo>
                        <a:lnTo>
                          <a:pt x="91811" y="24056"/>
                        </a:lnTo>
                        <a:lnTo>
                          <a:pt x="91820" y="24056"/>
                        </a:lnTo>
                        <a:lnTo>
                          <a:pt x="91820" y="24018"/>
                        </a:lnTo>
                        <a:lnTo>
                          <a:pt x="91838" y="24018"/>
                        </a:lnTo>
                        <a:lnTo>
                          <a:pt x="91838" y="24009"/>
                        </a:lnTo>
                        <a:lnTo>
                          <a:pt x="91857" y="24009"/>
                        </a:lnTo>
                        <a:lnTo>
                          <a:pt x="91857" y="23991"/>
                        </a:lnTo>
                        <a:lnTo>
                          <a:pt x="91866" y="23991"/>
                        </a:lnTo>
                        <a:lnTo>
                          <a:pt x="91866" y="23963"/>
                        </a:lnTo>
                        <a:lnTo>
                          <a:pt x="91885" y="23963"/>
                        </a:lnTo>
                        <a:lnTo>
                          <a:pt x="91885" y="23944"/>
                        </a:lnTo>
                        <a:lnTo>
                          <a:pt x="91903" y="23944"/>
                        </a:lnTo>
                        <a:lnTo>
                          <a:pt x="91903" y="23926"/>
                        </a:lnTo>
                        <a:lnTo>
                          <a:pt x="91912" y="23926"/>
                        </a:lnTo>
                        <a:lnTo>
                          <a:pt x="91912" y="23917"/>
                        </a:lnTo>
                        <a:lnTo>
                          <a:pt x="91931" y="23917"/>
                        </a:lnTo>
                        <a:lnTo>
                          <a:pt x="91931" y="23880"/>
                        </a:lnTo>
                        <a:lnTo>
                          <a:pt x="91949" y="23880"/>
                        </a:lnTo>
                        <a:lnTo>
                          <a:pt x="91949" y="23870"/>
                        </a:lnTo>
                        <a:lnTo>
                          <a:pt x="91959" y="23870"/>
                        </a:lnTo>
                        <a:lnTo>
                          <a:pt x="91959" y="23852"/>
                        </a:lnTo>
                        <a:lnTo>
                          <a:pt x="91996" y="23852"/>
                        </a:lnTo>
                        <a:lnTo>
                          <a:pt x="91996" y="23833"/>
                        </a:lnTo>
                        <a:lnTo>
                          <a:pt x="92005" y="23833"/>
                        </a:lnTo>
                        <a:lnTo>
                          <a:pt x="92005" y="23824"/>
                        </a:lnTo>
                        <a:lnTo>
                          <a:pt x="92024" y="23824"/>
                        </a:lnTo>
                        <a:lnTo>
                          <a:pt x="92024" y="23805"/>
                        </a:lnTo>
                        <a:lnTo>
                          <a:pt x="92042" y="23805"/>
                        </a:lnTo>
                        <a:lnTo>
                          <a:pt x="92042" y="23787"/>
                        </a:lnTo>
                        <a:lnTo>
                          <a:pt x="92051" y="23787"/>
                        </a:lnTo>
                        <a:lnTo>
                          <a:pt x="92051" y="23778"/>
                        </a:lnTo>
                        <a:lnTo>
                          <a:pt x="92088" y="23778"/>
                        </a:lnTo>
                        <a:lnTo>
                          <a:pt x="92088" y="23759"/>
                        </a:lnTo>
                        <a:lnTo>
                          <a:pt x="92098" y="23759"/>
                        </a:lnTo>
                        <a:lnTo>
                          <a:pt x="92098" y="23741"/>
                        </a:lnTo>
                        <a:lnTo>
                          <a:pt x="92135" y="23741"/>
                        </a:lnTo>
                        <a:lnTo>
                          <a:pt x="92135" y="23731"/>
                        </a:lnTo>
                        <a:lnTo>
                          <a:pt x="92144" y="23731"/>
                        </a:lnTo>
                        <a:lnTo>
                          <a:pt x="92144" y="23713"/>
                        </a:lnTo>
                        <a:lnTo>
                          <a:pt x="92181" y="23713"/>
                        </a:lnTo>
                        <a:lnTo>
                          <a:pt x="92181" y="23694"/>
                        </a:lnTo>
                        <a:lnTo>
                          <a:pt x="92209" y="23694"/>
                        </a:lnTo>
                        <a:lnTo>
                          <a:pt x="92209" y="23685"/>
                        </a:lnTo>
                        <a:lnTo>
                          <a:pt x="92237" y="23685"/>
                        </a:lnTo>
                        <a:lnTo>
                          <a:pt x="92237" y="23667"/>
                        </a:lnTo>
                        <a:lnTo>
                          <a:pt x="92283" y="23667"/>
                        </a:lnTo>
                        <a:lnTo>
                          <a:pt x="92283" y="23648"/>
                        </a:lnTo>
                        <a:lnTo>
                          <a:pt x="92320" y="23648"/>
                        </a:lnTo>
                        <a:lnTo>
                          <a:pt x="92320" y="23639"/>
                        </a:lnTo>
                        <a:lnTo>
                          <a:pt x="92394" y="23639"/>
                        </a:lnTo>
                        <a:lnTo>
                          <a:pt x="92394" y="23620"/>
                        </a:lnTo>
                        <a:lnTo>
                          <a:pt x="92468" y="23620"/>
                        </a:lnTo>
                        <a:lnTo>
                          <a:pt x="92468" y="23602"/>
                        </a:lnTo>
                        <a:lnTo>
                          <a:pt x="92765" y="23602"/>
                        </a:lnTo>
                        <a:lnTo>
                          <a:pt x="92765" y="23620"/>
                        </a:lnTo>
                        <a:lnTo>
                          <a:pt x="92829" y="23620"/>
                        </a:lnTo>
                        <a:lnTo>
                          <a:pt x="92829" y="23639"/>
                        </a:lnTo>
                        <a:lnTo>
                          <a:pt x="92885" y="23639"/>
                        </a:lnTo>
                        <a:lnTo>
                          <a:pt x="92885" y="23648"/>
                        </a:lnTo>
                        <a:lnTo>
                          <a:pt x="92950" y="23648"/>
                        </a:lnTo>
                        <a:lnTo>
                          <a:pt x="92950" y="23667"/>
                        </a:lnTo>
                        <a:lnTo>
                          <a:pt x="92996" y="23667"/>
                        </a:lnTo>
                        <a:lnTo>
                          <a:pt x="92996" y="23685"/>
                        </a:lnTo>
                        <a:lnTo>
                          <a:pt x="93024" y="23685"/>
                        </a:lnTo>
                        <a:lnTo>
                          <a:pt x="93024" y="23694"/>
                        </a:lnTo>
                        <a:lnTo>
                          <a:pt x="93061" y="23694"/>
                        </a:lnTo>
                        <a:lnTo>
                          <a:pt x="93061" y="23713"/>
                        </a:lnTo>
                        <a:lnTo>
                          <a:pt x="93089" y="23713"/>
                        </a:lnTo>
                        <a:lnTo>
                          <a:pt x="93089" y="23731"/>
                        </a:lnTo>
                        <a:lnTo>
                          <a:pt x="93117" y="23731"/>
                        </a:lnTo>
                        <a:lnTo>
                          <a:pt x="93117" y="23741"/>
                        </a:lnTo>
                        <a:lnTo>
                          <a:pt x="93135" y="23741"/>
                        </a:lnTo>
                        <a:lnTo>
                          <a:pt x="93135" y="23759"/>
                        </a:lnTo>
                        <a:lnTo>
                          <a:pt x="93163" y="23759"/>
                        </a:lnTo>
                        <a:lnTo>
                          <a:pt x="93163" y="23778"/>
                        </a:lnTo>
                        <a:lnTo>
                          <a:pt x="93181" y="23778"/>
                        </a:lnTo>
                        <a:lnTo>
                          <a:pt x="93181" y="23787"/>
                        </a:lnTo>
                        <a:lnTo>
                          <a:pt x="93209" y="23787"/>
                        </a:lnTo>
                        <a:lnTo>
                          <a:pt x="93209" y="23805"/>
                        </a:lnTo>
                        <a:lnTo>
                          <a:pt x="93228" y="23805"/>
                        </a:lnTo>
                        <a:lnTo>
                          <a:pt x="93228" y="23824"/>
                        </a:lnTo>
                        <a:lnTo>
                          <a:pt x="93246" y="23824"/>
                        </a:lnTo>
                        <a:lnTo>
                          <a:pt x="93246" y="23833"/>
                        </a:lnTo>
                        <a:lnTo>
                          <a:pt x="93255" y="23833"/>
                        </a:lnTo>
                        <a:lnTo>
                          <a:pt x="93255" y="23852"/>
                        </a:lnTo>
                        <a:lnTo>
                          <a:pt x="93274" y="23852"/>
                        </a:lnTo>
                        <a:lnTo>
                          <a:pt x="93274" y="23870"/>
                        </a:lnTo>
                        <a:lnTo>
                          <a:pt x="93293" y="23870"/>
                        </a:lnTo>
                        <a:lnTo>
                          <a:pt x="93293" y="23880"/>
                        </a:lnTo>
                        <a:lnTo>
                          <a:pt x="93302" y="23880"/>
                        </a:lnTo>
                        <a:lnTo>
                          <a:pt x="93302" y="23898"/>
                        </a:lnTo>
                        <a:lnTo>
                          <a:pt x="93320" y="23898"/>
                        </a:lnTo>
                        <a:lnTo>
                          <a:pt x="93320" y="23917"/>
                        </a:lnTo>
                        <a:lnTo>
                          <a:pt x="93339" y="23917"/>
                        </a:lnTo>
                        <a:lnTo>
                          <a:pt x="93339" y="23926"/>
                        </a:lnTo>
                        <a:lnTo>
                          <a:pt x="93348" y="23926"/>
                        </a:lnTo>
                        <a:lnTo>
                          <a:pt x="93348" y="23944"/>
                        </a:lnTo>
                        <a:lnTo>
                          <a:pt x="93367" y="23944"/>
                        </a:lnTo>
                        <a:lnTo>
                          <a:pt x="93367" y="23972"/>
                        </a:lnTo>
                        <a:lnTo>
                          <a:pt x="93385" y="23972"/>
                        </a:lnTo>
                        <a:lnTo>
                          <a:pt x="93385" y="23991"/>
                        </a:lnTo>
                        <a:lnTo>
                          <a:pt x="93394" y="23991"/>
                        </a:lnTo>
                        <a:lnTo>
                          <a:pt x="93394" y="24018"/>
                        </a:lnTo>
                        <a:lnTo>
                          <a:pt x="93413" y="24018"/>
                        </a:lnTo>
                        <a:lnTo>
                          <a:pt x="93413" y="24037"/>
                        </a:lnTo>
                        <a:lnTo>
                          <a:pt x="93431" y="24037"/>
                        </a:lnTo>
                        <a:lnTo>
                          <a:pt x="93431" y="24065"/>
                        </a:lnTo>
                        <a:lnTo>
                          <a:pt x="93441" y="24065"/>
                        </a:lnTo>
                        <a:lnTo>
                          <a:pt x="93441" y="24083"/>
                        </a:lnTo>
                        <a:lnTo>
                          <a:pt x="93459" y="24083"/>
                        </a:lnTo>
                        <a:lnTo>
                          <a:pt x="93459" y="24018"/>
                        </a:lnTo>
                        <a:lnTo>
                          <a:pt x="93478" y="24018"/>
                        </a:lnTo>
                        <a:lnTo>
                          <a:pt x="93478" y="23972"/>
                        </a:lnTo>
                        <a:lnTo>
                          <a:pt x="93487" y="23972"/>
                        </a:lnTo>
                        <a:lnTo>
                          <a:pt x="93487" y="23926"/>
                        </a:lnTo>
                        <a:lnTo>
                          <a:pt x="93506" y="23926"/>
                        </a:lnTo>
                        <a:lnTo>
                          <a:pt x="93506" y="23898"/>
                        </a:lnTo>
                        <a:lnTo>
                          <a:pt x="93524" y="23898"/>
                        </a:lnTo>
                        <a:lnTo>
                          <a:pt x="93524" y="23870"/>
                        </a:lnTo>
                        <a:lnTo>
                          <a:pt x="93533" y="23870"/>
                        </a:lnTo>
                        <a:lnTo>
                          <a:pt x="93533" y="23833"/>
                        </a:lnTo>
                        <a:lnTo>
                          <a:pt x="93552" y="23833"/>
                        </a:lnTo>
                        <a:lnTo>
                          <a:pt x="93552" y="23805"/>
                        </a:lnTo>
                        <a:lnTo>
                          <a:pt x="93570" y="23805"/>
                        </a:lnTo>
                        <a:lnTo>
                          <a:pt x="93570" y="23778"/>
                        </a:lnTo>
                        <a:lnTo>
                          <a:pt x="93580" y="23778"/>
                        </a:lnTo>
                        <a:lnTo>
                          <a:pt x="93580" y="23759"/>
                        </a:lnTo>
                        <a:lnTo>
                          <a:pt x="93598" y="23759"/>
                        </a:lnTo>
                        <a:lnTo>
                          <a:pt x="93598" y="23731"/>
                        </a:lnTo>
                        <a:lnTo>
                          <a:pt x="93617" y="23731"/>
                        </a:lnTo>
                        <a:lnTo>
                          <a:pt x="93617" y="23713"/>
                        </a:lnTo>
                        <a:lnTo>
                          <a:pt x="93626" y="23713"/>
                        </a:lnTo>
                        <a:lnTo>
                          <a:pt x="93626" y="23694"/>
                        </a:lnTo>
                        <a:lnTo>
                          <a:pt x="93644" y="23694"/>
                        </a:lnTo>
                        <a:lnTo>
                          <a:pt x="93644" y="23685"/>
                        </a:lnTo>
                        <a:lnTo>
                          <a:pt x="93663" y="23685"/>
                        </a:lnTo>
                        <a:lnTo>
                          <a:pt x="93663" y="23667"/>
                        </a:lnTo>
                        <a:lnTo>
                          <a:pt x="93672" y="23667"/>
                        </a:lnTo>
                        <a:lnTo>
                          <a:pt x="93672" y="23639"/>
                        </a:lnTo>
                        <a:lnTo>
                          <a:pt x="93691" y="23639"/>
                        </a:lnTo>
                        <a:lnTo>
                          <a:pt x="93691" y="23620"/>
                        </a:lnTo>
                        <a:lnTo>
                          <a:pt x="93709" y="23620"/>
                        </a:lnTo>
                        <a:lnTo>
                          <a:pt x="93709" y="23602"/>
                        </a:lnTo>
                        <a:lnTo>
                          <a:pt x="93737" y="23602"/>
                        </a:lnTo>
                        <a:lnTo>
                          <a:pt x="93737" y="23592"/>
                        </a:lnTo>
                        <a:lnTo>
                          <a:pt x="93756" y="23592"/>
                        </a:lnTo>
                        <a:lnTo>
                          <a:pt x="93756" y="23574"/>
                        </a:lnTo>
                        <a:lnTo>
                          <a:pt x="93765" y="23574"/>
                        </a:lnTo>
                        <a:lnTo>
                          <a:pt x="93765" y="23555"/>
                        </a:lnTo>
                        <a:lnTo>
                          <a:pt x="93783" y="23555"/>
                        </a:lnTo>
                        <a:lnTo>
                          <a:pt x="93783" y="23546"/>
                        </a:lnTo>
                        <a:lnTo>
                          <a:pt x="93811" y="23546"/>
                        </a:lnTo>
                        <a:lnTo>
                          <a:pt x="93811" y="23528"/>
                        </a:lnTo>
                        <a:lnTo>
                          <a:pt x="93830" y="23528"/>
                        </a:lnTo>
                        <a:lnTo>
                          <a:pt x="93830" y="23509"/>
                        </a:lnTo>
                        <a:lnTo>
                          <a:pt x="93858" y="23509"/>
                        </a:lnTo>
                        <a:lnTo>
                          <a:pt x="93858" y="23500"/>
                        </a:lnTo>
                        <a:lnTo>
                          <a:pt x="93876" y="23500"/>
                        </a:lnTo>
                        <a:lnTo>
                          <a:pt x="93876" y="23481"/>
                        </a:lnTo>
                        <a:lnTo>
                          <a:pt x="93904" y="23481"/>
                        </a:lnTo>
                        <a:lnTo>
                          <a:pt x="93904" y="23463"/>
                        </a:lnTo>
                        <a:lnTo>
                          <a:pt x="93941" y="23463"/>
                        </a:lnTo>
                        <a:lnTo>
                          <a:pt x="93941" y="23453"/>
                        </a:lnTo>
                        <a:lnTo>
                          <a:pt x="93987" y="23453"/>
                        </a:lnTo>
                        <a:lnTo>
                          <a:pt x="93987" y="23435"/>
                        </a:lnTo>
                        <a:lnTo>
                          <a:pt x="94015" y="23435"/>
                        </a:lnTo>
                        <a:lnTo>
                          <a:pt x="94015" y="23416"/>
                        </a:lnTo>
                        <a:lnTo>
                          <a:pt x="94043" y="23416"/>
                        </a:lnTo>
                        <a:lnTo>
                          <a:pt x="94043" y="23407"/>
                        </a:lnTo>
                        <a:lnTo>
                          <a:pt x="94108" y="23407"/>
                        </a:lnTo>
                        <a:lnTo>
                          <a:pt x="94108" y="23389"/>
                        </a:lnTo>
                        <a:lnTo>
                          <a:pt x="94219" y="23389"/>
                        </a:lnTo>
                        <a:lnTo>
                          <a:pt x="94219" y="23370"/>
                        </a:lnTo>
                        <a:lnTo>
                          <a:pt x="94506" y="23370"/>
                        </a:lnTo>
                        <a:lnTo>
                          <a:pt x="94506" y="23389"/>
                        </a:lnTo>
                        <a:lnTo>
                          <a:pt x="94589" y="23389"/>
                        </a:lnTo>
                        <a:lnTo>
                          <a:pt x="94589" y="23407"/>
                        </a:lnTo>
                        <a:lnTo>
                          <a:pt x="94636" y="23407"/>
                        </a:lnTo>
                        <a:lnTo>
                          <a:pt x="94636" y="23416"/>
                        </a:lnTo>
                        <a:lnTo>
                          <a:pt x="94682" y="23416"/>
                        </a:lnTo>
                        <a:lnTo>
                          <a:pt x="94682" y="23435"/>
                        </a:lnTo>
                        <a:lnTo>
                          <a:pt x="94710" y="23435"/>
                        </a:lnTo>
                        <a:lnTo>
                          <a:pt x="94710" y="23453"/>
                        </a:lnTo>
                        <a:lnTo>
                          <a:pt x="94737" y="23453"/>
                        </a:lnTo>
                        <a:lnTo>
                          <a:pt x="94737" y="23463"/>
                        </a:lnTo>
                        <a:lnTo>
                          <a:pt x="94784" y="23463"/>
                        </a:lnTo>
                        <a:lnTo>
                          <a:pt x="94784" y="23481"/>
                        </a:lnTo>
                        <a:lnTo>
                          <a:pt x="94802" y="23481"/>
                        </a:lnTo>
                        <a:lnTo>
                          <a:pt x="94802" y="23500"/>
                        </a:lnTo>
                        <a:lnTo>
                          <a:pt x="94830" y="23500"/>
                        </a:lnTo>
                        <a:lnTo>
                          <a:pt x="94830" y="23509"/>
                        </a:lnTo>
                        <a:lnTo>
                          <a:pt x="94849" y="23509"/>
                        </a:lnTo>
                        <a:lnTo>
                          <a:pt x="94849" y="23528"/>
                        </a:lnTo>
                        <a:lnTo>
                          <a:pt x="94876" y="23528"/>
                        </a:lnTo>
                        <a:lnTo>
                          <a:pt x="94876" y="23546"/>
                        </a:lnTo>
                        <a:lnTo>
                          <a:pt x="94895" y="23546"/>
                        </a:lnTo>
                        <a:lnTo>
                          <a:pt x="94895" y="23555"/>
                        </a:lnTo>
                        <a:lnTo>
                          <a:pt x="94923" y="23555"/>
                        </a:lnTo>
                        <a:lnTo>
                          <a:pt x="94923" y="23574"/>
                        </a:lnTo>
                        <a:lnTo>
                          <a:pt x="94941" y="23574"/>
                        </a:lnTo>
                        <a:lnTo>
                          <a:pt x="94941" y="23592"/>
                        </a:lnTo>
                        <a:lnTo>
                          <a:pt x="94960" y="23592"/>
                        </a:lnTo>
                        <a:lnTo>
                          <a:pt x="94960" y="23602"/>
                        </a:lnTo>
                        <a:lnTo>
                          <a:pt x="94969" y="23602"/>
                        </a:lnTo>
                        <a:lnTo>
                          <a:pt x="94969" y="23620"/>
                        </a:lnTo>
                        <a:lnTo>
                          <a:pt x="94988" y="23620"/>
                        </a:lnTo>
                        <a:lnTo>
                          <a:pt x="94988" y="23639"/>
                        </a:lnTo>
                        <a:lnTo>
                          <a:pt x="95006" y="23639"/>
                        </a:lnTo>
                        <a:lnTo>
                          <a:pt x="95006" y="23648"/>
                        </a:lnTo>
                        <a:lnTo>
                          <a:pt x="95015" y="23648"/>
                        </a:lnTo>
                        <a:lnTo>
                          <a:pt x="95015" y="23667"/>
                        </a:lnTo>
                        <a:lnTo>
                          <a:pt x="95034" y="23667"/>
                        </a:lnTo>
                        <a:lnTo>
                          <a:pt x="95034" y="23685"/>
                        </a:lnTo>
                        <a:lnTo>
                          <a:pt x="95052" y="23685"/>
                        </a:lnTo>
                        <a:lnTo>
                          <a:pt x="95052" y="23694"/>
                        </a:lnTo>
                        <a:lnTo>
                          <a:pt x="95062" y="23694"/>
                        </a:lnTo>
                        <a:lnTo>
                          <a:pt x="95062" y="23713"/>
                        </a:lnTo>
                        <a:lnTo>
                          <a:pt x="95080" y="23713"/>
                        </a:lnTo>
                        <a:lnTo>
                          <a:pt x="95080" y="23731"/>
                        </a:lnTo>
                        <a:lnTo>
                          <a:pt x="95099" y="23731"/>
                        </a:lnTo>
                        <a:lnTo>
                          <a:pt x="95099" y="23759"/>
                        </a:lnTo>
                        <a:lnTo>
                          <a:pt x="95108" y="23759"/>
                        </a:lnTo>
                        <a:lnTo>
                          <a:pt x="95108" y="23787"/>
                        </a:lnTo>
                        <a:lnTo>
                          <a:pt x="95127" y="23787"/>
                        </a:lnTo>
                        <a:lnTo>
                          <a:pt x="95127" y="23805"/>
                        </a:lnTo>
                        <a:lnTo>
                          <a:pt x="95145" y="23805"/>
                        </a:lnTo>
                        <a:lnTo>
                          <a:pt x="95145" y="23833"/>
                        </a:lnTo>
                        <a:lnTo>
                          <a:pt x="95154" y="23833"/>
                        </a:lnTo>
                        <a:lnTo>
                          <a:pt x="95154" y="23870"/>
                        </a:lnTo>
                        <a:lnTo>
                          <a:pt x="95173" y="23870"/>
                        </a:lnTo>
                        <a:lnTo>
                          <a:pt x="95173" y="23898"/>
                        </a:lnTo>
                        <a:lnTo>
                          <a:pt x="95191" y="23898"/>
                        </a:lnTo>
                        <a:lnTo>
                          <a:pt x="95191" y="23944"/>
                        </a:lnTo>
                        <a:lnTo>
                          <a:pt x="95201" y="23944"/>
                        </a:lnTo>
                        <a:lnTo>
                          <a:pt x="95201" y="24009"/>
                        </a:lnTo>
                        <a:lnTo>
                          <a:pt x="95219" y="24009"/>
                        </a:lnTo>
                        <a:lnTo>
                          <a:pt x="95219" y="24065"/>
                        </a:lnTo>
                        <a:lnTo>
                          <a:pt x="95238" y="24065"/>
                        </a:lnTo>
                        <a:lnTo>
                          <a:pt x="95238" y="24130"/>
                        </a:lnTo>
                        <a:lnTo>
                          <a:pt x="95247" y="24130"/>
                        </a:lnTo>
                        <a:lnTo>
                          <a:pt x="95247" y="24296"/>
                        </a:lnTo>
                        <a:lnTo>
                          <a:pt x="95238" y="24296"/>
                        </a:lnTo>
                        <a:lnTo>
                          <a:pt x="95238" y="24454"/>
                        </a:lnTo>
                        <a:lnTo>
                          <a:pt x="95219" y="24454"/>
                        </a:lnTo>
                        <a:lnTo>
                          <a:pt x="95219" y="24500"/>
                        </a:lnTo>
                        <a:lnTo>
                          <a:pt x="95201" y="24500"/>
                        </a:lnTo>
                        <a:lnTo>
                          <a:pt x="95201" y="24546"/>
                        </a:lnTo>
                        <a:lnTo>
                          <a:pt x="95191" y="24546"/>
                        </a:lnTo>
                        <a:lnTo>
                          <a:pt x="95191" y="24574"/>
                        </a:lnTo>
                        <a:lnTo>
                          <a:pt x="95201" y="24574"/>
                        </a:lnTo>
                        <a:lnTo>
                          <a:pt x="95201" y="24546"/>
                        </a:lnTo>
                        <a:lnTo>
                          <a:pt x="95219" y="24546"/>
                        </a:lnTo>
                        <a:lnTo>
                          <a:pt x="95219" y="24528"/>
                        </a:lnTo>
                        <a:lnTo>
                          <a:pt x="95238" y="24528"/>
                        </a:lnTo>
                        <a:lnTo>
                          <a:pt x="95238" y="24519"/>
                        </a:lnTo>
                        <a:lnTo>
                          <a:pt x="95247" y="24519"/>
                        </a:lnTo>
                        <a:lnTo>
                          <a:pt x="95247" y="24500"/>
                        </a:lnTo>
                        <a:lnTo>
                          <a:pt x="95265" y="24500"/>
                        </a:lnTo>
                        <a:lnTo>
                          <a:pt x="95265" y="24482"/>
                        </a:lnTo>
                        <a:lnTo>
                          <a:pt x="95284" y="24482"/>
                        </a:lnTo>
                        <a:lnTo>
                          <a:pt x="95284" y="24472"/>
                        </a:lnTo>
                        <a:lnTo>
                          <a:pt x="95293" y="24472"/>
                        </a:lnTo>
                        <a:lnTo>
                          <a:pt x="95293" y="24454"/>
                        </a:lnTo>
                        <a:lnTo>
                          <a:pt x="95312" y="24454"/>
                        </a:lnTo>
                        <a:lnTo>
                          <a:pt x="95312" y="24435"/>
                        </a:lnTo>
                        <a:lnTo>
                          <a:pt x="95330" y="24435"/>
                        </a:lnTo>
                        <a:lnTo>
                          <a:pt x="95330" y="24426"/>
                        </a:lnTo>
                        <a:lnTo>
                          <a:pt x="95340" y="24426"/>
                        </a:lnTo>
                        <a:lnTo>
                          <a:pt x="95340" y="24408"/>
                        </a:lnTo>
                        <a:lnTo>
                          <a:pt x="95358" y="24408"/>
                        </a:lnTo>
                        <a:lnTo>
                          <a:pt x="95358" y="24389"/>
                        </a:lnTo>
                        <a:lnTo>
                          <a:pt x="95377" y="24389"/>
                        </a:lnTo>
                        <a:lnTo>
                          <a:pt x="95377" y="24380"/>
                        </a:lnTo>
                        <a:lnTo>
                          <a:pt x="95386" y="24380"/>
                        </a:lnTo>
                        <a:lnTo>
                          <a:pt x="95386" y="24361"/>
                        </a:lnTo>
                        <a:lnTo>
                          <a:pt x="95404" y="24361"/>
                        </a:lnTo>
                        <a:lnTo>
                          <a:pt x="95404" y="24343"/>
                        </a:lnTo>
                        <a:lnTo>
                          <a:pt x="95423" y="24343"/>
                        </a:lnTo>
                        <a:lnTo>
                          <a:pt x="95423" y="24333"/>
                        </a:lnTo>
                        <a:lnTo>
                          <a:pt x="95432" y="24333"/>
                        </a:lnTo>
                        <a:lnTo>
                          <a:pt x="95432" y="24315"/>
                        </a:lnTo>
                        <a:lnTo>
                          <a:pt x="95451" y="24315"/>
                        </a:lnTo>
                        <a:lnTo>
                          <a:pt x="95451" y="24296"/>
                        </a:lnTo>
                        <a:lnTo>
                          <a:pt x="95478" y="24296"/>
                        </a:lnTo>
                        <a:lnTo>
                          <a:pt x="95478" y="24287"/>
                        </a:lnTo>
                        <a:lnTo>
                          <a:pt x="95497" y="24287"/>
                        </a:lnTo>
                        <a:lnTo>
                          <a:pt x="95497" y="24269"/>
                        </a:lnTo>
                        <a:lnTo>
                          <a:pt x="95516" y="24269"/>
                        </a:lnTo>
                        <a:lnTo>
                          <a:pt x="95516" y="24250"/>
                        </a:lnTo>
                        <a:lnTo>
                          <a:pt x="95525" y="24250"/>
                        </a:lnTo>
                        <a:lnTo>
                          <a:pt x="95525" y="24241"/>
                        </a:lnTo>
                        <a:lnTo>
                          <a:pt x="95562" y="24241"/>
                        </a:lnTo>
                        <a:lnTo>
                          <a:pt x="95562" y="24222"/>
                        </a:lnTo>
                        <a:lnTo>
                          <a:pt x="95571" y="24222"/>
                        </a:lnTo>
                        <a:lnTo>
                          <a:pt x="95571" y="24204"/>
                        </a:lnTo>
                        <a:lnTo>
                          <a:pt x="95590" y="24204"/>
                        </a:lnTo>
                        <a:lnTo>
                          <a:pt x="95590" y="24194"/>
                        </a:lnTo>
                        <a:lnTo>
                          <a:pt x="95608" y="24194"/>
                        </a:lnTo>
                        <a:lnTo>
                          <a:pt x="95608" y="24176"/>
                        </a:lnTo>
                        <a:lnTo>
                          <a:pt x="95636" y="24176"/>
                        </a:lnTo>
                        <a:lnTo>
                          <a:pt x="95636" y="24157"/>
                        </a:lnTo>
                        <a:lnTo>
                          <a:pt x="95654" y="24157"/>
                        </a:lnTo>
                        <a:lnTo>
                          <a:pt x="95654" y="24148"/>
                        </a:lnTo>
                        <a:lnTo>
                          <a:pt x="95664" y="24148"/>
                        </a:lnTo>
                        <a:lnTo>
                          <a:pt x="95664" y="24130"/>
                        </a:lnTo>
                        <a:lnTo>
                          <a:pt x="95701" y="24130"/>
                        </a:lnTo>
                        <a:lnTo>
                          <a:pt x="95701" y="24111"/>
                        </a:lnTo>
                        <a:lnTo>
                          <a:pt x="95710" y="24111"/>
                        </a:lnTo>
                        <a:lnTo>
                          <a:pt x="95710" y="24102"/>
                        </a:lnTo>
                        <a:lnTo>
                          <a:pt x="95747" y="24102"/>
                        </a:lnTo>
                        <a:lnTo>
                          <a:pt x="95747" y="24083"/>
                        </a:lnTo>
                        <a:lnTo>
                          <a:pt x="95756" y="24083"/>
                        </a:lnTo>
                        <a:lnTo>
                          <a:pt x="95756" y="24065"/>
                        </a:lnTo>
                        <a:lnTo>
                          <a:pt x="95793" y="24065"/>
                        </a:lnTo>
                        <a:lnTo>
                          <a:pt x="95793" y="24056"/>
                        </a:lnTo>
                        <a:lnTo>
                          <a:pt x="95803" y="24056"/>
                        </a:lnTo>
                        <a:lnTo>
                          <a:pt x="95803" y="24037"/>
                        </a:lnTo>
                        <a:lnTo>
                          <a:pt x="95840" y="24037"/>
                        </a:lnTo>
                        <a:lnTo>
                          <a:pt x="95840" y="24018"/>
                        </a:lnTo>
                        <a:lnTo>
                          <a:pt x="95868" y="24018"/>
                        </a:lnTo>
                        <a:lnTo>
                          <a:pt x="95868" y="24009"/>
                        </a:lnTo>
                        <a:lnTo>
                          <a:pt x="95895" y="24009"/>
                        </a:lnTo>
                        <a:lnTo>
                          <a:pt x="95895" y="23991"/>
                        </a:lnTo>
                        <a:lnTo>
                          <a:pt x="95914" y="23991"/>
                        </a:lnTo>
                        <a:lnTo>
                          <a:pt x="95914" y="23972"/>
                        </a:lnTo>
                        <a:lnTo>
                          <a:pt x="95942" y="23972"/>
                        </a:lnTo>
                        <a:lnTo>
                          <a:pt x="95942" y="23963"/>
                        </a:lnTo>
                        <a:lnTo>
                          <a:pt x="95979" y="23963"/>
                        </a:lnTo>
                        <a:lnTo>
                          <a:pt x="95979" y="23944"/>
                        </a:lnTo>
                        <a:lnTo>
                          <a:pt x="96006" y="23944"/>
                        </a:lnTo>
                        <a:lnTo>
                          <a:pt x="96006" y="23926"/>
                        </a:lnTo>
                        <a:lnTo>
                          <a:pt x="96034" y="23926"/>
                        </a:lnTo>
                        <a:lnTo>
                          <a:pt x="96034" y="23917"/>
                        </a:lnTo>
                        <a:lnTo>
                          <a:pt x="96071" y="23917"/>
                        </a:lnTo>
                        <a:lnTo>
                          <a:pt x="96071" y="23898"/>
                        </a:lnTo>
                        <a:lnTo>
                          <a:pt x="96099" y="23898"/>
                        </a:lnTo>
                        <a:lnTo>
                          <a:pt x="96099" y="23880"/>
                        </a:lnTo>
                        <a:lnTo>
                          <a:pt x="96145" y="23880"/>
                        </a:lnTo>
                        <a:lnTo>
                          <a:pt x="96145" y="23870"/>
                        </a:lnTo>
                        <a:lnTo>
                          <a:pt x="96173" y="23870"/>
                        </a:lnTo>
                        <a:lnTo>
                          <a:pt x="96173" y="23852"/>
                        </a:lnTo>
                        <a:lnTo>
                          <a:pt x="96210" y="23852"/>
                        </a:lnTo>
                        <a:lnTo>
                          <a:pt x="96210" y="23833"/>
                        </a:lnTo>
                        <a:lnTo>
                          <a:pt x="96238" y="23833"/>
                        </a:lnTo>
                        <a:lnTo>
                          <a:pt x="96238" y="23824"/>
                        </a:lnTo>
                        <a:lnTo>
                          <a:pt x="96284" y="23824"/>
                        </a:lnTo>
                        <a:lnTo>
                          <a:pt x="96284" y="23805"/>
                        </a:lnTo>
                        <a:lnTo>
                          <a:pt x="96331" y="23805"/>
                        </a:lnTo>
                        <a:lnTo>
                          <a:pt x="96331" y="23787"/>
                        </a:lnTo>
                        <a:lnTo>
                          <a:pt x="96377" y="23787"/>
                        </a:lnTo>
                        <a:lnTo>
                          <a:pt x="96377" y="23778"/>
                        </a:lnTo>
                        <a:lnTo>
                          <a:pt x="96423" y="23778"/>
                        </a:lnTo>
                        <a:lnTo>
                          <a:pt x="96423" y="23759"/>
                        </a:lnTo>
                        <a:lnTo>
                          <a:pt x="96470" y="23759"/>
                        </a:lnTo>
                        <a:lnTo>
                          <a:pt x="96470" y="23741"/>
                        </a:lnTo>
                        <a:lnTo>
                          <a:pt x="96534" y="23741"/>
                        </a:lnTo>
                        <a:lnTo>
                          <a:pt x="96534" y="23731"/>
                        </a:lnTo>
                        <a:lnTo>
                          <a:pt x="96590" y="23731"/>
                        </a:lnTo>
                        <a:lnTo>
                          <a:pt x="96590" y="23713"/>
                        </a:lnTo>
                        <a:lnTo>
                          <a:pt x="96655" y="23713"/>
                        </a:lnTo>
                        <a:lnTo>
                          <a:pt x="96655" y="23694"/>
                        </a:lnTo>
                        <a:lnTo>
                          <a:pt x="96729" y="23694"/>
                        </a:lnTo>
                        <a:lnTo>
                          <a:pt x="96729" y="23685"/>
                        </a:lnTo>
                        <a:lnTo>
                          <a:pt x="96822" y="23685"/>
                        </a:lnTo>
                        <a:lnTo>
                          <a:pt x="96822" y="23667"/>
                        </a:lnTo>
                        <a:lnTo>
                          <a:pt x="96914" y="23667"/>
                        </a:lnTo>
                        <a:lnTo>
                          <a:pt x="96914" y="23648"/>
                        </a:lnTo>
                        <a:lnTo>
                          <a:pt x="97136" y="23648"/>
                        </a:lnTo>
                        <a:lnTo>
                          <a:pt x="97136" y="23639"/>
                        </a:lnTo>
                        <a:lnTo>
                          <a:pt x="97377" y="23639"/>
                        </a:lnTo>
                        <a:lnTo>
                          <a:pt x="97377" y="23648"/>
                        </a:lnTo>
                        <a:lnTo>
                          <a:pt x="97563" y="23648"/>
                        </a:lnTo>
                        <a:lnTo>
                          <a:pt x="97563" y="23667"/>
                        </a:lnTo>
                        <a:lnTo>
                          <a:pt x="97692" y="23667"/>
                        </a:lnTo>
                        <a:lnTo>
                          <a:pt x="97692" y="23685"/>
                        </a:lnTo>
                        <a:lnTo>
                          <a:pt x="97766" y="23685"/>
                        </a:lnTo>
                        <a:lnTo>
                          <a:pt x="97766" y="23694"/>
                        </a:lnTo>
                        <a:lnTo>
                          <a:pt x="97859" y="23694"/>
                        </a:lnTo>
                        <a:lnTo>
                          <a:pt x="97859" y="23713"/>
                        </a:lnTo>
                        <a:lnTo>
                          <a:pt x="97924" y="23713"/>
                        </a:lnTo>
                        <a:lnTo>
                          <a:pt x="97924" y="23731"/>
                        </a:lnTo>
                        <a:lnTo>
                          <a:pt x="97979" y="23731"/>
                        </a:lnTo>
                        <a:lnTo>
                          <a:pt x="97979" y="23741"/>
                        </a:lnTo>
                        <a:lnTo>
                          <a:pt x="98026" y="23741"/>
                        </a:lnTo>
                        <a:lnTo>
                          <a:pt x="98026" y="23759"/>
                        </a:lnTo>
                        <a:lnTo>
                          <a:pt x="98091" y="23759"/>
                        </a:lnTo>
                        <a:lnTo>
                          <a:pt x="98091" y="23778"/>
                        </a:lnTo>
                        <a:lnTo>
                          <a:pt x="98137" y="23778"/>
                        </a:lnTo>
                        <a:lnTo>
                          <a:pt x="98137" y="23787"/>
                        </a:lnTo>
                        <a:lnTo>
                          <a:pt x="98183" y="23787"/>
                        </a:lnTo>
                        <a:lnTo>
                          <a:pt x="98183" y="23805"/>
                        </a:lnTo>
                        <a:lnTo>
                          <a:pt x="98211" y="23805"/>
                        </a:lnTo>
                        <a:lnTo>
                          <a:pt x="98211" y="23824"/>
                        </a:lnTo>
                        <a:lnTo>
                          <a:pt x="98257" y="23824"/>
                        </a:lnTo>
                        <a:lnTo>
                          <a:pt x="98257" y="23833"/>
                        </a:lnTo>
                        <a:lnTo>
                          <a:pt x="98304" y="23833"/>
                        </a:lnTo>
                        <a:lnTo>
                          <a:pt x="98304" y="23852"/>
                        </a:lnTo>
                        <a:lnTo>
                          <a:pt x="98341" y="23852"/>
                        </a:lnTo>
                        <a:lnTo>
                          <a:pt x="98341" y="23870"/>
                        </a:lnTo>
                        <a:lnTo>
                          <a:pt x="98368" y="23870"/>
                        </a:lnTo>
                        <a:lnTo>
                          <a:pt x="98368" y="23880"/>
                        </a:lnTo>
                        <a:lnTo>
                          <a:pt x="98415" y="23880"/>
                        </a:lnTo>
                        <a:lnTo>
                          <a:pt x="98415" y="23898"/>
                        </a:lnTo>
                        <a:lnTo>
                          <a:pt x="98442" y="23898"/>
                        </a:lnTo>
                        <a:lnTo>
                          <a:pt x="98442" y="23917"/>
                        </a:lnTo>
                        <a:lnTo>
                          <a:pt x="98480" y="23917"/>
                        </a:lnTo>
                        <a:lnTo>
                          <a:pt x="98480" y="23926"/>
                        </a:lnTo>
                        <a:lnTo>
                          <a:pt x="98507" y="23926"/>
                        </a:lnTo>
                        <a:lnTo>
                          <a:pt x="98507" y="23944"/>
                        </a:lnTo>
                        <a:lnTo>
                          <a:pt x="98554" y="23944"/>
                        </a:lnTo>
                        <a:lnTo>
                          <a:pt x="98554" y="23917"/>
                        </a:lnTo>
                        <a:lnTo>
                          <a:pt x="98572" y="23917"/>
                        </a:lnTo>
                        <a:lnTo>
                          <a:pt x="98572" y="23880"/>
                        </a:lnTo>
                        <a:lnTo>
                          <a:pt x="98581" y="23880"/>
                        </a:lnTo>
                        <a:lnTo>
                          <a:pt x="98581" y="23870"/>
                        </a:lnTo>
                        <a:lnTo>
                          <a:pt x="98600" y="23870"/>
                        </a:lnTo>
                        <a:lnTo>
                          <a:pt x="98600" y="23833"/>
                        </a:lnTo>
                        <a:lnTo>
                          <a:pt x="98618" y="23833"/>
                        </a:lnTo>
                        <a:lnTo>
                          <a:pt x="98618" y="23805"/>
                        </a:lnTo>
                        <a:lnTo>
                          <a:pt x="98628" y="23805"/>
                        </a:lnTo>
                        <a:lnTo>
                          <a:pt x="98628" y="23787"/>
                        </a:lnTo>
                        <a:lnTo>
                          <a:pt x="98646" y="23787"/>
                        </a:lnTo>
                        <a:lnTo>
                          <a:pt x="98646" y="23759"/>
                        </a:lnTo>
                        <a:lnTo>
                          <a:pt x="98665" y="23759"/>
                        </a:lnTo>
                        <a:lnTo>
                          <a:pt x="98665" y="23741"/>
                        </a:lnTo>
                        <a:lnTo>
                          <a:pt x="98674" y="23741"/>
                        </a:lnTo>
                        <a:lnTo>
                          <a:pt x="98674" y="23713"/>
                        </a:lnTo>
                        <a:lnTo>
                          <a:pt x="98693" y="23713"/>
                        </a:lnTo>
                        <a:lnTo>
                          <a:pt x="98693" y="23685"/>
                        </a:lnTo>
                        <a:lnTo>
                          <a:pt x="98711" y="23685"/>
                        </a:lnTo>
                        <a:lnTo>
                          <a:pt x="98711" y="23667"/>
                        </a:lnTo>
                        <a:lnTo>
                          <a:pt x="98720" y="23667"/>
                        </a:lnTo>
                        <a:lnTo>
                          <a:pt x="98720" y="23648"/>
                        </a:lnTo>
                        <a:lnTo>
                          <a:pt x="98739" y="23648"/>
                        </a:lnTo>
                        <a:lnTo>
                          <a:pt x="98739" y="23620"/>
                        </a:lnTo>
                        <a:lnTo>
                          <a:pt x="98757" y="23620"/>
                        </a:lnTo>
                        <a:lnTo>
                          <a:pt x="98757" y="23602"/>
                        </a:lnTo>
                        <a:lnTo>
                          <a:pt x="98767" y="23602"/>
                        </a:lnTo>
                        <a:lnTo>
                          <a:pt x="98767" y="23592"/>
                        </a:lnTo>
                        <a:lnTo>
                          <a:pt x="98785" y="23592"/>
                        </a:lnTo>
                        <a:lnTo>
                          <a:pt x="98785" y="23555"/>
                        </a:lnTo>
                        <a:lnTo>
                          <a:pt x="98804" y="23555"/>
                        </a:lnTo>
                        <a:lnTo>
                          <a:pt x="98804" y="23546"/>
                        </a:lnTo>
                        <a:lnTo>
                          <a:pt x="98813" y="23546"/>
                        </a:lnTo>
                        <a:lnTo>
                          <a:pt x="98813" y="23528"/>
                        </a:lnTo>
                        <a:lnTo>
                          <a:pt x="98832" y="23528"/>
                        </a:lnTo>
                        <a:lnTo>
                          <a:pt x="98832" y="23509"/>
                        </a:lnTo>
                        <a:lnTo>
                          <a:pt x="98850" y="23509"/>
                        </a:lnTo>
                        <a:lnTo>
                          <a:pt x="98850" y="23481"/>
                        </a:lnTo>
                        <a:lnTo>
                          <a:pt x="98859" y="23481"/>
                        </a:lnTo>
                        <a:lnTo>
                          <a:pt x="98859" y="23463"/>
                        </a:lnTo>
                        <a:lnTo>
                          <a:pt x="98878" y="23463"/>
                        </a:lnTo>
                        <a:lnTo>
                          <a:pt x="98878" y="23453"/>
                        </a:lnTo>
                        <a:lnTo>
                          <a:pt x="98896" y="23453"/>
                        </a:lnTo>
                        <a:lnTo>
                          <a:pt x="98896" y="23416"/>
                        </a:lnTo>
                        <a:lnTo>
                          <a:pt x="98906" y="23416"/>
                        </a:lnTo>
                        <a:lnTo>
                          <a:pt x="98906" y="23407"/>
                        </a:lnTo>
                        <a:lnTo>
                          <a:pt x="98924" y="23407"/>
                        </a:lnTo>
                        <a:lnTo>
                          <a:pt x="98924" y="23389"/>
                        </a:lnTo>
                        <a:lnTo>
                          <a:pt x="98943" y="23389"/>
                        </a:lnTo>
                        <a:lnTo>
                          <a:pt x="98943" y="23370"/>
                        </a:lnTo>
                        <a:lnTo>
                          <a:pt x="98952" y="23370"/>
                        </a:lnTo>
                        <a:lnTo>
                          <a:pt x="98952" y="23361"/>
                        </a:lnTo>
                        <a:lnTo>
                          <a:pt x="98970" y="23361"/>
                        </a:lnTo>
                        <a:lnTo>
                          <a:pt x="98970" y="23342"/>
                        </a:lnTo>
                        <a:lnTo>
                          <a:pt x="98989" y="23342"/>
                        </a:lnTo>
                        <a:lnTo>
                          <a:pt x="98989" y="23324"/>
                        </a:lnTo>
                        <a:lnTo>
                          <a:pt x="98998" y="23324"/>
                        </a:lnTo>
                        <a:lnTo>
                          <a:pt x="98998" y="23315"/>
                        </a:lnTo>
                        <a:lnTo>
                          <a:pt x="99017" y="23315"/>
                        </a:lnTo>
                        <a:lnTo>
                          <a:pt x="99017" y="23296"/>
                        </a:lnTo>
                        <a:lnTo>
                          <a:pt x="99035" y="23296"/>
                        </a:lnTo>
                        <a:lnTo>
                          <a:pt x="99035" y="23277"/>
                        </a:lnTo>
                        <a:lnTo>
                          <a:pt x="99045" y="23277"/>
                        </a:lnTo>
                        <a:lnTo>
                          <a:pt x="99045" y="23268"/>
                        </a:lnTo>
                        <a:lnTo>
                          <a:pt x="99063" y="23268"/>
                        </a:lnTo>
                        <a:lnTo>
                          <a:pt x="99063" y="23250"/>
                        </a:lnTo>
                        <a:lnTo>
                          <a:pt x="99082" y="23250"/>
                        </a:lnTo>
                        <a:lnTo>
                          <a:pt x="99082" y="23231"/>
                        </a:lnTo>
                        <a:lnTo>
                          <a:pt x="99091" y="23231"/>
                        </a:lnTo>
                        <a:lnTo>
                          <a:pt x="99091" y="23222"/>
                        </a:lnTo>
                        <a:lnTo>
                          <a:pt x="99109" y="23222"/>
                        </a:lnTo>
                        <a:lnTo>
                          <a:pt x="99109" y="23203"/>
                        </a:lnTo>
                        <a:lnTo>
                          <a:pt x="99128" y="23203"/>
                        </a:lnTo>
                        <a:lnTo>
                          <a:pt x="99128" y="23185"/>
                        </a:lnTo>
                        <a:lnTo>
                          <a:pt x="99137" y="23185"/>
                        </a:lnTo>
                        <a:lnTo>
                          <a:pt x="99137" y="23176"/>
                        </a:lnTo>
                        <a:lnTo>
                          <a:pt x="99156" y="23176"/>
                        </a:lnTo>
                        <a:lnTo>
                          <a:pt x="99156" y="23157"/>
                        </a:lnTo>
                        <a:lnTo>
                          <a:pt x="99174" y="23157"/>
                        </a:lnTo>
                        <a:lnTo>
                          <a:pt x="99174" y="23139"/>
                        </a:lnTo>
                        <a:lnTo>
                          <a:pt x="99202" y="23139"/>
                        </a:lnTo>
                        <a:lnTo>
                          <a:pt x="99202" y="23129"/>
                        </a:lnTo>
                        <a:lnTo>
                          <a:pt x="99221" y="23129"/>
                        </a:lnTo>
                        <a:lnTo>
                          <a:pt x="99221" y="23111"/>
                        </a:lnTo>
                        <a:lnTo>
                          <a:pt x="99230" y="23111"/>
                        </a:lnTo>
                        <a:lnTo>
                          <a:pt x="99230" y="23092"/>
                        </a:lnTo>
                        <a:lnTo>
                          <a:pt x="99248" y="23092"/>
                        </a:lnTo>
                        <a:lnTo>
                          <a:pt x="99248" y="23083"/>
                        </a:lnTo>
                        <a:lnTo>
                          <a:pt x="99276" y="23083"/>
                        </a:lnTo>
                        <a:lnTo>
                          <a:pt x="99276" y="23064"/>
                        </a:lnTo>
                        <a:lnTo>
                          <a:pt x="99295" y="23064"/>
                        </a:lnTo>
                        <a:lnTo>
                          <a:pt x="99295" y="23046"/>
                        </a:lnTo>
                        <a:lnTo>
                          <a:pt x="99313" y="23046"/>
                        </a:lnTo>
                        <a:lnTo>
                          <a:pt x="99313" y="23037"/>
                        </a:lnTo>
                        <a:lnTo>
                          <a:pt x="99322" y="23037"/>
                        </a:lnTo>
                        <a:lnTo>
                          <a:pt x="99322" y="23018"/>
                        </a:lnTo>
                        <a:lnTo>
                          <a:pt x="99359" y="23018"/>
                        </a:lnTo>
                        <a:lnTo>
                          <a:pt x="99359" y="23000"/>
                        </a:lnTo>
                        <a:lnTo>
                          <a:pt x="99369" y="23000"/>
                        </a:lnTo>
                        <a:lnTo>
                          <a:pt x="99369" y="22990"/>
                        </a:lnTo>
                        <a:lnTo>
                          <a:pt x="99387" y="22990"/>
                        </a:lnTo>
                        <a:lnTo>
                          <a:pt x="99387" y="22972"/>
                        </a:lnTo>
                        <a:lnTo>
                          <a:pt x="99406" y="22972"/>
                        </a:lnTo>
                        <a:lnTo>
                          <a:pt x="99406" y="22953"/>
                        </a:lnTo>
                        <a:lnTo>
                          <a:pt x="99434" y="22953"/>
                        </a:lnTo>
                        <a:lnTo>
                          <a:pt x="99434" y="22944"/>
                        </a:lnTo>
                        <a:lnTo>
                          <a:pt x="99461" y="22944"/>
                        </a:lnTo>
                        <a:lnTo>
                          <a:pt x="99461" y="22926"/>
                        </a:lnTo>
                        <a:lnTo>
                          <a:pt x="99480" y="22926"/>
                        </a:lnTo>
                        <a:lnTo>
                          <a:pt x="99480" y="22907"/>
                        </a:lnTo>
                        <a:lnTo>
                          <a:pt x="99508" y="22907"/>
                        </a:lnTo>
                        <a:lnTo>
                          <a:pt x="99508" y="22898"/>
                        </a:lnTo>
                        <a:lnTo>
                          <a:pt x="99526" y="22898"/>
                        </a:lnTo>
                        <a:lnTo>
                          <a:pt x="99526" y="22879"/>
                        </a:lnTo>
                        <a:lnTo>
                          <a:pt x="99554" y="22879"/>
                        </a:lnTo>
                        <a:lnTo>
                          <a:pt x="99554" y="22861"/>
                        </a:lnTo>
                        <a:lnTo>
                          <a:pt x="99591" y="22861"/>
                        </a:lnTo>
                        <a:lnTo>
                          <a:pt x="99591" y="22851"/>
                        </a:lnTo>
                        <a:lnTo>
                          <a:pt x="99600" y="22851"/>
                        </a:lnTo>
                        <a:lnTo>
                          <a:pt x="99600" y="22833"/>
                        </a:lnTo>
                        <a:lnTo>
                          <a:pt x="99637" y="22833"/>
                        </a:lnTo>
                        <a:lnTo>
                          <a:pt x="99637" y="22814"/>
                        </a:lnTo>
                        <a:lnTo>
                          <a:pt x="99665" y="22814"/>
                        </a:lnTo>
                        <a:lnTo>
                          <a:pt x="99665" y="22805"/>
                        </a:lnTo>
                        <a:lnTo>
                          <a:pt x="99684" y="22805"/>
                        </a:lnTo>
                        <a:lnTo>
                          <a:pt x="99684" y="22787"/>
                        </a:lnTo>
                        <a:lnTo>
                          <a:pt x="99711" y="22787"/>
                        </a:lnTo>
                        <a:lnTo>
                          <a:pt x="99711" y="22768"/>
                        </a:lnTo>
                        <a:lnTo>
                          <a:pt x="99739" y="22768"/>
                        </a:lnTo>
                        <a:lnTo>
                          <a:pt x="99739" y="22759"/>
                        </a:lnTo>
                        <a:lnTo>
                          <a:pt x="99776" y="22759"/>
                        </a:lnTo>
                        <a:lnTo>
                          <a:pt x="99776" y="22740"/>
                        </a:lnTo>
                        <a:lnTo>
                          <a:pt x="99804" y="22740"/>
                        </a:lnTo>
                        <a:lnTo>
                          <a:pt x="99804" y="22722"/>
                        </a:lnTo>
                        <a:lnTo>
                          <a:pt x="99850" y="22722"/>
                        </a:lnTo>
                        <a:lnTo>
                          <a:pt x="99850" y="22712"/>
                        </a:lnTo>
                        <a:lnTo>
                          <a:pt x="99878" y="22712"/>
                        </a:lnTo>
                        <a:lnTo>
                          <a:pt x="99878" y="22694"/>
                        </a:lnTo>
                        <a:lnTo>
                          <a:pt x="99915" y="22694"/>
                        </a:lnTo>
                        <a:lnTo>
                          <a:pt x="99915" y="22675"/>
                        </a:lnTo>
                        <a:lnTo>
                          <a:pt x="99943" y="22675"/>
                        </a:lnTo>
                        <a:lnTo>
                          <a:pt x="99943" y="22666"/>
                        </a:lnTo>
                        <a:lnTo>
                          <a:pt x="99971" y="22666"/>
                        </a:lnTo>
                        <a:lnTo>
                          <a:pt x="99971" y="22648"/>
                        </a:lnTo>
                        <a:lnTo>
                          <a:pt x="100008" y="22648"/>
                        </a:lnTo>
                        <a:lnTo>
                          <a:pt x="100008" y="22629"/>
                        </a:lnTo>
                        <a:lnTo>
                          <a:pt x="100054" y="22629"/>
                        </a:lnTo>
                        <a:lnTo>
                          <a:pt x="100054" y="22620"/>
                        </a:lnTo>
                        <a:lnTo>
                          <a:pt x="100100" y="22620"/>
                        </a:lnTo>
                        <a:lnTo>
                          <a:pt x="100100" y="22601"/>
                        </a:lnTo>
                        <a:lnTo>
                          <a:pt x="100147" y="22601"/>
                        </a:lnTo>
                        <a:lnTo>
                          <a:pt x="100147" y="22583"/>
                        </a:lnTo>
                        <a:lnTo>
                          <a:pt x="100193" y="22583"/>
                        </a:lnTo>
                        <a:lnTo>
                          <a:pt x="100193" y="22574"/>
                        </a:lnTo>
                        <a:lnTo>
                          <a:pt x="100249" y="22574"/>
                        </a:lnTo>
                        <a:lnTo>
                          <a:pt x="100249" y="22555"/>
                        </a:lnTo>
                        <a:lnTo>
                          <a:pt x="100295" y="22555"/>
                        </a:lnTo>
                        <a:lnTo>
                          <a:pt x="100295" y="22536"/>
                        </a:lnTo>
                        <a:lnTo>
                          <a:pt x="100341" y="22536"/>
                        </a:lnTo>
                        <a:lnTo>
                          <a:pt x="100341" y="22527"/>
                        </a:lnTo>
                        <a:lnTo>
                          <a:pt x="100406" y="22527"/>
                        </a:lnTo>
                        <a:lnTo>
                          <a:pt x="100406" y="22509"/>
                        </a:lnTo>
                        <a:lnTo>
                          <a:pt x="100480" y="22509"/>
                        </a:lnTo>
                        <a:lnTo>
                          <a:pt x="100480" y="22490"/>
                        </a:lnTo>
                        <a:lnTo>
                          <a:pt x="100545" y="22490"/>
                        </a:lnTo>
                        <a:lnTo>
                          <a:pt x="100545" y="22481"/>
                        </a:lnTo>
                        <a:lnTo>
                          <a:pt x="100656" y="22481"/>
                        </a:lnTo>
                        <a:lnTo>
                          <a:pt x="100656" y="22462"/>
                        </a:lnTo>
                        <a:lnTo>
                          <a:pt x="100804" y="22462"/>
                        </a:lnTo>
                        <a:lnTo>
                          <a:pt x="100804" y="22444"/>
                        </a:lnTo>
                        <a:lnTo>
                          <a:pt x="101027" y="22444"/>
                        </a:lnTo>
                        <a:lnTo>
                          <a:pt x="101027" y="22435"/>
                        </a:lnTo>
                        <a:lnTo>
                          <a:pt x="101129" y="22435"/>
                        </a:lnTo>
                        <a:lnTo>
                          <a:pt x="101129" y="22444"/>
                        </a:lnTo>
                        <a:lnTo>
                          <a:pt x="101332" y="22444"/>
                        </a:lnTo>
                        <a:lnTo>
                          <a:pt x="101332" y="22462"/>
                        </a:lnTo>
                        <a:lnTo>
                          <a:pt x="101518" y="22462"/>
                        </a:lnTo>
                        <a:lnTo>
                          <a:pt x="101518" y="22481"/>
                        </a:lnTo>
                        <a:lnTo>
                          <a:pt x="101629" y="22481"/>
                        </a:lnTo>
                        <a:lnTo>
                          <a:pt x="101629" y="22490"/>
                        </a:lnTo>
                        <a:lnTo>
                          <a:pt x="101721" y="22490"/>
                        </a:lnTo>
                        <a:lnTo>
                          <a:pt x="101721" y="22509"/>
                        </a:lnTo>
                        <a:lnTo>
                          <a:pt x="101768" y="22509"/>
                        </a:lnTo>
                        <a:lnTo>
                          <a:pt x="101768" y="22527"/>
                        </a:lnTo>
                        <a:lnTo>
                          <a:pt x="101823" y="22527"/>
                        </a:lnTo>
                        <a:lnTo>
                          <a:pt x="101823" y="22536"/>
                        </a:lnTo>
                        <a:lnTo>
                          <a:pt x="101888" y="22536"/>
                        </a:lnTo>
                        <a:lnTo>
                          <a:pt x="101888" y="22555"/>
                        </a:lnTo>
                        <a:lnTo>
                          <a:pt x="101953" y="22555"/>
                        </a:lnTo>
                        <a:lnTo>
                          <a:pt x="101953" y="22574"/>
                        </a:lnTo>
                        <a:lnTo>
                          <a:pt x="101999" y="22574"/>
                        </a:lnTo>
                        <a:lnTo>
                          <a:pt x="101999" y="22583"/>
                        </a:lnTo>
                        <a:lnTo>
                          <a:pt x="102046" y="22583"/>
                        </a:lnTo>
                        <a:lnTo>
                          <a:pt x="102046" y="22601"/>
                        </a:lnTo>
                        <a:lnTo>
                          <a:pt x="102092" y="22601"/>
                        </a:lnTo>
                        <a:lnTo>
                          <a:pt x="102092" y="22620"/>
                        </a:lnTo>
                        <a:lnTo>
                          <a:pt x="102120" y="22620"/>
                        </a:lnTo>
                        <a:lnTo>
                          <a:pt x="102120" y="22629"/>
                        </a:lnTo>
                        <a:lnTo>
                          <a:pt x="102148" y="22629"/>
                        </a:lnTo>
                        <a:lnTo>
                          <a:pt x="102148" y="22648"/>
                        </a:lnTo>
                        <a:lnTo>
                          <a:pt x="102194" y="22648"/>
                        </a:lnTo>
                        <a:lnTo>
                          <a:pt x="102194" y="22666"/>
                        </a:lnTo>
                        <a:lnTo>
                          <a:pt x="102231" y="22666"/>
                        </a:lnTo>
                        <a:lnTo>
                          <a:pt x="102231" y="22675"/>
                        </a:lnTo>
                        <a:lnTo>
                          <a:pt x="102277" y="22675"/>
                        </a:lnTo>
                        <a:lnTo>
                          <a:pt x="102277" y="22694"/>
                        </a:lnTo>
                        <a:lnTo>
                          <a:pt x="102305" y="22694"/>
                        </a:lnTo>
                        <a:lnTo>
                          <a:pt x="102305" y="22712"/>
                        </a:lnTo>
                        <a:lnTo>
                          <a:pt x="102333" y="22712"/>
                        </a:lnTo>
                        <a:lnTo>
                          <a:pt x="102333" y="22722"/>
                        </a:lnTo>
                        <a:lnTo>
                          <a:pt x="102379" y="22722"/>
                        </a:lnTo>
                        <a:lnTo>
                          <a:pt x="102379" y="22740"/>
                        </a:lnTo>
                        <a:lnTo>
                          <a:pt x="102416" y="22740"/>
                        </a:lnTo>
                        <a:lnTo>
                          <a:pt x="102416" y="22759"/>
                        </a:lnTo>
                        <a:lnTo>
                          <a:pt x="102444" y="22759"/>
                        </a:lnTo>
                        <a:lnTo>
                          <a:pt x="102444" y="22768"/>
                        </a:lnTo>
                        <a:lnTo>
                          <a:pt x="102472" y="22768"/>
                        </a:lnTo>
                        <a:lnTo>
                          <a:pt x="102472" y="22787"/>
                        </a:lnTo>
                        <a:lnTo>
                          <a:pt x="102509" y="22787"/>
                        </a:lnTo>
                        <a:lnTo>
                          <a:pt x="102509" y="22805"/>
                        </a:lnTo>
                        <a:lnTo>
                          <a:pt x="102518" y="22805"/>
                        </a:lnTo>
                        <a:lnTo>
                          <a:pt x="102518" y="22814"/>
                        </a:lnTo>
                        <a:lnTo>
                          <a:pt x="102555" y="22814"/>
                        </a:lnTo>
                        <a:lnTo>
                          <a:pt x="102555" y="22833"/>
                        </a:lnTo>
                        <a:lnTo>
                          <a:pt x="102564" y="22833"/>
                        </a:lnTo>
                        <a:lnTo>
                          <a:pt x="102564" y="22851"/>
                        </a:lnTo>
                        <a:lnTo>
                          <a:pt x="102601" y="22851"/>
                        </a:lnTo>
                        <a:lnTo>
                          <a:pt x="102601" y="22861"/>
                        </a:lnTo>
                        <a:lnTo>
                          <a:pt x="102629" y="22861"/>
                        </a:lnTo>
                        <a:lnTo>
                          <a:pt x="102629" y="22879"/>
                        </a:lnTo>
                        <a:lnTo>
                          <a:pt x="102648" y="22879"/>
                        </a:lnTo>
                        <a:lnTo>
                          <a:pt x="102648" y="22898"/>
                        </a:lnTo>
                        <a:lnTo>
                          <a:pt x="102675" y="22898"/>
                        </a:lnTo>
                        <a:lnTo>
                          <a:pt x="102675" y="22907"/>
                        </a:lnTo>
                        <a:lnTo>
                          <a:pt x="102703" y="22907"/>
                        </a:lnTo>
                        <a:lnTo>
                          <a:pt x="102703" y="22926"/>
                        </a:lnTo>
                        <a:lnTo>
                          <a:pt x="102722" y="22926"/>
                        </a:lnTo>
                        <a:lnTo>
                          <a:pt x="102722" y="22944"/>
                        </a:lnTo>
                        <a:lnTo>
                          <a:pt x="102750" y="22944"/>
                        </a:lnTo>
                        <a:lnTo>
                          <a:pt x="102750" y="22953"/>
                        </a:lnTo>
                        <a:lnTo>
                          <a:pt x="102787" y="22953"/>
                        </a:lnTo>
                        <a:lnTo>
                          <a:pt x="102787" y="22972"/>
                        </a:lnTo>
                        <a:lnTo>
                          <a:pt x="102796" y="22972"/>
                        </a:lnTo>
                        <a:lnTo>
                          <a:pt x="102796" y="22990"/>
                        </a:lnTo>
                        <a:lnTo>
                          <a:pt x="102833" y="22990"/>
                        </a:lnTo>
                        <a:lnTo>
                          <a:pt x="102833" y="23000"/>
                        </a:lnTo>
                        <a:lnTo>
                          <a:pt x="102842" y="23000"/>
                        </a:lnTo>
                        <a:lnTo>
                          <a:pt x="102842" y="23018"/>
                        </a:lnTo>
                        <a:lnTo>
                          <a:pt x="102861" y="23018"/>
                        </a:lnTo>
                        <a:lnTo>
                          <a:pt x="102861" y="23037"/>
                        </a:lnTo>
                        <a:lnTo>
                          <a:pt x="102879" y="23037"/>
                        </a:lnTo>
                        <a:lnTo>
                          <a:pt x="102879" y="23046"/>
                        </a:lnTo>
                        <a:lnTo>
                          <a:pt x="102907" y="23046"/>
                        </a:lnTo>
                        <a:lnTo>
                          <a:pt x="102907" y="23064"/>
                        </a:lnTo>
                        <a:lnTo>
                          <a:pt x="102926" y="23064"/>
                        </a:lnTo>
                        <a:lnTo>
                          <a:pt x="102926" y="23083"/>
                        </a:lnTo>
                        <a:lnTo>
                          <a:pt x="102935" y="23083"/>
                        </a:lnTo>
                        <a:lnTo>
                          <a:pt x="102935" y="23092"/>
                        </a:lnTo>
                        <a:lnTo>
                          <a:pt x="102953" y="23092"/>
                        </a:lnTo>
                        <a:lnTo>
                          <a:pt x="102953" y="23111"/>
                        </a:lnTo>
                        <a:lnTo>
                          <a:pt x="102981" y="23111"/>
                        </a:lnTo>
                        <a:lnTo>
                          <a:pt x="102981" y="23129"/>
                        </a:lnTo>
                        <a:lnTo>
                          <a:pt x="103000" y="23129"/>
                        </a:lnTo>
                        <a:lnTo>
                          <a:pt x="103000" y="23139"/>
                        </a:lnTo>
                        <a:lnTo>
                          <a:pt x="103018" y="23139"/>
                        </a:lnTo>
                        <a:lnTo>
                          <a:pt x="103018" y="23157"/>
                        </a:lnTo>
                        <a:lnTo>
                          <a:pt x="103027" y="23157"/>
                        </a:lnTo>
                        <a:lnTo>
                          <a:pt x="103027" y="23176"/>
                        </a:lnTo>
                        <a:lnTo>
                          <a:pt x="103065" y="23176"/>
                        </a:lnTo>
                        <a:lnTo>
                          <a:pt x="103065" y="23185"/>
                        </a:lnTo>
                        <a:lnTo>
                          <a:pt x="103074" y="23185"/>
                        </a:lnTo>
                        <a:lnTo>
                          <a:pt x="103074" y="23203"/>
                        </a:lnTo>
                        <a:lnTo>
                          <a:pt x="103092" y="23203"/>
                        </a:lnTo>
                        <a:lnTo>
                          <a:pt x="103092" y="23222"/>
                        </a:lnTo>
                        <a:lnTo>
                          <a:pt x="103111" y="23222"/>
                        </a:lnTo>
                        <a:lnTo>
                          <a:pt x="103111" y="23231"/>
                        </a:lnTo>
                        <a:lnTo>
                          <a:pt x="103120" y="23231"/>
                        </a:lnTo>
                        <a:lnTo>
                          <a:pt x="103120" y="23222"/>
                        </a:lnTo>
                        <a:lnTo>
                          <a:pt x="103139" y="23222"/>
                        </a:lnTo>
                        <a:lnTo>
                          <a:pt x="103139" y="23139"/>
                        </a:lnTo>
                        <a:lnTo>
                          <a:pt x="103157" y="23139"/>
                        </a:lnTo>
                        <a:lnTo>
                          <a:pt x="103157" y="23083"/>
                        </a:lnTo>
                        <a:lnTo>
                          <a:pt x="103166" y="23083"/>
                        </a:lnTo>
                        <a:lnTo>
                          <a:pt x="103166" y="23037"/>
                        </a:lnTo>
                        <a:lnTo>
                          <a:pt x="103185" y="23037"/>
                        </a:lnTo>
                        <a:lnTo>
                          <a:pt x="103185" y="22972"/>
                        </a:lnTo>
                        <a:lnTo>
                          <a:pt x="103203" y="22972"/>
                        </a:lnTo>
                        <a:lnTo>
                          <a:pt x="103203" y="22926"/>
                        </a:lnTo>
                        <a:lnTo>
                          <a:pt x="103213" y="22926"/>
                        </a:lnTo>
                        <a:lnTo>
                          <a:pt x="103213" y="22861"/>
                        </a:lnTo>
                        <a:lnTo>
                          <a:pt x="103231" y="22861"/>
                        </a:lnTo>
                        <a:lnTo>
                          <a:pt x="103231" y="22805"/>
                        </a:lnTo>
                        <a:lnTo>
                          <a:pt x="103250" y="22805"/>
                        </a:lnTo>
                        <a:lnTo>
                          <a:pt x="103250" y="22759"/>
                        </a:lnTo>
                        <a:lnTo>
                          <a:pt x="103259" y="22759"/>
                        </a:lnTo>
                        <a:lnTo>
                          <a:pt x="103259" y="22712"/>
                        </a:lnTo>
                        <a:lnTo>
                          <a:pt x="103278" y="22712"/>
                        </a:lnTo>
                        <a:lnTo>
                          <a:pt x="103278" y="22666"/>
                        </a:lnTo>
                        <a:lnTo>
                          <a:pt x="103296" y="22666"/>
                        </a:lnTo>
                        <a:lnTo>
                          <a:pt x="103296" y="22620"/>
                        </a:lnTo>
                        <a:lnTo>
                          <a:pt x="103305" y="22620"/>
                        </a:lnTo>
                        <a:lnTo>
                          <a:pt x="103305" y="22574"/>
                        </a:lnTo>
                        <a:lnTo>
                          <a:pt x="103324" y="22574"/>
                        </a:lnTo>
                        <a:lnTo>
                          <a:pt x="103324" y="22536"/>
                        </a:lnTo>
                        <a:lnTo>
                          <a:pt x="103342" y="22536"/>
                        </a:lnTo>
                        <a:lnTo>
                          <a:pt x="103342" y="22490"/>
                        </a:lnTo>
                        <a:lnTo>
                          <a:pt x="103352" y="22490"/>
                        </a:lnTo>
                        <a:lnTo>
                          <a:pt x="103352" y="22444"/>
                        </a:lnTo>
                        <a:lnTo>
                          <a:pt x="103370" y="22444"/>
                        </a:lnTo>
                        <a:lnTo>
                          <a:pt x="103370" y="22416"/>
                        </a:lnTo>
                        <a:lnTo>
                          <a:pt x="103389" y="22416"/>
                        </a:lnTo>
                        <a:lnTo>
                          <a:pt x="103389" y="22370"/>
                        </a:lnTo>
                        <a:lnTo>
                          <a:pt x="103398" y="22370"/>
                        </a:lnTo>
                        <a:lnTo>
                          <a:pt x="103398" y="22323"/>
                        </a:lnTo>
                        <a:lnTo>
                          <a:pt x="103416" y="22323"/>
                        </a:lnTo>
                        <a:lnTo>
                          <a:pt x="103416" y="22296"/>
                        </a:lnTo>
                        <a:lnTo>
                          <a:pt x="103435" y="22296"/>
                        </a:lnTo>
                        <a:lnTo>
                          <a:pt x="103435" y="22249"/>
                        </a:lnTo>
                        <a:lnTo>
                          <a:pt x="103444" y="22249"/>
                        </a:lnTo>
                        <a:lnTo>
                          <a:pt x="103444" y="22203"/>
                        </a:lnTo>
                        <a:lnTo>
                          <a:pt x="103463" y="22203"/>
                        </a:lnTo>
                        <a:lnTo>
                          <a:pt x="103463" y="22166"/>
                        </a:lnTo>
                        <a:lnTo>
                          <a:pt x="103481" y="22166"/>
                        </a:lnTo>
                        <a:lnTo>
                          <a:pt x="103481" y="22138"/>
                        </a:lnTo>
                        <a:lnTo>
                          <a:pt x="103491" y="22138"/>
                        </a:lnTo>
                        <a:lnTo>
                          <a:pt x="103491" y="22110"/>
                        </a:lnTo>
                        <a:lnTo>
                          <a:pt x="103509" y="22110"/>
                        </a:lnTo>
                        <a:lnTo>
                          <a:pt x="103509" y="22073"/>
                        </a:lnTo>
                        <a:lnTo>
                          <a:pt x="103528" y="22073"/>
                        </a:lnTo>
                        <a:lnTo>
                          <a:pt x="103528" y="22046"/>
                        </a:lnTo>
                        <a:lnTo>
                          <a:pt x="103537" y="22046"/>
                        </a:lnTo>
                        <a:lnTo>
                          <a:pt x="103537" y="22018"/>
                        </a:lnTo>
                        <a:lnTo>
                          <a:pt x="103555" y="22018"/>
                        </a:lnTo>
                        <a:lnTo>
                          <a:pt x="103555" y="21981"/>
                        </a:lnTo>
                        <a:lnTo>
                          <a:pt x="103574" y="21981"/>
                        </a:lnTo>
                        <a:lnTo>
                          <a:pt x="103574" y="21934"/>
                        </a:lnTo>
                        <a:lnTo>
                          <a:pt x="103583" y="21934"/>
                        </a:lnTo>
                        <a:lnTo>
                          <a:pt x="103583" y="21907"/>
                        </a:lnTo>
                        <a:lnTo>
                          <a:pt x="103602" y="21907"/>
                        </a:lnTo>
                        <a:lnTo>
                          <a:pt x="103602" y="21879"/>
                        </a:lnTo>
                        <a:lnTo>
                          <a:pt x="103620" y="21879"/>
                        </a:lnTo>
                        <a:lnTo>
                          <a:pt x="103620" y="21842"/>
                        </a:lnTo>
                        <a:lnTo>
                          <a:pt x="103630" y="21842"/>
                        </a:lnTo>
                        <a:lnTo>
                          <a:pt x="103630" y="21814"/>
                        </a:lnTo>
                        <a:lnTo>
                          <a:pt x="103648" y="21814"/>
                        </a:lnTo>
                        <a:lnTo>
                          <a:pt x="103648" y="21786"/>
                        </a:lnTo>
                        <a:lnTo>
                          <a:pt x="103667" y="21786"/>
                        </a:lnTo>
                        <a:lnTo>
                          <a:pt x="103667" y="21749"/>
                        </a:lnTo>
                        <a:lnTo>
                          <a:pt x="103676" y="21749"/>
                        </a:lnTo>
                        <a:lnTo>
                          <a:pt x="103676" y="21721"/>
                        </a:lnTo>
                        <a:lnTo>
                          <a:pt x="103694" y="21721"/>
                        </a:lnTo>
                        <a:lnTo>
                          <a:pt x="103694" y="21694"/>
                        </a:lnTo>
                        <a:lnTo>
                          <a:pt x="103713" y="21694"/>
                        </a:lnTo>
                        <a:lnTo>
                          <a:pt x="103713" y="21657"/>
                        </a:lnTo>
                        <a:lnTo>
                          <a:pt x="103722" y="21657"/>
                        </a:lnTo>
                        <a:lnTo>
                          <a:pt x="103722" y="21629"/>
                        </a:lnTo>
                        <a:lnTo>
                          <a:pt x="103741" y="21629"/>
                        </a:lnTo>
                        <a:lnTo>
                          <a:pt x="103741" y="21610"/>
                        </a:lnTo>
                        <a:lnTo>
                          <a:pt x="103759" y="21610"/>
                        </a:lnTo>
                        <a:lnTo>
                          <a:pt x="103759" y="21582"/>
                        </a:lnTo>
                        <a:lnTo>
                          <a:pt x="103768" y="21582"/>
                        </a:lnTo>
                        <a:lnTo>
                          <a:pt x="103768" y="21555"/>
                        </a:lnTo>
                        <a:lnTo>
                          <a:pt x="103787" y="21555"/>
                        </a:lnTo>
                        <a:lnTo>
                          <a:pt x="103787" y="21536"/>
                        </a:lnTo>
                        <a:lnTo>
                          <a:pt x="103806" y="21536"/>
                        </a:lnTo>
                        <a:lnTo>
                          <a:pt x="103806" y="21508"/>
                        </a:lnTo>
                        <a:lnTo>
                          <a:pt x="103815" y="21508"/>
                        </a:lnTo>
                        <a:lnTo>
                          <a:pt x="103815" y="21471"/>
                        </a:lnTo>
                        <a:lnTo>
                          <a:pt x="103833" y="21471"/>
                        </a:lnTo>
                        <a:lnTo>
                          <a:pt x="103833" y="21462"/>
                        </a:lnTo>
                        <a:lnTo>
                          <a:pt x="103852" y="21462"/>
                        </a:lnTo>
                        <a:lnTo>
                          <a:pt x="103852" y="21425"/>
                        </a:lnTo>
                        <a:lnTo>
                          <a:pt x="103861" y="21425"/>
                        </a:lnTo>
                        <a:lnTo>
                          <a:pt x="103861" y="21397"/>
                        </a:lnTo>
                        <a:lnTo>
                          <a:pt x="103880" y="21397"/>
                        </a:lnTo>
                        <a:lnTo>
                          <a:pt x="103880" y="21369"/>
                        </a:lnTo>
                        <a:lnTo>
                          <a:pt x="103898" y="21369"/>
                        </a:lnTo>
                        <a:lnTo>
                          <a:pt x="103898" y="21351"/>
                        </a:lnTo>
                        <a:lnTo>
                          <a:pt x="103907" y="21351"/>
                        </a:lnTo>
                        <a:lnTo>
                          <a:pt x="103907" y="21323"/>
                        </a:lnTo>
                        <a:lnTo>
                          <a:pt x="103926" y="21323"/>
                        </a:lnTo>
                        <a:lnTo>
                          <a:pt x="103926" y="21286"/>
                        </a:lnTo>
                        <a:lnTo>
                          <a:pt x="103944" y="21286"/>
                        </a:lnTo>
                        <a:lnTo>
                          <a:pt x="103944" y="21277"/>
                        </a:lnTo>
                        <a:lnTo>
                          <a:pt x="103954" y="21277"/>
                        </a:lnTo>
                        <a:lnTo>
                          <a:pt x="103954" y="21240"/>
                        </a:lnTo>
                        <a:lnTo>
                          <a:pt x="103972" y="21240"/>
                        </a:lnTo>
                        <a:lnTo>
                          <a:pt x="103972" y="21230"/>
                        </a:lnTo>
                        <a:lnTo>
                          <a:pt x="103991" y="21230"/>
                        </a:lnTo>
                        <a:lnTo>
                          <a:pt x="103991" y="21212"/>
                        </a:lnTo>
                        <a:lnTo>
                          <a:pt x="104000" y="21212"/>
                        </a:lnTo>
                        <a:lnTo>
                          <a:pt x="104000" y="21184"/>
                        </a:lnTo>
                        <a:lnTo>
                          <a:pt x="104019" y="21184"/>
                        </a:lnTo>
                        <a:lnTo>
                          <a:pt x="104019" y="21166"/>
                        </a:lnTo>
                        <a:lnTo>
                          <a:pt x="104037" y="21166"/>
                        </a:lnTo>
                        <a:lnTo>
                          <a:pt x="104037" y="21138"/>
                        </a:lnTo>
                        <a:lnTo>
                          <a:pt x="104046" y="21138"/>
                        </a:lnTo>
                        <a:lnTo>
                          <a:pt x="104046" y="21119"/>
                        </a:lnTo>
                        <a:lnTo>
                          <a:pt x="104065" y="21119"/>
                        </a:lnTo>
                        <a:lnTo>
                          <a:pt x="104065" y="21092"/>
                        </a:lnTo>
                        <a:lnTo>
                          <a:pt x="104083" y="21092"/>
                        </a:lnTo>
                        <a:lnTo>
                          <a:pt x="104083" y="21073"/>
                        </a:lnTo>
                        <a:lnTo>
                          <a:pt x="104093" y="21073"/>
                        </a:lnTo>
                        <a:lnTo>
                          <a:pt x="104093" y="21045"/>
                        </a:lnTo>
                        <a:lnTo>
                          <a:pt x="104111" y="21045"/>
                        </a:lnTo>
                        <a:lnTo>
                          <a:pt x="104111" y="21027"/>
                        </a:lnTo>
                        <a:lnTo>
                          <a:pt x="104130" y="21027"/>
                        </a:lnTo>
                        <a:lnTo>
                          <a:pt x="104130" y="21008"/>
                        </a:lnTo>
                        <a:lnTo>
                          <a:pt x="104139" y="21008"/>
                        </a:lnTo>
                        <a:lnTo>
                          <a:pt x="104139" y="20999"/>
                        </a:lnTo>
                        <a:lnTo>
                          <a:pt x="104157" y="20999"/>
                        </a:lnTo>
                        <a:lnTo>
                          <a:pt x="104157" y="20962"/>
                        </a:lnTo>
                        <a:lnTo>
                          <a:pt x="104176" y="20962"/>
                        </a:lnTo>
                        <a:lnTo>
                          <a:pt x="104176" y="20953"/>
                        </a:lnTo>
                        <a:lnTo>
                          <a:pt x="104185" y="20953"/>
                        </a:lnTo>
                        <a:lnTo>
                          <a:pt x="104185" y="20934"/>
                        </a:lnTo>
                        <a:lnTo>
                          <a:pt x="104204" y="20934"/>
                        </a:lnTo>
                        <a:lnTo>
                          <a:pt x="104204" y="20906"/>
                        </a:lnTo>
                        <a:lnTo>
                          <a:pt x="104222" y="20906"/>
                        </a:lnTo>
                        <a:lnTo>
                          <a:pt x="104222" y="20888"/>
                        </a:lnTo>
                        <a:lnTo>
                          <a:pt x="104232" y="20888"/>
                        </a:lnTo>
                        <a:lnTo>
                          <a:pt x="104232" y="20869"/>
                        </a:lnTo>
                        <a:lnTo>
                          <a:pt x="104250" y="20869"/>
                        </a:lnTo>
                        <a:lnTo>
                          <a:pt x="104250" y="20841"/>
                        </a:lnTo>
                        <a:lnTo>
                          <a:pt x="104269" y="20841"/>
                        </a:lnTo>
                        <a:lnTo>
                          <a:pt x="104269" y="20823"/>
                        </a:lnTo>
                        <a:lnTo>
                          <a:pt x="104278" y="20823"/>
                        </a:lnTo>
                        <a:lnTo>
                          <a:pt x="104278" y="20814"/>
                        </a:lnTo>
                        <a:lnTo>
                          <a:pt x="104296" y="20814"/>
                        </a:lnTo>
                        <a:lnTo>
                          <a:pt x="104296" y="20777"/>
                        </a:lnTo>
                        <a:lnTo>
                          <a:pt x="104315" y="20777"/>
                        </a:lnTo>
                        <a:lnTo>
                          <a:pt x="104315" y="20767"/>
                        </a:lnTo>
                        <a:lnTo>
                          <a:pt x="104324" y="20767"/>
                        </a:lnTo>
                        <a:lnTo>
                          <a:pt x="104324" y="20749"/>
                        </a:lnTo>
                        <a:lnTo>
                          <a:pt x="104343" y="20749"/>
                        </a:lnTo>
                        <a:lnTo>
                          <a:pt x="104343" y="20730"/>
                        </a:lnTo>
                        <a:lnTo>
                          <a:pt x="104361" y="20730"/>
                        </a:lnTo>
                        <a:lnTo>
                          <a:pt x="104361" y="20721"/>
                        </a:lnTo>
                        <a:lnTo>
                          <a:pt x="104371" y="20721"/>
                        </a:lnTo>
                        <a:lnTo>
                          <a:pt x="104371" y="20703"/>
                        </a:lnTo>
                        <a:lnTo>
                          <a:pt x="104389" y="20703"/>
                        </a:lnTo>
                        <a:lnTo>
                          <a:pt x="104389" y="20684"/>
                        </a:lnTo>
                        <a:lnTo>
                          <a:pt x="104408" y="20684"/>
                        </a:lnTo>
                        <a:lnTo>
                          <a:pt x="104408" y="20656"/>
                        </a:lnTo>
                        <a:lnTo>
                          <a:pt x="104417" y="20656"/>
                        </a:lnTo>
                        <a:lnTo>
                          <a:pt x="104417" y="20638"/>
                        </a:lnTo>
                        <a:lnTo>
                          <a:pt x="104435" y="20638"/>
                        </a:lnTo>
                        <a:lnTo>
                          <a:pt x="104435" y="20628"/>
                        </a:lnTo>
                        <a:lnTo>
                          <a:pt x="104454" y="20628"/>
                        </a:lnTo>
                        <a:lnTo>
                          <a:pt x="104454" y="20610"/>
                        </a:lnTo>
                        <a:lnTo>
                          <a:pt x="104463" y="20610"/>
                        </a:lnTo>
                        <a:lnTo>
                          <a:pt x="104463" y="20591"/>
                        </a:lnTo>
                        <a:lnTo>
                          <a:pt x="104482" y="20591"/>
                        </a:lnTo>
                        <a:lnTo>
                          <a:pt x="104482" y="20582"/>
                        </a:lnTo>
                        <a:lnTo>
                          <a:pt x="104500" y="20582"/>
                        </a:lnTo>
                        <a:lnTo>
                          <a:pt x="104500" y="20564"/>
                        </a:lnTo>
                        <a:lnTo>
                          <a:pt x="104509" y="20564"/>
                        </a:lnTo>
                        <a:lnTo>
                          <a:pt x="104509" y="20536"/>
                        </a:lnTo>
                        <a:lnTo>
                          <a:pt x="104528" y="20536"/>
                        </a:lnTo>
                        <a:lnTo>
                          <a:pt x="104528" y="20517"/>
                        </a:lnTo>
                        <a:lnTo>
                          <a:pt x="104547" y="20517"/>
                        </a:lnTo>
                        <a:lnTo>
                          <a:pt x="104547" y="20499"/>
                        </a:lnTo>
                        <a:lnTo>
                          <a:pt x="104556" y="20499"/>
                        </a:lnTo>
                        <a:lnTo>
                          <a:pt x="104556" y="20489"/>
                        </a:lnTo>
                        <a:lnTo>
                          <a:pt x="104574" y="20489"/>
                        </a:lnTo>
                        <a:lnTo>
                          <a:pt x="104574" y="20471"/>
                        </a:lnTo>
                        <a:lnTo>
                          <a:pt x="104593" y="20471"/>
                        </a:lnTo>
                        <a:lnTo>
                          <a:pt x="104593" y="20452"/>
                        </a:lnTo>
                        <a:lnTo>
                          <a:pt x="104602" y="20452"/>
                        </a:lnTo>
                        <a:lnTo>
                          <a:pt x="104602" y="20443"/>
                        </a:lnTo>
                        <a:lnTo>
                          <a:pt x="104621" y="20443"/>
                        </a:lnTo>
                        <a:lnTo>
                          <a:pt x="104621" y="20406"/>
                        </a:lnTo>
                        <a:lnTo>
                          <a:pt x="104639" y="20406"/>
                        </a:lnTo>
                        <a:lnTo>
                          <a:pt x="104639" y="20397"/>
                        </a:lnTo>
                        <a:lnTo>
                          <a:pt x="104648" y="20397"/>
                        </a:lnTo>
                        <a:lnTo>
                          <a:pt x="104648" y="20378"/>
                        </a:lnTo>
                        <a:lnTo>
                          <a:pt x="104667" y="20378"/>
                        </a:lnTo>
                        <a:lnTo>
                          <a:pt x="104667" y="20360"/>
                        </a:lnTo>
                        <a:lnTo>
                          <a:pt x="104685" y="20360"/>
                        </a:lnTo>
                        <a:lnTo>
                          <a:pt x="104685" y="20351"/>
                        </a:lnTo>
                        <a:lnTo>
                          <a:pt x="104713" y="20351"/>
                        </a:lnTo>
                        <a:lnTo>
                          <a:pt x="104713" y="20332"/>
                        </a:lnTo>
                        <a:lnTo>
                          <a:pt x="104732" y="20332"/>
                        </a:lnTo>
                        <a:lnTo>
                          <a:pt x="104732" y="20313"/>
                        </a:lnTo>
                        <a:lnTo>
                          <a:pt x="104741" y="20313"/>
                        </a:lnTo>
                        <a:lnTo>
                          <a:pt x="104741" y="20304"/>
                        </a:lnTo>
                        <a:lnTo>
                          <a:pt x="104760" y="20304"/>
                        </a:lnTo>
                        <a:lnTo>
                          <a:pt x="104760" y="20286"/>
                        </a:lnTo>
                        <a:lnTo>
                          <a:pt x="104778" y="20286"/>
                        </a:lnTo>
                        <a:lnTo>
                          <a:pt x="104778" y="20267"/>
                        </a:lnTo>
                        <a:lnTo>
                          <a:pt x="104787" y="20267"/>
                        </a:lnTo>
                        <a:lnTo>
                          <a:pt x="104787" y="20258"/>
                        </a:lnTo>
                        <a:lnTo>
                          <a:pt x="104806" y="20258"/>
                        </a:lnTo>
                        <a:lnTo>
                          <a:pt x="104806" y="20239"/>
                        </a:lnTo>
                        <a:lnTo>
                          <a:pt x="104824" y="20239"/>
                        </a:lnTo>
                        <a:lnTo>
                          <a:pt x="104824" y="20221"/>
                        </a:lnTo>
                        <a:lnTo>
                          <a:pt x="104834" y="20221"/>
                        </a:lnTo>
                        <a:lnTo>
                          <a:pt x="104834" y="20212"/>
                        </a:lnTo>
                        <a:lnTo>
                          <a:pt x="104852" y="20212"/>
                        </a:lnTo>
                        <a:lnTo>
                          <a:pt x="104852" y="20193"/>
                        </a:lnTo>
                        <a:lnTo>
                          <a:pt x="104871" y="20193"/>
                        </a:lnTo>
                        <a:lnTo>
                          <a:pt x="104871" y="20175"/>
                        </a:lnTo>
                        <a:lnTo>
                          <a:pt x="104880" y="20175"/>
                        </a:lnTo>
                        <a:lnTo>
                          <a:pt x="104880" y="20165"/>
                        </a:lnTo>
                        <a:lnTo>
                          <a:pt x="104899" y="20165"/>
                        </a:lnTo>
                        <a:lnTo>
                          <a:pt x="104899" y="20147"/>
                        </a:lnTo>
                        <a:lnTo>
                          <a:pt x="104917" y="20147"/>
                        </a:lnTo>
                        <a:lnTo>
                          <a:pt x="104917" y="20128"/>
                        </a:lnTo>
                        <a:lnTo>
                          <a:pt x="104926" y="20128"/>
                        </a:lnTo>
                        <a:lnTo>
                          <a:pt x="104926" y="20119"/>
                        </a:lnTo>
                        <a:lnTo>
                          <a:pt x="104945" y="20119"/>
                        </a:lnTo>
                        <a:lnTo>
                          <a:pt x="104945" y="20100"/>
                        </a:lnTo>
                        <a:lnTo>
                          <a:pt x="104963" y="20100"/>
                        </a:lnTo>
                        <a:lnTo>
                          <a:pt x="104963" y="20082"/>
                        </a:lnTo>
                        <a:lnTo>
                          <a:pt x="104973" y="20082"/>
                        </a:lnTo>
                        <a:lnTo>
                          <a:pt x="104973" y="20073"/>
                        </a:lnTo>
                        <a:lnTo>
                          <a:pt x="104991" y="20073"/>
                        </a:lnTo>
                        <a:lnTo>
                          <a:pt x="104991" y="20054"/>
                        </a:lnTo>
                        <a:lnTo>
                          <a:pt x="105010" y="20054"/>
                        </a:lnTo>
                        <a:lnTo>
                          <a:pt x="105010" y="20036"/>
                        </a:lnTo>
                        <a:lnTo>
                          <a:pt x="105037" y="20036"/>
                        </a:lnTo>
                        <a:lnTo>
                          <a:pt x="105037" y="20026"/>
                        </a:lnTo>
                        <a:lnTo>
                          <a:pt x="105056" y="20026"/>
                        </a:lnTo>
                        <a:lnTo>
                          <a:pt x="105056" y="20008"/>
                        </a:lnTo>
                        <a:lnTo>
                          <a:pt x="105065" y="20008"/>
                        </a:lnTo>
                        <a:lnTo>
                          <a:pt x="105065" y="19989"/>
                        </a:lnTo>
                        <a:lnTo>
                          <a:pt x="105084" y="19989"/>
                        </a:lnTo>
                        <a:lnTo>
                          <a:pt x="105084" y="19980"/>
                        </a:lnTo>
                        <a:lnTo>
                          <a:pt x="105102" y="19980"/>
                        </a:lnTo>
                        <a:lnTo>
                          <a:pt x="105102" y="19962"/>
                        </a:lnTo>
                        <a:lnTo>
                          <a:pt x="105130" y="19962"/>
                        </a:lnTo>
                        <a:lnTo>
                          <a:pt x="105130" y="19943"/>
                        </a:lnTo>
                        <a:lnTo>
                          <a:pt x="105149" y="19943"/>
                        </a:lnTo>
                        <a:lnTo>
                          <a:pt x="105149" y="19934"/>
                        </a:lnTo>
                        <a:lnTo>
                          <a:pt x="105158" y="19934"/>
                        </a:lnTo>
                        <a:lnTo>
                          <a:pt x="105158" y="19915"/>
                        </a:lnTo>
                        <a:lnTo>
                          <a:pt x="105176" y="19915"/>
                        </a:lnTo>
                        <a:lnTo>
                          <a:pt x="105176" y="19897"/>
                        </a:lnTo>
                        <a:lnTo>
                          <a:pt x="105204" y="19897"/>
                        </a:lnTo>
                        <a:lnTo>
                          <a:pt x="105204" y="19887"/>
                        </a:lnTo>
                        <a:lnTo>
                          <a:pt x="105223" y="19887"/>
                        </a:lnTo>
                        <a:lnTo>
                          <a:pt x="105223" y="19869"/>
                        </a:lnTo>
                        <a:lnTo>
                          <a:pt x="105241" y="19869"/>
                        </a:lnTo>
                        <a:lnTo>
                          <a:pt x="105241" y="19850"/>
                        </a:lnTo>
                        <a:lnTo>
                          <a:pt x="105250" y="19850"/>
                        </a:lnTo>
                        <a:lnTo>
                          <a:pt x="105250" y="19841"/>
                        </a:lnTo>
                        <a:lnTo>
                          <a:pt x="105269" y="19841"/>
                        </a:lnTo>
                        <a:lnTo>
                          <a:pt x="105269" y="19823"/>
                        </a:lnTo>
                        <a:lnTo>
                          <a:pt x="105297" y="19823"/>
                        </a:lnTo>
                        <a:lnTo>
                          <a:pt x="105297" y="19804"/>
                        </a:lnTo>
                        <a:lnTo>
                          <a:pt x="105315" y="19804"/>
                        </a:lnTo>
                        <a:lnTo>
                          <a:pt x="105315" y="19795"/>
                        </a:lnTo>
                        <a:lnTo>
                          <a:pt x="105334" y="19795"/>
                        </a:lnTo>
                        <a:lnTo>
                          <a:pt x="105334" y="19776"/>
                        </a:lnTo>
                        <a:lnTo>
                          <a:pt x="105343" y="19776"/>
                        </a:lnTo>
                        <a:lnTo>
                          <a:pt x="105343" y="19758"/>
                        </a:lnTo>
                        <a:lnTo>
                          <a:pt x="105362" y="19758"/>
                        </a:lnTo>
                        <a:lnTo>
                          <a:pt x="105362" y="19748"/>
                        </a:lnTo>
                        <a:lnTo>
                          <a:pt x="105389" y="19748"/>
                        </a:lnTo>
                        <a:lnTo>
                          <a:pt x="105389" y="19730"/>
                        </a:lnTo>
                        <a:lnTo>
                          <a:pt x="105408" y="19730"/>
                        </a:lnTo>
                        <a:lnTo>
                          <a:pt x="105408" y="19711"/>
                        </a:lnTo>
                        <a:lnTo>
                          <a:pt x="105436" y="19711"/>
                        </a:lnTo>
                        <a:lnTo>
                          <a:pt x="105436" y="19702"/>
                        </a:lnTo>
                        <a:lnTo>
                          <a:pt x="105454" y="19702"/>
                        </a:lnTo>
                        <a:lnTo>
                          <a:pt x="105454" y="19684"/>
                        </a:lnTo>
                        <a:lnTo>
                          <a:pt x="105482" y="19684"/>
                        </a:lnTo>
                        <a:lnTo>
                          <a:pt x="105482" y="19665"/>
                        </a:lnTo>
                        <a:lnTo>
                          <a:pt x="105501" y="19665"/>
                        </a:lnTo>
                        <a:lnTo>
                          <a:pt x="105501" y="19656"/>
                        </a:lnTo>
                        <a:lnTo>
                          <a:pt x="105519" y="19656"/>
                        </a:lnTo>
                        <a:lnTo>
                          <a:pt x="105519" y="19637"/>
                        </a:lnTo>
                        <a:lnTo>
                          <a:pt x="105547" y="19637"/>
                        </a:lnTo>
                        <a:lnTo>
                          <a:pt x="105547" y="19619"/>
                        </a:lnTo>
                        <a:lnTo>
                          <a:pt x="105565" y="19619"/>
                        </a:lnTo>
                        <a:lnTo>
                          <a:pt x="105565" y="19610"/>
                        </a:lnTo>
                        <a:lnTo>
                          <a:pt x="105593" y="19610"/>
                        </a:lnTo>
                        <a:lnTo>
                          <a:pt x="105593" y="19591"/>
                        </a:lnTo>
                        <a:lnTo>
                          <a:pt x="105612" y="19591"/>
                        </a:lnTo>
                        <a:lnTo>
                          <a:pt x="105612" y="19572"/>
                        </a:lnTo>
                        <a:lnTo>
                          <a:pt x="105640" y="19572"/>
                        </a:lnTo>
                        <a:lnTo>
                          <a:pt x="105640" y="19563"/>
                        </a:lnTo>
                        <a:lnTo>
                          <a:pt x="105658" y="19563"/>
                        </a:lnTo>
                        <a:lnTo>
                          <a:pt x="105658" y="19545"/>
                        </a:lnTo>
                        <a:lnTo>
                          <a:pt x="105686" y="19545"/>
                        </a:lnTo>
                        <a:lnTo>
                          <a:pt x="105686" y="19526"/>
                        </a:lnTo>
                        <a:lnTo>
                          <a:pt x="105704" y="19526"/>
                        </a:lnTo>
                        <a:lnTo>
                          <a:pt x="105704" y="19517"/>
                        </a:lnTo>
                        <a:lnTo>
                          <a:pt x="105714" y="19517"/>
                        </a:lnTo>
                        <a:lnTo>
                          <a:pt x="105714" y="19498"/>
                        </a:lnTo>
                        <a:lnTo>
                          <a:pt x="105751" y="19498"/>
                        </a:lnTo>
                        <a:lnTo>
                          <a:pt x="105751" y="19480"/>
                        </a:lnTo>
                        <a:lnTo>
                          <a:pt x="105760" y="19480"/>
                        </a:lnTo>
                        <a:lnTo>
                          <a:pt x="105760" y="19471"/>
                        </a:lnTo>
                        <a:lnTo>
                          <a:pt x="105797" y="19471"/>
                        </a:lnTo>
                        <a:lnTo>
                          <a:pt x="105797" y="19452"/>
                        </a:lnTo>
                        <a:lnTo>
                          <a:pt x="105825" y="19452"/>
                        </a:lnTo>
                        <a:lnTo>
                          <a:pt x="105825" y="19434"/>
                        </a:lnTo>
                        <a:lnTo>
                          <a:pt x="105843" y="19434"/>
                        </a:lnTo>
                        <a:lnTo>
                          <a:pt x="105843" y="19424"/>
                        </a:lnTo>
                        <a:lnTo>
                          <a:pt x="105871" y="19424"/>
                        </a:lnTo>
                        <a:lnTo>
                          <a:pt x="105871" y="19406"/>
                        </a:lnTo>
                        <a:lnTo>
                          <a:pt x="105899" y="19406"/>
                        </a:lnTo>
                        <a:lnTo>
                          <a:pt x="105899" y="19387"/>
                        </a:lnTo>
                        <a:lnTo>
                          <a:pt x="105917" y="19387"/>
                        </a:lnTo>
                        <a:lnTo>
                          <a:pt x="105917" y="19378"/>
                        </a:lnTo>
                        <a:lnTo>
                          <a:pt x="105945" y="19378"/>
                        </a:lnTo>
                        <a:lnTo>
                          <a:pt x="105945" y="19359"/>
                        </a:lnTo>
                        <a:lnTo>
                          <a:pt x="105982" y="19359"/>
                        </a:lnTo>
                        <a:lnTo>
                          <a:pt x="105982" y="19341"/>
                        </a:lnTo>
                        <a:lnTo>
                          <a:pt x="106010" y="19341"/>
                        </a:lnTo>
                        <a:lnTo>
                          <a:pt x="106010" y="19332"/>
                        </a:lnTo>
                        <a:lnTo>
                          <a:pt x="106029" y="19332"/>
                        </a:lnTo>
                        <a:lnTo>
                          <a:pt x="106029" y="19313"/>
                        </a:lnTo>
                        <a:lnTo>
                          <a:pt x="106056" y="19313"/>
                        </a:lnTo>
                        <a:lnTo>
                          <a:pt x="106056" y="19295"/>
                        </a:lnTo>
                        <a:lnTo>
                          <a:pt x="106084" y="19295"/>
                        </a:lnTo>
                        <a:lnTo>
                          <a:pt x="106084" y="19285"/>
                        </a:lnTo>
                        <a:lnTo>
                          <a:pt x="106121" y="19285"/>
                        </a:lnTo>
                        <a:lnTo>
                          <a:pt x="106121" y="19267"/>
                        </a:lnTo>
                        <a:lnTo>
                          <a:pt x="106130" y="19267"/>
                        </a:lnTo>
                        <a:lnTo>
                          <a:pt x="106130" y="19248"/>
                        </a:lnTo>
                        <a:lnTo>
                          <a:pt x="106167" y="19248"/>
                        </a:lnTo>
                        <a:lnTo>
                          <a:pt x="106167" y="19239"/>
                        </a:lnTo>
                        <a:lnTo>
                          <a:pt x="106195" y="19239"/>
                        </a:lnTo>
                        <a:lnTo>
                          <a:pt x="106195" y="19221"/>
                        </a:lnTo>
                        <a:lnTo>
                          <a:pt x="106214" y="19221"/>
                        </a:lnTo>
                        <a:lnTo>
                          <a:pt x="106214" y="19202"/>
                        </a:lnTo>
                        <a:lnTo>
                          <a:pt x="106242" y="19202"/>
                        </a:lnTo>
                        <a:lnTo>
                          <a:pt x="106242" y="19193"/>
                        </a:lnTo>
                        <a:lnTo>
                          <a:pt x="106269" y="19193"/>
                        </a:lnTo>
                        <a:lnTo>
                          <a:pt x="106269" y="19174"/>
                        </a:lnTo>
                        <a:lnTo>
                          <a:pt x="106316" y="19174"/>
                        </a:lnTo>
                        <a:lnTo>
                          <a:pt x="106316" y="19156"/>
                        </a:lnTo>
                        <a:lnTo>
                          <a:pt x="106353" y="19156"/>
                        </a:lnTo>
                        <a:lnTo>
                          <a:pt x="106353" y="19146"/>
                        </a:lnTo>
                        <a:lnTo>
                          <a:pt x="106381" y="19146"/>
                        </a:lnTo>
                        <a:lnTo>
                          <a:pt x="106381" y="19128"/>
                        </a:lnTo>
                        <a:lnTo>
                          <a:pt x="106408" y="19128"/>
                        </a:lnTo>
                        <a:lnTo>
                          <a:pt x="106408" y="19109"/>
                        </a:lnTo>
                        <a:lnTo>
                          <a:pt x="106445" y="19109"/>
                        </a:lnTo>
                        <a:lnTo>
                          <a:pt x="106445" y="19100"/>
                        </a:lnTo>
                        <a:lnTo>
                          <a:pt x="106473" y="19100"/>
                        </a:lnTo>
                        <a:lnTo>
                          <a:pt x="106473" y="19082"/>
                        </a:lnTo>
                        <a:lnTo>
                          <a:pt x="106501" y="19082"/>
                        </a:lnTo>
                        <a:lnTo>
                          <a:pt x="106501" y="19063"/>
                        </a:lnTo>
                        <a:lnTo>
                          <a:pt x="106538" y="19063"/>
                        </a:lnTo>
                        <a:lnTo>
                          <a:pt x="106538" y="19054"/>
                        </a:lnTo>
                        <a:lnTo>
                          <a:pt x="106566" y="19054"/>
                        </a:lnTo>
                        <a:lnTo>
                          <a:pt x="106566" y="19035"/>
                        </a:lnTo>
                        <a:lnTo>
                          <a:pt x="106612" y="19035"/>
                        </a:lnTo>
                        <a:lnTo>
                          <a:pt x="106612" y="19017"/>
                        </a:lnTo>
                        <a:lnTo>
                          <a:pt x="106640" y="19017"/>
                        </a:lnTo>
                        <a:lnTo>
                          <a:pt x="106640" y="19007"/>
                        </a:lnTo>
                        <a:lnTo>
                          <a:pt x="106677" y="19007"/>
                        </a:lnTo>
                        <a:lnTo>
                          <a:pt x="106677" y="18989"/>
                        </a:lnTo>
                        <a:lnTo>
                          <a:pt x="106705" y="18989"/>
                        </a:lnTo>
                        <a:lnTo>
                          <a:pt x="106705" y="18970"/>
                        </a:lnTo>
                        <a:lnTo>
                          <a:pt x="106751" y="18970"/>
                        </a:lnTo>
                        <a:lnTo>
                          <a:pt x="106751" y="18961"/>
                        </a:lnTo>
                        <a:lnTo>
                          <a:pt x="106779" y="18961"/>
                        </a:lnTo>
                        <a:lnTo>
                          <a:pt x="106779" y="18943"/>
                        </a:lnTo>
                        <a:lnTo>
                          <a:pt x="106825" y="18943"/>
                        </a:lnTo>
                        <a:lnTo>
                          <a:pt x="106825" y="18924"/>
                        </a:lnTo>
                        <a:lnTo>
                          <a:pt x="106862" y="18924"/>
                        </a:lnTo>
                        <a:lnTo>
                          <a:pt x="106862" y="18915"/>
                        </a:lnTo>
                        <a:lnTo>
                          <a:pt x="106908" y="18915"/>
                        </a:lnTo>
                        <a:lnTo>
                          <a:pt x="106908" y="18896"/>
                        </a:lnTo>
                        <a:lnTo>
                          <a:pt x="106936" y="18896"/>
                        </a:lnTo>
                        <a:lnTo>
                          <a:pt x="106936" y="18878"/>
                        </a:lnTo>
                        <a:lnTo>
                          <a:pt x="106983" y="18878"/>
                        </a:lnTo>
                        <a:lnTo>
                          <a:pt x="106983" y="18869"/>
                        </a:lnTo>
                        <a:lnTo>
                          <a:pt x="107010" y="18869"/>
                        </a:lnTo>
                        <a:lnTo>
                          <a:pt x="107010" y="18850"/>
                        </a:lnTo>
                        <a:lnTo>
                          <a:pt x="107057" y="18850"/>
                        </a:lnTo>
                        <a:lnTo>
                          <a:pt x="107057" y="18831"/>
                        </a:lnTo>
                        <a:lnTo>
                          <a:pt x="107103" y="18831"/>
                        </a:lnTo>
                        <a:lnTo>
                          <a:pt x="107103" y="18822"/>
                        </a:lnTo>
                        <a:lnTo>
                          <a:pt x="107149" y="18822"/>
                        </a:lnTo>
                        <a:lnTo>
                          <a:pt x="107149" y="18804"/>
                        </a:lnTo>
                        <a:lnTo>
                          <a:pt x="107196" y="18804"/>
                        </a:lnTo>
                        <a:lnTo>
                          <a:pt x="107196" y="18785"/>
                        </a:lnTo>
                        <a:lnTo>
                          <a:pt x="107242" y="18785"/>
                        </a:lnTo>
                        <a:lnTo>
                          <a:pt x="107242" y="18776"/>
                        </a:lnTo>
                        <a:lnTo>
                          <a:pt x="107288" y="18776"/>
                        </a:lnTo>
                        <a:lnTo>
                          <a:pt x="107288" y="18757"/>
                        </a:lnTo>
                        <a:lnTo>
                          <a:pt x="107325" y="18757"/>
                        </a:lnTo>
                        <a:lnTo>
                          <a:pt x="107325" y="18739"/>
                        </a:lnTo>
                        <a:lnTo>
                          <a:pt x="107381" y="18739"/>
                        </a:lnTo>
                        <a:lnTo>
                          <a:pt x="107381" y="18730"/>
                        </a:lnTo>
                        <a:lnTo>
                          <a:pt x="107427" y="18730"/>
                        </a:lnTo>
                        <a:lnTo>
                          <a:pt x="107427" y="18711"/>
                        </a:lnTo>
                        <a:lnTo>
                          <a:pt x="107473" y="18711"/>
                        </a:lnTo>
                        <a:lnTo>
                          <a:pt x="107473" y="18693"/>
                        </a:lnTo>
                        <a:lnTo>
                          <a:pt x="107538" y="18693"/>
                        </a:lnTo>
                        <a:lnTo>
                          <a:pt x="107538" y="18683"/>
                        </a:lnTo>
                        <a:lnTo>
                          <a:pt x="107585" y="18683"/>
                        </a:lnTo>
                        <a:lnTo>
                          <a:pt x="107585" y="18665"/>
                        </a:lnTo>
                        <a:lnTo>
                          <a:pt x="107649" y="18665"/>
                        </a:lnTo>
                        <a:lnTo>
                          <a:pt x="107649" y="18646"/>
                        </a:lnTo>
                        <a:lnTo>
                          <a:pt x="107705" y="18646"/>
                        </a:lnTo>
                        <a:lnTo>
                          <a:pt x="107705" y="18637"/>
                        </a:lnTo>
                        <a:lnTo>
                          <a:pt x="107788" y="18637"/>
                        </a:lnTo>
                        <a:lnTo>
                          <a:pt x="107788" y="18618"/>
                        </a:lnTo>
                        <a:lnTo>
                          <a:pt x="107863" y="18618"/>
                        </a:lnTo>
                        <a:lnTo>
                          <a:pt x="107863" y="18600"/>
                        </a:lnTo>
                        <a:lnTo>
                          <a:pt x="107937" y="18600"/>
                        </a:lnTo>
                        <a:lnTo>
                          <a:pt x="107937" y="18591"/>
                        </a:lnTo>
                        <a:lnTo>
                          <a:pt x="108001" y="18591"/>
                        </a:lnTo>
                        <a:lnTo>
                          <a:pt x="108001" y="18572"/>
                        </a:lnTo>
                        <a:lnTo>
                          <a:pt x="108076" y="18572"/>
                        </a:lnTo>
                        <a:lnTo>
                          <a:pt x="108076" y="18554"/>
                        </a:lnTo>
                        <a:lnTo>
                          <a:pt x="108187" y="18554"/>
                        </a:lnTo>
                        <a:lnTo>
                          <a:pt x="108187" y="18544"/>
                        </a:lnTo>
                        <a:lnTo>
                          <a:pt x="108326" y="18544"/>
                        </a:lnTo>
                        <a:lnTo>
                          <a:pt x="108326" y="18526"/>
                        </a:lnTo>
                        <a:lnTo>
                          <a:pt x="108465" y="18526"/>
                        </a:lnTo>
                        <a:lnTo>
                          <a:pt x="108465" y="18507"/>
                        </a:lnTo>
                        <a:lnTo>
                          <a:pt x="108622" y="18507"/>
                        </a:lnTo>
                        <a:lnTo>
                          <a:pt x="108622" y="18498"/>
                        </a:lnTo>
                        <a:lnTo>
                          <a:pt x="109409" y="18498"/>
                        </a:lnTo>
                        <a:lnTo>
                          <a:pt x="109409" y="18507"/>
                        </a:lnTo>
                        <a:lnTo>
                          <a:pt x="109641" y="18507"/>
                        </a:lnTo>
                        <a:lnTo>
                          <a:pt x="109641" y="18526"/>
                        </a:lnTo>
                        <a:lnTo>
                          <a:pt x="109761" y="18526"/>
                        </a:lnTo>
                        <a:lnTo>
                          <a:pt x="109761" y="18544"/>
                        </a:lnTo>
                        <a:lnTo>
                          <a:pt x="109900" y="18544"/>
                        </a:lnTo>
                        <a:lnTo>
                          <a:pt x="109900" y="18554"/>
                        </a:lnTo>
                        <a:lnTo>
                          <a:pt x="110021" y="18554"/>
                        </a:lnTo>
                        <a:lnTo>
                          <a:pt x="110021" y="18572"/>
                        </a:lnTo>
                        <a:lnTo>
                          <a:pt x="110113" y="18572"/>
                        </a:lnTo>
                        <a:lnTo>
                          <a:pt x="110113" y="18591"/>
                        </a:lnTo>
                        <a:lnTo>
                          <a:pt x="110197" y="18591"/>
                        </a:lnTo>
                        <a:lnTo>
                          <a:pt x="110197" y="18600"/>
                        </a:lnTo>
                        <a:lnTo>
                          <a:pt x="110289" y="18600"/>
                        </a:lnTo>
                        <a:lnTo>
                          <a:pt x="110289" y="18618"/>
                        </a:lnTo>
                        <a:lnTo>
                          <a:pt x="110363" y="18618"/>
                        </a:lnTo>
                        <a:lnTo>
                          <a:pt x="110363" y="18637"/>
                        </a:lnTo>
                        <a:lnTo>
                          <a:pt x="110438" y="18637"/>
                        </a:lnTo>
                        <a:lnTo>
                          <a:pt x="110438" y="18646"/>
                        </a:lnTo>
                        <a:lnTo>
                          <a:pt x="110521" y="18646"/>
                        </a:lnTo>
                        <a:lnTo>
                          <a:pt x="110521" y="18665"/>
                        </a:lnTo>
                        <a:lnTo>
                          <a:pt x="110576" y="18665"/>
                        </a:lnTo>
                        <a:lnTo>
                          <a:pt x="110576" y="18683"/>
                        </a:lnTo>
                        <a:lnTo>
                          <a:pt x="110641" y="18683"/>
                        </a:lnTo>
                        <a:lnTo>
                          <a:pt x="110641" y="18693"/>
                        </a:lnTo>
                        <a:lnTo>
                          <a:pt x="110706" y="18693"/>
                        </a:lnTo>
                        <a:lnTo>
                          <a:pt x="110706" y="18711"/>
                        </a:lnTo>
                        <a:lnTo>
                          <a:pt x="110762" y="18711"/>
                        </a:lnTo>
                        <a:lnTo>
                          <a:pt x="110762" y="18730"/>
                        </a:lnTo>
                        <a:lnTo>
                          <a:pt x="110827" y="18730"/>
                        </a:lnTo>
                        <a:lnTo>
                          <a:pt x="110827" y="18739"/>
                        </a:lnTo>
                        <a:lnTo>
                          <a:pt x="110873" y="18739"/>
                        </a:lnTo>
                        <a:lnTo>
                          <a:pt x="110873" y="18757"/>
                        </a:lnTo>
                        <a:lnTo>
                          <a:pt x="110938" y="18757"/>
                        </a:lnTo>
                        <a:lnTo>
                          <a:pt x="110938" y="18776"/>
                        </a:lnTo>
                        <a:lnTo>
                          <a:pt x="110993" y="18776"/>
                        </a:lnTo>
                        <a:lnTo>
                          <a:pt x="110993" y="18785"/>
                        </a:lnTo>
                        <a:lnTo>
                          <a:pt x="111040" y="18785"/>
                        </a:lnTo>
                        <a:lnTo>
                          <a:pt x="111040" y="18804"/>
                        </a:lnTo>
                        <a:lnTo>
                          <a:pt x="111086" y="18804"/>
                        </a:lnTo>
                        <a:lnTo>
                          <a:pt x="111086" y="18822"/>
                        </a:lnTo>
                        <a:lnTo>
                          <a:pt x="111132" y="18822"/>
                        </a:lnTo>
                        <a:lnTo>
                          <a:pt x="111132" y="18831"/>
                        </a:lnTo>
                        <a:lnTo>
                          <a:pt x="111179" y="18831"/>
                        </a:lnTo>
                        <a:lnTo>
                          <a:pt x="111179" y="18850"/>
                        </a:lnTo>
                        <a:lnTo>
                          <a:pt x="111225" y="18850"/>
                        </a:lnTo>
                        <a:lnTo>
                          <a:pt x="111225" y="18869"/>
                        </a:lnTo>
                        <a:lnTo>
                          <a:pt x="111271" y="18869"/>
                        </a:lnTo>
                        <a:lnTo>
                          <a:pt x="111271" y="18878"/>
                        </a:lnTo>
                        <a:lnTo>
                          <a:pt x="111317" y="18878"/>
                        </a:lnTo>
                        <a:lnTo>
                          <a:pt x="111317" y="18896"/>
                        </a:lnTo>
                        <a:lnTo>
                          <a:pt x="111364" y="18896"/>
                        </a:lnTo>
                        <a:lnTo>
                          <a:pt x="111364" y="18915"/>
                        </a:lnTo>
                        <a:lnTo>
                          <a:pt x="111410" y="18915"/>
                        </a:lnTo>
                        <a:lnTo>
                          <a:pt x="111410" y="18924"/>
                        </a:lnTo>
                        <a:lnTo>
                          <a:pt x="111456" y="18924"/>
                        </a:lnTo>
                        <a:lnTo>
                          <a:pt x="111456" y="18943"/>
                        </a:lnTo>
                        <a:lnTo>
                          <a:pt x="111493" y="18943"/>
                        </a:lnTo>
                        <a:lnTo>
                          <a:pt x="111493" y="18961"/>
                        </a:lnTo>
                        <a:lnTo>
                          <a:pt x="111540" y="18961"/>
                        </a:lnTo>
                        <a:lnTo>
                          <a:pt x="111540" y="18970"/>
                        </a:lnTo>
                        <a:lnTo>
                          <a:pt x="111568" y="18970"/>
                        </a:lnTo>
                        <a:lnTo>
                          <a:pt x="111568" y="18989"/>
                        </a:lnTo>
                        <a:lnTo>
                          <a:pt x="111614" y="18989"/>
                        </a:lnTo>
                        <a:lnTo>
                          <a:pt x="111614" y="19007"/>
                        </a:lnTo>
                        <a:lnTo>
                          <a:pt x="111642" y="19007"/>
                        </a:lnTo>
                        <a:lnTo>
                          <a:pt x="111642" y="19017"/>
                        </a:lnTo>
                        <a:lnTo>
                          <a:pt x="111688" y="19017"/>
                        </a:lnTo>
                        <a:lnTo>
                          <a:pt x="111688" y="19035"/>
                        </a:lnTo>
                        <a:lnTo>
                          <a:pt x="111725" y="19035"/>
                        </a:lnTo>
                        <a:lnTo>
                          <a:pt x="111725" y="19054"/>
                        </a:lnTo>
                        <a:lnTo>
                          <a:pt x="111753" y="19054"/>
                        </a:lnTo>
                        <a:lnTo>
                          <a:pt x="111753" y="19063"/>
                        </a:lnTo>
                        <a:lnTo>
                          <a:pt x="111799" y="19063"/>
                        </a:lnTo>
                        <a:lnTo>
                          <a:pt x="111799" y="19082"/>
                        </a:lnTo>
                        <a:lnTo>
                          <a:pt x="111827" y="19082"/>
                        </a:lnTo>
                        <a:lnTo>
                          <a:pt x="111827" y="19100"/>
                        </a:lnTo>
                        <a:lnTo>
                          <a:pt x="111873" y="19100"/>
                        </a:lnTo>
                        <a:lnTo>
                          <a:pt x="111873" y="19109"/>
                        </a:lnTo>
                        <a:lnTo>
                          <a:pt x="111910" y="19109"/>
                        </a:lnTo>
                        <a:lnTo>
                          <a:pt x="111910" y="19128"/>
                        </a:lnTo>
                        <a:lnTo>
                          <a:pt x="111938" y="19128"/>
                        </a:lnTo>
                        <a:lnTo>
                          <a:pt x="111938" y="19146"/>
                        </a:lnTo>
                        <a:lnTo>
                          <a:pt x="111966" y="19146"/>
                        </a:lnTo>
                        <a:lnTo>
                          <a:pt x="111966" y="19156"/>
                        </a:lnTo>
                        <a:lnTo>
                          <a:pt x="112003" y="19156"/>
                        </a:lnTo>
                        <a:lnTo>
                          <a:pt x="112003" y="19174"/>
                        </a:lnTo>
                        <a:lnTo>
                          <a:pt x="112031" y="19174"/>
                        </a:lnTo>
                        <a:lnTo>
                          <a:pt x="112031" y="19193"/>
                        </a:lnTo>
                        <a:lnTo>
                          <a:pt x="112058" y="19193"/>
                        </a:lnTo>
                        <a:lnTo>
                          <a:pt x="112058" y="19202"/>
                        </a:lnTo>
                        <a:lnTo>
                          <a:pt x="112096" y="19202"/>
                        </a:lnTo>
                        <a:lnTo>
                          <a:pt x="112096" y="19221"/>
                        </a:lnTo>
                        <a:lnTo>
                          <a:pt x="112123" y="19221"/>
                        </a:lnTo>
                        <a:lnTo>
                          <a:pt x="112123" y="19239"/>
                        </a:lnTo>
                        <a:lnTo>
                          <a:pt x="112151" y="19239"/>
                        </a:lnTo>
                        <a:lnTo>
                          <a:pt x="112151" y="19248"/>
                        </a:lnTo>
                        <a:lnTo>
                          <a:pt x="112188" y="19248"/>
                        </a:lnTo>
                        <a:lnTo>
                          <a:pt x="112188" y="19267"/>
                        </a:lnTo>
                        <a:lnTo>
                          <a:pt x="112216" y="19267"/>
                        </a:lnTo>
                        <a:lnTo>
                          <a:pt x="112216" y="19285"/>
                        </a:lnTo>
                        <a:lnTo>
                          <a:pt x="112244" y="19285"/>
                        </a:lnTo>
                        <a:lnTo>
                          <a:pt x="112244" y="19295"/>
                        </a:lnTo>
                        <a:lnTo>
                          <a:pt x="112281" y="19295"/>
                        </a:lnTo>
                        <a:lnTo>
                          <a:pt x="112281" y="19313"/>
                        </a:lnTo>
                        <a:lnTo>
                          <a:pt x="112309" y="19313"/>
                        </a:lnTo>
                        <a:lnTo>
                          <a:pt x="112309" y="19332"/>
                        </a:lnTo>
                        <a:lnTo>
                          <a:pt x="112336" y="19332"/>
                        </a:lnTo>
                        <a:lnTo>
                          <a:pt x="112336" y="19341"/>
                        </a:lnTo>
                        <a:lnTo>
                          <a:pt x="112373" y="19341"/>
                        </a:lnTo>
                        <a:lnTo>
                          <a:pt x="112373" y="19359"/>
                        </a:lnTo>
                        <a:lnTo>
                          <a:pt x="112401" y="19359"/>
                        </a:lnTo>
                        <a:lnTo>
                          <a:pt x="112401" y="19378"/>
                        </a:lnTo>
                        <a:lnTo>
                          <a:pt x="112420" y="19378"/>
                        </a:lnTo>
                        <a:lnTo>
                          <a:pt x="112420" y="19387"/>
                        </a:lnTo>
                        <a:lnTo>
                          <a:pt x="112447" y="19387"/>
                        </a:lnTo>
                        <a:lnTo>
                          <a:pt x="112447" y="19406"/>
                        </a:lnTo>
                        <a:lnTo>
                          <a:pt x="112475" y="19406"/>
                        </a:lnTo>
                        <a:lnTo>
                          <a:pt x="112475" y="19424"/>
                        </a:lnTo>
                        <a:lnTo>
                          <a:pt x="112494" y="19424"/>
                        </a:lnTo>
                        <a:lnTo>
                          <a:pt x="112494" y="19434"/>
                        </a:lnTo>
                        <a:lnTo>
                          <a:pt x="112522" y="19434"/>
                        </a:lnTo>
                        <a:lnTo>
                          <a:pt x="112522" y="19452"/>
                        </a:lnTo>
                        <a:lnTo>
                          <a:pt x="112559" y="19452"/>
                        </a:lnTo>
                        <a:lnTo>
                          <a:pt x="112559" y="19471"/>
                        </a:lnTo>
                        <a:lnTo>
                          <a:pt x="112586" y="19471"/>
                        </a:lnTo>
                        <a:lnTo>
                          <a:pt x="112586" y="19480"/>
                        </a:lnTo>
                        <a:lnTo>
                          <a:pt x="112605" y="19480"/>
                        </a:lnTo>
                        <a:lnTo>
                          <a:pt x="112605" y="19498"/>
                        </a:lnTo>
                        <a:lnTo>
                          <a:pt x="112633" y="19498"/>
                        </a:lnTo>
                        <a:lnTo>
                          <a:pt x="112633" y="19517"/>
                        </a:lnTo>
                        <a:lnTo>
                          <a:pt x="112661" y="19517"/>
                        </a:lnTo>
                        <a:lnTo>
                          <a:pt x="112661" y="19526"/>
                        </a:lnTo>
                        <a:lnTo>
                          <a:pt x="112679" y="19526"/>
                        </a:lnTo>
                        <a:lnTo>
                          <a:pt x="112679" y="19545"/>
                        </a:lnTo>
                        <a:lnTo>
                          <a:pt x="112707" y="19545"/>
                        </a:lnTo>
                        <a:lnTo>
                          <a:pt x="112707" y="19563"/>
                        </a:lnTo>
                        <a:lnTo>
                          <a:pt x="112744" y="19563"/>
                        </a:lnTo>
                        <a:lnTo>
                          <a:pt x="112744" y="19572"/>
                        </a:lnTo>
                        <a:lnTo>
                          <a:pt x="112753" y="19572"/>
                        </a:lnTo>
                        <a:lnTo>
                          <a:pt x="112753" y="19591"/>
                        </a:lnTo>
                        <a:lnTo>
                          <a:pt x="112790" y="19591"/>
                        </a:lnTo>
                        <a:lnTo>
                          <a:pt x="112790" y="19610"/>
                        </a:lnTo>
                        <a:lnTo>
                          <a:pt x="112799" y="19610"/>
                        </a:lnTo>
                        <a:lnTo>
                          <a:pt x="112799" y="19619"/>
                        </a:lnTo>
                        <a:lnTo>
                          <a:pt x="112837" y="19619"/>
                        </a:lnTo>
                        <a:lnTo>
                          <a:pt x="112837" y="19637"/>
                        </a:lnTo>
                        <a:lnTo>
                          <a:pt x="112846" y="19637"/>
                        </a:lnTo>
                        <a:lnTo>
                          <a:pt x="112846" y="19656"/>
                        </a:lnTo>
                        <a:lnTo>
                          <a:pt x="112864" y="19656"/>
                        </a:lnTo>
                        <a:lnTo>
                          <a:pt x="112864" y="19665"/>
                        </a:lnTo>
                        <a:lnTo>
                          <a:pt x="112892" y="19665"/>
                        </a:lnTo>
                        <a:lnTo>
                          <a:pt x="112892" y="19684"/>
                        </a:lnTo>
                        <a:lnTo>
                          <a:pt x="112911" y="19684"/>
                        </a:lnTo>
                        <a:lnTo>
                          <a:pt x="112911" y="19702"/>
                        </a:lnTo>
                        <a:lnTo>
                          <a:pt x="112938" y="19702"/>
                        </a:lnTo>
                        <a:lnTo>
                          <a:pt x="112938" y="19711"/>
                        </a:lnTo>
                        <a:lnTo>
                          <a:pt x="112957" y="19711"/>
                        </a:lnTo>
                        <a:lnTo>
                          <a:pt x="112957" y="19730"/>
                        </a:lnTo>
                        <a:lnTo>
                          <a:pt x="112985" y="19730"/>
                        </a:lnTo>
                        <a:lnTo>
                          <a:pt x="112985" y="19748"/>
                        </a:lnTo>
                        <a:lnTo>
                          <a:pt x="113003" y="19748"/>
                        </a:lnTo>
                        <a:lnTo>
                          <a:pt x="113003" y="19758"/>
                        </a:lnTo>
                        <a:lnTo>
                          <a:pt x="113022" y="19758"/>
                        </a:lnTo>
                        <a:lnTo>
                          <a:pt x="113022" y="19776"/>
                        </a:lnTo>
                        <a:lnTo>
                          <a:pt x="113050" y="19776"/>
                        </a:lnTo>
                        <a:lnTo>
                          <a:pt x="113050" y="19795"/>
                        </a:lnTo>
                        <a:lnTo>
                          <a:pt x="113068" y="19795"/>
                        </a:lnTo>
                        <a:lnTo>
                          <a:pt x="113068" y="19804"/>
                        </a:lnTo>
                        <a:lnTo>
                          <a:pt x="113096" y="19804"/>
                        </a:lnTo>
                        <a:lnTo>
                          <a:pt x="113096" y="19823"/>
                        </a:lnTo>
                        <a:lnTo>
                          <a:pt x="113114" y="19823"/>
                        </a:lnTo>
                        <a:lnTo>
                          <a:pt x="113114" y="19841"/>
                        </a:lnTo>
                        <a:lnTo>
                          <a:pt x="113142" y="19841"/>
                        </a:lnTo>
                        <a:lnTo>
                          <a:pt x="113142" y="19850"/>
                        </a:lnTo>
                        <a:lnTo>
                          <a:pt x="113161" y="19850"/>
                        </a:lnTo>
                        <a:lnTo>
                          <a:pt x="113161" y="19869"/>
                        </a:lnTo>
                        <a:lnTo>
                          <a:pt x="113170" y="19869"/>
                        </a:lnTo>
                        <a:lnTo>
                          <a:pt x="113170" y="19887"/>
                        </a:lnTo>
                        <a:lnTo>
                          <a:pt x="113188" y="19887"/>
                        </a:lnTo>
                        <a:lnTo>
                          <a:pt x="113188" y="19897"/>
                        </a:lnTo>
                        <a:lnTo>
                          <a:pt x="113207" y="19897"/>
                        </a:lnTo>
                        <a:lnTo>
                          <a:pt x="113207" y="19915"/>
                        </a:lnTo>
                        <a:lnTo>
                          <a:pt x="113235" y="19915"/>
                        </a:lnTo>
                        <a:lnTo>
                          <a:pt x="113235" y="19934"/>
                        </a:lnTo>
                        <a:lnTo>
                          <a:pt x="113253" y="19934"/>
                        </a:lnTo>
                        <a:lnTo>
                          <a:pt x="113253" y="19943"/>
                        </a:lnTo>
                        <a:lnTo>
                          <a:pt x="113263" y="19943"/>
                        </a:lnTo>
                        <a:lnTo>
                          <a:pt x="113263" y="19962"/>
                        </a:lnTo>
                        <a:lnTo>
                          <a:pt x="113281" y="19962"/>
                        </a:lnTo>
                        <a:lnTo>
                          <a:pt x="113281" y="19980"/>
                        </a:lnTo>
                        <a:lnTo>
                          <a:pt x="113300" y="19980"/>
                        </a:lnTo>
                        <a:lnTo>
                          <a:pt x="113300" y="19989"/>
                        </a:lnTo>
                        <a:lnTo>
                          <a:pt x="113327" y="19989"/>
                        </a:lnTo>
                        <a:lnTo>
                          <a:pt x="113327" y="20008"/>
                        </a:lnTo>
                        <a:lnTo>
                          <a:pt x="113346" y="20008"/>
                        </a:lnTo>
                        <a:lnTo>
                          <a:pt x="113346" y="20026"/>
                        </a:lnTo>
                        <a:lnTo>
                          <a:pt x="113355" y="20026"/>
                        </a:lnTo>
                        <a:lnTo>
                          <a:pt x="113355" y="20036"/>
                        </a:lnTo>
                        <a:lnTo>
                          <a:pt x="113374" y="20036"/>
                        </a:lnTo>
                        <a:lnTo>
                          <a:pt x="113374" y="20054"/>
                        </a:lnTo>
                        <a:lnTo>
                          <a:pt x="113392" y="20054"/>
                        </a:lnTo>
                        <a:lnTo>
                          <a:pt x="113392" y="20073"/>
                        </a:lnTo>
                        <a:lnTo>
                          <a:pt x="113420" y="20073"/>
                        </a:lnTo>
                        <a:lnTo>
                          <a:pt x="113420" y="20082"/>
                        </a:lnTo>
                        <a:lnTo>
                          <a:pt x="113439" y="20082"/>
                        </a:lnTo>
                        <a:lnTo>
                          <a:pt x="113439" y="20100"/>
                        </a:lnTo>
                        <a:lnTo>
                          <a:pt x="113448" y="20100"/>
                        </a:lnTo>
                        <a:lnTo>
                          <a:pt x="113448" y="20119"/>
                        </a:lnTo>
                        <a:lnTo>
                          <a:pt x="113466" y="20119"/>
                        </a:lnTo>
                        <a:lnTo>
                          <a:pt x="113466" y="20128"/>
                        </a:lnTo>
                        <a:lnTo>
                          <a:pt x="113485" y="20128"/>
                        </a:lnTo>
                        <a:lnTo>
                          <a:pt x="113485" y="20147"/>
                        </a:lnTo>
                        <a:lnTo>
                          <a:pt x="113513" y="20147"/>
                        </a:lnTo>
                        <a:lnTo>
                          <a:pt x="113513" y="20165"/>
                        </a:lnTo>
                        <a:lnTo>
                          <a:pt x="113531" y="20165"/>
                        </a:lnTo>
                        <a:lnTo>
                          <a:pt x="113531" y="20175"/>
                        </a:lnTo>
                        <a:lnTo>
                          <a:pt x="113540" y="20175"/>
                        </a:lnTo>
                        <a:lnTo>
                          <a:pt x="113540" y="20193"/>
                        </a:lnTo>
                        <a:lnTo>
                          <a:pt x="113559" y="20193"/>
                        </a:lnTo>
                        <a:lnTo>
                          <a:pt x="113559" y="20212"/>
                        </a:lnTo>
                        <a:lnTo>
                          <a:pt x="113578" y="20212"/>
                        </a:lnTo>
                        <a:lnTo>
                          <a:pt x="113578" y="20221"/>
                        </a:lnTo>
                        <a:lnTo>
                          <a:pt x="113587" y="20221"/>
                        </a:lnTo>
                        <a:lnTo>
                          <a:pt x="113587" y="20239"/>
                        </a:lnTo>
                        <a:lnTo>
                          <a:pt x="113605" y="20239"/>
                        </a:lnTo>
                        <a:lnTo>
                          <a:pt x="113605" y="20258"/>
                        </a:lnTo>
                        <a:lnTo>
                          <a:pt x="113624" y="20258"/>
                        </a:lnTo>
                        <a:lnTo>
                          <a:pt x="113624" y="20267"/>
                        </a:lnTo>
                        <a:lnTo>
                          <a:pt x="113633" y="20267"/>
                        </a:lnTo>
                        <a:lnTo>
                          <a:pt x="113633" y="20286"/>
                        </a:lnTo>
                        <a:lnTo>
                          <a:pt x="113652" y="20286"/>
                        </a:lnTo>
                        <a:lnTo>
                          <a:pt x="113652" y="20304"/>
                        </a:lnTo>
                        <a:lnTo>
                          <a:pt x="113670" y="20304"/>
                        </a:lnTo>
                        <a:lnTo>
                          <a:pt x="113670" y="20313"/>
                        </a:lnTo>
                        <a:lnTo>
                          <a:pt x="113679" y="20313"/>
                        </a:lnTo>
                        <a:lnTo>
                          <a:pt x="113679" y="20332"/>
                        </a:lnTo>
                        <a:lnTo>
                          <a:pt x="113698" y="20332"/>
                        </a:lnTo>
                        <a:lnTo>
                          <a:pt x="113698" y="20351"/>
                        </a:lnTo>
                        <a:lnTo>
                          <a:pt x="113716" y="20351"/>
                        </a:lnTo>
                        <a:lnTo>
                          <a:pt x="113716" y="20360"/>
                        </a:lnTo>
                        <a:lnTo>
                          <a:pt x="113726" y="20360"/>
                        </a:lnTo>
                        <a:lnTo>
                          <a:pt x="113726" y="20378"/>
                        </a:lnTo>
                        <a:lnTo>
                          <a:pt x="113744" y="20378"/>
                        </a:lnTo>
                        <a:lnTo>
                          <a:pt x="113744" y="20397"/>
                        </a:lnTo>
                        <a:lnTo>
                          <a:pt x="113763" y="20397"/>
                        </a:lnTo>
                        <a:lnTo>
                          <a:pt x="113763" y="20406"/>
                        </a:lnTo>
                        <a:lnTo>
                          <a:pt x="113772" y="20406"/>
                        </a:lnTo>
                        <a:lnTo>
                          <a:pt x="113772" y="20425"/>
                        </a:lnTo>
                        <a:lnTo>
                          <a:pt x="113791" y="20425"/>
                        </a:lnTo>
                        <a:lnTo>
                          <a:pt x="113791" y="20443"/>
                        </a:lnTo>
                        <a:lnTo>
                          <a:pt x="113809" y="20443"/>
                        </a:lnTo>
                        <a:lnTo>
                          <a:pt x="113809" y="20452"/>
                        </a:lnTo>
                        <a:lnTo>
                          <a:pt x="113818" y="20452"/>
                        </a:lnTo>
                        <a:lnTo>
                          <a:pt x="113818" y="20471"/>
                        </a:lnTo>
                        <a:lnTo>
                          <a:pt x="113837" y="20471"/>
                        </a:lnTo>
                        <a:lnTo>
                          <a:pt x="113837" y="20499"/>
                        </a:lnTo>
                        <a:lnTo>
                          <a:pt x="113855" y="20499"/>
                        </a:lnTo>
                        <a:lnTo>
                          <a:pt x="113855" y="20517"/>
                        </a:lnTo>
                        <a:lnTo>
                          <a:pt x="113865" y="20517"/>
                        </a:lnTo>
                        <a:lnTo>
                          <a:pt x="113865" y="20536"/>
                        </a:lnTo>
                        <a:lnTo>
                          <a:pt x="113883" y="20536"/>
                        </a:lnTo>
                        <a:lnTo>
                          <a:pt x="113883" y="20545"/>
                        </a:lnTo>
                        <a:lnTo>
                          <a:pt x="113902" y="20545"/>
                        </a:lnTo>
                        <a:lnTo>
                          <a:pt x="113902" y="20564"/>
                        </a:lnTo>
                        <a:lnTo>
                          <a:pt x="113911" y="20564"/>
                        </a:lnTo>
                        <a:lnTo>
                          <a:pt x="113911" y="20582"/>
                        </a:lnTo>
                        <a:lnTo>
                          <a:pt x="113930" y="20582"/>
                        </a:lnTo>
                        <a:lnTo>
                          <a:pt x="113930" y="20610"/>
                        </a:lnTo>
                        <a:lnTo>
                          <a:pt x="113948" y="20610"/>
                        </a:lnTo>
                        <a:lnTo>
                          <a:pt x="113948" y="20628"/>
                        </a:lnTo>
                        <a:lnTo>
                          <a:pt x="113957" y="20628"/>
                        </a:lnTo>
                        <a:lnTo>
                          <a:pt x="113957" y="20638"/>
                        </a:lnTo>
                        <a:lnTo>
                          <a:pt x="113976" y="20638"/>
                        </a:lnTo>
                        <a:lnTo>
                          <a:pt x="113976" y="20656"/>
                        </a:lnTo>
                        <a:lnTo>
                          <a:pt x="113994" y="20656"/>
                        </a:lnTo>
                        <a:lnTo>
                          <a:pt x="113994" y="20675"/>
                        </a:lnTo>
                        <a:lnTo>
                          <a:pt x="114004" y="20675"/>
                        </a:lnTo>
                        <a:lnTo>
                          <a:pt x="114004" y="20703"/>
                        </a:lnTo>
                        <a:lnTo>
                          <a:pt x="114022" y="20703"/>
                        </a:lnTo>
                        <a:lnTo>
                          <a:pt x="114022" y="20721"/>
                        </a:lnTo>
                        <a:lnTo>
                          <a:pt x="114041" y="20721"/>
                        </a:lnTo>
                        <a:lnTo>
                          <a:pt x="114041" y="20703"/>
                        </a:lnTo>
                        <a:lnTo>
                          <a:pt x="114022" y="20703"/>
                        </a:lnTo>
                        <a:lnTo>
                          <a:pt x="114022" y="20675"/>
                        </a:lnTo>
                        <a:lnTo>
                          <a:pt x="114004" y="20675"/>
                        </a:lnTo>
                        <a:lnTo>
                          <a:pt x="114004" y="20628"/>
                        </a:lnTo>
                        <a:lnTo>
                          <a:pt x="113994" y="20628"/>
                        </a:lnTo>
                        <a:lnTo>
                          <a:pt x="113994" y="20591"/>
                        </a:lnTo>
                        <a:lnTo>
                          <a:pt x="113976" y="20591"/>
                        </a:lnTo>
                        <a:lnTo>
                          <a:pt x="113976" y="20536"/>
                        </a:lnTo>
                        <a:lnTo>
                          <a:pt x="113957" y="20536"/>
                        </a:lnTo>
                        <a:lnTo>
                          <a:pt x="113957" y="20425"/>
                        </a:lnTo>
                        <a:lnTo>
                          <a:pt x="113948" y="20425"/>
                        </a:lnTo>
                        <a:lnTo>
                          <a:pt x="113948" y="20332"/>
                        </a:lnTo>
                        <a:lnTo>
                          <a:pt x="113930" y="20332"/>
                        </a:lnTo>
                        <a:lnTo>
                          <a:pt x="113930" y="20175"/>
                        </a:lnTo>
                        <a:lnTo>
                          <a:pt x="113948" y="20175"/>
                        </a:lnTo>
                        <a:lnTo>
                          <a:pt x="113948" y="20036"/>
                        </a:lnTo>
                        <a:lnTo>
                          <a:pt x="113957" y="20036"/>
                        </a:lnTo>
                        <a:lnTo>
                          <a:pt x="113957" y="19943"/>
                        </a:lnTo>
                        <a:lnTo>
                          <a:pt x="113976" y="19943"/>
                        </a:lnTo>
                        <a:lnTo>
                          <a:pt x="113976" y="19897"/>
                        </a:lnTo>
                        <a:lnTo>
                          <a:pt x="113994" y="19897"/>
                        </a:lnTo>
                        <a:lnTo>
                          <a:pt x="113994" y="19850"/>
                        </a:lnTo>
                        <a:lnTo>
                          <a:pt x="114004" y="19850"/>
                        </a:lnTo>
                        <a:lnTo>
                          <a:pt x="114004" y="19804"/>
                        </a:lnTo>
                        <a:lnTo>
                          <a:pt x="114022" y="19804"/>
                        </a:lnTo>
                        <a:lnTo>
                          <a:pt x="114022" y="19776"/>
                        </a:lnTo>
                        <a:lnTo>
                          <a:pt x="114041" y="19776"/>
                        </a:lnTo>
                        <a:lnTo>
                          <a:pt x="114041" y="19730"/>
                        </a:lnTo>
                        <a:lnTo>
                          <a:pt x="114050" y="19730"/>
                        </a:lnTo>
                        <a:lnTo>
                          <a:pt x="114050" y="19702"/>
                        </a:lnTo>
                        <a:lnTo>
                          <a:pt x="114068" y="19702"/>
                        </a:lnTo>
                        <a:lnTo>
                          <a:pt x="114068" y="19684"/>
                        </a:lnTo>
                        <a:lnTo>
                          <a:pt x="114087" y="19684"/>
                        </a:lnTo>
                        <a:lnTo>
                          <a:pt x="114087" y="19656"/>
                        </a:lnTo>
                        <a:lnTo>
                          <a:pt x="114096" y="19656"/>
                        </a:lnTo>
                        <a:lnTo>
                          <a:pt x="114096" y="19619"/>
                        </a:lnTo>
                        <a:lnTo>
                          <a:pt x="114115" y="19619"/>
                        </a:lnTo>
                        <a:lnTo>
                          <a:pt x="114115" y="19610"/>
                        </a:lnTo>
                        <a:lnTo>
                          <a:pt x="114133" y="19610"/>
                        </a:lnTo>
                        <a:lnTo>
                          <a:pt x="114133" y="19591"/>
                        </a:lnTo>
                        <a:lnTo>
                          <a:pt x="114143" y="19591"/>
                        </a:lnTo>
                        <a:lnTo>
                          <a:pt x="114143" y="19563"/>
                        </a:lnTo>
                        <a:lnTo>
                          <a:pt x="114161" y="19563"/>
                        </a:lnTo>
                        <a:lnTo>
                          <a:pt x="114161" y="19545"/>
                        </a:lnTo>
                        <a:lnTo>
                          <a:pt x="114180" y="19545"/>
                        </a:lnTo>
                        <a:lnTo>
                          <a:pt x="114180" y="19526"/>
                        </a:lnTo>
                        <a:lnTo>
                          <a:pt x="114189" y="19526"/>
                        </a:lnTo>
                        <a:lnTo>
                          <a:pt x="114189" y="19517"/>
                        </a:lnTo>
                        <a:lnTo>
                          <a:pt x="114207" y="19517"/>
                        </a:lnTo>
                        <a:lnTo>
                          <a:pt x="114207" y="19480"/>
                        </a:lnTo>
                        <a:lnTo>
                          <a:pt x="114226" y="19480"/>
                        </a:lnTo>
                        <a:lnTo>
                          <a:pt x="114226" y="19471"/>
                        </a:lnTo>
                        <a:lnTo>
                          <a:pt x="114235" y="19471"/>
                        </a:lnTo>
                        <a:lnTo>
                          <a:pt x="114235" y="19452"/>
                        </a:lnTo>
                        <a:lnTo>
                          <a:pt x="114254" y="19452"/>
                        </a:lnTo>
                        <a:lnTo>
                          <a:pt x="114254" y="19434"/>
                        </a:lnTo>
                        <a:lnTo>
                          <a:pt x="114272" y="19434"/>
                        </a:lnTo>
                        <a:lnTo>
                          <a:pt x="114272" y="19424"/>
                        </a:lnTo>
                        <a:lnTo>
                          <a:pt x="114281" y="19424"/>
                        </a:lnTo>
                        <a:lnTo>
                          <a:pt x="114281" y="19406"/>
                        </a:lnTo>
                        <a:lnTo>
                          <a:pt x="114300" y="19406"/>
                        </a:lnTo>
                        <a:lnTo>
                          <a:pt x="114300" y="19387"/>
                        </a:lnTo>
                        <a:lnTo>
                          <a:pt x="114328" y="19387"/>
                        </a:lnTo>
                        <a:lnTo>
                          <a:pt x="114328" y="19378"/>
                        </a:lnTo>
                        <a:lnTo>
                          <a:pt x="114346" y="19378"/>
                        </a:lnTo>
                        <a:lnTo>
                          <a:pt x="114346" y="19359"/>
                        </a:lnTo>
                        <a:lnTo>
                          <a:pt x="114365" y="19359"/>
                        </a:lnTo>
                        <a:lnTo>
                          <a:pt x="114365" y="19341"/>
                        </a:lnTo>
                        <a:lnTo>
                          <a:pt x="114374" y="19341"/>
                        </a:lnTo>
                        <a:lnTo>
                          <a:pt x="114374" y="19332"/>
                        </a:lnTo>
                        <a:lnTo>
                          <a:pt x="114393" y="19332"/>
                        </a:lnTo>
                        <a:lnTo>
                          <a:pt x="114393" y="19313"/>
                        </a:lnTo>
                        <a:lnTo>
                          <a:pt x="114420" y="19313"/>
                        </a:lnTo>
                        <a:lnTo>
                          <a:pt x="114420" y="19295"/>
                        </a:lnTo>
                        <a:lnTo>
                          <a:pt x="114439" y="19295"/>
                        </a:lnTo>
                        <a:lnTo>
                          <a:pt x="114439" y="19285"/>
                        </a:lnTo>
                        <a:lnTo>
                          <a:pt x="114467" y="19285"/>
                        </a:lnTo>
                        <a:lnTo>
                          <a:pt x="114467" y="19267"/>
                        </a:lnTo>
                        <a:lnTo>
                          <a:pt x="114485" y="19267"/>
                        </a:lnTo>
                        <a:lnTo>
                          <a:pt x="114485" y="19248"/>
                        </a:lnTo>
                        <a:lnTo>
                          <a:pt x="114513" y="19248"/>
                        </a:lnTo>
                        <a:lnTo>
                          <a:pt x="114513" y="19239"/>
                        </a:lnTo>
                        <a:lnTo>
                          <a:pt x="114550" y="19239"/>
                        </a:lnTo>
                        <a:lnTo>
                          <a:pt x="114550" y="19221"/>
                        </a:lnTo>
                        <a:lnTo>
                          <a:pt x="114578" y="19221"/>
                        </a:lnTo>
                        <a:lnTo>
                          <a:pt x="114578" y="19202"/>
                        </a:lnTo>
                        <a:lnTo>
                          <a:pt x="114606" y="19202"/>
                        </a:lnTo>
                        <a:lnTo>
                          <a:pt x="114606" y="19193"/>
                        </a:lnTo>
                        <a:lnTo>
                          <a:pt x="114643" y="19193"/>
                        </a:lnTo>
                        <a:lnTo>
                          <a:pt x="114643" y="19174"/>
                        </a:lnTo>
                        <a:lnTo>
                          <a:pt x="114689" y="19174"/>
                        </a:lnTo>
                        <a:lnTo>
                          <a:pt x="114689" y="19156"/>
                        </a:lnTo>
                        <a:lnTo>
                          <a:pt x="114735" y="19156"/>
                        </a:lnTo>
                        <a:lnTo>
                          <a:pt x="114735" y="19146"/>
                        </a:lnTo>
                        <a:lnTo>
                          <a:pt x="114782" y="19146"/>
                        </a:lnTo>
                        <a:lnTo>
                          <a:pt x="114782" y="19128"/>
                        </a:lnTo>
                        <a:lnTo>
                          <a:pt x="114837" y="19128"/>
                        </a:lnTo>
                        <a:lnTo>
                          <a:pt x="114837" y="19109"/>
                        </a:lnTo>
                        <a:lnTo>
                          <a:pt x="114921" y="19109"/>
                        </a:lnTo>
                        <a:lnTo>
                          <a:pt x="114921" y="19100"/>
                        </a:lnTo>
                        <a:lnTo>
                          <a:pt x="115300" y="19100"/>
                        </a:lnTo>
                        <a:lnTo>
                          <a:pt x="115300" y="19109"/>
                        </a:lnTo>
                        <a:lnTo>
                          <a:pt x="115384" y="19109"/>
                        </a:lnTo>
                        <a:lnTo>
                          <a:pt x="115384" y="19128"/>
                        </a:lnTo>
                        <a:lnTo>
                          <a:pt x="115439" y="19128"/>
                        </a:lnTo>
                        <a:lnTo>
                          <a:pt x="115439" y="19146"/>
                        </a:lnTo>
                        <a:lnTo>
                          <a:pt x="115486" y="19146"/>
                        </a:lnTo>
                        <a:lnTo>
                          <a:pt x="115486" y="19156"/>
                        </a:lnTo>
                        <a:lnTo>
                          <a:pt x="115532" y="19156"/>
                        </a:lnTo>
                        <a:lnTo>
                          <a:pt x="115532" y="19174"/>
                        </a:lnTo>
                        <a:lnTo>
                          <a:pt x="115578" y="19174"/>
                        </a:lnTo>
                        <a:lnTo>
                          <a:pt x="115578" y="19193"/>
                        </a:lnTo>
                        <a:lnTo>
                          <a:pt x="115615" y="19193"/>
                        </a:lnTo>
                        <a:lnTo>
                          <a:pt x="115615" y="19202"/>
                        </a:lnTo>
                        <a:lnTo>
                          <a:pt x="115643" y="19202"/>
                        </a:lnTo>
                        <a:lnTo>
                          <a:pt x="115643" y="19221"/>
                        </a:lnTo>
                        <a:lnTo>
                          <a:pt x="115689" y="19221"/>
                        </a:lnTo>
                        <a:lnTo>
                          <a:pt x="115689" y="19239"/>
                        </a:lnTo>
                        <a:lnTo>
                          <a:pt x="115708" y="19239"/>
                        </a:lnTo>
                        <a:lnTo>
                          <a:pt x="115708" y="19248"/>
                        </a:lnTo>
                        <a:lnTo>
                          <a:pt x="115736" y="19248"/>
                        </a:lnTo>
                        <a:lnTo>
                          <a:pt x="115736" y="19267"/>
                        </a:lnTo>
                        <a:lnTo>
                          <a:pt x="115763" y="19267"/>
                        </a:lnTo>
                        <a:lnTo>
                          <a:pt x="115763" y="19285"/>
                        </a:lnTo>
                        <a:lnTo>
                          <a:pt x="115782" y="19285"/>
                        </a:lnTo>
                        <a:lnTo>
                          <a:pt x="115782" y="19295"/>
                        </a:lnTo>
                        <a:lnTo>
                          <a:pt x="115810" y="19295"/>
                        </a:lnTo>
                        <a:lnTo>
                          <a:pt x="115810" y="19313"/>
                        </a:lnTo>
                        <a:lnTo>
                          <a:pt x="115828" y="19313"/>
                        </a:lnTo>
                        <a:lnTo>
                          <a:pt x="115828" y="19332"/>
                        </a:lnTo>
                        <a:lnTo>
                          <a:pt x="115847" y="19332"/>
                        </a:lnTo>
                        <a:lnTo>
                          <a:pt x="115847" y="19341"/>
                        </a:lnTo>
                        <a:lnTo>
                          <a:pt x="115875" y="19341"/>
                        </a:lnTo>
                        <a:lnTo>
                          <a:pt x="115875" y="19359"/>
                        </a:lnTo>
                        <a:lnTo>
                          <a:pt x="115893" y="19359"/>
                        </a:lnTo>
                        <a:lnTo>
                          <a:pt x="115893" y="19378"/>
                        </a:lnTo>
                        <a:lnTo>
                          <a:pt x="115902" y="19378"/>
                        </a:lnTo>
                        <a:lnTo>
                          <a:pt x="115902" y="19387"/>
                        </a:lnTo>
                        <a:lnTo>
                          <a:pt x="115921" y="19387"/>
                        </a:lnTo>
                        <a:lnTo>
                          <a:pt x="115921" y="19406"/>
                        </a:lnTo>
                        <a:lnTo>
                          <a:pt x="115939" y="19406"/>
                        </a:lnTo>
                        <a:lnTo>
                          <a:pt x="115939" y="19424"/>
                        </a:lnTo>
                        <a:lnTo>
                          <a:pt x="115949" y="19424"/>
                        </a:lnTo>
                        <a:lnTo>
                          <a:pt x="115949" y="19434"/>
                        </a:lnTo>
                        <a:lnTo>
                          <a:pt x="115967" y="19434"/>
                        </a:lnTo>
                        <a:lnTo>
                          <a:pt x="115967" y="19452"/>
                        </a:lnTo>
                        <a:lnTo>
                          <a:pt x="115986" y="19452"/>
                        </a:lnTo>
                        <a:lnTo>
                          <a:pt x="115986" y="19471"/>
                        </a:lnTo>
                        <a:lnTo>
                          <a:pt x="115995" y="19471"/>
                        </a:lnTo>
                        <a:lnTo>
                          <a:pt x="115995" y="19480"/>
                        </a:lnTo>
                        <a:lnTo>
                          <a:pt x="116014" y="19480"/>
                        </a:lnTo>
                        <a:lnTo>
                          <a:pt x="116014" y="19498"/>
                        </a:lnTo>
                        <a:lnTo>
                          <a:pt x="116032" y="19498"/>
                        </a:lnTo>
                        <a:lnTo>
                          <a:pt x="116032" y="19517"/>
                        </a:lnTo>
                        <a:lnTo>
                          <a:pt x="116041" y="19517"/>
                        </a:lnTo>
                        <a:lnTo>
                          <a:pt x="116041" y="19545"/>
                        </a:lnTo>
                        <a:lnTo>
                          <a:pt x="116060" y="19545"/>
                        </a:lnTo>
                        <a:lnTo>
                          <a:pt x="116060" y="19563"/>
                        </a:lnTo>
                        <a:lnTo>
                          <a:pt x="116078" y="19563"/>
                        </a:lnTo>
                        <a:lnTo>
                          <a:pt x="116078" y="19572"/>
                        </a:lnTo>
                        <a:lnTo>
                          <a:pt x="116088" y="19572"/>
                        </a:lnTo>
                        <a:lnTo>
                          <a:pt x="116088" y="19591"/>
                        </a:lnTo>
                        <a:lnTo>
                          <a:pt x="116106" y="19591"/>
                        </a:lnTo>
                        <a:lnTo>
                          <a:pt x="116106" y="19619"/>
                        </a:lnTo>
                        <a:lnTo>
                          <a:pt x="116125" y="19619"/>
                        </a:lnTo>
                        <a:lnTo>
                          <a:pt x="116125" y="19637"/>
                        </a:lnTo>
                        <a:lnTo>
                          <a:pt x="116153" y="19637"/>
                        </a:lnTo>
                        <a:lnTo>
                          <a:pt x="116153" y="19619"/>
                        </a:lnTo>
                        <a:lnTo>
                          <a:pt x="116171" y="19619"/>
                        </a:lnTo>
                        <a:lnTo>
                          <a:pt x="116171" y="19610"/>
                        </a:lnTo>
                        <a:lnTo>
                          <a:pt x="116180" y="19610"/>
                        </a:lnTo>
                        <a:lnTo>
                          <a:pt x="116180" y="19591"/>
                        </a:lnTo>
                        <a:lnTo>
                          <a:pt x="116217" y="19591"/>
                        </a:lnTo>
                        <a:lnTo>
                          <a:pt x="116217" y="19572"/>
                        </a:lnTo>
                        <a:lnTo>
                          <a:pt x="116227" y="19572"/>
                        </a:lnTo>
                        <a:lnTo>
                          <a:pt x="116227" y="19563"/>
                        </a:lnTo>
                        <a:lnTo>
                          <a:pt x="116264" y="19563"/>
                        </a:lnTo>
                        <a:lnTo>
                          <a:pt x="116264" y="19545"/>
                        </a:lnTo>
                        <a:lnTo>
                          <a:pt x="116273" y="19545"/>
                        </a:lnTo>
                        <a:lnTo>
                          <a:pt x="116273" y="19526"/>
                        </a:lnTo>
                        <a:lnTo>
                          <a:pt x="116310" y="19526"/>
                        </a:lnTo>
                        <a:lnTo>
                          <a:pt x="116310" y="19517"/>
                        </a:lnTo>
                        <a:lnTo>
                          <a:pt x="116319" y="19517"/>
                        </a:lnTo>
                        <a:lnTo>
                          <a:pt x="116319" y="19498"/>
                        </a:lnTo>
                        <a:lnTo>
                          <a:pt x="116356" y="19498"/>
                        </a:lnTo>
                        <a:lnTo>
                          <a:pt x="116356" y="19480"/>
                        </a:lnTo>
                        <a:lnTo>
                          <a:pt x="116366" y="19480"/>
                        </a:lnTo>
                        <a:lnTo>
                          <a:pt x="116366" y="19471"/>
                        </a:lnTo>
                        <a:lnTo>
                          <a:pt x="116403" y="19471"/>
                        </a:lnTo>
                        <a:lnTo>
                          <a:pt x="116403" y="19452"/>
                        </a:lnTo>
                        <a:lnTo>
                          <a:pt x="116412" y="19452"/>
                        </a:lnTo>
                        <a:lnTo>
                          <a:pt x="116412" y="19434"/>
                        </a:lnTo>
                        <a:lnTo>
                          <a:pt x="116449" y="19434"/>
                        </a:lnTo>
                        <a:lnTo>
                          <a:pt x="116449" y="19424"/>
                        </a:lnTo>
                        <a:lnTo>
                          <a:pt x="116477" y="19424"/>
                        </a:lnTo>
                        <a:lnTo>
                          <a:pt x="116477" y="19406"/>
                        </a:lnTo>
                        <a:lnTo>
                          <a:pt x="116523" y="19406"/>
                        </a:lnTo>
                        <a:lnTo>
                          <a:pt x="116523" y="19387"/>
                        </a:lnTo>
                        <a:lnTo>
                          <a:pt x="116551" y="19387"/>
                        </a:lnTo>
                        <a:lnTo>
                          <a:pt x="116551" y="19378"/>
                        </a:lnTo>
                        <a:lnTo>
                          <a:pt x="116588" y="19378"/>
                        </a:lnTo>
                        <a:lnTo>
                          <a:pt x="116588" y="19359"/>
                        </a:lnTo>
                        <a:lnTo>
                          <a:pt x="116616" y="19359"/>
                        </a:lnTo>
                        <a:lnTo>
                          <a:pt x="116616" y="19341"/>
                        </a:lnTo>
                        <a:lnTo>
                          <a:pt x="116643" y="19341"/>
                        </a:lnTo>
                        <a:lnTo>
                          <a:pt x="116643" y="19332"/>
                        </a:lnTo>
                        <a:lnTo>
                          <a:pt x="116690" y="19332"/>
                        </a:lnTo>
                        <a:lnTo>
                          <a:pt x="116690" y="19313"/>
                        </a:lnTo>
                        <a:lnTo>
                          <a:pt x="116727" y="19313"/>
                        </a:lnTo>
                        <a:lnTo>
                          <a:pt x="116727" y="19295"/>
                        </a:lnTo>
                        <a:lnTo>
                          <a:pt x="116755" y="19295"/>
                        </a:lnTo>
                        <a:lnTo>
                          <a:pt x="116755" y="19285"/>
                        </a:lnTo>
                        <a:lnTo>
                          <a:pt x="116801" y="19285"/>
                        </a:lnTo>
                        <a:lnTo>
                          <a:pt x="116801" y="19267"/>
                        </a:lnTo>
                        <a:lnTo>
                          <a:pt x="116875" y="19267"/>
                        </a:lnTo>
                        <a:lnTo>
                          <a:pt x="116875" y="19248"/>
                        </a:lnTo>
                        <a:lnTo>
                          <a:pt x="116940" y="19248"/>
                        </a:lnTo>
                        <a:lnTo>
                          <a:pt x="116940" y="19239"/>
                        </a:lnTo>
                        <a:lnTo>
                          <a:pt x="117005" y="19239"/>
                        </a:lnTo>
                        <a:lnTo>
                          <a:pt x="117005" y="19221"/>
                        </a:lnTo>
                        <a:lnTo>
                          <a:pt x="117060" y="19221"/>
                        </a:lnTo>
                        <a:lnTo>
                          <a:pt x="117060" y="19202"/>
                        </a:lnTo>
                        <a:lnTo>
                          <a:pt x="117171" y="19202"/>
                        </a:lnTo>
                        <a:lnTo>
                          <a:pt x="117171" y="19193"/>
                        </a:lnTo>
                        <a:lnTo>
                          <a:pt x="117607" y="19193"/>
                        </a:lnTo>
                        <a:lnTo>
                          <a:pt x="117607" y="19202"/>
                        </a:lnTo>
                        <a:lnTo>
                          <a:pt x="117709" y="19202"/>
                        </a:lnTo>
                        <a:lnTo>
                          <a:pt x="117709" y="19221"/>
                        </a:lnTo>
                        <a:lnTo>
                          <a:pt x="117820" y="19221"/>
                        </a:lnTo>
                        <a:lnTo>
                          <a:pt x="117820" y="19239"/>
                        </a:lnTo>
                        <a:lnTo>
                          <a:pt x="117885" y="19239"/>
                        </a:lnTo>
                        <a:lnTo>
                          <a:pt x="117885" y="19248"/>
                        </a:lnTo>
                        <a:lnTo>
                          <a:pt x="117931" y="19248"/>
                        </a:lnTo>
                        <a:lnTo>
                          <a:pt x="117931" y="19267"/>
                        </a:lnTo>
                        <a:lnTo>
                          <a:pt x="117977" y="19267"/>
                        </a:lnTo>
                        <a:lnTo>
                          <a:pt x="117977" y="19285"/>
                        </a:lnTo>
                        <a:lnTo>
                          <a:pt x="118024" y="19285"/>
                        </a:lnTo>
                        <a:lnTo>
                          <a:pt x="118024" y="19295"/>
                        </a:lnTo>
                        <a:lnTo>
                          <a:pt x="118070" y="19295"/>
                        </a:lnTo>
                        <a:lnTo>
                          <a:pt x="118070" y="19313"/>
                        </a:lnTo>
                        <a:lnTo>
                          <a:pt x="118116" y="19313"/>
                        </a:lnTo>
                        <a:lnTo>
                          <a:pt x="118116" y="19332"/>
                        </a:lnTo>
                        <a:lnTo>
                          <a:pt x="118162" y="19332"/>
                        </a:lnTo>
                        <a:lnTo>
                          <a:pt x="118162" y="19341"/>
                        </a:lnTo>
                        <a:lnTo>
                          <a:pt x="118209" y="19341"/>
                        </a:lnTo>
                        <a:lnTo>
                          <a:pt x="118209" y="19359"/>
                        </a:lnTo>
                        <a:lnTo>
                          <a:pt x="118237" y="19359"/>
                        </a:lnTo>
                        <a:lnTo>
                          <a:pt x="118237" y="19378"/>
                        </a:lnTo>
                        <a:lnTo>
                          <a:pt x="118255" y="19378"/>
                        </a:lnTo>
                        <a:lnTo>
                          <a:pt x="118255" y="19387"/>
                        </a:lnTo>
                        <a:lnTo>
                          <a:pt x="118283" y="19387"/>
                        </a:lnTo>
                        <a:lnTo>
                          <a:pt x="118283" y="19406"/>
                        </a:lnTo>
                        <a:lnTo>
                          <a:pt x="118311" y="19406"/>
                        </a:lnTo>
                        <a:lnTo>
                          <a:pt x="118311" y="19424"/>
                        </a:lnTo>
                        <a:lnTo>
                          <a:pt x="118348" y="19424"/>
                        </a:lnTo>
                        <a:lnTo>
                          <a:pt x="118348" y="19434"/>
                        </a:lnTo>
                        <a:lnTo>
                          <a:pt x="118376" y="19434"/>
                        </a:lnTo>
                        <a:lnTo>
                          <a:pt x="118376" y="19452"/>
                        </a:lnTo>
                        <a:lnTo>
                          <a:pt x="118394" y="19452"/>
                        </a:lnTo>
                        <a:lnTo>
                          <a:pt x="118394" y="19471"/>
                        </a:lnTo>
                        <a:lnTo>
                          <a:pt x="118422" y="19471"/>
                        </a:lnTo>
                        <a:lnTo>
                          <a:pt x="118422" y="19480"/>
                        </a:lnTo>
                        <a:lnTo>
                          <a:pt x="118450" y="19480"/>
                        </a:lnTo>
                        <a:lnTo>
                          <a:pt x="118450" y="19498"/>
                        </a:lnTo>
                        <a:lnTo>
                          <a:pt x="118487" y="19498"/>
                        </a:lnTo>
                        <a:lnTo>
                          <a:pt x="118487" y="19517"/>
                        </a:lnTo>
                        <a:lnTo>
                          <a:pt x="118496" y="19517"/>
                        </a:lnTo>
                        <a:lnTo>
                          <a:pt x="118496" y="19526"/>
                        </a:lnTo>
                        <a:lnTo>
                          <a:pt x="118533" y="19526"/>
                        </a:lnTo>
                        <a:lnTo>
                          <a:pt x="118533" y="19545"/>
                        </a:lnTo>
                        <a:lnTo>
                          <a:pt x="118542" y="19545"/>
                        </a:lnTo>
                        <a:lnTo>
                          <a:pt x="118542" y="19563"/>
                        </a:lnTo>
                        <a:lnTo>
                          <a:pt x="118561" y="19563"/>
                        </a:lnTo>
                        <a:lnTo>
                          <a:pt x="118561" y="19572"/>
                        </a:lnTo>
                        <a:lnTo>
                          <a:pt x="118589" y="19572"/>
                        </a:lnTo>
                        <a:lnTo>
                          <a:pt x="118589" y="19591"/>
                        </a:lnTo>
                        <a:lnTo>
                          <a:pt x="118607" y="19591"/>
                        </a:lnTo>
                        <a:lnTo>
                          <a:pt x="118607" y="19610"/>
                        </a:lnTo>
                        <a:lnTo>
                          <a:pt x="118626" y="19610"/>
                        </a:lnTo>
                        <a:lnTo>
                          <a:pt x="118626" y="19619"/>
                        </a:lnTo>
                        <a:lnTo>
                          <a:pt x="118635" y="19619"/>
                        </a:lnTo>
                        <a:lnTo>
                          <a:pt x="118635" y="19637"/>
                        </a:lnTo>
                        <a:lnTo>
                          <a:pt x="118672" y="19637"/>
                        </a:lnTo>
                        <a:lnTo>
                          <a:pt x="118672" y="19656"/>
                        </a:lnTo>
                        <a:lnTo>
                          <a:pt x="118681" y="19656"/>
                        </a:lnTo>
                        <a:lnTo>
                          <a:pt x="118681" y="19665"/>
                        </a:lnTo>
                        <a:lnTo>
                          <a:pt x="118700" y="19665"/>
                        </a:lnTo>
                        <a:lnTo>
                          <a:pt x="118700" y="19684"/>
                        </a:lnTo>
                        <a:lnTo>
                          <a:pt x="118718" y="19684"/>
                        </a:lnTo>
                        <a:lnTo>
                          <a:pt x="118718" y="19702"/>
                        </a:lnTo>
                        <a:lnTo>
                          <a:pt x="118728" y="19702"/>
                        </a:lnTo>
                        <a:lnTo>
                          <a:pt x="118728" y="19711"/>
                        </a:lnTo>
                        <a:lnTo>
                          <a:pt x="118746" y="19711"/>
                        </a:lnTo>
                        <a:lnTo>
                          <a:pt x="118746" y="19702"/>
                        </a:lnTo>
                        <a:lnTo>
                          <a:pt x="118728" y="19702"/>
                        </a:lnTo>
                        <a:lnTo>
                          <a:pt x="118728" y="19665"/>
                        </a:lnTo>
                        <a:lnTo>
                          <a:pt x="118718" y="19665"/>
                        </a:lnTo>
                        <a:lnTo>
                          <a:pt x="118718" y="19637"/>
                        </a:lnTo>
                        <a:lnTo>
                          <a:pt x="118700" y="19637"/>
                        </a:lnTo>
                        <a:lnTo>
                          <a:pt x="118700" y="19610"/>
                        </a:lnTo>
                        <a:lnTo>
                          <a:pt x="118681" y="19610"/>
                        </a:lnTo>
                        <a:lnTo>
                          <a:pt x="118681" y="19572"/>
                        </a:lnTo>
                        <a:lnTo>
                          <a:pt x="118672" y="19572"/>
                        </a:lnTo>
                        <a:lnTo>
                          <a:pt x="118672" y="19526"/>
                        </a:lnTo>
                        <a:lnTo>
                          <a:pt x="118653" y="19526"/>
                        </a:lnTo>
                        <a:lnTo>
                          <a:pt x="118653" y="19480"/>
                        </a:lnTo>
                        <a:lnTo>
                          <a:pt x="118635" y="19480"/>
                        </a:lnTo>
                        <a:lnTo>
                          <a:pt x="118635" y="19434"/>
                        </a:lnTo>
                        <a:lnTo>
                          <a:pt x="118626" y="19434"/>
                        </a:lnTo>
                        <a:lnTo>
                          <a:pt x="118626" y="19387"/>
                        </a:lnTo>
                        <a:lnTo>
                          <a:pt x="118607" y="19387"/>
                        </a:lnTo>
                        <a:lnTo>
                          <a:pt x="118607" y="19341"/>
                        </a:lnTo>
                        <a:lnTo>
                          <a:pt x="118589" y="19341"/>
                        </a:lnTo>
                        <a:lnTo>
                          <a:pt x="118589" y="19267"/>
                        </a:lnTo>
                        <a:lnTo>
                          <a:pt x="118579" y="19267"/>
                        </a:lnTo>
                        <a:lnTo>
                          <a:pt x="118579" y="19156"/>
                        </a:lnTo>
                        <a:lnTo>
                          <a:pt x="118561" y="19156"/>
                        </a:lnTo>
                        <a:lnTo>
                          <a:pt x="118561" y="18739"/>
                        </a:lnTo>
                        <a:lnTo>
                          <a:pt x="118579" y="18739"/>
                        </a:lnTo>
                        <a:lnTo>
                          <a:pt x="118579" y="18637"/>
                        </a:lnTo>
                        <a:lnTo>
                          <a:pt x="118589" y="18637"/>
                        </a:lnTo>
                        <a:lnTo>
                          <a:pt x="118589" y="18572"/>
                        </a:lnTo>
                        <a:lnTo>
                          <a:pt x="118607" y="18572"/>
                        </a:lnTo>
                        <a:lnTo>
                          <a:pt x="118607" y="18507"/>
                        </a:lnTo>
                        <a:lnTo>
                          <a:pt x="118626" y="18507"/>
                        </a:lnTo>
                        <a:lnTo>
                          <a:pt x="118626" y="18461"/>
                        </a:lnTo>
                        <a:lnTo>
                          <a:pt x="118635" y="18461"/>
                        </a:lnTo>
                        <a:lnTo>
                          <a:pt x="118635" y="18415"/>
                        </a:lnTo>
                        <a:lnTo>
                          <a:pt x="118653" y="18415"/>
                        </a:lnTo>
                        <a:lnTo>
                          <a:pt x="118653" y="18368"/>
                        </a:lnTo>
                        <a:lnTo>
                          <a:pt x="118672" y="18368"/>
                        </a:lnTo>
                        <a:lnTo>
                          <a:pt x="118672" y="18322"/>
                        </a:lnTo>
                        <a:lnTo>
                          <a:pt x="118681" y="18322"/>
                        </a:lnTo>
                        <a:lnTo>
                          <a:pt x="118681" y="18294"/>
                        </a:lnTo>
                        <a:lnTo>
                          <a:pt x="118700" y="18294"/>
                        </a:lnTo>
                        <a:lnTo>
                          <a:pt x="118700" y="18266"/>
                        </a:lnTo>
                        <a:lnTo>
                          <a:pt x="118718" y="18266"/>
                        </a:lnTo>
                        <a:lnTo>
                          <a:pt x="118718" y="18229"/>
                        </a:lnTo>
                        <a:lnTo>
                          <a:pt x="118728" y="18229"/>
                        </a:lnTo>
                        <a:lnTo>
                          <a:pt x="118728" y="18202"/>
                        </a:lnTo>
                        <a:lnTo>
                          <a:pt x="118746" y="18202"/>
                        </a:lnTo>
                        <a:lnTo>
                          <a:pt x="118746" y="18174"/>
                        </a:lnTo>
                        <a:lnTo>
                          <a:pt x="118765" y="18174"/>
                        </a:lnTo>
                        <a:lnTo>
                          <a:pt x="118765" y="18137"/>
                        </a:lnTo>
                        <a:lnTo>
                          <a:pt x="118774" y="18137"/>
                        </a:lnTo>
                        <a:lnTo>
                          <a:pt x="118774" y="18109"/>
                        </a:lnTo>
                        <a:lnTo>
                          <a:pt x="118792" y="18109"/>
                        </a:lnTo>
                        <a:lnTo>
                          <a:pt x="118792" y="18090"/>
                        </a:lnTo>
                        <a:lnTo>
                          <a:pt x="118811" y="18090"/>
                        </a:lnTo>
                        <a:lnTo>
                          <a:pt x="118811" y="18063"/>
                        </a:lnTo>
                        <a:lnTo>
                          <a:pt x="118820" y="18063"/>
                        </a:lnTo>
                        <a:lnTo>
                          <a:pt x="118820" y="18044"/>
                        </a:lnTo>
                        <a:lnTo>
                          <a:pt x="118839" y="18044"/>
                        </a:lnTo>
                        <a:lnTo>
                          <a:pt x="118839" y="18016"/>
                        </a:lnTo>
                        <a:lnTo>
                          <a:pt x="118857" y="18016"/>
                        </a:lnTo>
                        <a:lnTo>
                          <a:pt x="118857" y="17998"/>
                        </a:lnTo>
                        <a:lnTo>
                          <a:pt x="118866" y="17998"/>
                        </a:lnTo>
                        <a:lnTo>
                          <a:pt x="118866" y="17970"/>
                        </a:lnTo>
                        <a:lnTo>
                          <a:pt x="118885" y="17970"/>
                        </a:lnTo>
                        <a:lnTo>
                          <a:pt x="118885" y="17952"/>
                        </a:lnTo>
                        <a:lnTo>
                          <a:pt x="118903" y="17952"/>
                        </a:lnTo>
                        <a:lnTo>
                          <a:pt x="118903" y="17942"/>
                        </a:lnTo>
                        <a:lnTo>
                          <a:pt x="118913" y="17942"/>
                        </a:lnTo>
                        <a:lnTo>
                          <a:pt x="118913" y="17924"/>
                        </a:lnTo>
                        <a:lnTo>
                          <a:pt x="118931" y="17924"/>
                        </a:lnTo>
                        <a:lnTo>
                          <a:pt x="118931" y="17896"/>
                        </a:lnTo>
                        <a:lnTo>
                          <a:pt x="118950" y="17896"/>
                        </a:lnTo>
                        <a:lnTo>
                          <a:pt x="118950" y="17877"/>
                        </a:lnTo>
                        <a:lnTo>
                          <a:pt x="118959" y="17877"/>
                        </a:lnTo>
                        <a:lnTo>
                          <a:pt x="118959" y="17859"/>
                        </a:lnTo>
                        <a:lnTo>
                          <a:pt x="118978" y="17859"/>
                        </a:lnTo>
                        <a:lnTo>
                          <a:pt x="118978" y="17850"/>
                        </a:lnTo>
                        <a:lnTo>
                          <a:pt x="118996" y="17850"/>
                        </a:lnTo>
                        <a:lnTo>
                          <a:pt x="118996" y="17831"/>
                        </a:lnTo>
                        <a:lnTo>
                          <a:pt x="119005" y="17831"/>
                        </a:lnTo>
                        <a:lnTo>
                          <a:pt x="119005" y="17813"/>
                        </a:lnTo>
                        <a:lnTo>
                          <a:pt x="119024" y="17813"/>
                        </a:lnTo>
                        <a:lnTo>
                          <a:pt x="119024" y="17803"/>
                        </a:lnTo>
                        <a:lnTo>
                          <a:pt x="119042" y="17803"/>
                        </a:lnTo>
                        <a:lnTo>
                          <a:pt x="119042" y="17785"/>
                        </a:lnTo>
                        <a:lnTo>
                          <a:pt x="119052" y="17785"/>
                        </a:lnTo>
                        <a:lnTo>
                          <a:pt x="119052" y="17766"/>
                        </a:lnTo>
                        <a:lnTo>
                          <a:pt x="119070" y="17766"/>
                        </a:lnTo>
                        <a:lnTo>
                          <a:pt x="119070" y="17757"/>
                        </a:lnTo>
                        <a:lnTo>
                          <a:pt x="119089" y="17757"/>
                        </a:lnTo>
                        <a:lnTo>
                          <a:pt x="119089" y="17739"/>
                        </a:lnTo>
                        <a:lnTo>
                          <a:pt x="119117" y="17739"/>
                        </a:lnTo>
                        <a:lnTo>
                          <a:pt x="119117" y="17720"/>
                        </a:lnTo>
                        <a:lnTo>
                          <a:pt x="119135" y="17720"/>
                        </a:lnTo>
                        <a:lnTo>
                          <a:pt x="119135" y="17711"/>
                        </a:lnTo>
                        <a:lnTo>
                          <a:pt x="119144" y="17711"/>
                        </a:lnTo>
                        <a:lnTo>
                          <a:pt x="119144" y="17692"/>
                        </a:lnTo>
                        <a:lnTo>
                          <a:pt x="119163" y="17692"/>
                        </a:lnTo>
                        <a:lnTo>
                          <a:pt x="119163" y="17674"/>
                        </a:lnTo>
                        <a:lnTo>
                          <a:pt x="119181" y="17674"/>
                        </a:lnTo>
                        <a:lnTo>
                          <a:pt x="119181" y="17664"/>
                        </a:lnTo>
                        <a:lnTo>
                          <a:pt x="119209" y="17664"/>
                        </a:lnTo>
                        <a:lnTo>
                          <a:pt x="119209" y="17646"/>
                        </a:lnTo>
                        <a:lnTo>
                          <a:pt x="119228" y="17646"/>
                        </a:lnTo>
                        <a:lnTo>
                          <a:pt x="119228" y="17627"/>
                        </a:lnTo>
                        <a:lnTo>
                          <a:pt x="119237" y="17627"/>
                        </a:lnTo>
                        <a:lnTo>
                          <a:pt x="119237" y="17618"/>
                        </a:lnTo>
                        <a:lnTo>
                          <a:pt x="119274" y="17618"/>
                        </a:lnTo>
                        <a:lnTo>
                          <a:pt x="119274" y="17600"/>
                        </a:lnTo>
                        <a:lnTo>
                          <a:pt x="119302" y="17600"/>
                        </a:lnTo>
                        <a:lnTo>
                          <a:pt x="119302" y="17581"/>
                        </a:lnTo>
                        <a:lnTo>
                          <a:pt x="119320" y="17581"/>
                        </a:lnTo>
                        <a:lnTo>
                          <a:pt x="119320" y="17572"/>
                        </a:lnTo>
                        <a:lnTo>
                          <a:pt x="119348" y="17572"/>
                        </a:lnTo>
                        <a:lnTo>
                          <a:pt x="119348" y="17553"/>
                        </a:lnTo>
                        <a:lnTo>
                          <a:pt x="119376" y="17553"/>
                        </a:lnTo>
                        <a:lnTo>
                          <a:pt x="119376" y="17535"/>
                        </a:lnTo>
                        <a:lnTo>
                          <a:pt x="119394" y="17535"/>
                        </a:lnTo>
                        <a:lnTo>
                          <a:pt x="119394" y="17525"/>
                        </a:lnTo>
                        <a:lnTo>
                          <a:pt x="119422" y="17525"/>
                        </a:lnTo>
                        <a:lnTo>
                          <a:pt x="119422" y="17507"/>
                        </a:lnTo>
                        <a:lnTo>
                          <a:pt x="119459" y="17507"/>
                        </a:lnTo>
                        <a:lnTo>
                          <a:pt x="119459" y="17488"/>
                        </a:lnTo>
                        <a:lnTo>
                          <a:pt x="119506" y="17488"/>
                        </a:lnTo>
                        <a:lnTo>
                          <a:pt x="119506" y="17479"/>
                        </a:lnTo>
                        <a:lnTo>
                          <a:pt x="119533" y="17479"/>
                        </a:lnTo>
                        <a:lnTo>
                          <a:pt x="119533" y="17461"/>
                        </a:lnTo>
                        <a:lnTo>
                          <a:pt x="119580" y="17461"/>
                        </a:lnTo>
                        <a:lnTo>
                          <a:pt x="119580" y="17442"/>
                        </a:lnTo>
                        <a:lnTo>
                          <a:pt x="119607" y="17442"/>
                        </a:lnTo>
                        <a:lnTo>
                          <a:pt x="119607" y="17433"/>
                        </a:lnTo>
                        <a:lnTo>
                          <a:pt x="119654" y="17433"/>
                        </a:lnTo>
                        <a:lnTo>
                          <a:pt x="119654" y="17414"/>
                        </a:lnTo>
                        <a:lnTo>
                          <a:pt x="119691" y="17414"/>
                        </a:lnTo>
                        <a:lnTo>
                          <a:pt x="119691" y="17396"/>
                        </a:lnTo>
                        <a:lnTo>
                          <a:pt x="119737" y="17396"/>
                        </a:lnTo>
                        <a:lnTo>
                          <a:pt x="119737" y="17387"/>
                        </a:lnTo>
                        <a:lnTo>
                          <a:pt x="119811" y="17387"/>
                        </a:lnTo>
                        <a:lnTo>
                          <a:pt x="119811" y="17368"/>
                        </a:lnTo>
                        <a:lnTo>
                          <a:pt x="119876" y="17368"/>
                        </a:lnTo>
                        <a:lnTo>
                          <a:pt x="119876" y="17349"/>
                        </a:lnTo>
                        <a:lnTo>
                          <a:pt x="119950" y="17349"/>
                        </a:lnTo>
                        <a:lnTo>
                          <a:pt x="119950" y="17340"/>
                        </a:lnTo>
                        <a:lnTo>
                          <a:pt x="120089" y="17340"/>
                        </a:lnTo>
                        <a:lnTo>
                          <a:pt x="120089" y="17322"/>
                        </a:lnTo>
                        <a:lnTo>
                          <a:pt x="120386" y="17322"/>
                        </a:lnTo>
                        <a:lnTo>
                          <a:pt x="120386" y="17340"/>
                        </a:lnTo>
                        <a:lnTo>
                          <a:pt x="120487" y="17340"/>
                        </a:lnTo>
                        <a:lnTo>
                          <a:pt x="120487" y="17349"/>
                        </a:lnTo>
                        <a:lnTo>
                          <a:pt x="120580" y="17349"/>
                        </a:lnTo>
                        <a:lnTo>
                          <a:pt x="120580" y="17368"/>
                        </a:lnTo>
                        <a:lnTo>
                          <a:pt x="120645" y="17368"/>
                        </a:lnTo>
                        <a:lnTo>
                          <a:pt x="120645" y="17387"/>
                        </a:lnTo>
                        <a:lnTo>
                          <a:pt x="120691" y="17387"/>
                        </a:lnTo>
                        <a:lnTo>
                          <a:pt x="120691" y="17396"/>
                        </a:lnTo>
                        <a:lnTo>
                          <a:pt x="120737" y="17396"/>
                        </a:lnTo>
                        <a:lnTo>
                          <a:pt x="120737" y="17414"/>
                        </a:lnTo>
                        <a:lnTo>
                          <a:pt x="120784" y="17414"/>
                        </a:lnTo>
                        <a:lnTo>
                          <a:pt x="120784" y="17433"/>
                        </a:lnTo>
                        <a:lnTo>
                          <a:pt x="120830" y="17433"/>
                        </a:lnTo>
                        <a:lnTo>
                          <a:pt x="120830" y="17442"/>
                        </a:lnTo>
                        <a:lnTo>
                          <a:pt x="120895" y="17442"/>
                        </a:lnTo>
                        <a:lnTo>
                          <a:pt x="120895" y="17461"/>
                        </a:lnTo>
                        <a:lnTo>
                          <a:pt x="120904" y="17461"/>
                        </a:lnTo>
                        <a:lnTo>
                          <a:pt x="120904" y="17479"/>
                        </a:lnTo>
                        <a:lnTo>
                          <a:pt x="120941" y="17479"/>
                        </a:lnTo>
                        <a:lnTo>
                          <a:pt x="120941" y="17488"/>
                        </a:lnTo>
                        <a:lnTo>
                          <a:pt x="120969" y="17488"/>
                        </a:lnTo>
                        <a:lnTo>
                          <a:pt x="120969" y="17507"/>
                        </a:lnTo>
                        <a:lnTo>
                          <a:pt x="120997" y="17507"/>
                        </a:lnTo>
                        <a:lnTo>
                          <a:pt x="120997" y="17525"/>
                        </a:lnTo>
                        <a:lnTo>
                          <a:pt x="121034" y="17525"/>
                        </a:lnTo>
                        <a:lnTo>
                          <a:pt x="121034" y="17535"/>
                        </a:lnTo>
                        <a:lnTo>
                          <a:pt x="121062" y="17535"/>
                        </a:lnTo>
                        <a:lnTo>
                          <a:pt x="121062" y="17553"/>
                        </a:lnTo>
                        <a:lnTo>
                          <a:pt x="121089" y="17553"/>
                        </a:lnTo>
                        <a:lnTo>
                          <a:pt x="121089" y="17572"/>
                        </a:lnTo>
                        <a:lnTo>
                          <a:pt x="121127" y="17572"/>
                        </a:lnTo>
                        <a:lnTo>
                          <a:pt x="121127" y="17581"/>
                        </a:lnTo>
                        <a:lnTo>
                          <a:pt x="121154" y="17581"/>
                        </a:lnTo>
                        <a:lnTo>
                          <a:pt x="121154" y="17600"/>
                        </a:lnTo>
                        <a:lnTo>
                          <a:pt x="121173" y="17600"/>
                        </a:lnTo>
                        <a:lnTo>
                          <a:pt x="121173" y="17618"/>
                        </a:lnTo>
                        <a:lnTo>
                          <a:pt x="121201" y="17618"/>
                        </a:lnTo>
                        <a:lnTo>
                          <a:pt x="121201" y="17627"/>
                        </a:lnTo>
                        <a:lnTo>
                          <a:pt x="121219" y="17627"/>
                        </a:lnTo>
                        <a:lnTo>
                          <a:pt x="121219" y="17646"/>
                        </a:lnTo>
                        <a:lnTo>
                          <a:pt x="121228" y="17646"/>
                        </a:lnTo>
                        <a:lnTo>
                          <a:pt x="121228" y="17664"/>
                        </a:lnTo>
                        <a:lnTo>
                          <a:pt x="121265" y="17664"/>
                        </a:lnTo>
                        <a:lnTo>
                          <a:pt x="121265" y="17674"/>
                        </a:lnTo>
                        <a:lnTo>
                          <a:pt x="121275" y="17674"/>
                        </a:lnTo>
                        <a:lnTo>
                          <a:pt x="121275" y="17692"/>
                        </a:lnTo>
                        <a:lnTo>
                          <a:pt x="121293" y="17692"/>
                        </a:lnTo>
                        <a:lnTo>
                          <a:pt x="121293" y="17711"/>
                        </a:lnTo>
                        <a:lnTo>
                          <a:pt x="121321" y="17711"/>
                        </a:lnTo>
                        <a:lnTo>
                          <a:pt x="121321" y="17720"/>
                        </a:lnTo>
                        <a:lnTo>
                          <a:pt x="121340" y="17720"/>
                        </a:lnTo>
                        <a:lnTo>
                          <a:pt x="121340" y="17739"/>
                        </a:lnTo>
                        <a:lnTo>
                          <a:pt x="121358" y="17739"/>
                        </a:lnTo>
                        <a:lnTo>
                          <a:pt x="121358" y="17757"/>
                        </a:lnTo>
                        <a:lnTo>
                          <a:pt x="121367" y="17757"/>
                        </a:lnTo>
                        <a:lnTo>
                          <a:pt x="121367" y="17766"/>
                        </a:lnTo>
                        <a:lnTo>
                          <a:pt x="121386" y="17766"/>
                        </a:lnTo>
                        <a:lnTo>
                          <a:pt x="121386" y="17785"/>
                        </a:lnTo>
                        <a:lnTo>
                          <a:pt x="121404" y="17785"/>
                        </a:lnTo>
                        <a:lnTo>
                          <a:pt x="121404" y="17720"/>
                        </a:lnTo>
                        <a:lnTo>
                          <a:pt x="121414" y="17720"/>
                        </a:lnTo>
                        <a:lnTo>
                          <a:pt x="121414" y="17664"/>
                        </a:lnTo>
                        <a:lnTo>
                          <a:pt x="121432" y="17664"/>
                        </a:lnTo>
                        <a:lnTo>
                          <a:pt x="121432" y="17618"/>
                        </a:lnTo>
                        <a:lnTo>
                          <a:pt x="121451" y="17618"/>
                        </a:lnTo>
                        <a:lnTo>
                          <a:pt x="121451" y="17572"/>
                        </a:lnTo>
                        <a:lnTo>
                          <a:pt x="121460" y="17572"/>
                        </a:lnTo>
                        <a:lnTo>
                          <a:pt x="121460" y="17507"/>
                        </a:lnTo>
                        <a:lnTo>
                          <a:pt x="121478" y="17507"/>
                        </a:lnTo>
                        <a:lnTo>
                          <a:pt x="121478" y="17461"/>
                        </a:lnTo>
                        <a:lnTo>
                          <a:pt x="121497" y="17461"/>
                        </a:lnTo>
                        <a:lnTo>
                          <a:pt x="121497" y="17414"/>
                        </a:lnTo>
                        <a:lnTo>
                          <a:pt x="121506" y="17414"/>
                        </a:lnTo>
                        <a:lnTo>
                          <a:pt x="121506" y="17368"/>
                        </a:lnTo>
                        <a:lnTo>
                          <a:pt x="121525" y="17368"/>
                        </a:lnTo>
                        <a:lnTo>
                          <a:pt x="121525" y="17322"/>
                        </a:lnTo>
                        <a:lnTo>
                          <a:pt x="121543" y="17322"/>
                        </a:lnTo>
                        <a:lnTo>
                          <a:pt x="121543" y="17294"/>
                        </a:lnTo>
                        <a:lnTo>
                          <a:pt x="121553" y="17294"/>
                        </a:lnTo>
                        <a:lnTo>
                          <a:pt x="121553" y="17257"/>
                        </a:lnTo>
                        <a:lnTo>
                          <a:pt x="121571" y="17257"/>
                        </a:lnTo>
                        <a:lnTo>
                          <a:pt x="121571" y="17211"/>
                        </a:lnTo>
                        <a:lnTo>
                          <a:pt x="121590" y="17211"/>
                        </a:lnTo>
                        <a:lnTo>
                          <a:pt x="121590" y="17183"/>
                        </a:lnTo>
                        <a:lnTo>
                          <a:pt x="121599" y="17183"/>
                        </a:lnTo>
                        <a:lnTo>
                          <a:pt x="121599" y="17136"/>
                        </a:lnTo>
                        <a:lnTo>
                          <a:pt x="121617" y="17136"/>
                        </a:lnTo>
                        <a:lnTo>
                          <a:pt x="121617" y="17109"/>
                        </a:lnTo>
                        <a:lnTo>
                          <a:pt x="121636" y="17109"/>
                        </a:lnTo>
                        <a:lnTo>
                          <a:pt x="121636" y="17072"/>
                        </a:lnTo>
                        <a:lnTo>
                          <a:pt x="121645" y="17072"/>
                        </a:lnTo>
                        <a:lnTo>
                          <a:pt x="121645" y="17025"/>
                        </a:lnTo>
                        <a:lnTo>
                          <a:pt x="121664" y="17025"/>
                        </a:lnTo>
                        <a:lnTo>
                          <a:pt x="121664" y="16998"/>
                        </a:lnTo>
                        <a:lnTo>
                          <a:pt x="121682" y="16998"/>
                        </a:lnTo>
                        <a:lnTo>
                          <a:pt x="121682" y="16951"/>
                        </a:lnTo>
                        <a:lnTo>
                          <a:pt x="121692" y="16951"/>
                        </a:lnTo>
                        <a:lnTo>
                          <a:pt x="121692" y="16923"/>
                        </a:lnTo>
                        <a:lnTo>
                          <a:pt x="121710" y="16923"/>
                        </a:lnTo>
                        <a:lnTo>
                          <a:pt x="121710" y="16886"/>
                        </a:lnTo>
                        <a:lnTo>
                          <a:pt x="121729" y="16886"/>
                        </a:lnTo>
                        <a:lnTo>
                          <a:pt x="121729" y="16877"/>
                        </a:lnTo>
                        <a:lnTo>
                          <a:pt x="121738" y="16877"/>
                        </a:lnTo>
                        <a:lnTo>
                          <a:pt x="121738" y="16840"/>
                        </a:lnTo>
                        <a:lnTo>
                          <a:pt x="121756" y="16840"/>
                        </a:lnTo>
                        <a:lnTo>
                          <a:pt x="121756" y="16812"/>
                        </a:lnTo>
                        <a:lnTo>
                          <a:pt x="121775" y="16812"/>
                        </a:lnTo>
                        <a:lnTo>
                          <a:pt x="121775" y="16784"/>
                        </a:lnTo>
                        <a:lnTo>
                          <a:pt x="121784" y="16784"/>
                        </a:lnTo>
                        <a:lnTo>
                          <a:pt x="121784" y="16747"/>
                        </a:lnTo>
                        <a:lnTo>
                          <a:pt x="121803" y="16747"/>
                        </a:lnTo>
                        <a:lnTo>
                          <a:pt x="121803" y="16720"/>
                        </a:lnTo>
                        <a:lnTo>
                          <a:pt x="121821" y="16720"/>
                        </a:lnTo>
                        <a:lnTo>
                          <a:pt x="121821" y="16701"/>
                        </a:lnTo>
                        <a:lnTo>
                          <a:pt x="121830" y="16701"/>
                        </a:lnTo>
                        <a:lnTo>
                          <a:pt x="121830" y="16673"/>
                        </a:lnTo>
                        <a:lnTo>
                          <a:pt x="121849" y="16673"/>
                        </a:lnTo>
                        <a:lnTo>
                          <a:pt x="121849" y="16646"/>
                        </a:lnTo>
                        <a:lnTo>
                          <a:pt x="121868" y="16646"/>
                        </a:lnTo>
                        <a:lnTo>
                          <a:pt x="121868" y="16608"/>
                        </a:lnTo>
                        <a:lnTo>
                          <a:pt x="121877" y="16608"/>
                        </a:lnTo>
                        <a:lnTo>
                          <a:pt x="121877" y="16581"/>
                        </a:lnTo>
                        <a:lnTo>
                          <a:pt x="121895" y="16581"/>
                        </a:lnTo>
                        <a:lnTo>
                          <a:pt x="121895" y="16553"/>
                        </a:lnTo>
                        <a:lnTo>
                          <a:pt x="121914" y="16553"/>
                        </a:lnTo>
                        <a:lnTo>
                          <a:pt x="121914" y="16534"/>
                        </a:lnTo>
                        <a:lnTo>
                          <a:pt x="121923" y="16534"/>
                        </a:lnTo>
                        <a:lnTo>
                          <a:pt x="121923" y="16507"/>
                        </a:lnTo>
                        <a:lnTo>
                          <a:pt x="121942" y="16507"/>
                        </a:lnTo>
                        <a:lnTo>
                          <a:pt x="121942" y="16488"/>
                        </a:lnTo>
                        <a:lnTo>
                          <a:pt x="121960" y="16488"/>
                        </a:lnTo>
                        <a:lnTo>
                          <a:pt x="121960" y="16460"/>
                        </a:lnTo>
                        <a:lnTo>
                          <a:pt x="121969" y="16460"/>
                        </a:lnTo>
                        <a:lnTo>
                          <a:pt x="121969" y="16442"/>
                        </a:lnTo>
                        <a:lnTo>
                          <a:pt x="121988" y="16442"/>
                        </a:lnTo>
                        <a:lnTo>
                          <a:pt x="121988" y="16414"/>
                        </a:lnTo>
                        <a:lnTo>
                          <a:pt x="122006" y="16414"/>
                        </a:lnTo>
                        <a:lnTo>
                          <a:pt x="122006" y="16395"/>
                        </a:lnTo>
                        <a:lnTo>
                          <a:pt x="122016" y="16395"/>
                        </a:lnTo>
                        <a:lnTo>
                          <a:pt x="122016" y="16368"/>
                        </a:lnTo>
                        <a:lnTo>
                          <a:pt x="122034" y="16368"/>
                        </a:lnTo>
                        <a:lnTo>
                          <a:pt x="122034" y="16349"/>
                        </a:lnTo>
                        <a:lnTo>
                          <a:pt x="122053" y="16349"/>
                        </a:lnTo>
                        <a:lnTo>
                          <a:pt x="122053" y="16321"/>
                        </a:lnTo>
                        <a:lnTo>
                          <a:pt x="122062" y="16321"/>
                        </a:lnTo>
                        <a:lnTo>
                          <a:pt x="122062" y="16303"/>
                        </a:lnTo>
                        <a:lnTo>
                          <a:pt x="122081" y="16303"/>
                        </a:lnTo>
                        <a:lnTo>
                          <a:pt x="122081" y="16275"/>
                        </a:lnTo>
                        <a:lnTo>
                          <a:pt x="122099" y="16275"/>
                        </a:lnTo>
                        <a:lnTo>
                          <a:pt x="122099" y="16257"/>
                        </a:lnTo>
                        <a:lnTo>
                          <a:pt x="122108" y="16257"/>
                        </a:lnTo>
                        <a:lnTo>
                          <a:pt x="122108" y="16229"/>
                        </a:lnTo>
                        <a:lnTo>
                          <a:pt x="122127" y="16229"/>
                        </a:lnTo>
                        <a:lnTo>
                          <a:pt x="122127" y="16210"/>
                        </a:lnTo>
                        <a:lnTo>
                          <a:pt x="122145" y="16210"/>
                        </a:lnTo>
                        <a:lnTo>
                          <a:pt x="122145" y="16192"/>
                        </a:lnTo>
                        <a:lnTo>
                          <a:pt x="122155" y="16192"/>
                        </a:lnTo>
                        <a:lnTo>
                          <a:pt x="122155" y="16182"/>
                        </a:lnTo>
                        <a:lnTo>
                          <a:pt x="122173" y="16182"/>
                        </a:lnTo>
                        <a:lnTo>
                          <a:pt x="122173" y="16145"/>
                        </a:lnTo>
                        <a:lnTo>
                          <a:pt x="122192" y="16145"/>
                        </a:lnTo>
                        <a:lnTo>
                          <a:pt x="122192" y="16136"/>
                        </a:lnTo>
                        <a:lnTo>
                          <a:pt x="122201" y="16136"/>
                        </a:lnTo>
                        <a:lnTo>
                          <a:pt x="122201" y="16118"/>
                        </a:lnTo>
                        <a:lnTo>
                          <a:pt x="122219" y="16118"/>
                        </a:lnTo>
                        <a:lnTo>
                          <a:pt x="122219" y="16090"/>
                        </a:lnTo>
                        <a:lnTo>
                          <a:pt x="122238" y="16090"/>
                        </a:lnTo>
                        <a:lnTo>
                          <a:pt x="122238" y="16071"/>
                        </a:lnTo>
                        <a:lnTo>
                          <a:pt x="122247" y="16071"/>
                        </a:lnTo>
                        <a:lnTo>
                          <a:pt x="122247" y="16053"/>
                        </a:lnTo>
                        <a:lnTo>
                          <a:pt x="122266" y="16053"/>
                        </a:lnTo>
                        <a:lnTo>
                          <a:pt x="122266" y="16043"/>
                        </a:lnTo>
                        <a:lnTo>
                          <a:pt x="122284" y="16043"/>
                        </a:lnTo>
                        <a:lnTo>
                          <a:pt x="122284" y="16025"/>
                        </a:lnTo>
                        <a:lnTo>
                          <a:pt x="122294" y="16025"/>
                        </a:lnTo>
                        <a:lnTo>
                          <a:pt x="122294" y="15997"/>
                        </a:lnTo>
                        <a:lnTo>
                          <a:pt x="122312" y="15997"/>
                        </a:lnTo>
                        <a:lnTo>
                          <a:pt x="122312" y="15979"/>
                        </a:lnTo>
                        <a:lnTo>
                          <a:pt x="122331" y="15979"/>
                        </a:lnTo>
                        <a:lnTo>
                          <a:pt x="122331" y="15960"/>
                        </a:lnTo>
                        <a:lnTo>
                          <a:pt x="122340" y="15960"/>
                        </a:lnTo>
                        <a:lnTo>
                          <a:pt x="122340" y="15951"/>
                        </a:lnTo>
                        <a:lnTo>
                          <a:pt x="122358" y="15951"/>
                        </a:lnTo>
                        <a:lnTo>
                          <a:pt x="122358" y="15932"/>
                        </a:lnTo>
                        <a:lnTo>
                          <a:pt x="122377" y="15932"/>
                        </a:lnTo>
                        <a:lnTo>
                          <a:pt x="122377" y="15914"/>
                        </a:lnTo>
                        <a:lnTo>
                          <a:pt x="122386" y="15914"/>
                        </a:lnTo>
                        <a:lnTo>
                          <a:pt x="122386" y="15905"/>
                        </a:lnTo>
                        <a:lnTo>
                          <a:pt x="122405" y="15905"/>
                        </a:lnTo>
                        <a:lnTo>
                          <a:pt x="122405" y="15886"/>
                        </a:lnTo>
                        <a:lnTo>
                          <a:pt x="122423" y="15886"/>
                        </a:lnTo>
                        <a:lnTo>
                          <a:pt x="122423" y="15867"/>
                        </a:lnTo>
                        <a:lnTo>
                          <a:pt x="122433" y="15867"/>
                        </a:lnTo>
                        <a:lnTo>
                          <a:pt x="122433" y="15858"/>
                        </a:lnTo>
                        <a:lnTo>
                          <a:pt x="122451" y="15858"/>
                        </a:lnTo>
                        <a:lnTo>
                          <a:pt x="122451" y="15840"/>
                        </a:lnTo>
                        <a:lnTo>
                          <a:pt x="122470" y="15840"/>
                        </a:lnTo>
                        <a:lnTo>
                          <a:pt x="122470" y="15812"/>
                        </a:lnTo>
                        <a:lnTo>
                          <a:pt x="122479" y="15812"/>
                        </a:lnTo>
                        <a:lnTo>
                          <a:pt x="122479" y="15793"/>
                        </a:lnTo>
                        <a:lnTo>
                          <a:pt x="122497" y="15793"/>
                        </a:lnTo>
                        <a:lnTo>
                          <a:pt x="122497" y="15775"/>
                        </a:lnTo>
                        <a:lnTo>
                          <a:pt x="122516" y="15775"/>
                        </a:lnTo>
                        <a:lnTo>
                          <a:pt x="122516" y="15766"/>
                        </a:lnTo>
                        <a:lnTo>
                          <a:pt x="122525" y="15766"/>
                        </a:lnTo>
                        <a:lnTo>
                          <a:pt x="122525" y="15747"/>
                        </a:lnTo>
                        <a:lnTo>
                          <a:pt x="122544" y="15747"/>
                        </a:lnTo>
                        <a:lnTo>
                          <a:pt x="122544" y="15729"/>
                        </a:lnTo>
                        <a:lnTo>
                          <a:pt x="122562" y="15729"/>
                        </a:lnTo>
                        <a:lnTo>
                          <a:pt x="122562" y="15719"/>
                        </a:lnTo>
                        <a:lnTo>
                          <a:pt x="122571" y="15719"/>
                        </a:lnTo>
                        <a:lnTo>
                          <a:pt x="122571" y="15701"/>
                        </a:lnTo>
                        <a:lnTo>
                          <a:pt x="122609" y="15701"/>
                        </a:lnTo>
                        <a:lnTo>
                          <a:pt x="122609" y="15682"/>
                        </a:lnTo>
                        <a:lnTo>
                          <a:pt x="122618" y="15682"/>
                        </a:lnTo>
                        <a:lnTo>
                          <a:pt x="122618" y="15673"/>
                        </a:lnTo>
                        <a:lnTo>
                          <a:pt x="122636" y="15673"/>
                        </a:lnTo>
                        <a:lnTo>
                          <a:pt x="122636" y="15654"/>
                        </a:lnTo>
                        <a:lnTo>
                          <a:pt x="122655" y="15654"/>
                        </a:lnTo>
                        <a:lnTo>
                          <a:pt x="122655" y="15636"/>
                        </a:lnTo>
                        <a:lnTo>
                          <a:pt x="122664" y="15636"/>
                        </a:lnTo>
                        <a:lnTo>
                          <a:pt x="122664" y="15627"/>
                        </a:lnTo>
                        <a:lnTo>
                          <a:pt x="122683" y="15627"/>
                        </a:lnTo>
                        <a:lnTo>
                          <a:pt x="122683" y="15608"/>
                        </a:lnTo>
                        <a:lnTo>
                          <a:pt x="122701" y="15608"/>
                        </a:lnTo>
                        <a:lnTo>
                          <a:pt x="122701" y="15590"/>
                        </a:lnTo>
                        <a:lnTo>
                          <a:pt x="122710" y="15590"/>
                        </a:lnTo>
                        <a:lnTo>
                          <a:pt x="122710" y="15580"/>
                        </a:lnTo>
                        <a:lnTo>
                          <a:pt x="122747" y="15580"/>
                        </a:lnTo>
                        <a:lnTo>
                          <a:pt x="122747" y="15562"/>
                        </a:lnTo>
                        <a:lnTo>
                          <a:pt x="122757" y="15562"/>
                        </a:lnTo>
                        <a:lnTo>
                          <a:pt x="122757" y="15543"/>
                        </a:lnTo>
                        <a:lnTo>
                          <a:pt x="122775" y="15543"/>
                        </a:lnTo>
                        <a:lnTo>
                          <a:pt x="122775" y="15534"/>
                        </a:lnTo>
                        <a:lnTo>
                          <a:pt x="122794" y="15534"/>
                        </a:lnTo>
                        <a:lnTo>
                          <a:pt x="122794" y="15516"/>
                        </a:lnTo>
                        <a:lnTo>
                          <a:pt x="122803" y="15516"/>
                        </a:lnTo>
                        <a:lnTo>
                          <a:pt x="122803" y="15497"/>
                        </a:lnTo>
                        <a:lnTo>
                          <a:pt x="122822" y="15497"/>
                        </a:lnTo>
                        <a:lnTo>
                          <a:pt x="122822" y="15488"/>
                        </a:lnTo>
                        <a:lnTo>
                          <a:pt x="122840" y="15488"/>
                        </a:lnTo>
                        <a:lnTo>
                          <a:pt x="122840" y="15469"/>
                        </a:lnTo>
                        <a:lnTo>
                          <a:pt x="122849" y="15469"/>
                        </a:lnTo>
                        <a:lnTo>
                          <a:pt x="122849" y="15451"/>
                        </a:lnTo>
                        <a:lnTo>
                          <a:pt x="122868" y="15451"/>
                        </a:lnTo>
                        <a:lnTo>
                          <a:pt x="122868" y="15441"/>
                        </a:lnTo>
                        <a:lnTo>
                          <a:pt x="122896" y="15441"/>
                        </a:lnTo>
                        <a:lnTo>
                          <a:pt x="122896" y="15423"/>
                        </a:lnTo>
                        <a:lnTo>
                          <a:pt x="122914" y="15423"/>
                        </a:lnTo>
                        <a:lnTo>
                          <a:pt x="122914" y="15404"/>
                        </a:lnTo>
                        <a:lnTo>
                          <a:pt x="122933" y="15404"/>
                        </a:lnTo>
                        <a:lnTo>
                          <a:pt x="122933" y="15395"/>
                        </a:lnTo>
                        <a:lnTo>
                          <a:pt x="122942" y="15395"/>
                        </a:lnTo>
                        <a:lnTo>
                          <a:pt x="122942" y="15377"/>
                        </a:lnTo>
                        <a:lnTo>
                          <a:pt x="122979" y="15377"/>
                        </a:lnTo>
                        <a:lnTo>
                          <a:pt x="122979" y="15358"/>
                        </a:lnTo>
                        <a:lnTo>
                          <a:pt x="122988" y="15358"/>
                        </a:lnTo>
                        <a:lnTo>
                          <a:pt x="122988" y="15349"/>
                        </a:lnTo>
                        <a:lnTo>
                          <a:pt x="123025" y="15349"/>
                        </a:lnTo>
                        <a:lnTo>
                          <a:pt x="123025" y="15330"/>
                        </a:lnTo>
                        <a:lnTo>
                          <a:pt x="123035" y="15330"/>
                        </a:lnTo>
                        <a:lnTo>
                          <a:pt x="123035" y="15312"/>
                        </a:lnTo>
                        <a:lnTo>
                          <a:pt x="123053" y="15312"/>
                        </a:lnTo>
                        <a:lnTo>
                          <a:pt x="123053" y="15302"/>
                        </a:lnTo>
                        <a:lnTo>
                          <a:pt x="123081" y="15302"/>
                        </a:lnTo>
                        <a:lnTo>
                          <a:pt x="123081" y="15284"/>
                        </a:lnTo>
                        <a:lnTo>
                          <a:pt x="123099" y="15284"/>
                        </a:lnTo>
                        <a:lnTo>
                          <a:pt x="123099" y="15265"/>
                        </a:lnTo>
                        <a:lnTo>
                          <a:pt x="123127" y="15265"/>
                        </a:lnTo>
                        <a:lnTo>
                          <a:pt x="123127" y="15256"/>
                        </a:lnTo>
                        <a:lnTo>
                          <a:pt x="123146" y="15256"/>
                        </a:lnTo>
                        <a:lnTo>
                          <a:pt x="123146" y="15238"/>
                        </a:lnTo>
                        <a:lnTo>
                          <a:pt x="123174" y="15238"/>
                        </a:lnTo>
                        <a:lnTo>
                          <a:pt x="123174" y="15219"/>
                        </a:lnTo>
                        <a:lnTo>
                          <a:pt x="123192" y="15219"/>
                        </a:lnTo>
                        <a:lnTo>
                          <a:pt x="123192" y="15210"/>
                        </a:lnTo>
                        <a:lnTo>
                          <a:pt x="123211" y="15210"/>
                        </a:lnTo>
                        <a:lnTo>
                          <a:pt x="123211" y="15191"/>
                        </a:lnTo>
                        <a:lnTo>
                          <a:pt x="123238" y="15191"/>
                        </a:lnTo>
                        <a:lnTo>
                          <a:pt x="123238" y="15173"/>
                        </a:lnTo>
                        <a:lnTo>
                          <a:pt x="123257" y="15173"/>
                        </a:lnTo>
                        <a:lnTo>
                          <a:pt x="123257" y="15164"/>
                        </a:lnTo>
                        <a:lnTo>
                          <a:pt x="123285" y="15164"/>
                        </a:lnTo>
                        <a:lnTo>
                          <a:pt x="123285" y="15145"/>
                        </a:lnTo>
                        <a:lnTo>
                          <a:pt x="123303" y="15145"/>
                        </a:lnTo>
                        <a:lnTo>
                          <a:pt x="123303" y="15126"/>
                        </a:lnTo>
                        <a:lnTo>
                          <a:pt x="123312" y="15126"/>
                        </a:lnTo>
                        <a:lnTo>
                          <a:pt x="123312" y="15117"/>
                        </a:lnTo>
                        <a:lnTo>
                          <a:pt x="123350" y="15117"/>
                        </a:lnTo>
                        <a:lnTo>
                          <a:pt x="123350" y="15099"/>
                        </a:lnTo>
                        <a:lnTo>
                          <a:pt x="123359" y="15099"/>
                        </a:lnTo>
                        <a:lnTo>
                          <a:pt x="123359" y="15080"/>
                        </a:lnTo>
                        <a:lnTo>
                          <a:pt x="123396" y="15080"/>
                        </a:lnTo>
                        <a:lnTo>
                          <a:pt x="123396" y="15071"/>
                        </a:lnTo>
                        <a:lnTo>
                          <a:pt x="123424" y="15071"/>
                        </a:lnTo>
                        <a:lnTo>
                          <a:pt x="123424" y="15052"/>
                        </a:lnTo>
                        <a:lnTo>
                          <a:pt x="123451" y="15052"/>
                        </a:lnTo>
                        <a:lnTo>
                          <a:pt x="123451" y="15034"/>
                        </a:lnTo>
                        <a:lnTo>
                          <a:pt x="123488" y="15034"/>
                        </a:lnTo>
                        <a:lnTo>
                          <a:pt x="123488" y="15025"/>
                        </a:lnTo>
                        <a:lnTo>
                          <a:pt x="123498" y="15025"/>
                        </a:lnTo>
                        <a:lnTo>
                          <a:pt x="123498" y="15006"/>
                        </a:lnTo>
                        <a:lnTo>
                          <a:pt x="123535" y="15006"/>
                        </a:lnTo>
                        <a:lnTo>
                          <a:pt x="123535" y="14988"/>
                        </a:lnTo>
                        <a:lnTo>
                          <a:pt x="123563" y="14988"/>
                        </a:lnTo>
                        <a:lnTo>
                          <a:pt x="123563" y="14978"/>
                        </a:lnTo>
                        <a:lnTo>
                          <a:pt x="123590" y="14978"/>
                        </a:lnTo>
                        <a:lnTo>
                          <a:pt x="123590" y="14960"/>
                        </a:lnTo>
                        <a:lnTo>
                          <a:pt x="123609" y="14960"/>
                        </a:lnTo>
                        <a:lnTo>
                          <a:pt x="123609" y="14941"/>
                        </a:lnTo>
                        <a:lnTo>
                          <a:pt x="123637" y="14941"/>
                        </a:lnTo>
                        <a:lnTo>
                          <a:pt x="123637" y="14932"/>
                        </a:lnTo>
                        <a:lnTo>
                          <a:pt x="123674" y="14932"/>
                        </a:lnTo>
                        <a:lnTo>
                          <a:pt x="123674" y="14913"/>
                        </a:lnTo>
                        <a:lnTo>
                          <a:pt x="123702" y="14913"/>
                        </a:lnTo>
                        <a:lnTo>
                          <a:pt x="123702" y="14895"/>
                        </a:lnTo>
                        <a:lnTo>
                          <a:pt x="123729" y="14895"/>
                        </a:lnTo>
                        <a:lnTo>
                          <a:pt x="123729" y="14886"/>
                        </a:lnTo>
                        <a:lnTo>
                          <a:pt x="123766" y="14886"/>
                        </a:lnTo>
                        <a:lnTo>
                          <a:pt x="123766" y="14867"/>
                        </a:lnTo>
                        <a:lnTo>
                          <a:pt x="123794" y="14867"/>
                        </a:lnTo>
                        <a:lnTo>
                          <a:pt x="123794" y="14849"/>
                        </a:lnTo>
                        <a:lnTo>
                          <a:pt x="123822" y="14849"/>
                        </a:lnTo>
                        <a:lnTo>
                          <a:pt x="123822" y="14839"/>
                        </a:lnTo>
                        <a:lnTo>
                          <a:pt x="123859" y="14839"/>
                        </a:lnTo>
                        <a:lnTo>
                          <a:pt x="123859" y="14821"/>
                        </a:lnTo>
                        <a:lnTo>
                          <a:pt x="123905" y="14821"/>
                        </a:lnTo>
                        <a:lnTo>
                          <a:pt x="123905" y="14802"/>
                        </a:lnTo>
                        <a:lnTo>
                          <a:pt x="123933" y="14802"/>
                        </a:lnTo>
                        <a:lnTo>
                          <a:pt x="123933" y="14793"/>
                        </a:lnTo>
                        <a:lnTo>
                          <a:pt x="123961" y="14793"/>
                        </a:lnTo>
                        <a:lnTo>
                          <a:pt x="123961" y="14775"/>
                        </a:lnTo>
                        <a:lnTo>
                          <a:pt x="124007" y="14775"/>
                        </a:lnTo>
                        <a:lnTo>
                          <a:pt x="124007" y="14756"/>
                        </a:lnTo>
                        <a:lnTo>
                          <a:pt x="124053" y="14756"/>
                        </a:lnTo>
                        <a:lnTo>
                          <a:pt x="124053" y="14747"/>
                        </a:lnTo>
                        <a:lnTo>
                          <a:pt x="124091" y="14747"/>
                        </a:lnTo>
                        <a:lnTo>
                          <a:pt x="124091" y="14728"/>
                        </a:lnTo>
                        <a:lnTo>
                          <a:pt x="124137" y="14728"/>
                        </a:lnTo>
                        <a:lnTo>
                          <a:pt x="124137" y="14710"/>
                        </a:lnTo>
                        <a:lnTo>
                          <a:pt x="124165" y="14710"/>
                        </a:lnTo>
                        <a:lnTo>
                          <a:pt x="124165" y="14700"/>
                        </a:lnTo>
                        <a:lnTo>
                          <a:pt x="124211" y="14700"/>
                        </a:lnTo>
                        <a:lnTo>
                          <a:pt x="124211" y="14682"/>
                        </a:lnTo>
                        <a:lnTo>
                          <a:pt x="124257" y="14682"/>
                        </a:lnTo>
                        <a:lnTo>
                          <a:pt x="124257" y="14663"/>
                        </a:lnTo>
                        <a:lnTo>
                          <a:pt x="124304" y="14663"/>
                        </a:lnTo>
                        <a:lnTo>
                          <a:pt x="124304" y="14654"/>
                        </a:lnTo>
                        <a:lnTo>
                          <a:pt x="124368" y="14654"/>
                        </a:lnTo>
                        <a:lnTo>
                          <a:pt x="124368" y="14636"/>
                        </a:lnTo>
                        <a:lnTo>
                          <a:pt x="124415" y="14636"/>
                        </a:lnTo>
                        <a:lnTo>
                          <a:pt x="124415" y="14617"/>
                        </a:lnTo>
                        <a:lnTo>
                          <a:pt x="124461" y="14617"/>
                        </a:lnTo>
                        <a:lnTo>
                          <a:pt x="124461" y="14608"/>
                        </a:lnTo>
                        <a:lnTo>
                          <a:pt x="124507" y="14608"/>
                        </a:lnTo>
                        <a:lnTo>
                          <a:pt x="124507" y="14589"/>
                        </a:lnTo>
                        <a:lnTo>
                          <a:pt x="124563" y="14589"/>
                        </a:lnTo>
                        <a:lnTo>
                          <a:pt x="124563" y="14571"/>
                        </a:lnTo>
                        <a:lnTo>
                          <a:pt x="124609" y="14571"/>
                        </a:lnTo>
                        <a:lnTo>
                          <a:pt x="124609" y="14561"/>
                        </a:lnTo>
                        <a:lnTo>
                          <a:pt x="124693" y="14561"/>
                        </a:lnTo>
                        <a:lnTo>
                          <a:pt x="124693" y="14543"/>
                        </a:lnTo>
                        <a:lnTo>
                          <a:pt x="124748" y="14543"/>
                        </a:lnTo>
                        <a:lnTo>
                          <a:pt x="124748" y="14524"/>
                        </a:lnTo>
                        <a:lnTo>
                          <a:pt x="124832" y="14524"/>
                        </a:lnTo>
                        <a:lnTo>
                          <a:pt x="124832" y="14515"/>
                        </a:lnTo>
                        <a:lnTo>
                          <a:pt x="124906" y="14515"/>
                        </a:lnTo>
                        <a:lnTo>
                          <a:pt x="124906" y="14497"/>
                        </a:lnTo>
                        <a:lnTo>
                          <a:pt x="124980" y="14497"/>
                        </a:lnTo>
                        <a:lnTo>
                          <a:pt x="124980" y="14478"/>
                        </a:lnTo>
                        <a:lnTo>
                          <a:pt x="125072" y="14478"/>
                        </a:lnTo>
                        <a:lnTo>
                          <a:pt x="125072" y="14469"/>
                        </a:lnTo>
                        <a:lnTo>
                          <a:pt x="125202" y="14469"/>
                        </a:lnTo>
                        <a:lnTo>
                          <a:pt x="125202" y="14450"/>
                        </a:lnTo>
                        <a:lnTo>
                          <a:pt x="125322" y="14450"/>
                        </a:lnTo>
                        <a:lnTo>
                          <a:pt x="125322" y="14432"/>
                        </a:lnTo>
                        <a:lnTo>
                          <a:pt x="125526" y="14432"/>
                        </a:lnTo>
                        <a:lnTo>
                          <a:pt x="125526" y="14423"/>
                        </a:lnTo>
                        <a:lnTo>
                          <a:pt x="125897" y="14423"/>
                        </a:lnTo>
                        <a:lnTo>
                          <a:pt x="125897" y="14432"/>
                        </a:lnTo>
                        <a:lnTo>
                          <a:pt x="126175" y="14432"/>
                        </a:lnTo>
                        <a:lnTo>
                          <a:pt x="126175" y="14450"/>
                        </a:lnTo>
                        <a:lnTo>
                          <a:pt x="126295" y="14450"/>
                        </a:lnTo>
                        <a:lnTo>
                          <a:pt x="126295" y="14469"/>
                        </a:lnTo>
                        <a:lnTo>
                          <a:pt x="126415" y="14469"/>
                        </a:lnTo>
                        <a:lnTo>
                          <a:pt x="126415" y="14478"/>
                        </a:lnTo>
                        <a:lnTo>
                          <a:pt x="126527" y="14478"/>
                        </a:lnTo>
                        <a:lnTo>
                          <a:pt x="126527" y="14497"/>
                        </a:lnTo>
                        <a:lnTo>
                          <a:pt x="126601" y="14497"/>
                        </a:lnTo>
                        <a:lnTo>
                          <a:pt x="126601" y="14515"/>
                        </a:lnTo>
                        <a:lnTo>
                          <a:pt x="126684" y="14515"/>
                        </a:lnTo>
                        <a:lnTo>
                          <a:pt x="126684" y="14524"/>
                        </a:lnTo>
                        <a:lnTo>
                          <a:pt x="126740" y="14524"/>
                        </a:lnTo>
                        <a:lnTo>
                          <a:pt x="126740" y="14543"/>
                        </a:lnTo>
                        <a:lnTo>
                          <a:pt x="126823" y="14543"/>
                        </a:lnTo>
                        <a:lnTo>
                          <a:pt x="126823" y="14561"/>
                        </a:lnTo>
                        <a:lnTo>
                          <a:pt x="126879" y="14561"/>
                        </a:lnTo>
                        <a:lnTo>
                          <a:pt x="126879" y="14571"/>
                        </a:lnTo>
                        <a:lnTo>
                          <a:pt x="126943" y="14571"/>
                        </a:lnTo>
                        <a:lnTo>
                          <a:pt x="126943" y="14589"/>
                        </a:lnTo>
                        <a:lnTo>
                          <a:pt x="126990" y="14589"/>
                        </a:lnTo>
                        <a:lnTo>
                          <a:pt x="126990" y="14608"/>
                        </a:lnTo>
                        <a:lnTo>
                          <a:pt x="127055" y="14608"/>
                        </a:lnTo>
                        <a:lnTo>
                          <a:pt x="127055" y="14617"/>
                        </a:lnTo>
                        <a:lnTo>
                          <a:pt x="127101" y="14617"/>
                        </a:lnTo>
                        <a:lnTo>
                          <a:pt x="127101" y="14636"/>
                        </a:lnTo>
                        <a:lnTo>
                          <a:pt x="127147" y="14636"/>
                        </a:lnTo>
                        <a:lnTo>
                          <a:pt x="127147" y="14654"/>
                        </a:lnTo>
                        <a:lnTo>
                          <a:pt x="127203" y="14654"/>
                        </a:lnTo>
                        <a:lnTo>
                          <a:pt x="127203" y="14663"/>
                        </a:lnTo>
                        <a:lnTo>
                          <a:pt x="127249" y="14663"/>
                        </a:lnTo>
                        <a:lnTo>
                          <a:pt x="127249" y="14682"/>
                        </a:lnTo>
                        <a:lnTo>
                          <a:pt x="127286" y="14682"/>
                        </a:lnTo>
                        <a:lnTo>
                          <a:pt x="127286" y="14700"/>
                        </a:lnTo>
                        <a:lnTo>
                          <a:pt x="127332" y="14700"/>
                        </a:lnTo>
                        <a:lnTo>
                          <a:pt x="127332" y="14710"/>
                        </a:lnTo>
                        <a:lnTo>
                          <a:pt x="127360" y="14710"/>
                        </a:lnTo>
                        <a:lnTo>
                          <a:pt x="127360" y="14728"/>
                        </a:lnTo>
                        <a:lnTo>
                          <a:pt x="127407" y="14728"/>
                        </a:lnTo>
                        <a:lnTo>
                          <a:pt x="127407" y="14747"/>
                        </a:lnTo>
                        <a:lnTo>
                          <a:pt x="127453" y="14747"/>
                        </a:lnTo>
                        <a:lnTo>
                          <a:pt x="127453" y="14756"/>
                        </a:lnTo>
                        <a:lnTo>
                          <a:pt x="127481" y="14756"/>
                        </a:lnTo>
                        <a:lnTo>
                          <a:pt x="127481" y="14775"/>
                        </a:lnTo>
                        <a:lnTo>
                          <a:pt x="127527" y="14775"/>
                        </a:lnTo>
                        <a:lnTo>
                          <a:pt x="127527" y="14793"/>
                        </a:lnTo>
                        <a:lnTo>
                          <a:pt x="127564" y="14793"/>
                        </a:lnTo>
                        <a:lnTo>
                          <a:pt x="127564" y="14802"/>
                        </a:lnTo>
                        <a:lnTo>
                          <a:pt x="127592" y="14802"/>
                        </a:lnTo>
                        <a:lnTo>
                          <a:pt x="127592" y="14821"/>
                        </a:lnTo>
                        <a:lnTo>
                          <a:pt x="127620" y="14821"/>
                        </a:lnTo>
                        <a:lnTo>
                          <a:pt x="127620" y="14839"/>
                        </a:lnTo>
                        <a:lnTo>
                          <a:pt x="127657" y="14839"/>
                        </a:lnTo>
                        <a:lnTo>
                          <a:pt x="127657" y="14849"/>
                        </a:lnTo>
                        <a:lnTo>
                          <a:pt x="127703" y="14849"/>
                        </a:lnTo>
                        <a:lnTo>
                          <a:pt x="127703" y="14867"/>
                        </a:lnTo>
                        <a:lnTo>
                          <a:pt x="127731" y="14867"/>
                        </a:lnTo>
                        <a:lnTo>
                          <a:pt x="127731" y="14886"/>
                        </a:lnTo>
                        <a:lnTo>
                          <a:pt x="127759" y="14886"/>
                        </a:lnTo>
                        <a:lnTo>
                          <a:pt x="127759" y="14895"/>
                        </a:lnTo>
                        <a:lnTo>
                          <a:pt x="127796" y="14895"/>
                        </a:lnTo>
                        <a:lnTo>
                          <a:pt x="127796" y="14913"/>
                        </a:lnTo>
                        <a:lnTo>
                          <a:pt x="127823" y="14913"/>
                        </a:lnTo>
                        <a:lnTo>
                          <a:pt x="127823" y="14932"/>
                        </a:lnTo>
                        <a:lnTo>
                          <a:pt x="127851" y="14932"/>
                        </a:lnTo>
                        <a:lnTo>
                          <a:pt x="127851" y="14941"/>
                        </a:lnTo>
                        <a:lnTo>
                          <a:pt x="127888" y="14941"/>
                        </a:lnTo>
                        <a:lnTo>
                          <a:pt x="127888" y="14960"/>
                        </a:lnTo>
                        <a:lnTo>
                          <a:pt x="127916" y="14960"/>
                        </a:lnTo>
                        <a:lnTo>
                          <a:pt x="127916" y="14978"/>
                        </a:lnTo>
                        <a:lnTo>
                          <a:pt x="127934" y="14978"/>
                        </a:lnTo>
                        <a:lnTo>
                          <a:pt x="127934" y="14988"/>
                        </a:lnTo>
                        <a:lnTo>
                          <a:pt x="127962" y="14988"/>
                        </a:lnTo>
                        <a:lnTo>
                          <a:pt x="127962" y="15006"/>
                        </a:lnTo>
                        <a:lnTo>
                          <a:pt x="127990" y="15006"/>
                        </a:lnTo>
                        <a:lnTo>
                          <a:pt x="127990" y="15025"/>
                        </a:lnTo>
                        <a:lnTo>
                          <a:pt x="128027" y="15025"/>
                        </a:lnTo>
                        <a:lnTo>
                          <a:pt x="128027" y="15034"/>
                        </a:lnTo>
                        <a:lnTo>
                          <a:pt x="128036" y="15034"/>
                        </a:lnTo>
                        <a:lnTo>
                          <a:pt x="128036" y="15052"/>
                        </a:lnTo>
                        <a:lnTo>
                          <a:pt x="128073" y="15052"/>
                        </a:lnTo>
                        <a:lnTo>
                          <a:pt x="128073" y="15071"/>
                        </a:lnTo>
                        <a:lnTo>
                          <a:pt x="128101" y="15071"/>
                        </a:lnTo>
                        <a:lnTo>
                          <a:pt x="128101" y="15080"/>
                        </a:lnTo>
                        <a:lnTo>
                          <a:pt x="128120" y="15080"/>
                        </a:lnTo>
                        <a:lnTo>
                          <a:pt x="128120" y="15099"/>
                        </a:lnTo>
                        <a:lnTo>
                          <a:pt x="128148" y="15099"/>
                        </a:lnTo>
                        <a:lnTo>
                          <a:pt x="128148" y="15117"/>
                        </a:lnTo>
                        <a:lnTo>
                          <a:pt x="128175" y="15117"/>
                        </a:lnTo>
                        <a:lnTo>
                          <a:pt x="128175" y="15126"/>
                        </a:lnTo>
                        <a:lnTo>
                          <a:pt x="128194" y="15126"/>
                        </a:lnTo>
                        <a:lnTo>
                          <a:pt x="128194" y="15145"/>
                        </a:lnTo>
                        <a:lnTo>
                          <a:pt x="128222" y="15145"/>
                        </a:lnTo>
                        <a:lnTo>
                          <a:pt x="128222" y="15164"/>
                        </a:lnTo>
                        <a:lnTo>
                          <a:pt x="128240" y="15164"/>
                        </a:lnTo>
                        <a:lnTo>
                          <a:pt x="128240" y="15173"/>
                        </a:lnTo>
                        <a:lnTo>
                          <a:pt x="128268" y="15173"/>
                        </a:lnTo>
                        <a:lnTo>
                          <a:pt x="128268" y="15191"/>
                        </a:lnTo>
                        <a:lnTo>
                          <a:pt x="128286" y="15191"/>
                        </a:lnTo>
                        <a:lnTo>
                          <a:pt x="128286" y="15210"/>
                        </a:lnTo>
                        <a:lnTo>
                          <a:pt x="128314" y="15210"/>
                        </a:lnTo>
                        <a:lnTo>
                          <a:pt x="128314" y="15219"/>
                        </a:lnTo>
                        <a:lnTo>
                          <a:pt x="128333" y="15219"/>
                        </a:lnTo>
                        <a:lnTo>
                          <a:pt x="128333" y="15238"/>
                        </a:lnTo>
                        <a:lnTo>
                          <a:pt x="128361" y="15238"/>
                        </a:lnTo>
                        <a:lnTo>
                          <a:pt x="128361" y="15256"/>
                        </a:lnTo>
                        <a:lnTo>
                          <a:pt x="128379" y="15256"/>
                        </a:lnTo>
                        <a:lnTo>
                          <a:pt x="128379" y="15265"/>
                        </a:lnTo>
                        <a:lnTo>
                          <a:pt x="128398" y="15265"/>
                        </a:lnTo>
                        <a:lnTo>
                          <a:pt x="128398" y="15284"/>
                        </a:lnTo>
                        <a:lnTo>
                          <a:pt x="128425" y="15284"/>
                        </a:lnTo>
                        <a:lnTo>
                          <a:pt x="128425" y="15302"/>
                        </a:lnTo>
                        <a:lnTo>
                          <a:pt x="128444" y="15302"/>
                        </a:lnTo>
                        <a:lnTo>
                          <a:pt x="128444" y="15312"/>
                        </a:lnTo>
                        <a:lnTo>
                          <a:pt x="128472" y="15312"/>
                        </a:lnTo>
                        <a:lnTo>
                          <a:pt x="128472" y="15330"/>
                        </a:lnTo>
                        <a:lnTo>
                          <a:pt x="128490" y="15330"/>
                        </a:lnTo>
                        <a:lnTo>
                          <a:pt x="128490" y="15349"/>
                        </a:lnTo>
                        <a:lnTo>
                          <a:pt x="128500" y="15349"/>
                        </a:lnTo>
                        <a:lnTo>
                          <a:pt x="128500" y="15358"/>
                        </a:lnTo>
                        <a:lnTo>
                          <a:pt x="128537" y="15358"/>
                        </a:lnTo>
                        <a:lnTo>
                          <a:pt x="128537" y="15377"/>
                        </a:lnTo>
                        <a:lnTo>
                          <a:pt x="128546" y="15377"/>
                        </a:lnTo>
                        <a:lnTo>
                          <a:pt x="128546" y="15395"/>
                        </a:lnTo>
                        <a:lnTo>
                          <a:pt x="128564" y="15395"/>
                        </a:lnTo>
                        <a:lnTo>
                          <a:pt x="128564" y="15404"/>
                        </a:lnTo>
                        <a:lnTo>
                          <a:pt x="128583" y="15404"/>
                        </a:lnTo>
                        <a:lnTo>
                          <a:pt x="128583" y="15423"/>
                        </a:lnTo>
                        <a:lnTo>
                          <a:pt x="128592" y="15423"/>
                        </a:lnTo>
                        <a:lnTo>
                          <a:pt x="128592" y="15441"/>
                        </a:lnTo>
                        <a:lnTo>
                          <a:pt x="128629" y="15441"/>
                        </a:lnTo>
                        <a:lnTo>
                          <a:pt x="128629" y="15451"/>
                        </a:lnTo>
                        <a:lnTo>
                          <a:pt x="128638" y="15451"/>
                        </a:lnTo>
                        <a:lnTo>
                          <a:pt x="128638" y="15469"/>
                        </a:lnTo>
                        <a:lnTo>
                          <a:pt x="128657" y="15469"/>
                        </a:lnTo>
                        <a:lnTo>
                          <a:pt x="128657" y="15488"/>
                        </a:lnTo>
                        <a:lnTo>
                          <a:pt x="128676" y="15488"/>
                        </a:lnTo>
                        <a:lnTo>
                          <a:pt x="128676" y="15497"/>
                        </a:lnTo>
                        <a:lnTo>
                          <a:pt x="128703" y="15497"/>
                        </a:lnTo>
                        <a:lnTo>
                          <a:pt x="128703" y="15516"/>
                        </a:lnTo>
                        <a:lnTo>
                          <a:pt x="128722" y="15516"/>
                        </a:lnTo>
                        <a:lnTo>
                          <a:pt x="128722" y="15534"/>
                        </a:lnTo>
                        <a:lnTo>
                          <a:pt x="128731" y="15534"/>
                        </a:lnTo>
                        <a:lnTo>
                          <a:pt x="128731" y="15543"/>
                        </a:lnTo>
                        <a:lnTo>
                          <a:pt x="128750" y="15543"/>
                        </a:lnTo>
                        <a:lnTo>
                          <a:pt x="128750" y="15562"/>
                        </a:lnTo>
                        <a:lnTo>
                          <a:pt x="128768" y="15562"/>
                        </a:lnTo>
                        <a:lnTo>
                          <a:pt x="128768" y="15580"/>
                        </a:lnTo>
                        <a:lnTo>
                          <a:pt x="128777" y="15580"/>
                        </a:lnTo>
                        <a:lnTo>
                          <a:pt x="128777" y="15590"/>
                        </a:lnTo>
                        <a:lnTo>
                          <a:pt x="128796" y="15590"/>
                        </a:lnTo>
                        <a:lnTo>
                          <a:pt x="128796" y="15608"/>
                        </a:lnTo>
                        <a:lnTo>
                          <a:pt x="128814" y="15608"/>
                        </a:lnTo>
                        <a:lnTo>
                          <a:pt x="128814" y="15627"/>
                        </a:lnTo>
                        <a:lnTo>
                          <a:pt x="128824" y="15627"/>
                        </a:lnTo>
                        <a:lnTo>
                          <a:pt x="128824" y="15636"/>
                        </a:lnTo>
                        <a:lnTo>
                          <a:pt x="128861" y="15636"/>
                        </a:lnTo>
                        <a:lnTo>
                          <a:pt x="128861" y="15654"/>
                        </a:lnTo>
                        <a:lnTo>
                          <a:pt x="128870" y="15654"/>
                        </a:lnTo>
                        <a:lnTo>
                          <a:pt x="128870" y="15673"/>
                        </a:lnTo>
                        <a:lnTo>
                          <a:pt x="128889" y="15673"/>
                        </a:lnTo>
                        <a:lnTo>
                          <a:pt x="128889" y="15682"/>
                        </a:lnTo>
                        <a:lnTo>
                          <a:pt x="128907" y="15682"/>
                        </a:lnTo>
                        <a:lnTo>
                          <a:pt x="128907" y="15701"/>
                        </a:lnTo>
                        <a:lnTo>
                          <a:pt x="128916" y="15701"/>
                        </a:lnTo>
                        <a:lnTo>
                          <a:pt x="128916" y="15719"/>
                        </a:lnTo>
                        <a:lnTo>
                          <a:pt x="128935" y="15719"/>
                        </a:lnTo>
                        <a:lnTo>
                          <a:pt x="128935" y="15729"/>
                        </a:lnTo>
                        <a:lnTo>
                          <a:pt x="128953" y="15729"/>
                        </a:lnTo>
                        <a:lnTo>
                          <a:pt x="128953" y="15747"/>
                        </a:lnTo>
                        <a:lnTo>
                          <a:pt x="128963" y="15747"/>
                        </a:lnTo>
                        <a:lnTo>
                          <a:pt x="128963" y="15766"/>
                        </a:lnTo>
                        <a:lnTo>
                          <a:pt x="128981" y="15766"/>
                        </a:lnTo>
                        <a:lnTo>
                          <a:pt x="128981" y="15775"/>
                        </a:lnTo>
                        <a:lnTo>
                          <a:pt x="129000" y="15775"/>
                        </a:lnTo>
                        <a:lnTo>
                          <a:pt x="129000" y="15793"/>
                        </a:lnTo>
                        <a:lnTo>
                          <a:pt x="129009" y="15793"/>
                        </a:lnTo>
                        <a:lnTo>
                          <a:pt x="129009" y="15812"/>
                        </a:lnTo>
                        <a:lnTo>
                          <a:pt x="129027" y="15812"/>
                        </a:lnTo>
                        <a:lnTo>
                          <a:pt x="129027" y="15821"/>
                        </a:lnTo>
                        <a:lnTo>
                          <a:pt x="129046" y="15821"/>
                        </a:lnTo>
                        <a:lnTo>
                          <a:pt x="129046" y="15840"/>
                        </a:lnTo>
                        <a:lnTo>
                          <a:pt x="129055" y="15840"/>
                        </a:lnTo>
                        <a:lnTo>
                          <a:pt x="129055" y="15867"/>
                        </a:lnTo>
                        <a:lnTo>
                          <a:pt x="129074" y="15867"/>
                        </a:lnTo>
                        <a:lnTo>
                          <a:pt x="129074" y="15886"/>
                        </a:lnTo>
                        <a:lnTo>
                          <a:pt x="129092" y="15886"/>
                        </a:lnTo>
                        <a:lnTo>
                          <a:pt x="129092" y="15905"/>
                        </a:lnTo>
                        <a:lnTo>
                          <a:pt x="129102" y="15905"/>
                        </a:lnTo>
                        <a:lnTo>
                          <a:pt x="129102" y="15914"/>
                        </a:lnTo>
                        <a:lnTo>
                          <a:pt x="129120" y="15914"/>
                        </a:lnTo>
                        <a:lnTo>
                          <a:pt x="129120" y="15932"/>
                        </a:lnTo>
                        <a:lnTo>
                          <a:pt x="129139" y="15932"/>
                        </a:lnTo>
                        <a:lnTo>
                          <a:pt x="129139" y="15951"/>
                        </a:lnTo>
                        <a:lnTo>
                          <a:pt x="129148" y="15951"/>
                        </a:lnTo>
                        <a:lnTo>
                          <a:pt x="129148" y="15960"/>
                        </a:lnTo>
                        <a:lnTo>
                          <a:pt x="129166" y="15960"/>
                        </a:lnTo>
                        <a:lnTo>
                          <a:pt x="129166" y="15979"/>
                        </a:lnTo>
                        <a:lnTo>
                          <a:pt x="129185" y="15979"/>
                        </a:lnTo>
                        <a:lnTo>
                          <a:pt x="129185" y="15997"/>
                        </a:lnTo>
                        <a:lnTo>
                          <a:pt x="129194" y="15997"/>
                        </a:lnTo>
                        <a:lnTo>
                          <a:pt x="129194" y="16025"/>
                        </a:lnTo>
                        <a:lnTo>
                          <a:pt x="129213" y="16025"/>
                        </a:lnTo>
                        <a:lnTo>
                          <a:pt x="129213" y="16043"/>
                        </a:lnTo>
                        <a:lnTo>
                          <a:pt x="129231" y="16043"/>
                        </a:lnTo>
                        <a:lnTo>
                          <a:pt x="129231" y="16053"/>
                        </a:lnTo>
                        <a:lnTo>
                          <a:pt x="129241" y="16053"/>
                        </a:lnTo>
                        <a:lnTo>
                          <a:pt x="129241" y="16071"/>
                        </a:lnTo>
                        <a:lnTo>
                          <a:pt x="129259" y="16071"/>
                        </a:lnTo>
                        <a:lnTo>
                          <a:pt x="129259" y="16099"/>
                        </a:lnTo>
                        <a:lnTo>
                          <a:pt x="129278" y="16099"/>
                        </a:lnTo>
                        <a:lnTo>
                          <a:pt x="129278" y="16118"/>
                        </a:lnTo>
                        <a:lnTo>
                          <a:pt x="129287" y="16118"/>
                        </a:lnTo>
                        <a:lnTo>
                          <a:pt x="129287" y="16136"/>
                        </a:lnTo>
                        <a:lnTo>
                          <a:pt x="129305" y="16136"/>
                        </a:lnTo>
                        <a:lnTo>
                          <a:pt x="129305" y="16145"/>
                        </a:lnTo>
                        <a:lnTo>
                          <a:pt x="129324" y="16145"/>
                        </a:lnTo>
                        <a:lnTo>
                          <a:pt x="129324" y="16182"/>
                        </a:lnTo>
                        <a:lnTo>
                          <a:pt x="129333" y="16182"/>
                        </a:lnTo>
                        <a:lnTo>
                          <a:pt x="129333" y="16192"/>
                        </a:lnTo>
                        <a:lnTo>
                          <a:pt x="129352" y="16192"/>
                        </a:lnTo>
                        <a:lnTo>
                          <a:pt x="129352" y="16210"/>
                        </a:lnTo>
                        <a:lnTo>
                          <a:pt x="129370" y="16210"/>
                        </a:lnTo>
                        <a:lnTo>
                          <a:pt x="129370" y="16238"/>
                        </a:lnTo>
                        <a:lnTo>
                          <a:pt x="129379" y="16238"/>
                        </a:lnTo>
                        <a:lnTo>
                          <a:pt x="129379" y="16257"/>
                        </a:lnTo>
                        <a:lnTo>
                          <a:pt x="129398" y="16257"/>
                        </a:lnTo>
                        <a:lnTo>
                          <a:pt x="129398" y="16275"/>
                        </a:lnTo>
                        <a:lnTo>
                          <a:pt x="129417" y="16275"/>
                        </a:lnTo>
                        <a:lnTo>
                          <a:pt x="129417" y="16303"/>
                        </a:lnTo>
                        <a:lnTo>
                          <a:pt x="129426" y="16303"/>
                        </a:lnTo>
                        <a:lnTo>
                          <a:pt x="129426" y="16321"/>
                        </a:lnTo>
                        <a:lnTo>
                          <a:pt x="129444" y="16321"/>
                        </a:lnTo>
                        <a:lnTo>
                          <a:pt x="129444" y="16331"/>
                        </a:lnTo>
                        <a:lnTo>
                          <a:pt x="129463" y="16331"/>
                        </a:lnTo>
                        <a:lnTo>
                          <a:pt x="129463" y="16368"/>
                        </a:lnTo>
                        <a:lnTo>
                          <a:pt x="129472" y="16368"/>
                        </a:lnTo>
                        <a:lnTo>
                          <a:pt x="129472" y="16377"/>
                        </a:lnTo>
                        <a:lnTo>
                          <a:pt x="129491" y="16377"/>
                        </a:lnTo>
                        <a:lnTo>
                          <a:pt x="129491" y="16414"/>
                        </a:lnTo>
                        <a:lnTo>
                          <a:pt x="129509" y="16414"/>
                        </a:lnTo>
                        <a:lnTo>
                          <a:pt x="129509" y="16442"/>
                        </a:lnTo>
                        <a:lnTo>
                          <a:pt x="129518" y="16442"/>
                        </a:lnTo>
                        <a:lnTo>
                          <a:pt x="129518" y="16460"/>
                        </a:lnTo>
                        <a:lnTo>
                          <a:pt x="129537" y="16460"/>
                        </a:lnTo>
                        <a:lnTo>
                          <a:pt x="129537" y="16488"/>
                        </a:lnTo>
                        <a:lnTo>
                          <a:pt x="129555" y="16488"/>
                        </a:lnTo>
                        <a:lnTo>
                          <a:pt x="129555" y="16507"/>
                        </a:lnTo>
                        <a:lnTo>
                          <a:pt x="129565" y="16507"/>
                        </a:lnTo>
                        <a:lnTo>
                          <a:pt x="129565" y="16534"/>
                        </a:lnTo>
                        <a:lnTo>
                          <a:pt x="129583" y="16534"/>
                        </a:lnTo>
                        <a:lnTo>
                          <a:pt x="129583" y="16553"/>
                        </a:lnTo>
                        <a:lnTo>
                          <a:pt x="129602" y="16553"/>
                        </a:lnTo>
                        <a:lnTo>
                          <a:pt x="129602" y="16581"/>
                        </a:lnTo>
                        <a:lnTo>
                          <a:pt x="129611" y="16581"/>
                        </a:lnTo>
                        <a:lnTo>
                          <a:pt x="129611" y="16599"/>
                        </a:lnTo>
                        <a:lnTo>
                          <a:pt x="129630" y="16599"/>
                        </a:lnTo>
                        <a:lnTo>
                          <a:pt x="129630" y="16627"/>
                        </a:lnTo>
                        <a:lnTo>
                          <a:pt x="129648" y="16627"/>
                        </a:lnTo>
                        <a:lnTo>
                          <a:pt x="129648" y="16655"/>
                        </a:lnTo>
                        <a:lnTo>
                          <a:pt x="129657" y="16655"/>
                        </a:lnTo>
                        <a:lnTo>
                          <a:pt x="129657" y="16692"/>
                        </a:lnTo>
                        <a:lnTo>
                          <a:pt x="129676" y="16692"/>
                        </a:lnTo>
                        <a:lnTo>
                          <a:pt x="129676" y="16720"/>
                        </a:lnTo>
                        <a:lnTo>
                          <a:pt x="129694" y="16720"/>
                        </a:lnTo>
                        <a:lnTo>
                          <a:pt x="129694" y="16747"/>
                        </a:lnTo>
                        <a:lnTo>
                          <a:pt x="129704" y="16747"/>
                        </a:lnTo>
                        <a:lnTo>
                          <a:pt x="129704" y="16766"/>
                        </a:lnTo>
                        <a:lnTo>
                          <a:pt x="129722" y="16766"/>
                        </a:lnTo>
                        <a:lnTo>
                          <a:pt x="129722" y="16794"/>
                        </a:lnTo>
                        <a:lnTo>
                          <a:pt x="129741" y="16794"/>
                        </a:lnTo>
                        <a:lnTo>
                          <a:pt x="129741" y="16831"/>
                        </a:lnTo>
                        <a:lnTo>
                          <a:pt x="129750" y="16831"/>
                        </a:lnTo>
                        <a:lnTo>
                          <a:pt x="129750" y="16859"/>
                        </a:lnTo>
                        <a:lnTo>
                          <a:pt x="129768" y="16859"/>
                        </a:lnTo>
                        <a:lnTo>
                          <a:pt x="129768" y="16886"/>
                        </a:lnTo>
                        <a:lnTo>
                          <a:pt x="129787" y="16886"/>
                        </a:lnTo>
                        <a:lnTo>
                          <a:pt x="129787" y="16923"/>
                        </a:lnTo>
                        <a:lnTo>
                          <a:pt x="129796" y="16923"/>
                        </a:lnTo>
                        <a:lnTo>
                          <a:pt x="129796" y="16951"/>
                        </a:lnTo>
                        <a:lnTo>
                          <a:pt x="129815" y="16951"/>
                        </a:lnTo>
                        <a:lnTo>
                          <a:pt x="129815" y="16979"/>
                        </a:lnTo>
                        <a:lnTo>
                          <a:pt x="129833" y="16979"/>
                        </a:lnTo>
                        <a:lnTo>
                          <a:pt x="129833" y="17016"/>
                        </a:lnTo>
                        <a:lnTo>
                          <a:pt x="129843" y="17016"/>
                        </a:lnTo>
                        <a:lnTo>
                          <a:pt x="129843" y="17062"/>
                        </a:lnTo>
                        <a:lnTo>
                          <a:pt x="129861" y="17062"/>
                        </a:lnTo>
                        <a:lnTo>
                          <a:pt x="129861" y="17090"/>
                        </a:lnTo>
                        <a:lnTo>
                          <a:pt x="129880" y="17090"/>
                        </a:lnTo>
                        <a:lnTo>
                          <a:pt x="129880" y="17118"/>
                        </a:lnTo>
                        <a:lnTo>
                          <a:pt x="129889" y="17118"/>
                        </a:lnTo>
                        <a:lnTo>
                          <a:pt x="129889" y="17155"/>
                        </a:lnTo>
                        <a:lnTo>
                          <a:pt x="129907" y="17155"/>
                        </a:lnTo>
                        <a:lnTo>
                          <a:pt x="129907" y="17201"/>
                        </a:lnTo>
                        <a:lnTo>
                          <a:pt x="129926" y="17201"/>
                        </a:lnTo>
                        <a:lnTo>
                          <a:pt x="129926" y="17229"/>
                        </a:lnTo>
                        <a:lnTo>
                          <a:pt x="129935" y="17229"/>
                        </a:lnTo>
                        <a:lnTo>
                          <a:pt x="129935" y="17257"/>
                        </a:lnTo>
                        <a:lnTo>
                          <a:pt x="129954" y="17257"/>
                        </a:lnTo>
                        <a:lnTo>
                          <a:pt x="129954" y="17248"/>
                        </a:lnTo>
                        <a:lnTo>
                          <a:pt x="129982" y="17248"/>
                        </a:lnTo>
                        <a:lnTo>
                          <a:pt x="129982" y="17229"/>
                        </a:lnTo>
                        <a:lnTo>
                          <a:pt x="130028" y="17229"/>
                        </a:lnTo>
                        <a:lnTo>
                          <a:pt x="130028" y="17211"/>
                        </a:lnTo>
                        <a:lnTo>
                          <a:pt x="130074" y="17211"/>
                        </a:lnTo>
                        <a:lnTo>
                          <a:pt x="130074" y="17201"/>
                        </a:lnTo>
                        <a:lnTo>
                          <a:pt x="130120" y="17201"/>
                        </a:lnTo>
                        <a:lnTo>
                          <a:pt x="130120" y="17183"/>
                        </a:lnTo>
                        <a:lnTo>
                          <a:pt x="130167" y="17183"/>
                        </a:lnTo>
                        <a:lnTo>
                          <a:pt x="130167" y="17164"/>
                        </a:lnTo>
                        <a:lnTo>
                          <a:pt x="130213" y="17164"/>
                        </a:lnTo>
                        <a:lnTo>
                          <a:pt x="130213" y="17155"/>
                        </a:lnTo>
                        <a:lnTo>
                          <a:pt x="130259" y="17155"/>
                        </a:lnTo>
                        <a:lnTo>
                          <a:pt x="130259" y="17136"/>
                        </a:lnTo>
                        <a:lnTo>
                          <a:pt x="130306" y="17136"/>
                        </a:lnTo>
                        <a:lnTo>
                          <a:pt x="130306" y="17118"/>
                        </a:lnTo>
                        <a:lnTo>
                          <a:pt x="130371" y="17118"/>
                        </a:lnTo>
                        <a:lnTo>
                          <a:pt x="130371" y="17109"/>
                        </a:lnTo>
                        <a:lnTo>
                          <a:pt x="130417" y="17109"/>
                        </a:lnTo>
                        <a:lnTo>
                          <a:pt x="130417" y="17090"/>
                        </a:lnTo>
                        <a:lnTo>
                          <a:pt x="130482" y="17090"/>
                        </a:lnTo>
                        <a:lnTo>
                          <a:pt x="130482" y="17072"/>
                        </a:lnTo>
                        <a:lnTo>
                          <a:pt x="130537" y="17072"/>
                        </a:lnTo>
                        <a:lnTo>
                          <a:pt x="130537" y="17062"/>
                        </a:lnTo>
                        <a:lnTo>
                          <a:pt x="130602" y="17062"/>
                        </a:lnTo>
                        <a:lnTo>
                          <a:pt x="130602" y="17044"/>
                        </a:lnTo>
                        <a:lnTo>
                          <a:pt x="130667" y="17044"/>
                        </a:lnTo>
                        <a:lnTo>
                          <a:pt x="130667" y="17025"/>
                        </a:lnTo>
                        <a:lnTo>
                          <a:pt x="130760" y="17025"/>
                        </a:lnTo>
                        <a:lnTo>
                          <a:pt x="130760" y="17016"/>
                        </a:lnTo>
                        <a:lnTo>
                          <a:pt x="130834" y="17016"/>
                        </a:lnTo>
                        <a:lnTo>
                          <a:pt x="130834" y="16998"/>
                        </a:lnTo>
                        <a:lnTo>
                          <a:pt x="130926" y="16998"/>
                        </a:lnTo>
                        <a:lnTo>
                          <a:pt x="130926" y="16979"/>
                        </a:lnTo>
                        <a:lnTo>
                          <a:pt x="131019" y="16979"/>
                        </a:lnTo>
                        <a:lnTo>
                          <a:pt x="131019" y="16970"/>
                        </a:lnTo>
                        <a:lnTo>
                          <a:pt x="131223" y="16970"/>
                        </a:lnTo>
                        <a:lnTo>
                          <a:pt x="131223" y="16951"/>
                        </a:lnTo>
                        <a:lnTo>
                          <a:pt x="131917" y="16951"/>
                        </a:lnTo>
                        <a:lnTo>
                          <a:pt x="131917" y="16970"/>
                        </a:lnTo>
                        <a:lnTo>
                          <a:pt x="132084" y="16970"/>
                        </a:lnTo>
                        <a:lnTo>
                          <a:pt x="132084" y="16979"/>
                        </a:lnTo>
                        <a:lnTo>
                          <a:pt x="132195" y="16979"/>
                        </a:lnTo>
                        <a:lnTo>
                          <a:pt x="132195" y="16998"/>
                        </a:lnTo>
                        <a:lnTo>
                          <a:pt x="132288" y="16998"/>
                        </a:lnTo>
                        <a:lnTo>
                          <a:pt x="132288" y="17016"/>
                        </a:lnTo>
                        <a:lnTo>
                          <a:pt x="132381" y="17016"/>
                        </a:lnTo>
                        <a:lnTo>
                          <a:pt x="132381" y="17025"/>
                        </a:lnTo>
                        <a:lnTo>
                          <a:pt x="132455" y="17025"/>
                        </a:lnTo>
                        <a:lnTo>
                          <a:pt x="132455" y="17044"/>
                        </a:lnTo>
                        <a:lnTo>
                          <a:pt x="132529" y="17044"/>
                        </a:lnTo>
                        <a:lnTo>
                          <a:pt x="132529" y="17062"/>
                        </a:lnTo>
                        <a:lnTo>
                          <a:pt x="132594" y="17062"/>
                        </a:lnTo>
                        <a:lnTo>
                          <a:pt x="132594" y="17072"/>
                        </a:lnTo>
                        <a:lnTo>
                          <a:pt x="132640" y="17072"/>
                        </a:lnTo>
                        <a:lnTo>
                          <a:pt x="132640" y="17090"/>
                        </a:lnTo>
                        <a:lnTo>
                          <a:pt x="132705" y="17090"/>
                        </a:lnTo>
                        <a:lnTo>
                          <a:pt x="132705" y="17109"/>
                        </a:lnTo>
                        <a:lnTo>
                          <a:pt x="132760" y="17109"/>
                        </a:lnTo>
                        <a:lnTo>
                          <a:pt x="132760" y="17118"/>
                        </a:lnTo>
                        <a:lnTo>
                          <a:pt x="132825" y="17118"/>
                        </a:lnTo>
                        <a:lnTo>
                          <a:pt x="132825" y="17136"/>
                        </a:lnTo>
                        <a:lnTo>
                          <a:pt x="132871" y="17136"/>
                        </a:lnTo>
                        <a:lnTo>
                          <a:pt x="132871" y="17155"/>
                        </a:lnTo>
                        <a:lnTo>
                          <a:pt x="132918" y="17155"/>
                        </a:lnTo>
                        <a:lnTo>
                          <a:pt x="132918" y="17164"/>
                        </a:lnTo>
                        <a:lnTo>
                          <a:pt x="132946" y="17164"/>
                        </a:lnTo>
                        <a:lnTo>
                          <a:pt x="132946" y="17183"/>
                        </a:lnTo>
                        <a:lnTo>
                          <a:pt x="132992" y="17183"/>
                        </a:lnTo>
                        <a:lnTo>
                          <a:pt x="132992" y="17201"/>
                        </a:lnTo>
                        <a:lnTo>
                          <a:pt x="133038" y="17201"/>
                        </a:lnTo>
                        <a:lnTo>
                          <a:pt x="133038" y="17211"/>
                        </a:lnTo>
                        <a:lnTo>
                          <a:pt x="133084" y="17211"/>
                        </a:lnTo>
                        <a:lnTo>
                          <a:pt x="133084" y="17229"/>
                        </a:lnTo>
                        <a:lnTo>
                          <a:pt x="133122" y="17229"/>
                        </a:lnTo>
                        <a:lnTo>
                          <a:pt x="133122" y="17248"/>
                        </a:lnTo>
                        <a:lnTo>
                          <a:pt x="133168" y="17248"/>
                        </a:lnTo>
                        <a:lnTo>
                          <a:pt x="133168" y="17257"/>
                        </a:lnTo>
                        <a:lnTo>
                          <a:pt x="133214" y="17257"/>
                        </a:lnTo>
                        <a:lnTo>
                          <a:pt x="133214" y="17275"/>
                        </a:lnTo>
                        <a:lnTo>
                          <a:pt x="133242" y="17275"/>
                        </a:lnTo>
                        <a:lnTo>
                          <a:pt x="133242" y="17294"/>
                        </a:lnTo>
                        <a:lnTo>
                          <a:pt x="133270" y="17294"/>
                        </a:lnTo>
                        <a:lnTo>
                          <a:pt x="133270" y="17303"/>
                        </a:lnTo>
                        <a:lnTo>
                          <a:pt x="133307" y="17303"/>
                        </a:lnTo>
                        <a:lnTo>
                          <a:pt x="133307" y="17322"/>
                        </a:lnTo>
                        <a:lnTo>
                          <a:pt x="133335" y="17322"/>
                        </a:lnTo>
                        <a:lnTo>
                          <a:pt x="133335" y="17340"/>
                        </a:lnTo>
                        <a:lnTo>
                          <a:pt x="133381" y="17340"/>
                        </a:lnTo>
                        <a:lnTo>
                          <a:pt x="133381" y="17349"/>
                        </a:lnTo>
                        <a:lnTo>
                          <a:pt x="133409" y="17349"/>
                        </a:lnTo>
                        <a:lnTo>
                          <a:pt x="133409" y="17368"/>
                        </a:lnTo>
                        <a:lnTo>
                          <a:pt x="133446" y="17368"/>
                        </a:lnTo>
                        <a:lnTo>
                          <a:pt x="133446" y="17387"/>
                        </a:lnTo>
                        <a:lnTo>
                          <a:pt x="133474" y="17387"/>
                        </a:lnTo>
                        <a:lnTo>
                          <a:pt x="133474" y="17396"/>
                        </a:lnTo>
                        <a:lnTo>
                          <a:pt x="133501" y="17396"/>
                        </a:lnTo>
                        <a:lnTo>
                          <a:pt x="133501" y="17414"/>
                        </a:lnTo>
                        <a:lnTo>
                          <a:pt x="133538" y="17414"/>
                        </a:lnTo>
                        <a:lnTo>
                          <a:pt x="133538" y="17433"/>
                        </a:lnTo>
                        <a:lnTo>
                          <a:pt x="133566" y="17433"/>
                        </a:lnTo>
                        <a:lnTo>
                          <a:pt x="133566" y="17442"/>
                        </a:lnTo>
                        <a:lnTo>
                          <a:pt x="133594" y="17442"/>
                        </a:lnTo>
                        <a:lnTo>
                          <a:pt x="133594" y="17461"/>
                        </a:lnTo>
                        <a:lnTo>
                          <a:pt x="133612" y="17461"/>
                        </a:lnTo>
                        <a:lnTo>
                          <a:pt x="133612" y="17479"/>
                        </a:lnTo>
                        <a:lnTo>
                          <a:pt x="133640" y="17479"/>
                        </a:lnTo>
                        <a:lnTo>
                          <a:pt x="133640" y="17488"/>
                        </a:lnTo>
                        <a:lnTo>
                          <a:pt x="133677" y="17488"/>
                        </a:lnTo>
                        <a:lnTo>
                          <a:pt x="133677" y="17507"/>
                        </a:lnTo>
                        <a:lnTo>
                          <a:pt x="133705" y="17507"/>
                        </a:lnTo>
                        <a:lnTo>
                          <a:pt x="133705" y="17525"/>
                        </a:lnTo>
                        <a:lnTo>
                          <a:pt x="133724" y="17525"/>
                        </a:lnTo>
                        <a:lnTo>
                          <a:pt x="133724" y="17535"/>
                        </a:lnTo>
                        <a:lnTo>
                          <a:pt x="133751" y="17535"/>
                        </a:lnTo>
                        <a:lnTo>
                          <a:pt x="133751" y="17553"/>
                        </a:lnTo>
                        <a:lnTo>
                          <a:pt x="133779" y="17553"/>
                        </a:lnTo>
                        <a:lnTo>
                          <a:pt x="133779" y="17572"/>
                        </a:lnTo>
                        <a:lnTo>
                          <a:pt x="133816" y="17572"/>
                        </a:lnTo>
                        <a:lnTo>
                          <a:pt x="133816" y="17581"/>
                        </a:lnTo>
                        <a:lnTo>
                          <a:pt x="133825" y="17581"/>
                        </a:lnTo>
                        <a:lnTo>
                          <a:pt x="133825" y="17600"/>
                        </a:lnTo>
                        <a:lnTo>
                          <a:pt x="133863" y="17600"/>
                        </a:lnTo>
                        <a:lnTo>
                          <a:pt x="133863" y="17618"/>
                        </a:lnTo>
                        <a:lnTo>
                          <a:pt x="133872" y="17618"/>
                        </a:lnTo>
                        <a:lnTo>
                          <a:pt x="133872" y="17627"/>
                        </a:lnTo>
                        <a:lnTo>
                          <a:pt x="133909" y="17627"/>
                        </a:lnTo>
                        <a:lnTo>
                          <a:pt x="133909" y="17646"/>
                        </a:lnTo>
                        <a:lnTo>
                          <a:pt x="133918" y="17646"/>
                        </a:lnTo>
                        <a:lnTo>
                          <a:pt x="133918" y="17664"/>
                        </a:lnTo>
                        <a:lnTo>
                          <a:pt x="133955" y="17664"/>
                        </a:lnTo>
                        <a:lnTo>
                          <a:pt x="133955" y="17674"/>
                        </a:lnTo>
                        <a:lnTo>
                          <a:pt x="133964" y="17674"/>
                        </a:lnTo>
                        <a:lnTo>
                          <a:pt x="133964" y="17692"/>
                        </a:lnTo>
                        <a:lnTo>
                          <a:pt x="134001" y="17692"/>
                        </a:lnTo>
                        <a:lnTo>
                          <a:pt x="134001" y="17711"/>
                        </a:lnTo>
                        <a:lnTo>
                          <a:pt x="134011" y="17711"/>
                        </a:lnTo>
                        <a:lnTo>
                          <a:pt x="134011" y="17720"/>
                        </a:lnTo>
                        <a:lnTo>
                          <a:pt x="134048" y="17720"/>
                        </a:lnTo>
                        <a:lnTo>
                          <a:pt x="134048" y="17739"/>
                        </a:lnTo>
                        <a:lnTo>
                          <a:pt x="134057" y="17739"/>
                        </a:lnTo>
                        <a:lnTo>
                          <a:pt x="134057" y="17757"/>
                        </a:lnTo>
                        <a:lnTo>
                          <a:pt x="134076" y="17757"/>
                        </a:lnTo>
                        <a:lnTo>
                          <a:pt x="134076" y="17766"/>
                        </a:lnTo>
                        <a:lnTo>
                          <a:pt x="134103" y="17766"/>
                        </a:lnTo>
                        <a:lnTo>
                          <a:pt x="134103" y="17785"/>
                        </a:lnTo>
                        <a:lnTo>
                          <a:pt x="134122" y="17785"/>
                        </a:lnTo>
                        <a:lnTo>
                          <a:pt x="134122" y="17803"/>
                        </a:lnTo>
                        <a:lnTo>
                          <a:pt x="134150" y="17803"/>
                        </a:lnTo>
                        <a:lnTo>
                          <a:pt x="134150" y="17813"/>
                        </a:lnTo>
                        <a:lnTo>
                          <a:pt x="134168" y="17813"/>
                        </a:lnTo>
                        <a:lnTo>
                          <a:pt x="134168" y="17831"/>
                        </a:lnTo>
                        <a:lnTo>
                          <a:pt x="134187" y="17831"/>
                        </a:lnTo>
                        <a:lnTo>
                          <a:pt x="134187" y="17850"/>
                        </a:lnTo>
                        <a:lnTo>
                          <a:pt x="134196" y="17850"/>
                        </a:lnTo>
                        <a:lnTo>
                          <a:pt x="134196" y="17859"/>
                        </a:lnTo>
                        <a:lnTo>
                          <a:pt x="134215" y="17859"/>
                        </a:lnTo>
                        <a:lnTo>
                          <a:pt x="134215" y="17877"/>
                        </a:lnTo>
                        <a:lnTo>
                          <a:pt x="134242" y="17877"/>
                        </a:lnTo>
                        <a:lnTo>
                          <a:pt x="134242" y="17896"/>
                        </a:lnTo>
                        <a:lnTo>
                          <a:pt x="134261" y="17896"/>
                        </a:lnTo>
                        <a:lnTo>
                          <a:pt x="134261" y="17905"/>
                        </a:lnTo>
                        <a:lnTo>
                          <a:pt x="134279" y="17905"/>
                        </a:lnTo>
                        <a:lnTo>
                          <a:pt x="134279" y="17924"/>
                        </a:lnTo>
                        <a:lnTo>
                          <a:pt x="134289" y="17924"/>
                        </a:lnTo>
                        <a:lnTo>
                          <a:pt x="134289" y="17942"/>
                        </a:lnTo>
                        <a:lnTo>
                          <a:pt x="134307" y="17942"/>
                        </a:lnTo>
                        <a:lnTo>
                          <a:pt x="134307" y="17952"/>
                        </a:lnTo>
                        <a:lnTo>
                          <a:pt x="134335" y="17952"/>
                        </a:lnTo>
                        <a:lnTo>
                          <a:pt x="134335" y="17970"/>
                        </a:lnTo>
                        <a:lnTo>
                          <a:pt x="134353" y="17970"/>
                        </a:lnTo>
                        <a:lnTo>
                          <a:pt x="134353" y="17989"/>
                        </a:lnTo>
                        <a:lnTo>
                          <a:pt x="134372" y="17989"/>
                        </a:lnTo>
                        <a:lnTo>
                          <a:pt x="134372" y="17998"/>
                        </a:lnTo>
                        <a:lnTo>
                          <a:pt x="134381" y="17998"/>
                        </a:lnTo>
                        <a:lnTo>
                          <a:pt x="134381" y="18016"/>
                        </a:lnTo>
                        <a:lnTo>
                          <a:pt x="134418" y="18016"/>
                        </a:lnTo>
                        <a:lnTo>
                          <a:pt x="134418" y="18035"/>
                        </a:lnTo>
                        <a:lnTo>
                          <a:pt x="134428" y="18035"/>
                        </a:lnTo>
                        <a:lnTo>
                          <a:pt x="134428" y="18044"/>
                        </a:lnTo>
                        <a:lnTo>
                          <a:pt x="134446" y="18044"/>
                        </a:lnTo>
                        <a:lnTo>
                          <a:pt x="134446" y="18063"/>
                        </a:lnTo>
                        <a:lnTo>
                          <a:pt x="134465" y="18063"/>
                        </a:lnTo>
                        <a:lnTo>
                          <a:pt x="134465" y="18081"/>
                        </a:lnTo>
                        <a:lnTo>
                          <a:pt x="134474" y="18081"/>
                        </a:lnTo>
                        <a:lnTo>
                          <a:pt x="134474" y="18090"/>
                        </a:lnTo>
                        <a:lnTo>
                          <a:pt x="134492" y="18090"/>
                        </a:lnTo>
                        <a:lnTo>
                          <a:pt x="134492" y="18109"/>
                        </a:lnTo>
                        <a:lnTo>
                          <a:pt x="134511" y="18109"/>
                        </a:lnTo>
                        <a:lnTo>
                          <a:pt x="134511" y="18128"/>
                        </a:lnTo>
                        <a:lnTo>
                          <a:pt x="134520" y="18128"/>
                        </a:lnTo>
                        <a:lnTo>
                          <a:pt x="134520" y="18137"/>
                        </a:lnTo>
                        <a:lnTo>
                          <a:pt x="134539" y="18137"/>
                        </a:lnTo>
                        <a:lnTo>
                          <a:pt x="134539" y="18155"/>
                        </a:lnTo>
                        <a:lnTo>
                          <a:pt x="134557" y="18155"/>
                        </a:lnTo>
                        <a:lnTo>
                          <a:pt x="134557" y="18174"/>
                        </a:lnTo>
                        <a:lnTo>
                          <a:pt x="134566" y="18174"/>
                        </a:lnTo>
                        <a:lnTo>
                          <a:pt x="134566" y="18183"/>
                        </a:lnTo>
                        <a:lnTo>
                          <a:pt x="134585" y="18183"/>
                        </a:lnTo>
                        <a:lnTo>
                          <a:pt x="134585" y="18202"/>
                        </a:lnTo>
                        <a:lnTo>
                          <a:pt x="134604" y="18202"/>
                        </a:lnTo>
                        <a:lnTo>
                          <a:pt x="134604" y="18220"/>
                        </a:lnTo>
                        <a:lnTo>
                          <a:pt x="134613" y="18220"/>
                        </a:lnTo>
                        <a:lnTo>
                          <a:pt x="134613" y="18229"/>
                        </a:lnTo>
                        <a:lnTo>
                          <a:pt x="134631" y="18229"/>
                        </a:lnTo>
                        <a:lnTo>
                          <a:pt x="134631" y="18248"/>
                        </a:lnTo>
                        <a:lnTo>
                          <a:pt x="134650" y="18248"/>
                        </a:lnTo>
                        <a:lnTo>
                          <a:pt x="134650" y="18266"/>
                        </a:lnTo>
                        <a:lnTo>
                          <a:pt x="134659" y="18266"/>
                        </a:lnTo>
                        <a:lnTo>
                          <a:pt x="134659" y="18276"/>
                        </a:lnTo>
                        <a:lnTo>
                          <a:pt x="134678" y="18276"/>
                        </a:lnTo>
                        <a:lnTo>
                          <a:pt x="134678" y="18294"/>
                        </a:lnTo>
                        <a:lnTo>
                          <a:pt x="134696" y="18294"/>
                        </a:lnTo>
                        <a:lnTo>
                          <a:pt x="134696" y="18313"/>
                        </a:lnTo>
                        <a:lnTo>
                          <a:pt x="134705" y="18313"/>
                        </a:lnTo>
                        <a:lnTo>
                          <a:pt x="134705" y="18341"/>
                        </a:lnTo>
                        <a:lnTo>
                          <a:pt x="134724" y="18341"/>
                        </a:lnTo>
                        <a:lnTo>
                          <a:pt x="134724" y="18359"/>
                        </a:lnTo>
                        <a:lnTo>
                          <a:pt x="134742" y="18359"/>
                        </a:lnTo>
                        <a:lnTo>
                          <a:pt x="134742" y="18368"/>
                        </a:lnTo>
                        <a:lnTo>
                          <a:pt x="134752" y="18368"/>
                        </a:lnTo>
                        <a:lnTo>
                          <a:pt x="134752" y="18387"/>
                        </a:lnTo>
                        <a:lnTo>
                          <a:pt x="134770" y="18387"/>
                        </a:lnTo>
                        <a:lnTo>
                          <a:pt x="134770" y="18405"/>
                        </a:lnTo>
                        <a:lnTo>
                          <a:pt x="134789" y="18405"/>
                        </a:lnTo>
                        <a:lnTo>
                          <a:pt x="134789" y="18433"/>
                        </a:lnTo>
                        <a:lnTo>
                          <a:pt x="134798" y="18433"/>
                        </a:lnTo>
                        <a:lnTo>
                          <a:pt x="134798" y="18452"/>
                        </a:lnTo>
                        <a:lnTo>
                          <a:pt x="134817" y="18452"/>
                        </a:lnTo>
                        <a:lnTo>
                          <a:pt x="134817" y="18461"/>
                        </a:lnTo>
                        <a:lnTo>
                          <a:pt x="134835" y="18461"/>
                        </a:lnTo>
                        <a:lnTo>
                          <a:pt x="134835" y="18480"/>
                        </a:lnTo>
                        <a:lnTo>
                          <a:pt x="134844" y="18480"/>
                        </a:lnTo>
                        <a:lnTo>
                          <a:pt x="134844" y="18498"/>
                        </a:lnTo>
                        <a:lnTo>
                          <a:pt x="134863" y="18498"/>
                        </a:lnTo>
                        <a:lnTo>
                          <a:pt x="134863" y="18507"/>
                        </a:lnTo>
                        <a:lnTo>
                          <a:pt x="134881" y="18507"/>
                        </a:lnTo>
                        <a:lnTo>
                          <a:pt x="134881" y="18544"/>
                        </a:lnTo>
                        <a:lnTo>
                          <a:pt x="134891" y="18544"/>
                        </a:lnTo>
                        <a:lnTo>
                          <a:pt x="134891" y="18554"/>
                        </a:lnTo>
                        <a:lnTo>
                          <a:pt x="134909" y="18554"/>
                        </a:lnTo>
                        <a:lnTo>
                          <a:pt x="134909" y="18572"/>
                        </a:lnTo>
                        <a:lnTo>
                          <a:pt x="134928" y="18572"/>
                        </a:lnTo>
                        <a:lnTo>
                          <a:pt x="134928" y="18591"/>
                        </a:lnTo>
                        <a:lnTo>
                          <a:pt x="134937" y="18591"/>
                        </a:lnTo>
                        <a:lnTo>
                          <a:pt x="134937" y="18618"/>
                        </a:lnTo>
                        <a:lnTo>
                          <a:pt x="134956" y="18618"/>
                        </a:lnTo>
                        <a:lnTo>
                          <a:pt x="134956" y="18637"/>
                        </a:lnTo>
                        <a:lnTo>
                          <a:pt x="134974" y="18637"/>
                        </a:lnTo>
                        <a:lnTo>
                          <a:pt x="134974" y="18665"/>
                        </a:lnTo>
                        <a:lnTo>
                          <a:pt x="134983" y="18665"/>
                        </a:lnTo>
                        <a:lnTo>
                          <a:pt x="134983" y="18683"/>
                        </a:lnTo>
                        <a:lnTo>
                          <a:pt x="135002" y="18683"/>
                        </a:lnTo>
                        <a:lnTo>
                          <a:pt x="135002" y="18693"/>
                        </a:lnTo>
                        <a:lnTo>
                          <a:pt x="135020" y="18693"/>
                        </a:lnTo>
                        <a:lnTo>
                          <a:pt x="135020" y="18730"/>
                        </a:lnTo>
                        <a:lnTo>
                          <a:pt x="135030" y="18730"/>
                        </a:lnTo>
                        <a:lnTo>
                          <a:pt x="135030" y="18739"/>
                        </a:lnTo>
                        <a:lnTo>
                          <a:pt x="135048" y="18739"/>
                        </a:lnTo>
                        <a:lnTo>
                          <a:pt x="135048" y="18757"/>
                        </a:lnTo>
                        <a:lnTo>
                          <a:pt x="135067" y="18757"/>
                        </a:lnTo>
                        <a:lnTo>
                          <a:pt x="135067" y="18785"/>
                        </a:lnTo>
                        <a:lnTo>
                          <a:pt x="135076" y="18785"/>
                        </a:lnTo>
                        <a:lnTo>
                          <a:pt x="135076" y="18757"/>
                        </a:lnTo>
                        <a:lnTo>
                          <a:pt x="135067" y="18757"/>
                        </a:lnTo>
                        <a:lnTo>
                          <a:pt x="135067" y="18711"/>
                        </a:lnTo>
                        <a:lnTo>
                          <a:pt x="135048" y="18711"/>
                        </a:lnTo>
                        <a:lnTo>
                          <a:pt x="135048" y="18637"/>
                        </a:lnTo>
                        <a:lnTo>
                          <a:pt x="135030" y="18637"/>
                        </a:lnTo>
                        <a:lnTo>
                          <a:pt x="135030" y="18544"/>
                        </a:lnTo>
                        <a:lnTo>
                          <a:pt x="135020" y="18544"/>
                        </a:lnTo>
                        <a:lnTo>
                          <a:pt x="135020" y="18183"/>
                        </a:lnTo>
                        <a:lnTo>
                          <a:pt x="135030" y="18183"/>
                        </a:lnTo>
                        <a:lnTo>
                          <a:pt x="135030" y="18081"/>
                        </a:lnTo>
                        <a:lnTo>
                          <a:pt x="135048" y="18081"/>
                        </a:lnTo>
                        <a:lnTo>
                          <a:pt x="135048" y="18016"/>
                        </a:lnTo>
                        <a:lnTo>
                          <a:pt x="135067" y="18016"/>
                        </a:lnTo>
                        <a:lnTo>
                          <a:pt x="135067" y="17952"/>
                        </a:lnTo>
                        <a:lnTo>
                          <a:pt x="135076" y="17952"/>
                        </a:lnTo>
                        <a:lnTo>
                          <a:pt x="135076" y="17905"/>
                        </a:lnTo>
                        <a:lnTo>
                          <a:pt x="135094" y="17905"/>
                        </a:lnTo>
                        <a:lnTo>
                          <a:pt x="135094" y="17859"/>
                        </a:lnTo>
                        <a:lnTo>
                          <a:pt x="135113" y="17859"/>
                        </a:lnTo>
                        <a:lnTo>
                          <a:pt x="135113" y="17831"/>
                        </a:lnTo>
                        <a:lnTo>
                          <a:pt x="135122" y="17831"/>
                        </a:lnTo>
                        <a:lnTo>
                          <a:pt x="135122" y="17803"/>
                        </a:lnTo>
                        <a:lnTo>
                          <a:pt x="135141" y="17803"/>
                        </a:lnTo>
                        <a:lnTo>
                          <a:pt x="135141" y="17757"/>
                        </a:lnTo>
                        <a:lnTo>
                          <a:pt x="135159" y="17757"/>
                        </a:lnTo>
                        <a:lnTo>
                          <a:pt x="135159" y="17720"/>
                        </a:lnTo>
                        <a:lnTo>
                          <a:pt x="135169" y="17720"/>
                        </a:lnTo>
                        <a:lnTo>
                          <a:pt x="135169" y="17692"/>
                        </a:lnTo>
                        <a:lnTo>
                          <a:pt x="135187" y="17692"/>
                        </a:lnTo>
                        <a:lnTo>
                          <a:pt x="135187" y="17674"/>
                        </a:lnTo>
                        <a:lnTo>
                          <a:pt x="135206" y="17674"/>
                        </a:lnTo>
                        <a:lnTo>
                          <a:pt x="135206" y="17646"/>
                        </a:lnTo>
                        <a:lnTo>
                          <a:pt x="135215" y="17646"/>
                        </a:lnTo>
                        <a:lnTo>
                          <a:pt x="135215" y="17627"/>
                        </a:lnTo>
                        <a:lnTo>
                          <a:pt x="135233" y="17627"/>
                        </a:lnTo>
                        <a:lnTo>
                          <a:pt x="135233" y="17600"/>
                        </a:lnTo>
                        <a:lnTo>
                          <a:pt x="135252" y="17600"/>
                        </a:lnTo>
                        <a:lnTo>
                          <a:pt x="135252" y="17572"/>
                        </a:lnTo>
                        <a:lnTo>
                          <a:pt x="135261" y="17572"/>
                        </a:lnTo>
                        <a:lnTo>
                          <a:pt x="135261" y="17553"/>
                        </a:lnTo>
                        <a:lnTo>
                          <a:pt x="135280" y="17553"/>
                        </a:lnTo>
                        <a:lnTo>
                          <a:pt x="135280" y="17535"/>
                        </a:lnTo>
                        <a:lnTo>
                          <a:pt x="135298" y="17535"/>
                        </a:lnTo>
                        <a:lnTo>
                          <a:pt x="135298" y="17507"/>
                        </a:lnTo>
                        <a:lnTo>
                          <a:pt x="135307" y="17507"/>
                        </a:lnTo>
                        <a:lnTo>
                          <a:pt x="135307" y="17488"/>
                        </a:lnTo>
                        <a:lnTo>
                          <a:pt x="135326" y="17488"/>
                        </a:lnTo>
                        <a:lnTo>
                          <a:pt x="135326" y="17479"/>
                        </a:lnTo>
                        <a:lnTo>
                          <a:pt x="135345" y="17479"/>
                        </a:lnTo>
                        <a:lnTo>
                          <a:pt x="135345" y="17461"/>
                        </a:lnTo>
                        <a:lnTo>
                          <a:pt x="135354" y="17461"/>
                        </a:lnTo>
                        <a:lnTo>
                          <a:pt x="135354" y="17433"/>
                        </a:lnTo>
                        <a:lnTo>
                          <a:pt x="135372" y="17433"/>
                        </a:lnTo>
                        <a:lnTo>
                          <a:pt x="135372" y="17414"/>
                        </a:lnTo>
                        <a:lnTo>
                          <a:pt x="135391" y="17414"/>
                        </a:lnTo>
                        <a:lnTo>
                          <a:pt x="135391" y="17396"/>
                        </a:lnTo>
                        <a:lnTo>
                          <a:pt x="135400" y="17396"/>
                        </a:lnTo>
                        <a:lnTo>
                          <a:pt x="135400" y="17387"/>
                        </a:lnTo>
                        <a:lnTo>
                          <a:pt x="135419" y="17387"/>
                        </a:lnTo>
                        <a:lnTo>
                          <a:pt x="135419" y="17368"/>
                        </a:lnTo>
                        <a:lnTo>
                          <a:pt x="135437" y="17368"/>
                        </a:lnTo>
                        <a:lnTo>
                          <a:pt x="135437" y="17349"/>
                        </a:lnTo>
                        <a:lnTo>
                          <a:pt x="135465" y="17349"/>
                        </a:lnTo>
                        <a:lnTo>
                          <a:pt x="135465" y="17340"/>
                        </a:lnTo>
                        <a:lnTo>
                          <a:pt x="135483" y="17340"/>
                        </a:lnTo>
                        <a:lnTo>
                          <a:pt x="135483" y="17322"/>
                        </a:lnTo>
                        <a:lnTo>
                          <a:pt x="135493" y="17322"/>
                        </a:lnTo>
                        <a:lnTo>
                          <a:pt x="135493" y="17303"/>
                        </a:lnTo>
                        <a:lnTo>
                          <a:pt x="135511" y="17303"/>
                        </a:lnTo>
                        <a:lnTo>
                          <a:pt x="135511" y="17294"/>
                        </a:lnTo>
                        <a:lnTo>
                          <a:pt x="135539" y="17294"/>
                        </a:lnTo>
                        <a:lnTo>
                          <a:pt x="135539" y="17275"/>
                        </a:lnTo>
                        <a:lnTo>
                          <a:pt x="135558" y="17275"/>
                        </a:lnTo>
                        <a:lnTo>
                          <a:pt x="135558" y="17257"/>
                        </a:lnTo>
                        <a:lnTo>
                          <a:pt x="135576" y="17257"/>
                        </a:lnTo>
                        <a:lnTo>
                          <a:pt x="135576" y="17248"/>
                        </a:lnTo>
                        <a:lnTo>
                          <a:pt x="135585" y="17248"/>
                        </a:lnTo>
                        <a:lnTo>
                          <a:pt x="135585" y="17229"/>
                        </a:lnTo>
                        <a:lnTo>
                          <a:pt x="135622" y="17229"/>
                        </a:lnTo>
                        <a:lnTo>
                          <a:pt x="135622" y="17211"/>
                        </a:lnTo>
                        <a:lnTo>
                          <a:pt x="135650" y="17211"/>
                        </a:lnTo>
                        <a:lnTo>
                          <a:pt x="135650" y="17201"/>
                        </a:lnTo>
                        <a:lnTo>
                          <a:pt x="135669" y="17201"/>
                        </a:lnTo>
                        <a:lnTo>
                          <a:pt x="135669" y="17183"/>
                        </a:lnTo>
                        <a:lnTo>
                          <a:pt x="135697" y="17183"/>
                        </a:lnTo>
                        <a:lnTo>
                          <a:pt x="135697" y="17164"/>
                        </a:lnTo>
                        <a:lnTo>
                          <a:pt x="135724" y="17164"/>
                        </a:lnTo>
                        <a:lnTo>
                          <a:pt x="135724" y="17155"/>
                        </a:lnTo>
                        <a:lnTo>
                          <a:pt x="135743" y="17155"/>
                        </a:lnTo>
                        <a:lnTo>
                          <a:pt x="135743" y="17136"/>
                        </a:lnTo>
                        <a:lnTo>
                          <a:pt x="135771" y="17136"/>
                        </a:lnTo>
                        <a:lnTo>
                          <a:pt x="135771" y="17118"/>
                        </a:lnTo>
                        <a:lnTo>
                          <a:pt x="135808" y="17118"/>
                        </a:lnTo>
                        <a:lnTo>
                          <a:pt x="135808" y="17109"/>
                        </a:lnTo>
                        <a:lnTo>
                          <a:pt x="135835" y="17109"/>
                        </a:lnTo>
                        <a:lnTo>
                          <a:pt x="135835" y="17090"/>
                        </a:lnTo>
                        <a:lnTo>
                          <a:pt x="135882" y="17090"/>
                        </a:lnTo>
                        <a:lnTo>
                          <a:pt x="135882" y="17072"/>
                        </a:lnTo>
                        <a:lnTo>
                          <a:pt x="135928" y="17072"/>
                        </a:lnTo>
                        <a:lnTo>
                          <a:pt x="135928" y="17062"/>
                        </a:lnTo>
                        <a:lnTo>
                          <a:pt x="135974" y="17062"/>
                        </a:lnTo>
                        <a:lnTo>
                          <a:pt x="135974" y="17044"/>
                        </a:lnTo>
                        <a:lnTo>
                          <a:pt x="136021" y="17044"/>
                        </a:lnTo>
                        <a:lnTo>
                          <a:pt x="136021" y="17025"/>
                        </a:lnTo>
                        <a:lnTo>
                          <a:pt x="136067" y="17025"/>
                        </a:lnTo>
                        <a:lnTo>
                          <a:pt x="136067" y="17016"/>
                        </a:lnTo>
                        <a:lnTo>
                          <a:pt x="136132" y="17016"/>
                        </a:lnTo>
                        <a:lnTo>
                          <a:pt x="136132" y="16998"/>
                        </a:lnTo>
                        <a:lnTo>
                          <a:pt x="136234" y="16998"/>
                        </a:lnTo>
                        <a:lnTo>
                          <a:pt x="136234" y="16979"/>
                        </a:lnTo>
                        <a:lnTo>
                          <a:pt x="136595" y="16979"/>
                        </a:lnTo>
                        <a:lnTo>
                          <a:pt x="136595" y="16998"/>
                        </a:lnTo>
                        <a:lnTo>
                          <a:pt x="136715" y="16998"/>
                        </a:lnTo>
                        <a:lnTo>
                          <a:pt x="136715" y="17016"/>
                        </a:lnTo>
                        <a:lnTo>
                          <a:pt x="136780" y="17016"/>
                        </a:lnTo>
                        <a:lnTo>
                          <a:pt x="136780" y="17025"/>
                        </a:lnTo>
                        <a:lnTo>
                          <a:pt x="136836" y="17025"/>
                        </a:lnTo>
                        <a:lnTo>
                          <a:pt x="136836" y="17044"/>
                        </a:lnTo>
                        <a:lnTo>
                          <a:pt x="136901" y="17044"/>
                        </a:lnTo>
                        <a:lnTo>
                          <a:pt x="136901" y="17062"/>
                        </a:lnTo>
                        <a:lnTo>
                          <a:pt x="136928" y="17062"/>
                        </a:lnTo>
                        <a:lnTo>
                          <a:pt x="136928" y="17072"/>
                        </a:lnTo>
                        <a:lnTo>
                          <a:pt x="136975" y="17072"/>
                        </a:lnTo>
                        <a:lnTo>
                          <a:pt x="136975" y="17090"/>
                        </a:lnTo>
                        <a:lnTo>
                          <a:pt x="137012" y="17090"/>
                        </a:lnTo>
                        <a:lnTo>
                          <a:pt x="137012" y="17109"/>
                        </a:lnTo>
                        <a:lnTo>
                          <a:pt x="137040" y="17109"/>
                        </a:lnTo>
                        <a:lnTo>
                          <a:pt x="137040" y="17118"/>
                        </a:lnTo>
                        <a:lnTo>
                          <a:pt x="137067" y="17118"/>
                        </a:lnTo>
                        <a:lnTo>
                          <a:pt x="137067" y="17136"/>
                        </a:lnTo>
                        <a:lnTo>
                          <a:pt x="137104" y="17136"/>
                        </a:lnTo>
                        <a:lnTo>
                          <a:pt x="137104" y="17155"/>
                        </a:lnTo>
                        <a:lnTo>
                          <a:pt x="137132" y="17155"/>
                        </a:lnTo>
                        <a:lnTo>
                          <a:pt x="137132" y="17164"/>
                        </a:lnTo>
                        <a:lnTo>
                          <a:pt x="137160" y="17164"/>
                        </a:lnTo>
                        <a:lnTo>
                          <a:pt x="137160" y="17183"/>
                        </a:lnTo>
                        <a:lnTo>
                          <a:pt x="137179" y="17183"/>
                        </a:lnTo>
                        <a:lnTo>
                          <a:pt x="137179" y="17201"/>
                        </a:lnTo>
                        <a:lnTo>
                          <a:pt x="137206" y="17201"/>
                        </a:lnTo>
                        <a:lnTo>
                          <a:pt x="137206" y="17211"/>
                        </a:lnTo>
                        <a:lnTo>
                          <a:pt x="137225" y="17211"/>
                        </a:lnTo>
                        <a:lnTo>
                          <a:pt x="137225" y="17229"/>
                        </a:lnTo>
                        <a:lnTo>
                          <a:pt x="137253" y="17229"/>
                        </a:lnTo>
                        <a:lnTo>
                          <a:pt x="137253" y="17248"/>
                        </a:lnTo>
                        <a:lnTo>
                          <a:pt x="137271" y="17248"/>
                        </a:lnTo>
                        <a:lnTo>
                          <a:pt x="137271" y="17257"/>
                        </a:lnTo>
                        <a:lnTo>
                          <a:pt x="137299" y="17257"/>
                        </a:lnTo>
                        <a:lnTo>
                          <a:pt x="137299" y="17275"/>
                        </a:lnTo>
                        <a:lnTo>
                          <a:pt x="137317" y="17275"/>
                        </a:lnTo>
                        <a:lnTo>
                          <a:pt x="137317" y="17294"/>
                        </a:lnTo>
                        <a:lnTo>
                          <a:pt x="137336" y="17294"/>
                        </a:lnTo>
                        <a:lnTo>
                          <a:pt x="137336" y="17303"/>
                        </a:lnTo>
                        <a:lnTo>
                          <a:pt x="137345" y="17303"/>
                        </a:lnTo>
                        <a:lnTo>
                          <a:pt x="137345" y="17322"/>
                        </a:lnTo>
                        <a:lnTo>
                          <a:pt x="137364" y="17322"/>
                        </a:lnTo>
                        <a:lnTo>
                          <a:pt x="137364" y="17340"/>
                        </a:lnTo>
                        <a:lnTo>
                          <a:pt x="137392" y="17340"/>
                        </a:lnTo>
                        <a:lnTo>
                          <a:pt x="137392" y="17349"/>
                        </a:lnTo>
                        <a:lnTo>
                          <a:pt x="137410" y="17349"/>
                        </a:lnTo>
                        <a:lnTo>
                          <a:pt x="137410" y="17368"/>
                        </a:lnTo>
                        <a:lnTo>
                          <a:pt x="137429" y="17368"/>
                        </a:lnTo>
                        <a:lnTo>
                          <a:pt x="137429" y="17387"/>
                        </a:lnTo>
                        <a:lnTo>
                          <a:pt x="137438" y="17387"/>
                        </a:lnTo>
                        <a:lnTo>
                          <a:pt x="137438" y="17396"/>
                        </a:lnTo>
                        <a:lnTo>
                          <a:pt x="137456" y="17396"/>
                        </a:lnTo>
                        <a:lnTo>
                          <a:pt x="137456" y="17414"/>
                        </a:lnTo>
                        <a:lnTo>
                          <a:pt x="137475" y="17414"/>
                        </a:lnTo>
                        <a:lnTo>
                          <a:pt x="137475" y="17433"/>
                        </a:lnTo>
                        <a:lnTo>
                          <a:pt x="137484" y="17433"/>
                        </a:lnTo>
                        <a:lnTo>
                          <a:pt x="137484" y="17461"/>
                        </a:lnTo>
                        <a:lnTo>
                          <a:pt x="137503" y="17461"/>
                        </a:lnTo>
                        <a:lnTo>
                          <a:pt x="137503" y="17479"/>
                        </a:lnTo>
                        <a:lnTo>
                          <a:pt x="137521" y="17479"/>
                        </a:lnTo>
                        <a:lnTo>
                          <a:pt x="137521" y="17488"/>
                        </a:lnTo>
                        <a:lnTo>
                          <a:pt x="137531" y="17488"/>
                        </a:lnTo>
                        <a:lnTo>
                          <a:pt x="137531" y="17507"/>
                        </a:lnTo>
                        <a:lnTo>
                          <a:pt x="137549" y="17507"/>
                        </a:lnTo>
                        <a:lnTo>
                          <a:pt x="137549" y="17525"/>
                        </a:lnTo>
                        <a:lnTo>
                          <a:pt x="137568" y="17525"/>
                        </a:lnTo>
                        <a:lnTo>
                          <a:pt x="137568" y="17535"/>
                        </a:lnTo>
                        <a:lnTo>
                          <a:pt x="137577" y="17535"/>
                        </a:lnTo>
                        <a:lnTo>
                          <a:pt x="137577" y="17572"/>
                        </a:lnTo>
                        <a:lnTo>
                          <a:pt x="137595" y="17572"/>
                        </a:lnTo>
                        <a:lnTo>
                          <a:pt x="137595" y="17581"/>
                        </a:lnTo>
                        <a:lnTo>
                          <a:pt x="137614" y="17581"/>
                        </a:lnTo>
                        <a:lnTo>
                          <a:pt x="137614" y="17618"/>
                        </a:lnTo>
                        <a:lnTo>
                          <a:pt x="137623" y="17618"/>
                        </a:lnTo>
                        <a:lnTo>
                          <a:pt x="137623" y="17646"/>
                        </a:lnTo>
                        <a:lnTo>
                          <a:pt x="137642" y="17646"/>
                        </a:lnTo>
                        <a:lnTo>
                          <a:pt x="137642" y="17664"/>
                        </a:lnTo>
                        <a:lnTo>
                          <a:pt x="137660" y="17664"/>
                        </a:lnTo>
                        <a:lnTo>
                          <a:pt x="137660" y="17692"/>
                        </a:lnTo>
                        <a:lnTo>
                          <a:pt x="137669" y="17692"/>
                        </a:lnTo>
                        <a:lnTo>
                          <a:pt x="137669" y="17711"/>
                        </a:lnTo>
                        <a:lnTo>
                          <a:pt x="137688" y="17711"/>
                        </a:lnTo>
                        <a:lnTo>
                          <a:pt x="137688" y="17757"/>
                        </a:lnTo>
                        <a:lnTo>
                          <a:pt x="137706" y="17757"/>
                        </a:lnTo>
                        <a:lnTo>
                          <a:pt x="137706" y="17785"/>
                        </a:lnTo>
                        <a:lnTo>
                          <a:pt x="137716" y="17785"/>
                        </a:lnTo>
                        <a:lnTo>
                          <a:pt x="137716" y="17813"/>
                        </a:lnTo>
                        <a:lnTo>
                          <a:pt x="137734" y="17813"/>
                        </a:lnTo>
                        <a:lnTo>
                          <a:pt x="137734" y="17850"/>
                        </a:lnTo>
                        <a:lnTo>
                          <a:pt x="137753" y="17850"/>
                        </a:lnTo>
                        <a:lnTo>
                          <a:pt x="137753" y="17896"/>
                        </a:lnTo>
                        <a:lnTo>
                          <a:pt x="137762" y="17896"/>
                        </a:lnTo>
                        <a:lnTo>
                          <a:pt x="137762" y="17942"/>
                        </a:lnTo>
                        <a:lnTo>
                          <a:pt x="137781" y="17942"/>
                        </a:lnTo>
                        <a:lnTo>
                          <a:pt x="137781" y="17998"/>
                        </a:lnTo>
                        <a:lnTo>
                          <a:pt x="137799" y="17998"/>
                        </a:lnTo>
                        <a:lnTo>
                          <a:pt x="137799" y="18044"/>
                        </a:lnTo>
                        <a:lnTo>
                          <a:pt x="137808" y="18044"/>
                        </a:lnTo>
                        <a:lnTo>
                          <a:pt x="137808" y="18128"/>
                        </a:lnTo>
                        <a:lnTo>
                          <a:pt x="137827" y="18128"/>
                        </a:lnTo>
                        <a:lnTo>
                          <a:pt x="137827" y="18229"/>
                        </a:lnTo>
                        <a:lnTo>
                          <a:pt x="137845" y="18229"/>
                        </a:lnTo>
                        <a:lnTo>
                          <a:pt x="137845" y="18266"/>
                        </a:lnTo>
                        <a:lnTo>
                          <a:pt x="137855" y="18266"/>
                        </a:lnTo>
                        <a:lnTo>
                          <a:pt x="137855" y="18229"/>
                        </a:lnTo>
                        <a:lnTo>
                          <a:pt x="137873" y="18229"/>
                        </a:lnTo>
                        <a:lnTo>
                          <a:pt x="137873" y="18220"/>
                        </a:lnTo>
                        <a:lnTo>
                          <a:pt x="137892" y="18220"/>
                        </a:lnTo>
                        <a:lnTo>
                          <a:pt x="137892" y="18202"/>
                        </a:lnTo>
                        <a:lnTo>
                          <a:pt x="137901" y="18202"/>
                        </a:lnTo>
                        <a:lnTo>
                          <a:pt x="137901" y="18174"/>
                        </a:lnTo>
                        <a:lnTo>
                          <a:pt x="137920" y="18174"/>
                        </a:lnTo>
                        <a:lnTo>
                          <a:pt x="137920" y="18155"/>
                        </a:lnTo>
                        <a:lnTo>
                          <a:pt x="137938" y="18155"/>
                        </a:lnTo>
                        <a:lnTo>
                          <a:pt x="137938" y="18137"/>
                        </a:lnTo>
                        <a:lnTo>
                          <a:pt x="137947" y="18137"/>
                        </a:lnTo>
                        <a:lnTo>
                          <a:pt x="137947" y="18128"/>
                        </a:lnTo>
                        <a:lnTo>
                          <a:pt x="137966" y="18128"/>
                        </a:lnTo>
                        <a:lnTo>
                          <a:pt x="137966" y="18090"/>
                        </a:lnTo>
                        <a:lnTo>
                          <a:pt x="137984" y="18090"/>
                        </a:lnTo>
                        <a:lnTo>
                          <a:pt x="137984" y="18081"/>
                        </a:lnTo>
                        <a:lnTo>
                          <a:pt x="137994" y="18081"/>
                        </a:lnTo>
                        <a:lnTo>
                          <a:pt x="137994" y="18063"/>
                        </a:lnTo>
                        <a:lnTo>
                          <a:pt x="138012" y="18063"/>
                        </a:lnTo>
                        <a:lnTo>
                          <a:pt x="138012" y="18044"/>
                        </a:lnTo>
                        <a:lnTo>
                          <a:pt x="138031" y="18044"/>
                        </a:lnTo>
                        <a:lnTo>
                          <a:pt x="138031" y="18035"/>
                        </a:lnTo>
                        <a:lnTo>
                          <a:pt x="138040" y="18035"/>
                        </a:lnTo>
                        <a:lnTo>
                          <a:pt x="138040" y="18016"/>
                        </a:lnTo>
                        <a:lnTo>
                          <a:pt x="138058" y="18016"/>
                        </a:lnTo>
                        <a:lnTo>
                          <a:pt x="138058" y="17998"/>
                        </a:lnTo>
                        <a:lnTo>
                          <a:pt x="138086" y="17998"/>
                        </a:lnTo>
                        <a:lnTo>
                          <a:pt x="138086" y="17989"/>
                        </a:lnTo>
                        <a:lnTo>
                          <a:pt x="138105" y="17989"/>
                        </a:lnTo>
                        <a:lnTo>
                          <a:pt x="138105" y="17970"/>
                        </a:lnTo>
                        <a:lnTo>
                          <a:pt x="138123" y="17970"/>
                        </a:lnTo>
                        <a:lnTo>
                          <a:pt x="138123" y="17952"/>
                        </a:lnTo>
                        <a:lnTo>
                          <a:pt x="138133" y="17952"/>
                        </a:lnTo>
                        <a:lnTo>
                          <a:pt x="138133" y="17942"/>
                        </a:lnTo>
                        <a:lnTo>
                          <a:pt x="138151" y="17942"/>
                        </a:lnTo>
                        <a:lnTo>
                          <a:pt x="138151" y="17924"/>
                        </a:lnTo>
                        <a:lnTo>
                          <a:pt x="138170" y="17924"/>
                        </a:lnTo>
                        <a:lnTo>
                          <a:pt x="138170" y="17905"/>
                        </a:lnTo>
                        <a:lnTo>
                          <a:pt x="138179" y="17905"/>
                        </a:lnTo>
                        <a:lnTo>
                          <a:pt x="138179" y="17896"/>
                        </a:lnTo>
                        <a:lnTo>
                          <a:pt x="138197" y="17896"/>
                        </a:lnTo>
                        <a:lnTo>
                          <a:pt x="138197" y="17877"/>
                        </a:lnTo>
                        <a:lnTo>
                          <a:pt x="138225" y="17877"/>
                        </a:lnTo>
                        <a:lnTo>
                          <a:pt x="138225" y="17859"/>
                        </a:lnTo>
                        <a:lnTo>
                          <a:pt x="138262" y="17859"/>
                        </a:lnTo>
                        <a:lnTo>
                          <a:pt x="138262" y="17850"/>
                        </a:lnTo>
                        <a:lnTo>
                          <a:pt x="138272" y="17850"/>
                        </a:lnTo>
                        <a:lnTo>
                          <a:pt x="138272" y="17831"/>
                        </a:lnTo>
                        <a:lnTo>
                          <a:pt x="138309" y="17831"/>
                        </a:lnTo>
                        <a:lnTo>
                          <a:pt x="138309" y="17813"/>
                        </a:lnTo>
                        <a:lnTo>
                          <a:pt x="138336" y="17813"/>
                        </a:lnTo>
                        <a:lnTo>
                          <a:pt x="138336" y="17803"/>
                        </a:lnTo>
                        <a:lnTo>
                          <a:pt x="138355" y="17803"/>
                        </a:lnTo>
                        <a:lnTo>
                          <a:pt x="138355" y="17785"/>
                        </a:lnTo>
                        <a:lnTo>
                          <a:pt x="138383" y="17785"/>
                        </a:lnTo>
                        <a:lnTo>
                          <a:pt x="138383" y="17766"/>
                        </a:lnTo>
                        <a:lnTo>
                          <a:pt x="138410" y="17766"/>
                        </a:lnTo>
                        <a:lnTo>
                          <a:pt x="138410" y="17757"/>
                        </a:lnTo>
                        <a:lnTo>
                          <a:pt x="138448" y="17757"/>
                        </a:lnTo>
                        <a:lnTo>
                          <a:pt x="138448" y="17739"/>
                        </a:lnTo>
                        <a:lnTo>
                          <a:pt x="138475" y="17739"/>
                        </a:lnTo>
                        <a:lnTo>
                          <a:pt x="138475" y="17720"/>
                        </a:lnTo>
                        <a:lnTo>
                          <a:pt x="138522" y="17720"/>
                        </a:lnTo>
                        <a:lnTo>
                          <a:pt x="138522" y="17711"/>
                        </a:lnTo>
                        <a:lnTo>
                          <a:pt x="138568" y="17711"/>
                        </a:lnTo>
                        <a:lnTo>
                          <a:pt x="138568" y="17692"/>
                        </a:lnTo>
                        <a:lnTo>
                          <a:pt x="138596" y="17692"/>
                        </a:lnTo>
                        <a:lnTo>
                          <a:pt x="138596" y="17674"/>
                        </a:lnTo>
                        <a:lnTo>
                          <a:pt x="138642" y="17674"/>
                        </a:lnTo>
                        <a:lnTo>
                          <a:pt x="138642" y="17664"/>
                        </a:lnTo>
                        <a:lnTo>
                          <a:pt x="138688" y="17664"/>
                        </a:lnTo>
                        <a:lnTo>
                          <a:pt x="138688" y="17646"/>
                        </a:lnTo>
                        <a:lnTo>
                          <a:pt x="138781" y="17646"/>
                        </a:lnTo>
                        <a:lnTo>
                          <a:pt x="138781" y="17627"/>
                        </a:lnTo>
                        <a:lnTo>
                          <a:pt x="138864" y="17627"/>
                        </a:lnTo>
                        <a:lnTo>
                          <a:pt x="138864" y="17618"/>
                        </a:lnTo>
                        <a:lnTo>
                          <a:pt x="139281" y="17618"/>
                        </a:lnTo>
                        <a:lnTo>
                          <a:pt x="139281" y="17627"/>
                        </a:lnTo>
                        <a:lnTo>
                          <a:pt x="139355" y="17627"/>
                        </a:lnTo>
                        <a:lnTo>
                          <a:pt x="139355" y="17646"/>
                        </a:lnTo>
                        <a:lnTo>
                          <a:pt x="139429" y="17646"/>
                        </a:lnTo>
                        <a:lnTo>
                          <a:pt x="139429" y="17664"/>
                        </a:lnTo>
                        <a:lnTo>
                          <a:pt x="139513" y="17664"/>
                        </a:lnTo>
                        <a:lnTo>
                          <a:pt x="139513" y="17674"/>
                        </a:lnTo>
                        <a:lnTo>
                          <a:pt x="139540" y="17674"/>
                        </a:lnTo>
                        <a:lnTo>
                          <a:pt x="139540" y="17692"/>
                        </a:lnTo>
                        <a:lnTo>
                          <a:pt x="139587" y="17692"/>
                        </a:lnTo>
                        <a:lnTo>
                          <a:pt x="139587" y="17711"/>
                        </a:lnTo>
                        <a:lnTo>
                          <a:pt x="139633" y="17711"/>
                        </a:lnTo>
                        <a:lnTo>
                          <a:pt x="139633" y="17720"/>
                        </a:lnTo>
                        <a:lnTo>
                          <a:pt x="139661" y="17720"/>
                        </a:lnTo>
                        <a:lnTo>
                          <a:pt x="139661" y="17739"/>
                        </a:lnTo>
                        <a:lnTo>
                          <a:pt x="139707" y="17739"/>
                        </a:lnTo>
                        <a:lnTo>
                          <a:pt x="139707" y="17757"/>
                        </a:lnTo>
                        <a:lnTo>
                          <a:pt x="139744" y="17757"/>
                        </a:lnTo>
                        <a:lnTo>
                          <a:pt x="139744" y="17766"/>
                        </a:lnTo>
                        <a:lnTo>
                          <a:pt x="139772" y="17766"/>
                        </a:lnTo>
                        <a:lnTo>
                          <a:pt x="139772" y="17785"/>
                        </a:lnTo>
                        <a:lnTo>
                          <a:pt x="139791" y="17785"/>
                        </a:lnTo>
                        <a:lnTo>
                          <a:pt x="139791" y="17803"/>
                        </a:lnTo>
                        <a:lnTo>
                          <a:pt x="139818" y="17803"/>
                        </a:lnTo>
                        <a:lnTo>
                          <a:pt x="139818" y="17813"/>
                        </a:lnTo>
                        <a:lnTo>
                          <a:pt x="139846" y="17813"/>
                        </a:lnTo>
                        <a:lnTo>
                          <a:pt x="139846" y="17831"/>
                        </a:lnTo>
                        <a:lnTo>
                          <a:pt x="139865" y="17831"/>
                        </a:lnTo>
                        <a:lnTo>
                          <a:pt x="139865" y="17850"/>
                        </a:lnTo>
                        <a:lnTo>
                          <a:pt x="139892" y="17850"/>
                        </a:lnTo>
                        <a:lnTo>
                          <a:pt x="139892" y="17859"/>
                        </a:lnTo>
                        <a:lnTo>
                          <a:pt x="139911" y="17859"/>
                        </a:lnTo>
                        <a:lnTo>
                          <a:pt x="139911" y="17877"/>
                        </a:lnTo>
                        <a:lnTo>
                          <a:pt x="139930" y="17877"/>
                        </a:lnTo>
                        <a:lnTo>
                          <a:pt x="139930" y="17896"/>
                        </a:lnTo>
                        <a:lnTo>
                          <a:pt x="139957" y="17896"/>
                        </a:lnTo>
                        <a:lnTo>
                          <a:pt x="139957" y="17905"/>
                        </a:lnTo>
                        <a:lnTo>
                          <a:pt x="139976" y="17905"/>
                        </a:lnTo>
                        <a:lnTo>
                          <a:pt x="139976" y="17924"/>
                        </a:lnTo>
                        <a:lnTo>
                          <a:pt x="140004" y="17924"/>
                        </a:lnTo>
                        <a:lnTo>
                          <a:pt x="140004" y="17942"/>
                        </a:lnTo>
                        <a:lnTo>
                          <a:pt x="140022" y="17942"/>
                        </a:lnTo>
                        <a:lnTo>
                          <a:pt x="140022" y="17952"/>
                        </a:lnTo>
                        <a:lnTo>
                          <a:pt x="140031" y="17952"/>
                        </a:lnTo>
                        <a:lnTo>
                          <a:pt x="140031" y="17970"/>
                        </a:lnTo>
                        <a:lnTo>
                          <a:pt x="140050" y="17970"/>
                        </a:lnTo>
                        <a:lnTo>
                          <a:pt x="140050" y="17989"/>
                        </a:lnTo>
                        <a:lnTo>
                          <a:pt x="140068" y="17989"/>
                        </a:lnTo>
                        <a:lnTo>
                          <a:pt x="140068" y="17998"/>
                        </a:lnTo>
                        <a:lnTo>
                          <a:pt x="140078" y="17998"/>
                        </a:lnTo>
                        <a:lnTo>
                          <a:pt x="140078" y="18016"/>
                        </a:lnTo>
                        <a:lnTo>
                          <a:pt x="140096" y="18016"/>
                        </a:lnTo>
                        <a:lnTo>
                          <a:pt x="140096" y="18035"/>
                        </a:lnTo>
                        <a:lnTo>
                          <a:pt x="140115" y="18035"/>
                        </a:lnTo>
                        <a:lnTo>
                          <a:pt x="140115" y="18044"/>
                        </a:lnTo>
                        <a:lnTo>
                          <a:pt x="140124" y="18044"/>
                        </a:lnTo>
                        <a:lnTo>
                          <a:pt x="140124" y="18063"/>
                        </a:lnTo>
                        <a:lnTo>
                          <a:pt x="140143" y="18063"/>
                        </a:lnTo>
                        <a:lnTo>
                          <a:pt x="140143" y="18081"/>
                        </a:lnTo>
                        <a:lnTo>
                          <a:pt x="140161" y="18081"/>
                        </a:lnTo>
                        <a:lnTo>
                          <a:pt x="140161" y="18090"/>
                        </a:lnTo>
                        <a:lnTo>
                          <a:pt x="140170" y="18090"/>
                        </a:lnTo>
                        <a:lnTo>
                          <a:pt x="140170" y="18109"/>
                        </a:lnTo>
                        <a:lnTo>
                          <a:pt x="140189" y="18109"/>
                        </a:lnTo>
                        <a:lnTo>
                          <a:pt x="140189" y="18128"/>
                        </a:lnTo>
                        <a:lnTo>
                          <a:pt x="140207" y="18128"/>
                        </a:lnTo>
                        <a:lnTo>
                          <a:pt x="140207" y="18155"/>
                        </a:lnTo>
                        <a:lnTo>
                          <a:pt x="140217" y="18155"/>
                        </a:lnTo>
                        <a:lnTo>
                          <a:pt x="140217" y="18174"/>
                        </a:lnTo>
                        <a:lnTo>
                          <a:pt x="140235" y="18174"/>
                        </a:lnTo>
                        <a:lnTo>
                          <a:pt x="140235" y="18202"/>
                        </a:lnTo>
                        <a:lnTo>
                          <a:pt x="140254" y="18202"/>
                        </a:lnTo>
                        <a:lnTo>
                          <a:pt x="140254" y="18220"/>
                        </a:lnTo>
                        <a:lnTo>
                          <a:pt x="140263" y="18220"/>
                        </a:lnTo>
                        <a:lnTo>
                          <a:pt x="140263" y="18248"/>
                        </a:lnTo>
                        <a:lnTo>
                          <a:pt x="140281" y="18248"/>
                        </a:lnTo>
                        <a:lnTo>
                          <a:pt x="140281" y="18266"/>
                        </a:lnTo>
                        <a:lnTo>
                          <a:pt x="140300" y="18266"/>
                        </a:lnTo>
                        <a:lnTo>
                          <a:pt x="140300" y="18294"/>
                        </a:lnTo>
                        <a:lnTo>
                          <a:pt x="140309" y="18294"/>
                        </a:lnTo>
                        <a:lnTo>
                          <a:pt x="140309" y="18313"/>
                        </a:lnTo>
                        <a:lnTo>
                          <a:pt x="140328" y="18313"/>
                        </a:lnTo>
                        <a:lnTo>
                          <a:pt x="140328" y="18341"/>
                        </a:lnTo>
                        <a:lnTo>
                          <a:pt x="140346" y="18341"/>
                        </a:lnTo>
                        <a:lnTo>
                          <a:pt x="140346" y="18368"/>
                        </a:lnTo>
                        <a:lnTo>
                          <a:pt x="140356" y="18368"/>
                        </a:lnTo>
                        <a:lnTo>
                          <a:pt x="140356" y="18405"/>
                        </a:lnTo>
                        <a:lnTo>
                          <a:pt x="140374" y="18405"/>
                        </a:lnTo>
                        <a:lnTo>
                          <a:pt x="140374" y="18452"/>
                        </a:lnTo>
                        <a:lnTo>
                          <a:pt x="140393" y="18452"/>
                        </a:lnTo>
                        <a:lnTo>
                          <a:pt x="140393" y="18480"/>
                        </a:lnTo>
                        <a:lnTo>
                          <a:pt x="140402" y="18480"/>
                        </a:lnTo>
                        <a:lnTo>
                          <a:pt x="140402" y="18507"/>
                        </a:lnTo>
                        <a:lnTo>
                          <a:pt x="140420" y="18507"/>
                        </a:lnTo>
                        <a:lnTo>
                          <a:pt x="140420" y="18554"/>
                        </a:lnTo>
                        <a:lnTo>
                          <a:pt x="140439" y="18554"/>
                        </a:lnTo>
                        <a:lnTo>
                          <a:pt x="140439" y="18591"/>
                        </a:lnTo>
                        <a:lnTo>
                          <a:pt x="140448" y="18591"/>
                        </a:lnTo>
                        <a:lnTo>
                          <a:pt x="140448" y="18646"/>
                        </a:lnTo>
                        <a:lnTo>
                          <a:pt x="140467" y="18646"/>
                        </a:lnTo>
                        <a:lnTo>
                          <a:pt x="140467" y="18730"/>
                        </a:lnTo>
                        <a:lnTo>
                          <a:pt x="140485" y="18730"/>
                        </a:lnTo>
                        <a:lnTo>
                          <a:pt x="140485" y="18804"/>
                        </a:lnTo>
                        <a:lnTo>
                          <a:pt x="140495" y="18804"/>
                        </a:lnTo>
                        <a:lnTo>
                          <a:pt x="140495" y="19202"/>
                        </a:lnTo>
                        <a:lnTo>
                          <a:pt x="140485" y="19202"/>
                        </a:lnTo>
                        <a:lnTo>
                          <a:pt x="140485" y="19285"/>
                        </a:lnTo>
                        <a:lnTo>
                          <a:pt x="140467" y="19285"/>
                        </a:lnTo>
                        <a:lnTo>
                          <a:pt x="140467" y="19359"/>
                        </a:lnTo>
                        <a:lnTo>
                          <a:pt x="140448" y="19359"/>
                        </a:lnTo>
                        <a:lnTo>
                          <a:pt x="140448" y="19424"/>
                        </a:lnTo>
                        <a:lnTo>
                          <a:pt x="140439" y="19424"/>
                        </a:lnTo>
                        <a:lnTo>
                          <a:pt x="140439" y="19471"/>
                        </a:lnTo>
                        <a:lnTo>
                          <a:pt x="140420" y="19471"/>
                        </a:lnTo>
                        <a:lnTo>
                          <a:pt x="140420" y="19498"/>
                        </a:lnTo>
                        <a:lnTo>
                          <a:pt x="140402" y="19498"/>
                        </a:lnTo>
                        <a:lnTo>
                          <a:pt x="140402" y="19545"/>
                        </a:lnTo>
                        <a:lnTo>
                          <a:pt x="140393" y="19545"/>
                        </a:lnTo>
                        <a:lnTo>
                          <a:pt x="140393" y="19591"/>
                        </a:lnTo>
                        <a:lnTo>
                          <a:pt x="140374" y="19591"/>
                        </a:lnTo>
                        <a:lnTo>
                          <a:pt x="140374" y="19619"/>
                        </a:lnTo>
                        <a:lnTo>
                          <a:pt x="140356" y="19619"/>
                        </a:lnTo>
                        <a:lnTo>
                          <a:pt x="140356" y="19637"/>
                        </a:lnTo>
                        <a:lnTo>
                          <a:pt x="140374" y="19637"/>
                        </a:lnTo>
                        <a:lnTo>
                          <a:pt x="140374" y="19619"/>
                        </a:lnTo>
                        <a:lnTo>
                          <a:pt x="140420" y="19619"/>
                        </a:lnTo>
                        <a:lnTo>
                          <a:pt x="140420" y="19610"/>
                        </a:lnTo>
                        <a:lnTo>
                          <a:pt x="140495" y="19610"/>
                        </a:lnTo>
                        <a:lnTo>
                          <a:pt x="140495" y="19591"/>
                        </a:lnTo>
                        <a:lnTo>
                          <a:pt x="140884" y="19591"/>
                        </a:lnTo>
                        <a:lnTo>
                          <a:pt x="140884" y="19610"/>
                        </a:lnTo>
                        <a:lnTo>
                          <a:pt x="140948" y="19610"/>
                        </a:lnTo>
                        <a:lnTo>
                          <a:pt x="140948" y="19619"/>
                        </a:lnTo>
                        <a:lnTo>
                          <a:pt x="140995" y="19619"/>
                        </a:lnTo>
                        <a:lnTo>
                          <a:pt x="140995" y="19637"/>
                        </a:lnTo>
                        <a:lnTo>
                          <a:pt x="141050" y="19637"/>
                        </a:lnTo>
                        <a:lnTo>
                          <a:pt x="141050" y="19656"/>
                        </a:lnTo>
                        <a:lnTo>
                          <a:pt x="141087" y="19656"/>
                        </a:lnTo>
                        <a:lnTo>
                          <a:pt x="141087" y="19665"/>
                        </a:lnTo>
                        <a:lnTo>
                          <a:pt x="141115" y="19665"/>
                        </a:lnTo>
                        <a:lnTo>
                          <a:pt x="141115" y="19684"/>
                        </a:lnTo>
                        <a:lnTo>
                          <a:pt x="141143" y="19684"/>
                        </a:lnTo>
                        <a:lnTo>
                          <a:pt x="141143" y="19702"/>
                        </a:lnTo>
                        <a:lnTo>
                          <a:pt x="141180" y="19702"/>
                        </a:lnTo>
                        <a:lnTo>
                          <a:pt x="141180" y="19711"/>
                        </a:lnTo>
                        <a:lnTo>
                          <a:pt x="141226" y="19711"/>
                        </a:lnTo>
                        <a:lnTo>
                          <a:pt x="141226" y="19730"/>
                        </a:lnTo>
                        <a:lnTo>
                          <a:pt x="141236" y="19730"/>
                        </a:lnTo>
                        <a:lnTo>
                          <a:pt x="141236" y="19748"/>
                        </a:lnTo>
                        <a:lnTo>
                          <a:pt x="141254" y="19748"/>
                        </a:lnTo>
                        <a:lnTo>
                          <a:pt x="141254" y="19758"/>
                        </a:lnTo>
                        <a:lnTo>
                          <a:pt x="141282" y="19758"/>
                        </a:lnTo>
                        <a:lnTo>
                          <a:pt x="141282" y="19776"/>
                        </a:lnTo>
                        <a:lnTo>
                          <a:pt x="141300" y="19776"/>
                        </a:lnTo>
                        <a:lnTo>
                          <a:pt x="141300" y="19795"/>
                        </a:lnTo>
                        <a:lnTo>
                          <a:pt x="141319" y="19795"/>
                        </a:lnTo>
                        <a:lnTo>
                          <a:pt x="141319" y="19804"/>
                        </a:lnTo>
                        <a:lnTo>
                          <a:pt x="141328" y="19804"/>
                        </a:lnTo>
                        <a:lnTo>
                          <a:pt x="141328" y="19823"/>
                        </a:lnTo>
                        <a:lnTo>
                          <a:pt x="141347" y="19823"/>
                        </a:lnTo>
                        <a:lnTo>
                          <a:pt x="141347" y="19841"/>
                        </a:lnTo>
                        <a:lnTo>
                          <a:pt x="141365" y="19841"/>
                        </a:lnTo>
                        <a:lnTo>
                          <a:pt x="141365" y="19850"/>
                        </a:lnTo>
                        <a:lnTo>
                          <a:pt x="141374" y="19850"/>
                        </a:lnTo>
                        <a:lnTo>
                          <a:pt x="141374" y="19869"/>
                        </a:lnTo>
                        <a:lnTo>
                          <a:pt x="141393" y="19869"/>
                        </a:lnTo>
                        <a:lnTo>
                          <a:pt x="141393" y="19887"/>
                        </a:lnTo>
                        <a:lnTo>
                          <a:pt x="141412" y="19887"/>
                        </a:lnTo>
                        <a:lnTo>
                          <a:pt x="141412" y="19897"/>
                        </a:lnTo>
                        <a:lnTo>
                          <a:pt x="141421" y="19897"/>
                        </a:lnTo>
                        <a:lnTo>
                          <a:pt x="141421" y="19915"/>
                        </a:lnTo>
                        <a:lnTo>
                          <a:pt x="141439" y="19915"/>
                        </a:lnTo>
                        <a:lnTo>
                          <a:pt x="141439" y="19934"/>
                        </a:lnTo>
                        <a:lnTo>
                          <a:pt x="141458" y="19934"/>
                        </a:lnTo>
                        <a:lnTo>
                          <a:pt x="141458" y="19962"/>
                        </a:lnTo>
                        <a:lnTo>
                          <a:pt x="141467" y="19962"/>
                        </a:lnTo>
                        <a:lnTo>
                          <a:pt x="141467" y="19980"/>
                        </a:lnTo>
                        <a:lnTo>
                          <a:pt x="141486" y="19980"/>
                        </a:lnTo>
                        <a:lnTo>
                          <a:pt x="141486" y="20008"/>
                        </a:lnTo>
                        <a:lnTo>
                          <a:pt x="141504" y="20008"/>
                        </a:lnTo>
                        <a:lnTo>
                          <a:pt x="141504" y="20026"/>
                        </a:lnTo>
                        <a:lnTo>
                          <a:pt x="141513" y="20026"/>
                        </a:lnTo>
                        <a:lnTo>
                          <a:pt x="141513" y="20054"/>
                        </a:lnTo>
                        <a:lnTo>
                          <a:pt x="141532" y="20054"/>
                        </a:lnTo>
                        <a:lnTo>
                          <a:pt x="141532" y="20082"/>
                        </a:lnTo>
                        <a:lnTo>
                          <a:pt x="141550" y="20082"/>
                        </a:lnTo>
                        <a:lnTo>
                          <a:pt x="141550" y="20100"/>
                        </a:lnTo>
                        <a:lnTo>
                          <a:pt x="141560" y="20100"/>
                        </a:lnTo>
                        <a:lnTo>
                          <a:pt x="141560" y="20128"/>
                        </a:lnTo>
                        <a:lnTo>
                          <a:pt x="141578" y="20128"/>
                        </a:lnTo>
                        <a:lnTo>
                          <a:pt x="141578" y="20193"/>
                        </a:lnTo>
                        <a:lnTo>
                          <a:pt x="141597" y="20193"/>
                        </a:lnTo>
                        <a:lnTo>
                          <a:pt x="141597" y="20239"/>
                        </a:lnTo>
                        <a:lnTo>
                          <a:pt x="141606" y="20239"/>
                        </a:lnTo>
                        <a:lnTo>
                          <a:pt x="141606" y="20286"/>
                        </a:lnTo>
                        <a:lnTo>
                          <a:pt x="141625" y="20286"/>
                        </a:lnTo>
                        <a:lnTo>
                          <a:pt x="141625" y="20332"/>
                        </a:lnTo>
                        <a:lnTo>
                          <a:pt x="141643" y="20332"/>
                        </a:lnTo>
                        <a:lnTo>
                          <a:pt x="141643" y="20517"/>
                        </a:lnTo>
                        <a:lnTo>
                          <a:pt x="141652" y="20517"/>
                        </a:lnTo>
                        <a:lnTo>
                          <a:pt x="141652" y="20545"/>
                        </a:lnTo>
                        <a:lnTo>
                          <a:pt x="141643" y="20545"/>
                        </a:lnTo>
                        <a:lnTo>
                          <a:pt x="141643" y="20582"/>
                        </a:lnTo>
                        <a:lnTo>
                          <a:pt x="141671" y="20582"/>
                        </a:lnTo>
                        <a:lnTo>
                          <a:pt x="141671" y="20564"/>
                        </a:lnTo>
                        <a:lnTo>
                          <a:pt x="141717" y="20564"/>
                        </a:lnTo>
                        <a:lnTo>
                          <a:pt x="141717" y="20545"/>
                        </a:lnTo>
                        <a:lnTo>
                          <a:pt x="141764" y="20545"/>
                        </a:lnTo>
                        <a:lnTo>
                          <a:pt x="141764" y="20536"/>
                        </a:lnTo>
                        <a:lnTo>
                          <a:pt x="141810" y="20536"/>
                        </a:lnTo>
                        <a:lnTo>
                          <a:pt x="141810" y="20517"/>
                        </a:lnTo>
                        <a:lnTo>
                          <a:pt x="141856" y="20517"/>
                        </a:lnTo>
                        <a:lnTo>
                          <a:pt x="141856" y="20499"/>
                        </a:lnTo>
                        <a:lnTo>
                          <a:pt x="141902" y="20499"/>
                        </a:lnTo>
                        <a:lnTo>
                          <a:pt x="141902" y="20489"/>
                        </a:lnTo>
                        <a:lnTo>
                          <a:pt x="141949" y="20489"/>
                        </a:lnTo>
                        <a:lnTo>
                          <a:pt x="141949" y="20471"/>
                        </a:lnTo>
                        <a:lnTo>
                          <a:pt x="141995" y="20471"/>
                        </a:lnTo>
                        <a:lnTo>
                          <a:pt x="141995" y="20452"/>
                        </a:lnTo>
                        <a:lnTo>
                          <a:pt x="142060" y="20452"/>
                        </a:lnTo>
                        <a:lnTo>
                          <a:pt x="142060" y="20443"/>
                        </a:lnTo>
                        <a:lnTo>
                          <a:pt x="142134" y="20443"/>
                        </a:lnTo>
                        <a:lnTo>
                          <a:pt x="142134" y="20425"/>
                        </a:lnTo>
                        <a:lnTo>
                          <a:pt x="142199" y="20425"/>
                        </a:lnTo>
                        <a:lnTo>
                          <a:pt x="142199" y="20406"/>
                        </a:lnTo>
                        <a:lnTo>
                          <a:pt x="142254" y="20406"/>
                        </a:lnTo>
                        <a:lnTo>
                          <a:pt x="142254" y="20397"/>
                        </a:lnTo>
                        <a:lnTo>
                          <a:pt x="142319" y="20397"/>
                        </a:lnTo>
                        <a:lnTo>
                          <a:pt x="142319" y="20378"/>
                        </a:lnTo>
                        <a:lnTo>
                          <a:pt x="142393" y="20378"/>
                        </a:lnTo>
                        <a:lnTo>
                          <a:pt x="142393" y="20360"/>
                        </a:lnTo>
                        <a:lnTo>
                          <a:pt x="142486" y="20360"/>
                        </a:lnTo>
                        <a:lnTo>
                          <a:pt x="142486" y="20351"/>
                        </a:lnTo>
                        <a:lnTo>
                          <a:pt x="142597" y="20351"/>
                        </a:lnTo>
                        <a:lnTo>
                          <a:pt x="142597" y="20332"/>
                        </a:lnTo>
                        <a:lnTo>
                          <a:pt x="142718" y="20332"/>
                        </a:lnTo>
                        <a:lnTo>
                          <a:pt x="142718" y="20313"/>
                        </a:lnTo>
                        <a:lnTo>
                          <a:pt x="142829" y="20313"/>
                        </a:lnTo>
                        <a:lnTo>
                          <a:pt x="142829" y="20304"/>
                        </a:lnTo>
                        <a:lnTo>
                          <a:pt x="143505" y="20304"/>
                        </a:lnTo>
                        <a:lnTo>
                          <a:pt x="143505" y="20313"/>
                        </a:lnTo>
                        <a:lnTo>
                          <a:pt x="143709" y="20313"/>
                        </a:lnTo>
                        <a:lnTo>
                          <a:pt x="143709" y="20332"/>
                        </a:lnTo>
                        <a:lnTo>
                          <a:pt x="143801" y="20332"/>
                        </a:lnTo>
                        <a:lnTo>
                          <a:pt x="143801" y="20351"/>
                        </a:lnTo>
                        <a:lnTo>
                          <a:pt x="143894" y="20351"/>
                        </a:lnTo>
                        <a:lnTo>
                          <a:pt x="143894" y="20360"/>
                        </a:lnTo>
                        <a:lnTo>
                          <a:pt x="144005" y="20360"/>
                        </a:lnTo>
                        <a:lnTo>
                          <a:pt x="144005" y="20378"/>
                        </a:lnTo>
                        <a:lnTo>
                          <a:pt x="144079" y="20378"/>
                        </a:lnTo>
                        <a:lnTo>
                          <a:pt x="144079" y="20397"/>
                        </a:lnTo>
                        <a:lnTo>
                          <a:pt x="144144" y="20397"/>
                        </a:lnTo>
                        <a:lnTo>
                          <a:pt x="144144" y="20406"/>
                        </a:lnTo>
                        <a:lnTo>
                          <a:pt x="144200" y="20406"/>
                        </a:lnTo>
                        <a:lnTo>
                          <a:pt x="144200" y="20425"/>
                        </a:lnTo>
                        <a:lnTo>
                          <a:pt x="144264" y="20425"/>
                        </a:lnTo>
                        <a:lnTo>
                          <a:pt x="144264" y="20443"/>
                        </a:lnTo>
                        <a:lnTo>
                          <a:pt x="144329" y="20443"/>
                        </a:lnTo>
                        <a:lnTo>
                          <a:pt x="144329" y="20452"/>
                        </a:lnTo>
                        <a:lnTo>
                          <a:pt x="144385" y="20452"/>
                        </a:lnTo>
                        <a:lnTo>
                          <a:pt x="144385" y="20471"/>
                        </a:lnTo>
                        <a:lnTo>
                          <a:pt x="144450" y="20471"/>
                        </a:lnTo>
                        <a:lnTo>
                          <a:pt x="144450" y="20489"/>
                        </a:lnTo>
                        <a:lnTo>
                          <a:pt x="144496" y="20489"/>
                        </a:lnTo>
                        <a:lnTo>
                          <a:pt x="144496" y="20499"/>
                        </a:lnTo>
                        <a:lnTo>
                          <a:pt x="144542" y="20499"/>
                        </a:lnTo>
                        <a:lnTo>
                          <a:pt x="144542" y="20517"/>
                        </a:lnTo>
                        <a:lnTo>
                          <a:pt x="144589" y="20517"/>
                        </a:lnTo>
                        <a:lnTo>
                          <a:pt x="144589" y="20536"/>
                        </a:lnTo>
                        <a:lnTo>
                          <a:pt x="144635" y="20536"/>
                        </a:lnTo>
                        <a:lnTo>
                          <a:pt x="144635" y="20545"/>
                        </a:lnTo>
                        <a:lnTo>
                          <a:pt x="144663" y="20545"/>
                        </a:lnTo>
                        <a:lnTo>
                          <a:pt x="144663" y="20564"/>
                        </a:lnTo>
                        <a:lnTo>
                          <a:pt x="144709" y="20564"/>
                        </a:lnTo>
                        <a:lnTo>
                          <a:pt x="144709" y="20582"/>
                        </a:lnTo>
                        <a:lnTo>
                          <a:pt x="144755" y="20582"/>
                        </a:lnTo>
                        <a:lnTo>
                          <a:pt x="144755" y="20591"/>
                        </a:lnTo>
                        <a:lnTo>
                          <a:pt x="144802" y="20591"/>
                        </a:lnTo>
                        <a:lnTo>
                          <a:pt x="144802" y="20610"/>
                        </a:lnTo>
                        <a:lnTo>
                          <a:pt x="144839" y="20610"/>
                        </a:lnTo>
                        <a:lnTo>
                          <a:pt x="144839" y="20628"/>
                        </a:lnTo>
                        <a:lnTo>
                          <a:pt x="144866" y="20628"/>
                        </a:lnTo>
                        <a:lnTo>
                          <a:pt x="144866" y="20638"/>
                        </a:lnTo>
                        <a:lnTo>
                          <a:pt x="144913" y="20638"/>
                        </a:lnTo>
                        <a:lnTo>
                          <a:pt x="144913" y="20656"/>
                        </a:lnTo>
                        <a:lnTo>
                          <a:pt x="144941" y="20656"/>
                        </a:lnTo>
                        <a:lnTo>
                          <a:pt x="144941" y="20675"/>
                        </a:lnTo>
                        <a:lnTo>
                          <a:pt x="144978" y="20675"/>
                        </a:lnTo>
                        <a:lnTo>
                          <a:pt x="144978" y="20684"/>
                        </a:lnTo>
                        <a:lnTo>
                          <a:pt x="145005" y="20684"/>
                        </a:lnTo>
                        <a:lnTo>
                          <a:pt x="145005" y="20703"/>
                        </a:lnTo>
                        <a:lnTo>
                          <a:pt x="145033" y="20703"/>
                        </a:lnTo>
                        <a:lnTo>
                          <a:pt x="145033" y="20721"/>
                        </a:lnTo>
                        <a:lnTo>
                          <a:pt x="145070" y="20721"/>
                        </a:lnTo>
                        <a:lnTo>
                          <a:pt x="145070" y="20730"/>
                        </a:lnTo>
                        <a:lnTo>
                          <a:pt x="145098" y="20730"/>
                        </a:lnTo>
                        <a:lnTo>
                          <a:pt x="145098" y="20749"/>
                        </a:lnTo>
                        <a:lnTo>
                          <a:pt x="145126" y="20749"/>
                        </a:lnTo>
                        <a:lnTo>
                          <a:pt x="145126" y="20767"/>
                        </a:lnTo>
                        <a:lnTo>
                          <a:pt x="145163" y="20767"/>
                        </a:lnTo>
                        <a:lnTo>
                          <a:pt x="145163" y="20777"/>
                        </a:lnTo>
                        <a:lnTo>
                          <a:pt x="145191" y="20777"/>
                        </a:lnTo>
                        <a:lnTo>
                          <a:pt x="145191" y="20795"/>
                        </a:lnTo>
                        <a:lnTo>
                          <a:pt x="145218" y="20795"/>
                        </a:lnTo>
                        <a:lnTo>
                          <a:pt x="145218" y="20814"/>
                        </a:lnTo>
                        <a:lnTo>
                          <a:pt x="145255" y="20814"/>
                        </a:lnTo>
                        <a:lnTo>
                          <a:pt x="145255" y="20823"/>
                        </a:lnTo>
                        <a:lnTo>
                          <a:pt x="145283" y="20823"/>
                        </a:lnTo>
                        <a:lnTo>
                          <a:pt x="145283" y="20841"/>
                        </a:lnTo>
                        <a:lnTo>
                          <a:pt x="145302" y="20841"/>
                        </a:lnTo>
                        <a:lnTo>
                          <a:pt x="145302" y="20860"/>
                        </a:lnTo>
                        <a:lnTo>
                          <a:pt x="145330" y="20860"/>
                        </a:lnTo>
                        <a:lnTo>
                          <a:pt x="145330" y="20869"/>
                        </a:lnTo>
                        <a:lnTo>
                          <a:pt x="145357" y="20869"/>
                        </a:lnTo>
                        <a:lnTo>
                          <a:pt x="145357" y="20888"/>
                        </a:lnTo>
                        <a:lnTo>
                          <a:pt x="145376" y="20888"/>
                        </a:lnTo>
                        <a:lnTo>
                          <a:pt x="145376" y="20906"/>
                        </a:lnTo>
                        <a:lnTo>
                          <a:pt x="145404" y="20906"/>
                        </a:lnTo>
                        <a:lnTo>
                          <a:pt x="145404" y="20916"/>
                        </a:lnTo>
                        <a:lnTo>
                          <a:pt x="145441" y="20916"/>
                        </a:lnTo>
                        <a:lnTo>
                          <a:pt x="145441" y="20934"/>
                        </a:lnTo>
                        <a:lnTo>
                          <a:pt x="145450" y="20934"/>
                        </a:lnTo>
                        <a:lnTo>
                          <a:pt x="145450" y="20953"/>
                        </a:lnTo>
                        <a:lnTo>
                          <a:pt x="145487" y="20953"/>
                        </a:lnTo>
                        <a:lnTo>
                          <a:pt x="145487" y="20962"/>
                        </a:lnTo>
                        <a:lnTo>
                          <a:pt x="145496" y="20962"/>
                        </a:lnTo>
                        <a:lnTo>
                          <a:pt x="145496" y="20980"/>
                        </a:lnTo>
                        <a:lnTo>
                          <a:pt x="145533" y="20980"/>
                        </a:lnTo>
                        <a:lnTo>
                          <a:pt x="145533" y="20999"/>
                        </a:lnTo>
                        <a:lnTo>
                          <a:pt x="145561" y="20999"/>
                        </a:lnTo>
                        <a:lnTo>
                          <a:pt x="145561" y="21008"/>
                        </a:lnTo>
                        <a:lnTo>
                          <a:pt x="145580" y="21008"/>
                        </a:lnTo>
                        <a:lnTo>
                          <a:pt x="145580" y="21027"/>
                        </a:lnTo>
                        <a:lnTo>
                          <a:pt x="145607" y="21027"/>
                        </a:lnTo>
                        <a:lnTo>
                          <a:pt x="145607" y="21045"/>
                        </a:lnTo>
                        <a:lnTo>
                          <a:pt x="145626" y="21045"/>
                        </a:lnTo>
                        <a:lnTo>
                          <a:pt x="145626" y="21054"/>
                        </a:lnTo>
                        <a:lnTo>
                          <a:pt x="145635" y="21054"/>
                        </a:lnTo>
                        <a:lnTo>
                          <a:pt x="145635" y="21073"/>
                        </a:lnTo>
                        <a:lnTo>
                          <a:pt x="145672" y="21073"/>
                        </a:lnTo>
                        <a:lnTo>
                          <a:pt x="145672" y="21092"/>
                        </a:lnTo>
                        <a:lnTo>
                          <a:pt x="145682" y="21092"/>
                        </a:lnTo>
                        <a:lnTo>
                          <a:pt x="145682" y="21101"/>
                        </a:lnTo>
                        <a:lnTo>
                          <a:pt x="145700" y="21101"/>
                        </a:lnTo>
                        <a:lnTo>
                          <a:pt x="145700" y="21119"/>
                        </a:lnTo>
                        <a:lnTo>
                          <a:pt x="145728" y="21119"/>
                        </a:lnTo>
                        <a:lnTo>
                          <a:pt x="145728" y="21138"/>
                        </a:lnTo>
                        <a:lnTo>
                          <a:pt x="145746" y="21138"/>
                        </a:lnTo>
                        <a:lnTo>
                          <a:pt x="145746" y="21147"/>
                        </a:lnTo>
                        <a:lnTo>
                          <a:pt x="145765" y="21147"/>
                        </a:lnTo>
                        <a:lnTo>
                          <a:pt x="145765" y="21166"/>
                        </a:lnTo>
                        <a:lnTo>
                          <a:pt x="145793" y="21166"/>
                        </a:lnTo>
                        <a:lnTo>
                          <a:pt x="145793" y="21184"/>
                        </a:lnTo>
                        <a:lnTo>
                          <a:pt x="145811" y="21184"/>
                        </a:lnTo>
                        <a:lnTo>
                          <a:pt x="145811" y="21193"/>
                        </a:lnTo>
                        <a:lnTo>
                          <a:pt x="145821" y="21193"/>
                        </a:lnTo>
                        <a:lnTo>
                          <a:pt x="145821" y="21212"/>
                        </a:lnTo>
                        <a:lnTo>
                          <a:pt x="145858" y="21212"/>
                        </a:lnTo>
                        <a:lnTo>
                          <a:pt x="145858" y="21230"/>
                        </a:lnTo>
                        <a:lnTo>
                          <a:pt x="145867" y="21230"/>
                        </a:lnTo>
                        <a:lnTo>
                          <a:pt x="145867" y="21240"/>
                        </a:lnTo>
                        <a:lnTo>
                          <a:pt x="145885" y="21240"/>
                        </a:lnTo>
                        <a:lnTo>
                          <a:pt x="145885" y="21258"/>
                        </a:lnTo>
                        <a:lnTo>
                          <a:pt x="145913" y="21258"/>
                        </a:lnTo>
                        <a:lnTo>
                          <a:pt x="145913" y="21277"/>
                        </a:lnTo>
                        <a:lnTo>
                          <a:pt x="145932" y="21277"/>
                        </a:lnTo>
                        <a:lnTo>
                          <a:pt x="145932" y="21286"/>
                        </a:lnTo>
                        <a:lnTo>
                          <a:pt x="145950" y="21286"/>
                        </a:lnTo>
                        <a:lnTo>
                          <a:pt x="145950" y="21305"/>
                        </a:lnTo>
                        <a:lnTo>
                          <a:pt x="145959" y="21305"/>
                        </a:lnTo>
                        <a:lnTo>
                          <a:pt x="145959" y="21323"/>
                        </a:lnTo>
                        <a:lnTo>
                          <a:pt x="145978" y="21323"/>
                        </a:lnTo>
                        <a:lnTo>
                          <a:pt x="145978" y="21332"/>
                        </a:lnTo>
                        <a:lnTo>
                          <a:pt x="145996" y="21332"/>
                        </a:lnTo>
                        <a:lnTo>
                          <a:pt x="145996" y="21351"/>
                        </a:lnTo>
                        <a:lnTo>
                          <a:pt x="146006" y="21351"/>
                        </a:lnTo>
                        <a:lnTo>
                          <a:pt x="146006" y="21369"/>
                        </a:lnTo>
                        <a:lnTo>
                          <a:pt x="146024" y="21369"/>
                        </a:lnTo>
                        <a:lnTo>
                          <a:pt x="146024" y="21379"/>
                        </a:lnTo>
                        <a:lnTo>
                          <a:pt x="146043" y="21379"/>
                        </a:lnTo>
                        <a:lnTo>
                          <a:pt x="146043" y="21397"/>
                        </a:lnTo>
                        <a:lnTo>
                          <a:pt x="146071" y="21397"/>
                        </a:lnTo>
                        <a:lnTo>
                          <a:pt x="146071" y="21416"/>
                        </a:lnTo>
                        <a:lnTo>
                          <a:pt x="146089" y="21416"/>
                        </a:lnTo>
                        <a:lnTo>
                          <a:pt x="146089" y="21425"/>
                        </a:lnTo>
                        <a:lnTo>
                          <a:pt x="146098" y="21425"/>
                        </a:lnTo>
                        <a:lnTo>
                          <a:pt x="146098" y="21444"/>
                        </a:lnTo>
                        <a:lnTo>
                          <a:pt x="146117" y="21444"/>
                        </a:lnTo>
                        <a:lnTo>
                          <a:pt x="146117" y="21462"/>
                        </a:lnTo>
                        <a:lnTo>
                          <a:pt x="146135" y="21462"/>
                        </a:lnTo>
                        <a:lnTo>
                          <a:pt x="146135" y="21471"/>
                        </a:lnTo>
                        <a:lnTo>
                          <a:pt x="146145" y="21471"/>
                        </a:lnTo>
                        <a:lnTo>
                          <a:pt x="146145" y="21490"/>
                        </a:lnTo>
                        <a:lnTo>
                          <a:pt x="146163" y="21490"/>
                        </a:lnTo>
                        <a:lnTo>
                          <a:pt x="146163" y="21508"/>
                        </a:lnTo>
                        <a:lnTo>
                          <a:pt x="146182" y="21508"/>
                        </a:lnTo>
                        <a:lnTo>
                          <a:pt x="146182" y="21518"/>
                        </a:lnTo>
                        <a:lnTo>
                          <a:pt x="146191" y="21518"/>
                        </a:lnTo>
                        <a:lnTo>
                          <a:pt x="146191" y="21536"/>
                        </a:lnTo>
                        <a:lnTo>
                          <a:pt x="146210" y="21536"/>
                        </a:lnTo>
                        <a:lnTo>
                          <a:pt x="146210" y="21555"/>
                        </a:lnTo>
                        <a:lnTo>
                          <a:pt x="146228" y="21555"/>
                        </a:lnTo>
                        <a:lnTo>
                          <a:pt x="146228" y="21564"/>
                        </a:lnTo>
                        <a:lnTo>
                          <a:pt x="146237" y="21564"/>
                        </a:lnTo>
                        <a:lnTo>
                          <a:pt x="146237" y="21582"/>
                        </a:lnTo>
                        <a:lnTo>
                          <a:pt x="146256" y="21582"/>
                        </a:lnTo>
                        <a:lnTo>
                          <a:pt x="146256" y="21601"/>
                        </a:lnTo>
                        <a:lnTo>
                          <a:pt x="146274" y="21601"/>
                        </a:lnTo>
                        <a:lnTo>
                          <a:pt x="146274" y="21610"/>
                        </a:lnTo>
                        <a:lnTo>
                          <a:pt x="146284" y="21610"/>
                        </a:lnTo>
                        <a:lnTo>
                          <a:pt x="146284" y="21629"/>
                        </a:lnTo>
                        <a:lnTo>
                          <a:pt x="146302" y="21629"/>
                        </a:lnTo>
                        <a:lnTo>
                          <a:pt x="146302" y="21647"/>
                        </a:lnTo>
                        <a:lnTo>
                          <a:pt x="146321" y="21647"/>
                        </a:lnTo>
                        <a:lnTo>
                          <a:pt x="146321" y="21675"/>
                        </a:lnTo>
                        <a:lnTo>
                          <a:pt x="146330" y="21675"/>
                        </a:lnTo>
                        <a:lnTo>
                          <a:pt x="146330" y="21694"/>
                        </a:lnTo>
                        <a:lnTo>
                          <a:pt x="146348" y="21694"/>
                        </a:lnTo>
                        <a:lnTo>
                          <a:pt x="146348" y="21703"/>
                        </a:lnTo>
                        <a:lnTo>
                          <a:pt x="146367" y="21703"/>
                        </a:lnTo>
                        <a:lnTo>
                          <a:pt x="146367" y="21721"/>
                        </a:lnTo>
                        <a:lnTo>
                          <a:pt x="146376" y="21721"/>
                        </a:lnTo>
                        <a:lnTo>
                          <a:pt x="146376" y="21740"/>
                        </a:lnTo>
                        <a:lnTo>
                          <a:pt x="146395" y="21740"/>
                        </a:lnTo>
                        <a:lnTo>
                          <a:pt x="146395" y="21749"/>
                        </a:lnTo>
                        <a:lnTo>
                          <a:pt x="146413" y="21749"/>
                        </a:lnTo>
                        <a:lnTo>
                          <a:pt x="146413" y="21768"/>
                        </a:lnTo>
                        <a:lnTo>
                          <a:pt x="146423" y="21768"/>
                        </a:lnTo>
                        <a:lnTo>
                          <a:pt x="146423" y="21795"/>
                        </a:lnTo>
                        <a:lnTo>
                          <a:pt x="146441" y="21795"/>
                        </a:lnTo>
                        <a:lnTo>
                          <a:pt x="146441" y="21814"/>
                        </a:lnTo>
                        <a:lnTo>
                          <a:pt x="146460" y="21814"/>
                        </a:lnTo>
                        <a:lnTo>
                          <a:pt x="146460" y="21833"/>
                        </a:lnTo>
                        <a:lnTo>
                          <a:pt x="146469" y="21833"/>
                        </a:lnTo>
                        <a:lnTo>
                          <a:pt x="146469" y="21842"/>
                        </a:lnTo>
                        <a:lnTo>
                          <a:pt x="146487" y="21842"/>
                        </a:lnTo>
                        <a:lnTo>
                          <a:pt x="146487" y="21860"/>
                        </a:lnTo>
                        <a:lnTo>
                          <a:pt x="146506" y="21860"/>
                        </a:lnTo>
                        <a:lnTo>
                          <a:pt x="146506" y="21888"/>
                        </a:lnTo>
                        <a:lnTo>
                          <a:pt x="146515" y="21888"/>
                        </a:lnTo>
                        <a:lnTo>
                          <a:pt x="146515" y="21907"/>
                        </a:lnTo>
                        <a:lnTo>
                          <a:pt x="146534" y="21907"/>
                        </a:lnTo>
                        <a:lnTo>
                          <a:pt x="146534" y="21925"/>
                        </a:lnTo>
                        <a:lnTo>
                          <a:pt x="146552" y="21925"/>
                        </a:lnTo>
                        <a:lnTo>
                          <a:pt x="146552" y="21953"/>
                        </a:lnTo>
                        <a:lnTo>
                          <a:pt x="146562" y="21953"/>
                        </a:lnTo>
                        <a:lnTo>
                          <a:pt x="146562" y="21971"/>
                        </a:lnTo>
                        <a:lnTo>
                          <a:pt x="146580" y="21971"/>
                        </a:lnTo>
                        <a:lnTo>
                          <a:pt x="146580" y="21981"/>
                        </a:lnTo>
                        <a:lnTo>
                          <a:pt x="146599" y="21981"/>
                        </a:lnTo>
                        <a:lnTo>
                          <a:pt x="146599" y="22018"/>
                        </a:lnTo>
                        <a:lnTo>
                          <a:pt x="146608" y="22018"/>
                        </a:lnTo>
                        <a:lnTo>
                          <a:pt x="146608" y="22027"/>
                        </a:lnTo>
                        <a:lnTo>
                          <a:pt x="146626" y="22027"/>
                        </a:lnTo>
                        <a:lnTo>
                          <a:pt x="146626" y="22064"/>
                        </a:lnTo>
                        <a:lnTo>
                          <a:pt x="146645" y="22064"/>
                        </a:lnTo>
                        <a:lnTo>
                          <a:pt x="146645" y="22073"/>
                        </a:lnTo>
                        <a:lnTo>
                          <a:pt x="146654" y="22073"/>
                        </a:lnTo>
                        <a:lnTo>
                          <a:pt x="146654" y="22092"/>
                        </a:lnTo>
                        <a:lnTo>
                          <a:pt x="146673" y="22092"/>
                        </a:lnTo>
                        <a:lnTo>
                          <a:pt x="146673" y="22120"/>
                        </a:lnTo>
                        <a:lnTo>
                          <a:pt x="146691" y="22120"/>
                        </a:lnTo>
                        <a:lnTo>
                          <a:pt x="146691" y="22138"/>
                        </a:lnTo>
                        <a:lnTo>
                          <a:pt x="146700" y="22138"/>
                        </a:lnTo>
                        <a:lnTo>
                          <a:pt x="146700" y="22166"/>
                        </a:lnTo>
                        <a:lnTo>
                          <a:pt x="146719" y="22166"/>
                        </a:lnTo>
                        <a:lnTo>
                          <a:pt x="146719" y="22185"/>
                        </a:lnTo>
                        <a:lnTo>
                          <a:pt x="146737" y="22185"/>
                        </a:lnTo>
                        <a:lnTo>
                          <a:pt x="146737" y="22212"/>
                        </a:lnTo>
                        <a:lnTo>
                          <a:pt x="146747" y="22212"/>
                        </a:lnTo>
                        <a:lnTo>
                          <a:pt x="146747" y="22231"/>
                        </a:lnTo>
                        <a:lnTo>
                          <a:pt x="146765" y="22231"/>
                        </a:lnTo>
                        <a:lnTo>
                          <a:pt x="146765" y="22259"/>
                        </a:lnTo>
                        <a:lnTo>
                          <a:pt x="146784" y="22259"/>
                        </a:lnTo>
                        <a:lnTo>
                          <a:pt x="146784" y="22296"/>
                        </a:lnTo>
                        <a:lnTo>
                          <a:pt x="146793" y="22296"/>
                        </a:lnTo>
                        <a:lnTo>
                          <a:pt x="146793" y="22323"/>
                        </a:lnTo>
                        <a:lnTo>
                          <a:pt x="146812" y="22323"/>
                        </a:lnTo>
                        <a:lnTo>
                          <a:pt x="146812" y="22342"/>
                        </a:lnTo>
                        <a:lnTo>
                          <a:pt x="146830" y="22342"/>
                        </a:lnTo>
                        <a:lnTo>
                          <a:pt x="146830" y="22370"/>
                        </a:lnTo>
                        <a:lnTo>
                          <a:pt x="146839" y="22370"/>
                        </a:lnTo>
                        <a:lnTo>
                          <a:pt x="146839" y="22398"/>
                        </a:lnTo>
                        <a:lnTo>
                          <a:pt x="146858" y="22398"/>
                        </a:lnTo>
                        <a:lnTo>
                          <a:pt x="146858" y="22435"/>
                        </a:lnTo>
                        <a:lnTo>
                          <a:pt x="146876" y="22435"/>
                        </a:lnTo>
                        <a:lnTo>
                          <a:pt x="146876" y="22444"/>
                        </a:lnTo>
                        <a:lnTo>
                          <a:pt x="146886" y="22444"/>
                        </a:lnTo>
                        <a:lnTo>
                          <a:pt x="146886" y="22481"/>
                        </a:lnTo>
                        <a:lnTo>
                          <a:pt x="146904" y="22481"/>
                        </a:lnTo>
                        <a:lnTo>
                          <a:pt x="146904" y="22509"/>
                        </a:lnTo>
                        <a:lnTo>
                          <a:pt x="146923" y="22509"/>
                        </a:lnTo>
                        <a:lnTo>
                          <a:pt x="146923" y="22527"/>
                        </a:lnTo>
                        <a:lnTo>
                          <a:pt x="146932" y="22527"/>
                        </a:lnTo>
                        <a:lnTo>
                          <a:pt x="146932" y="22574"/>
                        </a:lnTo>
                        <a:lnTo>
                          <a:pt x="146951" y="22574"/>
                        </a:lnTo>
                        <a:lnTo>
                          <a:pt x="146951" y="22601"/>
                        </a:lnTo>
                        <a:lnTo>
                          <a:pt x="146969" y="22601"/>
                        </a:lnTo>
                        <a:lnTo>
                          <a:pt x="146969" y="22629"/>
                        </a:lnTo>
                        <a:lnTo>
                          <a:pt x="146978" y="22629"/>
                        </a:lnTo>
                        <a:lnTo>
                          <a:pt x="146978" y="22666"/>
                        </a:lnTo>
                        <a:lnTo>
                          <a:pt x="146997" y="22666"/>
                        </a:lnTo>
                        <a:lnTo>
                          <a:pt x="146997" y="22694"/>
                        </a:lnTo>
                        <a:lnTo>
                          <a:pt x="147015" y="22694"/>
                        </a:lnTo>
                        <a:lnTo>
                          <a:pt x="147015" y="22722"/>
                        </a:lnTo>
                        <a:lnTo>
                          <a:pt x="147025" y="22722"/>
                        </a:lnTo>
                        <a:lnTo>
                          <a:pt x="147025" y="22759"/>
                        </a:lnTo>
                        <a:lnTo>
                          <a:pt x="147043" y="22759"/>
                        </a:lnTo>
                        <a:lnTo>
                          <a:pt x="147043" y="22805"/>
                        </a:lnTo>
                        <a:lnTo>
                          <a:pt x="147062" y="22805"/>
                        </a:lnTo>
                        <a:lnTo>
                          <a:pt x="147062" y="22833"/>
                        </a:lnTo>
                        <a:lnTo>
                          <a:pt x="147071" y="22833"/>
                        </a:lnTo>
                        <a:lnTo>
                          <a:pt x="147071" y="22712"/>
                        </a:lnTo>
                        <a:lnTo>
                          <a:pt x="147089" y="22712"/>
                        </a:lnTo>
                        <a:lnTo>
                          <a:pt x="147089" y="22416"/>
                        </a:lnTo>
                        <a:lnTo>
                          <a:pt x="147108" y="22416"/>
                        </a:lnTo>
                        <a:lnTo>
                          <a:pt x="147108" y="22249"/>
                        </a:lnTo>
                        <a:lnTo>
                          <a:pt x="147117" y="22249"/>
                        </a:lnTo>
                        <a:lnTo>
                          <a:pt x="147117" y="22110"/>
                        </a:lnTo>
                        <a:lnTo>
                          <a:pt x="147136" y="22110"/>
                        </a:lnTo>
                        <a:lnTo>
                          <a:pt x="147136" y="21971"/>
                        </a:lnTo>
                        <a:lnTo>
                          <a:pt x="147154" y="21971"/>
                        </a:lnTo>
                        <a:lnTo>
                          <a:pt x="147154" y="21842"/>
                        </a:lnTo>
                        <a:lnTo>
                          <a:pt x="147164" y="21842"/>
                        </a:lnTo>
                        <a:lnTo>
                          <a:pt x="147164" y="21768"/>
                        </a:lnTo>
                        <a:lnTo>
                          <a:pt x="147182" y="21768"/>
                        </a:lnTo>
                        <a:lnTo>
                          <a:pt x="147182" y="21694"/>
                        </a:lnTo>
                        <a:lnTo>
                          <a:pt x="147201" y="21694"/>
                        </a:lnTo>
                        <a:lnTo>
                          <a:pt x="147201" y="21601"/>
                        </a:lnTo>
                        <a:lnTo>
                          <a:pt x="147210" y="21601"/>
                        </a:lnTo>
                        <a:lnTo>
                          <a:pt x="147210" y="21518"/>
                        </a:lnTo>
                        <a:lnTo>
                          <a:pt x="147228" y="21518"/>
                        </a:lnTo>
                        <a:lnTo>
                          <a:pt x="147228" y="21444"/>
                        </a:lnTo>
                        <a:lnTo>
                          <a:pt x="147247" y="21444"/>
                        </a:lnTo>
                        <a:lnTo>
                          <a:pt x="147247" y="21379"/>
                        </a:lnTo>
                        <a:lnTo>
                          <a:pt x="147256" y="21379"/>
                        </a:lnTo>
                        <a:lnTo>
                          <a:pt x="147256" y="21332"/>
                        </a:lnTo>
                        <a:lnTo>
                          <a:pt x="147275" y="21332"/>
                        </a:lnTo>
                        <a:lnTo>
                          <a:pt x="147275" y="21277"/>
                        </a:lnTo>
                        <a:lnTo>
                          <a:pt x="147293" y="21277"/>
                        </a:lnTo>
                        <a:lnTo>
                          <a:pt x="147293" y="21230"/>
                        </a:lnTo>
                        <a:lnTo>
                          <a:pt x="147303" y="21230"/>
                        </a:lnTo>
                        <a:lnTo>
                          <a:pt x="147303" y="21166"/>
                        </a:lnTo>
                        <a:lnTo>
                          <a:pt x="147321" y="21166"/>
                        </a:lnTo>
                        <a:lnTo>
                          <a:pt x="147321" y="21119"/>
                        </a:lnTo>
                        <a:lnTo>
                          <a:pt x="147340" y="21119"/>
                        </a:lnTo>
                        <a:lnTo>
                          <a:pt x="147340" y="21054"/>
                        </a:lnTo>
                        <a:lnTo>
                          <a:pt x="147349" y="21054"/>
                        </a:lnTo>
                        <a:lnTo>
                          <a:pt x="147349" y="21008"/>
                        </a:lnTo>
                        <a:lnTo>
                          <a:pt x="147367" y="21008"/>
                        </a:lnTo>
                        <a:lnTo>
                          <a:pt x="147367" y="20980"/>
                        </a:lnTo>
                        <a:lnTo>
                          <a:pt x="147386" y="20980"/>
                        </a:lnTo>
                        <a:lnTo>
                          <a:pt x="147386" y="20934"/>
                        </a:lnTo>
                        <a:lnTo>
                          <a:pt x="147395" y="20934"/>
                        </a:lnTo>
                        <a:lnTo>
                          <a:pt x="147395" y="20906"/>
                        </a:lnTo>
                        <a:lnTo>
                          <a:pt x="147414" y="20906"/>
                        </a:lnTo>
                        <a:lnTo>
                          <a:pt x="147414" y="20860"/>
                        </a:lnTo>
                        <a:lnTo>
                          <a:pt x="147432" y="20860"/>
                        </a:lnTo>
                        <a:lnTo>
                          <a:pt x="147432" y="20823"/>
                        </a:lnTo>
                        <a:lnTo>
                          <a:pt x="147441" y="20823"/>
                        </a:lnTo>
                        <a:lnTo>
                          <a:pt x="147441" y="20777"/>
                        </a:lnTo>
                        <a:lnTo>
                          <a:pt x="147460" y="20777"/>
                        </a:lnTo>
                        <a:lnTo>
                          <a:pt x="147460" y="20730"/>
                        </a:lnTo>
                        <a:lnTo>
                          <a:pt x="147479" y="20730"/>
                        </a:lnTo>
                        <a:lnTo>
                          <a:pt x="147479" y="20703"/>
                        </a:lnTo>
                        <a:lnTo>
                          <a:pt x="147488" y="20703"/>
                        </a:lnTo>
                        <a:lnTo>
                          <a:pt x="147488" y="20675"/>
                        </a:lnTo>
                        <a:lnTo>
                          <a:pt x="147506" y="20675"/>
                        </a:lnTo>
                        <a:lnTo>
                          <a:pt x="147506" y="20638"/>
                        </a:lnTo>
                        <a:lnTo>
                          <a:pt x="147525" y="20638"/>
                        </a:lnTo>
                        <a:lnTo>
                          <a:pt x="147525" y="20610"/>
                        </a:lnTo>
                        <a:lnTo>
                          <a:pt x="147534" y="20610"/>
                        </a:lnTo>
                        <a:lnTo>
                          <a:pt x="147534" y="20582"/>
                        </a:lnTo>
                        <a:lnTo>
                          <a:pt x="147553" y="20582"/>
                        </a:lnTo>
                        <a:lnTo>
                          <a:pt x="147553" y="20545"/>
                        </a:lnTo>
                        <a:lnTo>
                          <a:pt x="147571" y="20545"/>
                        </a:lnTo>
                        <a:lnTo>
                          <a:pt x="147571" y="20517"/>
                        </a:lnTo>
                        <a:lnTo>
                          <a:pt x="147580" y="20517"/>
                        </a:lnTo>
                        <a:lnTo>
                          <a:pt x="147580" y="20489"/>
                        </a:lnTo>
                        <a:lnTo>
                          <a:pt x="147599" y="20489"/>
                        </a:lnTo>
                        <a:lnTo>
                          <a:pt x="147599" y="20452"/>
                        </a:lnTo>
                        <a:lnTo>
                          <a:pt x="147617" y="20452"/>
                        </a:lnTo>
                        <a:lnTo>
                          <a:pt x="147617" y="20443"/>
                        </a:lnTo>
                        <a:lnTo>
                          <a:pt x="147627" y="20443"/>
                        </a:lnTo>
                        <a:lnTo>
                          <a:pt x="147627" y="20406"/>
                        </a:lnTo>
                        <a:lnTo>
                          <a:pt x="147645" y="20406"/>
                        </a:lnTo>
                        <a:lnTo>
                          <a:pt x="147645" y="20397"/>
                        </a:lnTo>
                        <a:lnTo>
                          <a:pt x="147664" y="20397"/>
                        </a:lnTo>
                        <a:lnTo>
                          <a:pt x="147664" y="20360"/>
                        </a:lnTo>
                        <a:lnTo>
                          <a:pt x="147673" y="20360"/>
                        </a:lnTo>
                        <a:lnTo>
                          <a:pt x="147673" y="20332"/>
                        </a:lnTo>
                        <a:lnTo>
                          <a:pt x="147692" y="20332"/>
                        </a:lnTo>
                        <a:lnTo>
                          <a:pt x="147692" y="20313"/>
                        </a:lnTo>
                        <a:lnTo>
                          <a:pt x="147710" y="20313"/>
                        </a:lnTo>
                        <a:lnTo>
                          <a:pt x="147710" y="20286"/>
                        </a:lnTo>
                        <a:lnTo>
                          <a:pt x="147719" y="20286"/>
                        </a:lnTo>
                        <a:lnTo>
                          <a:pt x="147719" y="20267"/>
                        </a:lnTo>
                        <a:lnTo>
                          <a:pt x="147738" y="20267"/>
                        </a:lnTo>
                        <a:lnTo>
                          <a:pt x="147738" y="20239"/>
                        </a:lnTo>
                        <a:lnTo>
                          <a:pt x="147756" y="20239"/>
                        </a:lnTo>
                        <a:lnTo>
                          <a:pt x="147756" y="20221"/>
                        </a:lnTo>
                        <a:lnTo>
                          <a:pt x="147766" y="20221"/>
                        </a:lnTo>
                        <a:lnTo>
                          <a:pt x="147766" y="20193"/>
                        </a:lnTo>
                        <a:lnTo>
                          <a:pt x="147784" y="20193"/>
                        </a:lnTo>
                        <a:lnTo>
                          <a:pt x="147784" y="20175"/>
                        </a:lnTo>
                        <a:lnTo>
                          <a:pt x="147803" y="20175"/>
                        </a:lnTo>
                        <a:lnTo>
                          <a:pt x="147803" y="20165"/>
                        </a:lnTo>
                        <a:lnTo>
                          <a:pt x="147812" y="20165"/>
                        </a:lnTo>
                        <a:lnTo>
                          <a:pt x="147812" y="20147"/>
                        </a:lnTo>
                        <a:lnTo>
                          <a:pt x="147830" y="20147"/>
                        </a:lnTo>
                        <a:lnTo>
                          <a:pt x="147830" y="20119"/>
                        </a:lnTo>
                        <a:lnTo>
                          <a:pt x="147849" y="20119"/>
                        </a:lnTo>
                        <a:lnTo>
                          <a:pt x="147849" y="20100"/>
                        </a:lnTo>
                        <a:lnTo>
                          <a:pt x="147858" y="20100"/>
                        </a:lnTo>
                        <a:lnTo>
                          <a:pt x="147858" y="20082"/>
                        </a:lnTo>
                        <a:lnTo>
                          <a:pt x="147877" y="20082"/>
                        </a:lnTo>
                        <a:lnTo>
                          <a:pt x="147877" y="20073"/>
                        </a:lnTo>
                        <a:lnTo>
                          <a:pt x="147895" y="20073"/>
                        </a:lnTo>
                        <a:lnTo>
                          <a:pt x="147895" y="20036"/>
                        </a:lnTo>
                        <a:lnTo>
                          <a:pt x="147905" y="20036"/>
                        </a:lnTo>
                        <a:lnTo>
                          <a:pt x="147905" y="20026"/>
                        </a:lnTo>
                        <a:lnTo>
                          <a:pt x="147923" y="20026"/>
                        </a:lnTo>
                        <a:lnTo>
                          <a:pt x="147923" y="20008"/>
                        </a:lnTo>
                        <a:lnTo>
                          <a:pt x="147942" y="20008"/>
                        </a:lnTo>
                        <a:lnTo>
                          <a:pt x="147942" y="19989"/>
                        </a:lnTo>
                        <a:lnTo>
                          <a:pt x="147951" y="19989"/>
                        </a:lnTo>
                        <a:lnTo>
                          <a:pt x="147951" y="19980"/>
                        </a:lnTo>
                        <a:lnTo>
                          <a:pt x="147969" y="19980"/>
                        </a:lnTo>
                        <a:lnTo>
                          <a:pt x="147969" y="19962"/>
                        </a:lnTo>
                        <a:lnTo>
                          <a:pt x="147988" y="19962"/>
                        </a:lnTo>
                        <a:lnTo>
                          <a:pt x="147988" y="19943"/>
                        </a:lnTo>
                        <a:lnTo>
                          <a:pt x="147997" y="19943"/>
                        </a:lnTo>
                        <a:lnTo>
                          <a:pt x="147997" y="19934"/>
                        </a:lnTo>
                        <a:lnTo>
                          <a:pt x="148016" y="19934"/>
                        </a:lnTo>
                        <a:lnTo>
                          <a:pt x="148016" y="19915"/>
                        </a:lnTo>
                        <a:lnTo>
                          <a:pt x="148034" y="19915"/>
                        </a:lnTo>
                        <a:lnTo>
                          <a:pt x="148034" y="19897"/>
                        </a:lnTo>
                        <a:lnTo>
                          <a:pt x="148044" y="19897"/>
                        </a:lnTo>
                        <a:lnTo>
                          <a:pt x="148044" y="19887"/>
                        </a:lnTo>
                        <a:lnTo>
                          <a:pt x="148062" y="19887"/>
                        </a:lnTo>
                        <a:lnTo>
                          <a:pt x="148062" y="19869"/>
                        </a:lnTo>
                        <a:lnTo>
                          <a:pt x="148081" y="19869"/>
                        </a:lnTo>
                        <a:lnTo>
                          <a:pt x="148081" y="19850"/>
                        </a:lnTo>
                        <a:lnTo>
                          <a:pt x="148090" y="19850"/>
                        </a:lnTo>
                        <a:lnTo>
                          <a:pt x="148090" y="19841"/>
                        </a:lnTo>
                        <a:lnTo>
                          <a:pt x="148108" y="19841"/>
                        </a:lnTo>
                        <a:lnTo>
                          <a:pt x="148108" y="19823"/>
                        </a:lnTo>
                        <a:lnTo>
                          <a:pt x="148127" y="19823"/>
                        </a:lnTo>
                        <a:lnTo>
                          <a:pt x="148127" y="19804"/>
                        </a:lnTo>
                        <a:lnTo>
                          <a:pt x="148136" y="19804"/>
                        </a:lnTo>
                        <a:lnTo>
                          <a:pt x="148136" y="19795"/>
                        </a:lnTo>
                        <a:lnTo>
                          <a:pt x="148155" y="19795"/>
                        </a:lnTo>
                        <a:lnTo>
                          <a:pt x="148155" y="19776"/>
                        </a:lnTo>
                        <a:lnTo>
                          <a:pt x="148182" y="19776"/>
                        </a:lnTo>
                        <a:lnTo>
                          <a:pt x="148182" y="19758"/>
                        </a:lnTo>
                        <a:lnTo>
                          <a:pt x="148201" y="19758"/>
                        </a:lnTo>
                        <a:lnTo>
                          <a:pt x="148201" y="19748"/>
                        </a:lnTo>
                        <a:lnTo>
                          <a:pt x="148220" y="19748"/>
                        </a:lnTo>
                        <a:lnTo>
                          <a:pt x="148220" y="19730"/>
                        </a:lnTo>
                        <a:lnTo>
                          <a:pt x="148229" y="19730"/>
                        </a:lnTo>
                        <a:lnTo>
                          <a:pt x="148229" y="19711"/>
                        </a:lnTo>
                        <a:lnTo>
                          <a:pt x="148266" y="19711"/>
                        </a:lnTo>
                        <a:lnTo>
                          <a:pt x="148266" y="19702"/>
                        </a:lnTo>
                        <a:lnTo>
                          <a:pt x="148275" y="19702"/>
                        </a:lnTo>
                        <a:lnTo>
                          <a:pt x="148275" y="19684"/>
                        </a:lnTo>
                        <a:lnTo>
                          <a:pt x="148294" y="19684"/>
                        </a:lnTo>
                        <a:lnTo>
                          <a:pt x="148294" y="19665"/>
                        </a:lnTo>
                        <a:lnTo>
                          <a:pt x="148321" y="19665"/>
                        </a:lnTo>
                        <a:lnTo>
                          <a:pt x="148321" y="19656"/>
                        </a:lnTo>
                        <a:lnTo>
                          <a:pt x="148340" y="19656"/>
                        </a:lnTo>
                        <a:lnTo>
                          <a:pt x="148340" y="19637"/>
                        </a:lnTo>
                        <a:lnTo>
                          <a:pt x="148368" y="19637"/>
                        </a:lnTo>
                        <a:lnTo>
                          <a:pt x="148368" y="19619"/>
                        </a:lnTo>
                        <a:lnTo>
                          <a:pt x="148386" y="19619"/>
                        </a:lnTo>
                        <a:lnTo>
                          <a:pt x="148386" y="19610"/>
                        </a:lnTo>
                        <a:lnTo>
                          <a:pt x="148414" y="19610"/>
                        </a:lnTo>
                        <a:lnTo>
                          <a:pt x="148414" y="19591"/>
                        </a:lnTo>
                        <a:lnTo>
                          <a:pt x="148433" y="19591"/>
                        </a:lnTo>
                        <a:lnTo>
                          <a:pt x="148433" y="19572"/>
                        </a:lnTo>
                        <a:lnTo>
                          <a:pt x="148460" y="19572"/>
                        </a:lnTo>
                        <a:lnTo>
                          <a:pt x="148460" y="19563"/>
                        </a:lnTo>
                        <a:lnTo>
                          <a:pt x="148497" y="19563"/>
                        </a:lnTo>
                        <a:lnTo>
                          <a:pt x="148497" y="19545"/>
                        </a:lnTo>
                        <a:lnTo>
                          <a:pt x="148525" y="19545"/>
                        </a:lnTo>
                        <a:lnTo>
                          <a:pt x="148525" y="19526"/>
                        </a:lnTo>
                        <a:lnTo>
                          <a:pt x="148553" y="19526"/>
                        </a:lnTo>
                        <a:lnTo>
                          <a:pt x="148553" y="19517"/>
                        </a:lnTo>
                        <a:lnTo>
                          <a:pt x="148571" y="19517"/>
                        </a:lnTo>
                        <a:lnTo>
                          <a:pt x="148571" y="19498"/>
                        </a:lnTo>
                        <a:lnTo>
                          <a:pt x="148599" y="19498"/>
                        </a:lnTo>
                        <a:lnTo>
                          <a:pt x="148599" y="19480"/>
                        </a:lnTo>
                        <a:lnTo>
                          <a:pt x="148646" y="19480"/>
                        </a:lnTo>
                        <a:lnTo>
                          <a:pt x="148646" y="19471"/>
                        </a:lnTo>
                        <a:lnTo>
                          <a:pt x="148683" y="19471"/>
                        </a:lnTo>
                        <a:lnTo>
                          <a:pt x="148683" y="19452"/>
                        </a:lnTo>
                        <a:lnTo>
                          <a:pt x="148710" y="19452"/>
                        </a:lnTo>
                        <a:lnTo>
                          <a:pt x="148710" y="19434"/>
                        </a:lnTo>
                        <a:lnTo>
                          <a:pt x="148738" y="19434"/>
                        </a:lnTo>
                        <a:lnTo>
                          <a:pt x="148738" y="19424"/>
                        </a:lnTo>
                        <a:lnTo>
                          <a:pt x="148785" y="19424"/>
                        </a:lnTo>
                        <a:lnTo>
                          <a:pt x="148785" y="19406"/>
                        </a:lnTo>
                        <a:lnTo>
                          <a:pt x="148831" y="19406"/>
                        </a:lnTo>
                        <a:lnTo>
                          <a:pt x="148831" y="19387"/>
                        </a:lnTo>
                        <a:lnTo>
                          <a:pt x="148868" y="19387"/>
                        </a:lnTo>
                        <a:lnTo>
                          <a:pt x="148868" y="19378"/>
                        </a:lnTo>
                        <a:lnTo>
                          <a:pt x="148914" y="19378"/>
                        </a:lnTo>
                        <a:lnTo>
                          <a:pt x="148914" y="19359"/>
                        </a:lnTo>
                        <a:lnTo>
                          <a:pt x="148961" y="19359"/>
                        </a:lnTo>
                        <a:lnTo>
                          <a:pt x="148961" y="19341"/>
                        </a:lnTo>
                        <a:lnTo>
                          <a:pt x="149016" y="19341"/>
                        </a:lnTo>
                        <a:lnTo>
                          <a:pt x="149016" y="19332"/>
                        </a:lnTo>
                        <a:lnTo>
                          <a:pt x="149062" y="19332"/>
                        </a:lnTo>
                        <a:lnTo>
                          <a:pt x="149062" y="19313"/>
                        </a:lnTo>
                        <a:lnTo>
                          <a:pt x="149109" y="19313"/>
                        </a:lnTo>
                        <a:lnTo>
                          <a:pt x="149109" y="19452"/>
                        </a:lnTo>
                        <a:lnTo>
                          <a:pt x="149127" y="19452"/>
                        </a:lnTo>
                        <a:lnTo>
                          <a:pt x="149127" y="20841"/>
                        </a:lnTo>
                        <a:lnTo>
                          <a:pt x="149146" y="20841"/>
                        </a:lnTo>
                        <a:lnTo>
                          <a:pt x="149146" y="22212"/>
                        </a:lnTo>
                        <a:lnTo>
                          <a:pt x="149155" y="22212"/>
                        </a:lnTo>
                        <a:lnTo>
                          <a:pt x="149155" y="23602"/>
                        </a:lnTo>
                        <a:lnTo>
                          <a:pt x="149174" y="23602"/>
                        </a:lnTo>
                        <a:lnTo>
                          <a:pt x="149174" y="24982"/>
                        </a:lnTo>
                        <a:lnTo>
                          <a:pt x="149192" y="24982"/>
                        </a:lnTo>
                        <a:lnTo>
                          <a:pt x="149192" y="26371"/>
                        </a:lnTo>
                        <a:lnTo>
                          <a:pt x="149201" y="26371"/>
                        </a:lnTo>
                        <a:lnTo>
                          <a:pt x="149201" y="27742"/>
                        </a:lnTo>
                        <a:lnTo>
                          <a:pt x="149220" y="27742"/>
                        </a:lnTo>
                        <a:lnTo>
                          <a:pt x="149220" y="29113"/>
                        </a:lnTo>
                        <a:lnTo>
                          <a:pt x="149238" y="29113"/>
                        </a:lnTo>
                        <a:lnTo>
                          <a:pt x="149238" y="30502"/>
                        </a:lnTo>
                        <a:lnTo>
                          <a:pt x="149248" y="30502"/>
                        </a:lnTo>
                        <a:lnTo>
                          <a:pt x="149248" y="31882"/>
                        </a:lnTo>
                        <a:lnTo>
                          <a:pt x="149266" y="31882"/>
                        </a:lnTo>
                        <a:lnTo>
                          <a:pt x="149266" y="33253"/>
                        </a:lnTo>
                        <a:lnTo>
                          <a:pt x="149285" y="33253"/>
                        </a:lnTo>
                        <a:lnTo>
                          <a:pt x="149285" y="34643"/>
                        </a:lnTo>
                        <a:lnTo>
                          <a:pt x="149294" y="34643"/>
                        </a:lnTo>
                        <a:lnTo>
                          <a:pt x="149294" y="36013"/>
                        </a:lnTo>
                        <a:lnTo>
                          <a:pt x="149312" y="36013"/>
                        </a:lnTo>
                        <a:lnTo>
                          <a:pt x="149312" y="37394"/>
                        </a:lnTo>
                        <a:lnTo>
                          <a:pt x="149331" y="37394"/>
                        </a:lnTo>
                        <a:lnTo>
                          <a:pt x="149331" y="37773"/>
                        </a:lnTo>
                        <a:lnTo>
                          <a:pt x="146460" y="37773"/>
                        </a:lnTo>
                        <a:lnTo>
                          <a:pt x="146460" y="3779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31" name="Google Shape;831;p32"/>
                <p:cNvGrpSpPr/>
                <p:nvPr/>
              </p:nvGrpSpPr>
              <p:grpSpPr>
                <a:xfrm>
                  <a:off x="4372722" y="3624722"/>
                  <a:ext cx="5035622" cy="1103597"/>
                  <a:chOff x="3748625" y="3292438"/>
                  <a:chExt cx="3629800" cy="795500"/>
                </a:xfrm>
              </p:grpSpPr>
              <p:sp>
                <p:nvSpPr>
                  <p:cNvPr id="832" name="Google Shape;832;p32"/>
                  <p:cNvSpPr/>
                  <p:nvPr/>
                </p:nvSpPr>
                <p:spPr>
                  <a:xfrm>
                    <a:off x="4275900" y="3552538"/>
                    <a:ext cx="1901400" cy="535400"/>
                  </a:xfrm>
                  <a:custGeom>
                    <a:avLst/>
                    <a:gdLst/>
                    <a:ahLst/>
                    <a:cxnLst/>
                    <a:rect l="l" t="t" r="r" b="b"/>
                    <a:pathLst>
                      <a:path w="76056" h="21416" extrusionOk="0">
                        <a:moveTo>
                          <a:pt x="74999" y="11912"/>
                        </a:moveTo>
                        <a:cubicBezTo>
                          <a:pt x="75833" y="11329"/>
                          <a:pt x="76055" y="10180"/>
                          <a:pt x="75398" y="9347"/>
                        </a:cubicBezTo>
                        <a:cubicBezTo>
                          <a:pt x="75092" y="8948"/>
                          <a:pt x="74619" y="8698"/>
                          <a:pt x="74119" y="8652"/>
                        </a:cubicBezTo>
                        <a:cubicBezTo>
                          <a:pt x="73036" y="8559"/>
                          <a:pt x="72137" y="9337"/>
                          <a:pt x="72054" y="10329"/>
                        </a:cubicBezTo>
                        <a:cubicBezTo>
                          <a:pt x="72082" y="10106"/>
                          <a:pt x="71980" y="9893"/>
                          <a:pt x="71785" y="9764"/>
                        </a:cubicBezTo>
                        <a:cubicBezTo>
                          <a:pt x="71591" y="9643"/>
                          <a:pt x="71350" y="9634"/>
                          <a:pt x="71146" y="9736"/>
                        </a:cubicBezTo>
                        <a:cubicBezTo>
                          <a:pt x="70794" y="8967"/>
                          <a:pt x="70072" y="8430"/>
                          <a:pt x="69210" y="8309"/>
                        </a:cubicBezTo>
                        <a:cubicBezTo>
                          <a:pt x="68358" y="8189"/>
                          <a:pt x="67497" y="8504"/>
                          <a:pt x="66932" y="9143"/>
                        </a:cubicBezTo>
                        <a:cubicBezTo>
                          <a:pt x="66922" y="8921"/>
                          <a:pt x="66811" y="8717"/>
                          <a:pt x="66626" y="8596"/>
                        </a:cubicBezTo>
                        <a:cubicBezTo>
                          <a:pt x="66450" y="8467"/>
                          <a:pt x="66209" y="8439"/>
                          <a:pt x="65996" y="8504"/>
                        </a:cubicBezTo>
                        <a:cubicBezTo>
                          <a:pt x="66339" y="8300"/>
                          <a:pt x="66589" y="7976"/>
                          <a:pt x="66681" y="7596"/>
                        </a:cubicBezTo>
                        <a:cubicBezTo>
                          <a:pt x="66765" y="7216"/>
                          <a:pt x="66691" y="6818"/>
                          <a:pt x="66468" y="6494"/>
                        </a:cubicBezTo>
                        <a:cubicBezTo>
                          <a:pt x="66654" y="5984"/>
                          <a:pt x="66478" y="5429"/>
                          <a:pt x="66033" y="5114"/>
                        </a:cubicBezTo>
                        <a:cubicBezTo>
                          <a:pt x="65588" y="4808"/>
                          <a:pt x="64986" y="4827"/>
                          <a:pt x="64560" y="5169"/>
                        </a:cubicBezTo>
                        <a:cubicBezTo>
                          <a:pt x="64718" y="4910"/>
                          <a:pt x="64709" y="4586"/>
                          <a:pt x="64533" y="4336"/>
                        </a:cubicBezTo>
                        <a:cubicBezTo>
                          <a:pt x="64347" y="4095"/>
                          <a:pt x="64042" y="3974"/>
                          <a:pt x="63736" y="4039"/>
                        </a:cubicBezTo>
                        <a:cubicBezTo>
                          <a:pt x="63440" y="4104"/>
                          <a:pt x="63199" y="4336"/>
                          <a:pt x="63143" y="4641"/>
                        </a:cubicBezTo>
                        <a:cubicBezTo>
                          <a:pt x="62939" y="4410"/>
                          <a:pt x="62606" y="4345"/>
                          <a:pt x="62328" y="4493"/>
                        </a:cubicBezTo>
                        <a:cubicBezTo>
                          <a:pt x="62059" y="4632"/>
                          <a:pt x="61930" y="4947"/>
                          <a:pt x="62013" y="5234"/>
                        </a:cubicBezTo>
                        <a:cubicBezTo>
                          <a:pt x="61967" y="5132"/>
                          <a:pt x="61883" y="5058"/>
                          <a:pt x="61772" y="5012"/>
                        </a:cubicBezTo>
                        <a:cubicBezTo>
                          <a:pt x="61670" y="4975"/>
                          <a:pt x="61550" y="4984"/>
                          <a:pt x="61448" y="5030"/>
                        </a:cubicBezTo>
                        <a:cubicBezTo>
                          <a:pt x="61717" y="3752"/>
                          <a:pt x="61207" y="2446"/>
                          <a:pt x="60142" y="1668"/>
                        </a:cubicBezTo>
                        <a:cubicBezTo>
                          <a:pt x="60225" y="1353"/>
                          <a:pt x="60114" y="1010"/>
                          <a:pt x="59873" y="788"/>
                        </a:cubicBezTo>
                        <a:cubicBezTo>
                          <a:pt x="59623" y="566"/>
                          <a:pt x="59281" y="501"/>
                          <a:pt x="58966" y="603"/>
                        </a:cubicBezTo>
                        <a:cubicBezTo>
                          <a:pt x="58642" y="705"/>
                          <a:pt x="58410" y="964"/>
                          <a:pt x="58345" y="1288"/>
                        </a:cubicBezTo>
                        <a:cubicBezTo>
                          <a:pt x="58197" y="1048"/>
                          <a:pt x="57956" y="872"/>
                          <a:pt x="57678" y="816"/>
                        </a:cubicBezTo>
                        <a:cubicBezTo>
                          <a:pt x="57391" y="770"/>
                          <a:pt x="57104" y="834"/>
                          <a:pt x="56872" y="1010"/>
                        </a:cubicBezTo>
                        <a:cubicBezTo>
                          <a:pt x="56057" y="177"/>
                          <a:pt x="54770" y="1"/>
                          <a:pt x="53751" y="584"/>
                        </a:cubicBezTo>
                        <a:cubicBezTo>
                          <a:pt x="52732" y="1159"/>
                          <a:pt x="52232" y="2344"/>
                          <a:pt x="52538" y="3465"/>
                        </a:cubicBezTo>
                        <a:cubicBezTo>
                          <a:pt x="52186" y="3224"/>
                          <a:pt x="51713" y="3261"/>
                          <a:pt x="51398" y="3558"/>
                        </a:cubicBezTo>
                        <a:cubicBezTo>
                          <a:pt x="51037" y="2946"/>
                          <a:pt x="50324" y="2631"/>
                          <a:pt x="49629" y="2780"/>
                        </a:cubicBezTo>
                        <a:cubicBezTo>
                          <a:pt x="49472" y="2113"/>
                          <a:pt x="48897" y="1613"/>
                          <a:pt x="48203" y="1538"/>
                        </a:cubicBezTo>
                        <a:cubicBezTo>
                          <a:pt x="47508" y="1464"/>
                          <a:pt x="46832" y="1826"/>
                          <a:pt x="46526" y="2455"/>
                        </a:cubicBezTo>
                        <a:cubicBezTo>
                          <a:pt x="45692" y="2530"/>
                          <a:pt x="44979" y="3057"/>
                          <a:pt x="44664" y="3826"/>
                        </a:cubicBezTo>
                        <a:cubicBezTo>
                          <a:pt x="44349" y="4595"/>
                          <a:pt x="44498" y="5466"/>
                          <a:pt x="45044" y="6086"/>
                        </a:cubicBezTo>
                        <a:cubicBezTo>
                          <a:pt x="44877" y="6012"/>
                          <a:pt x="44674" y="6021"/>
                          <a:pt x="44507" y="6123"/>
                        </a:cubicBezTo>
                        <a:cubicBezTo>
                          <a:pt x="44349" y="6225"/>
                          <a:pt x="44257" y="6401"/>
                          <a:pt x="44257" y="6596"/>
                        </a:cubicBezTo>
                        <a:cubicBezTo>
                          <a:pt x="43747" y="5845"/>
                          <a:pt x="42886" y="5410"/>
                          <a:pt x="41969" y="5429"/>
                        </a:cubicBezTo>
                        <a:cubicBezTo>
                          <a:pt x="42228" y="4873"/>
                          <a:pt x="42099" y="4215"/>
                          <a:pt x="41663" y="3789"/>
                        </a:cubicBezTo>
                        <a:cubicBezTo>
                          <a:pt x="41228" y="3363"/>
                          <a:pt x="40561" y="3243"/>
                          <a:pt x="39996" y="3502"/>
                        </a:cubicBezTo>
                        <a:cubicBezTo>
                          <a:pt x="39839" y="3169"/>
                          <a:pt x="39477" y="2965"/>
                          <a:pt x="39098" y="2993"/>
                        </a:cubicBezTo>
                        <a:cubicBezTo>
                          <a:pt x="38718" y="3030"/>
                          <a:pt x="38403" y="3289"/>
                          <a:pt x="38310" y="3660"/>
                        </a:cubicBezTo>
                        <a:cubicBezTo>
                          <a:pt x="37264" y="3011"/>
                          <a:pt x="35948" y="2993"/>
                          <a:pt x="34892" y="3613"/>
                        </a:cubicBezTo>
                        <a:cubicBezTo>
                          <a:pt x="33836" y="4234"/>
                          <a:pt x="33216" y="5382"/>
                          <a:pt x="33299" y="6596"/>
                        </a:cubicBezTo>
                        <a:cubicBezTo>
                          <a:pt x="32225" y="5957"/>
                          <a:pt x="30882" y="5957"/>
                          <a:pt x="29807" y="6596"/>
                        </a:cubicBezTo>
                        <a:cubicBezTo>
                          <a:pt x="28733" y="7244"/>
                          <a:pt x="28103" y="8420"/>
                          <a:pt x="28196" y="9652"/>
                        </a:cubicBezTo>
                        <a:cubicBezTo>
                          <a:pt x="27908" y="9050"/>
                          <a:pt x="27390" y="8587"/>
                          <a:pt x="26751" y="8374"/>
                        </a:cubicBezTo>
                        <a:cubicBezTo>
                          <a:pt x="26111" y="8152"/>
                          <a:pt x="25407" y="8207"/>
                          <a:pt x="24805" y="8504"/>
                        </a:cubicBezTo>
                        <a:cubicBezTo>
                          <a:pt x="24815" y="8309"/>
                          <a:pt x="24713" y="8124"/>
                          <a:pt x="24537" y="8013"/>
                        </a:cubicBezTo>
                        <a:cubicBezTo>
                          <a:pt x="24370" y="7911"/>
                          <a:pt x="24157" y="7902"/>
                          <a:pt x="23981" y="7994"/>
                        </a:cubicBezTo>
                        <a:cubicBezTo>
                          <a:pt x="24166" y="7568"/>
                          <a:pt x="23963" y="7077"/>
                          <a:pt x="23536" y="6883"/>
                        </a:cubicBezTo>
                        <a:cubicBezTo>
                          <a:pt x="23110" y="6698"/>
                          <a:pt x="22601" y="6883"/>
                          <a:pt x="22406" y="7300"/>
                        </a:cubicBezTo>
                        <a:cubicBezTo>
                          <a:pt x="22360" y="6966"/>
                          <a:pt x="22129" y="6688"/>
                          <a:pt x="21795" y="6596"/>
                        </a:cubicBezTo>
                        <a:cubicBezTo>
                          <a:pt x="21471" y="6503"/>
                          <a:pt x="21119" y="6614"/>
                          <a:pt x="20897" y="6874"/>
                        </a:cubicBezTo>
                        <a:cubicBezTo>
                          <a:pt x="20684" y="7133"/>
                          <a:pt x="20647" y="7494"/>
                          <a:pt x="20813" y="7791"/>
                        </a:cubicBezTo>
                        <a:cubicBezTo>
                          <a:pt x="20063" y="6809"/>
                          <a:pt x="18701" y="6503"/>
                          <a:pt x="17590" y="7077"/>
                        </a:cubicBezTo>
                        <a:cubicBezTo>
                          <a:pt x="17080" y="6021"/>
                          <a:pt x="15923" y="5419"/>
                          <a:pt x="14746" y="5605"/>
                        </a:cubicBezTo>
                        <a:cubicBezTo>
                          <a:pt x="13561" y="5790"/>
                          <a:pt x="12644" y="6707"/>
                          <a:pt x="12486" y="7874"/>
                        </a:cubicBezTo>
                        <a:cubicBezTo>
                          <a:pt x="12088" y="7550"/>
                          <a:pt x="11523" y="7578"/>
                          <a:pt x="11152" y="7920"/>
                        </a:cubicBezTo>
                        <a:cubicBezTo>
                          <a:pt x="10782" y="8263"/>
                          <a:pt x="10736" y="8819"/>
                          <a:pt x="11041" y="9217"/>
                        </a:cubicBezTo>
                        <a:cubicBezTo>
                          <a:pt x="10569" y="8809"/>
                          <a:pt x="9856" y="8847"/>
                          <a:pt x="9430" y="9300"/>
                        </a:cubicBezTo>
                        <a:cubicBezTo>
                          <a:pt x="9281" y="9097"/>
                          <a:pt x="9031" y="8995"/>
                          <a:pt x="8772" y="9023"/>
                        </a:cubicBezTo>
                        <a:cubicBezTo>
                          <a:pt x="8522" y="9050"/>
                          <a:pt x="8300" y="9208"/>
                          <a:pt x="8198" y="9439"/>
                        </a:cubicBezTo>
                        <a:cubicBezTo>
                          <a:pt x="8096" y="9671"/>
                          <a:pt x="8133" y="9930"/>
                          <a:pt x="8281" y="10134"/>
                        </a:cubicBezTo>
                        <a:cubicBezTo>
                          <a:pt x="7188" y="9004"/>
                          <a:pt x="5484" y="8671"/>
                          <a:pt x="4039" y="9319"/>
                        </a:cubicBezTo>
                        <a:cubicBezTo>
                          <a:pt x="2585" y="9958"/>
                          <a:pt x="1705" y="11431"/>
                          <a:pt x="1862" y="12987"/>
                        </a:cubicBezTo>
                        <a:cubicBezTo>
                          <a:pt x="1723" y="12904"/>
                          <a:pt x="1556" y="12922"/>
                          <a:pt x="1436" y="13015"/>
                        </a:cubicBezTo>
                        <a:cubicBezTo>
                          <a:pt x="1325" y="13117"/>
                          <a:pt x="1279" y="13274"/>
                          <a:pt x="1334" y="13413"/>
                        </a:cubicBezTo>
                        <a:cubicBezTo>
                          <a:pt x="1390" y="13552"/>
                          <a:pt x="1529" y="13645"/>
                          <a:pt x="1686" y="13635"/>
                        </a:cubicBezTo>
                        <a:cubicBezTo>
                          <a:pt x="602" y="14191"/>
                          <a:pt x="0" y="15367"/>
                          <a:pt x="223" y="16534"/>
                        </a:cubicBezTo>
                        <a:cubicBezTo>
                          <a:pt x="445" y="17711"/>
                          <a:pt x="1436" y="18609"/>
                          <a:pt x="2668" y="18739"/>
                        </a:cubicBezTo>
                        <a:cubicBezTo>
                          <a:pt x="2436" y="18841"/>
                          <a:pt x="2288" y="19063"/>
                          <a:pt x="2297" y="19313"/>
                        </a:cubicBezTo>
                        <a:cubicBezTo>
                          <a:pt x="2307" y="19563"/>
                          <a:pt x="2473" y="19776"/>
                          <a:pt x="2714" y="19860"/>
                        </a:cubicBezTo>
                        <a:cubicBezTo>
                          <a:pt x="2872" y="20184"/>
                          <a:pt x="3085" y="20462"/>
                          <a:pt x="3344" y="20693"/>
                        </a:cubicBezTo>
                        <a:cubicBezTo>
                          <a:pt x="3900" y="21184"/>
                          <a:pt x="4650" y="21416"/>
                          <a:pt x="5400" y="21379"/>
                        </a:cubicBezTo>
                        <a:cubicBezTo>
                          <a:pt x="28010" y="20323"/>
                          <a:pt x="50490" y="18044"/>
                          <a:pt x="72850" y="14515"/>
                        </a:cubicBezTo>
                        <a:cubicBezTo>
                          <a:pt x="74101" y="14311"/>
                          <a:pt x="75101" y="13339"/>
                          <a:pt x="75212" y="12125"/>
                        </a:cubicBezTo>
                        <a:cubicBezTo>
                          <a:pt x="75222" y="12070"/>
                          <a:pt x="75222" y="12005"/>
                          <a:pt x="75231" y="11949"/>
                        </a:cubicBezTo>
                        <a:cubicBezTo>
                          <a:pt x="75138" y="11931"/>
                          <a:pt x="75092" y="11922"/>
                          <a:pt x="74999" y="1191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3" name="Google Shape;833;p32"/>
                  <p:cNvSpPr/>
                  <p:nvPr/>
                </p:nvSpPr>
                <p:spPr>
                  <a:xfrm>
                    <a:off x="5701175" y="3292438"/>
                    <a:ext cx="1060125" cy="563000"/>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4" name="Google Shape;834;p32"/>
                  <p:cNvSpPr/>
                  <p:nvPr/>
                </p:nvSpPr>
                <p:spPr>
                  <a:xfrm>
                    <a:off x="3748625" y="3357788"/>
                    <a:ext cx="3629800" cy="523825"/>
                  </a:xfrm>
                  <a:custGeom>
                    <a:avLst/>
                    <a:gdLst/>
                    <a:ahLst/>
                    <a:cxnLst/>
                    <a:rect l="l" t="t" r="r" b="b"/>
                    <a:pathLst>
                      <a:path w="145192" h="20953" extrusionOk="0">
                        <a:moveTo>
                          <a:pt x="1464" y="20952"/>
                        </a:moveTo>
                        <a:lnTo>
                          <a:pt x="1464" y="20934"/>
                        </a:lnTo>
                        <a:lnTo>
                          <a:pt x="0" y="20934"/>
                        </a:lnTo>
                        <a:lnTo>
                          <a:pt x="0" y="20915"/>
                        </a:lnTo>
                        <a:lnTo>
                          <a:pt x="19" y="20915"/>
                        </a:lnTo>
                        <a:lnTo>
                          <a:pt x="19" y="20860"/>
                        </a:lnTo>
                        <a:lnTo>
                          <a:pt x="28" y="20860"/>
                        </a:lnTo>
                        <a:lnTo>
                          <a:pt x="28" y="20795"/>
                        </a:lnTo>
                        <a:lnTo>
                          <a:pt x="47" y="20795"/>
                        </a:lnTo>
                        <a:lnTo>
                          <a:pt x="47" y="20748"/>
                        </a:lnTo>
                        <a:lnTo>
                          <a:pt x="65" y="20748"/>
                        </a:lnTo>
                        <a:lnTo>
                          <a:pt x="65" y="20684"/>
                        </a:lnTo>
                        <a:lnTo>
                          <a:pt x="75" y="20684"/>
                        </a:lnTo>
                        <a:lnTo>
                          <a:pt x="75" y="20637"/>
                        </a:lnTo>
                        <a:lnTo>
                          <a:pt x="93" y="20637"/>
                        </a:lnTo>
                        <a:lnTo>
                          <a:pt x="93" y="20591"/>
                        </a:lnTo>
                        <a:lnTo>
                          <a:pt x="112" y="20591"/>
                        </a:lnTo>
                        <a:lnTo>
                          <a:pt x="112" y="20545"/>
                        </a:lnTo>
                        <a:lnTo>
                          <a:pt x="121" y="20545"/>
                        </a:lnTo>
                        <a:lnTo>
                          <a:pt x="121" y="20498"/>
                        </a:lnTo>
                        <a:lnTo>
                          <a:pt x="139" y="20498"/>
                        </a:lnTo>
                        <a:lnTo>
                          <a:pt x="139" y="20452"/>
                        </a:lnTo>
                        <a:lnTo>
                          <a:pt x="158" y="20452"/>
                        </a:lnTo>
                        <a:lnTo>
                          <a:pt x="158" y="20406"/>
                        </a:lnTo>
                        <a:lnTo>
                          <a:pt x="167" y="20406"/>
                        </a:lnTo>
                        <a:lnTo>
                          <a:pt x="167" y="20359"/>
                        </a:lnTo>
                        <a:lnTo>
                          <a:pt x="186" y="20359"/>
                        </a:lnTo>
                        <a:lnTo>
                          <a:pt x="186" y="20313"/>
                        </a:lnTo>
                        <a:lnTo>
                          <a:pt x="204" y="20313"/>
                        </a:lnTo>
                        <a:lnTo>
                          <a:pt x="204" y="20285"/>
                        </a:lnTo>
                        <a:lnTo>
                          <a:pt x="213" y="20285"/>
                        </a:lnTo>
                        <a:lnTo>
                          <a:pt x="213" y="20239"/>
                        </a:lnTo>
                        <a:lnTo>
                          <a:pt x="232" y="20239"/>
                        </a:lnTo>
                        <a:lnTo>
                          <a:pt x="232" y="20211"/>
                        </a:lnTo>
                        <a:lnTo>
                          <a:pt x="251" y="20211"/>
                        </a:lnTo>
                        <a:lnTo>
                          <a:pt x="251" y="20174"/>
                        </a:lnTo>
                        <a:lnTo>
                          <a:pt x="260" y="20174"/>
                        </a:lnTo>
                        <a:lnTo>
                          <a:pt x="260" y="20146"/>
                        </a:lnTo>
                        <a:lnTo>
                          <a:pt x="278" y="20146"/>
                        </a:lnTo>
                        <a:lnTo>
                          <a:pt x="278" y="20100"/>
                        </a:lnTo>
                        <a:lnTo>
                          <a:pt x="297" y="20100"/>
                        </a:lnTo>
                        <a:lnTo>
                          <a:pt x="297" y="20072"/>
                        </a:lnTo>
                        <a:lnTo>
                          <a:pt x="306" y="20072"/>
                        </a:lnTo>
                        <a:lnTo>
                          <a:pt x="306" y="20035"/>
                        </a:lnTo>
                        <a:lnTo>
                          <a:pt x="325" y="20035"/>
                        </a:lnTo>
                        <a:lnTo>
                          <a:pt x="325" y="19989"/>
                        </a:lnTo>
                        <a:lnTo>
                          <a:pt x="343" y="19989"/>
                        </a:lnTo>
                        <a:lnTo>
                          <a:pt x="343" y="19961"/>
                        </a:lnTo>
                        <a:lnTo>
                          <a:pt x="352" y="19961"/>
                        </a:lnTo>
                        <a:lnTo>
                          <a:pt x="352" y="19933"/>
                        </a:lnTo>
                        <a:lnTo>
                          <a:pt x="371" y="19933"/>
                        </a:lnTo>
                        <a:lnTo>
                          <a:pt x="371" y="19896"/>
                        </a:lnTo>
                        <a:lnTo>
                          <a:pt x="389" y="19896"/>
                        </a:lnTo>
                        <a:lnTo>
                          <a:pt x="389" y="19887"/>
                        </a:lnTo>
                        <a:lnTo>
                          <a:pt x="399" y="19887"/>
                        </a:lnTo>
                        <a:lnTo>
                          <a:pt x="399" y="19850"/>
                        </a:lnTo>
                        <a:lnTo>
                          <a:pt x="417" y="19850"/>
                        </a:lnTo>
                        <a:lnTo>
                          <a:pt x="417" y="19822"/>
                        </a:lnTo>
                        <a:lnTo>
                          <a:pt x="436" y="19822"/>
                        </a:lnTo>
                        <a:lnTo>
                          <a:pt x="436" y="19794"/>
                        </a:lnTo>
                        <a:lnTo>
                          <a:pt x="445" y="19794"/>
                        </a:lnTo>
                        <a:lnTo>
                          <a:pt x="445" y="19757"/>
                        </a:lnTo>
                        <a:lnTo>
                          <a:pt x="464" y="19757"/>
                        </a:lnTo>
                        <a:lnTo>
                          <a:pt x="464" y="19730"/>
                        </a:lnTo>
                        <a:lnTo>
                          <a:pt x="482" y="19730"/>
                        </a:lnTo>
                        <a:lnTo>
                          <a:pt x="482" y="19702"/>
                        </a:lnTo>
                        <a:lnTo>
                          <a:pt x="491" y="19702"/>
                        </a:lnTo>
                        <a:lnTo>
                          <a:pt x="491" y="19665"/>
                        </a:lnTo>
                        <a:lnTo>
                          <a:pt x="510" y="19665"/>
                        </a:lnTo>
                        <a:lnTo>
                          <a:pt x="510" y="19655"/>
                        </a:lnTo>
                        <a:lnTo>
                          <a:pt x="528" y="19655"/>
                        </a:lnTo>
                        <a:lnTo>
                          <a:pt x="528" y="19618"/>
                        </a:lnTo>
                        <a:lnTo>
                          <a:pt x="538" y="19618"/>
                        </a:lnTo>
                        <a:lnTo>
                          <a:pt x="538" y="19591"/>
                        </a:lnTo>
                        <a:lnTo>
                          <a:pt x="556" y="19591"/>
                        </a:lnTo>
                        <a:lnTo>
                          <a:pt x="556" y="19572"/>
                        </a:lnTo>
                        <a:lnTo>
                          <a:pt x="575" y="19572"/>
                        </a:lnTo>
                        <a:lnTo>
                          <a:pt x="575" y="19544"/>
                        </a:lnTo>
                        <a:lnTo>
                          <a:pt x="584" y="19544"/>
                        </a:lnTo>
                        <a:lnTo>
                          <a:pt x="584" y="19526"/>
                        </a:lnTo>
                        <a:lnTo>
                          <a:pt x="602" y="19526"/>
                        </a:lnTo>
                        <a:lnTo>
                          <a:pt x="602" y="19498"/>
                        </a:lnTo>
                        <a:lnTo>
                          <a:pt x="621" y="19498"/>
                        </a:lnTo>
                        <a:lnTo>
                          <a:pt x="621" y="19470"/>
                        </a:lnTo>
                        <a:lnTo>
                          <a:pt x="630" y="19470"/>
                        </a:lnTo>
                        <a:lnTo>
                          <a:pt x="630" y="19452"/>
                        </a:lnTo>
                        <a:lnTo>
                          <a:pt x="649" y="19452"/>
                        </a:lnTo>
                        <a:lnTo>
                          <a:pt x="649" y="19424"/>
                        </a:lnTo>
                        <a:lnTo>
                          <a:pt x="667" y="19424"/>
                        </a:lnTo>
                        <a:lnTo>
                          <a:pt x="667" y="19405"/>
                        </a:lnTo>
                        <a:lnTo>
                          <a:pt x="677" y="19405"/>
                        </a:lnTo>
                        <a:lnTo>
                          <a:pt x="677" y="19378"/>
                        </a:lnTo>
                        <a:lnTo>
                          <a:pt x="695" y="19378"/>
                        </a:lnTo>
                        <a:lnTo>
                          <a:pt x="695" y="19359"/>
                        </a:lnTo>
                        <a:lnTo>
                          <a:pt x="714" y="19359"/>
                        </a:lnTo>
                        <a:lnTo>
                          <a:pt x="714" y="19331"/>
                        </a:lnTo>
                        <a:lnTo>
                          <a:pt x="723" y="19331"/>
                        </a:lnTo>
                        <a:lnTo>
                          <a:pt x="723" y="19313"/>
                        </a:lnTo>
                        <a:lnTo>
                          <a:pt x="741" y="19313"/>
                        </a:lnTo>
                        <a:lnTo>
                          <a:pt x="741" y="19294"/>
                        </a:lnTo>
                        <a:lnTo>
                          <a:pt x="760" y="19294"/>
                        </a:lnTo>
                        <a:lnTo>
                          <a:pt x="760" y="19266"/>
                        </a:lnTo>
                        <a:lnTo>
                          <a:pt x="769" y="19266"/>
                        </a:lnTo>
                        <a:lnTo>
                          <a:pt x="769" y="19248"/>
                        </a:lnTo>
                        <a:lnTo>
                          <a:pt x="788" y="19248"/>
                        </a:lnTo>
                        <a:lnTo>
                          <a:pt x="788" y="19239"/>
                        </a:lnTo>
                        <a:lnTo>
                          <a:pt x="806" y="19239"/>
                        </a:lnTo>
                        <a:lnTo>
                          <a:pt x="806" y="19202"/>
                        </a:lnTo>
                        <a:lnTo>
                          <a:pt x="816" y="19202"/>
                        </a:lnTo>
                        <a:lnTo>
                          <a:pt x="816" y="19192"/>
                        </a:lnTo>
                        <a:lnTo>
                          <a:pt x="834" y="19192"/>
                        </a:lnTo>
                        <a:lnTo>
                          <a:pt x="834" y="19155"/>
                        </a:lnTo>
                        <a:lnTo>
                          <a:pt x="853" y="19155"/>
                        </a:lnTo>
                        <a:lnTo>
                          <a:pt x="853" y="19146"/>
                        </a:lnTo>
                        <a:lnTo>
                          <a:pt x="862" y="19146"/>
                        </a:lnTo>
                        <a:lnTo>
                          <a:pt x="862" y="19128"/>
                        </a:lnTo>
                        <a:lnTo>
                          <a:pt x="880" y="19128"/>
                        </a:lnTo>
                        <a:lnTo>
                          <a:pt x="880" y="19109"/>
                        </a:lnTo>
                        <a:lnTo>
                          <a:pt x="899" y="19109"/>
                        </a:lnTo>
                        <a:lnTo>
                          <a:pt x="899" y="19081"/>
                        </a:lnTo>
                        <a:lnTo>
                          <a:pt x="908" y="19081"/>
                        </a:lnTo>
                        <a:lnTo>
                          <a:pt x="908" y="19063"/>
                        </a:lnTo>
                        <a:lnTo>
                          <a:pt x="927" y="19063"/>
                        </a:lnTo>
                        <a:lnTo>
                          <a:pt x="927" y="19053"/>
                        </a:lnTo>
                        <a:lnTo>
                          <a:pt x="945" y="19053"/>
                        </a:lnTo>
                        <a:lnTo>
                          <a:pt x="945" y="19035"/>
                        </a:lnTo>
                        <a:lnTo>
                          <a:pt x="954" y="19035"/>
                        </a:lnTo>
                        <a:lnTo>
                          <a:pt x="954" y="19016"/>
                        </a:lnTo>
                        <a:lnTo>
                          <a:pt x="973" y="19016"/>
                        </a:lnTo>
                        <a:lnTo>
                          <a:pt x="973" y="18989"/>
                        </a:lnTo>
                        <a:lnTo>
                          <a:pt x="992" y="18989"/>
                        </a:lnTo>
                        <a:lnTo>
                          <a:pt x="992" y="18970"/>
                        </a:lnTo>
                        <a:lnTo>
                          <a:pt x="1001" y="18970"/>
                        </a:lnTo>
                        <a:lnTo>
                          <a:pt x="1001" y="18961"/>
                        </a:lnTo>
                        <a:lnTo>
                          <a:pt x="1019" y="18961"/>
                        </a:lnTo>
                        <a:lnTo>
                          <a:pt x="1019" y="18942"/>
                        </a:lnTo>
                        <a:lnTo>
                          <a:pt x="1038" y="18942"/>
                        </a:lnTo>
                        <a:lnTo>
                          <a:pt x="1038" y="18924"/>
                        </a:lnTo>
                        <a:lnTo>
                          <a:pt x="1047" y="18924"/>
                        </a:lnTo>
                        <a:lnTo>
                          <a:pt x="1047" y="18896"/>
                        </a:lnTo>
                        <a:lnTo>
                          <a:pt x="1066" y="18896"/>
                        </a:lnTo>
                        <a:lnTo>
                          <a:pt x="1066" y="18877"/>
                        </a:lnTo>
                        <a:lnTo>
                          <a:pt x="1084" y="18877"/>
                        </a:lnTo>
                        <a:lnTo>
                          <a:pt x="1084" y="18868"/>
                        </a:lnTo>
                        <a:lnTo>
                          <a:pt x="1093" y="18868"/>
                        </a:lnTo>
                        <a:lnTo>
                          <a:pt x="1093" y="18850"/>
                        </a:lnTo>
                        <a:lnTo>
                          <a:pt x="1112" y="18850"/>
                        </a:lnTo>
                        <a:lnTo>
                          <a:pt x="1112" y="18831"/>
                        </a:lnTo>
                        <a:lnTo>
                          <a:pt x="1130" y="18831"/>
                        </a:lnTo>
                        <a:lnTo>
                          <a:pt x="1130" y="18822"/>
                        </a:lnTo>
                        <a:lnTo>
                          <a:pt x="1140" y="18822"/>
                        </a:lnTo>
                        <a:lnTo>
                          <a:pt x="1140" y="18803"/>
                        </a:lnTo>
                        <a:lnTo>
                          <a:pt x="1158" y="18803"/>
                        </a:lnTo>
                        <a:lnTo>
                          <a:pt x="1158" y="18785"/>
                        </a:lnTo>
                        <a:lnTo>
                          <a:pt x="1177" y="18785"/>
                        </a:lnTo>
                        <a:lnTo>
                          <a:pt x="1177" y="18776"/>
                        </a:lnTo>
                        <a:lnTo>
                          <a:pt x="1186" y="18776"/>
                        </a:lnTo>
                        <a:lnTo>
                          <a:pt x="1186" y="18757"/>
                        </a:lnTo>
                        <a:lnTo>
                          <a:pt x="1205" y="18757"/>
                        </a:lnTo>
                        <a:lnTo>
                          <a:pt x="1205" y="18738"/>
                        </a:lnTo>
                        <a:lnTo>
                          <a:pt x="1223" y="18738"/>
                        </a:lnTo>
                        <a:lnTo>
                          <a:pt x="1223" y="18729"/>
                        </a:lnTo>
                        <a:lnTo>
                          <a:pt x="1232" y="18729"/>
                        </a:lnTo>
                        <a:lnTo>
                          <a:pt x="1232" y="18711"/>
                        </a:lnTo>
                        <a:lnTo>
                          <a:pt x="1251" y="18711"/>
                        </a:lnTo>
                        <a:lnTo>
                          <a:pt x="1251" y="18683"/>
                        </a:lnTo>
                        <a:lnTo>
                          <a:pt x="1269" y="18683"/>
                        </a:lnTo>
                        <a:lnTo>
                          <a:pt x="1269" y="18664"/>
                        </a:lnTo>
                        <a:lnTo>
                          <a:pt x="1297" y="18664"/>
                        </a:lnTo>
                        <a:lnTo>
                          <a:pt x="1297" y="18646"/>
                        </a:lnTo>
                        <a:lnTo>
                          <a:pt x="1316" y="18646"/>
                        </a:lnTo>
                        <a:lnTo>
                          <a:pt x="1316" y="18637"/>
                        </a:lnTo>
                        <a:lnTo>
                          <a:pt x="1325" y="18637"/>
                        </a:lnTo>
                        <a:lnTo>
                          <a:pt x="1325" y="18618"/>
                        </a:lnTo>
                        <a:lnTo>
                          <a:pt x="1316" y="18618"/>
                        </a:lnTo>
                        <a:lnTo>
                          <a:pt x="1316" y="18572"/>
                        </a:lnTo>
                        <a:lnTo>
                          <a:pt x="1297" y="18572"/>
                        </a:lnTo>
                        <a:lnTo>
                          <a:pt x="1297" y="18525"/>
                        </a:lnTo>
                        <a:lnTo>
                          <a:pt x="1279" y="18525"/>
                        </a:lnTo>
                        <a:lnTo>
                          <a:pt x="1279" y="18461"/>
                        </a:lnTo>
                        <a:lnTo>
                          <a:pt x="1269" y="18461"/>
                        </a:lnTo>
                        <a:lnTo>
                          <a:pt x="1269" y="18387"/>
                        </a:lnTo>
                        <a:lnTo>
                          <a:pt x="1251" y="18387"/>
                        </a:lnTo>
                        <a:lnTo>
                          <a:pt x="1251" y="18275"/>
                        </a:lnTo>
                        <a:lnTo>
                          <a:pt x="1232" y="18275"/>
                        </a:lnTo>
                        <a:lnTo>
                          <a:pt x="1232" y="18062"/>
                        </a:lnTo>
                        <a:lnTo>
                          <a:pt x="1251" y="18062"/>
                        </a:lnTo>
                        <a:lnTo>
                          <a:pt x="1251" y="17942"/>
                        </a:lnTo>
                        <a:lnTo>
                          <a:pt x="1269" y="17942"/>
                        </a:lnTo>
                        <a:lnTo>
                          <a:pt x="1269" y="17859"/>
                        </a:lnTo>
                        <a:lnTo>
                          <a:pt x="1279" y="17859"/>
                        </a:lnTo>
                        <a:lnTo>
                          <a:pt x="1279" y="17803"/>
                        </a:lnTo>
                        <a:lnTo>
                          <a:pt x="1297" y="17803"/>
                        </a:lnTo>
                        <a:lnTo>
                          <a:pt x="1297" y="17757"/>
                        </a:lnTo>
                        <a:lnTo>
                          <a:pt x="1316" y="17757"/>
                        </a:lnTo>
                        <a:lnTo>
                          <a:pt x="1316" y="17720"/>
                        </a:lnTo>
                        <a:lnTo>
                          <a:pt x="1325" y="17720"/>
                        </a:lnTo>
                        <a:lnTo>
                          <a:pt x="1325" y="17673"/>
                        </a:lnTo>
                        <a:lnTo>
                          <a:pt x="1344" y="17673"/>
                        </a:lnTo>
                        <a:lnTo>
                          <a:pt x="1344" y="17646"/>
                        </a:lnTo>
                        <a:lnTo>
                          <a:pt x="1362" y="17646"/>
                        </a:lnTo>
                        <a:lnTo>
                          <a:pt x="1362" y="17618"/>
                        </a:lnTo>
                        <a:lnTo>
                          <a:pt x="1371" y="17618"/>
                        </a:lnTo>
                        <a:lnTo>
                          <a:pt x="1371" y="17581"/>
                        </a:lnTo>
                        <a:lnTo>
                          <a:pt x="1390" y="17581"/>
                        </a:lnTo>
                        <a:lnTo>
                          <a:pt x="1390" y="17553"/>
                        </a:lnTo>
                        <a:lnTo>
                          <a:pt x="1408" y="17553"/>
                        </a:lnTo>
                        <a:lnTo>
                          <a:pt x="1408" y="17525"/>
                        </a:lnTo>
                        <a:lnTo>
                          <a:pt x="1418" y="17525"/>
                        </a:lnTo>
                        <a:lnTo>
                          <a:pt x="1418" y="17488"/>
                        </a:lnTo>
                        <a:lnTo>
                          <a:pt x="1436" y="17488"/>
                        </a:lnTo>
                        <a:lnTo>
                          <a:pt x="1436" y="17479"/>
                        </a:lnTo>
                        <a:lnTo>
                          <a:pt x="1455" y="17479"/>
                        </a:lnTo>
                        <a:lnTo>
                          <a:pt x="1455" y="17442"/>
                        </a:lnTo>
                        <a:lnTo>
                          <a:pt x="1464" y="17442"/>
                        </a:lnTo>
                        <a:lnTo>
                          <a:pt x="1464" y="17432"/>
                        </a:lnTo>
                        <a:lnTo>
                          <a:pt x="1482" y="17432"/>
                        </a:lnTo>
                        <a:lnTo>
                          <a:pt x="1482" y="17414"/>
                        </a:lnTo>
                        <a:lnTo>
                          <a:pt x="1501" y="17414"/>
                        </a:lnTo>
                        <a:lnTo>
                          <a:pt x="1501" y="17386"/>
                        </a:lnTo>
                        <a:lnTo>
                          <a:pt x="1510" y="17386"/>
                        </a:lnTo>
                        <a:lnTo>
                          <a:pt x="1510" y="17368"/>
                        </a:lnTo>
                        <a:lnTo>
                          <a:pt x="1529" y="17368"/>
                        </a:lnTo>
                        <a:lnTo>
                          <a:pt x="1529" y="17349"/>
                        </a:lnTo>
                        <a:lnTo>
                          <a:pt x="1547" y="17349"/>
                        </a:lnTo>
                        <a:lnTo>
                          <a:pt x="1547" y="17340"/>
                        </a:lnTo>
                        <a:lnTo>
                          <a:pt x="1557" y="17340"/>
                        </a:lnTo>
                        <a:lnTo>
                          <a:pt x="1557" y="17303"/>
                        </a:lnTo>
                        <a:lnTo>
                          <a:pt x="1575" y="17303"/>
                        </a:lnTo>
                        <a:lnTo>
                          <a:pt x="1575" y="17294"/>
                        </a:lnTo>
                        <a:lnTo>
                          <a:pt x="1594" y="17294"/>
                        </a:lnTo>
                        <a:lnTo>
                          <a:pt x="1594" y="17275"/>
                        </a:lnTo>
                        <a:lnTo>
                          <a:pt x="1621" y="17275"/>
                        </a:lnTo>
                        <a:lnTo>
                          <a:pt x="1621" y="17256"/>
                        </a:lnTo>
                        <a:lnTo>
                          <a:pt x="1640" y="17256"/>
                        </a:lnTo>
                        <a:lnTo>
                          <a:pt x="1640" y="17247"/>
                        </a:lnTo>
                        <a:lnTo>
                          <a:pt x="1649" y="17247"/>
                        </a:lnTo>
                        <a:lnTo>
                          <a:pt x="1649" y="17229"/>
                        </a:lnTo>
                        <a:lnTo>
                          <a:pt x="1668" y="17229"/>
                        </a:lnTo>
                        <a:lnTo>
                          <a:pt x="1668" y="17210"/>
                        </a:lnTo>
                        <a:lnTo>
                          <a:pt x="1686" y="17210"/>
                        </a:lnTo>
                        <a:lnTo>
                          <a:pt x="1686" y="17201"/>
                        </a:lnTo>
                        <a:lnTo>
                          <a:pt x="1695" y="17201"/>
                        </a:lnTo>
                        <a:lnTo>
                          <a:pt x="1695" y="17182"/>
                        </a:lnTo>
                        <a:lnTo>
                          <a:pt x="1714" y="17182"/>
                        </a:lnTo>
                        <a:lnTo>
                          <a:pt x="1714" y="17164"/>
                        </a:lnTo>
                        <a:lnTo>
                          <a:pt x="1742" y="17164"/>
                        </a:lnTo>
                        <a:lnTo>
                          <a:pt x="1742" y="17155"/>
                        </a:lnTo>
                        <a:lnTo>
                          <a:pt x="1760" y="17155"/>
                        </a:lnTo>
                        <a:lnTo>
                          <a:pt x="1760" y="17136"/>
                        </a:lnTo>
                        <a:lnTo>
                          <a:pt x="1788" y="17136"/>
                        </a:lnTo>
                        <a:lnTo>
                          <a:pt x="1788" y="17118"/>
                        </a:lnTo>
                        <a:lnTo>
                          <a:pt x="1825" y="17118"/>
                        </a:lnTo>
                        <a:lnTo>
                          <a:pt x="1825" y="17108"/>
                        </a:lnTo>
                        <a:lnTo>
                          <a:pt x="1834" y="17108"/>
                        </a:lnTo>
                        <a:lnTo>
                          <a:pt x="1834" y="17090"/>
                        </a:lnTo>
                        <a:lnTo>
                          <a:pt x="1871" y="17090"/>
                        </a:lnTo>
                        <a:lnTo>
                          <a:pt x="1871" y="17071"/>
                        </a:lnTo>
                        <a:lnTo>
                          <a:pt x="1899" y="17071"/>
                        </a:lnTo>
                        <a:lnTo>
                          <a:pt x="1899" y="17062"/>
                        </a:lnTo>
                        <a:lnTo>
                          <a:pt x="1918" y="17062"/>
                        </a:lnTo>
                        <a:lnTo>
                          <a:pt x="1918" y="17043"/>
                        </a:lnTo>
                        <a:lnTo>
                          <a:pt x="1946" y="17043"/>
                        </a:lnTo>
                        <a:lnTo>
                          <a:pt x="1946" y="17025"/>
                        </a:lnTo>
                        <a:lnTo>
                          <a:pt x="1973" y="17025"/>
                        </a:lnTo>
                        <a:lnTo>
                          <a:pt x="1973" y="17016"/>
                        </a:lnTo>
                        <a:lnTo>
                          <a:pt x="2010" y="17016"/>
                        </a:lnTo>
                        <a:lnTo>
                          <a:pt x="2010" y="16997"/>
                        </a:lnTo>
                        <a:lnTo>
                          <a:pt x="2057" y="16997"/>
                        </a:lnTo>
                        <a:lnTo>
                          <a:pt x="2057" y="16979"/>
                        </a:lnTo>
                        <a:lnTo>
                          <a:pt x="2103" y="16979"/>
                        </a:lnTo>
                        <a:lnTo>
                          <a:pt x="2103" y="16969"/>
                        </a:lnTo>
                        <a:lnTo>
                          <a:pt x="2149" y="16969"/>
                        </a:lnTo>
                        <a:lnTo>
                          <a:pt x="2149" y="16951"/>
                        </a:lnTo>
                        <a:lnTo>
                          <a:pt x="2196" y="16951"/>
                        </a:lnTo>
                        <a:lnTo>
                          <a:pt x="2196" y="16932"/>
                        </a:lnTo>
                        <a:lnTo>
                          <a:pt x="2242" y="16932"/>
                        </a:lnTo>
                        <a:lnTo>
                          <a:pt x="2242" y="16923"/>
                        </a:lnTo>
                        <a:lnTo>
                          <a:pt x="2335" y="16923"/>
                        </a:lnTo>
                        <a:lnTo>
                          <a:pt x="2335" y="16905"/>
                        </a:lnTo>
                        <a:lnTo>
                          <a:pt x="2436" y="16905"/>
                        </a:lnTo>
                        <a:lnTo>
                          <a:pt x="2436" y="16886"/>
                        </a:lnTo>
                        <a:lnTo>
                          <a:pt x="2659" y="16886"/>
                        </a:lnTo>
                        <a:lnTo>
                          <a:pt x="2659" y="16905"/>
                        </a:lnTo>
                        <a:lnTo>
                          <a:pt x="2779" y="16905"/>
                        </a:lnTo>
                        <a:lnTo>
                          <a:pt x="2779" y="16923"/>
                        </a:lnTo>
                        <a:lnTo>
                          <a:pt x="2853" y="16923"/>
                        </a:lnTo>
                        <a:lnTo>
                          <a:pt x="2853" y="16932"/>
                        </a:lnTo>
                        <a:lnTo>
                          <a:pt x="2918" y="16932"/>
                        </a:lnTo>
                        <a:lnTo>
                          <a:pt x="2918" y="16951"/>
                        </a:lnTo>
                        <a:lnTo>
                          <a:pt x="2964" y="16951"/>
                        </a:lnTo>
                        <a:lnTo>
                          <a:pt x="2964" y="16969"/>
                        </a:lnTo>
                        <a:lnTo>
                          <a:pt x="3011" y="16969"/>
                        </a:lnTo>
                        <a:lnTo>
                          <a:pt x="3011" y="16979"/>
                        </a:lnTo>
                        <a:lnTo>
                          <a:pt x="3039" y="16979"/>
                        </a:lnTo>
                        <a:lnTo>
                          <a:pt x="3039" y="16997"/>
                        </a:lnTo>
                        <a:lnTo>
                          <a:pt x="3085" y="16997"/>
                        </a:lnTo>
                        <a:lnTo>
                          <a:pt x="3085" y="17016"/>
                        </a:lnTo>
                        <a:lnTo>
                          <a:pt x="3122" y="17016"/>
                        </a:lnTo>
                        <a:lnTo>
                          <a:pt x="3122" y="17025"/>
                        </a:lnTo>
                        <a:lnTo>
                          <a:pt x="3150" y="17025"/>
                        </a:lnTo>
                        <a:lnTo>
                          <a:pt x="3150" y="17043"/>
                        </a:lnTo>
                        <a:lnTo>
                          <a:pt x="3177" y="17043"/>
                        </a:lnTo>
                        <a:lnTo>
                          <a:pt x="3177" y="17062"/>
                        </a:lnTo>
                        <a:lnTo>
                          <a:pt x="3196" y="17062"/>
                        </a:lnTo>
                        <a:lnTo>
                          <a:pt x="3196" y="17071"/>
                        </a:lnTo>
                        <a:lnTo>
                          <a:pt x="3224" y="17071"/>
                        </a:lnTo>
                        <a:lnTo>
                          <a:pt x="3224" y="17090"/>
                        </a:lnTo>
                        <a:lnTo>
                          <a:pt x="3261" y="17090"/>
                        </a:lnTo>
                        <a:lnTo>
                          <a:pt x="3261" y="17108"/>
                        </a:lnTo>
                        <a:lnTo>
                          <a:pt x="3270" y="17108"/>
                        </a:lnTo>
                        <a:lnTo>
                          <a:pt x="3270" y="17118"/>
                        </a:lnTo>
                        <a:lnTo>
                          <a:pt x="3307" y="17118"/>
                        </a:lnTo>
                        <a:lnTo>
                          <a:pt x="3307" y="17136"/>
                        </a:lnTo>
                        <a:lnTo>
                          <a:pt x="3316" y="17136"/>
                        </a:lnTo>
                        <a:lnTo>
                          <a:pt x="3316" y="17155"/>
                        </a:lnTo>
                        <a:lnTo>
                          <a:pt x="3353" y="17155"/>
                        </a:lnTo>
                        <a:lnTo>
                          <a:pt x="3353" y="17164"/>
                        </a:lnTo>
                        <a:lnTo>
                          <a:pt x="3363" y="17164"/>
                        </a:lnTo>
                        <a:lnTo>
                          <a:pt x="3363" y="17182"/>
                        </a:lnTo>
                        <a:lnTo>
                          <a:pt x="3381" y="17182"/>
                        </a:lnTo>
                        <a:lnTo>
                          <a:pt x="3381" y="17201"/>
                        </a:lnTo>
                        <a:lnTo>
                          <a:pt x="3400" y="17201"/>
                        </a:lnTo>
                        <a:lnTo>
                          <a:pt x="3400" y="17210"/>
                        </a:lnTo>
                        <a:lnTo>
                          <a:pt x="3409" y="17210"/>
                        </a:lnTo>
                        <a:lnTo>
                          <a:pt x="3409" y="17229"/>
                        </a:lnTo>
                        <a:lnTo>
                          <a:pt x="3446" y="17229"/>
                        </a:lnTo>
                        <a:lnTo>
                          <a:pt x="3446" y="17247"/>
                        </a:lnTo>
                        <a:lnTo>
                          <a:pt x="3455" y="17247"/>
                        </a:lnTo>
                        <a:lnTo>
                          <a:pt x="3455" y="17256"/>
                        </a:lnTo>
                        <a:lnTo>
                          <a:pt x="3474" y="17256"/>
                        </a:lnTo>
                        <a:lnTo>
                          <a:pt x="3474" y="17275"/>
                        </a:lnTo>
                        <a:lnTo>
                          <a:pt x="3492" y="17275"/>
                        </a:lnTo>
                        <a:lnTo>
                          <a:pt x="3492" y="17294"/>
                        </a:lnTo>
                        <a:lnTo>
                          <a:pt x="3502" y="17294"/>
                        </a:lnTo>
                        <a:lnTo>
                          <a:pt x="3502" y="17303"/>
                        </a:lnTo>
                        <a:lnTo>
                          <a:pt x="3520" y="17303"/>
                        </a:lnTo>
                        <a:lnTo>
                          <a:pt x="3520" y="17321"/>
                        </a:lnTo>
                        <a:lnTo>
                          <a:pt x="3539" y="17321"/>
                        </a:lnTo>
                        <a:lnTo>
                          <a:pt x="3539" y="17349"/>
                        </a:lnTo>
                        <a:lnTo>
                          <a:pt x="3548" y="17349"/>
                        </a:lnTo>
                        <a:lnTo>
                          <a:pt x="3548" y="17368"/>
                        </a:lnTo>
                        <a:lnTo>
                          <a:pt x="3567" y="17368"/>
                        </a:lnTo>
                        <a:lnTo>
                          <a:pt x="3567" y="17386"/>
                        </a:lnTo>
                        <a:lnTo>
                          <a:pt x="3585" y="17386"/>
                        </a:lnTo>
                        <a:lnTo>
                          <a:pt x="3585" y="17395"/>
                        </a:lnTo>
                        <a:lnTo>
                          <a:pt x="3594" y="17395"/>
                        </a:lnTo>
                        <a:lnTo>
                          <a:pt x="3594" y="17432"/>
                        </a:lnTo>
                        <a:lnTo>
                          <a:pt x="3613" y="17432"/>
                        </a:lnTo>
                        <a:lnTo>
                          <a:pt x="3613" y="17442"/>
                        </a:lnTo>
                        <a:lnTo>
                          <a:pt x="3631" y="17442"/>
                        </a:lnTo>
                        <a:lnTo>
                          <a:pt x="3631" y="17460"/>
                        </a:lnTo>
                        <a:lnTo>
                          <a:pt x="3641" y="17460"/>
                        </a:lnTo>
                        <a:lnTo>
                          <a:pt x="3641" y="17488"/>
                        </a:lnTo>
                        <a:lnTo>
                          <a:pt x="3659" y="17488"/>
                        </a:lnTo>
                        <a:lnTo>
                          <a:pt x="3659" y="17525"/>
                        </a:lnTo>
                        <a:lnTo>
                          <a:pt x="3678" y="17525"/>
                        </a:lnTo>
                        <a:lnTo>
                          <a:pt x="3678" y="17534"/>
                        </a:lnTo>
                        <a:lnTo>
                          <a:pt x="3687" y="17534"/>
                        </a:lnTo>
                        <a:lnTo>
                          <a:pt x="3687" y="17571"/>
                        </a:lnTo>
                        <a:lnTo>
                          <a:pt x="3705" y="17571"/>
                        </a:lnTo>
                        <a:lnTo>
                          <a:pt x="3705" y="17599"/>
                        </a:lnTo>
                        <a:lnTo>
                          <a:pt x="3724" y="17599"/>
                        </a:lnTo>
                        <a:lnTo>
                          <a:pt x="3724" y="17627"/>
                        </a:lnTo>
                        <a:lnTo>
                          <a:pt x="3733" y="17627"/>
                        </a:lnTo>
                        <a:lnTo>
                          <a:pt x="3733" y="17664"/>
                        </a:lnTo>
                        <a:lnTo>
                          <a:pt x="3752" y="17664"/>
                        </a:lnTo>
                        <a:lnTo>
                          <a:pt x="3752" y="17692"/>
                        </a:lnTo>
                        <a:lnTo>
                          <a:pt x="3770" y="17692"/>
                        </a:lnTo>
                        <a:lnTo>
                          <a:pt x="3770" y="17720"/>
                        </a:lnTo>
                        <a:lnTo>
                          <a:pt x="3780" y="17720"/>
                        </a:lnTo>
                        <a:lnTo>
                          <a:pt x="3780" y="17673"/>
                        </a:lnTo>
                        <a:lnTo>
                          <a:pt x="3798" y="17673"/>
                        </a:lnTo>
                        <a:lnTo>
                          <a:pt x="3798" y="17664"/>
                        </a:lnTo>
                        <a:lnTo>
                          <a:pt x="3817" y="17664"/>
                        </a:lnTo>
                        <a:lnTo>
                          <a:pt x="3817" y="17627"/>
                        </a:lnTo>
                        <a:lnTo>
                          <a:pt x="3826" y="17627"/>
                        </a:lnTo>
                        <a:lnTo>
                          <a:pt x="3826" y="17599"/>
                        </a:lnTo>
                        <a:lnTo>
                          <a:pt x="3844" y="17599"/>
                        </a:lnTo>
                        <a:lnTo>
                          <a:pt x="3844" y="17581"/>
                        </a:lnTo>
                        <a:lnTo>
                          <a:pt x="3863" y="17581"/>
                        </a:lnTo>
                        <a:lnTo>
                          <a:pt x="3863" y="17553"/>
                        </a:lnTo>
                        <a:lnTo>
                          <a:pt x="3872" y="17553"/>
                        </a:lnTo>
                        <a:lnTo>
                          <a:pt x="3872" y="17525"/>
                        </a:lnTo>
                        <a:lnTo>
                          <a:pt x="3891" y="17525"/>
                        </a:lnTo>
                        <a:lnTo>
                          <a:pt x="3891" y="17507"/>
                        </a:lnTo>
                        <a:lnTo>
                          <a:pt x="3909" y="17507"/>
                        </a:lnTo>
                        <a:lnTo>
                          <a:pt x="3909" y="17479"/>
                        </a:lnTo>
                        <a:lnTo>
                          <a:pt x="3918" y="17479"/>
                        </a:lnTo>
                        <a:lnTo>
                          <a:pt x="3918" y="17460"/>
                        </a:lnTo>
                        <a:lnTo>
                          <a:pt x="3937" y="17460"/>
                        </a:lnTo>
                        <a:lnTo>
                          <a:pt x="3937" y="17442"/>
                        </a:lnTo>
                        <a:lnTo>
                          <a:pt x="3956" y="17442"/>
                        </a:lnTo>
                        <a:lnTo>
                          <a:pt x="3956" y="17432"/>
                        </a:lnTo>
                        <a:lnTo>
                          <a:pt x="3965" y="17432"/>
                        </a:lnTo>
                        <a:lnTo>
                          <a:pt x="3965" y="17414"/>
                        </a:lnTo>
                        <a:lnTo>
                          <a:pt x="3983" y="17414"/>
                        </a:lnTo>
                        <a:lnTo>
                          <a:pt x="3983" y="17386"/>
                        </a:lnTo>
                        <a:lnTo>
                          <a:pt x="4002" y="17386"/>
                        </a:lnTo>
                        <a:lnTo>
                          <a:pt x="4002" y="17368"/>
                        </a:lnTo>
                        <a:lnTo>
                          <a:pt x="4011" y="17368"/>
                        </a:lnTo>
                        <a:lnTo>
                          <a:pt x="4011" y="17349"/>
                        </a:lnTo>
                        <a:lnTo>
                          <a:pt x="4030" y="17349"/>
                        </a:lnTo>
                        <a:lnTo>
                          <a:pt x="4030" y="17340"/>
                        </a:lnTo>
                        <a:lnTo>
                          <a:pt x="4048" y="17340"/>
                        </a:lnTo>
                        <a:lnTo>
                          <a:pt x="4048" y="17321"/>
                        </a:lnTo>
                        <a:lnTo>
                          <a:pt x="4057" y="17321"/>
                        </a:lnTo>
                        <a:lnTo>
                          <a:pt x="4057" y="17303"/>
                        </a:lnTo>
                        <a:lnTo>
                          <a:pt x="4076" y="17303"/>
                        </a:lnTo>
                        <a:lnTo>
                          <a:pt x="4076" y="17294"/>
                        </a:lnTo>
                        <a:lnTo>
                          <a:pt x="4094" y="17294"/>
                        </a:lnTo>
                        <a:lnTo>
                          <a:pt x="4094" y="17256"/>
                        </a:lnTo>
                        <a:lnTo>
                          <a:pt x="4122" y="17256"/>
                        </a:lnTo>
                        <a:lnTo>
                          <a:pt x="4122" y="17247"/>
                        </a:lnTo>
                        <a:lnTo>
                          <a:pt x="4141" y="17247"/>
                        </a:lnTo>
                        <a:lnTo>
                          <a:pt x="4141" y="17229"/>
                        </a:lnTo>
                        <a:lnTo>
                          <a:pt x="4150" y="17229"/>
                        </a:lnTo>
                        <a:lnTo>
                          <a:pt x="4150" y="17210"/>
                        </a:lnTo>
                        <a:lnTo>
                          <a:pt x="4187" y="17210"/>
                        </a:lnTo>
                        <a:lnTo>
                          <a:pt x="4187" y="17201"/>
                        </a:lnTo>
                        <a:lnTo>
                          <a:pt x="4196" y="17201"/>
                        </a:lnTo>
                        <a:lnTo>
                          <a:pt x="4196" y="17182"/>
                        </a:lnTo>
                        <a:lnTo>
                          <a:pt x="4215" y="17182"/>
                        </a:lnTo>
                        <a:lnTo>
                          <a:pt x="4215" y="17164"/>
                        </a:lnTo>
                        <a:lnTo>
                          <a:pt x="4243" y="17164"/>
                        </a:lnTo>
                        <a:lnTo>
                          <a:pt x="4243" y="17155"/>
                        </a:lnTo>
                        <a:lnTo>
                          <a:pt x="4261" y="17155"/>
                        </a:lnTo>
                        <a:lnTo>
                          <a:pt x="4261" y="17136"/>
                        </a:lnTo>
                        <a:lnTo>
                          <a:pt x="4280" y="17136"/>
                        </a:lnTo>
                        <a:lnTo>
                          <a:pt x="4280" y="17118"/>
                        </a:lnTo>
                        <a:lnTo>
                          <a:pt x="4308" y="17118"/>
                        </a:lnTo>
                        <a:lnTo>
                          <a:pt x="4308" y="17108"/>
                        </a:lnTo>
                        <a:lnTo>
                          <a:pt x="4326" y="17108"/>
                        </a:lnTo>
                        <a:lnTo>
                          <a:pt x="4326" y="17090"/>
                        </a:lnTo>
                        <a:lnTo>
                          <a:pt x="4354" y="17090"/>
                        </a:lnTo>
                        <a:lnTo>
                          <a:pt x="4354" y="17071"/>
                        </a:lnTo>
                        <a:lnTo>
                          <a:pt x="4382" y="17071"/>
                        </a:lnTo>
                        <a:lnTo>
                          <a:pt x="4382" y="17062"/>
                        </a:lnTo>
                        <a:lnTo>
                          <a:pt x="4419" y="17062"/>
                        </a:lnTo>
                        <a:lnTo>
                          <a:pt x="4419" y="17043"/>
                        </a:lnTo>
                        <a:lnTo>
                          <a:pt x="4446" y="17043"/>
                        </a:lnTo>
                        <a:lnTo>
                          <a:pt x="4446" y="17025"/>
                        </a:lnTo>
                        <a:lnTo>
                          <a:pt x="4474" y="17025"/>
                        </a:lnTo>
                        <a:lnTo>
                          <a:pt x="4474" y="17016"/>
                        </a:lnTo>
                        <a:lnTo>
                          <a:pt x="4493" y="17016"/>
                        </a:lnTo>
                        <a:lnTo>
                          <a:pt x="4493" y="16997"/>
                        </a:lnTo>
                        <a:lnTo>
                          <a:pt x="4521" y="16997"/>
                        </a:lnTo>
                        <a:lnTo>
                          <a:pt x="4521" y="16979"/>
                        </a:lnTo>
                        <a:lnTo>
                          <a:pt x="4567" y="16979"/>
                        </a:lnTo>
                        <a:lnTo>
                          <a:pt x="4567" y="16969"/>
                        </a:lnTo>
                        <a:lnTo>
                          <a:pt x="4613" y="16969"/>
                        </a:lnTo>
                        <a:lnTo>
                          <a:pt x="4613" y="16951"/>
                        </a:lnTo>
                        <a:lnTo>
                          <a:pt x="4678" y="16951"/>
                        </a:lnTo>
                        <a:lnTo>
                          <a:pt x="4678" y="16932"/>
                        </a:lnTo>
                        <a:lnTo>
                          <a:pt x="4743" y="16932"/>
                        </a:lnTo>
                        <a:lnTo>
                          <a:pt x="4743" y="16923"/>
                        </a:lnTo>
                        <a:lnTo>
                          <a:pt x="4798" y="16923"/>
                        </a:lnTo>
                        <a:lnTo>
                          <a:pt x="4798" y="16905"/>
                        </a:lnTo>
                        <a:lnTo>
                          <a:pt x="4910" y="16905"/>
                        </a:lnTo>
                        <a:lnTo>
                          <a:pt x="4910" y="16886"/>
                        </a:lnTo>
                        <a:lnTo>
                          <a:pt x="5252" y="16886"/>
                        </a:lnTo>
                        <a:lnTo>
                          <a:pt x="5252" y="16905"/>
                        </a:lnTo>
                        <a:lnTo>
                          <a:pt x="5345" y="16905"/>
                        </a:lnTo>
                        <a:lnTo>
                          <a:pt x="5345" y="16923"/>
                        </a:lnTo>
                        <a:lnTo>
                          <a:pt x="5419" y="16923"/>
                        </a:lnTo>
                        <a:lnTo>
                          <a:pt x="5419" y="16932"/>
                        </a:lnTo>
                        <a:lnTo>
                          <a:pt x="5484" y="16932"/>
                        </a:lnTo>
                        <a:lnTo>
                          <a:pt x="5484" y="16951"/>
                        </a:lnTo>
                        <a:lnTo>
                          <a:pt x="5530" y="16951"/>
                        </a:lnTo>
                        <a:lnTo>
                          <a:pt x="5530" y="16969"/>
                        </a:lnTo>
                        <a:lnTo>
                          <a:pt x="5576" y="16969"/>
                        </a:lnTo>
                        <a:lnTo>
                          <a:pt x="5576" y="16979"/>
                        </a:lnTo>
                        <a:lnTo>
                          <a:pt x="5623" y="16979"/>
                        </a:lnTo>
                        <a:lnTo>
                          <a:pt x="5623" y="16997"/>
                        </a:lnTo>
                        <a:lnTo>
                          <a:pt x="5651" y="16997"/>
                        </a:lnTo>
                        <a:lnTo>
                          <a:pt x="5651" y="17016"/>
                        </a:lnTo>
                        <a:lnTo>
                          <a:pt x="5697" y="17016"/>
                        </a:lnTo>
                        <a:lnTo>
                          <a:pt x="5697" y="17025"/>
                        </a:lnTo>
                        <a:lnTo>
                          <a:pt x="5725" y="17025"/>
                        </a:lnTo>
                        <a:lnTo>
                          <a:pt x="5725" y="17043"/>
                        </a:lnTo>
                        <a:lnTo>
                          <a:pt x="5762" y="17043"/>
                        </a:lnTo>
                        <a:lnTo>
                          <a:pt x="5762" y="17062"/>
                        </a:lnTo>
                        <a:lnTo>
                          <a:pt x="5771" y="17062"/>
                        </a:lnTo>
                        <a:lnTo>
                          <a:pt x="5771" y="17025"/>
                        </a:lnTo>
                        <a:lnTo>
                          <a:pt x="5790" y="17025"/>
                        </a:lnTo>
                        <a:lnTo>
                          <a:pt x="5790" y="17016"/>
                        </a:lnTo>
                        <a:lnTo>
                          <a:pt x="5808" y="17016"/>
                        </a:lnTo>
                        <a:lnTo>
                          <a:pt x="5808" y="16997"/>
                        </a:lnTo>
                        <a:lnTo>
                          <a:pt x="5817" y="16997"/>
                        </a:lnTo>
                        <a:lnTo>
                          <a:pt x="5817" y="16969"/>
                        </a:lnTo>
                        <a:lnTo>
                          <a:pt x="5836" y="16969"/>
                        </a:lnTo>
                        <a:lnTo>
                          <a:pt x="5836" y="16951"/>
                        </a:lnTo>
                        <a:lnTo>
                          <a:pt x="5854" y="16951"/>
                        </a:lnTo>
                        <a:lnTo>
                          <a:pt x="5854" y="16932"/>
                        </a:lnTo>
                        <a:lnTo>
                          <a:pt x="5864" y="16932"/>
                        </a:lnTo>
                        <a:lnTo>
                          <a:pt x="5864" y="16923"/>
                        </a:lnTo>
                        <a:lnTo>
                          <a:pt x="5882" y="16923"/>
                        </a:lnTo>
                        <a:lnTo>
                          <a:pt x="5882" y="16905"/>
                        </a:lnTo>
                        <a:lnTo>
                          <a:pt x="5901" y="16905"/>
                        </a:lnTo>
                        <a:lnTo>
                          <a:pt x="5901" y="16877"/>
                        </a:lnTo>
                        <a:lnTo>
                          <a:pt x="5910" y="16877"/>
                        </a:lnTo>
                        <a:lnTo>
                          <a:pt x="5910" y="16858"/>
                        </a:lnTo>
                        <a:lnTo>
                          <a:pt x="5928" y="16858"/>
                        </a:lnTo>
                        <a:lnTo>
                          <a:pt x="5928" y="16840"/>
                        </a:lnTo>
                        <a:lnTo>
                          <a:pt x="5947" y="16840"/>
                        </a:lnTo>
                        <a:lnTo>
                          <a:pt x="5947" y="16830"/>
                        </a:lnTo>
                        <a:lnTo>
                          <a:pt x="5956" y="16830"/>
                        </a:lnTo>
                        <a:lnTo>
                          <a:pt x="5956" y="16812"/>
                        </a:lnTo>
                        <a:lnTo>
                          <a:pt x="5975" y="16812"/>
                        </a:lnTo>
                        <a:lnTo>
                          <a:pt x="5975" y="16793"/>
                        </a:lnTo>
                        <a:lnTo>
                          <a:pt x="5993" y="16793"/>
                        </a:lnTo>
                        <a:lnTo>
                          <a:pt x="5993" y="16784"/>
                        </a:lnTo>
                        <a:lnTo>
                          <a:pt x="6003" y="16784"/>
                        </a:lnTo>
                        <a:lnTo>
                          <a:pt x="6003" y="16766"/>
                        </a:lnTo>
                        <a:lnTo>
                          <a:pt x="6021" y="16766"/>
                        </a:lnTo>
                        <a:lnTo>
                          <a:pt x="6021" y="16747"/>
                        </a:lnTo>
                        <a:lnTo>
                          <a:pt x="6040" y="16747"/>
                        </a:lnTo>
                        <a:lnTo>
                          <a:pt x="6040" y="16738"/>
                        </a:lnTo>
                        <a:lnTo>
                          <a:pt x="6049" y="16738"/>
                        </a:lnTo>
                        <a:lnTo>
                          <a:pt x="6049" y="16719"/>
                        </a:lnTo>
                        <a:lnTo>
                          <a:pt x="6067" y="16719"/>
                        </a:lnTo>
                        <a:lnTo>
                          <a:pt x="6067" y="16701"/>
                        </a:lnTo>
                        <a:lnTo>
                          <a:pt x="6086" y="16701"/>
                        </a:lnTo>
                        <a:lnTo>
                          <a:pt x="6086" y="16691"/>
                        </a:lnTo>
                        <a:lnTo>
                          <a:pt x="6095" y="16691"/>
                        </a:lnTo>
                        <a:lnTo>
                          <a:pt x="6095" y="16654"/>
                        </a:lnTo>
                        <a:lnTo>
                          <a:pt x="6114" y="16654"/>
                        </a:lnTo>
                        <a:lnTo>
                          <a:pt x="6114" y="16645"/>
                        </a:lnTo>
                        <a:lnTo>
                          <a:pt x="6142" y="16645"/>
                        </a:lnTo>
                        <a:lnTo>
                          <a:pt x="6142" y="16627"/>
                        </a:lnTo>
                        <a:lnTo>
                          <a:pt x="6160" y="16627"/>
                        </a:lnTo>
                        <a:lnTo>
                          <a:pt x="6160" y="16608"/>
                        </a:lnTo>
                        <a:lnTo>
                          <a:pt x="6179" y="16608"/>
                        </a:lnTo>
                        <a:lnTo>
                          <a:pt x="6179" y="16599"/>
                        </a:lnTo>
                        <a:lnTo>
                          <a:pt x="6188" y="16599"/>
                        </a:lnTo>
                        <a:lnTo>
                          <a:pt x="6188" y="16580"/>
                        </a:lnTo>
                        <a:lnTo>
                          <a:pt x="6206" y="16580"/>
                        </a:lnTo>
                        <a:lnTo>
                          <a:pt x="6206" y="16562"/>
                        </a:lnTo>
                        <a:lnTo>
                          <a:pt x="6225" y="16562"/>
                        </a:lnTo>
                        <a:lnTo>
                          <a:pt x="6225" y="16553"/>
                        </a:lnTo>
                        <a:lnTo>
                          <a:pt x="6234" y="16553"/>
                        </a:lnTo>
                        <a:lnTo>
                          <a:pt x="6234" y="16534"/>
                        </a:lnTo>
                        <a:lnTo>
                          <a:pt x="6253" y="16534"/>
                        </a:lnTo>
                        <a:lnTo>
                          <a:pt x="6253" y="16515"/>
                        </a:lnTo>
                        <a:lnTo>
                          <a:pt x="6271" y="16515"/>
                        </a:lnTo>
                        <a:lnTo>
                          <a:pt x="6271" y="16506"/>
                        </a:lnTo>
                        <a:lnTo>
                          <a:pt x="6280" y="16506"/>
                        </a:lnTo>
                        <a:lnTo>
                          <a:pt x="6280" y="16488"/>
                        </a:lnTo>
                        <a:lnTo>
                          <a:pt x="6317" y="16488"/>
                        </a:lnTo>
                        <a:lnTo>
                          <a:pt x="6317" y="16469"/>
                        </a:lnTo>
                        <a:lnTo>
                          <a:pt x="6327" y="16469"/>
                        </a:lnTo>
                        <a:lnTo>
                          <a:pt x="6327" y="16460"/>
                        </a:lnTo>
                        <a:lnTo>
                          <a:pt x="6345" y="16460"/>
                        </a:lnTo>
                        <a:lnTo>
                          <a:pt x="6345" y="16441"/>
                        </a:lnTo>
                        <a:lnTo>
                          <a:pt x="6364" y="16441"/>
                        </a:lnTo>
                        <a:lnTo>
                          <a:pt x="6364" y="16423"/>
                        </a:lnTo>
                        <a:lnTo>
                          <a:pt x="6392" y="16423"/>
                        </a:lnTo>
                        <a:lnTo>
                          <a:pt x="6392" y="16414"/>
                        </a:lnTo>
                        <a:lnTo>
                          <a:pt x="6410" y="16414"/>
                        </a:lnTo>
                        <a:lnTo>
                          <a:pt x="6410" y="16395"/>
                        </a:lnTo>
                        <a:lnTo>
                          <a:pt x="6419" y="16395"/>
                        </a:lnTo>
                        <a:lnTo>
                          <a:pt x="6419" y="16377"/>
                        </a:lnTo>
                        <a:lnTo>
                          <a:pt x="6438" y="16377"/>
                        </a:lnTo>
                        <a:lnTo>
                          <a:pt x="6438" y="16367"/>
                        </a:lnTo>
                        <a:lnTo>
                          <a:pt x="6466" y="16367"/>
                        </a:lnTo>
                        <a:lnTo>
                          <a:pt x="6466" y="16349"/>
                        </a:lnTo>
                        <a:lnTo>
                          <a:pt x="6484" y="16349"/>
                        </a:lnTo>
                        <a:lnTo>
                          <a:pt x="6484" y="16330"/>
                        </a:lnTo>
                        <a:lnTo>
                          <a:pt x="6503" y="16330"/>
                        </a:lnTo>
                        <a:lnTo>
                          <a:pt x="6503" y="16321"/>
                        </a:lnTo>
                        <a:lnTo>
                          <a:pt x="6531" y="16321"/>
                        </a:lnTo>
                        <a:lnTo>
                          <a:pt x="6531" y="16302"/>
                        </a:lnTo>
                        <a:lnTo>
                          <a:pt x="6549" y="16302"/>
                        </a:lnTo>
                        <a:lnTo>
                          <a:pt x="6549" y="16284"/>
                        </a:lnTo>
                        <a:lnTo>
                          <a:pt x="6577" y="16284"/>
                        </a:lnTo>
                        <a:lnTo>
                          <a:pt x="6577" y="16275"/>
                        </a:lnTo>
                        <a:lnTo>
                          <a:pt x="6595" y="16275"/>
                        </a:lnTo>
                        <a:lnTo>
                          <a:pt x="6595" y="16256"/>
                        </a:lnTo>
                        <a:lnTo>
                          <a:pt x="6623" y="16256"/>
                        </a:lnTo>
                        <a:lnTo>
                          <a:pt x="6623" y="16238"/>
                        </a:lnTo>
                        <a:lnTo>
                          <a:pt x="6642" y="16238"/>
                        </a:lnTo>
                        <a:lnTo>
                          <a:pt x="6642" y="16228"/>
                        </a:lnTo>
                        <a:lnTo>
                          <a:pt x="6669" y="16228"/>
                        </a:lnTo>
                        <a:lnTo>
                          <a:pt x="6669" y="16210"/>
                        </a:lnTo>
                        <a:lnTo>
                          <a:pt x="6688" y="16210"/>
                        </a:lnTo>
                        <a:lnTo>
                          <a:pt x="6688" y="16191"/>
                        </a:lnTo>
                        <a:lnTo>
                          <a:pt x="6716" y="16191"/>
                        </a:lnTo>
                        <a:lnTo>
                          <a:pt x="6716" y="16182"/>
                        </a:lnTo>
                        <a:lnTo>
                          <a:pt x="6734" y="16182"/>
                        </a:lnTo>
                        <a:lnTo>
                          <a:pt x="6734" y="16164"/>
                        </a:lnTo>
                        <a:lnTo>
                          <a:pt x="6762" y="16164"/>
                        </a:lnTo>
                        <a:lnTo>
                          <a:pt x="6762" y="16145"/>
                        </a:lnTo>
                        <a:lnTo>
                          <a:pt x="6781" y="16145"/>
                        </a:lnTo>
                        <a:lnTo>
                          <a:pt x="6781" y="16136"/>
                        </a:lnTo>
                        <a:lnTo>
                          <a:pt x="6808" y="16136"/>
                        </a:lnTo>
                        <a:lnTo>
                          <a:pt x="6808" y="16117"/>
                        </a:lnTo>
                        <a:lnTo>
                          <a:pt x="6836" y="16117"/>
                        </a:lnTo>
                        <a:lnTo>
                          <a:pt x="6836" y="16099"/>
                        </a:lnTo>
                        <a:lnTo>
                          <a:pt x="6873" y="16099"/>
                        </a:lnTo>
                        <a:lnTo>
                          <a:pt x="6873" y="16089"/>
                        </a:lnTo>
                        <a:lnTo>
                          <a:pt x="6883" y="16089"/>
                        </a:lnTo>
                        <a:lnTo>
                          <a:pt x="6883" y="16071"/>
                        </a:lnTo>
                        <a:lnTo>
                          <a:pt x="6920" y="16071"/>
                        </a:lnTo>
                        <a:lnTo>
                          <a:pt x="6920" y="16052"/>
                        </a:lnTo>
                        <a:lnTo>
                          <a:pt x="6947" y="16052"/>
                        </a:lnTo>
                        <a:lnTo>
                          <a:pt x="6947" y="16043"/>
                        </a:lnTo>
                        <a:lnTo>
                          <a:pt x="6975" y="16043"/>
                        </a:lnTo>
                        <a:lnTo>
                          <a:pt x="6975" y="16025"/>
                        </a:lnTo>
                        <a:lnTo>
                          <a:pt x="7012" y="16025"/>
                        </a:lnTo>
                        <a:lnTo>
                          <a:pt x="7012" y="16006"/>
                        </a:lnTo>
                        <a:lnTo>
                          <a:pt x="7040" y="16006"/>
                        </a:lnTo>
                        <a:lnTo>
                          <a:pt x="7040" y="15997"/>
                        </a:lnTo>
                        <a:lnTo>
                          <a:pt x="7068" y="15997"/>
                        </a:lnTo>
                        <a:lnTo>
                          <a:pt x="7068" y="15978"/>
                        </a:lnTo>
                        <a:lnTo>
                          <a:pt x="7105" y="15978"/>
                        </a:lnTo>
                        <a:lnTo>
                          <a:pt x="7105" y="15960"/>
                        </a:lnTo>
                        <a:lnTo>
                          <a:pt x="7133" y="15960"/>
                        </a:lnTo>
                        <a:lnTo>
                          <a:pt x="7133" y="15950"/>
                        </a:lnTo>
                        <a:lnTo>
                          <a:pt x="7160" y="15950"/>
                        </a:lnTo>
                        <a:lnTo>
                          <a:pt x="7160" y="15932"/>
                        </a:lnTo>
                        <a:lnTo>
                          <a:pt x="7197" y="15932"/>
                        </a:lnTo>
                        <a:lnTo>
                          <a:pt x="7197" y="15913"/>
                        </a:lnTo>
                        <a:lnTo>
                          <a:pt x="7244" y="15913"/>
                        </a:lnTo>
                        <a:lnTo>
                          <a:pt x="7244" y="15904"/>
                        </a:lnTo>
                        <a:lnTo>
                          <a:pt x="7272" y="15904"/>
                        </a:lnTo>
                        <a:lnTo>
                          <a:pt x="7272" y="15886"/>
                        </a:lnTo>
                        <a:lnTo>
                          <a:pt x="7318" y="15886"/>
                        </a:lnTo>
                        <a:lnTo>
                          <a:pt x="7318" y="15867"/>
                        </a:lnTo>
                        <a:lnTo>
                          <a:pt x="7346" y="15867"/>
                        </a:lnTo>
                        <a:lnTo>
                          <a:pt x="7346" y="15858"/>
                        </a:lnTo>
                        <a:lnTo>
                          <a:pt x="7392" y="15858"/>
                        </a:lnTo>
                        <a:lnTo>
                          <a:pt x="7392" y="15839"/>
                        </a:lnTo>
                        <a:lnTo>
                          <a:pt x="7429" y="15839"/>
                        </a:lnTo>
                        <a:lnTo>
                          <a:pt x="7429" y="15821"/>
                        </a:lnTo>
                        <a:lnTo>
                          <a:pt x="7475" y="15821"/>
                        </a:lnTo>
                        <a:lnTo>
                          <a:pt x="7475" y="15812"/>
                        </a:lnTo>
                        <a:lnTo>
                          <a:pt x="7522" y="15812"/>
                        </a:lnTo>
                        <a:lnTo>
                          <a:pt x="7522" y="15793"/>
                        </a:lnTo>
                        <a:lnTo>
                          <a:pt x="7577" y="15793"/>
                        </a:lnTo>
                        <a:lnTo>
                          <a:pt x="7577" y="15774"/>
                        </a:lnTo>
                        <a:lnTo>
                          <a:pt x="7624" y="15774"/>
                        </a:lnTo>
                        <a:lnTo>
                          <a:pt x="7624" y="15765"/>
                        </a:lnTo>
                        <a:lnTo>
                          <a:pt x="7688" y="15765"/>
                        </a:lnTo>
                        <a:lnTo>
                          <a:pt x="7688" y="15747"/>
                        </a:lnTo>
                        <a:lnTo>
                          <a:pt x="7753" y="15747"/>
                        </a:lnTo>
                        <a:lnTo>
                          <a:pt x="7753" y="15728"/>
                        </a:lnTo>
                        <a:lnTo>
                          <a:pt x="7800" y="15728"/>
                        </a:lnTo>
                        <a:lnTo>
                          <a:pt x="7800" y="15719"/>
                        </a:lnTo>
                        <a:lnTo>
                          <a:pt x="7855" y="15719"/>
                        </a:lnTo>
                        <a:lnTo>
                          <a:pt x="7855" y="15700"/>
                        </a:lnTo>
                        <a:lnTo>
                          <a:pt x="7920" y="15700"/>
                        </a:lnTo>
                        <a:lnTo>
                          <a:pt x="7920" y="15682"/>
                        </a:lnTo>
                        <a:lnTo>
                          <a:pt x="8013" y="15682"/>
                        </a:lnTo>
                        <a:lnTo>
                          <a:pt x="8013" y="15673"/>
                        </a:lnTo>
                        <a:lnTo>
                          <a:pt x="8105" y="15673"/>
                        </a:lnTo>
                        <a:lnTo>
                          <a:pt x="8105" y="15654"/>
                        </a:lnTo>
                        <a:lnTo>
                          <a:pt x="8216" y="15654"/>
                        </a:lnTo>
                        <a:lnTo>
                          <a:pt x="8216" y="15636"/>
                        </a:lnTo>
                        <a:lnTo>
                          <a:pt x="8309" y="15636"/>
                        </a:lnTo>
                        <a:lnTo>
                          <a:pt x="8309" y="15626"/>
                        </a:lnTo>
                        <a:lnTo>
                          <a:pt x="8541" y="15626"/>
                        </a:lnTo>
                        <a:lnTo>
                          <a:pt x="8541" y="15608"/>
                        </a:lnTo>
                        <a:lnTo>
                          <a:pt x="8874" y="15608"/>
                        </a:lnTo>
                        <a:lnTo>
                          <a:pt x="8874" y="15626"/>
                        </a:lnTo>
                        <a:lnTo>
                          <a:pt x="9013" y="15626"/>
                        </a:lnTo>
                        <a:lnTo>
                          <a:pt x="9013" y="15636"/>
                        </a:lnTo>
                        <a:lnTo>
                          <a:pt x="9152" y="15636"/>
                        </a:lnTo>
                        <a:lnTo>
                          <a:pt x="9152" y="15654"/>
                        </a:lnTo>
                        <a:lnTo>
                          <a:pt x="9291" y="15654"/>
                        </a:lnTo>
                        <a:lnTo>
                          <a:pt x="9291" y="15673"/>
                        </a:lnTo>
                        <a:lnTo>
                          <a:pt x="9374" y="15673"/>
                        </a:lnTo>
                        <a:lnTo>
                          <a:pt x="9374" y="15682"/>
                        </a:lnTo>
                        <a:lnTo>
                          <a:pt x="9430" y="15682"/>
                        </a:lnTo>
                        <a:lnTo>
                          <a:pt x="9430" y="15700"/>
                        </a:lnTo>
                        <a:lnTo>
                          <a:pt x="9513" y="15700"/>
                        </a:lnTo>
                        <a:lnTo>
                          <a:pt x="9513" y="15719"/>
                        </a:lnTo>
                        <a:lnTo>
                          <a:pt x="9569" y="15719"/>
                        </a:lnTo>
                        <a:lnTo>
                          <a:pt x="9569" y="15728"/>
                        </a:lnTo>
                        <a:lnTo>
                          <a:pt x="9652" y="15728"/>
                        </a:lnTo>
                        <a:lnTo>
                          <a:pt x="9652" y="15747"/>
                        </a:lnTo>
                        <a:lnTo>
                          <a:pt x="9708" y="15747"/>
                        </a:lnTo>
                        <a:lnTo>
                          <a:pt x="9708" y="15765"/>
                        </a:lnTo>
                        <a:lnTo>
                          <a:pt x="9791" y="15765"/>
                        </a:lnTo>
                        <a:lnTo>
                          <a:pt x="9791" y="15774"/>
                        </a:lnTo>
                        <a:lnTo>
                          <a:pt x="9837" y="15774"/>
                        </a:lnTo>
                        <a:lnTo>
                          <a:pt x="9837" y="15793"/>
                        </a:lnTo>
                        <a:lnTo>
                          <a:pt x="9884" y="15793"/>
                        </a:lnTo>
                        <a:lnTo>
                          <a:pt x="9884" y="15812"/>
                        </a:lnTo>
                        <a:lnTo>
                          <a:pt x="9930" y="15812"/>
                        </a:lnTo>
                        <a:lnTo>
                          <a:pt x="9930" y="15821"/>
                        </a:lnTo>
                        <a:lnTo>
                          <a:pt x="9976" y="15821"/>
                        </a:lnTo>
                        <a:lnTo>
                          <a:pt x="9976" y="15839"/>
                        </a:lnTo>
                        <a:lnTo>
                          <a:pt x="10023" y="15839"/>
                        </a:lnTo>
                        <a:lnTo>
                          <a:pt x="10023" y="15858"/>
                        </a:lnTo>
                        <a:lnTo>
                          <a:pt x="10050" y="15858"/>
                        </a:lnTo>
                        <a:lnTo>
                          <a:pt x="10050" y="15867"/>
                        </a:lnTo>
                        <a:lnTo>
                          <a:pt x="10097" y="15867"/>
                        </a:lnTo>
                        <a:lnTo>
                          <a:pt x="10097" y="15886"/>
                        </a:lnTo>
                        <a:lnTo>
                          <a:pt x="10124" y="15886"/>
                        </a:lnTo>
                        <a:lnTo>
                          <a:pt x="10124" y="15904"/>
                        </a:lnTo>
                        <a:lnTo>
                          <a:pt x="10171" y="15904"/>
                        </a:lnTo>
                        <a:lnTo>
                          <a:pt x="10171" y="15913"/>
                        </a:lnTo>
                        <a:lnTo>
                          <a:pt x="10208" y="15913"/>
                        </a:lnTo>
                        <a:lnTo>
                          <a:pt x="10208" y="15932"/>
                        </a:lnTo>
                        <a:lnTo>
                          <a:pt x="10236" y="15932"/>
                        </a:lnTo>
                        <a:lnTo>
                          <a:pt x="10236" y="15950"/>
                        </a:lnTo>
                        <a:lnTo>
                          <a:pt x="10263" y="15950"/>
                        </a:lnTo>
                        <a:lnTo>
                          <a:pt x="10263" y="15960"/>
                        </a:lnTo>
                        <a:lnTo>
                          <a:pt x="10310" y="15960"/>
                        </a:lnTo>
                        <a:lnTo>
                          <a:pt x="10310" y="15978"/>
                        </a:lnTo>
                        <a:lnTo>
                          <a:pt x="10347" y="15978"/>
                        </a:lnTo>
                        <a:lnTo>
                          <a:pt x="10347" y="15997"/>
                        </a:lnTo>
                        <a:lnTo>
                          <a:pt x="10374" y="15997"/>
                        </a:lnTo>
                        <a:lnTo>
                          <a:pt x="10374" y="16006"/>
                        </a:lnTo>
                        <a:lnTo>
                          <a:pt x="10393" y="16006"/>
                        </a:lnTo>
                        <a:lnTo>
                          <a:pt x="10393" y="16025"/>
                        </a:lnTo>
                        <a:lnTo>
                          <a:pt x="10421" y="16025"/>
                        </a:lnTo>
                        <a:lnTo>
                          <a:pt x="10421" y="16043"/>
                        </a:lnTo>
                        <a:lnTo>
                          <a:pt x="10449" y="16043"/>
                        </a:lnTo>
                        <a:lnTo>
                          <a:pt x="10449" y="16052"/>
                        </a:lnTo>
                        <a:lnTo>
                          <a:pt x="10486" y="16052"/>
                        </a:lnTo>
                        <a:lnTo>
                          <a:pt x="10486" y="16071"/>
                        </a:lnTo>
                        <a:lnTo>
                          <a:pt x="10513" y="16071"/>
                        </a:lnTo>
                        <a:lnTo>
                          <a:pt x="10513" y="16089"/>
                        </a:lnTo>
                        <a:lnTo>
                          <a:pt x="10541" y="16089"/>
                        </a:lnTo>
                        <a:lnTo>
                          <a:pt x="10541" y="16099"/>
                        </a:lnTo>
                        <a:lnTo>
                          <a:pt x="10578" y="16099"/>
                        </a:lnTo>
                        <a:lnTo>
                          <a:pt x="10578" y="16117"/>
                        </a:lnTo>
                        <a:lnTo>
                          <a:pt x="10588" y="16117"/>
                        </a:lnTo>
                        <a:lnTo>
                          <a:pt x="10588" y="16136"/>
                        </a:lnTo>
                        <a:lnTo>
                          <a:pt x="10625" y="16136"/>
                        </a:lnTo>
                        <a:lnTo>
                          <a:pt x="10625" y="16145"/>
                        </a:lnTo>
                        <a:lnTo>
                          <a:pt x="10652" y="16145"/>
                        </a:lnTo>
                        <a:lnTo>
                          <a:pt x="10652" y="16164"/>
                        </a:lnTo>
                        <a:lnTo>
                          <a:pt x="10671" y="16164"/>
                        </a:lnTo>
                        <a:lnTo>
                          <a:pt x="10671" y="16182"/>
                        </a:lnTo>
                        <a:lnTo>
                          <a:pt x="10699" y="16182"/>
                        </a:lnTo>
                        <a:lnTo>
                          <a:pt x="10699" y="16191"/>
                        </a:lnTo>
                        <a:lnTo>
                          <a:pt x="10717" y="16191"/>
                        </a:lnTo>
                        <a:lnTo>
                          <a:pt x="10717" y="16210"/>
                        </a:lnTo>
                        <a:lnTo>
                          <a:pt x="10745" y="16210"/>
                        </a:lnTo>
                        <a:lnTo>
                          <a:pt x="10745" y="16228"/>
                        </a:lnTo>
                        <a:lnTo>
                          <a:pt x="10764" y="16228"/>
                        </a:lnTo>
                        <a:lnTo>
                          <a:pt x="10764" y="16238"/>
                        </a:lnTo>
                        <a:lnTo>
                          <a:pt x="10791" y="16238"/>
                        </a:lnTo>
                        <a:lnTo>
                          <a:pt x="10791" y="16256"/>
                        </a:lnTo>
                        <a:lnTo>
                          <a:pt x="10810" y="16256"/>
                        </a:lnTo>
                        <a:lnTo>
                          <a:pt x="10810" y="16275"/>
                        </a:lnTo>
                        <a:lnTo>
                          <a:pt x="10838" y="16275"/>
                        </a:lnTo>
                        <a:lnTo>
                          <a:pt x="10838" y="16284"/>
                        </a:lnTo>
                        <a:lnTo>
                          <a:pt x="10856" y="16284"/>
                        </a:lnTo>
                        <a:lnTo>
                          <a:pt x="10856" y="16302"/>
                        </a:lnTo>
                        <a:lnTo>
                          <a:pt x="10884" y="16302"/>
                        </a:lnTo>
                        <a:lnTo>
                          <a:pt x="10884" y="16321"/>
                        </a:lnTo>
                        <a:lnTo>
                          <a:pt x="10902" y="16321"/>
                        </a:lnTo>
                        <a:lnTo>
                          <a:pt x="10902" y="16330"/>
                        </a:lnTo>
                        <a:lnTo>
                          <a:pt x="10912" y="16330"/>
                        </a:lnTo>
                        <a:lnTo>
                          <a:pt x="10912" y="16349"/>
                        </a:lnTo>
                        <a:lnTo>
                          <a:pt x="10949" y="16349"/>
                        </a:lnTo>
                        <a:lnTo>
                          <a:pt x="10949" y="16367"/>
                        </a:lnTo>
                        <a:lnTo>
                          <a:pt x="10958" y="16367"/>
                        </a:lnTo>
                        <a:lnTo>
                          <a:pt x="10958" y="16377"/>
                        </a:lnTo>
                        <a:lnTo>
                          <a:pt x="10977" y="16377"/>
                        </a:lnTo>
                        <a:lnTo>
                          <a:pt x="10977" y="16395"/>
                        </a:lnTo>
                        <a:lnTo>
                          <a:pt x="10995" y="16395"/>
                        </a:lnTo>
                        <a:lnTo>
                          <a:pt x="10995" y="16414"/>
                        </a:lnTo>
                        <a:lnTo>
                          <a:pt x="11023" y="16414"/>
                        </a:lnTo>
                        <a:lnTo>
                          <a:pt x="11023" y="16423"/>
                        </a:lnTo>
                        <a:lnTo>
                          <a:pt x="11041" y="16423"/>
                        </a:lnTo>
                        <a:lnTo>
                          <a:pt x="11041" y="16441"/>
                        </a:lnTo>
                        <a:lnTo>
                          <a:pt x="11051" y="16441"/>
                        </a:lnTo>
                        <a:lnTo>
                          <a:pt x="11051" y="16460"/>
                        </a:lnTo>
                        <a:lnTo>
                          <a:pt x="11088" y="16460"/>
                        </a:lnTo>
                        <a:lnTo>
                          <a:pt x="11088" y="16469"/>
                        </a:lnTo>
                        <a:lnTo>
                          <a:pt x="11097" y="16469"/>
                        </a:lnTo>
                        <a:lnTo>
                          <a:pt x="11097" y="16488"/>
                        </a:lnTo>
                        <a:lnTo>
                          <a:pt x="11116" y="16488"/>
                        </a:lnTo>
                        <a:lnTo>
                          <a:pt x="11116" y="16506"/>
                        </a:lnTo>
                        <a:lnTo>
                          <a:pt x="11134" y="16506"/>
                        </a:lnTo>
                        <a:lnTo>
                          <a:pt x="11134" y="16515"/>
                        </a:lnTo>
                        <a:lnTo>
                          <a:pt x="11143" y="16515"/>
                        </a:lnTo>
                        <a:lnTo>
                          <a:pt x="11143" y="16534"/>
                        </a:lnTo>
                        <a:lnTo>
                          <a:pt x="11162" y="16534"/>
                        </a:lnTo>
                        <a:lnTo>
                          <a:pt x="11162" y="16553"/>
                        </a:lnTo>
                        <a:lnTo>
                          <a:pt x="11180" y="16553"/>
                        </a:lnTo>
                        <a:lnTo>
                          <a:pt x="11180" y="16562"/>
                        </a:lnTo>
                        <a:lnTo>
                          <a:pt x="11190" y="16562"/>
                        </a:lnTo>
                        <a:lnTo>
                          <a:pt x="11190" y="16580"/>
                        </a:lnTo>
                        <a:lnTo>
                          <a:pt x="11227" y="16580"/>
                        </a:lnTo>
                        <a:lnTo>
                          <a:pt x="11227" y="16599"/>
                        </a:lnTo>
                        <a:lnTo>
                          <a:pt x="11236" y="16599"/>
                        </a:lnTo>
                        <a:lnTo>
                          <a:pt x="11236" y="16608"/>
                        </a:lnTo>
                        <a:lnTo>
                          <a:pt x="11254" y="16608"/>
                        </a:lnTo>
                        <a:lnTo>
                          <a:pt x="11254" y="16627"/>
                        </a:lnTo>
                        <a:lnTo>
                          <a:pt x="11273" y="16627"/>
                        </a:lnTo>
                        <a:lnTo>
                          <a:pt x="11273" y="16645"/>
                        </a:lnTo>
                        <a:lnTo>
                          <a:pt x="11282" y="16645"/>
                        </a:lnTo>
                        <a:lnTo>
                          <a:pt x="11282" y="16654"/>
                        </a:lnTo>
                        <a:lnTo>
                          <a:pt x="11301" y="16654"/>
                        </a:lnTo>
                        <a:lnTo>
                          <a:pt x="11301" y="16673"/>
                        </a:lnTo>
                        <a:lnTo>
                          <a:pt x="11319" y="16673"/>
                        </a:lnTo>
                        <a:lnTo>
                          <a:pt x="11319" y="16691"/>
                        </a:lnTo>
                        <a:lnTo>
                          <a:pt x="11329" y="16691"/>
                        </a:lnTo>
                        <a:lnTo>
                          <a:pt x="11329" y="16701"/>
                        </a:lnTo>
                        <a:lnTo>
                          <a:pt x="11347" y="16701"/>
                        </a:lnTo>
                        <a:lnTo>
                          <a:pt x="11347" y="16719"/>
                        </a:lnTo>
                        <a:lnTo>
                          <a:pt x="11366" y="16719"/>
                        </a:lnTo>
                        <a:lnTo>
                          <a:pt x="11366" y="16738"/>
                        </a:lnTo>
                        <a:lnTo>
                          <a:pt x="11375" y="16738"/>
                        </a:lnTo>
                        <a:lnTo>
                          <a:pt x="11375" y="16747"/>
                        </a:lnTo>
                        <a:lnTo>
                          <a:pt x="11393" y="16747"/>
                        </a:lnTo>
                        <a:lnTo>
                          <a:pt x="11393" y="16766"/>
                        </a:lnTo>
                        <a:lnTo>
                          <a:pt x="11412" y="16766"/>
                        </a:lnTo>
                        <a:lnTo>
                          <a:pt x="11412" y="16784"/>
                        </a:lnTo>
                        <a:lnTo>
                          <a:pt x="11421" y="16784"/>
                        </a:lnTo>
                        <a:lnTo>
                          <a:pt x="11421" y="16812"/>
                        </a:lnTo>
                        <a:lnTo>
                          <a:pt x="11440" y="16812"/>
                        </a:lnTo>
                        <a:lnTo>
                          <a:pt x="11440" y="16830"/>
                        </a:lnTo>
                        <a:lnTo>
                          <a:pt x="11458" y="16830"/>
                        </a:lnTo>
                        <a:lnTo>
                          <a:pt x="11458" y="16840"/>
                        </a:lnTo>
                        <a:lnTo>
                          <a:pt x="11467" y="16840"/>
                        </a:lnTo>
                        <a:lnTo>
                          <a:pt x="11467" y="16858"/>
                        </a:lnTo>
                        <a:lnTo>
                          <a:pt x="11486" y="16858"/>
                        </a:lnTo>
                        <a:lnTo>
                          <a:pt x="11486" y="16877"/>
                        </a:lnTo>
                        <a:lnTo>
                          <a:pt x="11505" y="16877"/>
                        </a:lnTo>
                        <a:lnTo>
                          <a:pt x="11505" y="16886"/>
                        </a:lnTo>
                        <a:lnTo>
                          <a:pt x="11514" y="16886"/>
                        </a:lnTo>
                        <a:lnTo>
                          <a:pt x="11514" y="16905"/>
                        </a:lnTo>
                        <a:lnTo>
                          <a:pt x="11532" y="16905"/>
                        </a:lnTo>
                        <a:lnTo>
                          <a:pt x="11532" y="16932"/>
                        </a:lnTo>
                        <a:lnTo>
                          <a:pt x="11551" y="16932"/>
                        </a:lnTo>
                        <a:lnTo>
                          <a:pt x="11551" y="16951"/>
                        </a:lnTo>
                        <a:lnTo>
                          <a:pt x="11560" y="16951"/>
                        </a:lnTo>
                        <a:lnTo>
                          <a:pt x="11560" y="16969"/>
                        </a:lnTo>
                        <a:lnTo>
                          <a:pt x="11579" y="16969"/>
                        </a:lnTo>
                        <a:lnTo>
                          <a:pt x="11579" y="16979"/>
                        </a:lnTo>
                        <a:lnTo>
                          <a:pt x="11597" y="16979"/>
                        </a:lnTo>
                        <a:lnTo>
                          <a:pt x="11597" y="17016"/>
                        </a:lnTo>
                        <a:lnTo>
                          <a:pt x="11606" y="17016"/>
                        </a:lnTo>
                        <a:lnTo>
                          <a:pt x="11606" y="17025"/>
                        </a:lnTo>
                        <a:lnTo>
                          <a:pt x="11625" y="17025"/>
                        </a:lnTo>
                        <a:lnTo>
                          <a:pt x="11625" y="17043"/>
                        </a:lnTo>
                        <a:lnTo>
                          <a:pt x="11643" y="17043"/>
                        </a:lnTo>
                        <a:lnTo>
                          <a:pt x="11643" y="17062"/>
                        </a:lnTo>
                        <a:lnTo>
                          <a:pt x="11653" y="17062"/>
                        </a:lnTo>
                        <a:lnTo>
                          <a:pt x="11653" y="17090"/>
                        </a:lnTo>
                        <a:lnTo>
                          <a:pt x="11671" y="17090"/>
                        </a:lnTo>
                        <a:lnTo>
                          <a:pt x="11671" y="17108"/>
                        </a:lnTo>
                        <a:lnTo>
                          <a:pt x="11690" y="17108"/>
                        </a:lnTo>
                        <a:lnTo>
                          <a:pt x="11690" y="17118"/>
                        </a:lnTo>
                        <a:lnTo>
                          <a:pt x="11699" y="17118"/>
                        </a:lnTo>
                        <a:lnTo>
                          <a:pt x="11699" y="17155"/>
                        </a:lnTo>
                        <a:lnTo>
                          <a:pt x="11718" y="17155"/>
                        </a:lnTo>
                        <a:lnTo>
                          <a:pt x="11718" y="17164"/>
                        </a:lnTo>
                        <a:lnTo>
                          <a:pt x="11736" y="17164"/>
                        </a:lnTo>
                        <a:lnTo>
                          <a:pt x="11736" y="17201"/>
                        </a:lnTo>
                        <a:lnTo>
                          <a:pt x="11745" y="17201"/>
                        </a:lnTo>
                        <a:lnTo>
                          <a:pt x="11745" y="17210"/>
                        </a:lnTo>
                        <a:lnTo>
                          <a:pt x="11764" y="17210"/>
                        </a:lnTo>
                        <a:lnTo>
                          <a:pt x="11764" y="17247"/>
                        </a:lnTo>
                        <a:lnTo>
                          <a:pt x="11782" y="17247"/>
                        </a:lnTo>
                        <a:lnTo>
                          <a:pt x="11782" y="17256"/>
                        </a:lnTo>
                        <a:lnTo>
                          <a:pt x="11792" y="17256"/>
                        </a:lnTo>
                        <a:lnTo>
                          <a:pt x="11792" y="17294"/>
                        </a:lnTo>
                        <a:lnTo>
                          <a:pt x="11810" y="17294"/>
                        </a:lnTo>
                        <a:lnTo>
                          <a:pt x="11810" y="17303"/>
                        </a:lnTo>
                        <a:lnTo>
                          <a:pt x="11829" y="17303"/>
                        </a:lnTo>
                        <a:lnTo>
                          <a:pt x="11829" y="17340"/>
                        </a:lnTo>
                        <a:lnTo>
                          <a:pt x="11838" y="17340"/>
                        </a:lnTo>
                        <a:lnTo>
                          <a:pt x="11838" y="17349"/>
                        </a:lnTo>
                        <a:lnTo>
                          <a:pt x="11857" y="17349"/>
                        </a:lnTo>
                        <a:lnTo>
                          <a:pt x="11857" y="17386"/>
                        </a:lnTo>
                        <a:lnTo>
                          <a:pt x="11875" y="17386"/>
                        </a:lnTo>
                        <a:lnTo>
                          <a:pt x="11875" y="17414"/>
                        </a:lnTo>
                        <a:lnTo>
                          <a:pt x="11884" y="17414"/>
                        </a:lnTo>
                        <a:lnTo>
                          <a:pt x="11884" y="17442"/>
                        </a:lnTo>
                        <a:lnTo>
                          <a:pt x="11903" y="17442"/>
                        </a:lnTo>
                        <a:lnTo>
                          <a:pt x="11903" y="17479"/>
                        </a:lnTo>
                        <a:lnTo>
                          <a:pt x="11921" y="17479"/>
                        </a:lnTo>
                        <a:lnTo>
                          <a:pt x="11921" y="17488"/>
                        </a:lnTo>
                        <a:lnTo>
                          <a:pt x="11931" y="17488"/>
                        </a:lnTo>
                        <a:lnTo>
                          <a:pt x="11931" y="17525"/>
                        </a:lnTo>
                        <a:lnTo>
                          <a:pt x="11949" y="17525"/>
                        </a:lnTo>
                        <a:lnTo>
                          <a:pt x="11949" y="17553"/>
                        </a:lnTo>
                        <a:lnTo>
                          <a:pt x="11968" y="17553"/>
                        </a:lnTo>
                        <a:lnTo>
                          <a:pt x="11968" y="17581"/>
                        </a:lnTo>
                        <a:lnTo>
                          <a:pt x="11977" y="17581"/>
                        </a:lnTo>
                        <a:lnTo>
                          <a:pt x="11977" y="17618"/>
                        </a:lnTo>
                        <a:lnTo>
                          <a:pt x="11995" y="17618"/>
                        </a:lnTo>
                        <a:lnTo>
                          <a:pt x="11995" y="17646"/>
                        </a:lnTo>
                        <a:lnTo>
                          <a:pt x="12014" y="17646"/>
                        </a:lnTo>
                        <a:lnTo>
                          <a:pt x="12014" y="17673"/>
                        </a:lnTo>
                        <a:lnTo>
                          <a:pt x="12023" y="17673"/>
                        </a:lnTo>
                        <a:lnTo>
                          <a:pt x="12023" y="17710"/>
                        </a:lnTo>
                        <a:lnTo>
                          <a:pt x="12042" y="17710"/>
                        </a:lnTo>
                        <a:lnTo>
                          <a:pt x="12042" y="17757"/>
                        </a:lnTo>
                        <a:lnTo>
                          <a:pt x="12060" y="17757"/>
                        </a:lnTo>
                        <a:lnTo>
                          <a:pt x="12060" y="17784"/>
                        </a:lnTo>
                        <a:lnTo>
                          <a:pt x="12070" y="17784"/>
                        </a:lnTo>
                        <a:lnTo>
                          <a:pt x="12070" y="17812"/>
                        </a:lnTo>
                        <a:lnTo>
                          <a:pt x="12088" y="17812"/>
                        </a:lnTo>
                        <a:lnTo>
                          <a:pt x="12088" y="17849"/>
                        </a:lnTo>
                        <a:lnTo>
                          <a:pt x="12107" y="17849"/>
                        </a:lnTo>
                        <a:lnTo>
                          <a:pt x="12107" y="17896"/>
                        </a:lnTo>
                        <a:lnTo>
                          <a:pt x="12116" y="17896"/>
                        </a:lnTo>
                        <a:lnTo>
                          <a:pt x="12116" y="17942"/>
                        </a:lnTo>
                        <a:lnTo>
                          <a:pt x="12134" y="17942"/>
                        </a:lnTo>
                        <a:lnTo>
                          <a:pt x="12134" y="17970"/>
                        </a:lnTo>
                        <a:lnTo>
                          <a:pt x="12153" y="17970"/>
                        </a:lnTo>
                        <a:lnTo>
                          <a:pt x="12153" y="18016"/>
                        </a:lnTo>
                        <a:lnTo>
                          <a:pt x="12162" y="18016"/>
                        </a:lnTo>
                        <a:lnTo>
                          <a:pt x="12162" y="18062"/>
                        </a:lnTo>
                        <a:lnTo>
                          <a:pt x="12181" y="18062"/>
                        </a:lnTo>
                        <a:lnTo>
                          <a:pt x="12181" y="18109"/>
                        </a:lnTo>
                        <a:lnTo>
                          <a:pt x="12199" y="18109"/>
                        </a:lnTo>
                        <a:lnTo>
                          <a:pt x="12199" y="18155"/>
                        </a:lnTo>
                        <a:lnTo>
                          <a:pt x="12208" y="18155"/>
                        </a:lnTo>
                        <a:lnTo>
                          <a:pt x="12208" y="18220"/>
                        </a:lnTo>
                        <a:lnTo>
                          <a:pt x="12227" y="18220"/>
                        </a:lnTo>
                        <a:lnTo>
                          <a:pt x="12227" y="18275"/>
                        </a:lnTo>
                        <a:lnTo>
                          <a:pt x="12246" y="18275"/>
                        </a:lnTo>
                        <a:lnTo>
                          <a:pt x="12246" y="18322"/>
                        </a:lnTo>
                        <a:lnTo>
                          <a:pt x="12255" y="18322"/>
                        </a:lnTo>
                        <a:lnTo>
                          <a:pt x="12255" y="18387"/>
                        </a:lnTo>
                        <a:lnTo>
                          <a:pt x="12273" y="18387"/>
                        </a:lnTo>
                        <a:lnTo>
                          <a:pt x="12273" y="18461"/>
                        </a:lnTo>
                        <a:lnTo>
                          <a:pt x="12292" y="18461"/>
                        </a:lnTo>
                        <a:lnTo>
                          <a:pt x="12292" y="18553"/>
                        </a:lnTo>
                        <a:lnTo>
                          <a:pt x="12301" y="18553"/>
                        </a:lnTo>
                        <a:lnTo>
                          <a:pt x="12301" y="18637"/>
                        </a:lnTo>
                        <a:lnTo>
                          <a:pt x="12320" y="18637"/>
                        </a:lnTo>
                        <a:lnTo>
                          <a:pt x="12320" y="18757"/>
                        </a:lnTo>
                        <a:lnTo>
                          <a:pt x="12338" y="18757"/>
                        </a:lnTo>
                        <a:lnTo>
                          <a:pt x="12338" y="18924"/>
                        </a:lnTo>
                        <a:lnTo>
                          <a:pt x="12347" y="18924"/>
                        </a:lnTo>
                        <a:lnTo>
                          <a:pt x="12347" y="19405"/>
                        </a:lnTo>
                        <a:lnTo>
                          <a:pt x="12338" y="19405"/>
                        </a:lnTo>
                        <a:lnTo>
                          <a:pt x="12338" y="19563"/>
                        </a:lnTo>
                        <a:lnTo>
                          <a:pt x="12347" y="19563"/>
                        </a:lnTo>
                        <a:lnTo>
                          <a:pt x="12347" y="19544"/>
                        </a:lnTo>
                        <a:lnTo>
                          <a:pt x="12366" y="19544"/>
                        </a:lnTo>
                        <a:lnTo>
                          <a:pt x="12366" y="19526"/>
                        </a:lnTo>
                        <a:lnTo>
                          <a:pt x="12384" y="19526"/>
                        </a:lnTo>
                        <a:lnTo>
                          <a:pt x="12384" y="19517"/>
                        </a:lnTo>
                        <a:lnTo>
                          <a:pt x="12412" y="19517"/>
                        </a:lnTo>
                        <a:lnTo>
                          <a:pt x="12412" y="19498"/>
                        </a:lnTo>
                        <a:lnTo>
                          <a:pt x="12431" y="19498"/>
                        </a:lnTo>
                        <a:lnTo>
                          <a:pt x="12431" y="19479"/>
                        </a:lnTo>
                        <a:lnTo>
                          <a:pt x="12459" y="19479"/>
                        </a:lnTo>
                        <a:lnTo>
                          <a:pt x="12459" y="19470"/>
                        </a:lnTo>
                        <a:lnTo>
                          <a:pt x="12477" y="19470"/>
                        </a:lnTo>
                        <a:lnTo>
                          <a:pt x="12477" y="19452"/>
                        </a:lnTo>
                        <a:lnTo>
                          <a:pt x="12505" y="19452"/>
                        </a:lnTo>
                        <a:lnTo>
                          <a:pt x="12505" y="19433"/>
                        </a:lnTo>
                        <a:lnTo>
                          <a:pt x="12533" y="19433"/>
                        </a:lnTo>
                        <a:lnTo>
                          <a:pt x="12533" y="19424"/>
                        </a:lnTo>
                        <a:lnTo>
                          <a:pt x="12570" y="19424"/>
                        </a:lnTo>
                        <a:lnTo>
                          <a:pt x="12570" y="19405"/>
                        </a:lnTo>
                        <a:lnTo>
                          <a:pt x="12598" y="19405"/>
                        </a:lnTo>
                        <a:lnTo>
                          <a:pt x="12598" y="19387"/>
                        </a:lnTo>
                        <a:lnTo>
                          <a:pt x="12625" y="19387"/>
                        </a:lnTo>
                        <a:lnTo>
                          <a:pt x="12625" y="19378"/>
                        </a:lnTo>
                        <a:lnTo>
                          <a:pt x="12662" y="19378"/>
                        </a:lnTo>
                        <a:lnTo>
                          <a:pt x="12662" y="19359"/>
                        </a:lnTo>
                        <a:lnTo>
                          <a:pt x="12690" y="19359"/>
                        </a:lnTo>
                        <a:lnTo>
                          <a:pt x="12690" y="19341"/>
                        </a:lnTo>
                        <a:lnTo>
                          <a:pt x="12718" y="19341"/>
                        </a:lnTo>
                        <a:lnTo>
                          <a:pt x="12718" y="19331"/>
                        </a:lnTo>
                        <a:lnTo>
                          <a:pt x="12783" y="19331"/>
                        </a:lnTo>
                        <a:lnTo>
                          <a:pt x="12783" y="19313"/>
                        </a:lnTo>
                        <a:lnTo>
                          <a:pt x="12848" y="19313"/>
                        </a:lnTo>
                        <a:lnTo>
                          <a:pt x="12848" y="19294"/>
                        </a:lnTo>
                        <a:lnTo>
                          <a:pt x="12894" y="19294"/>
                        </a:lnTo>
                        <a:lnTo>
                          <a:pt x="12894" y="19285"/>
                        </a:lnTo>
                        <a:lnTo>
                          <a:pt x="12949" y="19285"/>
                        </a:lnTo>
                        <a:lnTo>
                          <a:pt x="12949" y="19266"/>
                        </a:lnTo>
                        <a:lnTo>
                          <a:pt x="13088" y="19266"/>
                        </a:lnTo>
                        <a:lnTo>
                          <a:pt x="13088" y="19248"/>
                        </a:lnTo>
                        <a:lnTo>
                          <a:pt x="13311" y="19248"/>
                        </a:lnTo>
                        <a:lnTo>
                          <a:pt x="13311" y="19266"/>
                        </a:lnTo>
                        <a:lnTo>
                          <a:pt x="13431" y="19266"/>
                        </a:lnTo>
                        <a:lnTo>
                          <a:pt x="13431" y="19285"/>
                        </a:lnTo>
                        <a:lnTo>
                          <a:pt x="13496" y="19285"/>
                        </a:lnTo>
                        <a:lnTo>
                          <a:pt x="13496" y="19294"/>
                        </a:lnTo>
                        <a:lnTo>
                          <a:pt x="13570" y="19294"/>
                        </a:lnTo>
                        <a:lnTo>
                          <a:pt x="13570" y="19313"/>
                        </a:lnTo>
                        <a:lnTo>
                          <a:pt x="13616" y="19313"/>
                        </a:lnTo>
                        <a:lnTo>
                          <a:pt x="13616" y="19331"/>
                        </a:lnTo>
                        <a:lnTo>
                          <a:pt x="13663" y="19331"/>
                        </a:lnTo>
                        <a:lnTo>
                          <a:pt x="13663" y="19341"/>
                        </a:lnTo>
                        <a:lnTo>
                          <a:pt x="13690" y="19341"/>
                        </a:lnTo>
                        <a:lnTo>
                          <a:pt x="13690" y="19359"/>
                        </a:lnTo>
                        <a:lnTo>
                          <a:pt x="13737" y="19359"/>
                        </a:lnTo>
                        <a:lnTo>
                          <a:pt x="13737" y="19378"/>
                        </a:lnTo>
                        <a:lnTo>
                          <a:pt x="13774" y="19378"/>
                        </a:lnTo>
                        <a:lnTo>
                          <a:pt x="13774" y="19387"/>
                        </a:lnTo>
                        <a:lnTo>
                          <a:pt x="13802" y="19387"/>
                        </a:lnTo>
                        <a:lnTo>
                          <a:pt x="13802" y="19405"/>
                        </a:lnTo>
                        <a:lnTo>
                          <a:pt x="13829" y="19405"/>
                        </a:lnTo>
                        <a:lnTo>
                          <a:pt x="13829" y="19424"/>
                        </a:lnTo>
                        <a:lnTo>
                          <a:pt x="13866" y="19424"/>
                        </a:lnTo>
                        <a:lnTo>
                          <a:pt x="13866" y="19433"/>
                        </a:lnTo>
                        <a:lnTo>
                          <a:pt x="13894" y="19433"/>
                        </a:lnTo>
                        <a:lnTo>
                          <a:pt x="13894" y="19452"/>
                        </a:lnTo>
                        <a:lnTo>
                          <a:pt x="13913" y="19452"/>
                        </a:lnTo>
                        <a:lnTo>
                          <a:pt x="13913" y="19470"/>
                        </a:lnTo>
                        <a:lnTo>
                          <a:pt x="13941" y="19470"/>
                        </a:lnTo>
                        <a:lnTo>
                          <a:pt x="13941" y="19424"/>
                        </a:lnTo>
                        <a:lnTo>
                          <a:pt x="13959" y="19424"/>
                        </a:lnTo>
                        <a:lnTo>
                          <a:pt x="13959" y="19387"/>
                        </a:lnTo>
                        <a:lnTo>
                          <a:pt x="13968" y="19387"/>
                        </a:lnTo>
                        <a:lnTo>
                          <a:pt x="13968" y="19359"/>
                        </a:lnTo>
                        <a:lnTo>
                          <a:pt x="13987" y="19359"/>
                        </a:lnTo>
                        <a:lnTo>
                          <a:pt x="13987" y="19331"/>
                        </a:lnTo>
                        <a:lnTo>
                          <a:pt x="14005" y="19331"/>
                        </a:lnTo>
                        <a:lnTo>
                          <a:pt x="14005" y="19294"/>
                        </a:lnTo>
                        <a:lnTo>
                          <a:pt x="14015" y="19294"/>
                        </a:lnTo>
                        <a:lnTo>
                          <a:pt x="14015" y="19285"/>
                        </a:lnTo>
                        <a:lnTo>
                          <a:pt x="14033" y="19285"/>
                        </a:lnTo>
                        <a:lnTo>
                          <a:pt x="14033" y="19248"/>
                        </a:lnTo>
                        <a:lnTo>
                          <a:pt x="14052" y="19248"/>
                        </a:lnTo>
                        <a:lnTo>
                          <a:pt x="14052" y="19220"/>
                        </a:lnTo>
                        <a:lnTo>
                          <a:pt x="14061" y="19220"/>
                        </a:lnTo>
                        <a:lnTo>
                          <a:pt x="14061" y="19192"/>
                        </a:lnTo>
                        <a:lnTo>
                          <a:pt x="14080" y="19192"/>
                        </a:lnTo>
                        <a:lnTo>
                          <a:pt x="14080" y="19155"/>
                        </a:lnTo>
                        <a:lnTo>
                          <a:pt x="14098" y="19155"/>
                        </a:lnTo>
                        <a:lnTo>
                          <a:pt x="14098" y="19146"/>
                        </a:lnTo>
                        <a:lnTo>
                          <a:pt x="14107" y="19146"/>
                        </a:lnTo>
                        <a:lnTo>
                          <a:pt x="14107" y="19109"/>
                        </a:lnTo>
                        <a:lnTo>
                          <a:pt x="14126" y="19109"/>
                        </a:lnTo>
                        <a:lnTo>
                          <a:pt x="14126" y="19100"/>
                        </a:lnTo>
                        <a:lnTo>
                          <a:pt x="14144" y="19100"/>
                        </a:lnTo>
                        <a:lnTo>
                          <a:pt x="14144" y="19081"/>
                        </a:lnTo>
                        <a:lnTo>
                          <a:pt x="14154" y="19081"/>
                        </a:lnTo>
                        <a:lnTo>
                          <a:pt x="14154" y="19053"/>
                        </a:lnTo>
                        <a:lnTo>
                          <a:pt x="14172" y="19053"/>
                        </a:lnTo>
                        <a:lnTo>
                          <a:pt x="14172" y="19035"/>
                        </a:lnTo>
                        <a:lnTo>
                          <a:pt x="14191" y="19035"/>
                        </a:lnTo>
                        <a:lnTo>
                          <a:pt x="14191" y="19007"/>
                        </a:lnTo>
                        <a:lnTo>
                          <a:pt x="14200" y="19007"/>
                        </a:lnTo>
                        <a:lnTo>
                          <a:pt x="14200" y="18989"/>
                        </a:lnTo>
                        <a:lnTo>
                          <a:pt x="14218" y="18989"/>
                        </a:lnTo>
                        <a:lnTo>
                          <a:pt x="14218" y="18970"/>
                        </a:lnTo>
                        <a:lnTo>
                          <a:pt x="14237" y="18970"/>
                        </a:lnTo>
                        <a:lnTo>
                          <a:pt x="14237" y="18942"/>
                        </a:lnTo>
                        <a:lnTo>
                          <a:pt x="14246" y="18942"/>
                        </a:lnTo>
                        <a:lnTo>
                          <a:pt x="14246" y="18924"/>
                        </a:lnTo>
                        <a:lnTo>
                          <a:pt x="14265" y="18924"/>
                        </a:lnTo>
                        <a:lnTo>
                          <a:pt x="14265" y="18896"/>
                        </a:lnTo>
                        <a:lnTo>
                          <a:pt x="14283" y="18896"/>
                        </a:lnTo>
                        <a:lnTo>
                          <a:pt x="14283" y="18877"/>
                        </a:lnTo>
                        <a:lnTo>
                          <a:pt x="14293" y="18877"/>
                        </a:lnTo>
                        <a:lnTo>
                          <a:pt x="14293" y="18868"/>
                        </a:lnTo>
                        <a:lnTo>
                          <a:pt x="14311" y="18868"/>
                        </a:lnTo>
                        <a:lnTo>
                          <a:pt x="14311" y="18850"/>
                        </a:lnTo>
                        <a:lnTo>
                          <a:pt x="14330" y="18850"/>
                        </a:lnTo>
                        <a:lnTo>
                          <a:pt x="14330" y="18831"/>
                        </a:lnTo>
                        <a:lnTo>
                          <a:pt x="14339" y="18831"/>
                        </a:lnTo>
                        <a:lnTo>
                          <a:pt x="14339" y="18822"/>
                        </a:lnTo>
                        <a:lnTo>
                          <a:pt x="14357" y="18822"/>
                        </a:lnTo>
                        <a:lnTo>
                          <a:pt x="14357" y="18803"/>
                        </a:lnTo>
                        <a:lnTo>
                          <a:pt x="14376" y="18803"/>
                        </a:lnTo>
                        <a:lnTo>
                          <a:pt x="14376" y="18785"/>
                        </a:lnTo>
                        <a:lnTo>
                          <a:pt x="14385" y="18785"/>
                        </a:lnTo>
                        <a:lnTo>
                          <a:pt x="14385" y="18776"/>
                        </a:lnTo>
                        <a:lnTo>
                          <a:pt x="14404" y="18776"/>
                        </a:lnTo>
                        <a:lnTo>
                          <a:pt x="14404" y="18757"/>
                        </a:lnTo>
                        <a:lnTo>
                          <a:pt x="14422" y="18757"/>
                        </a:lnTo>
                        <a:lnTo>
                          <a:pt x="14422" y="18738"/>
                        </a:lnTo>
                        <a:lnTo>
                          <a:pt x="14431" y="18738"/>
                        </a:lnTo>
                        <a:lnTo>
                          <a:pt x="14431" y="18729"/>
                        </a:lnTo>
                        <a:lnTo>
                          <a:pt x="14450" y="18729"/>
                        </a:lnTo>
                        <a:lnTo>
                          <a:pt x="14450" y="18711"/>
                        </a:lnTo>
                        <a:lnTo>
                          <a:pt x="14469" y="18711"/>
                        </a:lnTo>
                        <a:lnTo>
                          <a:pt x="14469" y="18692"/>
                        </a:lnTo>
                        <a:lnTo>
                          <a:pt x="14478" y="18692"/>
                        </a:lnTo>
                        <a:lnTo>
                          <a:pt x="14478" y="18683"/>
                        </a:lnTo>
                        <a:lnTo>
                          <a:pt x="14496" y="18683"/>
                        </a:lnTo>
                        <a:lnTo>
                          <a:pt x="14496" y="18664"/>
                        </a:lnTo>
                        <a:lnTo>
                          <a:pt x="14515" y="18664"/>
                        </a:lnTo>
                        <a:lnTo>
                          <a:pt x="14515" y="18646"/>
                        </a:lnTo>
                        <a:lnTo>
                          <a:pt x="14524" y="18646"/>
                        </a:lnTo>
                        <a:lnTo>
                          <a:pt x="14524" y="18637"/>
                        </a:lnTo>
                        <a:lnTo>
                          <a:pt x="14543" y="18637"/>
                        </a:lnTo>
                        <a:lnTo>
                          <a:pt x="14543" y="18618"/>
                        </a:lnTo>
                        <a:lnTo>
                          <a:pt x="14561" y="18618"/>
                        </a:lnTo>
                        <a:lnTo>
                          <a:pt x="14561" y="18600"/>
                        </a:lnTo>
                        <a:lnTo>
                          <a:pt x="14589" y="18600"/>
                        </a:lnTo>
                        <a:lnTo>
                          <a:pt x="14589" y="18590"/>
                        </a:lnTo>
                        <a:lnTo>
                          <a:pt x="14607" y="18590"/>
                        </a:lnTo>
                        <a:lnTo>
                          <a:pt x="14607" y="18572"/>
                        </a:lnTo>
                        <a:lnTo>
                          <a:pt x="14617" y="18572"/>
                        </a:lnTo>
                        <a:lnTo>
                          <a:pt x="14617" y="18553"/>
                        </a:lnTo>
                        <a:lnTo>
                          <a:pt x="14654" y="18553"/>
                        </a:lnTo>
                        <a:lnTo>
                          <a:pt x="14654" y="18544"/>
                        </a:lnTo>
                        <a:lnTo>
                          <a:pt x="14663" y="18544"/>
                        </a:lnTo>
                        <a:lnTo>
                          <a:pt x="14663" y="18525"/>
                        </a:lnTo>
                        <a:lnTo>
                          <a:pt x="14682" y="18525"/>
                        </a:lnTo>
                        <a:lnTo>
                          <a:pt x="14682" y="18507"/>
                        </a:lnTo>
                        <a:lnTo>
                          <a:pt x="14709" y="18507"/>
                        </a:lnTo>
                        <a:lnTo>
                          <a:pt x="14709" y="18498"/>
                        </a:lnTo>
                        <a:lnTo>
                          <a:pt x="14728" y="18498"/>
                        </a:lnTo>
                        <a:lnTo>
                          <a:pt x="14728" y="18479"/>
                        </a:lnTo>
                        <a:lnTo>
                          <a:pt x="14746" y="18479"/>
                        </a:lnTo>
                        <a:lnTo>
                          <a:pt x="14746" y="18461"/>
                        </a:lnTo>
                        <a:lnTo>
                          <a:pt x="14756" y="18461"/>
                        </a:lnTo>
                        <a:lnTo>
                          <a:pt x="14756" y="18451"/>
                        </a:lnTo>
                        <a:lnTo>
                          <a:pt x="14793" y="18451"/>
                        </a:lnTo>
                        <a:lnTo>
                          <a:pt x="14793" y="18433"/>
                        </a:lnTo>
                        <a:lnTo>
                          <a:pt x="14821" y="18433"/>
                        </a:lnTo>
                        <a:lnTo>
                          <a:pt x="14821" y="18414"/>
                        </a:lnTo>
                        <a:lnTo>
                          <a:pt x="14839" y="18414"/>
                        </a:lnTo>
                        <a:lnTo>
                          <a:pt x="14839" y="18405"/>
                        </a:lnTo>
                        <a:lnTo>
                          <a:pt x="14867" y="18405"/>
                        </a:lnTo>
                        <a:lnTo>
                          <a:pt x="14867" y="18387"/>
                        </a:lnTo>
                        <a:lnTo>
                          <a:pt x="14895" y="18387"/>
                        </a:lnTo>
                        <a:lnTo>
                          <a:pt x="14895" y="18368"/>
                        </a:lnTo>
                        <a:lnTo>
                          <a:pt x="14932" y="18368"/>
                        </a:lnTo>
                        <a:lnTo>
                          <a:pt x="14932" y="18359"/>
                        </a:lnTo>
                        <a:lnTo>
                          <a:pt x="14959" y="18359"/>
                        </a:lnTo>
                        <a:lnTo>
                          <a:pt x="14959" y="18340"/>
                        </a:lnTo>
                        <a:lnTo>
                          <a:pt x="14978" y="18340"/>
                        </a:lnTo>
                        <a:lnTo>
                          <a:pt x="14978" y="18322"/>
                        </a:lnTo>
                        <a:lnTo>
                          <a:pt x="15006" y="18322"/>
                        </a:lnTo>
                        <a:lnTo>
                          <a:pt x="15006" y="18312"/>
                        </a:lnTo>
                        <a:lnTo>
                          <a:pt x="15034" y="18312"/>
                        </a:lnTo>
                        <a:lnTo>
                          <a:pt x="15034" y="18294"/>
                        </a:lnTo>
                        <a:lnTo>
                          <a:pt x="15071" y="18294"/>
                        </a:lnTo>
                        <a:lnTo>
                          <a:pt x="15071" y="18275"/>
                        </a:lnTo>
                        <a:lnTo>
                          <a:pt x="15098" y="18275"/>
                        </a:lnTo>
                        <a:lnTo>
                          <a:pt x="15098" y="18266"/>
                        </a:lnTo>
                        <a:lnTo>
                          <a:pt x="15126" y="18266"/>
                        </a:lnTo>
                        <a:lnTo>
                          <a:pt x="15126" y="18248"/>
                        </a:lnTo>
                        <a:lnTo>
                          <a:pt x="15173" y="18248"/>
                        </a:lnTo>
                        <a:lnTo>
                          <a:pt x="15173" y="18229"/>
                        </a:lnTo>
                        <a:lnTo>
                          <a:pt x="15210" y="18229"/>
                        </a:lnTo>
                        <a:lnTo>
                          <a:pt x="15210" y="18220"/>
                        </a:lnTo>
                        <a:lnTo>
                          <a:pt x="15256" y="18220"/>
                        </a:lnTo>
                        <a:lnTo>
                          <a:pt x="15256" y="18201"/>
                        </a:lnTo>
                        <a:lnTo>
                          <a:pt x="15302" y="18201"/>
                        </a:lnTo>
                        <a:lnTo>
                          <a:pt x="15302" y="18183"/>
                        </a:lnTo>
                        <a:lnTo>
                          <a:pt x="15330" y="18183"/>
                        </a:lnTo>
                        <a:lnTo>
                          <a:pt x="15330" y="18173"/>
                        </a:lnTo>
                        <a:lnTo>
                          <a:pt x="15376" y="18173"/>
                        </a:lnTo>
                        <a:lnTo>
                          <a:pt x="15376" y="18155"/>
                        </a:lnTo>
                        <a:lnTo>
                          <a:pt x="15423" y="18155"/>
                        </a:lnTo>
                        <a:lnTo>
                          <a:pt x="15423" y="18136"/>
                        </a:lnTo>
                        <a:lnTo>
                          <a:pt x="15497" y="18136"/>
                        </a:lnTo>
                        <a:lnTo>
                          <a:pt x="15497" y="18127"/>
                        </a:lnTo>
                        <a:lnTo>
                          <a:pt x="15562" y="18127"/>
                        </a:lnTo>
                        <a:lnTo>
                          <a:pt x="15562" y="18109"/>
                        </a:lnTo>
                        <a:lnTo>
                          <a:pt x="15626" y="18109"/>
                        </a:lnTo>
                        <a:lnTo>
                          <a:pt x="15626" y="18090"/>
                        </a:lnTo>
                        <a:lnTo>
                          <a:pt x="15700" y="18090"/>
                        </a:lnTo>
                        <a:lnTo>
                          <a:pt x="15700" y="18081"/>
                        </a:lnTo>
                        <a:lnTo>
                          <a:pt x="15812" y="18081"/>
                        </a:lnTo>
                        <a:lnTo>
                          <a:pt x="15812" y="18062"/>
                        </a:lnTo>
                        <a:lnTo>
                          <a:pt x="15960" y="18062"/>
                        </a:lnTo>
                        <a:lnTo>
                          <a:pt x="15960" y="18044"/>
                        </a:lnTo>
                        <a:lnTo>
                          <a:pt x="16238" y="18044"/>
                        </a:lnTo>
                        <a:lnTo>
                          <a:pt x="16238" y="17923"/>
                        </a:lnTo>
                        <a:lnTo>
                          <a:pt x="16256" y="17923"/>
                        </a:lnTo>
                        <a:lnTo>
                          <a:pt x="16256" y="17831"/>
                        </a:lnTo>
                        <a:lnTo>
                          <a:pt x="16275" y="17831"/>
                        </a:lnTo>
                        <a:lnTo>
                          <a:pt x="16275" y="17766"/>
                        </a:lnTo>
                        <a:lnTo>
                          <a:pt x="16284" y="17766"/>
                        </a:lnTo>
                        <a:lnTo>
                          <a:pt x="16284" y="17710"/>
                        </a:lnTo>
                        <a:lnTo>
                          <a:pt x="16303" y="17710"/>
                        </a:lnTo>
                        <a:lnTo>
                          <a:pt x="16303" y="17646"/>
                        </a:lnTo>
                        <a:lnTo>
                          <a:pt x="16321" y="17646"/>
                        </a:lnTo>
                        <a:lnTo>
                          <a:pt x="16321" y="17599"/>
                        </a:lnTo>
                        <a:lnTo>
                          <a:pt x="16330" y="17599"/>
                        </a:lnTo>
                        <a:lnTo>
                          <a:pt x="16330" y="17534"/>
                        </a:lnTo>
                        <a:lnTo>
                          <a:pt x="16349" y="17534"/>
                        </a:lnTo>
                        <a:lnTo>
                          <a:pt x="16349" y="17507"/>
                        </a:lnTo>
                        <a:lnTo>
                          <a:pt x="16367" y="17507"/>
                        </a:lnTo>
                        <a:lnTo>
                          <a:pt x="16367" y="17460"/>
                        </a:lnTo>
                        <a:lnTo>
                          <a:pt x="16377" y="17460"/>
                        </a:lnTo>
                        <a:lnTo>
                          <a:pt x="16377" y="17432"/>
                        </a:lnTo>
                        <a:lnTo>
                          <a:pt x="16395" y="17432"/>
                        </a:lnTo>
                        <a:lnTo>
                          <a:pt x="16395" y="17386"/>
                        </a:lnTo>
                        <a:lnTo>
                          <a:pt x="16414" y="17386"/>
                        </a:lnTo>
                        <a:lnTo>
                          <a:pt x="16414" y="17349"/>
                        </a:lnTo>
                        <a:lnTo>
                          <a:pt x="16423" y="17349"/>
                        </a:lnTo>
                        <a:lnTo>
                          <a:pt x="16423" y="17303"/>
                        </a:lnTo>
                        <a:lnTo>
                          <a:pt x="16441" y="17303"/>
                        </a:lnTo>
                        <a:lnTo>
                          <a:pt x="16441" y="17275"/>
                        </a:lnTo>
                        <a:lnTo>
                          <a:pt x="16460" y="17275"/>
                        </a:lnTo>
                        <a:lnTo>
                          <a:pt x="16460" y="17247"/>
                        </a:lnTo>
                        <a:lnTo>
                          <a:pt x="16469" y="17247"/>
                        </a:lnTo>
                        <a:lnTo>
                          <a:pt x="16469" y="17210"/>
                        </a:lnTo>
                        <a:lnTo>
                          <a:pt x="16488" y="17210"/>
                        </a:lnTo>
                        <a:lnTo>
                          <a:pt x="16488" y="17201"/>
                        </a:lnTo>
                        <a:lnTo>
                          <a:pt x="16506" y="17201"/>
                        </a:lnTo>
                        <a:lnTo>
                          <a:pt x="16506" y="17164"/>
                        </a:lnTo>
                        <a:lnTo>
                          <a:pt x="16516" y="17164"/>
                        </a:lnTo>
                        <a:lnTo>
                          <a:pt x="16516" y="17136"/>
                        </a:lnTo>
                        <a:lnTo>
                          <a:pt x="16534" y="17136"/>
                        </a:lnTo>
                        <a:lnTo>
                          <a:pt x="16534" y="17108"/>
                        </a:lnTo>
                        <a:lnTo>
                          <a:pt x="16553" y="17108"/>
                        </a:lnTo>
                        <a:lnTo>
                          <a:pt x="16553" y="17071"/>
                        </a:lnTo>
                        <a:lnTo>
                          <a:pt x="16562" y="17071"/>
                        </a:lnTo>
                        <a:lnTo>
                          <a:pt x="16562" y="17062"/>
                        </a:lnTo>
                        <a:lnTo>
                          <a:pt x="16580" y="17062"/>
                        </a:lnTo>
                        <a:lnTo>
                          <a:pt x="16580" y="17025"/>
                        </a:lnTo>
                        <a:lnTo>
                          <a:pt x="16599" y="17025"/>
                        </a:lnTo>
                        <a:lnTo>
                          <a:pt x="16599" y="17016"/>
                        </a:lnTo>
                        <a:lnTo>
                          <a:pt x="16608" y="17016"/>
                        </a:lnTo>
                        <a:lnTo>
                          <a:pt x="16608" y="16997"/>
                        </a:lnTo>
                        <a:lnTo>
                          <a:pt x="16627" y="16997"/>
                        </a:lnTo>
                        <a:lnTo>
                          <a:pt x="16627" y="16969"/>
                        </a:lnTo>
                        <a:lnTo>
                          <a:pt x="16645" y="16969"/>
                        </a:lnTo>
                        <a:lnTo>
                          <a:pt x="16645" y="16951"/>
                        </a:lnTo>
                        <a:lnTo>
                          <a:pt x="16655" y="16951"/>
                        </a:lnTo>
                        <a:lnTo>
                          <a:pt x="16655" y="16923"/>
                        </a:lnTo>
                        <a:lnTo>
                          <a:pt x="16673" y="16923"/>
                        </a:lnTo>
                        <a:lnTo>
                          <a:pt x="16673" y="16905"/>
                        </a:lnTo>
                        <a:lnTo>
                          <a:pt x="16692" y="16905"/>
                        </a:lnTo>
                        <a:lnTo>
                          <a:pt x="16692" y="16886"/>
                        </a:lnTo>
                        <a:lnTo>
                          <a:pt x="16701" y="16886"/>
                        </a:lnTo>
                        <a:lnTo>
                          <a:pt x="16701" y="16858"/>
                        </a:lnTo>
                        <a:lnTo>
                          <a:pt x="16719" y="16858"/>
                        </a:lnTo>
                        <a:lnTo>
                          <a:pt x="16719" y="16840"/>
                        </a:lnTo>
                        <a:lnTo>
                          <a:pt x="16738" y="16840"/>
                        </a:lnTo>
                        <a:lnTo>
                          <a:pt x="16738" y="16830"/>
                        </a:lnTo>
                        <a:lnTo>
                          <a:pt x="16747" y="16830"/>
                        </a:lnTo>
                        <a:lnTo>
                          <a:pt x="16747" y="16812"/>
                        </a:lnTo>
                        <a:lnTo>
                          <a:pt x="16766" y="16812"/>
                        </a:lnTo>
                        <a:lnTo>
                          <a:pt x="16766" y="16793"/>
                        </a:lnTo>
                        <a:lnTo>
                          <a:pt x="16784" y="16793"/>
                        </a:lnTo>
                        <a:lnTo>
                          <a:pt x="16784" y="16766"/>
                        </a:lnTo>
                        <a:lnTo>
                          <a:pt x="16793" y="16766"/>
                        </a:lnTo>
                        <a:lnTo>
                          <a:pt x="16793" y="16747"/>
                        </a:lnTo>
                        <a:lnTo>
                          <a:pt x="16812" y="16747"/>
                        </a:lnTo>
                        <a:lnTo>
                          <a:pt x="16812" y="16738"/>
                        </a:lnTo>
                        <a:lnTo>
                          <a:pt x="16831" y="16738"/>
                        </a:lnTo>
                        <a:lnTo>
                          <a:pt x="16831" y="16719"/>
                        </a:lnTo>
                        <a:lnTo>
                          <a:pt x="16840" y="16719"/>
                        </a:lnTo>
                        <a:lnTo>
                          <a:pt x="16840" y="16701"/>
                        </a:lnTo>
                        <a:lnTo>
                          <a:pt x="16858" y="16701"/>
                        </a:lnTo>
                        <a:lnTo>
                          <a:pt x="16858" y="16691"/>
                        </a:lnTo>
                        <a:lnTo>
                          <a:pt x="16877" y="16691"/>
                        </a:lnTo>
                        <a:lnTo>
                          <a:pt x="16877" y="16673"/>
                        </a:lnTo>
                        <a:lnTo>
                          <a:pt x="16886" y="16673"/>
                        </a:lnTo>
                        <a:lnTo>
                          <a:pt x="16886" y="16654"/>
                        </a:lnTo>
                        <a:lnTo>
                          <a:pt x="16905" y="16654"/>
                        </a:lnTo>
                        <a:lnTo>
                          <a:pt x="16905" y="16645"/>
                        </a:lnTo>
                        <a:lnTo>
                          <a:pt x="16923" y="16645"/>
                        </a:lnTo>
                        <a:lnTo>
                          <a:pt x="16923" y="16627"/>
                        </a:lnTo>
                        <a:lnTo>
                          <a:pt x="16932" y="16627"/>
                        </a:lnTo>
                        <a:lnTo>
                          <a:pt x="16932" y="16608"/>
                        </a:lnTo>
                        <a:lnTo>
                          <a:pt x="16951" y="16608"/>
                        </a:lnTo>
                        <a:lnTo>
                          <a:pt x="16951" y="16599"/>
                        </a:lnTo>
                        <a:lnTo>
                          <a:pt x="16969" y="16599"/>
                        </a:lnTo>
                        <a:lnTo>
                          <a:pt x="16969" y="16580"/>
                        </a:lnTo>
                        <a:lnTo>
                          <a:pt x="16979" y="16580"/>
                        </a:lnTo>
                        <a:lnTo>
                          <a:pt x="16979" y="16562"/>
                        </a:lnTo>
                        <a:lnTo>
                          <a:pt x="16997" y="16562"/>
                        </a:lnTo>
                        <a:lnTo>
                          <a:pt x="16997" y="16553"/>
                        </a:lnTo>
                        <a:lnTo>
                          <a:pt x="17025" y="16553"/>
                        </a:lnTo>
                        <a:lnTo>
                          <a:pt x="17025" y="16534"/>
                        </a:lnTo>
                        <a:lnTo>
                          <a:pt x="17044" y="16534"/>
                        </a:lnTo>
                        <a:lnTo>
                          <a:pt x="17044" y="16515"/>
                        </a:lnTo>
                        <a:lnTo>
                          <a:pt x="17062" y="16515"/>
                        </a:lnTo>
                        <a:lnTo>
                          <a:pt x="17062" y="16506"/>
                        </a:lnTo>
                        <a:lnTo>
                          <a:pt x="17071" y="16506"/>
                        </a:lnTo>
                        <a:lnTo>
                          <a:pt x="17071" y="16488"/>
                        </a:lnTo>
                        <a:lnTo>
                          <a:pt x="17090" y="16488"/>
                        </a:lnTo>
                        <a:lnTo>
                          <a:pt x="17090" y="16469"/>
                        </a:lnTo>
                        <a:lnTo>
                          <a:pt x="17108" y="16469"/>
                        </a:lnTo>
                        <a:lnTo>
                          <a:pt x="17108" y="16460"/>
                        </a:lnTo>
                        <a:lnTo>
                          <a:pt x="17136" y="16460"/>
                        </a:lnTo>
                        <a:lnTo>
                          <a:pt x="17136" y="16441"/>
                        </a:lnTo>
                        <a:lnTo>
                          <a:pt x="17155" y="16441"/>
                        </a:lnTo>
                        <a:lnTo>
                          <a:pt x="17155" y="16423"/>
                        </a:lnTo>
                        <a:lnTo>
                          <a:pt x="17182" y="16423"/>
                        </a:lnTo>
                        <a:lnTo>
                          <a:pt x="17182" y="16414"/>
                        </a:lnTo>
                        <a:lnTo>
                          <a:pt x="17201" y="16414"/>
                        </a:lnTo>
                        <a:lnTo>
                          <a:pt x="17201" y="16395"/>
                        </a:lnTo>
                        <a:lnTo>
                          <a:pt x="17210" y="16395"/>
                        </a:lnTo>
                        <a:lnTo>
                          <a:pt x="17210" y="16377"/>
                        </a:lnTo>
                        <a:lnTo>
                          <a:pt x="17247" y="16377"/>
                        </a:lnTo>
                        <a:lnTo>
                          <a:pt x="17247" y="16367"/>
                        </a:lnTo>
                        <a:lnTo>
                          <a:pt x="17257" y="16367"/>
                        </a:lnTo>
                        <a:lnTo>
                          <a:pt x="17257" y="16349"/>
                        </a:lnTo>
                        <a:lnTo>
                          <a:pt x="17294" y="16349"/>
                        </a:lnTo>
                        <a:lnTo>
                          <a:pt x="17294" y="16330"/>
                        </a:lnTo>
                        <a:lnTo>
                          <a:pt x="17303" y="16330"/>
                        </a:lnTo>
                        <a:lnTo>
                          <a:pt x="17303" y="16321"/>
                        </a:lnTo>
                        <a:lnTo>
                          <a:pt x="17340" y="16321"/>
                        </a:lnTo>
                        <a:lnTo>
                          <a:pt x="17340" y="16302"/>
                        </a:lnTo>
                        <a:lnTo>
                          <a:pt x="17349" y="16302"/>
                        </a:lnTo>
                        <a:lnTo>
                          <a:pt x="17349" y="16284"/>
                        </a:lnTo>
                        <a:lnTo>
                          <a:pt x="17386" y="16284"/>
                        </a:lnTo>
                        <a:lnTo>
                          <a:pt x="17386" y="16275"/>
                        </a:lnTo>
                        <a:lnTo>
                          <a:pt x="17414" y="16275"/>
                        </a:lnTo>
                        <a:lnTo>
                          <a:pt x="17414" y="16256"/>
                        </a:lnTo>
                        <a:lnTo>
                          <a:pt x="17442" y="16256"/>
                        </a:lnTo>
                        <a:lnTo>
                          <a:pt x="17442" y="16238"/>
                        </a:lnTo>
                        <a:lnTo>
                          <a:pt x="17479" y="16238"/>
                        </a:lnTo>
                        <a:lnTo>
                          <a:pt x="17479" y="16228"/>
                        </a:lnTo>
                        <a:lnTo>
                          <a:pt x="17507" y="16228"/>
                        </a:lnTo>
                        <a:lnTo>
                          <a:pt x="17507" y="16210"/>
                        </a:lnTo>
                        <a:lnTo>
                          <a:pt x="17534" y="16210"/>
                        </a:lnTo>
                        <a:lnTo>
                          <a:pt x="17534" y="16191"/>
                        </a:lnTo>
                        <a:lnTo>
                          <a:pt x="17572" y="16191"/>
                        </a:lnTo>
                        <a:lnTo>
                          <a:pt x="17572" y="16182"/>
                        </a:lnTo>
                        <a:lnTo>
                          <a:pt x="17599" y="16182"/>
                        </a:lnTo>
                        <a:lnTo>
                          <a:pt x="17599" y="16164"/>
                        </a:lnTo>
                        <a:lnTo>
                          <a:pt x="17646" y="16164"/>
                        </a:lnTo>
                        <a:lnTo>
                          <a:pt x="17646" y="16145"/>
                        </a:lnTo>
                        <a:lnTo>
                          <a:pt x="17692" y="16145"/>
                        </a:lnTo>
                        <a:lnTo>
                          <a:pt x="17692" y="16136"/>
                        </a:lnTo>
                        <a:lnTo>
                          <a:pt x="17720" y="16136"/>
                        </a:lnTo>
                        <a:lnTo>
                          <a:pt x="17720" y="16117"/>
                        </a:lnTo>
                        <a:lnTo>
                          <a:pt x="17766" y="16117"/>
                        </a:lnTo>
                        <a:lnTo>
                          <a:pt x="17766" y="16099"/>
                        </a:lnTo>
                        <a:lnTo>
                          <a:pt x="17812" y="16099"/>
                        </a:lnTo>
                        <a:lnTo>
                          <a:pt x="17812" y="16089"/>
                        </a:lnTo>
                        <a:lnTo>
                          <a:pt x="17859" y="16089"/>
                        </a:lnTo>
                        <a:lnTo>
                          <a:pt x="17859" y="16071"/>
                        </a:lnTo>
                        <a:lnTo>
                          <a:pt x="17905" y="16071"/>
                        </a:lnTo>
                        <a:lnTo>
                          <a:pt x="17905" y="16052"/>
                        </a:lnTo>
                        <a:lnTo>
                          <a:pt x="17951" y="16052"/>
                        </a:lnTo>
                        <a:lnTo>
                          <a:pt x="17951" y="16043"/>
                        </a:lnTo>
                        <a:lnTo>
                          <a:pt x="18016" y="16043"/>
                        </a:lnTo>
                        <a:lnTo>
                          <a:pt x="18016" y="16025"/>
                        </a:lnTo>
                        <a:lnTo>
                          <a:pt x="18109" y="16025"/>
                        </a:lnTo>
                        <a:lnTo>
                          <a:pt x="18109" y="16006"/>
                        </a:lnTo>
                        <a:lnTo>
                          <a:pt x="18201" y="16006"/>
                        </a:lnTo>
                        <a:lnTo>
                          <a:pt x="18201" y="15997"/>
                        </a:lnTo>
                        <a:lnTo>
                          <a:pt x="18322" y="15997"/>
                        </a:lnTo>
                        <a:lnTo>
                          <a:pt x="18322" y="15978"/>
                        </a:lnTo>
                        <a:lnTo>
                          <a:pt x="18785" y="15978"/>
                        </a:lnTo>
                        <a:lnTo>
                          <a:pt x="18785" y="15997"/>
                        </a:lnTo>
                        <a:lnTo>
                          <a:pt x="18896" y="15997"/>
                        </a:lnTo>
                        <a:lnTo>
                          <a:pt x="18896" y="16006"/>
                        </a:lnTo>
                        <a:lnTo>
                          <a:pt x="19007" y="16006"/>
                        </a:lnTo>
                        <a:lnTo>
                          <a:pt x="19007" y="16025"/>
                        </a:lnTo>
                        <a:lnTo>
                          <a:pt x="19081" y="16025"/>
                        </a:lnTo>
                        <a:lnTo>
                          <a:pt x="19081" y="16043"/>
                        </a:lnTo>
                        <a:lnTo>
                          <a:pt x="19146" y="16043"/>
                        </a:lnTo>
                        <a:lnTo>
                          <a:pt x="19146" y="16052"/>
                        </a:lnTo>
                        <a:lnTo>
                          <a:pt x="19192" y="16052"/>
                        </a:lnTo>
                        <a:lnTo>
                          <a:pt x="19192" y="16071"/>
                        </a:lnTo>
                        <a:lnTo>
                          <a:pt x="19248" y="16071"/>
                        </a:lnTo>
                        <a:lnTo>
                          <a:pt x="19248" y="16089"/>
                        </a:lnTo>
                        <a:lnTo>
                          <a:pt x="19313" y="16089"/>
                        </a:lnTo>
                        <a:lnTo>
                          <a:pt x="19313" y="16099"/>
                        </a:lnTo>
                        <a:lnTo>
                          <a:pt x="19341" y="16099"/>
                        </a:lnTo>
                        <a:lnTo>
                          <a:pt x="19341" y="16117"/>
                        </a:lnTo>
                        <a:lnTo>
                          <a:pt x="19387" y="16117"/>
                        </a:lnTo>
                        <a:lnTo>
                          <a:pt x="19387" y="16136"/>
                        </a:lnTo>
                        <a:lnTo>
                          <a:pt x="19433" y="16136"/>
                        </a:lnTo>
                        <a:lnTo>
                          <a:pt x="19433" y="16145"/>
                        </a:lnTo>
                        <a:lnTo>
                          <a:pt x="19470" y="16145"/>
                        </a:lnTo>
                        <a:lnTo>
                          <a:pt x="19470" y="16164"/>
                        </a:lnTo>
                        <a:lnTo>
                          <a:pt x="19517" y="16164"/>
                        </a:lnTo>
                        <a:lnTo>
                          <a:pt x="19517" y="16182"/>
                        </a:lnTo>
                        <a:lnTo>
                          <a:pt x="19544" y="16182"/>
                        </a:lnTo>
                        <a:lnTo>
                          <a:pt x="19544" y="16191"/>
                        </a:lnTo>
                        <a:lnTo>
                          <a:pt x="19572" y="16191"/>
                        </a:lnTo>
                        <a:lnTo>
                          <a:pt x="19572" y="16210"/>
                        </a:lnTo>
                        <a:lnTo>
                          <a:pt x="19609" y="16210"/>
                        </a:lnTo>
                        <a:lnTo>
                          <a:pt x="19609" y="16228"/>
                        </a:lnTo>
                        <a:lnTo>
                          <a:pt x="19637" y="16228"/>
                        </a:lnTo>
                        <a:lnTo>
                          <a:pt x="19637" y="16238"/>
                        </a:lnTo>
                        <a:lnTo>
                          <a:pt x="19665" y="16238"/>
                        </a:lnTo>
                        <a:lnTo>
                          <a:pt x="19665" y="16256"/>
                        </a:lnTo>
                        <a:lnTo>
                          <a:pt x="19702" y="16256"/>
                        </a:lnTo>
                        <a:lnTo>
                          <a:pt x="19702" y="16275"/>
                        </a:lnTo>
                        <a:lnTo>
                          <a:pt x="19730" y="16275"/>
                        </a:lnTo>
                        <a:lnTo>
                          <a:pt x="19730" y="16284"/>
                        </a:lnTo>
                        <a:lnTo>
                          <a:pt x="19757" y="16284"/>
                        </a:lnTo>
                        <a:lnTo>
                          <a:pt x="19757" y="16302"/>
                        </a:lnTo>
                        <a:lnTo>
                          <a:pt x="19795" y="16302"/>
                        </a:lnTo>
                        <a:lnTo>
                          <a:pt x="19795" y="16321"/>
                        </a:lnTo>
                        <a:lnTo>
                          <a:pt x="19804" y="16321"/>
                        </a:lnTo>
                        <a:lnTo>
                          <a:pt x="19804" y="16330"/>
                        </a:lnTo>
                        <a:lnTo>
                          <a:pt x="19841" y="16330"/>
                        </a:lnTo>
                        <a:lnTo>
                          <a:pt x="19841" y="16349"/>
                        </a:lnTo>
                        <a:lnTo>
                          <a:pt x="19850" y="16349"/>
                        </a:lnTo>
                        <a:lnTo>
                          <a:pt x="19850" y="16367"/>
                        </a:lnTo>
                        <a:lnTo>
                          <a:pt x="19887" y="16367"/>
                        </a:lnTo>
                        <a:lnTo>
                          <a:pt x="19887" y="16377"/>
                        </a:lnTo>
                        <a:lnTo>
                          <a:pt x="19896" y="16377"/>
                        </a:lnTo>
                        <a:lnTo>
                          <a:pt x="19896" y="16395"/>
                        </a:lnTo>
                        <a:lnTo>
                          <a:pt x="19933" y="16395"/>
                        </a:lnTo>
                        <a:lnTo>
                          <a:pt x="19933" y="16414"/>
                        </a:lnTo>
                        <a:lnTo>
                          <a:pt x="19943" y="16414"/>
                        </a:lnTo>
                        <a:lnTo>
                          <a:pt x="19943" y="16423"/>
                        </a:lnTo>
                        <a:lnTo>
                          <a:pt x="19980" y="16423"/>
                        </a:lnTo>
                        <a:lnTo>
                          <a:pt x="19980" y="16441"/>
                        </a:lnTo>
                        <a:lnTo>
                          <a:pt x="19989" y="16441"/>
                        </a:lnTo>
                        <a:lnTo>
                          <a:pt x="19989" y="16460"/>
                        </a:lnTo>
                        <a:lnTo>
                          <a:pt x="20026" y="16460"/>
                        </a:lnTo>
                        <a:lnTo>
                          <a:pt x="20026" y="16469"/>
                        </a:lnTo>
                        <a:lnTo>
                          <a:pt x="20035" y="16469"/>
                        </a:lnTo>
                        <a:lnTo>
                          <a:pt x="20035" y="16488"/>
                        </a:lnTo>
                        <a:lnTo>
                          <a:pt x="20054" y="16488"/>
                        </a:lnTo>
                        <a:lnTo>
                          <a:pt x="20054" y="16506"/>
                        </a:lnTo>
                        <a:lnTo>
                          <a:pt x="20072" y="16506"/>
                        </a:lnTo>
                        <a:lnTo>
                          <a:pt x="20072" y="16515"/>
                        </a:lnTo>
                        <a:lnTo>
                          <a:pt x="20082" y="16515"/>
                        </a:lnTo>
                        <a:lnTo>
                          <a:pt x="20082" y="16534"/>
                        </a:lnTo>
                        <a:lnTo>
                          <a:pt x="20119" y="16534"/>
                        </a:lnTo>
                        <a:lnTo>
                          <a:pt x="20119" y="16553"/>
                        </a:lnTo>
                        <a:lnTo>
                          <a:pt x="20128" y="16553"/>
                        </a:lnTo>
                        <a:lnTo>
                          <a:pt x="20128" y="16562"/>
                        </a:lnTo>
                        <a:lnTo>
                          <a:pt x="20146" y="16562"/>
                        </a:lnTo>
                        <a:lnTo>
                          <a:pt x="20146" y="16580"/>
                        </a:lnTo>
                        <a:lnTo>
                          <a:pt x="20165" y="16580"/>
                        </a:lnTo>
                        <a:lnTo>
                          <a:pt x="20165" y="16599"/>
                        </a:lnTo>
                        <a:lnTo>
                          <a:pt x="20193" y="16599"/>
                        </a:lnTo>
                        <a:lnTo>
                          <a:pt x="20193" y="16608"/>
                        </a:lnTo>
                        <a:lnTo>
                          <a:pt x="20211" y="16608"/>
                        </a:lnTo>
                        <a:lnTo>
                          <a:pt x="20211" y="16627"/>
                        </a:lnTo>
                        <a:lnTo>
                          <a:pt x="20221" y="16627"/>
                        </a:lnTo>
                        <a:lnTo>
                          <a:pt x="20221" y="16645"/>
                        </a:lnTo>
                        <a:lnTo>
                          <a:pt x="20239" y="16645"/>
                        </a:lnTo>
                        <a:lnTo>
                          <a:pt x="20239" y="16654"/>
                        </a:lnTo>
                        <a:lnTo>
                          <a:pt x="20258" y="16654"/>
                        </a:lnTo>
                        <a:lnTo>
                          <a:pt x="20258" y="16673"/>
                        </a:lnTo>
                        <a:lnTo>
                          <a:pt x="20267" y="16673"/>
                        </a:lnTo>
                        <a:lnTo>
                          <a:pt x="20267" y="16691"/>
                        </a:lnTo>
                        <a:lnTo>
                          <a:pt x="20285" y="16691"/>
                        </a:lnTo>
                        <a:lnTo>
                          <a:pt x="20285" y="16701"/>
                        </a:lnTo>
                        <a:lnTo>
                          <a:pt x="20304" y="16701"/>
                        </a:lnTo>
                        <a:lnTo>
                          <a:pt x="20304" y="16719"/>
                        </a:lnTo>
                        <a:lnTo>
                          <a:pt x="20313" y="16719"/>
                        </a:lnTo>
                        <a:lnTo>
                          <a:pt x="20313" y="16738"/>
                        </a:lnTo>
                        <a:lnTo>
                          <a:pt x="20332" y="16738"/>
                        </a:lnTo>
                        <a:lnTo>
                          <a:pt x="20332" y="16747"/>
                        </a:lnTo>
                        <a:lnTo>
                          <a:pt x="20350" y="16747"/>
                        </a:lnTo>
                        <a:lnTo>
                          <a:pt x="20350" y="16784"/>
                        </a:lnTo>
                        <a:lnTo>
                          <a:pt x="20360" y="16784"/>
                        </a:lnTo>
                        <a:lnTo>
                          <a:pt x="20360" y="16793"/>
                        </a:lnTo>
                        <a:lnTo>
                          <a:pt x="20378" y="16793"/>
                        </a:lnTo>
                        <a:lnTo>
                          <a:pt x="20378" y="16812"/>
                        </a:lnTo>
                        <a:lnTo>
                          <a:pt x="20397" y="16812"/>
                        </a:lnTo>
                        <a:lnTo>
                          <a:pt x="20397" y="16830"/>
                        </a:lnTo>
                        <a:lnTo>
                          <a:pt x="20406" y="16830"/>
                        </a:lnTo>
                        <a:lnTo>
                          <a:pt x="20406" y="16840"/>
                        </a:lnTo>
                        <a:lnTo>
                          <a:pt x="20424" y="16840"/>
                        </a:lnTo>
                        <a:lnTo>
                          <a:pt x="20424" y="16877"/>
                        </a:lnTo>
                        <a:lnTo>
                          <a:pt x="20443" y="16877"/>
                        </a:lnTo>
                        <a:lnTo>
                          <a:pt x="20443" y="16886"/>
                        </a:lnTo>
                        <a:lnTo>
                          <a:pt x="20452" y="16886"/>
                        </a:lnTo>
                        <a:lnTo>
                          <a:pt x="20452" y="16905"/>
                        </a:lnTo>
                        <a:lnTo>
                          <a:pt x="20471" y="16905"/>
                        </a:lnTo>
                        <a:lnTo>
                          <a:pt x="20471" y="16932"/>
                        </a:lnTo>
                        <a:lnTo>
                          <a:pt x="20489" y="16932"/>
                        </a:lnTo>
                        <a:lnTo>
                          <a:pt x="20489" y="16951"/>
                        </a:lnTo>
                        <a:lnTo>
                          <a:pt x="20498" y="16951"/>
                        </a:lnTo>
                        <a:lnTo>
                          <a:pt x="20498" y="16969"/>
                        </a:lnTo>
                        <a:lnTo>
                          <a:pt x="20536" y="16969"/>
                        </a:lnTo>
                        <a:lnTo>
                          <a:pt x="20536" y="16951"/>
                        </a:lnTo>
                        <a:lnTo>
                          <a:pt x="20823" y="16951"/>
                        </a:lnTo>
                        <a:lnTo>
                          <a:pt x="20823" y="16969"/>
                        </a:lnTo>
                        <a:lnTo>
                          <a:pt x="21008" y="16969"/>
                        </a:lnTo>
                        <a:lnTo>
                          <a:pt x="21008" y="16979"/>
                        </a:lnTo>
                        <a:lnTo>
                          <a:pt x="21138" y="16979"/>
                        </a:lnTo>
                        <a:lnTo>
                          <a:pt x="21138" y="16997"/>
                        </a:lnTo>
                        <a:lnTo>
                          <a:pt x="21212" y="16997"/>
                        </a:lnTo>
                        <a:lnTo>
                          <a:pt x="21212" y="17016"/>
                        </a:lnTo>
                        <a:lnTo>
                          <a:pt x="21304" y="17016"/>
                        </a:lnTo>
                        <a:lnTo>
                          <a:pt x="21304" y="17025"/>
                        </a:lnTo>
                        <a:lnTo>
                          <a:pt x="21378" y="17025"/>
                        </a:lnTo>
                        <a:lnTo>
                          <a:pt x="21378" y="17043"/>
                        </a:lnTo>
                        <a:lnTo>
                          <a:pt x="21462" y="17043"/>
                        </a:lnTo>
                        <a:lnTo>
                          <a:pt x="21462" y="17062"/>
                        </a:lnTo>
                        <a:lnTo>
                          <a:pt x="21517" y="17062"/>
                        </a:lnTo>
                        <a:lnTo>
                          <a:pt x="21517" y="17071"/>
                        </a:lnTo>
                        <a:lnTo>
                          <a:pt x="21564" y="17071"/>
                        </a:lnTo>
                        <a:lnTo>
                          <a:pt x="21564" y="17090"/>
                        </a:lnTo>
                        <a:lnTo>
                          <a:pt x="21610" y="17090"/>
                        </a:lnTo>
                        <a:lnTo>
                          <a:pt x="21610" y="17108"/>
                        </a:lnTo>
                        <a:lnTo>
                          <a:pt x="21656" y="17108"/>
                        </a:lnTo>
                        <a:lnTo>
                          <a:pt x="21656" y="17118"/>
                        </a:lnTo>
                        <a:lnTo>
                          <a:pt x="21703" y="17118"/>
                        </a:lnTo>
                        <a:lnTo>
                          <a:pt x="21703" y="17136"/>
                        </a:lnTo>
                        <a:lnTo>
                          <a:pt x="21749" y="17136"/>
                        </a:lnTo>
                        <a:lnTo>
                          <a:pt x="21749" y="17155"/>
                        </a:lnTo>
                        <a:lnTo>
                          <a:pt x="21795" y="17155"/>
                        </a:lnTo>
                        <a:lnTo>
                          <a:pt x="21795" y="17164"/>
                        </a:lnTo>
                        <a:lnTo>
                          <a:pt x="21842" y="17164"/>
                        </a:lnTo>
                        <a:lnTo>
                          <a:pt x="21842" y="17182"/>
                        </a:lnTo>
                        <a:lnTo>
                          <a:pt x="21888" y="17182"/>
                        </a:lnTo>
                        <a:lnTo>
                          <a:pt x="21888" y="17201"/>
                        </a:lnTo>
                        <a:lnTo>
                          <a:pt x="21925" y="17201"/>
                        </a:lnTo>
                        <a:lnTo>
                          <a:pt x="21925" y="17210"/>
                        </a:lnTo>
                        <a:lnTo>
                          <a:pt x="21953" y="17210"/>
                        </a:lnTo>
                        <a:lnTo>
                          <a:pt x="21953" y="17229"/>
                        </a:lnTo>
                        <a:lnTo>
                          <a:pt x="21980" y="17229"/>
                        </a:lnTo>
                        <a:lnTo>
                          <a:pt x="21980" y="17247"/>
                        </a:lnTo>
                        <a:lnTo>
                          <a:pt x="22018" y="17247"/>
                        </a:lnTo>
                        <a:lnTo>
                          <a:pt x="22018" y="17256"/>
                        </a:lnTo>
                        <a:lnTo>
                          <a:pt x="22045" y="17256"/>
                        </a:lnTo>
                        <a:lnTo>
                          <a:pt x="22045" y="17275"/>
                        </a:lnTo>
                        <a:lnTo>
                          <a:pt x="22073" y="17275"/>
                        </a:lnTo>
                        <a:lnTo>
                          <a:pt x="22073" y="17294"/>
                        </a:lnTo>
                        <a:lnTo>
                          <a:pt x="22119" y="17294"/>
                        </a:lnTo>
                        <a:lnTo>
                          <a:pt x="22119" y="17303"/>
                        </a:lnTo>
                        <a:lnTo>
                          <a:pt x="22156" y="17303"/>
                        </a:lnTo>
                        <a:lnTo>
                          <a:pt x="22156" y="17321"/>
                        </a:lnTo>
                        <a:lnTo>
                          <a:pt x="22184" y="17321"/>
                        </a:lnTo>
                        <a:lnTo>
                          <a:pt x="22184" y="17340"/>
                        </a:lnTo>
                        <a:lnTo>
                          <a:pt x="22212" y="17340"/>
                        </a:lnTo>
                        <a:lnTo>
                          <a:pt x="22212" y="17349"/>
                        </a:lnTo>
                        <a:lnTo>
                          <a:pt x="22249" y="17349"/>
                        </a:lnTo>
                        <a:lnTo>
                          <a:pt x="22249" y="17368"/>
                        </a:lnTo>
                        <a:lnTo>
                          <a:pt x="22258" y="17368"/>
                        </a:lnTo>
                        <a:lnTo>
                          <a:pt x="22258" y="17386"/>
                        </a:lnTo>
                        <a:lnTo>
                          <a:pt x="22295" y="17386"/>
                        </a:lnTo>
                        <a:lnTo>
                          <a:pt x="22295" y="17395"/>
                        </a:lnTo>
                        <a:lnTo>
                          <a:pt x="22323" y="17395"/>
                        </a:lnTo>
                        <a:lnTo>
                          <a:pt x="22323" y="17414"/>
                        </a:lnTo>
                        <a:lnTo>
                          <a:pt x="22342" y="17414"/>
                        </a:lnTo>
                        <a:lnTo>
                          <a:pt x="22342" y="17432"/>
                        </a:lnTo>
                        <a:lnTo>
                          <a:pt x="22370" y="17432"/>
                        </a:lnTo>
                        <a:lnTo>
                          <a:pt x="22370" y="17442"/>
                        </a:lnTo>
                        <a:lnTo>
                          <a:pt x="22388" y="17442"/>
                        </a:lnTo>
                        <a:lnTo>
                          <a:pt x="22388" y="17460"/>
                        </a:lnTo>
                        <a:lnTo>
                          <a:pt x="22416" y="17460"/>
                        </a:lnTo>
                        <a:lnTo>
                          <a:pt x="22416" y="17479"/>
                        </a:lnTo>
                        <a:lnTo>
                          <a:pt x="22434" y="17479"/>
                        </a:lnTo>
                        <a:lnTo>
                          <a:pt x="22434" y="17488"/>
                        </a:lnTo>
                        <a:lnTo>
                          <a:pt x="22462" y="17488"/>
                        </a:lnTo>
                        <a:lnTo>
                          <a:pt x="22462" y="17507"/>
                        </a:lnTo>
                        <a:lnTo>
                          <a:pt x="22490" y="17507"/>
                        </a:lnTo>
                        <a:lnTo>
                          <a:pt x="22490" y="17525"/>
                        </a:lnTo>
                        <a:lnTo>
                          <a:pt x="22508" y="17525"/>
                        </a:lnTo>
                        <a:lnTo>
                          <a:pt x="22508" y="17534"/>
                        </a:lnTo>
                        <a:lnTo>
                          <a:pt x="22536" y="17534"/>
                        </a:lnTo>
                        <a:lnTo>
                          <a:pt x="22536" y="17553"/>
                        </a:lnTo>
                        <a:lnTo>
                          <a:pt x="22555" y="17553"/>
                        </a:lnTo>
                        <a:lnTo>
                          <a:pt x="22555" y="17571"/>
                        </a:lnTo>
                        <a:lnTo>
                          <a:pt x="22583" y="17571"/>
                        </a:lnTo>
                        <a:lnTo>
                          <a:pt x="22583" y="17581"/>
                        </a:lnTo>
                        <a:lnTo>
                          <a:pt x="22601" y="17581"/>
                        </a:lnTo>
                        <a:lnTo>
                          <a:pt x="22601" y="17599"/>
                        </a:lnTo>
                        <a:lnTo>
                          <a:pt x="22620" y="17599"/>
                        </a:lnTo>
                        <a:lnTo>
                          <a:pt x="22620" y="17618"/>
                        </a:lnTo>
                        <a:lnTo>
                          <a:pt x="22629" y="17618"/>
                        </a:lnTo>
                        <a:lnTo>
                          <a:pt x="22629" y="17627"/>
                        </a:lnTo>
                        <a:lnTo>
                          <a:pt x="22666" y="17627"/>
                        </a:lnTo>
                        <a:lnTo>
                          <a:pt x="22666" y="17646"/>
                        </a:lnTo>
                        <a:lnTo>
                          <a:pt x="22675" y="17646"/>
                        </a:lnTo>
                        <a:lnTo>
                          <a:pt x="22675" y="17664"/>
                        </a:lnTo>
                        <a:lnTo>
                          <a:pt x="22694" y="17664"/>
                        </a:lnTo>
                        <a:lnTo>
                          <a:pt x="22694" y="17673"/>
                        </a:lnTo>
                        <a:lnTo>
                          <a:pt x="22712" y="17673"/>
                        </a:lnTo>
                        <a:lnTo>
                          <a:pt x="22712" y="17692"/>
                        </a:lnTo>
                        <a:lnTo>
                          <a:pt x="22721" y="17692"/>
                        </a:lnTo>
                        <a:lnTo>
                          <a:pt x="22721" y="17710"/>
                        </a:lnTo>
                        <a:lnTo>
                          <a:pt x="22740" y="17710"/>
                        </a:lnTo>
                        <a:lnTo>
                          <a:pt x="22740" y="17720"/>
                        </a:lnTo>
                        <a:lnTo>
                          <a:pt x="22768" y="17720"/>
                        </a:lnTo>
                        <a:lnTo>
                          <a:pt x="22768" y="17738"/>
                        </a:lnTo>
                        <a:lnTo>
                          <a:pt x="22786" y="17738"/>
                        </a:lnTo>
                        <a:lnTo>
                          <a:pt x="22786" y="17757"/>
                        </a:lnTo>
                        <a:lnTo>
                          <a:pt x="22805" y="17757"/>
                        </a:lnTo>
                        <a:lnTo>
                          <a:pt x="22805" y="17766"/>
                        </a:lnTo>
                        <a:lnTo>
                          <a:pt x="22814" y="17766"/>
                        </a:lnTo>
                        <a:lnTo>
                          <a:pt x="22814" y="17784"/>
                        </a:lnTo>
                        <a:lnTo>
                          <a:pt x="22833" y="17784"/>
                        </a:lnTo>
                        <a:lnTo>
                          <a:pt x="22833" y="17803"/>
                        </a:lnTo>
                        <a:lnTo>
                          <a:pt x="22860" y="17803"/>
                        </a:lnTo>
                        <a:lnTo>
                          <a:pt x="22860" y="17812"/>
                        </a:lnTo>
                        <a:lnTo>
                          <a:pt x="22879" y="17812"/>
                        </a:lnTo>
                        <a:lnTo>
                          <a:pt x="22879" y="17831"/>
                        </a:lnTo>
                        <a:lnTo>
                          <a:pt x="22897" y="17831"/>
                        </a:lnTo>
                        <a:lnTo>
                          <a:pt x="22897" y="17849"/>
                        </a:lnTo>
                        <a:lnTo>
                          <a:pt x="22907" y="17849"/>
                        </a:lnTo>
                        <a:lnTo>
                          <a:pt x="22907" y="17859"/>
                        </a:lnTo>
                        <a:lnTo>
                          <a:pt x="22925" y="17859"/>
                        </a:lnTo>
                        <a:lnTo>
                          <a:pt x="22925" y="17877"/>
                        </a:lnTo>
                        <a:lnTo>
                          <a:pt x="22944" y="17877"/>
                        </a:lnTo>
                        <a:lnTo>
                          <a:pt x="22944" y="17896"/>
                        </a:lnTo>
                        <a:lnTo>
                          <a:pt x="22953" y="17896"/>
                        </a:lnTo>
                        <a:lnTo>
                          <a:pt x="22953" y="17905"/>
                        </a:lnTo>
                        <a:lnTo>
                          <a:pt x="22972" y="17905"/>
                        </a:lnTo>
                        <a:lnTo>
                          <a:pt x="22972" y="17942"/>
                        </a:lnTo>
                        <a:lnTo>
                          <a:pt x="22990" y="17942"/>
                        </a:lnTo>
                        <a:lnTo>
                          <a:pt x="22990" y="17951"/>
                        </a:lnTo>
                        <a:lnTo>
                          <a:pt x="22999" y="17951"/>
                        </a:lnTo>
                        <a:lnTo>
                          <a:pt x="22999" y="17970"/>
                        </a:lnTo>
                        <a:lnTo>
                          <a:pt x="23018" y="17970"/>
                        </a:lnTo>
                        <a:lnTo>
                          <a:pt x="23018" y="17988"/>
                        </a:lnTo>
                        <a:lnTo>
                          <a:pt x="23036" y="17988"/>
                        </a:lnTo>
                        <a:lnTo>
                          <a:pt x="23036" y="17997"/>
                        </a:lnTo>
                        <a:lnTo>
                          <a:pt x="23046" y="17997"/>
                        </a:lnTo>
                        <a:lnTo>
                          <a:pt x="23046" y="18016"/>
                        </a:lnTo>
                        <a:lnTo>
                          <a:pt x="23064" y="18016"/>
                        </a:lnTo>
                        <a:lnTo>
                          <a:pt x="23064" y="18035"/>
                        </a:lnTo>
                        <a:lnTo>
                          <a:pt x="23083" y="18035"/>
                        </a:lnTo>
                        <a:lnTo>
                          <a:pt x="23083" y="18044"/>
                        </a:lnTo>
                        <a:lnTo>
                          <a:pt x="23092" y="18044"/>
                        </a:lnTo>
                        <a:lnTo>
                          <a:pt x="23092" y="18062"/>
                        </a:lnTo>
                        <a:lnTo>
                          <a:pt x="23111" y="18062"/>
                        </a:lnTo>
                        <a:lnTo>
                          <a:pt x="23111" y="18081"/>
                        </a:lnTo>
                        <a:lnTo>
                          <a:pt x="23129" y="18081"/>
                        </a:lnTo>
                        <a:lnTo>
                          <a:pt x="23129" y="18090"/>
                        </a:lnTo>
                        <a:lnTo>
                          <a:pt x="23138" y="18090"/>
                        </a:lnTo>
                        <a:lnTo>
                          <a:pt x="23138" y="18109"/>
                        </a:lnTo>
                        <a:lnTo>
                          <a:pt x="23157" y="18109"/>
                        </a:lnTo>
                        <a:lnTo>
                          <a:pt x="23157" y="18136"/>
                        </a:lnTo>
                        <a:lnTo>
                          <a:pt x="23175" y="18136"/>
                        </a:lnTo>
                        <a:lnTo>
                          <a:pt x="23175" y="18155"/>
                        </a:lnTo>
                        <a:lnTo>
                          <a:pt x="23185" y="18155"/>
                        </a:lnTo>
                        <a:lnTo>
                          <a:pt x="23185" y="18173"/>
                        </a:lnTo>
                        <a:lnTo>
                          <a:pt x="23203" y="18173"/>
                        </a:lnTo>
                        <a:lnTo>
                          <a:pt x="23203" y="18201"/>
                        </a:lnTo>
                        <a:lnTo>
                          <a:pt x="23222" y="18201"/>
                        </a:lnTo>
                        <a:lnTo>
                          <a:pt x="23222" y="18220"/>
                        </a:lnTo>
                        <a:lnTo>
                          <a:pt x="23231" y="18220"/>
                        </a:lnTo>
                        <a:lnTo>
                          <a:pt x="23231" y="18229"/>
                        </a:lnTo>
                        <a:lnTo>
                          <a:pt x="23249" y="18229"/>
                        </a:lnTo>
                        <a:lnTo>
                          <a:pt x="23249" y="18266"/>
                        </a:lnTo>
                        <a:lnTo>
                          <a:pt x="23268" y="18266"/>
                        </a:lnTo>
                        <a:lnTo>
                          <a:pt x="23268" y="18275"/>
                        </a:lnTo>
                        <a:lnTo>
                          <a:pt x="23277" y="18275"/>
                        </a:lnTo>
                        <a:lnTo>
                          <a:pt x="23277" y="18294"/>
                        </a:lnTo>
                        <a:lnTo>
                          <a:pt x="23296" y="18294"/>
                        </a:lnTo>
                        <a:lnTo>
                          <a:pt x="23296" y="18322"/>
                        </a:lnTo>
                        <a:lnTo>
                          <a:pt x="23314" y="18322"/>
                        </a:lnTo>
                        <a:lnTo>
                          <a:pt x="23314" y="18340"/>
                        </a:lnTo>
                        <a:lnTo>
                          <a:pt x="23324" y="18340"/>
                        </a:lnTo>
                        <a:lnTo>
                          <a:pt x="23324" y="18359"/>
                        </a:lnTo>
                        <a:lnTo>
                          <a:pt x="23342" y="18359"/>
                        </a:lnTo>
                        <a:lnTo>
                          <a:pt x="23342" y="18387"/>
                        </a:lnTo>
                        <a:lnTo>
                          <a:pt x="23361" y="18387"/>
                        </a:lnTo>
                        <a:lnTo>
                          <a:pt x="23361" y="18414"/>
                        </a:lnTo>
                        <a:lnTo>
                          <a:pt x="23370" y="18414"/>
                        </a:lnTo>
                        <a:lnTo>
                          <a:pt x="23370" y="18433"/>
                        </a:lnTo>
                        <a:lnTo>
                          <a:pt x="23388" y="18433"/>
                        </a:lnTo>
                        <a:lnTo>
                          <a:pt x="23388" y="18461"/>
                        </a:lnTo>
                        <a:lnTo>
                          <a:pt x="23407" y="18461"/>
                        </a:lnTo>
                        <a:lnTo>
                          <a:pt x="23407" y="18498"/>
                        </a:lnTo>
                        <a:lnTo>
                          <a:pt x="23416" y="18498"/>
                        </a:lnTo>
                        <a:lnTo>
                          <a:pt x="23416" y="18507"/>
                        </a:lnTo>
                        <a:lnTo>
                          <a:pt x="23435" y="18507"/>
                        </a:lnTo>
                        <a:lnTo>
                          <a:pt x="23435" y="18544"/>
                        </a:lnTo>
                        <a:lnTo>
                          <a:pt x="23453" y="18544"/>
                        </a:lnTo>
                        <a:lnTo>
                          <a:pt x="23453" y="18572"/>
                        </a:lnTo>
                        <a:lnTo>
                          <a:pt x="23462" y="18572"/>
                        </a:lnTo>
                        <a:lnTo>
                          <a:pt x="23462" y="18600"/>
                        </a:lnTo>
                        <a:lnTo>
                          <a:pt x="23481" y="18600"/>
                        </a:lnTo>
                        <a:lnTo>
                          <a:pt x="23481" y="18637"/>
                        </a:lnTo>
                        <a:lnTo>
                          <a:pt x="23500" y="18637"/>
                        </a:lnTo>
                        <a:lnTo>
                          <a:pt x="23500" y="18664"/>
                        </a:lnTo>
                        <a:lnTo>
                          <a:pt x="23509" y="18664"/>
                        </a:lnTo>
                        <a:lnTo>
                          <a:pt x="23509" y="18692"/>
                        </a:lnTo>
                        <a:lnTo>
                          <a:pt x="23527" y="18692"/>
                        </a:lnTo>
                        <a:lnTo>
                          <a:pt x="23527" y="18711"/>
                        </a:lnTo>
                        <a:lnTo>
                          <a:pt x="23546" y="18711"/>
                        </a:lnTo>
                        <a:lnTo>
                          <a:pt x="23546" y="18738"/>
                        </a:lnTo>
                        <a:lnTo>
                          <a:pt x="23555" y="18738"/>
                        </a:lnTo>
                        <a:lnTo>
                          <a:pt x="23555" y="18785"/>
                        </a:lnTo>
                        <a:lnTo>
                          <a:pt x="23574" y="18785"/>
                        </a:lnTo>
                        <a:lnTo>
                          <a:pt x="23574" y="18822"/>
                        </a:lnTo>
                        <a:lnTo>
                          <a:pt x="23592" y="18822"/>
                        </a:lnTo>
                        <a:lnTo>
                          <a:pt x="23592" y="18868"/>
                        </a:lnTo>
                        <a:lnTo>
                          <a:pt x="23601" y="18868"/>
                        </a:lnTo>
                        <a:lnTo>
                          <a:pt x="23601" y="18896"/>
                        </a:lnTo>
                        <a:lnTo>
                          <a:pt x="23620" y="18896"/>
                        </a:lnTo>
                        <a:lnTo>
                          <a:pt x="23620" y="18942"/>
                        </a:lnTo>
                        <a:lnTo>
                          <a:pt x="23638" y="18942"/>
                        </a:lnTo>
                        <a:lnTo>
                          <a:pt x="23638" y="18970"/>
                        </a:lnTo>
                        <a:lnTo>
                          <a:pt x="23648" y="18970"/>
                        </a:lnTo>
                        <a:lnTo>
                          <a:pt x="23648" y="19016"/>
                        </a:lnTo>
                        <a:lnTo>
                          <a:pt x="23666" y="19016"/>
                        </a:lnTo>
                        <a:lnTo>
                          <a:pt x="23666" y="19053"/>
                        </a:lnTo>
                        <a:lnTo>
                          <a:pt x="23685" y="19053"/>
                        </a:lnTo>
                        <a:lnTo>
                          <a:pt x="23685" y="19109"/>
                        </a:lnTo>
                        <a:lnTo>
                          <a:pt x="23694" y="19109"/>
                        </a:lnTo>
                        <a:lnTo>
                          <a:pt x="23694" y="19155"/>
                        </a:lnTo>
                        <a:lnTo>
                          <a:pt x="23713" y="19155"/>
                        </a:lnTo>
                        <a:lnTo>
                          <a:pt x="23713" y="19220"/>
                        </a:lnTo>
                        <a:lnTo>
                          <a:pt x="23731" y="19220"/>
                        </a:lnTo>
                        <a:lnTo>
                          <a:pt x="23731" y="19266"/>
                        </a:lnTo>
                        <a:lnTo>
                          <a:pt x="23740" y="19266"/>
                        </a:lnTo>
                        <a:lnTo>
                          <a:pt x="23740" y="19313"/>
                        </a:lnTo>
                        <a:lnTo>
                          <a:pt x="23759" y="19313"/>
                        </a:lnTo>
                        <a:lnTo>
                          <a:pt x="23759" y="19387"/>
                        </a:lnTo>
                        <a:lnTo>
                          <a:pt x="23777" y="19387"/>
                        </a:lnTo>
                        <a:lnTo>
                          <a:pt x="23777" y="19479"/>
                        </a:lnTo>
                        <a:lnTo>
                          <a:pt x="23787" y="19479"/>
                        </a:lnTo>
                        <a:lnTo>
                          <a:pt x="23787" y="19563"/>
                        </a:lnTo>
                        <a:lnTo>
                          <a:pt x="23805" y="19563"/>
                        </a:lnTo>
                        <a:lnTo>
                          <a:pt x="23805" y="19665"/>
                        </a:lnTo>
                        <a:lnTo>
                          <a:pt x="23824" y="19665"/>
                        </a:lnTo>
                        <a:lnTo>
                          <a:pt x="23824" y="19869"/>
                        </a:lnTo>
                        <a:lnTo>
                          <a:pt x="23833" y="19869"/>
                        </a:lnTo>
                        <a:lnTo>
                          <a:pt x="23833" y="20165"/>
                        </a:lnTo>
                        <a:lnTo>
                          <a:pt x="23824" y="20165"/>
                        </a:lnTo>
                        <a:lnTo>
                          <a:pt x="23824" y="20359"/>
                        </a:lnTo>
                        <a:lnTo>
                          <a:pt x="23805" y="20359"/>
                        </a:lnTo>
                        <a:lnTo>
                          <a:pt x="23805" y="20471"/>
                        </a:lnTo>
                        <a:lnTo>
                          <a:pt x="23787" y="20471"/>
                        </a:lnTo>
                        <a:lnTo>
                          <a:pt x="23787" y="20582"/>
                        </a:lnTo>
                        <a:lnTo>
                          <a:pt x="23777" y="20582"/>
                        </a:lnTo>
                        <a:lnTo>
                          <a:pt x="23777" y="20656"/>
                        </a:lnTo>
                        <a:lnTo>
                          <a:pt x="23759" y="20656"/>
                        </a:lnTo>
                        <a:lnTo>
                          <a:pt x="23759" y="20721"/>
                        </a:lnTo>
                        <a:lnTo>
                          <a:pt x="23740" y="20721"/>
                        </a:lnTo>
                        <a:lnTo>
                          <a:pt x="23740" y="20795"/>
                        </a:lnTo>
                        <a:lnTo>
                          <a:pt x="23731" y="20795"/>
                        </a:lnTo>
                        <a:lnTo>
                          <a:pt x="23731" y="20841"/>
                        </a:lnTo>
                        <a:lnTo>
                          <a:pt x="23713" y="20841"/>
                        </a:lnTo>
                        <a:lnTo>
                          <a:pt x="23713" y="20869"/>
                        </a:lnTo>
                        <a:lnTo>
                          <a:pt x="22601" y="20869"/>
                        </a:lnTo>
                        <a:lnTo>
                          <a:pt x="22601" y="20887"/>
                        </a:lnTo>
                        <a:lnTo>
                          <a:pt x="19480" y="20887"/>
                        </a:lnTo>
                        <a:lnTo>
                          <a:pt x="19480" y="20906"/>
                        </a:lnTo>
                        <a:lnTo>
                          <a:pt x="16089" y="20906"/>
                        </a:lnTo>
                        <a:lnTo>
                          <a:pt x="16089" y="20915"/>
                        </a:lnTo>
                        <a:lnTo>
                          <a:pt x="12273" y="20915"/>
                        </a:lnTo>
                        <a:lnTo>
                          <a:pt x="12273" y="20934"/>
                        </a:lnTo>
                        <a:lnTo>
                          <a:pt x="5123" y="20934"/>
                        </a:lnTo>
                        <a:lnTo>
                          <a:pt x="5123" y="20952"/>
                        </a:lnTo>
                        <a:close/>
                        <a:moveTo>
                          <a:pt x="25658" y="20860"/>
                        </a:moveTo>
                        <a:lnTo>
                          <a:pt x="25658" y="20841"/>
                        </a:lnTo>
                        <a:lnTo>
                          <a:pt x="25676" y="20841"/>
                        </a:lnTo>
                        <a:lnTo>
                          <a:pt x="25676" y="20823"/>
                        </a:lnTo>
                        <a:lnTo>
                          <a:pt x="25686" y="20823"/>
                        </a:lnTo>
                        <a:lnTo>
                          <a:pt x="25686" y="20813"/>
                        </a:lnTo>
                        <a:lnTo>
                          <a:pt x="25704" y="20813"/>
                        </a:lnTo>
                        <a:lnTo>
                          <a:pt x="25704" y="20795"/>
                        </a:lnTo>
                        <a:lnTo>
                          <a:pt x="25732" y="20795"/>
                        </a:lnTo>
                        <a:lnTo>
                          <a:pt x="25732" y="20776"/>
                        </a:lnTo>
                        <a:lnTo>
                          <a:pt x="25750" y="20776"/>
                        </a:lnTo>
                        <a:lnTo>
                          <a:pt x="25750" y="20767"/>
                        </a:lnTo>
                        <a:lnTo>
                          <a:pt x="25778" y="20767"/>
                        </a:lnTo>
                        <a:lnTo>
                          <a:pt x="25778" y="20748"/>
                        </a:lnTo>
                        <a:lnTo>
                          <a:pt x="25797" y="20748"/>
                        </a:lnTo>
                        <a:lnTo>
                          <a:pt x="25797" y="20730"/>
                        </a:lnTo>
                        <a:lnTo>
                          <a:pt x="25824" y="20730"/>
                        </a:lnTo>
                        <a:lnTo>
                          <a:pt x="25824" y="20721"/>
                        </a:lnTo>
                        <a:lnTo>
                          <a:pt x="25843" y="20721"/>
                        </a:lnTo>
                        <a:lnTo>
                          <a:pt x="25843" y="20702"/>
                        </a:lnTo>
                        <a:lnTo>
                          <a:pt x="25871" y="20702"/>
                        </a:lnTo>
                        <a:lnTo>
                          <a:pt x="25871" y="20684"/>
                        </a:lnTo>
                        <a:lnTo>
                          <a:pt x="25908" y="20684"/>
                        </a:lnTo>
                        <a:lnTo>
                          <a:pt x="25908" y="20674"/>
                        </a:lnTo>
                        <a:lnTo>
                          <a:pt x="25917" y="20674"/>
                        </a:lnTo>
                        <a:lnTo>
                          <a:pt x="25917" y="20656"/>
                        </a:lnTo>
                        <a:lnTo>
                          <a:pt x="25954" y="20656"/>
                        </a:lnTo>
                        <a:lnTo>
                          <a:pt x="25954" y="20637"/>
                        </a:lnTo>
                        <a:lnTo>
                          <a:pt x="25963" y="20637"/>
                        </a:lnTo>
                        <a:lnTo>
                          <a:pt x="25963" y="20628"/>
                        </a:lnTo>
                        <a:lnTo>
                          <a:pt x="26000" y="20628"/>
                        </a:lnTo>
                        <a:lnTo>
                          <a:pt x="26000" y="20610"/>
                        </a:lnTo>
                        <a:lnTo>
                          <a:pt x="26028" y="20610"/>
                        </a:lnTo>
                        <a:lnTo>
                          <a:pt x="26028" y="20591"/>
                        </a:lnTo>
                        <a:lnTo>
                          <a:pt x="26047" y="20591"/>
                        </a:lnTo>
                        <a:lnTo>
                          <a:pt x="26047" y="20582"/>
                        </a:lnTo>
                        <a:lnTo>
                          <a:pt x="26075" y="20582"/>
                        </a:lnTo>
                        <a:lnTo>
                          <a:pt x="26075" y="20563"/>
                        </a:lnTo>
                        <a:lnTo>
                          <a:pt x="26102" y="20563"/>
                        </a:lnTo>
                        <a:lnTo>
                          <a:pt x="26102" y="20545"/>
                        </a:lnTo>
                        <a:lnTo>
                          <a:pt x="26139" y="20545"/>
                        </a:lnTo>
                        <a:lnTo>
                          <a:pt x="26139" y="20535"/>
                        </a:lnTo>
                        <a:lnTo>
                          <a:pt x="26167" y="20535"/>
                        </a:lnTo>
                        <a:lnTo>
                          <a:pt x="26167" y="20517"/>
                        </a:lnTo>
                        <a:lnTo>
                          <a:pt x="26195" y="20517"/>
                        </a:lnTo>
                        <a:lnTo>
                          <a:pt x="26195" y="20498"/>
                        </a:lnTo>
                        <a:lnTo>
                          <a:pt x="26232" y="20498"/>
                        </a:lnTo>
                        <a:lnTo>
                          <a:pt x="26232" y="20489"/>
                        </a:lnTo>
                        <a:lnTo>
                          <a:pt x="26260" y="20489"/>
                        </a:lnTo>
                        <a:lnTo>
                          <a:pt x="26260" y="20471"/>
                        </a:lnTo>
                        <a:lnTo>
                          <a:pt x="26288" y="20471"/>
                        </a:lnTo>
                        <a:lnTo>
                          <a:pt x="26288" y="20452"/>
                        </a:lnTo>
                        <a:lnTo>
                          <a:pt x="26325" y="20452"/>
                        </a:lnTo>
                        <a:lnTo>
                          <a:pt x="26325" y="20443"/>
                        </a:lnTo>
                        <a:lnTo>
                          <a:pt x="26352" y="20443"/>
                        </a:lnTo>
                        <a:lnTo>
                          <a:pt x="26352" y="20424"/>
                        </a:lnTo>
                        <a:lnTo>
                          <a:pt x="26380" y="20424"/>
                        </a:lnTo>
                        <a:lnTo>
                          <a:pt x="26380" y="20406"/>
                        </a:lnTo>
                        <a:lnTo>
                          <a:pt x="26427" y="20406"/>
                        </a:lnTo>
                        <a:lnTo>
                          <a:pt x="26427" y="20396"/>
                        </a:lnTo>
                        <a:lnTo>
                          <a:pt x="26464" y="20396"/>
                        </a:lnTo>
                        <a:lnTo>
                          <a:pt x="26464" y="20378"/>
                        </a:lnTo>
                        <a:lnTo>
                          <a:pt x="26491" y="20378"/>
                        </a:lnTo>
                        <a:lnTo>
                          <a:pt x="26491" y="20359"/>
                        </a:lnTo>
                        <a:lnTo>
                          <a:pt x="26519" y="20359"/>
                        </a:lnTo>
                        <a:lnTo>
                          <a:pt x="26519" y="20350"/>
                        </a:lnTo>
                        <a:lnTo>
                          <a:pt x="26565" y="20350"/>
                        </a:lnTo>
                        <a:lnTo>
                          <a:pt x="26565" y="20332"/>
                        </a:lnTo>
                        <a:lnTo>
                          <a:pt x="26612" y="20332"/>
                        </a:lnTo>
                        <a:lnTo>
                          <a:pt x="26612" y="20313"/>
                        </a:lnTo>
                        <a:lnTo>
                          <a:pt x="26658" y="20313"/>
                        </a:lnTo>
                        <a:lnTo>
                          <a:pt x="26658" y="20304"/>
                        </a:lnTo>
                        <a:lnTo>
                          <a:pt x="26704" y="20304"/>
                        </a:lnTo>
                        <a:lnTo>
                          <a:pt x="26704" y="20285"/>
                        </a:lnTo>
                        <a:lnTo>
                          <a:pt x="26751" y="20285"/>
                        </a:lnTo>
                        <a:lnTo>
                          <a:pt x="26751" y="20267"/>
                        </a:lnTo>
                        <a:lnTo>
                          <a:pt x="26797" y="20267"/>
                        </a:lnTo>
                        <a:lnTo>
                          <a:pt x="26797" y="20258"/>
                        </a:lnTo>
                        <a:lnTo>
                          <a:pt x="26843" y="20258"/>
                        </a:lnTo>
                        <a:lnTo>
                          <a:pt x="26843" y="20239"/>
                        </a:lnTo>
                        <a:lnTo>
                          <a:pt x="26890" y="20239"/>
                        </a:lnTo>
                        <a:lnTo>
                          <a:pt x="26890" y="20220"/>
                        </a:lnTo>
                        <a:lnTo>
                          <a:pt x="26936" y="20220"/>
                        </a:lnTo>
                        <a:lnTo>
                          <a:pt x="26936" y="20211"/>
                        </a:lnTo>
                        <a:lnTo>
                          <a:pt x="26982" y="20211"/>
                        </a:lnTo>
                        <a:lnTo>
                          <a:pt x="26982" y="20193"/>
                        </a:lnTo>
                        <a:lnTo>
                          <a:pt x="27047" y="20193"/>
                        </a:lnTo>
                        <a:lnTo>
                          <a:pt x="27047" y="20174"/>
                        </a:lnTo>
                        <a:lnTo>
                          <a:pt x="27112" y="20174"/>
                        </a:lnTo>
                        <a:lnTo>
                          <a:pt x="27112" y="20165"/>
                        </a:lnTo>
                        <a:lnTo>
                          <a:pt x="27186" y="20165"/>
                        </a:lnTo>
                        <a:lnTo>
                          <a:pt x="27186" y="20146"/>
                        </a:lnTo>
                        <a:lnTo>
                          <a:pt x="27251" y="20146"/>
                        </a:lnTo>
                        <a:lnTo>
                          <a:pt x="27251" y="20128"/>
                        </a:lnTo>
                        <a:lnTo>
                          <a:pt x="27325" y="20128"/>
                        </a:lnTo>
                        <a:lnTo>
                          <a:pt x="27325" y="20119"/>
                        </a:lnTo>
                        <a:lnTo>
                          <a:pt x="27418" y="20119"/>
                        </a:lnTo>
                        <a:lnTo>
                          <a:pt x="27418" y="20100"/>
                        </a:lnTo>
                        <a:lnTo>
                          <a:pt x="27482" y="20100"/>
                        </a:lnTo>
                        <a:lnTo>
                          <a:pt x="27482" y="20082"/>
                        </a:lnTo>
                        <a:lnTo>
                          <a:pt x="27464" y="20082"/>
                        </a:lnTo>
                        <a:lnTo>
                          <a:pt x="27464" y="20072"/>
                        </a:lnTo>
                        <a:lnTo>
                          <a:pt x="27445" y="20072"/>
                        </a:lnTo>
                        <a:lnTo>
                          <a:pt x="27445" y="20035"/>
                        </a:lnTo>
                        <a:lnTo>
                          <a:pt x="27436" y="20035"/>
                        </a:lnTo>
                        <a:lnTo>
                          <a:pt x="27436" y="20007"/>
                        </a:lnTo>
                        <a:lnTo>
                          <a:pt x="27418" y="20007"/>
                        </a:lnTo>
                        <a:lnTo>
                          <a:pt x="27418" y="19980"/>
                        </a:lnTo>
                        <a:lnTo>
                          <a:pt x="27399" y="19980"/>
                        </a:lnTo>
                        <a:lnTo>
                          <a:pt x="27399" y="19943"/>
                        </a:lnTo>
                        <a:lnTo>
                          <a:pt x="27390" y="19943"/>
                        </a:lnTo>
                        <a:lnTo>
                          <a:pt x="27390" y="19933"/>
                        </a:lnTo>
                        <a:lnTo>
                          <a:pt x="27371" y="19933"/>
                        </a:lnTo>
                        <a:lnTo>
                          <a:pt x="27371" y="19896"/>
                        </a:lnTo>
                        <a:lnTo>
                          <a:pt x="27353" y="19896"/>
                        </a:lnTo>
                        <a:lnTo>
                          <a:pt x="27353" y="19869"/>
                        </a:lnTo>
                        <a:lnTo>
                          <a:pt x="27344" y="19869"/>
                        </a:lnTo>
                        <a:lnTo>
                          <a:pt x="27344" y="19841"/>
                        </a:lnTo>
                        <a:lnTo>
                          <a:pt x="27325" y="19841"/>
                        </a:lnTo>
                        <a:lnTo>
                          <a:pt x="27325" y="19794"/>
                        </a:lnTo>
                        <a:lnTo>
                          <a:pt x="27306" y="19794"/>
                        </a:lnTo>
                        <a:lnTo>
                          <a:pt x="27306" y="19757"/>
                        </a:lnTo>
                        <a:lnTo>
                          <a:pt x="27297" y="19757"/>
                        </a:lnTo>
                        <a:lnTo>
                          <a:pt x="27297" y="19711"/>
                        </a:lnTo>
                        <a:lnTo>
                          <a:pt x="27279" y="19711"/>
                        </a:lnTo>
                        <a:lnTo>
                          <a:pt x="27279" y="19665"/>
                        </a:lnTo>
                        <a:lnTo>
                          <a:pt x="27260" y="19665"/>
                        </a:lnTo>
                        <a:lnTo>
                          <a:pt x="27260" y="19637"/>
                        </a:lnTo>
                        <a:lnTo>
                          <a:pt x="27251" y="19637"/>
                        </a:lnTo>
                        <a:lnTo>
                          <a:pt x="27251" y="19591"/>
                        </a:lnTo>
                        <a:lnTo>
                          <a:pt x="27232" y="19591"/>
                        </a:lnTo>
                        <a:lnTo>
                          <a:pt x="27232" y="19544"/>
                        </a:lnTo>
                        <a:lnTo>
                          <a:pt x="27214" y="19544"/>
                        </a:lnTo>
                        <a:lnTo>
                          <a:pt x="27214" y="19479"/>
                        </a:lnTo>
                        <a:lnTo>
                          <a:pt x="27205" y="19479"/>
                        </a:lnTo>
                        <a:lnTo>
                          <a:pt x="27205" y="19405"/>
                        </a:lnTo>
                        <a:lnTo>
                          <a:pt x="27186" y="19405"/>
                        </a:lnTo>
                        <a:lnTo>
                          <a:pt x="27186" y="19331"/>
                        </a:lnTo>
                        <a:lnTo>
                          <a:pt x="27168" y="19331"/>
                        </a:lnTo>
                        <a:lnTo>
                          <a:pt x="27168" y="19248"/>
                        </a:lnTo>
                        <a:lnTo>
                          <a:pt x="27158" y="19248"/>
                        </a:lnTo>
                        <a:lnTo>
                          <a:pt x="27158" y="18970"/>
                        </a:lnTo>
                        <a:lnTo>
                          <a:pt x="27140" y="18970"/>
                        </a:lnTo>
                        <a:lnTo>
                          <a:pt x="27140" y="18914"/>
                        </a:lnTo>
                        <a:lnTo>
                          <a:pt x="27158" y="18914"/>
                        </a:lnTo>
                        <a:lnTo>
                          <a:pt x="27158" y="18776"/>
                        </a:lnTo>
                        <a:lnTo>
                          <a:pt x="27168" y="18776"/>
                        </a:lnTo>
                        <a:lnTo>
                          <a:pt x="27168" y="18618"/>
                        </a:lnTo>
                        <a:lnTo>
                          <a:pt x="27186" y="18618"/>
                        </a:lnTo>
                        <a:lnTo>
                          <a:pt x="27186" y="18572"/>
                        </a:lnTo>
                        <a:lnTo>
                          <a:pt x="27205" y="18572"/>
                        </a:lnTo>
                        <a:lnTo>
                          <a:pt x="27205" y="18507"/>
                        </a:lnTo>
                        <a:lnTo>
                          <a:pt x="27214" y="18507"/>
                        </a:lnTo>
                        <a:lnTo>
                          <a:pt x="27214" y="18451"/>
                        </a:lnTo>
                        <a:lnTo>
                          <a:pt x="27232" y="18451"/>
                        </a:lnTo>
                        <a:lnTo>
                          <a:pt x="27232" y="18387"/>
                        </a:lnTo>
                        <a:lnTo>
                          <a:pt x="27251" y="18387"/>
                        </a:lnTo>
                        <a:lnTo>
                          <a:pt x="27251" y="18340"/>
                        </a:lnTo>
                        <a:lnTo>
                          <a:pt x="27260" y="18340"/>
                        </a:lnTo>
                        <a:lnTo>
                          <a:pt x="27260" y="18294"/>
                        </a:lnTo>
                        <a:lnTo>
                          <a:pt x="27279" y="18294"/>
                        </a:lnTo>
                        <a:lnTo>
                          <a:pt x="27279" y="18266"/>
                        </a:lnTo>
                        <a:lnTo>
                          <a:pt x="27297" y="18266"/>
                        </a:lnTo>
                        <a:lnTo>
                          <a:pt x="27297" y="18229"/>
                        </a:lnTo>
                        <a:lnTo>
                          <a:pt x="27306" y="18229"/>
                        </a:lnTo>
                        <a:lnTo>
                          <a:pt x="27306" y="18183"/>
                        </a:lnTo>
                        <a:lnTo>
                          <a:pt x="27325" y="18183"/>
                        </a:lnTo>
                        <a:lnTo>
                          <a:pt x="27325" y="18155"/>
                        </a:lnTo>
                        <a:lnTo>
                          <a:pt x="27344" y="18155"/>
                        </a:lnTo>
                        <a:lnTo>
                          <a:pt x="27344" y="18127"/>
                        </a:lnTo>
                        <a:lnTo>
                          <a:pt x="27353" y="18127"/>
                        </a:lnTo>
                        <a:lnTo>
                          <a:pt x="27353" y="18090"/>
                        </a:lnTo>
                        <a:lnTo>
                          <a:pt x="27371" y="18090"/>
                        </a:lnTo>
                        <a:lnTo>
                          <a:pt x="27371" y="18044"/>
                        </a:lnTo>
                        <a:lnTo>
                          <a:pt x="27390" y="18044"/>
                        </a:lnTo>
                        <a:lnTo>
                          <a:pt x="27390" y="18035"/>
                        </a:lnTo>
                        <a:lnTo>
                          <a:pt x="27399" y="18035"/>
                        </a:lnTo>
                        <a:lnTo>
                          <a:pt x="27399" y="17997"/>
                        </a:lnTo>
                        <a:lnTo>
                          <a:pt x="27418" y="17997"/>
                        </a:lnTo>
                        <a:lnTo>
                          <a:pt x="27418" y="17970"/>
                        </a:lnTo>
                        <a:lnTo>
                          <a:pt x="27436" y="17970"/>
                        </a:lnTo>
                        <a:lnTo>
                          <a:pt x="27436" y="17951"/>
                        </a:lnTo>
                        <a:lnTo>
                          <a:pt x="27445" y="17951"/>
                        </a:lnTo>
                        <a:lnTo>
                          <a:pt x="27445" y="17923"/>
                        </a:lnTo>
                        <a:lnTo>
                          <a:pt x="27464" y="17923"/>
                        </a:lnTo>
                        <a:lnTo>
                          <a:pt x="27464" y="17896"/>
                        </a:lnTo>
                        <a:lnTo>
                          <a:pt x="27482" y="17896"/>
                        </a:lnTo>
                        <a:lnTo>
                          <a:pt x="27482" y="17877"/>
                        </a:lnTo>
                        <a:lnTo>
                          <a:pt x="27492" y="17877"/>
                        </a:lnTo>
                        <a:lnTo>
                          <a:pt x="27492" y="17849"/>
                        </a:lnTo>
                        <a:lnTo>
                          <a:pt x="27510" y="17849"/>
                        </a:lnTo>
                        <a:lnTo>
                          <a:pt x="27510" y="17831"/>
                        </a:lnTo>
                        <a:lnTo>
                          <a:pt x="27529" y="17831"/>
                        </a:lnTo>
                        <a:lnTo>
                          <a:pt x="27529" y="17803"/>
                        </a:lnTo>
                        <a:lnTo>
                          <a:pt x="27538" y="17803"/>
                        </a:lnTo>
                        <a:lnTo>
                          <a:pt x="27538" y="17784"/>
                        </a:lnTo>
                        <a:lnTo>
                          <a:pt x="27557" y="17784"/>
                        </a:lnTo>
                        <a:lnTo>
                          <a:pt x="27557" y="17766"/>
                        </a:lnTo>
                        <a:lnTo>
                          <a:pt x="27575" y="17766"/>
                        </a:lnTo>
                        <a:lnTo>
                          <a:pt x="27575" y="17738"/>
                        </a:lnTo>
                        <a:lnTo>
                          <a:pt x="27584" y="17738"/>
                        </a:lnTo>
                        <a:lnTo>
                          <a:pt x="27584" y="17720"/>
                        </a:lnTo>
                        <a:lnTo>
                          <a:pt x="27603" y="17720"/>
                        </a:lnTo>
                        <a:lnTo>
                          <a:pt x="27603" y="17710"/>
                        </a:lnTo>
                        <a:lnTo>
                          <a:pt x="27621" y="17710"/>
                        </a:lnTo>
                        <a:lnTo>
                          <a:pt x="27621" y="17692"/>
                        </a:lnTo>
                        <a:lnTo>
                          <a:pt x="27631" y="17692"/>
                        </a:lnTo>
                        <a:lnTo>
                          <a:pt x="27631" y="17673"/>
                        </a:lnTo>
                        <a:lnTo>
                          <a:pt x="27649" y="17673"/>
                        </a:lnTo>
                        <a:lnTo>
                          <a:pt x="27649" y="17664"/>
                        </a:lnTo>
                        <a:lnTo>
                          <a:pt x="27668" y="17664"/>
                        </a:lnTo>
                        <a:lnTo>
                          <a:pt x="27668" y="17627"/>
                        </a:lnTo>
                        <a:lnTo>
                          <a:pt x="27677" y="17627"/>
                        </a:lnTo>
                        <a:lnTo>
                          <a:pt x="27677" y="17618"/>
                        </a:lnTo>
                        <a:lnTo>
                          <a:pt x="27695" y="17618"/>
                        </a:lnTo>
                        <a:lnTo>
                          <a:pt x="27695" y="17599"/>
                        </a:lnTo>
                        <a:lnTo>
                          <a:pt x="27714" y="17599"/>
                        </a:lnTo>
                        <a:lnTo>
                          <a:pt x="27714" y="17581"/>
                        </a:lnTo>
                        <a:lnTo>
                          <a:pt x="27723" y="17581"/>
                        </a:lnTo>
                        <a:lnTo>
                          <a:pt x="27723" y="17571"/>
                        </a:lnTo>
                        <a:lnTo>
                          <a:pt x="27742" y="17571"/>
                        </a:lnTo>
                        <a:lnTo>
                          <a:pt x="27742" y="17553"/>
                        </a:lnTo>
                        <a:lnTo>
                          <a:pt x="27760" y="17553"/>
                        </a:lnTo>
                        <a:lnTo>
                          <a:pt x="27760" y="17534"/>
                        </a:lnTo>
                        <a:lnTo>
                          <a:pt x="27770" y="17534"/>
                        </a:lnTo>
                        <a:lnTo>
                          <a:pt x="27770" y="17525"/>
                        </a:lnTo>
                        <a:lnTo>
                          <a:pt x="27807" y="17525"/>
                        </a:lnTo>
                        <a:lnTo>
                          <a:pt x="27807" y="17507"/>
                        </a:lnTo>
                        <a:lnTo>
                          <a:pt x="27816" y="17507"/>
                        </a:lnTo>
                        <a:lnTo>
                          <a:pt x="27816" y="17488"/>
                        </a:lnTo>
                        <a:lnTo>
                          <a:pt x="27834" y="17488"/>
                        </a:lnTo>
                        <a:lnTo>
                          <a:pt x="27834" y="17479"/>
                        </a:lnTo>
                        <a:lnTo>
                          <a:pt x="27853" y="17479"/>
                        </a:lnTo>
                        <a:lnTo>
                          <a:pt x="27853" y="17460"/>
                        </a:lnTo>
                        <a:lnTo>
                          <a:pt x="27862" y="17460"/>
                        </a:lnTo>
                        <a:lnTo>
                          <a:pt x="27862" y="17442"/>
                        </a:lnTo>
                        <a:lnTo>
                          <a:pt x="27881" y="17442"/>
                        </a:lnTo>
                        <a:lnTo>
                          <a:pt x="27881" y="17432"/>
                        </a:lnTo>
                        <a:lnTo>
                          <a:pt x="27899" y="17432"/>
                        </a:lnTo>
                        <a:lnTo>
                          <a:pt x="27899" y="17414"/>
                        </a:lnTo>
                        <a:lnTo>
                          <a:pt x="27909" y="17414"/>
                        </a:lnTo>
                        <a:lnTo>
                          <a:pt x="27909" y="17395"/>
                        </a:lnTo>
                        <a:lnTo>
                          <a:pt x="27946" y="17395"/>
                        </a:lnTo>
                        <a:lnTo>
                          <a:pt x="27946" y="17386"/>
                        </a:lnTo>
                        <a:lnTo>
                          <a:pt x="27955" y="17386"/>
                        </a:lnTo>
                        <a:lnTo>
                          <a:pt x="27955" y="17368"/>
                        </a:lnTo>
                        <a:lnTo>
                          <a:pt x="27992" y="17368"/>
                        </a:lnTo>
                        <a:lnTo>
                          <a:pt x="27992" y="17349"/>
                        </a:lnTo>
                        <a:lnTo>
                          <a:pt x="28001" y="17349"/>
                        </a:lnTo>
                        <a:lnTo>
                          <a:pt x="28001" y="17340"/>
                        </a:lnTo>
                        <a:lnTo>
                          <a:pt x="28020" y="17340"/>
                        </a:lnTo>
                        <a:lnTo>
                          <a:pt x="28020" y="17321"/>
                        </a:lnTo>
                        <a:lnTo>
                          <a:pt x="28047" y="17321"/>
                        </a:lnTo>
                        <a:lnTo>
                          <a:pt x="28047" y="17303"/>
                        </a:lnTo>
                        <a:lnTo>
                          <a:pt x="28066" y="17303"/>
                        </a:lnTo>
                        <a:lnTo>
                          <a:pt x="28066" y="17294"/>
                        </a:lnTo>
                        <a:lnTo>
                          <a:pt x="28094" y="17294"/>
                        </a:lnTo>
                        <a:lnTo>
                          <a:pt x="28094" y="17275"/>
                        </a:lnTo>
                        <a:lnTo>
                          <a:pt x="28112" y="17275"/>
                        </a:lnTo>
                        <a:lnTo>
                          <a:pt x="28112" y="17256"/>
                        </a:lnTo>
                        <a:lnTo>
                          <a:pt x="28140" y="17256"/>
                        </a:lnTo>
                        <a:lnTo>
                          <a:pt x="28140" y="17247"/>
                        </a:lnTo>
                        <a:lnTo>
                          <a:pt x="28159" y="17247"/>
                        </a:lnTo>
                        <a:lnTo>
                          <a:pt x="28159" y="17229"/>
                        </a:lnTo>
                        <a:lnTo>
                          <a:pt x="28186" y="17229"/>
                        </a:lnTo>
                        <a:lnTo>
                          <a:pt x="28186" y="17210"/>
                        </a:lnTo>
                        <a:lnTo>
                          <a:pt x="28223" y="17210"/>
                        </a:lnTo>
                        <a:lnTo>
                          <a:pt x="28223" y="17201"/>
                        </a:lnTo>
                        <a:lnTo>
                          <a:pt x="28251" y="17201"/>
                        </a:lnTo>
                        <a:lnTo>
                          <a:pt x="28251" y="17182"/>
                        </a:lnTo>
                        <a:lnTo>
                          <a:pt x="28279" y="17182"/>
                        </a:lnTo>
                        <a:lnTo>
                          <a:pt x="28279" y="17164"/>
                        </a:lnTo>
                        <a:lnTo>
                          <a:pt x="28316" y="17164"/>
                        </a:lnTo>
                        <a:lnTo>
                          <a:pt x="28316" y="17155"/>
                        </a:lnTo>
                        <a:lnTo>
                          <a:pt x="28344" y="17155"/>
                        </a:lnTo>
                        <a:lnTo>
                          <a:pt x="28344" y="17136"/>
                        </a:lnTo>
                        <a:lnTo>
                          <a:pt x="28372" y="17136"/>
                        </a:lnTo>
                        <a:lnTo>
                          <a:pt x="28372" y="17118"/>
                        </a:lnTo>
                        <a:lnTo>
                          <a:pt x="28409" y="17118"/>
                        </a:lnTo>
                        <a:lnTo>
                          <a:pt x="28409" y="17108"/>
                        </a:lnTo>
                        <a:lnTo>
                          <a:pt x="28455" y="17108"/>
                        </a:lnTo>
                        <a:lnTo>
                          <a:pt x="28455" y="17090"/>
                        </a:lnTo>
                        <a:lnTo>
                          <a:pt x="28501" y="17090"/>
                        </a:lnTo>
                        <a:lnTo>
                          <a:pt x="28501" y="17071"/>
                        </a:lnTo>
                        <a:lnTo>
                          <a:pt x="28529" y="17071"/>
                        </a:lnTo>
                        <a:lnTo>
                          <a:pt x="28529" y="17062"/>
                        </a:lnTo>
                        <a:lnTo>
                          <a:pt x="28575" y="17062"/>
                        </a:lnTo>
                        <a:lnTo>
                          <a:pt x="28575" y="17043"/>
                        </a:lnTo>
                        <a:lnTo>
                          <a:pt x="28640" y="17043"/>
                        </a:lnTo>
                        <a:lnTo>
                          <a:pt x="28640" y="17025"/>
                        </a:lnTo>
                        <a:lnTo>
                          <a:pt x="28696" y="17025"/>
                        </a:lnTo>
                        <a:lnTo>
                          <a:pt x="28696" y="17016"/>
                        </a:lnTo>
                        <a:lnTo>
                          <a:pt x="28761" y="17016"/>
                        </a:lnTo>
                        <a:lnTo>
                          <a:pt x="28761" y="16997"/>
                        </a:lnTo>
                        <a:lnTo>
                          <a:pt x="28826" y="16997"/>
                        </a:lnTo>
                        <a:lnTo>
                          <a:pt x="28826" y="16979"/>
                        </a:lnTo>
                        <a:lnTo>
                          <a:pt x="28927" y="16979"/>
                        </a:lnTo>
                        <a:lnTo>
                          <a:pt x="28927" y="16969"/>
                        </a:lnTo>
                        <a:lnTo>
                          <a:pt x="29039" y="16969"/>
                        </a:lnTo>
                        <a:lnTo>
                          <a:pt x="29039" y="16951"/>
                        </a:lnTo>
                        <a:lnTo>
                          <a:pt x="29437" y="16951"/>
                        </a:lnTo>
                        <a:lnTo>
                          <a:pt x="29437" y="16969"/>
                        </a:lnTo>
                        <a:lnTo>
                          <a:pt x="29567" y="16969"/>
                        </a:lnTo>
                        <a:lnTo>
                          <a:pt x="29567" y="16979"/>
                        </a:lnTo>
                        <a:lnTo>
                          <a:pt x="29659" y="16979"/>
                        </a:lnTo>
                        <a:lnTo>
                          <a:pt x="29659" y="16997"/>
                        </a:lnTo>
                        <a:lnTo>
                          <a:pt x="29733" y="16997"/>
                        </a:lnTo>
                        <a:lnTo>
                          <a:pt x="29733" y="17016"/>
                        </a:lnTo>
                        <a:lnTo>
                          <a:pt x="29798" y="17016"/>
                        </a:lnTo>
                        <a:lnTo>
                          <a:pt x="29798" y="17025"/>
                        </a:lnTo>
                        <a:lnTo>
                          <a:pt x="29807" y="17025"/>
                        </a:lnTo>
                        <a:lnTo>
                          <a:pt x="29807" y="17016"/>
                        </a:lnTo>
                        <a:lnTo>
                          <a:pt x="29826" y="17016"/>
                        </a:lnTo>
                        <a:lnTo>
                          <a:pt x="29826" y="16969"/>
                        </a:lnTo>
                        <a:lnTo>
                          <a:pt x="29844" y="16969"/>
                        </a:lnTo>
                        <a:lnTo>
                          <a:pt x="29844" y="16923"/>
                        </a:lnTo>
                        <a:lnTo>
                          <a:pt x="29854" y="16923"/>
                        </a:lnTo>
                        <a:lnTo>
                          <a:pt x="29854" y="16886"/>
                        </a:lnTo>
                        <a:lnTo>
                          <a:pt x="29872" y="16886"/>
                        </a:lnTo>
                        <a:lnTo>
                          <a:pt x="29872" y="16858"/>
                        </a:lnTo>
                        <a:lnTo>
                          <a:pt x="29891" y="16858"/>
                        </a:lnTo>
                        <a:lnTo>
                          <a:pt x="29891" y="16830"/>
                        </a:lnTo>
                        <a:lnTo>
                          <a:pt x="29900" y="16830"/>
                        </a:lnTo>
                        <a:lnTo>
                          <a:pt x="29900" y="16793"/>
                        </a:lnTo>
                        <a:lnTo>
                          <a:pt x="29919" y="16793"/>
                        </a:lnTo>
                        <a:lnTo>
                          <a:pt x="29919" y="16766"/>
                        </a:lnTo>
                        <a:lnTo>
                          <a:pt x="29937" y="16766"/>
                        </a:lnTo>
                        <a:lnTo>
                          <a:pt x="29937" y="16747"/>
                        </a:lnTo>
                        <a:lnTo>
                          <a:pt x="29946" y="16747"/>
                        </a:lnTo>
                        <a:lnTo>
                          <a:pt x="29946" y="16719"/>
                        </a:lnTo>
                        <a:lnTo>
                          <a:pt x="29965" y="16719"/>
                        </a:lnTo>
                        <a:lnTo>
                          <a:pt x="29965" y="16691"/>
                        </a:lnTo>
                        <a:lnTo>
                          <a:pt x="29983" y="16691"/>
                        </a:lnTo>
                        <a:lnTo>
                          <a:pt x="29983" y="16673"/>
                        </a:lnTo>
                        <a:lnTo>
                          <a:pt x="29993" y="16673"/>
                        </a:lnTo>
                        <a:lnTo>
                          <a:pt x="29993" y="16654"/>
                        </a:lnTo>
                        <a:lnTo>
                          <a:pt x="30011" y="16654"/>
                        </a:lnTo>
                        <a:lnTo>
                          <a:pt x="30011" y="16627"/>
                        </a:lnTo>
                        <a:lnTo>
                          <a:pt x="30030" y="16627"/>
                        </a:lnTo>
                        <a:lnTo>
                          <a:pt x="30030" y="16608"/>
                        </a:lnTo>
                        <a:lnTo>
                          <a:pt x="30039" y="16608"/>
                        </a:lnTo>
                        <a:lnTo>
                          <a:pt x="30039" y="16599"/>
                        </a:lnTo>
                        <a:lnTo>
                          <a:pt x="30057" y="16599"/>
                        </a:lnTo>
                        <a:lnTo>
                          <a:pt x="30057" y="16580"/>
                        </a:lnTo>
                        <a:lnTo>
                          <a:pt x="30076" y="16580"/>
                        </a:lnTo>
                        <a:lnTo>
                          <a:pt x="30076" y="16553"/>
                        </a:lnTo>
                        <a:lnTo>
                          <a:pt x="30085" y="16553"/>
                        </a:lnTo>
                        <a:lnTo>
                          <a:pt x="30085" y="16534"/>
                        </a:lnTo>
                        <a:lnTo>
                          <a:pt x="30104" y="16534"/>
                        </a:lnTo>
                        <a:lnTo>
                          <a:pt x="30104" y="16515"/>
                        </a:lnTo>
                        <a:lnTo>
                          <a:pt x="30122" y="16515"/>
                        </a:lnTo>
                        <a:lnTo>
                          <a:pt x="30122" y="16506"/>
                        </a:lnTo>
                        <a:lnTo>
                          <a:pt x="30132" y="16506"/>
                        </a:lnTo>
                        <a:lnTo>
                          <a:pt x="30132" y="16488"/>
                        </a:lnTo>
                        <a:lnTo>
                          <a:pt x="30150" y="16488"/>
                        </a:lnTo>
                        <a:lnTo>
                          <a:pt x="30150" y="16469"/>
                        </a:lnTo>
                        <a:lnTo>
                          <a:pt x="30178" y="16469"/>
                        </a:lnTo>
                        <a:lnTo>
                          <a:pt x="30178" y="16460"/>
                        </a:lnTo>
                        <a:lnTo>
                          <a:pt x="30196" y="16460"/>
                        </a:lnTo>
                        <a:lnTo>
                          <a:pt x="30196" y="16441"/>
                        </a:lnTo>
                        <a:lnTo>
                          <a:pt x="30215" y="16441"/>
                        </a:lnTo>
                        <a:lnTo>
                          <a:pt x="30215" y="16423"/>
                        </a:lnTo>
                        <a:lnTo>
                          <a:pt x="30224" y="16423"/>
                        </a:lnTo>
                        <a:lnTo>
                          <a:pt x="30224" y="16414"/>
                        </a:lnTo>
                        <a:lnTo>
                          <a:pt x="30243" y="16414"/>
                        </a:lnTo>
                        <a:lnTo>
                          <a:pt x="30243" y="16395"/>
                        </a:lnTo>
                        <a:lnTo>
                          <a:pt x="30261" y="16395"/>
                        </a:lnTo>
                        <a:lnTo>
                          <a:pt x="30261" y="16377"/>
                        </a:lnTo>
                        <a:lnTo>
                          <a:pt x="30289" y="16377"/>
                        </a:lnTo>
                        <a:lnTo>
                          <a:pt x="30289" y="16367"/>
                        </a:lnTo>
                        <a:lnTo>
                          <a:pt x="30308" y="16367"/>
                        </a:lnTo>
                        <a:lnTo>
                          <a:pt x="30308" y="16349"/>
                        </a:lnTo>
                        <a:lnTo>
                          <a:pt x="30335" y="16349"/>
                        </a:lnTo>
                        <a:lnTo>
                          <a:pt x="30335" y="16330"/>
                        </a:lnTo>
                        <a:lnTo>
                          <a:pt x="30354" y="16330"/>
                        </a:lnTo>
                        <a:lnTo>
                          <a:pt x="30354" y="16321"/>
                        </a:lnTo>
                        <a:lnTo>
                          <a:pt x="30382" y="16321"/>
                        </a:lnTo>
                        <a:lnTo>
                          <a:pt x="30382" y="16302"/>
                        </a:lnTo>
                        <a:lnTo>
                          <a:pt x="30409" y="16302"/>
                        </a:lnTo>
                        <a:lnTo>
                          <a:pt x="30409" y="16284"/>
                        </a:lnTo>
                        <a:lnTo>
                          <a:pt x="30446" y="16284"/>
                        </a:lnTo>
                        <a:lnTo>
                          <a:pt x="30446" y="16275"/>
                        </a:lnTo>
                        <a:lnTo>
                          <a:pt x="30474" y="16275"/>
                        </a:lnTo>
                        <a:lnTo>
                          <a:pt x="30474" y="16256"/>
                        </a:lnTo>
                        <a:lnTo>
                          <a:pt x="30502" y="16256"/>
                        </a:lnTo>
                        <a:lnTo>
                          <a:pt x="30502" y="16238"/>
                        </a:lnTo>
                        <a:lnTo>
                          <a:pt x="30539" y="16238"/>
                        </a:lnTo>
                        <a:lnTo>
                          <a:pt x="30539" y="16228"/>
                        </a:lnTo>
                        <a:lnTo>
                          <a:pt x="30567" y="16228"/>
                        </a:lnTo>
                        <a:lnTo>
                          <a:pt x="30567" y="16210"/>
                        </a:lnTo>
                        <a:lnTo>
                          <a:pt x="30613" y="16210"/>
                        </a:lnTo>
                        <a:lnTo>
                          <a:pt x="30613" y="16191"/>
                        </a:lnTo>
                        <a:lnTo>
                          <a:pt x="30678" y="16191"/>
                        </a:lnTo>
                        <a:lnTo>
                          <a:pt x="30678" y="16182"/>
                        </a:lnTo>
                        <a:lnTo>
                          <a:pt x="30724" y="16182"/>
                        </a:lnTo>
                        <a:lnTo>
                          <a:pt x="30724" y="16164"/>
                        </a:lnTo>
                        <a:lnTo>
                          <a:pt x="30780" y="16164"/>
                        </a:lnTo>
                        <a:lnTo>
                          <a:pt x="30780" y="16145"/>
                        </a:lnTo>
                        <a:lnTo>
                          <a:pt x="30873" y="16145"/>
                        </a:lnTo>
                        <a:lnTo>
                          <a:pt x="30873" y="16136"/>
                        </a:lnTo>
                        <a:lnTo>
                          <a:pt x="31197" y="16136"/>
                        </a:lnTo>
                        <a:lnTo>
                          <a:pt x="31197" y="16145"/>
                        </a:lnTo>
                        <a:lnTo>
                          <a:pt x="31289" y="16145"/>
                        </a:lnTo>
                        <a:lnTo>
                          <a:pt x="31289" y="16164"/>
                        </a:lnTo>
                        <a:lnTo>
                          <a:pt x="31373" y="16164"/>
                        </a:lnTo>
                        <a:lnTo>
                          <a:pt x="31373" y="16182"/>
                        </a:lnTo>
                        <a:lnTo>
                          <a:pt x="31419" y="16182"/>
                        </a:lnTo>
                        <a:lnTo>
                          <a:pt x="31419" y="16191"/>
                        </a:lnTo>
                        <a:lnTo>
                          <a:pt x="31465" y="16191"/>
                        </a:lnTo>
                        <a:lnTo>
                          <a:pt x="31465" y="16210"/>
                        </a:lnTo>
                        <a:lnTo>
                          <a:pt x="31493" y="16210"/>
                        </a:lnTo>
                        <a:lnTo>
                          <a:pt x="31493" y="16228"/>
                        </a:lnTo>
                        <a:lnTo>
                          <a:pt x="31539" y="16228"/>
                        </a:lnTo>
                        <a:lnTo>
                          <a:pt x="31539" y="16238"/>
                        </a:lnTo>
                        <a:lnTo>
                          <a:pt x="31586" y="16238"/>
                        </a:lnTo>
                        <a:lnTo>
                          <a:pt x="31586" y="16256"/>
                        </a:lnTo>
                        <a:lnTo>
                          <a:pt x="31632" y="16256"/>
                        </a:lnTo>
                        <a:lnTo>
                          <a:pt x="31632" y="16275"/>
                        </a:lnTo>
                        <a:lnTo>
                          <a:pt x="31651" y="16275"/>
                        </a:lnTo>
                        <a:lnTo>
                          <a:pt x="31651" y="16284"/>
                        </a:lnTo>
                        <a:lnTo>
                          <a:pt x="31678" y="16284"/>
                        </a:lnTo>
                        <a:lnTo>
                          <a:pt x="31678" y="16302"/>
                        </a:lnTo>
                        <a:lnTo>
                          <a:pt x="31697" y="16302"/>
                        </a:lnTo>
                        <a:lnTo>
                          <a:pt x="31697" y="16321"/>
                        </a:lnTo>
                        <a:lnTo>
                          <a:pt x="31725" y="16321"/>
                        </a:lnTo>
                        <a:lnTo>
                          <a:pt x="31725" y="16330"/>
                        </a:lnTo>
                        <a:lnTo>
                          <a:pt x="31743" y="16330"/>
                        </a:lnTo>
                        <a:lnTo>
                          <a:pt x="31743" y="16349"/>
                        </a:lnTo>
                        <a:lnTo>
                          <a:pt x="31771" y="16349"/>
                        </a:lnTo>
                        <a:lnTo>
                          <a:pt x="31771" y="16367"/>
                        </a:lnTo>
                        <a:lnTo>
                          <a:pt x="31799" y="16367"/>
                        </a:lnTo>
                        <a:lnTo>
                          <a:pt x="31799" y="16377"/>
                        </a:lnTo>
                        <a:lnTo>
                          <a:pt x="31817" y="16377"/>
                        </a:lnTo>
                        <a:lnTo>
                          <a:pt x="31817" y="16395"/>
                        </a:lnTo>
                        <a:lnTo>
                          <a:pt x="31845" y="16395"/>
                        </a:lnTo>
                        <a:lnTo>
                          <a:pt x="31845" y="16414"/>
                        </a:lnTo>
                        <a:lnTo>
                          <a:pt x="31864" y="16414"/>
                        </a:lnTo>
                        <a:lnTo>
                          <a:pt x="31864" y="16423"/>
                        </a:lnTo>
                        <a:lnTo>
                          <a:pt x="31882" y="16423"/>
                        </a:lnTo>
                        <a:lnTo>
                          <a:pt x="31882" y="16441"/>
                        </a:lnTo>
                        <a:lnTo>
                          <a:pt x="31891" y="16441"/>
                        </a:lnTo>
                        <a:lnTo>
                          <a:pt x="31891" y="16460"/>
                        </a:lnTo>
                        <a:lnTo>
                          <a:pt x="31910" y="16460"/>
                        </a:lnTo>
                        <a:lnTo>
                          <a:pt x="31910" y="16469"/>
                        </a:lnTo>
                        <a:lnTo>
                          <a:pt x="31928" y="16469"/>
                        </a:lnTo>
                        <a:lnTo>
                          <a:pt x="31928" y="16488"/>
                        </a:lnTo>
                        <a:lnTo>
                          <a:pt x="31956" y="16488"/>
                        </a:lnTo>
                        <a:lnTo>
                          <a:pt x="31956" y="16506"/>
                        </a:lnTo>
                        <a:lnTo>
                          <a:pt x="31975" y="16506"/>
                        </a:lnTo>
                        <a:lnTo>
                          <a:pt x="31975" y="16515"/>
                        </a:lnTo>
                        <a:lnTo>
                          <a:pt x="31984" y="16515"/>
                        </a:lnTo>
                        <a:lnTo>
                          <a:pt x="31984" y="16534"/>
                        </a:lnTo>
                        <a:lnTo>
                          <a:pt x="32003" y="16534"/>
                        </a:lnTo>
                        <a:lnTo>
                          <a:pt x="32003" y="16553"/>
                        </a:lnTo>
                        <a:lnTo>
                          <a:pt x="32021" y="16553"/>
                        </a:lnTo>
                        <a:lnTo>
                          <a:pt x="32021" y="16562"/>
                        </a:lnTo>
                        <a:lnTo>
                          <a:pt x="32030" y="16562"/>
                        </a:lnTo>
                        <a:lnTo>
                          <a:pt x="32030" y="16599"/>
                        </a:lnTo>
                        <a:lnTo>
                          <a:pt x="32049" y="16599"/>
                        </a:lnTo>
                        <a:lnTo>
                          <a:pt x="32049" y="16608"/>
                        </a:lnTo>
                        <a:lnTo>
                          <a:pt x="32067" y="16608"/>
                        </a:lnTo>
                        <a:lnTo>
                          <a:pt x="32067" y="16627"/>
                        </a:lnTo>
                        <a:lnTo>
                          <a:pt x="32077" y="16627"/>
                        </a:lnTo>
                        <a:lnTo>
                          <a:pt x="32077" y="16654"/>
                        </a:lnTo>
                        <a:lnTo>
                          <a:pt x="32095" y="16654"/>
                        </a:lnTo>
                        <a:lnTo>
                          <a:pt x="32095" y="16673"/>
                        </a:lnTo>
                        <a:lnTo>
                          <a:pt x="32114" y="16673"/>
                        </a:lnTo>
                        <a:lnTo>
                          <a:pt x="32114" y="16701"/>
                        </a:lnTo>
                        <a:lnTo>
                          <a:pt x="32123" y="16701"/>
                        </a:lnTo>
                        <a:lnTo>
                          <a:pt x="32123" y="16738"/>
                        </a:lnTo>
                        <a:lnTo>
                          <a:pt x="32142" y="16738"/>
                        </a:lnTo>
                        <a:lnTo>
                          <a:pt x="32142" y="16747"/>
                        </a:lnTo>
                        <a:lnTo>
                          <a:pt x="32160" y="16747"/>
                        </a:lnTo>
                        <a:lnTo>
                          <a:pt x="32160" y="16784"/>
                        </a:lnTo>
                        <a:lnTo>
                          <a:pt x="32169" y="16784"/>
                        </a:lnTo>
                        <a:lnTo>
                          <a:pt x="32169" y="16812"/>
                        </a:lnTo>
                        <a:lnTo>
                          <a:pt x="32188" y="16812"/>
                        </a:lnTo>
                        <a:lnTo>
                          <a:pt x="32188" y="16830"/>
                        </a:lnTo>
                        <a:lnTo>
                          <a:pt x="32206" y="16830"/>
                        </a:lnTo>
                        <a:lnTo>
                          <a:pt x="32206" y="16858"/>
                        </a:lnTo>
                        <a:lnTo>
                          <a:pt x="32216" y="16858"/>
                        </a:lnTo>
                        <a:lnTo>
                          <a:pt x="32216" y="16840"/>
                        </a:lnTo>
                        <a:lnTo>
                          <a:pt x="32253" y="16840"/>
                        </a:lnTo>
                        <a:lnTo>
                          <a:pt x="32253" y="16830"/>
                        </a:lnTo>
                        <a:lnTo>
                          <a:pt x="32262" y="16830"/>
                        </a:lnTo>
                        <a:lnTo>
                          <a:pt x="32262" y="16812"/>
                        </a:lnTo>
                        <a:lnTo>
                          <a:pt x="32280" y="16812"/>
                        </a:lnTo>
                        <a:lnTo>
                          <a:pt x="32280" y="16793"/>
                        </a:lnTo>
                        <a:lnTo>
                          <a:pt x="32299" y="16793"/>
                        </a:lnTo>
                        <a:lnTo>
                          <a:pt x="32299" y="16784"/>
                        </a:lnTo>
                        <a:lnTo>
                          <a:pt x="32327" y="16784"/>
                        </a:lnTo>
                        <a:lnTo>
                          <a:pt x="32327" y="16766"/>
                        </a:lnTo>
                        <a:lnTo>
                          <a:pt x="32345" y="16766"/>
                        </a:lnTo>
                        <a:lnTo>
                          <a:pt x="32345" y="16747"/>
                        </a:lnTo>
                        <a:lnTo>
                          <a:pt x="32355" y="16747"/>
                        </a:lnTo>
                        <a:lnTo>
                          <a:pt x="32355" y="16738"/>
                        </a:lnTo>
                        <a:lnTo>
                          <a:pt x="32392" y="16738"/>
                        </a:lnTo>
                        <a:lnTo>
                          <a:pt x="32392" y="16719"/>
                        </a:lnTo>
                        <a:lnTo>
                          <a:pt x="32401" y="16719"/>
                        </a:lnTo>
                        <a:lnTo>
                          <a:pt x="32401" y="16701"/>
                        </a:lnTo>
                        <a:lnTo>
                          <a:pt x="32419" y="16701"/>
                        </a:lnTo>
                        <a:lnTo>
                          <a:pt x="32419" y="16691"/>
                        </a:lnTo>
                        <a:lnTo>
                          <a:pt x="32447" y="16691"/>
                        </a:lnTo>
                        <a:lnTo>
                          <a:pt x="32447" y="16673"/>
                        </a:lnTo>
                        <a:lnTo>
                          <a:pt x="32466" y="16673"/>
                        </a:lnTo>
                        <a:lnTo>
                          <a:pt x="32466" y="16654"/>
                        </a:lnTo>
                        <a:lnTo>
                          <a:pt x="32484" y="16654"/>
                        </a:lnTo>
                        <a:lnTo>
                          <a:pt x="32484" y="16645"/>
                        </a:lnTo>
                        <a:lnTo>
                          <a:pt x="32512" y="16645"/>
                        </a:lnTo>
                        <a:lnTo>
                          <a:pt x="32512" y="16627"/>
                        </a:lnTo>
                        <a:lnTo>
                          <a:pt x="32531" y="16627"/>
                        </a:lnTo>
                        <a:lnTo>
                          <a:pt x="32531" y="16608"/>
                        </a:lnTo>
                        <a:lnTo>
                          <a:pt x="32540" y="16608"/>
                        </a:lnTo>
                        <a:lnTo>
                          <a:pt x="32540" y="16599"/>
                        </a:lnTo>
                        <a:lnTo>
                          <a:pt x="32577" y="16599"/>
                        </a:lnTo>
                        <a:lnTo>
                          <a:pt x="32577" y="16580"/>
                        </a:lnTo>
                        <a:lnTo>
                          <a:pt x="32586" y="16580"/>
                        </a:lnTo>
                        <a:lnTo>
                          <a:pt x="32586" y="16562"/>
                        </a:lnTo>
                        <a:lnTo>
                          <a:pt x="32623" y="16562"/>
                        </a:lnTo>
                        <a:lnTo>
                          <a:pt x="32623" y="16553"/>
                        </a:lnTo>
                        <a:lnTo>
                          <a:pt x="32651" y="16553"/>
                        </a:lnTo>
                        <a:lnTo>
                          <a:pt x="32651" y="16534"/>
                        </a:lnTo>
                        <a:lnTo>
                          <a:pt x="32669" y="16534"/>
                        </a:lnTo>
                        <a:lnTo>
                          <a:pt x="32669" y="16515"/>
                        </a:lnTo>
                        <a:lnTo>
                          <a:pt x="32697" y="16515"/>
                        </a:lnTo>
                        <a:lnTo>
                          <a:pt x="32697" y="16506"/>
                        </a:lnTo>
                        <a:lnTo>
                          <a:pt x="32716" y="16506"/>
                        </a:lnTo>
                        <a:lnTo>
                          <a:pt x="32716" y="16488"/>
                        </a:lnTo>
                        <a:lnTo>
                          <a:pt x="32744" y="16488"/>
                        </a:lnTo>
                        <a:lnTo>
                          <a:pt x="32744" y="16469"/>
                        </a:lnTo>
                        <a:lnTo>
                          <a:pt x="32762" y="16469"/>
                        </a:lnTo>
                        <a:lnTo>
                          <a:pt x="32762" y="16460"/>
                        </a:lnTo>
                        <a:lnTo>
                          <a:pt x="32790" y="16460"/>
                        </a:lnTo>
                        <a:lnTo>
                          <a:pt x="32790" y="16441"/>
                        </a:lnTo>
                        <a:lnTo>
                          <a:pt x="32808" y="16441"/>
                        </a:lnTo>
                        <a:lnTo>
                          <a:pt x="32808" y="16423"/>
                        </a:lnTo>
                        <a:lnTo>
                          <a:pt x="32836" y="16423"/>
                        </a:lnTo>
                        <a:lnTo>
                          <a:pt x="32836" y="16414"/>
                        </a:lnTo>
                        <a:lnTo>
                          <a:pt x="32864" y="16414"/>
                        </a:lnTo>
                        <a:lnTo>
                          <a:pt x="32864" y="16395"/>
                        </a:lnTo>
                        <a:lnTo>
                          <a:pt x="32883" y="16395"/>
                        </a:lnTo>
                        <a:lnTo>
                          <a:pt x="32883" y="16377"/>
                        </a:lnTo>
                        <a:lnTo>
                          <a:pt x="32910" y="16377"/>
                        </a:lnTo>
                        <a:lnTo>
                          <a:pt x="32910" y="16367"/>
                        </a:lnTo>
                        <a:lnTo>
                          <a:pt x="32947" y="16367"/>
                        </a:lnTo>
                        <a:lnTo>
                          <a:pt x="32947" y="16349"/>
                        </a:lnTo>
                        <a:lnTo>
                          <a:pt x="32975" y="16349"/>
                        </a:lnTo>
                        <a:lnTo>
                          <a:pt x="32975" y="16330"/>
                        </a:lnTo>
                        <a:lnTo>
                          <a:pt x="33003" y="16330"/>
                        </a:lnTo>
                        <a:lnTo>
                          <a:pt x="33003" y="16321"/>
                        </a:lnTo>
                        <a:lnTo>
                          <a:pt x="33040" y="16321"/>
                        </a:lnTo>
                        <a:lnTo>
                          <a:pt x="33040" y="16302"/>
                        </a:lnTo>
                        <a:lnTo>
                          <a:pt x="33068" y="16302"/>
                        </a:lnTo>
                        <a:lnTo>
                          <a:pt x="33068" y="16284"/>
                        </a:lnTo>
                        <a:lnTo>
                          <a:pt x="33086" y="16284"/>
                        </a:lnTo>
                        <a:lnTo>
                          <a:pt x="33086" y="16275"/>
                        </a:lnTo>
                        <a:lnTo>
                          <a:pt x="33114" y="16275"/>
                        </a:lnTo>
                        <a:lnTo>
                          <a:pt x="33114" y="16256"/>
                        </a:lnTo>
                        <a:lnTo>
                          <a:pt x="33142" y="16256"/>
                        </a:lnTo>
                        <a:lnTo>
                          <a:pt x="33142" y="16238"/>
                        </a:lnTo>
                        <a:lnTo>
                          <a:pt x="33179" y="16238"/>
                        </a:lnTo>
                        <a:lnTo>
                          <a:pt x="33179" y="16228"/>
                        </a:lnTo>
                        <a:lnTo>
                          <a:pt x="33207" y="16228"/>
                        </a:lnTo>
                        <a:lnTo>
                          <a:pt x="33207" y="16210"/>
                        </a:lnTo>
                        <a:lnTo>
                          <a:pt x="33234" y="16210"/>
                        </a:lnTo>
                        <a:lnTo>
                          <a:pt x="33234" y="16191"/>
                        </a:lnTo>
                        <a:lnTo>
                          <a:pt x="33272" y="16191"/>
                        </a:lnTo>
                        <a:lnTo>
                          <a:pt x="33272" y="16182"/>
                        </a:lnTo>
                        <a:lnTo>
                          <a:pt x="33318" y="16182"/>
                        </a:lnTo>
                        <a:lnTo>
                          <a:pt x="33318" y="16164"/>
                        </a:lnTo>
                        <a:lnTo>
                          <a:pt x="33346" y="16164"/>
                        </a:lnTo>
                        <a:lnTo>
                          <a:pt x="33346" y="16145"/>
                        </a:lnTo>
                        <a:lnTo>
                          <a:pt x="33373" y="16145"/>
                        </a:lnTo>
                        <a:lnTo>
                          <a:pt x="33373" y="16136"/>
                        </a:lnTo>
                        <a:lnTo>
                          <a:pt x="33420" y="16136"/>
                        </a:lnTo>
                        <a:lnTo>
                          <a:pt x="33420" y="16117"/>
                        </a:lnTo>
                        <a:lnTo>
                          <a:pt x="33457" y="16117"/>
                        </a:lnTo>
                        <a:lnTo>
                          <a:pt x="33457" y="16099"/>
                        </a:lnTo>
                        <a:lnTo>
                          <a:pt x="33503" y="16099"/>
                        </a:lnTo>
                        <a:lnTo>
                          <a:pt x="33503" y="16089"/>
                        </a:lnTo>
                        <a:lnTo>
                          <a:pt x="33531" y="16089"/>
                        </a:lnTo>
                        <a:lnTo>
                          <a:pt x="33531" y="16071"/>
                        </a:lnTo>
                        <a:lnTo>
                          <a:pt x="33577" y="16071"/>
                        </a:lnTo>
                        <a:lnTo>
                          <a:pt x="33577" y="16052"/>
                        </a:lnTo>
                        <a:lnTo>
                          <a:pt x="33605" y="16052"/>
                        </a:lnTo>
                        <a:lnTo>
                          <a:pt x="33605" y="16043"/>
                        </a:lnTo>
                        <a:lnTo>
                          <a:pt x="33651" y="16043"/>
                        </a:lnTo>
                        <a:lnTo>
                          <a:pt x="33651" y="16025"/>
                        </a:lnTo>
                        <a:lnTo>
                          <a:pt x="33698" y="16025"/>
                        </a:lnTo>
                        <a:lnTo>
                          <a:pt x="33698" y="16006"/>
                        </a:lnTo>
                        <a:lnTo>
                          <a:pt x="33744" y="16006"/>
                        </a:lnTo>
                        <a:lnTo>
                          <a:pt x="33744" y="15997"/>
                        </a:lnTo>
                        <a:lnTo>
                          <a:pt x="33790" y="15997"/>
                        </a:lnTo>
                        <a:lnTo>
                          <a:pt x="33790" y="15978"/>
                        </a:lnTo>
                        <a:lnTo>
                          <a:pt x="33837" y="15978"/>
                        </a:lnTo>
                        <a:lnTo>
                          <a:pt x="33837" y="15960"/>
                        </a:lnTo>
                        <a:lnTo>
                          <a:pt x="33883" y="15960"/>
                        </a:lnTo>
                        <a:lnTo>
                          <a:pt x="33883" y="15950"/>
                        </a:lnTo>
                        <a:lnTo>
                          <a:pt x="33948" y="15950"/>
                        </a:lnTo>
                        <a:lnTo>
                          <a:pt x="33948" y="15932"/>
                        </a:lnTo>
                        <a:lnTo>
                          <a:pt x="33994" y="15932"/>
                        </a:lnTo>
                        <a:lnTo>
                          <a:pt x="33994" y="15913"/>
                        </a:lnTo>
                        <a:lnTo>
                          <a:pt x="34040" y="15913"/>
                        </a:lnTo>
                        <a:lnTo>
                          <a:pt x="34040" y="15904"/>
                        </a:lnTo>
                        <a:lnTo>
                          <a:pt x="34114" y="15904"/>
                        </a:lnTo>
                        <a:lnTo>
                          <a:pt x="34114" y="15886"/>
                        </a:lnTo>
                        <a:lnTo>
                          <a:pt x="34179" y="15886"/>
                        </a:lnTo>
                        <a:lnTo>
                          <a:pt x="34179" y="15867"/>
                        </a:lnTo>
                        <a:lnTo>
                          <a:pt x="34253" y="15867"/>
                        </a:lnTo>
                        <a:lnTo>
                          <a:pt x="34253" y="15858"/>
                        </a:lnTo>
                        <a:lnTo>
                          <a:pt x="34318" y="15858"/>
                        </a:lnTo>
                        <a:lnTo>
                          <a:pt x="34318" y="15839"/>
                        </a:lnTo>
                        <a:lnTo>
                          <a:pt x="34392" y="15839"/>
                        </a:lnTo>
                        <a:lnTo>
                          <a:pt x="34392" y="15821"/>
                        </a:lnTo>
                        <a:lnTo>
                          <a:pt x="34485" y="15821"/>
                        </a:lnTo>
                        <a:lnTo>
                          <a:pt x="34485" y="15812"/>
                        </a:lnTo>
                        <a:lnTo>
                          <a:pt x="34596" y="15812"/>
                        </a:lnTo>
                        <a:lnTo>
                          <a:pt x="34596" y="15793"/>
                        </a:lnTo>
                        <a:lnTo>
                          <a:pt x="34717" y="15793"/>
                        </a:lnTo>
                        <a:lnTo>
                          <a:pt x="34717" y="15774"/>
                        </a:lnTo>
                        <a:lnTo>
                          <a:pt x="34846" y="15774"/>
                        </a:lnTo>
                        <a:lnTo>
                          <a:pt x="34846" y="15765"/>
                        </a:lnTo>
                        <a:lnTo>
                          <a:pt x="35106" y="15765"/>
                        </a:lnTo>
                        <a:lnTo>
                          <a:pt x="35106" y="15747"/>
                        </a:lnTo>
                        <a:lnTo>
                          <a:pt x="35411" y="15747"/>
                        </a:lnTo>
                        <a:lnTo>
                          <a:pt x="35411" y="15765"/>
                        </a:lnTo>
                        <a:lnTo>
                          <a:pt x="35661" y="15765"/>
                        </a:lnTo>
                        <a:lnTo>
                          <a:pt x="35661" y="15774"/>
                        </a:lnTo>
                        <a:lnTo>
                          <a:pt x="35782" y="15774"/>
                        </a:lnTo>
                        <a:lnTo>
                          <a:pt x="35782" y="15793"/>
                        </a:lnTo>
                        <a:lnTo>
                          <a:pt x="35911" y="15793"/>
                        </a:lnTo>
                        <a:lnTo>
                          <a:pt x="35911" y="15812"/>
                        </a:lnTo>
                        <a:lnTo>
                          <a:pt x="36013" y="15812"/>
                        </a:lnTo>
                        <a:lnTo>
                          <a:pt x="36013" y="15821"/>
                        </a:lnTo>
                        <a:lnTo>
                          <a:pt x="36124" y="15821"/>
                        </a:lnTo>
                        <a:lnTo>
                          <a:pt x="36124" y="15839"/>
                        </a:lnTo>
                        <a:lnTo>
                          <a:pt x="36189" y="15839"/>
                        </a:lnTo>
                        <a:lnTo>
                          <a:pt x="36189" y="15858"/>
                        </a:lnTo>
                        <a:lnTo>
                          <a:pt x="36263" y="15858"/>
                        </a:lnTo>
                        <a:lnTo>
                          <a:pt x="36263" y="15867"/>
                        </a:lnTo>
                        <a:lnTo>
                          <a:pt x="36328" y="15867"/>
                        </a:lnTo>
                        <a:lnTo>
                          <a:pt x="36328" y="15886"/>
                        </a:lnTo>
                        <a:lnTo>
                          <a:pt x="36384" y="15886"/>
                        </a:lnTo>
                        <a:lnTo>
                          <a:pt x="36384" y="15904"/>
                        </a:lnTo>
                        <a:lnTo>
                          <a:pt x="36449" y="15904"/>
                        </a:lnTo>
                        <a:lnTo>
                          <a:pt x="36449" y="15913"/>
                        </a:lnTo>
                        <a:lnTo>
                          <a:pt x="36523" y="15913"/>
                        </a:lnTo>
                        <a:lnTo>
                          <a:pt x="36523" y="15932"/>
                        </a:lnTo>
                        <a:lnTo>
                          <a:pt x="36569" y="15932"/>
                        </a:lnTo>
                        <a:lnTo>
                          <a:pt x="36569" y="15950"/>
                        </a:lnTo>
                        <a:lnTo>
                          <a:pt x="36615" y="15950"/>
                        </a:lnTo>
                        <a:lnTo>
                          <a:pt x="36615" y="15960"/>
                        </a:lnTo>
                        <a:lnTo>
                          <a:pt x="36680" y="15960"/>
                        </a:lnTo>
                        <a:lnTo>
                          <a:pt x="36680" y="15978"/>
                        </a:lnTo>
                        <a:lnTo>
                          <a:pt x="36726" y="15978"/>
                        </a:lnTo>
                        <a:lnTo>
                          <a:pt x="36726" y="15997"/>
                        </a:lnTo>
                        <a:lnTo>
                          <a:pt x="36773" y="15997"/>
                        </a:lnTo>
                        <a:lnTo>
                          <a:pt x="36773" y="16006"/>
                        </a:lnTo>
                        <a:lnTo>
                          <a:pt x="36819" y="16006"/>
                        </a:lnTo>
                        <a:lnTo>
                          <a:pt x="36819" y="16025"/>
                        </a:lnTo>
                        <a:lnTo>
                          <a:pt x="36865" y="16025"/>
                        </a:lnTo>
                        <a:lnTo>
                          <a:pt x="36865" y="16043"/>
                        </a:lnTo>
                        <a:lnTo>
                          <a:pt x="36912" y="16043"/>
                        </a:lnTo>
                        <a:lnTo>
                          <a:pt x="36912" y="16052"/>
                        </a:lnTo>
                        <a:lnTo>
                          <a:pt x="36940" y="16052"/>
                        </a:lnTo>
                        <a:lnTo>
                          <a:pt x="36940" y="16071"/>
                        </a:lnTo>
                        <a:lnTo>
                          <a:pt x="36986" y="16071"/>
                        </a:lnTo>
                        <a:lnTo>
                          <a:pt x="36986" y="16089"/>
                        </a:lnTo>
                        <a:lnTo>
                          <a:pt x="37023" y="16089"/>
                        </a:lnTo>
                        <a:lnTo>
                          <a:pt x="37023" y="16099"/>
                        </a:lnTo>
                        <a:lnTo>
                          <a:pt x="37069" y="16099"/>
                        </a:lnTo>
                        <a:lnTo>
                          <a:pt x="37069" y="16117"/>
                        </a:lnTo>
                        <a:lnTo>
                          <a:pt x="37097" y="16117"/>
                        </a:lnTo>
                        <a:lnTo>
                          <a:pt x="37097" y="16136"/>
                        </a:lnTo>
                        <a:lnTo>
                          <a:pt x="37125" y="16136"/>
                        </a:lnTo>
                        <a:lnTo>
                          <a:pt x="37125" y="16145"/>
                        </a:lnTo>
                        <a:lnTo>
                          <a:pt x="37171" y="16145"/>
                        </a:lnTo>
                        <a:lnTo>
                          <a:pt x="37171" y="16164"/>
                        </a:lnTo>
                        <a:lnTo>
                          <a:pt x="37208" y="16164"/>
                        </a:lnTo>
                        <a:lnTo>
                          <a:pt x="37208" y="16182"/>
                        </a:lnTo>
                        <a:lnTo>
                          <a:pt x="37236" y="16182"/>
                        </a:lnTo>
                        <a:lnTo>
                          <a:pt x="37236" y="16191"/>
                        </a:lnTo>
                        <a:lnTo>
                          <a:pt x="37264" y="16191"/>
                        </a:lnTo>
                        <a:lnTo>
                          <a:pt x="37264" y="16210"/>
                        </a:lnTo>
                        <a:lnTo>
                          <a:pt x="37301" y="16210"/>
                        </a:lnTo>
                        <a:lnTo>
                          <a:pt x="37301" y="16228"/>
                        </a:lnTo>
                        <a:lnTo>
                          <a:pt x="37329" y="16228"/>
                        </a:lnTo>
                        <a:lnTo>
                          <a:pt x="37329" y="16238"/>
                        </a:lnTo>
                        <a:lnTo>
                          <a:pt x="37356" y="16238"/>
                        </a:lnTo>
                        <a:lnTo>
                          <a:pt x="37356" y="16256"/>
                        </a:lnTo>
                        <a:lnTo>
                          <a:pt x="37393" y="16256"/>
                        </a:lnTo>
                        <a:lnTo>
                          <a:pt x="37393" y="16275"/>
                        </a:lnTo>
                        <a:lnTo>
                          <a:pt x="37421" y="16275"/>
                        </a:lnTo>
                        <a:lnTo>
                          <a:pt x="37421" y="16284"/>
                        </a:lnTo>
                        <a:lnTo>
                          <a:pt x="37449" y="16284"/>
                        </a:lnTo>
                        <a:lnTo>
                          <a:pt x="37449" y="16302"/>
                        </a:lnTo>
                        <a:lnTo>
                          <a:pt x="37486" y="16302"/>
                        </a:lnTo>
                        <a:lnTo>
                          <a:pt x="37486" y="16321"/>
                        </a:lnTo>
                        <a:lnTo>
                          <a:pt x="37514" y="16321"/>
                        </a:lnTo>
                        <a:lnTo>
                          <a:pt x="37514" y="16330"/>
                        </a:lnTo>
                        <a:lnTo>
                          <a:pt x="37542" y="16330"/>
                        </a:lnTo>
                        <a:lnTo>
                          <a:pt x="37542" y="16349"/>
                        </a:lnTo>
                        <a:lnTo>
                          <a:pt x="37579" y="16349"/>
                        </a:lnTo>
                        <a:lnTo>
                          <a:pt x="37579" y="16367"/>
                        </a:lnTo>
                        <a:lnTo>
                          <a:pt x="37588" y="16367"/>
                        </a:lnTo>
                        <a:lnTo>
                          <a:pt x="37588" y="16377"/>
                        </a:lnTo>
                        <a:lnTo>
                          <a:pt x="37625" y="16377"/>
                        </a:lnTo>
                        <a:lnTo>
                          <a:pt x="37625" y="16395"/>
                        </a:lnTo>
                        <a:lnTo>
                          <a:pt x="37653" y="16395"/>
                        </a:lnTo>
                        <a:lnTo>
                          <a:pt x="37653" y="16414"/>
                        </a:lnTo>
                        <a:lnTo>
                          <a:pt x="37671" y="16414"/>
                        </a:lnTo>
                        <a:lnTo>
                          <a:pt x="37671" y="16423"/>
                        </a:lnTo>
                        <a:lnTo>
                          <a:pt x="37699" y="16423"/>
                        </a:lnTo>
                        <a:lnTo>
                          <a:pt x="37699" y="16441"/>
                        </a:lnTo>
                        <a:lnTo>
                          <a:pt x="37727" y="16441"/>
                        </a:lnTo>
                        <a:lnTo>
                          <a:pt x="37727" y="16460"/>
                        </a:lnTo>
                        <a:lnTo>
                          <a:pt x="37745" y="16460"/>
                        </a:lnTo>
                        <a:lnTo>
                          <a:pt x="37745" y="16469"/>
                        </a:lnTo>
                        <a:lnTo>
                          <a:pt x="37773" y="16469"/>
                        </a:lnTo>
                        <a:lnTo>
                          <a:pt x="37773" y="16488"/>
                        </a:lnTo>
                        <a:lnTo>
                          <a:pt x="37810" y="16488"/>
                        </a:lnTo>
                        <a:lnTo>
                          <a:pt x="37810" y="16506"/>
                        </a:lnTo>
                        <a:lnTo>
                          <a:pt x="37819" y="16506"/>
                        </a:lnTo>
                        <a:lnTo>
                          <a:pt x="37819" y="16515"/>
                        </a:lnTo>
                        <a:lnTo>
                          <a:pt x="37857" y="16515"/>
                        </a:lnTo>
                        <a:lnTo>
                          <a:pt x="37857" y="16534"/>
                        </a:lnTo>
                        <a:lnTo>
                          <a:pt x="37866" y="16534"/>
                        </a:lnTo>
                        <a:lnTo>
                          <a:pt x="37866" y="16553"/>
                        </a:lnTo>
                        <a:lnTo>
                          <a:pt x="37884" y="16553"/>
                        </a:lnTo>
                        <a:lnTo>
                          <a:pt x="37884" y="16562"/>
                        </a:lnTo>
                        <a:lnTo>
                          <a:pt x="37912" y="16562"/>
                        </a:lnTo>
                        <a:lnTo>
                          <a:pt x="37912" y="16580"/>
                        </a:lnTo>
                        <a:lnTo>
                          <a:pt x="37931" y="16580"/>
                        </a:lnTo>
                        <a:lnTo>
                          <a:pt x="37931" y="16599"/>
                        </a:lnTo>
                        <a:lnTo>
                          <a:pt x="37958" y="16599"/>
                        </a:lnTo>
                        <a:lnTo>
                          <a:pt x="37958" y="16608"/>
                        </a:lnTo>
                        <a:lnTo>
                          <a:pt x="37977" y="16608"/>
                        </a:lnTo>
                        <a:lnTo>
                          <a:pt x="37977" y="16627"/>
                        </a:lnTo>
                        <a:lnTo>
                          <a:pt x="38005" y="16627"/>
                        </a:lnTo>
                        <a:lnTo>
                          <a:pt x="38005" y="16645"/>
                        </a:lnTo>
                        <a:lnTo>
                          <a:pt x="38023" y="16645"/>
                        </a:lnTo>
                        <a:lnTo>
                          <a:pt x="38023" y="16654"/>
                        </a:lnTo>
                        <a:lnTo>
                          <a:pt x="38042" y="16654"/>
                        </a:lnTo>
                        <a:lnTo>
                          <a:pt x="38042" y="16673"/>
                        </a:lnTo>
                        <a:lnTo>
                          <a:pt x="38070" y="16673"/>
                        </a:lnTo>
                        <a:lnTo>
                          <a:pt x="38070" y="16691"/>
                        </a:lnTo>
                        <a:lnTo>
                          <a:pt x="38088" y="16691"/>
                        </a:lnTo>
                        <a:lnTo>
                          <a:pt x="38088" y="16701"/>
                        </a:lnTo>
                        <a:lnTo>
                          <a:pt x="38097" y="16701"/>
                        </a:lnTo>
                        <a:lnTo>
                          <a:pt x="38097" y="16719"/>
                        </a:lnTo>
                        <a:lnTo>
                          <a:pt x="38134" y="16719"/>
                        </a:lnTo>
                        <a:lnTo>
                          <a:pt x="38134" y="16738"/>
                        </a:lnTo>
                        <a:lnTo>
                          <a:pt x="38144" y="16738"/>
                        </a:lnTo>
                        <a:lnTo>
                          <a:pt x="38144" y="16747"/>
                        </a:lnTo>
                        <a:lnTo>
                          <a:pt x="38162" y="16747"/>
                        </a:lnTo>
                        <a:lnTo>
                          <a:pt x="38162" y="16766"/>
                        </a:lnTo>
                        <a:lnTo>
                          <a:pt x="38181" y="16766"/>
                        </a:lnTo>
                        <a:lnTo>
                          <a:pt x="38181" y="16784"/>
                        </a:lnTo>
                        <a:lnTo>
                          <a:pt x="38208" y="16784"/>
                        </a:lnTo>
                        <a:lnTo>
                          <a:pt x="38208" y="16793"/>
                        </a:lnTo>
                        <a:lnTo>
                          <a:pt x="38227" y="16793"/>
                        </a:lnTo>
                        <a:lnTo>
                          <a:pt x="38227" y="16812"/>
                        </a:lnTo>
                        <a:lnTo>
                          <a:pt x="38236" y="16812"/>
                        </a:lnTo>
                        <a:lnTo>
                          <a:pt x="38236" y="16830"/>
                        </a:lnTo>
                        <a:lnTo>
                          <a:pt x="38255" y="16830"/>
                        </a:lnTo>
                        <a:lnTo>
                          <a:pt x="38255" y="16840"/>
                        </a:lnTo>
                        <a:lnTo>
                          <a:pt x="38283" y="16840"/>
                        </a:lnTo>
                        <a:lnTo>
                          <a:pt x="38283" y="16858"/>
                        </a:lnTo>
                        <a:lnTo>
                          <a:pt x="38301" y="16858"/>
                        </a:lnTo>
                        <a:lnTo>
                          <a:pt x="38301" y="16877"/>
                        </a:lnTo>
                        <a:lnTo>
                          <a:pt x="38320" y="16877"/>
                        </a:lnTo>
                        <a:lnTo>
                          <a:pt x="38320" y="16886"/>
                        </a:lnTo>
                        <a:lnTo>
                          <a:pt x="38329" y="16886"/>
                        </a:lnTo>
                        <a:lnTo>
                          <a:pt x="38329" y="16905"/>
                        </a:lnTo>
                        <a:lnTo>
                          <a:pt x="38347" y="16905"/>
                        </a:lnTo>
                        <a:lnTo>
                          <a:pt x="38347" y="16923"/>
                        </a:lnTo>
                        <a:lnTo>
                          <a:pt x="38366" y="16923"/>
                        </a:lnTo>
                        <a:lnTo>
                          <a:pt x="38366" y="16932"/>
                        </a:lnTo>
                        <a:lnTo>
                          <a:pt x="38375" y="16932"/>
                        </a:lnTo>
                        <a:lnTo>
                          <a:pt x="38375" y="16951"/>
                        </a:lnTo>
                        <a:lnTo>
                          <a:pt x="38412" y="16951"/>
                        </a:lnTo>
                        <a:lnTo>
                          <a:pt x="38412" y="16969"/>
                        </a:lnTo>
                        <a:lnTo>
                          <a:pt x="38422" y="16969"/>
                        </a:lnTo>
                        <a:lnTo>
                          <a:pt x="38422" y="16979"/>
                        </a:lnTo>
                        <a:lnTo>
                          <a:pt x="38440" y="16979"/>
                        </a:lnTo>
                        <a:lnTo>
                          <a:pt x="38440" y="16997"/>
                        </a:lnTo>
                        <a:lnTo>
                          <a:pt x="38459" y="16997"/>
                        </a:lnTo>
                        <a:lnTo>
                          <a:pt x="38459" y="17016"/>
                        </a:lnTo>
                        <a:lnTo>
                          <a:pt x="38468" y="17016"/>
                        </a:lnTo>
                        <a:lnTo>
                          <a:pt x="38468" y="17025"/>
                        </a:lnTo>
                        <a:lnTo>
                          <a:pt x="38486" y="17025"/>
                        </a:lnTo>
                        <a:lnTo>
                          <a:pt x="38486" y="17043"/>
                        </a:lnTo>
                        <a:lnTo>
                          <a:pt x="38505" y="17043"/>
                        </a:lnTo>
                        <a:lnTo>
                          <a:pt x="38505" y="17062"/>
                        </a:lnTo>
                        <a:lnTo>
                          <a:pt x="38514" y="17062"/>
                        </a:lnTo>
                        <a:lnTo>
                          <a:pt x="38514" y="17071"/>
                        </a:lnTo>
                        <a:lnTo>
                          <a:pt x="38533" y="17071"/>
                        </a:lnTo>
                        <a:lnTo>
                          <a:pt x="38533" y="17090"/>
                        </a:lnTo>
                        <a:lnTo>
                          <a:pt x="38551" y="17090"/>
                        </a:lnTo>
                        <a:lnTo>
                          <a:pt x="38551" y="17108"/>
                        </a:lnTo>
                        <a:lnTo>
                          <a:pt x="38560" y="17108"/>
                        </a:lnTo>
                        <a:lnTo>
                          <a:pt x="38560" y="17118"/>
                        </a:lnTo>
                        <a:lnTo>
                          <a:pt x="38579" y="17118"/>
                        </a:lnTo>
                        <a:lnTo>
                          <a:pt x="38579" y="17136"/>
                        </a:lnTo>
                        <a:lnTo>
                          <a:pt x="38598" y="17136"/>
                        </a:lnTo>
                        <a:lnTo>
                          <a:pt x="38598" y="17155"/>
                        </a:lnTo>
                        <a:lnTo>
                          <a:pt x="38607" y="17155"/>
                        </a:lnTo>
                        <a:lnTo>
                          <a:pt x="38607" y="17164"/>
                        </a:lnTo>
                        <a:lnTo>
                          <a:pt x="38625" y="17164"/>
                        </a:lnTo>
                        <a:lnTo>
                          <a:pt x="38625" y="17182"/>
                        </a:lnTo>
                        <a:lnTo>
                          <a:pt x="38644" y="17182"/>
                        </a:lnTo>
                        <a:lnTo>
                          <a:pt x="38644" y="17201"/>
                        </a:lnTo>
                        <a:lnTo>
                          <a:pt x="38653" y="17201"/>
                        </a:lnTo>
                        <a:lnTo>
                          <a:pt x="38653" y="17210"/>
                        </a:lnTo>
                        <a:lnTo>
                          <a:pt x="38672" y="17210"/>
                        </a:lnTo>
                        <a:lnTo>
                          <a:pt x="38672" y="17229"/>
                        </a:lnTo>
                        <a:lnTo>
                          <a:pt x="38690" y="17229"/>
                        </a:lnTo>
                        <a:lnTo>
                          <a:pt x="38690" y="17247"/>
                        </a:lnTo>
                        <a:lnTo>
                          <a:pt x="38699" y="17247"/>
                        </a:lnTo>
                        <a:lnTo>
                          <a:pt x="38699" y="17256"/>
                        </a:lnTo>
                        <a:lnTo>
                          <a:pt x="38718" y="17256"/>
                        </a:lnTo>
                        <a:lnTo>
                          <a:pt x="38718" y="17275"/>
                        </a:lnTo>
                        <a:lnTo>
                          <a:pt x="38736" y="17275"/>
                        </a:lnTo>
                        <a:lnTo>
                          <a:pt x="38736" y="17294"/>
                        </a:lnTo>
                        <a:lnTo>
                          <a:pt x="38746" y="17294"/>
                        </a:lnTo>
                        <a:lnTo>
                          <a:pt x="38746" y="17321"/>
                        </a:lnTo>
                        <a:lnTo>
                          <a:pt x="38764" y="17321"/>
                        </a:lnTo>
                        <a:lnTo>
                          <a:pt x="38764" y="17340"/>
                        </a:lnTo>
                        <a:lnTo>
                          <a:pt x="38783" y="17340"/>
                        </a:lnTo>
                        <a:lnTo>
                          <a:pt x="38783" y="17349"/>
                        </a:lnTo>
                        <a:lnTo>
                          <a:pt x="38792" y="17349"/>
                        </a:lnTo>
                        <a:lnTo>
                          <a:pt x="38792" y="17368"/>
                        </a:lnTo>
                        <a:lnTo>
                          <a:pt x="38811" y="17368"/>
                        </a:lnTo>
                        <a:lnTo>
                          <a:pt x="38811" y="17386"/>
                        </a:lnTo>
                        <a:lnTo>
                          <a:pt x="38829" y="17386"/>
                        </a:lnTo>
                        <a:lnTo>
                          <a:pt x="38829" y="17414"/>
                        </a:lnTo>
                        <a:lnTo>
                          <a:pt x="38838" y="17414"/>
                        </a:lnTo>
                        <a:lnTo>
                          <a:pt x="38838" y="17432"/>
                        </a:lnTo>
                        <a:lnTo>
                          <a:pt x="38857" y="17432"/>
                        </a:lnTo>
                        <a:lnTo>
                          <a:pt x="38857" y="17442"/>
                        </a:lnTo>
                        <a:lnTo>
                          <a:pt x="38875" y="17442"/>
                        </a:lnTo>
                        <a:lnTo>
                          <a:pt x="38875" y="17460"/>
                        </a:lnTo>
                        <a:lnTo>
                          <a:pt x="38885" y="17460"/>
                        </a:lnTo>
                        <a:lnTo>
                          <a:pt x="38885" y="17479"/>
                        </a:lnTo>
                        <a:lnTo>
                          <a:pt x="38903" y="17479"/>
                        </a:lnTo>
                        <a:lnTo>
                          <a:pt x="38903" y="17507"/>
                        </a:lnTo>
                        <a:lnTo>
                          <a:pt x="38922" y="17507"/>
                        </a:lnTo>
                        <a:lnTo>
                          <a:pt x="38922" y="17525"/>
                        </a:lnTo>
                        <a:lnTo>
                          <a:pt x="38931" y="17525"/>
                        </a:lnTo>
                        <a:lnTo>
                          <a:pt x="38931" y="17534"/>
                        </a:lnTo>
                        <a:lnTo>
                          <a:pt x="38949" y="17534"/>
                        </a:lnTo>
                        <a:lnTo>
                          <a:pt x="38949" y="17553"/>
                        </a:lnTo>
                        <a:lnTo>
                          <a:pt x="38968" y="17553"/>
                        </a:lnTo>
                        <a:lnTo>
                          <a:pt x="38968" y="17581"/>
                        </a:lnTo>
                        <a:lnTo>
                          <a:pt x="38977" y="17581"/>
                        </a:lnTo>
                        <a:lnTo>
                          <a:pt x="38977" y="17599"/>
                        </a:lnTo>
                        <a:lnTo>
                          <a:pt x="38996" y="17599"/>
                        </a:lnTo>
                        <a:lnTo>
                          <a:pt x="38996" y="17627"/>
                        </a:lnTo>
                        <a:lnTo>
                          <a:pt x="39014" y="17627"/>
                        </a:lnTo>
                        <a:lnTo>
                          <a:pt x="39014" y="17646"/>
                        </a:lnTo>
                        <a:lnTo>
                          <a:pt x="39024" y="17646"/>
                        </a:lnTo>
                        <a:lnTo>
                          <a:pt x="39024" y="17664"/>
                        </a:lnTo>
                        <a:lnTo>
                          <a:pt x="39042" y="17664"/>
                        </a:lnTo>
                        <a:lnTo>
                          <a:pt x="39042" y="17692"/>
                        </a:lnTo>
                        <a:lnTo>
                          <a:pt x="39061" y="17692"/>
                        </a:lnTo>
                        <a:lnTo>
                          <a:pt x="39061" y="17710"/>
                        </a:lnTo>
                        <a:lnTo>
                          <a:pt x="39070" y="17710"/>
                        </a:lnTo>
                        <a:lnTo>
                          <a:pt x="39070" y="17738"/>
                        </a:lnTo>
                        <a:lnTo>
                          <a:pt x="39088" y="17738"/>
                        </a:lnTo>
                        <a:lnTo>
                          <a:pt x="39088" y="17757"/>
                        </a:lnTo>
                        <a:lnTo>
                          <a:pt x="39107" y="17757"/>
                        </a:lnTo>
                        <a:lnTo>
                          <a:pt x="39107" y="17766"/>
                        </a:lnTo>
                        <a:lnTo>
                          <a:pt x="39116" y="17766"/>
                        </a:lnTo>
                        <a:lnTo>
                          <a:pt x="39116" y="17803"/>
                        </a:lnTo>
                        <a:lnTo>
                          <a:pt x="39135" y="17803"/>
                        </a:lnTo>
                        <a:lnTo>
                          <a:pt x="39135" y="17812"/>
                        </a:lnTo>
                        <a:lnTo>
                          <a:pt x="39153" y="17812"/>
                        </a:lnTo>
                        <a:lnTo>
                          <a:pt x="39153" y="17849"/>
                        </a:lnTo>
                        <a:lnTo>
                          <a:pt x="39163" y="17849"/>
                        </a:lnTo>
                        <a:lnTo>
                          <a:pt x="39163" y="17877"/>
                        </a:lnTo>
                        <a:lnTo>
                          <a:pt x="39181" y="17877"/>
                        </a:lnTo>
                        <a:lnTo>
                          <a:pt x="39181" y="17896"/>
                        </a:lnTo>
                        <a:lnTo>
                          <a:pt x="39200" y="17896"/>
                        </a:lnTo>
                        <a:lnTo>
                          <a:pt x="39200" y="17923"/>
                        </a:lnTo>
                        <a:lnTo>
                          <a:pt x="39209" y="17923"/>
                        </a:lnTo>
                        <a:lnTo>
                          <a:pt x="39209" y="17942"/>
                        </a:lnTo>
                        <a:lnTo>
                          <a:pt x="39227" y="17942"/>
                        </a:lnTo>
                        <a:lnTo>
                          <a:pt x="39227" y="17970"/>
                        </a:lnTo>
                        <a:lnTo>
                          <a:pt x="39246" y="17970"/>
                        </a:lnTo>
                        <a:lnTo>
                          <a:pt x="39246" y="17997"/>
                        </a:lnTo>
                        <a:lnTo>
                          <a:pt x="39255" y="17997"/>
                        </a:lnTo>
                        <a:lnTo>
                          <a:pt x="39255" y="18016"/>
                        </a:lnTo>
                        <a:lnTo>
                          <a:pt x="39274" y="18016"/>
                        </a:lnTo>
                        <a:lnTo>
                          <a:pt x="39274" y="18044"/>
                        </a:lnTo>
                        <a:lnTo>
                          <a:pt x="39292" y="18044"/>
                        </a:lnTo>
                        <a:lnTo>
                          <a:pt x="39292" y="18081"/>
                        </a:lnTo>
                        <a:lnTo>
                          <a:pt x="39301" y="18081"/>
                        </a:lnTo>
                        <a:lnTo>
                          <a:pt x="39301" y="18109"/>
                        </a:lnTo>
                        <a:lnTo>
                          <a:pt x="39320" y="18109"/>
                        </a:lnTo>
                        <a:lnTo>
                          <a:pt x="39320" y="18127"/>
                        </a:lnTo>
                        <a:lnTo>
                          <a:pt x="39339" y="18127"/>
                        </a:lnTo>
                        <a:lnTo>
                          <a:pt x="39339" y="18155"/>
                        </a:lnTo>
                        <a:lnTo>
                          <a:pt x="39348" y="18155"/>
                        </a:lnTo>
                        <a:lnTo>
                          <a:pt x="39348" y="18183"/>
                        </a:lnTo>
                        <a:lnTo>
                          <a:pt x="39366" y="18183"/>
                        </a:lnTo>
                        <a:lnTo>
                          <a:pt x="39366" y="18220"/>
                        </a:lnTo>
                        <a:lnTo>
                          <a:pt x="39385" y="18220"/>
                        </a:lnTo>
                        <a:lnTo>
                          <a:pt x="39385" y="18248"/>
                        </a:lnTo>
                        <a:lnTo>
                          <a:pt x="39394" y="18248"/>
                        </a:lnTo>
                        <a:lnTo>
                          <a:pt x="39394" y="18275"/>
                        </a:lnTo>
                        <a:lnTo>
                          <a:pt x="39413" y="18275"/>
                        </a:lnTo>
                        <a:lnTo>
                          <a:pt x="39413" y="18312"/>
                        </a:lnTo>
                        <a:lnTo>
                          <a:pt x="39431" y="18312"/>
                        </a:lnTo>
                        <a:lnTo>
                          <a:pt x="39431" y="18340"/>
                        </a:lnTo>
                        <a:lnTo>
                          <a:pt x="39440" y="18340"/>
                        </a:lnTo>
                        <a:lnTo>
                          <a:pt x="39440" y="18368"/>
                        </a:lnTo>
                        <a:lnTo>
                          <a:pt x="39459" y="18368"/>
                        </a:lnTo>
                        <a:lnTo>
                          <a:pt x="39459" y="18405"/>
                        </a:lnTo>
                        <a:lnTo>
                          <a:pt x="39477" y="18405"/>
                        </a:lnTo>
                        <a:lnTo>
                          <a:pt x="39477" y="18451"/>
                        </a:lnTo>
                        <a:lnTo>
                          <a:pt x="39487" y="18451"/>
                        </a:lnTo>
                        <a:lnTo>
                          <a:pt x="39487" y="18479"/>
                        </a:lnTo>
                        <a:lnTo>
                          <a:pt x="39505" y="18479"/>
                        </a:lnTo>
                        <a:lnTo>
                          <a:pt x="39505" y="18507"/>
                        </a:lnTo>
                        <a:lnTo>
                          <a:pt x="39524" y="18507"/>
                        </a:lnTo>
                        <a:lnTo>
                          <a:pt x="39524" y="18544"/>
                        </a:lnTo>
                        <a:lnTo>
                          <a:pt x="39533" y="18544"/>
                        </a:lnTo>
                        <a:lnTo>
                          <a:pt x="39533" y="18590"/>
                        </a:lnTo>
                        <a:lnTo>
                          <a:pt x="39552" y="18590"/>
                        </a:lnTo>
                        <a:lnTo>
                          <a:pt x="39552" y="18618"/>
                        </a:lnTo>
                        <a:lnTo>
                          <a:pt x="39570" y="18618"/>
                        </a:lnTo>
                        <a:lnTo>
                          <a:pt x="39570" y="18664"/>
                        </a:lnTo>
                        <a:lnTo>
                          <a:pt x="39579" y="18664"/>
                        </a:lnTo>
                        <a:lnTo>
                          <a:pt x="39579" y="18711"/>
                        </a:lnTo>
                        <a:lnTo>
                          <a:pt x="39598" y="18711"/>
                        </a:lnTo>
                        <a:lnTo>
                          <a:pt x="39598" y="18738"/>
                        </a:lnTo>
                        <a:lnTo>
                          <a:pt x="39616" y="18738"/>
                        </a:lnTo>
                        <a:lnTo>
                          <a:pt x="39616" y="18785"/>
                        </a:lnTo>
                        <a:lnTo>
                          <a:pt x="39626" y="18785"/>
                        </a:lnTo>
                        <a:lnTo>
                          <a:pt x="39626" y="18831"/>
                        </a:lnTo>
                        <a:lnTo>
                          <a:pt x="39644" y="18831"/>
                        </a:lnTo>
                        <a:lnTo>
                          <a:pt x="39644" y="18877"/>
                        </a:lnTo>
                        <a:lnTo>
                          <a:pt x="39663" y="18877"/>
                        </a:lnTo>
                        <a:lnTo>
                          <a:pt x="39663" y="18924"/>
                        </a:lnTo>
                        <a:lnTo>
                          <a:pt x="39672" y="18924"/>
                        </a:lnTo>
                        <a:lnTo>
                          <a:pt x="39672" y="18970"/>
                        </a:lnTo>
                        <a:lnTo>
                          <a:pt x="39691" y="18970"/>
                        </a:lnTo>
                        <a:lnTo>
                          <a:pt x="39691" y="19035"/>
                        </a:lnTo>
                        <a:lnTo>
                          <a:pt x="39709" y="19035"/>
                        </a:lnTo>
                        <a:lnTo>
                          <a:pt x="39709" y="19100"/>
                        </a:lnTo>
                        <a:lnTo>
                          <a:pt x="39718" y="19100"/>
                        </a:lnTo>
                        <a:lnTo>
                          <a:pt x="39718" y="19146"/>
                        </a:lnTo>
                        <a:lnTo>
                          <a:pt x="39737" y="19146"/>
                        </a:lnTo>
                        <a:lnTo>
                          <a:pt x="39737" y="19202"/>
                        </a:lnTo>
                        <a:lnTo>
                          <a:pt x="39755" y="19202"/>
                        </a:lnTo>
                        <a:lnTo>
                          <a:pt x="39755" y="19285"/>
                        </a:lnTo>
                        <a:lnTo>
                          <a:pt x="39765" y="19285"/>
                        </a:lnTo>
                        <a:lnTo>
                          <a:pt x="39765" y="19341"/>
                        </a:lnTo>
                        <a:lnTo>
                          <a:pt x="39783" y="19341"/>
                        </a:lnTo>
                        <a:lnTo>
                          <a:pt x="39783" y="19424"/>
                        </a:lnTo>
                        <a:lnTo>
                          <a:pt x="39802" y="19424"/>
                        </a:lnTo>
                        <a:lnTo>
                          <a:pt x="39802" y="19498"/>
                        </a:lnTo>
                        <a:lnTo>
                          <a:pt x="39811" y="19498"/>
                        </a:lnTo>
                        <a:lnTo>
                          <a:pt x="39811" y="19609"/>
                        </a:lnTo>
                        <a:lnTo>
                          <a:pt x="39829" y="19609"/>
                        </a:lnTo>
                        <a:lnTo>
                          <a:pt x="39829" y="19711"/>
                        </a:lnTo>
                        <a:lnTo>
                          <a:pt x="39848" y="19711"/>
                        </a:lnTo>
                        <a:lnTo>
                          <a:pt x="39848" y="19804"/>
                        </a:lnTo>
                        <a:lnTo>
                          <a:pt x="39857" y="19804"/>
                        </a:lnTo>
                        <a:lnTo>
                          <a:pt x="39857" y="19794"/>
                        </a:lnTo>
                        <a:lnTo>
                          <a:pt x="39876" y="19794"/>
                        </a:lnTo>
                        <a:lnTo>
                          <a:pt x="39876" y="19776"/>
                        </a:lnTo>
                        <a:lnTo>
                          <a:pt x="39894" y="19776"/>
                        </a:lnTo>
                        <a:lnTo>
                          <a:pt x="39894" y="19757"/>
                        </a:lnTo>
                        <a:lnTo>
                          <a:pt x="39904" y="19757"/>
                        </a:lnTo>
                        <a:lnTo>
                          <a:pt x="39904" y="19748"/>
                        </a:lnTo>
                        <a:lnTo>
                          <a:pt x="39941" y="19748"/>
                        </a:lnTo>
                        <a:lnTo>
                          <a:pt x="39941" y="19730"/>
                        </a:lnTo>
                        <a:lnTo>
                          <a:pt x="39950" y="19730"/>
                        </a:lnTo>
                        <a:lnTo>
                          <a:pt x="39950" y="19711"/>
                        </a:lnTo>
                        <a:lnTo>
                          <a:pt x="39968" y="19711"/>
                        </a:lnTo>
                        <a:lnTo>
                          <a:pt x="39968" y="19702"/>
                        </a:lnTo>
                        <a:lnTo>
                          <a:pt x="39996" y="19702"/>
                        </a:lnTo>
                        <a:lnTo>
                          <a:pt x="39996" y="19683"/>
                        </a:lnTo>
                        <a:lnTo>
                          <a:pt x="40015" y="19683"/>
                        </a:lnTo>
                        <a:lnTo>
                          <a:pt x="40015" y="19665"/>
                        </a:lnTo>
                        <a:lnTo>
                          <a:pt x="40033" y="19665"/>
                        </a:lnTo>
                        <a:lnTo>
                          <a:pt x="40033" y="19655"/>
                        </a:lnTo>
                        <a:lnTo>
                          <a:pt x="40061" y="19655"/>
                        </a:lnTo>
                        <a:lnTo>
                          <a:pt x="40061" y="19637"/>
                        </a:lnTo>
                        <a:lnTo>
                          <a:pt x="40080" y="19637"/>
                        </a:lnTo>
                        <a:lnTo>
                          <a:pt x="40080" y="19618"/>
                        </a:lnTo>
                        <a:lnTo>
                          <a:pt x="40107" y="19618"/>
                        </a:lnTo>
                        <a:lnTo>
                          <a:pt x="40107" y="19609"/>
                        </a:lnTo>
                        <a:lnTo>
                          <a:pt x="40126" y="19609"/>
                        </a:lnTo>
                        <a:lnTo>
                          <a:pt x="40126" y="19591"/>
                        </a:lnTo>
                        <a:lnTo>
                          <a:pt x="40135" y="19591"/>
                        </a:lnTo>
                        <a:lnTo>
                          <a:pt x="40135" y="19572"/>
                        </a:lnTo>
                        <a:lnTo>
                          <a:pt x="40172" y="19572"/>
                        </a:lnTo>
                        <a:lnTo>
                          <a:pt x="40172" y="19563"/>
                        </a:lnTo>
                        <a:lnTo>
                          <a:pt x="40181" y="19563"/>
                        </a:lnTo>
                        <a:lnTo>
                          <a:pt x="40181" y="19544"/>
                        </a:lnTo>
                        <a:lnTo>
                          <a:pt x="40218" y="19544"/>
                        </a:lnTo>
                        <a:lnTo>
                          <a:pt x="40218" y="19526"/>
                        </a:lnTo>
                        <a:lnTo>
                          <a:pt x="40228" y="19526"/>
                        </a:lnTo>
                        <a:lnTo>
                          <a:pt x="40228" y="19517"/>
                        </a:lnTo>
                        <a:lnTo>
                          <a:pt x="40265" y="19517"/>
                        </a:lnTo>
                        <a:lnTo>
                          <a:pt x="40265" y="19498"/>
                        </a:lnTo>
                        <a:lnTo>
                          <a:pt x="40293" y="19498"/>
                        </a:lnTo>
                        <a:lnTo>
                          <a:pt x="40293" y="19479"/>
                        </a:lnTo>
                        <a:lnTo>
                          <a:pt x="40311" y="19479"/>
                        </a:lnTo>
                        <a:lnTo>
                          <a:pt x="40311" y="19470"/>
                        </a:lnTo>
                        <a:lnTo>
                          <a:pt x="40339" y="19470"/>
                        </a:lnTo>
                        <a:lnTo>
                          <a:pt x="40339" y="19452"/>
                        </a:lnTo>
                        <a:lnTo>
                          <a:pt x="40357" y="19452"/>
                        </a:lnTo>
                        <a:lnTo>
                          <a:pt x="40357" y="19433"/>
                        </a:lnTo>
                        <a:lnTo>
                          <a:pt x="40385" y="19433"/>
                        </a:lnTo>
                        <a:lnTo>
                          <a:pt x="40385" y="19424"/>
                        </a:lnTo>
                        <a:lnTo>
                          <a:pt x="40413" y="19424"/>
                        </a:lnTo>
                        <a:lnTo>
                          <a:pt x="40413" y="19405"/>
                        </a:lnTo>
                        <a:lnTo>
                          <a:pt x="40432" y="19405"/>
                        </a:lnTo>
                        <a:lnTo>
                          <a:pt x="40432" y="19387"/>
                        </a:lnTo>
                        <a:lnTo>
                          <a:pt x="40459" y="19387"/>
                        </a:lnTo>
                        <a:lnTo>
                          <a:pt x="40459" y="19378"/>
                        </a:lnTo>
                        <a:lnTo>
                          <a:pt x="40478" y="19378"/>
                        </a:lnTo>
                        <a:lnTo>
                          <a:pt x="40478" y="19359"/>
                        </a:lnTo>
                        <a:lnTo>
                          <a:pt x="40506" y="19359"/>
                        </a:lnTo>
                        <a:lnTo>
                          <a:pt x="40506" y="19341"/>
                        </a:lnTo>
                        <a:lnTo>
                          <a:pt x="40543" y="19341"/>
                        </a:lnTo>
                        <a:lnTo>
                          <a:pt x="40543" y="19331"/>
                        </a:lnTo>
                        <a:lnTo>
                          <a:pt x="40570" y="19331"/>
                        </a:lnTo>
                        <a:lnTo>
                          <a:pt x="40570" y="19313"/>
                        </a:lnTo>
                        <a:lnTo>
                          <a:pt x="40598" y="19313"/>
                        </a:lnTo>
                        <a:lnTo>
                          <a:pt x="40598" y="19294"/>
                        </a:lnTo>
                        <a:lnTo>
                          <a:pt x="40635" y="19294"/>
                        </a:lnTo>
                        <a:lnTo>
                          <a:pt x="40635" y="19285"/>
                        </a:lnTo>
                        <a:lnTo>
                          <a:pt x="40645" y="19285"/>
                        </a:lnTo>
                        <a:lnTo>
                          <a:pt x="40645" y="19266"/>
                        </a:lnTo>
                        <a:lnTo>
                          <a:pt x="40682" y="19266"/>
                        </a:lnTo>
                        <a:lnTo>
                          <a:pt x="40682" y="19248"/>
                        </a:lnTo>
                        <a:lnTo>
                          <a:pt x="40709" y="19248"/>
                        </a:lnTo>
                        <a:lnTo>
                          <a:pt x="40709" y="19239"/>
                        </a:lnTo>
                        <a:lnTo>
                          <a:pt x="40737" y="19239"/>
                        </a:lnTo>
                        <a:lnTo>
                          <a:pt x="40737" y="19220"/>
                        </a:lnTo>
                        <a:lnTo>
                          <a:pt x="40774" y="19220"/>
                        </a:lnTo>
                        <a:lnTo>
                          <a:pt x="40774" y="19202"/>
                        </a:lnTo>
                        <a:lnTo>
                          <a:pt x="40802" y="19202"/>
                        </a:lnTo>
                        <a:lnTo>
                          <a:pt x="40802" y="19192"/>
                        </a:lnTo>
                        <a:lnTo>
                          <a:pt x="40830" y="19192"/>
                        </a:lnTo>
                        <a:lnTo>
                          <a:pt x="40830" y="19174"/>
                        </a:lnTo>
                        <a:lnTo>
                          <a:pt x="40867" y="19174"/>
                        </a:lnTo>
                        <a:lnTo>
                          <a:pt x="40867" y="19155"/>
                        </a:lnTo>
                        <a:lnTo>
                          <a:pt x="40895" y="19155"/>
                        </a:lnTo>
                        <a:lnTo>
                          <a:pt x="40895" y="19146"/>
                        </a:lnTo>
                        <a:lnTo>
                          <a:pt x="40941" y="19146"/>
                        </a:lnTo>
                        <a:lnTo>
                          <a:pt x="40941" y="19128"/>
                        </a:lnTo>
                        <a:lnTo>
                          <a:pt x="40969" y="19128"/>
                        </a:lnTo>
                        <a:lnTo>
                          <a:pt x="40969" y="19109"/>
                        </a:lnTo>
                        <a:lnTo>
                          <a:pt x="41015" y="19109"/>
                        </a:lnTo>
                        <a:lnTo>
                          <a:pt x="41015" y="19100"/>
                        </a:lnTo>
                        <a:lnTo>
                          <a:pt x="41052" y="19100"/>
                        </a:lnTo>
                        <a:lnTo>
                          <a:pt x="41052" y="19081"/>
                        </a:lnTo>
                        <a:lnTo>
                          <a:pt x="41080" y="19081"/>
                        </a:lnTo>
                        <a:lnTo>
                          <a:pt x="41080" y="19063"/>
                        </a:lnTo>
                        <a:lnTo>
                          <a:pt x="41126" y="19063"/>
                        </a:lnTo>
                        <a:lnTo>
                          <a:pt x="41126" y="19053"/>
                        </a:lnTo>
                        <a:lnTo>
                          <a:pt x="41154" y="19053"/>
                        </a:lnTo>
                        <a:lnTo>
                          <a:pt x="41154" y="19035"/>
                        </a:lnTo>
                        <a:lnTo>
                          <a:pt x="41200" y="19035"/>
                        </a:lnTo>
                        <a:lnTo>
                          <a:pt x="41200" y="19016"/>
                        </a:lnTo>
                        <a:lnTo>
                          <a:pt x="41237" y="19016"/>
                        </a:lnTo>
                        <a:lnTo>
                          <a:pt x="41237" y="19007"/>
                        </a:lnTo>
                        <a:lnTo>
                          <a:pt x="41284" y="19007"/>
                        </a:lnTo>
                        <a:lnTo>
                          <a:pt x="41284" y="18989"/>
                        </a:lnTo>
                        <a:lnTo>
                          <a:pt x="41330" y="18989"/>
                        </a:lnTo>
                        <a:lnTo>
                          <a:pt x="41330" y="18970"/>
                        </a:lnTo>
                        <a:lnTo>
                          <a:pt x="41376" y="18970"/>
                        </a:lnTo>
                        <a:lnTo>
                          <a:pt x="41376" y="18961"/>
                        </a:lnTo>
                        <a:lnTo>
                          <a:pt x="41423" y="18961"/>
                        </a:lnTo>
                        <a:lnTo>
                          <a:pt x="41423" y="18942"/>
                        </a:lnTo>
                        <a:lnTo>
                          <a:pt x="41478" y="18942"/>
                        </a:lnTo>
                        <a:lnTo>
                          <a:pt x="41478" y="18924"/>
                        </a:lnTo>
                        <a:lnTo>
                          <a:pt x="41524" y="18924"/>
                        </a:lnTo>
                        <a:lnTo>
                          <a:pt x="41524" y="18914"/>
                        </a:lnTo>
                        <a:lnTo>
                          <a:pt x="41571" y="18914"/>
                        </a:lnTo>
                        <a:lnTo>
                          <a:pt x="41571" y="18896"/>
                        </a:lnTo>
                        <a:lnTo>
                          <a:pt x="41617" y="18896"/>
                        </a:lnTo>
                        <a:lnTo>
                          <a:pt x="41617" y="18877"/>
                        </a:lnTo>
                        <a:lnTo>
                          <a:pt x="41682" y="18877"/>
                        </a:lnTo>
                        <a:lnTo>
                          <a:pt x="41682" y="18868"/>
                        </a:lnTo>
                        <a:lnTo>
                          <a:pt x="41747" y="18868"/>
                        </a:lnTo>
                        <a:lnTo>
                          <a:pt x="41747" y="18850"/>
                        </a:lnTo>
                        <a:lnTo>
                          <a:pt x="41821" y="18850"/>
                        </a:lnTo>
                        <a:lnTo>
                          <a:pt x="41821" y="18831"/>
                        </a:lnTo>
                        <a:lnTo>
                          <a:pt x="41886" y="18831"/>
                        </a:lnTo>
                        <a:lnTo>
                          <a:pt x="41886" y="18822"/>
                        </a:lnTo>
                        <a:lnTo>
                          <a:pt x="41960" y="18822"/>
                        </a:lnTo>
                        <a:lnTo>
                          <a:pt x="41960" y="18803"/>
                        </a:lnTo>
                        <a:lnTo>
                          <a:pt x="42025" y="18803"/>
                        </a:lnTo>
                        <a:lnTo>
                          <a:pt x="42025" y="18785"/>
                        </a:lnTo>
                        <a:lnTo>
                          <a:pt x="42099" y="18785"/>
                        </a:lnTo>
                        <a:lnTo>
                          <a:pt x="42099" y="18776"/>
                        </a:lnTo>
                        <a:lnTo>
                          <a:pt x="42219" y="18776"/>
                        </a:lnTo>
                        <a:lnTo>
                          <a:pt x="42219" y="18757"/>
                        </a:lnTo>
                        <a:lnTo>
                          <a:pt x="42349" y="18757"/>
                        </a:lnTo>
                        <a:lnTo>
                          <a:pt x="42349" y="18738"/>
                        </a:lnTo>
                        <a:lnTo>
                          <a:pt x="42469" y="18738"/>
                        </a:lnTo>
                        <a:lnTo>
                          <a:pt x="42469" y="18729"/>
                        </a:lnTo>
                        <a:lnTo>
                          <a:pt x="42682" y="18729"/>
                        </a:lnTo>
                        <a:lnTo>
                          <a:pt x="42682" y="18711"/>
                        </a:lnTo>
                        <a:lnTo>
                          <a:pt x="43182" y="18711"/>
                        </a:lnTo>
                        <a:lnTo>
                          <a:pt x="43182" y="18729"/>
                        </a:lnTo>
                        <a:lnTo>
                          <a:pt x="43414" y="18729"/>
                        </a:lnTo>
                        <a:lnTo>
                          <a:pt x="43414" y="18738"/>
                        </a:lnTo>
                        <a:lnTo>
                          <a:pt x="43516" y="18738"/>
                        </a:lnTo>
                        <a:lnTo>
                          <a:pt x="43516" y="18757"/>
                        </a:lnTo>
                        <a:lnTo>
                          <a:pt x="43627" y="18757"/>
                        </a:lnTo>
                        <a:lnTo>
                          <a:pt x="43627" y="18776"/>
                        </a:lnTo>
                        <a:lnTo>
                          <a:pt x="43748" y="18776"/>
                        </a:lnTo>
                        <a:lnTo>
                          <a:pt x="43748" y="18785"/>
                        </a:lnTo>
                        <a:lnTo>
                          <a:pt x="43840" y="18785"/>
                        </a:lnTo>
                        <a:lnTo>
                          <a:pt x="43840" y="18803"/>
                        </a:lnTo>
                        <a:lnTo>
                          <a:pt x="43923" y="18803"/>
                        </a:lnTo>
                        <a:lnTo>
                          <a:pt x="43923" y="18822"/>
                        </a:lnTo>
                        <a:lnTo>
                          <a:pt x="43979" y="18822"/>
                        </a:lnTo>
                        <a:lnTo>
                          <a:pt x="43979" y="18831"/>
                        </a:lnTo>
                        <a:lnTo>
                          <a:pt x="44044" y="18831"/>
                        </a:lnTo>
                        <a:lnTo>
                          <a:pt x="44044" y="18850"/>
                        </a:lnTo>
                        <a:lnTo>
                          <a:pt x="44109" y="18850"/>
                        </a:lnTo>
                        <a:lnTo>
                          <a:pt x="44109" y="18868"/>
                        </a:lnTo>
                        <a:lnTo>
                          <a:pt x="44183" y="18868"/>
                        </a:lnTo>
                        <a:lnTo>
                          <a:pt x="44183" y="18877"/>
                        </a:lnTo>
                        <a:lnTo>
                          <a:pt x="44248" y="18877"/>
                        </a:lnTo>
                        <a:lnTo>
                          <a:pt x="44248" y="18896"/>
                        </a:lnTo>
                        <a:lnTo>
                          <a:pt x="44303" y="18896"/>
                        </a:lnTo>
                        <a:lnTo>
                          <a:pt x="44303" y="18914"/>
                        </a:lnTo>
                        <a:lnTo>
                          <a:pt x="44350" y="18914"/>
                        </a:lnTo>
                        <a:lnTo>
                          <a:pt x="44350" y="18924"/>
                        </a:lnTo>
                        <a:lnTo>
                          <a:pt x="44396" y="18924"/>
                        </a:lnTo>
                        <a:lnTo>
                          <a:pt x="44396" y="18942"/>
                        </a:lnTo>
                        <a:lnTo>
                          <a:pt x="44442" y="18942"/>
                        </a:lnTo>
                        <a:lnTo>
                          <a:pt x="44442" y="18961"/>
                        </a:lnTo>
                        <a:lnTo>
                          <a:pt x="44489" y="18961"/>
                        </a:lnTo>
                        <a:lnTo>
                          <a:pt x="44489" y="18970"/>
                        </a:lnTo>
                        <a:lnTo>
                          <a:pt x="44535" y="18970"/>
                        </a:lnTo>
                        <a:lnTo>
                          <a:pt x="44535" y="18989"/>
                        </a:lnTo>
                        <a:lnTo>
                          <a:pt x="44581" y="18989"/>
                        </a:lnTo>
                        <a:lnTo>
                          <a:pt x="44581" y="19007"/>
                        </a:lnTo>
                        <a:lnTo>
                          <a:pt x="44627" y="19007"/>
                        </a:lnTo>
                        <a:lnTo>
                          <a:pt x="44627" y="19016"/>
                        </a:lnTo>
                        <a:lnTo>
                          <a:pt x="44674" y="19016"/>
                        </a:lnTo>
                        <a:lnTo>
                          <a:pt x="44674" y="19035"/>
                        </a:lnTo>
                        <a:lnTo>
                          <a:pt x="44711" y="19035"/>
                        </a:lnTo>
                        <a:lnTo>
                          <a:pt x="44711" y="19053"/>
                        </a:lnTo>
                        <a:lnTo>
                          <a:pt x="44757" y="19053"/>
                        </a:lnTo>
                        <a:lnTo>
                          <a:pt x="44757" y="19063"/>
                        </a:lnTo>
                        <a:lnTo>
                          <a:pt x="44785" y="19063"/>
                        </a:lnTo>
                        <a:lnTo>
                          <a:pt x="44785" y="19081"/>
                        </a:lnTo>
                        <a:lnTo>
                          <a:pt x="44831" y="19081"/>
                        </a:lnTo>
                        <a:lnTo>
                          <a:pt x="44831" y="19100"/>
                        </a:lnTo>
                        <a:lnTo>
                          <a:pt x="44859" y="19100"/>
                        </a:lnTo>
                        <a:lnTo>
                          <a:pt x="44859" y="19109"/>
                        </a:lnTo>
                        <a:lnTo>
                          <a:pt x="44896" y="19109"/>
                        </a:lnTo>
                        <a:lnTo>
                          <a:pt x="44896" y="19128"/>
                        </a:lnTo>
                        <a:lnTo>
                          <a:pt x="44924" y="19128"/>
                        </a:lnTo>
                        <a:lnTo>
                          <a:pt x="44924" y="19146"/>
                        </a:lnTo>
                        <a:lnTo>
                          <a:pt x="44970" y="19146"/>
                        </a:lnTo>
                        <a:lnTo>
                          <a:pt x="44970" y="19155"/>
                        </a:lnTo>
                        <a:lnTo>
                          <a:pt x="44998" y="19155"/>
                        </a:lnTo>
                        <a:lnTo>
                          <a:pt x="44998" y="19174"/>
                        </a:lnTo>
                        <a:lnTo>
                          <a:pt x="45035" y="19174"/>
                        </a:lnTo>
                        <a:lnTo>
                          <a:pt x="45035" y="19192"/>
                        </a:lnTo>
                        <a:lnTo>
                          <a:pt x="45063" y="19192"/>
                        </a:lnTo>
                        <a:lnTo>
                          <a:pt x="45063" y="19202"/>
                        </a:lnTo>
                        <a:lnTo>
                          <a:pt x="45091" y="19202"/>
                        </a:lnTo>
                        <a:lnTo>
                          <a:pt x="45091" y="19220"/>
                        </a:lnTo>
                        <a:lnTo>
                          <a:pt x="45128" y="19220"/>
                        </a:lnTo>
                        <a:lnTo>
                          <a:pt x="45128" y="19239"/>
                        </a:lnTo>
                        <a:lnTo>
                          <a:pt x="45155" y="19239"/>
                        </a:lnTo>
                        <a:lnTo>
                          <a:pt x="45155" y="19248"/>
                        </a:lnTo>
                        <a:lnTo>
                          <a:pt x="45183" y="19248"/>
                        </a:lnTo>
                        <a:lnTo>
                          <a:pt x="45183" y="19266"/>
                        </a:lnTo>
                        <a:lnTo>
                          <a:pt x="45220" y="19266"/>
                        </a:lnTo>
                        <a:lnTo>
                          <a:pt x="45220" y="19285"/>
                        </a:lnTo>
                        <a:lnTo>
                          <a:pt x="45248" y="19285"/>
                        </a:lnTo>
                        <a:lnTo>
                          <a:pt x="45248" y="19294"/>
                        </a:lnTo>
                        <a:lnTo>
                          <a:pt x="45276" y="19294"/>
                        </a:lnTo>
                        <a:lnTo>
                          <a:pt x="45276" y="19313"/>
                        </a:lnTo>
                        <a:lnTo>
                          <a:pt x="45313" y="19313"/>
                        </a:lnTo>
                        <a:lnTo>
                          <a:pt x="45313" y="19331"/>
                        </a:lnTo>
                        <a:lnTo>
                          <a:pt x="45322" y="19331"/>
                        </a:lnTo>
                        <a:lnTo>
                          <a:pt x="45322" y="19341"/>
                        </a:lnTo>
                        <a:lnTo>
                          <a:pt x="45359" y="19341"/>
                        </a:lnTo>
                        <a:lnTo>
                          <a:pt x="45359" y="19359"/>
                        </a:lnTo>
                        <a:lnTo>
                          <a:pt x="45387" y="19359"/>
                        </a:lnTo>
                        <a:lnTo>
                          <a:pt x="45387" y="19378"/>
                        </a:lnTo>
                        <a:lnTo>
                          <a:pt x="45406" y="19378"/>
                        </a:lnTo>
                        <a:lnTo>
                          <a:pt x="45406" y="19387"/>
                        </a:lnTo>
                        <a:lnTo>
                          <a:pt x="45433" y="19387"/>
                        </a:lnTo>
                        <a:lnTo>
                          <a:pt x="45433" y="19405"/>
                        </a:lnTo>
                        <a:lnTo>
                          <a:pt x="45461" y="19405"/>
                        </a:lnTo>
                        <a:lnTo>
                          <a:pt x="45461" y="19424"/>
                        </a:lnTo>
                        <a:lnTo>
                          <a:pt x="45480" y="19424"/>
                        </a:lnTo>
                        <a:lnTo>
                          <a:pt x="45480" y="19433"/>
                        </a:lnTo>
                        <a:lnTo>
                          <a:pt x="45507" y="19433"/>
                        </a:lnTo>
                        <a:lnTo>
                          <a:pt x="45507" y="19452"/>
                        </a:lnTo>
                        <a:lnTo>
                          <a:pt x="45544" y="19452"/>
                        </a:lnTo>
                        <a:lnTo>
                          <a:pt x="45544" y="19470"/>
                        </a:lnTo>
                        <a:lnTo>
                          <a:pt x="45554" y="19470"/>
                        </a:lnTo>
                        <a:lnTo>
                          <a:pt x="45554" y="19479"/>
                        </a:lnTo>
                        <a:lnTo>
                          <a:pt x="45591" y="19479"/>
                        </a:lnTo>
                        <a:lnTo>
                          <a:pt x="45591" y="19498"/>
                        </a:lnTo>
                        <a:lnTo>
                          <a:pt x="45600" y="19498"/>
                        </a:lnTo>
                        <a:lnTo>
                          <a:pt x="45600" y="19517"/>
                        </a:lnTo>
                        <a:lnTo>
                          <a:pt x="45637" y="19517"/>
                        </a:lnTo>
                        <a:lnTo>
                          <a:pt x="45637" y="19526"/>
                        </a:lnTo>
                        <a:lnTo>
                          <a:pt x="45646" y="19526"/>
                        </a:lnTo>
                        <a:lnTo>
                          <a:pt x="45646" y="19544"/>
                        </a:lnTo>
                        <a:lnTo>
                          <a:pt x="45683" y="19544"/>
                        </a:lnTo>
                        <a:lnTo>
                          <a:pt x="45683" y="19563"/>
                        </a:lnTo>
                        <a:lnTo>
                          <a:pt x="45693" y="19563"/>
                        </a:lnTo>
                        <a:lnTo>
                          <a:pt x="45693" y="19572"/>
                        </a:lnTo>
                        <a:lnTo>
                          <a:pt x="45730" y="19572"/>
                        </a:lnTo>
                        <a:lnTo>
                          <a:pt x="45730" y="19591"/>
                        </a:lnTo>
                        <a:lnTo>
                          <a:pt x="45739" y="19591"/>
                        </a:lnTo>
                        <a:lnTo>
                          <a:pt x="45739" y="19609"/>
                        </a:lnTo>
                        <a:lnTo>
                          <a:pt x="45757" y="19609"/>
                        </a:lnTo>
                        <a:lnTo>
                          <a:pt x="45757" y="19618"/>
                        </a:lnTo>
                        <a:lnTo>
                          <a:pt x="45785" y="19618"/>
                        </a:lnTo>
                        <a:lnTo>
                          <a:pt x="45785" y="19637"/>
                        </a:lnTo>
                        <a:lnTo>
                          <a:pt x="45804" y="19637"/>
                        </a:lnTo>
                        <a:lnTo>
                          <a:pt x="45804" y="19655"/>
                        </a:lnTo>
                        <a:lnTo>
                          <a:pt x="45832" y="19655"/>
                        </a:lnTo>
                        <a:lnTo>
                          <a:pt x="45832" y="19665"/>
                        </a:lnTo>
                        <a:lnTo>
                          <a:pt x="45850" y="19665"/>
                        </a:lnTo>
                        <a:lnTo>
                          <a:pt x="45850" y="19683"/>
                        </a:lnTo>
                        <a:lnTo>
                          <a:pt x="45869" y="19683"/>
                        </a:lnTo>
                        <a:lnTo>
                          <a:pt x="45869" y="19702"/>
                        </a:lnTo>
                        <a:lnTo>
                          <a:pt x="45896" y="19702"/>
                        </a:lnTo>
                        <a:lnTo>
                          <a:pt x="45896" y="19711"/>
                        </a:lnTo>
                        <a:lnTo>
                          <a:pt x="45915" y="19711"/>
                        </a:lnTo>
                        <a:lnTo>
                          <a:pt x="45915" y="19730"/>
                        </a:lnTo>
                        <a:lnTo>
                          <a:pt x="45924" y="19730"/>
                        </a:lnTo>
                        <a:lnTo>
                          <a:pt x="45924" y="19748"/>
                        </a:lnTo>
                        <a:lnTo>
                          <a:pt x="45943" y="19748"/>
                        </a:lnTo>
                        <a:lnTo>
                          <a:pt x="45943" y="19757"/>
                        </a:lnTo>
                        <a:lnTo>
                          <a:pt x="45971" y="19757"/>
                        </a:lnTo>
                        <a:lnTo>
                          <a:pt x="45971" y="19776"/>
                        </a:lnTo>
                        <a:lnTo>
                          <a:pt x="45989" y="19776"/>
                        </a:lnTo>
                        <a:lnTo>
                          <a:pt x="45989" y="19794"/>
                        </a:lnTo>
                        <a:lnTo>
                          <a:pt x="46008" y="19794"/>
                        </a:lnTo>
                        <a:lnTo>
                          <a:pt x="46008" y="19804"/>
                        </a:lnTo>
                        <a:lnTo>
                          <a:pt x="46017" y="19804"/>
                        </a:lnTo>
                        <a:lnTo>
                          <a:pt x="46017" y="19822"/>
                        </a:lnTo>
                        <a:lnTo>
                          <a:pt x="46035" y="19822"/>
                        </a:lnTo>
                        <a:lnTo>
                          <a:pt x="46035" y="19841"/>
                        </a:lnTo>
                        <a:lnTo>
                          <a:pt x="46063" y="19841"/>
                        </a:lnTo>
                        <a:lnTo>
                          <a:pt x="46063" y="19850"/>
                        </a:lnTo>
                        <a:lnTo>
                          <a:pt x="46082" y="19850"/>
                        </a:lnTo>
                        <a:lnTo>
                          <a:pt x="46082" y="19869"/>
                        </a:lnTo>
                        <a:lnTo>
                          <a:pt x="46100" y="19869"/>
                        </a:lnTo>
                        <a:lnTo>
                          <a:pt x="46100" y="19887"/>
                        </a:lnTo>
                        <a:lnTo>
                          <a:pt x="46109" y="19887"/>
                        </a:lnTo>
                        <a:lnTo>
                          <a:pt x="46109" y="19896"/>
                        </a:lnTo>
                        <a:lnTo>
                          <a:pt x="46147" y="19896"/>
                        </a:lnTo>
                        <a:lnTo>
                          <a:pt x="46147" y="19915"/>
                        </a:lnTo>
                        <a:lnTo>
                          <a:pt x="46156" y="19915"/>
                        </a:lnTo>
                        <a:lnTo>
                          <a:pt x="46156" y="19933"/>
                        </a:lnTo>
                        <a:lnTo>
                          <a:pt x="46174" y="19933"/>
                        </a:lnTo>
                        <a:lnTo>
                          <a:pt x="46174" y="19943"/>
                        </a:lnTo>
                        <a:lnTo>
                          <a:pt x="46193" y="19943"/>
                        </a:lnTo>
                        <a:lnTo>
                          <a:pt x="46193" y="19961"/>
                        </a:lnTo>
                        <a:lnTo>
                          <a:pt x="46202" y="19961"/>
                        </a:lnTo>
                        <a:lnTo>
                          <a:pt x="46202" y="19980"/>
                        </a:lnTo>
                        <a:lnTo>
                          <a:pt x="46221" y="19980"/>
                        </a:lnTo>
                        <a:lnTo>
                          <a:pt x="46221" y="19989"/>
                        </a:lnTo>
                        <a:lnTo>
                          <a:pt x="46239" y="19989"/>
                        </a:lnTo>
                        <a:lnTo>
                          <a:pt x="46239" y="20007"/>
                        </a:lnTo>
                        <a:lnTo>
                          <a:pt x="46248" y="20007"/>
                        </a:lnTo>
                        <a:lnTo>
                          <a:pt x="46248" y="20026"/>
                        </a:lnTo>
                        <a:lnTo>
                          <a:pt x="46267" y="20026"/>
                        </a:lnTo>
                        <a:lnTo>
                          <a:pt x="46267" y="20035"/>
                        </a:lnTo>
                        <a:lnTo>
                          <a:pt x="46285" y="20035"/>
                        </a:lnTo>
                        <a:lnTo>
                          <a:pt x="46285" y="20054"/>
                        </a:lnTo>
                        <a:lnTo>
                          <a:pt x="46295" y="20054"/>
                        </a:lnTo>
                        <a:lnTo>
                          <a:pt x="46295" y="20072"/>
                        </a:lnTo>
                        <a:lnTo>
                          <a:pt x="46313" y="20072"/>
                        </a:lnTo>
                        <a:lnTo>
                          <a:pt x="46313" y="20082"/>
                        </a:lnTo>
                        <a:lnTo>
                          <a:pt x="46332" y="20082"/>
                        </a:lnTo>
                        <a:lnTo>
                          <a:pt x="46332" y="20100"/>
                        </a:lnTo>
                        <a:lnTo>
                          <a:pt x="46341" y="20100"/>
                        </a:lnTo>
                        <a:lnTo>
                          <a:pt x="46341" y="20119"/>
                        </a:lnTo>
                        <a:lnTo>
                          <a:pt x="46360" y="20119"/>
                        </a:lnTo>
                        <a:lnTo>
                          <a:pt x="46360" y="20128"/>
                        </a:lnTo>
                        <a:lnTo>
                          <a:pt x="46378" y="20128"/>
                        </a:lnTo>
                        <a:lnTo>
                          <a:pt x="46378" y="20146"/>
                        </a:lnTo>
                        <a:lnTo>
                          <a:pt x="46387" y="20146"/>
                        </a:lnTo>
                        <a:lnTo>
                          <a:pt x="46387" y="20165"/>
                        </a:lnTo>
                        <a:lnTo>
                          <a:pt x="46406" y="20165"/>
                        </a:lnTo>
                        <a:lnTo>
                          <a:pt x="46406" y="20174"/>
                        </a:lnTo>
                        <a:lnTo>
                          <a:pt x="46424" y="20174"/>
                        </a:lnTo>
                        <a:lnTo>
                          <a:pt x="46424" y="20193"/>
                        </a:lnTo>
                        <a:lnTo>
                          <a:pt x="46434" y="20193"/>
                        </a:lnTo>
                        <a:lnTo>
                          <a:pt x="46434" y="20211"/>
                        </a:lnTo>
                        <a:lnTo>
                          <a:pt x="46452" y="20211"/>
                        </a:lnTo>
                        <a:lnTo>
                          <a:pt x="46452" y="20220"/>
                        </a:lnTo>
                        <a:lnTo>
                          <a:pt x="46471" y="20220"/>
                        </a:lnTo>
                        <a:lnTo>
                          <a:pt x="46471" y="20239"/>
                        </a:lnTo>
                        <a:lnTo>
                          <a:pt x="46480" y="20239"/>
                        </a:lnTo>
                        <a:lnTo>
                          <a:pt x="46480" y="20258"/>
                        </a:lnTo>
                        <a:lnTo>
                          <a:pt x="46498" y="20258"/>
                        </a:lnTo>
                        <a:lnTo>
                          <a:pt x="46498" y="20267"/>
                        </a:lnTo>
                        <a:lnTo>
                          <a:pt x="46517" y="20267"/>
                        </a:lnTo>
                        <a:lnTo>
                          <a:pt x="46517" y="20285"/>
                        </a:lnTo>
                        <a:lnTo>
                          <a:pt x="46526" y="20285"/>
                        </a:lnTo>
                        <a:lnTo>
                          <a:pt x="46526" y="20304"/>
                        </a:lnTo>
                        <a:lnTo>
                          <a:pt x="46545" y="20304"/>
                        </a:lnTo>
                        <a:lnTo>
                          <a:pt x="46545" y="20332"/>
                        </a:lnTo>
                        <a:lnTo>
                          <a:pt x="46563" y="20332"/>
                        </a:lnTo>
                        <a:lnTo>
                          <a:pt x="46563" y="20350"/>
                        </a:lnTo>
                        <a:lnTo>
                          <a:pt x="46573" y="20350"/>
                        </a:lnTo>
                        <a:lnTo>
                          <a:pt x="46573" y="20359"/>
                        </a:lnTo>
                        <a:lnTo>
                          <a:pt x="46591" y="20359"/>
                        </a:lnTo>
                        <a:lnTo>
                          <a:pt x="46591" y="20378"/>
                        </a:lnTo>
                        <a:lnTo>
                          <a:pt x="46610" y="20378"/>
                        </a:lnTo>
                        <a:lnTo>
                          <a:pt x="46610" y="20396"/>
                        </a:lnTo>
                        <a:lnTo>
                          <a:pt x="46619" y="20396"/>
                        </a:lnTo>
                        <a:lnTo>
                          <a:pt x="46619" y="20406"/>
                        </a:lnTo>
                        <a:lnTo>
                          <a:pt x="46637" y="20406"/>
                        </a:lnTo>
                        <a:lnTo>
                          <a:pt x="46637" y="20424"/>
                        </a:lnTo>
                        <a:lnTo>
                          <a:pt x="46656" y="20424"/>
                        </a:lnTo>
                        <a:lnTo>
                          <a:pt x="46656" y="20452"/>
                        </a:lnTo>
                        <a:lnTo>
                          <a:pt x="46665" y="20452"/>
                        </a:lnTo>
                        <a:lnTo>
                          <a:pt x="46665" y="20471"/>
                        </a:lnTo>
                        <a:lnTo>
                          <a:pt x="46684" y="20471"/>
                        </a:lnTo>
                        <a:lnTo>
                          <a:pt x="46684" y="20489"/>
                        </a:lnTo>
                        <a:lnTo>
                          <a:pt x="46702" y="20489"/>
                        </a:lnTo>
                        <a:lnTo>
                          <a:pt x="46702" y="20498"/>
                        </a:lnTo>
                        <a:lnTo>
                          <a:pt x="46712" y="20498"/>
                        </a:lnTo>
                        <a:lnTo>
                          <a:pt x="46712" y="20535"/>
                        </a:lnTo>
                        <a:lnTo>
                          <a:pt x="46730" y="20535"/>
                        </a:lnTo>
                        <a:lnTo>
                          <a:pt x="46730" y="20545"/>
                        </a:lnTo>
                        <a:lnTo>
                          <a:pt x="46749" y="20545"/>
                        </a:lnTo>
                        <a:lnTo>
                          <a:pt x="46749" y="20563"/>
                        </a:lnTo>
                        <a:lnTo>
                          <a:pt x="46758" y="20563"/>
                        </a:lnTo>
                        <a:lnTo>
                          <a:pt x="46758" y="20582"/>
                        </a:lnTo>
                        <a:lnTo>
                          <a:pt x="46776" y="20582"/>
                        </a:lnTo>
                        <a:lnTo>
                          <a:pt x="46776" y="20610"/>
                        </a:lnTo>
                        <a:lnTo>
                          <a:pt x="46795" y="20610"/>
                        </a:lnTo>
                        <a:lnTo>
                          <a:pt x="46795" y="20637"/>
                        </a:lnTo>
                        <a:lnTo>
                          <a:pt x="46285" y="20637"/>
                        </a:lnTo>
                        <a:lnTo>
                          <a:pt x="46285" y="20656"/>
                        </a:lnTo>
                        <a:lnTo>
                          <a:pt x="45155" y="20656"/>
                        </a:lnTo>
                        <a:lnTo>
                          <a:pt x="45155" y="20674"/>
                        </a:lnTo>
                        <a:lnTo>
                          <a:pt x="43840" y="20674"/>
                        </a:lnTo>
                        <a:lnTo>
                          <a:pt x="43840" y="20684"/>
                        </a:lnTo>
                        <a:lnTo>
                          <a:pt x="42497" y="20684"/>
                        </a:lnTo>
                        <a:lnTo>
                          <a:pt x="42497" y="20702"/>
                        </a:lnTo>
                        <a:lnTo>
                          <a:pt x="41173" y="20702"/>
                        </a:lnTo>
                        <a:lnTo>
                          <a:pt x="41173" y="20721"/>
                        </a:lnTo>
                        <a:lnTo>
                          <a:pt x="39848" y="20721"/>
                        </a:lnTo>
                        <a:lnTo>
                          <a:pt x="39848" y="20730"/>
                        </a:lnTo>
                        <a:lnTo>
                          <a:pt x="38514" y="20730"/>
                        </a:lnTo>
                        <a:lnTo>
                          <a:pt x="38514" y="20748"/>
                        </a:lnTo>
                        <a:lnTo>
                          <a:pt x="37190" y="20748"/>
                        </a:lnTo>
                        <a:lnTo>
                          <a:pt x="37190" y="20767"/>
                        </a:lnTo>
                        <a:lnTo>
                          <a:pt x="35735" y="20767"/>
                        </a:lnTo>
                        <a:lnTo>
                          <a:pt x="35735" y="20776"/>
                        </a:lnTo>
                        <a:lnTo>
                          <a:pt x="34040" y="20776"/>
                        </a:lnTo>
                        <a:lnTo>
                          <a:pt x="34040" y="20795"/>
                        </a:lnTo>
                        <a:lnTo>
                          <a:pt x="32327" y="20795"/>
                        </a:lnTo>
                        <a:lnTo>
                          <a:pt x="32327" y="20813"/>
                        </a:lnTo>
                        <a:lnTo>
                          <a:pt x="30595" y="20813"/>
                        </a:lnTo>
                        <a:lnTo>
                          <a:pt x="30595" y="20823"/>
                        </a:lnTo>
                        <a:lnTo>
                          <a:pt x="28900" y="20823"/>
                        </a:lnTo>
                        <a:lnTo>
                          <a:pt x="28900" y="20841"/>
                        </a:lnTo>
                        <a:lnTo>
                          <a:pt x="27121" y="20841"/>
                        </a:lnTo>
                        <a:lnTo>
                          <a:pt x="27121" y="20860"/>
                        </a:lnTo>
                        <a:close/>
                        <a:moveTo>
                          <a:pt x="49814" y="20591"/>
                        </a:moveTo>
                        <a:lnTo>
                          <a:pt x="49814" y="20582"/>
                        </a:lnTo>
                        <a:lnTo>
                          <a:pt x="49852" y="20582"/>
                        </a:lnTo>
                        <a:lnTo>
                          <a:pt x="49852" y="20563"/>
                        </a:lnTo>
                        <a:lnTo>
                          <a:pt x="49898" y="20563"/>
                        </a:lnTo>
                        <a:lnTo>
                          <a:pt x="49898" y="20545"/>
                        </a:lnTo>
                        <a:lnTo>
                          <a:pt x="49944" y="20545"/>
                        </a:lnTo>
                        <a:lnTo>
                          <a:pt x="49944" y="20535"/>
                        </a:lnTo>
                        <a:lnTo>
                          <a:pt x="50000" y="20535"/>
                        </a:lnTo>
                        <a:lnTo>
                          <a:pt x="50000" y="20517"/>
                        </a:lnTo>
                        <a:lnTo>
                          <a:pt x="50046" y="20517"/>
                        </a:lnTo>
                        <a:lnTo>
                          <a:pt x="50046" y="20498"/>
                        </a:lnTo>
                        <a:lnTo>
                          <a:pt x="50111" y="20498"/>
                        </a:lnTo>
                        <a:lnTo>
                          <a:pt x="50111" y="20489"/>
                        </a:lnTo>
                        <a:lnTo>
                          <a:pt x="50176" y="20489"/>
                        </a:lnTo>
                        <a:lnTo>
                          <a:pt x="50176" y="20471"/>
                        </a:lnTo>
                        <a:lnTo>
                          <a:pt x="50231" y="20471"/>
                        </a:lnTo>
                        <a:lnTo>
                          <a:pt x="50231" y="20452"/>
                        </a:lnTo>
                        <a:lnTo>
                          <a:pt x="50315" y="20452"/>
                        </a:lnTo>
                        <a:lnTo>
                          <a:pt x="50315" y="20443"/>
                        </a:lnTo>
                        <a:lnTo>
                          <a:pt x="50370" y="20443"/>
                        </a:lnTo>
                        <a:lnTo>
                          <a:pt x="50370" y="20424"/>
                        </a:lnTo>
                        <a:lnTo>
                          <a:pt x="50463" y="20424"/>
                        </a:lnTo>
                        <a:lnTo>
                          <a:pt x="50463" y="20406"/>
                        </a:lnTo>
                        <a:lnTo>
                          <a:pt x="50593" y="20406"/>
                        </a:lnTo>
                        <a:lnTo>
                          <a:pt x="50593" y="20396"/>
                        </a:lnTo>
                        <a:lnTo>
                          <a:pt x="50694" y="20396"/>
                        </a:lnTo>
                        <a:lnTo>
                          <a:pt x="50694" y="20378"/>
                        </a:lnTo>
                        <a:lnTo>
                          <a:pt x="50917" y="20378"/>
                        </a:lnTo>
                        <a:lnTo>
                          <a:pt x="50917" y="20359"/>
                        </a:lnTo>
                        <a:lnTo>
                          <a:pt x="51250" y="20359"/>
                        </a:lnTo>
                        <a:lnTo>
                          <a:pt x="51250" y="20378"/>
                        </a:lnTo>
                        <a:lnTo>
                          <a:pt x="51435" y="20378"/>
                        </a:lnTo>
                        <a:lnTo>
                          <a:pt x="51435" y="20396"/>
                        </a:lnTo>
                        <a:lnTo>
                          <a:pt x="51593" y="20396"/>
                        </a:lnTo>
                        <a:lnTo>
                          <a:pt x="51593" y="20406"/>
                        </a:lnTo>
                        <a:lnTo>
                          <a:pt x="51667" y="20406"/>
                        </a:lnTo>
                        <a:lnTo>
                          <a:pt x="51667" y="20424"/>
                        </a:lnTo>
                        <a:lnTo>
                          <a:pt x="51760" y="20424"/>
                        </a:lnTo>
                        <a:lnTo>
                          <a:pt x="51760" y="20443"/>
                        </a:lnTo>
                        <a:lnTo>
                          <a:pt x="51843" y="20443"/>
                        </a:lnTo>
                        <a:lnTo>
                          <a:pt x="51843" y="20452"/>
                        </a:lnTo>
                        <a:lnTo>
                          <a:pt x="51917" y="20452"/>
                        </a:lnTo>
                        <a:lnTo>
                          <a:pt x="51917" y="20471"/>
                        </a:lnTo>
                        <a:lnTo>
                          <a:pt x="51963" y="20471"/>
                        </a:lnTo>
                        <a:lnTo>
                          <a:pt x="51963" y="20489"/>
                        </a:lnTo>
                        <a:lnTo>
                          <a:pt x="52028" y="20489"/>
                        </a:lnTo>
                        <a:lnTo>
                          <a:pt x="52028" y="20498"/>
                        </a:lnTo>
                        <a:lnTo>
                          <a:pt x="52084" y="20498"/>
                        </a:lnTo>
                        <a:lnTo>
                          <a:pt x="52084" y="20517"/>
                        </a:lnTo>
                        <a:lnTo>
                          <a:pt x="52102" y="20517"/>
                        </a:lnTo>
                        <a:lnTo>
                          <a:pt x="52102" y="20498"/>
                        </a:lnTo>
                        <a:lnTo>
                          <a:pt x="52084" y="20498"/>
                        </a:lnTo>
                        <a:lnTo>
                          <a:pt x="52084" y="20285"/>
                        </a:lnTo>
                        <a:lnTo>
                          <a:pt x="52102" y="20285"/>
                        </a:lnTo>
                        <a:lnTo>
                          <a:pt x="52102" y="20211"/>
                        </a:lnTo>
                        <a:lnTo>
                          <a:pt x="52121" y="20211"/>
                        </a:lnTo>
                        <a:lnTo>
                          <a:pt x="52121" y="20128"/>
                        </a:lnTo>
                        <a:lnTo>
                          <a:pt x="52130" y="20128"/>
                        </a:lnTo>
                        <a:lnTo>
                          <a:pt x="52130" y="20100"/>
                        </a:lnTo>
                        <a:lnTo>
                          <a:pt x="52149" y="20100"/>
                        </a:lnTo>
                        <a:lnTo>
                          <a:pt x="52149" y="20072"/>
                        </a:lnTo>
                        <a:lnTo>
                          <a:pt x="52167" y="20072"/>
                        </a:lnTo>
                        <a:lnTo>
                          <a:pt x="52167" y="20035"/>
                        </a:lnTo>
                        <a:lnTo>
                          <a:pt x="52176" y="20035"/>
                        </a:lnTo>
                        <a:lnTo>
                          <a:pt x="52176" y="20007"/>
                        </a:lnTo>
                        <a:lnTo>
                          <a:pt x="52195" y="20007"/>
                        </a:lnTo>
                        <a:lnTo>
                          <a:pt x="52195" y="19980"/>
                        </a:lnTo>
                        <a:lnTo>
                          <a:pt x="52213" y="19980"/>
                        </a:lnTo>
                        <a:lnTo>
                          <a:pt x="52213" y="19943"/>
                        </a:lnTo>
                        <a:lnTo>
                          <a:pt x="52223" y="19943"/>
                        </a:lnTo>
                        <a:lnTo>
                          <a:pt x="52223" y="19933"/>
                        </a:lnTo>
                        <a:lnTo>
                          <a:pt x="52241" y="19933"/>
                        </a:lnTo>
                        <a:lnTo>
                          <a:pt x="52241" y="19896"/>
                        </a:lnTo>
                        <a:lnTo>
                          <a:pt x="52260" y="19896"/>
                        </a:lnTo>
                        <a:lnTo>
                          <a:pt x="52260" y="19887"/>
                        </a:lnTo>
                        <a:lnTo>
                          <a:pt x="52269" y="19887"/>
                        </a:lnTo>
                        <a:lnTo>
                          <a:pt x="52269" y="19869"/>
                        </a:lnTo>
                        <a:lnTo>
                          <a:pt x="52288" y="19869"/>
                        </a:lnTo>
                        <a:lnTo>
                          <a:pt x="52288" y="19850"/>
                        </a:lnTo>
                        <a:lnTo>
                          <a:pt x="52306" y="19850"/>
                        </a:lnTo>
                        <a:lnTo>
                          <a:pt x="52306" y="19822"/>
                        </a:lnTo>
                        <a:lnTo>
                          <a:pt x="52315" y="19822"/>
                        </a:lnTo>
                        <a:lnTo>
                          <a:pt x="52315" y="19804"/>
                        </a:lnTo>
                        <a:lnTo>
                          <a:pt x="52352" y="19804"/>
                        </a:lnTo>
                        <a:lnTo>
                          <a:pt x="52352" y="19794"/>
                        </a:lnTo>
                        <a:lnTo>
                          <a:pt x="52362" y="19794"/>
                        </a:lnTo>
                        <a:lnTo>
                          <a:pt x="52362" y="19776"/>
                        </a:lnTo>
                        <a:lnTo>
                          <a:pt x="52380" y="19776"/>
                        </a:lnTo>
                        <a:lnTo>
                          <a:pt x="52380" y="19757"/>
                        </a:lnTo>
                        <a:lnTo>
                          <a:pt x="52399" y="19757"/>
                        </a:lnTo>
                        <a:lnTo>
                          <a:pt x="52399" y="19748"/>
                        </a:lnTo>
                        <a:lnTo>
                          <a:pt x="52427" y="19748"/>
                        </a:lnTo>
                        <a:lnTo>
                          <a:pt x="52427" y="19730"/>
                        </a:lnTo>
                        <a:lnTo>
                          <a:pt x="52445" y="19730"/>
                        </a:lnTo>
                        <a:lnTo>
                          <a:pt x="52445" y="19711"/>
                        </a:lnTo>
                        <a:lnTo>
                          <a:pt x="52473" y="19711"/>
                        </a:lnTo>
                        <a:lnTo>
                          <a:pt x="52473" y="19702"/>
                        </a:lnTo>
                        <a:lnTo>
                          <a:pt x="52491" y="19702"/>
                        </a:lnTo>
                        <a:lnTo>
                          <a:pt x="52491" y="19683"/>
                        </a:lnTo>
                        <a:lnTo>
                          <a:pt x="52538" y="19683"/>
                        </a:lnTo>
                        <a:lnTo>
                          <a:pt x="52538" y="19665"/>
                        </a:lnTo>
                        <a:lnTo>
                          <a:pt x="52565" y="19665"/>
                        </a:lnTo>
                        <a:lnTo>
                          <a:pt x="52565" y="19655"/>
                        </a:lnTo>
                        <a:lnTo>
                          <a:pt x="52593" y="19655"/>
                        </a:lnTo>
                        <a:lnTo>
                          <a:pt x="52593" y="19637"/>
                        </a:lnTo>
                        <a:lnTo>
                          <a:pt x="52640" y="19637"/>
                        </a:lnTo>
                        <a:lnTo>
                          <a:pt x="52640" y="19618"/>
                        </a:lnTo>
                        <a:lnTo>
                          <a:pt x="52704" y="19618"/>
                        </a:lnTo>
                        <a:lnTo>
                          <a:pt x="52704" y="19609"/>
                        </a:lnTo>
                        <a:lnTo>
                          <a:pt x="52769" y="19609"/>
                        </a:lnTo>
                        <a:lnTo>
                          <a:pt x="52769" y="19591"/>
                        </a:lnTo>
                        <a:lnTo>
                          <a:pt x="53047" y="19591"/>
                        </a:lnTo>
                        <a:lnTo>
                          <a:pt x="53047" y="19609"/>
                        </a:lnTo>
                        <a:lnTo>
                          <a:pt x="53103" y="19609"/>
                        </a:lnTo>
                        <a:lnTo>
                          <a:pt x="53103" y="19572"/>
                        </a:lnTo>
                        <a:lnTo>
                          <a:pt x="53093" y="19572"/>
                        </a:lnTo>
                        <a:lnTo>
                          <a:pt x="53093" y="19544"/>
                        </a:lnTo>
                        <a:lnTo>
                          <a:pt x="53075" y="19544"/>
                        </a:lnTo>
                        <a:lnTo>
                          <a:pt x="53075" y="19517"/>
                        </a:lnTo>
                        <a:lnTo>
                          <a:pt x="53056" y="19517"/>
                        </a:lnTo>
                        <a:lnTo>
                          <a:pt x="53056" y="19479"/>
                        </a:lnTo>
                        <a:lnTo>
                          <a:pt x="53047" y="19479"/>
                        </a:lnTo>
                        <a:lnTo>
                          <a:pt x="53047" y="19452"/>
                        </a:lnTo>
                        <a:lnTo>
                          <a:pt x="53029" y="19452"/>
                        </a:lnTo>
                        <a:lnTo>
                          <a:pt x="53029" y="19424"/>
                        </a:lnTo>
                        <a:lnTo>
                          <a:pt x="53010" y="19424"/>
                        </a:lnTo>
                        <a:lnTo>
                          <a:pt x="53010" y="19359"/>
                        </a:lnTo>
                        <a:lnTo>
                          <a:pt x="53001" y="19359"/>
                        </a:lnTo>
                        <a:lnTo>
                          <a:pt x="53001" y="19313"/>
                        </a:lnTo>
                        <a:lnTo>
                          <a:pt x="52982" y="19313"/>
                        </a:lnTo>
                        <a:lnTo>
                          <a:pt x="52982" y="19248"/>
                        </a:lnTo>
                        <a:lnTo>
                          <a:pt x="52964" y="19248"/>
                        </a:lnTo>
                        <a:lnTo>
                          <a:pt x="52964" y="19192"/>
                        </a:lnTo>
                        <a:lnTo>
                          <a:pt x="52954" y="19192"/>
                        </a:lnTo>
                        <a:lnTo>
                          <a:pt x="52954" y="18831"/>
                        </a:lnTo>
                        <a:lnTo>
                          <a:pt x="52964" y="18831"/>
                        </a:lnTo>
                        <a:lnTo>
                          <a:pt x="52964" y="18757"/>
                        </a:lnTo>
                        <a:lnTo>
                          <a:pt x="52982" y="18757"/>
                        </a:lnTo>
                        <a:lnTo>
                          <a:pt x="52982" y="18683"/>
                        </a:lnTo>
                        <a:lnTo>
                          <a:pt x="53001" y="18683"/>
                        </a:lnTo>
                        <a:lnTo>
                          <a:pt x="53001" y="18637"/>
                        </a:lnTo>
                        <a:lnTo>
                          <a:pt x="53010" y="18637"/>
                        </a:lnTo>
                        <a:lnTo>
                          <a:pt x="53010" y="18590"/>
                        </a:lnTo>
                        <a:lnTo>
                          <a:pt x="53029" y="18590"/>
                        </a:lnTo>
                        <a:lnTo>
                          <a:pt x="53029" y="18553"/>
                        </a:lnTo>
                        <a:lnTo>
                          <a:pt x="53047" y="18553"/>
                        </a:lnTo>
                        <a:lnTo>
                          <a:pt x="53047" y="18507"/>
                        </a:lnTo>
                        <a:lnTo>
                          <a:pt x="53056" y="18507"/>
                        </a:lnTo>
                        <a:lnTo>
                          <a:pt x="53056" y="18479"/>
                        </a:lnTo>
                        <a:lnTo>
                          <a:pt x="53075" y="18479"/>
                        </a:lnTo>
                        <a:lnTo>
                          <a:pt x="53075" y="18451"/>
                        </a:lnTo>
                        <a:lnTo>
                          <a:pt x="53093" y="18451"/>
                        </a:lnTo>
                        <a:lnTo>
                          <a:pt x="53093" y="18433"/>
                        </a:lnTo>
                        <a:lnTo>
                          <a:pt x="53103" y="18433"/>
                        </a:lnTo>
                        <a:lnTo>
                          <a:pt x="53103" y="18405"/>
                        </a:lnTo>
                        <a:lnTo>
                          <a:pt x="53121" y="18405"/>
                        </a:lnTo>
                        <a:lnTo>
                          <a:pt x="53121" y="18368"/>
                        </a:lnTo>
                        <a:lnTo>
                          <a:pt x="53140" y="18368"/>
                        </a:lnTo>
                        <a:lnTo>
                          <a:pt x="53140" y="18359"/>
                        </a:lnTo>
                        <a:lnTo>
                          <a:pt x="53149" y="18359"/>
                        </a:lnTo>
                        <a:lnTo>
                          <a:pt x="53149" y="18322"/>
                        </a:lnTo>
                        <a:lnTo>
                          <a:pt x="53168" y="18322"/>
                        </a:lnTo>
                        <a:lnTo>
                          <a:pt x="53168" y="18312"/>
                        </a:lnTo>
                        <a:lnTo>
                          <a:pt x="53186" y="18312"/>
                        </a:lnTo>
                        <a:lnTo>
                          <a:pt x="53186" y="18275"/>
                        </a:lnTo>
                        <a:lnTo>
                          <a:pt x="53195" y="18275"/>
                        </a:lnTo>
                        <a:lnTo>
                          <a:pt x="53195" y="18266"/>
                        </a:lnTo>
                        <a:lnTo>
                          <a:pt x="53214" y="18266"/>
                        </a:lnTo>
                        <a:lnTo>
                          <a:pt x="53214" y="18248"/>
                        </a:lnTo>
                        <a:lnTo>
                          <a:pt x="53232" y="18248"/>
                        </a:lnTo>
                        <a:lnTo>
                          <a:pt x="53232" y="18229"/>
                        </a:lnTo>
                        <a:lnTo>
                          <a:pt x="53242" y="18229"/>
                        </a:lnTo>
                        <a:lnTo>
                          <a:pt x="53242" y="18220"/>
                        </a:lnTo>
                        <a:lnTo>
                          <a:pt x="53260" y="18220"/>
                        </a:lnTo>
                        <a:lnTo>
                          <a:pt x="53260" y="18201"/>
                        </a:lnTo>
                        <a:lnTo>
                          <a:pt x="53279" y="18201"/>
                        </a:lnTo>
                        <a:lnTo>
                          <a:pt x="53279" y="18183"/>
                        </a:lnTo>
                        <a:lnTo>
                          <a:pt x="53288" y="18183"/>
                        </a:lnTo>
                        <a:lnTo>
                          <a:pt x="53288" y="18173"/>
                        </a:lnTo>
                        <a:lnTo>
                          <a:pt x="53306" y="18173"/>
                        </a:lnTo>
                        <a:lnTo>
                          <a:pt x="53306" y="18136"/>
                        </a:lnTo>
                        <a:lnTo>
                          <a:pt x="53325" y="18136"/>
                        </a:lnTo>
                        <a:lnTo>
                          <a:pt x="53325" y="18127"/>
                        </a:lnTo>
                        <a:lnTo>
                          <a:pt x="53334" y="18127"/>
                        </a:lnTo>
                        <a:lnTo>
                          <a:pt x="53334" y="18109"/>
                        </a:lnTo>
                        <a:lnTo>
                          <a:pt x="53371" y="18109"/>
                        </a:lnTo>
                        <a:lnTo>
                          <a:pt x="53371" y="18090"/>
                        </a:lnTo>
                        <a:lnTo>
                          <a:pt x="53381" y="18090"/>
                        </a:lnTo>
                        <a:lnTo>
                          <a:pt x="53381" y="18081"/>
                        </a:lnTo>
                        <a:lnTo>
                          <a:pt x="53399" y="18081"/>
                        </a:lnTo>
                        <a:lnTo>
                          <a:pt x="53399" y="18062"/>
                        </a:lnTo>
                        <a:lnTo>
                          <a:pt x="53418" y="18062"/>
                        </a:lnTo>
                        <a:lnTo>
                          <a:pt x="53418" y="18044"/>
                        </a:lnTo>
                        <a:lnTo>
                          <a:pt x="53445" y="18044"/>
                        </a:lnTo>
                        <a:lnTo>
                          <a:pt x="53445" y="18035"/>
                        </a:lnTo>
                        <a:lnTo>
                          <a:pt x="53464" y="18035"/>
                        </a:lnTo>
                        <a:lnTo>
                          <a:pt x="53464" y="18016"/>
                        </a:lnTo>
                        <a:lnTo>
                          <a:pt x="53492" y="18016"/>
                        </a:lnTo>
                        <a:lnTo>
                          <a:pt x="53492" y="17997"/>
                        </a:lnTo>
                        <a:lnTo>
                          <a:pt x="53510" y="17997"/>
                        </a:lnTo>
                        <a:lnTo>
                          <a:pt x="53510" y="17988"/>
                        </a:lnTo>
                        <a:lnTo>
                          <a:pt x="53538" y="17988"/>
                        </a:lnTo>
                        <a:lnTo>
                          <a:pt x="53538" y="17970"/>
                        </a:lnTo>
                        <a:lnTo>
                          <a:pt x="53566" y="17970"/>
                        </a:lnTo>
                        <a:lnTo>
                          <a:pt x="53566" y="17951"/>
                        </a:lnTo>
                        <a:lnTo>
                          <a:pt x="53603" y="17951"/>
                        </a:lnTo>
                        <a:lnTo>
                          <a:pt x="53603" y="17942"/>
                        </a:lnTo>
                        <a:lnTo>
                          <a:pt x="53631" y="17942"/>
                        </a:lnTo>
                        <a:lnTo>
                          <a:pt x="53631" y="17923"/>
                        </a:lnTo>
                        <a:lnTo>
                          <a:pt x="53658" y="17923"/>
                        </a:lnTo>
                        <a:lnTo>
                          <a:pt x="53658" y="17905"/>
                        </a:lnTo>
                        <a:lnTo>
                          <a:pt x="53695" y="17905"/>
                        </a:lnTo>
                        <a:lnTo>
                          <a:pt x="53695" y="17896"/>
                        </a:lnTo>
                        <a:lnTo>
                          <a:pt x="53742" y="17896"/>
                        </a:lnTo>
                        <a:lnTo>
                          <a:pt x="53742" y="17877"/>
                        </a:lnTo>
                        <a:lnTo>
                          <a:pt x="53788" y="17877"/>
                        </a:lnTo>
                        <a:lnTo>
                          <a:pt x="53788" y="17859"/>
                        </a:lnTo>
                        <a:lnTo>
                          <a:pt x="53816" y="17859"/>
                        </a:lnTo>
                        <a:lnTo>
                          <a:pt x="53816" y="17849"/>
                        </a:lnTo>
                        <a:lnTo>
                          <a:pt x="53890" y="17849"/>
                        </a:lnTo>
                        <a:lnTo>
                          <a:pt x="53890" y="17831"/>
                        </a:lnTo>
                        <a:lnTo>
                          <a:pt x="53973" y="17831"/>
                        </a:lnTo>
                        <a:lnTo>
                          <a:pt x="53973" y="17812"/>
                        </a:lnTo>
                        <a:lnTo>
                          <a:pt x="54094" y="17812"/>
                        </a:lnTo>
                        <a:lnTo>
                          <a:pt x="54094" y="17803"/>
                        </a:lnTo>
                        <a:lnTo>
                          <a:pt x="54279" y="17803"/>
                        </a:lnTo>
                        <a:lnTo>
                          <a:pt x="54279" y="17812"/>
                        </a:lnTo>
                        <a:lnTo>
                          <a:pt x="54372" y="17812"/>
                        </a:lnTo>
                        <a:lnTo>
                          <a:pt x="54372" y="17831"/>
                        </a:lnTo>
                        <a:lnTo>
                          <a:pt x="54464" y="17831"/>
                        </a:lnTo>
                        <a:lnTo>
                          <a:pt x="54464" y="17849"/>
                        </a:lnTo>
                        <a:lnTo>
                          <a:pt x="54511" y="17849"/>
                        </a:lnTo>
                        <a:lnTo>
                          <a:pt x="54511" y="17859"/>
                        </a:lnTo>
                        <a:lnTo>
                          <a:pt x="54557" y="17859"/>
                        </a:lnTo>
                        <a:lnTo>
                          <a:pt x="54557" y="17877"/>
                        </a:lnTo>
                        <a:lnTo>
                          <a:pt x="54603" y="17877"/>
                        </a:lnTo>
                        <a:lnTo>
                          <a:pt x="54603" y="17896"/>
                        </a:lnTo>
                        <a:lnTo>
                          <a:pt x="54631" y="17896"/>
                        </a:lnTo>
                        <a:lnTo>
                          <a:pt x="54631" y="17905"/>
                        </a:lnTo>
                        <a:lnTo>
                          <a:pt x="54677" y="17905"/>
                        </a:lnTo>
                        <a:lnTo>
                          <a:pt x="54677" y="17923"/>
                        </a:lnTo>
                        <a:lnTo>
                          <a:pt x="54724" y="17923"/>
                        </a:lnTo>
                        <a:lnTo>
                          <a:pt x="54724" y="17942"/>
                        </a:lnTo>
                        <a:lnTo>
                          <a:pt x="54761" y="17942"/>
                        </a:lnTo>
                        <a:lnTo>
                          <a:pt x="54761" y="17951"/>
                        </a:lnTo>
                        <a:lnTo>
                          <a:pt x="54770" y="17951"/>
                        </a:lnTo>
                        <a:lnTo>
                          <a:pt x="54770" y="17970"/>
                        </a:lnTo>
                        <a:lnTo>
                          <a:pt x="54807" y="17970"/>
                        </a:lnTo>
                        <a:lnTo>
                          <a:pt x="54807" y="17988"/>
                        </a:lnTo>
                        <a:lnTo>
                          <a:pt x="54816" y="17988"/>
                        </a:lnTo>
                        <a:lnTo>
                          <a:pt x="54816" y="17997"/>
                        </a:lnTo>
                        <a:lnTo>
                          <a:pt x="54853" y="17997"/>
                        </a:lnTo>
                        <a:lnTo>
                          <a:pt x="54853" y="18016"/>
                        </a:lnTo>
                        <a:lnTo>
                          <a:pt x="54863" y="18016"/>
                        </a:lnTo>
                        <a:lnTo>
                          <a:pt x="54863" y="18035"/>
                        </a:lnTo>
                        <a:lnTo>
                          <a:pt x="54900" y="18035"/>
                        </a:lnTo>
                        <a:lnTo>
                          <a:pt x="54900" y="18044"/>
                        </a:lnTo>
                        <a:lnTo>
                          <a:pt x="54927" y="18044"/>
                        </a:lnTo>
                        <a:lnTo>
                          <a:pt x="54927" y="18062"/>
                        </a:lnTo>
                        <a:lnTo>
                          <a:pt x="54946" y="18062"/>
                        </a:lnTo>
                        <a:lnTo>
                          <a:pt x="54946" y="18081"/>
                        </a:lnTo>
                        <a:lnTo>
                          <a:pt x="54974" y="18081"/>
                        </a:lnTo>
                        <a:lnTo>
                          <a:pt x="54974" y="18090"/>
                        </a:lnTo>
                        <a:lnTo>
                          <a:pt x="54992" y="18090"/>
                        </a:lnTo>
                        <a:lnTo>
                          <a:pt x="54992" y="18109"/>
                        </a:lnTo>
                        <a:lnTo>
                          <a:pt x="55002" y="18109"/>
                        </a:lnTo>
                        <a:lnTo>
                          <a:pt x="55002" y="18127"/>
                        </a:lnTo>
                        <a:lnTo>
                          <a:pt x="55020" y="18127"/>
                        </a:lnTo>
                        <a:lnTo>
                          <a:pt x="55020" y="18136"/>
                        </a:lnTo>
                        <a:lnTo>
                          <a:pt x="55039" y="18136"/>
                        </a:lnTo>
                        <a:lnTo>
                          <a:pt x="55039" y="18155"/>
                        </a:lnTo>
                        <a:lnTo>
                          <a:pt x="55048" y="18155"/>
                        </a:lnTo>
                        <a:lnTo>
                          <a:pt x="55048" y="18173"/>
                        </a:lnTo>
                        <a:lnTo>
                          <a:pt x="55066" y="18173"/>
                        </a:lnTo>
                        <a:lnTo>
                          <a:pt x="55066" y="18183"/>
                        </a:lnTo>
                        <a:lnTo>
                          <a:pt x="55085" y="18183"/>
                        </a:lnTo>
                        <a:lnTo>
                          <a:pt x="55085" y="18201"/>
                        </a:lnTo>
                        <a:lnTo>
                          <a:pt x="55094" y="18201"/>
                        </a:lnTo>
                        <a:lnTo>
                          <a:pt x="55094" y="18220"/>
                        </a:lnTo>
                        <a:lnTo>
                          <a:pt x="55113" y="18220"/>
                        </a:lnTo>
                        <a:lnTo>
                          <a:pt x="55113" y="18229"/>
                        </a:lnTo>
                        <a:lnTo>
                          <a:pt x="55131" y="18229"/>
                        </a:lnTo>
                        <a:lnTo>
                          <a:pt x="55131" y="18248"/>
                        </a:lnTo>
                        <a:lnTo>
                          <a:pt x="55140" y="18248"/>
                        </a:lnTo>
                        <a:lnTo>
                          <a:pt x="55140" y="18275"/>
                        </a:lnTo>
                        <a:lnTo>
                          <a:pt x="55159" y="18275"/>
                        </a:lnTo>
                        <a:lnTo>
                          <a:pt x="55159" y="18155"/>
                        </a:lnTo>
                        <a:lnTo>
                          <a:pt x="55178" y="18155"/>
                        </a:lnTo>
                        <a:lnTo>
                          <a:pt x="55178" y="18062"/>
                        </a:lnTo>
                        <a:lnTo>
                          <a:pt x="55187" y="18062"/>
                        </a:lnTo>
                        <a:lnTo>
                          <a:pt x="55187" y="17970"/>
                        </a:lnTo>
                        <a:lnTo>
                          <a:pt x="55205" y="17970"/>
                        </a:lnTo>
                        <a:lnTo>
                          <a:pt x="55205" y="17923"/>
                        </a:lnTo>
                        <a:lnTo>
                          <a:pt x="55224" y="17923"/>
                        </a:lnTo>
                        <a:lnTo>
                          <a:pt x="55224" y="17877"/>
                        </a:lnTo>
                        <a:lnTo>
                          <a:pt x="55233" y="17877"/>
                        </a:lnTo>
                        <a:lnTo>
                          <a:pt x="55233" y="17831"/>
                        </a:lnTo>
                        <a:lnTo>
                          <a:pt x="55252" y="17831"/>
                        </a:lnTo>
                        <a:lnTo>
                          <a:pt x="55252" y="17803"/>
                        </a:lnTo>
                        <a:lnTo>
                          <a:pt x="55270" y="17803"/>
                        </a:lnTo>
                        <a:lnTo>
                          <a:pt x="55270" y="17766"/>
                        </a:lnTo>
                        <a:lnTo>
                          <a:pt x="55279" y="17766"/>
                        </a:lnTo>
                        <a:lnTo>
                          <a:pt x="55279" y="17738"/>
                        </a:lnTo>
                        <a:lnTo>
                          <a:pt x="55298" y="17738"/>
                        </a:lnTo>
                        <a:lnTo>
                          <a:pt x="55298" y="17710"/>
                        </a:lnTo>
                        <a:lnTo>
                          <a:pt x="55316" y="17710"/>
                        </a:lnTo>
                        <a:lnTo>
                          <a:pt x="55316" y="17673"/>
                        </a:lnTo>
                        <a:lnTo>
                          <a:pt x="55326" y="17673"/>
                        </a:lnTo>
                        <a:lnTo>
                          <a:pt x="55326" y="17646"/>
                        </a:lnTo>
                        <a:lnTo>
                          <a:pt x="55344" y="17646"/>
                        </a:lnTo>
                        <a:lnTo>
                          <a:pt x="55344" y="17627"/>
                        </a:lnTo>
                        <a:lnTo>
                          <a:pt x="55363" y="17627"/>
                        </a:lnTo>
                        <a:lnTo>
                          <a:pt x="55363" y="17618"/>
                        </a:lnTo>
                        <a:lnTo>
                          <a:pt x="55372" y="17618"/>
                        </a:lnTo>
                        <a:lnTo>
                          <a:pt x="55372" y="17581"/>
                        </a:lnTo>
                        <a:lnTo>
                          <a:pt x="55391" y="17581"/>
                        </a:lnTo>
                        <a:lnTo>
                          <a:pt x="55391" y="17571"/>
                        </a:lnTo>
                        <a:lnTo>
                          <a:pt x="55409" y="17571"/>
                        </a:lnTo>
                        <a:lnTo>
                          <a:pt x="55409" y="17534"/>
                        </a:lnTo>
                        <a:lnTo>
                          <a:pt x="55418" y="17534"/>
                        </a:lnTo>
                        <a:lnTo>
                          <a:pt x="55418" y="17525"/>
                        </a:lnTo>
                        <a:lnTo>
                          <a:pt x="55437" y="17525"/>
                        </a:lnTo>
                        <a:lnTo>
                          <a:pt x="55437" y="17507"/>
                        </a:lnTo>
                        <a:lnTo>
                          <a:pt x="55455" y="17507"/>
                        </a:lnTo>
                        <a:lnTo>
                          <a:pt x="55455" y="17488"/>
                        </a:lnTo>
                        <a:lnTo>
                          <a:pt x="55465" y="17488"/>
                        </a:lnTo>
                        <a:lnTo>
                          <a:pt x="55465" y="17479"/>
                        </a:lnTo>
                        <a:lnTo>
                          <a:pt x="55483" y="17479"/>
                        </a:lnTo>
                        <a:lnTo>
                          <a:pt x="55483" y="17460"/>
                        </a:lnTo>
                        <a:lnTo>
                          <a:pt x="55502" y="17460"/>
                        </a:lnTo>
                        <a:lnTo>
                          <a:pt x="55502" y="17442"/>
                        </a:lnTo>
                        <a:lnTo>
                          <a:pt x="55511" y="17442"/>
                        </a:lnTo>
                        <a:lnTo>
                          <a:pt x="55511" y="17432"/>
                        </a:lnTo>
                        <a:lnTo>
                          <a:pt x="55529" y="17432"/>
                        </a:lnTo>
                        <a:lnTo>
                          <a:pt x="55529" y="17414"/>
                        </a:lnTo>
                        <a:lnTo>
                          <a:pt x="55548" y="17414"/>
                        </a:lnTo>
                        <a:lnTo>
                          <a:pt x="55548" y="17395"/>
                        </a:lnTo>
                        <a:lnTo>
                          <a:pt x="55557" y="17395"/>
                        </a:lnTo>
                        <a:lnTo>
                          <a:pt x="55557" y="17386"/>
                        </a:lnTo>
                        <a:lnTo>
                          <a:pt x="55576" y="17386"/>
                        </a:lnTo>
                        <a:lnTo>
                          <a:pt x="55576" y="17368"/>
                        </a:lnTo>
                        <a:lnTo>
                          <a:pt x="55604" y="17368"/>
                        </a:lnTo>
                        <a:lnTo>
                          <a:pt x="55604" y="17349"/>
                        </a:lnTo>
                        <a:lnTo>
                          <a:pt x="55622" y="17349"/>
                        </a:lnTo>
                        <a:lnTo>
                          <a:pt x="55622" y="17340"/>
                        </a:lnTo>
                        <a:lnTo>
                          <a:pt x="55641" y="17340"/>
                        </a:lnTo>
                        <a:lnTo>
                          <a:pt x="55641" y="17321"/>
                        </a:lnTo>
                        <a:lnTo>
                          <a:pt x="55650" y="17321"/>
                        </a:lnTo>
                        <a:lnTo>
                          <a:pt x="55650" y="17303"/>
                        </a:lnTo>
                        <a:lnTo>
                          <a:pt x="55687" y="17303"/>
                        </a:lnTo>
                        <a:lnTo>
                          <a:pt x="55687" y="17294"/>
                        </a:lnTo>
                        <a:lnTo>
                          <a:pt x="55696" y="17294"/>
                        </a:lnTo>
                        <a:lnTo>
                          <a:pt x="55696" y="17275"/>
                        </a:lnTo>
                        <a:lnTo>
                          <a:pt x="55733" y="17275"/>
                        </a:lnTo>
                        <a:lnTo>
                          <a:pt x="55733" y="17256"/>
                        </a:lnTo>
                        <a:lnTo>
                          <a:pt x="55761" y="17256"/>
                        </a:lnTo>
                        <a:lnTo>
                          <a:pt x="55761" y="17247"/>
                        </a:lnTo>
                        <a:lnTo>
                          <a:pt x="55780" y="17247"/>
                        </a:lnTo>
                        <a:lnTo>
                          <a:pt x="55780" y="17229"/>
                        </a:lnTo>
                        <a:lnTo>
                          <a:pt x="55807" y="17229"/>
                        </a:lnTo>
                        <a:lnTo>
                          <a:pt x="55807" y="17210"/>
                        </a:lnTo>
                        <a:lnTo>
                          <a:pt x="55835" y="17210"/>
                        </a:lnTo>
                        <a:lnTo>
                          <a:pt x="55835" y="17201"/>
                        </a:lnTo>
                        <a:lnTo>
                          <a:pt x="55872" y="17201"/>
                        </a:lnTo>
                        <a:lnTo>
                          <a:pt x="55872" y="17182"/>
                        </a:lnTo>
                        <a:lnTo>
                          <a:pt x="55919" y="17182"/>
                        </a:lnTo>
                        <a:lnTo>
                          <a:pt x="55919" y="17164"/>
                        </a:lnTo>
                        <a:lnTo>
                          <a:pt x="55965" y="17164"/>
                        </a:lnTo>
                        <a:lnTo>
                          <a:pt x="55965" y="17155"/>
                        </a:lnTo>
                        <a:lnTo>
                          <a:pt x="56011" y="17155"/>
                        </a:lnTo>
                        <a:lnTo>
                          <a:pt x="56011" y="17136"/>
                        </a:lnTo>
                        <a:lnTo>
                          <a:pt x="56057" y="17136"/>
                        </a:lnTo>
                        <a:lnTo>
                          <a:pt x="56057" y="17118"/>
                        </a:lnTo>
                        <a:lnTo>
                          <a:pt x="56113" y="17118"/>
                        </a:lnTo>
                        <a:lnTo>
                          <a:pt x="56113" y="17108"/>
                        </a:lnTo>
                        <a:lnTo>
                          <a:pt x="56224" y="17108"/>
                        </a:lnTo>
                        <a:lnTo>
                          <a:pt x="56224" y="17090"/>
                        </a:lnTo>
                        <a:lnTo>
                          <a:pt x="56548" y="17090"/>
                        </a:lnTo>
                        <a:lnTo>
                          <a:pt x="56548" y="17108"/>
                        </a:lnTo>
                        <a:lnTo>
                          <a:pt x="56641" y="17108"/>
                        </a:lnTo>
                        <a:lnTo>
                          <a:pt x="56641" y="17118"/>
                        </a:lnTo>
                        <a:lnTo>
                          <a:pt x="56706" y="17118"/>
                        </a:lnTo>
                        <a:lnTo>
                          <a:pt x="56706" y="17136"/>
                        </a:lnTo>
                        <a:lnTo>
                          <a:pt x="56761" y="17136"/>
                        </a:lnTo>
                        <a:lnTo>
                          <a:pt x="56761" y="17155"/>
                        </a:lnTo>
                        <a:lnTo>
                          <a:pt x="56798" y="17155"/>
                        </a:lnTo>
                        <a:lnTo>
                          <a:pt x="56798" y="17164"/>
                        </a:lnTo>
                        <a:lnTo>
                          <a:pt x="56845" y="17164"/>
                        </a:lnTo>
                        <a:lnTo>
                          <a:pt x="56845" y="17182"/>
                        </a:lnTo>
                        <a:lnTo>
                          <a:pt x="56873" y="17182"/>
                        </a:lnTo>
                        <a:lnTo>
                          <a:pt x="56873" y="17201"/>
                        </a:lnTo>
                        <a:lnTo>
                          <a:pt x="56900" y="17201"/>
                        </a:lnTo>
                        <a:lnTo>
                          <a:pt x="56900" y="17210"/>
                        </a:lnTo>
                        <a:lnTo>
                          <a:pt x="56937" y="17210"/>
                        </a:lnTo>
                        <a:lnTo>
                          <a:pt x="56937" y="17229"/>
                        </a:lnTo>
                        <a:lnTo>
                          <a:pt x="56965" y="17229"/>
                        </a:lnTo>
                        <a:lnTo>
                          <a:pt x="56965" y="17247"/>
                        </a:lnTo>
                        <a:lnTo>
                          <a:pt x="56993" y="17247"/>
                        </a:lnTo>
                        <a:lnTo>
                          <a:pt x="56993" y="17256"/>
                        </a:lnTo>
                        <a:lnTo>
                          <a:pt x="57011" y="17256"/>
                        </a:lnTo>
                        <a:lnTo>
                          <a:pt x="57011" y="17275"/>
                        </a:lnTo>
                        <a:lnTo>
                          <a:pt x="57039" y="17275"/>
                        </a:lnTo>
                        <a:lnTo>
                          <a:pt x="57039" y="17294"/>
                        </a:lnTo>
                        <a:lnTo>
                          <a:pt x="57058" y="17294"/>
                        </a:lnTo>
                        <a:lnTo>
                          <a:pt x="57058" y="17303"/>
                        </a:lnTo>
                        <a:lnTo>
                          <a:pt x="57086" y="17303"/>
                        </a:lnTo>
                        <a:lnTo>
                          <a:pt x="57086" y="17321"/>
                        </a:lnTo>
                        <a:lnTo>
                          <a:pt x="57104" y="17321"/>
                        </a:lnTo>
                        <a:lnTo>
                          <a:pt x="57104" y="17340"/>
                        </a:lnTo>
                        <a:lnTo>
                          <a:pt x="57132" y="17340"/>
                        </a:lnTo>
                        <a:lnTo>
                          <a:pt x="57132" y="17349"/>
                        </a:lnTo>
                        <a:lnTo>
                          <a:pt x="57150" y="17349"/>
                        </a:lnTo>
                        <a:lnTo>
                          <a:pt x="57150" y="17368"/>
                        </a:lnTo>
                        <a:lnTo>
                          <a:pt x="57169" y="17368"/>
                        </a:lnTo>
                        <a:lnTo>
                          <a:pt x="57169" y="17386"/>
                        </a:lnTo>
                        <a:lnTo>
                          <a:pt x="57197" y="17386"/>
                        </a:lnTo>
                        <a:lnTo>
                          <a:pt x="57197" y="17395"/>
                        </a:lnTo>
                        <a:lnTo>
                          <a:pt x="57215" y="17395"/>
                        </a:lnTo>
                        <a:lnTo>
                          <a:pt x="57215" y="17414"/>
                        </a:lnTo>
                        <a:lnTo>
                          <a:pt x="57225" y="17414"/>
                        </a:lnTo>
                        <a:lnTo>
                          <a:pt x="57225" y="17432"/>
                        </a:lnTo>
                        <a:lnTo>
                          <a:pt x="57243" y="17432"/>
                        </a:lnTo>
                        <a:lnTo>
                          <a:pt x="57243" y="17442"/>
                        </a:lnTo>
                        <a:lnTo>
                          <a:pt x="57262" y="17442"/>
                        </a:lnTo>
                        <a:lnTo>
                          <a:pt x="57262" y="17460"/>
                        </a:lnTo>
                        <a:lnTo>
                          <a:pt x="57271" y="17460"/>
                        </a:lnTo>
                        <a:lnTo>
                          <a:pt x="57271" y="17479"/>
                        </a:lnTo>
                        <a:lnTo>
                          <a:pt x="57289" y="17479"/>
                        </a:lnTo>
                        <a:lnTo>
                          <a:pt x="57289" y="17507"/>
                        </a:lnTo>
                        <a:lnTo>
                          <a:pt x="57308" y="17507"/>
                        </a:lnTo>
                        <a:lnTo>
                          <a:pt x="57308" y="17525"/>
                        </a:lnTo>
                        <a:lnTo>
                          <a:pt x="57317" y="17525"/>
                        </a:lnTo>
                        <a:lnTo>
                          <a:pt x="57317" y="17534"/>
                        </a:lnTo>
                        <a:lnTo>
                          <a:pt x="57336" y="17534"/>
                        </a:lnTo>
                        <a:lnTo>
                          <a:pt x="57336" y="17571"/>
                        </a:lnTo>
                        <a:lnTo>
                          <a:pt x="57354" y="17571"/>
                        </a:lnTo>
                        <a:lnTo>
                          <a:pt x="57354" y="17581"/>
                        </a:lnTo>
                        <a:lnTo>
                          <a:pt x="57363" y="17581"/>
                        </a:lnTo>
                        <a:lnTo>
                          <a:pt x="57363" y="17599"/>
                        </a:lnTo>
                        <a:lnTo>
                          <a:pt x="57382" y="17599"/>
                        </a:lnTo>
                        <a:lnTo>
                          <a:pt x="57382" y="17627"/>
                        </a:lnTo>
                        <a:lnTo>
                          <a:pt x="57401" y="17627"/>
                        </a:lnTo>
                        <a:lnTo>
                          <a:pt x="57401" y="17646"/>
                        </a:lnTo>
                        <a:lnTo>
                          <a:pt x="57410" y="17646"/>
                        </a:lnTo>
                        <a:lnTo>
                          <a:pt x="57410" y="17673"/>
                        </a:lnTo>
                        <a:lnTo>
                          <a:pt x="57428" y="17673"/>
                        </a:lnTo>
                        <a:lnTo>
                          <a:pt x="57428" y="17710"/>
                        </a:lnTo>
                        <a:lnTo>
                          <a:pt x="57447" y="17710"/>
                        </a:lnTo>
                        <a:lnTo>
                          <a:pt x="57447" y="17738"/>
                        </a:lnTo>
                        <a:lnTo>
                          <a:pt x="57456" y="17738"/>
                        </a:lnTo>
                        <a:lnTo>
                          <a:pt x="57456" y="17766"/>
                        </a:lnTo>
                        <a:lnTo>
                          <a:pt x="57475" y="17766"/>
                        </a:lnTo>
                        <a:lnTo>
                          <a:pt x="57475" y="17803"/>
                        </a:lnTo>
                        <a:lnTo>
                          <a:pt x="57493" y="17803"/>
                        </a:lnTo>
                        <a:lnTo>
                          <a:pt x="57493" y="17849"/>
                        </a:lnTo>
                        <a:lnTo>
                          <a:pt x="57502" y="17849"/>
                        </a:lnTo>
                        <a:lnTo>
                          <a:pt x="57502" y="17877"/>
                        </a:lnTo>
                        <a:lnTo>
                          <a:pt x="57521" y="17877"/>
                        </a:lnTo>
                        <a:lnTo>
                          <a:pt x="57521" y="17923"/>
                        </a:lnTo>
                        <a:lnTo>
                          <a:pt x="57539" y="17923"/>
                        </a:lnTo>
                        <a:lnTo>
                          <a:pt x="57539" y="17988"/>
                        </a:lnTo>
                        <a:lnTo>
                          <a:pt x="57549" y="17988"/>
                        </a:lnTo>
                        <a:lnTo>
                          <a:pt x="57549" y="18062"/>
                        </a:lnTo>
                        <a:lnTo>
                          <a:pt x="57567" y="18062"/>
                        </a:lnTo>
                        <a:lnTo>
                          <a:pt x="57567" y="18266"/>
                        </a:lnTo>
                        <a:lnTo>
                          <a:pt x="57586" y="18266"/>
                        </a:lnTo>
                        <a:lnTo>
                          <a:pt x="57586" y="18294"/>
                        </a:lnTo>
                        <a:lnTo>
                          <a:pt x="57567" y="18294"/>
                        </a:lnTo>
                        <a:lnTo>
                          <a:pt x="57567" y="18433"/>
                        </a:lnTo>
                        <a:lnTo>
                          <a:pt x="57549" y="18433"/>
                        </a:lnTo>
                        <a:lnTo>
                          <a:pt x="57549" y="18498"/>
                        </a:lnTo>
                        <a:lnTo>
                          <a:pt x="57567" y="18498"/>
                        </a:lnTo>
                        <a:lnTo>
                          <a:pt x="57567" y="18479"/>
                        </a:lnTo>
                        <a:lnTo>
                          <a:pt x="57586" y="18479"/>
                        </a:lnTo>
                        <a:lnTo>
                          <a:pt x="57586" y="18451"/>
                        </a:lnTo>
                        <a:lnTo>
                          <a:pt x="57595" y="18451"/>
                        </a:lnTo>
                        <a:lnTo>
                          <a:pt x="57595" y="18414"/>
                        </a:lnTo>
                        <a:lnTo>
                          <a:pt x="57614" y="18414"/>
                        </a:lnTo>
                        <a:lnTo>
                          <a:pt x="57614" y="18405"/>
                        </a:lnTo>
                        <a:lnTo>
                          <a:pt x="57632" y="18405"/>
                        </a:lnTo>
                        <a:lnTo>
                          <a:pt x="57632" y="18368"/>
                        </a:lnTo>
                        <a:lnTo>
                          <a:pt x="57641" y="18368"/>
                        </a:lnTo>
                        <a:lnTo>
                          <a:pt x="57641" y="18359"/>
                        </a:lnTo>
                        <a:lnTo>
                          <a:pt x="57660" y="18359"/>
                        </a:lnTo>
                        <a:lnTo>
                          <a:pt x="57660" y="18322"/>
                        </a:lnTo>
                        <a:lnTo>
                          <a:pt x="57678" y="18322"/>
                        </a:lnTo>
                        <a:lnTo>
                          <a:pt x="57678" y="18312"/>
                        </a:lnTo>
                        <a:lnTo>
                          <a:pt x="57688" y="18312"/>
                        </a:lnTo>
                        <a:lnTo>
                          <a:pt x="57688" y="18275"/>
                        </a:lnTo>
                        <a:lnTo>
                          <a:pt x="57706" y="18275"/>
                        </a:lnTo>
                        <a:lnTo>
                          <a:pt x="57706" y="18266"/>
                        </a:lnTo>
                        <a:lnTo>
                          <a:pt x="57725" y="18266"/>
                        </a:lnTo>
                        <a:lnTo>
                          <a:pt x="57725" y="18229"/>
                        </a:lnTo>
                        <a:lnTo>
                          <a:pt x="57734" y="18229"/>
                        </a:lnTo>
                        <a:lnTo>
                          <a:pt x="57734" y="18220"/>
                        </a:lnTo>
                        <a:lnTo>
                          <a:pt x="57752" y="18220"/>
                        </a:lnTo>
                        <a:lnTo>
                          <a:pt x="57752" y="18183"/>
                        </a:lnTo>
                        <a:lnTo>
                          <a:pt x="57771" y="18183"/>
                        </a:lnTo>
                        <a:lnTo>
                          <a:pt x="57771" y="18173"/>
                        </a:lnTo>
                        <a:lnTo>
                          <a:pt x="57780" y="18173"/>
                        </a:lnTo>
                        <a:lnTo>
                          <a:pt x="57780" y="18155"/>
                        </a:lnTo>
                        <a:lnTo>
                          <a:pt x="57799" y="18155"/>
                        </a:lnTo>
                        <a:lnTo>
                          <a:pt x="57799" y="18127"/>
                        </a:lnTo>
                        <a:lnTo>
                          <a:pt x="57817" y="18127"/>
                        </a:lnTo>
                        <a:lnTo>
                          <a:pt x="57817" y="18109"/>
                        </a:lnTo>
                        <a:lnTo>
                          <a:pt x="57827" y="18109"/>
                        </a:lnTo>
                        <a:lnTo>
                          <a:pt x="57827" y="18090"/>
                        </a:lnTo>
                        <a:lnTo>
                          <a:pt x="57845" y="18090"/>
                        </a:lnTo>
                        <a:lnTo>
                          <a:pt x="57845" y="18062"/>
                        </a:lnTo>
                        <a:lnTo>
                          <a:pt x="57864" y="18062"/>
                        </a:lnTo>
                        <a:lnTo>
                          <a:pt x="57864" y="18044"/>
                        </a:lnTo>
                        <a:lnTo>
                          <a:pt x="57873" y="18044"/>
                        </a:lnTo>
                        <a:lnTo>
                          <a:pt x="57873" y="18035"/>
                        </a:lnTo>
                        <a:lnTo>
                          <a:pt x="57891" y="18035"/>
                        </a:lnTo>
                        <a:lnTo>
                          <a:pt x="57891" y="18016"/>
                        </a:lnTo>
                        <a:lnTo>
                          <a:pt x="57910" y="18016"/>
                        </a:lnTo>
                        <a:lnTo>
                          <a:pt x="57910" y="17988"/>
                        </a:lnTo>
                        <a:lnTo>
                          <a:pt x="57919" y="17988"/>
                        </a:lnTo>
                        <a:lnTo>
                          <a:pt x="57919" y="17970"/>
                        </a:lnTo>
                        <a:lnTo>
                          <a:pt x="57938" y="17970"/>
                        </a:lnTo>
                        <a:lnTo>
                          <a:pt x="57938" y="17951"/>
                        </a:lnTo>
                        <a:lnTo>
                          <a:pt x="57956" y="17951"/>
                        </a:lnTo>
                        <a:lnTo>
                          <a:pt x="57956" y="17942"/>
                        </a:lnTo>
                        <a:lnTo>
                          <a:pt x="57966" y="17942"/>
                        </a:lnTo>
                        <a:lnTo>
                          <a:pt x="57966" y="17923"/>
                        </a:lnTo>
                        <a:lnTo>
                          <a:pt x="57984" y="17923"/>
                        </a:lnTo>
                        <a:lnTo>
                          <a:pt x="57984" y="17905"/>
                        </a:lnTo>
                        <a:lnTo>
                          <a:pt x="58003" y="17905"/>
                        </a:lnTo>
                        <a:lnTo>
                          <a:pt x="58003" y="17896"/>
                        </a:lnTo>
                        <a:lnTo>
                          <a:pt x="58012" y="17896"/>
                        </a:lnTo>
                        <a:lnTo>
                          <a:pt x="58012" y="17859"/>
                        </a:lnTo>
                        <a:lnTo>
                          <a:pt x="58030" y="17859"/>
                        </a:lnTo>
                        <a:lnTo>
                          <a:pt x="58030" y="17849"/>
                        </a:lnTo>
                        <a:lnTo>
                          <a:pt x="58049" y="17849"/>
                        </a:lnTo>
                        <a:lnTo>
                          <a:pt x="58049" y="17831"/>
                        </a:lnTo>
                        <a:lnTo>
                          <a:pt x="58058" y="17831"/>
                        </a:lnTo>
                        <a:lnTo>
                          <a:pt x="58058" y="17812"/>
                        </a:lnTo>
                        <a:lnTo>
                          <a:pt x="58077" y="17812"/>
                        </a:lnTo>
                        <a:lnTo>
                          <a:pt x="58077" y="17803"/>
                        </a:lnTo>
                        <a:lnTo>
                          <a:pt x="58095" y="17803"/>
                        </a:lnTo>
                        <a:lnTo>
                          <a:pt x="58095" y="17784"/>
                        </a:lnTo>
                        <a:lnTo>
                          <a:pt x="58104" y="17784"/>
                        </a:lnTo>
                        <a:lnTo>
                          <a:pt x="58104" y="17766"/>
                        </a:lnTo>
                        <a:lnTo>
                          <a:pt x="58123" y="17766"/>
                        </a:lnTo>
                        <a:lnTo>
                          <a:pt x="58123" y="17757"/>
                        </a:lnTo>
                        <a:lnTo>
                          <a:pt x="58142" y="17757"/>
                        </a:lnTo>
                        <a:lnTo>
                          <a:pt x="58142" y="17738"/>
                        </a:lnTo>
                        <a:lnTo>
                          <a:pt x="58151" y="17738"/>
                        </a:lnTo>
                        <a:lnTo>
                          <a:pt x="58151" y="17720"/>
                        </a:lnTo>
                        <a:lnTo>
                          <a:pt x="58169" y="17720"/>
                        </a:lnTo>
                        <a:lnTo>
                          <a:pt x="58169" y="17710"/>
                        </a:lnTo>
                        <a:lnTo>
                          <a:pt x="58188" y="17710"/>
                        </a:lnTo>
                        <a:lnTo>
                          <a:pt x="58188" y="17692"/>
                        </a:lnTo>
                        <a:lnTo>
                          <a:pt x="58197" y="17692"/>
                        </a:lnTo>
                        <a:lnTo>
                          <a:pt x="58197" y="17673"/>
                        </a:lnTo>
                        <a:lnTo>
                          <a:pt x="58216" y="17673"/>
                        </a:lnTo>
                        <a:lnTo>
                          <a:pt x="58216" y="17664"/>
                        </a:lnTo>
                        <a:lnTo>
                          <a:pt x="58234" y="17664"/>
                        </a:lnTo>
                        <a:lnTo>
                          <a:pt x="58234" y="17646"/>
                        </a:lnTo>
                        <a:lnTo>
                          <a:pt x="58243" y="17646"/>
                        </a:lnTo>
                        <a:lnTo>
                          <a:pt x="58243" y="17627"/>
                        </a:lnTo>
                        <a:lnTo>
                          <a:pt x="58280" y="17627"/>
                        </a:lnTo>
                        <a:lnTo>
                          <a:pt x="58280" y="17618"/>
                        </a:lnTo>
                        <a:lnTo>
                          <a:pt x="58290" y="17618"/>
                        </a:lnTo>
                        <a:lnTo>
                          <a:pt x="58290" y="17599"/>
                        </a:lnTo>
                        <a:lnTo>
                          <a:pt x="58308" y="17599"/>
                        </a:lnTo>
                        <a:lnTo>
                          <a:pt x="58308" y="17581"/>
                        </a:lnTo>
                        <a:lnTo>
                          <a:pt x="58327" y="17581"/>
                        </a:lnTo>
                        <a:lnTo>
                          <a:pt x="58327" y="17571"/>
                        </a:lnTo>
                        <a:lnTo>
                          <a:pt x="58336" y="17571"/>
                        </a:lnTo>
                        <a:lnTo>
                          <a:pt x="58336" y="17553"/>
                        </a:lnTo>
                        <a:lnTo>
                          <a:pt x="58373" y="17553"/>
                        </a:lnTo>
                        <a:lnTo>
                          <a:pt x="58373" y="17534"/>
                        </a:lnTo>
                        <a:lnTo>
                          <a:pt x="58382" y="17534"/>
                        </a:lnTo>
                        <a:lnTo>
                          <a:pt x="58382" y="17525"/>
                        </a:lnTo>
                        <a:lnTo>
                          <a:pt x="58401" y="17525"/>
                        </a:lnTo>
                        <a:lnTo>
                          <a:pt x="58401" y="17507"/>
                        </a:lnTo>
                        <a:lnTo>
                          <a:pt x="58419" y="17507"/>
                        </a:lnTo>
                        <a:lnTo>
                          <a:pt x="58419" y="17488"/>
                        </a:lnTo>
                        <a:lnTo>
                          <a:pt x="58429" y="17488"/>
                        </a:lnTo>
                        <a:lnTo>
                          <a:pt x="58429" y="17479"/>
                        </a:lnTo>
                        <a:lnTo>
                          <a:pt x="58466" y="17479"/>
                        </a:lnTo>
                        <a:lnTo>
                          <a:pt x="58466" y="17460"/>
                        </a:lnTo>
                        <a:lnTo>
                          <a:pt x="58475" y="17460"/>
                        </a:lnTo>
                        <a:lnTo>
                          <a:pt x="58475" y="17442"/>
                        </a:lnTo>
                        <a:lnTo>
                          <a:pt x="58494" y="17442"/>
                        </a:lnTo>
                        <a:lnTo>
                          <a:pt x="58494" y="17432"/>
                        </a:lnTo>
                        <a:lnTo>
                          <a:pt x="58521" y="17432"/>
                        </a:lnTo>
                        <a:lnTo>
                          <a:pt x="58521" y="17414"/>
                        </a:lnTo>
                        <a:lnTo>
                          <a:pt x="58540" y="17414"/>
                        </a:lnTo>
                        <a:lnTo>
                          <a:pt x="58540" y="17395"/>
                        </a:lnTo>
                        <a:lnTo>
                          <a:pt x="58558" y="17395"/>
                        </a:lnTo>
                        <a:lnTo>
                          <a:pt x="58558" y="17386"/>
                        </a:lnTo>
                        <a:lnTo>
                          <a:pt x="58586" y="17386"/>
                        </a:lnTo>
                        <a:lnTo>
                          <a:pt x="58586" y="17368"/>
                        </a:lnTo>
                        <a:lnTo>
                          <a:pt x="58605" y="17368"/>
                        </a:lnTo>
                        <a:lnTo>
                          <a:pt x="58605" y="17349"/>
                        </a:lnTo>
                        <a:lnTo>
                          <a:pt x="58614" y="17349"/>
                        </a:lnTo>
                        <a:lnTo>
                          <a:pt x="58614" y="17340"/>
                        </a:lnTo>
                        <a:lnTo>
                          <a:pt x="58651" y="17340"/>
                        </a:lnTo>
                        <a:lnTo>
                          <a:pt x="58651" y="17321"/>
                        </a:lnTo>
                        <a:lnTo>
                          <a:pt x="58679" y="17321"/>
                        </a:lnTo>
                        <a:lnTo>
                          <a:pt x="58679" y="17303"/>
                        </a:lnTo>
                        <a:lnTo>
                          <a:pt x="58697" y="17303"/>
                        </a:lnTo>
                        <a:lnTo>
                          <a:pt x="58697" y="17294"/>
                        </a:lnTo>
                        <a:lnTo>
                          <a:pt x="58725" y="17294"/>
                        </a:lnTo>
                        <a:lnTo>
                          <a:pt x="58725" y="17275"/>
                        </a:lnTo>
                        <a:lnTo>
                          <a:pt x="58744" y="17275"/>
                        </a:lnTo>
                        <a:lnTo>
                          <a:pt x="58744" y="17256"/>
                        </a:lnTo>
                        <a:lnTo>
                          <a:pt x="58771" y="17256"/>
                        </a:lnTo>
                        <a:lnTo>
                          <a:pt x="58771" y="17247"/>
                        </a:lnTo>
                        <a:lnTo>
                          <a:pt x="58790" y="17247"/>
                        </a:lnTo>
                        <a:lnTo>
                          <a:pt x="58790" y="17229"/>
                        </a:lnTo>
                        <a:lnTo>
                          <a:pt x="58818" y="17229"/>
                        </a:lnTo>
                        <a:lnTo>
                          <a:pt x="58818" y="17210"/>
                        </a:lnTo>
                        <a:lnTo>
                          <a:pt x="58845" y="17210"/>
                        </a:lnTo>
                        <a:lnTo>
                          <a:pt x="58845" y="17201"/>
                        </a:lnTo>
                        <a:lnTo>
                          <a:pt x="58864" y="17201"/>
                        </a:lnTo>
                        <a:lnTo>
                          <a:pt x="58864" y="17182"/>
                        </a:lnTo>
                        <a:lnTo>
                          <a:pt x="58892" y="17182"/>
                        </a:lnTo>
                        <a:lnTo>
                          <a:pt x="58892" y="17164"/>
                        </a:lnTo>
                        <a:lnTo>
                          <a:pt x="58929" y="17164"/>
                        </a:lnTo>
                        <a:lnTo>
                          <a:pt x="58929" y="17155"/>
                        </a:lnTo>
                        <a:lnTo>
                          <a:pt x="58957" y="17155"/>
                        </a:lnTo>
                        <a:lnTo>
                          <a:pt x="58957" y="17136"/>
                        </a:lnTo>
                        <a:lnTo>
                          <a:pt x="58984" y="17136"/>
                        </a:lnTo>
                        <a:lnTo>
                          <a:pt x="58984" y="17118"/>
                        </a:lnTo>
                        <a:lnTo>
                          <a:pt x="59021" y="17118"/>
                        </a:lnTo>
                        <a:lnTo>
                          <a:pt x="59021" y="17108"/>
                        </a:lnTo>
                        <a:lnTo>
                          <a:pt x="59031" y="17108"/>
                        </a:lnTo>
                        <a:lnTo>
                          <a:pt x="59031" y="17090"/>
                        </a:lnTo>
                        <a:lnTo>
                          <a:pt x="59077" y="17090"/>
                        </a:lnTo>
                        <a:lnTo>
                          <a:pt x="59077" y="17071"/>
                        </a:lnTo>
                        <a:lnTo>
                          <a:pt x="59114" y="17071"/>
                        </a:lnTo>
                        <a:lnTo>
                          <a:pt x="59114" y="17062"/>
                        </a:lnTo>
                        <a:lnTo>
                          <a:pt x="59142" y="17062"/>
                        </a:lnTo>
                        <a:lnTo>
                          <a:pt x="59142" y="17043"/>
                        </a:lnTo>
                        <a:lnTo>
                          <a:pt x="59170" y="17043"/>
                        </a:lnTo>
                        <a:lnTo>
                          <a:pt x="59170" y="17025"/>
                        </a:lnTo>
                        <a:lnTo>
                          <a:pt x="59207" y="17025"/>
                        </a:lnTo>
                        <a:lnTo>
                          <a:pt x="59207" y="17016"/>
                        </a:lnTo>
                        <a:lnTo>
                          <a:pt x="59235" y="17016"/>
                        </a:lnTo>
                        <a:lnTo>
                          <a:pt x="59235" y="16997"/>
                        </a:lnTo>
                        <a:lnTo>
                          <a:pt x="59281" y="16997"/>
                        </a:lnTo>
                        <a:lnTo>
                          <a:pt x="59281" y="16979"/>
                        </a:lnTo>
                        <a:lnTo>
                          <a:pt x="59309" y="16979"/>
                        </a:lnTo>
                        <a:lnTo>
                          <a:pt x="59309" y="16969"/>
                        </a:lnTo>
                        <a:lnTo>
                          <a:pt x="59355" y="16969"/>
                        </a:lnTo>
                        <a:lnTo>
                          <a:pt x="59355" y="16951"/>
                        </a:lnTo>
                        <a:lnTo>
                          <a:pt x="59392" y="16951"/>
                        </a:lnTo>
                        <a:lnTo>
                          <a:pt x="59392" y="16932"/>
                        </a:lnTo>
                        <a:lnTo>
                          <a:pt x="59438" y="16932"/>
                        </a:lnTo>
                        <a:lnTo>
                          <a:pt x="59438" y="16923"/>
                        </a:lnTo>
                        <a:lnTo>
                          <a:pt x="59485" y="16923"/>
                        </a:lnTo>
                        <a:lnTo>
                          <a:pt x="59485" y="16905"/>
                        </a:lnTo>
                        <a:lnTo>
                          <a:pt x="59531" y="16905"/>
                        </a:lnTo>
                        <a:lnTo>
                          <a:pt x="59531" y="16886"/>
                        </a:lnTo>
                        <a:lnTo>
                          <a:pt x="59577" y="16886"/>
                        </a:lnTo>
                        <a:lnTo>
                          <a:pt x="59577" y="16877"/>
                        </a:lnTo>
                        <a:lnTo>
                          <a:pt x="59624" y="16877"/>
                        </a:lnTo>
                        <a:lnTo>
                          <a:pt x="59624" y="16858"/>
                        </a:lnTo>
                        <a:lnTo>
                          <a:pt x="59670" y="16858"/>
                        </a:lnTo>
                        <a:lnTo>
                          <a:pt x="59670" y="16840"/>
                        </a:lnTo>
                        <a:lnTo>
                          <a:pt x="59725" y="16840"/>
                        </a:lnTo>
                        <a:lnTo>
                          <a:pt x="59725" y="16830"/>
                        </a:lnTo>
                        <a:lnTo>
                          <a:pt x="59790" y="16830"/>
                        </a:lnTo>
                        <a:lnTo>
                          <a:pt x="59790" y="16812"/>
                        </a:lnTo>
                        <a:lnTo>
                          <a:pt x="59855" y="16812"/>
                        </a:lnTo>
                        <a:lnTo>
                          <a:pt x="59855" y="16793"/>
                        </a:lnTo>
                        <a:lnTo>
                          <a:pt x="59911" y="16793"/>
                        </a:lnTo>
                        <a:lnTo>
                          <a:pt x="59911" y="16784"/>
                        </a:lnTo>
                        <a:lnTo>
                          <a:pt x="59994" y="16784"/>
                        </a:lnTo>
                        <a:lnTo>
                          <a:pt x="59994" y="16766"/>
                        </a:lnTo>
                        <a:lnTo>
                          <a:pt x="60087" y="16766"/>
                        </a:lnTo>
                        <a:lnTo>
                          <a:pt x="60087" y="16747"/>
                        </a:lnTo>
                        <a:lnTo>
                          <a:pt x="60179" y="16747"/>
                        </a:lnTo>
                        <a:lnTo>
                          <a:pt x="60179" y="16738"/>
                        </a:lnTo>
                        <a:lnTo>
                          <a:pt x="60300" y="16738"/>
                        </a:lnTo>
                        <a:lnTo>
                          <a:pt x="60300" y="16719"/>
                        </a:lnTo>
                        <a:lnTo>
                          <a:pt x="60466" y="16719"/>
                        </a:lnTo>
                        <a:lnTo>
                          <a:pt x="60466" y="16701"/>
                        </a:lnTo>
                        <a:lnTo>
                          <a:pt x="60920" y="16701"/>
                        </a:lnTo>
                        <a:lnTo>
                          <a:pt x="60920" y="16719"/>
                        </a:lnTo>
                        <a:lnTo>
                          <a:pt x="61115" y="16719"/>
                        </a:lnTo>
                        <a:lnTo>
                          <a:pt x="61115" y="16738"/>
                        </a:lnTo>
                        <a:lnTo>
                          <a:pt x="61244" y="16738"/>
                        </a:lnTo>
                        <a:lnTo>
                          <a:pt x="61244" y="16747"/>
                        </a:lnTo>
                        <a:lnTo>
                          <a:pt x="61319" y="16747"/>
                        </a:lnTo>
                        <a:lnTo>
                          <a:pt x="61319" y="16766"/>
                        </a:lnTo>
                        <a:lnTo>
                          <a:pt x="61411" y="16766"/>
                        </a:lnTo>
                        <a:lnTo>
                          <a:pt x="61411" y="16784"/>
                        </a:lnTo>
                        <a:lnTo>
                          <a:pt x="61504" y="16784"/>
                        </a:lnTo>
                        <a:lnTo>
                          <a:pt x="61504" y="16793"/>
                        </a:lnTo>
                        <a:lnTo>
                          <a:pt x="61550" y="16793"/>
                        </a:lnTo>
                        <a:lnTo>
                          <a:pt x="61550" y="16812"/>
                        </a:lnTo>
                        <a:lnTo>
                          <a:pt x="61615" y="16812"/>
                        </a:lnTo>
                        <a:lnTo>
                          <a:pt x="61615" y="16830"/>
                        </a:lnTo>
                        <a:lnTo>
                          <a:pt x="61671" y="16830"/>
                        </a:lnTo>
                        <a:lnTo>
                          <a:pt x="61671" y="16840"/>
                        </a:lnTo>
                        <a:lnTo>
                          <a:pt x="61735" y="16840"/>
                        </a:lnTo>
                        <a:lnTo>
                          <a:pt x="61735" y="16858"/>
                        </a:lnTo>
                        <a:lnTo>
                          <a:pt x="61809" y="16858"/>
                        </a:lnTo>
                        <a:lnTo>
                          <a:pt x="61809" y="16793"/>
                        </a:lnTo>
                        <a:lnTo>
                          <a:pt x="61828" y="16793"/>
                        </a:lnTo>
                        <a:lnTo>
                          <a:pt x="61828" y="16747"/>
                        </a:lnTo>
                        <a:lnTo>
                          <a:pt x="61847" y="16747"/>
                        </a:lnTo>
                        <a:lnTo>
                          <a:pt x="61847" y="16701"/>
                        </a:lnTo>
                        <a:lnTo>
                          <a:pt x="61856" y="16701"/>
                        </a:lnTo>
                        <a:lnTo>
                          <a:pt x="61856" y="16673"/>
                        </a:lnTo>
                        <a:lnTo>
                          <a:pt x="61874" y="16673"/>
                        </a:lnTo>
                        <a:lnTo>
                          <a:pt x="61874" y="16627"/>
                        </a:lnTo>
                        <a:lnTo>
                          <a:pt x="61893" y="16627"/>
                        </a:lnTo>
                        <a:lnTo>
                          <a:pt x="61893" y="16599"/>
                        </a:lnTo>
                        <a:lnTo>
                          <a:pt x="61902" y="16599"/>
                        </a:lnTo>
                        <a:lnTo>
                          <a:pt x="61902" y="16553"/>
                        </a:lnTo>
                        <a:lnTo>
                          <a:pt x="61921" y="16553"/>
                        </a:lnTo>
                        <a:lnTo>
                          <a:pt x="61921" y="16515"/>
                        </a:lnTo>
                        <a:lnTo>
                          <a:pt x="61939" y="16515"/>
                        </a:lnTo>
                        <a:lnTo>
                          <a:pt x="61939" y="16469"/>
                        </a:lnTo>
                        <a:lnTo>
                          <a:pt x="61948" y="16469"/>
                        </a:lnTo>
                        <a:lnTo>
                          <a:pt x="61948" y="16423"/>
                        </a:lnTo>
                        <a:lnTo>
                          <a:pt x="61967" y="16423"/>
                        </a:lnTo>
                        <a:lnTo>
                          <a:pt x="61967" y="16395"/>
                        </a:lnTo>
                        <a:lnTo>
                          <a:pt x="61985" y="16395"/>
                        </a:lnTo>
                        <a:lnTo>
                          <a:pt x="61985" y="16367"/>
                        </a:lnTo>
                        <a:lnTo>
                          <a:pt x="61995" y="16367"/>
                        </a:lnTo>
                        <a:lnTo>
                          <a:pt x="61995" y="16349"/>
                        </a:lnTo>
                        <a:lnTo>
                          <a:pt x="62013" y="16349"/>
                        </a:lnTo>
                        <a:lnTo>
                          <a:pt x="62013" y="16321"/>
                        </a:lnTo>
                        <a:lnTo>
                          <a:pt x="62032" y="16321"/>
                        </a:lnTo>
                        <a:lnTo>
                          <a:pt x="62032" y="16284"/>
                        </a:lnTo>
                        <a:lnTo>
                          <a:pt x="62041" y="16284"/>
                        </a:lnTo>
                        <a:lnTo>
                          <a:pt x="62041" y="16256"/>
                        </a:lnTo>
                        <a:lnTo>
                          <a:pt x="62060" y="16256"/>
                        </a:lnTo>
                        <a:lnTo>
                          <a:pt x="62060" y="16228"/>
                        </a:lnTo>
                        <a:lnTo>
                          <a:pt x="62078" y="16228"/>
                        </a:lnTo>
                        <a:lnTo>
                          <a:pt x="62078" y="16191"/>
                        </a:lnTo>
                        <a:lnTo>
                          <a:pt x="62087" y="16191"/>
                        </a:lnTo>
                        <a:lnTo>
                          <a:pt x="62087" y="16164"/>
                        </a:lnTo>
                        <a:lnTo>
                          <a:pt x="62106" y="16164"/>
                        </a:lnTo>
                        <a:lnTo>
                          <a:pt x="62106" y="16136"/>
                        </a:lnTo>
                        <a:lnTo>
                          <a:pt x="62124" y="16136"/>
                        </a:lnTo>
                        <a:lnTo>
                          <a:pt x="62124" y="16099"/>
                        </a:lnTo>
                        <a:lnTo>
                          <a:pt x="62134" y="16099"/>
                        </a:lnTo>
                        <a:lnTo>
                          <a:pt x="62134" y="16071"/>
                        </a:lnTo>
                        <a:lnTo>
                          <a:pt x="62152" y="16071"/>
                        </a:lnTo>
                        <a:lnTo>
                          <a:pt x="62152" y="16043"/>
                        </a:lnTo>
                        <a:lnTo>
                          <a:pt x="62171" y="16043"/>
                        </a:lnTo>
                        <a:lnTo>
                          <a:pt x="62171" y="16006"/>
                        </a:lnTo>
                        <a:lnTo>
                          <a:pt x="62180" y="16006"/>
                        </a:lnTo>
                        <a:lnTo>
                          <a:pt x="62180" y="15997"/>
                        </a:lnTo>
                        <a:lnTo>
                          <a:pt x="62199" y="15997"/>
                        </a:lnTo>
                        <a:lnTo>
                          <a:pt x="62199" y="15960"/>
                        </a:lnTo>
                        <a:lnTo>
                          <a:pt x="62217" y="15960"/>
                        </a:lnTo>
                        <a:lnTo>
                          <a:pt x="62217" y="15950"/>
                        </a:lnTo>
                        <a:lnTo>
                          <a:pt x="62226" y="15950"/>
                        </a:lnTo>
                        <a:lnTo>
                          <a:pt x="62226" y="15913"/>
                        </a:lnTo>
                        <a:lnTo>
                          <a:pt x="62245" y="15913"/>
                        </a:lnTo>
                        <a:lnTo>
                          <a:pt x="62245" y="15904"/>
                        </a:lnTo>
                        <a:lnTo>
                          <a:pt x="62263" y="15904"/>
                        </a:lnTo>
                        <a:lnTo>
                          <a:pt x="62263" y="15886"/>
                        </a:lnTo>
                        <a:lnTo>
                          <a:pt x="62273" y="15886"/>
                        </a:lnTo>
                        <a:lnTo>
                          <a:pt x="62273" y="15858"/>
                        </a:lnTo>
                        <a:lnTo>
                          <a:pt x="62291" y="15858"/>
                        </a:lnTo>
                        <a:lnTo>
                          <a:pt x="62291" y="15839"/>
                        </a:lnTo>
                        <a:lnTo>
                          <a:pt x="62310" y="15839"/>
                        </a:lnTo>
                        <a:lnTo>
                          <a:pt x="62310" y="15812"/>
                        </a:lnTo>
                        <a:lnTo>
                          <a:pt x="62319" y="15812"/>
                        </a:lnTo>
                        <a:lnTo>
                          <a:pt x="62319" y="15793"/>
                        </a:lnTo>
                        <a:lnTo>
                          <a:pt x="62337" y="15793"/>
                        </a:lnTo>
                        <a:lnTo>
                          <a:pt x="62337" y="15765"/>
                        </a:lnTo>
                        <a:lnTo>
                          <a:pt x="62356" y="15765"/>
                        </a:lnTo>
                        <a:lnTo>
                          <a:pt x="62356" y="15747"/>
                        </a:lnTo>
                        <a:lnTo>
                          <a:pt x="62365" y="15747"/>
                        </a:lnTo>
                        <a:lnTo>
                          <a:pt x="62365" y="15728"/>
                        </a:lnTo>
                        <a:lnTo>
                          <a:pt x="62384" y="15728"/>
                        </a:lnTo>
                        <a:lnTo>
                          <a:pt x="62384" y="15700"/>
                        </a:lnTo>
                        <a:lnTo>
                          <a:pt x="62402" y="15700"/>
                        </a:lnTo>
                        <a:lnTo>
                          <a:pt x="62402" y="15682"/>
                        </a:lnTo>
                        <a:lnTo>
                          <a:pt x="62412" y="15682"/>
                        </a:lnTo>
                        <a:lnTo>
                          <a:pt x="62412" y="15654"/>
                        </a:lnTo>
                        <a:lnTo>
                          <a:pt x="62430" y="15654"/>
                        </a:lnTo>
                        <a:lnTo>
                          <a:pt x="62430" y="15636"/>
                        </a:lnTo>
                        <a:lnTo>
                          <a:pt x="62449" y="15636"/>
                        </a:lnTo>
                        <a:lnTo>
                          <a:pt x="62449" y="15608"/>
                        </a:lnTo>
                        <a:lnTo>
                          <a:pt x="62458" y="15608"/>
                        </a:lnTo>
                        <a:lnTo>
                          <a:pt x="62458" y="15589"/>
                        </a:lnTo>
                        <a:lnTo>
                          <a:pt x="62476" y="15589"/>
                        </a:lnTo>
                        <a:lnTo>
                          <a:pt x="62476" y="15580"/>
                        </a:lnTo>
                        <a:lnTo>
                          <a:pt x="62495" y="15580"/>
                        </a:lnTo>
                        <a:lnTo>
                          <a:pt x="62495" y="15561"/>
                        </a:lnTo>
                        <a:lnTo>
                          <a:pt x="62504" y="15561"/>
                        </a:lnTo>
                        <a:lnTo>
                          <a:pt x="62504" y="15543"/>
                        </a:lnTo>
                        <a:lnTo>
                          <a:pt x="62523" y="15543"/>
                        </a:lnTo>
                        <a:lnTo>
                          <a:pt x="62523" y="15534"/>
                        </a:lnTo>
                        <a:lnTo>
                          <a:pt x="62541" y="15534"/>
                        </a:lnTo>
                        <a:lnTo>
                          <a:pt x="62541" y="15497"/>
                        </a:lnTo>
                        <a:lnTo>
                          <a:pt x="62551" y="15497"/>
                        </a:lnTo>
                        <a:lnTo>
                          <a:pt x="62551" y="15487"/>
                        </a:lnTo>
                        <a:lnTo>
                          <a:pt x="62569" y="15487"/>
                        </a:lnTo>
                        <a:lnTo>
                          <a:pt x="62569" y="15469"/>
                        </a:lnTo>
                        <a:lnTo>
                          <a:pt x="62588" y="15469"/>
                        </a:lnTo>
                        <a:lnTo>
                          <a:pt x="62588" y="15450"/>
                        </a:lnTo>
                        <a:lnTo>
                          <a:pt x="62597" y="15450"/>
                        </a:lnTo>
                        <a:lnTo>
                          <a:pt x="62597" y="15441"/>
                        </a:lnTo>
                        <a:lnTo>
                          <a:pt x="62615" y="15441"/>
                        </a:lnTo>
                        <a:lnTo>
                          <a:pt x="62615" y="15423"/>
                        </a:lnTo>
                        <a:lnTo>
                          <a:pt x="62634" y="15423"/>
                        </a:lnTo>
                        <a:lnTo>
                          <a:pt x="62634" y="15395"/>
                        </a:lnTo>
                        <a:lnTo>
                          <a:pt x="62643" y="15395"/>
                        </a:lnTo>
                        <a:lnTo>
                          <a:pt x="62643" y="15376"/>
                        </a:lnTo>
                        <a:lnTo>
                          <a:pt x="62662" y="15376"/>
                        </a:lnTo>
                        <a:lnTo>
                          <a:pt x="62662" y="15358"/>
                        </a:lnTo>
                        <a:lnTo>
                          <a:pt x="62680" y="15358"/>
                        </a:lnTo>
                        <a:lnTo>
                          <a:pt x="62680" y="15348"/>
                        </a:lnTo>
                        <a:lnTo>
                          <a:pt x="62689" y="15348"/>
                        </a:lnTo>
                        <a:lnTo>
                          <a:pt x="62689" y="15330"/>
                        </a:lnTo>
                        <a:lnTo>
                          <a:pt x="62708" y="15330"/>
                        </a:lnTo>
                        <a:lnTo>
                          <a:pt x="62708" y="15311"/>
                        </a:lnTo>
                        <a:lnTo>
                          <a:pt x="62726" y="15311"/>
                        </a:lnTo>
                        <a:lnTo>
                          <a:pt x="62726" y="15302"/>
                        </a:lnTo>
                        <a:lnTo>
                          <a:pt x="62736" y="15302"/>
                        </a:lnTo>
                        <a:lnTo>
                          <a:pt x="62736" y="15284"/>
                        </a:lnTo>
                        <a:lnTo>
                          <a:pt x="62754" y="15284"/>
                        </a:lnTo>
                        <a:lnTo>
                          <a:pt x="62754" y="15265"/>
                        </a:lnTo>
                        <a:lnTo>
                          <a:pt x="62773" y="15265"/>
                        </a:lnTo>
                        <a:lnTo>
                          <a:pt x="62773" y="15256"/>
                        </a:lnTo>
                        <a:lnTo>
                          <a:pt x="62782" y="15256"/>
                        </a:lnTo>
                        <a:lnTo>
                          <a:pt x="62782" y="15237"/>
                        </a:lnTo>
                        <a:lnTo>
                          <a:pt x="62801" y="15237"/>
                        </a:lnTo>
                        <a:lnTo>
                          <a:pt x="62801" y="15219"/>
                        </a:lnTo>
                        <a:lnTo>
                          <a:pt x="62819" y="15219"/>
                        </a:lnTo>
                        <a:lnTo>
                          <a:pt x="62819" y="15209"/>
                        </a:lnTo>
                        <a:lnTo>
                          <a:pt x="62828" y="15209"/>
                        </a:lnTo>
                        <a:lnTo>
                          <a:pt x="62828" y="15191"/>
                        </a:lnTo>
                        <a:lnTo>
                          <a:pt x="62865" y="15191"/>
                        </a:lnTo>
                        <a:lnTo>
                          <a:pt x="62865" y="15172"/>
                        </a:lnTo>
                        <a:lnTo>
                          <a:pt x="62875" y="15172"/>
                        </a:lnTo>
                        <a:lnTo>
                          <a:pt x="62875" y="15163"/>
                        </a:lnTo>
                        <a:lnTo>
                          <a:pt x="62893" y="15163"/>
                        </a:lnTo>
                        <a:lnTo>
                          <a:pt x="62893" y="15145"/>
                        </a:lnTo>
                        <a:lnTo>
                          <a:pt x="62912" y="15145"/>
                        </a:lnTo>
                        <a:lnTo>
                          <a:pt x="62912" y="15126"/>
                        </a:lnTo>
                        <a:lnTo>
                          <a:pt x="62921" y="15126"/>
                        </a:lnTo>
                        <a:lnTo>
                          <a:pt x="62921" y="15117"/>
                        </a:lnTo>
                        <a:lnTo>
                          <a:pt x="62940" y="15117"/>
                        </a:lnTo>
                        <a:lnTo>
                          <a:pt x="62940" y="15098"/>
                        </a:lnTo>
                        <a:lnTo>
                          <a:pt x="62958" y="15098"/>
                        </a:lnTo>
                        <a:lnTo>
                          <a:pt x="62958" y="15080"/>
                        </a:lnTo>
                        <a:lnTo>
                          <a:pt x="62986" y="15080"/>
                        </a:lnTo>
                        <a:lnTo>
                          <a:pt x="62986" y="15071"/>
                        </a:lnTo>
                        <a:lnTo>
                          <a:pt x="63004" y="15071"/>
                        </a:lnTo>
                        <a:lnTo>
                          <a:pt x="63004" y="15052"/>
                        </a:lnTo>
                        <a:lnTo>
                          <a:pt x="63014" y="15052"/>
                        </a:lnTo>
                        <a:lnTo>
                          <a:pt x="63014" y="15033"/>
                        </a:lnTo>
                        <a:lnTo>
                          <a:pt x="63032" y="15033"/>
                        </a:lnTo>
                        <a:lnTo>
                          <a:pt x="63032" y="15024"/>
                        </a:lnTo>
                        <a:lnTo>
                          <a:pt x="63060" y="15024"/>
                        </a:lnTo>
                        <a:lnTo>
                          <a:pt x="63060" y="15006"/>
                        </a:lnTo>
                        <a:lnTo>
                          <a:pt x="63078" y="15006"/>
                        </a:lnTo>
                        <a:lnTo>
                          <a:pt x="63078" y="14987"/>
                        </a:lnTo>
                        <a:lnTo>
                          <a:pt x="63097" y="14987"/>
                        </a:lnTo>
                        <a:lnTo>
                          <a:pt x="63097" y="14978"/>
                        </a:lnTo>
                        <a:lnTo>
                          <a:pt x="63125" y="14978"/>
                        </a:lnTo>
                        <a:lnTo>
                          <a:pt x="63125" y="14959"/>
                        </a:lnTo>
                        <a:lnTo>
                          <a:pt x="63143" y="14959"/>
                        </a:lnTo>
                        <a:lnTo>
                          <a:pt x="63143" y="14941"/>
                        </a:lnTo>
                        <a:lnTo>
                          <a:pt x="63153" y="14941"/>
                        </a:lnTo>
                        <a:lnTo>
                          <a:pt x="63153" y="14932"/>
                        </a:lnTo>
                        <a:lnTo>
                          <a:pt x="63190" y="14932"/>
                        </a:lnTo>
                        <a:lnTo>
                          <a:pt x="63190" y="14913"/>
                        </a:lnTo>
                        <a:lnTo>
                          <a:pt x="63199" y="14913"/>
                        </a:lnTo>
                        <a:lnTo>
                          <a:pt x="63199" y="14895"/>
                        </a:lnTo>
                        <a:lnTo>
                          <a:pt x="63217" y="14895"/>
                        </a:lnTo>
                        <a:lnTo>
                          <a:pt x="63217" y="14885"/>
                        </a:lnTo>
                        <a:lnTo>
                          <a:pt x="63245" y="14885"/>
                        </a:lnTo>
                        <a:lnTo>
                          <a:pt x="63245" y="14867"/>
                        </a:lnTo>
                        <a:lnTo>
                          <a:pt x="63264" y="14867"/>
                        </a:lnTo>
                        <a:lnTo>
                          <a:pt x="63264" y="14848"/>
                        </a:lnTo>
                        <a:lnTo>
                          <a:pt x="63292" y="14848"/>
                        </a:lnTo>
                        <a:lnTo>
                          <a:pt x="63292" y="14839"/>
                        </a:lnTo>
                        <a:lnTo>
                          <a:pt x="63310" y="14839"/>
                        </a:lnTo>
                        <a:lnTo>
                          <a:pt x="63310" y="14820"/>
                        </a:lnTo>
                        <a:lnTo>
                          <a:pt x="63329" y="14820"/>
                        </a:lnTo>
                        <a:lnTo>
                          <a:pt x="63329" y="14802"/>
                        </a:lnTo>
                        <a:lnTo>
                          <a:pt x="63356" y="14802"/>
                        </a:lnTo>
                        <a:lnTo>
                          <a:pt x="63356" y="14793"/>
                        </a:lnTo>
                        <a:lnTo>
                          <a:pt x="63384" y="14793"/>
                        </a:lnTo>
                        <a:lnTo>
                          <a:pt x="63384" y="14774"/>
                        </a:lnTo>
                        <a:lnTo>
                          <a:pt x="63403" y="14774"/>
                        </a:lnTo>
                        <a:lnTo>
                          <a:pt x="63403" y="14756"/>
                        </a:lnTo>
                        <a:lnTo>
                          <a:pt x="63430" y="14756"/>
                        </a:lnTo>
                        <a:lnTo>
                          <a:pt x="63430" y="14746"/>
                        </a:lnTo>
                        <a:lnTo>
                          <a:pt x="63467" y="14746"/>
                        </a:lnTo>
                        <a:lnTo>
                          <a:pt x="63467" y="14728"/>
                        </a:lnTo>
                        <a:lnTo>
                          <a:pt x="63477" y="14728"/>
                        </a:lnTo>
                        <a:lnTo>
                          <a:pt x="63477" y="14709"/>
                        </a:lnTo>
                        <a:lnTo>
                          <a:pt x="63514" y="14709"/>
                        </a:lnTo>
                        <a:lnTo>
                          <a:pt x="63514" y="14700"/>
                        </a:lnTo>
                        <a:lnTo>
                          <a:pt x="63542" y="14700"/>
                        </a:lnTo>
                        <a:lnTo>
                          <a:pt x="63542" y="14682"/>
                        </a:lnTo>
                        <a:lnTo>
                          <a:pt x="63560" y="14682"/>
                        </a:lnTo>
                        <a:lnTo>
                          <a:pt x="63560" y="14663"/>
                        </a:lnTo>
                        <a:lnTo>
                          <a:pt x="63588" y="14663"/>
                        </a:lnTo>
                        <a:lnTo>
                          <a:pt x="63588" y="14654"/>
                        </a:lnTo>
                        <a:lnTo>
                          <a:pt x="63616" y="14654"/>
                        </a:lnTo>
                        <a:lnTo>
                          <a:pt x="63616" y="14635"/>
                        </a:lnTo>
                        <a:lnTo>
                          <a:pt x="63653" y="14635"/>
                        </a:lnTo>
                        <a:lnTo>
                          <a:pt x="63653" y="14617"/>
                        </a:lnTo>
                        <a:lnTo>
                          <a:pt x="63681" y="14617"/>
                        </a:lnTo>
                        <a:lnTo>
                          <a:pt x="63681" y="14607"/>
                        </a:lnTo>
                        <a:lnTo>
                          <a:pt x="63708" y="14607"/>
                        </a:lnTo>
                        <a:lnTo>
                          <a:pt x="63708" y="14589"/>
                        </a:lnTo>
                        <a:lnTo>
                          <a:pt x="63745" y="14589"/>
                        </a:lnTo>
                        <a:lnTo>
                          <a:pt x="63745" y="14570"/>
                        </a:lnTo>
                        <a:lnTo>
                          <a:pt x="63773" y="14570"/>
                        </a:lnTo>
                        <a:lnTo>
                          <a:pt x="63773" y="14561"/>
                        </a:lnTo>
                        <a:lnTo>
                          <a:pt x="63801" y="14561"/>
                        </a:lnTo>
                        <a:lnTo>
                          <a:pt x="63801" y="14543"/>
                        </a:lnTo>
                        <a:lnTo>
                          <a:pt x="63838" y="14543"/>
                        </a:lnTo>
                        <a:lnTo>
                          <a:pt x="63838" y="14524"/>
                        </a:lnTo>
                        <a:lnTo>
                          <a:pt x="63866" y="14524"/>
                        </a:lnTo>
                        <a:lnTo>
                          <a:pt x="63866" y="14515"/>
                        </a:lnTo>
                        <a:lnTo>
                          <a:pt x="63894" y="14515"/>
                        </a:lnTo>
                        <a:lnTo>
                          <a:pt x="63894" y="14496"/>
                        </a:lnTo>
                        <a:lnTo>
                          <a:pt x="63940" y="14496"/>
                        </a:lnTo>
                        <a:lnTo>
                          <a:pt x="63940" y="14478"/>
                        </a:lnTo>
                        <a:lnTo>
                          <a:pt x="63977" y="14478"/>
                        </a:lnTo>
                        <a:lnTo>
                          <a:pt x="63977" y="14468"/>
                        </a:lnTo>
                        <a:lnTo>
                          <a:pt x="64023" y="14468"/>
                        </a:lnTo>
                        <a:lnTo>
                          <a:pt x="64023" y="14450"/>
                        </a:lnTo>
                        <a:lnTo>
                          <a:pt x="64051" y="14450"/>
                        </a:lnTo>
                        <a:lnTo>
                          <a:pt x="64051" y="14431"/>
                        </a:lnTo>
                        <a:lnTo>
                          <a:pt x="64097" y="14431"/>
                        </a:lnTo>
                        <a:lnTo>
                          <a:pt x="64097" y="14422"/>
                        </a:lnTo>
                        <a:lnTo>
                          <a:pt x="64144" y="14422"/>
                        </a:lnTo>
                        <a:lnTo>
                          <a:pt x="64144" y="14404"/>
                        </a:lnTo>
                        <a:lnTo>
                          <a:pt x="64190" y="14404"/>
                        </a:lnTo>
                        <a:lnTo>
                          <a:pt x="64190" y="14385"/>
                        </a:lnTo>
                        <a:lnTo>
                          <a:pt x="64218" y="14385"/>
                        </a:lnTo>
                        <a:lnTo>
                          <a:pt x="64218" y="14376"/>
                        </a:lnTo>
                        <a:lnTo>
                          <a:pt x="64264" y="14376"/>
                        </a:lnTo>
                        <a:lnTo>
                          <a:pt x="64264" y="14357"/>
                        </a:lnTo>
                        <a:lnTo>
                          <a:pt x="64310" y="14357"/>
                        </a:lnTo>
                        <a:lnTo>
                          <a:pt x="64310" y="14339"/>
                        </a:lnTo>
                        <a:lnTo>
                          <a:pt x="64375" y="14339"/>
                        </a:lnTo>
                        <a:lnTo>
                          <a:pt x="64375" y="14330"/>
                        </a:lnTo>
                        <a:lnTo>
                          <a:pt x="64440" y="14330"/>
                        </a:lnTo>
                        <a:lnTo>
                          <a:pt x="64440" y="14311"/>
                        </a:lnTo>
                        <a:lnTo>
                          <a:pt x="64486" y="14311"/>
                        </a:lnTo>
                        <a:lnTo>
                          <a:pt x="64486" y="14292"/>
                        </a:lnTo>
                        <a:lnTo>
                          <a:pt x="64542" y="14292"/>
                        </a:lnTo>
                        <a:lnTo>
                          <a:pt x="64542" y="14283"/>
                        </a:lnTo>
                        <a:lnTo>
                          <a:pt x="64607" y="14283"/>
                        </a:lnTo>
                        <a:lnTo>
                          <a:pt x="64607" y="14265"/>
                        </a:lnTo>
                        <a:lnTo>
                          <a:pt x="64672" y="14265"/>
                        </a:lnTo>
                        <a:lnTo>
                          <a:pt x="64672" y="14246"/>
                        </a:lnTo>
                        <a:lnTo>
                          <a:pt x="64764" y="14246"/>
                        </a:lnTo>
                        <a:lnTo>
                          <a:pt x="64764" y="14237"/>
                        </a:lnTo>
                        <a:lnTo>
                          <a:pt x="64857" y="14237"/>
                        </a:lnTo>
                        <a:lnTo>
                          <a:pt x="64857" y="14218"/>
                        </a:lnTo>
                        <a:lnTo>
                          <a:pt x="64950" y="14218"/>
                        </a:lnTo>
                        <a:lnTo>
                          <a:pt x="64950" y="14200"/>
                        </a:lnTo>
                        <a:lnTo>
                          <a:pt x="65051" y="14200"/>
                        </a:lnTo>
                        <a:lnTo>
                          <a:pt x="65051" y="14191"/>
                        </a:lnTo>
                        <a:lnTo>
                          <a:pt x="65227" y="14191"/>
                        </a:lnTo>
                        <a:lnTo>
                          <a:pt x="65227" y="14172"/>
                        </a:lnTo>
                        <a:lnTo>
                          <a:pt x="65765" y="14172"/>
                        </a:lnTo>
                        <a:lnTo>
                          <a:pt x="65765" y="14191"/>
                        </a:lnTo>
                        <a:lnTo>
                          <a:pt x="65922" y="14191"/>
                        </a:lnTo>
                        <a:lnTo>
                          <a:pt x="65922" y="14200"/>
                        </a:lnTo>
                        <a:lnTo>
                          <a:pt x="66042" y="14200"/>
                        </a:lnTo>
                        <a:lnTo>
                          <a:pt x="66042" y="14218"/>
                        </a:lnTo>
                        <a:lnTo>
                          <a:pt x="66135" y="14218"/>
                        </a:lnTo>
                        <a:lnTo>
                          <a:pt x="66135" y="14237"/>
                        </a:lnTo>
                        <a:lnTo>
                          <a:pt x="66228" y="14237"/>
                        </a:lnTo>
                        <a:lnTo>
                          <a:pt x="66228" y="14246"/>
                        </a:lnTo>
                        <a:lnTo>
                          <a:pt x="66302" y="14246"/>
                        </a:lnTo>
                        <a:lnTo>
                          <a:pt x="66302" y="14265"/>
                        </a:lnTo>
                        <a:lnTo>
                          <a:pt x="66367" y="14265"/>
                        </a:lnTo>
                        <a:lnTo>
                          <a:pt x="66367" y="14283"/>
                        </a:lnTo>
                        <a:lnTo>
                          <a:pt x="66432" y="14283"/>
                        </a:lnTo>
                        <a:lnTo>
                          <a:pt x="66432" y="14292"/>
                        </a:lnTo>
                        <a:lnTo>
                          <a:pt x="66487" y="14292"/>
                        </a:lnTo>
                        <a:lnTo>
                          <a:pt x="66487" y="14311"/>
                        </a:lnTo>
                        <a:lnTo>
                          <a:pt x="66552" y="14311"/>
                        </a:lnTo>
                        <a:lnTo>
                          <a:pt x="66552" y="14330"/>
                        </a:lnTo>
                        <a:lnTo>
                          <a:pt x="66598" y="14330"/>
                        </a:lnTo>
                        <a:lnTo>
                          <a:pt x="66598" y="14339"/>
                        </a:lnTo>
                        <a:lnTo>
                          <a:pt x="66645" y="14339"/>
                        </a:lnTo>
                        <a:lnTo>
                          <a:pt x="66645" y="14357"/>
                        </a:lnTo>
                        <a:lnTo>
                          <a:pt x="66691" y="14357"/>
                        </a:lnTo>
                        <a:lnTo>
                          <a:pt x="66691" y="14376"/>
                        </a:lnTo>
                        <a:lnTo>
                          <a:pt x="66756" y="14376"/>
                        </a:lnTo>
                        <a:lnTo>
                          <a:pt x="66756" y="14385"/>
                        </a:lnTo>
                        <a:lnTo>
                          <a:pt x="66802" y="14385"/>
                        </a:lnTo>
                        <a:lnTo>
                          <a:pt x="66802" y="14404"/>
                        </a:lnTo>
                        <a:lnTo>
                          <a:pt x="66830" y="14404"/>
                        </a:lnTo>
                        <a:lnTo>
                          <a:pt x="66830" y="14422"/>
                        </a:lnTo>
                        <a:lnTo>
                          <a:pt x="66876" y="14422"/>
                        </a:lnTo>
                        <a:lnTo>
                          <a:pt x="66876" y="14431"/>
                        </a:lnTo>
                        <a:lnTo>
                          <a:pt x="66904" y="14431"/>
                        </a:lnTo>
                        <a:lnTo>
                          <a:pt x="66904" y="14450"/>
                        </a:lnTo>
                        <a:lnTo>
                          <a:pt x="66950" y="14450"/>
                        </a:lnTo>
                        <a:lnTo>
                          <a:pt x="66950" y="14468"/>
                        </a:lnTo>
                        <a:lnTo>
                          <a:pt x="66987" y="14468"/>
                        </a:lnTo>
                        <a:lnTo>
                          <a:pt x="66987" y="14478"/>
                        </a:lnTo>
                        <a:lnTo>
                          <a:pt x="67034" y="14478"/>
                        </a:lnTo>
                        <a:lnTo>
                          <a:pt x="67034" y="14496"/>
                        </a:lnTo>
                        <a:lnTo>
                          <a:pt x="67061" y="14496"/>
                        </a:lnTo>
                        <a:lnTo>
                          <a:pt x="67061" y="14515"/>
                        </a:lnTo>
                        <a:lnTo>
                          <a:pt x="67089" y="14515"/>
                        </a:lnTo>
                        <a:lnTo>
                          <a:pt x="67089" y="14524"/>
                        </a:lnTo>
                        <a:lnTo>
                          <a:pt x="67126" y="14524"/>
                        </a:lnTo>
                        <a:lnTo>
                          <a:pt x="67126" y="14543"/>
                        </a:lnTo>
                        <a:lnTo>
                          <a:pt x="67154" y="14543"/>
                        </a:lnTo>
                        <a:lnTo>
                          <a:pt x="67154" y="14561"/>
                        </a:lnTo>
                        <a:lnTo>
                          <a:pt x="67182" y="14561"/>
                        </a:lnTo>
                        <a:lnTo>
                          <a:pt x="67182" y="14570"/>
                        </a:lnTo>
                        <a:lnTo>
                          <a:pt x="67228" y="14570"/>
                        </a:lnTo>
                        <a:lnTo>
                          <a:pt x="67228" y="14589"/>
                        </a:lnTo>
                        <a:lnTo>
                          <a:pt x="67265" y="14589"/>
                        </a:lnTo>
                        <a:lnTo>
                          <a:pt x="67265" y="14607"/>
                        </a:lnTo>
                        <a:lnTo>
                          <a:pt x="67293" y="14607"/>
                        </a:lnTo>
                        <a:lnTo>
                          <a:pt x="67293" y="14617"/>
                        </a:lnTo>
                        <a:lnTo>
                          <a:pt x="67321" y="14617"/>
                        </a:lnTo>
                        <a:lnTo>
                          <a:pt x="67321" y="14635"/>
                        </a:lnTo>
                        <a:lnTo>
                          <a:pt x="67339" y="14635"/>
                        </a:lnTo>
                        <a:lnTo>
                          <a:pt x="67339" y="14654"/>
                        </a:lnTo>
                        <a:lnTo>
                          <a:pt x="67367" y="14654"/>
                        </a:lnTo>
                        <a:lnTo>
                          <a:pt x="67367" y="14663"/>
                        </a:lnTo>
                        <a:lnTo>
                          <a:pt x="67404" y="14663"/>
                        </a:lnTo>
                        <a:lnTo>
                          <a:pt x="67404" y="14682"/>
                        </a:lnTo>
                        <a:lnTo>
                          <a:pt x="67432" y="14682"/>
                        </a:lnTo>
                        <a:lnTo>
                          <a:pt x="67432" y="14700"/>
                        </a:lnTo>
                        <a:lnTo>
                          <a:pt x="67450" y="14700"/>
                        </a:lnTo>
                        <a:lnTo>
                          <a:pt x="67450" y="14709"/>
                        </a:lnTo>
                        <a:lnTo>
                          <a:pt x="67478" y="14709"/>
                        </a:lnTo>
                        <a:lnTo>
                          <a:pt x="67478" y="14728"/>
                        </a:lnTo>
                        <a:lnTo>
                          <a:pt x="67506" y="14728"/>
                        </a:lnTo>
                        <a:lnTo>
                          <a:pt x="67506" y="14746"/>
                        </a:lnTo>
                        <a:lnTo>
                          <a:pt x="67524" y="14746"/>
                        </a:lnTo>
                        <a:lnTo>
                          <a:pt x="67524" y="14756"/>
                        </a:lnTo>
                        <a:lnTo>
                          <a:pt x="67552" y="14756"/>
                        </a:lnTo>
                        <a:lnTo>
                          <a:pt x="67552" y="14774"/>
                        </a:lnTo>
                        <a:lnTo>
                          <a:pt x="67589" y="14774"/>
                        </a:lnTo>
                        <a:lnTo>
                          <a:pt x="67589" y="14793"/>
                        </a:lnTo>
                        <a:lnTo>
                          <a:pt x="67599" y="14793"/>
                        </a:lnTo>
                        <a:lnTo>
                          <a:pt x="67599" y="14802"/>
                        </a:lnTo>
                        <a:lnTo>
                          <a:pt x="67636" y="14802"/>
                        </a:lnTo>
                        <a:lnTo>
                          <a:pt x="67636" y="14820"/>
                        </a:lnTo>
                        <a:lnTo>
                          <a:pt x="67645" y="14820"/>
                        </a:lnTo>
                        <a:lnTo>
                          <a:pt x="67645" y="14839"/>
                        </a:lnTo>
                        <a:lnTo>
                          <a:pt x="67663" y="14839"/>
                        </a:lnTo>
                        <a:lnTo>
                          <a:pt x="67663" y="14848"/>
                        </a:lnTo>
                        <a:lnTo>
                          <a:pt x="67691" y="14848"/>
                        </a:lnTo>
                        <a:lnTo>
                          <a:pt x="67691" y="14867"/>
                        </a:lnTo>
                        <a:lnTo>
                          <a:pt x="67710" y="14867"/>
                        </a:lnTo>
                        <a:lnTo>
                          <a:pt x="67710" y="14885"/>
                        </a:lnTo>
                        <a:lnTo>
                          <a:pt x="67738" y="14885"/>
                        </a:lnTo>
                        <a:lnTo>
                          <a:pt x="67738" y="14895"/>
                        </a:lnTo>
                        <a:lnTo>
                          <a:pt x="67756" y="14895"/>
                        </a:lnTo>
                        <a:lnTo>
                          <a:pt x="67756" y="14913"/>
                        </a:lnTo>
                        <a:lnTo>
                          <a:pt x="67784" y="14913"/>
                        </a:lnTo>
                        <a:lnTo>
                          <a:pt x="67784" y="14932"/>
                        </a:lnTo>
                        <a:lnTo>
                          <a:pt x="67802" y="14932"/>
                        </a:lnTo>
                        <a:lnTo>
                          <a:pt x="67802" y="14941"/>
                        </a:lnTo>
                        <a:lnTo>
                          <a:pt x="67821" y="14941"/>
                        </a:lnTo>
                        <a:lnTo>
                          <a:pt x="67821" y="14959"/>
                        </a:lnTo>
                        <a:lnTo>
                          <a:pt x="67849" y="14959"/>
                        </a:lnTo>
                        <a:lnTo>
                          <a:pt x="67849" y="14978"/>
                        </a:lnTo>
                        <a:lnTo>
                          <a:pt x="67867" y="14978"/>
                        </a:lnTo>
                        <a:lnTo>
                          <a:pt x="67867" y="14987"/>
                        </a:lnTo>
                        <a:lnTo>
                          <a:pt x="67876" y="14987"/>
                        </a:lnTo>
                        <a:lnTo>
                          <a:pt x="67876" y="15006"/>
                        </a:lnTo>
                        <a:lnTo>
                          <a:pt x="67895" y="15006"/>
                        </a:lnTo>
                        <a:lnTo>
                          <a:pt x="67895" y="15024"/>
                        </a:lnTo>
                        <a:lnTo>
                          <a:pt x="67923" y="15024"/>
                        </a:lnTo>
                        <a:lnTo>
                          <a:pt x="67923" y="15033"/>
                        </a:lnTo>
                        <a:lnTo>
                          <a:pt x="67941" y="15033"/>
                        </a:lnTo>
                        <a:lnTo>
                          <a:pt x="67941" y="15052"/>
                        </a:lnTo>
                        <a:lnTo>
                          <a:pt x="67960" y="15052"/>
                        </a:lnTo>
                        <a:lnTo>
                          <a:pt x="67960" y="15071"/>
                        </a:lnTo>
                        <a:lnTo>
                          <a:pt x="67969" y="15071"/>
                        </a:lnTo>
                        <a:lnTo>
                          <a:pt x="67969" y="15080"/>
                        </a:lnTo>
                        <a:lnTo>
                          <a:pt x="68006" y="15080"/>
                        </a:lnTo>
                        <a:lnTo>
                          <a:pt x="68006" y="15098"/>
                        </a:lnTo>
                        <a:lnTo>
                          <a:pt x="68015" y="15098"/>
                        </a:lnTo>
                        <a:lnTo>
                          <a:pt x="68015" y="15117"/>
                        </a:lnTo>
                        <a:lnTo>
                          <a:pt x="68034" y="15117"/>
                        </a:lnTo>
                        <a:lnTo>
                          <a:pt x="68034" y="15126"/>
                        </a:lnTo>
                        <a:lnTo>
                          <a:pt x="68052" y="15126"/>
                        </a:lnTo>
                        <a:lnTo>
                          <a:pt x="68052" y="15145"/>
                        </a:lnTo>
                        <a:lnTo>
                          <a:pt x="68062" y="15145"/>
                        </a:lnTo>
                        <a:lnTo>
                          <a:pt x="68062" y="15163"/>
                        </a:lnTo>
                        <a:lnTo>
                          <a:pt x="68080" y="15163"/>
                        </a:lnTo>
                        <a:lnTo>
                          <a:pt x="68080" y="15172"/>
                        </a:lnTo>
                        <a:lnTo>
                          <a:pt x="68099" y="15172"/>
                        </a:lnTo>
                        <a:lnTo>
                          <a:pt x="68099" y="15191"/>
                        </a:lnTo>
                        <a:lnTo>
                          <a:pt x="68108" y="15191"/>
                        </a:lnTo>
                        <a:lnTo>
                          <a:pt x="68108" y="15209"/>
                        </a:lnTo>
                        <a:lnTo>
                          <a:pt x="68127" y="15209"/>
                        </a:lnTo>
                        <a:lnTo>
                          <a:pt x="68127" y="15219"/>
                        </a:lnTo>
                        <a:lnTo>
                          <a:pt x="68145" y="15219"/>
                        </a:lnTo>
                        <a:lnTo>
                          <a:pt x="68145" y="15237"/>
                        </a:lnTo>
                        <a:lnTo>
                          <a:pt x="68154" y="15237"/>
                        </a:lnTo>
                        <a:lnTo>
                          <a:pt x="68154" y="15256"/>
                        </a:lnTo>
                        <a:lnTo>
                          <a:pt x="68173" y="15256"/>
                        </a:lnTo>
                        <a:lnTo>
                          <a:pt x="68173" y="15265"/>
                        </a:lnTo>
                        <a:lnTo>
                          <a:pt x="68201" y="15265"/>
                        </a:lnTo>
                        <a:lnTo>
                          <a:pt x="68201" y="15284"/>
                        </a:lnTo>
                        <a:lnTo>
                          <a:pt x="68219" y="15284"/>
                        </a:lnTo>
                        <a:lnTo>
                          <a:pt x="68219" y="15302"/>
                        </a:lnTo>
                        <a:lnTo>
                          <a:pt x="68238" y="15302"/>
                        </a:lnTo>
                        <a:lnTo>
                          <a:pt x="68238" y="15311"/>
                        </a:lnTo>
                        <a:lnTo>
                          <a:pt x="68247" y="15311"/>
                        </a:lnTo>
                        <a:lnTo>
                          <a:pt x="68247" y="15348"/>
                        </a:lnTo>
                        <a:lnTo>
                          <a:pt x="68266" y="15348"/>
                        </a:lnTo>
                        <a:lnTo>
                          <a:pt x="68266" y="15358"/>
                        </a:lnTo>
                        <a:lnTo>
                          <a:pt x="68284" y="15358"/>
                        </a:lnTo>
                        <a:lnTo>
                          <a:pt x="68284" y="15376"/>
                        </a:lnTo>
                        <a:lnTo>
                          <a:pt x="68293" y="15376"/>
                        </a:lnTo>
                        <a:lnTo>
                          <a:pt x="68293" y="15395"/>
                        </a:lnTo>
                        <a:lnTo>
                          <a:pt x="68312" y="15395"/>
                        </a:lnTo>
                        <a:lnTo>
                          <a:pt x="68312" y="15404"/>
                        </a:lnTo>
                        <a:lnTo>
                          <a:pt x="68330" y="15404"/>
                        </a:lnTo>
                        <a:lnTo>
                          <a:pt x="68330" y="15423"/>
                        </a:lnTo>
                        <a:lnTo>
                          <a:pt x="68340" y="15423"/>
                        </a:lnTo>
                        <a:lnTo>
                          <a:pt x="68340" y="15441"/>
                        </a:lnTo>
                        <a:lnTo>
                          <a:pt x="68358" y="15441"/>
                        </a:lnTo>
                        <a:lnTo>
                          <a:pt x="68358" y="15450"/>
                        </a:lnTo>
                        <a:lnTo>
                          <a:pt x="68377" y="15450"/>
                        </a:lnTo>
                        <a:lnTo>
                          <a:pt x="68377" y="15469"/>
                        </a:lnTo>
                        <a:lnTo>
                          <a:pt x="68386" y="15469"/>
                        </a:lnTo>
                        <a:lnTo>
                          <a:pt x="68386" y="15487"/>
                        </a:lnTo>
                        <a:lnTo>
                          <a:pt x="68404" y="15487"/>
                        </a:lnTo>
                        <a:lnTo>
                          <a:pt x="68404" y="15497"/>
                        </a:lnTo>
                        <a:lnTo>
                          <a:pt x="68423" y="15497"/>
                        </a:lnTo>
                        <a:lnTo>
                          <a:pt x="68423" y="15534"/>
                        </a:lnTo>
                        <a:lnTo>
                          <a:pt x="68432" y="15534"/>
                        </a:lnTo>
                        <a:lnTo>
                          <a:pt x="68432" y="15543"/>
                        </a:lnTo>
                        <a:lnTo>
                          <a:pt x="68451" y="15543"/>
                        </a:lnTo>
                        <a:lnTo>
                          <a:pt x="68451" y="15561"/>
                        </a:lnTo>
                        <a:lnTo>
                          <a:pt x="68469" y="15561"/>
                        </a:lnTo>
                        <a:lnTo>
                          <a:pt x="68469" y="15580"/>
                        </a:lnTo>
                        <a:lnTo>
                          <a:pt x="68479" y="15580"/>
                        </a:lnTo>
                        <a:lnTo>
                          <a:pt x="68479" y="15608"/>
                        </a:lnTo>
                        <a:lnTo>
                          <a:pt x="68497" y="15608"/>
                        </a:lnTo>
                        <a:lnTo>
                          <a:pt x="68497" y="15626"/>
                        </a:lnTo>
                        <a:lnTo>
                          <a:pt x="68516" y="15626"/>
                        </a:lnTo>
                        <a:lnTo>
                          <a:pt x="68516" y="15636"/>
                        </a:lnTo>
                        <a:lnTo>
                          <a:pt x="68525" y="15636"/>
                        </a:lnTo>
                        <a:lnTo>
                          <a:pt x="68525" y="15673"/>
                        </a:lnTo>
                        <a:lnTo>
                          <a:pt x="68543" y="15673"/>
                        </a:lnTo>
                        <a:lnTo>
                          <a:pt x="68543" y="15682"/>
                        </a:lnTo>
                        <a:lnTo>
                          <a:pt x="68562" y="15682"/>
                        </a:lnTo>
                        <a:lnTo>
                          <a:pt x="68562" y="15700"/>
                        </a:lnTo>
                        <a:lnTo>
                          <a:pt x="68571" y="15700"/>
                        </a:lnTo>
                        <a:lnTo>
                          <a:pt x="68571" y="15719"/>
                        </a:lnTo>
                        <a:lnTo>
                          <a:pt x="68590" y="15719"/>
                        </a:lnTo>
                        <a:lnTo>
                          <a:pt x="68590" y="15747"/>
                        </a:lnTo>
                        <a:lnTo>
                          <a:pt x="68608" y="15747"/>
                        </a:lnTo>
                        <a:lnTo>
                          <a:pt x="68608" y="15765"/>
                        </a:lnTo>
                        <a:lnTo>
                          <a:pt x="68617" y="15765"/>
                        </a:lnTo>
                        <a:lnTo>
                          <a:pt x="68617" y="15793"/>
                        </a:lnTo>
                        <a:lnTo>
                          <a:pt x="68636" y="15793"/>
                        </a:lnTo>
                        <a:lnTo>
                          <a:pt x="68636" y="15812"/>
                        </a:lnTo>
                        <a:lnTo>
                          <a:pt x="68655" y="15812"/>
                        </a:lnTo>
                        <a:lnTo>
                          <a:pt x="68655" y="15839"/>
                        </a:lnTo>
                        <a:lnTo>
                          <a:pt x="68664" y="15839"/>
                        </a:lnTo>
                        <a:lnTo>
                          <a:pt x="68664" y="15858"/>
                        </a:lnTo>
                        <a:lnTo>
                          <a:pt x="68682" y="15858"/>
                        </a:lnTo>
                        <a:lnTo>
                          <a:pt x="68682" y="15886"/>
                        </a:lnTo>
                        <a:lnTo>
                          <a:pt x="68701" y="15886"/>
                        </a:lnTo>
                        <a:lnTo>
                          <a:pt x="68701" y="15904"/>
                        </a:lnTo>
                        <a:lnTo>
                          <a:pt x="68710" y="15904"/>
                        </a:lnTo>
                        <a:lnTo>
                          <a:pt x="68710" y="15932"/>
                        </a:lnTo>
                        <a:lnTo>
                          <a:pt x="68729" y="15932"/>
                        </a:lnTo>
                        <a:lnTo>
                          <a:pt x="68729" y="15950"/>
                        </a:lnTo>
                        <a:lnTo>
                          <a:pt x="68747" y="15950"/>
                        </a:lnTo>
                        <a:lnTo>
                          <a:pt x="68747" y="15978"/>
                        </a:lnTo>
                        <a:lnTo>
                          <a:pt x="68756" y="15978"/>
                        </a:lnTo>
                        <a:lnTo>
                          <a:pt x="68756" y="16006"/>
                        </a:lnTo>
                        <a:lnTo>
                          <a:pt x="68775" y="16006"/>
                        </a:lnTo>
                        <a:lnTo>
                          <a:pt x="68775" y="16025"/>
                        </a:lnTo>
                        <a:lnTo>
                          <a:pt x="68793" y="16025"/>
                        </a:lnTo>
                        <a:lnTo>
                          <a:pt x="68793" y="16052"/>
                        </a:lnTo>
                        <a:lnTo>
                          <a:pt x="68803" y="16052"/>
                        </a:lnTo>
                        <a:lnTo>
                          <a:pt x="68803" y="16089"/>
                        </a:lnTo>
                        <a:lnTo>
                          <a:pt x="68821" y="16089"/>
                        </a:lnTo>
                        <a:lnTo>
                          <a:pt x="68821" y="16117"/>
                        </a:lnTo>
                        <a:lnTo>
                          <a:pt x="68840" y="16117"/>
                        </a:lnTo>
                        <a:lnTo>
                          <a:pt x="68840" y="16136"/>
                        </a:lnTo>
                        <a:lnTo>
                          <a:pt x="68849" y="16136"/>
                        </a:lnTo>
                        <a:lnTo>
                          <a:pt x="68849" y="16164"/>
                        </a:lnTo>
                        <a:lnTo>
                          <a:pt x="68868" y="16164"/>
                        </a:lnTo>
                        <a:lnTo>
                          <a:pt x="68868" y="16191"/>
                        </a:lnTo>
                        <a:lnTo>
                          <a:pt x="68886" y="16191"/>
                        </a:lnTo>
                        <a:lnTo>
                          <a:pt x="68886" y="16228"/>
                        </a:lnTo>
                        <a:lnTo>
                          <a:pt x="68895" y="16228"/>
                        </a:lnTo>
                        <a:lnTo>
                          <a:pt x="68895" y="16256"/>
                        </a:lnTo>
                        <a:lnTo>
                          <a:pt x="68914" y="16256"/>
                        </a:lnTo>
                        <a:lnTo>
                          <a:pt x="68914" y="16284"/>
                        </a:lnTo>
                        <a:lnTo>
                          <a:pt x="68932" y="16284"/>
                        </a:lnTo>
                        <a:lnTo>
                          <a:pt x="68932" y="16321"/>
                        </a:lnTo>
                        <a:lnTo>
                          <a:pt x="68942" y="16321"/>
                        </a:lnTo>
                        <a:lnTo>
                          <a:pt x="68942" y="16367"/>
                        </a:lnTo>
                        <a:lnTo>
                          <a:pt x="68960" y="16367"/>
                        </a:lnTo>
                        <a:lnTo>
                          <a:pt x="68960" y="16395"/>
                        </a:lnTo>
                        <a:lnTo>
                          <a:pt x="68979" y="16395"/>
                        </a:lnTo>
                        <a:lnTo>
                          <a:pt x="68979" y="16423"/>
                        </a:lnTo>
                        <a:lnTo>
                          <a:pt x="68988" y="16423"/>
                        </a:lnTo>
                        <a:lnTo>
                          <a:pt x="68988" y="16460"/>
                        </a:lnTo>
                        <a:lnTo>
                          <a:pt x="69007" y="16460"/>
                        </a:lnTo>
                        <a:lnTo>
                          <a:pt x="69007" y="16488"/>
                        </a:lnTo>
                        <a:lnTo>
                          <a:pt x="69025" y="16488"/>
                        </a:lnTo>
                        <a:lnTo>
                          <a:pt x="69025" y="16534"/>
                        </a:lnTo>
                        <a:lnTo>
                          <a:pt x="69034" y="16534"/>
                        </a:lnTo>
                        <a:lnTo>
                          <a:pt x="69034" y="16580"/>
                        </a:lnTo>
                        <a:lnTo>
                          <a:pt x="69053" y="16580"/>
                        </a:lnTo>
                        <a:lnTo>
                          <a:pt x="69053" y="16608"/>
                        </a:lnTo>
                        <a:lnTo>
                          <a:pt x="69071" y="16608"/>
                        </a:lnTo>
                        <a:lnTo>
                          <a:pt x="69071" y="16654"/>
                        </a:lnTo>
                        <a:lnTo>
                          <a:pt x="69081" y="16654"/>
                        </a:lnTo>
                        <a:lnTo>
                          <a:pt x="69081" y="16701"/>
                        </a:lnTo>
                        <a:lnTo>
                          <a:pt x="69118" y="16701"/>
                        </a:lnTo>
                        <a:lnTo>
                          <a:pt x="69118" y="16691"/>
                        </a:lnTo>
                        <a:lnTo>
                          <a:pt x="69127" y="16691"/>
                        </a:lnTo>
                        <a:lnTo>
                          <a:pt x="69127" y="16673"/>
                        </a:lnTo>
                        <a:lnTo>
                          <a:pt x="69145" y="16673"/>
                        </a:lnTo>
                        <a:lnTo>
                          <a:pt x="69145" y="16654"/>
                        </a:lnTo>
                        <a:lnTo>
                          <a:pt x="69164" y="16654"/>
                        </a:lnTo>
                        <a:lnTo>
                          <a:pt x="69164" y="16645"/>
                        </a:lnTo>
                        <a:lnTo>
                          <a:pt x="69192" y="16645"/>
                        </a:lnTo>
                        <a:lnTo>
                          <a:pt x="69192" y="16627"/>
                        </a:lnTo>
                        <a:lnTo>
                          <a:pt x="69210" y="16627"/>
                        </a:lnTo>
                        <a:lnTo>
                          <a:pt x="69210" y="16608"/>
                        </a:lnTo>
                        <a:lnTo>
                          <a:pt x="69220" y="16608"/>
                        </a:lnTo>
                        <a:lnTo>
                          <a:pt x="69220" y="16599"/>
                        </a:lnTo>
                        <a:lnTo>
                          <a:pt x="69238" y="16599"/>
                        </a:lnTo>
                        <a:lnTo>
                          <a:pt x="69238" y="16580"/>
                        </a:lnTo>
                        <a:lnTo>
                          <a:pt x="69257" y="16580"/>
                        </a:lnTo>
                        <a:lnTo>
                          <a:pt x="69257" y="16562"/>
                        </a:lnTo>
                        <a:lnTo>
                          <a:pt x="69266" y="16562"/>
                        </a:lnTo>
                        <a:lnTo>
                          <a:pt x="69266" y="16553"/>
                        </a:lnTo>
                        <a:lnTo>
                          <a:pt x="69303" y="16553"/>
                        </a:lnTo>
                        <a:lnTo>
                          <a:pt x="69303" y="16534"/>
                        </a:lnTo>
                        <a:lnTo>
                          <a:pt x="69312" y="16534"/>
                        </a:lnTo>
                        <a:lnTo>
                          <a:pt x="69312" y="16515"/>
                        </a:lnTo>
                        <a:lnTo>
                          <a:pt x="69331" y="16515"/>
                        </a:lnTo>
                        <a:lnTo>
                          <a:pt x="69331" y="16506"/>
                        </a:lnTo>
                        <a:lnTo>
                          <a:pt x="69358" y="16506"/>
                        </a:lnTo>
                        <a:lnTo>
                          <a:pt x="69358" y="16488"/>
                        </a:lnTo>
                        <a:lnTo>
                          <a:pt x="69396" y="16488"/>
                        </a:lnTo>
                        <a:lnTo>
                          <a:pt x="69396" y="16469"/>
                        </a:lnTo>
                        <a:lnTo>
                          <a:pt x="69423" y="16469"/>
                        </a:lnTo>
                        <a:lnTo>
                          <a:pt x="69423" y="16460"/>
                        </a:lnTo>
                        <a:lnTo>
                          <a:pt x="69442" y="16460"/>
                        </a:lnTo>
                        <a:lnTo>
                          <a:pt x="69442" y="16441"/>
                        </a:lnTo>
                        <a:lnTo>
                          <a:pt x="69470" y="16441"/>
                        </a:lnTo>
                        <a:lnTo>
                          <a:pt x="69470" y="16423"/>
                        </a:lnTo>
                        <a:lnTo>
                          <a:pt x="69497" y="16423"/>
                        </a:lnTo>
                        <a:lnTo>
                          <a:pt x="69497" y="16414"/>
                        </a:lnTo>
                        <a:lnTo>
                          <a:pt x="69534" y="16414"/>
                        </a:lnTo>
                        <a:lnTo>
                          <a:pt x="69534" y="16395"/>
                        </a:lnTo>
                        <a:lnTo>
                          <a:pt x="69544" y="16395"/>
                        </a:lnTo>
                        <a:lnTo>
                          <a:pt x="69544" y="16377"/>
                        </a:lnTo>
                        <a:lnTo>
                          <a:pt x="69581" y="16377"/>
                        </a:lnTo>
                        <a:lnTo>
                          <a:pt x="69581" y="16367"/>
                        </a:lnTo>
                        <a:lnTo>
                          <a:pt x="69627" y="16367"/>
                        </a:lnTo>
                        <a:lnTo>
                          <a:pt x="69627" y="16349"/>
                        </a:lnTo>
                        <a:lnTo>
                          <a:pt x="69673" y="16349"/>
                        </a:lnTo>
                        <a:lnTo>
                          <a:pt x="69673" y="16330"/>
                        </a:lnTo>
                        <a:lnTo>
                          <a:pt x="69729" y="16330"/>
                        </a:lnTo>
                        <a:lnTo>
                          <a:pt x="69729" y="16321"/>
                        </a:lnTo>
                        <a:lnTo>
                          <a:pt x="69775" y="16321"/>
                        </a:lnTo>
                        <a:lnTo>
                          <a:pt x="69775" y="16302"/>
                        </a:lnTo>
                        <a:lnTo>
                          <a:pt x="69822" y="16302"/>
                        </a:lnTo>
                        <a:lnTo>
                          <a:pt x="69822" y="16284"/>
                        </a:lnTo>
                        <a:lnTo>
                          <a:pt x="69868" y="16284"/>
                        </a:lnTo>
                        <a:lnTo>
                          <a:pt x="69868" y="16275"/>
                        </a:lnTo>
                        <a:lnTo>
                          <a:pt x="69979" y="16275"/>
                        </a:lnTo>
                        <a:lnTo>
                          <a:pt x="69979" y="16256"/>
                        </a:lnTo>
                        <a:lnTo>
                          <a:pt x="70396" y="16256"/>
                        </a:lnTo>
                        <a:lnTo>
                          <a:pt x="70396" y="16275"/>
                        </a:lnTo>
                        <a:lnTo>
                          <a:pt x="70461" y="16275"/>
                        </a:lnTo>
                        <a:lnTo>
                          <a:pt x="70461" y="16284"/>
                        </a:lnTo>
                        <a:lnTo>
                          <a:pt x="70535" y="16284"/>
                        </a:lnTo>
                        <a:lnTo>
                          <a:pt x="70535" y="16302"/>
                        </a:lnTo>
                        <a:lnTo>
                          <a:pt x="70600" y="16302"/>
                        </a:lnTo>
                        <a:lnTo>
                          <a:pt x="70600" y="16321"/>
                        </a:lnTo>
                        <a:lnTo>
                          <a:pt x="70646" y="16321"/>
                        </a:lnTo>
                        <a:lnTo>
                          <a:pt x="70646" y="16330"/>
                        </a:lnTo>
                        <a:lnTo>
                          <a:pt x="70692" y="16330"/>
                        </a:lnTo>
                        <a:lnTo>
                          <a:pt x="70692" y="16349"/>
                        </a:lnTo>
                        <a:lnTo>
                          <a:pt x="70720" y="16349"/>
                        </a:lnTo>
                        <a:lnTo>
                          <a:pt x="70720" y="16367"/>
                        </a:lnTo>
                        <a:lnTo>
                          <a:pt x="70766" y="16367"/>
                        </a:lnTo>
                        <a:lnTo>
                          <a:pt x="70766" y="16377"/>
                        </a:lnTo>
                        <a:lnTo>
                          <a:pt x="70794" y="16377"/>
                        </a:lnTo>
                        <a:lnTo>
                          <a:pt x="70794" y="16395"/>
                        </a:lnTo>
                        <a:lnTo>
                          <a:pt x="70831" y="16395"/>
                        </a:lnTo>
                        <a:lnTo>
                          <a:pt x="70831" y="16414"/>
                        </a:lnTo>
                        <a:lnTo>
                          <a:pt x="70859" y="16414"/>
                        </a:lnTo>
                        <a:lnTo>
                          <a:pt x="70859" y="16423"/>
                        </a:lnTo>
                        <a:lnTo>
                          <a:pt x="70887" y="16423"/>
                        </a:lnTo>
                        <a:lnTo>
                          <a:pt x="70887" y="16441"/>
                        </a:lnTo>
                        <a:lnTo>
                          <a:pt x="70924" y="16441"/>
                        </a:lnTo>
                        <a:lnTo>
                          <a:pt x="70924" y="16460"/>
                        </a:lnTo>
                        <a:lnTo>
                          <a:pt x="70952" y="16460"/>
                        </a:lnTo>
                        <a:lnTo>
                          <a:pt x="70952" y="16469"/>
                        </a:lnTo>
                        <a:lnTo>
                          <a:pt x="70970" y="16469"/>
                        </a:lnTo>
                        <a:lnTo>
                          <a:pt x="70970" y="16488"/>
                        </a:lnTo>
                        <a:lnTo>
                          <a:pt x="70998" y="16488"/>
                        </a:lnTo>
                        <a:lnTo>
                          <a:pt x="70998" y="16506"/>
                        </a:lnTo>
                        <a:lnTo>
                          <a:pt x="71016" y="16506"/>
                        </a:lnTo>
                        <a:lnTo>
                          <a:pt x="71016" y="16515"/>
                        </a:lnTo>
                        <a:lnTo>
                          <a:pt x="71026" y="16515"/>
                        </a:lnTo>
                        <a:lnTo>
                          <a:pt x="71026" y="16534"/>
                        </a:lnTo>
                        <a:lnTo>
                          <a:pt x="71063" y="16534"/>
                        </a:lnTo>
                        <a:lnTo>
                          <a:pt x="71063" y="16553"/>
                        </a:lnTo>
                        <a:lnTo>
                          <a:pt x="71072" y="16553"/>
                        </a:lnTo>
                        <a:lnTo>
                          <a:pt x="71072" y="16562"/>
                        </a:lnTo>
                        <a:lnTo>
                          <a:pt x="71091" y="16562"/>
                        </a:lnTo>
                        <a:lnTo>
                          <a:pt x="71091" y="16580"/>
                        </a:lnTo>
                        <a:lnTo>
                          <a:pt x="71109" y="16580"/>
                        </a:lnTo>
                        <a:lnTo>
                          <a:pt x="71109" y="16599"/>
                        </a:lnTo>
                        <a:lnTo>
                          <a:pt x="71118" y="16599"/>
                        </a:lnTo>
                        <a:lnTo>
                          <a:pt x="71118" y="16608"/>
                        </a:lnTo>
                        <a:lnTo>
                          <a:pt x="71155" y="16608"/>
                        </a:lnTo>
                        <a:lnTo>
                          <a:pt x="71155" y="16627"/>
                        </a:lnTo>
                        <a:lnTo>
                          <a:pt x="71165" y="16627"/>
                        </a:lnTo>
                        <a:lnTo>
                          <a:pt x="71165" y="16645"/>
                        </a:lnTo>
                        <a:lnTo>
                          <a:pt x="71183" y="16645"/>
                        </a:lnTo>
                        <a:lnTo>
                          <a:pt x="71183" y="16654"/>
                        </a:lnTo>
                        <a:lnTo>
                          <a:pt x="71202" y="16654"/>
                        </a:lnTo>
                        <a:lnTo>
                          <a:pt x="71202" y="16673"/>
                        </a:lnTo>
                        <a:lnTo>
                          <a:pt x="71211" y="16673"/>
                        </a:lnTo>
                        <a:lnTo>
                          <a:pt x="71211" y="16701"/>
                        </a:lnTo>
                        <a:lnTo>
                          <a:pt x="71230" y="16701"/>
                        </a:lnTo>
                        <a:lnTo>
                          <a:pt x="71230" y="16719"/>
                        </a:lnTo>
                        <a:lnTo>
                          <a:pt x="71248" y="16719"/>
                        </a:lnTo>
                        <a:lnTo>
                          <a:pt x="71248" y="16738"/>
                        </a:lnTo>
                        <a:lnTo>
                          <a:pt x="71257" y="16738"/>
                        </a:lnTo>
                        <a:lnTo>
                          <a:pt x="71257" y="16747"/>
                        </a:lnTo>
                        <a:lnTo>
                          <a:pt x="71276" y="16747"/>
                        </a:lnTo>
                        <a:lnTo>
                          <a:pt x="71276" y="16766"/>
                        </a:lnTo>
                        <a:lnTo>
                          <a:pt x="71294" y="16766"/>
                        </a:lnTo>
                        <a:lnTo>
                          <a:pt x="71294" y="16784"/>
                        </a:lnTo>
                        <a:lnTo>
                          <a:pt x="71304" y="16784"/>
                        </a:lnTo>
                        <a:lnTo>
                          <a:pt x="71304" y="16793"/>
                        </a:lnTo>
                        <a:lnTo>
                          <a:pt x="71322" y="16793"/>
                        </a:lnTo>
                        <a:lnTo>
                          <a:pt x="71322" y="16830"/>
                        </a:lnTo>
                        <a:lnTo>
                          <a:pt x="71341" y="16830"/>
                        </a:lnTo>
                        <a:lnTo>
                          <a:pt x="71341" y="16840"/>
                        </a:lnTo>
                        <a:lnTo>
                          <a:pt x="71350" y="16840"/>
                        </a:lnTo>
                        <a:lnTo>
                          <a:pt x="71350" y="16877"/>
                        </a:lnTo>
                        <a:lnTo>
                          <a:pt x="71368" y="16877"/>
                        </a:lnTo>
                        <a:lnTo>
                          <a:pt x="71368" y="16886"/>
                        </a:lnTo>
                        <a:lnTo>
                          <a:pt x="71387" y="16886"/>
                        </a:lnTo>
                        <a:lnTo>
                          <a:pt x="71387" y="16923"/>
                        </a:lnTo>
                        <a:lnTo>
                          <a:pt x="71396" y="16923"/>
                        </a:lnTo>
                        <a:lnTo>
                          <a:pt x="71396" y="16951"/>
                        </a:lnTo>
                        <a:lnTo>
                          <a:pt x="71415" y="16951"/>
                        </a:lnTo>
                        <a:lnTo>
                          <a:pt x="71415" y="16969"/>
                        </a:lnTo>
                        <a:lnTo>
                          <a:pt x="71433" y="16969"/>
                        </a:lnTo>
                        <a:lnTo>
                          <a:pt x="71433" y="16997"/>
                        </a:lnTo>
                        <a:lnTo>
                          <a:pt x="71443" y="16997"/>
                        </a:lnTo>
                        <a:lnTo>
                          <a:pt x="71443" y="17025"/>
                        </a:lnTo>
                        <a:lnTo>
                          <a:pt x="71461" y="17025"/>
                        </a:lnTo>
                        <a:lnTo>
                          <a:pt x="71461" y="17062"/>
                        </a:lnTo>
                        <a:lnTo>
                          <a:pt x="71480" y="17062"/>
                        </a:lnTo>
                        <a:lnTo>
                          <a:pt x="71480" y="17108"/>
                        </a:lnTo>
                        <a:lnTo>
                          <a:pt x="71489" y="17108"/>
                        </a:lnTo>
                        <a:lnTo>
                          <a:pt x="71489" y="17136"/>
                        </a:lnTo>
                        <a:lnTo>
                          <a:pt x="71507" y="17136"/>
                        </a:lnTo>
                        <a:lnTo>
                          <a:pt x="71507" y="17182"/>
                        </a:lnTo>
                        <a:lnTo>
                          <a:pt x="71526" y="17182"/>
                        </a:lnTo>
                        <a:lnTo>
                          <a:pt x="71526" y="17229"/>
                        </a:lnTo>
                        <a:lnTo>
                          <a:pt x="71535" y="17229"/>
                        </a:lnTo>
                        <a:lnTo>
                          <a:pt x="71535" y="17256"/>
                        </a:lnTo>
                        <a:lnTo>
                          <a:pt x="71554" y="17256"/>
                        </a:lnTo>
                        <a:lnTo>
                          <a:pt x="71554" y="17349"/>
                        </a:lnTo>
                        <a:lnTo>
                          <a:pt x="71572" y="17349"/>
                        </a:lnTo>
                        <a:lnTo>
                          <a:pt x="71572" y="17442"/>
                        </a:lnTo>
                        <a:lnTo>
                          <a:pt x="71581" y="17442"/>
                        </a:lnTo>
                        <a:lnTo>
                          <a:pt x="71581" y="17812"/>
                        </a:lnTo>
                        <a:lnTo>
                          <a:pt x="71572" y="17812"/>
                        </a:lnTo>
                        <a:lnTo>
                          <a:pt x="71572" y="17896"/>
                        </a:lnTo>
                        <a:lnTo>
                          <a:pt x="71554" y="17896"/>
                        </a:lnTo>
                        <a:lnTo>
                          <a:pt x="71554" y="17970"/>
                        </a:lnTo>
                        <a:lnTo>
                          <a:pt x="71535" y="17970"/>
                        </a:lnTo>
                        <a:lnTo>
                          <a:pt x="71535" y="18035"/>
                        </a:lnTo>
                        <a:lnTo>
                          <a:pt x="71526" y="18035"/>
                        </a:lnTo>
                        <a:lnTo>
                          <a:pt x="71526" y="18081"/>
                        </a:lnTo>
                        <a:lnTo>
                          <a:pt x="71507" y="18081"/>
                        </a:lnTo>
                        <a:lnTo>
                          <a:pt x="71507" y="18127"/>
                        </a:lnTo>
                        <a:lnTo>
                          <a:pt x="71489" y="18127"/>
                        </a:lnTo>
                        <a:lnTo>
                          <a:pt x="71489" y="18155"/>
                        </a:lnTo>
                        <a:lnTo>
                          <a:pt x="71480" y="18155"/>
                        </a:lnTo>
                        <a:lnTo>
                          <a:pt x="71480" y="18173"/>
                        </a:lnTo>
                        <a:lnTo>
                          <a:pt x="71489" y="18173"/>
                        </a:lnTo>
                        <a:lnTo>
                          <a:pt x="71489" y="18155"/>
                        </a:lnTo>
                        <a:lnTo>
                          <a:pt x="71507" y="18155"/>
                        </a:lnTo>
                        <a:lnTo>
                          <a:pt x="71507" y="18136"/>
                        </a:lnTo>
                        <a:lnTo>
                          <a:pt x="71526" y="18136"/>
                        </a:lnTo>
                        <a:lnTo>
                          <a:pt x="71526" y="18127"/>
                        </a:lnTo>
                        <a:lnTo>
                          <a:pt x="71535" y="18127"/>
                        </a:lnTo>
                        <a:lnTo>
                          <a:pt x="71535" y="18109"/>
                        </a:lnTo>
                        <a:lnTo>
                          <a:pt x="71554" y="18109"/>
                        </a:lnTo>
                        <a:lnTo>
                          <a:pt x="71554" y="18090"/>
                        </a:lnTo>
                        <a:lnTo>
                          <a:pt x="71572" y="18090"/>
                        </a:lnTo>
                        <a:lnTo>
                          <a:pt x="71572" y="18081"/>
                        </a:lnTo>
                        <a:lnTo>
                          <a:pt x="71581" y="18081"/>
                        </a:lnTo>
                        <a:lnTo>
                          <a:pt x="71581" y="18062"/>
                        </a:lnTo>
                        <a:lnTo>
                          <a:pt x="71600" y="18062"/>
                        </a:lnTo>
                        <a:lnTo>
                          <a:pt x="71600" y="18044"/>
                        </a:lnTo>
                        <a:lnTo>
                          <a:pt x="71619" y="18044"/>
                        </a:lnTo>
                        <a:lnTo>
                          <a:pt x="71619" y="18035"/>
                        </a:lnTo>
                        <a:lnTo>
                          <a:pt x="71628" y="18035"/>
                        </a:lnTo>
                        <a:lnTo>
                          <a:pt x="71628" y="18016"/>
                        </a:lnTo>
                        <a:lnTo>
                          <a:pt x="71646" y="18016"/>
                        </a:lnTo>
                        <a:lnTo>
                          <a:pt x="71646" y="17997"/>
                        </a:lnTo>
                        <a:lnTo>
                          <a:pt x="71665" y="17997"/>
                        </a:lnTo>
                        <a:lnTo>
                          <a:pt x="71665" y="17988"/>
                        </a:lnTo>
                        <a:lnTo>
                          <a:pt x="71693" y="17988"/>
                        </a:lnTo>
                        <a:lnTo>
                          <a:pt x="71693" y="17970"/>
                        </a:lnTo>
                        <a:lnTo>
                          <a:pt x="71711" y="17970"/>
                        </a:lnTo>
                        <a:lnTo>
                          <a:pt x="71711" y="17951"/>
                        </a:lnTo>
                        <a:lnTo>
                          <a:pt x="71720" y="17951"/>
                        </a:lnTo>
                        <a:lnTo>
                          <a:pt x="71720" y="17942"/>
                        </a:lnTo>
                        <a:lnTo>
                          <a:pt x="71757" y="17942"/>
                        </a:lnTo>
                        <a:lnTo>
                          <a:pt x="71757" y="17923"/>
                        </a:lnTo>
                        <a:lnTo>
                          <a:pt x="71767" y="17923"/>
                        </a:lnTo>
                        <a:lnTo>
                          <a:pt x="71767" y="17905"/>
                        </a:lnTo>
                        <a:lnTo>
                          <a:pt x="71804" y="17905"/>
                        </a:lnTo>
                        <a:lnTo>
                          <a:pt x="71804" y="17896"/>
                        </a:lnTo>
                        <a:lnTo>
                          <a:pt x="71813" y="17896"/>
                        </a:lnTo>
                        <a:lnTo>
                          <a:pt x="71813" y="17877"/>
                        </a:lnTo>
                        <a:lnTo>
                          <a:pt x="71850" y="17877"/>
                        </a:lnTo>
                        <a:lnTo>
                          <a:pt x="71850" y="17859"/>
                        </a:lnTo>
                        <a:lnTo>
                          <a:pt x="71859" y="17859"/>
                        </a:lnTo>
                        <a:lnTo>
                          <a:pt x="71859" y="17849"/>
                        </a:lnTo>
                        <a:lnTo>
                          <a:pt x="71896" y="17849"/>
                        </a:lnTo>
                        <a:lnTo>
                          <a:pt x="71896" y="17831"/>
                        </a:lnTo>
                        <a:lnTo>
                          <a:pt x="71924" y="17831"/>
                        </a:lnTo>
                        <a:lnTo>
                          <a:pt x="71924" y="17812"/>
                        </a:lnTo>
                        <a:lnTo>
                          <a:pt x="71952" y="17812"/>
                        </a:lnTo>
                        <a:lnTo>
                          <a:pt x="71952" y="17803"/>
                        </a:lnTo>
                        <a:lnTo>
                          <a:pt x="71989" y="17803"/>
                        </a:lnTo>
                        <a:lnTo>
                          <a:pt x="71989" y="17784"/>
                        </a:lnTo>
                        <a:lnTo>
                          <a:pt x="72017" y="17784"/>
                        </a:lnTo>
                        <a:lnTo>
                          <a:pt x="72017" y="17766"/>
                        </a:lnTo>
                        <a:lnTo>
                          <a:pt x="72063" y="17766"/>
                        </a:lnTo>
                        <a:lnTo>
                          <a:pt x="72063" y="17757"/>
                        </a:lnTo>
                        <a:lnTo>
                          <a:pt x="72091" y="17757"/>
                        </a:lnTo>
                        <a:lnTo>
                          <a:pt x="72091" y="17738"/>
                        </a:lnTo>
                        <a:lnTo>
                          <a:pt x="72137" y="17738"/>
                        </a:lnTo>
                        <a:lnTo>
                          <a:pt x="72137" y="17720"/>
                        </a:lnTo>
                        <a:lnTo>
                          <a:pt x="72174" y="17720"/>
                        </a:lnTo>
                        <a:lnTo>
                          <a:pt x="72174" y="17710"/>
                        </a:lnTo>
                        <a:lnTo>
                          <a:pt x="72230" y="17710"/>
                        </a:lnTo>
                        <a:lnTo>
                          <a:pt x="72230" y="17692"/>
                        </a:lnTo>
                        <a:lnTo>
                          <a:pt x="72295" y="17692"/>
                        </a:lnTo>
                        <a:lnTo>
                          <a:pt x="72295" y="17673"/>
                        </a:lnTo>
                        <a:lnTo>
                          <a:pt x="72341" y="17673"/>
                        </a:lnTo>
                        <a:lnTo>
                          <a:pt x="72341" y="17664"/>
                        </a:lnTo>
                        <a:lnTo>
                          <a:pt x="72434" y="17664"/>
                        </a:lnTo>
                        <a:lnTo>
                          <a:pt x="72434" y="17646"/>
                        </a:lnTo>
                        <a:lnTo>
                          <a:pt x="72545" y="17646"/>
                        </a:lnTo>
                        <a:lnTo>
                          <a:pt x="72545" y="17627"/>
                        </a:lnTo>
                        <a:lnTo>
                          <a:pt x="72869" y="17627"/>
                        </a:lnTo>
                        <a:lnTo>
                          <a:pt x="72869" y="17646"/>
                        </a:lnTo>
                        <a:lnTo>
                          <a:pt x="72989" y="17646"/>
                        </a:lnTo>
                        <a:lnTo>
                          <a:pt x="72989" y="17664"/>
                        </a:lnTo>
                        <a:lnTo>
                          <a:pt x="73064" y="17664"/>
                        </a:lnTo>
                        <a:lnTo>
                          <a:pt x="73064" y="17673"/>
                        </a:lnTo>
                        <a:lnTo>
                          <a:pt x="73128" y="17673"/>
                        </a:lnTo>
                        <a:lnTo>
                          <a:pt x="73128" y="17692"/>
                        </a:lnTo>
                        <a:lnTo>
                          <a:pt x="73193" y="17692"/>
                        </a:lnTo>
                        <a:lnTo>
                          <a:pt x="73193" y="17710"/>
                        </a:lnTo>
                        <a:lnTo>
                          <a:pt x="73239" y="17710"/>
                        </a:lnTo>
                        <a:lnTo>
                          <a:pt x="73239" y="17720"/>
                        </a:lnTo>
                        <a:lnTo>
                          <a:pt x="73286" y="17720"/>
                        </a:lnTo>
                        <a:lnTo>
                          <a:pt x="73286" y="17738"/>
                        </a:lnTo>
                        <a:lnTo>
                          <a:pt x="73314" y="17738"/>
                        </a:lnTo>
                        <a:lnTo>
                          <a:pt x="73314" y="17757"/>
                        </a:lnTo>
                        <a:lnTo>
                          <a:pt x="73360" y="17757"/>
                        </a:lnTo>
                        <a:lnTo>
                          <a:pt x="73360" y="17766"/>
                        </a:lnTo>
                        <a:lnTo>
                          <a:pt x="73388" y="17766"/>
                        </a:lnTo>
                        <a:lnTo>
                          <a:pt x="73388" y="17784"/>
                        </a:lnTo>
                        <a:lnTo>
                          <a:pt x="73434" y="17784"/>
                        </a:lnTo>
                        <a:lnTo>
                          <a:pt x="73434" y="17803"/>
                        </a:lnTo>
                        <a:lnTo>
                          <a:pt x="73471" y="17803"/>
                        </a:lnTo>
                        <a:lnTo>
                          <a:pt x="73471" y="17812"/>
                        </a:lnTo>
                        <a:lnTo>
                          <a:pt x="73499" y="17812"/>
                        </a:lnTo>
                        <a:lnTo>
                          <a:pt x="73499" y="17831"/>
                        </a:lnTo>
                        <a:lnTo>
                          <a:pt x="73517" y="17831"/>
                        </a:lnTo>
                        <a:lnTo>
                          <a:pt x="73517" y="17849"/>
                        </a:lnTo>
                        <a:lnTo>
                          <a:pt x="73545" y="17849"/>
                        </a:lnTo>
                        <a:lnTo>
                          <a:pt x="73545" y="17859"/>
                        </a:lnTo>
                        <a:lnTo>
                          <a:pt x="73573" y="17859"/>
                        </a:lnTo>
                        <a:lnTo>
                          <a:pt x="73573" y="17877"/>
                        </a:lnTo>
                        <a:lnTo>
                          <a:pt x="73610" y="17877"/>
                        </a:lnTo>
                        <a:lnTo>
                          <a:pt x="73610" y="17896"/>
                        </a:lnTo>
                        <a:lnTo>
                          <a:pt x="73619" y="17896"/>
                        </a:lnTo>
                        <a:lnTo>
                          <a:pt x="73619" y="17905"/>
                        </a:lnTo>
                        <a:lnTo>
                          <a:pt x="73656" y="17905"/>
                        </a:lnTo>
                        <a:lnTo>
                          <a:pt x="73656" y="17923"/>
                        </a:lnTo>
                        <a:lnTo>
                          <a:pt x="73666" y="17923"/>
                        </a:lnTo>
                        <a:lnTo>
                          <a:pt x="73666" y="17942"/>
                        </a:lnTo>
                        <a:lnTo>
                          <a:pt x="73703" y="17942"/>
                        </a:lnTo>
                        <a:lnTo>
                          <a:pt x="73703" y="17905"/>
                        </a:lnTo>
                        <a:lnTo>
                          <a:pt x="73712" y="17905"/>
                        </a:lnTo>
                        <a:lnTo>
                          <a:pt x="73712" y="17877"/>
                        </a:lnTo>
                        <a:lnTo>
                          <a:pt x="73730" y="17877"/>
                        </a:lnTo>
                        <a:lnTo>
                          <a:pt x="73730" y="17859"/>
                        </a:lnTo>
                        <a:lnTo>
                          <a:pt x="73749" y="17859"/>
                        </a:lnTo>
                        <a:lnTo>
                          <a:pt x="73749" y="17831"/>
                        </a:lnTo>
                        <a:lnTo>
                          <a:pt x="73758" y="17831"/>
                        </a:lnTo>
                        <a:lnTo>
                          <a:pt x="73758" y="17812"/>
                        </a:lnTo>
                        <a:lnTo>
                          <a:pt x="73777" y="17812"/>
                        </a:lnTo>
                        <a:lnTo>
                          <a:pt x="73777" y="17803"/>
                        </a:lnTo>
                        <a:lnTo>
                          <a:pt x="73795" y="17803"/>
                        </a:lnTo>
                        <a:lnTo>
                          <a:pt x="73795" y="17766"/>
                        </a:lnTo>
                        <a:lnTo>
                          <a:pt x="73805" y="17766"/>
                        </a:lnTo>
                        <a:lnTo>
                          <a:pt x="73805" y="17757"/>
                        </a:lnTo>
                        <a:lnTo>
                          <a:pt x="73823" y="17757"/>
                        </a:lnTo>
                        <a:lnTo>
                          <a:pt x="73823" y="17738"/>
                        </a:lnTo>
                        <a:lnTo>
                          <a:pt x="73842" y="17738"/>
                        </a:lnTo>
                        <a:lnTo>
                          <a:pt x="73842" y="17720"/>
                        </a:lnTo>
                        <a:lnTo>
                          <a:pt x="73851" y="17720"/>
                        </a:lnTo>
                        <a:lnTo>
                          <a:pt x="73851" y="17710"/>
                        </a:lnTo>
                        <a:lnTo>
                          <a:pt x="73869" y="17710"/>
                        </a:lnTo>
                        <a:lnTo>
                          <a:pt x="73869" y="17692"/>
                        </a:lnTo>
                        <a:lnTo>
                          <a:pt x="73888" y="17692"/>
                        </a:lnTo>
                        <a:lnTo>
                          <a:pt x="73888" y="17673"/>
                        </a:lnTo>
                        <a:lnTo>
                          <a:pt x="73897" y="17673"/>
                        </a:lnTo>
                        <a:lnTo>
                          <a:pt x="73897" y="17664"/>
                        </a:lnTo>
                        <a:lnTo>
                          <a:pt x="73916" y="17664"/>
                        </a:lnTo>
                        <a:lnTo>
                          <a:pt x="73916" y="17646"/>
                        </a:lnTo>
                        <a:lnTo>
                          <a:pt x="73934" y="17646"/>
                        </a:lnTo>
                        <a:lnTo>
                          <a:pt x="73934" y="17627"/>
                        </a:lnTo>
                        <a:lnTo>
                          <a:pt x="73962" y="17627"/>
                        </a:lnTo>
                        <a:lnTo>
                          <a:pt x="73962" y="17618"/>
                        </a:lnTo>
                        <a:lnTo>
                          <a:pt x="73981" y="17618"/>
                        </a:lnTo>
                        <a:lnTo>
                          <a:pt x="73981" y="17599"/>
                        </a:lnTo>
                        <a:lnTo>
                          <a:pt x="73990" y="17599"/>
                        </a:lnTo>
                        <a:lnTo>
                          <a:pt x="73990" y="17581"/>
                        </a:lnTo>
                        <a:lnTo>
                          <a:pt x="74027" y="17581"/>
                        </a:lnTo>
                        <a:lnTo>
                          <a:pt x="74027" y="17571"/>
                        </a:lnTo>
                        <a:lnTo>
                          <a:pt x="74036" y="17571"/>
                        </a:lnTo>
                        <a:lnTo>
                          <a:pt x="74036" y="17553"/>
                        </a:lnTo>
                        <a:lnTo>
                          <a:pt x="74073" y="17553"/>
                        </a:lnTo>
                        <a:lnTo>
                          <a:pt x="74073" y="17534"/>
                        </a:lnTo>
                        <a:lnTo>
                          <a:pt x="74101" y="17534"/>
                        </a:lnTo>
                        <a:lnTo>
                          <a:pt x="74101" y="17525"/>
                        </a:lnTo>
                        <a:lnTo>
                          <a:pt x="74129" y="17525"/>
                        </a:lnTo>
                        <a:lnTo>
                          <a:pt x="74129" y="17507"/>
                        </a:lnTo>
                        <a:lnTo>
                          <a:pt x="74166" y="17507"/>
                        </a:lnTo>
                        <a:lnTo>
                          <a:pt x="74166" y="17488"/>
                        </a:lnTo>
                        <a:lnTo>
                          <a:pt x="74194" y="17488"/>
                        </a:lnTo>
                        <a:lnTo>
                          <a:pt x="74194" y="17479"/>
                        </a:lnTo>
                        <a:lnTo>
                          <a:pt x="74221" y="17479"/>
                        </a:lnTo>
                        <a:lnTo>
                          <a:pt x="74221" y="17460"/>
                        </a:lnTo>
                        <a:lnTo>
                          <a:pt x="74268" y="17460"/>
                        </a:lnTo>
                        <a:lnTo>
                          <a:pt x="74268" y="17442"/>
                        </a:lnTo>
                        <a:lnTo>
                          <a:pt x="74332" y="17442"/>
                        </a:lnTo>
                        <a:lnTo>
                          <a:pt x="74332" y="17432"/>
                        </a:lnTo>
                        <a:lnTo>
                          <a:pt x="74397" y="17432"/>
                        </a:lnTo>
                        <a:lnTo>
                          <a:pt x="74397" y="17414"/>
                        </a:lnTo>
                        <a:lnTo>
                          <a:pt x="74490" y="17414"/>
                        </a:lnTo>
                        <a:lnTo>
                          <a:pt x="74490" y="17395"/>
                        </a:lnTo>
                        <a:lnTo>
                          <a:pt x="74703" y="17395"/>
                        </a:lnTo>
                        <a:lnTo>
                          <a:pt x="74703" y="17414"/>
                        </a:lnTo>
                        <a:lnTo>
                          <a:pt x="74796" y="17414"/>
                        </a:lnTo>
                        <a:lnTo>
                          <a:pt x="74796" y="17432"/>
                        </a:lnTo>
                        <a:lnTo>
                          <a:pt x="74870" y="17432"/>
                        </a:lnTo>
                        <a:lnTo>
                          <a:pt x="74870" y="17442"/>
                        </a:lnTo>
                        <a:lnTo>
                          <a:pt x="74907" y="17442"/>
                        </a:lnTo>
                        <a:lnTo>
                          <a:pt x="74907" y="17460"/>
                        </a:lnTo>
                        <a:lnTo>
                          <a:pt x="74953" y="17460"/>
                        </a:lnTo>
                        <a:lnTo>
                          <a:pt x="74953" y="17479"/>
                        </a:lnTo>
                        <a:lnTo>
                          <a:pt x="74999" y="17479"/>
                        </a:lnTo>
                        <a:lnTo>
                          <a:pt x="74999" y="17488"/>
                        </a:lnTo>
                        <a:lnTo>
                          <a:pt x="75027" y="17488"/>
                        </a:lnTo>
                        <a:lnTo>
                          <a:pt x="75027" y="17507"/>
                        </a:lnTo>
                        <a:lnTo>
                          <a:pt x="75073" y="17507"/>
                        </a:lnTo>
                        <a:lnTo>
                          <a:pt x="75073" y="17525"/>
                        </a:lnTo>
                        <a:lnTo>
                          <a:pt x="75101" y="17525"/>
                        </a:lnTo>
                        <a:lnTo>
                          <a:pt x="75101" y="17534"/>
                        </a:lnTo>
                        <a:lnTo>
                          <a:pt x="75120" y="17534"/>
                        </a:lnTo>
                        <a:lnTo>
                          <a:pt x="75120" y="17553"/>
                        </a:lnTo>
                        <a:lnTo>
                          <a:pt x="75148" y="17553"/>
                        </a:lnTo>
                        <a:lnTo>
                          <a:pt x="75148" y="17571"/>
                        </a:lnTo>
                        <a:lnTo>
                          <a:pt x="75166" y="17571"/>
                        </a:lnTo>
                        <a:lnTo>
                          <a:pt x="75166" y="17581"/>
                        </a:lnTo>
                        <a:lnTo>
                          <a:pt x="75194" y="17581"/>
                        </a:lnTo>
                        <a:lnTo>
                          <a:pt x="75194" y="17599"/>
                        </a:lnTo>
                        <a:lnTo>
                          <a:pt x="75212" y="17599"/>
                        </a:lnTo>
                        <a:lnTo>
                          <a:pt x="75212" y="17618"/>
                        </a:lnTo>
                        <a:lnTo>
                          <a:pt x="75240" y="17618"/>
                        </a:lnTo>
                        <a:lnTo>
                          <a:pt x="75240" y="17627"/>
                        </a:lnTo>
                        <a:lnTo>
                          <a:pt x="75259" y="17627"/>
                        </a:lnTo>
                        <a:lnTo>
                          <a:pt x="75259" y="17646"/>
                        </a:lnTo>
                        <a:lnTo>
                          <a:pt x="75277" y="17646"/>
                        </a:lnTo>
                        <a:lnTo>
                          <a:pt x="75277" y="17664"/>
                        </a:lnTo>
                        <a:lnTo>
                          <a:pt x="75287" y="17664"/>
                        </a:lnTo>
                        <a:lnTo>
                          <a:pt x="75287" y="17673"/>
                        </a:lnTo>
                        <a:lnTo>
                          <a:pt x="75305" y="17673"/>
                        </a:lnTo>
                        <a:lnTo>
                          <a:pt x="75305" y="17692"/>
                        </a:lnTo>
                        <a:lnTo>
                          <a:pt x="75324" y="17692"/>
                        </a:lnTo>
                        <a:lnTo>
                          <a:pt x="75324" y="17710"/>
                        </a:lnTo>
                        <a:lnTo>
                          <a:pt x="75333" y="17710"/>
                        </a:lnTo>
                        <a:lnTo>
                          <a:pt x="75333" y="17720"/>
                        </a:lnTo>
                        <a:lnTo>
                          <a:pt x="75351" y="17720"/>
                        </a:lnTo>
                        <a:lnTo>
                          <a:pt x="75351" y="17738"/>
                        </a:lnTo>
                        <a:lnTo>
                          <a:pt x="75370" y="17738"/>
                        </a:lnTo>
                        <a:lnTo>
                          <a:pt x="75370" y="17757"/>
                        </a:lnTo>
                        <a:lnTo>
                          <a:pt x="75379" y="17757"/>
                        </a:lnTo>
                        <a:lnTo>
                          <a:pt x="75379" y="17766"/>
                        </a:lnTo>
                        <a:lnTo>
                          <a:pt x="75398" y="17766"/>
                        </a:lnTo>
                        <a:lnTo>
                          <a:pt x="75398" y="17784"/>
                        </a:lnTo>
                        <a:lnTo>
                          <a:pt x="75416" y="17784"/>
                        </a:lnTo>
                        <a:lnTo>
                          <a:pt x="75416" y="17803"/>
                        </a:lnTo>
                        <a:lnTo>
                          <a:pt x="75425" y="17803"/>
                        </a:lnTo>
                        <a:lnTo>
                          <a:pt x="75425" y="17831"/>
                        </a:lnTo>
                        <a:lnTo>
                          <a:pt x="75444" y="17831"/>
                        </a:lnTo>
                        <a:lnTo>
                          <a:pt x="75444" y="17849"/>
                        </a:lnTo>
                        <a:lnTo>
                          <a:pt x="75463" y="17849"/>
                        </a:lnTo>
                        <a:lnTo>
                          <a:pt x="75463" y="17859"/>
                        </a:lnTo>
                        <a:lnTo>
                          <a:pt x="75472" y="17859"/>
                        </a:lnTo>
                        <a:lnTo>
                          <a:pt x="75472" y="17896"/>
                        </a:lnTo>
                        <a:lnTo>
                          <a:pt x="75490" y="17896"/>
                        </a:lnTo>
                        <a:lnTo>
                          <a:pt x="75490" y="17923"/>
                        </a:lnTo>
                        <a:lnTo>
                          <a:pt x="75509" y="17923"/>
                        </a:lnTo>
                        <a:lnTo>
                          <a:pt x="75509" y="17970"/>
                        </a:lnTo>
                        <a:lnTo>
                          <a:pt x="75518" y="17970"/>
                        </a:lnTo>
                        <a:lnTo>
                          <a:pt x="75518" y="17997"/>
                        </a:lnTo>
                        <a:lnTo>
                          <a:pt x="75537" y="17997"/>
                        </a:lnTo>
                        <a:lnTo>
                          <a:pt x="75537" y="18035"/>
                        </a:lnTo>
                        <a:lnTo>
                          <a:pt x="75555" y="18035"/>
                        </a:lnTo>
                        <a:lnTo>
                          <a:pt x="75555" y="18081"/>
                        </a:lnTo>
                        <a:lnTo>
                          <a:pt x="75564" y="18081"/>
                        </a:lnTo>
                        <a:lnTo>
                          <a:pt x="75564" y="18155"/>
                        </a:lnTo>
                        <a:lnTo>
                          <a:pt x="75583" y="18155"/>
                        </a:lnTo>
                        <a:lnTo>
                          <a:pt x="75583" y="18248"/>
                        </a:lnTo>
                        <a:lnTo>
                          <a:pt x="75601" y="18248"/>
                        </a:lnTo>
                        <a:lnTo>
                          <a:pt x="75601" y="18479"/>
                        </a:lnTo>
                        <a:lnTo>
                          <a:pt x="75583" y="18479"/>
                        </a:lnTo>
                        <a:lnTo>
                          <a:pt x="75583" y="18600"/>
                        </a:lnTo>
                        <a:lnTo>
                          <a:pt x="75564" y="18600"/>
                        </a:lnTo>
                        <a:lnTo>
                          <a:pt x="75564" y="18646"/>
                        </a:lnTo>
                        <a:lnTo>
                          <a:pt x="75555" y="18646"/>
                        </a:lnTo>
                        <a:lnTo>
                          <a:pt x="75555" y="18692"/>
                        </a:lnTo>
                        <a:lnTo>
                          <a:pt x="75537" y="18692"/>
                        </a:lnTo>
                        <a:lnTo>
                          <a:pt x="75537" y="18711"/>
                        </a:lnTo>
                        <a:lnTo>
                          <a:pt x="75555" y="18711"/>
                        </a:lnTo>
                        <a:lnTo>
                          <a:pt x="75555" y="18692"/>
                        </a:lnTo>
                        <a:lnTo>
                          <a:pt x="75564" y="18692"/>
                        </a:lnTo>
                        <a:lnTo>
                          <a:pt x="75564" y="18664"/>
                        </a:lnTo>
                        <a:lnTo>
                          <a:pt x="75583" y="18664"/>
                        </a:lnTo>
                        <a:lnTo>
                          <a:pt x="75583" y="18646"/>
                        </a:lnTo>
                        <a:lnTo>
                          <a:pt x="75601" y="18646"/>
                        </a:lnTo>
                        <a:lnTo>
                          <a:pt x="75601" y="18637"/>
                        </a:lnTo>
                        <a:lnTo>
                          <a:pt x="75611" y="18637"/>
                        </a:lnTo>
                        <a:lnTo>
                          <a:pt x="75611" y="18600"/>
                        </a:lnTo>
                        <a:lnTo>
                          <a:pt x="75629" y="18600"/>
                        </a:lnTo>
                        <a:lnTo>
                          <a:pt x="75629" y="18590"/>
                        </a:lnTo>
                        <a:lnTo>
                          <a:pt x="75648" y="18590"/>
                        </a:lnTo>
                        <a:lnTo>
                          <a:pt x="75648" y="18572"/>
                        </a:lnTo>
                        <a:lnTo>
                          <a:pt x="75657" y="18572"/>
                        </a:lnTo>
                        <a:lnTo>
                          <a:pt x="75657" y="18553"/>
                        </a:lnTo>
                        <a:lnTo>
                          <a:pt x="75676" y="18553"/>
                        </a:lnTo>
                        <a:lnTo>
                          <a:pt x="75676" y="18525"/>
                        </a:lnTo>
                        <a:lnTo>
                          <a:pt x="75694" y="18525"/>
                        </a:lnTo>
                        <a:lnTo>
                          <a:pt x="75694" y="18507"/>
                        </a:lnTo>
                        <a:lnTo>
                          <a:pt x="75703" y="18507"/>
                        </a:lnTo>
                        <a:lnTo>
                          <a:pt x="75703" y="18498"/>
                        </a:lnTo>
                        <a:lnTo>
                          <a:pt x="75722" y="18498"/>
                        </a:lnTo>
                        <a:lnTo>
                          <a:pt x="75722" y="18461"/>
                        </a:lnTo>
                        <a:lnTo>
                          <a:pt x="75740" y="18461"/>
                        </a:lnTo>
                        <a:lnTo>
                          <a:pt x="75740" y="18451"/>
                        </a:lnTo>
                        <a:lnTo>
                          <a:pt x="75750" y="18451"/>
                        </a:lnTo>
                        <a:lnTo>
                          <a:pt x="75750" y="18433"/>
                        </a:lnTo>
                        <a:lnTo>
                          <a:pt x="75768" y="18433"/>
                        </a:lnTo>
                        <a:lnTo>
                          <a:pt x="75768" y="18414"/>
                        </a:lnTo>
                        <a:lnTo>
                          <a:pt x="75787" y="18414"/>
                        </a:lnTo>
                        <a:lnTo>
                          <a:pt x="75787" y="18405"/>
                        </a:lnTo>
                        <a:lnTo>
                          <a:pt x="75796" y="18405"/>
                        </a:lnTo>
                        <a:lnTo>
                          <a:pt x="75796" y="18368"/>
                        </a:lnTo>
                        <a:lnTo>
                          <a:pt x="75814" y="18368"/>
                        </a:lnTo>
                        <a:lnTo>
                          <a:pt x="75814" y="18359"/>
                        </a:lnTo>
                        <a:lnTo>
                          <a:pt x="75833" y="18359"/>
                        </a:lnTo>
                        <a:lnTo>
                          <a:pt x="75833" y="18340"/>
                        </a:lnTo>
                        <a:lnTo>
                          <a:pt x="75842" y="18340"/>
                        </a:lnTo>
                        <a:lnTo>
                          <a:pt x="75842" y="18322"/>
                        </a:lnTo>
                        <a:lnTo>
                          <a:pt x="75861" y="18322"/>
                        </a:lnTo>
                        <a:lnTo>
                          <a:pt x="75861" y="18312"/>
                        </a:lnTo>
                        <a:lnTo>
                          <a:pt x="75879" y="18312"/>
                        </a:lnTo>
                        <a:lnTo>
                          <a:pt x="75879" y="18294"/>
                        </a:lnTo>
                        <a:lnTo>
                          <a:pt x="75889" y="18294"/>
                        </a:lnTo>
                        <a:lnTo>
                          <a:pt x="75889" y="18275"/>
                        </a:lnTo>
                        <a:lnTo>
                          <a:pt x="75907" y="18275"/>
                        </a:lnTo>
                        <a:lnTo>
                          <a:pt x="75907" y="18266"/>
                        </a:lnTo>
                        <a:lnTo>
                          <a:pt x="75926" y="18266"/>
                        </a:lnTo>
                        <a:lnTo>
                          <a:pt x="75926" y="18248"/>
                        </a:lnTo>
                        <a:lnTo>
                          <a:pt x="75935" y="18248"/>
                        </a:lnTo>
                        <a:lnTo>
                          <a:pt x="75935" y="18220"/>
                        </a:lnTo>
                        <a:lnTo>
                          <a:pt x="75953" y="18220"/>
                        </a:lnTo>
                        <a:lnTo>
                          <a:pt x="75953" y="18201"/>
                        </a:lnTo>
                        <a:lnTo>
                          <a:pt x="75972" y="18201"/>
                        </a:lnTo>
                        <a:lnTo>
                          <a:pt x="75972" y="18183"/>
                        </a:lnTo>
                        <a:lnTo>
                          <a:pt x="75981" y="18183"/>
                        </a:lnTo>
                        <a:lnTo>
                          <a:pt x="75981" y="18173"/>
                        </a:lnTo>
                        <a:lnTo>
                          <a:pt x="76000" y="18173"/>
                        </a:lnTo>
                        <a:lnTo>
                          <a:pt x="76000" y="18155"/>
                        </a:lnTo>
                        <a:lnTo>
                          <a:pt x="76018" y="18155"/>
                        </a:lnTo>
                        <a:lnTo>
                          <a:pt x="76018" y="18136"/>
                        </a:lnTo>
                        <a:lnTo>
                          <a:pt x="76028" y="18136"/>
                        </a:lnTo>
                        <a:lnTo>
                          <a:pt x="76028" y="18127"/>
                        </a:lnTo>
                        <a:lnTo>
                          <a:pt x="76046" y="18127"/>
                        </a:lnTo>
                        <a:lnTo>
                          <a:pt x="76046" y="18109"/>
                        </a:lnTo>
                        <a:lnTo>
                          <a:pt x="76065" y="18109"/>
                        </a:lnTo>
                        <a:lnTo>
                          <a:pt x="76065" y="18090"/>
                        </a:lnTo>
                        <a:lnTo>
                          <a:pt x="76074" y="18090"/>
                        </a:lnTo>
                        <a:lnTo>
                          <a:pt x="76074" y="18081"/>
                        </a:lnTo>
                        <a:lnTo>
                          <a:pt x="76092" y="18081"/>
                        </a:lnTo>
                        <a:lnTo>
                          <a:pt x="76092" y="18062"/>
                        </a:lnTo>
                        <a:lnTo>
                          <a:pt x="76111" y="18062"/>
                        </a:lnTo>
                        <a:lnTo>
                          <a:pt x="76111" y="18044"/>
                        </a:lnTo>
                        <a:lnTo>
                          <a:pt x="76120" y="18044"/>
                        </a:lnTo>
                        <a:lnTo>
                          <a:pt x="76120" y="18035"/>
                        </a:lnTo>
                        <a:lnTo>
                          <a:pt x="76139" y="18035"/>
                        </a:lnTo>
                        <a:lnTo>
                          <a:pt x="76139" y="18016"/>
                        </a:lnTo>
                        <a:lnTo>
                          <a:pt x="76157" y="18016"/>
                        </a:lnTo>
                        <a:lnTo>
                          <a:pt x="76157" y="17997"/>
                        </a:lnTo>
                        <a:lnTo>
                          <a:pt x="76166" y="17997"/>
                        </a:lnTo>
                        <a:lnTo>
                          <a:pt x="76166" y="17988"/>
                        </a:lnTo>
                        <a:lnTo>
                          <a:pt x="76185" y="17988"/>
                        </a:lnTo>
                        <a:lnTo>
                          <a:pt x="76185" y="17970"/>
                        </a:lnTo>
                        <a:lnTo>
                          <a:pt x="76204" y="17970"/>
                        </a:lnTo>
                        <a:lnTo>
                          <a:pt x="76204" y="17951"/>
                        </a:lnTo>
                        <a:lnTo>
                          <a:pt x="76213" y="17951"/>
                        </a:lnTo>
                        <a:lnTo>
                          <a:pt x="76213" y="17942"/>
                        </a:lnTo>
                        <a:lnTo>
                          <a:pt x="76231" y="17942"/>
                        </a:lnTo>
                        <a:lnTo>
                          <a:pt x="76231" y="17923"/>
                        </a:lnTo>
                        <a:lnTo>
                          <a:pt x="76250" y="17923"/>
                        </a:lnTo>
                        <a:lnTo>
                          <a:pt x="76250" y="17905"/>
                        </a:lnTo>
                        <a:lnTo>
                          <a:pt x="76259" y="17905"/>
                        </a:lnTo>
                        <a:lnTo>
                          <a:pt x="76259" y="17896"/>
                        </a:lnTo>
                        <a:lnTo>
                          <a:pt x="76296" y="17896"/>
                        </a:lnTo>
                        <a:lnTo>
                          <a:pt x="76296" y="17877"/>
                        </a:lnTo>
                        <a:lnTo>
                          <a:pt x="76305" y="17877"/>
                        </a:lnTo>
                        <a:lnTo>
                          <a:pt x="76305" y="17859"/>
                        </a:lnTo>
                        <a:lnTo>
                          <a:pt x="76324" y="17859"/>
                        </a:lnTo>
                        <a:lnTo>
                          <a:pt x="76324" y="17849"/>
                        </a:lnTo>
                        <a:lnTo>
                          <a:pt x="76342" y="17849"/>
                        </a:lnTo>
                        <a:lnTo>
                          <a:pt x="76342" y="17831"/>
                        </a:lnTo>
                        <a:lnTo>
                          <a:pt x="76352" y="17831"/>
                        </a:lnTo>
                        <a:lnTo>
                          <a:pt x="76352" y="17812"/>
                        </a:lnTo>
                        <a:lnTo>
                          <a:pt x="76370" y="17812"/>
                        </a:lnTo>
                        <a:lnTo>
                          <a:pt x="76370" y="17803"/>
                        </a:lnTo>
                        <a:lnTo>
                          <a:pt x="76389" y="17803"/>
                        </a:lnTo>
                        <a:lnTo>
                          <a:pt x="76389" y="17784"/>
                        </a:lnTo>
                        <a:lnTo>
                          <a:pt x="76398" y="17784"/>
                        </a:lnTo>
                        <a:lnTo>
                          <a:pt x="76398" y="17766"/>
                        </a:lnTo>
                        <a:lnTo>
                          <a:pt x="76417" y="17766"/>
                        </a:lnTo>
                        <a:lnTo>
                          <a:pt x="76417" y="17757"/>
                        </a:lnTo>
                        <a:lnTo>
                          <a:pt x="76435" y="17757"/>
                        </a:lnTo>
                        <a:lnTo>
                          <a:pt x="76435" y="17738"/>
                        </a:lnTo>
                        <a:lnTo>
                          <a:pt x="76463" y="17738"/>
                        </a:lnTo>
                        <a:lnTo>
                          <a:pt x="76463" y="17720"/>
                        </a:lnTo>
                        <a:lnTo>
                          <a:pt x="76481" y="17720"/>
                        </a:lnTo>
                        <a:lnTo>
                          <a:pt x="76481" y="17710"/>
                        </a:lnTo>
                        <a:lnTo>
                          <a:pt x="76491" y="17710"/>
                        </a:lnTo>
                        <a:lnTo>
                          <a:pt x="76491" y="17692"/>
                        </a:lnTo>
                        <a:lnTo>
                          <a:pt x="76509" y="17692"/>
                        </a:lnTo>
                        <a:lnTo>
                          <a:pt x="76509" y="17673"/>
                        </a:lnTo>
                        <a:lnTo>
                          <a:pt x="76537" y="17673"/>
                        </a:lnTo>
                        <a:lnTo>
                          <a:pt x="76537" y="17664"/>
                        </a:lnTo>
                        <a:lnTo>
                          <a:pt x="76555" y="17664"/>
                        </a:lnTo>
                        <a:lnTo>
                          <a:pt x="76555" y="17646"/>
                        </a:lnTo>
                        <a:lnTo>
                          <a:pt x="76574" y="17646"/>
                        </a:lnTo>
                        <a:lnTo>
                          <a:pt x="76574" y="17627"/>
                        </a:lnTo>
                        <a:lnTo>
                          <a:pt x="76602" y="17627"/>
                        </a:lnTo>
                        <a:lnTo>
                          <a:pt x="76602" y="17618"/>
                        </a:lnTo>
                        <a:lnTo>
                          <a:pt x="76620" y="17618"/>
                        </a:lnTo>
                        <a:lnTo>
                          <a:pt x="76620" y="17599"/>
                        </a:lnTo>
                        <a:lnTo>
                          <a:pt x="76630" y="17599"/>
                        </a:lnTo>
                        <a:lnTo>
                          <a:pt x="76630" y="17581"/>
                        </a:lnTo>
                        <a:lnTo>
                          <a:pt x="76667" y="17581"/>
                        </a:lnTo>
                        <a:lnTo>
                          <a:pt x="76667" y="17571"/>
                        </a:lnTo>
                        <a:lnTo>
                          <a:pt x="76676" y="17571"/>
                        </a:lnTo>
                        <a:lnTo>
                          <a:pt x="76676" y="17553"/>
                        </a:lnTo>
                        <a:lnTo>
                          <a:pt x="76694" y="17553"/>
                        </a:lnTo>
                        <a:lnTo>
                          <a:pt x="76694" y="17534"/>
                        </a:lnTo>
                        <a:lnTo>
                          <a:pt x="76722" y="17534"/>
                        </a:lnTo>
                        <a:lnTo>
                          <a:pt x="76722" y="17525"/>
                        </a:lnTo>
                        <a:lnTo>
                          <a:pt x="76741" y="17525"/>
                        </a:lnTo>
                        <a:lnTo>
                          <a:pt x="76741" y="17507"/>
                        </a:lnTo>
                        <a:lnTo>
                          <a:pt x="76759" y="17507"/>
                        </a:lnTo>
                        <a:lnTo>
                          <a:pt x="76759" y="17488"/>
                        </a:lnTo>
                        <a:lnTo>
                          <a:pt x="76769" y="17488"/>
                        </a:lnTo>
                        <a:lnTo>
                          <a:pt x="76769" y="17479"/>
                        </a:lnTo>
                        <a:lnTo>
                          <a:pt x="76806" y="17479"/>
                        </a:lnTo>
                        <a:lnTo>
                          <a:pt x="76806" y="17460"/>
                        </a:lnTo>
                        <a:lnTo>
                          <a:pt x="76815" y="17460"/>
                        </a:lnTo>
                        <a:lnTo>
                          <a:pt x="76815" y="17442"/>
                        </a:lnTo>
                        <a:lnTo>
                          <a:pt x="76852" y="17442"/>
                        </a:lnTo>
                        <a:lnTo>
                          <a:pt x="76852" y="17432"/>
                        </a:lnTo>
                        <a:lnTo>
                          <a:pt x="76861" y="17432"/>
                        </a:lnTo>
                        <a:lnTo>
                          <a:pt x="76861" y="17414"/>
                        </a:lnTo>
                        <a:lnTo>
                          <a:pt x="76898" y="17414"/>
                        </a:lnTo>
                        <a:lnTo>
                          <a:pt x="76898" y="17395"/>
                        </a:lnTo>
                        <a:lnTo>
                          <a:pt x="76907" y="17395"/>
                        </a:lnTo>
                        <a:lnTo>
                          <a:pt x="76907" y="17386"/>
                        </a:lnTo>
                        <a:lnTo>
                          <a:pt x="76945" y="17386"/>
                        </a:lnTo>
                        <a:lnTo>
                          <a:pt x="76945" y="17368"/>
                        </a:lnTo>
                        <a:lnTo>
                          <a:pt x="76972" y="17368"/>
                        </a:lnTo>
                        <a:lnTo>
                          <a:pt x="76972" y="17349"/>
                        </a:lnTo>
                        <a:lnTo>
                          <a:pt x="76991" y="17349"/>
                        </a:lnTo>
                        <a:lnTo>
                          <a:pt x="76991" y="17340"/>
                        </a:lnTo>
                        <a:lnTo>
                          <a:pt x="77019" y="17340"/>
                        </a:lnTo>
                        <a:lnTo>
                          <a:pt x="77019" y="17321"/>
                        </a:lnTo>
                        <a:lnTo>
                          <a:pt x="77037" y="17321"/>
                        </a:lnTo>
                        <a:lnTo>
                          <a:pt x="77037" y="17303"/>
                        </a:lnTo>
                        <a:lnTo>
                          <a:pt x="77065" y="17303"/>
                        </a:lnTo>
                        <a:lnTo>
                          <a:pt x="77065" y="17294"/>
                        </a:lnTo>
                        <a:lnTo>
                          <a:pt x="77083" y="17294"/>
                        </a:lnTo>
                        <a:lnTo>
                          <a:pt x="77083" y="17275"/>
                        </a:lnTo>
                        <a:lnTo>
                          <a:pt x="77111" y="17275"/>
                        </a:lnTo>
                        <a:lnTo>
                          <a:pt x="77111" y="17256"/>
                        </a:lnTo>
                        <a:lnTo>
                          <a:pt x="77139" y="17256"/>
                        </a:lnTo>
                        <a:lnTo>
                          <a:pt x="77139" y="17247"/>
                        </a:lnTo>
                        <a:lnTo>
                          <a:pt x="77158" y="17247"/>
                        </a:lnTo>
                        <a:lnTo>
                          <a:pt x="77158" y="17229"/>
                        </a:lnTo>
                        <a:lnTo>
                          <a:pt x="77185" y="17229"/>
                        </a:lnTo>
                        <a:lnTo>
                          <a:pt x="77185" y="17210"/>
                        </a:lnTo>
                        <a:lnTo>
                          <a:pt x="77204" y="17210"/>
                        </a:lnTo>
                        <a:lnTo>
                          <a:pt x="77204" y="17201"/>
                        </a:lnTo>
                        <a:lnTo>
                          <a:pt x="77232" y="17201"/>
                        </a:lnTo>
                        <a:lnTo>
                          <a:pt x="77232" y="17182"/>
                        </a:lnTo>
                        <a:lnTo>
                          <a:pt x="77269" y="17182"/>
                        </a:lnTo>
                        <a:lnTo>
                          <a:pt x="77269" y="17164"/>
                        </a:lnTo>
                        <a:lnTo>
                          <a:pt x="77296" y="17164"/>
                        </a:lnTo>
                        <a:lnTo>
                          <a:pt x="77296" y="17155"/>
                        </a:lnTo>
                        <a:lnTo>
                          <a:pt x="77324" y="17155"/>
                        </a:lnTo>
                        <a:lnTo>
                          <a:pt x="77324" y="17136"/>
                        </a:lnTo>
                        <a:lnTo>
                          <a:pt x="77361" y="17136"/>
                        </a:lnTo>
                        <a:lnTo>
                          <a:pt x="77361" y="17118"/>
                        </a:lnTo>
                        <a:lnTo>
                          <a:pt x="77389" y="17118"/>
                        </a:lnTo>
                        <a:lnTo>
                          <a:pt x="77389" y="17108"/>
                        </a:lnTo>
                        <a:lnTo>
                          <a:pt x="77417" y="17108"/>
                        </a:lnTo>
                        <a:lnTo>
                          <a:pt x="77417" y="17090"/>
                        </a:lnTo>
                        <a:lnTo>
                          <a:pt x="77454" y="17090"/>
                        </a:lnTo>
                        <a:lnTo>
                          <a:pt x="77454" y="17071"/>
                        </a:lnTo>
                        <a:lnTo>
                          <a:pt x="77482" y="17071"/>
                        </a:lnTo>
                        <a:lnTo>
                          <a:pt x="77482" y="17062"/>
                        </a:lnTo>
                        <a:lnTo>
                          <a:pt x="77510" y="17062"/>
                        </a:lnTo>
                        <a:lnTo>
                          <a:pt x="77510" y="17043"/>
                        </a:lnTo>
                        <a:lnTo>
                          <a:pt x="77547" y="17043"/>
                        </a:lnTo>
                        <a:lnTo>
                          <a:pt x="77547" y="17025"/>
                        </a:lnTo>
                        <a:lnTo>
                          <a:pt x="77556" y="17025"/>
                        </a:lnTo>
                        <a:lnTo>
                          <a:pt x="77556" y="17016"/>
                        </a:lnTo>
                        <a:lnTo>
                          <a:pt x="77593" y="17016"/>
                        </a:lnTo>
                        <a:lnTo>
                          <a:pt x="77593" y="16997"/>
                        </a:lnTo>
                        <a:lnTo>
                          <a:pt x="77621" y="16997"/>
                        </a:lnTo>
                        <a:lnTo>
                          <a:pt x="77621" y="16979"/>
                        </a:lnTo>
                        <a:lnTo>
                          <a:pt x="77667" y="16979"/>
                        </a:lnTo>
                        <a:lnTo>
                          <a:pt x="77667" y="16969"/>
                        </a:lnTo>
                        <a:lnTo>
                          <a:pt x="77695" y="16969"/>
                        </a:lnTo>
                        <a:lnTo>
                          <a:pt x="77695" y="16951"/>
                        </a:lnTo>
                        <a:lnTo>
                          <a:pt x="77741" y="16951"/>
                        </a:lnTo>
                        <a:lnTo>
                          <a:pt x="77741" y="16932"/>
                        </a:lnTo>
                        <a:lnTo>
                          <a:pt x="77778" y="16932"/>
                        </a:lnTo>
                        <a:lnTo>
                          <a:pt x="77778" y="16923"/>
                        </a:lnTo>
                        <a:lnTo>
                          <a:pt x="77806" y="16923"/>
                        </a:lnTo>
                        <a:lnTo>
                          <a:pt x="77806" y="16905"/>
                        </a:lnTo>
                        <a:lnTo>
                          <a:pt x="77852" y="16905"/>
                        </a:lnTo>
                        <a:lnTo>
                          <a:pt x="77852" y="16886"/>
                        </a:lnTo>
                        <a:lnTo>
                          <a:pt x="77880" y="16886"/>
                        </a:lnTo>
                        <a:lnTo>
                          <a:pt x="77880" y="16877"/>
                        </a:lnTo>
                        <a:lnTo>
                          <a:pt x="77926" y="16877"/>
                        </a:lnTo>
                        <a:lnTo>
                          <a:pt x="77926" y="16858"/>
                        </a:lnTo>
                        <a:lnTo>
                          <a:pt x="77963" y="16858"/>
                        </a:lnTo>
                        <a:lnTo>
                          <a:pt x="77963" y="16840"/>
                        </a:lnTo>
                        <a:lnTo>
                          <a:pt x="78010" y="16840"/>
                        </a:lnTo>
                        <a:lnTo>
                          <a:pt x="78010" y="16830"/>
                        </a:lnTo>
                        <a:lnTo>
                          <a:pt x="78038" y="16830"/>
                        </a:lnTo>
                        <a:lnTo>
                          <a:pt x="78038" y="16812"/>
                        </a:lnTo>
                        <a:lnTo>
                          <a:pt x="78084" y="16812"/>
                        </a:lnTo>
                        <a:lnTo>
                          <a:pt x="78084" y="16793"/>
                        </a:lnTo>
                        <a:lnTo>
                          <a:pt x="78130" y="16793"/>
                        </a:lnTo>
                        <a:lnTo>
                          <a:pt x="78130" y="16784"/>
                        </a:lnTo>
                        <a:lnTo>
                          <a:pt x="78176" y="16784"/>
                        </a:lnTo>
                        <a:lnTo>
                          <a:pt x="78176" y="16766"/>
                        </a:lnTo>
                        <a:lnTo>
                          <a:pt x="78223" y="16766"/>
                        </a:lnTo>
                        <a:lnTo>
                          <a:pt x="78223" y="16747"/>
                        </a:lnTo>
                        <a:lnTo>
                          <a:pt x="78269" y="16747"/>
                        </a:lnTo>
                        <a:lnTo>
                          <a:pt x="78269" y="16738"/>
                        </a:lnTo>
                        <a:lnTo>
                          <a:pt x="78315" y="16738"/>
                        </a:lnTo>
                        <a:lnTo>
                          <a:pt x="78315" y="16719"/>
                        </a:lnTo>
                        <a:lnTo>
                          <a:pt x="78362" y="16719"/>
                        </a:lnTo>
                        <a:lnTo>
                          <a:pt x="78362" y="16701"/>
                        </a:lnTo>
                        <a:lnTo>
                          <a:pt x="78408" y="16701"/>
                        </a:lnTo>
                        <a:lnTo>
                          <a:pt x="78408" y="16691"/>
                        </a:lnTo>
                        <a:lnTo>
                          <a:pt x="78473" y="16691"/>
                        </a:lnTo>
                        <a:lnTo>
                          <a:pt x="78473" y="16673"/>
                        </a:lnTo>
                        <a:lnTo>
                          <a:pt x="78528" y="16673"/>
                        </a:lnTo>
                        <a:lnTo>
                          <a:pt x="78528" y="16654"/>
                        </a:lnTo>
                        <a:lnTo>
                          <a:pt x="78575" y="16654"/>
                        </a:lnTo>
                        <a:lnTo>
                          <a:pt x="78575" y="16645"/>
                        </a:lnTo>
                        <a:lnTo>
                          <a:pt x="78640" y="16645"/>
                        </a:lnTo>
                        <a:lnTo>
                          <a:pt x="78640" y="16627"/>
                        </a:lnTo>
                        <a:lnTo>
                          <a:pt x="78704" y="16627"/>
                        </a:lnTo>
                        <a:lnTo>
                          <a:pt x="78704" y="16608"/>
                        </a:lnTo>
                        <a:lnTo>
                          <a:pt x="78779" y="16608"/>
                        </a:lnTo>
                        <a:lnTo>
                          <a:pt x="78779" y="16599"/>
                        </a:lnTo>
                        <a:lnTo>
                          <a:pt x="78871" y="16599"/>
                        </a:lnTo>
                        <a:lnTo>
                          <a:pt x="78871" y="16580"/>
                        </a:lnTo>
                        <a:lnTo>
                          <a:pt x="78964" y="16580"/>
                        </a:lnTo>
                        <a:lnTo>
                          <a:pt x="78964" y="16562"/>
                        </a:lnTo>
                        <a:lnTo>
                          <a:pt x="79056" y="16562"/>
                        </a:lnTo>
                        <a:lnTo>
                          <a:pt x="79056" y="16553"/>
                        </a:lnTo>
                        <a:lnTo>
                          <a:pt x="79149" y="16553"/>
                        </a:lnTo>
                        <a:lnTo>
                          <a:pt x="79149" y="16534"/>
                        </a:lnTo>
                        <a:lnTo>
                          <a:pt x="79242" y="16534"/>
                        </a:lnTo>
                        <a:lnTo>
                          <a:pt x="79242" y="16515"/>
                        </a:lnTo>
                        <a:lnTo>
                          <a:pt x="79399" y="16515"/>
                        </a:lnTo>
                        <a:lnTo>
                          <a:pt x="79399" y="16506"/>
                        </a:lnTo>
                        <a:lnTo>
                          <a:pt x="79584" y="16506"/>
                        </a:lnTo>
                        <a:lnTo>
                          <a:pt x="79584" y="16488"/>
                        </a:lnTo>
                        <a:lnTo>
                          <a:pt x="80279" y="16488"/>
                        </a:lnTo>
                        <a:lnTo>
                          <a:pt x="80279" y="16506"/>
                        </a:lnTo>
                        <a:lnTo>
                          <a:pt x="80474" y="16506"/>
                        </a:lnTo>
                        <a:lnTo>
                          <a:pt x="80474" y="16515"/>
                        </a:lnTo>
                        <a:lnTo>
                          <a:pt x="80612" y="16515"/>
                        </a:lnTo>
                        <a:lnTo>
                          <a:pt x="80612" y="16534"/>
                        </a:lnTo>
                        <a:lnTo>
                          <a:pt x="80705" y="16534"/>
                        </a:lnTo>
                        <a:lnTo>
                          <a:pt x="80705" y="16553"/>
                        </a:lnTo>
                        <a:lnTo>
                          <a:pt x="80798" y="16553"/>
                        </a:lnTo>
                        <a:lnTo>
                          <a:pt x="80798" y="16562"/>
                        </a:lnTo>
                        <a:lnTo>
                          <a:pt x="80909" y="16562"/>
                        </a:lnTo>
                        <a:lnTo>
                          <a:pt x="80909" y="16580"/>
                        </a:lnTo>
                        <a:lnTo>
                          <a:pt x="81002" y="16580"/>
                        </a:lnTo>
                        <a:lnTo>
                          <a:pt x="81002" y="16599"/>
                        </a:lnTo>
                        <a:lnTo>
                          <a:pt x="81094" y="16599"/>
                        </a:lnTo>
                        <a:lnTo>
                          <a:pt x="81094" y="16608"/>
                        </a:lnTo>
                        <a:lnTo>
                          <a:pt x="81159" y="16608"/>
                        </a:lnTo>
                        <a:lnTo>
                          <a:pt x="81159" y="16627"/>
                        </a:lnTo>
                        <a:lnTo>
                          <a:pt x="81215" y="16627"/>
                        </a:lnTo>
                        <a:lnTo>
                          <a:pt x="81215" y="16645"/>
                        </a:lnTo>
                        <a:lnTo>
                          <a:pt x="81279" y="16645"/>
                        </a:lnTo>
                        <a:lnTo>
                          <a:pt x="81279" y="16654"/>
                        </a:lnTo>
                        <a:lnTo>
                          <a:pt x="81344" y="16654"/>
                        </a:lnTo>
                        <a:lnTo>
                          <a:pt x="81344" y="16673"/>
                        </a:lnTo>
                        <a:lnTo>
                          <a:pt x="81391" y="16673"/>
                        </a:lnTo>
                        <a:lnTo>
                          <a:pt x="81391" y="16691"/>
                        </a:lnTo>
                        <a:lnTo>
                          <a:pt x="81437" y="16691"/>
                        </a:lnTo>
                        <a:lnTo>
                          <a:pt x="81437" y="16701"/>
                        </a:lnTo>
                        <a:lnTo>
                          <a:pt x="81492" y="16701"/>
                        </a:lnTo>
                        <a:lnTo>
                          <a:pt x="81492" y="16719"/>
                        </a:lnTo>
                        <a:lnTo>
                          <a:pt x="81539" y="16719"/>
                        </a:lnTo>
                        <a:lnTo>
                          <a:pt x="81539" y="16738"/>
                        </a:lnTo>
                        <a:lnTo>
                          <a:pt x="81585" y="16738"/>
                        </a:lnTo>
                        <a:lnTo>
                          <a:pt x="81585" y="16747"/>
                        </a:lnTo>
                        <a:lnTo>
                          <a:pt x="81631" y="16747"/>
                        </a:lnTo>
                        <a:lnTo>
                          <a:pt x="81631" y="16766"/>
                        </a:lnTo>
                        <a:lnTo>
                          <a:pt x="81678" y="16766"/>
                        </a:lnTo>
                        <a:lnTo>
                          <a:pt x="81678" y="16784"/>
                        </a:lnTo>
                        <a:lnTo>
                          <a:pt x="81724" y="16784"/>
                        </a:lnTo>
                        <a:lnTo>
                          <a:pt x="81724" y="16793"/>
                        </a:lnTo>
                        <a:lnTo>
                          <a:pt x="81770" y="16793"/>
                        </a:lnTo>
                        <a:lnTo>
                          <a:pt x="81770" y="16812"/>
                        </a:lnTo>
                        <a:lnTo>
                          <a:pt x="81807" y="16812"/>
                        </a:lnTo>
                        <a:lnTo>
                          <a:pt x="81807" y="16830"/>
                        </a:lnTo>
                        <a:lnTo>
                          <a:pt x="81854" y="16830"/>
                        </a:lnTo>
                        <a:lnTo>
                          <a:pt x="81854" y="16840"/>
                        </a:lnTo>
                        <a:lnTo>
                          <a:pt x="81900" y="16840"/>
                        </a:lnTo>
                        <a:lnTo>
                          <a:pt x="81900" y="16858"/>
                        </a:lnTo>
                        <a:lnTo>
                          <a:pt x="81946" y="16858"/>
                        </a:lnTo>
                        <a:lnTo>
                          <a:pt x="81946" y="16877"/>
                        </a:lnTo>
                        <a:lnTo>
                          <a:pt x="81974" y="16877"/>
                        </a:lnTo>
                        <a:lnTo>
                          <a:pt x="81974" y="16886"/>
                        </a:lnTo>
                        <a:lnTo>
                          <a:pt x="82002" y="16886"/>
                        </a:lnTo>
                        <a:lnTo>
                          <a:pt x="82002" y="16905"/>
                        </a:lnTo>
                        <a:lnTo>
                          <a:pt x="82039" y="16905"/>
                        </a:lnTo>
                        <a:lnTo>
                          <a:pt x="82039" y="16923"/>
                        </a:lnTo>
                        <a:lnTo>
                          <a:pt x="82085" y="16923"/>
                        </a:lnTo>
                        <a:lnTo>
                          <a:pt x="82085" y="16932"/>
                        </a:lnTo>
                        <a:lnTo>
                          <a:pt x="82113" y="16932"/>
                        </a:lnTo>
                        <a:lnTo>
                          <a:pt x="82113" y="16951"/>
                        </a:lnTo>
                        <a:lnTo>
                          <a:pt x="82141" y="16951"/>
                        </a:lnTo>
                        <a:lnTo>
                          <a:pt x="82141" y="16969"/>
                        </a:lnTo>
                        <a:lnTo>
                          <a:pt x="82178" y="16969"/>
                        </a:lnTo>
                        <a:lnTo>
                          <a:pt x="82178" y="16979"/>
                        </a:lnTo>
                        <a:lnTo>
                          <a:pt x="82224" y="16979"/>
                        </a:lnTo>
                        <a:lnTo>
                          <a:pt x="82224" y="16997"/>
                        </a:lnTo>
                        <a:lnTo>
                          <a:pt x="82252" y="16997"/>
                        </a:lnTo>
                        <a:lnTo>
                          <a:pt x="82252" y="17016"/>
                        </a:lnTo>
                        <a:lnTo>
                          <a:pt x="82280" y="17016"/>
                        </a:lnTo>
                        <a:lnTo>
                          <a:pt x="82280" y="17025"/>
                        </a:lnTo>
                        <a:lnTo>
                          <a:pt x="82317" y="17025"/>
                        </a:lnTo>
                        <a:lnTo>
                          <a:pt x="82317" y="17043"/>
                        </a:lnTo>
                        <a:lnTo>
                          <a:pt x="82345" y="17043"/>
                        </a:lnTo>
                        <a:lnTo>
                          <a:pt x="82345" y="17062"/>
                        </a:lnTo>
                        <a:lnTo>
                          <a:pt x="82372" y="17062"/>
                        </a:lnTo>
                        <a:lnTo>
                          <a:pt x="82372" y="17071"/>
                        </a:lnTo>
                        <a:lnTo>
                          <a:pt x="82409" y="17071"/>
                        </a:lnTo>
                        <a:lnTo>
                          <a:pt x="82409" y="17090"/>
                        </a:lnTo>
                        <a:lnTo>
                          <a:pt x="82437" y="17090"/>
                        </a:lnTo>
                        <a:lnTo>
                          <a:pt x="82437" y="17108"/>
                        </a:lnTo>
                        <a:lnTo>
                          <a:pt x="82465" y="17108"/>
                        </a:lnTo>
                        <a:lnTo>
                          <a:pt x="82465" y="17118"/>
                        </a:lnTo>
                        <a:lnTo>
                          <a:pt x="82502" y="17118"/>
                        </a:lnTo>
                        <a:lnTo>
                          <a:pt x="82502" y="17136"/>
                        </a:lnTo>
                        <a:lnTo>
                          <a:pt x="82511" y="17136"/>
                        </a:lnTo>
                        <a:lnTo>
                          <a:pt x="82511" y="17155"/>
                        </a:lnTo>
                        <a:lnTo>
                          <a:pt x="82548" y="17155"/>
                        </a:lnTo>
                        <a:lnTo>
                          <a:pt x="82548" y="17164"/>
                        </a:lnTo>
                        <a:lnTo>
                          <a:pt x="82576" y="17164"/>
                        </a:lnTo>
                        <a:lnTo>
                          <a:pt x="82576" y="17182"/>
                        </a:lnTo>
                        <a:lnTo>
                          <a:pt x="82604" y="17182"/>
                        </a:lnTo>
                        <a:lnTo>
                          <a:pt x="82604" y="17201"/>
                        </a:lnTo>
                        <a:lnTo>
                          <a:pt x="82641" y="17201"/>
                        </a:lnTo>
                        <a:lnTo>
                          <a:pt x="82641" y="17210"/>
                        </a:lnTo>
                        <a:lnTo>
                          <a:pt x="82669" y="17210"/>
                        </a:lnTo>
                        <a:lnTo>
                          <a:pt x="82669" y="17229"/>
                        </a:lnTo>
                        <a:lnTo>
                          <a:pt x="82715" y="17229"/>
                        </a:lnTo>
                        <a:lnTo>
                          <a:pt x="82715" y="17247"/>
                        </a:lnTo>
                        <a:lnTo>
                          <a:pt x="82743" y="17247"/>
                        </a:lnTo>
                        <a:lnTo>
                          <a:pt x="82743" y="17256"/>
                        </a:lnTo>
                        <a:lnTo>
                          <a:pt x="82780" y="17256"/>
                        </a:lnTo>
                        <a:lnTo>
                          <a:pt x="82780" y="17275"/>
                        </a:lnTo>
                        <a:lnTo>
                          <a:pt x="82808" y="17275"/>
                        </a:lnTo>
                        <a:lnTo>
                          <a:pt x="82808" y="17294"/>
                        </a:lnTo>
                        <a:lnTo>
                          <a:pt x="82836" y="17294"/>
                        </a:lnTo>
                        <a:lnTo>
                          <a:pt x="82836" y="17303"/>
                        </a:lnTo>
                        <a:lnTo>
                          <a:pt x="82873" y="17303"/>
                        </a:lnTo>
                        <a:lnTo>
                          <a:pt x="82873" y="17321"/>
                        </a:lnTo>
                        <a:lnTo>
                          <a:pt x="82900" y="17321"/>
                        </a:lnTo>
                        <a:lnTo>
                          <a:pt x="82900" y="17340"/>
                        </a:lnTo>
                        <a:lnTo>
                          <a:pt x="82928" y="17340"/>
                        </a:lnTo>
                        <a:lnTo>
                          <a:pt x="82928" y="17349"/>
                        </a:lnTo>
                        <a:lnTo>
                          <a:pt x="82965" y="17349"/>
                        </a:lnTo>
                        <a:lnTo>
                          <a:pt x="82965" y="17368"/>
                        </a:lnTo>
                        <a:lnTo>
                          <a:pt x="82993" y="17368"/>
                        </a:lnTo>
                        <a:lnTo>
                          <a:pt x="82993" y="17386"/>
                        </a:lnTo>
                        <a:lnTo>
                          <a:pt x="83021" y="17386"/>
                        </a:lnTo>
                        <a:lnTo>
                          <a:pt x="83021" y="17395"/>
                        </a:lnTo>
                        <a:lnTo>
                          <a:pt x="83039" y="17395"/>
                        </a:lnTo>
                        <a:lnTo>
                          <a:pt x="83039" y="17414"/>
                        </a:lnTo>
                        <a:lnTo>
                          <a:pt x="83067" y="17414"/>
                        </a:lnTo>
                        <a:lnTo>
                          <a:pt x="83067" y="17432"/>
                        </a:lnTo>
                        <a:lnTo>
                          <a:pt x="83104" y="17432"/>
                        </a:lnTo>
                        <a:lnTo>
                          <a:pt x="83104" y="17442"/>
                        </a:lnTo>
                        <a:lnTo>
                          <a:pt x="83113" y="17442"/>
                        </a:lnTo>
                        <a:lnTo>
                          <a:pt x="83113" y="17460"/>
                        </a:lnTo>
                        <a:lnTo>
                          <a:pt x="83150" y="17460"/>
                        </a:lnTo>
                        <a:lnTo>
                          <a:pt x="83150" y="17479"/>
                        </a:lnTo>
                        <a:lnTo>
                          <a:pt x="83178" y="17479"/>
                        </a:lnTo>
                        <a:lnTo>
                          <a:pt x="83178" y="17488"/>
                        </a:lnTo>
                        <a:lnTo>
                          <a:pt x="83197" y="17488"/>
                        </a:lnTo>
                        <a:lnTo>
                          <a:pt x="83197" y="17507"/>
                        </a:lnTo>
                        <a:lnTo>
                          <a:pt x="83225" y="17507"/>
                        </a:lnTo>
                        <a:lnTo>
                          <a:pt x="83225" y="17525"/>
                        </a:lnTo>
                        <a:lnTo>
                          <a:pt x="83252" y="17525"/>
                        </a:lnTo>
                        <a:lnTo>
                          <a:pt x="83252" y="17534"/>
                        </a:lnTo>
                        <a:lnTo>
                          <a:pt x="83271" y="17534"/>
                        </a:lnTo>
                        <a:lnTo>
                          <a:pt x="83271" y="17553"/>
                        </a:lnTo>
                        <a:lnTo>
                          <a:pt x="83299" y="17553"/>
                        </a:lnTo>
                        <a:lnTo>
                          <a:pt x="83299" y="17571"/>
                        </a:lnTo>
                        <a:lnTo>
                          <a:pt x="83317" y="17571"/>
                        </a:lnTo>
                        <a:lnTo>
                          <a:pt x="83317" y="17581"/>
                        </a:lnTo>
                        <a:lnTo>
                          <a:pt x="83336" y="17581"/>
                        </a:lnTo>
                        <a:lnTo>
                          <a:pt x="83336" y="17599"/>
                        </a:lnTo>
                        <a:lnTo>
                          <a:pt x="83363" y="17599"/>
                        </a:lnTo>
                        <a:lnTo>
                          <a:pt x="83363" y="17618"/>
                        </a:lnTo>
                        <a:lnTo>
                          <a:pt x="83382" y="17618"/>
                        </a:lnTo>
                        <a:lnTo>
                          <a:pt x="83382" y="17627"/>
                        </a:lnTo>
                        <a:lnTo>
                          <a:pt x="83391" y="17627"/>
                        </a:lnTo>
                        <a:lnTo>
                          <a:pt x="83391" y="17646"/>
                        </a:lnTo>
                        <a:lnTo>
                          <a:pt x="83428" y="17646"/>
                        </a:lnTo>
                        <a:lnTo>
                          <a:pt x="83428" y="17664"/>
                        </a:lnTo>
                        <a:lnTo>
                          <a:pt x="83438" y="17664"/>
                        </a:lnTo>
                        <a:lnTo>
                          <a:pt x="83438" y="17673"/>
                        </a:lnTo>
                        <a:lnTo>
                          <a:pt x="83456" y="17673"/>
                        </a:lnTo>
                        <a:lnTo>
                          <a:pt x="83456" y="17692"/>
                        </a:lnTo>
                        <a:lnTo>
                          <a:pt x="83484" y="17692"/>
                        </a:lnTo>
                        <a:lnTo>
                          <a:pt x="83484" y="17710"/>
                        </a:lnTo>
                        <a:lnTo>
                          <a:pt x="83502" y="17710"/>
                        </a:lnTo>
                        <a:lnTo>
                          <a:pt x="83502" y="17720"/>
                        </a:lnTo>
                        <a:lnTo>
                          <a:pt x="83530" y="17720"/>
                        </a:lnTo>
                        <a:lnTo>
                          <a:pt x="83530" y="17738"/>
                        </a:lnTo>
                        <a:lnTo>
                          <a:pt x="83549" y="17738"/>
                        </a:lnTo>
                        <a:lnTo>
                          <a:pt x="83549" y="17757"/>
                        </a:lnTo>
                        <a:lnTo>
                          <a:pt x="83567" y="17757"/>
                        </a:lnTo>
                        <a:lnTo>
                          <a:pt x="83567" y="17766"/>
                        </a:lnTo>
                        <a:lnTo>
                          <a:pt x="83577" y="17766"/>
                        </a:lnTo>
                        <a:lnTo>
                          <a:pt x="83577" y="17784"/>
                        </a:lnTo>
                        <a:lnTo>
                          <a:pt x="83595" y="17784"/>
                        </a:lnTo>
                        <a:lnTo>
                          <a:pt x="83595" y="17803"/>
                        </a:lnTo>
                        <a:lnTo>
                          <a:pt x="83614" y="17803"/>
                        </a:lnTo>
                        <a:lnTo>
                          <a:pt x="83614" y="17812"/>
                        </a:lnTo>
                        <a:lnTo>
                          <a:pt x="83623" y="17812"/>
                        </a:lnTo>
                        <a:lnTo>
                          <a:pt x="83623" y="17831"/>
                        </a:lnTo>
                        <a:lnTo>
                          <a:pt x="83641" y="17831"/>
                        </a:lnTo>
                        <a:lnTo>
                          <a:pt x="83641" y="17849"/>
                        </a:lnTo>
                        <a:lnTo>
                          <a:pt x="83660" y="17849"/>
                        </a:lnTo>
                        <a:lnTo>
                          <a:pt x="83660" y="17859"/>
                        </a:lnTo>
                        <a:lnTo>
                          <a:pt x="83688" y="17859"/>
                        </a:lnTo>
                        <a:lnTo>
                          <a:pt x="83688" y="17877"/>
                        </a:lnTo>
                        <a:lnTo>
                          <a:pt x="83706" y="17877"/>
                        </a:lnTo>
                        <a:lnTo>
                          <a:pt x="83706" y="17896"/>
                        </a:lnTo>
                        <a:lnTo>
                          <a:pt x="83715" y="17896"/>
                        </a:lnTo>
                        <a:lnTo>
                          <a:pt x="83715" y="17905"/>
                        </a:lnTo>
                        <a:lnTo>
                          <a:pt x="83734" y="17905"/>
                        </a:lnTo>
                        <a:lnTo>
                          <a:pt x="83734" y="17923"/>
                        </a:lnTo>
                        <a:lnTo>
                          <a:pt x="83753" y="17923"/>
                        </a:lnTo>
                        <a:lnTo>
                          <a:pt x="83753" y="17942"/>
                        </a:lnTo>
                        <a:lnTo>
                          <a:pt x="83762" y="17942"/>
                        </a:lnTo>
                        <a:lnTo>
                          <a:pt x="83762" y="17951"/>
                        </a:lnTo>
                        <a:lnTo>
                          <a:pt x="83780" y="17951"/>
                        </a:lnTo>
                        <a:lnTo>
                          <a:pt x="83780" y="17970"/>
                        </a:lnTo>
                        <a:lnTo>
                          <a:pt x="83799" y="17970"/>
                        </a:lnTo>
                        <a:lnTo>
                          <a:pt x="83799" y="17988"/>
                        </a:lnTo>
                        <a:lnTo>
                          <a:pt x="83808" y="17988"/>
                        </a:lnTo>
                        <a:lnTo>
                          <a:pt x="83808" y="17997"/>
                        </a:lnTo>
                        <a:lnTo>
                          <a:pt x="83827" y="17997"/>
                        </a:lnTo>
                        <a:lnTo>
                          <a:pt x="83827" y="18016"/>
                        </a:lnTo>
                        <a:lnTo>
                          <a:pt x="83845" y="18016"/>
                        </a:lnTo>
                        <a:lnTo>
                          <a:pt x="83845" y="18035"/>
                        </a:lnTo>
                        <a:lnTo>
                          <a:pt x="83854" y="18035"/>
                        </a:lnTo>
                        <a:lnTo>
                          <a:pt x="83854" y="18044"/>
                        </a:lnTo>
                        <a:lnTo>
                          <a:pt x="83873" y="18044"/>
                        </a:lnTo>
                        <a:lnTo>
                          <a:pt x="83873" y="18062"/>
                        </a:lnTo>
                        <a:lnTo>
                          <a:pt x="83891" y="18062"/>
                        </a:lnTo>
                        <a:lnTo>
                          <a:pt x="83891" y="18090"/>
                        </a:lnTo>
                        <a:lnTo>
                          <a:pt x="83901" y="18090"/>
                        </a:lnTo>
                        <a:lnTo>
                          <a:pt x="83901" y="18109"/>
                        </a:lnTo>
                        <a:lnTo>
                          <a:pt x="83919" y="18109"/>
                        </a:lnTo>
                        <a:lnTo>
                          <a:pt x="83919" y="18127"/>
                        </a:lnTo>
                        <a:lnTo>
                          <a:pt x="83938" y="18127"/>
                        </a:lnTo>
                        <a:lnTo>
                          <a:pt x="83938" y="18136"/>
                        </a:lnTo>
                        <a:lnTo>
                          <a:pt x="83947" y="18136"/>
                        </a:lnTo>
                        <a:lnTo>
                          <a:pt x="83947" y="18155"/>
                        </a:lnTo>
                        <a:lnTo>
                          <a:pt x="83966" y="18155"/>
                        </a:lnTo>
                        <a:lnTo>
                          <a:pt x="83966" y="18173"/>
                        </a:lnTo>
                        <a:lnTo>
                          <a:pt x="83984" y="18173"/>
                        </a:lnTo>
                        <a:lnTo>
                          <a:pt x="83984" y="18183"/>
                        </a:lnTo>
                        <a:lnTo>
                          <a:pt x="83993" y="18183"/>
                        </a:lnTo>
                        <a:lnTo>
                          <a:pt x="83993" y="18201"/>
                        </a:lnTo>
                        <a:lnTo>
                          <a:pt x="84012" y="18201"/>
                        </a:lnTo>
                        <a:lnTo>
                          <a:pt x="84012" y="18229"/>
                        </a:lnTo>
                        <a:lnTo>
                          <a:pt x="84030" y="18229"/>
                        </a:lnTo>
                        <a:lnTo>
                          <a:pt x="84030" y="18248"/>
                        </a:lnTo>
                        <a:lnTo>
                          <a:pt x="84040" y="18248"/>
                        </a:lnTo>
                        <a:lnTo>
                          <a:pt x="84040" y="18266"/>
                        </a:lnTo>
                        <a:lnTo>
                          <a:pt x="84058" y="18266"/>
                        </a:lnTo>
                        <a:lnTo>
                          <a:pt x="84058" y="18294"/>
                        </a:lnTo>
                        <a:lnTo>
                          <a:pt x="84077" y="18294"/>
                        </a:lnTo>
                        <a:lnTo>
                          <a:pt x="84077" y="18312"/>
                        </a:lnTo>
                        <a:lnTo>
                          <a:pt x="84086" y="18312"/>
                        </a:lnTo>
                        <a:lnTo>
                          <a:pt x="84086" y="18322"/>
                        </a:lnTo>
                        <a:lnTo>
                          <a:pt x="84104" y="18322"/>
                        </a:lnTo>
                        <a:lnTo>
                          <a:pt x="84104" y="18359"/>
                        </a:lnTo>
                        <a:lnTo>
                          <a:pt x="84123" y="18359"/>
                        </a:lnTo>
                        <a:lnTo>
                          <a:pt x="84123" y="18368"/>
                        </a:lnTo>
                        <a:lnTo>
                          <a:pt x="84132" y="18368"/>
                        </a:lnTo>
                        <a:lnTo>
                          <a:pt x="84132" y="18405"/>
                        </a:lnTo>
                        <a:lnTo>
                          <a:pt x="84151" y="18405"/>
                        </a:lnTo>
                        <a:lnTo>
                          <a:pt x="84151" y="18414"/>
                        </a:lnTo>
                        <a:lnTo>
                          <a:pt x="84169" y="18414"/>
                        </a:lnTo>
                        <a:lnTo>
                          <a:pt x="84169" y="18433"/>
                        </a:lnTo>
                        <a:lnTo>
                          <a:pt x="84179" y="18433"/>
                        </a:lnTo>
                        <a:lnTo>
                          <a:pt x="84179" y="18461"/>
                        </a:lnTo>
                        <a:lnTo>
                          <a:pt x="84197" y="18461"/>
                        </a:lnTo>
                        <a:lnTo>
                          <a:pt x="84197" y="18479"/>
                        </a:lnTo>
                        <a:lnTo>
                          <a:pt x="84216" y="18479"/>
                        </a:lnTo>
                        <a:lnTo>
                          <a:pt x="84216" y="18507"/>
                        </a:lnTo>
                        <a:lnTo>
                          <a:pt x="84225" y="18507"/>
                        </a:lnTo>
                        <a:lnTo>
                          <a:pt x="84225" y="18525"/>
                        </a:lnTo>
                        <a:lnTo>
                          <a:pt x="84243" y="18525"/>
                        </a:lnTo>
                        <a:lnTo>
                          <a:pt x="84243" y="18553"/>
                        </a:lnTo>
                        <a:lnTo>
                          <a:pt x="84262" y="18553"/>
                        </a:lnTo>
                        <a:lnTo>
                          <a:pt x="84262" y="18590"/>
                        </a:lnTo>
                        <a:lnTo>
                          <a:pt x="84271" y="18590"/>
                        </a:lnTo>
                        <a:lnTo>
                          <a:pt x="84271" y="18600"/>
                        </a:lnTo>
                        <a:lnTo>
                          <a:pt x="84290" y="18600"/>
                        </a:lnTo>
                        <a:lnTo>
                          <a:pt x="84290" y="18637"/>
                        </a:lnTo>
                        <a:lnTo>
                          <a:pt x="84308" y="18637"/>
                        </a:lnTo>
                        <a:lnTo>
                          <a:pt x="84308" y="18664"/>
                        </a:lnTo>
                        <a:lnTo>
                          <a:pt x="84318" y="18664"/>
                        </a:lnTo>
                        <a:lnTo>
                          <a:pt x="84318" y="18692"/>
                        </a:lnTo>
                        <a:lnTo>
                          <a:pt x="84336" y="18692"/>
                        </a:lnTo>
                        <a:lnTo>
                          <a:pt x="84336" y="18711"/>
                        </a:lnTo>
                        <a:lnTo>
                          <a:pt x="84355" y="18711"/>
                        </a:lnTo>
                        <a:lnTo>
                          <a:pt x="84355" y="18738"/>
                        </a:lnTo>
                        <a:lnTo>
                          <a:pt x="84364" y="18738"/>
                        </a:lnTo>
                        <a:lnTo>
                          <a:pt x="84364" y="18776"/>
                        </a:lnTo>
                        <a:lnTo>
                          <a:pt x="84382" y="18776"/>
                        </a:lnTo>
                        <a:lnTo>
                          <a:pt x="84382" y="18803"/>
                        </a:lnTo>
                        <a:lnTo>
                          <a:pt x="84401" y="18803"/>
                        </a:lnTo>
                        <a:lnTo>
                          <a:pt x="84401" y="18831"/>
                        </a:lnTo>
                        <a:lnTo>
                          <a:pt x="84410" y="18831"/>
                        </a:lnTo>
                        <a:lnTo>
                          <a:pt x="84410" y="18868"/>
                        </a:lnTo>
                        <a:lnTo>
                          <a:pt x="84429" y="18868"/>
                        </a:lnTo>
                        <a:lnTo>
                          <a:pt x="84429" y="18896"/>
                        </a:lnTo>
                        <a:lnTo>
                          <a:pt x="84447" y="18896"/>
                        </a:lnTo>
                        <a:lnTo>
                          <a:pt x="84447" y="18924"/>
                        </a:lnTo>
                        <a:lnTo>
                          <a:pt x="84456" y="18924"/>
                        </a:lnTo>
                        <a:lnTo>
                          <a:pt x="84456" y="18961"/>
                        </a:lnTo>
                        <a:lnTo>
                          <a:pt x="84475" y="18961"/>
                        </a:lnTo>
                        <a:lnTo>
                          <a:pt x="84475" y="19007"/>
                        </a:lnTo>
                        <a:lnTo>
                          <a:pt x="84494" y="19007"/>
                        </a:lnTo>
                        <a:lnTo>
                          <a:pt x="84494" y="19035"/>
                        </a:lnTo>
                        <a:lnTo>
                          <a:pt x="84503" y="19035"/>
                        </a:lnTo>
                        <a:lnTo>
                          <a:pt x="84503" y="19063"/>
                        </a:lnTo>
                        <a:lnTo>
                          <a:pt x="84521" y="19063"/>
                        </a:lnTo>
                        <a:lnTo>
                          <a:pt x="84521" y="19109"/>
                        </a:lnTo>
                        <a:lnTo>
                          <a:pt x="84540" y="19109"/>
                        </a:lnTo>
                        <a:lnTo>
                          <a:pt x="84540" y="19146"/>
                        </a:lnTo>
                        <a:lnTo>
                          <a:pt x="84549" y="19146"/>
                        </a:lnTo>
                        <a:lnTo>
                          <a:pt x="84549" y="19174"/>
                        </a:lnTo>
                        <a:lnTo>
                          <a:pt x="84568" y="19174"/>
                        </a:lnTo>
                        <a:lnTo>
                          <a:pt x="84568" y="19202"/>
                        </a:lnTo>
                        <a:lnTo>
                          <a:pt x="84586" y="19202"/>
                        </a:lnTo>
                        <a:lnTo>
                          <a:pt x="84586" y="19220"/>
                        </a:lnTo>
                        <a:lnTo>
                          <a:pt x="84595" y="19220"/>
                        </a:lnTo>
                        <a:lnTo>
                          <a:pt x="84595" y="19248"/>
                        </a:lnTo>
                        <a:lnTo>
                          <a:pt x="84614" y="19248"/>
                        </a:lnTo>
                        <a:lnTo>
                          <a:pt x="84614" y="19285"/>
                        </a:lnTo>
                        <a:lnTo>
                          <a:pt x="84632" y="19285"/>
                        </a:lnTo>
                        <a:lnTo>
                          <a:pt x="84632" y="19313"/>
                        </a:lnTo>
                        <a:lnTo>
                          <a:pt x="84642" y="19313"/>
                        </a:lnTo>
                        <a:lnTo>
                          <a:pt x="84642" y="19341"/>
                        </a:lnTo>
                        <a:lnTo>
                          <a:pt x="84660" y="19341"/>
                        </a:lnTo>
                        <a:lnTo>
                          <a:pt x="84660" y="19378"/>
                        </a:lnTo>
                        <a:lnTo>
                          <a:pt x="84679" y="19378"/>
                        </a:lnTo>
                        <a:lnTo>
                          <a:pt x="84679" y="19405"/>
                        </a:lnTo>
                        <a:lnTo>
                          <a:pt x="84688" y="19405"/>
                        </a:lnTo>
                        <a:lnTo>
                          <a:pt x="84688" y="19433"/>
                        </a:lnTo>
                        <a:lnTo>
                          <a:pt x="84707" y="19433"/>
                        </a:lnTo>
                        <a:lnTo>
                          <a:pt x="84707" y="19470"/>
                        </a:lnTo>
                        <a:lnTo>
                          <a:pt x="84725" y="19470"/>
                        </a:lnTo>
                        <a:lnTo>
                          <a:pt x="84725" y="19517"/>
                        </a:lnTo>
                        <a:lnTo>
                          <a:pt x="84734" y="19517"/>
                        </a:lnTo>
                        <a:lnTo>
                          <a:pt x="84734" y="19544"/>
                        </a:lnTo>
                        <a:lnTo>
                          <a:pt x="84753" y="19544"/>
                        </a:lnTo>
                        <a:lnTo>
                          <a:pt x="84753" y="19572"/>
                        </a:lnTo>
                        <a:lnTo>
                          <a:pt x="84771" y="19572"/>
                        </a:lnTo>
                        <a:lnTo>
                          <a:pt x="84771" y="19609"/>
                        </a:lnTo>
                        <a:lnTo>
                          <a:pt x="84781" y="19609"/>
                        </a:lnTo>
                        <a:lnTo>
                          <a:pt x="84781" y="19591"/>
                        </a:lnTo>
                        <a:lnTo>
                          <a:pt x="84799" y="19591"/>
                        </a:lnTo>
                        <a:lnTo>
                          <a:pt x="84799" y="19572"/>
                        </a:lnTo>
                        <a:lnTo>
                          <a:pt x="84818" y="19572"/>
                        </a:lnTo>
                        <a:lnTo>
                          <a:pt x="84818" y="19563"/>
                        </a:lnTo>
                        <a:lnTo>
                          <a:pt x="84827" y="19563"/>
                        </a:lnTo>
                        <a:lnTo>
                          <a:pt x="84827" y="19544"/>
                        </a:lnTo>
                        <a:lnTo>
                          <a:pt x="84864" y="19544"/>
                        </a:lnTo>
                        <a:lnTo>
                          <a:pt x="84864" y="19526"/>
                        </a:lnTo>
                        <a:lnTo>
                          <a:pt x="84873" y="19526"/>
                        </a:lnTo>
                        <a:lnTo>
                          <a:pt x="84873" y="19517"/>
                        </a:lnTo>
                        <a:lnTo>
                          <a:pt x="84892" y="19517"/>
                        </a:lnTo>
                        <a:lnTo>
                          <a:pt x="84892" y="19498"/>
                        </a:lnTo>
                        <a:lnTo>
                          <a:pt x="84920" y="19498"/>
                        </a:lnTo>
                        <a:lnTo>
                          <a:pt x="84920" y="19479"/>
                        </a:lnTo>
                        <a:lnTo>
                          <a:pt x="84938" y="19479"/>
                        </a:lnTo>
                        <a:lnTo>
                          <a:pt x="84938" y="19470"/>
                        </a:lnTo>
                        <a:lnTo>
                          <a:pt x="84957" y="19470"/>
                        </a:lnTo>
                        <a:lnTo>
                          <a:pt x="84957" y="19452"/>
                        </a:lnTo>
                        <a:lnTo>
                          <a:pt x="84966" y="19452"/>
                        </a:lnTo>
                        <a:lnTo>
                          <a:pt x="84966" y="19433"/>
                        </a:lnTo>
                        <a:lnTo>
                          <a:pt x="85003" y="19433"/>
                        </a:lnTo>
                        <a:lnTo>
                          <a:pt x="85003" y="19424"/>
                        </a:lnTo>
                        <a:lnTo>
                          <a:pt x="85012" y="19424"/>
                        </a:lnTo>
                        <a:lnTo>
                          <a:pt x="85012" y="19405"/>
                        </a:lnTo>
                        <a:lnTo>
                          <a:pt x="85031" y="19405"/>
                        </a:lnTo>
                        <a:lnTo>
                          <a:pt x="85031" y="19387"/>
                        </a:lnTo>
                        <a:lnTo>
                          <a:pt x="85059" y="19387"/>
                        </a:lnTo>
                        <a:lnTo>
                          <a:pt x="85059" y="19378"/>
                        </a:lnTo>
                        <a:lnTo>
                          <a:pt x="85077" y="19378"/>
                        </a:lnTo>
                        <a:lnTo>
                          <a:pt x="85077" y="19359"/>
                        </a:lnTo>
                        <a:lnTo>
                          <a:pt x="85105" y="19359"/>
                        </a:lnTo>
                        <a:lnTo>
                          <a:pt x="85105" y="19341"/>
                        </a:lnTo>
                        <a:lnTo>
                          <a:pt x="85123" y="19341"/>
                        </a:lnTo>
                        <a:lnTo>
                          <a:pt x="85123" y="19331"/>
                        </a:lnTo>
                        <a:lnTo>
                          <a:pt x="85151" y="19331"/>
                        </a:lnTo>
                        <a:lnTo>
                          <a:pt x="85151" y="19313"/>
                        </a:lnTo>
                        <a:lnTo>
                          <a:pt x="85170" y="19313"/>
                        </a:lnTo>
                        <a:lnTo>
                          <a:pt x="85170" y="19294"/>
                        </a:lnTo>
                        <a:lnTo>
                          <a:pt x="85197" y="19294"/>
                        </a:lnTo>
                        <a:lnTo>
                          <a:pt x="85197" y="19285"/>
                        </a:lnTo>
                        <a:lnTo>
                          <a:pt x="85216" y="19285"/>
                        </a:lnTo>
                        <a:lnTo>
                          <a:pt x="85216" y="19266"/>
                        </a:lnTo>
                        <a:lnTo>
                          <a:pt x="85244" y="19266"/>
                        </a:lnTo>
                        <a:lnTo>
                          <a:pt x="85244" y="19248"/>
                        </a:lnTo>
                        <a:lnTo>
                          <a:pt x="85262" y="19248"/>
                        </a:lnTo>
                        <a:lnTo>
                          <a:pt x="85262" y="19239"/>
                        </a:lnTo>
                        <a:lnTo>
                          <a:pt x="85290" y="19239"/>
                        </a:lnTo>
                        <a:lnTo>
                          <a:pt x="85290" y="19220"/>
                        </a:lnTo>
                        <a:lnTo>
                          <a:pt x="85309" y="19220"/>
                        </a:lnTo>
                        <a:lnTo>
                          <a:pt x="85309" y="19202"/>
                        </a:lnTo>
                        <a:lnTo>
                          <a:pt x="85336" y="19202"/>
                        </a:lnTo>
                        <a:lnTo>
                          <a:pt x="85336" y="19192"/>
                        </a:lnTo>
                        <a:lnTo>
                          <a:pt x="85373" y="19192"/>
                        </a:lnTo>
                        <a:lnTo>
                          <a:pt x="85373" y="19174"/>
                        </a:lnTo>
                        <a:lnTo>
                          <a:pt x="85401" y="19174"/>
                        </a:lnTo>
                        <a:lnTo>
                          <a:pt x="85401" y="19155"/>
                        </a:lnTo>
                        <a:lnTo>
                          <a:pt x="85420" y="19155"/>
                        </a:lnTo>
                        <a:lnTo>
                          <a:pt x="85420" y="19146"/>
                        </a:lnTo>
                        <a:lnTo>
                          <a:pt x="85448" y="19146"/>
                        </a:lnTo>
                        <a:lnTo>
                          <a:pt x="85448" y="19128"/>
                        </a:lnTo>
                        <a:lnTo>
                          <a:pt x="85475" y="19128"/>
                        </a:lnTo>
                        <a:lnTo>
                          <a:pt x="85475" y="19109"/>
                        </a:lnTo>
                        <a:lnTo>
                          <a:pt x="85512" y="19109"/>
                        </a:lnTo>
                        <a:lnTo>
                          <a:pt x="85512" y="19100"/>
                        </a:lnTo>
                        <a:lnTo>
                          <a:pt x="85540" y="19100"/>
                        </a:lnTo>
                        <a:lnTo>
                          <a:pt x="85540" y="19081"/>
                        </a:lnTo>
                        <a:lnTo>
                          <a:pt x="85568" y="19081"/>
                        </a:lnTo>
                        <a:lnTo>
                          <a:pt x="85568" y="19063"/>
                        </a:lnTo>
                        <a:lnTo>
                          <a:pt x="85586" y="19063"/>
                        </a:lnTo>
                        <a:lnTo>
                          <a:pt x="85586" y="19053"/>
                        </a:lnTo>
                        <a:lnTo>
                          <a:pt x="85633" y="19053"/>
                        </a:lnTo>
                        <a:lnTo>
                          <a:pt x="85633" y="19035"/>
                        </a:lnTo>
                        <a:lnTo>
                          <a:pt x="85661" y="19035"/>
                        </a:lnTo>
                        <a:lnTo>
                          <a:pt x="85661" y="19016"/>
                        </a:lnTo>
                        <a:lnTo>
                          <a:pt x="85698" y="19016"/>
                        </a:lnTo>
                        <a:lnTo>
                          <a:pt x="85698" y="19007"/>
                        </a:lnTo>
                        <a:lnTo>
                          <a:pt x="85744" y="19007"/>
                        </a:lnTo>
                        <a:lnTo>
                          <a:pt x="85744" y="18989"/>
                        </a:lnTo>
                        <a:lnTo>
                          <a:pt x="85772" y="18989"/>
                        </a:lnTo>
                        <a:lnTo>
                          <a:pt x="85772" y="18970"/>
                        </a:lnTo>
                        <a:lnTo>
                          <a:pt x="85800" y="18970"/>
                        </a:lnTo>
                        <a:lnTo>
                          <a:pt x="85800" y="18961"/>
                        </a:lnTo>
                        <a:lnTo>
                          <a:pt x="85837" y="18961"/>
                        </a:lnTo>
                        <a:lnTo>
                          <a:pt x="85837" y="18942"/>
                        </a:lnTo>
                        <a:lnTo>
                          <a:pt x="85883" y="18942"/>
                        </a:lnTo>
                        <a:lnTo>
                          <a:pt x="85883" y="18924"/>
                        </a:lnTo>
                        <a:lnTo>
                          <a:pt x="85911" y="18924"/>
                        </a:lnTo>
                        <a:lnTo>
                          <a:pt x="85911" y="18914"/>
                        </a:lnTo>
                        <a:lnTo>
                          <a:pt x="85957" y="18914"/>
                        </a:lnTo>
                        <a:lnTo>
                          <a:pt x="85957" y="18896"/>
                        </a:lnTo>
                        <a:lnTo>
                          <a:pt x="86003" y="18896"/>
                        </a:lnTo>
                        <a:lnTo>
                          <a:pt x="86003" y="18877"/>
                        </a:lnTo>
                        <a:lnTo>
                          <a:pt x="86050" y="18877"/>
                        </a:lnTo>
                        <a:lnTo>
                          <a:pt x="86050" y="18868"/>
                        </a:lnTo>
                        <a:lnTo>
                          <a:pt x="86096" y="18868"/>
                        </a:lnTo>
                        <a:lnTo>
                          <a:pt x="86096" y="18850"/>
                        </a:lnTo>
                        <a:lnTo>
                          <a:pt x="86142" y="18850"/>
                        </a:lnTo>
                        <a:lnTo>
                          <a:pt x="86142" y="18831"/>
                        </a:lnTo>
                        <a:lnTo>
                          <a:pt x="86207" y="18831"/>
                        </a:lnTo>
                        <a:lnTo>
                          <a:pt x="86207" y="18822"/>
                        </a:lnTo>
                        <a:lnTo>
                          <a:pt x="86253" y="18822"/>
                        </a:lnTo>
                        <a:lnTo>
                          <a:pt x="86253" y="18803"/>
                        </a:lnTo>
                        <a:lnTo>
                          <a:pt x="86309" y="18803"/>
                        </a:lnTo>
                        <a:lnTo>
                          <a:pt x="86309" y="18785"/>
                        </a:lnTo>
                        <a:lnTo>
                          <a:pt x="86392" y="18785"/>
                        </a:lnTo>
                        <a:lnTo>
                          <a:pt x="86392" y="18776"/>
                        </a:lnTo>
                        <a:lnTo>
                          <a:pt x="86448" y="18776"/>
                        </a:lnTo>
                        <a:lnTo>
                          <a:pt x="86448" y="18757"/>
                        </a:lnTo>
                        <a:lnTo>
                          <a:pt x="86513" y="18757"/>
                        </a:lnTo>
                        <a:lnTo>
                          <a:pt x="86513" y="18738"/>
                        </a:lnTo>
                        <a:lnTo>
                          <a:pt x="86624" y="18738"/>
                        </a:lnTo>
                        <a:lnTo>
                          <a:pt x="86624" y="18729"/>
                        </a:lnTo>
                        <a:lnTo>
                          <a:pt x="86726" y="18729"/>
                        </a:lnTo>
                        <a:lnTo>
                          <a:pt x="86726" y="18711"/>
                        </a:lnTo>
                        <a:lnTo>
                          <a:pt x="86837" y="18711"/>
                        </a:lnTo>
                        <a:lnTo>
                          <a:pt x="86837" y="18692"/>
                        </a:lnTo>
                        <a:lnTo>
                          <a:pt x="87050" y="18692"/>
                        </a:lnTo>
                        <a:lnTo>
                          <a:pt x="87050" y="18683"/>
                        </a:lnTo>
                        <a:lnTo>
                          <a:pt x="87411" y="18683"/>
                        </a:lnTo>
                        <a:lnTo>
                          <a:pt x="87411" y="18692"/>
                        </a:lnTo>
                        <a:lnTo>
                          <a:pt x="87578" y="18692"/>
                        </a:lnTo>
                        <a:lnTo>
                          <a:pt x="87578" y="18711"/>
                        </a:lnTo>
                        <a:lnTo>
                          <a:pt x="87735" y="18711"/>
                        </a:lnTo>
                        <a:lnTo>
                          <a:pt x="87735" y="18729"/>
                        </a:lnTo>
                        <a:lnTo>
                          <a:pt x="87828" y="18729"/>
                        </a:lnTo>
                        <a:lnTo>
                          <a:pt x="87828" y="18738"/>
                        </a:lnTo>
                        <a:lnTo>
                          <a:pt x="87902" y="18738"/>
                        </a:lnTo>
                        <a:lnTo>
                          <a:pt x="87902" y="18757"/>
                        </a:lnTo>
                        <a:lnTo>
                          <a:pt x="87967" y="18757"/>
                        </a:lnTo>
                        <a:lnTo>
                          <a:pt x="87967" y="18776"/>
                        </a:lnTo>
                        <a:lnTo>
                          <a:pt x="88041" y="18776"/>
                        </a:lnTo>
                        <a:lnTo>
                          <a:pt x="88041" y="18785"/>
                        </a:lnTo>
                        <a:lnTo>
                          <a:pt x="88115" y="18785"/>
                        </a:lnTo>
                        <a:lnTo>
                          <a:pt x="88115" y="18803"/>
                        </a:lnTo>
                        <a:lnTo>
                          <a:pt x="88199" y="18803"/>
                        </a:lnTo>
                        <a:lnTo>
                          <a:pt x="88199" y="18822"/>
                        </a:lnTo>
                        <a:lnTo>
                          <a:pt x="88245" y="18822"/>
                        </a:lnTo>
                        <a:lnTo>
                          <a:pt x="88245" y="18831"/>
                        </a:lnTo>
                        <a:lnTo>
                          <a:pt x="88300" y="18831"/>
                        </a:lnTo>
                        <a:lnTo>
                          <a:pt x="88300" y="18850"/>
                        </a:lnTo>
                        <a:lnTo>
                          <a:pt x="88347" y="18850"/>
                        </a:lnTo>
                        <a:lnTo>
                          <a:pt x="88347" y="18868"/>
                        </a:lnTo>
                        <a:lnTo>
                          <a:pt x="88393" y="18868"/>
                        </a:lnTo>
                        <a:lnTo>
                          <a:pt x="88393" y="18877"/>
                        </a:lnTo>
                        <a:lnTo>
                          <a:pt x="88439" y="18877"/>
                        </a:lnTo>
                        <a:lnTo>
                          <a:pt x="88439" y="18896"/>
                        </a:lnTo>
                        <a:lnTo>
                          <a:pt x="88476" y="18896"/>
                        </a:lnTo>
                        <a:lnTo>
                          <a:pt x="88476" y="18914"/>
                        </a:lnTo>
                        <a:lnTo>
                          <a:pt x="88523" y="18914"/>
                        </a:lnTo>
                        <a:lnTo>
                          <a:pt x="88523" y="18924"/>
                        </a:lnTo>
                        <a:lnTo>
                          <a:pt x="88551" y="18924"/>
                        </a:lnTo>
                        <a:lnTo>
                          <a:pt x="88551" y="18942"/>
                        </a:lnTo>
                        <a:lnTo>
                          <a:pt x="88597" y="18942"/>
                        </a:lnTo>
                        <a:lnTo>
                          <a:pt x="88597" y="18961"/>
                        </a:lnTo>
                        <a:lnTo>
                          <a:pt x="88625" y="18961"/>
                        </a:lnTo>
                        <a:lnTo>
                          <a:pt x="88625" y="18970"/>
                        </a:lnTo>
                        <a:lnTo>
                          <a:pt x="88671" y="18970"/>
                        </a:lnTo>
                        <a:lnTo>
                          <a:pt x="88671" y="18989"/>
                        </a:lnTo>
                        <a:lnTo>
                          <a:pt x="88708" y="18989"/>
                        </a:lnTo>
                        <a:lnTo>
                          <a:pt x="88708" y="19007"/>
                        </a:lnTo>
                        <a:lnTo>
                          <a:pt x="88736" y="19007"/>
                        </a:lnTo>
                        <a:lnTo>
                          <a:pt x="88736" y="19016"/>
                        </a:lnTo>
                        <a:lnTo>
                          <a:pt x="88764" y="19016"/>
                        </a:lnTo>
                        <a:lnTo>
                          <a:pt x="88764" y="19035"/>
                        </a:lnTo>
                        <a:lnTo>
                          <a:pt x="88801" y="19035"/>
                        </a:lnTo>
                        <a:lnTo>
                          <a:pt x="88801" y="19053"/>
                        </a:lnTo>
                        <a:lnTo>
                          <a:pt x="88828" y="19053"/>
                        </a:lnTo>
                        <a:lnTo>
                          <a:pt x="88828" y="19063"/>
                        </a:lnTo>
                        <a:lnTo>
                          <a:pt x="88856" y="19063"/>
                        </a:lnTo>
                        <a:lnTo>
                          <a:pt x="88856" y="19081"/>
                        </a:lnTo>
                        <a:lnTo>
                          <a:pt x="88893" y="19081"/>
                        </a:lnTo>
                        <a:lnTo>
                          <a:pt x="88893" y="19100"/>
                        </a:lnTo>
                        <a:lnTo>
                          <a:pt x="88921" y="19100"/>
                        </a:lnTo>
                        <a:lnTo>
                          <a:pt x="88921" y="19109"/>
                        </a:lnTo>
                        <a:lnTo>
                          <a:pt x="88949" y="19109"/>
                        </a:lnTo>
                        <a:lnTo>
                          <a:pt x="88949" y="19128"/>
                        </a:lnTo>
                        <a:lnTo>
                          <a:pt x="88986" y="19128"/>
                        </a:lnTo>
                        <a:lnTo>
                          <a:pt x="88986" y="19146"/>
                        </a:lnTo>
                        <a:lnTo>
                          <a:pt x="89014" y="19146"/>
                        </a:lnTo>
                        <a:lnTo>
                          <a:pt x="89014" y="19155"/>
                        </a:lnTo>
                        <a:lnTo>
                          <a:pt x="89032" y="19155"/>
                        </a:lnTo>
                        <a:lnTo>
                          <a:pt x="89032" y="19174"/>
                        </a:lnTo>
                        <a:lnTo>
                          <a:pt x="89060" y="19174"/>
                        </a:lnTo>
                        <a:lnTo>
                          <a:pt x="89060" y="19192"/>
                        </a:lnTo>
                        <a:lnTo>
                          <a:pt x="89088" y="19192"/>
                        </a:lnTo>
                        <a:lnTo>
                          <a:pt x="89088" y="19202"/>
                        </a:lnTo>
                        <a:lnTo>
                          <a:pt x="89125" y="19202"/>
                        </a:lnTo>
                        <a:lnTo>
                          <a:pt x="89125" y="19220"/>
                        </a:lnTo>
                        <a:lnTo>
                          <a:pt x="89134" y="19220"/>
                        </a:lnTo>
                        <a:lnTo>
                          <a:pt x="89134" y="19239"/>
                        </a:lnTo>
                        <a:lnTo>
                          <a:pt x="89171" y="19239"/>
                        </a:lnTo>
                        <a:lnTo>
                          <a:pt x="89171" y="19248"/>
                        </a:lnTo>
                        <a:lnTo>
                          <a:pt x="89180" y="19248"/>
                        </a:lnTo>
                        <a:lnTo>
                          <a:pt x="89180" y="19266"/>
                        </a:lnTo>
                        <a:lnTo>
                          <a:pt x="89217" y="19266"/>
                        </a:lnTo>
                        <a:lnTo>
                          <a:pt x="89217" y="19285"/>
                        </a:lnTo>
                        <a:lnTo>
                          <a:pt x="89227" y="19285"/>
                        </a:lnTo>
                        <a:lnTo>
                          <a:pt x="89227" y="19294"/>
                        </a:lnTo>
                        <a:lnTo>
                          <a:pt x="89264" y="19294"/>
                        </a:lnTo>
                        <a:lnTo>
                          <a:pt x="89264" y="19313"/>
                        </a:lnTo>
                        <a:lnTo>
                          <a:pt x="89273" y="19313"/>
                        </a:lnTo>
                        <a:lnTo>
                          <a:pt x="89273" y="19331"/>
                        </a:lnTo>
                        <a:lnTo>
                          <a:pt x="89310" y="19331"/>
                        </a:lnTo>
                        <a:lnTo>
                          <a:pt x="89310" y="19341"/>
                        </a:lnTo>
                        <a:lnTo>
                          <a:pt x="89319" y="19341"/>
                        </a:lnTo>
                        <a:lnTo>
                          <a:pt x="89319" y="19359"/>
                        </a:lnTo>
                        <a:lnTo>
                          <a:pt x="89338" y="19359"/>
                        </a:lnTo>
                        <a:lnTo>
                          <a:pt x="89338" y="19378"/>
                        </a:lnTo>
                        <a:lnTo>
                          <a:pt x="89366" y="19378"/>
                        </a:lnTo>
                        <a:lnTo>
                          <a:pt x="89366" y="19387"/>
                        </a:lnTo>
                        <a:lnTo>
                          <a:pt x="89384" y="19387"/>
                        </a:lnTo>
                        <a:lnTo>
                          <a:pt x="89384" y="19405"/>
                        </a:lnTo>
                        <a:lnTo>
                          <a:pt x="89412" y="19405"/>
                        </a:lnTo>
                        <a:lnTo>
                          <a:pt x="89412" y="19424"/>
                        </a:lnTo>
                        <a:lnTo>
                          <a:pt x="89430" y="19424"/>
                        </a:lnTo>
                        <a:lnTo>
                          <a:pt x="89430" y="19433"/>
                        </a:lnTo>
                        <a:lnTo>
                          <a:pt x="89458" y="19433"/>
                        </a:lnTo>
                        <a:lnTo>
                          <a:pt x="89458" y="19452"/>
                        </a:lnTo>
                        <a:lnTo>
                          <a:pt x="89477" y="19452"/>
                        </a:lnTo>
                        <a:lnTo>
                          <a:pt x="89477" y="19470"/>
                        </a:lnTo>
                        <a:lnTo>
                          <a:pt x="89495" y="19470"/>
                        </a:lnTo>
                        <a:lnTo>
                          <a:pt x="89495" y="19479"/>
                        </a:lnTo>
                        <a:lnTo>
                          <a:pt x="89505" y="19479"/>
                        </a:lnTo>
                        <a:lnTo>
                          <a:pt x="89505" y="19498"/>
                        </a:lnTo>
                        <a:lnTo>
                          <a:pt x="89523" y="19498"/>
                        </a:lnTo>
                        <a:lnTo>
                          <a:pt x="89523" y="19517"/>
                        </a:lnTo>
                        <a:lnTo>
                          <a:pt x="89551" y="19517"/>
                        </a:lnTo>
                        <a:lnTo>
                          <a:pt x="89551" y="19526"/>
                        </a:lnTo>
                        <a:lnTo>
                          <a:pt x="89569" y="19526"/>
                        </a:lnTo>
                        <a:lnTo>
                          <a:pt x="89569" y="19544"/>
                        </a:lnTo>
                        <a:lnTo>
                          <a:pt x="89588" y="19544"/>
                        </a:lnTo>
                        <a:lnTo>
                          <a:pt x="89588" y="19563"/>
                        </a:lnTo>
                        <a:lnTo>
                          <a:pt x="89597" y="19563"/>
                        </a:lnTo>
                        <a:lnTo>
                          <a:pt x="89597" y="19572"/>
                        </a:lnTo>
                        <a:lnTo>
                          <a:pt x="89616" y="19572"/>
                        </a:lnTo>
                        <a:lnTo>
                          <a:pt x="89616" y="19591"/>
                        </a:lnTo>
                        <a:lnTo>
                          <a:pt x="89634" y="19591"/>
                        </a:lnTo>
                        <a:lnTo>
                          <a:pt x="89634" y="19609"/>
                        </a:lnTo>
                        <a:lnTo>
                          <a:pt x="89662" y="19609"/>
                        </a:lnTo>
                        <a:lnTo>
                          <a:pt x="89662" y="19618"/>
                        </a:lnTo>
                        <a:lnTo>
                          <a:pt x="89681" y="19618"/>
                        </a:lnTo>
                        <a:lnTo>
                          <a:pt x="89681" y="19637"/>
                        </a:lnTo>
                        <a:lnTo>
                          <a:pt x="89690" y="19637"/>
                        </a:lnTo>
                        <a:lnTo>
                          <a:pt x="89690" y="19655"/>
                        </a:lnTo>
                        <a:lnTo>
                          <a:pt x="89708" y="19655"/>
                        </a:lnTo>
                        <a:lnTo>
                          <a:pt x="89708" y="19665"/>
                        </a:lnTo>
                        <a:lnTo>
                          <a:pt x="89727" y="19665"/>
                        </a:lnTo>
                        <a:lnTo>
                          <a:pt x="89727" y="19683"/>
                        </a:lnTo>
                        <a:lnTo>
                          <a:pt x="89736" y="19683"/>
                        </a:lnTo>
                        <a:lnTo>
                          <a:pt x="89736" y="19702"/>
                        </a:lnTo>
                        <a:lnTo>
                          <a:pt x="89755" y="19702"/>
                        </a:lnTo>
                        <a:lnTo>
                          <a:pt x="89755" y="19711"/>
                        </a:lnTo>
                        <a:lnTo>
                          <a:pt x="89773" y="19711"/>
                        </a:lnTo>
                        <a:lnTo>
                          <a:pt x="89773" y="19730"/>
                        </a:lnTo>
                        <a:lnTo>
                          <a:pt x="89782" y="19730"/>
                        </a:lnTo>
                        <a:lnTo>
                          <a:pt x="89782" y="19748"/>
                        </a:lnTo>
                        <a:lnTo>
                          <a:pt x="89801" y="19748"/>
                        </a:lnTo>
                        <a:lnTo>
                          <a:pt x="89801" y="19757"/>
                        </a:lnTo>
                        <a:lnTo>
                          <a:pt x="89819" y="19757"/>
                        </a:lnTo>
                        <a:lnTo>
                          <a:pt x="89819" y="19776"/>
                        </a:lnTo>
                        <a:lnTo>
                          <a:pt x="89569" y="19776"/>
                        </a:lnTo>
                        <a:lnTo>
                          <a:pt x="89569" y="19794"/>
                        </a:lnTo>
                        <a:lnTo>
                          <a:pt x="88986" y="19794"/>
                        </a:lnTo>
                        <a:lnTo>
                          <a:pt x="88986" y="19804"/>
                        </a:lnTo>
                        <a:lnTo>
                          <a:pt x="88412" y="19804"/>
                        </a:lnTo>
                        <a:lnTo>
                          <a:pt x="88412" y="19822"/>
                        </a:lnTo>
                        <a:lnTo>
                          <a:pt x="87828" y="19822"/>
                        </a:lnTo>
                        <a:lnTo>
                          <a:pt x="87828" y="19841"/>
                        </a:lnTo>
                        <a:lnTo>
                          <a:pt x="87235" y="19841"/>
                        </a:lnTo>
                        <a:lnTo>
                          <a:pt x="87235" y="19850"/>
                        </a:lnTo>
                        <a:lnTo>
                          <a:pt x="86624" y="19850"/>
                        </a:lnTo>
                        <a:lnTo>
                          <a:pt x="86624" y="19869"/>
                        </a:lnTo>
                        <a:lnTo>
                          <a:pt x="85985" y="19869"/>
                        </a:lnTo>
                        <a:lnTo>
                          <a:pt x="85985" y="19887"/>
                        </a:lnTo>
                        <a:lnTo>
                          <a:pt x="85355" y="19887"/>
                        </a:lnTo>
                        <a:lnTo>
                          <a:pt x="85355" y="19896"/>
                        </a:lnTo>
                        <a:lnTo>
                          <a:pt x="84734" y="19896"/>
                        </a:lnTo>
                        <a:lnTo>
                          <a:pt x="84734" y="19915"/>
                        </a:lnTo>
                        <a:lnTo>
                          <a:pt x="84104" y="19915"/>
                        </a:lnTo>
                        <a:lnTo>
                          <a:pt x="84104" y="19933"/>
                        </a:lnTo>
                        <a:lnTo>
                          <a:pt x="83484" y="19933"/>
                        </a:lnTo>
                        <a:lnTo>
                          <a:pt x="83484" y="19943"/>
                        </a:lnTo>
                        <a:lnTo>
                          <a:pt x="82854" y="19943"/>
                        </a:lnTo>
                        <a:lnTo>
                          <a:pt x="82854" y="19961"/>
                        </a:lnTo>
                        <a:lnTo>
                          <a:pt x="82224" y="19961"/>
                        </a:lnTo>
                        <a:lnTo>
                          <a:pt x="82224" y="19980"/>
                        </a:lnTo>
                        <a:lnTo>
                          <a:pt x="81604" y="19980"/>
                        </a:lnTo>
                        <a:lnTo>
                          <a:pt x="81604" y="19989"/>
                        </a:lnTo>
                        <a:lnTo>
                          <a:pt x="80974" y="19989"/>
                        </a:lnTo>
                        <a:lnTo>
                          <a:pt x="80974" y="20007"/>
                        </a:lnTo>
                        <a:lnTo>
                          <a:pt x="80353" y="20007"/>
                        </a:lnTo>
                        <a:lnTo>
                          <a:pt x="80353" y="20026"/>
                        </a:lnTo>
                        <a:lnTo>
                          <a:pt x="79705" y="20026"/>
                        </a:lnTo>
                        <a:lnTo>
                          <a:pt x="79705" y="20035"/>
                        </a:lnTo>
                        <a:lnTo>
                          <a:pt x="79010" y="20035"/>
                        </a:lnTo>
                        <a:lnTo>
                          <a:pt x="79010" y="20054"/>
                        </a:lnTo>
                        <a:lnTo>
                          <a:pt x="78315" y="20054"/>
                        </a:lnTo>
                        <a:lnTo>
                          <a:pt x="78315" y="20072"/>
                        </a:lnTo>
                        <a:lnTo>
                          <a:pt x="77602" y="20072"/>
                        </a:lnTo>
                        <a:lnTo>
                          <a:pt x="77602" y="20082"/>
                        </a:lnTo>
                        <a:lnTo>
                          <a:pt x="76907" y="20082"/>
                        </a:lnTo>
                        <a:lnTo>
                          <a:pt x="76907" y="20100"/>
                        </a:lnTo>
                        <a:lnTo>
                          <a:pt x="76213" y="20100"/>
                        </a:lnTo>
                        <a:lnTo>
                          <a:pt x="76213" y="20119"/>
                        </a:lnTo>
                        <a:lnTo>
                          <a:pt x="75509" y="20119"/>
                        </a:lnTo>
                        <a:lnTo>
                          <a:pt x="75509" y="20128"/>
                        </a:lnTo>
                        <a:lnTo>
                          <a:pt x="74814" y="20128"/>
                        </a:lnTo>
                        <a:lnTo>
                          <a:pt x="74814" y="20146"/>
                        </a:lnTo>
                        <a:lnTo>
                          <a:pt x="74119" y="20146"/>
                        </a:lnTo>
                        <a:lnTo>
                          <a:pt x="74119" y="20165"/>
                        </a:lnTo>
                        <a:lnTo>
                          <a:pt x="73406" y="20165"/>
                        </a:lnTo>
                        <a:lnTo>
                          <a:pt x="73406" y="20174"/>
                        </a:lnTo>
                        <a:lnTo>
                          <a:pt x="72712" y="20174"/>
                        </a:lnTo>
                        <a:lnTo>
                          <a:pt x="72712" y="20193"/>
                        </a:lnTo>
                        <a:lnTo>
                          <a:pt x="72017" y="20193"/>
                        </a:lnTo>
                        <a:lnTo>
                          <a:pt x="72017" y="20211"/>
                        </a:lnTo>
                        <a:lnTo>
                          <a:pt x="71322" y="20211"/>
                        </a:lnTo>
                        <a:lnTo>
                          <a:pt x="71322" y="20220"/>
                        </a:lnTo>
                        <a:lnTo>
                          <a:pt x="70609" y="20220"/>
                        </a:lnTo>
                        <a:lnTo>
                          <a:pt x="70609" y="20239"/>
                        </a:lnTo>
                        <a:lnTo>
                          <a:pt x="69914" y="20239"/>
                        </a:lnTo>
                        <a:lnTo>
                          <a:pt x="69914" y="20258"/>
                        </a:lnTo>
                        <a:lnTo>
                          <a:pt x="69127" y="20258"/>
                        </a:lnTo>
                        <a:lnTo>
                          <a:pt x="69127" y="20267"/>
                        </a:lnTo>
                        <a:lnTo>
                          <a:pt x="68312" y="20267"/>
                        </a:lnTo>
                        <a:lnTo>
                          <a:pt x="68312" y="20285"/>
                        </a:lnTo>
                        <a:lnTo>
                          <a:pt x="67497" y="20285"/>
                        </a:lnTo>
                        <a:lnTo>
                          <a:pt x="67497" y="20304"/>
                        </a:lnTo>
                        <a:lnTo>
                          <a:pt x="66691" y="20304"/>
                        </a:lnTo>
                        <a:lnTo>
                          <a:pt x="66691" y="20313"/>
                        </a:lnTo>
                        <a:lnTo>
                          <a:pt x="65876" y="20313"/>
                        </a:lnTo>
                        <a:lnTo>
                          <a:pt x="65876" y="20332"/>
                        </a:lnTo>
                        <a:lnTo>
                          <a:pt x="65070" y="20332"/>
                        </a:lnTo>
                        <a:lnTo>
                          <a:pt x="65070" y="20350"/>
                        </a:lnTo>
                        <a:lnTo>
                          <a:pt x="64255" y="20350"/>
                        </a:lnTo>
                        <a:lnTo>
                          <a:pt x="64255" y="20359"/>
                        </a:lnTo>
                        <a:lnTo>
                          <a:pt x="63449" y="20359"/>
                        </a:lnTo>
                        <a:lnTo>
                          <a:pt x="63449" y="20378"/>
                        </a:lnTo>
                        <a:lnTo>
                          <a:pt x="62634" y="20378"/>
                        </a:lnTo>
                        <a:lnTo>
                          <a:pt x="62634" y="20396"/>
                        </a:lnTo>
                        <a:lnTo>
                          <a:pt x="61828" y="20396"/>
                        </a:lnTo>
                        <a:lnTo>
                          <a:pt x="61828" y="20406"/>
                        </a:lnTo>
                        <a:lnTo>
                          <a:pt x="61013" y="20406"/>
                        </a:lnTo>
                        <a:lnTo>
                          <a:pt x="61013" y="20424"/>
                        </a:lnTo>
                        <a:lnTo>
                          <a:pt x="60207" y="20424"/>
                        </a:lnTo>
                        <a:lnTo>
                          <a:pt x="60207" y="20443"/>
                        </a:lnTo>
                        <a:lnTo>
                          <a:pt x="59327" y="20443"/>
                        </a:lnTo>
                        <a:lnTo>
                          <a:pt x="59327" y="20452"/>
                        </a:lnTo>
                        <a:lnTo>
                          <a:pt x="58382" y="20452"/>
                        </a:lnTo>
                        <a:lnTo>
                          <a:pt x="58382" y="20471"/>
                        </a:lnTo>
                        <a:lnTo>
                          <a:pt x="57447" y="20471"/>
                        </a:lnTo>
                        <a:lnTo>
                          <a:pt x="57447" y="20489"/>
                        </a:lnTo>
                        <a:lnTo>
                          <a:pt x="56521" y="20489"/>
                        </a:lnTo>
                        <a:lnTo>
                          <a:pt x="56521" y="20498"/>
                        </a:lnTo>
                        <a:lnTo>
                          <a:pt x="55576" y="20498"/>
                        </a:lnTo>
                        <a:lnTo>
                          <a:pt x="55576" y="20517"/>
                        </a:lnTo>
                        <a:lnTo>
                          <a:pt x="54631" y="20517"/>
                        </a:lnTo>
                        <a:lnTo>
                          <a:pt x="54631" y="20535"/>
                        </a:lnTo>
                        <a:lnTo>
                          <a:pt x="53695" y="20535"/>
                        </a:lnTo>
                        <a:lnTo>
                          <a:pt x="53695" y="20545"/>
                        </a:lnTo>
                        <a:lnTo>
                          <a:pt x="52769" y="20545"/>
                        </a:lnTo>
                        <a:lnTo>
                          <a:pt x="52769" y="20563"/>
                        </a:lnTo>
                        <a:lnTo>
                          <a:pt x="51760" y="20563"/>
                        </a:lnTo>
                        <a:lnTo>
                          <a:pt x="51760" y="20582"/>
                        </a:lnTo>
                        <a:lnTo>
                          <a:pt x="50685" y="20582"/>
                        </a:lnTo>
                        <a:lnTo>
                          <a:pt x="50685" y="20591"/>
                        </a:lnTo>
                        <a:close/>
                        <a:moveTo>
                          <a:pt x="92163" y="19711"/>
                        </a:moveTo>
                        <a:lnTo>
                          <a:pt x="92163" y="19683"/>
                        </a:lnTo>
                        <a:lnTo>
                          <a:pt x="92209" y="19683"/>
                        </a:lnTo>
                        <a:lnTo>
                          <a:pt x="92209" y="19665"/>
                        </a:lnTo>
                        <a:lnTo>
                          <a:pt x="92237" y="19665"/>
                        </a:lnTo>
                        <a:lnTo>
                          <a:pt x="92237" y="19655"/>
                        </a:lnTo>
                        <a:lnTo>
                          <a:pt x="92283" y="19655"/>
                        </a:lnTo>
                        <a:lnTo>
                          <a:pt x="92283" y="19637"/>
                        </a:lnTo>
                        <a:lnTo>
                          <a:pt x="92320" y="19637"/>
                        </a:lnTo>
                        <a:lnTo>
                          <a:pt x="92320" y="19618"/>
                        </a:lnTo>
                        <a:lnTo>
                          <a:pt x="92367" y="19618"/>
                        </a:lnTo>
                        <a:lnTo>
                          <a:pt x="92367" y="19609"/>
                        </a:lnTo>
                        <a:lnTo>
                          <a:pt x="92413" y="19609"/>
                        </a:lnTo>
                        <a:lnTo>
                          <a:pt x="92413" y="19591"/>
                        </a:lnTo>
                        <a:lnTo>
                          <a:pt x="92459" y="19591"/>
                        </a:lnTo>
                        <a:lnTo>
                          <a:pt x="92459" y="19572"/>
                        </a:lnTo>
                        <a:lnTo>
                          <a:pt x="92515" y="19572"/>
                        </a:lnTo>
                        <a:lnTo>
                          <a:pt x="92515" y="19563"/>
                        </a:lnTo>
                        <a:lnTo>
                          <a:pt x="92561" y="19563"/>
                        </a:lnTo>
                        <a:lnTo>
                          <a:pt x="92561" y="19544"/>
                        </a:lnTo>
                        <a:lnTo>
                          <a:pt x="92626" y="19544"/>
                        </a:lnTo>
                        <a:lnTo>
                          <a:pt x="92626" y="19526"/>
                        </a:lnTo>
                        <a:lnTo>
                          <a:pt x="92672" y="19526"/>
                        </a:lnTo>
                        <a:lnTo>
                          <a:pt x="92672" y="19517"/>
                        </a:lnTo>
                        <a:lnTo>
                          <a:pt x="92746" y="19517"/>
                        </a:lnTo>
                        <a:lnTo>
                          <a:pt x="92746" y="19498"/>
                        </a:lnTo>
                        <a:lnTo>
                          <a:pt x="92839" y="19498"/>
                        </a:lnTo>
                        <a:lnTo>
                          <a:pt x="92839" y="19479"/>
                        </a:lnTo>
                        <a:lnTo>
                          <a:pt x="92932" y="19479"/>
                        </a:lnTo>
                        <a:lnTo>
                          <a:pt x="92932" y="19470"/>
                        </a:lnTo>
                        <a:lnTo>
                          <a:pt x="93089" y="19470"/>
                        </a:lnTo>
                        <a:lnTo>
                          <a:pt x="93089" y="19452"/>
                        </a:lnTo>
                        <a:lnTo>
                          <a:pt x="93525" y="19452"/>
                        </a:lnTo>
                        <a:lnTo>
                          <a:pt x="93525" y="19470"/>
                        </a:lnTo>
                        <a:lnTo>
                          <a:pt x="93663" y="19470"/>
                        </a:lnTo>
                        <a:lnTo>
                          <a:pt x="93663" y="19479"/>
                        </a:lnTo>
                        <a:lnTo>
                          <a:pt x="93765" y="19479"/>
                        </a:lnTo>
                        <a:lnTo>
                          <a:pt x="93765" y="19498"/>
                        </a:lnTo>
                        <a:lnTo>
                          <a:pt x="93858" y="19498"/>
                        </a:lnTo>
                        <a:lnTo>
                          <a:pt x="93858" y="19517"/>
                        </a:lnTo>
                        <a:lnTo>
                          <a:pt x="93876" y="19517"/>
                        </a:lnTo>
                        <a:lnTo>
                          <a:pt x="93876" y="19498"/>
                        </a:lnTo>
                        <a:lnTo>
                          <a:pt x="93858" y="19498"/>
                        </a:lnTo>
                        <a:lnTo>
                          <a:pt x="93858" y="19266"/>
                        </a:lnTo>
                        <a:lnTo>
                          <a:pt x="93876" y="19266"/>
                        </a:lnTo>
                        <a:lnTo>
                          <a:pt x="93876" y="19192"/>
                        </a:lnTo>
                        <a:lnTo>
                          <a:pt x="93895" y="19192"/>
                        </a:lnTo>
                        <a:lnTo>
                          <a:pt x="93895" y="19155"/>
                        </a:lnTo>
                        <a:lnTo>
                          <a:pt x="93904" y="19155"/>
                        </a:lnTo>
                        <a:lnTo>
                          <a:pt x="93904" y="19128"/>
                        </a:lnTo>
                        <a:lnTo>
                          <a:pt x="93923" y="19128"/>
                        </a:lnTo>
                        <a:lnTo>
                          <a:pt x="93923" y="19081"/>
                        </a:lnTo>
                        <a:lnTo>
                          <a:pt x="93941" y="19081"/>
                        </a:lnTo>
                        <a:lnTo>
                          <a:pt x="93941" y="19063"/>
                        </a:lnTo>
                        <a:lnTo>
                          <a:pt x="93951" y="19063"/>
                        </a:lnTo>
                        <a:lnTo>
                          <a:pt x="93951" y="19035"/>
                        </a:lnTo>
                        <a:lnTo>
                          <a:pt x="93969" y="19035"/>
                        </a:lnTo>
                        <a:lnTo>
                          <a:pt x="93969" y="19016"/>
                        </a:lnTo>
                        <a:lnTo>
                          <a:pt x="93988" y="19016"/>
                        </a:lnTo>
                        <a:lnTo>
                          <a:pt x="93988" y="18989"/>
                        </a:lnTo>
                        <a:lnTo>
                          <a:pt x="93997" y="18989"/>
                        </a:lnTo>
                        <a:lnTo>
                          <a:pt x="93997" y="18970"/>
                        </a:lnTo>
                        <a:lnTo>
                          <a:pt x="94015" y="18970"/>
                        </a:lnTo>
                        <a:lnTo>
                          <a:pt x="94015" y="18961"/>
                        </a:lnTo>
                        <a:lnTo>
                          <a:pt x="94034" y="18961"/>
                        </a:lnTo>
                        <a:lnTo>
                          <a:pt x="94034" y="18942"/>
                        </a:lnTo>
                        <a:lnTo>
                          <a:pt x="94043" y="18942"/>
                        </a:lnTo>
                        <a:lnTo>
                          <a:pt x="94043" y="18924"/>
                        </a:lnTo>
                        <a:lnTo>
                          <a:pt x="94080" y="18924"/>
                        </a:lnTo>
                        <a:lnTo>
                          <a:pt x="94080" y="18914"/>
                        </a:lnTo>
                        <a:lnTo>
                          <a:pt x="94090" y="18914"/>
                        </a:lnTo>
                        <a:lnTo>
                          <a:pt x="94090" y="18896"/>
                        </a:lnTo>
                        <a:lnTo>
                          <a:pt x="94108" y="18896"/>
                        </a:lnTo>
                        <a:lnTo>
                          <a:pt x="94108" y="18877"/>
                        </a:lnTo>
                        <a:lnTo>
                          <a:pt x="94136" y="18877"/>
                        </a:lnTo>
                        <a:lnTo>
                          <a:pt x="94136" y="18868"/>
                        </a:lnTo>
                        <a:lnTo>
                          <a:pt x="94173" y="18868"/>
                        </a:lnTo>
                        <a:lnTo>
                          <a:pt x="94173" y="18850"/>
                        </a:lnTo>
                        <a:lnTo>
                          <a:pt x="94201" y="18850"/>
                        </a:lnTo>
                        <a:lnTo>
                          <a:pt x="94201" y="18831"/>
                        </a:lnTo>
                        <a:lnTo>
                          <a:pt x="94228" y="18831"/>
                        </a:lnTo>
                        <a:lnTo>
                          <a:pt x="94228" y="18822"/>
                        </a:lnTo>
                        <a:lnTo>
                          <a:pt x="94275" y="18822"/>
                        </a:lnTo>
                        <a:lnTo>
                          <a:pt x="94275" y="18803"/>
                        </a:lnTo>
                        <a:lnTo>
                          <a:pt x="94321" y="18803"/>
                        </a:lnTo>
                        <a:lnTo>
                          <a:pt x="94321" y="18785"/>
                        </a:lnTo>
                        <a:lnTo>
                          <a:pt x="94414" y="18785"/>
                        </a:lnTo>
                        <a:lnTo>
                          <a:pt x="94414" y="18776"/>
                        </a:lnTo>
                        <a:lnTo>
                          <a:pt x="94525" y="18776"/>
                        </a:lnTo>
                        <a:lnTo>
                          <a:pt x="94525" y="18785"/>
                        </a:lnTo>
                        <a:lnTo>
                          <a:pt x="94571" y="18785"/>
                        </a:lnTo>
                        <a:lnTo>
                          <a:pt x="94571" y="18757"/>
                        </a:lnTo>
                        <a:lnTo>
                          <a:pt x="94553" y="18757"/>
                        </a:lnTo>
                        <a:lnTo>
                          <a:pt x="94553" y="18738"/>
                        </a:lnTo>
                        <a:lnTo>
                          <a:pt x="94543" y="18738"/>
                        </a:lnTo>
                        <a:lnTo>
                          <a:pt x="94543" y="18711"/>
                        </a:lnTo>
                        <a:lnTo>
                          <a:pt x="94525" y="18711"/>
                        </a:lnTo>
                        <a:lnTo>
                          <a:pt x="94525" y="18683"/>
                        </a:lnTo>
                        <a:lnTo>
                          <a:pt x="94506" y="18683"/>
                        </a:lnTo>
                        <a:lnTo>
                          <a:pt x="94506" y="18646"/>
                        </a:lnTo>
                        <a:lnTo>
                          <a:pt x="94497" y="18646"/>
                        </a:lnTo>
                        <a:lnTo>
                          <a:pt x="94497" y="18618"/>
                        </a:lnTo>
                        <a:lnTo>
                          <a:pt x="94479" y="18618"/>
                        </a:lnTo>
                        <a:lnTo>
                          <a:pt x="94479" y="18572"/>
                        </a:lnTo>
                        <a:lnTo>
                          <a:pt x="94460" y="18572"/>
                        </a:lnTo>
                        <a:lnTo>
                          <a:pt x="94460" y="18525"/>
                        </a:lnTo>
                        <a:lnTo>
                          <a:pt x="94451" y="18525"/>
                        </a:lnTo>
                        <a:lnTo>
                          <a:pt x="94451" y="18461"/>
                        </a:lnTo>
                        <a:lnTo>
                          <a:pt x="94432" y="18461"/>
                        </a:lnTo>
                        <a:lnTo>
                          <a:pt x="94432" y="18368"/>
                        </a:lnTo>
                        <a:lnTo>
                          <a:pt x="94414" y="18368"/>
                        </a:lnTo>
                        <a:lnTo>
                          <a:pt x="94414" y="18183"/>
                        </a:lnTo>
                        <a:lnTo>
                          <a:pt x="94432" y="18183"/>
                        </a:lnTo>
                        <a:lnTo>
                          <a:pt x="94432" y="18109"/>
                        </a:lnTo>
                        <a:lnTo>
                          <a:pt x="94451" y="18109"/>
                        </a:lnTo>
                        <a:lnTo>
                          <a:pt x="94451" y="18035"/>
                        </a:lnTo>
                        <a:lnTo>
                          <a:pt x="94460" y="18035"/>
                        </a:lnTo>
                        <a:lnTo>
                          <a:pt x="94460" y="17988"/>
                        </a:lnTo>
                        <a:lnTo>
                          <a:pt x="94479" y="17988"/>
                        </a:lnTo>
                        <a:lnTo>
                          <a:pt x="94479" y="17951"/>
                        </a:lnTo>
                        <a:lnTo>
                          <a:pt x="94497" y="17951"/>
                        </a:lnTo>
                        <a:lnTo>
                          <a:pt x="94497" y="17923"/>
                        </a:lnTo>
                        <a:lnTo>
                          <a:pt x="94506" y="17923"/>
                        </a:lnTo>
                        <a:lnTo>
                          <a:pt x="94506" y="17877"/>
                        </a:lnTo>
                        <a:lnTo>
                          <a:pt x="94525" y="17877"/>
                        </a:lnTo>
                        <a:lnTo>
                          <a:pt x="94525" y="17849"/>
                        </a:lnTo>
                        <a:lnTo>
                          <a:pt x="94543" y="17849"/>
                        </a:lnTo>
                        <a:lnTo>
                          <a:pt x="94543" y="17831"/>
                        </a:lnTo>
                        <a:lnTo>
                          <a:pt x="94553" y="17831"/>
                        </a:lnTo>
                        <a:lnTo>
                          <a:pt x="94553" y="17803"/>
                        </a:lnTo>
                        <a:lnTo>
                          <a:pt x="94571" y="17803"/>
                        </a:lnTo>
                        <a:lnTo>
                          <a:pt x="94571" y="17784"/>
                        </a:lnTo>
                        <a:lnTo>
                          <a:pt x="94590" y="17784"/>
                        </a:lnTo>
                        <a:lnTo>
                          <a:pt x="94590" y="17757"/>
                        </a:lnTo>
                        <a:lnTo>
                          <a:pt x="94599" y="17757"/>
                        </a:lnTo>
                        <a:lnTo>
                          <a:pt x="94599" y="17738"/>
                        </a:lnTo>
                        <a:lnTo>
                          <a:pt x="94617" y="17738"/>
                        </a:lnTo>
                        <a:lnTo>
                          <a:pt x="94617" y="17720"/>
                        </a:lnTo>
                        <a:lnTo>
                          <a:pt x="94636" y="17720"/>
                        </a:lnTo>
                        <a:lnTo>
                          <a:pt x="94636" y="17710"/>
                        </a:lnTo>
                        <a:lnTo>
                          <a:pt x="94645" y="17710"/>
                        </a:lnTo>
                        <a:lnTo>
                          <a:pt x="94645" y="17692"/>
                        </a:lnTo>
                        <a:lnTo>
                          <a:pt x="94664" y="17692"/>
                        </a:lnTo>
                        <a:lnTo>
                          <a:pt x="94664" y="17664"/>
                        </a:lnTo>
                        <a:lnTo>
                          <a:pt x="94682" y="17664"/>
                        </a:lnTo>
                        <a:lnTo>
                          <a:pt x="94682" y="17646"/>
                        </a:lnTo>
                        <a:lnTo>
                          <a:pt x="94692" y="17646"/>
                        </a:lnTo>
                        <a:lnTo>
                          <a:pt x="94692" y="17627"/>
                        </a:lnTo>
                        <a:lnTo>
                          <a:pt x="94710" y="17627"/>
                        </a:lnTo>
                        <a:lnTo>
                          <a:pt x="94710" y="17618"/>
                        </a:lnTo>
                        <a:lnTo>
                          <a:pt x="94738" y="17618"/>
                        </a:lnTo>
                        <a:lnTo>
                          <a:pt x="94738" y="17599"/>
                        </a:lnTo>
                        <a:lnTo>
                          <a:pt x="94756" y="17599"/>
                        </a:lnTo>
                        <a:lnTo>
                          <a:pt x="94756" y="17581"/>
                        </a:lnTo>
                        <a:lnTo>
                          <a:pt x="94775" y="17581"/>
                        </a:lnTo>
                        <a:lnTo>
                          <a:pt x="94775" y="17571"/>
                        </a:lnTo>
                        <a:lnTo>
                          <a:pt x="94784" y="17571"/>
                        </a:lnTo>
                        <a:lnTo>
                          <a:pt x="94784" y="17553"/>
                        </a:lnTo>
                        <a:lnTo>
                          <a:pt x="94821" y="17553"/>
                        </a:lnTo>
                        <a:lnTo>
                          <a:pt x="94821" y="17534"/>
                        </a:lnTo>
                        <a:lnTo>
                          <a:pt x="94849" y="17534"/>
                        </a:lnTo>
                        <a:lnTo>
                          <a:pt x="94849" y="17525"/>
                        </a:lnTo>
                        <a:lnTo>
                          <a:pt x="94868" y="17525"/>
                        </a:lnTo>
                        <a:lnTo>
                          <a:pt x="94868" y="17507"/>
                        </a:lnTo>
                        <a:lnTo>
                          <a:pt x="94895" y="17507"/>
                        </a:lnTo>
                        <a:lnTo>
                          <a:pt x="94895" y="17488"/>
                        </a:lnTo>
                        <a:lnTo>
                          <a:pt x="94923" y="17488"/>
                        </a:lnTo>
                        <a:lnTo>
                          <a:pt x="94923" y="17479"/>
                        </a:lnTo>
                        <a:lnTo>
                          <a:pt x="94960" y="17479"/>
                        </a:lnTo>
                        <a:lnTo>
                          <a:pt x="94960" y="17460"/>
                        </a:lnTo>
                        <a:lnTo>
                          <a:pt x="95007" y="17460"/>
                        </a:lnTo>
                        <a:lnTo>
                          <a:pt x="95007" y="17442"/>
                        </a:lnTo>
                        <a:lnTo>
                          <a:pt x="95034" y="17442"/>
                        </a:lnTo>
                        <a:lnTo>
                          <a:pt x="95034" y="17432"/>
                        </a:lnTo>
                        <a:lnTo>
                          <a:pt x="95099" y="17432"/>
                        </a:lnTo>
                        <a:lnTo>
                          <a:pt x="95099" y="17414"/>
                        </a:lnTo>
                        <a:lnTo>
                          <a:pt x="95155" y="17414"/>
                        </a:lnTo>
                        <a:lnTo>
                          <a:pt x="95155" y="17395"/>
                        </a:lnTo>
                        <a:lnTo>
                          <a:pt x="95266" y="17395"/>
                        </a:lnTo>
                        <a:lnTo>
                          <a:pt x="95266" y="17386"/>
                        </a:lnTo>
                        <a:lnTo>
                          <a:pt x="95423" y="17386"/>
                        </a:lnTo>
                        <a:lnTo>
                          <a:pt x="95423" y="17395"/>
                        </a:lnTo>
                        <a:lnTo>
                          <a:pt x="95544" y="17395"/>
                        </a:lnTo>
                        <a:lnTo>
                          <a:pt x="95544" y="17414"/>
                        </a:lnTo>
                        <a:lnTo>
                          <a:pt x="95590" y="17414"/>
                        </a:lnTo>
                        <a:lnTo>
                          <a:pt x="95590" y="17432"/>
                        </a:lnTo>
                        <a:lnTo>
                          <a:pt x="95655" y="17432"/>
                        </a:lnTo>
                        <a:lnTo>
                          <a:pt x="95655" y="17442"/>
                        </a:lnTo>
                        <a:lnTo>
                          <a:pt x="95701" y="17442"/>
                        </a:lnTo>
                        <a:lnTo>
                          <a:pt x="95701" y="17460"/>
                        </a:lnTo>
                        <a:lnTo>
                          <a:pt x="95729" y="17460"/>
                        </a:lnTo>
                        <a:lnTo>
                          <a:pt x="95729" y="17479"/>
                        </a:lnTo>
                        <a:lnTo>
                          <a:pt x="95757" y="17479"/>
                        </a:lnTo>
                        <a:lnTo>
                          <a:pt x="95757" y="17488"/>
                        </a:lnTo>
                        <a:lnTo>
                          <a:pt x="95794" y="17488"/>
                        </a:lnTo>
                        <a:lnTo>
                          <a:pt x="95794" y="17507"/>
                        </a:lnTo>
                        <a:lnTo>
                          <a:pt x="95822" y="17507"/>
                        </a:lnTo>
                        <a:lnTo>
                          <a:pt x="95822" y="17525"/>
                        </a:lnTo>
                        <a:lnTo>
                          <a:pt x="95849" y="17525"/>
                        </a:lnTo>
                        <a:lnTo>
                          <a:pt x="95849" y="17534"/>
                        </a:lnTo>
                        <a:lnTo>
                          <a:pt x="95868" y="17534"/>
                        </a:lnTo>
                        <a:lnTo>
                          <a:pt x="95868" y="17553"/>
                        </a:lnTo>
                        <a:lnTo>
                          <a:pt x="95896" y="17553"/>
                        </a:lnTo>
                        <a:lnTo>
                          <a:pt x="95896" y="17571"/>
                        </a:lnTo>
                        <a:lnTo>
                          <a:pt x="95914" y="17571"/>
                        </a:lnTo>
                        <a:lnTo>
                          <a:pt x="95914" y="17581"/>
                        </a:lnTo>
                        <a:lnTo>
                          <a:pt x="95933" y="17581"/>
                        </a:lnTo>
                        <a:lnTo>
                          <a:pt x="95933" y="17599"/>
                        </a:lnTo>
                        <a:lnTo>
                          <a:pt x="95942" y="17599"/>
                        </a:lnTo>
                        <a:lnTo>
                          <a:pt x="95942" y="17618"/>
                        </a:lnTo>
                        <a:lnTo>
                          <a:pt x="95961" y="17618"/>
                        </a:lnTo>
                        <a:lnTo>
                          <a:pt x="95961" y="17627"/>
                        </a:lnTo>
                        <a:lnTo>
                          <a:pt x="95988" y="17627"/>
                        </a:lnTo>
                        <a:lnTo>
                          <a:pt x="95988" y="17646"/>
                        </a:lnTo>
                        <a:lnTo>
                          <a:pt x="96007" y="17646"/>
                        </a:lnTo>
                        <a:lnTo>
                          <a:pt x="96007" y="17664"/>
                        </a:lnTo>
                        <a:lnTo>
                          <a:pt x="96025" y="17664"/>
                        </a:lnTo>
                        <a:lnTo>
                          <a:pt x="96025" y="17673"/>
                        </a:lnTo>
                        <a:lnTo>
                          <a:pt x="96035" y="17673"/>
                        </a:lnTo>
                        <a:lnTo>
                          <a:pt x="96035" y="17488"/>
                        </a:lnTo>
                        <a:lnTo>
                          <a:pt x="96053" y="17488"/>
                        </a:lnTo>
                        <a:lnTo>
                          <a:pt x="96053" y="17414"/>
                        </a:lnTo>
                        <a:lnTo>
                          <a:pt x="96072" y="17414"/>
                        </a:lnTo>
                        <a:lnTo>
                          <a:pt x="96072" y="17368"/>
                        </a:lnTo>
                        <a:lnTo>
                          <a:pt x="96081" y="17368"/>
                        </a:lnTo>
                        <a:lnTo>
                          <a:pt x="96081" y="17303"/>
                        </a:lnTo>
                        <a:lnTo>
                          <a:pt x="96099" y="17303"/>
                        </a:lnTo>
                        <a:lnTo>
                          <a:pt x="96099" y="17275"/>
                        </a:lnTo>
                        <a:lnTo>
                          <a:pt x="96118" y="17275"/>
                        </a:lnTo>
                        <a:lnTo>
                          <a:pt x="96118" y="17247"/>
                        </a:lnTo>
                        <a:lnTo>
                          <a:pt x="96127" y="17247"/>
                        </a:lnTo>
                        <a:lnTo>
                          <a:pt x="96127" y="17210"/>
                        </a:lnTo>
                        <a:lnTo>
                          <a:pt x="96146" y="17210"/>
                        </a:lnTo>
                        <a:lnTo>
                          <a:pt x="96146" y="17182"/>
                        </a:lnTo>
                        <a:lnTo>
                          <a:pt x="96164" y="17182"/>
                        </a:lnTo>
                        <a:lnTo>
                          <a:pt x="96164" y="17155"/>
                        </a:lnTo>
                        <a:lnTo>
                          <a:pt x="96174" y="17155"/>
                        </a:lnTo>
                        <a:lnTo>
                          <a:pt x="96174" y="17136"/>
                        </a:lnTo>
                        <a:lnTo>
                          <a:pt x="96192" y="17136"/>
                        </a:lnTo>
                        <a:lnTo>
                          <a:pt x="96192" y="17108"/>
                        </a:lnTo>
                        <a:lnTo>
                          <a:pt x="96211" y="17108"/>
                        </a:lnTo>
                        <a:lnTo>
                          <a:pt x="96211" y="17090"/>
                        </a:lnTo>
                        <a:lnTo>
                          <a:pt x="96220" y="17090"/>
                        </a:lnTo>
                        <a:lnTo>
                          <a:pt x="96220" y="17071"/>
                        </a:lnTo>
                        <a:lnTo>
                          <a:pt x="96238" y="17071"/>
                        </a:lnTo>
                        <a:lnTo>
                          <a:pt x="96238" y="17062"/>
                        </a:lnTo>
                        <a:lnTo>
                          <a:pt x="96257" y="17062"/>
                        </a:lnTo>
                        <a:lnTo>
                          <a:pt x="96257" y="17043"/>
                        </a:lnTo>
                        <a:lnTo>
                          <a:pt x="96266" y="17043"/>
                        </a:lnTo>
                        <a:lnTo>
                          <a:pt x="96266" y="17025"/>
                        </a:lnTo>
                        <a:lnTo>
                          <a:pt x="96285" y="17025"/>
                        </a:lnTo>
                        <a:lnTo>
                          <a:pt x="96285" y="17016"/>
                        </a:lnTo>
                        <a:lnTo>
                          <a:pt x="96303" y="17016"/>
                        </a:lnTo>
                        <a:lnTo>
                          <a:pt x="96303" y="16979"/>
                        </a:lnTo>
                        <a:lnTo>
                          <a:pt x="96313" y="16979"/>
                        </a:lnTo>
                        <a:lnTo>
                          <a:pt x="96313" y="16969"/>
                        </a:lnTo>
                        <a:lnTo>
                          <a:pt x="96350" y="16969"/>
                        </a:lnTo>
                        <a:lnTo>
                          <a:pt x="96350" y="16951"/>
                        </a:lnTo>
                        <a:lnTo>
                          <a:pt x="96359" y="16951"/>
                        </a:lnTo>
                        <a:lnTo>
                          <a:pt x="96359" y="16932"/>
                        </a:lnTo>
                        <a:lnTo>
                          <a:pt x="96377" y="16932"/>
                        </a:lnTo>
                        <a:lnTo>
                          <a:pt x="96377" y="16923"/>
                        </a:lnTo>
                        <a:lnTo>
                          <a:pt x="96405" y="16923"/>
                        </a:lnTo>
                        <a:lnTo>
                          <a:pt x="96405" y="16905"/>
                        </a:lnTo>
                        <a:lnTo>
                          <a:pt x="96424" y="16905"/>
                        </a:lnTo>
                        <a:lnTo>
                          <a:pt x="96424" y="16886"/>
                        </a:lnTo>
                        <a:lnTo>
                          <a:pt x="96442" y="16886"/>
                        </a:lnTo>
                        <a:lnTo>
                          <a:pt x="96442" y="16877"/>
                        </a:lnTo>
                        <a:lnTo>
                          <a:pt x="96470" y="16877"/>
                        </a:lnTo>
                        <a:lnTo>
                          <a:pt x="96470" y="16858"/>
                        </a:lnTo>
                        <a:lnTo>
                          <a:pt x="96489" y="16858"/>
                        </a:lnTo>
                        <a:lnTo>
                          <a:pt x="96489" y="16840"/>
                        </a:lnTo>
                        <a:lnTo>
                          <a:pt x="96535" y="16840"/>
                        </a:lnTo>
                        <a:lnTo>
                          <a:pt x="96535" y="16830"/>
                        </a:lnTo>
                        <a:lnTo>
                          <a:pt x="96563" y="16830"/>
                        </a:lnTo>
                        <a:lnTo>
                          <a:pt x="96563" y="16812"/>
                        </a:lnTo>
                        <a:lnTo>
                          <a:pt x="96590" y="16812"/>
                        </a:lnTo>
                        <a:lnTo>
                          <a:pt x="96590" y="16793"/>
                        </a:lnTo>
                        <a:lnTo>
                          <a:pt x="96637" y="16793"/>
                        </a:lnTo>
                        <a:lnTo>
                          <a:pt x="96637" y="16784"/>
                        </a:lnTo>
                        <a:lnTo>
                          <a:pt x="96674" y="16784"/>
                        </a:lnTo>
                        <a:lnTo>
                          <a:pt x="96674" y="16766"/>
                        </a:lnTo>
                        <a:lnTo>
                          <a:pt x="96729" y="16766"/>
                        </a:lnTo>
                        <a:lnTo>
                          <a:pt x="96729" y="16747"/>
                        </a:lnTo>
                        <a:lnTo>
                          <a:pt x="96813" y="16747"/>
                        </a:lnTo>
                        <a:lnTo>
                          <a:pt x="96813" y="16738"/>
                        </a:lnTo>
                        <a:lnTo>
                          <a:pt x="97091" y="16738"/>
                        </a:lnTo>
                        <a:lnTo>
                          <a:pt x="97091" y="16747"/>
                        </a:lnTo>
                        <a:lnTo>
                          <a:pt x="97165" y="16747"/>
                        </a:lnTo>
                        <a:lnTo>
                          <a:pt x="97165" y="16766"/>
                        </a:lnTo>
                        <a:lnTo>
                          <a:pt x="97230" y="16766"/>
                        </a:lnTo>
                        <a:lnTo>
                          <a:pt x="97230" y="16784"/>
                        </a:lnTo>
                        <a:lnTo>
                          <a:pt x="97276" y="16784"/>
                        </a:lnTo>
                        <a:lnTo>
                          <a:pt x="97276" y="16793"/>
                        </a:lnTo>
                        <a:lnTo>
                          <a:pt x="97304" y="16793"/>
                        </a:lnTo>
                        <a:lnTo>
                          <a:pt x="97304" y="16812"/>
                        </a:lnTo>
                        <a:lnTo>
                          <a:pt x="97331" y="16812"/>
                        </a:lnTo>
                        <a:lnTo>
                          <a:pt x="97331" y="16830"/>
                        </a:lnTo>
                        <a:lnTo>
                          <a:pt x="97378" y="16830"/>
                        </a:lnTo>
                        <a:lnTo>
                          <a:pt x="97378" y="16840"/>
                        </a:lnTo>
                        <a:lnTo>
                          <a:pt x="97396" y="16840"/>
                        </a:lnTo>
                        <a:lnTo>
                          <a:pt x="97396" y="16858"/>
                        </a:lnTo>
                        <a:lnTo>
                          <a:pt x="97424" y="16858"/>
                        </a:lnTo>
                        <a:lnTo>
                          <a:pt x="97424" y="16877"/>
                        </a:lnTo>
                        <a:lnTo>
                          <a:pt x="97461" y="16877"/>
                        </a:lnTo>
                        <a:lnTo>
                          <a:pt x="97461" y="16886"/>
                        </a:lnTo>
                        <a:lnTo>
                          <a:pt x="97470" y="16886"/>
                        </a:lnTo>
                        <a:lnTo>
                          <a:pt x="97470" y="16905"/>
                        </a:lnTo>
                        <a:lnTo>
                          <a:pt x="97507" y="16905"/>
                        </a:lnTo>
                        <a:lnTo>
                          <a:pt x="97507" y="16923"/>
                        </a:lnTo>
                        <a:lnTo>
                          <a:pt x="97517" y="16923"/>
                        </a:lnTo>
                        <a:lnTo>
                          <a:pt x="97517" y="16932"/>
                        </a:lnTo>
                        <a:lnTo>
                          <a:pt x="97535" y="16932"/>
                        </a:lnTo>
                        <a:lnTo>
                          <a:pt x="97535" y="16951"/>
                        </a:lnTo>
                        <a:lnTo>
                          <a:pt x="97554" y="16951"/>
                        </a:lnTo>
                        <a:lnTo>
                          <a:pt x="97554" y="16969"/>
                        </a:lnTo>
                        <a:lnTo>
                          <a:pt x="97582" y="16969"/>
                        </a:lnTo>
                        <a:lnTo>
                          <a:pt x="97582" y="16979"/>
                        </a:lnTo>
                        <a:lnTo>
                          <a:pt x="97600" y="16979"/>
                        </a:lnTo>
                        <a:lnTo>
                          <a:pt x="97600" y="16997"/>
                        </a:lnTo>
                        <a:lnTo>
                          <a:pt x="97609" y="16997"/>
                        </a:lnTo>
                        <a:lnTo>
                          <a:pt x="97609" y="17025"/>
                        </a:lnTo>
                        <a:lnTo>
                          <a:pt x="97628" y="17025"/>
                        </a:lnTo>
                        <a:lnTo>
                          <a:pt x="97628" y="17043"/>
                        </a:lnTo>
                        <a:lnTo>
                          <a:pt x="97646" y="17043"/>
                        </a:lnTo>
                        <a:lnTo>
                          <a:pt x="97646" y="17062"/>
                        </a:lnTo>
                        <a:lnTo>
                          <a:pt x="97656" y="17062"/>
                        </a:lnTo>
                        <a:lnTo>
                          <a:pt x="97656" y="17071"/>
                        </a:lnTo>
                        <a:lnTo>
                          <a:pt x="97674" y="17071"/>
                        </a:lnTo>
                        <a:lnTo>
                          <a:pt x="97674" y="17090"/>
                        </a:lnTo>
                        <a:lnTo>
                          <a:pt x="97693" y="17090"/>
                        </a:lnTo>
                        <a:lnTo>
                          <a:pt x="97693" y="17118"/>
                        </a:lnTo>
                        <a:lnTo>
                          <a:pt x="97702" y="17118"/>
                        </a:lnTo>
                        <a:lnTo>
                          <a:pt x="97702" y="17136"/>
                        </a:lnTo>
                        <a:lnTo>
                          <a:pt x="97720" y="17136"/>
                        </a:lnTo>
                        <a:lnTo>
                          <a:pt x="97720" y="17164"/>
                        </a:lnTo>
                        <a:lnTo>
                          <a:pt x="97739" y="17164"/>
                        </a:lnTo>
                        <a:lnTo>
                          <a:pt x="97739" y="17201"/>
                        </a:lnTo>
                        <a:lnTo>
                          <a:pt x="97748" y="17201"/>
                        </a:lnTo>
                        <a:lnTo>
                          <a:pt x="97748" y="17229"/>
                        </a:lnTo>
                        <a:lnTo>
                          <a:pt x="97767" y="17229"/>
                        </a:lnTo>
                        <a:lnTo>
                          <a:pt x="97767" y="17256"/>
                        </a:lnTo>
                        <a:lnTo>
                          <a:pt x="97785" y="17256"/>
                        </a:lnTo>
                        <a:lnTo>
                          <a:pt x="97785" y="17294"/>
                        </a:lnTo>
                        <a:lnTo>
                          <a:pt x="97795" y="17294"/>
                        </a:lnTo>
                        <a:lnTo>
                          <a:pt x="97795" y="17340"/>
                        </a:lnTo>
                        <a:lnTo>
                          <a:pt x="97813" y="17340"/>
                        </a:lnTo>
                        <a:lnTo>
                          <a:pt x="97813" y="17395"/>
                        </a:lnTo>
                        <a:lnTo>
                          <a:pt x="97832" y="17395"/>
                        </a:lnTo>
                        <a:lnTo>
                          <a:pt x="97832" y="17479"/>
                        </a:lnTo>
                        <a:lnTo>
                          <a:pt x="97841" y="17479"/>
                        </a:lnTo>
                        <a:lnTo>
                          <a:pt x="97841" y="17710"/>
                        </a:lnTo>
                        <a:lnTo>
                          <a:pt x="97859" y="17710"/>
                        </a:lnTo>
                        <a:lnTo>
                          <a:pt x="97859" y="17673"/>
                        </a:lnTo>
                        <a:lnTo>
                          <a:pt x="97878" y="17673"/>
                        </a:lnTo>
                        <a:lnTo>
                          <a:pt x="97878" y="17646"/>
                        </a:lnTo>
                        <a:lnTo>
                          <a:pt x="97887" y="17646"/>
                        </a:lnTo>
                        <a:lnTo>
                          <a:pt x="97887" y="17618"/>
                        </a:lnTo>
                        <a:lnTo>
                          <a:pt x="97906" y="17618"/>
                        </a:lnTo>
                        <a:lnTo>
                          <a:pt x="97906" y="17599"/>
                        </a:lnTo>
                        <a:lnTo>
                          <a:pt x="97924" y="17599"/>
                        </a:lnTo>
                        <a:lnTo>
                          <a:pt x="97924" y="17571"/>
                        </a:lnTo>
                        <a:lnTo>
                          <a:pt x="97933" y="17571"/>
                        </a:lnTo>
                        <a:lnTo>
                          <a:pt x="97933" y="17534"/>
                        </a:lnTo>
                        <a:lnTo>
                          <a:pt x="97952" y="17534"/>
                        </a:lnTo>
                        <a:lnTo>
                          <a:pt x="97952" y="17507"/>
                        </a:lnTo>
                        <a:lnTo>
                          <a:pt x="97971" y="17507"/>
                        </a:lnTo>
                        <a:lnTo>
                          <a:pt x="97971" y="17479"/>
                        </a:lnTo>
                        <a:lnTo>
                          <a:pt x="97980" y="17479"/>
                        </a:lnTo>
                        <a:lnTo>
                          <a:pt x="97980" y="17460"/>
                        </a:lnTo>
                        <a:lnTo>
                          <a:pt x="97998" y="17460"/>
                        </a:lnTo>
                        <a:lnTo>
                          <a:pt x="97998" y="17432"/>
                        </a:lnTo>
                        <a:lnTo>
                          <a:pt x="98017" y="17432"/>
                        </a:lnTo>
                        <a:lnTo>
                          <a:pt x="98017" y="17414"/>
                        </a:lnTo>
                        <a:lnTo>
                          <a:pt x="98026" y="17414"/>
                        </a:lnTo>
                        <a:lnTo>
                          <a:pt x="98026" y="17395"/>
                        </a:lnTo>
                        <a:lnTo>
                          <a:pt x="98045" y="17395"/>
                        </a:lnTo>
                        <a:lnTo>
                          <a:pt x="98045" y="17368"/>
                        </a:lnTo>
                        <a:lnTo>
                          <a:pt x="98063" y="17368"/>
                        </a:lnTo>
                        <a:lnTo>
                          <a:pt x="98063" y="17349"/>
                        </a:lnTo>
                        <a:lnTo>
                          <a:pt x="98072" y="17349"/>
                        </a:lnTo>
                        <a:lnTo>
                          <a:pt x="98072" y="17340"/>
                        </a:lnTo>
                        <a:lnTo>
                          <a:pt x="98091" y="17340"/>
                        </a:lnTo>
                        <a:lnTo>
                          <a:pt x="98091" y="17303"/>
                        </a:lnTo>
                        <a:lnTo>
                          <a:pt x="98109" y="17303"/>
                        </a:lnTo>
                        <a:lnTo>
                          <a:pt x="98109" y="17294"/>
                        </a:lnTo>
                        <a:lnTo>
                          <a:pt x="98119" y="17294"/>
                        </a:lnTo>
                        <a:lnTo>
                          <a:pt x="98119" y="17275"/>
                        </a:lnTo>
                        <a:lnTo>
                          <a:pt x="98137" y="17275"/>
                        </a:lnTo>
                        <a:lnTo>
                          <a:pt x="98137" y="17247"/>
                        </a:lnTo>
                        <a:lnTo>
                          <a:pt x="98156" y="17247"/>
                        </a:lnTo>
                        <a:lnTo>
                          <a:pt x="98156" y="17229"/>
                        </a:lnTo>
                        <a:lnTo>
                          <a:pt x="98165" y="17229"/>
                        </a:lnTo>
                        <a:lnTo>
                          <a:pt x="98165" y="17210"/>
                        </a:lnTo>
                        <a:lnTo>
                          <a:pt x="98184" y="17210"/>
                        </a:lnTo>
                        <a:lnTo>
                          <a:pt x="98184" y="17182"/>
                        </a:lnTo>
                        <a:lnTo>
                          <a:pt x="98202" y="17182"/>
                        </a:lnTo>
                        <a:lnTo>
                          <a:pt x="98202" y="17164"/>
                        </a:lnTo>
                        <a:lnTo>
                          <a:pt x="98211" y="17164"/>
                        </a:lnTo>
                        <a:lnTo>
                          <a:pt x="98211" y="17155"/>
                        </a:lnTo>
                        <a:lnTo>
                          <a:pt x="98230" y="17155"/>
                        </a:lnTo>
                        <a:lnTo>
                          <a:pt x="98230" y="17136"/>
                        </a:lnTo>
                        <a:lnTo>
                          <a:pt x="98248" y="17136"/>
                        </a:lnTo>
                        <a:lnTo>
                          <a:pt x="98248" y="17118"/>
                        </a:lnTo>
                        <a:lnTo>
                          <a:pt x="98258" y="17118"/>
                        </a:lnTo>
                        <a:lnTo>
                          <a:pt x="98258" y="17108"/>
                        </a:lnTo>
                        <a:lnTo>
                          <a:pt x="98276" y="17108"/>
                        </a:lnTo>
                        <a:lnTo>
                          <a:pt x="98276" y="17090"/>
                        </a:lnTo>
                        <a:lnTo>
                          <a:pt x="98295" y="17090"/>
                        </a:lnTo>
                        <a:lnTo>
                          <a:pt x="98295" y="17071"/>
                        </a:lnTo>
                        <a:lnTo>
                          <a:pt x="98304" y="17071"/>
                        </a:lnTo>
                        <a:lnTo>
                          <a:pt x="98304" y="17062"/>
                        </a:lnTo>
                        <a:lnTo>
                          <a:pt x="98323" y="17062"/>
                        </a:lnTo>
                        <a:lnTo>
                          <a:pt x="98323" y="17043"/>
                        </a:lnTo>
                        <a:lnTo>
                          <a:pt x="98341" y="17043"/>
                        </a:lnTo>
                        <a:lnTo>
                          <a:pt x="98341" y="17025"/>
                        </a:lnTo>
                        <a:lnTo>
                          <a:pt x="98350" y="17025"/>
                        </a:lnTo>
                        <a:lnTo>
                          <a:pt x="98350" y="17016"/>
                        </a:lnTo>
                        <a:lnTo>
                          <a:pt x="98369" y="17016"/>
                        </a:lnTo>
                        <a:lnTo>
                          <a:pt x="98369" y="16997"/>
                        </a:lnTo>
                        <a:lnTo>
                          <a:pt x="98387" y="16997"/>
                        </a:lnTo>
                        <a:lnTo>
                          <a:pt x="98387" y="16979"/>
                        </a:lnTo>
                        <a:lnTo>
                          <a:pt x="98397" y="16979"/>
                        </a:lnTo>
                        <a:lnTo>
                          <a:pt x="98397" y="16969"/>
                        </a:lnTo>
                        <a:lnTo>
                          <a:pt x="98415" y="16969"/>
                        </a:lnTo>
                        <a:lnTo>
                          <a:pt x="98415" y="16951"/>
                        </a:lnTo>
                        <a:lnTo>
                          <a:pt x="98434" y="16951"/>
                        </a:lnTo>
                        <a:lnTo>
                          <a:pt x="98434" y="16932"/>
                        </a:lnTo>
                        <a:lnTo>
                          <a:pt x="98443" y="16932"/>
                        </a:lnTo>
                        <a:lnTo>
                          <a:pt x="98443" y="16923"/>
                        </a:lnTo>
                        <a:lnTo>
                          <a:pt x="98461" y="16923"/>
                        </a:lnTo>
                        <a:lnTo>
                          <a:pt x="98461" y="16905"/>
                        </a:lnTo>
                        <a:lnTo>
                          <a:pt x="98480" y="16905"/>
                        </a:lnTo>
                        <a:lnTo>
                          <a:pt x="98480" y="16886"/>
                        </a:lnTo>
                        <a:lnTo>
                          <a:pt x="98489" y="16886"/>
                        </a:lnTo>
                        <a:lnTo>
                          <a:pt x="98489" y="16877"/>
                        </a:lnTo>
                        <a:lnTo>
                          <a:pt x="98508" y="16877"/>
                        </a:lnTo>
                        <a:lnTo>
                          <a:pt x="98508" y="16858"/>
                        </a:lnTo>
                        <a:lnTo>
                          <a:pt x="98526" y="16858"/>
                        </a:lnTo>
                        <a:lnTo>
                          <a:pt x="98526" y="16840"/>
                        </a:lnTo>
                        <a:lnTo>
                          <a:pt x="98554" y="16840"/>
                        </a:lnTo>
                        <a:lnTo>
                          <a:pt x="98554" y="16830"/>
                        </a:lnTo>
                        <a:lnTo>
                          <a:pt x="98573" y="16830"/>
                        </a:lnTo>
                        <a:lnTo>
                          <a:pt x="98573" y="16812"/>
                        </a:lnTo>
                        <a:lnTo>
                          <a:pt x="98582" y="16812"/>
                        </a:lnTo>
                        <a:lnTo>
                          <a:pt x="98582" y="16793"/>
                        </a:lnTo>
                        <a:lnTo>
                          <a:pt x="98619" y="16793"/>
                        </a:lnTo>
                        <a:lnTo>
                          <a:pt x="98619" y="16784"/>
                        </a:lnTo>
                        <a:lnTo>
                          <a:pt x="98628" y="16784"/>
                        </a:lnTo>
                        <a:lnTo>
                          <a:pt x="98628" y="16766"/>
                        </a:lnTo>
                        <a:lnTo>
                          <a:pt x="98647" y="16766"/>
                        </a:lnTo>
                        <a:lnTo>
                          <a:pt x="98647" y="16747"/>
                        </a:lnTo>
                        <a:lnTo>
                          <a:pt x="98674" y="16747"/>
                        </a:lnTo>
                        <a:lnTo>
                          <a:pt x="98674" y="16738"/>
                        </a:lnTo>
                        <a:lnTo>
                          <a:pt x="98693" y="16738"/>
                        </a:lnTo>
                        <a:lnTo>
                          <a:pt x="98693" y="16719"/>
                        </a:lnTo>
                        <a:lnTo>
                          <a:pt x="98712" y="16719"/>
                        </a:lnTo>
                        <a:lnTo>
                          <a:pt x="98712" y="16701"/>
                        </a:lnTo>
                        <a:lnTo>
                          <a:pt x="98739" y="16701"/>
                        </a:lnTo>
                        <a:lnTo>
                          <a:pt x="98739" y="16691"/>
                        </a:lnTo>
                        <a:lnTo>
                          <a:pt x="98758" y="16691"/>
                        </a:lnTo>
                        <a:lnTo>
                          <a:pt x="98758" y="16673"/>
                        </a:lnTo>
                        <a:lnTo>
                          <a:pt x="98767" y="16673"/>
                        </a:lnTo>
                        <a:lnTo>
                          <a:pt x="98767" y="16654"/>
                        </a:lnTo>
                        <a:lnTo>
                          <a:pt x="98804" y="16654"/>
                        </a:lnTo>
                        <a:lnTo>
                          <a:pt x="98804" y="16645"/>
                        </a:lnTo>
                        <a:lnTo>
                          <a:pt x="98813" y="16645"/>
                        </a:lnTo>
                        <a:lnTo>
                          <a:pt x="98813" y="16627"/>
                        </a:lnTo>
                        <a:lnTo>
                          <a:pt x="98850" y="16627"/>
                        </a:lnTo>
                        <a:lnTo>
                          <a:pt x="98850" y="16608"/>
                        </a:lnTo>
                        <a:lnTo>
                          <a:pt x="98878" y="16608"/>
                        </a:lnTo>
                        <a:lnTo>
                          <a:pt x="98878" y="16599"/>
                        </a:lnTo>
                        <a:lnTo>
                          <a:pt x="98906" y="16599"/>
                        </a:lnTo>
                        <a:lnTo>
                          <a:pt x="98906" y="16580"/>
                        </a:lnTo>
                        <a:lnTo>
                          <a:pt x="98943" y="16580"/>
                        </a:lnTo>
                        <a:lnTo>
                          <a:pt x="98943" y="16562"/>
                        </a:lnTo>
                        <a:lnTo>
                          <a:pt x="98971" y="16562"/>
                        </a:lnTo>
                        <a:lnTo>
                          <a:pt x="98971" y="16553"/>
                        </a:lnTo>
                        <a:lnTo>
                          <a:pt x="98989" y="16553"/>
                        </a:lnTo>
                        <a:lnTo>
                          <a:pt x="98989" y="16534"/>
                        </a:lnTo>
                        <a:lnTo>
                          <a:pt x="99017" y="16534"/>
                        </a:lnTo>
                        <a:lnTo>
                          <a:pt x="99017" y="16515"/>
                        </a:lnTo>
                        <a:lnTo>
                          <a:pt x="99045" y="16515"/>
                        </a:lnTo>
                        <a:lnTo>
                          <a:pt x="99045" y="16506"/>
                        </a:lnTo>
                        <a:lnTo>
                          <a:pt x="99082" y="16506"/>
                        </a:lnTo>
                        <a:lnTo>
                          <a:pt x="99082" y="16488"/>
                        </a:lnTo>
                        <a:lnTo>
                          <a:pt x="99110" y="16488"/>
                        </a:lnTo>
                        <a:lnTo>
                          <a:pt x="99110" y="16469"/>
                        </a:lnTo>
                        <a:lnTo>
                          <a:pt x="99138" y="16469"/>
                        </a:lnTo>
                        <a:lnTo>
                          <a:pt x="99138" y="16460"/>
                        </a:lnTo>
                        <a:lnTo>
                          <a:pt x="99175" y="16460"/>
                        </a:lnTo>
                        <a:lnTo>
                          <a:pt x="99175" y="16441"/>
                        </a:lnTo>
                        <a:lnTo>
                          <a:pt x="99221" y="16441"/>
                        </a:lnTo>
                        <a:lnTo>
                          <a:pt x="99221" y="16423"/>
                        </a:lnTo>
                        <a:lnTo>
                          <a:pt x="99267" y="16423"/>
                        </a:lnTo>
                        <a:lnTo>
                          <a:pt x="99267" y="16414"/>
                        </a:lnTo>
                        <a:lnTo>
                          <a:pt x="99295" y="16414"/>
                        </a:lnTo>
                        <a:lnTo>
                          <a:pt x="99295" y="16395"/>
                        </a:lnTo>
                        <a:lnTo>
                          <a:pt x="99341" y="16395"/>
                        </a:lnTo>
                        <a:lnTo>
                          <a:pt x="99341" y="16377"/>
                        </a:lnTo>
                        <a:lnTo>
                          <a:pt x="99388" y="16377"/>
                        </a:lnTo>
                        <a:lnTo>
                          <a:pt x="99388" y="16367"/>
                        </a:lnTo>
                        <a:lnTo>
                          <a:pt x="99415" y="16367"/>
                        </a:lnTo>
                        <a:lnTo>
                          <a:pt x="99415" y="16349"/>
                        </a:lnTo>
                        <a:lnTo>
                          <a:pt x="99462" y="16349"/>
                        </a:lnTo>
                        <a:lnTo>
                          <a:pt x="99462" y="16330"/>
                        </a:lnTo>
                        <a:lnTo>
                          <a:pt x="99508" y="16330"/>
                        </a:lnTo>
                        <a:lnTo>
                          <a:pt x="99508" y="16321"/>
                        </a:lnTo>
                        <a:lnTo>
                          <a:pt x="99573" y="16321"/>
                        </a:lnTo>
                        <a:lnTo>
                          <a:pt x="99573" y="16302"/>
                        </a:lnTo>
                        <a:lnTo>
                          <a:pt x="99647" y="16302"/>
                        </a:lnTo>
                        <a:lnTo>
                          <a:pt x="99647" y="16284"/>
                        </a:lnTo>
                        <a:lnTo>
                          <a:pt x="99730" y="16284"/>
                        </a:lnTo>
                        <a:lnTo>
                          <a:pt x="99730" y="16275"/>
                        </a:lnTo>
                        <a:lnTo>
                          <a:pt x="99786" y="16275"/>
                        </a:lnTo>
                        <a:lnTo>
                          <a:pt x="99786" y="16256"/>
                        </a:lnTo>
                        <a:lnTo>
                          <a:pt x="99869" y="16256"/>
                        </a:lnTo>
                        <a:lnTo>
                          <a:pt x="99869" y="16238"/>
                        </a:lnTo>
                        <a:lnTo>
                          <a:pt x="99990" y="16238"/>
                        </a:lnTo>
                        <a:lnTo>
                          <a:pt x="99990" y="16228"/>
                        </a:lnTo>
                        <a:lnTo>
                          <a:pt x="100147" y="16228"/>
                        </a:lnTo>
                        <a:lnTo>
                          <a:pt x="100147" y="16210"/>
                        </a:lnTo>
                        <a:lnTo>
                          <a:pt x="100425" y="16210"/>
                        </a:lnTo>
                        <a:lnTo>
                          <a:pt x="100425" y="16228"/>
                        </a:lnTo>
                        <a:lnTo>
                          <a:pt x="100610" y="16228"/>
                        </a:lnTo>
                        <a:lnTo>
                          <a:pt x="100610" y="16238"/>
                        </a:lnTo>
                        <a:lnTo>
                          <a:pt x="100712" y="16238"/>
                        </a:lnTo>
                        <a:lnTo>
                          <a:pt x="100712" y="16256"/>
                        </a:lnTo>
                        <a:lnTo>
                          <a:pt x="100805" y="16256"/>
                        </a:lnTo>
                        <a:lnTo>
                          <a:pt x="100805" y="16275"/>
                        </a:lnTo>
                        <a:lnTo>
                          <a:pt x="100888" y="16275"/>
                        </a:lnTo>
                        <a:lnTo>
                          <a:pt x="100888" y="16284"/>
                        </a:lnTo>
                        <a:lnTo>
                          <a:pt x="100935" y="16284"/>
                        </a:lnTo>
                        <a:lnTo>
                          <a:pt x="100935" y="16210"/>
                        </a:lnTo>
                        <a:lnTo>
                          <a:pt x="100944" y="16210"/>
                        </a:lnTo>
                        <a:lnTo>
                          <a:pt x="100944" y="16164"/>
                        </a:lnTo>
                        <a:lnTo>
                          <a:pt x="100962" y="16164"/>
                        </a:lnTo>
                        <a:lnTo>
                          <a:pt x="100962" y="16117"/>
                        </a:lnTo>
                        <a:lnTo>
                          <a:pt x="100981" y="16117"/>
                        </a:lnTo>
                        <a:lnTo>
                          <a:pt x="100981" y="16071"/>
                        </a:lnTo>
                        <a:lnTo>
                          <a:pt x="100990" y="16071"/>
                        </a:lnTo>
                        <a:lnTo>
                          <a:pt x="100990" y="16006"/>
                        </a:lnTo>
                        <a:lnTo>
                          <a:pt x="101009" y="16006"/>
                        </a:lnTo>
                        <a:lnTo>
                          <a:pt x="101009" y="15960"/>
                        </a:lnTo>
                        <a:lnTo>
                          <a:pt x="101027" y="15960"/>
                        </a:lnTo>
                        <a:lnTo>
                          <a:pt x="101027" y="15932"/>
                        </a:lnTo>
                        <a:lnTo>
                          <a:pt x="101036" y="15932"/>
                        </a:lnTo>
                        <a:lnTo>
                          <a:pt x="101036" y="15886"/>
                        </a:lnTo>
                        <a:lnTo>
                          <a:pt x="101055" y="15886"/>
                        </a:lnTo>
                        <a:lnTo>
                          <a:pt x="101055" y="15858"/>
                        </a:lnTo>
                        <a:lnTo>
                          <a:pt x="101073" y="15858"/>
                        </a:lnTo>
                        <a:lnTo>
                          <a:pt x="101073" y="15821"/>
                        </a:lnTo>
                        <a:lnTo>
                          <a:pt x="101083" y="15821"/>
                        </a:lnTo>
                        <a:lnTo>
                          <a:pt x="101083" y="15793"/>
                        </a:lnTo>
                        <a:lnTo>
                          <a:pt x="101101" y="15793"/>
                        </a:lnTo>
                        <a:lnTo>
                          <a:pt x="101101" y="15747"/>
                        </a:lnTo>
                        <a:lnTo>
                          <a:pt x="101120" y="15747"/>
                        </a:lnTo>
                        <a:lnTo>
                          <a:pt x="101120" y="15719"/>
                        </a:lnTo>
                        <a:lnTo>
                          <a:pt x="101129" y="15719"/>
                        </a:lnTo>
                        <a:lnTo>
                          <a:pt x="101129" y="15682"/>
                        </a:lnTo>
                        <a:lnTo>
                          <a:pt x="101148" y="15682"/>
                        </a:lnTo>
                        <a:lnTo>
                          <a:pt x="101148" y="15636"/>
                        </a:lnTo>
                        <a:lnTo>
                          <a:pt x="101166" y="15636"/>
                        </a:lnTo>
                        <a:lnTo>
                          <a:pt x="101166" y="15626"/>
                        </a:lnTo>
                        <a:lnTo>
                          <a:pt x="101175" y="15626"/>
                        </a:lnTo>
                        <a:lnTo>
                          <a:pt x="101175" y="15589"/>
                        </a:lnTo>
                        <a:lnTo>
                          <a:pt x="101194" y="15589"/>
                        </a:lnTo>
                        <a:lnTo>
                          <a:pt x="101194" y="15561"/>
                        </a:lnTo>
                        <a:lnTo>
                          <a:pt x="101212" y="15561"/>
                        </a:lnTo>
                        <a:lnTo>
                          <a:pt x="101212" y="15543"/>
                        </a:lnTo>
                        <a:lnTo>
                          <a:pt x="101222" y="15543"/>
                        </a:lnTo>
                        <a:lnTo>
                          <a:pt x="101222" y="15515"/>
                        </a:lnTo>
                        <a:lnTo>
                          <a:pt x="101240" y="15515"/>
                        </a:lnTo>
                        <a:lnTo>
                          <a:pt x="101240" y="15487"/>
                        </a:lnTo>
                        <a:lnTo>
                          <a:pt x="101259" y="15487"/>
                        </a:lnTo>
                        <a:lnTo>
                          <a:pt x="101259" y="15450"/>
                        </a:lnTo>
                        <a:lnTo>
                          <a:pt x="101268" y="15450"/>
                        </a:lnTo>
                        <a:lnTo>
                          <a:pt x="101268" y="15441"/>
                        </a:lnTo>
                        <a:lnTo>
                          <a:pt x="101287" y="15441"/>
                        </a:lnTo>
                        <a:lnTo>
                          <a:pt x="101287" y="15404"/>
                        </a:lnTo>
                        <a:lnTo>
                          <a:pt x="101305" y="15404"/>
                        </a:lnTo>
                        <a:lnTo>
                          <a:pt x="101305" y="15376"/>
                        </a:lnTo>
                        <a:lnTo>
                          <a:pt x="101314" y="15376"/>
                        </a:lnTo>
                        <a:lnTo>
                          <a:pt x="101314" y="15358"/>
                        </a:lnTo>
                        <a:lnTo>
                          <a:pt x="101333" y="15358"/>
                        </a:lnTo>
                        <a:lnTo>
                          <a:pt x="101333" y="15330"/>
                        </a:lnTo>
                        <a:lnTo>
                          <a:pt x="101351" y="15330"/>
                        </a:lnTo>
                        <a:lnTo>
                          <a:pt x="101351" y="15311"/>
                        </a:lnTo>
                        <a:lnTo>
                          <a:pt x="101361" y="15311"/>
                        </a:lnTo>
                        <a:lnTo>
                          <a:pt x="101361" y="15302"/>
                        </a:lnTo>
                        <a:lnTo>
                          <a:pt x="101379" y="15302"/>
                        </a:lnTo>
                        <a:lnTo>
                          <a:pt x="101379" y="15265"/>
                        </a:lnTo>
                        <a:lnTo>
                          <a:pt x="101398" y="15265"/>
                        </a:lnTo>
                        <a:lnTo>
                          <a:pt x="101398" y="15256"/>
                        </a:lnTo>
                        <a:lnTo>
                          <a:pt x="101407" y="15256"/>
                        </a:lnTo>
                        <a:lnTo>
                          <a:pt x="101407" y="15237"/>
                        </a:lnTo>
                        <a:lnTo>
                          <a:pt x="101425" y="15237"/>
                        </a:lnTo>
                        <a:lnTo>
                          <a:pt x="101425" y="15209"/>
                        </a:lnTo>
                        <a:lnTo>
                          <a:pt x="101444" y="15209"/>
                        </a:lnTo>
                        <a:lnTo>
                          <a:pt x="101444" y="15191"/>
                        </a:lnTo>
                        <a:lnTo>
                          <a:pt x="101453" y="15191"/>
                        </a:lnTo>
                        <a:lnTo>
                          <a:pt x="101453" y="15172"/>
                        </a:lnTo>
                        <a:lnTo>
                          <a:pt x="101472" y="15172"/>
                        </a:lnTo>
                        <a:lnTo>
                          <a:pt x="101472" y="15163"/>
                        </a:lnTo>
                        <a:lnTo>
                          <a:pt x="101490" y="15163"/>
                        </a:lnTo>
                        <a:lnTo>
                          <a:pt x="101490" y="15126"/>
                        </a:lnTo>
                        <a:lnTo>
                          <a:pt x="101500" y="15126"/>
                        </a:lnTo>
                        <a:lnTo>
                          <a:pt x="101500" y="15117"/>
                        </a:lnTo>
                        <a:lnTo>
                          <a:pt x="101518" y="15117"/>
                        </a:lnTo>
                        <a:lnTo>
                          <a:pt x="101518" y="15098"/>
                        </a:lnTo>
                        <a:lnTo>
                          <a:pt x="101537" y="15098"/>
                        </a:lnTo>
                        <a:lnTo>
                          <a:pt x="101537" y="15080"/>
                        </a:lnTo>
                        <a:lnTo>
                          <a:pt x="101546" y="15080"/>
                        </a:lnTo>
                        <a:lnTo>
                          <a:pt x="101546" y="15071"/>
                        </a:lnTo>
                        <a:lnTo>
                          <a:pt x="101564" y="15071"/>
                        </a:lnTo>
                        <a:lnTo>
                          <a:pt x="101564" y="15052"/>
                        </a:lnTo>
                        <a:lnTo>
                          <a:pt x="101583" y="15052"/>
                        </a:lnTo>
                        <a:lnTo>
                          <a:pt x="101583" y="15024"/>
                        </a:lnTo>
                        <a:lnTo>
                          <a:pt x="101592" y="15024"/>
                        </a:lnTo>
                        <a:lnTo>
                          <a:pt x="101592" y="15006"/>
                        </a:lnTo>
                        <a:lnTo>
                          <a:pt x="101611" y="15006"/>
                        </a:lnTo>
                        <a:lnTo>
                          <a:pt x="101611" y="14987"/>
                        </a:lnTo>
                        <a:lnTo>
                          <a:pt x="101629" y="14987"/>
                        </a:lnTo>
                        <a:lnTo>
                          <a:pt x="101629" y="14978"/>
                        </a:lnTo>
                        <a:lnTo>
                          <a:pt x="101639" y="14978"/>
                        </a:lnTo>
                        <a:lnTo>
                          <a:pt x="101639" y="14959"/>
                        </a:lnTo>
                        <a:lnTo>
                          <a:pt x="101657" y="14959"/>
                        </a:lnTo>
                        <a:lnTo>
                          <a:pt x="101657" y="14941"/>
                        </a:lnTo>
                        <a:lnTo>
                          <a:pt x="101676" y="14941"/>
                        </a:lnTo>
                        <a:lnTo>
                          <a:pt x="101676" y="14932"/>
                        </a:lnTo>
                        <a:lnTo>
                          <a:pt x="101685" y="14932"/>
                        </a:lnTo>
                        <a:lnTo>
                          <a:pt x="101685" y="14913"/>
                        </a:lnTo>
                        <a:lnTo>
                          <a:pt x="101703" y="14913"/>
                        </a:lnTo>
                        <a:lnTo>
                          <a:pt x="101703" y="14895"/>
                        </a:lnTo>
                        <a:lnTo>
                          <a:pt x="101722" y="14895"/>
                        </a:lnTo>
                        <a:lnTo>
                          <a:pt x="101722" y="14885"/>
                        </a:lnTo>
                        <a:lnTo>
                          <a:pt x="101731" y="14885"/>
                        </a:lnTo>
                        <a:lnTo>
                          <a:pt x="101731" y="14867"/>
                        </a:lnTo>
                        <a:lnTo>
                          <a:pt x="101750" y="14867"/>
                        </a:lnTo>
                        <a:lnTo>
                          <a:pt x="101750" y="14848"/>
                        </a:lnTo>
                        <a:lnTo>
                          <a:pt x="101768" y="14848"/>
                        </a:lnTo>
                        <a:lnTo>
                          <a:pt x="101768" y="14839"/>
                        </a:lnTo>
                        <a:lnTo>
                          <a:pt x="101796" y="14839"/>
                        </a:lnTo>
                        <a:lnTo>
                          <a:pt x="101796" y="14820"/>
                        </a:lnTo>
                        <a:lnTo>
                          <a:pt x="101814" y="14820"/>
                        </a:lnTo>
                        <a:lnTo>
                          <a:pt x="101814" y="14802"/>
                        </a:lnTo>
                        <a:lnTo>
                          <a:pt x="101824" y="14802"/>
                        </a:lnTo>
                        <a:lnTo>
                          <a:pt x="101824" y="14793"/>
                        </a:lnTo>
                        <a:lnTo>
                          <a:pt x="101842" y="14793"/>
                        </a:lnTo>
                        <a:lnTo>
                          <a:pt x="101842" y="14774"/>
                        </a:lnTo>
                        <a:lnTo>
                          <a:pt x="101861" y="14774"/>
                        </a:lnTo>
                        <a:lnTo>
                          <a:pt x="101861" y="14756"/>
                        </a:lnTo>
                        <a:lnTo>
                          <a:pt x="101889" y="14756"/>
                        </a:lnTo>
                        <a:lnTo>
                          <a:pt x="101889" y="14746"/>
                        </a:lnTo>
                        <a:lnTo>
                          <a:pt x="101907" y="14746"/>
                        </a:lnTo>
                        <a:lnTo>
                          <a:pt x="101907" y="14728"/>
                        </a:lnTo>
                        <a:lnTo>
                          <a:pt x="101916" y="14728"/>
                        </a:lnTo>
                        <a:lnTo>
                          <a:pt x="101916" y="14709"/>
                        </a:lnTo>
                        <a:lnTo>
                          <a:pt x="101935" y="14709"/>
                        </a:lnTo>
                        <a:lnTo>
                          <a:pt x="101935" y="14700"/>
                        </a:lnTo>
                        <a:lnTo>
                          <a:pt x="101953" y="14700"/>
                        </a:lnTo>
                        <a:lnTo>
                          <a:pt x="101953" y="14682"/>
                        </a:lnTo>
                        <a:lnTo>
                          <a:pt x="101981" y="14682"/>
                        </a:lnTo>
                        <a:lnTo>
                          <a:pt x="101981" y="14663"/>
                        </a:lnTo>
                        <a:lnTo>
                          <a:pt x="102000" y="14663"/>
                        </a:lnTo>
                        <a:lnTo>
                          <a:pt x="102000" y="14654"/>
                        </a:lnTo>
                        <a:lnTo>
                          <a:pt x="102009" y="14654"/>
                        </a:lnTo>
                        <a:lnTo>
                          <a:pt x="102009" y="14635"/>
                        </a:lnTo>
                        <a:lnTo>
                          <a:pt x="102046" y="14635"/>
                        </a:lnTo>
                        <a:lnTo>
                          <a:pt x="102046" y="14617"/>
                        </a:lnTo>
                        <a:lnTo>
                          <a:pt x="102055" y="14617"/>
                        </a:lnTo>
                        <a:lnTo>
                          <a:pt x="102055" y="14607"/>
                        </a:lnTo>
                        <a:lnTo>
                          <a:pt x="102092" y="14607"/>
                        </a:lnTo>
                        <a:lnTo>
                          <a:pt x="102092" y="14589"/>
                        </a:lnTo>
                        <a:lnTo>
                          <a:pt x="102102" y="14589"/>
                        </a:lnTo>
                        <a:lnTo>
                          <a:pt x="102102" y="14570"/>
                        </a:lnTo>
                        <a:lnTo>
                          <a:pt x="102139" y="14570"/>
                        </a:lnTo>
                        <a:lnTo>
                          <a:pt x="102139" y="14561"/>
                        </a:lnTo>
                        <a:lnTo>
                          <a:pt x="102166" y="14561"/>
                        </a:lnTo>
                        <a:lnTo>
                          <a:pt x="102166" y="14543"/>
                        </a:lnTo>
                        <a:lnTo>
                          <a:pt x="102185" y="14543"/>
                        </a:lnTo>
                        <a:lnTo>
                          <a:pt x="102185" y="14524"/>
                        </a:lnTo>
                        <a:lnTo>
                          <a:pt x="102213" y="14524"/>
                        </a:lnTo>
                        <a:lnTo>
                          <a:pt x="102213" y="14515"/>
                        </a:lnTo>
                        <a:lnTo>
                          <a:pt x="102231" y="14515"/>
                        </a:lnTo>
                        <a:lnTo>
                          <a:pt x="102231" y="14496"/>
                        </a:lnTo>
                        <a:lnTo>
                          <a:pt x="102259" y="14496"/>
                        </a:lnTo>
                        <a:lnTo>
                          <a:pt x="102259" y="14478"/>
                        </a:lnTo>
                        <a:lnTo>
                          <a:pt x="102278" y="14478"/>
                        </a:lnTo>
                        <a:lnTo>
                          <a:pt x="102278" y="14468"/>
                        </a:lnTo>
                        <a:lnTo>
                          <a:pt x="102305" y="14468"/>
                        </a:lnTo>
                        <a:lnTo>
                          <a:pt x="102305" y="14450"/>
                        </a:lnTo>
                        <a:lnTo>
                          <a:pt x="102333" y="14450"/>
                        </a:lnTo>
                        <a:lnTo>
                          <a:pt x="102333" y="14431"/>
                        </a:lnTo>
                        <a:lnTo>
                          <a:pt x="102370" y="14431"/>
                        </a:lnTo>
                        <a:lnTo>
                          <a:pt x="102370" y="14422"/>
                        </a:lnTo>
                        <a:lnTo>
                          <a:pt x="102398" y="14422"/>
                        </a:lnTo>
                        <a:lnTo>
                          <a:pt x="102398" y="14404"/>
                        </a:lnTo>
                        <a:lnTo>
                          <a:pt x="102426" y="14404"/>
                        </a:lnTo>
                        <a:lnTo>
                          <a:pt x="102426" y="14385"/>
                        </a:lnTo>
                        <a:lnTo>
                          <a:pt x="102463" y="14385"/>
                        </a:lnTo>
                        <a:lnTo>
                          <a:pt x="102463" y="14376"/>
                        </a:lnTo>
                        <a:lnTo>
                          <a:pt x="102491" y="14376"/>
                        </a:lnTo>
                        <a:lnTo>
                          <a:pt x="102491" y="14357"/>
                        </a:lnTo>
                        <a:lnTo>
                          <a:pt x="102518" y="14357"/>
                        </a:lnTo>
                        <a:lnTo>
                          <a:pt x="102518" y="14339"/>
                        </a:lnTo>
                        <a:lnTo>
                          <a:pt x="102556" y="14339"/>
                        </a:lnTo>
                        <a:lnTo>
                          <a:pt x="102556" y="14330"/>
                        </a:lnTo>
                        <a:lnTo>
                          <a:pt x="102602" y="14330"/>
                        </a:lnTo>
                        <a:lnTo>
                          <a:pt x="102602" y="14311"/>
                        </a:lnTo>
                        <a:lnTo>
                          <a:pt x="102630" y="14311"/>
                        </a:lnTo>
                        <a:lnTo>
                          <a:pt x="102630" y="14292"/>
                        </a:lnTo>
                        <a:lnTo>
                          <a:pt x="102676" y="14292"/>
                        </a:lnTo>
                        <a:lnTo>
                          <a:pt x="102676" y="14283"/>
                        </a:lnTo>
                        <a:lnTo>
                          <a:pt x="102722" y="14283"/>
                        </a:lnTo>
                        <a:lnTo>
                          <a:pt x="102722" y="14265"/>
                        </a:lnTo>
                        <a:lnTo>
                          <a:pt x="102769" y="14265"/>
                        </a:lnTo>
                        <a:lnTo>
                          <a:pt x="102769" y="14246"/>
                        </a:lnTo>
                        <a:lnTo>
                          <a:pt x="102815" y="14246"/>
                        </a:lnTo>
                        <a:lnTo>
                          <a:pt x="102815" y="14237"/>
                        </a:lnTo>
                        <a:lnTo>
                          <a:pt x="102861" y="14237"/>
                        </a:lnTo>
                        <a:lnTo>
                          <a:pt x="102861" y="14218"/>
                        </a:lnTo>
                        <a:lnTo>
                          <a:pt x="102907" y="14218"/>
                        </a:lnTo>
                        <a:lnTo>
                          <a:pt x="102907" y="14200"/>
                        </a:lnTo>
                        <a:lnTo>
                          <a:pt x="102954" y="14200"/>
                        </a:lnTo>
                        <a:lnTo>
                          <a:pt x="102954" y="14191"/>
                        </a:lnTo>
                        <a:lnTo>
                          <a:pt x="103019" y="14191"/>
                        </a:lnTo>
                        <a:lnTo>
                          <a:pt x="103019" y="14172"/>
                        </a:lnTo>
                        <a:lnTo>
                          <a:pt x="103074" y="14172"/>
                        </a:lnTo>
                        <a:lnTo>
                          <a:pt x="103074" y="14154"/>
                        </a:lnTo>
                        <a:lnTo>
                          <a:pt x="103158" y="14154"/>
                        </a:lnTo>
                        <a:lnTo>
                          <a:pt x="103158" y="14144"/>
                        </a:lnTo>
                        <a:lnTo>
                          <a:pt x="103232" y="14144"/>
                        </a:lnTo>
                        <a:lnTo>
                          <a:pt x="103232" y="14126"/>
                        </a:lnTo>
                        <a:lnTo>
                          <a:pt x="103343" y="14126"/>
                        </a:lnTo>
                        <a:lnTo>
                          <a:pt x="103343" y="14107"/>
                        </a:lnTo>
                        <a:lnTo>
                          <a:pt x="103463" y="14107"/>
                        </a:lnTo>
                        <a:lnTo>
                          <a:pt x="103463" y="14098"/>
                        </a:lnTo>
                        <a:lnTo>
                          <a:pt x="104000" y="14098"/>
                        </a:lnTo>
                        <a:lnTo>
                          <a:pt x="104000" y="14107"/>
                        </a:lnTo>
                        <a:lnTo>
                          <a:pt x="104158" y="14107"/>
                        </a:lnTo>
                        <a:lnTo>
                          <a:pt x="104158" y="14126"/>
                        </a:lnTo>
                        <a:lnTo>
                          <a:pt x="104232" y="14126"/>
                        </a:lnTo>
                        <a:lnTo>
                          <a:pt x="104232" y="14144"/>
                        </a:lnTo>
                        <a:lnTo>
                          <a:pt x="104315" y="14144"/>
                        </a:lnTo>
                        <a:lnTo>
                          <a:pt x="104315" y="14154"/>
                        </a:lnTo>
                        <a:lnTo>
                          <a:pt x="104389" y="14154"/>
                        </a:lnTo>
                        <a:lnTo>
                          <a:pt x="104389" y="14172"/>
                        </a:lnTo>
                        <a:lnTo>
                          <a:pt x="104464" y="14172"/>
                        </a:lnTo>
                        <a:lnTo>
                          <a:pt x="104464" y="14191"/>
                        </a:lnTo>
                        <a:lnTo>
                          <a:pt x="104528" y="14191"/>
                        </a:lnTo>
                        <a:lnTo>
                          <a:pt x="104528" y="14200"/>
                        </a:lnTo>
                        <a:lnTo>
                          <a:pt x="104575" y="14200"/>
                        </a:lnTo>
                        <a:lnTo>
                          <a:pt x="104575" y="14218"/>
                        </a:lnTo>
                        <a:lnTo>
                          <a:pt x="104621" y="14218"/>
                        </a:lnTo>
                        <a:lnTo>
                          <a:pt x="104621" y="14237"/>
                        </a:lnTo>
                        <a:lnTo>
                          <a:pt x="104667" y="14237"/>
                        </a:lnTo>
                        <a:lnTo>
                          <a:pt x="104667" y="14246"/>
                        </a:lnTo>
                        <a:lnTo>
                          <a:pt x="104714" y="14246"/>
                        </a:lnTo>
                        <a:lnTo>
                          <a:pt x="104714" y="14265"/>
                        </a:lnTo>
                        <a:lnTo>
                          <a:pt x="104760" y="14265"/>
                        </a:lnTo>
                        <a:lnTo>
                          <a:pt x="104760" y="14283"/>
                        </a:lnTo>
                        <a:lnTo>
                          <a:pt x="104806" y="14283"/>
                        </a:lnTo>
                        <a:lnTo>
                          <a:pt x="104806" y="14292"/>
                        </a:lnTo>
                        <a:lnTo>
                          <a:pt x="104834" y="14292"/>
                        </a:lnTo>
                        <a:lnTo>
                          <a:pt x="104834" y="14311"/>
                        </a:lnTo>
                        <a:lnTo>
                          <a:pt x="104880" y="14311"/>
                        </a:lnTo>
                        <a:lnTo>
                          <a:pt x="104880" y="14330"/>
                        </a:lnTo>
                        <a:lnTo>
                          <a:pt x="104917" y="14330"/>
                        </a:lnTo>
                        <a:lnTo>
                          <a:pt x="104917" y="14339"/>
                        </a:lnTo>
                        <a:lnTo>
                          <a:pt x="104945" y="14339"/>
                        </a:lnTo>
                        <a:lnTo>
                          <a:pt x="104945" y="14357"/>
                        </a:lnTo>
                        <a:lnTo>
                          <a:pt x="104973" y="14357"/>
                        </a:lnTo>
                        <a:lnTo>
                          <a:pt x="104973" y="14376"/>
                        </a:lnTo>
                        <a:lnTo>
                          <a:pt x="105010" y="14376"/>
                        </a:lnTo>
                        <a:lnTo>
                          <a:pt x="105010" y="14385"/>
                        </a:lnTo>
                        <a:lnTo>
                          <a:pt x="105056" y="14385"/>
                        </a:lnTo>
                        <a:lnTo>
                          <a:pt x="105056" y="14404"/>
                        </a:lnTo>
                        <a:lnTo>
                          <a:pt x="105084" y="14404"/>
                        </a:lnTo>
                        <a:lnTo>
                          <a:pt x="105084" y="14422"/>
                        </a:lnTo>
                        <a:lnTo>
                          <a:pt x="105112" y="14422"/>
                        </a:lnTo>
                        <a:lnTo>
                          <a:pt x="105112" y="14431"/>
                        </a:lnTo>
                        <a:lnTo>
                          <a:pt x="105149" y="14431"/>
                        </a:lnTo>
                        <a:lnTo>
                          <a:pt x="105149" y="14450"/>
                        </a:lnTo>
                        <a:lnTo>
                          <a:pt x="105158" y="14450"/>
                        </a:lnTo>
                        <a:lnTo>
                          <a:pt x="105158" y="14468"/>
                        </a:lnTo>
                        <a:lnTo>
                          <a:pt x="105177" y="14468"/>
                        </a:lnTo>
                        <a:lnTo>
                          <a:pt x="105177" y="14385"/>
                        </a:lnTo>
                        <a:lnTo>
                          <a:pt x="105158" y="14385"/>
                        </a:lnTo>
                        <a:lnTo>
                          <a:pt x="105158" y="14218"/>
                        </a:lnTo>
                        <a:lnTo>
                          <a:pt x="105177" y="14218"/>
                        </a:lnTo>
                        <a:lnTo>
                          <a:pt x="105177" y="13802"/>
                        </a:lnTo>
                        <a:lnTo>
                          <a:pt x="105195" y="13802"/>
                        </a:lnTo>
                        <a:lnTo>
                          <a:pt x="105195" y="13663"/>
                        </a:lnTo>
                        <a:lnTo>
                          <a:pt x="105205" y="13663"/>
                        </a:lnTo>
                        <a:lnTo>
                          <a:pt x="105205" y="13505"/>
                        </a:lnTo>
                        <a:lnTo>
                          <a:pt x="105223" y="13505"/>
                        </a:lnTo>
                        <a:lnTo>
                          <a:pt x="105223" y="13357"/>
                        </a:lnTo>
                        <a:lnTo>
                          <a:pt x="105242" y="13357"/>
                        </a:lnTo>
                        <a:lnTo>
                          <a:pt x="105242" y="13264"/>
                        </a:lnTo>
                        <a:lnTo>
                          <a:pt x="105251" y="13264"/>
                        </a:lnTo>
                        <a:lnTo>
                          <a:pt x="105251" y="13181"/>
                        </a:lnTo>
                        <a:lnTo>
                          <a:pt x="105269" y="13181"/>
                        </a:lnTo>
                        <a:lnTo>
                          <a:pt x="105269" y="13107"/>
                        </a:lnTo>
                        <a:lnTo>
                          <a:pt x="105288" y="13107"/>
                        </a:lnTo>
                        <a:lnTo>
                          <a:pt x="105288" y="13033"/>
                        </a:lnTo>
                        <a:lnTo>
                          <a:pt x="105297" y="13033"/>
                        </a:lnTo>
                        <a:lnTo>
                          <a:pt x="105297" y="12949"/>
                        </a:lnTo>
                        <a:lnTo>
                          <a:pt x="105316" y="12949"/>
                        </a:lnTo>
                        <a:lnTo>
                          <a:pt x="105316" y="12875"/>
                        </a:lnTo>
                        <a:lnTo>
                          <a:pt x="105334" y="12875"/>
                        </a:lnTo>
                        <a:lnTo>
                          <a:pt x="105334" y="12801"/>
                        </a:lnTo>
                        <a:lnTo>
                          <a:pt x="105344" y="12801"/>
                        </a:lnTo>
                        <a:lnTo>
                          <a:pt x="105344" y="12736"/>
                        </a:lnTo>
                        <a:lnTo>
                          <a:pt x="105362" y="12736"/>
                        </a:lnTo>
                        <a:lnTo>
                          <a:pt x="105362" y="12690"/>
                        </a:lnTo>
                        <a:lnTo>
                          <a:pt x="105381" y="12690"/>
                        </a:lnTo>
                        <a:lnTo>
                          <a:pt x="105381" y="12625"/>
                        </a:lnTo>
                        <a:lnTo>
                          <a:pt x="105390" y="12625"/>
                        </a:lnTo>
                        <a:lnTo>
                          <a:pt x="105390" y="12579"/>
                        </a:lnTo>
                        <a:lnTo>
                          <a:pt x="105408" y="12579"/>
                        </a:lnTo>
                        <a:lnTo>
                          <a:pt x="105408" y="12523"/>
                        </a:lnTo>
                        <a:lnTo>
                          <a:pt x="105427" y="12523"/>
                        </a:lnTo>
                        <a:lnTo>
                          <a:pt x="105427" y="12477"/>
                        </a:lnTo>
                        <a:lnTo>
                          <a:pt x="105436" y="12477"/>
                        </a:lnTo>
                        <a:lnTo>
                          <a:pt x="105436" y="12412"/>
                        </a:lnTo>
                        <a:lnTo>
                          <a:pt x="105455" y="12412"/>
                        </a:lnTo>
                        <a:lnTo>
                          <a:pt x="105455" y="12366"/>
                        </a:lnTo>
                        <a:lnTo>
                          <a:pt x="105473" y="12366"/>
                        </a:lnTo>
                        <a:lnTo>
                          <a:pt x="105473" y="12320"/>
                        </a:lnTo>
                        <a:lnTo>
                          <a:pt x="105482" y="12320"/>
                        </a:lnTo>
                        <a:lnTo>
                          <a:pt x="105482" y="12273"/>
                        </a:lnTo>
                        <a:lnTo>
                          <a:pt x="105501" y="12273"/>
                        </a:lnTo>
                        <a:lnTo>
                          <a:pt x="105501" y="12227"/>
                        </a:lnTo>
                        <a:lnTo>
                          <a:pt x="105520" y="12227"/>
                        </a:lnTo>
                        <a:lnTo>
                          <a:pt x="105520" y="12199"/>
                        </a:lnTo>
                        <a:lnTo>
                          <a:pt x="105529" y="12199"/>
                        </a:lnTo>
                        <a:lnTo>
                          <a:pt x="105529" y="12153"/>
                        </a:lnTo>
                        <a:lnTo>
                          <a:pt x="105547" y="12153"/>
                        </a:lnTo>
                        <a:lnTo>
                          <a:pt x="105547" y="12107"/>
                        </a:lnTo>
                        <a:lnTo>
                          <a:pt x="105566" y="12107"/>
                        </a:lnTo>
                        <a:lnTo>
                          <a:pt x="105566" y="12069"/>
                        </a:lnTo>
                        <a:lnTo>
                          <a:pt x="105575" y="12069"/>
                        </a:lnTo>
                        <a:lnTo>
                          <a:pt x="105575" y="12023"/>
                        </a:lnTo>
                        <a:lnTo>
                          <a:pt x="105594" y="12023"/>
                        </a:lnTo>
                        <a:lnTo>
                          <a:pt x="105594" y="11995"/>
                        </a:lnTo>
                        <a:lnTo>
                          <a:pt x="105612" y="11995"/>
                        </a:lnTo>
                        <a:lnTo>
                          <a:pt x="105612" y="11968"/>
                        </a:lnTo>
                        <a:lnTo>
                          <a:pt x="105621" y="11968"/>
                        </a:lnTo>
                        <a:lnTo>
                          <a:pt x="105621" y="11921"/>
                        </a:lnTo>
                        <a:lnTo>
                          <a:pt x="105640" y="11921"/>
                        </a:lnTo>
                        <a:lnTo>
                          <a:pt x="105640" y="11884"/>
                        </a:lnTo>
                        <a:lnTo>
                          <a:pt x="105658" y="11884"/>
                        </a:lnTo>
                        <a:lnTo>
                          <a:pt x="105658" y="11838"/>
                        </a:lnTo>
                        <a:lnTo>
                          <a:pt x="105668" y="11838"/>
                        </a:lnTo>
                        <a:lnTo>
                          <a:pt x="105668" y="11810"/>
                        </a:lnTo>
                        <a:lnTo>
                          <a:pt x="105686" y="11810"/>
                        </a:lnTo>
                        <a:lnTo>
                          <a:pt x="105686" y="11782"/>
                        </a:lnTo>
                        <a:lnTo>
                          <a:pt x="105705" y="11782"/>
                        </a:lnTo>
                        <a:lnTo>
                          <a:pt x="105705" y="11745"/>
                        </a:lnTo>
                        <a:lnTo>
                          <a:pt x="105714" y="11745"/>
                        </a:lnTo>
                        <a:lnTo>
                          <a:pt x="105714" y="11718"/>
                        </a:lnTo>
                        <a:lnTo>
                          <a:pt x="105733" y="11718"/>
                        </a:lnTo>
                        <a:lnTo>
                          <a:pt x="105733" y="11690"/>
                        </a:lnTo>
                        <a:lnTo>
                          <a:pt x="105751" y="11690"/>
                        </a:lnTo>
                        <a:lnTo>
                          <a:pt x="105751" y="11653"/>
                        </a:lnTo>
                        <a:lnTo>
                          <a:pt x="105760" y="11653"/>
                        </a:lnTo>
                        <a:lnTo>
                          <a:pt x="105760" y="11625"/>
                        </a:lnTo>
                        <a:lnTo>
                          <a:pt x="105779" y="11625"/>
                        </a:lnTo>
                        <a:lnTo>
                          <a:pt x="105779" y="11597"/>
                        </a:lnTo>
                        <a:lnTo>
                          <a:pt x="105797" y="11597"/>
                        </a:lnTo>
                        <a:lnTo>
                          <a:pt x="105797" y="11560"/>
                        </a:lnTo>
                        <a:lnTo>
                          <a:pt x="105807" y="11560"/>
                        </a:lnTo>
                        <a:lnTo>
                          <a:pt x="105807" y="11532"/>
                        </a:lnTo>
                        <a:lnTo>
                          <a:pt x="105825" y="11532"/>
                        </a:lnTo>
                        <a:lnTo>
                          <a:pt x="105825" y="11504"/>
                        </a:lnTo>
                        <a:lnTo>
                          <a:pt x="105844" y="11504"/>
                        </a:lnTo>
                        <a:lnTo>
                          <a:pt x="105844" y="11467"/>
                        </a:lnTo>
                        <a:lnTo>
                          <a:pt x="105853" y="11467"/>
                        </a:lnTo>
                        <a:lnTo>
                          <a:pt x="105853" y="11440"/>
                        </a:lnTo>
                        <a:lnTo>
                          <a:pt x="105871" y="11440"/>
                        </a:lnTo>
                        <a:lnTo>
                          <a:pt x="105871" y="11412"/>
                        </a:lnTo>
                        <a:lnTo>
                          <a:pt x="105890" y="11412"/>
                        </a:lnTo>
                        <a:lnTo>
                          <a:pt x="105890" y="11375"/>
                        </a:lnTo>
                        <a:lnTo>
                          <a:pt x="105899" y="11375"/>
                        </a:lnTo>
                        <a:lnTo>
                          <a:pt x="105899" y="11347"/>
                        </a:lnTo>
                        <a:lnTo>
                          <a:pt x="105918" y="11347"/>
                        </a:lnTo>
                        <a:lnTo>
                          <a:pt x="105918" y="11319"/>
                        </a:lnTo>
                        <a:lnTo>
                          <a:pt x="105936" y="11319"/>
                        </a:lnTo>
                        <a:lnTo>
                          <a:pt x="105936" y="11282"/>
                        </a:lnTo>
                        <a:lnTo>
                          <a:pt x="105946" y="11282"/>
                        </a:lnTo>
                        <a:lnTo>
                          <a:pt x="105946" y="11273"/>
                        </a:lnTo>
                        <a:lnTo>
                          <a:pt x="105964" y="11273"/>
                        </a:lnTo>
                        <a:lnTo>
                          <a:pt x="105964" y="11236"/>
                        </a:lnTo>
                        <a:lnTo>
                          <a:pt x="105983" y="11236"/>
                        </a:lnTo>
                        <a:lnTo>
                          <a:pt x="105983" y="11208"/>
                        </a:lnTo>
                        <a:lnTo>
                          <a:pt x="105992" y="11208"/>
                        </a:lnTo>
                        <a:lnTo>
                          <a:pt x="105992" y="11190"/>
                        </a:lnTo>
                        <a:lnTo>
                          <a:pt x="106010" y="11190"/>
                        </a:lnTo>
                        <a:lnTo>
                          <a:pt x="106010" y="11162"/>
                        </a:lnTo>
                        <a:lnTo>
                          <a:pt x="106029" y="11162"/>
                        </a:lnTo>
                        <a:lnTo>
                          <a:pt x="106029" y="11134"/>
                        </a:lnTo>
                        <a:lnTo>
                          <a:pt x="106038" y="11134"/>
                        </a:lnTo>
                        <a:lnTo>
                          <a:pt x="106038" y="11115"/>
                        </a:lnTo>
                        <a:lnTo>
                          <a:pt x="106057" y="11115"/>
                        </a:lnTo>
                        <a:lnTo>
                          <a:pt x="106057" y="11088"/>
                        </a:lnTo>
                        <a:lnTo>
                          <a:pt x="106075" y="11088"/>
                        </a:lnTo>
                        <a:lnTo>
                          <a:pt x="106075" y="11051"/>
                        </a:lnTo>
                        <a:lnTo>
                          <a:pt x="106085" y="11051"/>
                        </a:lnTo>
                        <a:lnTo>
                          <a:pt x="106085" y="11041"/>
                        </a:lnTo>
                        <a:lnTo>
                          <a:pt x="106103" y="11041"/>
                        </a:lnTo>
                        <a:lnTo>
                          <a:pt x="106103" y="11004"/>
                        </a:lnTo>
                        <a:lnTo>
                          <a:pt x="106122" y="11004"/>
                        </a:lnTo>
                        <a:lnTo>
                          <a:pt x="106122" y="10977"/>
                        </a:lnTo>
                        <a:lnTo>
                          <a:pt x="106131" y="10977"/>
                        </a:lnTo>
                        <a:lnTo>
                          <a:pt x="106131" y="10958"/>
                        </a:lnTo>
                        <a:lnTo>
                          <a:pt x="106149" y="10958"/>
                        </a:lnTo>
                        <a:lnTo>
                          <a:pt x="106149" y="10930"/>
                        </a:lnTo>
                        <a:lnTo>
                          <a:pt x="106168" y="10930"/>
                        </a:lnTo>
                        <a:lnTo>
                          <a:pt x="106168" y="10912"/>
                        </a:lnTo>
                        <a:lnTo>
                          <a:pt x="106177" y="10912"/>
                        </a:lnTo>
                        <a:lnTo>
                          <a:pt x="106177" y="10884"/>
                        </a:lnTo>
                        <a:lnTo>
                          <a:pt x="106196" y="10884"/>
                        </a:lnTo>
                        <a:lnTo>
                          <a:pt x="106196" y="10865"/>
                        </a:lnTo>
                        <a:lnTo>
                          <a:pt x="106214" y="10865"/>
                        </a:lnTo>
                        <a:lnTo>
                          <a:pt x="106214" y="10838"/>
                        </a:lnTo>
                        <a:lnTo>
                          <a:pt x="106223" y="10838"/>
                        </a:lnTo>
                        <a:lnTo>
                          <a:pt x="106223" y="10819"/>
                        </a:lnTo>
                        <a:lnTo>
                          <a:pt x="106242" y="10819"/>
                        </a:lnTo>
                        <a:lnTo>
                          <a:pt x="106242" y="10810"/>
                        </a:lnTo>
                        <a:lnTo>
                          <a:pt x="106261" y="10810"/>
                        </a:lnTo>
                        <a:lnTo>
                          <a:pt x="106261" y="10773"/>
                        </a:lnTo>
                        <a:lnTo>
                          <a:pt x="106270" y="10773"/>
                        </a:lnTo>
                        <a:lnTo>
                          <a:pt x="106270" y="10763"/>
                        </a:lnTo>
                        <a:lnTo>
                          <a:pt x="106288" y="10763"/>
                        </a:lnTo>
                        <a:lnTo>
                          <a:pt x="106288" y="10745"/>
                        </a:lnTo>
                        <a:lnTo>
                          <a:pt x="106307" y="10745"/>
                        </a:lnTo>
                        <a:lnTo>
                          <a:pt x="106307" y="10717"/>
                        </a:lnTo>
                        <a:lnTo>
                          <a:pt x="106316" y="10717"/>
                        </a:lnTo>
                        <a:lnTo>
                          <a:pt x="106316" y="10699"/>
                        </a:lnTo>
                        <a:lnTo>
                          <a:pt x="106335" y="10699"/>
                        </a:lnTo>
                        <a:lnTo>
                          <a:pt x="106335" y="10671"/>
                        </a:lnTo>
                        <a:lnTo>
                          <a:pt x="106353" y="10671"/>
                        </a:lnTo>
                        <a:lnTo>
                          <a:pt x="106353" y="10652"/>
                        </a:lnTo>
                        <a:lnTo>
                          <a:pt x="106362" y="10652"/>
                        </a:lnTo>
                        <a:lnTo>
                          <a:pt x="106362" y="10634"/>
                        </a:lnTo>
                        <a:lnTo>
                          <a:pt x="106381" y="10634"/>
                        </a:lnTo>
                        <a:lnTo>
                          <a:pt x="106381" y="10606"/>
                        </a:lnTo>
                        <a:lnTo>
                          <a:pt x="106399" y="10606"/>
                        </a:lnTo>
                        <a:lnTo>
                          <a:pt x="106399" y="10587"/>
                        </a:lnTo>
                        <a:lnTo>
                          <a:pt x="106409" y="10587"/>
                        </a:lnTo>
                        <a:lnTo>
                          <a:pt x="106409" y="10578"/>
                        </a:lnTo>
                        <a:lnTo>
                          <a:pt x="106427" y="10578"/>
                        </a:lnTo>
                        <a:lnTo>
                          <a:pt x="106427" y="10541"/>
                        </a:lnTo>
                        <a:lnTo>
                          <a:pt x="106446" y="10541"/>
                        </a:lnTo>
                        <a:lnTo>
                          <a:pt x="106446" y="10532"/>
                        </a:lnTo>
                        <a:lnTo>
                          <a:pt x="106455" y="10532"/>
                        </a:lnTo>
                        <a:lnTo>
                          <a:pt x="106455" y="10513"/>
                        </a:lnTo>
                        <a:lnTo>
                          <a:pt x="106474" y="10513"/>
                        </a:lnTo>
                        <a:lnTo>
                          <a:pt x="106474" y="10486"/>
                        </a:lnTo>
                        <a:lnTo>
                          <a:pt x="106492" y="10486"/>
                        </a:lnTo>
                        <a:lnTo>
                          <a:pt x="106492" y="10467"/>
                        </a:lnTo>
                        <a:lnTo>
                          <a:pt x="106501" y="10467"/>
                        </a:lnTo>
                        <a:lnTo>
                          <a:pt x="106501" y="10449"/>
                        </a:lnTo>
                        <a:lnTo>
                          <a:pt x="106520" y="10449"/>
                        </a:lnTo>
                        <a:lnTo>
                          <a:pt x="106520" y="10439"/>
                        </a:lnTo>
                        <a:lnTo>
                          <a:pt x="106538" y="10439"/>
                        </a:lnTo>
                        <a:lnTo>
                          <a:pt x="106538" y="10421"/>
                        </a:lnTo>
                        <a:lnTo>
                          <a:pt x="106548" y="10421"/>
                        </a:lnTo>
                        <a:lnTo>
                          <a:pt x="106548" y="10402"/>
                        </a:lnTo>
                        <a:lnTo>
                          <a:pt x="106566" y="10402"/>
                        </a:lnTo>
                        <a:lnTo>
                          <a:pt x="106566" y="10374"/>
                        </a:lnTo>
                        <a:lnTo>
                          <a:pt x="106585" y="10374"/>
                        </a:lnTo>
                        <a:lnTo>
                          <a:pt x="106585" y="10356"/>
                        </a:lnTo>
                        <a:lnTo>
                          <a:pt x="106594" y="10356"/>
                        </a:lnTo>
                        <a:lnTo>
                          <a:pt x="106594" y="10347"/>
                        </a:lnTo>
                        <a:lnTo>
                          <a:pt x="106613" y="10347"/>
                        </a:lnTo>
                        <a:lnTo>
                          <a:pt x="106613" y="10328"/>
                        </a:lnTo>
                        <a:lnTo>
                          <a:pt x="106631" y="10328"/>
                        </a:lnTo>
                        <a:lnTo>
                          <a:pt x="106631" y="10310"/>
                        </a:lnTo>
                        <a:lnTo>
                          <a:pt x="106640" y="10310"/>
                        </a:lnTo>
                        <a:lnTo>
                          <a:pt x="106640" y="10300"/>
                        </a:lnTo>
                        <a:lnTo>
                          <a:pt x="106659" y="10300"/>
                        </a:lnTo>
                        <a:lnTo>
                          <a:pt x="106659" y="10263"/>
                        </a:lnTo>
                        <a:lnTo>
                          <a:pt x="106677" y="10263"/>
                        </a:lnTo>
                        <a:lnTo>
                          <a:pt x="106677" y="10254"/>
                        </a:lnTo>
                        <a:lnTo>
                          <a:pt x="106687" y="10254"/>
                        </a:lnTo>
                        <a:lnTo>
                          <a:pt x="106687" y="10236"/>
                        </a:lnTo>
                        <a:lnTo>
                          <a:pt x="106705" y="10236"/>
                        </a:lnTo>
                        <a:lnTo>
                          <a:pt x="106705" y="10217"/>
                        </a:lnTo>
                        <a:lnTo>
                          <a:pt x="106724" y="10217"/>
                        </a:lnTo>
                        <a:lnTo>
                          <a:pt x="106724" y="10208"/>
                        </a:lnTo>
                        <a:lnTo>
                          <a:pt x="106733" y="10208"/>
                        </a:lnTo>
                        <a:lnTo>
                          <a:pt x="106733" y="10189"/>
                        </a:lnTo>
                        <a:lnTo>
                          <a:pt x="106751" y="10189"/>
                        </a:lnTo>
                        <a:lnTo>
                          <a:pt x="106751" y="10161"/>
                        </a:lnTo>
                        <a:lnTo>
                          <a:pt x="106770" y="10161"/>
                        </a:lnTo>
                        <a:lnTo>
                          <a:pt x="106770" y="10143"/>
                        </a:lnTo>
                        <a:lnTo>
                          <a:pt x="106779" y="10143"/>
                        </a:lnTo>
                        <a:lnTo>
                          <a:pt x="106779" y="10124"/>
                        </a:lnTo>
                        <a:lnTo>
                          <a:pt x="106798" y="10124"/>
                        </a:lnTo>
                        <a:lnTo>
                          <a:pt x="106798" y="10115"/>
                        </a:lnTo>
                        <a:lnTo>
                          <a:pt x="106816" y="10115"/>
                        </a:lnTo>
                        <a:lnTo>
                          <a:pt x="106816" y="10097"/>
                        </a:lnTo>
                        <a:lnTo>
                          <a:pt x="106826" y="10097"/>
                        </a:lnTo>
                        <a:lnTo>
                          <a:pt x="106826" y="10078"/>
                        </a:lnTo>
                        <a:lnTo>
                          <a:pt x="106844" y="10078"/>
                        </a:lnTo>
                        <a:lnTo>
                          <a:pt x="106844" y="10069"/>
                        </a:lnTo>
                        <a:lnTo>
                          <a:pt x="106863" y="10069"/>
                        </a:lnTo>
                        <a:lnTo>
                          <a:pt x="106863" y="10050"/>
                        </a:lnTo>
                        <a:lnTo>
                          <a:pt x="106872" y="10050"/>
                        </a:lnTo>
                        <a:lnTo>
                          <a:pt x="106872" y="10032"/>
                        </a:lnTo>
                        <a:lnTo>
                          <a:pt x="106890" y="10032"/>
                        </a:lnTo>
                        <a:lnTo>
                          <a:pt x="106890" y="10022"/>
                        </a:lnTo>
                        <a:lnTo>
                          <a:pt x="106909" y="10022"/>
                        </a:lnTo>
                        <a:lnTo>
                          <a:pt x="106909" y="10004"/>
                        </a:lnTo>
                        <a:lnTo>
                          <a:pt x="106918" y="10004"/>
                        </a:lnTo>
                        <a:lnTo>
                          <a:pt x="106918" y="9985"/>
                        </a:lnTo>
                        <a:lnTo>
                          <a:pt x="106937" y="9985"/>
                        </a:lnTo>
                        <a:lnTo>
                          <a:pt x="106937" y="9976"/>
                        </a:lnTo>
                        <a:lnTo>
                          <a:pt x="106955" y="9976"/>
                        </a:lnTo>
                        <a:lnTo>
                          <a:pt x="106955" y="9958"/>
                        </a:lnTo>
                        <a:lnTo>
                          <a:pt x="106964" y="9958"/>
                        </a:lnTo>
                        <a:lnTo>
                          <a:pt x="106964" y="9939"/>
                        </a:lnTo>
                        <a:lnTo>
                          <a:pt x="106983" y="9939"/>
                        </a:lnTo>
                        <a:lnTo>
                          <a:pt x="106983" y="9930"/>
                        </a:lnTo>
                        <a:lnTo>
                          <a:pt x="107002" y="9930"/>
                        </a:lnTo>
                        <a:lnTo>
                          <a:pt x="107002" y="9911"/>
                        </a:lnTo>
                        <a:lnTo>
                          <a:pt x="107011" y="9911"/>
                        </a:lnTo>
                        <a:lnTo>
                          <a:pt x="107011" y="9893"/>
                        </a:lnTo>
                        <a:lnTo>
                          <a:pt x="107029" y="9893"/>
                        </a:lnTo>
                        <a:lnTo>
                          <a:pt x="107029" y="9884"/>
                        </a:lnTo>
                        <a:lnTo>
                          <a:pt x="107048" y="9884"/>
                        </a:lnTo>
                        <a:lnTo>
                          <a:pt x="107048" y="9865"/>
                        </a:lnTo>
                        <a:lnTo>
                          <a:pt x="107057" y="9865"/>
                        </a:lnTo>
                        <a:lnTo>
                          <a:pt x="107057" y="9846"/>
                        </a:lnTo>
                        <a:lnTo>
                          <a:pt x="107076" y="9846"/>
                        </a:lnTo>
                        <a:lnTo>
                          <a:pt x="107076" y="9837"/>
                        </a:lnTo>
                        <a:lnTo>
                          <a:pt x="107094" y="9837"/>
                        </a:lnTo>
                        <a:lnTo>
                          <a:pt x="107094" y="9819"/>
                        </a:lnTo>
                        <a:lnTo>
                          <a:pt x="107103" y="9819"/>
                        </a:lnTo>
                        <a:lnTo>
                          <a:pt x="107103" y="9800"/>
                        </a:lnTo>
                        <a:lnTo>
                          <a:pt x="107122" y="9800"/>
                        </a:lnTo>
                        <a:lnTo>
                          <a:pt x="107122" y="9791"/>
                        </a:lnTo>
                        <a:lnTo>
                          <a:pt x="107140" y="9791"/>
                        </a:lnTo>
                        <a:lnTo>
                          <a:pt x="107140" y="9772"/>
                        </a:lnTo>
                        <a:lnTo>
                          <a:pt x="107150" y="9772"/>
                        </a:lnTo>
                        <a:lnTo>
                          <a:pt x="107150" y="9754"/>
                        </a:lnTo>
                        <a:lnTo>
                          <a:pt x="107187" y="9754"/>
                        </a:lnTo>
                        <a:lnTo>
                          <a:pt x="107187" y="9745"/>
                        </a:lnTo>
                        <a:lnTo>
                          <a:pt x="107196" y="9745"/>
                        </a:lnTo>
                        <a:lnTo>
                          <a:pt x="107196" y="9726"/>
                        </a:lnTo>
                        <a:lnTo>
                          <a:pt x="107215" y="9726"/>
                        </a:lnTo>
                        <a:lnTo>
                          <a:pt x="107215" y="9708"/>
                        </a:lnTo>
                        <a:lnTo>
                          <a:pt x="107233" y="9708"/>
                        </a:lnTo>
                        <a:lnTo>
                          <a:pt x="107233" y="9698"/>
                        </a:lnTo>
                        <a:lnTo>
                          <a:pt x="107242" y="9698"/>
                        </a:lnTo>
                        <a:lnTo>
                          <a:pt x="107242" y="9680"/>
                        </a:lnTo>
                        <a:lnTo>
                          <a:pt x="107279" y="9680"/>
                        </a:lnTo>
                        <a:lnTo>
                          <a:pt x="107279" y="9661"/>
                        </a:lnTo>
                        <a:lnTo>
                          <a:pt x="107289" y="9661"/>
                        </a:lnTo>
                        <a:lnTo>
                          <a:pt x="107289" y="9652"/>
                        </a:lnTo>
                        <a:lnTo>
                          <a:pt x="107307" y="9652"/>
                        </a:lnTo>
                        <a:lnTo>
                          <a:pt x="107307" y="9633"/>
                        </a:lnTo>
                        <a:lnTo>
                          <a:pt x="107326" y="9633"/>
                        </a:lnTo>
                        <a:lnTo>
                          <a:pt x="107326" y="9615"/>
                        </a:lnTo>
                        <a:lnTo>
                          <a:pt x="107335" y="9615"/>
                        </a:lnTo>
                        <a:lnTo>
                          <a:pt x="107335" y="9606"/>
                        </a:lnTo>
                        <a:lnTo>
                          <a:pt x="107372" y="9606"/>
                        </a:lnTo>
                        <a:lnTo>
                          <a:pt x="107372" y="9587"/>
                        </a:lnTo>
                        <a:lnTo>
                          <a:pt x="107381" y="9587"/>
                        </a:lnTo>
                        <a:lnTo>
                          <a:pt x="107381" y="9569"/>
                        </a:lnTo>
                        <a:lnTo>
                          <a:pt x="107400" y="9569"/>
                        </a:lnTo>
                        <a:lnTo>
                          <a:pt x="107400" y="9559"/>
                        </a:lnTo>
                        <a:lnTo>
                          <a:pt x="107418" y="9559"/>
                        </a:lnTo>
                        <a:lnTo>
                          <a:pt x="107418" y="9541"/>
                        </a:lnTo>
                        <a:lnTo>
                          <a:pt x="107428" y="9541"/>
                        </a:lnTo>
                        <a:lnTo>
                          <a:pt x="107428" y="9522"/>
                        </a:lnTo>
                        <a:lnTo>
                          <a:pt x="107465" y="9522"/>
                        </a:lnTo>
                        <a:lnTo>
                          <a:pt x="107465" y="9513"/>
                        </a:lnTo>
                        <a:lnTo>
                          <a:pt x="107474" y="9513"/>
                        </a:lnTo>
                        <a:lnTo>
                          <a:pt x="107474" y="9495"/>
                        </a:lnTo>
                        <a:lnTo>
                          <a:pt x="107492" y="9495"/>
                        </a:lnTo>
                        <a:lnTo>
                          <a:pt x="107492" y="9476"/>
                        </a:lnTo>
                        <a:lnTo>
                          <a:pt x="107511" y="9476"/>
                        </a:lnTo>
                        <a:lnTo>
                          <a:pt x="107511" y="9467"/>
                        </a:lnTo>
                        <a:lnTo>
                          <a:pt x="107520" y="9467"/>
                        </a:lnTo>
                        <a:lnTo>
                          <a:pt x="107520" y="9448"/>
                        </a:lnTo>
                        <a:lnTo>
                          <a:pt x="107557" y="9448"/>
                        </a:lnTo>
                        <a:lnTo>
                          <a:pt x="107557" y="9430"/>
                        </a:lnTo>
                        <a:lnTo>
                          <a:pt x="107567" y="9430"/>
                        </a:lnTo>
                        <a:lnTo>
                          <a:pt x="107567" y="9420"/>
                        </a:lnTo>
                        <a:lnTo>
                          <a:pt x="107585" y="9420"/>
                        </a:lnTo>
                        <a:lnTo>
                          <a:pt x="107585" y="9402"/>
                        </a:lnTo>
                        <a:lnTo>
                          <a:pt x="107613" y="9402"/>
                        </a:lnTo>
                        <a:lnTo>
                          <a:pt x="107613" y="9383"/>
                        </a:lnTo>
                        <a:lnTo>
                          <a:pt x="107631" y="9383"/>
                        </a:lnTo>
                        <a:lnTo>
                          <a:pt x="107631" y="9374"/>
                        </a:lnTo>
                        <a:lnTo>
                          <a:pt x="107659" y="9374"/>
                        </a:lnTo>
                        <a:lnTo>
                          <a:pt x="107659" y="9356"/>
                        </a:lnTo>
                        <a:lnTo>
                          <a:pt x="107678" y="9356"/>
                        </a:lnTo>
                        <a:lnTo>
                          <a:pt x="107678" y="9337"/>
                        </a:lnTo>
                        <a:lnTo>
                          <a:pt x="107696" y="9337"/>
                        </a:lnTo>
                        <a:lnTo>
                          <a:pt x="107696" y="9328"/>
                        </a:lnTo>
                        <a:lnTo>
                          <a:pt x="107724" y="9328"/>
                        </a:lnTo>
                        <a:lnTo>
                          <a:pt x="107724" y="9309"/>
                        </a:lnTo>
                        <a:lnTo>
                          <a:pt x="107743" y="9309"/>
                        </a:lnTo>
                        <a:lnTo>
                          <a:pt x="107743" y="9291"/>
                        </a:lnTo>
                        <a:lnTo>
                          <a:pt x="107752" y="9291"/>
                        </a:lnTo>
                        <a:lnTo>
                          <a:pt x="107752" y="9281"/>
                        </a:lnTo>
                        <a:lnTo>
                          <a:pt x="107789" y="9281"/>
                        </a:lnTo>
                        <a:lnTo>
                          <a:pt x="107789" y="9263"/>
                        </a:lnTo>
                        <a:lnTo>
                          <a:pt x="107798" y="9263"/>
                        </a:lnTo>
                        <a:lnTo>
                          <a:pt x="107798" y="9244"/>
                        </a:lnTo>
                        <a:lnTo>
                          <a:pt x="107835" y="9244"/>
                        </a:lnTo>
                        <a:lnTo>
                          <a:pt x="107835" y="9235"/>
                        </a:lnTo>
                        <a:lnTo>
                          <a:pt x="107844" y="9235"/>
                        </a:lnTo>
                        <a:lnTo>
                          <a:pt x="107844" y="9217"/>
                        </a:lnTo>
                        <a:lnTo>
                          <a:pt x="107863" y="9217"/>
                        </a:lnTo>
                        <a:lnTo>
                          <a:pt x="107863" y="9198"/>
                        </a:lnTo>
                        <a:lnTo>
                          <a:pt x="107891" y="9198"/>
                        </a:lnTo>
                        <a:lnTo>
                          <a:pt x="107891" y="9189"/>
                        </a:lnTo>
                        <a:lnTo>
                          <a:pt x="107909" y="9189"/>
                        </a:lnTo>
                        <a:lnTo>
                          <a:pt x="107909" y="9170"/>
                        </a:lnTo>
                        <a:lnTo>
                          <a:pt x="107937" y="9170"/>
                        </a:lnTo>
                        <a:lnTo>
                          <a:pt x="107937" y="9152"/>
                        </a:lnTo>
                        <a:lnTo>
                          <a:pt x="107974" y="9152"/>
                        </a:lnTo>
                        <a:lnTo>
                          <a:pt x="107974" y="9143"/>
                        </a:lnTo>
                        <a:lnTo>
                          <a:pt x="107983" y="9143"/>
                        </a:lnTo>
                        <a:lnTo>
                          <a:pt x="107983" y="9124"/>
                        </a:lnTo>
                        <a:lnTo>
                          <a:pt x="108020" y="9124"/>
                        </a:lnTo>
                        <a:lnTo>
                          <a:pt x="108020" y="9105"/>
                        </a:lnTo>
                        <a:lnTo>
                          <a:pt x="108030" y="9105"/>
                        </a:lnTo>
                        <a:lnTo>
                          <a:pt x="108030" y="9096"/>
                        </a:lnTo>
                        <a:lnTo>
                          <a:pt x="108067" y="9096"/>
                        </a:lnTo>
                        <a:lnTo>
                          <a:pt x="108067" y="9078"/>
                        </a:lnTo>
                        <a:lnTo>
                          <a:pt x="108076" y="9078"/>
                        </a:lnTo>
                        <a:lnTo>
                          <a:pt x="108076" y="9059"/>
                        </a:lnTo>
                        <a:lnTo>
                          <a:pt x="108113" y="9059"/>
                        </a:lnTo>
                        <a:lnTo>
                          <a:pt x="108113" y="9050"/>
                        </a:lnTo>
                        <a:lnTo>
                          <a:pt x="108122" y="9050"/>
                        </a:lnTo>
                        <a:lnTo>
                          <a:pt x="108122" y="9031"/>
                        </a:lnTo>
                        <a:lnTo>
                          <a:pt x="108159" y="9031"/>
                        </a:lnTo>
                        <a:lnTo>
                          <a:pt x="108159" y="9013"/>
                        </a:lnTo>
                        <a:lnTo>
                          <a:pt x="108187" y="9013"/>
                        </a:lnTo>
                        <a:lnTo>
                          <a:pt x="108187" y="9004"/>
                        </a:lnTo>
                        <a:lnTo>
                          <a:pt x="108206" y="9004"/>
                        </a:lnTo>
                        <a:lnTo>
                          <a:pt x="108206" y="8985"/>
                        </a:lnTo>
                        <a:lnTo>
                          <a:pt x="108233" y="8985"/>
                        </a:lnTo>
                        <a:lnTo>
                          <a:pt x="108233" y="8967"/>
                        </a:lnTo>
                        <a:lnTo>
                          <a:pt x="108261" y="8967"/>
                        </a:lnTo>
                        <a:lnTo>
                          <a:pt x="108261" y="8957"/>
                        </a:lnTo>
                        <a:lnTo>
                          <a:pt x="108280" y="8957"/>
                        </a:lnTo>
                        <a:lnTo>
                          <a:pt x="108280" y="8939"/>
                        </a:lnTo>
                        <a:lnTo>
                          <a:pt x="108308" y="8939"/>
                        </a:lnTo>
                        <a:lnTo>
                          <a:pt x="108308" y="8920"/>
                        </a:lnTo>
                        <a:lnTo>
                          <a:pt x="108345" y="8920"/>
                        </a:lnTo>
                        <a:lnTo>
                          <a:pt x="108345" y="8911"/>
                        </a:lnTo>
                        <a:lnTo>
                          <a:pt x="108354" y="8911"/>
                        </a:lnTo>
                        <a:lnTo>
                          <a:pt x="108354" y="8892"/>
                        </a:lnTo>
                        <a:lnTo>
                          <a:pt x="108391" y="8892"/>
                        </a:lnTo>
                        <a:lnTo>
                          <a:pt x="108391" y="8874"/>
                        </a:lnTo>
                        <a:lnTo>
                          <a:pt x="108419" y="8874"/>
                        </a:lnTo>
                        <a:lnTo>
                          <a:pt x="108419" y="8865"/>
                        </a:lnTo>
                        <a:lnTo>
                          <a:pt x="108446" y="8865"/>
                        </a:lnTo>
                        <a:lnTo>
                          <a:pt x="108446" y="8846"/>
                        </a:lnTo>
                        <a:lnTo>
                          <a:pt x="108484" y="8846"/>
                        </a:lnTo>
                        <a:lnTo>
                          <a:pt x="108484" y="8828"/>
                        </a:lnTo>
                        <a:lnTo>
                          <a:pt x="108511" y="8828"/>
                        </a:lnTo>
                        <a:lnTo>
                          <a:pt x="108511" y="8818"/>
                        </a:lnTo>
                        <a:lnTo>
                          <a:pt x="108539" y="8818"/>
                        </a:lnTo>
                        <a:lnTo>
                          <a:pt x="108539" y="8800"/>
                        </a:lnTo>
                        <a:lnTo>
                          <a:pt x="108576" y="8800"/>
                        </a:lnTo>
                        <a:lnTo>
                          <a:pt x="108576" y="8781"/>
                        </a:lnTo>
                        <a:lnTo>
                          <a:pt x="108604" y="8781"/>
                        </a:lnTo>
                        <a:lnTo>
                          <a:pt x="108604" y="8772"/>
                        </a:lnTo>
                        <a:lnTo>
                          <a:pt x="108632" y="8772"/>
                        </a:lnTo>
                        <a:lnTo>
                          <a:pt x="108632" y="8754"/>
                        </a:lnTo>
                        <a:lnTo>
                          <a:pt x="108669" y="8754"/>
                        </a:lnTo>
                        <a:lnTo>
                          <a:pt x="108669" y="8735"/>
                        </a:lnTo>
                        <a:lnTo>
                          <a:pt x="108697" y="8735"/>
                        </a:lnTo>
                        <a:lnTo>
                          <a:pt x="108697" y="8726"/>
                        </a:lnTo>
                        <a:lnTo>
                          <a:pt x="108724" y="8726"/>
                        </a:lnTo>
                        <a:lnTo>
                          <a:pt x="108724" y="8707"/>
                        </a:lnTo>
                        <a:lnTo>
                          <a:pt x="108761" y="8707"/>
                        </a:lnTo>
                        <a:lnTo>
                          <a:pt x="108761" y="8689"/>
                        </a:lnTo>
                        <a:lnTo>
                          <a:pt x="108789" y="8689"/>
                        </a:lnTo>
                        <a:lnTo>
                          <a:pt x="108789" y="8679"/>
                        </a:lnTo>
                        <a:lnTo>
                          <a:pt x="108836" y="8679"/>
                        </a:lnTo>
                        <a:lnTo>
                          <a:pt x="108836" y="8661"/>
                        </a:lnTo>
                        <a:lnTo>
                          <a:pt x="108863" y="8661"/>
                        </a:lnTo>
                        <a:lnTo>
                          <a:pt x="108863" y="8642"/>
                        </a:lnTo>
                        <a:lnTo>
                          <a:pt x="108910" y="8642"/>
                        </a:lnTo>
                        <a:lnTo>
                          <a:pt x="108910" y="8633"/>
                        </a:lnTo>
                        <a:lnTo>
                          <a:pt x="108947" y="8633"/>
                        </a:lnTo>
                        <a:lnTo>
                          <a:pt x="108947" y="8615"/>
                        </a:lnTo>
                        <a:lnTo>
                          <a:pt x="108993" y="8615"/>
                        </a:lnTo>
                        <a:lnTo>
                          <a:pt x="108993" y="8596"/>
                        </a:lnTo>
                        <a:lnTo>
                          <a:pt x="109021" y="8596"/>
                        </a:lnTo>
                        <a:lnTo>
                          <a:pt x="109021" y="8587"/>
                        </a:lnTo>
                        <a:lnTo>
                          <a:pt x="109067" y="8587"/>
                        </a:lnTo>
                        <a:lnTo>
                          <a:pt x="109067" y="8568"/>
                        </a:lnTo>
                        <a:lnTo>
                          <a:pt x="109095" y="8568"/>
                        </a:lnTo>
                        <a:lnTo>
                          <a:pt x="109095" y="8550"/>
                        </a:lnTo>
                        <a:lnTo>
                          <a:pt x="109141" y="8550"/>
                        </a:lnTo>
                        <a:lnTo>
                          <a:pt x="109141" y="8540"/>
                        </a:lnTo>
                        <a:lnTo>
                          <a:pt x="109187" y="8540"/>
                        </a:lnTo>
                        <a:lnTo>
                          <a:pt x="109187" y="8522"/>
                        </a:lnTo>
                        <a:lnTo>
                          <a:pt x="109234" y="8522"/>
                        </a:lnTo>
                        <a:lnTo>
                          <a:pt x="109234" y="8503"/>
                        </a:lnTo>
                        <a:lnTo>
                          <a:pt x="109280" y="8503"/>
                        </a:lnTo>
                        <a:lnTo>
                          <a:pt x="109280" y="8494"/>
                        </a:lnTo>
                        <a:lnTo>
                          <a:pt x="109326" y="8494"/>
                        </a:lnTo>
                        <a:lnTo>
                          <a:pt x="109326" y="8476"/>
                        </a:lnTo>
                        <a:lnTo>
                          <a:pt x="109391" y="8476"/>
                        </a:lnTo>
                        <a:lnTo>
                          <a:pt x="109391" y="8457"/>
                        </a:lnTo>
                        <a:lnTo>
                          <a:pt x="109438" y="8457"/>
                        </a:lnTo>
                        <a:lnTo>
                          <a:pt x="109438" y="8448"/>
                        </a:lnTo>
                        <a:lnTo>
                          <a:pt x="109484" y="8448"/>
                        </a:lnTo>
                        <a:lnTo>
                          <a:pt x="109484" y="8429"/>
                        </a:lnTo>
                        <a:lnTo>
                          <a:pt x="109530" y="8429"/>
                        </a:lnTo>
                        <a:lnTo>
                          <a:pt x="109530" y="8411"/>
                        </a:lnTo>
                        <a:lnTo>
                          <a:pt x="109577" y="8411"/>
                        </a:lnTo>
                        <a:lnTo>
                          <a:pt x="109577" y="8402"/>
                        </a:lnTo>
                        <a:lnTo>
                          <a:pt x="109651" y="8402"/>
                        </a:lnTo>
                        <a:lnTo>
                          <a:pt x="109651" y="8383"/>
                        </a:lnTo>
                        <a:lnTo>
                          <a:pt x="109715" y="8383"/>
                        </a:lnTo>
                        <a:lnTo>
                          <a:pt x="109715" y="8364"/>
                        </a:lnTo>
                        <a:lnTo>
                          <a:pt x="109780" y="8364"/>
                        </a:lnTo>
                        <a:lnTo>
                          <a:pt x="109780" y="8355"/>
                        </a:lnTo>
                        <a:lnTo>
                          <a:pt x="109836" y="8355"/>
                        </a:lnTo>
                        <a:lnTo>
                          <a:pt x="109836" y="8337"/>
                        </a:lnTo>
                        <a:lnTo>
                          <a:pt x="109919" y="8337"/>
                        </a:lnTo>
                        <a:lnTo>
                          <a:pt x="109919" y="8318"/>
                        </a:lnTo>
                        <a:lnTo>
                          <a:pt x="109975" y="8318"/>
                        </a:lnTo>
                        <a:lnTo>
                          <a:pt x="109975" y="8309"/>
                        </a:lnTo>
                        <a:lnTo>
                          <a:pt x="110058" y="8309"/>
                        </a:lnTo>
                        <a:lnTo>
                          <a:pt x="110058" y="8290"/>
                        </a:lnTo>
                        <a:lnTo>
                          <a:pt x="110151" y="8290"/>
                        </a:lnTo>
                        <a:lnTo>
                          <a:pt x="110151" y="8272"/>
                        </a:lnTo>
                        <a:lnTo>
                          <a:pt x="110243" y="8272"/>
                        </a:lnTo>
                        <a:lnTo>
                          <a:pt x="110243" y="8263"/>
                        </a:lnTo>
                        <a:lnTo>
                          <a:pt x="110336" y="8263"/>
                        </a:lnTo>
                        <a:lnTo>
                          <a:pt x="110336" y="8244"/>
                        </a:lnTo>
                        <a:lnTo>
                          <a:pt x="110429" y="8244"/>
                        </a:lnTo>
                        <a:lnTo>
                          <a:pt x="110429" y="8226"/>
                        </a:lnTo>
                        <a:lnTo>
                          <a:pt x="110577" y="8226"/>
                        </a:lnTo>
                        <a:lnTo>
                          <a:pt x="110577" y="8216"/>
                        </a:lnTo>
                        <a:lnTo>
                          <a:pt x="110734" y="8216"/>
                        </a:lnTo>
                        <a:lnTo>
                          <a:pt x="110734" y="8198"/>
                        </a:lnTo>
                        <a:lnTo>
                          <a:pt x="110892" y="8198"/>
                        </a:lnTo>
                        <a:lnTo>
                          <a:pt x="110892" y="8179"/>
                        </a:lnTo>
                        <a:lnTo>
                          <a:pt x="111244" y="8179"/>
                        </a:lnTo>
                        <a:lnTo>
                          <a:pt x="111244" y="8170"/>
                        </a:lnTo>
                        <a:lnTo>
                          <a:pt x="111522" y="8170"/>
                        </a:lnTo>
                        <a:lnTo>
                          <a:pt x="111522" y="8179"/>
                        </a:lnTo>
                        <a:lnTo>
                          <a:pt x="111846" y="8179"/>
                        </a:lnTo>
                        <a:lnTo>
                          <a:pt x="111846" y="8198"/>
                        </a:lnTo>
                        <a:lnTo>
                          <a:pt x="112013" y="8198"/>
                        </a:lnTo>
                        <a:lnTo>
                          <a:pt x="112013" y="8216"/>
                        </a:lnTo>
                        <a:lnTo>
                          <a:pt x="112152" y="8216"/>
                        </a:lnTo>
                        <a:lnTo>
                          <a:pt x="112152" y="8226"/>
                        </a:lnTo>
                        <a:lnTo>
                          <a:pt x="112290" y="8226"/>
                        </a:lnTo>
                        <a:lnTo>
                          <a:pt x="112290" y="8244"/>
                        </a:lnTo>
                        <a:lnTo>
                          <a:pt x="112429" y="8244"/>
                        </a:lnTo>
                        <a:lnTo>
                          <a:pt x="112429" y="8263"/>
                        </a:lnTo>
                        <a:lnTo>
                          <a:pt x="112522" y="8263"/>
                        </a:lnTo>
                        <a:lnTo>
                          <a:pt x="112522" y="8272"/>
                        </a:lnTo>
                        <a:lnTo>
                          <a:pt x="112605" y="8272"/>
                        </a:lnTo>
                        <a:lnTo>
                          <a:pt x="112605" y="8290"/>
                        </a:lnTo>
                        <a:lnTo>
                          <a:pt x="112679" y="8290"/>
                        </a:lnTo>
                        <a:lnTo>
                          <a:pt x="112679" y="8309"/>
                        </a:lnTo>
                        <a:lnTo>
                          <a:pt x="112772" y="8309"/>
                        </a:lnTo>
                        <a:lnTo>
                          <a:pt x="112772" y="8318"/>
                        </a:lnTo>
                        <a:lnTo>
                          <a:pt x="112846" y="8318"/>
                        </a:lnTo>
                        <a:lnTo>
                          <a:pt x="112846" y="8337"/>
                        </a:lnTo>
                        <a:lnTo>
                          <a:pt x="112930" y="8337"/>
                        </a:lnTo>
                        <a:lnTo>
                          <a:pt x="112930" y="8355"/>
                        </a:lnTo>
                        <a:lnTo>
                          <a:pt x="112985" y="8355"/>
                        </a:lnTo>
                        <a:lnTo>
                          <a:pt x="112985" y="8364"/>
                        </a:lnTo>
                        <a:lnTo>
                          <a:pt x="113050" y="8364"/>
                        </a:lnTo>
                        <a:lnTo>
                          <a:pt x="113050" y="8383"/>
                        </a:lnTo>
                        <a:lnTo>
                          <a:pt x="113115" y="8383"/>
                        </a:lnTo>
                        <a:lnTo>
                          <a:pt x="113115" y="8402"/>
                        </a:lnTo>
                        <a:lnTo>
                          <a:pt x="113170" y="8402"/>
                        </a:lnTo>
                        <a:lnTo>
                          <a:pt x="113170" y="8411"/>
                        </a:lnTo>
                        <a:lnTo>
                          <a:pt x="113217" y="8411"/>
                        </a:lnTo>
                        <a:lnTo>
                          <a:pt x="113217" y="8429"/>
                        </a:lnTo>
                        <a:lnTo>
                          <a:pt x="113282" y="8429"/>
                        </a:lnTo>
                        <a:lnTo>
                          <a:pt x="113282" y="8448"/>
                        </a:lnTo>
                        <a:lnTo>
                          <a:pt x="113346" y="8448"/>
                        </a:lnTo>
                        <a:lnTo>
                          <a:pt x="113346" y="8457"/>
                        </a:lnTo>
                        <a:lnTo>
                          <a:pt x="113402" y="8457"/>
                        </a:lnTo>
                        <a:lnTo>
                          <a:pt x="113402" y="8476"/>
                        </a:lnTo>
                        <a:lnTo>
                          <a:pt x="113448" y="8476"/>
                        </a:lnTo>
                        <a:lnTo>
                          <a:pt x="113448" y="8494"/>
                        </a:lnTo>
                        <a:lnTo>
                          <a:pt x="113495" y="8494"/>
                        </a:lnTo>
                        <a:lnTo>
                          <a:pt x="113495" y="8503"/>
                        </a:lnTo>
                        <a:lnTo>
                          <a:pt x="113541" y="8503"/>
                        </a:lnTo>
                        <a:lnTo>
                          <a:pt x="113541" y="8522"/>
                        </a:lnTo>
                        <a:lnTo>
                          <a:pt x="113578" y="8522"/>
                        </a:lnTo>
                        <a:lnTo>
                          <a:pt x="113578" y="8540"/>
                        </a:lnTo>
                        <a:lnTo>
                          <a:pt x="113624" y="8540"/>
                        </a:lnTo>
                        <a:lnTo>
                          <a:pt x="113624" y="8550"/>
                        </a:lnTo>
                        <a:lnTo>
                          <a:pt x="113671" y="8550"/>
                        </a:lnTo>
                        <a:lnTo>
                          <a:pt x="113671" y="8568"/>
                        </a:lnTo>
                        <a:lnTo>
                          <a:pt x="113717" y="8568"/>
                        </a:lnTo>
                        <a:lnTo>
                          <a:pt x="113717" y="8587"/>
                        </a:lnTo>
                        <a:lnTo>
                          <a:pt x="113763" y="8587"/>
                        </a:lnTo>
                        <a:lnTo>
                          <a:pt x="113763" y="8596"/>
                        </a:lnTo>
                        <a:lnTo>
                          <a:pt x="113791" y="8596"/>
                        </a:lnTo>
                        <a:lnTo>
                          <a:pt x="113791" y="8615"/>
                        </a:lnTo>
                        <a:lnTo>
                          <a:pt x="113837" y="8615"/>
                        </a:lnTo>
                        <a:lnTo>
                          <a:pt x="113837" y="8633"/>
                        </a:lnTo>
                        <a:lnTo>
                          <a:pt x="113884" y="8633"/>
                        </a:lnTo>
                        <a:lnTo>
                          <a:pt x="113884" y="8642"/>
                        </a:lnTo>
                        <a:lnTo>
                          <a:pt x="113930" y="8642"/>
                        </a:lnTo>
                        <a:lnTo>
                          <a:pt x="113930" y="8661"/>
                        </a:lnTo>
                        <a:lnTo>
                          <a:pt x="113958" y="8661"/>
                        </a:lnTo>
                        <a:lnTo>
                          <a:pt x="113958" y="8679"/>
                        </a:lnTo>
                        <a:lnTo>
                          <a:pt x="113995" y="8679"/>
                        </a:lnTo>
                        <a:lnTo>
                          <a:pt x="113995" y="8689"/>
                        </a:lnTo>
                        <a:lnTo>
                          <a:pt x="114023" y="8689"/>
                        </a:lnTo>
                        <a:lnTo>
                          <a:pt x="114023" y="8707"/>
                        </a:lnTo>
                        <a:lnTo>
                          <a:pt x="114050" y="8707"/>
                        </a:lnTo>
                        <a:lnTo>
                          <a:pt x="114050" y="8726"/>
                        </a:lnTo>
                        <a:lnTo>
                          <a:pt x="114097" y="8726"/>
                        </a:lnTo>
                        <a:lnTo>
                          <a:pt x="114097" y="8735"/>
                        </a:lnTo>
                        <a:lnTo>
                          <a:pt x="114134" y="8735"/>
                        </a:lnTo>
                        <a:lnTo>
                          <a:pt x="114134" y="8754"/>
                        </a:lnTo>
                        <a:lnTo>
                          <a:pt x="114161" y="8754"/>
                        </a:lnTo>
                        <a:lnTo>
                          <a:pt x="114161" y="8772"/>
                        </a:lnTo>
                        <a:lnTo>
                          <a:pt x="114189" y="8772"/>
                        </a:lnTo>
                        <a:lnTo>
                          <a:pt x="114189" y="8781"/>
                        </a:lnTo>
                        <a:lnTo>
                          <a:pt x="114226" y="8781"/>
                        </a:lnTo>
                        <a:lnTo>
                          <a:pt x="114226" y="8800"/>
                        </a:lnTo>
                        <a:lnTo>
                          <a:pt x="114254" y="8800"/>
                        </a:lnTo>
                        <a:lnTo>
                          <a:pt x="114254" y="8818"/>
                        </a:lnTo>
                        <a:lnTo>
                          <a:pt x="114300" y="8818"/>
                        </a:lnTo>
                        <a:lnTo>
                          <a:pt x="114300" y="8828"/>
                        </a:lnTo>
                        <a:lnTo>
                          <a:pt x="114328" y="8828"/>
                        </a:lnTo>
                        <a:lnTo>
                          <a:pt x="114328" y="8846"/>
                        </a:lnTo>
                        <a:lnTo>
                          <a:pt x="114365" y="8846"/>
                        </a:lnTo>
                        <a:lnTo>
                          <a:pt x="114365" y="8865"/>
                        </a:lnTo>
                        <a:lnTo>
                          <a:pt x="114393" y="8865"/>
                        </a:lnTo>
                        <a:lnTo>
                          <a:pt x="114393" y="8874"/>
                        </a:lnTo>
                        <a:lnTo>
                          <a:pt x="114412" y="8874"/>
                        </a:lnTo>
                        <a:lnTo>
                          <a:pt x="114412" y="8892"/>
                        </a:lnTo>
                        <a:lnTo>
                          <a:pt x="114439" y="8892"/>
                        </a:lnTo>
                        <a:lnTo>
                          <a:pt x="114439" y="8911"/>
                        </a:lnTo>
                        <a:lnTo>
                          <a:pt x="114467" y="8911"/>
                        </a:lnTo>
                        <a:lnTo>
                          <a:pt x="114467" y="8920"/>
                        </a:lnTo>
                        <a:lnTo>
                          <a:pt x="114504" y="8920"/>
                        </a:lnTo>
                        <a:lnTo>
                          <a:pt x="114504" y="8939"/>
                        </a:lnTo>
                        <a:lnTo>
                          <a:pt x="114513" y="8939"/>
                        </a:lnTo>
                        <a:lnTo>
                          <a:pt x="114513" y="8957"/>
                        </a:lnTo>
                        <a:lnTo>
                          <a:pt x="114551" y="8957"/>
                        </a:lnTo>
                        <a:lnTo>
                          <a:pt x="114551" y="8967"/>
                        </a:lnTo>
                        <a:lnTo>
                          <a:pt x="114578" y="8967"/>
                        </a:lnTo>
                        <a:lnTo>
                          <a:pt x="114578" y="8985"/>
                        </a:lnTo>
                        <a:lnTo>
                          <a:pt x="114606" y="8985"/>
                        </a:lnTo>
                        <a:lnTo>
                          <a:pt x="114606" y="9004"/>
                        </a:lnTo>
                        <a:lnTo>
                          <a:pt x="114625" y="9004"/>
                        </a:lnTo>
                        <a:lnTo>
                          <a:pt x="114625" y="9013"/>
                        </a:lnTo>
                        <a:lnTo>
                          <a:pt x="114652" y="9013"/>
                        </a:lnTo>
                        <a:lnTo>
                          <a:pt x="114652" y="9031"/>
                        </a:lnTo>
                        <a:lnTo>
                          <a:pt x="114689" y="9031"/>
                        </a:lnTo>
                        <a:lnTo>
                          <a:pt x="114689" y="9050"/>
                        </a:lnTo>
                        <a:lnTo>
                          <a:pt x="114699" y="9050"/>
                        </a:lnTo>
                        <a:lnTo>
                          <a:pt x="114699" y="9059"/>
                        </a:lnTo>
                        <a:lnTo>
                          <a:pt x="114736" y="9059"/>
                        </a:lnTo>
                        <a:lnTo>
                          <a:pt x="114736" y="9078"/>
                        </a:lnTo>
                        <a:lnTo>
                          <a:pt x="114764" y="9078"/>
                        </a:lnTo>
                        <a:lnTo>
                          <a:pt x="114764" y="9096"/>
                        </a:lnTo>
                        <a:lnTo>
                          <a:pt x="114791" y="9096"/>
                        </a:lnTo>
                        <a:lnTo>
                          <a:pt x="114791" y="9105"/>
                        </a:lnTo>
                        <a:lnTo>
                          <a:pt x="114810" y="9105"/>
                        </a:lnTo>
                        <a:lnTo>
                          <a:pt x="114810" y="9124"/>
                        </a:lnTo>
                        <a:lnTo>
                          <a:pt x="114838" y="9124"/>
                        </a:lnTo>
                        <a:lnTo>
                          <a:pt x="114838" y="9143"/>
                        </a:lnTo>
                        <a:lnTo>
                          <a:pt x="114856" y="9143"/>
                        </a:lnTo>
                        <a:lnTo>
                          <a:pt x="114856" y="9152"/>
                        </a:lnTo>
                        <a:lnTo>
                          <a:pt x="114875" y="9152"/>
                        </a:lnTo>
                        <a:lnTo>
                          <a:pt x="114875" y="9170"/>
                        </a:lnTo>
                        <a:lnTo>
                          <a:pt x="114903" y="9170"/>
                        </a:lnTo>
                        <a:lnTo>
                          <a:pt x="114903" y="9189"/>
                        </a:lnTo>
                        <a:lnTo>
                          <a:pt x="114921" y="9189"/>
                        </a:lnTo>
                        <a:lnTo>
                          <a:pt x="114921" y="9198"/>
                        </a:lnTo>
                        <a:lnTo>
                          <a:pt x="114949" y="9198"/>
                        </a:lnTo>
                        <a:lnTo>
                          <a:pt x="114949" y="9217"/>
                        </a:lnTo>
                        <a:lnTo>
                          <a:pt x="114967" y="9217"/>
                        </a:lnTo>
                        <a:lnTo>
                          <a:pt x="114967" y="9235"/>
                        </a:lnTo>
                        <a:lnTo>
                          <a:pt x="114995" y="9235"/>
                        </a:lnTo>
                        <a:lnTo>
                          <a:pt x="114995" y="9244"/>
                        </a:lnTo>
                        <a:lnTo>
                          <a:pt x="115014" y="9244"/>
                        </a:lnTo>
                        <a:lnTo>
                          <a:pt x="115014" y="9263"/>
                        </a:lnTo>
                        <a:lnTo>
                          <a:pt x="115023" y="9263"/>
                        </a:lnTo>
                        <a:lnTo>
                          <a:pt x="115023" y="9281"/>
                        </a:lnTo>
                        <a:lnTo>
                          <a:pt x="115041" y="9281"/>
                        </a:lnTo>
                        <a:lnTo>
                          <a:pt x="115041" y="9244"/>
                        </a:lnTo>
                        <a:lnTo>
                          <a:pt x="115023" y="9244"/>
                        </a:lnTo>
                        <a:lnTo>
                          <a:pt x="115023" y="9235"/>
                        </a:lnTo>
                        <a:lnTo>
                          <a:pt x="115014" y="9235"/>
                        </a:lnTo>
                        <a:lnTo>
                          <a:pt x="115014" y="9198"/>
                        </a:lnTo>
                        <a:lnTo>
                          <a:pt x="114995" y="9198"/>
                        </a:lnTo>
                        <a:lnTo>
                          <a:pt x="114995" y="9189"/>
                        </a:lnTo>
                        <a:lnTo>
                          <a:pt x="114977" y="9189"/>
                        </a:lnTo>
                        <a:lnTo>
                          <a:pt x="114977" y="9170"/>
                        </a:lnTo>
                        <a:lnTo>
                          <a:pt x="114967" y="9170"/>
                        </a:lnTo>
                        <a:lnTo>
                          <a:pt x="114967" y="9143"/>
                        </a:lnTo>
                        <a:lnTo>
                          <a:pt x="114949" y="9143"/>
                        </a:lnTo>
                        <a:lnTo>
                          <a:pt x="114949" y="9105"/>
                        </a:lnTo>
                        <a:lnTo>
                          <a:pt x="114930" y="9105"/>
                        </a:lnTo>
                        <a:lnTo>
                          <a:pt x="114930" y="9078"/>
                        </a:lnTo>
                        <a:lnTo>
                          <a:pt x="114921" y="9078"/>
                        </a:lnTo>
                        <a:lnTo>
                          <a:pt x="114921" y="9050"/>
                        </a:lnTo>
                        <a:lnTo>
                          <a:pt x="114903" y="9050"/>
                        </a:lnTo>
                        <a:lnTo>
                          <a:pt x="114903" y="9013"/>
                        </a:lnTo>
                        <a:lnTo>
                          <a:pt x="114884" y="9013"/>
                        </a:lnTo>
                        <a:lnTo>
                          <a:pt x="114884" y="8967"/>
                        </a:lnTo>
                        <a:lnTo>
                          <a:pt x="114875" y="8967"/>
                        </a:lnTo>
                        <a:lnTo>
                          <a:pt x="114875" y="8920"/>
                        </a:lnTo>
                        <a:lnTo>
                          <a:pt x="114856" y="8920"/>
                        </a:lnTo>
                        <a:lnTo>
                          <a:pt x="114856" y="8874"/>
                        </a:lnTo>
                        <a:lnTo>
                          <a:pt x="114838" y="8874"/>
                        </a:lnTo>
                        <a:lnTo>
                          <a:pt x="114838" y="8800"/>
                        </a:lnTo>
                        <a:lnTo>
                          <a:pt x="114828" y="8800"/>
                        </a:lnTo>
                        <a:lnTo>
                          <a:pt x="114828" y="8689"/>
                        </a:lnTo>
                        <a:lnTo>
                          <a:pt x="114810" y="8689"/>
                        </a:lnTo>
                        <a:lnTo>
                          <a:pt x="114810" y="8448"/>
                        </a:lnTo>
                        <a:lnTo>
                          <a:pt x="114828" y="8448"/>
                        </a:lnTo>
                        <a:lnTo>
                          <a:pt x="114828" y="8355"/>
                        </a:lnTo>
                        <a:lnTo>
                          <a:pt x="114838" y="8355"/>
                        </a:lnTo>
                        <a:lnTo>
                          <a:pt x="114838" y="8272"/>
                        </a:lnTo>
                        <a:lnTo>
                          <a:pt x="114856" y="8272"/>
                        </a:lnTo>
                        <a:lnTo>
                          <a:pt x="114856" y="8226"/>
                        </a:lnTo>
                        <a:lnTo>
                          <a:pt x="114875" y="8226"/>
                        </a:lnTo>
                        <a:lnTo>
                          <a:pt x="114875" y="8179"/>
                        </a:lnTo>
                        <a:lnTo>
                          <a:pt x="114884" y="8179"/>
                        </a:lnTo>
                        <a:lnTo>
                          <a:pt x="114884" y="8133"/>
                        </a:lnTo>
                        <a:lnTo>
                          <a:pt x="114903" y="8133"/>
                        </a:lnTo>
                        <a:lnTo>
                          <a:pt x="114903" y="8105"/>
                        </a:lnTo>
                        <a:lnTo>
                          <a:pt x="114921" y="8105"/>
                        </a:lnTo>
                        <a:lnTo>
                          <a:pt x="114921" y="8077"/>
                        </a:lnTo>
                        <a:lnTo>
                          <a:pt x="114930" y="8077"/>
                        </a:lnTo>
                        <a:lnTo>
                          <a:pt x="114930" y="8040"/>
                        </a:lnTo>
                        <a:lnTo>
                          <a:pt x="114949" y="8040"/>
                        </a:lnTo>
                        <a:lnTo>
                          <a:pt x="114949" y="8013"/>
                        </a:lnTo>
                        <a:lnTo>
                          <a:pt x="114967" y="8013"/>
                        </a:lnTo>
                        <a:lnTo>
                          <a:pt x="114967" y="7994"/>
                        </a:lnTo>
                        <a:lnTo>
                          <a:pt x="114977" y="7994"/>
                        </a:lnTo>
                        <a:lnTo>
                          <a:pt x="114977" y="7966"/>
                        </a:lnTo>
                        <a:lnTo>
                          <a:pt x="114995" y="7966"/>
                        </a:lnTo>
                        <a:lnTo>
                          <a:pt x="114995" y="7948"/>
                        </a:lnTo>
                        <a:lnTo>
                          <a:pt x="115014" y="7948"/>
                        </a:lnTo>
                        <a:lnTo>
                          <a:pt x="115014" y="7920"/>
                        </a:lnTo>
                        <a:lnTo>
                          <a:pt x="115023" y="7920"/>
                        </a:lnTo>
                        <a:lnTo>
                          <a:pt x="115023" y="7901"/>
                        </a:lnTo>
                        <a:lnTo>
                          <a:pt x="115041" y="7901"/>
                        </a:lnTo>
                        <a:lnTo>
                          <a:pt x="115041" y="7874"/>
                        </a:lnTo>
                        <a:lnTo>
                          <a:pt x="115060" y="7874"/>
                        </a:lnTo>
                        <a:lnTo>
                          <a:pt x="115060" y="7855"/>
                        </a:lnTo>
                        <a:lnTo>
                          <a:pt x="115069" y="7855"/>
                        </a:lnTo>
                        <a:lnTo>
                          <a:pt x="115069" y="7846"/>
                        </a:lnTo>
                        <a:lnTo>
                          <a:pt x="115088" y="7846"/>
                        </a:lnTo>
                        <a:lnTo>
                          <a:pt x="115088" y="7827"/>
                        </a:lnTo>
                        <a:lnTo>
                          <a:pt x="115106" y="7827"/>
                        </a:lnTo>
                        <a:lnTo>
                          <a:pt x="115106" y="7809"/>
                        </a:lnTo>
                        <a:lnTo>
                          <a:pt x="115116" y="7809"/>
                        </a:lnTo>
                        <a:lnTo>
                          <a:pt x="115116" y="7781"/>
                        </a:lnTo>
                        <a:lnTo>
                          <a:pt x="115134" y="7781"/>
                        </a:lnTo>
                        <a:lnTo>
                          <a:pt x="115134" y="7762"/>
                        </a:lnTo>
                        <a:lnTo>
                          <a:pt x="115153" y="7762"/>
                        </a:lnTo>
                        <a:lnTo>
                          <a:pt x="115153" y="7753"/>
                        </a:lnTo>
                        <a:lnTo>
                          <a:pt x="115162" y="7753"/>
                        </a:lnTo>
                        <a:lnTo>
                          <a:pt x="115162" y="7735"/>
                        </a:lnTo>
                        <a:lnTo>
                          <a:pt x="115199" y="7735"/>
                        </a:lnTo>
                        <a:lnTo>
                          <a:pt x="115199" y="7716"/>
                        </a:lnTo>
                        <a:lnTo>
                          <a:pt x="115208" y="7716"/>
                        </a:lnTo>
                        <a:lnTo>
                          <a:pt x="115208" y="7707"/>
                        </a:lnTo>
                        <a:lnTo>
                          <a:pt x="115227" y="7707"/>
                        </a:lnTo>
                        <a:lnTo>
                          <a:pt x="115227" y="7688"/>
                        </a:lnTo>
                        <a:lnTo>
                          <a:pt x="115245" y="7688"/>
                        </a:lnTo>
                        <a:lnTo>
                          <a:pt x="115245" y="7670"/>
                        </a:lnTo>
                        <a:lnTo>
                          <a:pt x="115254" y="7670"/>
                        </a:lnTo>
                        <a:lnTo>
                          <a:pt x="115254" y="7661"/>
                        </a:lnTo>
                        <a:lnTo>
                          <a:pt x="115273" y="7661"/>
                        </a:lnTo>
                        <a:lnTo>
                          <a:pt x="115273" y="7642"/>
                        </a:lnTo>
                        <a:lnTo>
                          <a:pt x="115301" y="7642"/>
                        </a:lnTo>
                        <a:lnTo>
                          <a:pt x="115301" y="7623"/>
                        </a:lnTo>
                        <a:lnTo>
                          <a:pt x="115319" y="7623"/>
                        </a:lnTo>
                        <a:lnTo>
                          <a:pt x="115319" y="7614"/>
                        </a:lnTo>
                        <a:lnTo>
                          <a:pt x="115347" y="7614"/>
                        </a:lnTo>
                        <a:lnTo>
                          <a:pt x="115347" y="7596"/>
                        </a:lnTo>
                        <a:lnTo>
                          <a:pt x="115366" y="7596"/>
                        </a:lnTo>
                        <a:lnTo>
                          <a:pt x="115366" y="7577"/>
                        </a:lnTo>
                        <a:lnTo>
                          <a:pt x="115393" y="7577"/>
                        </a:lnTo>
                        <a:lnTo>
                          <a:pt x="115393" y="7568"/>
                        </a:lnTo>
                        <a:lnTo>
                          <a:pt x="115430" y="7568"/>
                        </a:lnTo>
                        <a:lnTo>
                          <a:pt x="115430" y="7549"/>
                        </a:lnTo>
                        <a:lnTo>
                          <a:pt x="115458" y="7549"/>
                        </a:lnTo>
                        <a:lnTo>
                          <a:pt x="115458" y="7531"/>
                        </a:lnTo>
                        <a:lnTo>
                          <a:pt x="115486" y="7531"/>
                        </a:lnTo>
                        <a:lnTo>
                          <a:pt x="115486" y="7522"/>
                        </a:lnTo>
                        <a:lnTo>
                          <a:pt x="115523" y="7522"/>
                        </a:lnTo>
                        <a:lnTo>
                          <a:pt x="115523" y="7503"/>
                        </a:lnTo>
                        <a:lnTo>
                          <a:pt x="115569" y="7503"/>
                        </a:lnTo>
                        <a:lnTo>
                          <a:pt x="115569" y="7485"/>
                        </a:lnTo>
                        <a:lnTo>
                          <a:pt x="115597" y="7485"/>
                        </a:lnTo>
                        <a:lnTo>
                          <a:pt x="115597" y="7475"/>
                        </a:lnTo>
                        <a:lnTo>
                          <a:pt x="115644" y="7475"/>
                        </a:lnTo>
                        <a:lnTo>
                          <a:pt x="115644" y="7457"/>
                        </a:lnTo>
                        <a:lnTo>
                          <a:pt x="115708" y="7457"/>
                        </a:lnTo>
                        <a:lnTo>
                          <a:pt x="115708" y="7438"/>
                        </a:lnTo>
                        <a:lnTo>
                          <a:pt x="115801" y="7438"/>
                        </a:lnTo>
                        <a:lnTo>
                          <a:pt x="115801" y="7429"/>
                        </a:lnTo>
                        <a:lnTo>
                          <a:pt x="115903" y="7429"/>
                        </a:lnTo>
                        <a:lnTo>
                          <a:pt x="115903" y="7410"/>
                        </a:lnTo>
                        <a:lnTo>
                          <a:pt x="116107" y="7410"/>
                        </a:lnTo>
                        <a:lnTo>
                          <a:pt x="116107" y="7429"/>
                        </a:lnTo>
                        <a:lnTo>
                          <a:pt x="116199" y="7429"/>
                        </a:lnTo>
                        <a:lnTo>
                          <a:pt x="116199" y="7438"/>
                        </a:lnTo>
                        <a:lnTo>
                          <a:pt x="116292" y="7438"/>
                        </a:lnTo>
                        <a:lnTo>
                          <a:pt x="116292" y="7457"/>
                        </a:lnTo>
                        <a:lnTo>
                          <a:pt x="116357" y="7457"/>
                        </a:lnTo>
                        <a:lnTo>
                          <a:pt x="116357" y="7475"/>
                        </a:lnTo>
                        <a:lnTo>
                          <a:pt x="116403" y="7475"/>
                        </a:lnTo>
                        <a:lnTo>
                          <a:pt x="116403" y="7485"/>
                        </a:lnTo>
                        <a:lnTo>
                          <a:pt x="116449" y="7485"/>
                        </a:lnTo>
                        <a:lnTo>
                          <a:pt x="116449" y="7503"/>
                        </a:lnTo>
                        <a:lnTo>
                          <a:pt x="116477" y="7503"/>
                        </a:lnTo>
                        <a:lnTo>
                          <a:pt x="116477" y="7522"/>
                        </a:lnTo>
                        <a:lnTo>
                          <a:pt x="116505" y="7522"/>
                        </a:lnTo>
                        <a:lnTo>
                          <a:pt x="116505" y="7531"/>
                        </a:lnTo>
                        <a:lnTo>
                          <a:pt x="116542" y="7531"/>
                        </a:lnTo>
                        <a:lnTo>
                          <a:pt x="116542" y="7549"/>
                        </a:lnTo>
                        <a:lnTo>
                          <a:pt x="116570" y="7549"/>
                        </a:lnTo>
                        <a:lnTo>
                          <a:pt x="116570" y="7568"/>
                        </a:lnTo>
                        <a:lnTo>
                          <a:pt x="116598" y="7568"/>
                        </a:lnTo>
                        <a:lnTo>
                          <a:pt x="116598" y="7577"/>
                        </a:lnTo>
                        <a:lnTo>
                          <a:pt x="116635" y="7577"/>
                        </a:lnTo>
                        <a:lnTo>
                          <a:pt x="116635" y="7596"/>
                        </a:lnTo>
                        <a:lnTo>
                          <a:pt x="116644" y="7596"/>
                        </a:lnTo>
                        <a:lnTo>
                          <a:pt x="116644" y="7614"/>
                        </a:lnTo>
                        <a:lnTo>
                          <a:pt x="116681" y="7614"/>
                        </a:lnTo>
                        <a:lnTo>
                          <a:pt x="116681" y="7623"/>
                        </a:lnTo>
                        <a:lnTo>
                          <a:pt x="116690" y="7623"/>
                        </a:lnTo>
                        <a:lnTo>
                          <a:pt x="116690" y="7642"/>
                        </a:lnTo>
                        <a:lnTo>
                          <a:pt x="116727" y="7642"/>
                        </a:lnTo>
                        <a:lnTo>
                          <a:pt x="116727" y="7661"/>
                        </a:lnTo>
                        <a:lnTo>
                          <a:pt x="116736" y="7661"/>
                        </a:lnTo>
                        <a:lnTo>
                          <a:pt x="116736" y="7670"/>
                        </a:lnTo>
                        <a:lnTo>
                          <a:pt x="116755" y="7670"/>
                        </a:lnTo>
                        <a:lnTo>
                          <a:pt x="116755" y="7688"/>
                        </a:lnTo>
                        <a:lnTo>
                          <a:pt x="116774" y="7688"/>
                        </a:lnTo>
                        <a:lnTo>
                          <a:pt x="116774" y="7707"/>
                        </a:lnTo>
                        <a:lnTo>
                          <a:pt x="116801" y="7707"/>
                        </a:lnTo>
                        <a:lnTo>
                          <a:pt x="116801" y="7716"/>
                        </a:lnTo>
                        <a:lnTo>
                          <a:pt x="116820" y="7716"/>
                        </a:lnTo>
                        <a:lnTo>
                          <a:pt x="116820" y="7735"/>
                        </a:lnTo>
                        <a:lnTo>
                          <a:pt x="116829" y="7735"/>
                        </a:lnTo>
                        <a:lnTo>
                          <a:pt x="116829" y="7716"/>
                        </a:lnTo>
                        <a:lnTo>
                          <a:pt x="116848" y="7716"/>
                        </a:lnTo>
                        <a:lnTo>
                          <a:pt x="116848" y="7707"/>
                        </a:lnTo>
                        <a:lnTo>
                          <a:pt x="116866" y="7707"/>
                        </a:lnTo>
                        <a:lnTo>
                          <a:pt x="116866" y="7670"/>
                        </a:lnTo>
                        <a:lnTo>
                          <a:pt x="116875" y="7670"/>
                        </a:lnTo>
                        <a:lnTo>
                          <a:pt x="116875" y="7661"/>
                        </a:lnTo>
                        <a:lnTo>
                          <a:pt x="116894" y="7661"/>
                        </a:lnTo>
                        <a:lnTo>
                          <a:pt x="116894" y="7642"/>
                        </a:lnTo>
                        <a:lnTo>
                          <a:pt x="116912" y="7642"/>
                        </a:lnTo>
                        <a:lnTo>
                          <a:pt x="116912" y="7623"/>
                        </a:lnTo>
                        <a:lnTo>
                          <a:pt x="116922" y="7623"/>
                        </a:lnTo>
                        <a:lnTo>
                          <a:pt x="116922" y="7596"/>
                        </a:lnTo>
                        <a:lnTo>
                          <a:pt x="116940" y="7596"/>
                        </a:lnTo>
                        <a:lnTo>
                          <a:pt x="116940" y="7577"/>
                        </a:lnTo>
                        <a:lnTo>
                          <a:pt x="116959" y="7577"/>
                        </a:lnTo>
                        <a:lnTo>
                          <a:pt x="116959" y="7568"/>
                        </a:lnTo>
                        <a:lnTo>
                          <a:pt x="116968" y="7568"/>
                        </a:lnTo>
                        <a:lnTo>
                          <a:pt x="116968" y="7549"/>
                        </a:lnTo>
                        <a:lnTo>
                          <a:pt x="116987" y="7549"/>
                        </a:lnTo>
                        <a:lnTo>
                          <a:pt x="116987" y="7531"/>
                        </a:lnTo>
                        <a:lnTo>
                          <a:pt x="117005" y="7531"/>
                        </a:lnTo>
                        <a:lnTo>
                          <a:pt x="117005" y="7522"/>
                        </a:lnTo>
                        <a:lnTo>
                          <a:pt x="117014" y="7522"/>
                        </a:lnTo>
                        <a:lnTo>
                          <a:pt x="117014" y="7503"/>
                        </a:lnTo>
                        <a:lnTo>
                          <a:pt x="117033" y="7503"/>
                        </a:lnTo>
                        <a:lnTo>
                          <a:pt x="117033" y="7485"/>
                        </a:lnTo>
                        <a:lnTo>
                          <a:pt x="117051" y="7485"/>
                        </a:lnTo>
                        <a:lnTo>
                          <a:pt x="117051" y="7475"/>
                        </a:lnTo>
                        <a:lnTo>
                          <a:pt x="117061" y="7475"/>
                        </a:lnTo>
                        <a:lnTo>
                          <a:pt x="117061" y="7457"/>
                        </a:lnTo>
                        <a:lnTo>
                          <a:pt x="117079" y="7457"/>
                        </a:lnTo>
                        <a:lnTo>
                          <a:pt x="117079" y="7438"/>
                        </a:lnTo>
                        <a:lnTo>
                          <a:pt x="117098" y="7438"/>
                        </a:lnTo>
                        <a:lnTo>
                          <a:pt x="117098" y="7429"/>
                        </a:lnTo>
                        <a:lnTo>
                          <a:pt x="117107" y="7429"/>
                        </a:lnTo>
                        <a:lnTo>
                          <a:pt x="117107" y="7410"/>
                        </a:lnTo>
                        <a:lnTo>
                          <a:pt x="117126" y="7410"/>
                        </a:lnTo>
                        <a:lnTo>
                          <a:pt x="117126" y="7392"/>
                        </a:lnTo>
                        <a:lnTo>
                          <a:pt x="117144" y="7392"/>
                        </a:lnTo>
                        <a:lnTo>
                          <a:pt x="117144" y="7383"/>
                        </a:lnTo>
                        <a:lnTo>
                          <a:pt x="117153" y="7383"/>
                        </a:lnTo>
                        <a:lnTo>
                          <a:pt x="117153" y="7364"/>
                        </a:lnTo>
                        <a:lnTo>
                          <a:pt x="117172" y="7364"/>
                        </a:lnTo>
                        <a:lnTo>
                          <a:pt x="117172" y="7346"/>
                        </a:lnTo>
                        <a:lnTo>
                          <a:pt x="117200" y="7346"/>
                        </a:lnTo>
                        <a:lnTo>
                          <a:pt x="117200" y="7336"/>
                        </a:lnTo>
                        <a:lnTo>
                          <a:pt x="117218" y="7336"/>
                        </a:lnTo>
                        <a:lnTo>
                          <a:pt x="117218" y="7318"/>
                        </a:lnTo>
                        <a:lnTo>
                          <a:pt x="117237" y="7318"/>
                        </a:lnTo>
                        <a:lnTo>
                          <a:pt x="117237" y="7299"/>
                        </a:lnTo>
                        <a:lnTo>
                          <a:pt x="117264" y="7299"/>
                        </a:lnTo>
                        <a:lnTo>
                          <a:pt x="117264" y="7290"/>
                        </a:lnTo>
                        <a:lnTo>
                          <a:pt x="117283" y="7290"/>
                        </a:lnTo>
                        <a:lnTo>
                          <a:pt x="117283" y="7272"/>
                        </a:lnTo>
                        <a:lnTo>
                          <a:pt x="117292" y="7272"/>
                        </a:lnTo>
                        <a:lnTo>
                          <a:pt x="117292" y="7253"/>
                        </a:lnTo>
                        <a:lnTo>
                          <a:pt x="117311" y="7253"/>
                        </a:lnTo>
                        <a:lnTo>
                          <a:pt x="117311" y="7244"/>
                        </a:lnTo>
                        <a:lnTo>
                          <a:pt x="117339" y="7244"/>
                        </a:lnTo>
                        <a:lnTo>
                          <a:pt x="117339" y="7225"/>
                        </a:lnTo>
                        <a:lnTo>
                          <a:pt x="117376" y="7225"/>
                        </a:lnTo>
                        <a:lnTo>
                          <a:pt x="117376" y="7207"/>
                        </a:lnTo>
                        <a:lnTo>
                          <a:pt x="117385" y="7207"/>
                        </a:lnTo>
                        <a:lnTo>
                          <a:pt x="117385" y="7197"/>
                        </a:lnTo>
                        <a:lnTo>
                          <a:pt x="117422" y="7197"/>
                        </a:lnTo>
                        <a:lnTo>
                          <a:pt x="117422" y="7179"/>
                        </a:lnTo>
                        <a:lnTo>
                          <a:pt x="117450" y="7179"/>
                        </a:lnTo>
                        <a:lnTo>
                          <a:pt x="117450" y="7160"/>
                        </a:lnTo>
                        <a:lnTo>
                          <a:pt x="117468" y="7160"/>
                        </a:lnTo>
                        <a:lnTo>
                          <a:pt x="117468" y="7151"/>
                        </a:lnTo>
                        <a:lnTo>
                          <a:pt x="117496" y="7151"/>
                        </a:lnTo>
                        <a:lnTo>
                          <a:pt x="117496" y="7133"/>
                        </a:lnTo>
                        <a:lnTo>
                          <a:pt x="117524" y="7133"/>
                        </a:lnTo>
                        <a:lnTo>
                          <a:pt x="117524" y="7114"/>
                        </a:lnTo>
                        <a:lnTo>
                          <a:pt x="117561" y="7114"/>
                        </a:lnTo>
                        <a:lnTo>
                          <a:pt x="117561" y="7105"/>
                        </a:lnTo>
                        <a:lnTo>
                          <a:pt x="117589" y="7105"/>
                        </a:lnTo>
                        <a:lnTo>
                          <a:pt x="117589" y="7086"/>
                        </a:lnTo>
                        <a:lnTo>
                          <a:pt x="117616" y="7086"/>
                        </a:lnTo>
                        <a:lnTo>
                          <a:pt x="117616" y="7068"/>
                        </a:lnTo>
                        <a:lnTo>
                          <a:pt x="117663" y="7068"/>
                        </a:lnTo>
                        <a:lnTo>
                          <a:pt x="117663" y="7058"/>
                        </a:lnTo>
                        <a:lnTo>
                          <a:pt x="117700" y="7058"/>
                        </a:lnTo>
                        <a:lnTo>
                          <a:pt x="117700" y="7040"/>
                        </a:lnTo>
                        <a:lnTo>
                          <a:pt x="117728" y="7040"/>
                        </a:lnTo>
                        <a:lnTo>
                          <a:pt x="117728" y="7021"/>
                        </a:lnTo>
                        <a:lnTo>
                          <a:pt x="117774" y="7021"/>
                        </a:lnTo>
                        <a:lnTo>
                          <a:pt x="117774" y="7012"/>
                        </a:lnTo>
                        <a:lnTo>
                          <a:pt x="117839" y="7012"/>
                        </a:lnTo>
                        <a:lnTo>
                          <a:pt x="117839" y="6994"/>
                        </a:lnTo>
                        <a:lnTo>
                          <a:pt x="117885" y="6994"/>
                        </a:lnTo>
                        <a:lnTo>
                          <a:pt x="117885" y="6975"/>
                        </a:lnTo>
                        <a:lnTo>
                          <a:pt x="117931" y="6975"/>
                        </a:lnTo>
                        <a:lnTo>
                          <a:pt x="117931" y="6966"/>
                        </a:lnTo>
                        <a:lnTo>
                          <a:pt x="118005" y="6966"/>
                        </a:lnTo>
                        <a:lnTo>
                          <a:pt x="118005" y="6947"/>
                        </a:lnTo>
                        <a:lnTo>
                          <a:pt x="118080" y="6947"/>
                        </a:lnTo>
                        <a:lnTo>
                          <a:pt x="118080" y="6929"/>
                        </a:lnTo>
                        <a:lnTo>
                          <a:pt x="118172" y="6929"/>
                        </a:lnTo>
                        <a:lnTo>
                          <a:pt x="118172" y="6920"/>
                        </a:lnTo>
                        <a:lnTo>
                          <a:pt x="118654" y="6920"/>
                        </a:lnTo>
                        <a:lnTo>
                          <a:pt x="118654" y="6929"/>
                        </a:lnTo>
                        <a:lnTo>
                          <a:pt x="118746" y="6929"/>
                        </a:lnTo>
                        <a:lnTo>
                          <a:pt x="118746" y="6947"/>
                        </a:lnTo>
                        <a:lnTo>
                          <a:pt x="118821" y="6947"/>
                        </a:lnTo>
                        <a:lnTo>
                          <a:pt x="118821" y="6966"/>
                        </a:lnTo>
                        <a:lnTo>
                          <a:pt x="118904" y="6966"/>
                        </a:lnTo>
                        <a:lnTo>
                          <a:pt x="118904" y="6975"/>
                        </a:lnTo>
                        <a:lnTo>
                          <a:pt x="118960" y="6975"/>
                        </a:lnTo>
                        <a:lnTo>
                          <a:pt x="118960" y="6994"/>
                        </a:lnTo>
                        <a:lnTo>
                          <a:pt x="119006" y="6994"/>
                        </a:lnTo>
                        <a:lnTo>
                          <a:pt x="119006" y="7012"/>
                        </a:lnTo>
                        <a:lnTo>
                          <a:pt x="119043" y="7012"/>
                        </a:lnTo>
                        <a:lnTo>
                          <a:pt x="119043" y="7021"/>
                        </a:lnTo>
                        <a:lnTo>
                          <a:pt x="119089" y="7021"/>
                        </a:lnTo>
                        <a:lnTo>
                          <a:pt x="119089" y="7040"/>
                        </a:lnTo>
                        <a:lnTo>
                          <a:pt x="119135" y="7040"/>
                        </a:lnTo>
                        <a:lnTo>
                          <a:pt x="119135" y="7058"/>
                        </a:lnTo>
                        <a:lnTo>
                          <a:pt x="119182" y="7058"/>
                        </a:lnTo>
                        <a:lnTo>
                          <a:pt x="119182" y="7068"/>
                        </a:lnTo>
                        <a:lnTo>
                          <a:pt x="119210" y="7068"/>
                        </a:lnTo>
                        <a:lnTo>
                          <a:pt x="119210" y="7086"/>
                        </a:lnTo>
                        <a:lnTo>
                          <a:pt x="119237" y="7086"/>
                        </a:lnTo>
                        <a:lnTo>
                          <a:pt x="119237" y="7105"/>
                        </a:lnTo>
                        <a:lnTo>
                          <a:pt x="119274" y="7105"/>
                        </a:lnTo>
                        <a:lnTo>
                          <a:pt x="119274" y="7114"/>
                        </a:lnTo>
                        <a:lnTo>
                          <a:pt x="119302" y="7114"/>
                        </a:lnTo>
                        <a:lnTo>
                          <a:pt x="119302" y="7133"/>
                        </a:lnTo>
                        <a:lnTo>
                          <a:pt x="119330" y="7133"/>
                        </a:lnTo>
                        <a:lnTo>
                          <a:pt x="119330" y="7151"/>
                        </a:lnTo>
                        <a:lnTo>
                          <a:pt x="119349" y="7151"/>
                        </a:lnTo>
                        <a:lnTo>
                          <a:pt x="119349" y="7133"/>
                        </a:lnTo>
                        <a:lnTo>
                          <a:pt x="119330" y="7133"/>
                        </a:lnTo>
                        <a:lnTo>
                          <a:pt x="119330" y="7105"/>
                        </a:lnTo>
                        <a:lnTo>
                          <a:pt x="119321" y="7105"/>
                        </a:lnTo>
                        <a:lnTo>
                          <a:pt x="119321" y="7086"/>
                        </a:lnTo>
                        <a:lnTo>
                          <a:pt x="119302" y="7086"/>
                        </a:lnTo>
                        <a:lnTo>
                          <a:pt x="119302" y="7068"/>
                        </a:lnTo>
                        <a:lnTo>
                          <a:pt x="119284" y="7068"/>
                        </a:lnTo>
                        <a:lnTo>
                          <a:pt x="119284" y="7058"/>
                        </a:lnTo>
                        <a:lnTo>
                          <a:pt x="119274" y="7058"/>
                        </a:lnTo>
                        <a:lnTo>
                          <a:pt x="119274" y="7040"/>
                        </a:lnTo>
                        <a:lnTo>
                          <a:pt x="119256" y="7040"/>
                        </a:lnTo>
                        <a:lnTo>
                          <a:pt x="119256" y="7012"/>
                        </a:lnTo>
                        <a:lnTo>
                          <a:pt x="119237" y="7012"/>
                        </a:lnTo>
                        <a:lnTo>
                          <a:pt x="119237" y="6994"/>
                        </a:lnTo>
                        <a:lnTo>
                          <a:pt x="119228" y="6994"/>
                        </a:lnTo>
                        <a:lnTo>
                          <a:pt x="119228" y="6966"/>
                        </a:lnTo>
                        <a:lnTo>
                          <a:pt x="119210" y="6966"/>
                        </a:lnTo>
                        <a:lnTo>
                          <a:pt x="119210" y="6947"/>
                        </a:lnTo>
                        <a:lnTo>
                          <a:pt x="119191" y="6947"/>
                        </a:lnTo>
                        <a:lnTo>
                          <a:pt x="119191" y="6920"/>
                        </a:lnTo>
                        <a:lnTo>
                          <a:pt x="119182" y="6920"/>
                        </a:lnTo>
                        <a:lnTo>
                          <a:pt x="119182" y="6901"/>
                        </a:lnTo>
                        <a:lnTo>
                          <a:pt x="119163" y="6901"/>
                        </a:lnTo>
                        <a:lnTo>
                          <a:pt x="119163" y="6873"/>
                        </a:lnTo>
                        <a:lnTo>
                          <a:pt x="119145" y="6873"/>
                        </a:lnTo>
                        <a:lnTo>
                          <a:pt x="119145" y="6836"/>
                        </a:lnTo>
                        <a:lnTo>
                          <a:pt x="119135" y="6836"/>
                        </a:lnTo>
                        <a:lnTo>
                          <a:pt x="119135" y="6827"/>
                        </a:lnTo>
                        <a:lnTo>
                          <a:pt x="119117" y="6827"/>
                        </a:lnTo>
                        <a:lnTo>
                          <a:pt x="119117" y="6790"/>
                        </a:lnTo>
                        <a:lnTo>
                          <a:pt x="119098" y="6790"/>
                        </a:lnTo>
                        <a:lnTo>
                          <a:pt x="119098" y="6762"/>
                        </a:lnTo>
                        <a:lnTo>
                          <a:pt x="119089" y="6762"/>
                        </a:lnTo>
                        <a:lnTo>
                          <a:pt x="119089" y="6716"/>
                        </a:lnTo>
                        <a:lnTo>
                          <a:pt x="119071" y="6716"/>
                        </a:lnTo>
                        <a:lnTo>
                          <a:pt x="119071" y="6688"/>
                        </a:lnTo>
                        <a:lnTo>
                          <a:pt x="119052" y="6688"/>
                        </a:lnTo>
                        <a:lnTo>
                          <a:pt x="119052" y="6651"/>
                        </a:lnTo>
                        <a:lnTo>
                          <a:pt x="119043" y="6651"/>
                        </a:lnTo>
                        <a:lnTo>
                          <a:pt x="119043" y="6605"/>
                        </a:lnTo>
                        <a:lnTo>
                          <a:pt x="119024" y="6605"/>
                        </a:lnTo>
                        <a:lnTo>
                          <a:pt x="119024" y="6577"/>
                        </a:lnTo>
                        <a:lnTo>
                          <a:pt x="119006" y="6577"/>
                        </a:lnTo>
                        <a:lnTo>
                          <a:pt x="119006" y="6512"/>
                        </a:lnTo>
                        <a:lnTo>
                          <a:pt x="118997" y="6512"/>
                        </a:lnTo>
                        <a:lnTo>
                          <a:pt x="118997" y="6456"/>
                        </a:lnTo>
                        <a:lnTo>
                          <a:pt x="118978" y="6456"/>
                        </a:lnTo>
                        <a:lnTo>
                          <a:pt x="118978" y="6392"/>
                        </a:lnTo>
                        <a:lnTo>
                          <a:pt x="118960" y="6392"/>
                        </a:lnTo>
                        <a:lnTo>
                          <a:pt x="118960" y="6317"/>
                        </a:lnTo>
                        <a:lnTo>
                          <a:pt x="118950" y="6317"/>
                        </a:lnTo>
                        <a:lnTo>
                          <a:pt x="118950" y="6179"/>
                        </a:lnTo>
                        <a:lnTo>
                          <a:pt x="118932" y="6179"/>
                        </a:lnTo>
                        <a:lnTo>
                          <a:pt x="118932" y="5975"/>
                        </a:lnTo>
                        <a:lnTo>
                          <a:pt x="118950" y="5975"/>
                        </a:lnTo>
                        <a:lnTo>
                          <a:pt x="118950" y="5808"/>
                        </a:lnTo>
                        <a:lnTo>
                          <a:pt x="118960" y="5808"/>
                        </a:lnTo>
                        <a:lnTo>
                          <a:pt x="118960" y="5725"/>
                        </a:lnTo>
                        <a:lnTo>
                          <a:pt x="118978" y="5725"/>
                        </a:lnTo>
                        <a:lnTo>
                          <a:pt x="118978" y="5651"/>
                        </a:lnTo>
                        <a:lnTo>
                          <a:pt x="118997" y="5651"/>
                        </a:lnTo>
                        <a:lnTo>
                          <a:pt x="118997" y="5586"/>
                        </a:lnTo>
                        <a:lnTo>
                          <a:pt x="119006" y="5586"/>
                        </a:lnTo>
                        <a:lnTo>
                          <a:pt x="119006" y="5539"/>
                        </a:lnTo>
                        <a:lnTo>
                          <a:pt x="119024" y="5539"/>
                        </a:lnTo>
                        <a:lnTo>
                          <a:pt x="119024" y="5493"/>
                        </a:lnTo>
                        <a:lnTo>
                          <a:pt x="119043" y="5493"/>
                        </a:lnTo>
                        <a:lnTo>
                          <a:pt x="119043" y="5447"/>
                        </a:lnTo>
                        <a:lnTo>
                          <a:pt x="119052" y="5447"/>
                        </a:lnTo>
                        <a:lnTo>
                          <a:pt x="119052" y="5419"/>
                        </a:lnTo>
                        <a:lnTo>
                          <a:pt x="119071" y="5419"/>
                        </a:lnTo>
                        <a:lnTo>
                          <a:pt x="119071" y="5391"/>
                        </a:lnTo>
                        <a:lnTo>
                          <a:pt x="119089" y="5391"/>
                        </a:lnTo>
                        <a:lnTo>
                          <a:pt x="119089" y="5345"/>
                        </a:lnTo>
                        <a:lnTo>
                          <a:pt x="119098" y="5345"/>
                        </a:lnTo>
                        <a:lnTo>
                          <a:pt x="119098" y="5326"/>
                        </a:lnTo>
                        <a:lnTo>
                          <a:pt x="119117" y="5326"/>
                        </a:lnTo>
                        <a:lnTo>
                          <a:pt x="119117" y="5299"/>
                        </a:lnTo>
                        <a:lnTo>
                          <a:pt x="119135" y="5299"/>
                        </a:lnTo>
                        <a:lnTo>
                          <a:pt x="119135" y="5262"/>
                        </a:lnTo>
                        <a:lnTo>
                          <a:pt x="119145" y="5262"/>
                        </a:lnTo>
                        <a:lnTo>
                          <a:pt x="119145" y="5234"/>
                        </a:lnTo>
                        <a:lnTo>
                          <a:pt x="119163" y="5234"/>
                        </a:lnTo>
                        <a:lnTo>
                          <a:pt x="119163" y="5206"/>
                        </a:lnTo>
                        <a:lnTo>
                          <a:pt x="119182" y="5206"/>
                        </a:lnTo>
                        <a:lnTo>
                          <a:pt x="119182" y="5187"/>
                        </a:lnTo>
                        <a:lnTo>
                          <a:pt x="119191" y="5187"/>
                        </a:lnTo>
                        <a:lnTo>
                          <a:pt x="119191" y="5160"/>
                        </a:lnTo>
                        <a:lnTo>
                          <a:pt x="119210" y="5160"/>
                        </a:lnTo>
                        <a:lnTo>
                          <a:pt x="119210" y="5141"/>
                        </a:lnTo>
                        <a:lnTo>
                          <a:pt x="119228" y="5141"/>
                        </a:lnTo>
                        <a:lnTo>
                          <a:pt x="119228" y="5113"/>
                        </a:lnTo>
                        <a:lnTo>
                          <a:pt x="119237" y="5113"/>
                        </a:lnTo>
                        <a:lnTo>
                          <a:pt x="119237" y="5095"/>
                        </a:lnTo>
                        <a:lnTo>
                          <a:pt x="119256" y="5095"/>
                        </a:lnTo>
                        <a:lnTo>
                          <a:pt x="119256" y="5076"/>
                        </a:lnTo>
                        <a:lnTo>
                          <a:pt x="119274" y="5076"/>
                        </a:lnTo>
                        <a:lnTo>
                          <a:pt x="119274" y="5049"/>
                        </a:lnTo>
                        <a:lnTo>
                          <a:pt x="119284" y="5049"/>
                        </a:lnTo>
                        <a:lnTo>
                          <a:pt x="119284" y="5030"/>
                        </a:lnTo>
                        <a:lnTo>
                          <a:pt x="119302" y="5030"/>
                        </a:lnTo>
                        <a:lnTo>
                          <a:pt x="119302" y="5021"/>
                        </a:lnTo>
                        <a:lnTo>
                          <a:pt x="119321" y="5021"/>
                        </a:lnTo>
                        <a:lnTo>
                          <a:pt x="119321" y="5002"/>
                        </a:lnTo>
                        <a:lnTo>
                          <a:pt x="119330" y="5002"/>
                        </a:lnTo>
                        <a:lnTo>
                          <a:pt x="119330" y="4984"/>
                        </a:lnTo>
                        <a:lnTo>
                          <a:pt x="119349" y="4984"/>
                        </a:lnTo>
                        <a:lnTo>
                          <a:pt x="119349" y="4974"/>
                        </a:lnTo>
                        <a:lnTo>
                          <a:pt x="119367" y="4974"/>
                        </a:lnTo>
                        <a:lnTo>
                          <a:pt x="119367" y="4956"/>
                        </a:lnTo>
                        <a:lnTo>
                          <a:pt x="119376" y="4956"/>
                        </a:lnTo>
                        <a:lnTo>
                          <a:pt x="119376" y="4937"/>
                        </a:lnTo>
                        <a:lnTo>
                          <a:pt x="119395" y="4937"/>
                        </a:lnTo>
                        <a:lnTo>
                          <a:pt x="119395" y="4928"/>
                        </a:lnTo>
                        <a:lnTo>
                          <a:pt x="119413" y="4928"/>
                        </a:lnTo>
                        <a:lnTo>
                          <a:pt x="119413" y="4910"/>
                        </a:lnTo>
                        <a:lnTo>
                          <a:pt x="119423" y="4910"/>
                        </a:lnTo>
                        <a:lnTo>
                          <a:pt x="119423" y="4891"/>
                        </a:lnTo>
                        <a:lnTo>
                          <a:pt x="119441" y="4891"/>
                        </a:lnTo>
                        <a:lnTo>
                          <a:pt x="119441" y="4882"/>
                        </a:lnTo>
                        <a:lnTo>
                          <a:pt x="119460" y="4882"/>
                        </a:lnTo>
                        <a:lnTo>
                          <a:pt x="119460" y="4863"/>
                        </a:lnTo>
                        <a:lnTo>
                          <a:pt x="119469" y="4863"/>
                        </a:lnTo>
                        <a:lnTo>
                          <a:pt x="119469" y="4845"/>
                        </a:lnTo>
                        <a:lnTo>
                          <a:pt x="119487" y="4845"/>
                        </a:lnTo>
                        <a:lnTo>
                          <a:pt x="119487" y="4835"/>
                        </a:lnTo>
                        <a:lnTo>
                          <a:pt x="119506" y="4835"/>
                        </a:lnTo>
                        <a:lnTo>
                          <a:pt x="119506" y="4817"/>
                        </a:lnTo>
                        <a:lnTo>
                          <a:pt x="119515" y="4817"/>
                        </a:lnTo>
                        <a:lnTo>
                          <a:pt x="119515" y="4798"/>
                        </a:lnTo>
                        <a:lnTo>
                          <a:pt x="119552" y="4798"/>
                        </a:lnTo>
                        <a:lnTo>
                          <a:pt x="119552" y="4789"/>
                        </a:lnTo>
                        <a:lnTo>
                          <a:pt x="119562" y="4789"/>
                        </a:lnTo>
                        <a:lnTo>
                          <a:pt x="119562" y="4771"/>
                        </a:lnTo>
                        <a:lnTo>
                          <a:pt x="119580" y="4771"/>
                        </a:lnTo>
                        <a:lnTo>
                          <a:pt x="119580" y="4752"/>
                        </a:lnTo>
                        <a:lnTo>
                          <a:pt x="119608" y="4752"/>
                        </a:lnTo>
                        <a:lnTo>
                          <a:pt x="119608" y="4743"/>
                        </a:lnTo>
                        <a:lnTo>
                          <a:pt x="119626" y="4743"/>
                        </a:lnTo>
                        <a:lnTo>
                          <a:pt x="119626" y="4724"/>
                        </a:lnTo>
                        <a:lnTo>
                          <a:pt x="119645" y="4724"/>
                        </a:lnTo>
                        <a:lnTo>
                          <a:pt x="119645" y="4706"/>
                        </a:lnTo>
                        <a:lnTo>
                          <a:pt x="119673" y="4706"/>
                        </a:lnTo>
                        <a:lnTo>
                          <a:pt x="119673" y="4697"/>
                        </a:lnTo>
                        <a:lnTo>
                          <a:pt x="119691" y="4697"/>
                        </a:lnTo>
                        <a:lnTo>
                          <a:pt x="119691" y="4678"/>
                        </a:lnTo>
                        <a:lnTo>
                          <a:pt x="119701" y="4678"/>
                        </a:lnTo>
                        <a:lnTo>
                          <a:pt x="119701" y="4660"/>
                        </a:lnTo>
                        <a:lnTo>
                          <a:pt x="119738" y="4660"/>
                        </a:lnTo>
                        <a:lnTo>
                          <a:pt x="119738" y="4650"/>
                        </a:lnTo>
                        <a:lnTo>
                          <a:pt x="119765" y="4650"/>
                        </a:lnTo>
                        <a:lnTo>
                          <a:pt x="119765" y="4632"/>
                        </a:lnTo>
                        <a:lnTo>
                          <a:pt x="119793" y="4632"/>
                        </a:lnTo>
                        <a:lnTo>
                          <a:pt x="119793" y="4613"/>
                        </a:lnTo>
                        <a:lnTo>
                          <a:pt x="119830" y="4613"/>
                        </a:lnTo>
                        <a:lnTo>
                          <a:pt x="119830" y="4604"/>
                        </a:lnTo>
                        <a:lnTo>
                          <a:pt x="119858" y="4604"/>
                        </a:lnTo>
                        <a:lnTo>
                          <a:pt x="119858" y="4585"/>
                        </a:lnTo>
                        <a:lnTo>
                          <a:pt x="119886" y="4585"/>
                        </a:lnTo>
                        <a:lnTo>
                          <a:pt x="119886" y="4567"/>
                        </a:lnTo>
                        <a:lnTo>
                          <a:pt x="119923" y="4567"/>
                        </a:lnTo>
                        <a:lnTo>
                          <a:pt x="119923" y="4558"/>
                        </a:lnTo>
                        <a:lnTo>
                          <a:pt x="119951" y="4558"/>
                        </a:lnTo>
                        <a:lnTo>
                          <a:pt x="119951" y="4539"/>
                        </a:lnTo>
                        <a:lnTo>
                          <a:pt x="119997" y="4539"/>
                        </a:lnTo>
                        <a:lnTo>
                          <a:pt x="119997" y="4521"/>
                        </a:lnTo>
                        <a:lnTo>
                          <a:pt x="120043" y="4521"/>
                        </a:lnTo>
                        <a:lnTo>
                          <a:pt x="120043" y="4511"/>
                        </a:lnTo>
                        <a:lnTo>
                          <a:pt x="120071" y="4511"/>
                        </a:lnTo>
                        <a:lnTo>
                          <a:pt x="120071" y="4493"/>
                        </a:lnTo>
                        <a:lnTo>
                          <a:pt x="120117" y="4493"/>
                        </a:lnTo>
                        <a:lnTo>
                          <a:pt x="120117" y="4474"/>
                        </a:lnTo>
                        <a:lnTo>
                          <a:pt x="120182" y="4474"/>
                        </a:lnTo>
                        <a:lnTo>
                          <a:pt x="120182" y="4465"/>
                        </a:lnTo>
                        <a:lnTo>
                          <a:pt x="120247" y="4465"/>
                        </a:lnTo>
                        <a:lnTo>
                          <a:pt x="120247" y="4446"/>
                        </a:lnTo>
                        <a:lnTo>
                          <a:pt x="120349" y="4446"/>
                        </a:lnTo>
                        <a:lnTo>
                          <a:pt x="120349" y="4428"/>
                        </a:lnTo>
                        <a:lnTo>
                          <a:pt x="120460" y="4428"/>
                        </a:lnTo>
                        <a:lnTo>
                          <a:pt x="120460" y="4419"/>
                        </a:lnTo>
                        <a:lnTo>
                          <a:pt x="120766" y="4419"/>
                        </a:lnTo>
                        <a:lnTo>
                          <a:pt x="120766" y="4428"/>
                        </a:lnTo>
                        <a:lnTo>
                          <a:pt x="120895" y="4428"/>
                        </a:lnTo>
                        <a:lnTo>
                          <a:pt x="120895" y="4446"/>
                        </a:lnTo>
                        <a:lnTo>
                          <a:pt x="120969" y="4446"/>
                        </a:lnTo>
                        <a:lnTo>
                          <a:pt x="120969" y="4465"/>
                        </a:lnTo>
                        <a:lnTo>
                          <a:pt x="121044" y="4465"/>
                        </a:lnTo>
                        <a:lnTo>
                          <a:pt x="121044" y="4474"/>
                        </a:lnTo>
                        <a:lnTo>
                          <a:pt x="121090" y="4474"/>
                        </a:lnTo>
                        <a:lnTo>
                          <a:pt x="121090" y="4493"/>
                        </a:lnTo>
                        <a:lnTo>
                          <a:pt x="121136" y="4493"/>
                        </a:lnTo>
                        <a:lnTo>
                          <a:pt x="121136" y="4511"/>
                        </a:lnTo>
                        <a:lnTo>
                          <a:pt x="121183" y="4511"/>
                        </a:lnTo>
                        <a:lnTo>
                          <a:pt x="121183" y="4521"/>
                        </a:lnTo>
                        <a:lnTo>
                          <a:pt x="121229" y="4521"/>
                        </a:lnTo>
                        <a:lnTo>
                          <a:pt x="121229" y="4539"/>
                        </a:lnTo>
                        <a:lnTo>
                          <a:pt x="121275" y="4539"/>
                        </a:lnTo>
                        <a:lnTo>
                          <a:pt x="121275" y="4558"/>
                        </a:lnTo>
                        <a:lnTo>
                          <a:pt x="121312" y="4558"/>
                        </a:lnTo>
                        <a:lnTo>
                          <a:pt x="121312" y="4567"/>
                        </a:lnTo>
                        <a:lnTo>
                          <a:pt x="121340" y="4567"/>
                        </a:lnTo>
                        <a:lnTo>
                          <a:pt x="121340" y="4585"/>
                        </a:lnTo>
                        <a:lnTo>
                          <a:pt x="121368" y="4585"/>
                        </a:lnTo>
                        <a:lnTo>
                          <a:pt x="121368" y="4604"/>
                        </a:lnTo>
                        <a:lnTo>
                          <a:pt x="121405" y="4604"/>
                        </a:lnTo>
                        <a:lnTo>
                          <a:pt x="121405" y="4613"/>
                        </a:lnTo>
                        <a:lnTo>
                          <a:pt x="121433" y="4613"/>
                        </a:lnTo>
                        <a:lnTo>
                          <a:pt x="121433" y="4382"/>
                        </a:lnTo>
                        <a:lnTo>
                          <a:pt x="121451" y="4382"/>
                        </a:lnTo>
                        <a:lnTo>
                          <a:pt x="121451" y="4141"/>
                        </a:lnTo>
                        <a:lnTo>
                          <a:pt x="121460" y="4141"/>
                        </a:lnTo>
                        <a:lnTo>
                          <a:pt x="121460" y="4030"/>
                        </a:lnTo>
                        <a:lnTo>
                          <a:pt x="121479" y="4030"/>
                        </a:lnTo>
                        <a:lnTo>
                          <a:pt x="121479" y="3919"/>
                        </a:lnTo>
                        <a:lnTo>
                          <a:pt x="121497" y="3919"/>
                        </a:lnTo>
                        <a:lnTo>
                          <a:pt x="121497" y="3817"/>
                        </a:lnTo>
                        <a:lnTo>
                          <a:pt x="121507" y="3817"/>
                        </a:lnTo>
                        <a:lnTo>
                          <a:pt x="121507" y="3705"/>
                        </a:lnTo>
                        <a:lnTo>
                          <a:pt x="121525" y="3705"/>
                        </a:lnTo>
                        <a:lnTo>
                          <a:pt x="121525" y="3641"/>
                        </a:lnTo>
                        <a:lnTo>
                          <a:pt x="121544" y="3641"/>
                        </a:lnTo>
                        <a:lnTo>
                          <a:pt x="121544" y="3585"/>
                        </a:lnTo>
                        <a:lnTo>
                          <a:pt x="121553" y="3585"/>
                        </a:lnTo>
                        <a:lnTo>
                          <a:pt x="121553" y="3520"/>
                        </a:lnTo>
                        <a:lnTo>
                          <a:pt x="121572" y="3520"/>
                        </a:lnTo>
                        <a:lnTo>
                          <a:pt x="121572" y="3455"/>
                        </a:lnTo>
                        <a:lnTo>
                          <a:pt x="121590" y="3455"/>
                        </a:lnTo>
                        <a:lnTo>
                          <a:pt x="121590" y="3409"/>
                        </a:lnTo>
                        <a:lnTo>
                          <a:pt x="121599" y="3409"/>
                        </a:lnTo>
                        <a:lnTo>
                          <a:pt x="121599" y="3353"/>
                        </a:lnTo>
                        <a:lnTo>
                          <a:pt x="121618" y="3353"/>
                        </a:lnTo>
                        <a:lnTo>
                          <a:pt x="121618" y="3289"/>
                        </a:lnTo>
                        <a:lnTo>
                          <a:pt x="121636" y="3289"/>
                        </a:lnTo>
                        <a:lnTo>
                          <a:pt x="121636" y="3242"/>
                        </a:lnTo>
                        <a:lnTo>
                          <a:pt x="121646" y="3242"/>
                        </a:lnTo>
                        <a:lnTo>
                          <a:pt x="121646" y="3196"/>
                        </a:lnTo>
                        <a:lnTo>
                          <a:pt x="121664" y="3196"/>
                        </a:lnTo>
                        <a:lnTo>
                          <a:pt x="121664" y="3150"/>
                        </a:lnTo>
                        <a:lnTo>
                          <a:pt x="121683" y="3150"/>
                        </a:lnTo>
                        <a:lnTo>
                          <a:pt x="121683" y="3103"/>
                        </a:lnTo>
                        <a:lnTo>
                          <a:pt x="121692" y="3103"/>
                        </a:lnTo>
                        <a:lnTo>
                          <a:pt x="121692" y="3057"/>
                        </a:lnTo>
                        <a:lnTo>
                          <a:pt x="121710" y="3057"/>
                        </a:lnTo>
                        <a:lnTo>
                          <a:pt x="121710" y="3011"/>
                        </a:lnTo>
                        <a:lnTo>
                          <a:pt x="121729" y="3011"/>
                        </a:lnTo>
                        <a:lnTo>
                          <a:pt x="121729" y="2964"/>
                        </a:lnTo>
                        <a:lnTo>
                          <a:pt x="121738" y="2964"/>
                        </a:lnTo>
                        <a:lnTo>
                          <a:pt x="121738" y="2937"/>
                        </a:lnTo>
                        <a:lnTo>
                          <a:pt x="121757" y="2937"/>
                        </a:lnTo>
                        <a:lnTo>
                          <a:pt x="121757" y="2890"/>
                        </a:lnTo>
                        <a:lnTo>
                          <a:pt x="121775" y="2890"/>
                        </a:lnTo>
                        <a:lnTo>
                          <a:pt x="121775" y="2853"/>
                        </a:lnTo>
                        <a:lnTo>
                          <a:pt x="121785" y="2853"/>
                        </a:lnTo>
                        <a:lnTo>
                          <a:pt x="121785" y="2826"/>
                        </a:lnTo>
                        <a:lnTo>
                          <a:pt x="121803" y="2826"/>
                        </a:lnTo>
                        <a:lnTo>
                          <a:pt x="121803" y="2779"/>
                        </a:lnTo>
                        <a:lnTo>
                          <a:pt x="121822" y="2779"/>
                        </a:lnTo>
                        <a:lnTo>
                          <a:pt x="121822" y="2751"/>
                        </a:lnTo>
                        <a:lnTo>
                          <a:pt x="121831" y="2751"/>
                        </a:lnTo>
                        <a:lnTo>
                          <a:pt x="121831" y="2714"/>
                        </a:lnTo>
                        <a:lnTo>
                          <a:pt x="121849" y="2714"/>
                        </a:lnTo>
                        <a:lnTo>
                          <a:pt x="121849" y="2687"/>
                        </a:lnTo>
                        <a:lnTo>
                          <a:pt x="121868" y="2687"/>
                        </a:lnTo>
                        <a:lnTo>
                          <a:pt x="121868" y="2659"/>
                        </a:lnTo>
                        <a:lnTo>
                          <a:pt x="121877" y="2659"/>
                        </a:lnTo>
                        <a:lnTo>
                          <a:pt x="121877" y="2622"/>
                        </a:lnTo>
                        <a:lnTo>
                          <a:pt x="121896" y="2622"/>
                        </a:lnTo>
                        <a:lnTo>
                          <a:pt x="121896" y="2594"/>
                        </a:lnTo>
                        <a:lnTo>
                          <a:pt x="121914" y="2594"/>
                        </a:lnTo>
                        <a:lnTo>
                          <a:pt x="121914" y="2566"/>
                        </a:lnTo>
                        <a:lnTo>
                          <a:pt x="121924" y="2566"/>
                        </a:lnTo>
                        <a:lnTo>
                          <a:pt x="121924" y="2548"/>
                        </a:lnTo>
                        <a:lnTo>
                          <a:pt x="121942" y="2548"/>
                        </a:lnTo>
                        <a:lnTo>
                          <a:pt x="121942" y="2520"/>
                        </a:lnTo>
                        <a:lnTo>
                          <a:pt x="121961" y="2520"/>
                        </a:lnTo>
                        <a:lnTo>
                          <a:pt x="121961" y="2483"/>
                        </a:lnTo>
                        <a:lnTo>
                          <a:pt x="121970" y="2483"/>
                        </a:lnTo>
                        <a:lnTo>
                          <a:pt x="121970" y="2455"/>
                        </a:lnTo>
                        <a:lnTo>
                          <a:pt x="121988" y="2455"/>
                        </a:lnTo>
                        <a:lnTo>
                          <a:pt x="121988" y="2427"/>
                        </a:lnTo>
                        <a:lnTo>
                          <a:pt x="122007" y="2427"/>
                        </a:lnTo>
                        <a:lnTo>
                          <a:pt x="122007" y="2390"/>
                        </a:lnTo>
                        <a:lnTo>
                          <a:pt x="122016" y="2390"/>
                        </a:lnTo>
                        <a:lnTo>
                          <a:pt x="122016" y="2362"/>
                        </a:lnTo>
                        <a:lnTo>
                          <a:pt x="122035" y="2362"/>
                        </a:lnTo>
                        <a:lnTo>
                          <a:pt x="122035" y="2344"/>
                        </a:lnTo>
                        <a:lnTo>
                          <a:pt x="122053" y="2344"/>
                        </a:lnTo>
                        <a:lnTo>
                          <a:pt x="122053" y="2316"/>
                        </a:lnTo>
                        <a:lnTo>
                          <a:pt x="122062" y="2316"/>
                        </a:lnTo>
                        <a:lnTo>
                          <a:pt x="122062" y="2298"/>
                        </a:lnTo>
                        <a:lnTo>
                          <a:pt x="122081" y="2298"/>
                        </a:lnTo>
                        <a:lnTo>
                          <a:pt x="122081" y="2270"/>
                        </a:lnTo>
                        <a:lnTo>
                          <a:pt x="122100" y="2270"/>
                        </a:lnTo>
                        <a:lnTo>
                          <a:pt x="122100" y="2251"/>
                        </a:lnTo>
                        <a:lnTo>
                          <a:pt x="122109" y="2251"/>
                        </a:lnTo>
                        <a:lnTo>
                          <a:pt x="122109" y="2223"/>
                        </a:lnTo>
                        <a:lnTo>
                          <a:pt x="122127" y="2223"/>
                        </a:lnTo>
                        <a:lnTo>
                          <a:pt x="122127" y="2205"/>
                        </a:lnTo>
                        <a:lnTo>
                          <a:pt x="122146" y="2205"/>
                        </a:lnTo>
                        <a:lnTo>
                          <a:pt x="122146" y="2177"/>
                        </a:lnTo>
                        <a:lnTo>
                          <a:pt x="122155" y="2177"/>
                        </a:lnTo>
                        <a:lnTo>
                          <a:pt x="122155" y="2159"/>
                        </a:lnTo>
                        <a:lnTo>
                          <a:pt x="122174" y="2159"/>
                        </a:lnTo>
                        <a:lnTo>
                          <a:pt x="122174" y="2131"/>
                        </a:lnTo>
                        <a:lnTo>
                          <a:pt x="122192" y="2131"/>
                        </a:lnTo>
                        <a:lnTo>
                          <a:pt x="122192" y="2112"/>
                        </a:lnTo>
                        <a:lnTo>
                          <a:pt x="122201" y="2112"/>
                        </a:lnTo>
                        <a:lnTo>
                          <a:pt x="122201" y="2085"/>
                        </a:lnTo>
                        <a:lnTo>
                          <a:pt x="122220" y="2085"/>
                        </a:lnTo>
                        <a:lnTo>
                          <a:pt x="122220" y="2066"/>
                        </a:lnTo>
                        <a:lnTo>
                          <a:pt x="122238" y="2066"/>
                        </a:lnTo>
                        <a:lnTo>
                          <a:pt x="122238" y="2038"/>
                        </a:lnTo>
                        <a:lnTo>
                          <a:pt x="122248" y="2038"/>
                        </a:lnTo>
                        <a:lnTo>
                          <a:pt x="122248" y="2020"/>
                        </a:lnTo>
                        <a:lnTo>
                          <a:pt x="122266" y="2020"/>
                        </a:lnTo>
                        <a:lnTo>
                          <a:pt x="122266" y="1992"/>
                        </a:lnTo>
                        <a:lnTo>
                          <a:pt x="122285" y="1992"/>
                        </a:lnTo>
                        <a:lnTo>
                          <a:pt x="122285" y="1973"/>
                        </a:lnTo>
                        <a:lnTo>
                          <a:pt x="122294" y="1973"/>
                        </a:lnTo>
                        <a:lnTo>
                          <a:pt x="122294" y="1946"/>
                        </a:lnTo>
                        <a:lnTo>
                          <a:pt x="122313" y="1946"/>
                        </a:lnTo>
                        <a:lnTo>
                          <a:pt x="122313" y="1927"/>
                        </a:lnTo>
                        <a:lnTo>
                          <a:pt x="122331" y="1927"/>
                        </a:lnTo>
                        <a:lnTo>
                          <a:pt x="122331" y="1918"/>
                        </a:lnTo>
                        <a:lnTo>
                          <a:pt x="122340" y="1918"/>
                        </a:lnTo>
                        <a:lnTo>
                          <a:pt x="122340" y="1899"/>
                        </a:lnTo>
                        <a:lnTo>
                          <a:pt x="122359" y="1899"/>
                        </a:lnTo>
                        <a:lnTo>
                          <a:pt x="122359" y="1871"/>
                        </a:lnTo>
                        <a:lnTo>
                          <a:pt x="122377" y="1871"/>
                        </a:lnTo>
                        <a:lnTo>
                          <a:pt x="122377" y="1853"/>
                        </a:lnTo>
                        <a:lnTo>
                          <a:pt x="122387" y="1853"/>
                        </a:lnTo>
                        <a:lnTo>
                          <a:pt x="122387" y="1834"/>
                        </a:lnTo>
                        <a:lnTo>
                          <a:pt x="122405" y="1834"/>
                        </a:lnTo>
                        <a:lnTo>
                          <a:pt x="122405" y="1825"/>
                        </a:lnTo>
                        <a:lnTo>
                          <a:pt x="122424" y="1825"/>
                        </a:lnTo>
                        <a:lnTo>
                          <a:pt x="122424" y="1807"/>
                        </a:lnTo>
                        <a:lnTo>
                          <a:pt x="122433" y="1807"/>
                        </a:lnTo>
                        <a:lnTo>
                          <a:pt x="122433" y="1779"/>
                        </a:lnTo>
                        <a:lnTo>
                          <a:pt x="122451" y="1779"/>
                        </a:lnTo>
                        <a:lnTo>
                          <a:pt x="122451" y="1760"/>
                        </a:lnTo>
                        <a:lnTo>
                          <a:pt x="122470" y="1760"/>
                        </a:lnTo>
                        <a:lnTo>
                          <a:pt x="122470" y="1742"/>
                        </a:lnTo>
                        <a:lnTo>
                          <a:pt x="122479" y="1742"/>
                        </a:lnTo>
                        <a:lnTo>
                          <a:pt x="122479" y="1733"/>
                        </a:lnTo>
                        <a:lnTo>
                          <a:pt x="122498" y="1733"/>
                        </a:lnTo>
                        <a:lnTo>
                          <a:pt x="122498" y="1714"/>
                        </a:lnTo>
                        <a:lnTo>
                          <a:pt x="122516" y="1714"/>
                        </a:lnTo>
                        <a:lnTo>
                          <a:pt x="122516" y="1696"/>
                        </a:lnTo>
                        <a:lnTo>
                          <a:pt x="122526" y="1696"/>
                        </a:lnTo>
                        <a:lnTo>
                          <a:pt x="122526" y="1668"/>
                        </a:lnTo>
                        <a:lnTo>
                          <a:pt x="122544" y="1668"/>
                        </a:lnTo>
                        <a:lnTo>
                          <a:pt x="122544" y="1649"/>
                        </a:lnTo>
                        <a:lnTo>
                          <a:pt x="122563" y="1649"/>
                        </a:lnTo>
                        <a:lnTo>
                          <a:pt x="122563" y="1640"/>
                        </a:lnTo>
                        <a:lnTo>
                          <a:pt x="122572" y="1640"/>
                        </a:lnTo>
                        <a:lnTo>
                          <a:pt x="122572" y="1621"/>
                        </a:lnTo>
                        <a:lnTo>
                          <a:pt x="122590" y="1621"/>
                        </a:lnTo>
                        <a:lnTo>
                          <a:pt x="122590" y="1603"/>
                        </a:lnTo>
                        <a:lnTo>
                          <a:pt x="122609" y="1603"/>
                        </a:lnTo>
                        <a:lnTo>
                          <a:pt x="122609" y="1575"/>
                        </a:lnTo>
                        <a:lnTo>
                          <a:pt x="122618" y="1575"/>
                        </a:lnTo>
                        <a:lnTo>
                          <a:pt x="122618" y="1557"/>
                        </a:lnTo>
                        <a:lnTo>
                          <a:pt x="122637" y="1557"/>
                        </a:lnTo>
                        <a:lnTo>
                          <a:pt x="122637" y="1547"/>
                        </a:lnTo>
                        <a:lnTo>
                          <a:pt x="122655" y="1547"/>
                        </a:lnTo>
                        <a:lnTo>
                          <a:pt x="122655" y="1529"/>
                        </a:lnTo>
                        <a:lnTo>
                          <a:pt x="122665" y="1529"/>
                        </a:lnTo>
                        <a:lnTo>
                          <a:pt x="122665" y="1510"/>
                        </a:lnTo>
                        <a:lnTo>
                          <a:pt x="122683" y="1510"/>
                        </a:lnTo>
                        <a:lnTo>
                          <a:pt x="122683" y="1501"/>
                        </a:lnTo>
                        <a:lnTo>
                          <a:pt x="122702" y="1501"/>
                        </a:lnTo>
                        <a:lnTo>
                          <a:pt x="122702" y="1482"/>
                        </a:lnTo>
                        <a:lnTo>
                          <a:pt x="122711" y="1482"/>
                        </a:lnTo>
                        <a:lnTo>
                          <a:pt x="122711" y="1464"/>
                        </a:lnTo>
                        <a:lnTo>
                          <a:pt x="122729" y="1464"/>
                        </a:lnTo>
                        <a:lnTo>
                          <a:pt x="122729" y="1455"/>
                        </a:lnTo>
                        <a:lnTo>
                          <a:pt x="122748" y="1455"/>
                        </a:lnTo>
                        <a:lnTo>
                          <a:pt x="122748" y="1436"/>
                        </a:lnTo>
                        <a:lnTo>
                          <a:pt x="122757" y="1436"/>
                        </a:lnTo>
                        <a:lnTo>
                          <a:pt x="122757" y="1418"/>
                        </a:lnTo>
                        <a:lnTo>
                          <a:pt x="122776" y="1418"/>
                        </a:lnTo>
                        <a:lnTo>
                          <a:pt x="122776" y="1408"/>
                        </a:lnTo>
                        <a:lnTo>
                          <a:pt x="122794" y="1408"/>
                        </a:lnTo>
                        <a:lnTo>
                          <a:pt x="122794" y="1390"/>
                        </a:lnTo>
                        <a:lnTo>
                          <a:pt x="122803" y="1390"/>
                        </a:lnTo>
                        <a:lnTo>
                          <a:pt x="122803" y="1371"/>
                        </a:lnTo>
                        <a:lnTo>
                          <a:pt x="122822" y="1371"/>
                        </a:lnTo>
                        <a:lnTo>
                          <a:pt x="122822" y="1362"/>
                        </a:lnTo>
                        <a:lnTo>
                          <a:pt x="122841" y="1362"/>
                        </a:lnTo>
                        <a:lnTo>
                          <a:pt x="122841" y="1344"/>
                        </a:lnTo>
                        <a:lnTo>
                          <a:pt x="122850" y="1344"/>
                        </a:lnTo>
                        <a:lnTo>
                          <a:pt x="122850" y="1325"/>
                        </a:lnTo>
                        <a:lnTo>
                          <a:pt x="122868" y="1325"/>
                        </a:lnTo>
                        <a:lnTo>
                          <a:pt x="122868" y="1316"/>
                        </a:lnTo>
                        <a:lnTo>
                          <a:pt x="122896" y="1316"/>
                        </a:lnTo>
                        <a:lnTo>
                          <a:pt x="122896" y="1297"/>
                        </a:lnTo>
                        <a:lnTo>
                          <a:pt x="122915" y="1297"/>
                        </a:lnTo>
                        <a:lnTo>
                          <a:pt x="122915" y="1279"/>
                        </a:lnTo>
                        <a:lnTo>
                          <a:pt x="122933" y="1279"/>
                        </a:lnTo>
                        <a:lnTo>
                          <a:pt x="122933" y="1269"/>
                        </a:lnTo>
                        <a:lnTo>
                          <a:pt x="122942" y="1269"/>
                        </a:lnTo>
                        <a:lnTo>
                          <a:pt x="122942" y="1251"/>
                        </a:lnTo>
                        <a:lnTo>
                          <a:pt x="122961" y="1251"/>
                        </a:lnTo>
                        <a:lnTo>
                          <a:pt x="122961" y="1232"/>
                        </a:lnTo>
                        <a:lnTo>
                          <a:pt x="122979" y="1232"/>
                        </a:lnTo>
                        <a:lnTo>
                          <a:pt x="122979" y="1223"/>
                        </a:lnTo>
                        <a:lnTo>
                          <a:pt x="122989" y="1223"/>
                        </a:lnTo>
                        <a:lnTo>
                          <a:pt x="122989" y="1205"/>
                        </a:lnTo>
                        <a:lnTo>
                          <a:pt x="123007" y="1205"/>
                        </a:lnTo>
                        <a:lnTo>
                          <a:pt x="123007" y="1186"/>
                        </a:lnTo>
                        <a:lnTo>
                          <a:pt x="123035" y="1186"/>
                        </a:lnTo>
                        <a:lnTo>
                          <a:pt x="123035" y="1177"/>
                        </a:lnTo>
                        <a:lnTo>
                          <a:pt x="123054" y="1177"/>
                        </a:lnTo>
                        <a:lnTo>
                          <a:pt x="123054" y="1158"/>
                        </a:lnTo>
                        <a:lnTo>
                          <a:pt x="123072" y="1158"/>
                        </a:lnTo>
                        <a:lnTo>
                          <a:pt x="123072" y="1140"/>
                        </a:lnTo>
                        <a:lnTo>
                          <a:pt x="123081" y="1140"/>
                        </a:lnTo>
                        <a:lnTo>
                          <a:pt x="123081" y="1130"/>
                        </a:lnTo>
                        <a:lnTo>
                          <a:pt x="123118" y="1130"/>
                        </a:lnTo>
                        <a:lnTo>
                          <a:pt x="123118" y="1112"/>
                        </a:lnTo>
                        <a:lnTo>
                          <a:pt x="123128" y="1112"/>
                        </a:lnTo>
                        <a:lnTo>
                          <a:pt x="123128" y="1093"/>
                        </a:lnTo>
                        <a:lnTo>
                          <a:pt x="123146" y="1093"/>
                        </a:lnTo>
                        <a:lnTo>
                          <a:pt x="123146" y="1084"/>
                        </a:lnTo>
                        <a:lnTo>
                          <a:pt x="123174" y="1084"/>
                        </a:lnTo>
                        <a:lnTo>
                          <a:pt x="123174" y="1066"/>
                        </a:lnTo>
                        <a:lnTo>
                          <a:pt x="123192" y="1066"/>
                        </a:lnTo>
                        <a:lnTo>
                          <a:pt x="123192" y="1047"/>
                        </a:lnTo>
                        <a:lnTo>
                          <a:pt x="123211" y="1047"/>
                        </a:lnTo>
                        <a:lnTo>
                          <a:pt x="123211" y="1038"/>
                        </a:lnTo>
                        <a:lnTo>
                          <a:pt x="123239" y="1038"/>
                        </a:lnTo>
                        <a:lnTo>
                          <a:pt x="123239" y="1019"/>
                        </a:lnTo>
                        <a:lnTo>
                          <a:pt x="123257" y="1019"/>
                        </a:lnTo>
                        <a:lnTo>
                          <a:pt x="123257" y="1001"/>
                        </a:lnTo>
                        <a:lnTo>
                          <a:pt x="123267" y="1001"/>
                        </a:lnTo>
                        <a:lnTo>
                          <a:pt x="123267" y="992"/>
                        </a:lnTo>
                        <a:lnTo>
                          <a:pt x="123304" y="992"/>
                        </a:lnTo>
                        <a:lnTo>
                          <a:pt x="123304" y="973"/>
                        </a:lnTo>
                        <a:lnTo>
                          <a:pt x="123313" y="973"/>
                        </a:lnTo>
                        <a:lnTo>
                          <a:pt x="123313" y="955"/>
                        </a:lnTo>
                        <a:lnTo>
                          <a:pt x="123350" y="955"/>
                        </a:lnTo>
                        <a:lnTo>
                          <a:pt x="123350" y="945"/>
                        </a:lnTo>
                        <a:lnTo>
                          <a:pt x="123359" y="945"/>
                        </a:lnTo>
                        <a:lnTo>
                          <a:pt x="123359" y="927"/>
                        </a:lnTo>
                        <a:lnTo>
                          <a:pt x="123378" y="927"/>
                        </a:lnTo>
                        <a:lnTo>
                          <a:pt x="123378" y="908"/>
                        </a:lnTo>
                        <a:lnTo>
                          <a:pt x="123406" y="908"/>
                        </a:lnTo>
                        <a:lnTo>
                          <a:pt x="123406" y="899"/>
                        </a:lnTo>
                        <a:lnTo>
                          <a:pt x="123443" y="899"/>
                        </a:lnTo>
                        <a:lnTo>
                          <a:pt x="123443" y="880"/>
                        </a:lnTo>
                        <a:lnTo>
                          <a:pt x="123452" y="880"/>
                        </a:lnTo>
                        <a:lnTo>
                          <a:pt x="123452" y="862"/>
                        </a:lnTo>
                        <a:lnTo>
                          <a:pt x="123489" y="862"/>
                        </a:lnTo>
                        <a:lnTo>
                          <a:pt x="123489" y="853"/>
                        </a:lnTo>
                        <a:lnTo>
                          <a:pt x="123517" y="853"/>
                        </a:lnTo>
                        <a:lnTo>
                          <a:pt x="123517" y="834"/>
                        </a:lnTo>
                        <a:lnTo>
                          <a:pt x="123535" y="834"/>
                        </a:lnTo>
                        <a:lnTo>
                          <a:pt x="123535" y="816"/>
                        </a:lnTo>
                        <a:lnTo>
                          <a:pt x="123563" y="816"/>
                        </a:lnTo>
                        <a:lnTo>
                          <a:pt x="123563" y="806"/>
                        </a:lnTo>
                        <a:lnTo>
                          <a:pt x="123591" y="806"/>
                        </a:lnTo>
                        <a:lnTo>
                          <a:pt x="123591" y="788"/>
                        </a:lnTo>
                        <a:lnTo>
                          <a:pt x="123609" y="788"/>
                        </a:lnTo>
                        <a:lnTo>
                          <a:pt x="123609" y="769"/>
                        </a:lnTo>
                        <a:lnTo>
                          <a:pt x="123637" y="769"/>
                        </a:lnTo>
                        <a:lnTo>
                          <a:pt x="123637" y="760"/>
                        </a:lnTo>
                        <a:lnTo>
                          <a:pt x="123656" y="760"/>
                        </a:lnTo>
                        <a:lnTo>
                          <a:pt x="123656" y="741"/>
                        </a:lnTo>
                        <a:lnTo>
                          <a:pt x="123683" y="741"/>
                        </a:lnTo>
                        <a:lnTo>
                          <a:pt x="123683" y="723"/>
                        </a:lnTo>
                        <a:lnTo>
                          <a:pt x="123720" y="723"/>
                        </a:lnTo>
                        <a:lnTo>
                          <a:pt x="123720" y="714"/>
                        </a:lnTo>
                        <a:lnTo>
                          <a:pt x="123730" y="714"/>
                        </a:lnTo>
                        <a:lnTo>
                          <a:pt x="123730" y="695"/>
                        </a:lnTo>
                        <a:lnTo>
                          <a:pt x="123767" y="695"/>
                        </a:lnTo>
                        <a:lnTo>
                          <a:pt x="123767" y="677"/>
                        </a:lnTo>
                        <a:lnTo>
                          <a:pt x="123795" y="677"/>
                        </a:lnTo>
                        <a:lnTo>
                          <a:pt x="123795" y="667"/>
                        </a:lnTo>
                        <a:lnTo>
                          <a:pt x="123841" y="667"/>
                        </a:lnTo>
                        <a:lnTo>
                          <a:pt x="123841" y="649"/>
                        </a:lnTo>
                        <a:lnTo>
                          <a:pt x="123869" y="649"/>
                        </a:lnTo>
                        <a:lnTo>
                          <a:pt x="123869" y="630"/>
                        </a:lnTo>
                        <a:lnTo>
                          <a:pt x="123906" y="630"/>
                        </a:lnTo>
                        <a:lnTo>
                          <a:pt x="123906" y="621"/>
                        </a:lnTo>
                        <a:lnTo>
                          <a:pt x="123934" y="621"/>
                        </a:lnTo>
                        <a:lnTo>
                          <a:pt x="123934" y="603"/>
                        </a:lnTo>
                        <a:lnTo>
                          <a:pt x="123961" y="603"/>
                        </a:lnTo>
                        <a:lnTo>
                          <a:pt x="123961" y="584"/>
                        </a:lnTo>
                        <a:lnTo>
                          <a:pt x="123998" y="584"/>
                        </a:lnTo>
                        <a:lnTo>
                          <a:pt x="123998" y="575"/>
                        </a:lnTo>
                        <a:lnTo>
                          <a:pt x="124026" y="575"/>
                        </a:lnTo>
                        <a:lnTo>
                          <a:pt x="124026" y="556"/>
                        </a:lnTo>
                        <a:lnTo>
                          <a:pt x="124054" y="556"/>
                        </a:lnTo>
                        <a:lnTo>
                          <a:pt x="124054" y="538"/>
                        </a:lnTo>
                        <a:lnTo>
                          <a:pt x="124091" y="538"/>
                        </a:lnTo>
                        <a:lnTo>
                          <a:pt x="124091" y="528"/>
                        </a:lnTo>
                        <a:lnTo>
                          <a:pt x="124119" y="528"/>
                        </a:lnTo>
                        <a:lnTo>
                          <a:pt x="124119" y="510"/>
                        </a:lnTo>
                        <a:lnTo>
                          <a:pt x="124147" y="510"/>
                        </a:lnTo>
                        <a:lnTo>
                          <a:pt x="124147" y="491"/>
                        </a:lnTo>
                        <a:lnTo>
                          <a:pt x="124193" y="491"/>
                        </a:lnTo>
                        <a:lnTo>
                          <a:pt x="124193" y="482"/>
                        </a:lnTo>
                        <a:lnTo>
                          <a:pt x="124230" y="482"/>
                        </a:lnTo>
                        <a:lnTo>
                          <a:pt x="124230" y="464"/>
                        </a:lnTo>
                        <a:lnTo>
                          <a:pt x="124276" y="464"/>
                        </a:lnTo>
                        <a:lnTo>
                          <a:pt x="124276" y="445"/>
                        </a:lnTo>
                        <a:lnTo>
                          <a:pt x="124304" y="445"/>
                        </a:lnTo>
                        <a:lnTo>
                          <a:pt x="124304" y="436"/>
                        </a:lnTo>
                        <a:lnTo>
                          <a:pt x="124350" y="436"/>
                        </a:lnTo>
                        <a:lnTo>
                          <a:pt x="124350" y="417"/>
                        </a:lnTo>
                        <a:lnTo>
                          <a:pt x="124378" y="417"/>
                        </a:lnTo>
                        <a:lnTo>
                          <a:pt x="124378" y="399"/>
                        </a:lnTo>
                        <a:lnTo>
                          <a:pt x="124424" y="399"/>
                        </a:lnTo>
                        <a:lnTo>
                          <a:pt x="124424" y="389"/>
                        </a:lnTo>
                        <a:lnTo>
                          <a:pt x="124471" y="389"/>
                        </a:lnTo>
                        <a:lnTo>
                          <a:pt x="124471" y="371"/>
                        </a:lnTo>
                        <a:lnTo>
                          <a:pt x="124517" y="371"/>
                        </a:lnTo>
                        <a:lnTo>
                          <a:pt x="124517" y="352"/>
                        </a:lnTo>
                        <a:lnTo>
                          <a:pt x="124563" y="352"/>
                        </a:lnTo>
                        <a:lnTo>
                          <a:pt x="124563" y="343"/>
                        </a:lnTo>
                        <a:lnTo>
                          <a:pt x="124628" y="343"/>
                        </a:lnTo>
                        <a:lnTo>
                          <a:pt x="124628" y="325"/>
                        </a:lnTo>
                        <a:lnTo>
                          <a:pt x="124675" y="325"/>
                        </a:lnTo>
                        <a:lnTo>
                          <a:pt x="124675" y="306"/>
                        </a:lnTo>
                        <a:lnTo>
                          <a:pt x="124739" y="306"/>
                        </a:lnTo>
                        <a:lnTo>
                          <a:pt x="124739" y="297"/>
                        </a:lnTo>
                        <a:lnTo>
                          <a:pt x="124795" y="297"/>
                        </a:lnTo>
                        <a:lnTo>
                          <a:pt x="124795" y="278"/>
                        </a:lnTo>
                        <a:lnTo>
                          <a:pt x="124860" y="278"/>
                        </a:lnTo>
                        <a:lnTo>
                          <a:pt x="124860" y="260"/>
                        </a:lnTo>
                        <a:lnTo>
                          <a:pt x="124934" y="260"/>
                        </a:lnTo>
                        <a:lnTo>
                          <a:pt x="124934" y="251"/>
                        </a:lnTo>
                        <a:lnTo>
                          <a:pt x="125017" y="251"/>
                        </a:lnTo>
                        <a:lnTo>
                          <a:pt x="125017" y="232"/>
                        </a:lnTo>
                        <a:lnTo>
                          <a:pt x="125091" y="232"/>
                        </a:lnTo>
                        <a:lnTo>
                          <a:pt x="125091" y="214"/>
                        </a:lnTo>
                        <a:lnTo>
                          <a:pt x="125165" y="214"/>
                        </a:lnTo>
                        <a:lnTo>
                          <a:pt x="125165" y="204"/>
                        </a:lnTo>
                        <a:lnTo>
                          <a:pt x="125258" y="204"/>
                        </a:lnTo>
                        <a:lnTo>
                          <a:pt x="125258" y="186"/>
                        </a:lnTo>
                        <a:lnTo>
                          <a:pt x="125388" y="186"/>
                        </a:lnTo>
                        <a:lnTo>
                          <a:pt x="125388" y="167"/>
                        </a:lnTo>
                        <a:lnTo>
                          <a:pt x="125527" y="167"/>
                        </a:lnTo>
                        <a:lnTo>
                          <a:pt x="125527" y="158"/>
                        </a:lnTo>
                        <a:lnTo>
                          <a:pt x="125767" y="158"/>
                        </a:lnTo>
                        <a:lnTo>
                          <a:pt x="125767" y="139"/>
                        </a:lnTo>
                        <a:lnTo>
                          <a:pt x="126110" y="139"/>
                        </a:lnTo>
                        <a:lnTo>
                          <a:pt x="126110" y="158"/>
                        </a:lnTo>
                        <a:lnTo>
                          <a:pt x="126295" y="158"/>
                        </a:lnTo>
                        <a:lnTo>
                          <a:pt x="126295" y="167"/>
                        </a:lnTo>
                        <a:lnTo>
                          <a:pt x="126481" y="167"/>
                        </a:lnTo>
                        <a:lnTo>
                          <a:pt x="126481" y="186"/>
                        </a:lnTo>
                        <a:lnTo>
                          <a:pt x="126555" y="186"/>
                        </a:lnTo>
                        <a:lnTo>
                          <a:pt x="126555" y="204"/>
                        </a:lnTo>
                        <a:lnTo>
                          <a:pt x="126647" y="204"/>
                        </a:lnTo>
                        <a:lnTo>
                          <a:pt x="126647" y="214"/>
                        </a:lnTo>
                        <a:lnTo>
                          <a:pt x="126740" y="214"/>
                        </a:lnTo>
                        <a:lnTo>
                          <a:pt x="126740" y="232"/>
                        </a:lnTo>
                        <a:lnTo>
                          <a:pt x="126823" y="232"/>
                        </a:lnTo>
                        <a:lnTo>
                          <a:pt x="126823" y="251"/>
                        </a:lnTo>
                        <a:lnTo>
                          <a:pt x="126916" y="251"/>
                        </a:lnTo>
                        <a:lnTo>
                          <a:pt x="126916" y="260"/>
                        </a:lnTo>
                        <a:lnTo>
                          <a:pt x="126990" y="260"/>
                        </a:lnTo>
                        <a:lnTo>
                          <a:pt x="126990" y="278"/>
                        </a:lnTo>
                        <a:lnTo>
                          <a:pt x="127036" y="278"/>
                        </a:lnTo>
                        <a:lnTo>
                          <a:pt x="127036" y="297"/>
                        </a:lnTo>
                        <a:lnTo>
                          <a:pt x="127101" y="297"/>
                        </a:lnTo>
                        <a:lnTo>
                          <a:pt x="127101" y="306"/>
                        </a:lnTo>
                        <a:lnTo>
                          <a:pt x="127148" y="306"/>
                        </a:lnTo>
                        <a:lnTo>
                          <a:pt x="127148" y="325"/>
                        </a:lnTo>
                        <a:lnTo>
                          <a:pt x="127194" y="325"/>
                        </a:lnTo>
                        <a:lnTo>
                          <a:pt x="127194" y="343"/>
                        </a:lnTo>
                        <a:lnTo>
                          <a:pt x="127249" y="343"/>
                        </a:lnTo>
                        <a:lnTo>
                          <a:pt x="127249" y="352"/>
                        </a:lnTo>
                        <a:lnTo>
                          <a:pt x="127296" y="352"/>
                        </a:lnTo>
                        <a:lnTo>
                          <a:pt x="127296" y="371"/>
                        </a:lnTo>
                        <a:lnTo>
                          <a:pt x="127342" y="371"/>
                        </a:lnTo>
                        <a:lnTo>
                          <a:pt x="127342" y="389"/>
                        </a:lnTo>
                        <a:lnTo>
                          <a:pt x="127407" y="389"/>
                        </a:lnTo>
                        <a:lnTo>
                          <a:pt x="127407" y="399"/>
                        </a:lnTo>
                        <a:lnTo>
                          <a:pt x="127453" y="399"/>
                        </a:lnTo>
                        <a:lnTo>
                          <a:pt x="127453" y="417"/>
                        </a:lnTo>
                        <a:lnTo>
                          <a:pt x="127500" y="417"/>
                        </a:lnTo>
                        <a:lnTo>
                          <a:pt x="127500" y="436"/>
                        </a:lnTo>
                        <a:lnTo>
                          <a:pt x="127527" y="436"/>
                        </a:lnTo>
                        <a:lnTo>
                          <a:pt x="127527" y="445"/>
                        </a:lnTo>
                        <a:lnTo>
                          <a:pt x="127564" y="445"/>
                        </a:lnTo>
                        <a:lnTo>
                          <a:pt x="127564" y="464"/>
                        </a:lnTo>
                        <a:lnTo>
                          <a:pt x="127611" y="464"/>
                        </a:lnTo>
                        <a:lnTo>
                          <a:pt x="127611" y="482"/>
                        </a:lnTo>
                        <a:lnTo>
                          <a:pt x="127639" y="482"/>
                        </a:lnTo>
                        <a:lnTo>
                          <a:pt x="127639" y="491"/>
                        </a:lnTo>
                        <a:lnTo>
                          <a:pt x="127666" y="491"/>
                        </a:lnTo>
                        <a:lnTo>
                          <a:pt x="127666" y="510"/>
                        </a:lnTo>
                        <a:lnTo>
                          <a:pt x="127713" y="510"/>
                        </a:lnTo>
                        <a:lnTo>
                          <a:pt x="127713" y="528"/>
                        </a:lnTo>
                        <a:lnTo>
                          <a:pt x="127750" y="528"/>
                        </a:lnTo>
                        <a:lnTo>
                          <a:pt x="127750" y="538"/>
                        </a:lnTo>
                        <a:lnTo>
                          <a:pt x="127777" y="538"/>
                        </a:lnTo>
                        <a:lnTo>
                          <a:pt x="127777" y="556"/>
                        </a:lnTo>
                        <a:lnTo>
                          <a:pt x="127805" y="556"/>
                        </a:lnTo>
                        <a:lnTo>
                          <a:pt x="127805" y="575"/>
                        </a:lnTo>
                        <a:lnTo>
                          <a:pt x="127852" y="575"/>
                        </a:lnTo>
                        <a:lnTo>
                          <a:pt x="127852" y="584"/>
                        </a:lnTo>
                        <a:lnTo>
                          <a:pt x="127889" y="584"/>
                        </a:lnTo>
                        <a:lnTo>
                          <a:pt x="127889" y="603"/>
                        </a:lnTo>
                        <a:lnTo>
                          <a:pt x="127916" y="603"/>
                        </a:lnTo>
                        <a:lnTo>
                          <a:pt x="127916" y="621"/>
                        </a:lnTo>
                        <a:lnTo>
                          <a:pt x="127963" y="621"/>
                        </a:lnTo>
                        <a:lnTo>
                          <a:pt x="127963" y="630"/>
                        </a:lnTo>
                        <a:lnTo>
                          <a:pt x="127981" y="630"/>
                        </a:lnTo>
                        <a:lnTo>
                          <a:pt x="127981" y="649"/>
                        </a:lnTo>
                        <a:lnTo>
                          <a:pt x="128009" y="649"/>
                        </a:lnTo>
                        <a:lnTo>
                          <a:pt x="128009" y="667"/>
                        </a:lnTo>
                        <a:lnTo>
                          <a:pt x="128037" y="667"/>
                        </a:lnTo>
                        <a:lnTo>
                          <a:pt x="128037" y="677"/>
                        </a:lnTo>
                        <a:lnTo>
                          <a:pt x="128074" y="677"/>
                        </a:lnTo>
                        <a:lnTo>
                          <a:pt x="128074" y="695"/>
                        </a:lnTo>
                        <a:lnTo>
                          <a:pt x="128083" y="695"/>
                        </a:lnTo>
                        <a:lnTo>
                          <a:pt x="128083" y="714"/>
                        </a:lnTo>
                        <a:lnTo>
                          <a:pt x="128120" y="714"/>
                        </a:lnTo>
                        <a:lnTo>
                          <a:pt x="128120" y="723"/>
                        </a:lnTo>
                        <a:lnTo>
                          <a:pt x="128148" y="723"/>
                        </a:lnTo>
                        <a:lnTo>
                          <a:pt x="128148" y="741"/>
                        </a:lnTo>
                        <a:lnTo>
                          <a:pt x="128166" y="741"/>
                        </a:lnTo>
                        <a:lnTo>
                          <a:pt x="128166" y="760"/>
                        </a:lnTo>
                        <a:lnTo>
                          <a:pt x="128194" y="760"/>
                        </a:lnTo>
                        <a:lnTo>
                          <a:pt x="128194" y="769"/>
                        </a:lnTo>
                        <a:lnTo>
                          <a:pt x="128222" y="769"/>
                        </a:lnTo>
                        <a:lnTo>
                          <a:pt x="128222" y="788"/>
                        </a:lnTo>
                        <a:lnTo>
                          <a:pt x="128259" y="788"/>
                        </a:lnTo>
                        <a:lnTo>
                          <a:pt x="128259" y="806"/>
                        </a:lnTo>
                        <a:lnTo>
                          <a:pt x="128268" y="806"/>
                        </a:lnTo>
                        <a:lnTo>
                          <a:pt x="128268" y="816"/>
                        </a:lnTo>
                        <a:lnTo>
                          <a:pt x="128305" y="816"/>
                        </a:lnTo>
                        <a:lnTo>
                          <a:pt x="128305" y="834"/>
                        </a:lnTo>
                        <a:lnTo>
                          <a:pt x="128333" y="834"/>
                        </a:lnTo>
                        <a:lnTo>
                          <a:pt x="128333" y="853"/>
                        </a:lnTo>
                        <a:lnTo>
                          <a:pt x="128361" y="853"/>
                        </a:lnTo>
                        <a:lnTo>
                          <a:pt x="128361" y="862"/>
                        </a:lnTo>
                        <a:lnTo>
                          <a:pt x="128380" y="862"/>
                        </a:lnTo>
                        <a:lnTo>
                          <a:pt x="128380" y="880"/>
                        </a:lnTo>
                        <a:lnTo>
                          <a:pt x="128407" y="880"/>
                        </a:lnTo>
                        <a:lnTo>
                          <a:pt x="128407" y="899"/>
                        </a:lnTo>
                        <a:lnTo>
                          <a:pt x="128426" y="899"/>
                        </a:lnTo>
                        <a:lnTo>
                          <a:pt x="128426" y="908"/>
                        </a:lnTo>
                        <a:lnTo>
                          <a:pt x="128454" y="908"/>
                        </a:lnTo>
                        <a:lnTo>
                          <a:pt x="128454" y="927"/>
                        </a:lnTo>
                        <a:lnTo>
                          <a:pt x="128472" y="927"/>
                        </a:lnTo>
                        <a:lnTo>
                          <a:pt x="128472" y="945"/>
                        </a:lnTo>
                        <a:lnTo>
                          <a:pt x="128491" y="945"/>
                        </a:lnTo>
                        <a:lnTo>
                          <a:pt x="128491" y="955"/>
                        </a:lnTo>
                        <a:lnTo>
                          <a:pt x="128518" y="955"/>
                        </a:lnTo>
                        <a:lnTo>
                          <a:pt x="128518" y="973"/>
                        </a:lnTo>
                        <a:lnTo>
                          <a:pt x="128537" y="973"/>
                        </a:lnTo>
                        <a:lnTo>
                          <a:pt x="128537" y="992"/>
                        </a:lnTo>
                        <a:lnTo>
                          <a:pt x="128546" y="992"/>
                        </a:lnTo>
                        <a:lnTo>
                          <a:pt x="128546" y="1001"/>
                        </a:lnTo>
                        <a:lnTo>
                          <a:pt x="128583" y="1001"/>
                        </a:lnTo>
                        <a:lnTo>
                          <a:pt x="128583" y="1019"/>
                        </a:lnTo>
                        <a:lnTo>
                          <a:pt x="128593" y="1019"/>
                        </a:lnTo>
                        <a:lnTo>
                          <a:pt x="128593" y="1038"/>
                        </a:lnTo>
                        <a:lnTo>
                          <a:pt x="128611" y="1038"/>
                        </a:lnTo>
                        <a:lnTo>
                          <a:pt x="128611" y="1047"/>
                        </a:lnTo>
                        <a:lnTo>
                          <a:pt x="128639" y="1047"/>
                        </a:lnTo>
                        <a:lnTo>
                          <a:pt x="128639" y="1066"/>
                        </a:lnTo>
                        <a:lnTo>
                          <a:pt x="128657" y="1066"/>
                        </a:lnTo>
                        <a:lnTo>
                          <a:pt x="128657" y="1084"/>
                        </a:lnTo>
                        <a:lnTo>
                          <a:pt x="128676" y="1084"/>
                        </a:lnTo>
                        <a:lnTo>
                          <a:pt x="128676" y="1093"/>
                        </a:lnTo>
                        <a:lnTo>
                          <a:pt x="128704" y="1093"/>
                        </a:lnTo>
                        <a:lnTo>
                          <a:pt x="128704" y="1112"/>
                        </a:lnTo>
                        <a:lnTo>
                          <a:pt x="128722" y="1112"/>
                        </a:lnTo>
                        <a:lnTo>
                          <a:pt x="128722" y="1130"/>
                        </a:lnTo>
                        <a:lnTo>
                          <a:pt x="128732" y="1130"/>
                        </a:lnTo>
                        <a:lnTo>
                          <a:pt x="128732" y="1140"/>
                        </a:lnTo>
                        <a:lnTo>
                          <a:pt x="128769" y="1140"/>
                        </a:lnTo>
                        <a:lnTo>
                          <a:pt x="128769" y="1158"/>
                        </a:lnTo>
                        <a:lnTo>
                          <a:pt x="128778" y="1158"/>
                        </a:lnTo>
                        <a:lnTo>
                          <a:pt x="128778" y="1177"/>
                        </a:lnTo>
                        <a:lnTo>
                          <a:pt x="128796" y="1177"/>
                        </a:lnTo>
                        <a:lnTo>
                          <a:pt x="128796" y="1186"/>
                        </a:lnTo>
                        <a:lnTo>
                          <a:pt x="128824" y="1186"/>
                        </a:lnTo>
                        <a:lnTo>
                          <a:pt x="128824" y="1205"/>
                        </a:lnTo>
                        <a:lnTo>
                          <a:pt x="128843" y="1205"/>
                        </a:lnTo>
                        <a:lnTo>
                          <a:pt x="128843" y="1223"/>
                        </a:lnTo>
                        <a:lnTo>
                          <a:pt x="128861" y="1223"/>
                        </a:lnTo>
                        <a:lnTo>
                          <a:pt x="128861" y="1232"/>
                        </a:lnTo>
                        <a:lnTo>
                          <a:pt x="128870" y="1232"/>
                        </a:lnTo>
                        <a:lnTo>
                          <a:pt x="128870" y="1251"/>
                        </a:lnTo>
                        <a:lnTo>
                          <a:pt x="128889" y="1251"/>
                        </a:lnTo>
                        <a:lnTo>
                          <a:pt x="128889" y="1269"/>
                        </a:lnTo>
                        <a:lnTo>
                          <a:pt x="128907" y="1269"/>
                        </a:lnTo>
                        <a:lnTo>
                          <a:pt x="128907" y="1279"/>
                        </a:lnTo>
                        <a:lnTo>
                          <a:pt x="128917" y="1279"/>
                        </a:lnTo>
                        <a:lnTo>
                          <a:pt x="128917" y="1297"/>
                        </a:lnTo>
                        <a:lnTo>
                          <a:pt x="128935" y="1297"/>
                        </a:lnTo>
                        <a:lnTo>
                          <a:pt x="128935" y="1316"/>
                        </a:lnTo>
                        <a:lnTo>
                          <a:pt x="128954" y="1316"/>
                        </a:lnTo>
                        <a:lnTo>
                          <a:pt x="128954" y="1325"/>
                        </a:lnTo>
                        <a:lnTo>
                          <a:pt x="128963" y="1325"/>
                        </a:lnTo>
                        <a:lnTo>
                          <a:pt x="128963" y="1344"/>
                        </a:lnTo>
                        <a:lnTo>
                          <a:pt x="128982" y="1344"/>
                        </a:lnTo>
                        <a:lnTo>
                          <a:pt x="128982" y="1362"/>
                        </a:lnTo>
                        <a:lnTo>
                          <a:pt x="129000" y="1362"/>
                        </a:lnTo>
                        <a:lnTo>
                          <a:pt x="129000" y="1371"/>
                        </a:lnTo>
                        <a:lnTo>
                          <a:pt x="129009" y="1371"/>
                        </a:lnTo>
                        <a:lnTo>
                          <a:pt x="129009" y="1390"/>
                        </a:lnTo>
                        <a:lnTo>
                          <a:pt x="129028" y="1390"/>
                        </a:lnTo>
                        <a:lnTo>
                          <a:pt x="129028" y="1408"/>
                        </a:lnTo>
                        <a:lnTo>
                          <a:pt x="129046" y="1408"/>
                        </a:lnTo>
                        <a:lnTo>
                          <a:pt x="129046" y="1418"/>
                        </a:lnTo>
                        <a:lnTo>
                          <a:pt x="129056" y="1418"/>
                        </a:lnTo>
                        <a:lnTo>
                          <a:pt x="129056" y="1436"/>
                        </a:lnTo>
                        <a:lnTo>
                          <a:pt x="129074" y="1436"/>
                        </a:lnTo>
                        <a:lnTo>
                          <a:pt x="129074" y="1455"/>
                        </a:lnTo>
                        <a:lnTo>
                          <a:pt x="129093" y="1455"/>
                        </a:lnTo>
                        <a:lnTo>
                          <a:pt x="129093" y="1464"/>
                        </a:lnTo>
                        <a:lnTo>
                          <a:pt x="129102" y="1464"/>
                        </a:lnTo>
                        <a:lnTo>
                          <a:pt x="129102" y="1482"/>
                        </a:lnTo>
                        <a:lnTo>
                          <a:pt x="129139" y="1482"/>
                        </a:lnTo>
                        <a:lnTo>
                          <a:pt x="129139" y="1501"/>
                        </a:lnTo>
                        <a:lnTo>
                          <a:pt x="129148" y="1501"/>
                        </a:lnTo>
                        <a:lnTo>
                          <a:pt x="129148" y="1510"/>
                        </a:lnTo>
                        <a:lnTo>
                          <a:pt x="129167" y="1510"/>
                        </a:lnTo>
                        <a:lnTo>
                          <a:pt x="129167" y="1529"/>
                        </a:lnTo>
                        <a:lnTo>
                          <a:pt x="129185" y="1529"/>
                        </a:lnTo>
                        <a:lnTo>
                          <a:pt x="129185" y="1547"/>
                        </a:lnTo>
                        <a:lnTo>
                          <a:pt x="129195" y="1547"/>
                        </a:lnTo>
                        <a:lnTo>
                          <a:pt x="129195" y="1557"/>
                        </a:lnTo>
                        <a:lnTo>
                          <a:pt x="129213" y="1557"/>
                        </a:lnTo>
                        <a:lnTo>
                          <a:pt x="129213" y="1575"/>
                        </a:lnTo>
                        <a:lnTo>
                          <a:pt x="129232" y="1575"/>
                        </a:lnTo>
                        <a:lnTo>
                          <a:pt x="129232" y="1603"/>
                        </a:lnTo>
                        <a:lnTo>
                          <a:pt x="129241" y="1603"/>
                        </a:lnTo>
                        <a:lnTo>
                          <a:pt x="129241" y="1621"/>
                        </a:lnTo>
                        <a:lnTo>
                          <a:pt x="129259" y="1621"/>
                        </a:lnTo>
                        <a:lnTo>
                          <a:pt x="129259" y="1640"/>
                        </a:lnTo>
                        <a:lnTo>
                          <a:pt x="129278" y="1640"/>
                        </a:lnTo>
                        <a:lnTo>
                          <a:pt x="129278" y="1649"/>
                        </a:lnTo>
                        <a:lnTo>
                          <a:pt x="129287" y="1649"/>
                        </a:lnTo>
                        <a:lnTo>
                          <a:pt x="129287" y="1668"/>
                        </a:lnTo>
                        <a:lnTo>
                          <a:pt x="129306" y="1668"/>
                        </a:lnTo>
                        <a:lnTo>
                          <a:pt x="129306" y="1686"/>
                        </a:lnTo>
                        <a:lnTo>
                          <a:pt x="129324" y="1686"/>
                        </a:lnTo>
                        <a:lnTo>
                          <a:pt x="129324" y="1714"/>
                        </a:lnTo>
                        <a:lnTo>
                          <a:pt x="129334" y="1714"/>
                        </a:lnTo>
                        <a:lnTo>
                          <a:pt x="129334" y="1733"/>
                        </a:lnTo>
                        <a:lnTo>
                          <a:pt x="129352" y="1733"/>
                        </a:lnTo>
                        <a:lnTo>
                          <a:pt x="129352" y="1742"/>
                        </a:lnTo>
                        <a:lnTo>
                          <a:pt x="129371" y="1742"/>
                        </a:lnTo>
                        <a:lnTo>
                          <a:pt x="129371" y="1760"/>
                        </a:lnTo>
                        <a:lnTo>
                          <a:pt x="129380" y="1760"/>
                        </a:lnTo>
                        <a:lnTo>
                          <a:pt x="129380" y="1779"/>
                        </a:lnTo>
                        <a:lnTo>
                          <a:pt x="129398" y="1779"/>
                        </a:lnTo>
                        <a:lnTo>
                          <a:pt x="129398" y="1788"/>
                        </a:lnTo>
                        <a:lnTo>
                          <a:pt x="129417" y="1788"/>
                        </a:lnTo>
                        <a:lnTo>
                          <a:pt x="129417" y="1825"/>
                        </a:lnTo>
                        <a:lnTo>
                          <a:pt x="129426" y="1825"/>
                        </a:lnTo>
                        <a:lnTo>
                          <a:pt x="129426" y="1834"/>
                        </a:lnTo>
                        <a:lnTo>
                          <a:pt x="129445" y="1834"/>
                        </a:lnTo>
                        <a:lnTo>
                          <a:pt x="129445" y="1853"/>
                        </a:lnTo>
                        <a:lnTo>
                          <a:pt x="129463" y="1853"/>
                        </a:lnTo>
                        <a:lnTo>
                          <a:pt x="129463" y="1871"/>
                        </a:lnTo>
                        <a:lnTo>
                          <a:pt x="129473" y="1871"/>
                        </a:lnTo>
                        <a:lnTo>
                          <a:pt x="129473" y="1881"/>
                        </a:lnTo>
                        <a:lnTo>
                          <a:pt x="129491" y="1881"/>
                        </a:lnTo>
                        <a:lnTo>
                          <a:pt x="129491" y="1918"/>
                        </a:lnTo>
                        <a:lnTo>
                          <a:pt x="129510" y="1918"/>
                        </a:lnTo>
                        <a:lnTo>
                          <a:pt x="129510" y="1927"/>
                        </a:lnTo>
                        <a:lnTo>
                          <a:pt x="129519" y="1927"/>
                        </a:lnTo>
                        <a:lnTo>
                          <a:pt x="129519" y="1964"/>
                        </a:lnTo>
                        <a:lnTo>
                          <a:pt x="129537" y="1964"/>
                        </a:lnTo>
                        <a:lnTo>
                          <a:pt x="129537" y="1973"/>
                        </a:lnTo>
                        <a:lnTo>
                          <a:pt x="129584" y="1973"/>
                        </a:lnTo>
                        <a:lnTo>
                          <a:pt x="129584" y="1964"/>
                        </a:lnTo>
                        <a:lnTo>
                          <a:pt x="129602" y="1964"/>
                        </a:lnTo>
                        <a:lnTo>
                          <a:pt x="129602" y="1946"/>
                        </a:lnTo>
                        <a:lnTo>
                          <a:pt x="129611" y="1946"/>
                        </a:lnTo>
                        <a:lnTo>
                          <a:pt x="129611" y="1927"/>
                        </a:lnTo>
                        <a:lnTo>
                          <a:pt x="129649" y="1927"/>
                        </a:lnTo>
                        <a:lnTo>
                          <a:pt x="129649" y="1918"/>
                        </a:lnTo>
                        <a:lnTo>
                          <a:pt x="129658" y="1918"/>
                        </a:lnTo>
                        <a:lnTo>
                          <a:pt x="129658" y="1899"/>
                        </a:lnTo>
                        <a:lnTo>
                          <a:pt x="129695" y="1899"/>
                        </a:lnTo>
                        <a:lnTo>
                          <a:pt x="129695" y="1881"/>
                        </a:lnTo>
                        <a:lnTo>
                          <a:pt x="129704" y="1881"/>
                        </a:lnTo>
                        <a:lnTo>
                          <a:pt x="129704" y="1871"/>
                        </a:lnTo>
                        <a:lnTo>
                          <a:pt x="129741" y="1871"/>
                        </a:lnTo>
                        <a:lnTo>
                          <a:pt x="129741" y="1853"/>
                        </a:lnTo>
                        <a:lnTo>
                          <a:pt x="129750" y="1853"/>
                        </a:lnTo>
                        <a:lnTo>
                          <a:pt x="129750" y="1834"/>
                        </a:lnTo>
                        <a:lnTo>
                          <a:pt x="129787" y="1834"/>
                        </a:lnTo>
                        <a:lnTo>
                          <a:pt x="129787" y="1825"/>
                        </a:lnTo>
                        <a:lnTo>
                          <a:pt x="129797" y="1825"/>
                        </a:lnTo>
                        <a:lnTo>
                          <a:pt x="129797" y="1807"/>
                        </a:lnTo>
                        <a:lnTo>
                          <a:pt x="129834" y="1807"/>
                        </a:lnTo>
                        <a:lnTo>
                          <a:pt x="129834" y="1788"/>
                        </a:lnTo>
                        <a:lnTo>
                          <a:pt x="129843" y="1788"/>
                        </a:lnTo>
                        <a:lnTo>
                          <a:pt x="129843" y="1779"/>
                        </a:lnTo>
                        <a:lnTo>
                          <a:pt x="129880" y="1779"/>
                        </a:lnTo>
                        <a:lnTo>
                          <a:pt x="129880" y="1760"/>
                        </a:lnTo>
                        <a:lnTo>
                          <a:pt x="129908" y="1760"/>
                        </a:lnTo>
                        <a:lnTo>
                          <a:pt x="129908" y="1742"/>
                        </a:lnTo>
                        <a:lnTo>
                          <a:pt x="129936" y="1742"/>
                        </a:lnTo>
                        <a:lnTo>
                          <a:pt x="129936" y="1733"/>
                        </a:lnTo>
                        <a:lnTo>
                          <a:pt x="129954" y="1733"/>
                        </a:lnTo>
                        <a:lnTo>
                          <a:pt x="129954" y="1714"/>
                        </a:lnTo>
                        <a:lnTo>
                          <a:pt x="129982" y="1714"/>
                        </a:lnTo>
                        <a:lnTo>
                          <a:pt x="129982" y="1696"/>
                        </a:lnTo>
                        <a:lnTo>
                          <a:pt x="130019" y="1696"/>
                        </a:lnTo>
                        <a:lnTo>
                          <a:pt x="130019" y="1686"/>
                        </a:lnTo>
                        <a:lnTo>
                          <a:pt x="130047" y="1686"/>
                        </a:lnTo>
                        <a:lnTo>
                          <a:pt x="130047" y="1668"/>
                        </a:lnTo>
                        <a:lnTo>
                          <a:pt x="130065" y="1668"/>
                        </a:lnTo>
                        <a:lnTo>
                          <a:pt x="130065" y="1649"/>
                        </a:lnTo>
                        <a:lnTo>
                          <a:pt x="130093" y="1649"/>
                        </a:lnTo>
                        <a:lnTo>
                          <a:pt x="130093" y="1640"/>
                        </a:lnTo>
                        <a:lnTo>
                          <a:pt x="130121" y="1640"/>
                        </a:lnTo>
                        <a:lnTo>
                          <a:pt x="130121" y="1621"/>
                        </a:lnTo>
                        <a:lnTo>
                          <a:pt x="130158" y="1621"/>
                        </a:lnTo>
                        <a:lnTo>
                          <a:pt x="130158" y="1603"/>
                        </a:lnTo>
                        <a:lnTo>
                          <a:pt x="130186" y="1603"/>
                        </a:lnTo>
                        <a:lnTo>
                          <a:pt x="130186" y="1594"/>
                        </a:lnTo>
                        <a:lnTo>
                          <a:pt x="130214" y="1594"/>
                        </a:lnTo>
                        <a:lnTo>
                          <a:pt x="130214" y="1575"/>
                        </a:lnTo>
                        <a:lnTo>
                          <a:pt x="130251" y="1575"/>
                        </a:lnTo>
                        <a:lnTo>
                          <a:pt x="130251" y="1557"/>
                        </a:lnTo>
                        <a:lnTo>
                          <a:pt x="130278" y="1557"/>
                        </a:lnTo>
                        <a:lnTo>
                          <a:pt x="130278" y="1547"/>
                        </a:lnTo>
                        <a:lnTo>
                          <a:pt x="130306" y="1547"/>
                        </a:lnTo>
                        <a:lnTo>
                          <a:pt x="130306" y="1529"/>
                        </a:lnTo>
                        <a:lnTo>
                          <a:pt x="130352" y="1529"/>
                        </a:lnTo>
                        <a:lnTo>
                          <a:pt x="130352" y="1510"/>
                        </a:lnTo>
                        <a:lnTo>
                          <a:pt x="130390" y="1510"/>
                        </a:lnTo>
                        <a:lnTo>
                          <a:pt x="130390" y="1501"/>
                        </a:lnTo>
                        <a:lnTo>
                          <a:pt x="130417" y="1501"/>
                        </a:lnTo>
                        <a:lnTo>
                          <a:pt x="130417" y="1482"/>
                        </a:lnTo>
                        <a:lnTo>
                          <a:pt x="130445" y="1482"/>
                        </a:lnTo>
                        <a:lnTo>
                          <a:pt x="130445" y="1464"/>
                        </a:lnTo>
                        <a:lnTo>
                          <a:pt x="130491" y="1464"/>
                        </a:lnTo>
                        <a:lnTo>
                          <a:pt x="130491" y="1455"/>
                        </a:lnTo>
                        <a:lnTo>
                          <a:pt x="130528" y="1455"/>
                        </a:lnTo>
                        <a:lnTo>
                          <a:pt x="130528" y="1436"/>
                        </a:lnTo>
                        <a:lnTo>
                          <a:pt x="130575" y="1436"/>
                        </a:lnTo>
                        <a:lnTo>
                          <a:pt x="130575" y="1418"/>
                        </a:lnTo>
                        <a:lnTo>
                          <a:pt x="130621" y="1418"/>
                        </a:lnTo>
                        <a:lnTo>
                          <a:pt x="130621" y="1408"/>
                        </a:lnTo>
                        <a:lnTo>
                          <a:pt x="130649" y="1408"/>
                        </a:lnTo>
                        <a:lnTo>
                          <a:pt x="130649" y="1390"/>
                        </a:lnTo>
                        <a:lnTo>
                          <a:pt x="130695" y="1390"/>
                        </a:lnTo>
                        <a:lnTo>
                          <a:pt x="130695" y="1371"/>
                        </a:lnTo>
                        <a:lnTo>
                          <a:pt x="130741" y="1371"/>
                        </a:lnTo>
                        <a:lnTo>
                          <a:pt x="130741" y="1362"/>
                        </a:lnTo>
                        <a:lnTo>
                          <a:pt x="130788" y="1362"/>
                        </a:lnTo>
                        <a:lnTo>
                          <a:pt x="130788" y="1344"/>
                        </a:lnTo>
                        <a:lnTo>
                          <a:pt x="130834" y="1344"/>
                        </a:lnTo>
                        <a:lnTo>
                          <a:pt x="130834" y="1325"/>
                        </a:lnTo>
                        <a:lnTo>
                          <a:pt x="130899" y="1325"/>
                        </a:lnTo>
                        <a:lnTo>
                          <a:pt x="130899" y="1316"/>
                        </a:lnTo>
                        <a:lnTo>
                          <a:pt x="130945" y="1316"/>
                        </a:lnTo>
                        <a:lnTo>
                          <a:pt x="130945" y="1297"/>
                        </a:lnTo>
                        <a:lnTo>
                          <a:pt x="131001" y="1297"/>
                        </a:lnTo>
                        <a:lnTo>
                          <a:pt x="131001" y="1279"/>
                        </a:lnTo>
                        <a:lnTo>
                          <a:pt x="131047" y="1279"/>
                        </a:lnTo>
                        <a:lnTo>
                          <a:pt x="131047" y="1269"/>
                        </a:lnTo>
                        <a:lnTo>
                          <a:pt x="131112" y="1269"/>
                        </a:lnTo>
                        <a:lnTo>
                          <a:pt x="131112" y="1251"/>
                        </a:lnTo>
                        <a:lnTo>
                          <a:pt x="131186" y="1251"/>
                        </a:lnTo>
                        <a:lnTo>
                          <a:pt x="131186" y="1232"/>
                        </a:lnTo>
                        <a:lnTo>
                          <a:pt x="131269" y="1232"/>
                        </a:lnTo>
                        <a:lnTo>
                          <a:pt x="131269" y="1223"/>
                        </a:lnTo>
                        <a:lnTo>
                          <a:pt x="131344" y="1223"/>
                        </a:lnTo>
                        <a:lnTo>
                          <a:pt x="131344" y="1205"/>
                        </a:lnTo>
                        <a:lnTo>
                          <a:pt x="131418" y="1205"/>
                        </a:lnTo>
                        <a:lnTo>
                          <a:pt x="131418" y="1186"/>
                        </a:lnTo>
                        <a:lnTo>
                          <a:pt x="131557" y="1186"/>
                        </a:lnTo>
                        <a:lnTo>
                          <a:pt x="131557" y="1177"/>
                        </a:lnTo>
                        <a:lnTo>
                          <a:pt x="131686" y="1177"/>
                        </a:lnTo>
                        <a:lnTo>
                          <a:pt x="131686" y="1158"/>
                        </a:lnTo>
                        <a:lnTo>
                          <a:pt x="131881" y="1158"/>
                        </a:lnTo>
                        <a:lnTo>
                          <a:pt x="131881" y="1140"/>
                        </a:lnTo>
                        <a:lnTo>
                          <a:pt x="132316" y="1140"/>
                        </a:lnTo>
                        <a:lnTo>
                          <a:pt x="132316" y="1158"/>
                        </a:lnTo>
                        <a:lnTo>
                          <a:pt x="132529" y="1158"/>
                        </a:lnTo>
                        <a:lnTo>
                          <a:pt x="132529" y="1177"/>
                        </a:lnTo>
                        <a:lnTo>
                          <a:pt x="132640" y="1177"/>
                        </a:lnTo>
                        <a:lnTo>
                          <a:pt x="132640" y="1186"/>
                        </a:lnTo>
                        <a:lnTo>
                          <a:pt x="132751" y="1186"/>
                        </a:lnTo>
                        <a:lnTo>
                          <a:pt x="132751" y="1205"/>
                        </a:lnTo>
                        <a:lnTo>
                          <a:pt x="132853" y="1205"/>
                        </a:lnTo>
                        <a:lnTo>
                          <a:pt x="132853" y="1223"/>
                        </a:lnTo>
                        <a:lnTo>
                          <a:pt x="132937" y="1223"/>
                        </a:lnTo>
                        <a:lnTo>
                          <a:pt x="132937" y="1232"/>
                        </a:lnTo>
                        <a:lnTo>
                          <a:pt x="132992" y="1232"/>
                        </a:lnTo>
                        <a:lnTo>
                          <a:pt x="132992" y="1251"/>
                        </a:lnTo>
                        <a:lnTo>
                          <a:pt x="133076" y="1251"/>
                        </a:lnTo>
                        <a:lnTo>
                          <a:pt x="133076" y="1269"/>
                        </a:lnTo>
                        <a:lnTo>
                          <a:pt x="133131" y="1269"/>
                        </a:lnTo>
                        <a:lnTo>
                          <a:pt x="133131" y="1279"/>
                        </a:lnTo>
                        <a:lnTo>
                          <a:pt x="133196" y="1279"/>
                        </a:lnTo>
                        <a:lnTo>
                          <a:pt x="133196" y="1297"/>
                        </a:lnTo>
                        <a:lnTo>
                          <a:pt x="133270" y="1297"/>
                        </a:lnTo>
                        <a:lnTo>
                          <a:pt x="133270" y="1316"/>
                        </a:lnTo>
                        <a:lnTo>
                          <a:pt x="133316" y="1316"/>
                        </a:lnTo>
                        <a:lnTo>
                          <a:pt x="133316" y="1325"/>
                        </a:lnTo>
                        <a:lnTo>
                          <a:pt x="133363" y="1325"/>
                        </a:lnTo>
                        <a:lnTo>
                          <a:pt x="133363" y="1344"/>
                        </a:lnTo>
                        <a:lnTo>
                          <a:pt x="133409" y="1344"/>
                        </a:lnTo>
                        <a:lnTo>
                          <a:pt x="133409" y="1362"/>
                        </a:lnTo>
                        <a:lnTo>
                          <a:pt x="133446" y="1362"/>
                        </a:lnTo>
                        <a:lnTo>
                          <a:pt x="133446" y="1371"/>
                        </a:lnTo>
                        <a:lnTo>
                          <a:pt x="133492" y="1371"/>
                        </a:lnTo>
                        <a:lnTo>
                          <a:pt x="133492" y="1390"/>
                        </a:lnTo>
                        <a:lnTo>
                          <a:pt x="133539" y="1390"/>
                        </a:lnTo>
                        <a:lnTo>
                          <a:pt x="133539" y="1408"/>
                        </a:lnTo>
                        <a:lnTo>
                          <a:pt x="133585" y="1408"/>
                        </a:lnTo>
                        <a:lnTo>
                          <a:pt x="133585" y="1418"/>
                        </a:lnTo>
                        <a:lnTo>
                          <a:pt x="133631" y="1418"/>
                        </a:lnTo>
                        <a:lnTo>
                          <a:pt x="133631" y="1436"/>
                        </a:lnTo>
                        <a:lnTo>
                          <a:pt x="133678" y="1436"/>
                        </a:lnTo>
                        <a:lnTo>
                          <a:pt x="133678" y="1455"/>
                        </a:lnTo>
                        <a:lnTo>
                          <a:pt x="133706" y="1455"/>
                        </a:lnTo>
                        <a:lnTo>
                          <a:pt x="133706" y="1464"/>
                        </a:lnTo>
                        <a:lnTo>
                          <a:pt x="133733" y="1464"/>
                        </a:lnTo>
                        <a:lnTo>
                          <a:pt x="133733" y="1482"/>
                        </a:lnTo>
                        <a:lnTo>
                          <a:pt x="133770" y="1482"/>
                        </a:lnTo>
                        <a:lnTo>
                          <a:pt x="133770" y="1501"/>
                        </a:lnTo>
                        <a:lnTo>
                          <a:pt x="133817" y="1501"/>
                        </a:lnTo>
                        <a:lnTo>
                          <a:pt x="133817" y="1510"/>
                        </a:lnTo>
                        <a:lnTo>
                          <a:pt x="133844" y="1510"/>
                        </a:lnTo>
                        <a:lnTo>
                          <a:pt x="133844" y="1529"/>
                        </a:lnTo>
                        <a:lnTo>
                          <a:pt x="133872" y="1529"/>
                        </a:lnTo>
                        <a:lnTo>
                          <a:pt x="133872" y="1547"/>
                        </a:lnTo>
                        <a:lnTo>
                          <a:pt x="133919" y="1547"/>
                        </a:lnTo>
                        <a:lnTo>
                          <a:pt x="133919" y="1557"/>
                        </a:lnTo>
                        <a:lnTo>
                          <a:pt x="133956" y="1557"/>
                        </a:lnTo>
                        <a:lnTo>
                          <a:pt x="133956" y="1575"/>
                        </a:lnTo>
                        <a:lnTo>
                          <a:pt x="133983" y="1575"/>
                        </a:lnTo>
                        <a:lnTo>
                          <a:pt x="133983" y="1594"/>
                        </a:lnTo>
                        <a:lnTo>
                          <a:pt x="134011" y="1594"/>
                        </a:lnTo>
                        <a:lnTo>
                          <a:pt x="134011" y="1603"/>
                        </a:lnTo>
                        <a:lnTo>
                          <a:pt x="134048" y="1603"/>
                        </a:lnTo>
                        <a:lnTo>
                          <a:pt x="134048" y="1621"/>
                        </a:lnTo>
                        <a:lnTo>
                          <a:pt x="134076" y="1621"/>
                        </a:lnTo>
                        <a:lnTo>
                          <a:pt x="134076" y="1640"/>
                        </a:lnTo>
                        <a:lnTo>
                          <a:pt x="134095" y="1640"/>
                        </a:lnTo>
                        <a:lnTo>
                          <a:pt x="134095" y="1649"/>
                        </a:lnTo>
                        <a:lnTo>
                          <a:pt x="134122" y="1649"/>
                        </a:lnTo>
                        <a:lnTo>
                          <a:pt x="134122" y="1668"/>
                        </a:lnTo>
                        <a:lnTo>
                          <a:pt x="134150" y="1668"/>
                        </a:lnTo>
                        <a:lnTo>
                          <a:pt x="134150" y="1686"/>
                        </a:lnTo>
                        <a:lnTo>
                          <a:pt x="134187" y="1686"/>
                        </a:lnTo>
                        <a:lnTo>
                          <a:pt x="134187" y="1696"/>
                        </a:lnTo>
                        <a:lnTo>
                          <a:pt x="134196" y="1696"/>
                        </a:lnTo>
                        <a:lnTo>
                          <a:pt x="134196" y="1714"/>
                        </a:lnTo>
                        <a:lnTo>
                          <a:pt x="134233" y="1714"/>
                        </a:lnTo>
                        <a:lnTo>
                          <a:pt x="134233" y="1733"/>
                        </a:lnTo>
                        <a:lnTo>
                          <a:pt x="134261" y="1733"/>
                        </a:lnTo>
                        <a:lnTo>
                          <a:pt x="134261" y="1742"/>
                        </a:lnTo>
                        <a:lnTo>
                          <a:pt x="134289" y="1742"/>
                        </a:lnTo>
                        <a:lnTo>
                          <a:pt x="134289" y="1760"/>
                        </a:lnTo>
                        <a:lnTo>
                          <a:pt x="134326" y="1760"/>
                        </a:lnTo>
                        <a:lnTo>
                          <a:pt x="134326" y="1779"/>
                        </a:lnTo>
                        <a:lnTo>
                          <a:pt x="134335" y="1779"/>
                        </a:lnTo>
                        <a:lnTo>
                          <a:pt x="134335" y="1788"/>
                        </a:lnTo>
                        <a:lnTo>
                          <a:pt x="134372" y="1788"/>
                        </a:lnTo>
                        <a:lnTo>
                          <a:pt x="134372" y="1807"/>
                        </a:lnTo>
                        <a:lnTo>
                          <a:pt x="134382" y="1807"/>
                        </a:lnTo>
                        <a:lnTo>
                          <a:pt x="134382" y="1825"/>
                        </a:lnTo>
                        <a:lnTo>
                          <a:pt x="134419" y="1825"/>
                        </a:lnTo>
                        <a:lnTo>
                          <a:pt x="134419" y="1834"/>
                        </a:lnTo>
                        <a:lnTo>
                          <a:pt x="134428" y="1834"/>
                        </a:lnTo>
                        <a:lnTo>
                          <a:pt x="134428" y="1853"/>
                        </a:lnTo>
                        <a:lnTo>
                          <a:pt x="134465" y="1853"/>
                        </a:lnTo>
                        <a:lnTo>
                          <a:pt x="134465" y="1871"/>
                        </a:lnTo>
                        <a:lnTo>
                          <a:pt x="134474" y="1871"/>
                        </a:lnTo>
                        <a:lnTo>
                          <a:pt x="134474" y="1881"/>
                        </a:lnTo>
                        <a:lnTo>
                          <a:pt x="134493" y="1881"/>
                        </a:lnTo>
                        <a:lnTo>
                          <a:pt x="134493" y="1899"/>
                        </a:lnTo>
                        <a:lnTo>
                          <a:pt x="134521" y="1899"/>
                        </a:lnTo>
                        <a:lnTo>
                          <a:pt x="134521" y="1918"/>
                        </a:lnTo>
                        <a:lnTo>
                          <a:pt x="134539" y="1918"/>
                        </a:lnTo>
                        <a:lnTo>
                          <a:pt x="134539" y="1927"/>
                        </a:lnTo>
                        <a:lnTo>
                          <a:pt x="134567" y="1927"/>
                        </a:lnTo>
                        <a:lnTo>
                          <a:pt x="134567" y="1946"/>
                        </a:lnTo>
                        <a:lnTo>
                          <a:pt x="134585" y="1946"/>
                        </a:lnTo>
                        <a:lnTo>
                          <a:pt x="134585" y="1964"/>
                        </a:lnTo>
                        <a:lnTo>
                          <a:pt x="134613" y="1964"/>
                        </a:lnTo>
                        <a:lnTo>
                          <a:pt x="134613" y="1973"/>
                        </a:lnTo>
                        <a:lnTo>
                          <a:pt x="134632" y="1973"/>
                        </a:lnTo>
                        <a:lnTo>
                          <a:pt x="134632" y="1992"/>
                        </a:lnTo>
                        <a:lnTo>
                          <a:pt x="134650" y="1992"/>
                        </a:lnTo>
                        <a:lnTo>
                          <a:pt x="134650" y="2010"/>
                        </a:lnTo>
                        <a:lnTo>
                          <a:pt x="134678" y="2010"/>
                        </a:lnTo>
                        <a:lnTo>
                          <a:pt x="134678" y="2020"/>
                        </a:lnTo>
                        <a:lnTo>
                          <a:pt x="134697" y="2020"/>
                        </a:lnTo>
                        <a:lnTo>
                          <a:pt x="134697" y="2038"/>
                        </a:lnTo>
                        <a:lnTo>
                          <a:pt x="134706" y="2038"/>
                        </a:lnTo>
                        <a:lnTo>
                          <a:pt x="134706" y="2057"/>
                        </a:lnTo>
                        <a:lnTo>
                          <a:pt x="134724" y="2057"/>
                        </a:lnTo>
                        <a:lnTo>
                          <a:pt x="134724" y="2066"/>
                        </a:lnTo>
                        <a:lnTo>
                          <a:pt x="134752" y="2066"/>
                        </a:lnTo>
                        <a:lnTo>
                          <a:pt x="134752" y="2085"/>
                        </a:lnTo>
                        <a:lnTo>
                          <a:pt x="134771" y="2085"/>
                        </a:lnTo>
                        <a:lnTo>
                          <a:pt x="134771" y="2103"/>
                        </a:lnTo>
                        <a:lnTo>
                          <a:pt x="134789" y="2103"/>
                        </a:lnTo>
                        <a:lnTo>
                          <a:pt x="134789" y="2112"/>
                        </a:lnTo>
                        <a:lnTo>
                          <a:pt x="134798" y="2112"/>
                        </a:lnTo>
                        <a:lnTo>
                          <a:pt x="134798" y="2131"/>
                        </a:lnTo>
                        <a:lnTo>
                          <a:pt x="134836" y="2131"/>
                        </a:lnTo>
                        <a:lnTo>
                          <a:pt x="134836" y="2149"/>
                        </a:lnTo>
                        <a:lnTo>
                          <a:pt x="134845" y="2149"/>
                        </a:lnTo>
                        <a:lnTo>
                          <a:pt x="134845" y="2159"/>
                        </a:lnTo>
                        <a:lnTo>
                          <a:pt x="134863" y="2159"/>
                        </a:lnTo>
                        <a:lnTo>
                          <a:pt x="134863" y="2177"/>
                        </a:lnTo>
                        <a:lnTo>
                          <a:pt x="134882" y="2177"/>
                        </a:lnTo>
                        <a:lnTo>
                          <a:pt x="134882" y="2196"/>
                        </a:lnTo>
                        <a:lnTo>
                          <a:pt x="134891" y="2196"/>
                        </a:lnTo>
                        <a:lnTo>
                          <a:pt x="134891" y="2205"/>
                        </a:lnTo>
                        <a:lnTo>
                          <a:pt x="134910" y="2205"/>
                        </a:lnTo>
                        <a:lnTo>
                          <a:pt x="134910" y="2196"/>
                        </a:lnTo>
                        <a:lnTo>
                          <a:pt x="134891" y="2196"/>
                        </a:lnTo>
                        <a:lnTo>
                          <a:pt x="134891" y="2177"/>
                        </a:lnTo>
                        <a:lnTo>
                          <a:pt x="134882" y="2177"/>
                        </a:lnTo>
                        <a:lnTo>
                          <a:pt x="134882" y="2149"/>
                        </a:lnTo>
                        <a:lnTo>
                          <a:pt x="134863" y="2149"/>
                        </a:lnTo>
                        <a:lnTo>
                          <a:pt x="134863" y="2131"/>
                        </a:lnTo>
                        <a:lnTo>
                          <a:pt x="134845" y="2131"/>
                        </a:lnTo>
                        <a:lnTo>
                          <a:pt x="134845" y="2103"/>
                        </a:lnTo>
                        <a:lnTo>
                          <a:pt x="134836" y="2103"/>
                        </a:lnTo>
                        <a:lnTo>
                          <a:pt x="134836" y="2057"/>
                        </a:lnTo>
                        <a:lnTo>
                          <a:pt x="134817" y="2057"/>
                        </a:lnTo>
                        <a:lnTo>
                          <a:pt x="134817" y="2020"/>
                        </a:lnTo>
                        <a:lnTo>
                          <a:pt x="134798" y="2020"/>
                        </a:lnTo>
                        <a:lnTo>
                          <a:pt x="134798" y="1992"/>
                        </a:lnTo>
                        <a:lnTo>
                          <a:pt x="134789" y="1992"/>
                        </a:lnTo>
                        <a:lnTo>
                          <a:pt x="134789" y="1964"/>
                        </a:lnTo>
                        <a:lnTo>
                          <a:pt x="134771" y="1964"/>
                        </a:lnTo>
                        <a:lnTo>
                          <a:pt x="134771" y="1927"/>
                        </a:lnTo>
                        <a:lnTo>
                          <a:pt x="134752" y="1927"/>
                        </a:lnTo>
                        <a:lnTo>
                          <a:pt x="134752" y="1871"/>
                        </a:lnTo>
                        <a:lnTo>
                          <a:pt x="134743" y="1871"/>
                        </a:lnTo>
                        <a:lnTo>
                          <a:pt x="134743" y="1825"/>
                        </a:lnTo>
                        <a:lnTo>
                          <a:pt x="134724" y="1825"/>
                        </a:lnTo>
                        <a:lnTo>
                          <a:pt x="134724" y="1779"/>
                        </a:lnTo>
                        <a:lnTo>
                          <a:pt x="134706" y="1779"/>
                        </a:lnTo>
                        <a:lnTo>
                          <a:pt x="134706" y="1686"/>
                        </a:lnTo>
                        <a:lnTo>
                          <a:pt x="134697" y="1686"/>
                        </a:lnTo>
                        <a:lnTo>
                          <a:pt x="134697" y="1575"/>
                        </a:lnTo>
                        <a:lnTo>
                          <a:pt x="134678" y="1575"/>
                        </a:lnTo>
                        <a:lnTo>
                          <a:pt x="134678" y="1316"/>
                        </a:lnTo>
                        <a:lnTo>
                          <a:pt x="134697" y="1316"/>
                        </a:lnTo>
                        <a:lnTo>
                          <a:pt x="134697" y="1205"/>
                        </a:lnTo>
                        <a:lnTo>
                          <a:pt x="134706" y="1205"/>
                        </a:lnTo>
                        <a:lnTo>
                          <a:pt x="134706" y="1130"/>
                        </a:lnTo>
                        <a:lnTo>
                          <a:pt x="134724" y="1130"/>
                        </a:lnTo>
                        <a:lnTo>
                          <a:pt x="134724" y="1066"/>
                        </a:lnTo>
                        <a:lnTo>
                          <a:pt x="134743" y="1066"/>
                        </a:lnTo>
                        <a:lnTo>
                          <a:pt x="134743" y="1019"/>
                        </a:lnTo>
                        <a:lnTo>
                          <a:pt x="134752" y="1019"/>
                        </a:lnTo>
                        <a:lnTo>
                          <a:pt x="134752" y="973"/>
                        </a:lnTo>
                        <a:lnTo>
                          <a:pt x="134771" y="973"/>
                        </a:lnTo>
                        <a:lnTo>
                          <a:pt x="134771" y="927"/>
                        </a:lnTo>
                        <a:lnTo>
                          <a:pt x="134789" y="927"/>
                        </a:lnTo>
                        <a:lnTo>
                          <a:pt x="134789" y="899"/>
                        </a:lnTo>
                        <a:lnTo>
                          <a:pt x="134798" y="899"/>
                        </a:lnTo>
                        <a:lnTo>
                          <a:pt x="134798" y="862"/>
                        </a:lnTo>
                        <a:lnTo>
                          <a:pt x="134817" y="862"/>
                        </a:lnTo>
                        <a:lnTo>
                          <a:pt x="134817" y="834"/>
                        </a:lnTo>
                        <a:lnTo>
                          <a:pt x="134836" y="834"/>
                        </a:lnTo>
                        <a:lnTo>
                          <a:pt x="134836" y="806"/>
                        </a:lnTo>
                        <a:lnTo>
                          <a:pt x="134845" y="806"/>
                        </a:lnTo>
                        <a:lnTo>
                          <a:pt x="134845" y="769"/>
                        </a:lnTo>
                        <a:lnTo>
                          <a:pt x="134863" y="769"/>
                        </a:lnTo>
                        <a:lnTo>
                          <a:pt x="134863" y="741"/>
                        </a:lnTo>
                        <a:lnTo>
                          <a:pt x="134882" y="741"/>
                        </a:lnTo>
                        <a:lnTo>
                          <a:pt x="134882" y="714"/>
                        </a:lnTo>
                        <a:lnTo>
                          <a:pt x="134891" y="714"/>
                        </a:lnTo>
                        <a:lnTo>
                          <a:pt x="134891" y="695"/>
                        </a:lnTo>
                        <a:lnTo>
                          <a:pt x="134910" y="695"/>
                        </a:lnTo>
                        <a:lnTo>
                          <a:pt x="134910" y="677"/>
                        </a:lnTo>
                        <a:lnTo>
                          <a:pt x="134928" y="677"/>
                        </a:lnTo>
                        <a:lnTo>
                          <a:pt x="134928" y="649"/>
                        </a:lnTo>
                        <a:lnTo>
                          <a:pt x="134937" y="649"/>
                        </a:lnTo>
                        <a:lnTo>
                          <a:pt x="134937" y="630"/>
                        </a:lnTo>
                        <a:lnTo>
                          <a:pt x="134956" y="630"/>
                        </a:lnTo>
                        <a:lnTo>
                          <a:pt x="134956" y="621"/>
                        </a:lnTo>
                        <a:lnTo>
                          <a:pt x="134974" y="621"/>
                        </a:lnTo>
                        <a:lnTo>
                          <a:pt x="134974" y="584"/>
                        </a:lnTo>
                        <a:lnTo>
                          <a:pt x="134984" y="584"/>
                        </a:lnTo>
                        <a:lnTo>
                          <a:pt x="134984" y="575"/>
                        </a:lnTo>
                        <a:lnTo>
                          <a:pt x="135002" y="575"/>
                        </a:lnTo>
                        <a:lnTo>
                          <a:pt x="135002" y="556"/>
                        </a:lnTo>
                        <a:lnTo>
                          <a:pt x="135021" y="556"/>
                        </a:lnTo>
                        <a:lnTo>
                          <a:pt x="135021" y="538"/>
                        </a:lnTo>
                        <a:lnTo>
                          <a:pt x="135030" y="538"/>
                        </a:lnTo>
                        <a:lnTo>
                          <a:pt x="135030" y="528"/>
                        </a:lnTo>
                        <a:lnTo>
                          <a:pt x="135049" y="528"/>
                        </a:lnTo>
                        <a:lnTo>
                          <a:pt x="135049" y="510"/>
                        </a:lnTo>
                        <a:lnTo>
                          <a:pt x="135067" y="510"/>
                        </a:lnTo>
                        <a:lnTo>
                          <a:pt x="135067" y="491"/>
                        </a:lnTo>
                        <a:lnTo>
                          <a:pt x="135076" y="491"/>
                        </a:lnTo>
                        <a:lnTo>
                          <a:pt x="135076" y="482"/>
                        </a:lnTo>
                        <a:lnTo>
                          <a:pt x="135095" y="482"/>
                        </a:lnTo>
                        <a:lnTo>
                          <a:pt x="135095" y="464"/>
                        </a:lnTo>
                        <a:lnTo>
                          <a:pt x="135113" y="464"/>
                        </a:lnTo>
                        <a:lnTo>
                          <a:pt x="135113" y="445"/>
                        </a:lnTo>
                        <a:lnTo>
                          <a:pt x="135123" y="445"/>
                        </a:lnTo>
                        <a:lnTo>
                          <a:pt x="135123" y="436"/>
                        </a:lnTo>
                        <a:lnTo>
                          <a:pt x="135141" y="436"/>
                        </a:lnTo>
                        <a:lnTo>
                          <a:pt x="135141" y="417"/>
                        </a:lnTo>
                        <a:lnTo>
                          <a:pt x="135160" y="417"/>
                        </a:lnTo>
                        <a:lnTo>
                          <a:pt x="135160" y="399"/>
                        </a:lnTo>
                        <a:lnTo>
                          <a:pt x="135169" y="399"/>
                        </a:lnTo>
                        <a:lnTo>
                          <a:pt x="135169" y="389"/>
                        </a:lnTo>
                        <a:lnTo>
                          <a:pt x="135188" y="389"/>
                        </a:lnTo>
                        <a:lnTo>
                          <a:pt x="135188" y="371"/>
                        </a:lnTo>
                        <a:lnTo>
                          <a:pt x="135206" y="371"/>
                        </a:lnTo>
                        <a:lnTo>
                          <a:pt x="135206" y="352"/>
                        </a:lnTo>
                        <a:lnTo>
                          <a:pt x="135234" y="352"/>
                        </a:lnTo>
                        <a:lnTo>
                          <a:pt x="135234" y="343"/>
                        </a:lnTo>
                        <a:lnTo>
                          <a:pt x="135252" y="343"/>
                        </a:lnTo>
                        <a:lnTo>
                          <a:pt x="135252" y="325"/>
                        </a:lnTo>
                        <a:lnTo>
                          <a:pt x="135262" y="325"/>
                        </a:lnTo>
                        <a:lnTo>
                          <a:pt x="135262" y="306"/>
                        </a:lnTo>
                        <a:lnTo>
                          <a:pt x="135299" y="306"/>
                        </a:lnTo>
                        <a:lnTo>
                          <a:pt x="135299" y="297"/>
                        </a:lnTo>
                        <a:lnTo>
                          <a:pt x="135308" y="297"/>
                        </a:lnTo>
                        <a:lnTo>
                          <a:pt x="135308" y="278"/>
                        </a:lnTo>
                        <a:lnTo>
                          <a:pt x="135345" y="278"/>
                        </a:lnTo>
                        <a:lnTo>
                          <a:pt x="135345" y="260"/>
                        </a:lnTo>
                        <a:lnTo>
                          <a:pt x="135373" y="260"/>
                        </a:lnTo>
                        <a:lnTo>
                          <a:pt x="135373" y="251"/>
                        </a:lnTo>
                        <a:lnTo>
                          <a:pt x="135391" y="251"/>
                        </a:lnTo>
                        <a:lnTo>
                          <a:pt x="135391" y="232"/>
                        </a:lnTo>
                        <a:lnTo>
                          <a:pt x="135419" y="232"/>
                        </a:lnTo>
                        <a:lnTo>
                          <a:pt x="135419" y="214"/>
                        </a:lnTo>
                        <a:lnTo>
                          <a:pt x="135447" y="214"/>
                        </a:lnTo>
                        <a:lnTo>
                          <a:pt x="135447" y="204"/>
                        </a:lnTo>
                        <a:lnTo>
                          <a:pt x="135484" y="204"/>
                        </a:lnTo>
                        <a:lnTo>
                          <a:pt x="135484" y="186"/>
                        </a:lnTo>
                        <a:lnTo>
                          <a:pt x="135530" y="186"/>
                        </a:lnTo>
                        <a:lnTo>
                          <a:pt x="135530" y="167"/>
                        </a:lnTo>
                        <a:lnTo>
                          <a:pt x="135558" y="167"/>
                        </a:lnTo>
                        <a:lnTo>
                          <a:pt x="135558" y="158"/>
                        </a:lnTo>
                        <a:lnTo>
                          <a:pt x="135586" y="158"/>
                        </a:lnTo>
                        <a:lnTo>
                          <a:pt x="135586" y="139"/>
                        </a:lnTo>
                        <a:lnTo>
                          <a:pt x="135651" y="139"/>
                        </a:lnTo>
                        <a:lnTo>
                          <a:pt x="135651" y="121"/>
                        </a:lnTo>
                        <a:lnTo>
                          <a:pt x="135697" y="121"/>
                        </a:lnTo>
                        <a:lnTo>
                          <a:pt x="135697" y="112"/>
                        </a:lnTo>
                        <a:lnTo>
                          <a:pt x="135743" y="112"/>
                        </a:lnTo>
                        <a:lnTo>
                          <a:pt x="135743" y="93"/>
                        </a:lnTo>
                        <a:lnTo>
                          <a:pt x="135817" y="93"/>
                        </a:lnTo>
                        <a:lnTo>
                          <a:pt x="135817" y="75"/>
                        </a:lnTo>
                        <a:lnTo>
                          <a:pt x="135901" y="75"/>
                        </a:lnTo>
                        <a:lnTo>
                          <a:pt x="135901" y="65"/>
                        </a:lnTo>
                        <a:lnTo>
                          <a:pt x="136318" y="65"/>
                        </a:lnTo>
                        <a:lnTo>
                          <a:pt x="136318" y="75"/>
                        </a:lnTo>
                        <a:lnTo>
                          <a:pt x="136392" y="75"/>
                        </a:lnTo>
                        <a:lnTo>
                          <a:pt x="136392" y="93"/>
                        </a:lnTo>
                        <a:lnTo>
                          <a:pt x="136456" y="93"/>
                        </a:lnTo>
                        <a:lnTo>
                          <a:pt x="136456" y="112"/>
                        </a:lnTo>
                        <a:lnTo>
                          <a:pt x="136503" y="112"/>
                        </a:lnTo>
                        <a:lnTo>
                          <a:pt x="136503" y="121"/>
                        </a:lnTo>
                        <a:lnTo>
                          <a:pt x="136549" y="121"/>
                        </a:lnTo>
                        <a:lnTo>
                          <a:pt x="136549" y="139"/>
                        </a:lnTo>
                        <a:lnTo>
                          <a:pt x="136595" y="139"/>
                        </a:lnTo>
                        <a:lnTo>
                          <a:pt x="136595" y="158"/>
                        </a:lnTo>
                        <a:lnTo>
                          <a:pt x="136642" y="158"/>
                        </a:lnTo>
                        <a:lnTo>
                          <a:pt x="136642" y="167"/>
                        </a:lnTo>
                        <a:lnTo>
                          <a:pt x="136688" y="167"/>
                        </a:lnTo>
                        <a:lnTo>
                          <a:pt x="136688" y="186"/>
                        </a:lnTo>
                        <a:lnTo>
                          <a:pt x="136697" y="186"/>
                        </a:lnTo>
                        <a:lnTo>
                          <a:pt x="136697" y="204"/>
                        </a:lnTo>
                        <a:lnTo>
                          <a:pt x="136734" y="204"/>
                        </a:lnTo>
                        <a:lnTo>
                          <a:pt x="136734" y="214"/>
                        </a:lnTo>
                        <a:lnTo>
                          <a:pt x="136762" y="214"/>
                        </a:lnTo>
                        <a:lnTo>
                          <a:pt x="136762" y="232"/>
                        </a:lnTo>
                        <a:lnTo>
                          <a:pt x="136790" y="232"/>
                        </a:lnTo>
                        <a:lnTo>
                          <a:pt x="136790" y="251"/>
                        </a:lnTo>
                        <a:lnTo>
                          <a:pt x="136827" y="251"/>
                        </a:lnTo>
                        <a:lnTo>
                          <a:pt x="136827" y="260"/>
                        </a:lnTo>
                        <a:lnTo>
                          <a:pt x="136855" y="260"/>
                        </a:lnTo>
                        <a:lnTo>
                          <a:pt x="136855" y="278"/>
                        </a:lnTo>
                        <a:lnTo>
                          <a:pt x="136873" y="278"/>
                        </a:lnTo>
                        <a:lnTo>
                          <a:pt x="136873" y="297"/>
                        </a:lnTo>
                        <a:lnTo>
                          <a:pt x="136901" y="297"/>
                        </a:lnTo>
                        <a:lnTo>
                          <a:pt x="136901" y="306"/>
                        </a:lnTo>
                        <a:lnTo>
                          <a:pt x="136920" y="306"/>
                        </a:lnTo>
                        <a:lnTo>
                          <a:pt x="136920" y="325"/>
                        </a:lnTo>
                        <a:lnTo>
                          <a:pt x="136929" y="325"/>
                        </a:lnTo>
                        <a:lnTo>
                          <a:pt x="136929" y="343"/>
                        </a:lnTo>
                        <a:lnTo>
                          <a:pt x="136966" y="343"/>
                        </a:lnTo>
                        <a:lnTo>
                          <a:pt x="136966" y="352"/>
                        </a:lnTo>
                        <a:lnTo>
                          <a:pt x="136975" y="352"/>
                        </a:lnTo>
                        <a:lnTo>
                          <a:pt x="136975" y="371"/>
                        </a:lnTo>
                        <a:lnTo>
                          <a:pt x="137012" y="371"/>
                        </a:lnTo>
                        <a:lnTo>
                          <a:pt x="137012" y="389"/>
                        </a:lnTo>
                        <a:lnTo>
                          <a:pt x="137021" y="389"/>
                        </a:lnTo>
                        <a:lnTo>
                          <a:pt x="137021" y="399"/>
                        </a:lnTo>
                        <a:lnTo>
                          <a:pt x="137040" y="399"/>
                        </a:lnTo>
                        <a:lnTo>
                          <a:pt x="137040" y="417"/>
                        </a:lnTo>
                        <a:lnTo>
                          <a:pt x="137059" y="417"/>
                        </a:lnTo>
                        <a:lnTo>
                          <a:pt x="137059" y="436"/>
                        </a:lnTo>
                        <a:lnTo>
                          <a:pt x="137068" y="436"/>
                        </a:lnTo>
                        <a:lnTo>
                          <a:pt x="137068" y="445"/>
                        </a:lnTo>
                        <a:lnTo>
                          <a:pt x="137086" y="445"/>
                        </a:lnTo>
                        <a:lnTo>
                          <a:pt x="137086" y="464"/>
                        </a:lnTo>
                        <a:lnTo>
                          <a:pt x="137105" y="464"/>
                        </a:lnTo>
                        <a:lnTo>
                          <a:pt x="137105" y="482"/>
                        </a:lnTo>
                        <a:lnTo>
                          <a:pt x="137114" y="482"/>
                        </a:lnTo>
                        <a:lnTo>
                          <a:pt x="137114" y="491"/>
                        </a:lnTo>
                        <a:lnTo>
                          <a:pt x="137133" y="491"/>
                        </a:lnTo>
                        <a:lnTo>
                          <a:pt x="137133" y="510"/>
                        </a:lnTo>
                        <a:lnTo>
                          <a:pt x="137151" y="510"/>
                        </a:lnTo>
                        <a:lnTo>
                          <a:pt x="137151" y="528"/>
                        </a:lnTo>
                        <a:lnTo>
                          <a:pt x="137160" y="528"/>
                        </a:lnTo>
                        <a:lnTo>
                          <a:pt x="137160" y="538"/>
                        </a:lnTo>
                        <a:lnTo>
                          <a:pt x="137179" y="538"/>
                        </a:lnTo>
                        <a:lnTo>
                          <a:pt x="137179" y="575"/>
                        </a:lnTo>
                        <a:lnTo>
                          <a:pt x="137197" y="575"/>
                        </a:lnTo>
                        <a:lnTo>
                          <a:pt x="137197" y="584"/>
                        </a:lnTo>
                        <a:lnTo>
                          <a:pt x="137207" y="584"/>
                        </a:lnTo>
                        <a:lnTo>
                          <a:pt x="137207" y="603"/>
                        </a:lnTo>
                        <a:lnTo>
                          <a:pt x="137225" y="603"/>
                        </a:lnTo>
                        <a:lnTo>
                          <a:pt x="137225" y="630"/>
                        </a:lnTo>
                        <a:lnTo>
                          <a:pt x="137244" y="630"/>
                        </a:lnTo>
                        <a:lnTo>
                          <a:pt x="137244" y="649"/>
                        </a:lnTo>
                        <a:lnTo>
                          <a:pt x="137253" y="649"/>
                        </a:lnTo>
                        <a:lnTo>
                          <a:pt x="137253" y="667"/>
                        </a:lnTo>
                        <a:lnTo>
                          <a:pt x="137272" y="667"/>
                        </a:lnTo>
                        <a:lnTo>
                          <a:pt x="137272" y="695"/>
                        </a:lnTo>
                        <a:lnTo>
                          <a:pt x="137290" y="695"/>
                        </a:lnTo>
                        <a:lnTo>
                          <a:pt x="137290" y="723"/>
                        </a:lnTo>
                        <a:lnTo>
                          <a:pt x="137299" y="723"/>
                        </a:lnTo>
                        <a:lnTo>
                          <a:pt x="137299" y="741"/>
                        </a:lnTo>
                        <a:lnTo>
                          <a:pt x="137318" y="741"/>
                        </a:lnTo>
                        <a:lnTo>
                          <a:pt x="137318" y="769"/>
                        </a:lnTo>
                        <a:lnTo>
                          <a:pt x="137336" y="769"/>
                        </a:lnTo>
                        <a:lnTo>
                          <a:pt x="137336" y="806"/>
                        </a:lnTo>
                        <a:lnTo>
                          <a:pt x="137346" y="806"/>
                        </a:lnTo>
                        <a:lnTo>
                          <a:pt x="137346" y="834"/>
                        </a:lnTo>
                        <a:lnTo>
                          <a:pt x="137364" y="834"/>
                        </a:lnTo>
                        <a:lnTo>
                          <a:pt x="137364" y="862"/>
                        </a:lnTo>
                        <a:lnTo>
                          <a:pt x="137383" y="862"/>
                        </a:lnTo>
                        <a:lnTo>
                          <a:pt x="137383" y="899"/>
                        </a:lnTo>
                        <a:lnTo>
                          <a:pt x="137392" y="899"/>
                        </a:lnTo>
                        <a:lnTo>
                          <a:pt x="137392" y="927"/>
                        </a:lnTo>
                        <a:lnTo>
                          <a:pt x="137411" y="927"/>
                        </a:lnTo>
                        <a:lnTo>
                          <a:pt x="137411" y="973"/>
                        </a:lnTo>
                        <a:lnTo>
                          <a:pt x="137429" y="973"/>
                        </a:lnTo>
                        <a:lnTo>
                          <a:pt x="137429" y="1001"/>
                        </a:lnTo>
                        <a:lnTo>
                          <a:pt x="137438" y="1001"/>
                        </a:lnTo>
                        <a:lnTo>
                          <a:pt x="137438" y="955"/>
                        </a:lnTo>
                        <a:lnTo>
                          <a:pt x="137457" y="955"/>
                        </a:lnTo>
                        <a:lnTo>
                          <a:pt x="137457" y="927"/>
                        </a:lnTo>
                        <a:lnTo>
                          <a:pt x="137475" y="927"/>
                        </a:lnTo>
                        <a:lnTo>
                          <a:pt x="137475" y="880"/>
                        </a:lnTo>
                        <a:lnTo>
                          <a:pt x="137485" y="880"/>
                        </a:lnTo>
                        <a:lnTo>
                          <a:pt x="137485" y="853"/>
                        </a:lnTo>
                        <a:lnTo>
                          <a:pt x="137503" y="853"/>
                        </a:lnTo>
                        <a:lnTo>
                          <a:pt x="137503" y="806"/>
                        </a:lnTo>
                        <a:lnTo>
                          <a:pt x="137522" y="806"/>
                        </a:lnTo>
                        <a:lnTo>
                          <a:pt x="137522" y="788"/>
                        </a:lnTo>
                        <a:lnTo>
                          <a:pt x="137531" y="788"/>
                        </a:lnTo>
                        <a:lnTo>
                          <a:pt x="137531" y="760"/>
                        </a:lnTo>
                        <a:lnTo>
                          <a:pt x="137549" y="760"/>
                        </a:lnTo>
                        <a:lnTo>
                          <a:pt x="137549" y="723"/>
                        </a:lnTo>
                        <a:lnTo>
                          <a:pt x="137568" y="723"/>
                        </a:lnTo>
                        <a:lnTo>
                          <a:pt x="137568" y="714"/>
                        </a:lnTo>
                        <a:lnTo>
                          <a:pt x="137577" y="714"/>
                        </a:lnTo>
                        <a:lnTo>
                          <a:pt x="137577" y="677"/>
                        </a:lnTo>
                        <a:lnTo>
                          <a:pt x="137596" y="677"/>
                        </a:lnTo>
                        <a:lnTo>
                          <a:pt x="137596" y="649"/>
                        </a:lnTo>
                        <a:lnTo>
                          <a:pt x="137614" y="649"/>
                        </a:lnTo>
                        <a:lnTo>
                          <a:pt x="137614" y="621"/>
                        </a:lnTo>
                        <a:lnTo>
                          <a:pt x="137624" y="621"/>
                        </a:lnTo>
                        <a:lnTo>
                          <a:pt x="137624" y="603"/>
                        </a:lnTo>
                        <a:lnTo>
                          <a:pt x="137642" y="603"/>
                        </a:lnTo>
                        <a:lnTo>
                          <a:pt x="137642" y="584"/>
                        </a:lnTo>
                        <a:lnTo>
                          <a:pt x="137661" y="584"/>
                        </a:lnTo>
                        <a:lnTo>
                          <a:pt x="137661" y="575"/>
                        </a:lnTo>
                        <a:lnTo>
                          <a:pt x="137670" y="575"/>
                        </a:lnTo>
                        <a:lnTo>
                          <a:pt x="137670" y="538"/>
                        </a:lnTo>
                        <a:lnTo>
                          <a:pt x="137688" y="538"/>
                        </a:lnTo>
                        <a:lnTo>
                          <a:pt x="137688" y="528"/>
                        </a:lnTo>
                        <a:lnTo>
                          <a:pt x="137707" y="528"/>
                        </a:lnTo>
                        <a:lnTo>
                          <a:pt x="137707" y="510"/>
                        </a:lnTo>
                        <a:lnTo>
                          <a:pt x="137716" y="510"/>
                        </a:lnTo>
                        <a:lnTo>
                          <a:pt x="137716" y="491"/>
                        </a:lnTo>
                        <a:lnTo>
                          <a:pt x="137735" y="491"/>
                        </a:lnTo>
                        <a:lnTo>
                          <a:pt x="137735" y="482"/>
                        </a:lnTo>
                        <a:lnTo>
                          <a:pt x="137753" y="482"/>
                        </a:lnTo>
                        <a:lnTo>
                          <a:pt x="137753" y="445"/>
                        </a:lnTo>
                        <a:lnTo>
                          <a:pt x="137763" y="445"/>
                        </a:lnTo>
                        <a:lnTo>
                          <a:pt x="137763" y="436"/>
                        </a:lnTo>
                        <a:lnTo>
                          <a:pt x="137781" y="436"/>
                        </a:lnTo>
                        <a:lnTo>
                          <a:pt x="137781" y="417"/>
                        </a:lnTo>
                        <a:lnTo>
                          <a:pt x="137809" y="417"/>
                        </a:lnTo>
                        <a:lnTo>
                          <a:pt x="137809" y="399"/>
                        </a:lnTo>
                        <a:lnTo>
                          <a:pt x="137827" y="399"/>
                        </a:lnTo>
                        <a:lnTo>
                          <a:pt x="137827" y="389"/>
                        </a:lnTo>
                        <a:lnTo>
                          <a:pt x="137846" y="389"/>
                        </a:lnTo>
                        <a:lnTo>
                          <a:pt x="137846" y="371"/>
                        </a:lnTo>
                        <a:lnTo>
                          <a:pt x="137855" y="371"/>
                        </a:lnTo>
                        <a:lnTo>
                          <a:pt x="137855" y="352"/>
                        </a:lnTo>
                        <a:lnTo>
                          <a:pt x="137874" y="352"/>
                        </a:lnTo>
                        <a:lnTo>
                          <a:pt x="137874" y="343"/>
                        </a:lnTo>
                        <a:lnTo>
                          <a:pt x="137892" y="343"/>
                        </a:lnTo>
                        <a:lnTo>
                          <a:pt x="137892" y="325"/>
                        </a:lnTo>
                        <a:lnTo>
                          <a:pt x="137901" y="325"/>
                        </a:lnTo>
                        <a:lnTo>
                          <a:pt x="137901" y="306"/>
                        </a:lnTo>
                        <a:lnTo>
                          <a:pt x="137938" y="306"/>
                        </a:lnTo>
                        <a:lnTo>
                          <a:pt x="137938" y="297"/>
                        </a:lnTo>
                        <a:lnTo>
                          <a:pt x="137948" y="297"/>
                        </a:lnTo>
                        <a:lnTo>
                          <a:pt x="137948" y="278"/>
                        </a:lnTo>
                        <a:lnTo>
                          <a:pt x="137966" y="278"/>
                        </a:lnTo>
                        <a:lnTo>
                          <a:pt x="137966" y="260"/>
                        </a:lnTo>
                        <a:lnTo>
                          <a:pt x="137994" y="260"/>
                        </a:lnTo>
                        <a:lnTo>
                          <a:pt x="137994" y="251"/>
                        </a:lnTo>
                        <a:lnTo>
                          <a:pt x="138031" y="251"/>
                        </a:lnTo>
                        <a:lnTo>
                          <a:pt x="138031" y="232"/>
                        </a:lnTo>
                        <a:lnTo>
                          <a:pt x="138040" y="232"/>
                        </a:lnTo>
                        <a:lnTo>
                          <a:pt x="138040" y="214"/>
                        </a:lnTo>
                        <a:lnTo>
                          <a:pt x="138077" y="214"/>
                        </a:lnTo>
                        <a:lnTo>
                          <a:pt x="138077" y="204"/>
                        </a:lnTo>
                        <a:lnTo>
                          <a:pt x="138105" y="204"/>
                        </a:lnTo>
                        <a:lnTo>
                          <a:pt x="138105" y="186"/>
                        </a:lnTo>
                        <a:lnTo>
                          <a:pt x="138124" y="186"/>
                        </a:lnTo>
                        <a:lnTo>
                          <a:pt x="138124" y="167"/>
                        </a:lnTo>
                        <a:lnTo>
                          <a:pt x="138152" y="167"/>
                        </a:lnTo>
                        <a:lnTo>
                          <a:pt x="138152" y="158"/>
                        </a:lnTo>
                        <a:lnTo>
                          <a:pt x="138179" y="158"/>
                        </a:lnTo>
                        <a:lnTo>
                          <a:pt x="138179" y="139"/>
                        </a:lnTo>
                        <a:lnTo>
                          <a:pt x="138226" y="139"/>
                        </a:lnTo>
                        <a:lnTo>
                          <a:pt x="138226" y="121"/>
                        </a:lnTo>
                        <a:lnTo>
                          <a:pt x="138263" y="121"/>
                        </a:lnTo>
                        <a:lnTo>
                          <a:pt x="138263" y="112"/>
                        </a:lnTo>
                        <a:lnTo>
                          <a:pt x="138309" y="112"/>
                        </a:lnTo>
                        <a:lnTo>
                          <a:pt x="138309" y="93"/>
                        </a:lnTo>
                        <a:lnTo>
                          <a:pt x="138337" y="93"/>
                        </a:lnTo>
                        <a:lnTo>
                          <a:pt x="138337" y="75"/>
                        </a:lnTo>
                        <a:lnTo>
                          <a:pt x="138383" y="75"/>
                        </a:lnTo>
                        <a:lnTo>
                          <a:pt x="138383" y="65"/>
                        </a:lnTo>
                        <a:lnTo>
                          <a:pt x="138448" y="65"/>
                        </a:lnTo>
                        <a:lnTo>
                          <a:pt x="138448" y="47"/>
                        </a:lnTo>
                        <a:lnTo>
                          <a:pt x="138504" y="47"/>
                        </a:lnTo>
                        <a:lnTo>
                          <a:pt x="138504" y="28"/>
                        </a:lnTo>
                        <a:lnTo>
                          <a:pt x="138587" y="28"/>
                        </a:lnTo>
                        <a:lnTo>
                          <a:pt x="138587" y="19"/>
                        </a:lnTo>
                        <a:lnTo>
                          <a:pt x="138726" y="19"/>
                        </a:lnTo>
                        <a:lnTo>
                          <a:pt x="138726" y="0"/>
                        </a:lnTo>
                        <a:lnTo>
                          <a:pt x="138920" y="0"/>
                        </a:lnTo>
                        <a:lnTo>
                          <a:pt x="138920" y="19"/>
                        </a:lnTo>
                        <a:lnTo>
                          <a:pt x="139013" y="19"/>
                        </a:lnTo>
                        <a:lnTo>
                          <a:pt x="139013" y="28"/>
                        </a:lnTo>
                        <a:lnTo>
                          <a:pt x="139124" y="28"/>
                        </a:lnTo>
                        <a:lnTo>
                          <a:pt x="139124" y="47"/>
                        </a:lnTo>
                        <a:lnTo>
                          <a:pt x="139189" y="47"/>
                        </a:lnTo>
                        <a:lnTo>
                          <a:pt x="139189" y="65"/>
                        </a:lnTo>
                        <a:lnTo>
                          <a:pt x="139245" y="65"/>
                        </a:lnTo>
                        <a:lnTo>
                          <a:pt x="139245" y="75"/>
                        </a:lnTo>
                        <a:lnTo>
                          <a:pt x="139282" y="75"/>
                        </a:lnTo>
                        <a:lnTo>
                          <a:pt x="139282" y="93"/>
                        </a:lnTo>
                        <a:lnTo>
                          <a:pt x="139328" y="93"/>
                        </a:lnTo>
                        <a:lnTo>
                          <a:pt x="139328" y="112"/>
                        </a:lnTo>
                        <a:lnTo>
                          <a:pt x="139374" y="112"/>
                        </a:lnTo>
                        <a:lnTo>
                          <a:pt x="139374" y="121"/>
                        </a:lnTo>
                        <a:lnTo>
                          <a:pt x="139402" y="121"/>
                        </a:lnTo>
                        <a:lnTo>
                          <a:pt x="139402" y="139"/>
                        </a:lnTo>
                        <a:lnTo>
                          <a:pt x="139430" y="139"/>
                        </a:lnTo>
                        <a:lnTo>
                          <a:pt x="139430" y="158"/>
                        </a:lnTo>
                        <a:lnTo>
                          <a:pt x="139467" y="158"/>
                        </a:lnTo>
                        <a:lnTo>
                          <a:pt x="139467" y="167"/>
                        </a:lnTo>
                        <a:lnTo>
                          <a:pt x="139495" y="167"/>
                        </a:lnTo>
                        <a:lnTo>
                          <a:pt x="139495" y="186"/>
                        </a:lnTo>
                        <a:lnTo>
                          <a:pt x="139513" y="186"/>
                        </a:lnTo>
                        <a:lnTo>
                          <a:pt x="139513" y="204"/>
                        </a:lnTo>
                        <a:lnTo>
                          <a:pt x="139541" y="204"/>
                        </a:lnTo>
                        <a:lnTo>
                          <a:pt x="139541" y="214"/>
                        </a:lnTo>
                        <a:lnTo>
                          <a:pt x="139569" y="214"/>
                        </a:lnTo>
                        <a:lnTo>
                          <a:pt x="139569" y="232"/>
                        </a:lnTo>
                        <a:lnTo>
                          <a:pt x="139606" y="232"/>
                        </a:lnTo>
                        <a:lnTo>
                          <a:pt x="139606" y="251"/>
                        </a:lnTo>
                        <a:lnTo>
                          <a:pt x="139615" y="251"/>
                        </a:lnTo>
                        <a:lnTo>
                          <a:pt x="139615" y="260"/>
                        </a:lnTo>
                        <a:lnTo>
                          <a:pt x="139652" y="260"/>
                        </a:lnTo>
                        <a:lnTo>
                          <a:pt x="139652" y="278"/>
                        </a:lnTo>
                        <a:lnTo>
                          <a:pt x="139661" y="278"/>
                        </a:lnTo>
                        <a:lnTo>
                          <a:pt x="139661" y="297"/>
                        </a:lnTo>
                        <a:lnTo>
                          <a:pt x="139698" y="297"/>
                        </a:lnTo>
                        <a:lnTo>
                          <a:pt x="139698" y="306"/>
                        </a:lnTo>
                        <a:lnTo>
                          <a:pt x="139708" y="306"/>
                        </a:lnTo>
                        <a:lnTo>
                          <a:pt x="139708" y="325"/>
                        </a:lnTo>
                        <a:lnTo>
                          <a:pt x="139726" y="325"/>
                        </a:lnTo>
                        <a:lnTo>
                          <a:pt x="139726" y="343"/>
                        </a:lnTo>
                        <a:lnTo>
                          <a:pt x="139745" y="343"/>
                        </a:lnTo>
                        <a:lnTo>
                          <a:pt x="139745" y="352"/>
                        </a:lnTo>
                        <a:lnTo>
                          <a:pt x="139754" y="352"/>
                        </a:lnTo>
                        <a:lnTo>
                          <a:pt x="139754" y="371"/>
                        </a:lnTo>
                        <a:lnTo>
                          <a:pt x="139772" y="371"/>
                        </a:lnTo>
                        <a:lnTo>
                          <a:pt x="139772" y="389"/>
                        </a:lnTo>
                        <a:lnTo>
                          <a:pt x="139791" y="389"/>
                        </a:lnTo>
                        <a:lnTo>
                          <a:pt x="139791" y="399"/>
                        </a:lnTo>
                        <a:lnTo>
                          <a:pt x="139800" y="399"/>
                        </a:lnTo>
                        <a:lnTo>
                          <a:pt x="139800" y="417"/>
                        </a:lnTo>
                        <a:lnTo>
                          <a:pt x="139837" y="417"/>
                        </a:lnTo>
                        <a:lnTo>
                          <a:pt x="139837" y="436"/>
                        </a:lnTo>
                        <a:lnTo>
                          <a:pt x="139847" y="436"/>
                        </a:lnTo>
                        <a:lnTo>
                          <a:pt x="139847" y="445"/>
                        </a:lnTo>
                        <a:lnTo>
                          <a:pt x="139865" y="445"/>
                        </a:lnTo>
                        <a:lnTo>
                          <a:pt x="139865" y="464"/>
                        </a:lnTo>
                        <a:lnTo>
                          <a:pt x="139884" y="464"/>
                        </a:lnTo>
                        <a:lnTo>
                          <a:pt x="139884" y="491"/>
                        </a:lnTo>
                        <a:lnTo>
                          <a:pt x="139893" y="491"/>
                        </a:lnTo>
                        <a:lnTo>
                          <a:pt x="139893" y="510"/>
                        </a:lnTo>
                        <a:lnTo>
                          <a:pt x="139911" y="510"/>
                        </a:lnTo>
                        <a:lnTo>
                          <a:pt x="139911" y="528"/>
                        </a:lnTo>
                        <a:lnTo>
                          <a:pt x="139930" y="528"/>
                        </a:lnTo>
                        <a:lnTo>
                          <a:pt x="139930" y="556"/>
                        </a:lnTo>
                        <a:lnTo>
                          <a:pt x="139939" y="556"/>
                        </a:lnTo>
                        <a:lnTo>
                          <a:pt x="139939" y="575"/>
                        </a:lnTo>
                        <a:lnTo>
                          <a:pt x="139958" y="575"/>
                        </a:lnTo>
                        <a:lnTo>
                          <a:pt x="139958" y="584"/>
                        </a:lnTo>
                        <a:lnTo>
                          <a:pt x="139976" y="584"/>
                        </a:lnTo>
                        <a:lnTo>
                          <a:pt x="139976" y="621"/>
                        </a:lnTo>
                        <a:lnTo>
                          <a:pt x="139986" y="621"/>
                        </a:lnTo>
                        <a:lnTo>
                          <a:pt x="139986" y="630"/>
                        </a:lnTo>
                        <a:lnTo>
                          <a:pt x="140004" y="630"/>
                        </a:lnTo>
                        <a:lnTo>
                          <a:pt x="140004" y="649"/>
                        </a:lnTo>
                        <a:lnTo>
                          <a:pt x="140023" y="649"/>
                        </a:lnTo>
                        <a:lnTo>
                          <a:pt x="140023" y="667"/>
                        </a:lnTo>
                        <a:lnTo>
                          <a:pt x="140032" y="667"/>
                        </a:lnTo>
                        <a:lnTo>
                          <a:pt x="140032" y="695"/>
                        </a:lnTo>
                        <a:lnTo>
                          <a:pt x="140050" y="695"/>
                        </a:lnTo>
                        <a:lnTo>
                          <a:pt x="140050" y="741"/>
                        </a:lnTo>
                        <a:lnTo>
                          <a:pt x="140069" y="741"/>
                        </a:lnTo>
                        <a:lnTo>
                          <a:pt x="140069" y="769"/>
                        </a:lnTo>
                        <a:lnTo>
                          <a:pt x="140078" y="769"/>
                        </a:lnTo>
                        <a:lnTo>
                          <a:pt x="140078" y="806"/>
                        </a:lnTo>
                        <a:lnTo>
                          <a:pt x="140097" y="806"/>
                        </a:lnTo>
                        <a:lnTo>
                          <a:pt x="140097" y="834"/>
                        </a:lnTo>
                        <a:lnTo>
                          <a:pt x="140115" y="834"/>
                        </a:lnTo>
                        <a:lnTo>
                          <a:pt x="140115" y="862"/>
                        </a:lnTo>
                        <a:lnTo>
                          <a:pt x="140124" y="862"/>
                        </a:lnTo>
                        <a:lnTo>
                          <a:pt x="140124" y="899"/>
                        </a:lnTo>
                        <a:lnTo>
                          <a:pt x="140143" y="899"/>
                        </a:lnTo>
                        <a:lnTo>
                          <a:pt x="140143" y="927"/>
                        </a:lnTo>
                        <a:lnTo>
                          <a:pt x="140162" y="927"/>
                        </a:lnTo>
                        <a:lnTo>
                          <a:pt x="140162" y="992"/>
                        </a:lnTo>
                        <a:lnTo>
                          <a:pt x="140171" y="992"/>
                        </a:lnTo>
                        <a:lnTo>
                          <a:pt x="140171" y="1047"/>
                        </a:lnTo>
                        <a:lnTo>
                          <a:pt x="140189" y="1047"/>
                        </a:lnTo>
                        <a:lnTo>
                          <a:pt x="140189" y="1112"/>
                        </a:lnTo>
                        <a:lnTo>
                          <a:pt x="140208" y="1112"/>
                        </a:lnTo>
                        <a:lnTo>
                          <a:pt x="140208" y="1158"/>
                        </a:lnTo>
                        <a:lnTo>
                          <a:pt x="140217" y="1158"/>
                        </a:lnTo>
                        <a:lnTo>
                          <a:pt x="140217" y="1390"/>
                        </a:lnTo>
                        <a:lnTo>
                          <a:pt x="140236" y="1390"/>
                        </a:lnTo>
                        <a:lnTo>
                          <a:pt x="140236" y="1482"/>
                        </a:lnTo>
                        <a:lnTo>
                          <a:pt x="140217" y="1482"/>
                        </a:lnTo>
                        <a:lnTo>
                          <a:pt x="140217" y="1621"/>
                        </a:lnTo>
                        <a:lnTo>
                          <a:pt x="140208" y="1621"/>
                        </a:lnTo>
                        <a:lnTo>
                          <a:pt x="140208" y="1686"/>
                        </a:lnTo>
                        <a:lnTo>
                          <a:pt x="140236" y="1686"/>
                        </a:lnTo>
                        <a:lnTo>
                          <a:pt x="140236" y="1668"/>
                        </a:lnTo>
                        <a:lnTo>
                          <a:pt x="140263" y="1668"/>
                        </a:lnTo>
                        <a:lnTo>
                          <a:pt x="140263" y="1649"/>
                        </a:lnTo>
                        <a:lnTo>
                          <a:pt x="140282" y="1649"/>
                        </a:lnTo>
                        <a:lnTo>
                          <a:pt x="140282" y="1640"/>
                        </a:lnTo>
                        <a:lnTo>
                          <a:pt x="140310" y="1640"/>
                        </a:lnTo>
                        <a:lnTo>
                          <a:pt x="140310" y="1621"/>
                        </a:lnTo>
                        <a:lnTo>
                          <a:pt x="140356" y="1621"/>
                        </a:lnTo>
                        <a:lnTo>
                          <a:pt x="140356" y="1603"/>
                        </a:lnTo>
                        <a:lnTo>
                          <a:pt x="140393" y="1603"/>
                        </a:lnTo>
                        <a:lnTo>
                          <a:pt x="140393" y="1594"/>
                        </a:lnTo>
                        <a:lnTo>
                          <a:pt x="140421" y="1594"/>
                        </a:lnTo>
                        <a:lnTo>
                          <a:pt x="140421" y="1575"/>
                        </a:lnTo>
                        <a:lnTo>
                          <a:pt x="140486" y="1575"/>
                        </a:lnTo>
                        <a:lnTo>
                          <a:pt x="140486" y="1557"/>
                        </a:lnTo>
                        <a:lnTo>
                          <a:pt x="140541" y="1557"/>
                        </a:lnTo>
                        <a:lnTo>
                          <a:pt x="140541" y="1547"/>
                        </a:lnTo>
                        <a:lnTo>
                          <a:pt x="140625" y="1547"/>
                        </a:lnTo>
                        <a:lnTo>
                          <a:pt x="140625" y="1529"/>
                        </a:lnTo>
                        <a:lnTo>
                          <a:pt x="140884" y="1529"/>
                        </a:lnTo>
                        <a:lnTo>
                          <a:pt x="140884" y="1547"/>
                        </a:lnTo>
                        <a:lnTo>
                          <a:pt x="140977" y="1547"/>
                        </a:lnTo>
                        <a:lnTo>
                          <a:pt x="140977" y="1557"/>
                        </a:lnTo>
                        <a:lnTo>
                          <a:pt x="141041" y="1557"/>
                        </a:lnTo>
                        <a:lnTo>
                          <a:pt x="141041" y="1575"/>
                        </a:lnTo>
                        <a:lnTo>
                          <a:pt x="141088" y="1575"/>
                        </a:lnTo>
                        <a:lnTo>
                          <a:pt x="141088" y="1594"/>
                        </a:lnTo>
                        <a:lnTo>
                          <a:pt x="141134" y="1594"/>
                        </a:lnTo>
                        <a:lnTo>
                          <a:pt x="141134" y="1603"/>
                        </a:lnTo>
                        <a:lnTo>
                          <a:pt x="141162" y="1603"/>
                        </a:lnTo>
                        <a:lnTo>
                          <a:pt x="141162" y="1621"/>
                        </a:lnTo>
                        <a:lnTo>
                          <a:pt x="141190" y="1621"/>
                        </a:lnTo>
                        <a:lnTo>
                          <a:pt x="141190" y="1640"/>
                        </a:lnTo>
                        <a:lnTo>
                          <a:pt x="141227" y="1640"/>
                        </a:lnTo>
                        <a:lnTo>
                          <a:pt x="141227" y="1649"/>
                        </a:lnTo>
                        <a:lnTo>
                          <a:pt x="141236" y="1649"/>
                        </a:lnTo>
                        <a:lnTo>
                          <a:pt x="141236" y="1668"/>
                        </a:lnTo>
                        <a:lnTo>
                          <a:pt x="141273" y="1668"/>
                        </a:lnTo>
                        <a:lnTo>
                          <a:pt x="141273" y="1686"/>
                        </a:lnTo>
                        <a:lnTo>
                          <a:pt x="141301" y="1686"/>
                        </a:lnTo>
                        <a:lnTo>
                          <a:pt x="141301" y="1696"/>
                        </a:lnTo>
                        <a:lnTo>
                          <a:pt x="141319" y="1696"/>
                        </a:lnTo>
                        <a:lnTo>
                          <a:pt x="141319" y="1714"/>
                        </a:lnTo>
                        <a:lnTo>
                          <a:pt x="141329" y="1714"/>
                        </a:lnTo>
                        <a:lnTo>
                          <a:pt x="141329" y="1733"/>
                        </a:lnTo>
                        <a:lnTo>
                          <a:pt x="141347" y="1733"/>
                        </a:lnTo>
                        <a:lnTo>
                          <a:pt x="141347" y="1742"/>
                        </a:lnTo>
                        <a:lnTo>
                          <a:pt x="141366" y="1742"/>
                        </a:lnTo>
                        <a:lnTo>
                          <a:pt x="141366" y="1760"/>
                        </a:lnTo>
                        <a:lnTo>
                          <a:pt x="141393" y="1760"/>
                        </a:lnTo>
                        <a:lnTo>
                          <a:pt x="141393" y="1779"/>
                        </a:lnTo>
                        <a:lnTo>
                          <a:pt x="141412" y="1779"/>
                        </a:lnTo>
                        <a:lnTo>
                          <a:pt x="141412" y="1788"/>
                        </a:lnTo>
                        <a:lnTo>
                          <a:pt x="141421" y="1788"/>
                        </a:lnTo>
                        <a:lnTo>
                          <a:pt x="141421" y="1807"/>
                        </a:lnTo>
                        <a:lnTo>
                          <a:pt x="141440" y="1807"/>
                        </a:lnTo>
                        <a:lnTo>
                          <a:pt x="141440" y="1825"/>
                        </a:lnTo>
                        <a:lnTo>
                          <a:pt x="141458" y="1825"/>
                        </a:lnTo>
                        <a:lnTo>
                          <a:pt x="141458" y="1834"/>
                        </a:lnTo>
                        <a:lnTo>
                          <a:pt x="141468" y="1834"/>
                        </a:lnTo>
                        <a:lnTo>
                          <a:pt x="141468" y="1853"/>
                        </a:lnTo>
                        <a:lnTo>
                          <a:pt x="141486" y="1853"/>
                        </a:lnTo>
                        <a:lnTo>
                          <a:pt x="141486" y="1871"/>
                        </a:lnTo>
                        <a:lnTo>
                          <a:pt x="141505" y="1871"/>
                        </a:lnTo>
                        <a:lnTo>
                          <a:pt x="141505" y="1899"/>
                        </a:lnTo>
                        <a:lnTo>
                          <a:pt x="141514" y="1899"/>
                        </a:lnTo>
                        <a:lnTo>
                          <a:pt x="141514" y="1918"/>
                        </a:lnTo>
                        <a:lnTo>
                          <a:pt x="141532" y="1918"/>
                        </a:lnTo>
                        <a:lnTo>
                          <a:pt x="141532" y="1946"/>
                        </a:lnTo>
                        <a:lnTo>
                          <a:pt x="141551" y="1946"/>
                        </a:lnTo>
                        <a:lnTo>
                          <a:pt x="141551" y="1973"/>
                        </a:lnTo>
                        <a:lnTo>
                          <a:pt x="141560" y="1973"/>
                        </a:lnTo>
                        <a:lnTo>
                          <a:pt x="141560" y="1992"/>
                        </a:lnTo>
                        <a:lnTo>
                          <a:pt x="141579" y="1992"/>
                        </a:lnTo>
                        <a:lnTo>
                          <a:pt x="141579" y="2020"/>
                        </a:lnTo>
                        <a:lnTo>
                          <a:pt x="141597" y="2020"/>
                        </a:lnTo>
                        <a:lnTo>
                          <a:pt x="141597" y="2057"/>
                        </a:lnTo>
                        <a:lnTo>
                          <a:pt x="141606" y="2057"/>
                        </a:lnTo>
                        <a:lnTo>
                          <a:pt x="141606" y="2066"/>
                        </a:lnTo>
                        <a:lnTo>
                          <a:pt x="141625" y="2066"/>
                        </a:lnTo>
                        <a:lnTo>
                          <a:pt x="141625" y="2112"/>
                        </a:lnTo>
                        <a:lnTo>
                          <a:pt x="141644" y="2112"/>
                        </a:lnTo>
                        <a:lnTo>
                          <a:pt x="141644" y="2159"/>
                        </a:lnTo>
                        <a:lnTo>
                          <a:pt x="141653" y="2159"/>
                        </a:lnTo>
                        <a:lnTo>
                          <a:pt x="141653" y="2205"/>
                        </a:lnTo>
                        <a:lnTo>
                          <a:pt x="141671" y="2205"/>
                        </a:lnTo>
                        <a:lnTo>
                          <a:pt x="141671" y="2270"/>
                        </a:lnTo>
                        <a:lnTo>
                          <a:pt x="141690" y="2270"/>
                        </a:lnTo>
                        <a:lnTo>
                          <a:pt x="141690" y="2288"/>
                        </a:lnTo>
                        <a:lnTo>
                          <a:pt x="141699" y="2288"/>
                        </a:lnTo>
                        <a:lnTo>
                          <a:pt x="141699" y="2270"/>
                        </a:lnTo>
                        <a:lnTo>
                          <a:pt x="141736" y="2270"/>
                        </a:lnTo>
                        <a:lnTo>
                          <a:pt x="141736" y="2251"/>
                        </a:lnTo>
                        <a:lnTo>
                          <a:pt x="141745" y="2251"/>
                        </a:lnTo>
                        <a:lnTo>
                          <a:pt x="141745" y="2242"/>
                        </a:lnTo>
                        <a:lnTo>
                          <a:pt x="141782" y="2242"/>
                        </a:lnTo>
                        <a:lnTo>
                          <a:pt x="141782" y="2223"/>
                        </a:lnTo>
                        <a:lnTo>
                          <a:pt x="141792" y="2223"/>
                        </a:lnTo>
                        <a:lnTo>
                          <a:pt x="141792" y="2205"/>
                        </a:lnTo>
                        <a:lnTo>
                          <a:pt x="141829" y="2205"/>
                        </a:lnTo>
                        <a:lnTo>
                          <a:pt x="141829" y="2196"/>
                        </a:lnTo>
                        <a:lnTo>
                          <a:pt x="141838" y="2196"/>
                        </a:lnTo>
                        <a:lnTo>
                          <a:pt x="141838" y="2177"/>
                        </a:lnTo>
                        <a:lnTo>
                          <a:pt x="141875" y="2177"/>
                        </a:lnTo>
                        <a:lnTo>
                          <a:pt x="141875" y="2159"/>
                        </a:lnTo>
                        <a:lnTo>
                          <a:pt x="141884" y="2159"/>
                        </a:lnTo>
                        <a:lnTo>
                          <a:pt x="141884" y="2149"/>
                        </a:lnTo>
                        <a:lnTo>
                          <a:pt x="141921" y="2149"/>
                        </a:lnTo>
                        <a:lnTo>
                          <a:pt x="141921" y="2131"/>
                        </a:lnTo>
                        <a:lnTo>
                          <a:pt x="141931" y="2131"/>
                        </a:lnTo>
                        <a:lnTo>
                          <a:pt x="141931" y="2112"/>
                        </a:lnTo>
                        <a:lnTo>
                          <a:pt x="141968" y="2112"/>
                        </a:lnTo>
                        <a:lnTo>
                          <a:pt x="141968" y="2103"/>
                        </a:lnTo>
                        <a:lnTo>
                          <a:pt x="141995" y="2103"/>
                        </a:lnTo>
                        <a:lnTo>
                          <a:pt x="141995" y="2085"/>
                        </a:lnTo>
                        <a:lnTo>
                          <a:pt x="142023" y="2085"/>
                        </a:lnTo>
                        <a:lnTo>
                          <a:pt x="142023" y="2066"/>
                        </a:lnTo>
                        <a:lnTo>
                          <a:pt x="142042" y="2066"/>
                        </a:lnTo>
                        <a:lnTo>
                          <a:pt x="142042" y="2057"/>
                        </a:lnTo>
                        <a:lnTo>
                          <a:pt x="142070" y="2057"/>
                        </a:lnTo>
                        <a:lnTo>
                          <a:pt x="142070" y="2038"/>
                        </a:lnTo>
                        <a:lnTo>
                          <a:pt x="142107" y="2038"/>
                        </a:lnTo>
                        <a:lnTo>
                          <a:pt x="142107" y="2020"/>
                        </a:lnTo>
                        <a:lnTo>
                          <a:pt x="142134" y="2020"/>
                        </a:lnTo>
                        <a:lnTo>
                          <a:pt x="142134" y="2010"/>
                        </a:lnTo>
                        <a:lnTo>
                          <a:pt x="142162" y="2010"/>
                        </a:lnTo>
                        <a:lnTo>
                          <a:pt x="142162" y="1992"/>
                        </a:lnTo>
                        <a:lnTo>
                          <a:pt x="142181" y="1992"/>
                        </a:lnTo>
                        <a:lnTo>
                          <a:pt x="142181" y="1973"/>
                        </a:lnTo>
                        <a:lnTo>
                          <a:pt x="142209" y="1973"/>
                        </a:lnTo>
                        <a:lnTo>
                          <a:pt x="142209" y="1964"/>
                        </a:lnTo>
                        <a:lnTo>
                          <a:pt x="142246" y="1964"/>
                        </a:lnTo>
                        <a:lnTo>
                          <a:pt x="142246" y="1946"/>
                        </a:lnTo>
                        <a:lnTo>
                          <a:pt x="142273" y="1946"/>
                        </a:lnTo>
                        <a:lnTo>
                          <a:pt x="142273" y="1927"/>
                        </a:lnTo>
                        <a:lnTo>
                          <a:pt x="142301" y="1927"/>
                        </a:lnTo>
                        <a:lnTo>
                          <a:pt x="142301" y="1918"/>
                        </a:lnTo>
                        <a:lnTo>
                          <a:pt x="142338" y="1918"/>
                        </a:lnTo>
                        <a:lnTo>
                          <a:pt x="142338" y="1899"/>
                        </a:lnTo>
                        <a:lnTo>
                          <a:pt x="142385" y="1899"/>
                        </a:lnTo>
                        <a:lnTo>
                          <a:pt x="142385" y="1881"/>
                        </a:lnTo>
                        <a:lnTo>
                          <a:pt x="142412" y="1881"/>
                        </a:lnTo>
                        <a:lnTo>
                          <a:pt x="142412" y="1871"/>
                        </a:lnTo>
                        <a:lnTo>
                          <a:pt x="142440" y="1871"/>
                        </a:lnTo>
                        <a:lnTo>
                          <a:pt x="142440" y="1853"/>
                        </a:lnTo>
                        <a:lnTo>
                          <a:pt x="142477" y="1853"/>
                        </a:lnTo>
                        <a:lnTo>
                          <a:pt x="142477" y="1834"/>
                        </a:lnTo>
                        <a:lnTo>
                          <a:pt x="142505" y="1834"/>
                        </a:lnTo>
                        <a:lnTo>
                          <a:pt x="142505" y="1825"/>
                        </a:lnTo>
                        <a:lnTo>
                          <a:pt x="142551" y="1825"/>
                        </a:lnTo>
                        <a:lnTo>
                          <a:pt x="142551" y="1807"/>
                        </a:lnTo>
                        <a:lnTo>
                          <a:pt x="142579" y="1807"/>
                        </a:lnTo>
                        <a:lnTo>
                          <a:pt x="142579" y="1788"/>
                        </a:lnTo>
                        <a:lnTo>
                          <a:pt x="142625" y="1788"/>
                        </a:lnTo>
                        <a:lnTo>
                          <a:pt x="142625" y="1779"/>
                        </a:lnTo>
                        <a:lnTo>
                          <a:pt x="142672" y="1779"/>
                        </a:lnTo>
                        <a:lnTo>
                          <a:pt x="142672" y="1760"/>
                        </a:lnTo>
                        <a:lnTo>
                          <a:pt x="142709" y="1760"/>
                        </a:lnTo>
                        <a:lnTo>
                          <a:pt x="142709" y="1742"/>
                        </a:lnTo>
                        <a:lnTo>
                          <a:pt x="142755" y="1742"/>
                        </a:lnTo>
                        <a:lnTo>
                          <a:pt x="142755" y="1733"/>
                        </a:lnTo>
                        <a:lnTo>
                          <a:pt x="142801" y="1733"/>
                        </a:lnTo>
                        <a:lnTo>
                          <a:pt x="142801" y="1714"/>
                        </a:lnTo>
                        <a:lnTo>
                          <a:pt x="142848" y="1714"/>
                        </a:lnTo>
                        <a:lnTo>
                          <a:pt x="142848" y="1696"/>
                        </a:lnTo>
                        <a:lnTo>
                          <a:pt x="142894" y="1696"/>
                        </a:lnTo>
                        <a:lnTo>
                          <a:pt x="142894" y="1686"/>
                        </a:lnTo>
                        <a:lnTo>
                          <a:pt x="142940" y="1686"/>
                        </a:lnTo>
                        <a:lnTo>
                          <a:pt x="142940" y="1668"/>
                        </a:lnTo>
                        <a:lnTo>
                          <a:pt x="142996" y="1668"/>
                        </a:lnTo>
                        <a:lnTo>
                          <a:pt x="142996" y="1649"/>
                        </a:lnTo>
                        <a:lnTo>
                          <a:pt x="143042" y="1649"/>
                        </a:lnTo>
                        <a:lnTo>
                          <a:pt x="143042" y="1640"/>
                        </a:lnTo>
                        <a:lnTo>
                          <a:pt x="143107" y="1640"/>
                        </a:lnTo>
                        <a:lnTo>
                          <a:pt x="143107" y="1621"/>
                        </a:lnTo>
                        <a:lnTo>
                          <a:pt x="143172" y="1621"/>
                        </a:lnTo>
                        <a:lnTo>
                          <a:pt x="143172" y="1603"/>
                        </a:lnTo>
                        <a:lnTo>
                          <a:pt x="143227" y="1603"/>
                        </a:lnTo>
                        <a:lnTo>
                          <a:pt x="143227" y="1594"/>
                        </a:lnTo>
                        <a:lnTo>
                          <a:pt x="143311" y="1594"/>
                        </a:lnTo>
                        <a:lnTo>
                          <a:pt x="143311" y="1575"/>
                        </a:lnTo>
                        <a:lnTo>
                          <a:pt x="143385" y="1575"/>
                        </a:lnTo>
                        <a:lnTo>
                          <a:pt x="143385" y="1557"/>
                        </a:lnTo>
                        <a:lnTo>
                          <a:pt x="143459" y="1557"/>
                        </a:lnTo>
                        <a:lnTo>
                          <a:pt x="143459" y="1547"/>
                        </a:lnTo>
                        <a:lnTo>
                          <a:pt x="143589" y="1547"/>
                        </a:lnTo>
                        <a:lnTo>
                          <a:pt x="143589" y="1529"/>
                        </a:lnTo>
                        <a:lnTo>
                          <a:pt x="143709" y="1529"/>
                        </a:lnTo>
                        <a:lnTo>
                          <a:pt x="143709" y="1510"/>
                        </a:lnTo>
                        <a:lnTo>
                          <a:pt x="143848" y="1510"/>
                        </a:lnTo>
                        <a:lnTo>
                          <a:pt x="143848" y="1501"/>
                        </a:lnTo>
                        <a:lnTo>
                          <a:pt x="144469" y="1501"/>
                        </a:lnTo>
                        <a:lnTo>
                          <a:pt x="144469" y="1510"/>
                        </a:lnTo>
                        <a:lnTo>
                          <a:pt x="144617" y="1510"/>
                        </a:lnTo>
                        <a:lnTo>
                          <a:pt x="144617" y="1529"/>
                        </a:lnTo>
                        <a:lnTo>
                          <a:pt x="144774" y="1529"/>
                        </a:lnTo>
                        <a:lnTo>
                          <a:pt x="144774" y="1547"/>
                        </a:lnTo>
                        <a:lnTo>
                          <a:pt x="144867" y="1547"/>
                        </a:lnTo>
                        <a:lnTo>
                          <a:pt x="144867" y="1557"/>
                        </a:lnTo>
                        <a:lnTo>
                          <a:pt x="144941" y="1557"/>
                        </a:lnTo>
                        <a:lnTo>
                          <a:pt x="144941" y="1575"/>
                        </a:lnTo>
                        <a:lnTo>
                          <a:pt x="145024" y="1575"/>
                        </a:lnTo>
                        <a:lnTo>
                          <a:pt x="145024" y="1594"/>
                        </a:lnTo>
                        <a:lnTo>
                          <a:pt x="145098" y="1594"/>
                        </a:lnTo>
                        <a:lnTo>
                          <a:pt x="145098" y="1603"/>
                        </a:lnTo>
                        <a:lnTo>
                          <a:pt x="145173" y="1603"/>
                        </a:lnTo>
                        <a:lnTo>
                          <a:pt x="145173" y="1621"/>
                        </a:lnTo>
                        <a:lnTo>
                          <a:pt x="145191" y="1621"/>
                        </a:lnTo>
                        <a:lnTo>
                          <a:pt x="145191" y="16747"/>
                        </a:lnTo>
                        <a:lnTo>
                          <a:pt x="145080" y="16747"/>
                        </a:lnTo>
                        <a:lnTo>
                          <a:pt x="145080" y="16766"/>
                        </a:lnTo>
                        <a:lnTo>
                          <a:pt x="144682" y="16766"/>
                        </a:lnTo>
                        <a:lnTo>
                          <a:pt x="144682" y="16784"/>
                        </a:lnTo>
                        <a:lnTo>
                          <a:pt x="144376" y="16784"/>
                        </a:lnTo>
                        <a:lnTo>
                          <a:pt x="144376" y="16793"/>
                        </a:lnTo>
                        <a:lnTo>
                          <a:pt x="144080" y="16793"/>
                        </a:lnTo>
                        <a:lnTo>
                          <a:pt x="144080" y="16812"/>
                        </a:lnTo>
                        <a:lnTo>
                          <a:pt x="143774" y="16812"/>
                        </a:lnTo>
                        <a:lnTo>
                          <a:pt x="143774" y="16830"/>
                        </a:lnTo>
                        <a:lnTo>
                          <a:pt x="143478" y="16830"/>
                        </a:lnTo>
                        <a:lnTo>
                          <a:pt x="143478" y="16840"/>
                        </a:lnTo>
                        <a:lnTo>
                          <a:pt x="143218" y="16840"/>
                        </a:lnTo>
                        <a:lnTo>
                          <a:pt x="143218" y="16858"/>
                        </a:lnTo>
                        <a:lnTo>
                          <a:pt x="142996" y="16858"/>
                        </a:lnTo>
                        <a:lnTo>
                          <a:pt x="142996" y="16877"/>
                        </a:lnTo>
                        <a:lnTo>
                          <a:pt x="142783" y="16877"/>
                        </a:lnTo>
                        <a:lnTo>
                          <a:pt x="142783" y="16886"/>
                        </a:lnTo>
                        <a:lnTo>
                          <a:pt x="142551" y="16886"/>
                        </a:lnTo>
                        <a:lnTo>
                          <a:pt x="142551" y="16905"/>
                        </a:lnTo>
                        <a:lnTo>
                          <a:pt x="142338" y="16905"/>
                        </a:lnTo>
                        <a:lnTo>
                          <a:pt x="142338" y="16923"/>
                        </a:lnTo>
                        <a:lnTo>
                          <a:pt x="142107" y="16923"/>
                        </a:lnTo>
                        <a:lnTo>
                          <a:pt x="142107" y="16932"/>
                        </a:lnTo>
                        <a:lnTo>
                          <a:pt x="141884" y="16932"/>
                        </a:lnTo>
                        <a:lnTo>
                          <a:pt x="141884" y="16951"/>
                        </a:lnTo>
                        <a:lnTo>
                          <a:pt x="141653" y="16951"/>
                        </a:lnTo>
                        <a:lnTo>
                          <a:pt x="141653" y="16969"/>
                        </a:lnTo>
                        <a:lnTo>
                          <a:pt x="141458" y="16969"/>
                        </a:lnTo>
                        <a:lnTo>
                          <a:pt x="141458" y="16979"/>
                        </a:lnTo>
                        <a:lnTo>
                          <a:pt x="141282" y="16979"/>
                        </a:lnTo>
                        <a:lnTo>
                          <a:pt x="141282" y="16997"/>
                        </a:lnTo>
                        <a:lnTo>
                          <a:pt x="141097" y="16997"/>
                        </a:lnTo>
                        <a:lnTo>
                          <a:pt x="141097" y="17016"/>
                        </a:lnTo>
                        <a:lnTo>
                          <a:pt x="140930" y="17016"/>
                        </a:lnTo>
                        <a:lnTo>
                          <a:pt x="140930" y="17025"/>
                        </a:lnTo>
                        <a:lnTo>
                          <a:pt x="140764" y="17025"/>
                        </a:lnTo>
                        <a:lnTo>
                          <a:pt x="140764" y="17043"/>
                        </a:lnTo>
                        <a:lnTo>
                          <a:pt x="140588" y="17043"/>
                        </a:lnTo>
                        <a:lnTo>
                          <a:pt x="140588" y="17062"/>
                        </a:lnTo>
                        <a:lnTo>
                          <a:pt x="140421" y="17062"/>
                        </a:lnTo>
                        <a:lnTo>
                          <a:pt x="140421" y="17071"/>
                        </a:lnTo>
                        <a:lnTo>
                          <a:pt x="140236" y="17071"/>
                        </a:lnTo>
                        <a:lnTo>
                          <a:pt x="140236" y="17090"/>
                        </a:lnTo>
                        <a:lnTo>
                          <a:pt x="140069" y="17090"/>
                        </a:lnTo>
                        <a:lnTo>
                          <a:pt x="140069" y="17108"/>
                        </a:lnTo>
                        <a:lnTo>
                          <a:pt x="139893" y="17108"/>
                        </a:lnTo>
                        <a:lnTo>
                          <a:pt x="139893" y="17118"/>
                        </a:lnTo>
                        <a:lnTo>
                          <a:pt x="139726" y="17118"/>
                        </a:lnTo>
                        <a:lnTo>
                          <a:pt x="139726" y="17136"/>
                        </a:lnTo>
                        <a:lnTo>
                          <a:pt x="139569" y="17136"/>
                        </a:lnTo>
                        <a:lnTo>
                          <a:pt x="139569" y="17155"/>
                        </a:lnTo>
                        <a:lnTo>
                          <a:pt x="139421" y="17155"/>
                        </a:lnTo>
                        <a:lnTo>
                          <a:pt x="139421" y="17164"/>
                        </a:lnTo>
                        <a:lnTo>
                          <a:pt x="139282" y="17164"/>
                        </a:lnTo>
                        <a:lnTo>
                          <a:pt x="139282" y="17182"/>
                        </a:lnTo>
                        <a:lnTo>
                          <a:pt x="139143" y="17182"/>
                        </a:lnTo>
                        <a:lnTo>
                          <a:pt x="139143" y="17201"/>
                        </a:lnTo>
                        <a:lnTo>
                          <a:pt x="139004" y="17201"/>
                        </a:lnTo>
                        <a:lnTo>
                          <a:pt x="139004" y="17210"/>
                        </a:lnTo>
                        <a:lnTo>
                          <a:pt x="138846" y="17210"/>
                        </a:lnTo>
                        <a:lnTo>
                          <a:pt x="138846" y="17229"/>
                        </a:lnTo>
                        <a:lnTo>
                          <a:pt x="138707" y="17229"/>
                        </a:lnTo>
                        <a:lnTo>
                          <a:pt x="138707" y="17247"/>
                        </a:lnTo>
                        <a:lnTo>
                          <a:pt x="138568" y="17247"/>
                        </a:lnTo>
                        <a:lnTo>
                          <a:pt x="138568" y="17256"/>
                        </a:lnTo>
                        <a:lnTo>
                          <a:pt x="138411" y="17256"/>
                        </a:lnTo>
                        <a:lnTo>
                          <a:pt x="138411" y="17275"/>
                        </a:lnTo>
                        <a:lnTo>
                          <a:pt x="138272" y="17275"/>
                        </a:lnTo>
                        <a:lnTo>
                          <a:pt x="138272" y="17294"/>
                        </a:lnTo>
                        <a:lnTo>
                          <a:pt x="138133" y="17294"/>
                        </a:lnTo>
                        <a:lnTo>
                          <a:pt x="138133" y="17303"/>
                        </a:lnTo>
                        <a:lnTo>
                          <a:pt x="137994" y="17303"/>
                        </a:lnTo>
                        <a:lnTo>
                          <a:pt x="137994" y="17321"/>
                        </a:lnTo>
                        <a:lnTo>
                          <a:pt x="137846" y="17321"/>
                        </a:lnTo>
                        <a:lnTo>
                          <a:pt x="137846" y="17340"/>
                        </a:lnTo>
                        <a:lnTo>
                          <a:pt x="137716" y="17340"/>
                        </a:lnTo>
                        <a:lnTo>
                          <a:pt x="137716" y="17349"/>
                        </a:lnTo>
                        <a:lnTo>
                          <a:pt x="137596" y="17349"/>
                        </a:lnTo>
                        <a:lnTo>
                          <a:pt x="137596" y="17368"/>
                        </a:lnTo>
                        <a:lnTo>
                          <a:pt x="137475" y="17368"/>
                        </a:lnTo>
                        <a:lnTo>
                          <a:pt x="137475" y="17386"/>
                        </a:lnTo>
                        <a:lnTo>
                          <a:pt x="137346" y="17386"/>
                        </a:lnTo>
                        <a:lnTo>
                          <a:pt x="137346" y="17395"/>
                        </a:lnTo>
                        <a:lnTo>
                          <a:pt x="137225" y="17395"/>
                        </a:lnTo>
                        <a:lnTo>
                          <a:pt x="137225" y="17414"/>
                        </a:lnTo>
                        <a:lnTo>
                          <a:pt x="137105" y="17414"/>
                        </a:lnTo>
                        <a:lnTo>
                          <a:pt x="137105" y="17432"/>
                        </a:lnTo>
                        <a:lnTo>
                          <a:pt x="136975" y="17432"/>
                        </a:lnTo>
                        <a:lnTo>
                          <a:pt x="136975" y="17442"/>
                        </a:lnTo>
                        <a:lnTo>
                          <a:pt x="136855" y="17442"/>
                        </a:lnTo>
                        <a:lnTo>
                          <a:pt x="136855" y="17460"/>
                        </a:lnTo>
                        <a:lnTo>
                          <a:pt x="136734" y="17460"/>
                        </a:lnTo>
                        <a:lnTo>
                          <a:pt x="136734" y="17479"/>
                        </a:lnTo>
                        <a:lnTo>
                          <a:pt x="136605" y="17479"/>
                        </a:lnTo>
                        <a:lnTo>
                          <a:pt x="136605" y="17488"/>
                        </a:lnTo>
                        <a:lnTo>
                          <a:pt x="136484" y="17488"/>
                        </a:lnTo>
                        <a:lnTo>
                          <a:pt x="136484" y="17507"/>
                        </a:lnTo>
                        <a:lnTo>
                          <a:pt x="136364" y="17507"/>
                        </a:lnTo>
                        <a:lnTo>
                          <a:pt x="136364" y="17525"/>
                        </a:lnTo>
                        <a:lnTo>
                          <a:pt x="136234" y="17525"/>
                        </a:lnTo>
                        <a:lnTo>
                          <a:pt x="136234" y="17534"/>
                        </a:lnTo>
                        <a:lnTo>
                          <a:pt x="136114" y="17534"/>
                        </a:lnTo>
                        <a:lnTo>
                          <a:pt x="136114" y="17553"/>
                        </a:lnTo>
                        <a:lnTo>
                          <a:pt x="135993" y="17553"/>
                        </a:lnTo>
                        <a:lnTo>
                          <a:pt x="135993" y="17571"/>
                        </a:lnTo>
                        <a:lnTo>
                          <a:pt x="135864" y="17571"/>
                        </a:lnTo>
                        <a:lnTo>
                          <a:pt x="135864" y="17581"/>
                        </a:lnTo>
                        <a:lnTo>
                          <a:pt x="135762" y="17581"/>
                        </a:lnTo>
                        <a:lnTo>
                          <a:pt x="135762" y="17599"/>
                        </a:lnTo>
                        <a:lnTo>
                          <a:pt x="135651" y="17599"/>
                        </a:lnTo>
                        <a:lnTo>
                          <a:pt x="135651" y="17618"/>
                        </a:lnTo>
                        <a:lnTo>
                          <a:pt x="135530" y="17618"/>
                        </a:lnTo>
                        <a:lnTo>
                          <a:pt x="135530" y="17627"/>
                        </a:lnTo>
                        <a:lnTo>
                          <a:pt x="135419" y="17627"/>
                        </a:lnTo>
                        <a:lnTo>
                          <a:pt x="135419" y="17646"/>
                        </a:lnTo>
                        <a:lnTo>
                          <a:pt x="135308" y="17646"/>
                        </a:lnTo>
                        <a:lnTo>
                          <a:pt x="135308" y="17664"/>
                        </a:lnTo>
                        <a:lnTo>
                          <a:pt x="135206" y="17664"/>
                        </a:lnTo>
                        <a:lnTo>
                          <a:pt x="135206" y="17673"/>
                        </a:lnTo>
                        <a:lnTo>
                          <a:pt x="135095" y="17673"/>
                        </a:lnTo>
                        <a:lnTo>
                          <a:pt x="135095" y="17692"/>
                        </a:lnTo>
                        <a:lnTo>
                          <a:pt x="134984" y="17692"/>
                        </a:lnTo>
                        <a:lnTo>
                          <a:pt x="134984" y="17710"/>
                        </a:lnTo>
                        <a:lnTo>
                          <a:pt x="134882" y="17710"/>
                        </a:lnTo>
                        <a:lnTo>
                          <a:pt x="134882" y="17720"/>
                        </a:lnTo>
                        <a:lnTo>
                          <a:pt x="134771" y="17720"/>
                        </a:lnTo>
                        <a:lnTo>
                          <a:pt x="134771" y="17738"/>
                        </a:lnTo>
                        <a:lnTo>
                          <a:pt x="134650" y="17738"/>
                        </a:lnTo>
                        <a:lnTo>
                          <a:pt x="134650" y="17757"/>
                        </a:lnTo>
                        <a:lnTo>
                          <a:pt x="134539" y="17757"/>
                        </a:lnTo>
                        <a:lnTo>
                          <a:pt x="134539" y="17766"/>
                        </a:lnTo>
                        <a:lnTo>
                          <a:pt x="134428" y="17766"/>
                        </a:lnTo>
                        <a:lnTo>
                          <a:pt x="134428" y="17784"/>
                        </a:lnTo>
                        <a:lnTo>
                          <a:pt x="134326" y="17784"/>
                        </a:lnTo>
                        <a:lnTo>
                          <a:pt x="134326" y="17803"/>
                        </a:lnTo>
                        <a:lnTo>
                          <a:pt x="134215" y="17803"/>
                        </a:lnTo>
                        <a:lnTo>
                          <a:pt x="134215" y="17812"/>
                        </a:lnTo>
                        <a:lnTo>
                          <a:pt x="134104" y="17812"/>
                        </a:lnTo>
                        <a:lnTo>
                          <a:pt x="134104" y="17831"/>
                        </a:lnTo>
                        <a:lnTo>
                          <a:pt x="134002" y="17831"/>
                        </a:lnTo>
                        <a:lnTo>
                          <a:pt x="134002" y="17849"/>
                        </a:lnTo>
                        <a:lnTo>
                          <a:pt x="133891" y="17849"/>
                        </a:lnTo>
                        <a:lnTo>
                          <a:pt x="133891" y="17859"/>
                        </a:lnTo>
                        <a:lnTo>
                          <a:pt x="133798" y="17859"/>
                        </a:lnTo>
                        <a:lnTo>
                          <a:pt x="133798" y="17877"/>
                        </a:lnTo>
                        <a:lnTo>
                          <a:pt x="133687" y="17877"/>
                        </a:lnTo>
                        <a:lnTo>
                          <a:pt x="133687" y="17896"/>
                        </a:lnTo>
                        <a:lnTo>
                          <a:pt x="133594" y="17896"/>
                        </a:lnTo>
                        <a:lnTo>
                          <a:pt x="133594" y="17905"/>
                        </a:lnTo>
                        <a:lnTo>
                          <a:pt x="133492" y="17905"/>
                        </a:lnTo>
                        <a:lnTo>
                          <a:pt x="133492" y="17923"/>
                        </a:lnTo>
                        <a:lnTo>
                          <a:pt x="133400" y="17923"/>
                        </a:lnTo>
                        <a:lnTo>
                          <a:pt x="133400" y="17942"/>
                        </a:lnTo>
                        <a:lnTo>
                          <a:pt x="133289" y="17942"/>
                        </a:lnTo>
                        <a:lnTo>
                          <a:pt x="133289" y="17951"/>
                        </a:lnTo>
                        <a:lnTo>
                          <a:pt x="133196" y="17951"/>
                        </a:lnTo>
                        <a:lnTo>
                          <a:pt x="133196" y="17970"/>
                        </a:lnTo>
                        <a:lnTo>
                          <a:pt x="133085" y="17970"/>
                        </a:lnTo>
                        <a:lnTo>
                          <a:pt x="133085" y="17988"/>
                        </a:lnTo>
                        <a:lnTo>
                          <a:pt x="132992" y="17988"/>
                        </a:lnTo>
                        <a:lnTo>
                          <a:pt x="132992" y="17997"/>
                        </a:lnTo>
                        <a:lnTo>
                          <a:pt x="132900" y="17997"/>
                        </a:lnTo>
                        <a:lnTo>
                          <a:pt x="132900" y="18016"/>
                        </a:lnTo>
                        <a:lnTo>
                          <a:pt x="132798" y="18016"/>
                        </a:lnTo>
                        <a:lnTo>
                          <a:pt x="132798" y="18035"/>
                        </a:lnTo>
                        <a:lnTo>
                          <a:pt x="132705" y="18035"/>
                        </a:lnTo>
                        <a:lnTo>
                          <a:pt x="132705" y="18044"/>
                        </a:lnTo>
                        <a:lnTo>
                          <a:pt x="132594" y="18044"/>
                        </a:lnTo>
                        <a:lnTo>
                          <a:pt x="132594" y="18062"/>
                        </a:lnTo>
                        <a:lnTo>
                          <a:pt x="132501" y="18062"/>
                        </a:lnTo>
                        <a:lnTo>
                          <a:pt x="132501" y="18081"/>
                        </a:lnTo>
                        <a:lnTo>
                          <a:pt x="132390" y="18081"/>
                        </a:lnTo>
                        <a:lnTo>
                          <a:pt x="132390" y="18090"/>
                        </a:lnTo>
                        <a:lnTo>
                          <a:pt x="132298" y="18090"/>
                        </a:lnTo>
                        <a:lnTo>
                          <a:pt x="132298" y="18109"/>
                        </a:lnTo>
                        <a:lnTo>
                          <a:pt x="132196" y="18109"/>
                        </a:lnTo>
                        <a:lnTo>
                          <a:pt x="132196" y="18127"/>
                        </a:lnTo>
                        <a:lnTo>
                          <a:pt x="132103" y="18127"/>
                        </a:lnTo>
                        <a:lnTo>
                          <a:pt x="132103" y="18136"/>
                        </a:lnTo>
                        <a:lnTo>
                          <a:pt x="132010" y="18136"/>
                        </a:lnTo>
                        <a:lnTo>
                          <a:pt x="132010" y="18155"/>
                        </a:lnTo>
                        <a:lnTo>
                          <a:pt x="131918" y="18155"/>
                        </a:lnTo>
                        <a:lnTo>
                          <a:pt x="131918" y="18173"/>
                        </a:lnTo>
                        <a:lnTo>
                          <a:pt x="131825" y="18173"/>
                        </a:lnTo>
                        <a:lnTo>
                          <a:pt x="131825" y="18183"/>
                        </a:lnTo>
                        <a:lnTo>
                          <a:pt x="131733" y="18183"/>
                        </a:lnTo>
                        <a:lnTo>
                          <a:pt x="131733" y="18201"/>
                        </a:lnTo>
                        <a:lnTo>
                          <a:pt x="131621" y="18201"/>
                        </a:lnTo>
                        <a:lnTo>
                          <a:pt x="131621" y="18220"/>
                        </a:lnTo>
                        <a:lnTo>
                          <a:pt x="131529" y="18220"/>
                        </a:lnTo>
                        <a:lnTo>
                          <a:pt x="131529" y="18229"/>
                        </a:lnTo>
                        <a:lnTo>
                          <a:pt x="131436" y="18229"/>
                        </a:lnTo>
                        <a:lnTo>
                          <a:pt x="131436" y="18248"/>
                        </a:lnTo>
                        <a:lnTo>
                          <a:pt x="131344" y="18248"/>
                        </a:lnTo>
                        <a:lnTo>
                          <a:pt x="131344" y="18266"/>
                        </a:lnTo>
                        <a:lnTo>
                          <a:pt x="131251" y="18266"/>
                        </a:lnTo>
                        <a:lnTo>
                          <a:pt x="131251" y="18275"/>
                        </a:lnTo>
                        <a:lnTo>
                          <a:pt x="131158" y="18275"/>
                        </a:lnTo>
                        <a:lnTo>
                          <a:pt x="131158" y="18294"/>
                        </a:lnTo>
                        <a:lnTo>
                          <a:pt x="131066" y="18294"/>
                        </a:lnTo>
                        <a:lnTo>
                          <a:pt x="131066" y="18312"/>
                        </a:lnTo>
                        <a:lnTo>
                          <a:pt x="130973" y="18312"/>
                        </a:lnTo>
                        <a:lnTo>
                          <a:pt x="130973" y="18322"/>
                        </a:lnTo>
                        <a:lnTo>
                          <a:pt x="130880" y="18322"/>
                        </a:lnTo>
                        <a:lnTo>
                          <a:pt x="130880" y="18340"/>
                        </a:lnTo>
                        <a:lnTo>
                          <a:pt x="130788" y="18340"/>
                        </a:lnTo>
                        <a:lnTo>
                          <a:pt x="130788" y="18359"/>
                        </a:lnTo>
                        <a:lnTo>
                          <a:pt x="130695" y="18359"/>
                        </a:lnTo>
                        <a:lnTo>
                          <a:pt x="130695" y="18368"/>
                        </a:lnTo>
                        <a:lnTo>
                          <a:pt x="130603" y="18368"/>
                        </a:lnTo>
                        <a:lnTo>
                          <a:pt x="130603" y="18387"/>
                        </a:lnTo>
                        <a:lnTo>
                          <a:pt x="130510" y="18387"/>
                        </a:lnTo>
                        <a:lnTo>
                          <a:pt x="130510" y="18405"/>
                        </a:lnTo>
                        <a:lnTo>
                          <a:pt x="130436" y="18405"/>
                        </a:lnTo>
                        <a:lnTo>
                          <a:pt x="130436" y="18414"/>
                        </a:lnTo>
                        <a:lnTo>
                          <a:pt x="130343" y="18414"/>
                        </a:lnTo>
                        <a:lnTo>
                          <a:pt x="130343" y="18433"/>
                        </a:lnTo>
                        <a:lnTo>
                          <a:pt x="130251" y="18433"/>
                        </a:lnTo>
                        <a:lnTo>
                          <a:pt x="130251" y="18451"/>
                        </a:lnTo>
                        <a:lnTo>
                          <a:pt x="130093" y="18451"/>
                        </a:lnTo>
                        <a:lnTo>
                          <a:pt x="130093" y="18461"/>
                        </a:lnTo>
                        <a:lnTo>
                          <a:pt x="129695" y="18461"/>
                        </a:lnTo>
                        <a:lnTo>
                          <a:pt x="129695" y="18479"/>
                        </a:lnTo>
                        <a:lnTo>
                          <a:pt x="129306" y="18479"/>
                        </a:lnTo>
                        <a:lnTo>
                          <a:pt x="129306" y="18498"/>
                        </a:lnTo>
                        <a:lnTo>
                          <a:pt x="128907" y="18498"/>
                        </a:lnTo>
                        <a:lnTo>
                          <a:pt x="128907" y="18507"/>
                        </a:lnTo>
                        <a:lnTo>
                          <a:pt x="128500" y="18507"/>
                        </a:lnTo>
                        <a:lnTo>
                          <a:pt x="128500" y="18525"/>
                        </a:lnTo>
                        <a:lnTo>
                          <a:pt x="128120" y="18525"/>
                        </a:lnTo>
                        <a:lnTo>
                          <a:pt x="128120" y="18544"/>
                        </a:lnTo>
                        <a:lnTo>
                          <a:pt x="127713" y="18544"/>
                        </a:lnTo>
                        <a:lnTo>
                          <a:pt x="127713" y="18553"/>
                        </a:lnTo>
                        <a:lnTo>
                          <a:pt x="127314" y="18553"/>
                        </a:lnTo>
                        <a:lnTo>
                          <a:pt x="127314" y="18572"/>
                        </a:lnTo>
                        <a:lnTo>
                          <a:pt x="126916" y="18572"/>
                        </a:lnTo>
                        <a:lnTo>
                          <a:pt x="126916" y="18590"/>
                        </a:lnTo>
                        <a:lnTo>
                          <a:pt x="126481" y="18590"/>
                        </a:lnTo>
                        <a:lnTo>
                          <a:pt x="126481" y="18600"/>
                        </a:lnTo>
                        <a:lnTo>
                          <a:pt x="126045" y="18600"/>
                        </a:lnTo>
                        <a:lnTo>
                          <a:pt x="126045" y="18618"/>
                        </a:lnTo>
                        <a:lnTo>
                          <a:pt x="125619" y="18618"/>
                        </a:lnTo>
                        <a:lnTo>
                          <a:pt x="125619" y="18637"/>
                        </a:lnTo>
                        <a:lnTo>
                          <a:pt x="125165" y="18637"/>
                        </a:lnTo>
                        <a:lnTo>
                          <a:pt x="125165" y="18646"/>
                        </a:lnTo>
                        <a:lnTo>
                          <a:pt x="124739" y="18646"/>
                        </a:lnTo>
                        <a:lnTo>
                          <a:pt x="124739" y="18664"/>
                        </a:lnTo>
                        <a:lnTo>
                          <a:pt x="124304" y="18664"/>
                        </a:lnTo>
                        <a:lnTo>
                          <a:pt x="124304" y="18683"/>
                        </a:lnTo>
                        <a:lnTo>
                          <a:pt x="123869" y="18683"/>
                        </a:lnTo>
                        <a:lnTo>
                          <a:pt x="123869" y="18692"/>
                        </a:lnTo>
                        <a:lnTo>
                          <a:pt x="123443" y="18692"/>
                        </a:lnTo>
                        <a:lnTo>
                          <a:pt x="123443" y="18711"/>
                        </a:lnTo>
                        <a:lnTo>
                          <a:pt x="123007" y="18711"/>
                        </a:lnTo>
                        <a:lnTo>
                          <a:pt x="123007" y="18729"/>
                        </a:lnTo>
                        <a:lnTo>
                          <a:pt x="122563" y="18729"/>
                        </a:lnTo>
                        <a:lnTo>
                          <a:pt x="122563" y="18738"/>
                        </a:lnTo>
                        <a:lnTo>
                          <a:pt x="122127" y="18738"/>
                        </a:lnTo>
                        <a:lnTo>
                          <a:pt x="122127" y="18757"/>
                        </a:lnTo>
                        <a:lnTo>
                          <a:pt x="121692" y="18757"/>
                        </a:lnTo>
                        <a:lnTo>
                          <a:pt x="121692" y="18776"/>
                        </a:lnTo>
                        <a:lnTo>
                          <a:pt x="121266" y="18776"/>
                        </a:lnTo>
                        <a:lnTo>
                          <a:pt x="121266" y="18785"/>
                        </a:lnTo>
                        <a:lnTo>
                          <a:pt x="120831" y="18785"/>
                        </a:lnTo>
                        <a:lnTo>
                          <a:pt x="120831" y="18803"/>
                        </a:lnTo>
                        <a:lnTo>
                          <a:pt x="120395" y="18803"/>
                        </a:lnTo>
                        <a:lnTo>
                          <a:pt x="120395" y="18822"/>
                        </a:lnTo>
                        <a:lnTo>
                          <a:pt x="119951" y="18822"/>
                        </a:lnTo>
                        <a:lnTo>
                          <a:pt x="119951" y="18831"/>
                        </a:lnTo>
                        <a:lnTo>
                          <a:pt x="119515" y="18831"/>
                        </a:lnTo>
                        <a:lnTo>
                          <a:pt x="119515" y="18850"/>
                        </a:lnTo>
                        <a:lnTo>
                          <a:pt x="119089" y="18850"/>
                        </a:lnTo>
                        <a:lnTo>
                          <a:pt x="119089" y="18868"/>
                        </a:lnTo>
                        <a:lnTo>
                          <a:pt x="118654" y="18868"/>
                        </a:lnTo>
                        <a:lnTo>
                          <a:pt x="118654" y="18877"/>
                        </a:lnTo>
                        <a:lnTo>
                          <a:pt x="118219" y="18877"/>
                        </a:lnTo>
                        <a:lnTo>
                          <a:pt x="118219" y="18896"/>
                        </a:lnTo>
                        <a:lnTo>
                          <a:pt x="117774" y="18896"/>
                        </a:lnTo>
                        <a:lnTo>
                          <a:pt x="117774" y="18914"/>
                        </a:lnTo>
                        <a:lnTo>
                          <a:pt x="117339" y="18914"/>
                        </a:lnTo>
                        <a:lnTo>
                          <a:pt x="117339" y="18924"/>
                        </a:lnTo>
                        <a:lnTo>
                          <a:pt x="116912" y="18924"/>
                        </a:lnTo>
                        <a:lnTo>
                          <a:pt x="116912" y="18942"/>
                        </a:lnTo>
                        <a:lnTo>
                          <a:pt x="116477" y="18942"/>
                        </a:lnTo>
                        <a:lnTo>
                          <a:pt x="116477" y="18961"/>
                        </a:lnTo>
                        <a:lnTo>
                          <a:pt x="116042" y="18961"/>
                        </a:lnTo>
                        <a:lnTo>
                          <a:pt x="116042" y="18970"/>
                        </a:lnTo>
                        <a:lnTo>
                          <a:pt x="115616" y="18970"/>
                        </a:lnTo>
                        <a:lnTo>
                          <a:pt x="115616" y="18989"/>
                        </a:lnTo>
                        <a:lnTo>
                          <a:pt x="115162" y="18989"/>
                        </a:lnTo>
                        <a:lnTo>
                          <a:pt x="115162" y="19007"/>
                        </a:lnTo>
                        <a:lnTo>
                          <a:pt x="114736" y="19007"/>
                        </a:lnTo>
                        <a:lnTo>
                          <a:pt x="114736" y="19016"/>
                        </a:lnTo>
                        <a:lnTo>
                          <a:pt x="114300" y="19016"/>
                        </a:lnTo>
                        <a:lnTo>
                          <a:pt x="114300" y="19035"/>
                        </a:lnTo>
                        <a:lnTo>
                          <a:pt x="113865" y="19035"/>
                        </a:lnTo>
                        <a:lnTo>
                          <a:pt x="113865" y="19053"/>
                        </a:lnTo>
                        <a:lnTo>
                          <a:pt x="113439" y="19053"/>
                        </a:lnTo>
                        <a:lnTo>
                          <a:pt x="113439" y="19063"/>
                        </a:lnTo>
                        <a:lnTo>
                          <a:pt x="113004" y="19063"/>
                        </a:lnTo>
                        <a:lnTo>
                          <a:pt x="113004" y="19081"/>
                        </a:lnTo>
                        <a:lnTo>
                          <a:pt x="112559" y="19081"/>
                        </a:lnTo>
                        <a:lnTo>
                          <a:pt x="112559" y="19100"/>
                        </a:lnTo>
                        <a:lnTo>
                          <a:pt x="112124" y="19100"/>
                        </a:lnTo>
                        <a:lnTo>
                          <a:pt x="112124" y="19109"/>
                        </a:lnTo>
                        <a:lnTo>
                          <a:pt x="111688" y="19109"/>
                        </a:lnTo>
                        <a:lnTo>
                          <a:pt x="111688" y="19128"/>
                        </a:lnTo>
                        <a:lnTo>
                          <a:pt x="111262" y="19128"/>
                        </a:lnTo>
                        <a:lnTo>
                          <a:pt x="111262" y="19146"/>
                        </a:lnTo>
                        <a:lnTo>
                          <a:pt x="110762" y="19146"/>
                        </a:lnTo>
                        <a:lnTo>
                          <a:pt x="110762" y="19155"/>
                        </a:lnTo>
                        <a:lnTo>
                          <a:pt x="110271" y="19155"/>
                        </a:lnTo>
                        <a:lnTo>
                          <a:pt x="110271" y="19174"/>
                        </a:lnTo>
                        <a:lnTo>
                          <a:pt x="109762" y="19174"/>
                        </a:lnTo>
                        <a:lnTo>
                          <a:pt x="109762" y="19192"/>
                        </a:lnTo>
                        <a:lnTo>
                          <a:pt x="109271" y="19192"/>
                        </a:lnTo>
                        <a:lnTo>
                          <a:pt x="109271" y="19202"/>
                        </a:lnTo>
                        <a:lnTo>
                          <a:pt x="108771" y="19202"/>
                        </a:lnTo>
                        <a:lnTo>
                          <a:pt x="108771" y="19220"/>
                        </a:lnTo>
                        <a:lnTo>
                          <a:pt x="108261" y="19220"/>
                        </a:lnTo>
                        <a:lnTo>
                          <a:pt x="108261" y="19239"/>
                        </a:lnTo>
                        <a:lnTo>
                          <a:pt x="107770" y="19239"/>
                        </a:lnTo>
                        <a:lnTo>
                          <a:pt x="107770" y="19248"/>
                        </a:lnTo>
                        <a:lnTo>
                          <a:pt x="107261" y="19248"/>
                        </a:lnTo>
                        <a:lnTo>
                          <a:pt x="107261" y="19266"/>
                        </a:lnTo>
                        <a:lnTo>
                          <a:pt x="106770" y="19266"/>
                        </a:lnTo>
                        <a:lnTo>
                          <a:pt x="106770" y="19285"/>
                        </a:lnTo>
                        <a:lnTo>
                          <a:pt x="106261" y="19285"/>
                        </a:lnTo>
                        <a:lnTo>
                          <a:pt x="106261" y="19294"/>
                        </a:lnTo>
                        <a:lnTo>
                          <a:pt x="105760" y="19294"/>
                        </a:lnTo>
                        <a:lnTo>
                          <a:pt x="105760" y="19313"/>
                        </a:lnTo>
                        <a:lnTo>
                          <a:pt x="105269" y="19313"/>
                        </a:lnTo>
                        <a:lnTo>
                          <a:pt x="105269" y="19331"/>
                        </a:lnTo>
                        <a:lnTo>
                          <a:pt x="104760" y="19331"/>
                        </a:lnTo>
                        <a:lnTo>
                          <a:pt x="104760" y="19341"/>
                        </a:lnTo>
                        <a:lnTo>
                          <a:pt x="104269" y="19341"/>
                        </a:lnTo>
                        <a:lnTo>
                          <a:pt x="104269" y="19359"/>
                        </a:lnTo>
                        <a:lnTo>
                          <a:pt x="103760" y="19359"/>
                        </a:lnTo>
                        <a:lnTo>
                          <a:pt x="103760" y="19378"/>
                        </a:lnTo>
                        <a:lnTo>
                          <a:pt x="103259" y="19378"/>
                        </a:lnTo>
                        <a:lnTo>
                          <a:pt x="103259" y="19387"/>
                        </a:lnTo>
                        <a:lnTo>
                          <a:pt x="102769" y="19387"/>
                        </a:lnTo>
                        <a:lnTo>
                          <a:pt x="102769" y="19405"/>
                        </a:lnTo>
                        <a:lnTo>
                          <a:pt x="102259" y="19405"/>
                        </a:lnTo>
                        <a:lnTo>
                          <a:pt x="102259" y="19424"/>
                        </a:lnTo>
                        <a:lnTo>
                          <a:pt x="101768" y="19424"/>
                        </a:lnTo>
                        <a:lnTo>
                          <a:pt x="101768" y="19433"/>
                        </a:lnTo>
                        <a:lnTo>
                          <a:pt x="101259" y="19433"/>
                        </a:lnTo>
                        <a:lnTo>
                          <a:pt x="101259" y="19452"/>
                        </a:lnTo>
                        <a:lnTo>
                          <a:pt x="100759" y="19452"/>
                        </a:lnTo>
                        <a:lnTo>
                          <a:pt x="100759" y="19470"/>
                        </a:lnTo>
                        <a:lnTo>
                          <a:pt x="100249" y="19470"/>
                        </a:lnTo>
                        <a:lnTo>
                          <a:pt x="100249" y="19479"/>
                        </a:lnTo>
                        <a:lnTo>
                          <a:pt x="99758" y="19479"/>
                        </a:lnTo>
                        <a:lnTo>
                          <a:pt x="99758" y="19498"/>
                        </a:lnTo>
                        <a:lnTo>
                          <a:pt x="99267" y="19498"/>
                        </a:lnTo>
                        <a:lnTo>
                          <a:pt x="99267" y="19517"/>
                        </a:lnTo>
                        <a:lnTo>
                          <a:pt x="98758" y="19517"/>
                        </a:lnTo>
                        <a:lnTo>
                          <a:pt x="98758" y="19526"/>
                        </a:lnTo>
                        <a:lnTo>
                          <a:pt x="98258" y="19526"/>
                        </a:lnTo>
                        <a:lnTo>
                          <a:pt x="98258" y="19544"/>
                        </a:lnTo>
                        <a:lnTo>
                          <a:pt x="97748" y="19544"/>
                        </a:lnTo>
                        <a:lnTo>
                          <a:pt x="97748" y="19563"/>
                        </a:lnTo>
                        <a:lnTo>
                          <a:pt x="97257" y="19563"/>
                        </a:lnTo>
                        <a:lnTo>
                          <a:pt x="97257" y="19572"/>
                        </a:lnTo>
                        <a:lnTo>
                          <a:pt x="96766" y="19572"/>
                        </a:lnTo>
                        <a:lnTo>
                          <a:pt x="96766" y="19591"/>
                        </a:lnTo>
                        <a:lnTo>
                          <a:pt x="96257" y="19591"/>
                        </a:lnTo>
                        <a:lnTo>
                          <a:pt x="96257" y="19609"/>
                        </a:lnTo>
                        <a:lnTo>
                          <a:pt x="95757" y="19609"/>
                        </a:lnTo>
                        <a:lnTo>
                          <a:pt x="95757" y="19618"/>
                        </a:lnTo>
                        <a:lnTo>
                          <a:pt x="95247" y="19618"/>
                        </a:lnTo>
                        <a:lnTo>
                          <a:pt x="95247" y="19637"/>
                        </a:lnTo>
                        <a:lnTo>
                          <a:pt x="94682" y="19637"/>
                        </a:lnTo>
                        <a:lnTo>
                          <a:pt x="94682" y="19655"/>
                        </a:lnTo>
                        <a:lnTo>
                          <a:pt x="94127" y="19655"/>
                        </a:lnTo>
                        <a:lnTo>
                          <a:pt x="94127" y="19665"/>
                        </a:lnTo>
                        <a:lnTo>
                          <a:pt x="93552" y="19665"/>
                        </a:lnTo>
                        <a:lnTo>
                          <a:pt x="93552" y="19683"/>
                        </a:lnTo>
                        <a:lnTo>
                          <a:pt x="92978" y="19683"/>
                        </a:lnTo>
                        <a:lnTo>
                          <a:pt x="92978" y="19702"/>
                        </a:lnTo>
                        <a:lnTo>
                          <a:pt x="92422" y="19702"/>
                        </a:lnTo>
                        <a:lnTo>
                          <a:pt x="92422" y="19711"/>
                        </a:lnTo>
                        <a:close/>
                        <a:moveTo>
                          <a:pt x="57539" y="18525"/>
                        </a:moveTo>
                        <a:lnTo>
                          <a:pt x="57549" y="18525"/>
                        </a:lnTo>
                        <a:lnTo>
                          <a:pt x="57549" y="18507"/>
                        </a:lnTo>
                        <a:lnTo>
                          <a:pt x="57539" y="1850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835" name="Google Shape;835;p32"/>
                <p:cNvSpPr/>
                <p:nvPr/>
              </p:nvSpPr>
              <p:spPr>
                <a:xfrm rot="322871">
                  <a:off x="6178773" y="3536266"/>
                  <a:ext cx="1669634" cy="781058"/>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6" name="Google Shape;836;p32"/>
                <p:cNvSpPr/>
                <p:nvPr/>
              </p:nvSpPr>
              <p:spPr>
                <a:xfrm rot="900115">
                  <a:off x="4720752" y="3786003"/>
                  <a:ext cx="1470693" cy="781040"/>
                </a:xfrm>
                <a:custGeom>
                  <a:avLst/>
                  <a:gdLst/>
                  <a:ahLst/>
                  <a:cxnLst/>
                  <a:rect l="l" t="t" r="r" b="b"/>
                  <a:pathLst>
                    <a:path w="42405" h="22520" extrusionOk="0">
                      <a:moveTo>
                        <a:pt x="31109" y="0"/>
                      </a:moveTo>
                      <a:cubicBezTo>
                        <a:pt x="30991" y="0"/>
                        <a:pt x="30875" y="37"/>
                        <a:pt x="30780" y="104"/>
                      </a:cubicBezTo>
                      <a:cubicBezTo>
                        <a:pt x="30613" y="225"/>
                        <a:pt x="30530" y="419"/>
                        <a:pt x="30548" y="623"/>
                      </a:cubicBezTo>
                      <a:cubicBezTo>
                        <a:pt x="30435" y="518"/>
                        <a:pt x="30293" y="462"/>
                        <a:pt x="30142" y="462"/>
                      </a:cubicBezTo>
                      <a:cubicBezTo>
                        <a:pt x="30120" y="462"/>
                        <a:pt x="30098" y="463"/>
                        <a:pt x="30076" y="466"/>
                      </a:cubicBezTo>
                      <a:cubicBezTo>
                        <a:pt x="29909" y="493"/>
                        <a:pt x="29752" y="586"/>
                        <a:pt x="29650" y="725"/>
                      </a:cubicBezTo>
                      <a:cubicBezTo>
                        <a:pt x="29423" y="606"/>
                        <a:pt x="29177" y="549"/>
                        <a:pt x="28932" y="549"/>
                      </a:cubicBezTo>
                      <a:cubicBezTo>
                        <a:pt x="28506" y="549"/>
                        <a:pt x="28084" y="723"/>
                        <a:pt x="27779" y="1058"/>
                      </a:cubicBezTo>
                      <a:cubicBezTo>
                        <a:pt x="27306" y="1577"/>
                        <a:pt x="27242" y="2355"/>
                        <a:pt x="27631" y="2939"/>
                      </a:cubicBezTo>
                      <a:cubicBezTo>
                        <a:pt x="27579" y="2923"/>
                        <a:pt x="27526" y="2916"/>
                        <a:pt x="27475" y="2916"/>
                      </a:cubicBezTo>
                      <a:cubicBezTo>
                        <a:pt x="27278" y="2916"/>
                        <a:pt x="27094" y="3024"/>
                        <a:pt x="26991" y="3207"/>
                      </a:cubicBezTo>
                      <a:cubicBezTo>
                        <a:pt x="26802" y="3040"/>
                        <a:pt x="26566" y="2954"/>
                        <a:pt x="26329" y="2954"/>
                      </a:cubicBezTo>
                      <a:cubicBezTo>
                        <a:pt x="26159" y="2954"/>
                        <a:pt x="25988" y="2998"/>
                        <a:pt x="25834" y="3087"/>
                      </a:cubicBezTo>
                      <a:cubicBezTo>
                        <a:pt x="25650" y="2796"/>
                        <a:pt x="25326" y="2619"/>
                        <a:pt x="24984" y="2619"/>
                      </a:cubicBezTo>
                      <a:cubicBezTo>
                        <a:pt x="24913" y="2619"/>
                        <a:pt x="24840" y="2626"/>
                        <a:pt x="24768" y="2642"/>
                      </a:cubicBezTo>
                      <a:cubicBezTo>
                        <a:pt x="24361" y="2726"/>
                        <a:pt x="24046" y="3068"/>
                        <a:pt x="23990" y="3485"/>
                      </a:cubicBezTo>
                      <a:cubicBezTo>
                        <a:pt x="23527" y="3680"/>
                        <a:pt x="23212" y="4124"/>
                        <a:pt x="23185" y="4624"/>
                      </a:cubicBezTo>
                      <a:cubicBezTo>
                        <a:pt x="23147" y="5125"/>
                        <a:pt x="23407" y="5597"/>
                        <a:pt x="23842" y="5847"/>
                      </a:cubicBezTo>
                      <a:cubicBezTo>
                        <a:pt x="23833" y="5846"/>
                        <a:pt x="23823" y="5846"/>
                        <a:pt x="23814" y="5846"/>
                      </a:cubicBezTo>
                      <a:cubicBezTo>
                        <a:pt x="23711" y="5846"/>
                        <a:pt x="23605" y="5892"/>
                        <a:pt x="23546" y="5977"/>
                      </a:cubicBezTo>
                      <a:cubicBezTo>
                        <a:pt x="23472" y="6060"/>
                        <a:pt x="23453" y="6181"/>
                        <a:pt x="23490" y="6292"/>
                      </a:cubicBezTo>
                      <a:cubicBezTo>
                        <a:pt x="23197" y="6072"/>
                        <a:pt x="22848" y="5957"/>
                        <a:pt x="22493" y="5957"/>
                      </a:cubicBezTo>
                      <a:cubicBezTo>
                        <a:pt x="22309" y="5957"/>
                        <a:pt x="22123" y="5988"/>
                        <a:pt x="21943" y="6051"/>
                      </a:cubicBezTo>
                      <a:cubicBezTo>
                        <a:pt x="21990" y="5690"/>
                        <a:pt x="21786" y="5338"/>
                        <a:pt x="21452" y="5171"/>
                      </a:cubicBezTo>
                      <a:cubicBezTo>
                        <a:pt x="21329" y="5109"/>
                        <a:pt x="21195" y="5079"/>
                        <a:pt x="21062" y="5079"/>
                      </a:cubicBezTo>
                      <a:cubicBezTo>
                        <a:pt x="20836" y="5079"/>
                        <a:pt x="20612" y="5165"/>
                        <a:pt x="20443" y="5328"/>
                      </a:cubicBezTo>
                      <a:cubicBezTo>
                        <a:pt x="20339" y="5219"/>
                        <a:pt x="20195" y="5161"/>
                        <a:pt x="20048" y="5161"/>
                      </a:cubicBezTo>
                      <a:cubicBezTo>
                        <a:pt x="19972" y="5161"/>
                        <a:pt x="19895" y="5176"/>
                        <a:pt x="19822" y="5208"/>
                      </a:cubicBezTo>
                      <a:cubicBezTo>
                        <a:pt x="19618" y="5301"/>
                        <a:pt x="19480" y="5514"/>
                        <a:pt x="19498" y="5736"/>
                      </a:cubicBezTo>
                      <a:cubicBezTo>
                        <a:pt x="19344" y="5698"/>
                        <a:pt x="19189" y="5680"/>
                        <a:pt x="19035" y="5680"/>
                      </a:cubicBezTo>
                      <a:cubicBezTo>
                        <a:pt x="18465" y="5680"/>
                        <a:pt x="17913" y="5928"/>
                        <a:pt x="17534" y="6366"/>
                      </a:cubicBezTo>
                      <a:cubicBezTo>
                        <a:pt x="17043" y="6931"/>
                        <a:pt x="16923" y="7709"/>
                        <a:pt x="17210" y="8385"/>
                      </a:cubicBezTo>
                      <a:cubicBezTo>
                        <a:pt x="17069" y="8355"/>
                        <a:pt x="16927" y="8341"/>
                        <a:pt x="16786" y="8341"/>
                      </a:cubicBezTo>
                      <a:cubicBezTo>
                        <a:pt x="16184" y="8341"/>
                        <a:pt x="15600" y="8605"/>
                        <a:pt x="15209" y="9070"/>
                      </a:cubicBezTo>
                      <a:cubicBezTo>
                        <a:pt x="14719" y="9645"/>
                        <a:pt x="14598" y="10441"/>
                        <a:pt x="14904" y="11127"/>
                      </a:cubicBezTo>
                      <a:cubicBezTo>
                        <a:pt x="14617" y="10840"/>
                        <a:pt x="14228" y="10682"/>
                        <a:pt x="13811" y="10682"/>
                      </a:cubicBezTo>
                      <a:cubicBezTo>
                        <a:pt x="13403" y="10682"/>
                        <a:pt x="13014" y="10849"/>
                        <a:pt x="12727" y="11145"/>
                      </a:cubicBezTo>
                      <a:cubicBezTo>
                        <a:pt x="12690" y="11025"/>
                        <a:pt x="12597" y="10941"/>
                        <a:pt x="12477" y="10914"/>
                      </a:cubicBezTo>
                      <a:cubicBezTo>
                        <a:pt x="12451" y="10908"/>
                        <a:pt x="12425" y="10905"/>
                        <a:pt x="12399" y="10905"/>
                      </a:cubicBezTo>
                      <a:cubicBezTo>
                        <a:pt x="12306" y="10905"/>
                        <a:pt x="12218" y="10943"/>
                        <a:pt x="12153" y="11016"/>
                      </a:cubicBezTo>
                      <a:cubicBezTo>
                        <a:pt x="12171" y="10738"/>
                        <a:pt x="11958" y="10488"/>
                        <a:pt x="11671" y="10469"/>
                      </a:cubicBezTo>
                      <a:cubicBezTo>
                        <a:pt x="11659" y="10468"/>
                        <a:pt x="11647" y="10468"/>
                        <a:pt x="11635" y="10468"/>
                      </a:cubicBezTo>
                      <a:cubicBezTo>
                        <a:pt x="11363" y="10468"/>
                        <a:pt x="11133" y="10666"/>
                        <a:pt x="11106" y="10932"/>
                      </a:cubicBezTo>
                      <a:cubicBezTo>
                        <a:pt x="11017" y="10754"/>
                        <a:pt x="10834" y="10645"/>
                        <a:pt x="10639" y="10645"/>
                      </a:cubicBezTo>
                      <a:cubicBezTo>
                        <a:pt x="10631" y="10645"/>
                        <a:pt x="10623" y="10645"/>
                        <a:pt x="10615" y="10645"/>
                      </a:cubicBezTo>
                      <a:cubicBezTo>
                        <a:pt x="10402" y="10664"/>
                        <a:pt x="10226" y="10793"/>
                        <a:pt x="10152" y="10988"/>
                      </a:cubicBezTo>
                      <a:cubicBezTo>
                        <a:pt x="10087" y="11182"/>
                        <a:pt x="10143" y="11395"/>
                        <a:pt x="10291" y="11525"/>
                      </a:cubicBezTo>
                      <a:cubicBezTo>
                        <a:pt x="10030" y="11356"/>
                        <a:pt x="9733" y="11273"/>
                        <a:pt x="9438" y="11273"/>
                      </a:cubicBezTo>
                      <a:cubicBezTo>
                        <a:pt x="9019" y="11273"/>
                        <a:pt x="8604" y="11440"/>
                        <a:pt x="8300" y="11766"/>
                      </a:cubicBezTo>
                      <a:cubicBezTo>
                        <a:pt x="7988" y="11460"/>
                        <a:pt x="7569" y="11299"/>
                        <a:pt x="7144" y="11299"/>
                      </a:cubicBezTo>
                      <a:cubicBezTo>
                        <a:pt x="6875" y="11299"/>
                        <a:pt x="6603" y="11364"/>
                        <a:pt x="6354" y="11497"/>
                      </a:cubicBezTo>
                      <a:cubicBezTo>
                        <a:pt x="5725" y="11840"/>
                        <a:pt x="5382" y="12553"/>
                        <a:pt x="5539" y="13248"/>
                      </a:cubicBezTo>
                      <a:cubicBezTo>
                        <a:pt x="5471" y="13224"/>
                        <a:pt x="5401" y="13213"/>
                        <a:pt x="5332" y="13213"/>
                      </a:cubicBezTo>
                      <a:cubicBezTo>
                        <a:pt x="5103" y="13213"/>
                        <a:pt x="4887" y="13338"/>
                        <a:pt x="4780" y="13544"/>
                      </a:cubicBezTo>
                      <a:cubicBezTo>
                        <a:pt x="4641" y="13822"/>
                        <a:pt x="4734" y="14146"/>
                        <a:pt x="4993" y="14313"/>
                      </a:cubicBezTo>
                      <a:cubicBezTo>
                        <a:pt x="4909" y="14280"/>
                        <a:pt x="4822" y="14264"/>
                        <a:pt x="4736" y="14264"/>
                      </a:cubicBezTo>
                      <a:cubicBezTo>
                        <a:pt x="4461" y="14264"/>
                        <a:pt x="4198" y="14425"/>
                        <a:pt x="4085" y="14693"/>
                      </a:cubicBezTo>
                      <a:cubicBezTo>
                        <a:pt x="4013" y="14641"/>
                        <a:pt x="3930" y="14616"/>
                        <a:pt x="3846" y="14616"/>
                      </a:cubicBezTo>
                      <a:cubicBezTo>
                        <a:pt x="3779" y="14616"/>
                        <a:pt x="3712" y="14632"/>
                        <a:pt x="3650" y="14665"/>
                      </a:cubicBezTo>
                      <a:cubicBezTo>
                        <a:pt x="3511" y="14730"/>
                        <a:pt x="3418" y="14869"/>
                        <a:pt x="3409" y="15017"/>
                      </a:cubicBezTo>
                      <a:cubicBezTo>
                        <a:pt x="3400" y="15165"/>
                        <a:pt x="3474" y="15313"/>
                        <a:pt x="3613" y="15397"/>
                      </a:cubicBezTo>
                      <a:cubicBezTo>
                        <a:pt x="3291" y="15239"/>
                        <a:pt x="2944" y="15163"/>
                        <a:pt x="2601" y="15163"/>
                      </a:cubicBezTo>
                      <a:cubicBezTo>
                        <a:pt x="2016" y="15163"/>
                        <a:pt x="1438" y="15384"/>
                        <a:pt x="1001" y="15804"/>
                      </a:cubicBezTo>
                      <a:cubicBezTo>
                        <a:pt x="306" y="16471"/>
                        <a:pt x="121" y="17490"/>
                        <a:pt x="547" y="18342"/>
                      </a:cubicBezTo>
                      <a:cubicBezTo>
                        <a:pt x="531" y="18339"/>
                        <a:pt x="516" y="18338"/>
                        <a:pt x="500" y="18338"/>
                      </a:cubicBezTo>
                      <a:cubicBezTo>
                        <a:pt x="424" y="18338"/>
                        <a:pt x="354" y="18375"/>
                        <a:pt x="315" y="18444"/>
                      </a:cubicBezTo>
                      <a:cubicBezTo>
                        <a:pt x="269" y="18527"/>
                        <a:pt x="278" y="18620"/>
                        <a:pt x="343" y="18694"/>
                      </a:cubicBezTo>
                      <a:cubicBezTo>
                        <a:pt x="382" y="18740"/>
                        <a:pt x="444" y="18762"/>
                        <a:pt x="509" y="18762"/>
                      </a:cubicBezTo>
                      <a:cubicBezTo>
                        <a:pt x="537" y="18762"/>
                        <a:pt x="565" y="18758"/>
                        <a:pt x="593" y="18750"/>
                      </a:cubicBezTo>
                      <a:lnTo>
                        <a:pt x="593" y="18750"/>
                      </a:lnTo>
                      <a:cubicBezTo>
                        <a:pt x="84" y="19287"/>
                        <a:pt x="0" y="20074"/>
                        <a:pt x="389" y="20695"/>
                      </a:cubicBezTo>
                      <a:cubicBezTo>
                        <a:pt x="696" y="21196"/>
                        <a:pt x="1251" y="21486"/>
                        <a:pt x="1839" y="21486"/>
                      </a:cubicBezTo>
                      <a:cubicBezTo>
                        <a:pt x="1978" y="21486"/>
                        <a:pt x="2120" y="21470"/>
                        <a:pt x="2260" y="21436"/>
                      </a:cubicBezTo>
                      <a:lnTo>
                        <a:pt x="2260" y="21436"/>
                      </a:lnTo>
                      <a:cubicBezTo>
                        <a:pt x="2149" y="21547"/>
                        <a:pt x="2112" y="21704"/>
                        <a:pt x="2177" y="21843"/>
                      </a:cubicBezTo>
                      <a:cubicBezTo>
                        <a:pt x="2233" y="21982"/>
                        <a:pt x="2372" y="22066"/>
                        <a:pt x="2529" y="22066"/>
                      </a:cubicBezTo>
                      <a:cubicBezTo>
                        <a:pt x="2686" y="22214"/>
                        <a:pt x="2872" y="22325"/>
                        <a:pt x="3076" y="22408"/>
                      </a:cubicBezTo>
                      <a:cubicBezTo>
                        <a:pt x="3264" y="22484"/>
                        <a:pt x="3466" y="22520"/>
                        <a:pt x="3670" y="22520"/>
                      </a:cubicBezTo>
                      <a:cubicBezTo>
                        <a:pt x="3915" y="22520"/>
                        <a:pt x="4163" y="22468"/>
                        <a:pt x="4391" y="22371"/>
                      </a:cubicBezTo>
                      <a:cubicBezTo>
                        <a:pt x="7123" y="21260"/>
                        <a:pt x="9846" y="20121"/>
                        <a:pt x="12560" y="18963"/>
                      </a:cubicBezTo>
                      <a:cubicBezTo>
                        <a:pt x="12607" y="19046"/>
                        <a:pt x="12672" y="19120"/>
                        <a:pt x="12764" y="19185"/>
                      </a:cubicBezTo>
                      <a:cubicBezTo>
                        <a:pt x="12894" y="19286"/>
                        <a:pt x="13057" y="19336"/>
                        <a:pt x="13224" y="19336"/>
                      </a:cubicBezTo>
                      <a:cubicBezTo>
                        <a:pt x="13271" y="19336"/>
                        <a:pt x="13319" y="19332"/>
                        <a:pt x="13366" y="19324"/>
                      </a:cubicBezTo>
                      <a:cubicBezTo>
                        <a:pt x="13829" y="19250"/>
                        <a:pt x="14024" y="18416"/>
                        <a:pt x="14024" y="18416"/>
                      </a:cubicBezTo>
                      <a:cubicBezTo>
                        <a:pt x="14024" y="18416"/>
                        <a:pt x="14107" y="18583"/>
                        <a:pt x="14200" y="18611"/>
                      </a:cubicBezTo>
                      <a:cubicBezTo>
                        <a:pt x="14228" y="18622"/>
                        <a:pt x="14257" y="18627"/>
                        <a:pt x="14286" y="18627"/>
                      </a:cubicBezTo>
                      <a:cubicBezTo>
                        <a:pt x="14352" y="18627"/>
                        <a:pt x="14417" y="18600"/>
                        <a:pt x="14468" y="18555"/>
                      </a:cubicBezTo>
                      <a:cubicBezTo>
                        <a:pt x="14669" y="18796"/>
                        <a:pt x="14974" y="18926"/>
                        <a:pt x="15288" y="18926"/>
                      </a:cubicBezTo>
                      <a:cubicBezTo>
                        <a:pt x="15336" y="18926"/>
                        <a:pt x="15384" y="18923"/>
                        <a:pt x="15432" y="18916"/>
                      </a:cubicBezTo>
                      <a:cubicBezTo>
                        <a:pt x="15802" y="18870"/>
                        <a:pt x="16117" y="18639"/>
                        <a:pt x="16275" y="18314"/>
                      </a:cubicBezTo>
                      <a:cubicBezTo>
                        <a:pt x="16302" y="18407"/>
                        <a:pt x="16377" y="18472"/>
                        <a:pt x="16460" y="18500"/>
                      </a:cubicBezTo>
                      <a:cubicBezTo>
                        <a:pt x="16493" y="18510"/>
                        <a:pt x="16528" y="18515"/>
                        <a:pt x="16562" y="18515"/>
                      </a:cubicBezTo>
                      <a:cubicBezTo>
                        <a:pt x="16623" y="18515"/>
                        <a:pt x="16684" y="18498"/>
                        <a:pt x="16738" y="18463"/>
                      </a:cubicBezTo>
                      <a:lnTo>
                        <a:pt x="16738" y="18463"/>
                      </a:lnTo>
                      <a:cubicBezTo>
                        <a:pt x="16617" y="18592"/>
                        <a:pt x="16562" y="18750"/>
                        <a:pt x="16571" y="18916"/>
                      </a:cubicBezTo>
                      <a:cubicBezTo>
                        <a:pt x="16580" y="19083"/>
                        <a:pt x="16664" y="19231"/>
                        <a:pt x="16793" y="19343"/>
                      </a:cubicBezTo>
                      <a:cubicBezTo>
                        <a:pt x="16775" y="19565"/>
                        <a:pt x="16923" y="19778"/>
                        <a:pt x="17145" y="19852"/>
                      </a:cubicBezTo>
                      <a:cubicBezTo>
                        <a:pt x="17198" y="19867"/>
                        <a:pt x="17252" y="19875"/>
                        <a:pt x="17306" y="19875"/>
                      </a:cubicBezTo>
                      <a:cubicBezTo>
                        <a:pt x="17479" y="19875"/>
                        <a:pt x="17648" y="19797"/>
                        <a:pt x="17747" y="19648"/>
                      </a:cubicBezTo>
                      <a:lnTo>
                        <a:pt x="17747" y="19648"/>
                      </a:lnTo>
                      <a:cubicBezTo>
                        <a:pt x="17710" y="19778"/>
                        <a:pt x="17757" y="19908"/>
                        <a:pt x="17868" y="19982"/>
                      </a:cubicBezTo>
                      <a:cubicBezTo>
                        <a:pt x="17925" y="20029"/>
                        <a:pt x="17997" y="20052"/>
                        <a:pt x="18069" y="20052"/>
                      </a:cubicBezTo>
                      <a:cubicBezTo>
                        <a:pt x="18125" y="20052"/>
                        <a:pt x="18180" y="20038"/>
                        <a:pt x="18229" y="20009"/>
                      </a:cubicBezTo>
                      <a:cubicBezTo>
                        <a:pt x="18349" y="19945"/>
                        <a:pt x="18414" y="19824"/>
                        <a:pt x="18405" y="19695"/>
                      </a:cubicBezTo>
                      <a:lnTo>
                        <a:pt x="18405" y="19695"/>
                      </a:lnTo>
                      <a:cubicBezTo>
                        <a:pt x="18452" y="19722"/>
                        <a:pt x="18507" y="19736"/>
                        <a:pt x="18560" y="19736"/>
                      </a:cubicBezTo>
                      <a:cubicBezTo>
                        <a:pt x="18632" y="19736"/>
                        <a:pt x="18704" y="19711"/>
                        <a:pt x="18757" y="19657"/>
                      </a:cubicBezTo>
                      <a:cubicBezTo>
                        <a:pt x="18850" y="19565"/>
                        <a:pt x="18868" y="19417"/>
                        <a:pt x="18794" y="19315"/>
                      </a:cubicBezTo>
                      <a:lnTo>
                        <a:pt x="18794" y="19315"/>
                      </a:lnTo>
                      <a:cubicBezTo>
                        <a:pt x="18822" y="19352"/>
                        <a:pt x="18868" y="19370"/>
                        <a:pt x="18924" y="19370"/>
                      </a:cubicBezTo>
                      <a:cubicBezTo>
                        <a:pt x="18970" y="19370"/>
                        <a:pt x="19016" y="19361"/>
                        <a:pt x="19053" y="19324"/>
                      </a:cubicBezTo>
                      <a:cubicBezTo>
                        <a:pt x="19109" y="19880"/>
                        <a:pt x="19489" y="20343"/>
                        <a:pt x="20035" y="20528"/>
                      </a:cubicBezTo>
                      <a:cubicBezTo>
                        <a:pt x="20045" y="20667"/>
                        <a:pt x="20128" y="20787"/>
                        <a:pt x="20258" y="20843"/>
                      </a:cubicBezTo>
                      <a:cubicBezTo>
                        <a:pt x="20314" y="20869"/>
                        <a:pt x="20372" y="20882"/>
                        <a:pt x="20429" y="20882"/>
                      </a:cubicBezTo>
                      <a:cubicBezTo>
                        <a:pt x="20513" y="20882"/>
                        <a:pt x="20594" y="20855"/>
                        <a:pt x="20665" y="20806"/>
                      </a:cubicBezTo>
                      <a:cubicBezTo>
                        <a:pt x="20786" y="20723"/>
                        <a:pt x="20850" y="20593"/>
                        <a:pt x="20832" y="20454"/>
                      </a:cubicBezTo>
                      <a:lnTo>
                        <a:pt x="20832" y="20454"/>
                      </a:lnTo>
                      <a:cubicBezTo>
                        <a:pt x="20915" y="20521"/>
                        <a:pt x="21021" y="20557"/>
                        <a:pt x="21136" y="20557"/>
                      </a:cubicBezTo>
                      <a:cubicBezTo>
                        <a:pt x="21148" y="20557"/>
                        <a:pt x="21161" y="20557"/>
                        <a:pt x="21175" y="20556"/>
                      </a:cubicBezTo>
                      <a:cubicBezTo>
                        <a:pt x="21295" y="20537"/>
                        <a:pt x="21415" y="20473"/>
                        <a:pt x="21480" y="20371"/>
                      </a:cubicBezTo>
                      <a:cubicBezTo>
                        <a:pt x="21644" y="20454"/>
                        <a:pt x="21821" y="20494"/>
                        <a:pt x="21998" y="20494"/>
                      </a:cubicBezTo>
                      <a:cubicBezTo>
                        <a:pt x="22312" y="20494"/>
                        <a:pt x="22622" y="20367"/>
                        <a:pt x="22842" y="20130"/>
                      </a:cubicBezTo>
                      <a:cubicBezTo>
                        <a:pt x="23185" y="19769"/>
                        <a:pt x="23231" y="19222"/>
                        <a:pt x="22944" y="18815"/>
                      </a:cubicBezTo>
                      <a:lnTo>
                        <a:pt x="22944" y="18815"/>
                      </a:lnTo>
                      <a:cubicBezTo>
                        <a:pt x="22976" y="18823"/>
                        <a:pt x="23010" y="18827"/>
                        <a:pt x="23043" y="18827"/>
                      </a:cubicBezTo>
                      <a:cubicBezTo>
                        <a:pt x="23189" y="18827"/>
                        <a:pt x="23331" y="18748"/>
                        <a:pt x="23407" y="18620"/>
                      </a:cubicBezTo>
                      <a:cubicBezTo>
                        <a:pt x="23540" y="18732"/>
                        <a:pt x="23706" y="18788"/>
                        <a:pt x="23875" y="18788"/>
                      </a:cubicBezTo>
                      <a:cubicBezTo>
                        <a:pt x="24000" y="18788"/>
                        <a:pt x="24126" y="18757"/>
                        <a:pt x="24240" y="18694"/>
                      </a:cubicBezTo>
                      <a:cubicBezTo>
                        <a:pt x="24377" y="18891"/>
                        <a:pt x="24607" y="19008"/>
                        <a:pt x="24849" y="19008"/>
                      </a:cubicBezTo>
                      <a:cubicBezTo>
                        <a:pt x="24902" y="19008"/>
                        <a:pt x="24956" y="19002"/>
                        <a:pt x="25009" y="18991"/>
                      </a:cubicBezTo>
                      <a:cubicBezTo>
                        <a:pt x="25306" y="18926"/>
                        <a:pt x="25528" y="18685"/>
                        <a:pt x="25565" y="18388"/>
                      </a:cubicBezTo>
                      <a:cubicBezTo>
                        <a:pt x="25898" y="18240"/>
                        <a:pt x="26121" y="17925"/>
                        <a:pt x="26130" y="17573"/>
                      </a:cubicBezTo>
                      <a:cubicBezTo>
                        <a:pt x="26149" y="17221"/>
                        <a:pt x="25963" y="16897"/>
                        <a:pt x="25639" y="16731"/>
                      </a:cubicBezTo>
                      <a:cubicBezTo>
                        <a:pt x="25722" y="16731"/>
                        <a:pt x="25806" y="16703"/>
                        <a:pt x="25861" y="16638"/>
                      </a:cubicBezTo>
                      <a:cubicBezTo>
                        <a:pt x="25908" y="16573"/>
                        <a:pt x="25917" y="16490"/>
                        <a:pt x="25889" y="16416"/>
                      </a:cubicBezTo>
                      <a:lnTo>
                        <a:pt x="25889" y="16416"/>
                      </a:lnTo>
                      <a:cubicBezTo>
                        <a:pt x="26094" y="16556"/>
                        <a:pt x="26337" y="16630"/>
                        <a:pt x="26581" y="16630"/>
                      </a:cubicBezTo>
                      <a:cubicBezTo>
                        <a:pt x="26723" y="16630"/>
                        <a:pt x="26865" y="16605"/>
                        <a:pt x="27001" y="16555"/>
                      </a:cubicBezTo>
                      <a:lnTo>
                        <a:pt x="27001" y="16555"/>
                      </a:lnTo>
                      <a:cubicBezTo>
                        <a:pt x="26973" y="16814"/>
                        <a:pt x="27121" y="17055"/>
                        <a:pt x="27362" y="17157"/>
                      </a:cubicBezTo>
                      <a:cubicBezTo>
                        <a:pt x="27449" y="17195"/>
                        <a:pt x="27540" y="17214"/>
                        <a:pt x="27630" y="17214"/>
                      </a:cubicBezTo>
                      <a:cubicBezTo>
                        <a:pt x="27799" y="17214"/>
                        <a:pt x="27963" y="17148"/>
                        <a:pt x="28084" y="17027"/>
                      </a:cubicBezTo>
                      <a:cubicBezTo>
                        <a:pt x="28160" y="17103"/>
                        <a:pt x="28258" y="17142"/>
                        <a:pt x="28357" y="17142"/>
                      </a:cubicBezTo>
                      <a:cubicBezTo>
                        <a:pt x="28416" y="17142"/>
                        <a:pt x="28474" y="17128"/>
                        <a:pt x="28529" y="17101"/>
                      </a:cubicBezTo>
                      <a:cubicBezTo>
                        <a:pt x="28686" y="17027"/>
                        <a:pt x="28770" y="16879"/>
                        <a:pt x="28751" y="16721"/>
                      </a:cubicBezTo>
                      <a:lnTo>
                        <a:pt x="28751" y="16721"/>
                      </a:lnTo>
                      <a:cubicBezTo>
                        <a:pt x="28844" y="16739"/>
                        <a:pt x="28938" y="16748"/>
                        <a:pt x="29030" y="16748"/>
                      </a:cubicBezTo>
                      <a:cubicBezTo>
                        <a:pt x="29462" y="16748"/>
                        <a:pt x="29875" y="16557"/>
                        <a:pt x="30150" y="16221"/>
                      </a:cubicBezTo>
                      <a:cubicBezTo>
                        <a:pt x="30483" y="15814"/>
                        <a:pt x="30548" y="15267"/>
                        <a:pt x="30326" y="14795"/>
                      </a:cubicBezTo>
                      <a:lnTo>
                        <a:pt x="30326" y="14795"/>
                      </a:lnTo>
                      <a:cubicBezTo>
                        <a:pt x="30410" y="14809"/>
                        <a:pt x="30493" y="14816"/>
                        <a:pt x="30576" y="14816"/>
                      </a:cubicBezTo>
                      <a:cubicBezTo>
                        <a:pt x="31025" y="14816"/>
                        <a:pt x="31451" y="14609"/>
                        <a:pt x="31725" y="14257"/>
                      </a:cubicBezTo>
                      <a:cubicBezTo>
                        <a:pt x="32058" y="13831"/>
                        <a:pt x="32114" y="13276"/>
                        <a:pt x="31873" y="12803"/>
                      </a:cubicBezTo>
                      <a:lnTo>
                        <a:pt x="31873" y="12803"/>
                      </a:lnTo>
                      <a:cubicBezTo>
                        <a:pt x="32076" y="12989"/>
                        <a:pt x="32347" y="13082"/>
                        <a:pt x="32621" y="13082"/>
                      </a:cubicBezTo>
                      <a:cubicBezTo>
                        <a:pt x="32634" y="13082"/>
                        <a:pt x="32647" y="13082"/>
                        <a:pt x="32660" y="13081"/>
                      </a:cubicBezTo>
                      <a:cubicBezTo>
                        <a:pt x="32947" y="13063"/>
                        <a:pt x="33225" y="12933"/>
                        <a:pt x="33410" y="12720"/>
                      </a:cubicBezTo>
                      <a:cubicBezTo>
                        <a:pt x="33438" y="12794"/>
                        <a:pt x="33512" y="12850"/>
                        <a:pt x="33596" y="12868"/>
                      </a:cubicBezTo>
                      <a:cubicBezTo>
                        <a:pt x="33606" y="12869"/>
                        <a:pt x="33617" y="12870"/>
                        <a:pt x="33627" y="12870"/>
                      </a:cubicBezTo>
                      <a:cubicBezTo>
                        <a:pt x="33702" y="12870"/>
                        <a:pt x="33779" y="12841"/>
                        <a:pt x="33827" y="12785"/>
                      </a:cubicBezTo>
                      <a:cubicBezTo>
                        <a:pt x="33827" y="12979"/>
                        <a:pt x="33985" y="13137"/>
                        <a:pt x="34188" y="13146"/>
                      </a:cubicBezTo>
                      <a:cubicBezTo>
                        <a:pt x="34392" y="13146"/>
                        <a:pt x="34559" y="12988"/>
                        <a:pt x="34568" y="12794"/>
                      </a:cubicBezTo>
                      <a:cubicBezTo>
                        <a:pt x="34634" y="12909"/>
                        <a:pt x="34751" y="12973"/>
                        <a:pt x="34880" y="12973"/>
                      </a:cubicBezTo>
                      <a:cubicBezTo>
                        <a:pt x="34896" y="12973"/>
                        <a:pt x="34913" y="12972"/>
                        <a:pt x="34929" y="12970"/>
                      </a:cubicBezTo>
                      <a:cubicBezTo>
                        <a:pt x="35078" y="12951"/>
                        <a:pt x="35198" y="12850"/>
                        <a:pt x="35235" y="12720"/>
                      </a:cubicBezTo>
                      <a:cubicBezTo>
                        <a:pt x="35281" y="12581"/>
                        <a:pt x="35226" y="12433"/>
                        <a:pt x="35115" y="12340"/>
                      </a:cubicBezTo>
                      <a:lnTo>
                        <a:pt x="35115" y="12340"/>
                      </a:lnTo>
                      <a:cubicBezTo>
                        <a:pt x="35285" y="12439"/>
                        <a:pt x="35472" y="12486"/>
                        <a:pt x="35658" y="12486"/>
                      </a:cubicBezTo>
                      <a:cubicBezTo>
                        <a:pt x="35979" y="12486"/>
                        <a:pt x="36296" y="12345"/>
                        <a:pt x="36513" y="12081"/>
                      </a:cubicBezTo>
                      <a:cubicBezTo>
                        <a:pt x="36729" y="12261"/>
                        <a:pt x="36999" y="12352"/>
                        <a:pt x="37269" y="12352"/>
                      </a:cubicBezTo>
                      <a:cubicBezTo>
                        <a:pt x="37486" y="12352"/>
                        <a:pt x="37704" y="12293"/>
                        <a:pt x="37893" y="12173"/>
                      </a:cubicBezTo>
                      <a:cubicBezTo>
                        <a:pt x="38329" y="11895"/>
                        <a:pt x="38523" y="11377"/>
                        <a:pt x="38384" y="10904"/>
                      </a:cubicBezTo>
                      <a:lnTo>
                        <a:pt x="38384" y="10904"/>
                      </a:lnTo>
                      <a:cubicBezTo>
                        <a:pt x="38420" y="10914"/>
                        <a:pt x="38456" y="10919"/>
                        <a:pt x="38492" y="10919"/>
                      </a:cubicBezTo>
                      <a:cubicBezTo>
                        <a:pt x="38661" y="10919"/>
                        <a:pt x="38825" y="10815"/>
                        <a:pt x="38894" y="10654"/>
                      </a:cubicBezTo>
                      <a:cubicBezTo>
                        <a:pt x="38977" y="10460"/>
                        <a:pt x="38894" y="10228"/>
                        <a:pt x="38709" y="10126"/>
                      </a:cubicBezTo>
                      <a:lnTo>
                        <a:pt x="38709" y="10126"/>
                      </a:lnTo>
                      <a:cubicBezTo>
                        <a:pt x="38756" y="10142"/>
                        <a:pt x="38805" y="10150"/>
                        <a:pt x="38853" y="10150"/>
                      </a:cubicBezTo>
                      <a:cubicBezTo>
                        <a:pt x="39057" y="10150"/>
                        <a:pt x="39252" y="10014"/>
                        <a:pt x="39320" y="9811"/>
                      </a:cubicBezTo>
                      <a:cubicBezTo>
                        <a:pt x="39366" y="9839"/>
                        <a:pt x="39417" y="9853"/>
                        <a:pt x="39469" y="9853"/>
                      </a:cubicBezTo>
                      <a:cubicBezTo>
                        <a:pt x="39521" y="9853"/>
                        <a:pt x="39575" y="9839"/>
                        <a:pt x="39626" y="9811"/>
                      </a:cubicBezTo>
                      <a:cubicBezTo>
                        <a:pt x="39718" y="9756"/>
                        <a:pt x="39774" y="9654"/>
                        <a:pt x="39774" y="9543"/>
                      </a:cubicBezTo>
                      <a:cubicBezTo>
                        <a:pt x="39765" y="9441"/>
                        <a:pt x="39709" y="9348"/>
                        <a:pt x="39607" y="9293"/>
                      </a:cubicBezTo>
                      <a:lnTo>
                        <a:pt x="39607" y="9293"/>
                      </a:lnTo>
                      <a:cubicBezTo>
                        <a:pt x="39795" y="9364"/>
                        <a:pt x="39991" y="9399"/>
                        <a:pt x="40186" y="9399"/>
                      </a:cubicBezTo>
                      <a:cubicBezTo>
                        <a:pt x="40646" y="9399"/>
                        <a:pt x="41098" y="9206"/>
                        <a:pt x="41404" y="8848"/>
                      </a:cubicBezTo>
                      <a:cubicBezTo>
                        <a:pt x="41849" y="8339"/>
                        <a:pt x="41904" y="7616"/>
                        <a:pt x="41552" y="7051"/>
                      </a:cubicBezTo>
                      <a:cubicBezTo>
                        <a:pt x="41617" y="7051"/>
                        <a:pt x="41682" y="7023"/>
                        <a:pt x="41710" y="6959"/>
                      </a:cubicBezTo>
                      <a:cubicBezTo>
                        <a:pt x="41737" y="6903"/>
                        <a:pt x="41719" y="6838"/>
                        <a:pt x="41673" y="6792"/>
                      </a:cubicBezTo>
                      <a:cubicBezTo>
                        <a:pt x="41646" y="6765"/>
                        <a:pt x="41609" y="6750"/>
                        <a:pt x="41573" y="6750"/>
                      </a:cubicBezTo>
                      <a:cubicBezTo>
                        <a:pt x="41546" y="6750"/>
                        <a:pt x="41520" y="6758"/>
                        <a:pt x="41497" y="6773"/>
                      </a:cubicBezTo>
                      <a:cubicBezTo>
                        <a:pt x="41784" y="6394"/>
                        <a:pt x="41802" y="5893"/>
                        <a:pt x="41571" y="5495"/>
                      </a:cubicBezTo>
                      <a:cubicBezTo>
                        <a:pt x="42071" y="5115"/>
                        <a:pt x="42340" y="4495"/>
                        <a:pt x="42201" y="3874"/>
                      </a:cubicBezTo>
                      <a:cubicBezTo>
                        <a:pt x="42201" y="3837"/>
                        <a:pt x="42191" y="3800"/>
                        <a:pt x="42173" y="3763"/>
                      </a:cubicBezTo>
                      <a:cubicBezTo>
                        <a:pt x="42117" y="3772"/>
                        <a:pt x="42089" y="3772"/>
                        <a:pt x="42043" y="3782"/>
                      </a:cubicBezTo>
                      <a:cubicBezTo>
                        <a:pt x="42404" y="3300"/>
                        <a:pt x="42321" y="2605"/>
                        <a:pt x="41793" y="2225"/>
                      </a:cubicBezTo>
                      <a:cubicBezTo>
                        <a:pt x="41609" y="2098"/>
                        <a:pt x="41381" y="2030"/>
                        <a:pt x="41152" y="2030"/>
                      </a:cubicBezTo>
                      <a:cubicBezTo>
                        <a:pt x="41081" y="2030"/>
                        <a:pt x="41011" y="2036"/>
                        <a:pt x="40941" y="2049"/>
                      </a:cubicBezTo>
                      <a:cubicBezTo>
                        <a:pt x="40302" y="2188"/>
                        <a:pt x="40070" y="3383"/>
                        <a:pt x="40070" y="3383"/>
                      </a:cubicBezTo>
                      <a:cubicBezTo>
                        <a:pt x="40070" y="3383"/>
                        <a:pt x="39950" y="3142"/>
                        <a:pt x="39811" y="3105"/>
                      </a:cubicBezTo>
                      <a:cubicBezTo>
                        <a:pt x="39777" y="3096"/>
                        <a:pt x="39743" y="3091"/>
                        <a:pt x="39709" y="3091"/>
                      </a:cubicBezTo>
                      <a:cubicBezTo>
                        <a:pt x="39612" y="3091"/>
                        <a:pt x="39516" y="3129"/>
                        <a:pt x="39440" y="3198"/>
                      </a:cubicBezTo>
                      <a:cubicBezTo>
                        <a:pt x="39160" y="2878"/>
                        <a:pt x="38748" y="2697"/>
                        <a:pt x="38321" y="2697"/>
                      </a:cubicBezTo>
                      <a:cubicBezTo>
                        <a:pt x="38241" y="2697"/>
                        <a:pt x="38160" y="2703"/>
                        <a:pt x="38079" y="2716"/>
                      </a:cubicBezTo>
                      <a:cubicBezTo>
                        <a:pt x="37569" y="2800"/>
                        <a:pt x="37134" y="3133"/>
                        <a:pt x="36930" y="3596"/>
                      </a:cubicBezTo>
                      <a:cubicBezTo>
                        <a:pt x="36884" y="3476"/>
                        <a:pt x="36782" y="3383"/>
                        <a:pt x="36662" y="3337"/>
                      </a:cubicBezTo>
                      <a:cubicBezTo>
                        <a:pt x="36619" y="3325"/>
                        <a:pt x="36576" y="3319"/>
                        <a:pt x="36534" y="3319"/>
                      </a:cubicBezTo>
                      <a:cubicBezTo>
                        <a:pt x="36445" y="3319"/>
                        <a:pt x="36357" y="3345"/>
                        <a:pt x="36282" y="3402"/>
                      </a:cubicBezTo>
                      <a:cubicBezTo>
                        <a:pt x="36439" y="3226"/>
                        <a:pt x="36523" y="2985"/>
                        <a:pt x="36495" y="2753"/>
                      </a:cubicBezTo>
                      <a:cubicBezTo>
                        <a:pt x="36476" y="2522"/>
                        <a:pt x="36356" y="2300"/>
                        <a:pt x="36171" y="2151"/>
                      </a:cubicBezTo>
                      <a:cubicBezTo>
                        <a:pt x="36189" y="1827"/>
                        <a:pt x="35976" y="1540"/>
                        <a:pt x="35670" y="1438"/>
                      </a:cubicBezTo>
                      <a:cubicBezTo>
                        <a:pt x="35596" y="1414"/>
                        <a:pt x="35519" y="1402"/>
                        <a:pt x="35444" y="1402"/>
                      </a:cubicBezTo>
                      <a:cubicBezTo>
                        <a:pt x="35202" y="1402"/>
                        <a:pt x="34971" y="1523"/>
                        <a:pt x="34837" y="1735"/>
                      </a:cubicBezTo>
                      <a:cubicBezTo>
                        <a:pt x="34883" y="1559"/>
                        <a:pt x="34809" y="1364"/>
                        <a:pt x="34661" y="1262"/>
                      </a:cubicBezTo>
                      <a:cubicBezTo>
                        <a:pt x="34577" y="1199"/>
                        <a:pt x="34478" y="1166"/>
                        <a:pt x="34377" y="1166"/>
                      </a:cubicBezTo>
                      <a:cubicBezTo>
                        <a:pt x="34301" y="1166"/>
                        <a:pt x="34223" y="1185"/>
                        <a:pt x="34151" y="1225"/>
                      </a:cubicBezTo>
                      <a:cubicBezTo>
                        <a:pt x="33994" y="1318"/>
                        <a:pt x="33901" y="1494"/>
                        <a:pt x="33929" y="1679"/>
                      </a:cubicBezTo>
                      <a:cubicBezTo>
                        <a:pt x="33865" y="1641"/>
                        <a:pt x="33792" y="1622"/>
                        <a:pt x="33721" y="1622"/>
                      </a:cubicBezTo>
                      <a:cubicBezTo>
                        <a:pt x="33617" y="1622"/>
                        <a:pt x="33515" y="1662"/>
                        <a:pt x="33438" y="1744"/>
                      </a:cubicBezTo>
                      <a:cubicBezTo>
                        <a:pt x="33309" y="1873"/>
                        <a:pt x="33290" y="2077"/>
                        <a:pt x="33392" y="2235"/>
                      </a:cubicBezTo>
                      <a:cubicBezTo>
                        <a:pt x="33346" y="2179"/>
                        <a:pt x="33281" y="2151"/>
                        <a:pt x="33216" y="2142"/>
                      </a:cubicBezTo>
                      <a:cubicBezTo>
                        <a:pt x="33142" y="2142"/>
                        <a:pt x="33077" y="2170"/>
                        <a:pt x="33031" y="2216"/>
                      </a:cubicBezTo>
                      <a:cubicBezTo>
                        <a:pt x="32947" y="1429"/>
                        <a:pt x="32410" y="762"/>
                        <a:pt x="31651" y="512"/>
                      </a:cubicBezTo>
                      <a:cubicBezTo>
                        <a:pt x="31641" y="308"/>
                        <a:pt x="31521" y="132"/>
                        <a:pt x="31336" y="49"/>
                      </a:cubicBezTo>
                      <a:cubicBezTo>
                        <a:pt x="31263" y="16"/>
                        <a:pt x="31185" y="0"/>
                        <a:pt x="3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grpSp>
          <p:nvGrpSpPr>
            <p:cNvPr id="837" name="Google Shape;837;p32"/>
            <p:cNvGrpSpPr/>
            <p:nvPr/>
          </p:nvGrpSpPr>
          <p:grpSpPr>
            <a:xfrm rot="-555193">
              <a:off x="5262741" y="4003312"/>
              <a:ext cx="2269404" cy="238328"/>
              <a:chOff x="2827700" y="4514769"/>
              <a:chExt cx="2269375" cy="238325"/>
            </a:xfrm>
          </p:grpSpPr>
          <p:sp>
            <p:nvSpPr>
              <p:cNvPr id="838" name="Google Shape;838;p32"/>
              <p:cNvSpPr/>
              <p:nvPr/>
            </p:nvSpPr>
            <p:spPr>
              <a:xfrm>
                <a:off x="2872425" y="4600194"/>
                <a:ext cx="237375" cy="152900"/>
              </a:xfrm>
              <a:custGeom>
                <a:avLst/>
                <a:gdLst/>
                <a:ahLst/>
                <a:cxnLst/>
                <a:rect l="l" t="t" r="r" b="b"/>
                <a:pathLst>
                  <a:path w="9495" h="6116" extrusionOk="0">
                    <a:moveTo>
                      <a:pt x="4748" y="0"/>
                    </a:moveTo>
                    <a:cubicBezTo>
                      <a:pt x="2126" y="0"/>
                      <a:pt x="1" y="2173"/>
                      <a:pt x="1" y="4843"/>
                    </a:cubicBezTo>
                    <a:cubicBezTo>
                      <a:pt x="1" y="5283"/>
                      <a:pt x="68" y="5714"/>
                      <a:pt x="173" y="6115"/>
                    </a:cubicBezTo>
                    <a:lnTo>
                      <a:pt x="9332" y="6115"/>
                    </a:lnTo>
                    <a:cubicBezTo>
                      <a:pt x="9437" y="5714"/>
                      <a:pt x="9495" y="5283"/>
                      <a:pt x="9495" y="4843"/>
                    </a:cubicBezTo>
                    <a:cubicBezTo>
                      <a:pt x="9495" y="2173"/>
                      <a:pt x="7370"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39" name="Google Shape;839;p32"/>
              <p:cNvSpPr/>
              <p:nvPr/>
            </p:nvSpPr>
            <p:spPr>
              <a:xfrm>
                <a:off x="2998050" y="4514769"/>
                <a:ext cx="384025" cy="206500"/>
              </a:xfrm>
              <a:custGeom>
                <a:avLst/>
                <a:gdLst/>
                <a:ahLst/>
                <a:cxnLst/>
                <a:rect l="l" t="t" r="r" b="b"/>
                <a:pathLst>
                  <a:path w="15361" h="8260" extrusionOk="0">
                    <a:moveTo>
                      <a:pt x="7685" y="0"/>
                    </a:moveTo>
                    <a:cubicBezTo>
                      <a:pt x="3446" y="0"/>
                      <a:pt x="0" y="1857"/>
                      <a:pt x="0" y="4135"/>
                    </a:cubicBezTo>
                    <a:cubicBezTo>
                      <a:pt x="0" y="6413"/>
                      <a:pt x="3446" y="8260"/>
                      <a:pt x="7685" y="8260"/>
                    </a:cubicBezTo>
                    <a:cubicBezTo>
                      <a:pt x="11925" y="8260"/>
                      <a:pt x="15361" y="6413"/>
                      <a:pt x="15361" y="4135"/>
                    </a:cubicBezTo>
                    <a:cubicBezTo>
                      <a:pt x="15361" y="1857"/>
                      <a:pt x="11925" y="0"/>
                      <a:pt x="7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0" name="Google Shape;840;p32"/>
              <p:cNvSpPr/>
              <p:nvPr/>
            </p:nvSpPr>
            <p:spPr>
              <a:xfrm>
                <a:off x="3012175" y="4614544"/>
                <a:ext cx="558450" cy="138550"/>
              </a:xfrm>
              <a:custGeom>
                <a:avLst/>
                <a:gdLst/>
                <a:ahLst/>
                <a:cxnLst/>
                <a:rect l="l" t="t" r="r" b="b"/>
                <a:pathLst>
                  <a:path w="22338" h="5542" extrusionOk="0">
                    <a:moveTo>
                      <a:pt x="11169" y="0"/>
                    </a:moveTo>
                    <a:cubicBezTo>
                      <a:pt x="4996" y="0"/>
                      <a:pt x="0" y="2230"/>
                      <a:pt x="0" y="4986"/>
                    </a:cubicBezTo>
                    <a:cubicBezTo>
                      <a:pt x="0" y="5168"/>
                      <a:pt x="19" y="5360"/>
                      <a:pt x="67" y="5541"/>
                    </a:cubicBezTo>
                    <a:lnTo>
                      <a:pt x="22270" y="5541"/>
                    </a:lnTo>
                    <a:cubicBezTo>
                      <a:pt x="22318" y="5360"/>
                      <a:pt x="22337" y="5168"/>
                      <a:pt x="22337" y="4986"/>
                    </a:cubicBezTo>
                    <a:cubicBezTo>
                      <a:pt x="22337" y="2230"/>
                      <a:pt x="17341" y="0"/>
                      <a:pt x="11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1" name="Google Shape;841;p32"/>
              <p:cNvSpPr/>
              <p:nvPr/>
            </p:nvSpPr>
            <p:spPr>
              <a:xfrm>
                <a:off x="3340175" y="4550419"/>
                <a:ext cx="223500" cy="185200"/>
              </a:xfrm>
              <a:custGeom>
                <a:avLst/>
                <a:gdLst/>
                <a:ahLst/>
                <a:cxnLst/>
                <a:rect l="l" t="t" r="r" b="b"/>
                <a:pathLst>
                  <a:path w="8940" h="7408" extrusionOk="0">
                    <a:moveTo>
                      <a:pt x="4470" y="0"/>
                    </a:moveTo>
                    <a:cubicBezTo>
                      <a:pt x="2001" y="0"/>
                      <a:pt x="1" y="1656"/>
                      <a:pt x="1" y="3704"/>
                    </a:cubicBezTo>
                    <a:cubicBezTo>
                      <a:pt x="1" y="5752"/>
                      <a:pt x="2001" y="7408"/>
                      <a:pt x="4470" y="7408"/>
                    </a:cubicBezTo>
                    <a:cubicBezTo>
                      <a:pt x="6939" y="7408"/>
                      <a:pt x="8940" y="5752"/>
                      <a:pt x="8940" y="3704"/>
                    </a:cubicBezTo>
                    <a:cubicBezTo>
                      <a:pt x="8940" y="1656"/>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2" name="Google Shape;842;p32"/>
              <p:cNvSpPr/>
              <p:nvPr/>
            </p:nvSpPr>
            <p:spPr>
              <a:xfrm>
                <a:off x="3954600" y="4543244"/>
                <a:ext cx="286425" cy="209850"/>
              </a:xfrm>
              <a:custGeom>
                <a:avLst/>
                <a:gdLst/>
                <a:ahLst/>
                <a:cxnLst/>
                <a:rect l="l" t="t" r="r" b="b"/>
                <a:pathLst>
                  <a:path w="11457" h="8394" extrusionOk="0">
                    <a:moveTo>
                      <a:pt x="5733" y="0"/>
                    </a:moveTo>
                    <a:cubicBezTo>
                      <a:pt x="2565" y="0"/>
                      <a:pt x="0" y="2431"/>
                      <a:pt x="0" y="5417"/>
                    </a:cubicBezTo>
                    <a:cubicBezTo>
                      <a:pt x="0" y="6518"/>
                      <a:pt x="355" y="7542"/>
                      <a:pt x="957" y="8393"/>
                    </a:cubicBezTo>
                    <a:lnTo>
                      <a:pt x="10509" y="8393"/>
                    </a:lnTo>
                    <a:cubicBezTo>
                      <a:pt x="11102" y="7542"/>
                      <a:pt x="11456" y="6518"/>
                      <a:pt x="11456" y="5417"/>
                    </a:cubicBezTo>
                    <a:cubicBezTo>
                      <a:pt x="11456" y="2431"/>
                      <a:pt x="8891" y="0"/>
                      <a:pt x="5733" y="0"/>
                    </a:cubicBezTo>
                    <a:close/>
                  </a:path>
                </a:pathLst>
              </a:custGeom>
              <a:solidFill>
                <a:srgbClr val="97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3" name="Google Shape;843;p32"/>
              <p:cNvSpPr/>
              <p:nvPr/>
            </p:nvSpPr>
            <p:spPr>
              <a:xfrm>
                <a:off x="3438050" y="4635844"/>
                <a:ext cx="544575" cy="117250"/>
              </a:xfrm>
              <a:custGeom>
                <a:avLst/>
                <a:gdLst/>
                <a:ahLst/>
                <a:cxnLst/>
                <a:rect l="l" t="t" r="r" b="b"/>
                <a:pathLst>
                  <a:path w="21783" h="4690" extrusionOk="0">
                    <a:moveTo>
                      <a:pt x="10891" y="0"/>
                    </a:moveTo>
                    <a:cubicBezTo>
                      <a:pt x="4871" y="0"/>
                      <a:pt x="0" y="1656"/>
                      <a:pt x="0" y="3704"/>
                    </a:cubicBezTo>
                    <a:cubicBezTo>
                      <a:pt x="0" y="4048"/>
                      <a:pt x="134" y="4374"/>
                      <a:pt x="393" y="4689"/>
                    </a:cubicBezTo>
                    <a:lnTo>
                      <a:pt x="21390" y="4689"/>
                    </a:lnTo>
                    <a:cubicBezTo>
                      <a:pt x="21648" y="4374"/>
                      <a:pt x="21782" y="4048"/>
                      <a:pt x="21782" y="3704"/>
                    </a:cubicBezTo>
                    <a:cubicBezTo>
                      <a:pt x="21782" y="1656"/>
                      <a:pt x="16911" y="0"/>
                      <a:pt x="10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4" name="Google Shape;844;p32"/>
              <p:cNvSpPr/>
              <p:nvPr/>
            </p:nvSpPr>
            <p:spPr>
              <a:xfrm>
                <a:off x="3717250" y="4571719"/>
                <a:ext cx="188575" cy="135425"/>
              </a:xfrm>
              <a:custGeom>
                <a:avLst/>
                <a:gdLst/>
                <a:ahLst/>
                <a:cxnLst/>
                <a:rect l="l" t="t" r="r" b="b"/>
                <a:pathLst>
                  <a:path w="7543" h="5417" extrusionOk="0">
                    <a:moveTo>
                      <a:pt x="3771" y="0"/>
                    </a:moveTo>
                    <a:cubicBezTo>
                      <a:pt x="1695" y="0"/>
                      <a:pt x="1" y="1216"/>
                      <a:pt x="1" y="2709"/>
                    </a:cubicBezTo>
                    <a:cubicBezTo>
                      <a:pt x="1" y="4202"/>
                      <a:pt x="1695" y="5417"/>
                      <a:pt x="3771" y="5417"/>
                    </a:cubicBezTo>
                    <a:cubicBezTo>
                      <a:pt x="5858" y="5417"/>
                      <a:pt x="7542" y="4202"/>
                      <a:pt x="7542" y="2709"/>
                    </a:cubicBezTo>
                    <a:cubicBezTo>
                      <a:pt x="7542" y="1216"/>
                      <a:pt x="5858" y="0"/>
                      <a:pt x="3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5" name="Google Shape;845;p32"/>
              <p:cNvSpPr/>
              <p:nvPr/>
            </p:nvSpPr>
            <p:spPr>
              <a:xfrm>
                <a:off x="3888325" y="4578894"/>
                <a:ext cx="460825" cy="174200"/>
              </a:xfrm>
              <a:custGeom>
                <a:avLst/>
                <a:gdLst/>
                <a:ahLst/>
                <a:cxnLst/>
                <a:rect l="l" t="t" r="r" b="b"/>
                <a:pathLst>
                  <a:path w="18433" h="6968" extrusionOk="0">
                    <a:moveTo>
                      <a:pt x="9217" y="0"/>
                    </a:moveTo>
                    <a:cubicBezTo>
                      <a:pt x="4125" y="0"/>
                      <a:pt x="0" y="2106"/>
                      <a:pt x="0" y="4699"/>
                    </a:cubicBezTo>
                    <a:cubicBezTo>
                      <a:pt x="0" y="5522"/>
                      <a:pt x="422" y="6298"/>
                      <a:pt x="1149" y="6967"/>
                    </a:cubicBezTo>
                    <a:lnTo>
                      <a:pt x="17294" y="6967"/>
                    </a:lnTo>
                    <a:cubicBezTo>
                      <a:pt x="18021" y="6298"/>
                      <a:pt x="18433" y="5522"/>
                      <a:pt x="18433" y="4699"/>
                    </a:cubicBezTo>
                    <a:cubicBezTo>
                      <a:pt x="18433" y="2106"/>
                      <a:pt x="14308" y="0"/>
                      <a:pt x="9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6" name="Google Shape;846;p32"/>
              <p:cNvSpPr/>
              <p:nvPr/>
            </p:nvSpPr>
            <p:spPr>
              <a:xfrm>
                <a:off x="4590075" y="4564769"/>
                <a:ext cx="272300" cy="188325"/>
              </a:xfrm>
              <a:custGeom>
                <a:avLst/>
                <a:gdLst/>
                <a:ahLst/>
                <a:cxnLst/>
                <a:rect l="l" t="t" r="r" b="b"/>
                <a:pathLst>
                  <a:path w="10892" h="7533" extrusionOk="0">
                    <a:moveTo>
                      <a:pt x="5446" y="1"/>
                    </a:moveTo>
                    <a:cubicBezTo>
                      <a:pt x="2441" y="1"/>
                      <a:pt x="0" y="2039"/>
                      <a:pt x="0" y="4556"/>
                    </a:cubicBezTo>
                    <a:cubicBezTo>
                      <a:pt x="0" y="5695"/>
                      <a:pt x="507" y="6738"/>
                      <a:pt x="1330" y="7532"/>
                    </a:cubicBezTo>
                    <a:lnTo>
                      <a:pt x="9561" y="7532"/>
                    </a:lnTo>
                    <a:cubicBezTo>
                      <a:pt x="10384" y="6738"/>
                      <a:pt x="10891" y="5695"/>
                      <a:pt x="10891" y="4556"/>
                    </a:cubicBezTo>
                    <a:cubicBezTo>
                      <a:pt x="10891" y="2039"/>
                      <a:pt x="8451" y="1"/>
                      <a:pt x="5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7" name="Google Shape;847;p32"/>
              <p:cNvSpPr/>
              <p:nvPr/>
            </p:nvSpPr>
            <p:spPr>
              <a:xfrm>
                <a:off x="4771675" y="4614544"/>
                <a:ext cx="237350" cy="138550"/>
              </a:xfrm>
              <a:custGeom>
                <a:avLst/>
                <a:gdLst/>
                <a:ahLst/>
                <a:cxnLst/>
                <a:rect l="l" t="t" r="r" b="b"/>
                <a:pathLst>
                  <a:path w="9494" h="5542" extrusionOk="0">
                    <a:moveTo>
                      <a:pt x="4747" y="0"/>
                    </a:moveTo>
                    <a:cubicBezTo>
                      <a:pt x="2125" y="0"/>
                      <a:pt x="0" y="1723"/>
                      <a:pt x="0" y="3848"/>
                    </a:cubicBezTo>
                    <a:cubicBezTo>
                      <a:pt x="0" y="4460"/>
                      <a:pt x="182" y="5025"/>
                      <a:pt x="498" y="5541"/>
                    </a:cubicBezTo>
                    <a:lnTo>
                      <a:pt x="8996" y="5541"/>
                    </a:lnTo>
                    <a:cubicBezTo>
                      <a:pt x="9312" y="5025"/>
                      <a:pt x="9494" y="4460"/>
                      <a:pt x="9494" y="3848"/>
                    </a:cubicBezTo>
                    <a:cubicBezTo>
                      <a:pt x="9494" y="1723"/>
                      <a:pt x="7369" y="0"/>
                      <a:pt x="4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8" name="Google Shape;848;p32"/>
              <p:cNvSpPr/>
              <p:nvPr/>
            </p:nvSpPr>
            <p:spPr>
              <a:xfrm>
                <a:off x="4234050" y="4529119"/>
                <a:ext cx="244300" cy="223975"/>
              </a:xfrm>
              <a:custGeom>
                <a:avLst/>
                <a:gdLst/>
                <a:ahLst/>
                <a:cxnLst/>
                <a:rect l="l" t="t" r="r" b="b"/>
                <a:pathLst>
                  <a:path w="9772" h="8959" extrusionOk="0">
                    <a:moveTo>
                      <a:pt x="4881" y="1"/>
                    </a:moveTo>
                    <a:cubicBezTo>
                      <a:pt x="2183" y="1"/>
                      <a:pt x="1" y="2355"/>
                      <a:pt x="1" y="5264"/>
                    </a:cubicBezTo>
                    <a:cubicBezTo>
                      <a:pt x="1" y="6709"/>
                      <a:pt x="537" y="8011"/>
                      <a:pt x="1398" y="8958"/>
                    </a:cubicBezTo>
                    <a:lnTo>
                      <a:pt x="8365" y="8958"/>
                    </a:lnTo>
                    <a:cubicBezTo>
                      <a:pt x="9236" y="8011"/>
                      <a:pt x="9772" y="6709"/>
                      <a:pt x="9772" y="5264"/>
                    </a:cubicBezTo>
                    <a:cubicBezTo>
                      <a:pt x="9772" y="2355"/>
                      <a:pt x="7580" y="1"/>
                      <a:pt x="4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49" name="Google Shape;849;p32"/>
              <p:cNvSpPr/>
              <p:nvPr/>
            </p:nvSpPr>
            <p:spPr>
              <a:xfrm>
                <a:off x="4306075" y="4678669"/>
                <a:ext cx="540025" cy="74425"/>
              </a:xfrm>
              <a:custGeom>
                <a:avLst/>
                <a:gdLst/>
                <a:ahLst/>
                <a:cxnLst/>
                <a:rect l="l" t="t" r="r" b="b"/>
                <a:pathLst>
                  <a:path w="21601" h="2977" extrusionOk="0">
                    <a:moveTo>
                      <a:pt x="10805" y="0"/>
                    </a:moveTo>
                    <a:cubicBezTo>
                      <a:pt x="5254" y="0"/>
                      <a:pt x="689" y="1292"/>
                      <a:pt x="0" y="2976"/>
                    </a:cubicBezTo>
                    <a:lnTo>
                      <a:pt x="21600" y="2976"/>
                    </a:lnTo>
                    <a:cubicBezTo>
                      <a:pt x="20921" y="1292"/>
                      <a:pt x="16346" y="0"/>
                      <a:pt x="10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0" name="Google Shape;850;p32"/>
              <p:cNvSpPr/>
              <p:nvPr/>
            </p:nvSpPr>
            <p:spPr>
              <a:xfrm>
                <a:off x="4373550" y="4564769"/>
                <a:ext cx="293350" cy="188325"/>
              </a:xfrm>
              <a:custGeom>
                <a:avLst/>
                <a:gdLst/>
                <a:ahLst/>
                <a:cxnLst/>
                <a:rect l="l" t="t" r="r" b="b"/>
                <a:pathLst>
                  <a:path w="11734" h="7533" extrusionOk="0">
                    <a:moveTo>
                      <a:pt x="5867" y="1"/>
                    </a:moveTo>
                    <a:cubicBezTo>
                      <a:pt x="2632" y="1"/>
                      <a:pt x="0" y="1781"/>
                      <a:pt x="0" y="3982"/>
                    </a:cubicBezTo>
                    <a:cubicBezTo>
                      <a:pt x="0" y="5532"/>
                      <a:pt x="1311" y="6872"/>
                      <a:pt x="3206" y="7532"/>
                    </a:cubicBezTo>
                    <a:lnTo>
                      <a:pt x="8527" y="7532"/>
                    </a:lnTo>
                    <a:cubicBezTo>
                      <a:pt x="10432" y="6872"/>
                      <a:pt x="11733" y="5532"/>
                      <a:pt x="11733" y="3982"/>
                    </a:cubicBezTo>
                    <a:cubicBezTo>
                      <a:pt x="11733" y="1781"/>
                      <a:pt x="9111" y="1"/>
                      <a:pt x="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1" name="Google Shape;851;p32"/>
              <p:cNvSpPr/>
              <p:nvPr/>
            </p:nvSpPr>
            <p:spPr>
              <a:xfrm>
                <a:off x="3019100" y="4521944"/>
                <a:ext cx="334275" cy="80900"/>
              </a:xfrm>
              <a:custGeom>
                <a:avLst/>
                <a:gdLst/>
                <a:ahLst/>
                <a:cxnLst/>
                <a:rect l="l" t="t" r="r" b="b"/>
                <a:pathLst>
                  <a:path w="13371" h="3236" extrusionOk="0">
                    <a:moveTo>
                      <a:pt x="6789" y="0"/>
                    </a:moveTo>
                    <a:cubicBezTo>
                      <a:pt x="6753" y="0"/>
                      <a:pt x="6717" y="0"/>
                      <a:pt x="6681" y="1"/>
                    </a:cubicBezTo>
                    <a:cubicBezTo>
                      <a:pt x="3130" y="29"/>
                      <a:pt x="230" y="1455"/>
                      <a:pt x="1" y="3235"/>
                    </a:cubicBezTo>
                    <a:cubicBezTo>
                      <a:pt x="1369" y="2240"/>
                      <a:pt x="3848" y="1551"/>
                      <a:pt x="6681" y="1532"/>
                    </a:cubicBezTo>
                    <a:cubicBezTo>
                      <a:pt x="6741" y="1531"/>
                      <a:pt x="6801" y="1531"/>
                      <a:pt x="6861" y="1531"/>
                    </a:cubicBezTo>
                    <a:cubicBezTo>
                      <a:pt x="9628" y="1531"/>
                      <a:pt x="12031" y="2175"/>
                      <a:pt x="13370" y="3130"/>
                    </a:cubicBezTo>
                    <a:cubicBezTo>
                      <a:pt x="13143" y="1378"/>
                      <a:pt x="10300" y="0"/>
                      <a:pt x="6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2" name="Google Shape;852;p32"/>
              <p:cNvSpPr/>
              <p:nvPr/>
            </p:nvSpPr>
            <p:spPr>
              <a:xfrm>
                <a:off x="3359800" y="4555194"/>
                <a:ext cx="193825" cy="90225"/>
              </a:xfrm>
              <a:custGeom>
                <a:avLst/>
                <a:gdLst/>
                <a:ahLst/>
                <a:cxnLst/>
                <a:rect l="l" t="t" r="r" b="b"/>
                <a:pathLst>
                  <a:path w="7753" h="3609" extrusionOk="0">
                    <a:moveTo>
                      <a:pt x="3704" y="1"/>
                    </a:moveTo>
                    <a:cubicBezTo>
                      <a:pt x="2058" y="1"/>
                      <a:pt x="632" y="814"/>
                      <a:pt x="1" y="1991"/>
                    </a:cubicBezTo>
                    <a:cubicBezTo>
                      <a:pt x="862" y="1389"/>
                      <a:pt x="1963" y="1034"/>
                      <a:pt x="3178" y="1034"/>
                    </a:cubicBezTo>
                    <a:cubicBezTo>
                      <a:pt x="5255" y="1034"/>
                      <a:pt x="7025" y="2097"/>
                      <a:pt x="7743" y="3609"/>
                    </a:cubicBezTo>
                    <a:cubicBezTo>
                      <a:pt x="7753" y="3523"/>
                      <a:pt x="7753" y="3437"/>
                      <a:pt x="7753" y="3350"/>
                    </a:cubicBezTo>
                    <a:cubicBezTo>
                      <a:pt x="7753" y="1503"/>
                      <a:pt x="5944" y="1"/>
                      <a:pt x="3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3" name="Google Shape;853;p32"/>
              <p:cNvSpPr/>
              <p:nvPr/>
            </p:nvSpPr>
            <p:spPr>
              <a:xfrm>
                <a:off x="3039675" y="4612619"/>
                <a:ext cx="185700" cy="114875"/>
              </a:xfrm>
              <a:custGeom>
                <a:avLst/>
                <a:gdLst/>
                <a:ahLst/>
                <a:cxnLst/>
                <a:rect l="l" t="t" r="r" b="b"/>
                <a:pathLst>
                  <a:path w="7428" h="4595" extrusionOk="0">
                    <a:moveTo>
                      <a:pt x="4666" y="1"/>
                    </a:moveTo>
                    <a:cubicBezTo>
                      <a:pt x="3820" y="1"/>
                      <a:pt x="2913" y="274"/>
                      <a:pt x="2097" y="833"/>
                    </a:cubicBezTo>
                    <a:cubicBezTo>
                      <a:pt x="728" y="1771"/>
                      <a:pt x="1" y="3264"/>
                      <a:pt x="125" y="4594"/>
                    </a:cubicBezTo>
                    <a:cubicBezTo>
                      <a:pt x="498" y="3609"/>
                      <a:pt x="1216" y="2680"/>
                      <a:pt x="2221" y="1991"/>
                    </a:cubicBezTo>
                    <a:cubicBezTo>
                      <a:pt x="3206" y="1313"/>
                      <a:pt x="4301" y="982"/>
                      <a:pt x="5324" y="982"/>
                    </a:cubicBezTo>
                    <a:cubicBezTo>
                      <a:pt x="6090" y="982"/>
                      <a:pt x="6817" y="1167"/>
                      <a:pt x="7427" y="1532"/>
                    </a:cubicBezTo>
                    <a:cubicBezTo>
                      <a:pt x="7379" y="1455"/>
                      <a:pt x="7341" y="1379"/>
                      <a:pt x="7293" y="1302"/>
                    </a:cubicBezTo>
                    <a:cubicBezTo>
                      <a:pt x="6725" y="444"/>
                      <a:pt x="5745" y="1"/>
                      <a:pt x="4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4" name="Google Shape;854;p32"/>
              <p:cNvSpPr/>
              <p:nvPr/>
            </p:nvSpPr>
            <p:spPr>
              <a:xfrm>
                <a:off x="3234200" y="4643219"/>
                <a:ext cx="194050" cy="101500"/>
              </a:xfrm>
              <a:custGeom>
                <a:avLst/>
                <a:gdLst/>
                <a:ahLst/>
                <a:cxnLst/>
                <a:rect l="l" t="t" r="r" b="b"/>
                <a:pathLst>
                  <a:path w="7762" h="4060" extrusionOk="0">
                    <a:moveTo>
                      <a:pt x="3345" y="0"/>
                    </a:moveTo>
                    <a:cubicBezTo>
                      <a:pt x="1918" y="0"/>
                      <a:pt x="664" y="631"/>
                      <a:pt x="0" y="1610"/>
                    </a:cubicBezTo>
                    <a:cubicBezTo>
                      <a:pt x="742" y="1196"/>
                      <a:pt x="1636" y="960"/>
                      <a:pt x="2595" y="960"/>
                    </a:cubicBezTo>
                    <a:cubicBezTo>
                      <a:pt x="2812" y="960"/>
                      <a:pt x="3032" y="972"/>
                      <a:pt x="3254" y="997"/>
                    </a:cubicBezTo>
                    <a:cubicBezTo>
                      <a:pt x="5312" y="1217"/>
                      <a:pt x="6967" y="2480"/>
                      <a:pt x="7523" y="4059"/>
                    </a:cubicBezTo>
                    <a:cubicBezTo>
                      <a:pt x="7542" y="3973"/>
                      <a:pt x="7551" y="3887"/>
                      <a:pt x="7561" y="3801"/>
                    </a:cubicBezTo>
                    <a:cubicBezTo>
                      <a:pt x="7762" y="1964"/>
                      <a:pt x="6116" y="270"/>
                      <a:pt x="3886" y="30"/>
                    </a:cubicBezTo>
                    <a:cubicBezTo>
                      <a:pt x="3703" y="10"/>
                      <a:pt x="3523" y="0"/>
                      <a:pt x="3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5" name="Google Shape;855;p32"/>
              <p:cNvSpPr/>
              <p:nvPr/>
            </p:nvSpPr>
            <p:spPr>
              <a:xfrm>
                <a:off x="3434225" y="4649644"/>
                <a:ext cx="193100" cy="94350"/>
              </a:xfrm>
              <a:custGeom>
                <a:avLst/>
                <a:gdLst/>
                <a:ahLst/>
                <a:cxnLst/>
                <a:rect l="l" t="t" r="r" b="b"/>
                <a:pathLst>
                  <a:path w="7724" h="3774" extrusionOk="0">
                    <a:moveTo>
                      <a:pt x="4523" y="0"/>
                    </a:moveTo>
                    <a:cubicBezTo>
                      <a:pt x="3895" y="0"/>
                      <a:pt x="3234" y="137"/>
                      <a:pt x="2594" y="424"/>
                    </a:cubicBezTo>
                    <a:cubicBezTo>
                      <a:pt x="1081" y="1104"/>
                      <a:pt x="115" y="2434"/>
                      <a:pt x="0" y="3774"/>
                    </a:cubicBezTo>
                    <a:cubicBezTo>
                      <a:pt x="546" y="2874"/>
                      <a:pt x="1416" y="2089"/>
                      <a:pt x="2517" y="1592"/>
                    </a:cubicBezTo>
                    <a:cubicBezTo>
                      <a:pt x="3294" y="1240"/>
                      <a:pt x="4094" y="1074"/>
                      <a:pt x="4853" y="1074"/>
                    </a:cubicBezTo>
                    <a:cubicBezTo>
                      <a:pt x="5956" y="1074"/>
                      <a:pt x="6975" y="1424"/>
                      <a:pt x="7723" y="2070"/>
                    </a:cubicBezTo>
                    <a:cubicBezTo>
                      <a:pt x="7695" y="1984"/>
                      <a:pt x="7666" y="1908"/>
                      <a:pt x="7628" y="1831"/>
                    </a:cubicBezTo>
                    <a:cubicBezTo>
                      <a:pt x="7128" y="660"/>
                      <a:pt x="5904" y="0"/>
                      <a:pt x="4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6" name="Google Shape;856;p32"/>
              <p:cNvSpPr/>
              <p:nvPr/>
            </p:nvSpPr>
            <p:spPr>
              <a:xfrm>
                <a:off x="3627775" y="4651194"/>
                <a:ext cx="279950" cy="101900"/>
              </a:xfrm>
              <a:custGeom>
                <a:avLst/>
                <a:gdLst/>
                <a:ahLst/>
                <a:cxnLst/>
                <a:rect l="l" t="t" r="r" b="b"/>
                <a:pathLst>
                  <a:path w="11198" h="4076" extrusionOk="0">
                    <a:moveTo>
                      <a:pt x="6392" y="1"/>
                    </a:moveTo>
                    <a:cubicBezTo>
                      <a:pt x="5448" y="1"/>
                      <a:pt x="4456" y="206"/>
                      <a:pt x="3494" y="640"/>
                    </a:cubicBezTo>
                    <a:cubicBezTo>
                      <a:pt x="1828" y="1386"/>
                      <a:pt x="603" y="2659"/>
                      <a:pt x="0" y="4075"/>
                    </a:cubicBezTo>
                    <a:lnTo>
                      <a:pt x="881" y="4075"/>
                    </a:lnTo>
                    <a:cubicBezTo>
                      <a:pt x="1580" y="3406"/>
                      <a:pt x="2412" y="2822"/>
                      <a:pt x="3379" y="2391"/>
                    </a:cubicBezTo>
                    <a:cubicBezTo>
                      <a:pt x="4539" y="1869"/>
                      <a:pt x="5738" y="1622"/>
                      <a:pt x="6878" y="1622"/>
                    </a:cubicBezTo>
                    <a:cubicBezTo>
                      <a:pt x="8540" y="1622"/>
                      <a:pt x="10079" y="2148"/>
                      <a:pt x="11198" y="3118"/>
                    </a:cubicBezTo>
                    <a:cubicBezTo>
                      <a:pt x="11159" y="2994"/>
                      <a:pt x="11121" y="2870"/>
                      <a:pt x="11064" y="2755"/>
                    </a:cubicBezTo>
                    <a:cubicBezTo>
                      <a:pt x="10307" y="998"/>
                      <a:pt x="8468" y="1"/>
                      <a:pt x="6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7" name="Google Shape;857;p32"/>
              <p:cNvSpPr/>
              <p:nvPr/>
            </p:nvSpPr>
            <p:spPr>
              <a:xfrm>
                <a:off x="3974700" y="4561844"/>
                <a:ext cx="291675" cy="152000"/>
              </a:xfrm>
              <a:custGeom>
                <a:avLst/>
                <a:gdLst/>
                <a:ahLst/>
                <a:cxnLst/>
                <a:rect l="l" t="t" r="r" b="b"/>
                <a:pathLst>
                  <a:path w="11667" h="6080" extrusionOk="0">
                    <a:moveTo>
                      <a:pt x="5069" y="1"/>
                    </a:moveTo>
                    <a:cubicBezTo>
                      <a:pt x="2910" y="1"/>
                      <a:pt x="1003" y="961"/>
                      <a:pt x="0" y="2443"/>
                    </a:cubicBezTo>
                    <a:cubicBezTo>
                      <a:pt x="1127" y="1813"/>
                      <a:pt x="2481" y="1455"/>
                      <a:pt x="3933" y="1455"/>
                    </a:cubicBezTo>
                    <a:cubicBezTo>
                      <a:pt x="4245" y="1455"/>
                      <a:pt x="4562" y="1472"/>
                      <a:pt x="4881" y="1505"/>
                    </a:cubicBezTo>
                    <a:cubicBezTo>
                      <a:pt x="7992" y="1831"/>
                      <a:pt x="10480" y="3707"/>
                      <a:pt x="11332" y="6080"/>
                    </a:cubicBezTo>
                    <a:cubicBezTo>
                      <a:pt x="11351" y="5956"/>
                      <a:pt x="11379" y="5831"/>
                      <a:pt x="11389" y="5697"/>
                    </a:cubicBezTo>
                    <a:cubicBezTo>
                      <a:pt x="11667" y="2922"/>
                      <a:pt x="9188" y="395"/>
                      <a:pt x="5838" y="41"/>
                    </a:cubicBezTo>
                    <a:cubicBezTo>
                      <a:pt x="5579" y="14"/>
                      <a:pt x="5322" y="1"/>
                      <a:pt x="5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8" name="Google Shape;858;p32"/>
              <p:cNvSpPr/>
              <p:nvPr/>
            </p:nvSpPr>
            <p:spPr>
              <a:xfrm>
                <a:off x="4578575" y="4656844"/>
                <a:ext cx="211300" cy="90750"/>
              </a:xfrm>
              <a:custGeom>
                <a:avLst/>
                <a:gdLst/>
                <a:ahLst/>
                <a:cxnLst/>
                <a:rect l="l" t="t" r="r" b="b"/>
                <a:pathLst>
                  <a:path w="8452" h="3630" extrusionOk="0">
                    <a:moveTo>
                      <a:pt x="4197" y="1"/>
                    </a:moveTo>
                    <a:cubicBezTo>
                      <a:pt x="4085" y="1"/>
                      <a:pt x="3972" y="5"/>
                      <a:pt x="3858" y="12"/>
                    </a:cubicBezTo>
                    <a:cubicBezTo>
                      <a:pt x="2078" y="117"/>
                      <a:pt x="604" y="1103"/>
                      <a:pt x="1" y="2404"/>
                    </a:cubicBezTo>
                    <a:cubicBezTo>
                      <a:pt x="881" y="1706"/>
                      <a:pt x="2049" y="1237"/>
                      <a:pt x="3350" y="1160"/>
                    </a:cubicBezTo>
                    <a:cubicBezTo>
                      <a:pt x="3489" y="1151"/>
                      <a:pt x="3627" y="1147"/>
                      <a:pt x="3764" y="1147"/>
                    </a:cubicBezTo>
                    <a:cubicBezTo>
                      <a:pt x="5831" y="1147"/>
                      <a:pt x="7625" y="2148"/>
                      <a:pt x="8442" y="3629"/>
                    </a:cubicBezTo>
                    <a:cubicBezTo>
                      <a:pt x="8442" y="3534"/>
                      <a:pt x="8451" y="3438"/>
                      <a:pt x="8442" y="3352"/>
                    </a:cubicBezTo>
                    <a:cubicBezTo>
                      <a:pt x="8332" y="1446"/>
                      <a:pt x="6460" y="1"/>
                      <a:pt x="4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59" name="Google Shape;859;p32"/>
              <p:cNvSpPr/>
              <p:nvPr/>
            </p:nvSpPr>
            <p:spPr>
              <a:xfrm>
                <a:off x="4785300" y="4617419"/>
                <a:ext cx="211300" cy="90925"/>
              </a:xfrm>
              <a:custGeom>
                <a:avLst/>
                <a:gdLst/>
                <a:ahLst/>
                <a:cxnLst/>
                <a:rect l="l" t="t" r="r" b="b"/>
                <a:pathLst>
                  <a:path w="8452" h="3637" extrusionOk="0">
                    <a:moveTo>
                      <a:pt x="4177" y="0"/>
                    </a:moveTo>
                    <a:cubicBezTo>
                      <a:pt x="4072" y="0"/>
                      <a:pt x="3965" y="3"/>
                      <a:pt x="3857" y="10"/>
                    </a:cubicBezTo>
                    <a:cubicBezTo>
                      <a:pt x="2077" y="125"/>
                      <a:pt x="603" y="1110"/>
                      <a:pt x="1" y="2412"/>
                    </a:cubicBezTo>
                    <a:cubicBezTo>
                      <a:pt x="881" y="1713"/>
                      <a:pt x="2049" y="1244"/>
                      <a:pt x="3350" y="1158"/>
                    </a:cubicBezTo>
                    <a:cubicBezTo>
                      <a:pt x="3481" y="1150"/>
                      <a:pt x="3610" y="1146"/>
                      <a:pt x="3739" y="1146"/>
                    </a:cubicBezTo>
                    <a:cubicBezTo>
                      <a:pt x="5817" y="1146"/>
                      <a:pt x="7621" y="2150"/>
                      <a:pt x="8442" y="3637"/>
                    </a:cubicBezTo>
                    <a:cubicBezTo>
                      <a:pt x="8442" y="3541"/>
                      <a:pt x="8451" y="3445"/>
                      <a:pt x="8442" y="3350"/>
                    </a:cubicBezTo>
                    <a:cubicBezTo>
                      <a:pt x="8323" y="1448"/>
                      <a:pt x="6448" y="0"/>
                      <a:pt x="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0" name="Google Shape;860;p32"/>
              <p:cNvSpPr/>
              <p:nvPr/>
            </p:nvSpPr>
            <p:spPr>
              <a:xfrm>
                <a:off x="3717725" y="4571719"/>
                <a:ext cx="188100" cy="75625"/>
              </a:xfrm>
              <a:custGeom>
                <a:avLst/>
                <a:gdLst/>
                <a:ahLst/>
                <a:cxnLst/>
                <a:rect l="l" t="t" r="r" b="b"/>
                <a:pathLst>
                  <a:path w="7524" h="3025" extrusionOk="0">
                    <a:moveTo>
                      <a:pt x="3752" y="0"/>
                    </a:moveTo>
                    <a:cubicBezTo>
                      <a:pt x="1810" y="0"/>
                      <a:pt x="202" y="1062"/>
                      <a:pt x="1" y="2421"/>
                    </a:cubicBezTo>
                    <a:cubicBezTo>
                      <a:pt x="795" y="1656"/>
                      <a:pt x="2068" y="1158"/>
                      <a:pt x="3504" y="1158"/>
                    </a:cubicBezTo>
                    <a:cubicBezTo>
                      <a:pt x="5293" y="1158"/>
                      <a:pt x="6824" y="1924"/>
                      <a:pt x="7494" y="3024"/>
                    </a:cubicBezTo>
                    <a:cubicBezTo>
                      <a:pt x="7514" y="2919"/>
                      <a:pt x="7523" y="2814"/>
                      <a:pt x="7523" y="2709"/>
                    </a:cubicBezTo>
                    <a:cubicBezTo>
                      <a:pt x="7523" y="1216"/>
                      <a:pt x="5839" y="0"/>
                      <a:pt x="3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1" name="Google Shape;861;p32"/>
              <p:cNvSpPr/>
              <p:nvPr/>
            </p:nvSpPr>
            <p:spPr>
              <a:xfrm>
                <a:off x="4373550" y="4564769"/>
                <a:ext cx="293350" cy="108400"/>
              </a:xfrm>
              <a:custGeom>
                <a:avLst/>
                <a:gdLst/>
                <a:ahLst/>
                <a:cxnLst/>
                <a:rect l="l" t="t" r="r" b="b"/>
                <a:pathLst>
                  <a:path w="11734" h="4336" extrusionOk="0">
                    <a:moveTo>
                      <a:pt x="5867" y="1"/>
                    </a:moveTo>
                    <a:cubicBezTo>
                      <a:pt x="2632" y="1"/>
                      <a:pt x="0" y="1781"/>
                      <a:pt x="0" y="3982"/>
                    </a:cubicBezTo>
                    <a:cubicBezTo>
                      <a:pt x="0" y="4106"/>
                      <a:pt x="10" y="4221"/>
                      <a:pt x="29" y="4336"/>
                    </a:cubicBezTo>
                    <a:cubicBezTo>
                      <a:pt x="297" y="2307"/>
                      <a:pt x="2804" y="709"/>
                      <a:pt x="5867" y="709"/>
                    </a:cubicBezTo>
                    <a:cubicBezTo>
                      <a:pt x="8929" y="709"/>
                      <a:pt x="11446" y="2307"/>
                      <a:pt x="11705" y="4336"/>
                    </a:cubicBezTo>
                    <a:cubicBezTo>
                      <a:pt x="11724" y="4221"/>
                      <a:pt x="11733" y="4106"/>
                      <a:pt x="11733" y="3982"/>
                    </a:cubicBezTo>
                    <a:cubicBezTo>
                      <a:pt x="11733" y="1781"/>
                      <a:pt x="9111" y="1"/>
                      <a:pt x="5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2" name="Google Shape;862;p32"/>
              <p:cNvSpPr/>
              <p:nvPr/>
            </p:nvSpPr>
            <p:spPr>
              <a:xfrm>
                <a:off x="2827700" y="4683194"/>
                <a:ext cx="588125" cy="68475"/>
              </a:xfrm>
              <a:custGeom>
                <a:avLst/>
                <a:gdLst/>
                <a:ahLst/>
                <a:cxnLst/>
                <a:rect l="l" t="t" r="r" b="b"/>
                <a:pathLst>
                  <a:path w="23525" h="2739" extrusionOk="0">
                    <a:moveTo>
                      <a:pt x="4269" y="1"/>
                    </a:moveTo>
                    <a:cubicBezTo>
                      <a:pt x="2393" y="1"/>
                      <a:pt x="766" y="1121"/>
                      <a:pt x="0" y="2738"/>
                    </a:cubicBezTo>
                    <a:lnTo>
                      <a:pt x="23524" y="2738"/>
                    </a:lnTo>
                    <a:cubicBezTo>
                      <a:pt x="22912" y="1283"/>
                      <a:pt x="21256" y="240"/>
                      <a:pt x="19304" y="240"/>
                    </a:cubicBezTo>
                    <a:cubicBezTo>
                      <a:pt x="18394" y="240"/>
                      <a:pt x="17552" y="470"/>
                      <a:pt x="16844" y="853"/>
                    </a:cubicBezTo>
                    <a:cubicBezTo>
                      <a:pt x="16126" y="738"/>
                      <a:pt x="15361" y="671"/>
                      <a:pt x="14576" y="671"/>
                    </a:cubicBezTo>
                    <a:cubicBezTo>
                      <a:pt x="12011" y="671"/>
                      <a:pt x="9752" y="1350"/>
                      <a:pt x="8355" y="2384"/>
                    </a:cubicBezTo>
                    <a:cubicBezTo>
                      <a:pt x="7532" y="958"/>
                      <a:pt x="601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3" name="Google Shape;863;p32"/>
              <p:cNvSpPr/>
              <p:nvPr/>
            </p:nvSpPr>
            <p:spPr>
              <a:xfrm>
                <a:off x="3445450" y="4706644"/>
                <a:ext cx="174450" cy="45025"/>
              </a:xfrm>
              <a:custGeom>
                <a:avLst/>
                <a:gdLst/>
                <a:ahLst/>
                <a:cxnLst/>
                <a:rect l="l" t="t" r="r" b="b"/>
                <a:pathLst>
                  <a:path w="6978" h="1801" extrusionOk="0">
                    <a:moveTo>
                      <a:pt x="3494" y="1"/>
                    </a:moveTo>
                    <a:cubicBezTo>
                      <a:pt x="2011" y="1"/>
                      <a:pt x="719" y="719"/>
                      <a:pt x="1" y="1800"/>
                    </a:cubicBezTo>
                    <a:lnTo>
                      <a:pt x="6978" y="1800"/>
                    </a:lnTo>
                    <a:cubicBezTo>
                      <a:pt x="6269" y="719"/>
                      <a:pt x="4977" y="1"/>
                      <a:pt x="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4" name="Google Shape;864;p32"/>
              <p:cNvSpPr/>
              <p:nvPr/>
            </p:nvSpPr>
            <p:spPr>
              <a:xfrm>
                <a:off x="4788400" y="4709519"/>
                <a:ext cx="308675" cy="42150"/>
              </a:xfrm>
              <a:custGeom>
                <a:avLst/>
                <a:gdLst/>
                <a:ahLst/>
                <a:cxnLst/>
                <a:rect l="l" t="t" r="r" b="b"/>
                <a:pathLst>
                  <a:path w="12347" h="1686" extrusionOk="0">
                    <a:moveTo>
                      <a:pt x="6174" y="1"/>
                    </a:moveTo>
                    <a:cubicBezTo>
                      <a:pt x="3638" y="1"/>
                      <a:pt x="1398" y="661"/>
                      <a:pt x="1" y="1685"/>
                    </a:cubicBezTo>
                    <a:lnTo>
                      <a:pt x="12347" y="1685"/>
                    </a:lnTo>
                    <a:cubicBezTo>
                      <a:pt x="10949" y="661"/>
                      <a:pt x="8710" y="1"/>
                      <a:pt x="6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5" name="Google Shape;865;p32"/>
              <p:cNvSpPr/>
              <p:nvPr/>
            </p:nvSpPr>
            <p:spPr>
              <a:xfrm>
                <a:off x="3678725" y="4671969"/>
                <a:ext cx="1039375" cy="79700"/>
              </a:xfrm>
              <a:custGeom>
                <a:avLst/>
                <a:gdLst/>
                <a:ahLst/>
                <a:cxnLst/>
                <a:rect l="l" t="t" r="r" b="b"/>
                <a:pathLst>
                  <a:path w="41575" h="3188" extrusionOk="0">
                    <a:moveTo>
                      <a:pt x="16625" y="0"/>
                    </a:moveTo>
                    <a:cubicBezTo>
                      <a:pt x="14931" y="0"/>
                      <a:pt x="13476" y="938"/>
                      <a:pt x="12863" y="2287"/>
                    </a:cubicBezTo>
                    <a:cubicBezTo>
                      <a:pt x="12538" y="2249"/>
                      <a:pt x="12213" y="2230"/>
                      <a:pt x="11887" y="2230"/>
                    </a:cubicBezTo>
                    <a:cubicBezTo>
                      <a:pt x="10681" y="2230"/>
                      <a:pt x="9552" y="2441"/>
                      <a:pt x="8605" y="2804"/>
                    </a:cubicBezTo>
                    <a:cubicBezTo>
                      <a:pt x="7533" y="2259"/>
                      <a:pt x="6145" y="1924"/>
                      <a:pt x="4623" y="1924"/>
                    </a:cubicBezTo>
                    <a:cubicBezTo>
                      <a:pt x="2776" y="1924"/>
                      <a:pt x="1130" y="2412"/>
                      <a:pt x="1" y="3187"/>
                    </a:cubicBezTo>
                    <a:lnTo>
                      <a:pt x="41574" y="3187"/>
                    </a:lnTo>
                    <a:cubicBezTo>
                      <a:pt x="40857" y="2594"/>
                      <a:pt x="39899" y="2230"/>
                      <a:pt x="38856" y="2230"/>
                    </a:cubicBezTo>
                    <a:cubicBezTo>
                      <a:pt x="38005" y="2230"/>
                      <a:pt x="37210" y="2469"/>
                      <a:pt x="36559" y="2881"/>
                    </a:cubicBezTo>
                    <a:cubicBezTo>
                      <a:pt x="35363" y="1436"/>
                      <a:pt x="32674" y="421"/>
                      <a:pt x="29535" y="421"/>
                    </a:cubicBezTo>
                    <a:cubicBezTo>
                      <a:pt x="27410" y="421"/>
                      <a:pt x="25487" y="890"/>
                      <a:pt x="24099" y="1637"/>
                    </a:cubicBezTo>
                    <a:cubicBezTo>
                      <a:pt x="23707" y="1608"/>
                      <a:pt x="23295" y="1579"/>
                      <a:pt x="22883" y="1579"/>
                    </a:cubicBezTo>
                    <a:cubicBezTo>
                      <a:pt x="21917" y="1579"/>
                      <a:pt x="20998" y="1684"/>
                      <a:pt x="20146" y="1857"/>
                    </a:cubicBezTo>
                    <a:cubicBezTo>
                      <a:pt x="19448" y="747"/>
                      <a:pt x="18127" y="0"/>
                      <a:pt x="16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66" name="Google Shape;866;p32"/>
            <p:cNvGrpSpPr/>
            <p:nvPr/>
          </p:nvGrpSpPr>
          <p:grpSpPr>
            <a:xfrm rot="1064275" flipH="1">
              <a:off x="8627529" y="4002481"/>
              <a:ext cx="598910" cy="283646"/>
              <a:chOff x="178125" y="4425125"/>
              <a:chExt cx="544675" cy="257975"/>
            </a:xfrm>
          </p:grpSpPr>
          <p:sp>
            <p:nvSpPr>
              <p:cNvPr id="867" name="Google Shape;867;p32"/>
              <p:cNvSpPr/>
              <p:nvPr/>
            </p:nvSpPr>
            <p:spPr>
              <a:xfrm>
                <a:off x="178125" y="4425125"/>
                <a:ext cx="384200" cy="257975"/>
              </a:xfrm>
              <a:custGeom>
                <a:avLst/>
                <a:gdLst/>
                <a:ahLst/>
                <a:cxnLst/>
                <a:rect l="l" t="t" r="r" b="b"/>
                <a:pathLst>
                  <a:path w="15368" h="10319" extrusionOk="0">
                    <a:moveTo>
                      <a:pt x="5178" y="1"/>
                    </a:moveTo>
                    <a:cubicBezTo>
                      <a:pt x="4309" y="1"/>
                      <a:pt x="3434" y="243"/>
                      <a:pt x="2659" y="741"/>
                    </a:cubicBezTo>
                    <a:cubicBezTo>
                      <a:pt x="770" y="1954"/>
                      <a:pt x="1" y="4335"/>
                      <a:pt x="825" y="6419"/>
                    </a:cubicBezTo>
                    <a:lnTo>
                      <a:pt x="14673" y="10318"/>
                    </a:lnTo>
                    <a:cubicBezTo>
                      <a:pt x="15117" y="10124"/>
                      <a:pt x="15368" y="9651"/>
                      <a:pt x="15266" y="9179"/>
                    </a:cubicBezTo>
                    <a:cubicBezTo>
                      <a:pt x="15173" y="8697"/>
                      <a:pt x="14766" y="8355"/>
                      <a:pt x="14275" y="8345"/>
                    </a:cubicBezTo>
                    <a:cubicBezTo>
                      <a:pt x="14590" y="7827"/>
                      <a:pt x="14627" y="7197"/>
                      <a:pt x="14386" y="6641"/>
                    </a:cubicBezTo>
                    <a:cubicBezTo>
                      <a:pt x="14145" y="6085"/>
                      <a:pt x="13654" y="5687"/>
                      <a:pt x="13061" y="5567"/>
                    </a:cubicBezTo>
                    <a:cubicBezTo>
                      <a:pt x="13571" y="5066"/>
                      <a:pt x="13589" y="4251"/>
                      <a:pt x="13098" y="3733"/>
                    </a:cubicBezTo>
                    <a:cubicBezTo>
                      <a:pt x="12842" y="3467"/>
                      <a:pt x="12499" y="3332"/>
                      <a:pt x="12155" y="3332"/>
                    </a:cubicBezTo>
                    <a:cubicBezTo>
                      <a:pt x="11872" y="3332"/>
                      <a:pt x="11590" y="3423"/>
                      <a:pt x="11356" y="3607"/>
                    </a:cubicBezTo>
                    <a:lnTo>
                      <a:pt x="11356" y="3607"/>
                    </a:lnTo>
                    <a:cubicBezTo>
                      <a:pt x="11861" y="3148"/>
                      <a:pt x="12059" y="2438"/>
                      <a:pt x="11857" y="1778"/>
                    </a:cubicBezTo>
                    <a:cubicBezTo>
                      <a:pt x="11653" y="1083"/>
                      <a:pt x="11042" y="593"/>
                      <a:pt x="10329" y="518"/>
                    </a:cubicBezTo>
                    <a:cubicBezTo>
                      <a:pt x="10274" y="514"/>
                      <a:pt x="10220" y="511"/>
                      <a:pt x="10166" y="511"/>
                    </a:cubicBezTo>
                    <a:cubicBezTo>
                      <a:pt x="9503" y="511"/>
                      <a:pt x="8886" y="872"/>
                      <a:pt x="8578" y="1463"/>
                    </a:cubicBezTo>
                    <a:cubicBezTo>
                      <a:pt x="7666" y="502"/>
                      <a:pt x="6428" y="1"/>
                      <a:pt x="5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8" name="Google Shape;868;p32"/>
              <p:cNvSpPr/>
              <p:nvPr/>
            </p:nvSpPr>
            <p:spPr>
              <a:xfrm>
                <a:off x="495375" y="4538075"/>
                <a:ext cx="227425" cy="129275"/>
              </a:xfrm>
              <a:custGeom>
                <a:avLst/>
                <a:gdLst/>
                <a:ahLst/>
                <a:cxnLst/>
                <a:rect l="l" t="t" r="r" b="b"/>
                <a:pathLst>
                  <a:path w="9097" h="5171" extrusionOk="0">
                    <a:moveTo>
                      <a:pt x="4805" y="1"/>
                    </a:moveTo>
                    <a:cubicBezTo>
                      <a:pt x="4703" y="1"/>
                      <a:pt x="4601" y="16"/>
                      <a:pt x="4502" y="48"/>
                    </a:cubicBezTo>
                    <a:cubicBezTo>
                      <a:pt x="4123" y="178"/>
                      <a:pt x="3854" y="521"/>
                      <a:pt x="3826" y="919"/>
                    </a:cubicBezTo>
                    <a:cubicBezTo>
                      <a:pt x="3508" y="787"/>
                      <a:pt x="3175" y="724"/>
                      <a:pt x="2845" y="724"/>
                    </a:cubicBezTo>
                    <a:cubicBezTo>
                      <a:pt x="1996" y="724"/>
                      <a:pt x="1171" y="1144"/>
                      <a:pt x="677" y="1891"/>
                    </a:cubicBezTo>
                    <a:cubicBezTo>
                      <a:pt x="1" y="2929"/>
                      <a:pt x="149" y="4300"/>
                      <a:pt x="1038" y="5170"/>
                    </a:cubicBezTo>
                    <a:lnTo>
                      <a:pt x="8902" y="4013"/>
                    </a:lnTo>
                    <a:cubicBezTo>
                      <a:pt x="9078" y="3818"/>
                      <a:pt x="9097" y="3522"/>
                      <a:pt x="8939" y="3299"/>
                    </a:cubicBezTo>
                    <a:cubicBezTo>
                      <a:pt x="8827" y="3147"/>
                      <a:pt x="8654" y="3062"/>
                      <a:pt x="8473" y="3062"/>
                    </a:cubicBezTo>
                    <a:cubicBezTo>
                      <a:pt x="8400" y="3062"/>
                      <a:pt x="8326" y="3076"/>
                      <a:pt x="8254" y="3105"/>
                    </a:cubicBezTo>
                    <a:cubicBezTo>
                      <a:pt x="8291" y="2781"/>
                      <a:pt x="8170" y="2447"/>
                      <a:pt x="7929" y="2225"/>
                    </a:cubicBezTo>
                    <a:cubicBezTo>
                      <a:pt x="7732" y="2049"/>
                      <a:pt x="7476" y="1954"/>
                      <a:pt x="7218" y="1954"/>
                    </a:cubicBezTo>
                    <a:cubicBezTo>
                      <a:pt x="7149" y="1954"/>
                      <a:pt x="7080" y="1961"/>
                      <a:pt x="7012" y="1975"/>
                    </a:cubicBezTo>
                    <a:cubicBezTo>
                      <a:pt x="7161" y="1614"/>
                      <a:pt x="6985" y="1197"/>
                      <a:pt x="6623" y="1049"/>
                    </a:cubicBezTo>
                    <a:cubicBezTo>
                      <a:pt x="6534" y="1012"/>
                      <a:pt x="6442" y="995"/>
                      <a:pt x="6350" y="995"/>
                    </a:cubicBezTo>
                    <a:cubicBezTo>
                      <a:pt x="6091" y="995"/>
                      <a:pt x="5843" y="1135"/>
                      <a:pt x="5714" y="1374"/>
                    </a:cubicBezTo>
                    <a:lnTo>
                      <a:pt x="5714" y="1374"/>
                    </a:lnTo>
                    <a:cubicBezTo>
                      <a:pt x="5867" y="1032"/>
                      <a:pt x="5804" y="626"/>
                      <a:pt x="5558" y="345"/>
                    </a:cubicBezTo>
                    <a:cubicBezTo>
                      <a:pt x="5368" y="120"/>
                      <a:pt x="5087" y="1"/>
                      <a:pt x="4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69" name="Google Shape;869;p32"/>
              <p:cNvSpPr/>
              <p:nvPr/>
            </p:nvSpPr>
            <p:spPr>
              <a:xfrm>
                <a:off x="325650" y="4613825"/>
                <a:ext cx="176250" cy="36150"/>
              </a:xfrm>
              <a:custGeom>
                <a:avLst/>
                <a:gdLst/>
                <a:ahLst/>
                <a:cxnLst/>
                <a:rect l="l" t="t" r="r" b="b"/>
                <a:pathLst>
                  <a:path w="7050" h="1446" extrusionOk="0">
                    <a:moveTo>
                      <a:pt x="4502" y="1"/>
                    </a:moveTo>
                    <a:cubicBezTo>
                      <a:pt x="3270" y="1"/>
                      <a:pt x="1723" y="66"/>
                      <a:pt x="0" y="297"/>
                    </a:cubicBezTo>
                    <a:lnTo>
                      <a:pt x="4057" y="1446"/>
                    </a:lnTo>
                    <a:cubicBezTo>
                      <a:pt x="5428" y="825"/>
                      <a:pt x="6475" y="473"/>
                      <a:pt x="7049" y="297"/>
                    </a:cubicBezTo>
                    <a:cubicBezTo>
                      <a:pt x="7049" y="232"/>
                      <a:pt x="7049" y="167"/>
                      <a:pt x="7049" y="103"/>
                    </a:cubicBezTo>
                    <a:cubicBezTo>
                      <a:pt x="6549" y="56"/>
                      <a:pt x="5660" y="1"/>
                      <a:pt x="4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0" name="Google Shape;870;p32"/>
              <p:cNvSpPr/>
              <p:nvPr/>
            </p:nvSpPr>
            <p:spPr>
              <a:xfrm>
                <a:off x="501875" y="4616375"/>
                <a:ext cx="11825" cy="4900"/>
              </a:xfrm>
              <a:custGeom>
                <a:avLst/>
                <a:gdLst/>
                <a:ahLst/>
                <a:cxnLst/>
                <a:rect l="l" t="t" r="r" b="b"/>
                <a:pathLst>
                  <a:path w="473" h="196" extrusionOk="0">
                    <a:moveTo>
                      <a:pt x="0" y="1"/>
                    </a:moveTo>
                    <a:cubicBezTo>
                      <a:pt x="0" y="65"/>
                      <a:pt x="0" y="130"/>
                      <a:pt x="0" y="195"/>
                    </a:cubicBezTo>
                    <a:cubicBezTo>
                      <a:pt x="306" y="93"/>
                      <a:pt x="472" y="56"/>
                      <a:pt x="472" y="56"/>
                    </a:cubicBezTo>
                    <a:cubicBezTo>
                      <a:pt x="472" y="56"/>
                      <a:pt x="306" y="3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71" name="Google Shape;871;p32"/>
            <p:cNvGrpSpPr/>
            <p:nvPr/>
          </p:nvGrpSpPr>
          <p:grpSpPr>
            <a:xfrm>
              <a:off x="-477432" y="3997399"/>
              <a:ext cx="10098879" cy="1212219"/>
              <a:chOff x="242500" y="3821600"/>
              <a:chExt cx="7135000" cy="856450"/>
            </a:xfrm>
          </p:grpSpPr>
          <p:sp>
            <p:nvSpPr>
              <p:cNvPr id="872" name="Google Shape;872;p32"/>
              <p:cNvSpPr/>
              <p:nvPr/>
            </p:nvSpPr>
            <p:spPr>
              <a:xfrm>
                <a:off x="1563750" y="3966175"/>
                <a:ext cx="3627550" cy="508150"/>
              </a:xfrm>
              <a:custGeom>
                <a:avLst/>
                <a:gdLst/>
                <a:ahLst/>
                <a:cxnLst/>
                <a:rect l="l" t="t" r="r" b="b"/>
                <a:pathLst>
                  <a:path w="145102" h="20326" extrusionOk="0">
                    <a:moveTo>
                      <a:pt x="42411" y="0"/>
                    </a:moveTo>
                    <a:cubicBezTo>
                      <a:pt x="19149" y="0"/>
                      <a:pt x="0" y="4192"/>
                      <a:pt x="0" y="8696"/>
                    </a:cubicBezTo>
                    <a:cubicBezTo>
                      <a:pt x="0" y="15114"/>
                      <a:pt x="28209" y="20326"/>
                      <a:pt x="63002" y="20326"/>
                    </a:cubicBezTo>
                    <a:cubicBezTo>
                      <a:pt x="97794" y="20326"/>
                      <a:pt x="145102" y="8696"/>
                      <a:pt x="138684" y="8696"/>
                    </a:cubicBezTo>
                    <a:cubicBezTo>
                      <a:pt x="116698" y="8696"/>
                      <a:pt x="106546" y="8482"/>
                      <a:pt x="73144" y="2570"/>
                    </a:cubicBezTo>
                    <a:cubicBezTo>
                      <a:pt x="62927" y="757"/>
                      <a:pt x="52297" y="0"/>
                      <a:pt x="42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3" name="Google Shape;873;p32"/>
              <p:cNvSpPr/>
              <p:nvPr/>
            </p:nvSpPr>
            <p:spPr>
              <a:xfrm>
                <a:off x="242500" y="3821600"/>
                <a:ext cx="7135000" cy="589775"/>
              </a:xfrm>
              <a:custGeom>
                <a:avLst/>
                <a:gdLst/>
                <a:ahLst/>
                <a:cxnLst/>
                <a:rect l="l" t="t" r="r" b="b"/>
                <a:pathLst>
                  <a:path w="285400" h="23591" extrusionOk="0">
                    <a:moveTo>
                      <a:pt x="234028" y="0"/>
                    </a:moveTo>
                    <a:cubicBezTo>
                      <a:pt x="208570" y="0"/>
                      <a:pt x="165406" y="13108"/>
                      <a:pt x="139948" y="13108"/>
                    </a:cubicBezTo>
                    <a:cubicBezTo>
                      <a:pt x="113965" y="13108"/>
                      <a:pt x="68690" y="15218"/>
                      <a:pt x="42708" y="15218"/>
                    </a:cubicBezTo>
                    <a:cubicBezTo>
                      <a:pt x="31720" y="15218"/>
                      <a:pt x="0" y="10045"/>
                      <a:pt x="0" y="10045"/>
                    </a:cubicBezTo>
                    <a:lnTo>
                      <a:pt x="0" y="23590"/>
                    </a:lnTo>
                    <a:lnTo>
                      <a:pt x="285400" y="23590"/>
                    </a:lnTo>
                    <a:lnTo>
                      <a:pt x="285400" y="10045"/>
                    </a:lnTo>
                    <a:cubicBezTo>
                      <a:pt x="285400" y="10045"/>
                      <a:pt x="242945" y="0"/>
                      <a:pt x="234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4" name="Google Shape;874;p32"/>
              <p:cNvSpPr/>
              <p:nvPr/>
            </p:nvSpPr>
            <p:spPr>
              <a:xfrm>
                <a:off x="242500" y="4019725"/>
                <a:ext cx="7135000" cy="484025"/>
              </a:xfrm>
              <a:custGeom>
                <a:avLst/>
                <a:gdLst/>
                <a:ahLst/>
                <a:cxnLst/>
                <a:rect l="l" t="t" r="r" b="b"/>
                <a:pathLst>
                  <a:path w="285400" h="19361" extrusionOk="0">
                    <a:moveTo>
                      <a:pt x="51372" y="0"/>
                    </a:moveTo>
                    <a:cubicBezTo>
                      <a:pt x="42455" y="0"/>
                      <a:pt x="0" y="8246"/>
                      <a:pt x="0" y="8246"/>
                    </a:cubicBezTo>
                    <a:lnTo>
                      <a:pt x="0" y="19360"/>
                    </a:lnTo>
                    <a:lnTo>
                      <a:pt x="285400" y="19360"/>
                    </a:lnTo>
                    <a:lnTo>
                      <a:pt x="285400" y="8246"/>
                    </a:lnTo>
                    <a:cubicBezTo>
                      <a:pt x="285400" y="8246"/>
                      <a:pt x="252436" y="5523"/>
                      <a:pt x="241457" y="5523"/>
                    </a:cubicBezTo>
                    <a:cubicBezTo>
                      <a:pt x="215465" y="5523"/>
                      <a:pt x="171609" y="7614"/>
                      <a:pt x="145627" y="7614"/>
                    </a:cubicBezTo>
                    <a:cubicBezTo>
                      <a:pt x="120169" y="7614"/>
                      <a:pt x="76829" y="0"/>
                      <a:pt x="51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5" name="Google Shape;875;p32"/>
              <p:cNvSpPr/>
              <p:nvPr/>
            </p:nvSpPr>
            <p:spPr>
              <a:xfrm>
                <a:off x="242500" y="4248850"/>
                <a:ext cx="7135000" cy="254900"/>
              </a:xfrm>
              <a:custGeom>
                <a:avLst/>
                <a:gdLst/>
                <a:ahLst/>
                <a:cxnLst/>
                <a:rect l="l" t="t" r="r" b="b"/>
                <a:pathLst>
                  <a:path w="285400" h="10196" extrusionOk="0">
                    <a:moveTo>
                      <a:pt x="127756" y="0"/>
                    </a:moveTo>
                    <a:cubicBezTo>
                      <a:pt x="105189" y="0"/>
                      <a:pt x="67465" y="1705"/>
                      <a:pt x="49466" y="3097"/>
                    </a:cubicBezTo>
                    <a:cubicBezTo>
                      <a:pt x="48295" y="3188"/>
                      <a:pt x="46575" y="3227"/>
                      <a:pt x="44469" y="3227"/>
                    </a:cubicBezTo>
                    <a:cubicBezTo>
                      <a:pt x="30592" y="3227"/>
                      <a:pt x="0" y="1512"/>
                      <a:pt x="0" y="1512"/>
                    </a:cubicBezTo>
                    <a:lnTo>
                      <a:pt x="0" y="10195"/>
                    </a:lnTo>
                    <a:lnTo>
                      <a:pt x="285400" y="10195"/>
                    </a:lnTo>
                    <a:lnTo>
                      <a:pt x="285400" y="1512"/>
                    </a:lnTo>
                    <a:cubicBezTo>
                      <a:pt x="285400" y="1512"/>
                      <a:pt x="242605" y="987"/>
                      <a:pt x="224829" y="559"/>
                    </a:cubicBezTo>
                    <a:cubicBezTo>
                      <a:pt x="223832" y="535"/>
                      <a:pt x="222775" y="524"/>
                      <a:pt x="221666" y="524"/>
                    </a:cubicBezTo>
                    <a:cubicBezTo>
                      <a:pt x="201745" y="524"/>
                      <a:pt x="164741" y="4168"/>
                      <a:pt x="149922" y="4168"/>
                    </a:cubicBezTo>
                    <a:cubicBezTo>
                      <a:pt x="144050" y="4168"/>
                      <a:pt x="141662" y="3596"/>
                      <a:pt x="145199" y="1998"/>
                    </a:cubicBezTo>
                    <a:cubicBezTo>
                      <a:pt x="148422" y="545"/>
                      <a:pt x="140509" y="0"/>
                      <a:pt x="127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6" name="Google Shape;876;p32"/>
              <p:cNvSpPr/>
              <p:nvPr/>
            </p:nvSpPr>
            <p:spPr>
              <a:xfrm>
                <a:off x="242500" y="4287975"/>
                <a:ext cx="7135000" cy="218925"/>
              </a:xfrm>
              <a:custGeom>
                <a:avLst/>
                <a:gdLst/>
                <a:ahLst/>
                <a:cxnLst/>
                <a:rect l="l" t="t" r="r" b="b"/>
                <a:pathLst>
                  <a:path w="285400" h="8757" extrusionOk="0">
                    <a:moveTo>
                      <a:pt x="216773" y="1"/>
                    </a:moveTo>
                    <a:cubicBezTo>
                      <a:pt x="215983" y="1"/>
                      <a:pt x="215219" y="5"/>
                      <a:pt x="214483" y="15"/>
                    </a:cubicBezTo>
                    <a:cubicBezTo>
                      <a:pt x="178105" y="501"/>
                      <a:pt x="153377" y="4148"/>
                      <a:pt x="147202" y="4148"/>
                    </a:cubicBezTo>
                    <a:cubicBezTo>
                      <a:pt x="121220" y="4148"/>
                      <a:pt x="157782" y="151"/>
                      <a:pt x="131799" y="151"/>
                    </a:cubicBezTo>
                    <a:cubicBezTo>
                      <a:pt x="106342" y="151"/>
                      <a:pt x="49242" y="3457"/>
                      <a:pt x="23795" y="3457"/>
                    </a:cubicBezTo>
                    <a:cubicBezTo>
                      <a:pt x="14868" y="3457"/>
                      <a:pt x="0" y="2222"/>
                      <a:pt x="0" y="2222"/>
                    </a:cubicBezTo>
                    <a:lnTo>
                      <a:pt x="0" y="8757"/>
                    </a:lnTo>
                    <a:lnTo>
                      <a:pt x="285400" y="8757"/>
                    </a:lnTo>
                    <a:lnTo>
                      <a:pt x="285400" y="2222"/>
                    </a:lnTo>
                    <a:cubicBezTo>
                      <a:pt x="285400" y="2222"/>
                      <a:pt x="281928" y="2261"/>
                      <a:pt x="276094" y="2349"/>
                    </a:cubicBezTo>
                    <a:cubicBezTo>
                      <a:pt x="275872" y="2352"/>
                      <a:pt x="275637" y="2353"/>
                      <a:pt x="275390" y="2353"/>
                    </a:cubicBezTo>
                    <a:cubicBezTo>
                      <a:pt x="265313" y="2353"/>
                      <a:pt x="234557" y="1"/>
                      <a:pt x="216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7" name="Google Shape;877;p32"/>
              <p:cNvSpPr/>
              <p:nvPr/>
            </p:nvSpPr>
            <p:spPr>
              <a:xfrm>
                <a:off x="242500" y="4327225"/>
                <a:ext cx="7135000" cy="316800"/>
              </a:xfrm>
              <a:custGeom>
                <a:avLst/>
                <a:gdLst/>
                <a:ahLst/>
                <a:cxnLst/>
                <a:rect l="l" t="t" r="r" b="b"/>
                <a:pathLst>
                  <a:path w="285400" h="12672" extrusionOk="0">
                    <a:moveTo>
                      <a:pt x="62632" y="1"/>
                    </a:moveTo>
                    <a:cubicBezTo>
                      <a:pt x="53715" y="1"/>
                      <a:pt x="18145" y="4425"/>
                      <a:pt x="0" y="4425"/>
                    </a:cubicBezTo>
                    <a:lnTo>
                      <a:pt x="0" y="12671"/>
                    </a:lnTo>
                    <a:lnTo>
                      <a:pt x="285400" y="12671"/>
                    </a:lnTo>
                    <a:lnTo>
                      <a:pt x="285400" y="4425"/>
                    </a:lnTo>
                    <a:cubicBezTo>
                      <a:pt x="276960" y="4425"/>
                      <a:pt x="237470" y="594"/>
                      <a:pt x="226492" y="594"/>
                    </a:cubicBezTo>
                    <a:cubicBezTo>
                      <a:pt x="200500" y="594"/>
                      <a:pt x="171609" y="5991"/>
                      <a:pt x="145627" y="5991"/>
                    </a:cubicBezTo>
                    <a:cubicBezTo>
                      <a:pt x="120169" y="5991"/>
                      <a:pt x="88090" y="1"/>
                      <a:pt x="62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78" name="Google Shape;878;p32"/>
              <p:cNvSpPr/>
              <p:nvPr/>
            </p:nvSpPr>
            <p:spPr>
              <a:xfrm>
                <a:off x="242500" y="4531200"/>
                <a:ext cx="7135000" cy="146850"/>
              </a:xfrm>
              <a:custGeom>
                <a:avLst/>
                <a:gdLst/>
                <a:ahLst/>
                <a:cxnLst/>
                <a:rect l="l" t="t" r="r" b="b"/>
                <a:pathLst>
                  <a:path w="285400" h="5874" extrusionOk="0">
                    <a:moveTo>
                      <a:pt x="145627" y="0"/>
                    </a:moveTo>
                    <a:cubicBezTo>
                      <a:pt x="120169" y="0"/>
                      <a:pt x="61135" y="1459"/>
                      <a:pt x="35677" y="1459"/>
                    </a:cubicBezTo>
                    <a:lnTo>
                      <a:pt x="0" y="1459"/>
                    </a:lnTo>
                    <a:lnTo>
                      <a:pt x="0" y="5874"/>
                    </a:lnTo>
                    <a:lnTo>
                      <a:pt x="285400" y="5874"/>
                    </a:lnTo>
                    <a:lnTo>
                      <a:pt x="285400" y="1459"/>
                    </a:lnTo>
                    <a:lnTo>
                      <a:pt x="241457" y="1459"/>
                    </a:lnTo>
                    <a:cubicBezTo>
                      <a:pt x="215465" y="1459"/>
                      <a:pt x="171609" y="0"/>
                      <a:pt x="145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79" name="Google Shape;879;p32"/>
            <p:cNvGrpSpPr/>
            <p:nvPr/>
          </p:nvGrpSpPr>
          <p:grpSpPr>
            <a:xfrm>
              <a:off x="181225" y="3945162"/>
              <a:ext cx="384563" cy="798895"/>
              <a:chOff x="252000" y="1393475"/>
              <a:chExt cx="262250" cy="544800"/>
            </a:xfrm>
          </p:grpSpPr>
          <p:sp>
            <p:nvSpPr>
              <p:cNvPr id="880" name="Google Shape;880;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1" name="Google Shape;881;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2" name="Google Shape;882;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3" name="Google Shape;883;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4" name="Google Shape;884;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5" name="Google Shape;885;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6" name="Google Shape;886;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7" name="Google Shape;887;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8" name="Google Shape;888;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89" name="Google Shape;889;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0" name="Google Shape;890;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1" name="Google Shape;891;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892" name="Google Shape;892;p32"/>
            <p:cNvGrpSpPr/>
            <p:nvPr/>
          </p:nvGrpSpPr>
          <p:grpSpPr>
            <a:xfrm>
              <a:off x="5030340" y="4194330"/>
              <a:ext cx="200307" cy="416118"/>
              <a:chOff x="252000" y="1393475"/>
              <a:chExt cx="262250" cy="544800"/>
            </a:xfrm>
          </p:grpSpPr>
          <p:sp>
            <p:nvSpPr>
              <p:cNvPr id="893" name="Google Shape;893;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4" name="Google Shape;894;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5" name="Google Shape;895;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6" name="Google Shape;896;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7" name="Google Shape;897;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8" name="Google Shape;898;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899" name="Google Shape;899;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0" name="Google Shape;900;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1" name="Google Shape;901;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2" name="Google Shape;902;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3" name="Google Shape;903;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4" name="Google Shape;904;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05" name="Google Shape;905;p32"/>
            <p:cNvGrpSpPr/>
            <p:nvPr/>
          </p:nvGrpSpPr>
          <p:grpSpPr>
            <a:xfrm>
              <a:off x="2876019" y="4194318"/>
              <a:ext cx="117261" cy="243365"/>
              <a:chOff x="2159825" y="1687275"/>
              <a:chExt cx="231375" cy="480200"/>
            </a:xfrm>
          </p:grpSpPr>
          <p:sp>
            <p:nvSpPr>
              <p:cNvPr id="906" name="Google Shape;906;p32"/>
              <p:cNvSpPr/>
              <p:nvPr/>
            </p:nvSpPr>
            <p:spPr>
              <a:xfrm>
                <a:off x="2226325" y="2005475"/>
                <a:ext cx="84500" cy="162000"/>
              </a:xfrm>
              <a:custGeom>
                <a:avLst/>
                <a:gdLst/>
                <a:ahLst/>
                <a:cxnLst/>
                <a:rect l="l" t="t" r="r" b="b"/>
                <a:pathLst>
                  <a:path w="3380" h="6480" extrusionOk="0">
                    <a:moveTo>
                      <a:pt x="1140" y="1"/>
                    </a:moveTo>
                    <a:lnTo>
                      <a:pt x="1140" y="6106"/>
                    </a:lnTo>
                    <a:lnTo>
                      <a:pt x="1" y="6480"/>
                    </a:lnTo>
                    <a:lnTo>
                      <a:pt x="3379" y="6480"/>
                    </a:lnTo>
                    <a:lnTo>
                      <a:pt x="2164" y="6087"/>
                    </a:lnTo>
                    <a:lnTo>
                      <a:pt x="2164"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7" name="Google Shape;907;p32"/>
              <p:cNvSpPr/>
              <p:nvPr/>
            </p:nvSpPr>
            <p:spPr>
              <a:xfrm>
                <a:off x="2260800" y="2040650"/>
                <a:ext cx="6700" cy="116550"/>
              </a:xfrm>
              <a:custGeom>
                <a:avLst/>
                <a:gdLst/>
                <a:ahLst/>
                <a:cxnLst/>
                <a:rect l="l" t="t" r="r" b="b"/>
                <a:pathLst>
                  <a:path w="268" h="4662" extrusionOk="0">
                    <a:moveTo>
                      <a:pt x="134" y="0"/>
                    </a:moveTo>
                    <a:cubicBezTo>
                      <a:pt x="57" y="0"/>
                      <a:pt x="0" y="58"/>
                      <a:pt x="0" y="134"/>
                    </a:cubicBezTo>
                    <a:lnTo>
                      <a:pt x="0" y="4527"/>
                    </a:lnTo>
                    <a:cubicBezTo>
                      <a:pt x="0" y="4604"/>
                      <a:pt x="57" y="4661"/>
                      <a:pt x="134" y="4661"/>
                    </a:cubicBezTo>
                    <a:cubicBezTo>
                      <a:pt x="211" y="4661"/>
                      <a:pt x="268" y="4604"/>
                      <a:pt x="268" y="4527"/>
                    </a:cubicBezTo>
                    <a:lnTo>
                      <a:pt x="268" y="134"/>
                    </a:lnTo>
                    <a:cubicBezTo>
                      <a:pt x="268" y="58"/>
                      <a:pt x="211" y="0"/>
                      <a:pt x="134" y="0"/>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8" name="Google Shape;908;p32"/>
              <p:cNvSpPr/>
              <p:nvPr/>
            </p:nvSpPr>
            <p:spPr>
              <a:xfrm>
                <a:off x="2203850" y="1687275"/>
                <a:ext cx="135200" cy="235750"/>
              </a:xfrm>
              <a:custGeom>
                <a:avLst/>
                <a:gdLst/>
                <a:ahLst/>
                <a:cxnLst/>
                <a:rect l="l" t="t" r="r" b="b"/>
                <a:pathLst>
                  <a:path w="5408" h="9430" extrusionOk="0">
                    <a:moveTo>
                      <a:pt x="2709" y="0"/>
                    </a:moveTo>
                    <a:cubicBezTo>
                      <a:pt x="1216" y="0"/>
                      <a:pt x="0" y="2852"/>
                      <a:pt x="0" y="6364"/>
                    </a:cubicBezTo>
                    <a:cubicBezTo>
                      <a:pt x="0" y="9134"/>
                      <a:pt x="752" y="9429"/>
                      <a:pt x="1799" y="9429"/>
                    </a:cubicBezTo>
                    <a:cubicBezTo>
                      <a:pt x="2083" y="9429"/>
                      <a:pt x="2390" y="9408"/>
                      <a:pt x="2709" y="9408"/>
                    </a:cubicBezTo>
                    <a:cubicBezTo>
                      <a:pt x="3028" y="9408"/>
                      <a:pt x="3334" y="9429"/>
                      <a:pt x="3617" y="9429"/>
                    </a:cubicBezTo>
                    <a:cubicBezTo>
                      <a:pt x="4662" y="9429"/>
                      <a:pt x="5408" y="9134"/>
                      <a:pt x="5408" y="636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09" name="Google Shape;909;p32"/>
              <p:cNvSpPr/>
              <p:nvPr/>
            </p:nvSpPr>
            <p:spPr>
              <a:xfrm>
                <a:off x="2159825" y="1755700"/>
                <a:ext cx="135200" cy="235775"/>
              </a:xfrm>
              <a:custGeom>
                <a:avLst/>
                <a:gdLst/>
                <a:ahLst/>
                <a:cxnLst/>
                <a:rect l="l" t="t" r="r" b="b"/>
                <a:pathLst>
                  <a:path w="5408" h="9431" extrusionOk="0">
                    <a:moveTo>
                      <a:pt x="2709" y="0"/>
                    </a:moveTo>
                    <a:cubicBezTo>
                      <a:pt x="1206" y="0"/>
                      <a:pt x="0" y="2852"/>
                      <a:pt x="0" y="6374"/>
                    </a:cubicBezTo>
                    <a:cubicBezTo>
                      <a:pt x="0" y="9132"/>
                      <a:pt x="740" y="9431"/>
                      <a:pt x="1782" y="9431"/>
                    </a:cubicBezTo>
                    <a:cubicBezTo>
                      <a:pt x="2071" y="9431"/>
                      <a:pt x="2383" y="9408"/>
                      <a:pt x="2709" y="9408"/>
                    </a:cubicBezTo>
                    <a:cubicBezTo>
                      <a:pt x="3033" y="9408"/>
                      <a:pt x="3343" y="9431"/>
                      <a:pt x="3631" y="9431"/>
                    </a:cubicBezTo>
                    <a:cubicBezTo>
                      <a:pt x="4668" y="9431"/>
                      <a:pt x="5408" y="9132"/>
                      <a:pt x="5408" y="6374"/>
                    </a:cubicBezTo>
                    <a:cubicBezTo>
                      <a:pt x="5408" y="2852"/>
                      <a:pt x="4202" y="0"/>
                      <a:pt x="2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0" name="Google Shape;910;p32"/>
              <p:cNvSpPr/>
              <p:nvPr/>
            </p:nvSpPr>
            <p:spPr>
              <a:xfrm>
                <a:off x="2167725" y="1826275"/>
                <a:ext cx="223475" cy="166700"/>
              </a:xfrm>
              <a:custGeom>
                <a:avLst/>
                <a:gdLst/>
                <a:ahLst/>
                <a:cxnLst/>
                <a:rect l="l" t="t" r="r" b="b"/>
                <a:pathLst>
                  <a:path w="8939" h="6668" extrusionOk="0">
                    <a:moveTo>
                      <a:pt x="4470" y="0"/>
                    </a:moveTo>
                    <a:cubicBezTo>
                      <a:pt x="2000" y="0"/>
                      <a:pt x="0" y="2020"/>
                      <a:pt x="0" y="4508"/>
                    </a:cubicBezTo>
                    <a:cubicBezTo>
                      <a:pt x="0" y="6457"/>
                      <a:pt x="1227" y="6668"/>
                      <a:pt x="2945" y="6668"/>
                    </a:cubicBezTo>
                    <a:cubicBezTo>
                      <a:pt x="3421" y="6668"/>
                      <a:pt x="3934" y="6652"/>
                      <a:pt x="4470" y="6652"/>
                    </a:cubicBezTo>
                    <a:cubicBezTo>
                      <a:pt x="5005" y="6652"/>
                      <a:pt x="5518" y="6668"/>
                      <a:pt x="5994" y="6668"/>
                    </a:cubicBezTo>
                    <a:cubicBezTo>
                      <a:pt x="7712" y="6668"/>
                      <a:pt x="8939" y="6457"/>
                      <a:pt x="8939" y="4508"/>
                    </a:cubicBezTo>
                    <a:cubicBezTo>
                      <a:pt x="8939" y="2020"/>
                      <a:pt x="6939"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1" name="Google Shape;911;p32"/>
              <p:cNvSpPr/>
              <p:nvPr/>
            </p:nvSpPr>
            <p:spPr>
              <a:xfrm>
                <a:off x="2175375" y="1890225"/>
                <a:ext cx="177550" cy="172450"/>
              </a:xfrm>
              <a:custGeom>
                <a:avLst/>
                <a:gdLst/>
                <a:ahLst/>
                <a:cxnLst/>
                <a:rect l="l" t="t" r="r" b="b"/>
                <a:pathLst>
                  <a:path w="7102" h="6898" extrusionOk="0">
                    <a:moveTo>
                      <a:pt x="2346" y="0"/>
                    </a:moveTo>
                    <a:cubicBezTo>
                      <a:pt x="978" y="0"/>
                      <a:pt x="0" y="218"/>
                      <a:pt x="0" y="2237"/>
                    </a:cubicBezTo>
                    <a:cubicBezTo>
                      <a:pt x="0" y="4811"/>
                      <a:pt x="1589" y="6898"/>
                      <a:pt x="3551" y="6898"/>
                    </a:cubicBezTo>
                    <a:cubicBezTo>
                      <a:pt x="5513" y="6898"/>
                      <a:pt x="7102" y="4811"/>
                      <a:pt x="7102" y="2237"/>
                    </a:cubicBezTo>
                    <a:cubicBezTo>
                      <a:pt x="7102" y="218"/>
                      <a:pt x="6124" y="0"/>
                      <a:pt x="4757" y="0"/>
                    </a:cubicBezTo>
                    <a:cubicBezTo>
                      <a:pt x="4380" y="0"/>
                      <a:pt x="3974" y="17"/>
                      <a:pt x="3551" y="17"/>
                    </a:cubicBezTo>
                    <a:cubicBezTo>
                      <a:pt x="3128" y="17"/>
                      <a:pt x="2722" y="0"/>
                      <a:pt x="2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2" name="Google Shape;912;p32"/>
              <p:cNvSpPr/>
              <p:nvPr/>
            </p:nvSpPr>
            <p:spPr>
              <a:xfrm>
                <a:off x="2167250" y="1761675"/>
                <a:ext cx="105525" cy="110325"/>
              </a:xfrm>
              <a:custGeom>
                <a:avLst/>
                <a:gdLst/>
                <a:ahLst/>
                <a:cxnLst/>
                <a:rect l="l" t="t" r="r" b="b"/>
                <a:pathLst>
                  <a:path w="4221" h="4413" extrusionOk="0">
                    <a:moveTo>
                      <a:pt x="2373" y="0"/>
                    </a:moveTo>
                    <a:cubicBezTo>
                      <a:pt x="1225" y="0"/>
                      <a:pt x="258" y="1886"/>
                      <a:pt x="0" y="4412"/>
                    </a:cubicBezTo>
                    <a:cubicBezTo>
                      <a:pt x="526" y="2565"/>
                      <a:pt x="1570" y="1312"/>
                      <a:pt x="2766" y="1312"/>
                    </a:cubicBezTo>
                    <a:cubicBezTo>
                      <a:pt x="3292" y="1312"/>
                      <a:pt x="3780" y="1551"/>
                      <a:pt x="4221" y="1972"/>
                    </a:cubicBezTo>
                    <a:cubicBezTo>
                      <a:pt x="3771" y="766"/>
                      <a:pt x="3110" y="0"/>
                      <a:pt x="2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3" name="Google Shape;913;p32"/>
              <p:cNvSpPr/>
              <p:nvPr/>
            </p:nvSpPr>
            <p:spPr>
              <a:xfrm>
                <a:off x="2221800" y="1691800"/>
                <a:ext cx="113425" cy="139050"/>
              </a:xfrm>
              <a:custGeom>
                <a:avLst/>
                <a:gdLst/>
                <a:ahLst/>
                <a:cxnLst/>
                <a:rect l="l" t="t" r="r" b="b"/>
                <a:pathLst>
                  <a:path w="4537" h="5562" extrusionOk="0">
                    <a:moveTo>
                      <a:pt x="2010" y="1"/>
                    </a:moveTo>
                    <a:cubicBezTo>
                      <a:pt x="1187" y="1"/>
                      <a:pt x="459" y="910"/>
                      <a:pt x="0" y="2326"/>
                    </a:cubicBezTo>
                    <a:cubicBezTo>
                      <a:pt x="479" y="1647"/>
                      <a:pt x="1062" y="1255"/>
                      <a:pt x="1694" y="1255"/>
                    </a:cubicBezTo>
                    <a:cubicBezTo>
                      <a:pt x="3043" y="1255"/>
                      <a:pt x="4182" y="3073"/>
                      <a:pt x="4536" y="5561"/>
                    </a:cubicBezTo>
                    <a:cubicBezTo>
                      <a:pt x="4441" y="2451"/>
                      <a:pt x="33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4" name="Google Shape;914;p32"/>
              <p:cNvSpPr/>
              <p:nvPr/>
            </p:nvSpPr>
            <p:spPr>
              <a:xfrm>
                <a:off x="2176800" y="1833200"/>
                <a:ext cx="204600" cy="87850"/>
              </a:xfrm>
              <a:custGeom>
                <a:avLst/>
                <a:gdLst/>
                <a:ahLst/>
                <a:cxnLst/>
                <a:rect l="l" t="t" r="r" b="b"/>
                <a:pathLst>
                  <a:path w="8184" h="3514" extrusionOk="0">
                    <a:moveTo>
                      <a:pt x="4097" y="1"/>
                    </a:moveTo>
                    <a:cubicBezTo>
                      <a:pt x="1963" y="1"/>
                      <a:pt x="202" y="1542"/>
                      <a:pt x="1" y="3513"/>
                    </a:cubicBezTo>
                    <a:cubicBezTo>
                      <a:pt x="1" y="3513"/>
                      <a:pt x="757" y="2001"/>
                      <a:pt x="4202" y="2001"/>
                    </a:cubicBezTo>
                    <a:cubicBezTo>
                      <a:pt x="7255" y="2001"/>
                      <a:pt x="8145" y="3255"/>
                      <a:pt x="8183" y="3322"/>
                    </a:cubicBezTo>
                    <a:cubicBezTo>
                      <a:pt x="7887" y="1446"/>
                      <a:pt x="6174"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5" name="Google Shape;915;p32"/>
              <p:cNvSpPr/>
              <p:nvPr/>
            </p:nvSpPr>
            <p:spPr>
              <a:xfrm>
                <a:off x="2188300" y="1983950"/>
                <a:ext cx="153850" cy="69875"/>
              </a:xfrm>
              <a:custGeom>
                <a:avLst/>
                <a:gdLst/>
                <a:ahLst/>
                <a:cxnLst/>
                <a:rect l="l" t="t" r="r" b="b"/>
                <a:pathLst>
                  <a:path w="6154" h="2795" extrusionOk="0">
                    <a:moveTo>
                      <a:pt x="0" y="0"/>
                    </a:moveTo>
                    <a:cubicBezTo>
                      <a:pt x="517" y="1646"/>
                      <a:pt x="1694" y="2795"/>
                      <a:pt x="3072" y="2795"/>
                    </a:cubicBezTo>
                    <a:cubicBezTo>
                      <a:pt x="4450" y="2795"/>
                      <a:pt x="5637" y="1646"/>
                      <a:pt x="6154" y="0"/>
                    </a:cubicBezTo>
                    <a:lnTo>
                      <a:pt x="6154" y="0"/>
                    </a:lnTo>
                    <a:cubicBezTo>
                      <a:pt x="5417" y="1015"/>
                      <a:pt x="4307" y="1656"/>
                      <a:pt x="3072" y="1656"/>
                    </a:cubicBezTo>
                    <a:cubicBezTo>
                      <a:pt x="1838" y="1656"/>
                      <a:pt x="737" y="10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6" name="Google Shape;916;p32"/>
              <p:cNvSpPr/>
              <p:nvPr/>
            </p:nvSpPr>
            <p:spPr>
              <a:xfrm>
                <a:off x="2179450" y="1932025"/>
                <a:ext cx="102425" cy="56975"/>
              </a:xfrm>
              <a:custGeom>
                <a:avLst/>
                <a:gdLst/>
                <a:ahLst/>
                <a:cxnLst/>
                <a:rect l="l" t="t" r="r" b="b"/>
                <a:pathLst>
                  <a:path w="4097" h="2279" extrusionOk="0">
                    <a:moveTo>
                      <a:pt x="58" y="0"/>
                    </a:moveTo>
                    <a:cubicBezTo>
                      <a:pt x="19" y="134"/>
                      <a:pt x="0" y="278"/>
                      <a:pt x="0" y="431"/>
                    </a:cubicBezTo>
                    <a:cubicBezTo>
                      <a:pt x="0" y="1455"/>
                      <a:pt x="928" y="2278"/>
                      <a:pt x="2067" y="2278"/>
                    </a:cubicBezTo>
                    <a:cubicBezTo>
                      <a:pt x="3063" y="2278"/>
                      <a:pt x="3905" y="1647"/>
                      <a:pt x="4096" y="804"/>
                    </a:cubicBezTo>
                    <a:lnTo>
                      <a:pt x="4096" y="804"/>
                    </a:lnTo>
                    <a:cubicBezTo>
                      <a:pt x="3656" y="1235"/>
                      <a:pt x="3034" y="1503"/>
                      <a:pt x="2335" y="1503"/>
                    </a:cubicBezTo>
                    <a:cubicBezTo>
                      <a:pt x="1263" y="1503"/>
                      <a:pt x="354" y="871"/>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17" name="Google Shape;917;p32"/>
              <p:cNvSpPr/>
              <p:nvPr/>
            </p:nvSpPr>
            <p:spPr>
              <a:xfrm>
                <a:off x="2317250" y="1927725"/>
                <a:ext cx="72050" cy="54200"/>
              </a:xfrm>
              <a:custGeom>
                <a:avLst/>
                <a:gdLst/>
                <a:ahLst/>
                <a:cxnLst/>
                <a:rect l="l" t="t" r="r" b="b"/>
                <a:pathLst>
                  <a:path w="2882" h="2168" extrusionOk="0">
                    <a:moveTo>
                      <a:pt x="2460" y="0"/>
                    </a:moveTo>
                    <a:lnTo>
                      <a:pt x="2460" y="0"/>
                    </a:lnTo>
                    <a:cubicBezTo>
                      <a:pt x="2489" y="651"/>
                      <a:pt x="2058" y="1311"/>
                      <a:pt x="1350" y="1598"/>
                    </a:cubicBezTo>
                    <a:cubicBezTo>
                      <a:pt x="1117" y="1695"/>
                      <a:pt x="877" y="1741"/>
                      <a:pt x="644" y="1741"/>
                    </a:cubicBezTo>
                    <a:cubicBezTo>
                      <a:pt x="418" y="1741"/>
                      <a:pt x="199" y="1698"/>
                      <a:pt x="1" y="1618"/>
                    </a:cubicBezTo>
                    <a:lnTo>
                      <a:pt x="1" y="1618"/>
                    </a:lnTo>
                    <a:cubicBezTo>
                      <a:pt x="248" y="1965"/>
                      <a:pt x="671" y="2167"/>
                      <a:pt x="1129" y="2167"/>
                    </a:cubicBezTo>
                    <a:cubicBezTo>
                      <a:pt x="1328" y="2167"/>
                      <a:pt x="1533" y="2129"/>
                      <a:pt x="1733" y="2048"/>
                    </a:cubicBezTo>
                    <a:cubicBezTo>
                      <a:pt x="2489" y="1742"/>
                      <a:pt x="2881" y="948"/>
                      <a:pt x="2613" y="268"/>
                    </a:cubicBezTo>
                    <a:cubicBezTo>
                      <a:pt x="2565" y="172"/>
                      <a:pt x="2518" y="77"/>
                      <a:pt x="2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18" name="Google Shape;918;p32"/>
            <p:cNvGrpSpPr/>
            <p:nvPr/>
          </p:nvGrpSpPr>
          <p:grpSpPr>
            <a:xfrm>
              <a:off x="8759431" y="4216126"/>
              <a:ext cx="384563" cy="799004"/>
              <a:chOff x="252000" y="1393475"/>
              <a:chExt cx="262250" cy="544800"/>
            </a:xfrm>
          </p:grpSpPr>
          <p:sp>
            <p:nvSpPr>
              <p:cNvPr id="919" name="Google Shape;919;p32"/>
              <p:cNvSpPr/>
              <p:nvPr/>
            </p:nvSpPr>
            <p:spPr>
              <a:xfrm>
                <a:off x="343150" y="1754500"/>
                <a:ext cx="95475" cy="183775"/>
              </a:xfrm>
              <a:custGeom>
                <a:avLst/>
                <a:gdLst/>
                <a:ahLst/>
                <a:cxnLst/>
                <a:rect l="l" t="t" r="r" b="b"/>
                <a:pathLst>
                  <a:path w="3819" h="7351" extrusionOk="0">
                    <a:moveTo>
                      <a:pt x="1378" y="1"/>
                    </a:moveTo>
                    <a:lnTo>
                      <a:pt x="1378" y="6901"/>
                    </a:lnTo>
                    <a:lnTo>
                      <a:pt x="0" y="7351"/>
                    </a:lnTo>
                    <a:lnTo>
                      <a:pt x="3819" y="7351"/>
                    </a:lnTo>
                    <a:lnTo>
                      <a:pt x="2536" y="6929"/>
                    </a:lnTo>
                    <a:lnTo>
                      <a:pt x="2536" y="1"/>
                    </a:lnTo>
                    <a:close/>
                  </a:path>
                </a:pathLst>
              </a:custGeom>
              <a:solidFill>
                <a:srgbClr val="6A3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0" name="Google Shape;920;p32"/>
              <p:cNvSpPr/>
              <p:nvPr/>
            </p:nvSpPr>
            <p:spPr>
              <a:xfrm>
                <a:off x="391950" y="1794450"/>
                <a:ext cx="7925" cy="132350"/>
              </a:xfrm>
              <a:custGeom>
                <a:avLst/>
                <a:gdLst/>
                <a:ahLst/>
                <a:cxnLst/>
                <a:rect l="l" t="t" r="r" b="b"/>
                <a:pathLst>
                  <a:path w="317" h="5294" extrusionOk="0">
                    <a:moveTo>
                      <a:pt x="154" y="1"/>
                    </a:moveTo>
                    <a:cubicBezTo>
                      <a:pt x="68" y="1"/>
                      <a:pt x="1" y="68"/>
                      <a:pt x="1" y="154"/>
                    </a:cubicBezTo>
                    <a:lnTo>
                      <a:pt x="1" y="5140"/>
                    </a:lnTo>
                    <a:cubicBezTo>
                      <a:pt x="1" y="5226"/>
                      <a:pt x="68" y="5293"/>
                      <a:pt x="154" y="5293"/>
                    </a:cubicBezTo>
                    <a:cubicBezTo>
                      <a:pt x="240" y="5293"/>
                      <a:pt x="317" y="5226"/>
                      <a:pt x="317" y="5140"/>
                    </a:cubicBezTo>
                    <a:lnTo>
                      <a:pt x="317" y="154"/>
                    </a:lnTo>
                    <a:cubicBezTo>
                      <a:pt x="317" y="68"/>
                      <a:pt x="240" y="1"/>
                      <a:pt x="154" y="1"/>
                    </a:cubicBezTo>
                    <a:close/>
                  </a:path>
                </a:pathLst>
              </a:custGeom>
              <a:solidFill>
                <a:srgbClr val="97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1" name="Google Shape;921;p32"/>
              <p:cNvSpPr/>
              <p:nvPr/>
            </p:nvSpPr>
            <p:spPr>
              <a:xfrm>
                <a:off x="310850" y="1393475"/>
                <a:ext cx="153375" cy="267425"/>
              </a:xfrm>
              <a:custGeom>
                <a:avLst/>
                <a:gdLst/>
                <a:ahLst/>
                <a:cxnLst/>
                <a:rect l="l" t="t" r="r" b="b"/>
                <a:pathLst>
                  <a:path w="6135" h="10697" extrusionOk="0">
                    <a:moveTo>
                      <a:pt x="3072" y="0"/>
                    </a:moveTo>
                    <a:cubicBezTo>
                      <a:pt x="1369" y="0"/>
                      <a:pt x="0" y="3235"/>
                      <a:pt x="0" y="7226"/>
                    </a:cubicBezTo>
                    <a:cubicBezTo>
                      <a:pt x="0" y="10360"/>
                      <a:pt x="844" y="10696"/>
                      <a:pt x="2032" y="10696"/>
                    </a:cubicBezTo>
                    <a:cubicBezTo>
                      <a:pt x="2356" y="10696"/>
                      <a:pt x="2707" y="10671"/>
                      <a:pt x="3072" y="10671"/>
                    </a:cubicBezTo>
                    <a:cubicBezTo>
                      <a:pt x="3436" y="10671"/>
                      <a:pt x="3785" y="10696"/>
                      <a:pt x="4108" y="10696"/>
                    </a:cubicBezTo>
                    <a:cubicBezTo>
                      <a:pt x="5291" y="10696"/>
                      <a:pt x="6135" y="10360"/>
                      <a:pt x="6135" y="7226"/>
                    </a:cubicBezTo>
                    <a:cubicBezTo>
                      <a:pt x="6135" y="3235"/>
                      <a:pt x="4766" y="0"/>
                      <a:pt x="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2" name="Google Shape;922;p32"/>
              <p:cNvSpPr/>
              <p:nvPr/>
            </p:nvSpPr>
            <p:spPr>
              <a:xfrm>
                <a:off x="360850" y="1471225"/>
                <a:ext cx="153400" cy="267425"/>
              </a:xfrm>
              <a:custGeom>
                <a:avLst/>
                <a:gdLst/>
                <a:ahLst/>
                <a:cxnLst/>
                <a:rect l="l" t="t" r="r" b="b"/>
                <a:pathLst>
                  <a:path w="6136" h="10697" extrusionOk="0">
                    <a:moveTo>
                      <a:pt x="3073" y="0"/>
                    </a:moveTo>
                    <a:cubicBezTo>
                      <a:pt x="1379" y="0"/>
                      <a:pt x="1" y="3235"/>
                      <a:pt x="1" y="7226"/>
                    </a:cubicBezTo>
                    <a:cubicBezTo>
                      <a:pt x="1" y="10360"/>
                      <a:pt x="850" y="10696"/>
                      <a:pt x="2036" y="10696"/>
                    </a:cubicBezTo>
                    <a:cubicBezTo>
                      <a:pt x="2360" y="10696"/>
                      <a:pt x="2709" y="10671"/>
                      <a:pt x="3073" y="10671"/>
                    </a:cubicBezTo>
                    <a:cubicBezTo>
                      <a:pt x="3436" y="10671"/>
                      <a:pt x="3785" y="10696"/>
                      <a:pt x="4108" y="10696"/>
                    </a:cubicBezTo>
                    <a:cubicBezTo>
                      <a:pt x="5291" y="10696"/>
                      <a:pt x="6135" y="10360"/>
                      <a:pt x="6135" y="7226"/>
                    </a:cubicBezTo>
                    <a:cubicBezTo>
                      <a:pt x="6135" y="3235"/>
                      <a:pt x="4767" y="0"/>
                      <a:pt x="30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3" name="Google Shape;923;p32"/>
              <p:cNvSpPr/>
              <p:nvPr/>
            </p:nvSpPr>
            <p:spPr>
              <a:xfrm>
                <a:off x="252000" y="1551375"/>
                <a:ext cx="253400" cy="189000"/>
              </a:xfrm>
              <a:custGeom>
                <a:avLst/>
                <a:gdLst/>
                <a:ahLst/>
                <a:cxnLst/>
                <a:rect l="l" t="t" r="r" b="b"/>
                <a:pathLst>
                  <a:path w="10136" h="7560" extrusionOk="0">
                    <a:moveTo>
                      <a:pt x="5063" y="0"/>
                    </a:moveTo>
                    <a:cubicBezTo>
                      <a:pt x="2268" y="0"/>
                      <a:pt x="0" y="2288"/>
                      <a:pt x="0" y="5101"/>
                    </a:cubicBezTo>
                    <a:cubicBezTo>
                      <a:pt x="0" y="7322"/>
                      <a:pt x="1404" y="7559"/>
                      <a:pt x="3363" y="7559"/>
                    </a:cubicBezTo>
                    <a:cubicBezTo>
                      <a:pt x="3894" y="7559"/>
                      <a:pt x="4467" y="7542"/>
                      <a:pt x="5063" y="7542"/>
                    </a:cubicBezTo>
                    <a:cubicBezTo>
                      <a:pt x="5661" y="7542"/>
                      <a:pt x="6235" y="7559"/>
                      <a:pt x="6767" y="7559"/>
                    </a:cubicBezTo>
                    <a:cubicBezTo>
                      <a:pt x="8731" y="7559"/>
                      <a:pt x="10135" y="7322"/>
                      <a:pt x="10135" y="5101"/>
                    </a:cubicBezTo>
                    <a:cubicBezTo>
                      <a:pt x="10135" y="2288"/>
                      <a:pt x="7867" y="0"/>
                      <a:pt x="5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4" name="Google Shape;924;p32"/>
              <p:cNvSpPr/>
              <p:nvPr/>
            </p:nvSpPr>
            <p:spPr>
              <a:xfrm>
                <a:off x="295300" y="1623650"/>
                <a:ext cx="201225" cy="195725"/>
              </a:xfrm>
              <a:custGeom>
                <a:avLst/>
                <a:gdLst/>
                <a:ahLst/>
                <a:cxnLst/>
                <a:rect l="l" t="t" r="r" b="b"/>
                <a:pathLst>
                  <a:path w="8049" h="7829" extrusionOk="0">
                    <a:moveTo>
                      <a:pt x="2658" y="0"/>
                    </a:moveTo>
                    <a:cubicBezTo>
                      <a:pt x="1108" y="0"/>
                      <a:pt x="0" y="248"/>
                      <a:pt x="0" y="2545"/>
                    </a:cubicBezTo>
                    <a:cubicBezTo>
                      <a:pt x="0" y="5464"/>
                      <a:pt x="1800" y="7828"/>
                      <a:pt x="4020" y="7828"/>
                    </a:cubicBezTo>
                    <a:cubicBezTo>
                      <a:pt x="6250" y="7828"/>
                      <a:pt x="8049" y="5464"/>
                      <a:pt x="8049" y="2545"/>
                    </a:cubicBezTo>
                    <a:cubicBezTo>
                      <a:pt x="8049" y="248"/>
                      <a:pt x="6941" y="0"/>
                      <a:pt x="5387" y="0"/>
                    </a:cubicBezTo>
                    <a:cubicBezTo>
                      <a:pt x="4960" y="0"/>
                      <a:pt x="4500" y="19"/>
                      <a:pt x="4020" y="19"/>
                    </a:cubicBezTo>
                    <a:cubicBezTo>
                      <a:pt x="3542" y="19"/>
                      <a:pt x="30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5" name="Google Shape;925;p32"/>
              <p:cNvSpPr/>
              <p:nvPr/>
            </p:nvSpPr>
            <p:spPr>
              <a:xfrm>
                <a:off x="386225" y="1477925"/>
                <a:ext cx="119650" cy="125150"/>
              </a:xfrm>
              <a:custGeom>
                <a:avLst/>
                <a:gdLst/>
                <a:ahLst/>
                <a:cxnLst/>
                <a:rect l="l" t="t" r="r" b="b"/>
                <a:pathLst>
                  <a:path w="4786" h="5006" extrusionOk="0">
                    <a:moveTo>
                      <a:pt x="2086" y="0"/>
                    </a:moveTo>
                    <a:cubicBezTo>
                      <a:pt x="1254" y="0"/>
                      <a:pt x="507" y="871"/>
                      <a:pt x="0" y="2240"/>
                    </a:cubicBezTo>
                    <a:cubicBezTo>
                      <a:pt x="488" y="1761"/>
                      <a:pt x="1053" y="1484"/>
                      <a:pt x="1646" y="1484"/>
                    </a:cubicBezTo>
                    <a:cubicBezTo>
                      <a:pt x="3005" y="1484"/>
                      <a:pt x="4192" y="2919"/>
                      <a:pt x="4785" y="5006"/>
                    </a:cubicBezTo>
                    <a:cubicBezTo>
                      <a:pt x="4488" y="2135"/>
                      <a:pt x="3397" y="0"/>
                      <a:pt x="2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6" name="Google Shape;926;p32"/>
              <p:cNvSpPr/>
              <p:nvPr/>
            </p:nvSpPr>
            <p:spPr>
              <a:xfrm>
                <a:off x="315400" y="1398725"/>
                <a:ext cx="128750" cy="157450"/>
              </a:xfrm>
              <a:custGeom>
                <a:avLst/>
                <a:gdLst/>
                <a:ahLst/>
                <a:cxnLst/>
                <a:rect l="l" t="t" r="r" b="b"/>
                <a:pathLst>
                  <a:path w="5150" h="6298" extrusionOk="0">
                    <a:moveTo>
                      <a:pt x="2862" y="1"/>
                    </a:moveTo>
                    <a:cubicBezTo>
                      <a:pt x="1350" y="1"/>
                      <a:pt x="96" y="2776"/>
                      <a:pt x="0" y="6298"/>
                    </a:cubicBezTo>
                    <a:cubicBezTo>
                      <a:pt x="402" y="3475"/>
                      <a:pt x="1694" y="1417"/>
                      <a:pt x="3216" y="1417"/>
                    </a:cubicBezTo>
                    <a:cubicBezTo>
                      <a:pt x="3934" y="1417"/>
                      <a:pt x="4604" y="1867"/>
                      <a:pt x="5149" y="2642"/>
                    </a:cubicBezTo>
                    <a:cubicBezTo>
                      <a:pt x="4623" y="1034"/>
                      <a:pt x="3790" y="1"/>
                      <a:pt x="2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7" name="Google Shape;927;p32"/>
              <p:cNvSpPr/>
              <p:nvPr/>
            </p:nvSpPr>
            <p:spPr>
              <a:xfrm>
                <a:off x="263000" y="1559025"/>
                <a:ext cx="232100" cy="99800"/>
              </a:xfrm>
              <a:custGeom>
                <a:avLst/>
                <a:gdLst/>
                <a:ahLst/>
                <a:cxnLst/>
                <a:rect l="l" t="t" r="r" b="b"/>
                <a:pathLst>
                  <a:path w="9284" h="3992" extrusionOk="0">
                    <a:moveTo>
                      <a:pt x="4623" y="1"/>
                    </a:moveTo>
                    <a:cubicBezTo>
                      <a:pt x="2278" y="1"/>
                      <a:pt x="335" y="1637"/>
                      <a:pt x="0" y="3771"/>
                    </a:cubicBezTo>
                    <a:cubicBezTo>
                      <a:pt x="48" y="3695"/>
                      <a:pt x="1043" y="2269"/>
                      <a:pt x="4517" y="2269"/>
                    </a:cubicBezTo>
                    <a:cubicBezTo>
                      <a:pt x="8422" y="2269"/>
                      <a:pt x="9284" y="3991"/>
                      <a:pt x="9284" y="3991"/>
                    </a:cubicBezTo>
                    <a:cubicBezTo>
                      <a:pt x="9054" y="1752"/>
                      <a:pt x="7054" y="1"/>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8" name="Google Shape;928;p32"/>
              <p:cNvSpPr/>
              <p:nvPr/>
            </p:nvSpPr>
            <p:spPr>
              <a:xfrm>
                <a:off x="307500" y="1730100"/>
                <a:ext cx="174675" cy="79225"/>
              </a:xfrm>
              <a:custGeom>
                <a:avLst/>
                <a:gdLst/>
                <a:ahLst/>
                <a:cxnLst/>
                <a:rect l="l" t="t" r="r" b="b"/>
                <a:pathLst>
                  <a:path w="6987" h="3169" extrusionOk="0">
                    <a:moveTo>
                      <a:pt x="0" y="0"/>
                    </a:moveTo>
                    <a:cubicBezTo>
                      <a:pt x="584" y="1867"/>
                      <a:pt x="1934" y="3168"/>
                      <a:pt x="3494" y="3168"/>
                    </a:cubicBezTo>
                    <a:cubicBezTo>
                      <a:pt x="5054" y="3168"/>
                      <a:pt x="6393" y="1867"/>
                      <a:pt x="6987" y="0"/>
                    </a:cubicBezTo>
                    <a:lnTo>
                      <a:pt x="6987" y="0"/>
                    </a:lnTo>
                    <a:cubicBezTo>
                      <a:pt x="6145" y="1149"/>
                      <a:pt x="4891" y="1876"/>
                      <a:pt x="3494" y="1876"/>
                    </a:cubicBezTo>
                    <a:cubicBezTo>
                      <a:pt x="2087" y="1876"/>
                      <a:pt x="833" y="114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29" name="Google Shape;929;p32"/>
              <p:cNvSpPr/>
              <p:nvPr/>
            </p:nvSpPr>
            <p:spPr>
              <a:xfrm>
                <a:off x="375925" y="1671000"/>
                <a:ext cx="116075" cy="64875"/>
              </a:xfrm>
              <a:custGeom>
                <a:avLst/>
                <a:gdLst/>
                <a:ahLst/>
                <a:cxnLst/>
                <a:rect l="l" t="t" r="r" b="b"/>
                <a:pathLst>
                  <a:path w="4643" h="2595" extrusionOk="0">
                    <a:moveTo>
                      <a:pt x="4585" y="1"/>
                    </a:moveTo>
                    <a:cubicBezTo>
                      <a:pt x="4240" y="996"/>
                      <a:pt x="3207" y="1714"/>
                      <a:pt x="1991" y="1714"/>
                    </a:cubicBezTo>
                    <a:cubicBezTo>
                      <a:pt x="1206" y="1714"/>
                      <a:pt x="489" y="1407"/>
                      <a:pt x="0" y="929"/>
                    </a:cubicBezTo>
                    <a:lnTo>
                      <a:pt x="0" y="929"/>
                    </a:lnTo>
                    <a:cubicBezTo>
                      <a:pt x="221" y="1876"/>
                      <a:pt x="1168" y="2594"/>
                      <a:pt x="2297" y="2594"/>
                    </a:cubicBezTo>
                    <a:cubicBezTo>
                      <a:pt x="3589" y="2594"/>
                      <a:pt x="4642" y="1656"/>
                      <a:pt x="4642" y="498"/>
                    </a:cubicBezTo>
                    <a:cubicBezTo>
                      <a:pt x="4642" y="326"/>
                      <a:pt x="4623" y="163"/>
                      <a:pt x="4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0" name="Google Shape;930;p32"/>
              <p:cNvSpPr/>
              <p:nvPr/>
            </p:nvSpPr>
            <p:spPr>
              <a:xfrm>
                <a:off x="253900" y="1666225"/>
                <a:ext cx="81625" cy="61450"/>
              </a:xfrm>
              <a:custGeom>
                <a:avLst/>
                <a:gdLst/>
                <a:ahLst/>
                <a:cxnLst/>
                <a:rect l="l" t="t" r="r" b="b"/>
                <a:pathLst>
                  <a:path w="3265" h="2458" extrusionOk="0">
                    <a:moveTo>
                      <a:pt x="489" y="0"/>
                    </a:moveTo>
                    <a:lnTo>
                      <a:pt x="489" y="0"/>
                    </a:lnTo>
                    <a:cubicBezTo>
                      <a:pt x="412" y="96"/>
                      <a:pt x="355" y="201"/>
                      <a:pt x="307" y="306"/>
                    </a:cubicBezTo>
                    <a:cubicBezTo>
                      <a:pt x="1" y="1072"/>
                      <a:pt x="441" y="1981"/>
                      <a:pt x="1302" y="2326"/>
                    </a:cubicBezTo>
                    <a:cubicBezTo>
                      <a:pt x="1528" y="2415"/>
                      <a:pt x="1760" y="2458"/>
                      <a:pt x="1984" y="2458"/>
                    </a:cubicBezTo>
                    <a:cubicBezTo>
                      <a:pt x="2503" y="2458"/>
                      <a:pt x="2984" y="2232"/>
                      <a:pt x="3264" y="1838"/>
                    </a:cubicBezTo>
                    <a:lnTo>
                      <a:pt x="3264" y="1838"/>
                    </a:lnTo>
                    <a:cubicBezTo>
                      <a:pt x="3042" y="1927"/>
                      <a:pt x="2794" y="1975"/>
                      <a:pt x="2538" y="1975"/>
                    </a:cubicBezTo>
                    <a:cubicBezTo>
                      <a:pt x="2275" y="1975"/>
                      <a:pt x="2004" y="1925"/>
                      <a:pt x="1742" y="1818"/>
                    </a:cubicBezTo>
                    <a:cubicBezTo>
                      <a:pt x="939" y="1493"/>
                      <a:pt x="450" y="747"/>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31" name="Google Shape;931;p32"/>
            <p:cNvGrpSpPr/>
            <p:nvPr/>
          </p:nvGrpSpPr>
          <p:grpSpPr>
            <a:xfrm>
              <a:off x="5295021" y="4531190"/>
              <a:ext cx="369771" cy="172865"/>
              <a:chOff x="5468225" y="5335850"/>
              <a:chExt cx="647925" cy="302900"/>
            </a:xfrm>
          </p:grpSpPr>
          <p:sp>
            <p:nvSpPr>
              <p:cNvPr id="932" name="Google Shape;932;p32"/>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3" name="Google Shape;933;p32"/>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4" name="Google Shape;934;p32"/>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5" name="Google Shape;935;p32"/>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6" name="Google Shape;936;p32"/>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37" name="Google Shape;937;p32"/>
            <p:cNvGrpSpPr/>
            <p:nvPr/>
          </p:nvGrpSpPr>
          <p:grpSpPr>
            <a:xfrm rot="-633927">
              <a:off x="937789" y="4316060"/>
              <a:ext cx="511394" cy="262551"/>
              <a:chOff x="184850" y="4810650"/>
              <a:chExt cx="579175" cy="297350"/>
            </a:xfrm>
          </p:grpSpPr>
          <p:sp>
            <p:nvSpPr>
              <p:cNvPr id="938" name="Google Shape;938;p32"/>
              <p:cNvSpPr/>
              <p:nvPr/>
            </p:nvSpPr>
            <p:spPr>
              <a:xfrm>
                <a:off x="304350" y="4903750"/>
                <a:ext cx="142900" cy="185050"/>
              </a:xfrm>
              <a:custGeom>
                <a:avLst/>
                <a:gdLst/>
                <a:ahLst/>
                <a:cxnLst/>
                <a:rect l="l" t="t" r="r" b="b"/>
                <a:pathLst>
                  <a:path w="5716" h="7402" extrusionOk="0">
                    <a:moveTo>
                      <a:pt x="1491" y="0"/>
                    </a:moveTo>
                    <a:cubicBezTo>
                      <a:pt x="1491" y="0"/>
                      <a:pt x="3381" y="2631"/>
                      <a:pt x="2344" y="5419"/>
                    </a:cubicBezTo>
                    <a:cubicBezTo>
                      <a:pt x="2158" y="3566"/>
                      <a:pt x="584" y="3224"/>
                      <a:pt x="584" y="3224"/>
                    </a:cubicBezTo>
                    <a:lnTo>
                      <a:pt x="584" y="3224"/>
                    </a:lnTo>
                    <a:cubicBezTo>
                      <a:pt x="584" y="3224"/>
                      <a:pt x="1778" y="3863"/>
                      <a:pt x="1232" y="5688"/>
                    </a:cubicBezTo>
                    <a:cubicBezTo>
                      <a:pt x="811" y="4242"/>
                      <a:pt x="20" y="4233"/>
                      <a:pt x="0" y="4233"/>
                    </a:cubicBezTo>
                    <a:cubicBezTo>
                      <a:pt x="0" y="4233"/>
                      <a:pt x="0" y="4233"/>
                      <a:pt x="0" y="4233"/>
                    </a:cubicBezTo>
                    <a:cubicBezTo>
                      <a:pt x="0" y="4233"/>
                      <a:pt x="1408" y="5419"/>
                      <a:pt x="593" y="7401"/>
                    </a:cubicBezTo>
                    <a:lnTo>
                      <a:pt x="5270" y="6864"/>
                    </a:lnTo>
                    <a:cubicBezTo>
                      <a:pt x="4381" y="3177"/>
                      <a:pt x="5715" y="297"/>
                      <a:pt x="5715" y="297"/>
                    </a:cubicBezTo>
                    <a:lnTo>
                      <a:pt x="5715" y="297"/>
                    </a:lnTo>
                    <a:cubicBezTo>
                      <a:pt x="5715" y="297"/>
                      <a:pt x="4409" y="1844"/>
                      <a:pt x="4168" y="4511"/>
                    </a:cubicBezTo>
                    <a:cubicBezTo>
                      <a:pt x="3631" y="2770"/>
                      <a:pt x="3816" y="1399"/>
                      <a:pt x="3816" y="1399"/>
                    </a:cubicBezTo>
                    <a:lnTo>
                      <a:pt x="3816" y="1399"/>
                    </a:lnTo>
                    <a:cubicBezTo>
                      <a:pt x="3816" y="1399"/>
                      <a:pt x="3427" y="2381"/>
                      <a:pt x="3446" y="3233"/>
                    </a:cubicBezTo>
                    <a:cubicBezTo>
                      <a:pt x="3242" y="1408"/>
                      <a:pt x="1491" y="0"/>
                      <a:pt x="1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39" name="Google Shape;939;p32"/>
              <p:cNvSpPr/>
              <p:nvPr/>
            </p:nvSpPr>
            <p:spPr>
              <a:xfrm>
                <a:off x="404150" y="4903275"/>
                <a:ext cx="203100" cy="195475"/>
              </a:xfrm>
              <a:custGeom>
                <a:avLst/>
                <a:gdLst/>
                <a:ahLst/>
                <a:cxnLst/>
                <a:rect l="l" t="t" r="r" b="b"/>
                <a:pathLst>
                  <a:path w="8124" h="7819" extrusionOk="0">
                    <a:moveTo>
                      <a:pt x="4696" y="1"/>
                    </a:moveTo>
                    <a:lnTo>
                      <a:pt x="4696" y="1"/>
                    </a:lnTo>
                    <a:cubicBezTo>
                      <a:pt x="4696" y="1"/>
                      <a:pt x="4900" y="3224"/>
                      <a:pt x="2538" y="5040"/>
                    </a:cubicBezTo>
                    <a:cubicBezTo>
                      <a:pt x="3372" y="3372"/>
                      <a:pt x="2223" y="2242"/>
                      <a:pt x="2223" y="2242"/>
                    </a:cubicBezTo>
                    <a:lnTo>
                      <a:pt x="2223" y="2242"/>
                    </a:lnTo>
                    <a:cubicBezTo>
                      <a:pt x="2223" y="2242"/>
                      <a:pt x="2890" y="3419"/>
                      <a:pt x="1454" y="4669"/>
                    </a:cubicBezTo>
                    <a:cubicBezTo>
                      <a:pt x="1871" y="3206"/>
                      <a:pt x="1186" y="2780"/>
                      <a:pt x="1186" y="2780"/>
                    </a:cubicBezTo>
                    <a:lnTo>
                      <a:pt x="1186" y="2780"/>
                    </a:lnTo>
                    <a:cubicBezTo>
                      <a:pt x="1186" y="2780"/>
                      <a:pt x="1751" y="4539"/>
                      <a:pt x="0" y="5781"/>
                    </a:cubicBezTo>
                    <a:lnTo>
                      <a:pt x="4243" y="7818"/>
                    </a:lnTo>
                    <a:cubicBezTo>
                      <a:pt x="5456" y="4225"/>
                      <a:pt x="8123" y="2492"/>
                      <a:pt x="8124" y="2492"/>
                    </a:cubicBezTo>
                    <a:lnTo>
                      <a:pt x="8124" y="2492"/>
                    </a:lnTo>
                    <a:cubicBezTo>
                      <a:pt x="8123" y="2492"/>
                      <a:pt x="6188" y="3104"/>
                      <a:pt x="4567" y="5234"/>
                    </a:cubicBezTo>
                    <a:cubicBezTo>
                      <a:pt x="5039" y="3474"/>
                      <a:pt x="5919" y="2409"/>
                      <a:pt x="5919" y="2409"/>
                    </a:cubicBezTo>
                    <a:lnTo>
                      <a:pt x="5919" y="2409"/>
                    </a:lnTo>
                    <a:cubicBezTo>
                      <a:pt x="5919" y="2409"/>
                      <a:pt x="5076" y="3039"/>
                      <a:pt x="4641" y="3771"/>
                    </a:cubicBezTo>
                    <a:cubicBezTo>
                      <a:pt x="5437" y="2113"/>
                      <a:pt x="4696" y="1"/>
                      <a:pt x="4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0" name="Google Shape;940;p32"/>
              <p:cNvSpPr/>
              <p:nvPr/>
            </p:nvSpPr>
            <p:spPr>
              <a:xfrm>
                <a:off x="425900" y="4912550"/>
                <a:ext cx="202875" cy="195450"/>
              </a:xfrm>
              <a:custGeom>
                <a:avLst/>
                <a:gdLst/>
                <a:ahLst/>
                <a:cxnLst/>
                <a:rect l="l" t="t" r="r" b="b"/>
                <a:pathLst>
                  <a:path w="8115" h="7818" extrusionOk="0">
                    <a:moveTo>
                      <a:pt x="4697" y="0"/>
                    </a:moveTo>
                    <a:lnTo>
                      <a:pt x="4697" y="0"/>
                    </a:lnTo>
                    <a:cubicBezTo>
                      <a:pt x="4697" y="0"/>
                      <a:pt x="4892" y="3233"/>
                      <a:pt x="2530" y="5039"/>
                    </a:cubicBezTo>
                    <a:cubicBezTo>
                      <a:pt x="3363" y="3372"/>
                      <a:pt x="2215" y="2242"/>
                      <a:pt x="2215" y="2242"/>
                    </a:cubicBezTo>
                    <a:lnTo>
                      <a:pt x="2215" y="2242"/>
                    </a:lnTo>
                    <a:cubicBezTo>
                      <a:pt x="2215" y="2242"/>
                      <a:pt x="2882" y="3418"/>
                      <a:pt x="1446" y="4678"/>
                    </a:cubicBezTo>
                    <a:cubicBezTo>
                      <a:pt x="1872" y="3205"/>
                      <a:pt x="1177" y="2788"/>
                      <a:pt x="1177" y="2788"/>
                    </a:cubicBezTo>
                    <a:lnTo>
                      <a:pt x="1177" y="2788"/>
                    </a:lnTo>
                    <a:cubicBezTo>
                      <a:pt x="1177" y="2788"/>
                      <a:pt x="1742" y="4539"/>
                      <a:pt x="1" y="5789"/>
                    </a:cubicBezTo>
                    <a:lnTo>
                      <a:pt x="4234" y="7818"/>
                    </a:lnTo>
                    <a:cubicBezTo>
                      <a:pt x="5447" y="4224"/>
                      <a:pt x="8115" y="2492"/>
                      <a:pt x="8115" y="2492"/>
                    </a:cubicBezTo>
                    <a:lnTo>
                      <a:pt x="8115" y="2492"/>
                    </a:lnTo>
                    <a:cubicBezTo>
                      <a:pt x="8115" y="2492"/>
                      <a:pt x="6188" y="3113"/>
                      <a:pt x="4558" y="5234"/>
                    </a:cubicBezTo>
                    <a:cubicBezTo>
                      <a:pt x="5030" y="3474"/>
                      <a:pt x="5920" y="2418"/>
                      <a:pt x="5920" y="2418"/>
                    </a:cubicBezTo>
                    <a:lnTo>
                      <a:pt x="5920" y="2418"/>
                    </a:lnTo>
                    <a:cubicBezTo>
                      <a:pt x="5920" y="2418"/>
                      <a:pt x="5068" y="3038"/>
                      <a:pt x="4632" y="3770"/>
                    </a:cubicBezTo>
                    <a:cubicBezTo>
                      <a:pt x="5429" y="2121"/>
                      <a:pt x="4697" y="0"/>
                      <a:pt x="4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1" name="Google Shape;941;p32"/>
              <p:cNvSpPr/>
              <p:nvPr/>
            </p:nvSpPr>
            <p:spPr>
              <a:xfrm>
                <a:off x="497000" y="4896800"/>
                <a:ext cx="142900" cy="185050"/>
              </a:xfrm>
              <a:custGeom>
                <a:avLst/>
                <a:gdLst/>
                <a:ahLst/>
                <a:cxnLst/>
                <a:rect l="l" t="t" r="r" b="b"/>
                <a:pathLst>
                  <a:path w="5716" h="7402" extrusionOk="0">
                    <a:moveTo>
                      <a:pt x="1492" y="0"/>
                    </a:moveTo>
                    <a:cubicBezTo>
                      <a:pt x="1492" y="1"/>
                      <a:pt x="3381" y="2631"/>
                      <a:pt x="2344" y="5419"/>
                    </a:cubicBezTo>
                    <a:cubicBezTo>
                      <a:pt x="2159" y="3567"/>
                      <a:pt x="584" y="3224"/>
                      <a:pt x="584" y="3224"/>
                    </a:cubicBezTo>
                    <a:lnTo>
                      <a:pt x="584" y="3224"/>
                    </a:lnTo>
                    <a:cubicBezTo>
                      <a:pt x="584" y="3224"/>
                      <a:pt x="1779" y="3863"/>
                      <a:pt x="1232" y="5688"/>
                    </a:cubicBezTo>
                    <a:cubicBezTo>
                      <a:pt x="812" y="4233"/>
                      <a:pt x="21" y="4224"/>
                      <a:pt x="1" y="4224"/>
                    </a:cubicBezTo>
                    <a:cubicBezTo>
                      <a:pt x="1" y="4224"/>
                      <a:pt x="1" y="4224"/>
                      <a:pt x="1" y="4224"/>
                    </a:cubicBezTo>
                    <a:cubicBezTo>
                      <a:pt x="1" y="4224"/>
                      <a:pt x="1408" y="5419"/>
                      <a:pt x="593" y="7401"/>
                    </a:cubicBezTo>
                    <a:lnTo>
                      <a:pt x="5271" y="6864"/>
                    </a:lnTo>
                    <a:cubicBezTo>
                      <a:pt x="4382" y="3178"/>
                      <a:pt x="5715" y="297"/>
                      <a:pt x="5716" y="297"/>
                    </a:cubicBezTo>
                    <a:lnTo>
                      <a:pt x="5716" y="297"/>
                    </a:lnTo>
                    <a:cubicBezTo>
                      <a:pt x="5715" y="297"/>
                      <a:pt x="4410" y="1844"/>
                      <a:pt x="4169" y="4502"/>
                    </a:cubicBezTo>
                    <a:cubicBezTo>
                      <a:pt x="3631" y="2770"/>
                      <a:pt x="3817" y="1390"/>
                      <a:pt x="3817" y="1390"/>
                    </a:cubicBezTo>
                    <a:lnTo>
                      <a:pt x="3817" y="1390"/>
                    </a:lnTo>
                    <a:cubicBezTo>
                      <a:pt x="3817" y="1390"/>
                      <a:pt x="3428" y="2372"/>
                      <a:pt x="3446" y="3224"/>
                    </a:cubicBezTo>
                    <a:cubicBezTo>
                      <a:pt x="3242" y="1399"/>
                      <a:pt x="1492" y="1"/>
                      <a:pt x="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2" name="Google Shape;942;p32"/>
              <p:cNvSpPr/>
              <p:nvPr/>
            </p:nvSpPr>
            <p:spPr>
              <a:xfrm>
                <a:off x="561150" y="4893325"/>
                <a:ext cx="202875" cy="195475"/>
              </a:xfrm>
              <a:custGeom>
                <a:avLst/>
                <a:gdLst/>
                <a:ahLst/>
                <a:cxnLst/>
                <a:rect l="l" t="t" r="r" b="b"/>
                <a:pathLst>
                  <a:path w="8115" h="7819" extrusionOk="0">
                    <a:moveTo>
                      <a:pt x="4696" y="1"/>
                    </a:moveTo>
                    <a:lnTo>
                      <a:pt x="4696" y="1"/>
                    </a:lnTo>
                    <a:cubicBezTo>
                      <a:pt x="4696" y="1"/>
                      <a:pt x="4900" y="3224"/>
                      <a:pt x="2538" y="5039"/>
                    </a:cubicBezTo>
                    <a:cubicBezTo>
                      <a:pt x="3363" y="3372"/>
                      <a:pt x="2214" y="2242"/>
                      <a:pt x="2214" y="2242"/>
                    </a:cubicBezTo>
                    <a:lnTo>
                      <a:pt x="2214" y="2242"/>
                    </a:lnTo>
                    <a:cubicBezTo>
                      <a:pt x="2214" y="2242"/>
                      <a:pt x="2890" y="3409"/>
                      <a:pt x="1454" y="4669"/>
                    </a:cubicBezTo>
                    <a:cubicBezTo>
                      <a:pt x="1871" y="3196"/>
                      <a:pt x="1186" y="2779"/>
                      <a:pt x="1186" y="2779"/>
                    </a:cubicBezTo>
                    <a:lnTo>
                      <a:pt x="1186" y="2779"/>
                    </a:lnTo>
                    <a:cubicBezTo>
                      <a:pt x="1186" y="2779"/>
                      <a:pt x="1742" y="4539"/>
                      <a:pt x="0" y="5780"/>
                    </a:cubicBezTo>
                    <a:lnTo>
                      <a:pt x="4243" y="7818"/>
                    </a:lnTo>
                    <a:cubicBezTo>
                      <a:pt x="5456" y="4215"/>
                      <a:pt x="8114" y="2492"/>
                      <a:pt x="8114" y="2492"/>
                    </a:cubicBezTo>
                    <a:lnTo>
                      <a:pt x="8114" y="2492"/>
                    </a:lnTo>
                    <a:cubicBezTo>
                      <a:pt x="8114" y="2492"/>
                      <a:pt x="6188" y="3104"/>
                      <a:pt x="4567" y="5234"/>
                    </a:cubicBezTo>
                    <a:cubicBezTo>
                      <a:pt x="5039" y="3474"/>
                      <a:pt x="5919" y="2409"/>
                      <a:pt x="5919" y="2409"/>
                    </a:cubicBezTo>
                    <a:lnTo>
                      <a:pt x="5919" y="2409"/>
                    </a:lnTo>
                    <a:cubicBezTo>
                      <a:pt x="5919" y="2409"/>
                      <a:pt x="5076" y="3029"/>
                      <a:pt x="4641" y="3770"/>
                    </a:cubicBezTo>
                    <a:cubicBezTo>
                      <a:pt x="5428" y="2112"/>
                      <a:pt x="4696" y="1"/>
                      <a:pt x="4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3" name="Google Shape;943;p32"/>
              <p:cNvSpPr/>
              <p:nvPr/>
            </p:nvSpPr>
            <p:spPr>
              <a:xfrm>
                <a:off x="184850" y="4822475"/>
                <a:ext cx="237850" cy="229275"/>
              </a:xfrm>
              <a:custGeom>
                <a:avLst/>
                <a:gdLst/>
                <a:ahLst/>
                <a:cxnLst/>
                <a:rect l="l" t="t" r="r" b="b"/>
                <a:pathLst>
                  <a:path w="9514" h="9171" extrusionOk="0">
                    <a:moveTo>
                      <a:pt x="5503" y="0"/>
                    </a:moveTo>
                    <a:cubicBezTo>
                      <a:pt x="5503" y="0"/>
                      <a:pt x="5743" y="3789"/>
                      <a:pt x="2974" y="5910"/>
                    </a:cubicBezTo>
                    <a:cubicBezTo>
                      <a:pt x="3946" y="3955"/>
                      <a:pt x="2594" y="2631"/>
                      <a:pt x="2594" y="2631"/>
                    </a:cubicBezTo>
                    <a:lnTo>
                      <a:pt x="2594" y="2631"/>
                    </a:lnTo>
                    <a:cubicBezTo>
                      <a:pt x="2594" y="2631"/>
                      <a:pt x="3381" y="4011"/>
                      <a:pt x="1705" y="5484"/>
                    </a:cubicBezTo>
                    <a:cubicBezTo>
                      <a:pt x="2196" y="3761"/>
                      <a:pt x="1390" y="3261"/>
                      <a:pt x="1390" y="3261"/>
                    </a:cubicBezTo>
                    <a:lnTo>
                      <a:pt x="1390" y="3261"/>
                    </a:lnTo>
                    <a:cubicBezTo>
                      <a:pt x="1390" y="3261"/>
                      <a:pt x="2048" y="5326"/>
                      <a:pt x="1" y="6780"/>
                    </a:cubicBezTo>
                    <a:lnTo>
                      <a:pt x="4975" y="9170"/>
                    </a:lnTo>
                    <a:cubicBezTo>
                      <a:pt x="6392" y="4956"/>
                      <a:pt x="9513" y="2927"/>
                      <a:pt x="9513" y="2927"/>
                    </a:cubicBezTo>
                    <a:lnTo>
                      <a:pt x="9513" y="2927"/>
                    </a:lnTo>
                    <a:cubicBezTo>
                      <a:pt x="9513" y="2927"/>
                      <a:pt x="7253" y="3640"/>
                      <a:pt x="5354" y="6141"/>
                    </a:cubicBezTo>
                    <a:cubicBezTo>
                      <a:pt x="5901" y="4076"/>
                      <a:pt x="6938" y="2825"/>
                      <a:pt x="6938" y="2825"/>
                    </a:cubicBezTo>
                    <a:lnTo>
                      <a:pt x="6938" y="2825"/>
                    </a:lnTo>
                    <a:cubicBezTo>
                      <a:pt x="6938" y="2825"/>
                      <a:pt x="5947" y="3566"/>
                      <a:pt x="5438" y="4418"/>
                    </a:cubicBezTo>
                    <a:cubicBezTo>
                      <a:pt x="6364" y="2483"/>
                      <a:pt x="5503" y="0"/>
                      <a:pt x="5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4" name="Google Shape;944;p32"/>
              <p:cNvSpPr/>
              <p:nvPr/>
            </p:nvSpPr>
            <p:spPr>
              <a:xfrm>
                <a:off x="210100" y="4833575"/>
                <a:ext cx="238075" cy="229050"/>
              </a:xfrm>
              <a:custGeom>
                <a:avLst/>
                <a:gdLst/>
                <a:ahLst/>
                <a:cxnLst/>
                <a:rect l="l" t="t" r="r" b="b"/>
                <a:pathLst>
                  <a:path w="9523" h="9162" extrusionOk="0">
                    <a:moveTo>
                      <a:pt x="5511" y="1"/>
                    </a:moveTo>
                    <a:cubicBezTo>
                      <a:pt x="5511" y="1"/>
                      <a:pt x="5743" y="3780"/>
                      <a:pt x="2974" y="5910"/>
                    </a:cubicBezTo>
                    <a:cubicBezTo>
                      <a:pt x="3946" y="3947"/>
                      <a:pt x="2603" y="2622"/>
                      <a:pt x="2603" y="2622"/>
                    </a:cubicBezTo>
                    <a:lnTo>
                      <a:pt x="2603" y="2622"/>
                    </a:lnTo>
                    <a:cubicBezTo>
                      <a:pt x="2603" y="2622"/>
                      <a:pt x="3390" y="4002"/>
                      <a:pt x="1705" y="5475"/>
                    </a:cubicBezTo>
                    <a:cubicBezTo>
                      <a:pt x="2195" y="3752"/>
                      <a:pt x="1390" y="3261"/>
                      <a:pt x="1390" y="3261"/>
                    </a:cubicBezTo>
                    <a:lnTo>
                      <a:pt x="1390" y="3261"/>
                    </a:lnTo>
                    <a:cubicBezTo>
                      <a:pt x="1390" y="3261"/>
                      <a:pt x="2047" y="5317"/>
                      <a:pt x="0" y="6781"/>
                    </a:cubicBezTo>
                    <a:lnTo>
                      <a:pt x="4974" y="9161"/>
                    </a:lnTo>
                    <a:cubicBezTo>
                      <a:pt x="6391" y="4947"/>
                      <a:pt x="9522" y="2919"/>
                      <a:pt x="9522" y="2918"/>
                    </a:cubicBezTo>
                    <a:lnTo>
                      <a:pt x="9522" y="2918"/>
                    </a:lnTo>
                    <a:cubicBezTo>
                      <a:pt x="9522" y="2919"/>
                      <a:pt x="7262" y="3641"/>
                      <a:pt x="5354" y="6133"/>
                    </a:cubicBezTo>
                    <a:cubicBezTo>
                      <a:pt x="5910" y="4067"/>
                      <a:pt x="6947" y="2826"/>
                      <a:pt x="6947" y="2826"/>
                    </a:cubicBezTo>
                    <a:lnTo>
                      <a:pt x="6947" y="2826"/>
                    </a:lnTo>
                    <a:cubicBezTo>
                      <a:pt x="6947" y="2826"/>
                      <a:pt x="5956" y="3558"/>
                      <a:pt x="5437" y="4419"/>
                    </a:cubicBezTo>
                    <a:cubicBezTo>
                      <a:pt x="6373" y="2474"/>
                      <a:pt x="5511" y="1"/>
                      <a:pt x="5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5" name="Google Shape;945;p32"/>
              <p:cNvSpPr/>
              <p:nvPr/>
            </p:nvSpPr>
            <p:spPr>
              <a:xfrm>
                <a:off x="293700" y="4815050"/>
                <a:ext cx="167425" cy="216775"/>
              </a:xfrm>
              <a:custGeom>
                <a:avLst/>
                <a:gdLst/>
                <a:ahLst/>
                <a:cxnLst/>
                <a:rect l="l" t="t" r="r" b="b"/>
                <a:pathLst>
                  <a:path w="6697" h="8671" extrusionOk="0">
                    <a:moveTo>
                      <a:pt x="1751" y="1"/>
                    </a:moveTo>
                    <a:cubicBezTo>
                      <a:pt x="1751" y="1"/>
                      <a:pt x="3964" y="3076"/>
                      <a:pt x="2751" y="6355"/>
                    </a:cubicBezTo>
                    <a:cubicBezTo>
                      <a:pt x="2529" y="4178"/>
                      <a:pt x="686" y="3771"/>
                      <a:pt x="685" y="3771"/>
                    </a:cubicBezTo>
                    <a:lnTo>
                      <a:pt x="685" y="3771"/>
                    </a:lnTo>
                    <a:cubicBezTo>
                      <a:pt x="685" y="3771"/>
                      <a:pt x="2084" y="4521"/>
                      <a:pt x="1445" y="6661"/>
                    </a:cubicBezTo>
                    <a:cubicBezTo>
                      <a:pt x="941" y="4956"/>
                      <a:pt x="20" y="4947"/>
                      <a:pt x="0" y="4947"/>
                    </a:cubicBezTo>
                    <a:cubicBezTo>
                      <a:pt x="0" y="4947"/>
                      <a:pt x="0" y="4947"/>
                      <a:pt x="0" y="4947"/>
                    </a:cubicBezTo>
                    <a:cubicBezTo>
                      <a:pt x="0" y="4947"/>
                      <a:pt x="1649" y="6346"/>
                      <a:pt x="695" y="8670"/>
                    </a:cubicBezTo>
                    <a:lnTo>
                      <a:pt x="6169" y="8050"/>
                    </a:lnTo>
                    <a:cubicBezTo>
                      <a:pt x="5131" y="3715"/>
                      <a:pt x="6697" y="344"/>
                      <a:pt x="6697" y="344"/>
                    </a:cubicBezTo>
                    <a:lnTo>
                      <a:pt x="6697" y="344"/>
                    </a:lnTo>
                    <a:cubicBezTo>
                      <a:pt x="6697" y="344"/>
                      <a:pt x="5169" y="2150"/>
                      <a:pt x="4881" y="5280"/>
                    </a:cubicBezTo>
                    <a:cubicBezTo>
                      <a:pt x="4252" y="3233"/>
                      <a:pt x="4465" y="1631"/>
                      <a:pt x="4465" y="1631"/>
                    </a:cubicBezTo>
                    <a:lnTo>
                      <a:pt x="4465" y="1631"/>
                    </a:lnTo>
                    <a:cubicBezTo>
                      <a:pt x="4465" y="1631"/>
                      <a:pt x="4020" y="2780"/>
                      <a:pt x="4038" y="3780"/>
                    </a:cubicBezTo>
                    <a:cubicBezTo>
                      <a:pt x="3798" y="1640"/>
                      <a:pt x="1751" y="1"/>
                      <a:pt x="1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6" name="Google Shape;946;p32"/>
              <p:cNvSpPr/>
              <p:nvPr/>
            </p:nvSpPr>
            <p:spPr>
              <a:xfrm>
                <a:off x="368725" y="4810650"/>
                <a:ext cx="238050" cy="229275"/>
              </a:xfrm>
              <a:custGeom>
                <a:avLst/>
                <a:gdLst/>
                <a:ahLst/>
                <a:cxnLst/>
                <a:rect l="l" t="t" r="r" b="b"/>
                <a:pathLst>
                  <a:path w="9522" h="9171" extrusionOk="0">
                    <a:moveTo>
                      <a:pt x="5511" y="1"/>
                    </a:moveTo>
                    <a:cubicBezTo>
                      <a:pt x="5511" y="1"/>
                      <a:pt x="5743" y="3789"/>
                      <a:pt x="2973" y="5910"/>
                    </a:cubicBezTo>
                    <a:cubicBezTo>
                      <a:pt x="3946" y="3956"/>
                      <a:pt x="2603" y="2631"/>
                      <a:pt x="2603" y="2631"/>
                    </a:cubicBezTo>
                    <a:lnTo>
                      <a:pt x="2603" y="2631"/>
                    </a:lnTo>
                    <a:cubicBezTo>
                      <a:pt x="2603" y="2631"/>
                      <a:pt x="3390" y="4012"/>
                      <a:pt x="1704" y="5484"/>
                    </a:cubicBezTo>
                    <a:cubicBezTo>
                      <a:pt x="2195" y="3761"/>
                      <a:pt x="1390" y="3261"/>
                      <a:pt x="1389" y="3261"/>
                    </a:cubicBezTo>
                    <a:lnTo>
                      <a:pt x="1389" y="3261"/>
                    </a:lnTo>
                    <a:cubicBezTo>
                      <a:pt x="1389" y="3261"/>
                      <a:pt x="2047" y="5327"/>
                      <a:pt x="0" y="6781"/>
                    </a:cubicBezTo>
                    <a:lnTo>
                      <a:pt x="4974" y="9171"/>
                    </a:lnTo>
                    <a:cubicBezTo>
                      <a:pt x="6391" y="4956"/>
                      <a:pt x="9522" y="2928"/>
                      <a:pt x="9522" y="2928"/>
                    </a:cubicBezTo>
                    <a:lnTo>
                      <a:pt x="9522" y="2928"/>
                    </a:lnTo>
                    <a:cubicBezTo>
                      <a:pt x="9522" y="2928"/>
                      <a:pt x="7262" y="3641"/>
                      <a:pt x="5354" y="6142"/>
                    </a:cubicBezTo>
                    <a:cubicBezTo>
                      <a:pt x="5910" y="4076"/>
                      <a:pt x="6947" y="2826"/>
                      <a:pt x="6947" y="2826"/>
                    </a:cubicBezTo>
                    <a:lnTo>
                      <a:pt x="6947" y="2826"/>
                    </a:lnTo>
                    <a:cubicBezTo>
                      <a:pt x="6947" y="2826"/>
                      <a:pt x="5956" y="3567"/>
                      <a:pt x="5437" y="4419"/>
                    </a:cubicBezTo>
                    <a:cubicBezTo>
                      <a:pt x="6373" y="2483"/>
                      <a:pt x="5511" y="1"/>
                      <a:pt x="5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47" name="Google Shape;947;p32"/>
            <p:cNvGrpSpPr/>
            <p:nvPr/>
          </p:nvGrpSpPr>
          <p:grpSpPr>
            <a:xfrm>
              <a:off x="2219505" y="4839118"/>
              <a:ext cx="656880" cy="280621"/>
              <a:chOff x="6280775" y="5375900"/>
              <a:chExt cx="981150" cy="419150"/>
            </a:xfrm>
          </p:grpSpPr>
          <p:sp>
            <p:nvSpPr>
              <p:cNvPr id="948" name="Google Shape;948;p32"/>
              <p:cNvSpPr/>
              <p:nvPr/>
            </p:nvSpPr>
            <p:spPr>
              <a:xfrm>
                <a:off x="6614225" y="5507200"/>
                <a:ext cx="201250" cy="260525"/>
              </a:xfrm>
              <a:custGeom>
                <a:avLst/>
                <a:gdLst/>
                <a:ahLst/>
                <a:cxnLst/>
                <a:rect l="l" t="t" r="r" b="b"/>
                <a:pathLst>
                  <a:path w="8050" h="10421" extrusionOk="0">
                    <a:moveTo>
                      <a:pt x="2103" y="0"/>
                    </a:moveTo>
                    <a:cubicBezTo>
                      <a:pt x="2104" y="1"/>
                      <a:pt x="4761" y="3696"/>
                      <a:pt x="3307" y="7633"/>
                    </a:cubicBezTo>
                    <a:cubicBezTo>
                      <a:pt x="3039" y="5021"/>
                      <a:pt x="825" y="4539"/>
                      <a:pt x="825" y="4539"/>
                    </a:cubicBezTo>
                    <a:lnTo>
                      <a:pt x="825" y="4539"/>
                    </a:lnTo>
                    <a:cubicBezTo>
                      <a:pt x="825" y="4539"/>
                      <a:pt x="2501" y="5428"/>
                      <a:pt x="1733" y="8003"/>
                    </a:cubicBezTo>
                    <a:cubicBezTo>
                      <a:pt x="1136" y="5956"/>
                      <a:pt x="21" y="5947"/>
                      <a:pt x="1" y="5947"/>
                    </a:cubicBezTo>
                    <a:cubicBezTo>
                      <a:pt x="1" y="5947"/>
                      <a:pt x="1" y="5947"/>
                      <a:pt x="1" y="5947"/>
                    </a:cubicBezTo>
                    <a:cubicBezTo>
                      <a:pt x="1" y="5947"/>
                      <a:pt x="1983" y="7623"/>
                      <a:pt x="834" y="10421"/>
                    </a:cubicBezTo>
                    <a:lnTo>
                      <a:pt x="7420" y="9670"/>
                    </a:lnTo>
                    <a:cubicBezTo>
                      <a:pt x="6170" y="4475"/>
                      <a:pt x="8050" y="409"/>
                      <a:pt x="8050" y="408"/>
                    </a:cubicBezTo>
                    <a:lnTo>
                      <a:pt x="8050" y="408"/>
                    </a:lnTo>
                    <a:cubicBezTo>
                      <a:pt x="8049" y="408"/>
                      <a:pt x="6216" y="2585"/>
                      <a:pt x="5873" y="6345"/>
                    </a:cubicBezTo>
                    <a:cubicBezTo>
                      <a:pt x="5114" y="3891"/>
                      <a:pt x="5373" y="1955"/>
                      <a:pt x="5373" y="1955"/>
                    </a:cubicBezTo>
                    <a:lnTo>
                      <a:pt x="5373" y="1955"/>
                    </a:lnTo>
                    <a:cubicBezTo>
                      <a:pt x="5373" y="1955"/>
                      <a:pt x="4836" y="3344"/>
                      <a:pt x="4854" y="4539"/>
                    </a:cubicBezTo>
                    <a:cubicBezTo>
                      <a:pt x="4567" y="1974"/>
                      <a:pt x="2104"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49" name="Google Shape;949;p32"/>
              <p:cNvSpPr/>
              <p:nvPr/>
            </p:nvSpPr>
            <p:spPr>
              <a:xfrm>
                <a:off x="6755025" y="5506275"/>
                <a:ext cx="285775" cy="275575"/>
              </a:xfrm>
              <a:custGeom>
                <a:avLst/>
                <a:gdLst/>
                <a:ahLst/>
                <a:cxnLst/>
                <a:rect l="l" t="t" r="r" b="b"/>
                <a:pathLst>
                  <a:path w="11431" h="11023" extrusionOk="0">
                    <a:moveTo>
                      <a:pt x="6614" y="0"/>
                    </a:moveTo>
                    <a:lnTo>
                      <a:pt x="6614" y="0"/>
                    </a:lnTo>
                    <a:cubicBezTo>
                      <a:pt x="6614" y="1"/>
                      <a:pt x="6901" y="4548"/>
                      <a:pt x="3566" y="7105"/>
                    </a:cubicBezTo>
                    <a:cubicBezTo>
                      <a:pt x="4743" y="4752"/>
                      <a:pt x="3122" y="3168"/>
                      <a:pt x="3122" y="3168"/>
                    </a:cubicBezTo>
                    <a:lnTo>
                      <a:pt x="3122" y="3168"/>
                    </a:lnTo>
                    <a:cubicBezTo>
                      <a:pt x="3122" y="3168"/>
                      <a:pt x="4066" y="4817"/>
                      <a:pt x="2038" y="6586"/>
                    </a:cubicBezTo>
                    <a:cubicBezTo>
                      <a:pt x="2631" y="4511"/>
                      <a:pt x="1668" y="3919"/>
                      <a:pt x="1668" y="3918"/>
                    </a:cubicBezTo>
                    <a:lnTo>
                      <a:pt x="1668" y="3918"/>
                    </a:lnTo>
                    <a:cubicBezTo>
                      <a:pt x="1668" y="3919"/>
                      <a:pt x="2455" y="6401"/>
                      <a:pt x="0" y="8151"/>
                    </a:cubicBezTo>
                    <a:lnTo>
                      <a:pt x="5975" y="11023"/>
                    </a:lnTo>
                    <a:cubicBezTo>
                      <a:pt x="7679" y="5956"/>
                      <a:pt x="11430" y="3511"/>
                      <a:pt x="11430" y="3511"/>
                    </a:cubicBezTo>
                    <a:lnTo>
                      <a:pt x="11430" y="3511"/>
                    </a:lnTo>
                    <a:cubicBezTo>
                      <a:pt x="11430" y="3511"/>
                      <a:pt x="8716" y="4382"/>
                      <a:pt x="6428" y="7383"/>
                    </a:cubicBezTo>
                    <a:cubicBezTo>
                      <a:pt x="7095" y="4900"/>
                      <a:pt x="8336" y="3400"/>
                      <a:pt x="8337" y="3400"/>
                    </a:cubicBezTo>
                    <a:lnTo>
                      <a:pt x="8337" y="3400"/>
                    </a:lnTo>
                    <a:cubicBezTo>
                      <a:pt x="8336" y="3400"/>
                      <a:pt x="7151" y="4280"/>
                      <a:pt x="6530" y="5317"/>
                    </a:cubicBezTo>
                    <a:cubicBezTo>
                      <a:pt x="7651" y="2983"/>
                      <a:pt x="6614" y="1"/>
                      <a:pt x="6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0" name="Google Shape;950;p32"/>
              <p:cNvSpPr/>
              <p:nvPr/>
            </p:nvSpPr>
            <p:spPr>
              <a:xfrm>
                <a:off x="6785350" y="5519475"/>
                <a:ext cx="286000" cy="275575"/>
              </a:xfrm>
              <a:custGeom>
                <a:avLst/>
                <a:gdLst/>
                <a:ahLst/>
                <a:cxnLst/>
                <a:rect l="l" t="t" r="r" b="b"/>
                <a:pathLst>
                  <a:path w="11440" h="11023" extrusionOk="0">
                    <a:moveTo>
                      <a:pt x="6623" y="0"/>
                    </a:moveTo>
                    <a:cubicBezTo>
                      <a:pt x="6623" y="1"/>
                      <a:pt x="6901" y="4548"/>
                      <a:pt x="3576" y="7105"/>
                    </a:cubicBezTo>
                    <a:cubicBezTo>
                      <a:pt x="4743" y="4752"/>
                      <a:pt x="3123" y="3159"/>
                      <a:pt x="3122" y="3159"/>
                    </a:cubicBezTo>
                    <a:lnTo>
                      <a:pt x="3122" y="3159"/>
                    </a:lnTo>
                    <a:cubicBezTo>
                      <a:pt x="3122" y="3159"/>
                      <a:pt x="4067" y="4817"/>
                      <a:pt x="2048" y="6586"/>
                    </a:cubicBezTo>
                    <a:cubicBezTo>
                      <a:pt x="2640" y="4511"/>
                      <a:pt x="1668" y="3918"/>
                      <a:pt x="1668" y="3918"/>
                    </a:cubicBezTo>
                    <a:lnTo>
                      <a:pt x="1668" y="3918"/>
                    </a:lnTo>
                    <a:cubicBezTo>
                      <a:pt x="1668" y="3919"/>
                      <a:pt x="2464" y="6401"/>
                      <a:pt x="1" y="8151"/>
                    </a:cubicBezTo>
                    <a:lnTo>
                      <a:pt x="5975" y="11023"/>
                    </a:lnTo>
                    <a:cubicBezTo>
                      <a:pt x="7689" y="5947"/>
                      <a:pt x="11440" y="3511"/>
                      <a:pt x="11440" y="3511"/>
                    </a:cubicBezTo>
                    <a:lnTo>
                      <a:pt x="11440" y="3511"/>
                    </a:lnTo>
                    <a:cubicBezTo>
                      <a:pt x="11439" y="3511"/>
                      <a:pt x="8726" y="4372"/>
                      <a:pt x="6438" y="7373"/>
                    </a:cubicBezTo>
                    <a:cubicBezTo>
                      <a:pt x="7096" y="4900"/>
                      <a:pt x="8346" y="3400"/>
                      <a:pt x="8346" y="3400"/>
                    </a:cubicBezTo>
                    <a:lnTo>
                      <a:pt x="8346" y="3400"/>
                    </a:lnTo>
                    <a:cubicBezTo>
                      <a:pt x="8346" y="3400"/>
                      <a:pt x="7151" y="4280"/>
                      <a:pt x="6540"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1" name="Google Shape;951;p32"/>
              <p:cNvSpPr/>
              <p:nvPr/>
            </p:nvSpPr>
            <p:spPr>
              <a:xfrm>
                <a:off x="6885625" y="5497250"/>
                <a:ext cx="201475" cy="260525"/>
              </a:xfrm>
              <a:custGeom>
                <a:avLst/>
                <a:gdLst/>
                <a:ahLst/>
                <a:cxnLst/>
                <a:rect l="l" t="t" r="r" b="b"/>
                <a:pathLst>
                  <a:path w="8059" h="10421" extrusionOk="0">
                    <a:moveTo>
                      <a:pt x="2112" y="0"/>
                    </a:moveTo>
                    <a:lnTo>
                      <a:pt x="2112" y="0"/>
                    </a:lnTo>
                    <a:cubicBezTo>
                      <a:pt x="2113" y="1"/>
                      <a:pt x="4770" y="3705"/>
                      <a:pt x="3307" y="7642"/>
                    </a:cubicBezTo>
                    <a:cubicBezTo>
                      <a:pt x="3048" y="5021"/>
                      <a:pt x="834" y="4539"/>
                      <a:pt x="834" y="4539"/>
                    </a:cubicBezTo>
                    <a:lnTo>
                      <a:pt x="834" y="4539"/>
                    </a:lnTo>
                    <a:cubicBezTo>
                      <a:pt x="834" y="4539"/>
                      <a:pt x="2510" y="5437"/>
                      <a:pt x="1742" y="8012"/>
                    </a:cubicBezTo>
                    <a:cubicBezTo>
                      <a:pt x="1150" y="5974"/>
                      <a:pt x="40" y="5956"/>
                      <a:pt x="1" y="5956"/>
                    </a:cubicBezTo>
                    <a:cubicBezTo>
                      <a:pt x="1" y="5956"/>
                      <a:pt x="0" y="5956"/>
                      <a:pt x="0" y="5956"/>
                    </a:cubicBezTo>
                    <a:cubicBezTo>
                      <a:pt x="0" y="5956"/>
                      <a:pt x="1992" y="7632"/>
                      <a:pt x="843" y="10420"/>
                    </a:cubicBezTo>
                    <a:lnTo>
                      <a:pt x="7429" y="9670"/>
                    </a:lnTo>
                    <a:cubicBezTo>
                      <a:pt x="6179" y="4474"/>
                      <a:pt x="8058" y="408"/>
                      <a:pt x="8059" y="408"/>
                    </a:cubicBezTo>
                    <a:lnTo>
                      <a:pt x="8059" y="408"/>
                    </a:lnTo>
                    <a:cubicBezTo>
                      <a:pt x="8058" y="408"/>
                      <a:pt x="6215" y="2594"/>
                      <a:pt x="5873" y="6345"/>
                    </a:cubicBezTo>
                    <a:cubicBezTo>
                      <a:pt x="5123" y="3891"/>
                      <a:pt x="5373" y="1964"/>
                      <a:pt x="5373" y="1964"/>
                    </a:cubicBezTo>
                    <a:lnTo>
                      <a:pt x="5373" y="1964"/>
                    </a:lnTo>
                    <a:cubicBezTo>
                      <a:pt x="5372" y="1964"/>
                      <a:pt x="4835" y="3344"/>
                      <a:pt x="4863" y="4548"/>
                    </a:cubicBezTo>
                    <a:cubicBezTo>
                      <a:pt x="4567" y="1973"/>
                      <a:pt x="2113" y="0"/>
                      <a:pt x="2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2" name="Google Shape;952;p32"/>
              <p:cNvSpPr/>
              <p:nvPr/>
            </p:nvSpPr>
            <p:spPr>
              <a:xfrm>
                <a:off x="6976175" y="5492150"/>
                <a:ext cx="285750" cy="275575"/>
              </a:xfrm>
              <a:custGeom>
                <a:avLst/>
                <a:gdLst/>
                <a:ahLst/>
                <a:cxnLst/>
                <a:rect l="l" t="t" r="r" b="b"/>
                <a:pathLst>
                  <a:path w="11430" h="11023" extrusionOk="0">
                    <a:moveTo>
                      <a:pt x="6613" y="0"/>
                    </a:moveTo>
                    <a:cubicBezTo>
                      <a:pt x="6614" y="1"/>
                      <a:pt x="6900" y="4548"/>
                      <a:pt x="3566" y="7105"/>
                    </a:cubicBezTo>
                    <a:cubicBezTo>
                      <a:pt x="4742" y="4752"/>
                      <a:pt x="3122" y="3159"/>
                      <a:pt x="3121" y="3159"/>
                    </a:cubicBezTo>
                    <a:lnTo>
                      <a:pt x="3121" y="3159"/>
                    </a:lnTo>
                    <a:cubicBezTo>
                      <a:pt x="3122" y="3159"/>
                      <a:pt x="4066" y="4817"/>
                      <a:pt x="2038" y="6586"/>
                    </a:cubicBezTo>
                    <a:cubicBezTo>
                      <a:pt x="2631" y="4511"/>
                      <a:pt x="1667" y="3918"/>
                      <a:pt x="1667" y="3918"/>
                    </a:cubicBezTo>
                    <a:lnTo>
                      <a:pt x="1667" y="3918"/>
                    </a:lnTo>
                    <a:cubicBezTo>
                      <a:pt x="1667" y="3919"/>
                      <a:pt x="2454" y="6401"/>
                      <a:pt x="0" y="8151"/>
                    </a:cubicBezTo>
                    <a:lnTo>
                      <a:pt x="5974" y="11023"/>
                    </a:lnTo>
                    <a:cubicBezTo>
                      <a:pt x="7679" y="5947"/>
                      <a:pt x="11430" y="3511"/>
                      <a:pt x="11430" y="3511"/>
                    </a:cubicBezTo>
                    <a:lnTo>
                      <a:pt x="11430" y="3511"/>
                    </a:lnTo>
                    <a:cubicBezTo>
                      <a:pt x="11430" y="3511"/>
                      <a:pt x="8716" y="4372"/>
                      <a:pt x="6428" y="7373"/>
                    </a:cubicBezTo>
                    <a:cubicBezTo>
                      <a:pt x="7095" y="4900"/>
                      <a:pt x="8336" y="3400"/>
                      <a:pt x="8336" y="3400"/>
                    </a:cubicBezTo>
                    <a:lnTo>
                      <a:pt x="8336" y="3400"/>
                    </a:lnTo>
                    <a:cubicBezTo>
                      <a:pt x="8336" y="3400"/>
                      <a:pt x="7151" y="4280"/>
                      <a:pt x="6530" y="5317"/>
                    </a:cubicBezTo>
                    <a:cubicBezTo>
                      <a:pt x="7651" y="2983"/>
                      <a:pt x="6614" y="1"/>
                      <a:pt x="6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3" name="Google Shape;953;p32"/>
              <p:cNvSpPr/>
              <p:nvPr/>
            </p:nvSpPr>
            <p:spPr>
              <a:xfrm>
                <a:off x="6280775" y="5393500"/>
                <a:ext cx="236000" cy="305450"/>
              </a:xfrm>
              <a:custGeom>
                <a:avLst/>
                <a:gdLst/>
                <a:ahLst/>
                <a:cxnLst/>
                <a:rect l="l" t="t" r="r" b="b"/>
                <a:pathLst>
                  <a:path w="9440" h="12218" extrusionOk="0">
                    <a:moveTo>
                      <a:pt x="2464" y="1"/>
                    </a:moveTo>
                    <a:lnTo>
                      <a:pt x="2464" y="1"/>
                    </a:lnTo>
                    <a:cubicBezTo>
                      <a:pt x="2465" y="1"/>
                      <a:pt x="5586" y="4336"/>
                      <a:pt x="3872" y="8948"/>
                    </a:cubicBezTo>
                    <a:cubicBezTo>
                      <a:pt x="3567" y="5892"/>
                      <a:pt x="973" y="5317"/>
                      <a:pt x="973" y="5317"/>
                    </a:cubicBezTo>
                    <a:lnTo>
                      <a:pt x="973" y="5317"/>
                    </a:lnTo>
                    <a:cubicBezTo>
                      <a:pt x="973" y="5317"/>
                      <a:pt x="2937" y="6373"/>
                      <a:pt x="2038" y="9393"/>
                    </a:cubicBezTo>
                    <a:cubicBezTo>
                      <a:pt x="1330" y="6984"/>
                      <a:pt x="21" y="6975"/>
                      <a:pt x="1" y="6975"/>
                    </a:cubicBezTo>
                    <a:cubicBezTo>
                      <a:pt x="1" y="6975"/>
                      <a:pt x="1" y="6975"/>
                      <a:pt x="1" y="6975"/>
                    </a:cubicBezTo>
                    <a:cubicBezTo>
                      <a:pt x="1" y="6975"/>
                      <a:pt x="2325" y="8948"/>
                      <a:pt x="982" y="12218"/>
                    </a:cubicBezTo>
                    <a:lnTo>
                      <a:pt x="8707" y="11338"/>
                    </a:lnTo>
                    <a:cubicBezTo>
                      <a:pt x="7235" y="5243"/>
                      <a:pt x="9439" y="483"/>
                      <a:pt x="9439" y="482"/>
                    </a:cubicBezTo>
                    <a:lnTo>
                      <a:pt x="9439" y="482"/>
                    </a:lnTo>
                    <a:cubicBezTo>
                      <a:pt x="9439" y="483"/>
                      <a:pt x="7281" y="3030"/>
                      <a:pt x="6883" y="7438"/>
                    </a:cubicBezTo>
                    <a:cubicBezTo>
                      <a:pt x="5994" y="4567"/>
                      <a:pt x="6299" y="2298"/>
                      <a:pt x="6299" y="2298"/>
                    </a:cubicBezTo>
                    <a:lnTo>
                      <a:pt x="6299" y="2298"/>
                    </a:lnTo>
                    <a:cubicBezTo>
                      <a:pt x="6299" y="2298"/>
                      <a:pt x="5669" y="3919"/>
                      <a:pt x="5697" y="5326"/>
                    </a:cubicBezTo>
                    <a:cubicBezTo>
                      <a:pt x="5354" y="2316"/>
                      <a:pt x="2465" y="1"/>
                      <a:pt x="2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4" name="Google Shape;954;p32"/>
              <p:cNvSpPr/>
              <p:nvPr/>
            </p:nvSpPr>
            <p:spPr>
              <a:xfrm>
                <a:off x="6445875" y="5392575"/>
                <a:ext cx="335100" cy="323050"/>
              </a:xfrm>
              <a:custGeom>
                <a:avLst/>
                <a:gdLst/>
                <a:ahLst/>
                <a:cxnLst/>
                <a:rect l="l" t="t" r="r" b="b"/>
                <a:pathLst>
                  <a:path w="13404" h="12922" extrusionOk="0">
                    <a:moveTo>
                      <a:pt x="7754" y="0"/>
                    </a:moveTo>
                    <a:cubicBezTo>
                      <a:pt x="7754" y="1"/>
                      <a:pt x="8087" y="5327"/>
                      <a:pt x="4187" y="8327"/>
                    </a:cubicBezTo>
                    <a:cubicBezTo>
                      <a:pt x="5558" y="5567"/>
                      <a:pt x="3660" y="3706"/>
                      <a:pt x="3659" y="3705"/>
                    </a:cubicBezTo>
                    <a:lnTo>
                      <a:pt x="3659" y="3705"/>
                    </a:lnTo>
                    <a:cubicBezTo>
                      <a:pt x="3660" y="3706"/>
                      <a:pt x="4761" y="5642"/>
                      <a:pt x="2390" y="7716"/>
                    </a:cubicBezTo>
                    <a:cubicBezTo>
                      <a:pt x="3085" y="5290"/>
                      <a:pt x="1955" y="4595"/>
                      <a:pt x="1955" y="4595"/>
                    </a:cubicBezTo>
                    <a:lnTo>
                      <a:pt x="1955" y="4595"/>
                    </a:lnTo>
                    <a:cubicBezTo>
                      <a:pt x="1955" y="4595"/>
                      <a:pt x="2881" y="7503"/>
                      <a:pt x="1" y="9559"/>
                    </a:cubicBezTo>
                    <a:lnTo>
                      <a:pt x="7003" y="12922"/>
                    </a:lnTo>
                    <a:cubicBezTo>
                      <a:pt x="9004" y="6975"/>
                      <a:pt x="13403" y="4123"/>
                      <a:pt x="13404" y="4122"/>
                    </a:cubicBezTo>
                    <a:lnTo>
                      <a:pt x="13404" y="4122"/>
                    </a:lnTo>
                    <a:cubicBezTo>
                      <a:pt x="13403" y="4122"/>
                      <a:pt x="10217" y="5132"/>
                      <a:pt x="7540" y="8642"/>
                    </a:cubicBezTo>
                    <a:cubicBezTo>
                      <a:pt x="8318" y="5743"/>
                      <a:pt x="9772" y="3984"/>
                      <a:pt x="9773" y="3983"/>
                    </a:cubicBezTo>
                    <a:lnTo>
                      <a:pt x="9773" y="3983"/>
                    </a:lnTo>
                    <a:cubicBezTo>
                      <a:pt x="9772" y="3984"/>
                      <a:pt x="8374" y="5021"/>
                      <a:pt x="7652" y="6225"/>
                    </a:cubicBezTo>
                    <a:cubicBezTo>
                      <a:pt x="8967" y="3493"/>
                      <a:pt x="7754" y="1"/>
                      <a:pt x="7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5" name="Google Shape;955;p32"/>
              <p:cNvSpPr/>
              <p:nvPr/>
            </p:nvSpPr>
            <p:spPr>
              <a:xfrm>
                <a:off x="6481550" y="5407850"/>
                <a:ext cx="335100" cy="323050"/>
              </a:xfrm>
              <a:custGeom>
                <a:avLst/>
                <a:gdLst/>
                <a:ahLst/>
                <a:cxnLst/>
                <a:rect l="l" t="t" r="r" b="b"/>
                <a:pathLst>
                  <a:path w="13404" h="12922" extrusionOk="0">
                    <a:moveTo>
                      <a:pt x="7762" y="1"/>
                    </a:moveTo>
                    <a:lnTo>
                      <a:pt x="7762" y="1"/>
                    </a:lnTo>
                    <a:cubicBezTo>
                      <a:pt x="7762" y="2"/>
                      <a:pt x="8086" y="5336"/>
                      <a:pt x="4187" y="8337"/>
                    </a:cubicBezTo>
                    <a:cubicBezTo>
                      <a:pt x="5558" y="5577"/>
                      <a:pt x="3659" y="3715"/>
                      <a:pt x="3659" y="3715"/>
                    </a:cubicBezTo>
                    <a:lnTo>
                      <a:pt x="3659" y="3715"/>
                    </a:lnTo>
                    <a:cubicBezTo>
                      <a:pt x="3659" y="3715"/>
                      <a:pt x="4761" y="5651"/>
                      <a:pt x="2399" y="7726"/>
                    </a:cubicBezTo>
                    <a:cubicBezTo>
                      <a:pt x="3085" y="5299"/>
                      <a:pt x="1955" y="4595"/>
                      <a:pt x="1955" y="4595"/>
                    </a:cubicBezTo>
                    <a:lnTo>
                      <a:pt x="1955" y="4595"/>
                    </a:lnTo>
                    <a:cubicBezTo>
                      <a:pt x="1955" y="4595"/>
                      <a:pt x="2881" y="7504"/>
                      <a:pt x="0" y="9560"/>
                    </a:cubicBezTo>
                    <a:lnTo>
                      <a:pt x="7003" y="12922"/>
                    </a:lnTo>
                    <a:cubicBezTo>
                      <a:pt x="9003" y="6985"/>
                      <a:pt x="13403" y="4123"/>
                      <a:pt x="13403" y="4123"/>
                    </a:cubicBezTo>
                    <a:lnTo>
                      <a:pt x="13403" y="4123"/>
                    </a:lnTo>
                    <a:cubicBezTo>
                      <a:pt x="13403" y="4123"/>
                      <a:pt x="10217" y="5132"/>
                      <a:pt x="7540" y="8652"/>
                    </a:cubicBezTo>
                    <a:cubicBezTo>
                      <a:pt x="8318" y="5744"/>
                      <a:pt x="9781" y="3984"/>
                      <a:pt x="9781" y="3984"/>
                    </a:cubicBezTo>
                    <a:lnTo>
                      <a:pt x="9781" y="3984"/>
                    </a:lnTo>
                    <a:cubicBezTo>
                      <a:pt x="9781" y="3984"/>
                      <a:pt x="8383" y="5021"/>
                      <a:pt x="7660" y="6234"/>
                    </a:cubicBezTo>
                    <a:cubicBezTo>
                      <a:pt x="8966" y="3502"/>
                      <a:pt x="7762" y="1"/>
                      <a:pt x="7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6" name="Google Shape;956;p32"/>
              <p:cNvSpPr/>
              <p:nvPr/>
            </p:nvSpPr>
            <p:spPr>
              <a:xfrm>
                <a:off x="6598950" y="5381925"/>
                <a:ext cx="236225" cy="305450"/>
              </a:xfrm>
              <a:custGeom>
                <a:avLst/>
                <a:gdLst/>
                <a:ahLst/>
                <a:cxnLst/>
                <a:rect l="l" t="t" r="r" b="b"/>
                <a:pathLst>
                  <a:path w="9449" h="12218" extrusionOk="0">
                    <a:moveTo>
                      <a:pt x="2473" y="0"/>
                    </a:moveTo>
                    <a:lnTo>
                      <a:pt x="2473" y="0"/>
                    </a:lnTo>
                    <a:cubicBezTo>
                      <a:pt x="2474" y="1"/>
                      <a:pt x="5586" y="4336"/>
                      <a:pt x="3881" y="8948"/>
                    </a:cubicBezTo>
                    <a:cubicBezTo>
                      <a:pt x="3576" y="5892"/>
                      <a:pt x="973" y="5317"/>
                      <a:pt x="973" y="5317"/>
                    </a:cubicBezTo>
                    <a:lnTo>
                      <a:pt x="973" y="5317"/>
                    </a:lnTo>
                    <a:cubicBezTo>
                      <a:pt x="973" y="5317"/>
                      <a:pt x="2946" y="6373"/>
                      <a:pt x="2038" y="9393"/>
                    </a:cubicBezTo>
                    <a:cubicBezTo>
                      <a:pt x="1345" y="7002"/>
                      <a:pt x="40" y="6984"/>
                      <a:pt x="1" y="6984"/>
                    </a:cubicBezTo>
                    <a:cubicBezTo>
                      <a:pt x="1" y="6984"/>
                      <a:pt x="0" y="6984"/>
                      <a:pt x="0" y="6984"/>
                    </a:cubicBezTo>
                    <a:cubicBezTo>
                      <a:pt x="0" y="6984"/>
                      <a:pt x="2334" y="8948"/>
                      <a:pt x="991" y="12218"/>
                    </a:cubicBezTo>
                    <a:lnTo>
                      <a:pt x="8707" y="11338"/>
                    </a:lnTo>
                    <a:cubicBezTo>
                      <a:pt x="7244" y="5243"/>
                      <a:pt x="9448" y="483"/>
                      <a:pt x="9448" y="482"/>
                    </a:cubicBezTo>
                    <a:lnTo>
                      <a:pt x="9448" y="482"/>
                    </a:lnTo>
                    <a:cubicBezTo>
                      <a:pt x="9448" y="483"/>
                      <a:pt x="7290" y="3039"/>
                      <a:pt x="6892" y="7438"/>
                    </a:cubicBezTo>
                    <a:cubicBezTo>
                      <a:pt x="6003" y="4567"/>
                      <a:pt x="6299" y="2298"/>
                      <a:pt x="6299" y="2297"/>
                    </a:cubicBezTo>
                    <a:lnTo>
                      <a:pt x="6299" y="2297"/>
                    </a:lnTo>
                    <a:cubicBezTo>
                      <a:pt x="6299" y="2298"/>
                      <a:pt x="5669" y="3919"/>
                      <a:pt x="5706" y="5326"/>
                    </a:cubicBezTo>
                    <a:cubicBezTo>
                      <a:pt x="5363" y="2316"/>
                      <a:pt x="2474" y="1"/>
                      <a:pt x="24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57" name="Google Shape;957;p32"/>
              <p:cNvSpPr/>
              <p:nvPr/>
            </p:nvSpPr>
            <p:spPr>
              <a:xfrm>
                <a:off x="6705000" y="5375900"/>
                <a:ext cx="335325" cy="323050"/>
              </a:xfrm>
              <a:custGeom>
                <a:avLst/>
                <a:gdLst/>
                <a:ahLst/>
                <a:cxnLst/>
                <a:rect l="l" t="t" r="r" b="b"/>
                <a:pathLst>
                  <a:path w="13413" h="12922" extrusionOk="0">
                    <a:moveTo>
                      <a:pt x="7763" y="1"/>
                    </a:moveTo>
                    <a:cubicBezTo>
                      <a:pt x="7763" y="1"/>
                      <a:pt x="8096" y="5327"/>
                      <a:pt x="4187" y="8328"/>
                    </a:cubicBezTo>
                    <a:cubicBezTo>
                      <a:pt x="5558" y="5577"/>
                      <a:pt x="3660" y="3706"/>
                      <a:pt x="3659" y="3706"/>
                    </a:cubicBezTo>
                    <a:lnTo>
                      <a:pt x="3659" y="3706"/>
                    </a:lnTo>
                    <a:cubicBezTo>
                      <a:pt x="3659" y="3706"/>
                      <a:pt x="4771" y="5642"/>
                      <a:pt x="2400" y="7716"/>
                    </a:cubicBezTo>
                    <a:cubicBezTo>
                      <a:pt x="3094" y="5290"/>
                      <a:pt x="1955" y="4595"/>
                      <a:pt x="1955" y="4595"/>
                    </a:cubicBezTo>
                    <a:lnTo>
                      <a:pt x="1955" y="4595"/>
                    </a:lnTo>
                    <a:cubicBezTo>
                      <a:pt x="1955" y="4595"/>
                      <a:pt x="2881" y="7503"/>
                      <a:pt x="1" y="9559"/>
                    </a:cubicBezTo>
                    <a:lnTo>
                      <a:pt x="7012" y="12922"/>
                    </a:lnTo>
                    <a:cubicBezTo>
                      <a:pt x="9013" y="6975"/>
                      <a:pt x="13412" y="4123"/>
                      <a:pt x="13413" y="4122"/>
                    </a:cubicBezTo>
                    <a:lnTo>
                      <a:pt x="13413" y="4122"/>
                    </a:lnTo>
                    <a:cubicBezTo>
                      <a:pt x="13412" y="4123"/>
                      <a:pt x="10226" y="5132"/>
                      <a:pt x="7540" y="8652"/>
                    </a:cubicBezTo>
                    <a:cubicBezTo>
                      <a:pt x="8318" y="5744"/>
                      <a:pt x="9782" y="3984"/>
                      <a:pt x="9782" y="3983"/>
                    </a:cubicBezTo>
                    <a:lnTo>
                      <a:pt x="9782" y="3983"/>
                    </a:lnTo>
                    <a:cubicBezTo>
                      <a:pt x="9781" y="3984"/>
                      <a:pt x="8383" y="5021"/>
                      <a:pt x="7661" y="6225"/>
                    </a:cubicBezTo>
                    <a:cubicBezTo>
                      <a:pt x="8976" y="3493"/>
                      <a:pt x="7763" y="1"/>
                      <a:pt x="7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958" name="Google Shape;958;p32"/>
            <p:cNvGrpSpPr/>
            <p:nvPr/>
          </p:nvGrpSpPr>
          <p:grpSpPr>
            <a:xfrm>
              <a:off x="7108936" y="4859906"/>
              <a:ext cx="511407" cy="239079"/>
              <a:chOff x="5468225" y="5335850"/>
              <a:chExt cx="647925" cy="302900"/>
            </a:xfrm>
          </p:grpSpPr>
          <p:sp>
            <p:nvSpPr>
              <p:cNvPr id="959" name="Google Shape;959;p32"/>
              <p:cNvSpPr/>
              <p:nvPr/>
            </p:nvSpPr>
            <p:spPr>
              <a:xfrm>
                <a:off x="5468225" y="5350900"/>
                <a:ext cx="201475" cy="260525"/>
              </a:xfrm>
              <a:custGeom>
                <a:avLst/>
                <a:gdLst/>
                <a:ahLst/>
                <a:cxnLst/>
                <a:rect l="l" t="t" r="r" b="b"/>
                <a:pathLst>
                  <a:path w="8059" h="10421" extrusionOk="0">
                    <a:moveTo>
                      <a:pt x="2103" y="0"/>
                    </a:moveTo>
                    <a:cubicBezTo>
                      <a:pt x="2103" y="1"/>
                      <a:pt x="4761" y="3696"/>
                      <a:pt x="3307" y="7633"/>
                    </a:cubicBezTo>
                    <a:cubicBezTo>
                      <a:pt x="3048" y="5021"/>
                      <a:pt x="825" y="4539"/>
                      <a:pt x="825" y="4539"/>
                    </a:cubicBezTo>
                    <a:lnTo>
                      <a:pt x="825" y="4539"/>
                    </a:lnTo>
                    <a:cubicBezTo>
                      <a:pt x="825" y="4539"/>
                      <a:pt x="2510" y="5437"/>
                      <a:pt x="1732" y="8012"/>
                    </a:cubicBezTo>
                    <a:cubicBezTo>
                      <a:pt x="1141" y="5974"/>
                      <a:pt x="40" y="5956"/>
                      <a:pt x="1" y="5956"/>
                    </a:cubicBezTo>
                    <a:cubicBezTo>
                      <a:pt x="1" y="5956"/>
                      <a:pt x="0" y="5956"/>
                      <a:pt x="0" y="5956"/>
                    </a:cubicBezTo>
                    <a:cubicBezTo>
                      <a:pt x="0" y="5956"/>
                      <a:pt x="1982" y="7633"/>
                      <a:pt x="843" y="10421"/>
                    </a:cubicBezTo>
                    <a:lnTo>
                      <a:pt x="7429" y="9670"/>
                    </a:lnTo>
                    <a:cubicBezTo>
                      <a:pt x="6169" y="4474"/>
                      <a:pt x="8058" y="408"/>
                      <a:pt x="8059" y="408"/>
                    </a:cubicBezTo>
                    <a:lnTo>
                      <a:pt x="8059" y="408"/>
                    </a:lnTo>
                    <a:cubicBezTo>
                      <a:pt x="8058" y="408"/>
                      <a:pt x="6215" y="2585"/>
                      <a:pt x="5873" y="6345"/>
                    </a:cubicBezTo>
                    <a:cubicBezTo>
                      <a:pt x="5113" y="3891"/>
                      <a:pt x="5372" y="1955"/>
                      <a:pt x="5372" y="1955"/>
                    </a:cubicBezTo>
                    <a:lnTo>
                      <a:pt x="5372" y="1955"/>
                    </a:lnTo>
                    <a:cubicBezTo>
                      <a:pt x="5372" y="1955"/>
                      <a:pt x="4835" y="3344"/>
                      <a:pt x="4863" y="4539"/>
                    </a:cubicBezTo>
                    <a:cubicBezTo>
                      <a:pt x="4567" y="1973"/>
                      <a:pt x="2103" y="1"/>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0" name="Google Shape;960;p32"/>
              <p:cNvSpPr/>
              <p:nvPr/>
            </p:nvSpPr>
            <p:spPr>
              <a:xfrm>
                <a:off x="5609000" y="5350200"/>
                <a:ext cx="286025" cy="275350"/>
              </a:xfrm>
              <a:custGeom>
                <a:avLst/>
                <a:gdLst/>
                <a:ahLst/>
                <a:cxnLst/>
                <a:rect l="l" t="t" r="r" b="b"/>
                <a:pathLst>
                  <a:path w="11441" h="11014" extrusionOk="0">
                    <a:moveTo>
                      <a:pt x="6624" y="0"/>
                    </a:moveTo>
                    <a:cubicBezTo>
                      <a:pt x="6624" y="1"/>
                      <a:pt x="6901" y="4539"/>
                      <a:pt x="3576" y="7095"/>
                    </a:cubicBezTo>
                    <a:cubicBezTo>
                      <a:pt x="4743" y="4752"/>
                      <a:pt x="3123" y="3159"/>
                      <a:pt x="3122" y="3159"/>
                    </a:cubicBezTo>
                    <a:lnTo>
                      <a:pt x="3122" y="3159"/>
                    </a:lnTo>
                    <a:cubicBezTo>
                      <a:pt x="3123" y="3159"/>
                      <a:pt x="4067" y="4808"/>
                      <a:pt x="2048" y="6577"/>
                    </a:cubicBezTo>
                    <a:cubicBezTo>
                      <a:pt x="2631" y="4511"/>
                      <a:pt x="1668" y="3919"/>
                      <a:pt x="1668" y="3918"/>
                    </a:cubicBezTo>
                    <a:lnTo>
                      <a:pt x="1668" y="3918"/>
                    </a:lnTo>
                    <a:cubicBezTo>
                      <a:pt x="1668" y="3919"/>
                      <a:pt x="2455" y="6392"/>
                      <a:pt x="1" y="8142"/>
                    </a:cubicBezTo>
                    <a:lnTo>
                      <a:pt x="5975" y="11014"/>
                    </a:lnTo>
                    <a:cubicBezTo>
                      <a:pt x="7679" y="5947"/>
                      <a:pt x="11440" y="3511"/>
                      <a:pt x="11440" y="3511"/>
                    </a:cubicBezTo>
                    <a:lnTo>
                      <a:pt x="11440" y="3511"/>
                    </a:lnTo>
                    <a:cubicBezTo>
                      <a:pt x="11440" y="3511"/>
                      <a:pt x="8717" y="4373"/>
                      <a:pt x="6429" y="7373"/>
                    </a:cubicBezTo>
                    <a:cubicBezTo>
                      <a:pt x="7096" y="4891"/>
                      <a:pt x="8346" y="3391"/>
                      <a:pt x="8346" y="3390"/>
                    </a:cubicBezTo>
                    <a:lnTo>
                      <a:pt x="8346" y="3390"/>
                    </a:lnTo>
                    <a:cubicBezTo>
                      <a:pt x="8346" y="3391"/>
                      <a:pt x="7151" y="4280"/>
                      <a:pt x="6531" y="5308"/>
                    </a:cubicBezTo>
                    <a:cubicBezTo>
                      <a:pt x="7652" y="2974"/>
                      <a:pt x="6624" y="1"/>
                      <a:pt x="6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1" name="Google Shape;961;p32"/>
              <p:cNvSpPr/>
              <p:nvPr/>
            </p:nvSpPr>
            <p:spPr>
              <a:xfrm>
                <a:off x="5639350" y="5363175"/>
                <a:ext cx="286000" cy="275575"/>
              </a:xfrm>
              <a:custGeom>
                <a:avLst/>
                <a:gdLst/>
                <a:ahLst/>
                <a:cxnLst/>
                <a:rect l="l" t="t" r="r" b="b"/>
                <a:pathLst>
                  <a:path w="11440" h="11023" extrusionOk="0">
                    <a:moveTo>
                      <a:pt x="6623" y="0"/>
                    </a:moveTo>
                    <a:cubicBezTo>
                      <a:pt x="6623" y="1"/>
                      <a:pt x="6910" y="4548"/>
                      <a:pt x="3576" y="7104"/>
                    </a:cubicBezTo>
                    <a:cubicBezTo>
                      <a:pt x="4743" y="4752"/>
                      <a:pt x="3131" y="3168"/>
                      <a:pt x="3131" y="3168"/>
                    </a:cubicBezTo>
                    <a:lnTo>
                      <a:pt x="3131" y="3168"/>
                    </a:lnTo>
                    <a:cubicBezTo>
                      <a:pt x="3131" y="3168"/>
                      <a:pt x="4066" y="4817"/>
                      <a:pt x="2047" y="6586"/>
                    </a:cubicBezTo>
                    <a:cubicBezTo>
                      <a:pt x="2640" y="4511"/>
                      <a:pt x="1677" y="3918"/>
                      <a:pt x="1677" y="3918"/>
                    </a:cubicBezTo>
                    <a:lnTo>
                      <a:pt x="1677" y="3918"/>
                    </a:lnTo>
                    <a:cubicBezTo>
                      <a:pt x="1677" y="3918"/>
                      <a:pt x="2464" y="6401"/>
                      <a:pt x="0" y="8151"/>
                    </a:cubicBezTo>
                    <a:lnTo>
                      <a:pt x="5984" y="11022"/>
                    </a:lnTo>
                    <a:cubicBezTo>
                      <a:pt x="7688" y="5956"/>
                      <a:pt x="11439" y="3511"/>
                      <a:pt x="11440" y="3511"/>
                    </a:cubicBezTo>
                    <a:lnTo>
                      <a:pt x="11440" y="3511"/>
                    </a:lnTo>
                    <a:cubicBezTo>
                      <a:pt x="11439" y="3511"/>
                      <a:pt x="8725" y="4382"/>
                      <a:pt x="6438" y="7382"/>
                    </a:cubicBezTo>
                    <a:cubicBezTo>
                      <a:pt x="7105" y="4900"/>
                      <a:pt x="8346" y="3400"/>
                      <a:pt x="8346" y="3399"/>
                    </a:cubicBezTo>
                    <a:lnTo>
                      <a:pt x="8346" y="3399"/>
                    </a:lnTo>
                    <a:cubicBezTo>
                      <a:pt x="8345" y="3400"/>
                      <a:pt x="7151" y="4280"/>
                      <a:pt x="6540" y="5317"/>
                    </a:cubicBezTo>
                    <a:cubicBezTo>
                      <a:pt x="7660" y="2983"/>
                      <a:pt x="6623"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2" name="Google Shape;962;p32"/>
              <p:cNvSpPr/>
              <p:nvPr/>
            </p:nvSpPr>
            <p:spPr>
              <a:xfrm>
                <a:off x="5739600" y="5340925"/>
                <a:ext cx="201500" cy="260775"/>
              </a:xfrm>
              <a:custGeom>
                <a:avLst/>
                <a:gdLst/>
                <a:ahLst/>
                <a:cxnLst/>
                <a:rect l="l" t="t" r="r" b="b"/>
                <a:pathLst>
                  <a:path w="8060" h="10431" extrusionOk="0">
                    <a:moveTo>
                      <a:pt x="2113" y="1"/>
                    </a:moveTo>
                    <a:cubicBezTo>
                      <a:pt x="2113" y="1"/>
                      <a:pt x="4771" y="3706"/>
                      <a:pt x="3308" y="7642"/>
                    </a:cubicBezTo>
                    <a:cubicBezTo>
                      <a:pt x="3048" y="5031"/>
                      <a:pt x="835" y="4540"/>
                      <a:pt x="835" y="4540"/>
                    </a:cubicBezTo>
                    <a:lnTo>
                      <a:pt x="835" y="4540"/>
                    </a:lnTo>
                    <a:cubicBezTo>
                      <a:pt x="835" y="4540"/>
                      <a:pt x="2511" y="5438"/>
                      <a:pt x="1742" y="8013"/>
                    </a:cubicBezTo>
                    <a:cubicBezTo>
                      <a:pt x="1146" y="5966"/>
                      <a:pt x="21" y="5957"/>
                      <a:pt x="1" y="5957"/>
                    </a:cubicBezTo>
                    <a:cubicBezTo>
                      <a:pt x="1" y="5957"/>
                      <a:pt x="1" y="5957"/>
                      <a:pt x="1" y="5957"/>
                    </a:cubicBezTo>
                    <a:cubicBezTo>
                      <a:pt x="1" y="5957"/>
                      <a:pt x="1992" y="7633"/>
                      <a:pt x="844" y="10430"/>
                    </a:cubicBezTo>
                    <a:lnTo>
                      <a:pt x="7430" y="9680"/>
                    </a:lnTo>
                    <a:cubicBezTo>
                      <a:pt x="6179" y="4475"/>
                      <a:pt x="8059" y="418"/>
                      <a:pt x="8059" y="418"/>
                    </a:cubicBezTo>
                    <a:lnTo>
                      <a:pt x="8059" y="418"/>
                    </a:lnTo>
                    <a:cubicBezTo>
                      <a:pt x="8059" y="418"/>
                      <a:pt x="6216" y="2595"/>
                      <a:pt x="5873" y="6346"/>
                    </a:cubicBezTo>
                    <a:cubicBezTo>
                      <a:pt x="5123" y="3901"/>
                      <a:pt x="5382" y="1965"/>
                      <a:pt x="5382" y="1965"/>
                    </a:cubicBezTo>
                    <a:lnTo>
                      <a:pt x="5382" y="1965"/>
                    </a:lnTo>
                    <a:cubicBezTo>
                      <a:pt x="5382" y="1965"/>
                      <a:pt x="4836" y="3345"/>
                      <a:pt x="4864" y="4549"/>
                    </a:cubicBezTo>
                    <a:cubicBezTo>
                      <a:pt x="4577" y="1974"/>
                      <a:pt x="2113" y="1"/>
                      <a:pt x="2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3" name="Google Shape;963;p32"/>
              <p:cNvSpPr/>
              <p:nvPr/>
            </p:nvSpPr>
            <p:spPr>
              <a:xfrm>
                <a:off x="5830150" y="5335850"/>
                <a:ext cx="286000" cy="275575"/>
              </a:xfrm>
              <a:custGeom>
                <a:avLst/>
                <a:gdLst/>
                <a:ahLst/>
                <a:cxnLst/>
                <a:rect l="l" t="t" r="r" b="b"/>
                <a:pathLst>
                  <a:path w="11440" h="11023" extrusionOk="0">
                    <a:moveTo>
                      <a:pt x="6623" y="0"/>
                    </a:moveTo>
                    <a:cubicBezTo>
                      <a:pt x="6623" y="1"/>
                      <a:pt x="6901" y="4548"/>
                      <a:pt x="3576" y="7104"/>
                    </a:cubicBezTo>
                    <a:cubicBezTo>
                      <a:pt x="4743" y="4752"/>
                      <a:pt x="3122" y="3159"/>
                      <a:pt x="3122" y="3159"/>
                    </a:cubicBezTo>
                    <a:lnTo>
                      <a:pt x="3122" y="3159"/>
                    </a:lnTo>
                    <a:cubicBezTo>
                      <a:pt x="3122" y="3159"/>
                      <a:pt x="4067" y="4817"/>
                      <a:pt x="2048" y="6586"/>
                    </a:cubicBezTo>
                    <a:cubicBezTo>
                      <a:pt x="2631" y="4511"/>
                      <a:pt x="1668" y="3918"/>
                      <a:pt x="1668" y="3918"/>
                    </a:cubicBezTo>
                    <a:lnTo>
                      <a:pt x="1668" y="3918"/>
                    </a:lnTo>
                    <a:cubicBezTo>
                      <a:pt x="1668" y="3918"/>
                      <a:pt x="2455" y="6401"/>
                      <a:pt x="1" y="8151"/>
                    </a:cubicBezTo>
                    <a:lnTo>
                      <a:pt x="5975" y="11023"/>
                    </a:lnTo>
                    <a:cubicBezTo>
                      <a:pt x="7679" y="5947"/>
                      <a:pt x="11440" y="3511"/>
                      <a:pt x="11440" y="3511"/>
                    </a:cubicBezTo>
                    <a:lnTo>
                      <a:pt x="11440" y="3511"/>
                    </a:lnTo>
                    <a:cubicBezTo>
                      <a:pt x="11439" y="3511"/>
                      <a:pt x="8716" y="4382"/>
                      <a:pt x="6429" y="7373"/>
                    </a:cubicBezTo>
                    <a:cubicBezTo>
                      <a:pt x="7096" y="4900"/>
                      <a:pt x="8346" y="3400"/>
                      <a:pt x="8346" y="3399"/>
                    </a:cubicBezTo>
                    <a:lnTo>
                      <a:pt x="8346" y="3399"/>
                    </a:lnTo>
                    <a:cubicBezTo>
                      <a:pt x="8346" y="3400"/>
                      <a:pt x="7151" y="4280"/>
                      <a:pt x="6531" y="5317"/>
                    </a:cubicBezTo>
                    <a:cubicBezTo>
                      <a:pt x="7651" y="2983"/>
                      <a:pt x="6624" y="1"/>
                      <a:pt x="6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sp>
        <p:nvSpPr>
          <p:cNvPr id="964" name="Google Shape;964;p32"/>
          <p:cNvSpPr/>
          <p:nvPr/>
        </p:nvSpPr>
        <p:spPr>
          <a:xfrm>
            <a:off x="3402458" y="580066"/>
            <a:ext cx="2600674" cy="121219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5" name="Google Shape;965;p32"/>
          <p:cNvSpPr txBox="1">
            <a:spLocks noGrp="1"/>
          </p:cNvSpPr>
          <p:nvPr>
            <p:ph type="title"/>
          </p:nvPr>
        </p:nvSpPr>
        <p:spPr>
          <a:xfrm>
            <a:off x="684400" y="1868460"/>
            <a:ext cx="7874837" cy="662400"/>
          </a:xfrm>
          <a:prstGeom prst="rect">
            <a:avLst/>
          </a:prstGeom>
        </p:spPr>
        <p:txBody>
          <a:bodyPr spcFirstLastPara="1" wrap="square" lIns="91425" tIns="91425" rIns="91425" bIns="91425" anchor="t" anchorCtr="0">
            <a:noAutofit/>
          </a:bodyPr>
          <a:lstStyle/>
          <a:p>
            <a:pPr lvl="0">
              <a:lnSpc>
                <a:spcPct val="150000"/>
              </a:lnSpc>
              <a:buSzPts val="1100"/>
            </a:pPr>
            <a:r>
              <a:rPr lang="vi-VN" sz="4400" b="1">
                <a:latin typeface="+mn-lt"/>
              </a:rPr>
              <a:t>CÁCH VIẾT ĐOẠN VĂN TƯỞNG TƯỢNG</a:t>
            </a:r>
          </a:p>
        </p:txBody>
      </p:sp>
      <p:sp>
        <p:nvSpPr>
          <p:cNvPr id="967" name="Google Shape;967;p32"/>
          <p:cNvSpPr txBox="1">
            <a:spLocks noGrp="1"/>
          </p:cNvSpPr>
          <p:nvPr>
            <p:ph type="title" idx="2"/>
          </p:nvPr>
        </p:nvSpPr>
        <p:spPr>
          <a:xfrm>
            <a:off x="3724487" y="917160"/>
            <a:ext cx="1499400" cy="79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sp>
        <p:nvSpPr>
          <p:cNvPr id="968" name="Google Shape;968;p32"/>
          <p:cNvSpPr/>
          <p:nvPr/>
        </p:nvSpPr>
        <p:spPr>
          <a:xfrm>
            <a:off x="6821300" y="1952750"/>
            <a:ext cx="644450" cy="280600"/>
          </a:xfrm>
          <a:custGeom>
            <a:avLst/>
            <a:gdLst/>
            <a:ahLst/>
            <a:cxnLst/>
            <a:rect l="l" t="t" r="r" b="b"/>
            <a:pathLst>
              <a:path w="25778" h="11224" extrusionOk="0">
                <a:moveTo>
                  <a:pt x="14535" y="0"/>
                </a:moveTo>
                <a:cubicBezTo>
                  <a:pt x="12816" y="0"/>
                  <a:pt x="11425" y="1383"/>
                  <a:pt x="11425" y="3102"/>
                </a:cubicBezTo>
                <a:cubicBezTo>
                  <a:pt x="11425" y="3193"/>
                  <a:pt x="11434" y="3284"/>
                  <a:pt x="11443" y="3375"/>
                </a:cubicBezTo>
                <a:cubicBezTo>
                  <a:pt x="11215" y="3284"/>
                  <a:pt x="10979" y="3229"/>
                  <a:pt x="10715" y="3229"/>
                </a:cubicBezTo>
                <a:cubicBezTo>
                  <a:pt x="10206" y="3229"/>
                  <a:pt x="9751" y="3429"/>
                  <a:pt x="9415" y="3766"/>
                </a:cubicBezTo>
                <a:cubicBezTo>
                  <a:pt x="8741" y="3156"/>
                  <a:pt x="7859" y="2774"/>
                  <a:pt x="6886" y="2774"/>
                </a:cubicBezTo>
                <a:cubicBezTo>
                  <a:pt x="4812" y="2774"/>
                  <a:pt x="3130" y="4457"/>
                  <a:pt x="3130" y="6531"/>
                </a:cubicBezTo>
                <a:cubicBezTo>
                  <a:pt x="3130" y="6640"/>
                  <a:pt x="3139" y="6749"/>
                  <a:pt x="3148" y="6858"/>
                </a:cubicBezTo>
                <a:cubicBezTo>
                  <a:pt x="2875" y="6749"/>
                  <a:pt x="2584" y="6685"/>
                  <a:pt x="2275" y="6685"/>
                </a:cubicBezTo>
                <a:cubicBezTo>
                  <a:pt x="1019" y="6685"/>
                  <a:pt x="1" y="7704"/>
                  <a:pt x="1" y="8950"/>
                </a:cubicBezTo>
                <a:cubicBezTo>
                  <a:pt x="1" y="10205"/>
                  <a:pt x="1019" y="11224"/>
                  <a:pt x="2275" y="11224"/>
                </a:cubicBezTo>
                <a:lnTo>
                  <a:pt x="18228" y="11224"/>
                </a:lnTo>
                <a:cubicBezTo>
                  <a:pt x="19483" y="11224"/>
                  <a:pt x="20493" y="10205"/>
                  <a:pt x="20493" y="8950"/>
                </a:cubicBezTo>
                <a:cubicBezTo>
                  <a:pt x="20493" y="8104"/>
                  <a:pt x="20029" y="7367"/>
                  <a:pt x="19347" y="6976"/>
                </a:cubicBezTo>
                <a:lnTo>
                  <a:pt x="23903" y="6976"/>
                </a:lnTo>
                <a:cubicBezTo>
                  <a:pt x="24940" y="6976"/>
                  <a:pt x="25777" y="6140"/>
                  <a:pt x="25777" y="5103"/>
                </a:cubicBezTo>
                <a:cubicBezTo>
                  <a:pt x="25777" y="4066"/>
                  <a:pt x="24940" y="3229"/>
                  <a:pt x="23903" y="3229"/>
                </a:cubicBezTo>
                <a:cubicBezTo>
                  <a:pt x="23840" y="3229"/>
                  <a:pt x="23767" y="3229"/>
                  <a:pt x="23703" y="3238"/>
                </a:cubicBezTo>
                <a:cubicBezTo>
                  <a:pt x="23703" y="3193"/>
                  <a:pt x="23712" y="3147"/>
                  <a:pt x="23712" y="3102"/>
                </a:cubicBezTo>
                <a:cubicBezTo>
                  <a:pt x="23712" y="1883"/>
                  <a:pt x="22730" y="901"/>
                  <a:pt x="21511" y="901"/>
                </a:cubicBezTo>
                <a:cubicBezTo>
                  <a:pt x="20875" y="901"/>
                  <a:pt x="20302" y="1173"/>
                  <a:pt x="19902" y="1610"/>
                </a:cubicBezTo>
                <a:cubicBezTo>
                  <a:pt x="19492" y="1446"/>
                  <a:pt x="19047" y="1355"/>
                  <a:pt x="18574" y="1355"/>
                </a:cubicBezTo>
                <a:cubicBezTo>
                  <a:pt x="18110" y="1355"/>
                  <a:pt x="17664" y="1446"/>
                  <a:pt x="17246" y="1601"/>
                </a:cubicBezTo>
                <a:cubicBezTo>
                  <a:pt x="16718" y="646"/>
                  <a:pt x="15699" y="0"/>
                  <a:pt x="1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69" name="Google Shape;969;p32"/>
          <p:cNvSpPr/>
          <p:nvPr/>
        </p:nvSpPr>
        <p:spPr>
          <a:xfrm>
            <a:off x="464300" y="2963700"/>
            <a:ext cx="511400" cy="220600"/>
          </a:xfrm>
          <a:custGeom>
            <a:avLst/>
            <a:gdLst/>
            <a:ahLst/>
            <a:cxnLst/>
            <a:rect l="l" t="t" r="r" b="b"/>
            <a:pathLst>
              <a:path w="20456" h="8824" extrusionOk="0">
                <a:moveTo>
                  <a:pt x="9823" y="1"/>
                </a:moveTo>
                <a:cubicBezTo>
                  <a:pt x="8796" y="1"/>
                  <a:pt x="7959" y="837"/>
                  <a:pt x="7959" y="1874"/>
                </a:cubicBezTo>
                <a:cubicBezTo>
                  <a:pt x="7959" y="1883"/>
                  <a:pt x="7959" y="1892"/>
                  <a:pt x="7959" y="1902"/>
                </a:cubicBezTo>
                <a:cubicBezTo>
                  <a:pt x="7868" y="1892"/>
                  <a:pt x="7777" y="1883"/>
                  <a:pt x="7677" y="1883"/>
                </a:cubicBezTo>
                <a:cubicBezTo>
                  <a:pt x="7458" y="1883"/>
                  <a:pt x="7240" y="1911"/>
                  <a:pt x="7031" y="1956"/>
                </a:cubicBezTo>
                <a:cubicBezTo>
                  <a:pt x="6503" y="1529"/>
                  <a:pt x="5830" y="1283"/>
                  <a:pt x="5103" y="1283"/>
                </a:cubicBezTo>
                <a:cubicBezTo>
                  <a:pt x="3402" y="1283"/>
                  <a:pt x="2019" y="2666"/>
                  <a:pt x="2019" y="4366"/>
                </a:cubicBezTo>
                <a:cubicBezTo>
                  <a:pt x="2019" y="4903"/>
                  <a:pt x="2156" y="5412"/>
                  <a:pt x="2401" y="5849"/>
                </a:cubicBezTo>
                <a:cubicBezTo>
                  <a:pt x="2201" y="6122"/>
                  <a:pt x="2074" y="6449"/>
                  <a:pt x="2047" y="6813"/>
                </a:cubicBezTo>
                <a:cubicBezTo>
                  <a:pt x="1828" y="6586"/>
                  <a:pt x="1528" y="6440"/>
                  <a:pt x="1192" y="6440"/>
                </a:cubicBezTo>
                <a:cubicBezTo>
                  <a:pt x="537" y="6440"/>
                  <a:pt x="0" y="6977"/>
                  <a:pt x="0" y="7632"/>
                </a:cubicBezTo>
                <a:cubicBezTo>
                  <a:pt x="0" y="8286"/>
                  <a:pt x="537" y="8823"/>
                  <a:pt x="1192" y="8823"/>
                </a:cubicBezTo>
                <a:cubicBezTo>
                  <a:pt x="1737" y="8823"/>
                  <a:pt x="2192" y="8450"/>
                  <a:pt x="2329" y="7950"/>
                </a:cubicBezTo>
                <a:cubicBezTo>
                  <a:pt x="2656" y="8468"/>
                  <a:pt x="3238" y="8814"/>
                  <a:pt x="3893" y="8814"/>
                </a:cubicBezTo>
                <a:lnTo>
                  <a:pt x="16981" y="8814"/>
                </a:lnTo>
                <a:cubicBezTo>
                  <a:pt x="17482" y="8814"/>
                  <a:pt x="17936" y="8605"/>
                  <a:pt x="18273" y="8286"/>
                </a:cubicBezTo>
                <a:cubicBezTo>
                  <a:pt x="18491" y="8605"/>
                  <a:pt x="18855" y="8823"/>
                  <a:pt x="19264" y="8823"/>
                </a:cubicBezTo>
                <a:cubicBezTo>
                  <a:pt x="19919" y="8823"/>
                  <a:pt x="20456" y="8286"/>
                  <a:pt x="20456" y="7632"/>
                </a:cubicBezTo>
                <a:cubicBezTo>
                  <a:pt x="20456" y="6977"/>
                  <a:pt x="19919" y="6440"/>
                  <a:pt x="19264" y="6440"/>
                </a:cubicBezTo>
                <a:cubicBezTo>
                  <a:pt x="19101" y="6440"/>
                  <a:pt x="18937" y="6476"/>
                  <a:pt x="18791" y="6540"/>
                </a:cubicBezTo>
                <a:cubicBezTo>
                  <a:pt x="18609" y="5712"/>
                  <a:pt x="17864" y="5094"/>
                  <a:pt x="16981" y="5094"/>
                </a:cubicBezTo>
                <a:cubicBezTo>
                  <a:pt x="16918" y="5094"/>
                  <a:pt x="16845" y="5094"/>
                  <a:pt x="16781" y="5103"/>
                </a:cubicBezTo>
                <a:cubicBezTo>
                  <a:pt x="16781" y="5058"/>
                  <a:pt x="16790" y="5012"/>
                  <a:pt x="16790" y="4958"/>
                </a:cubicBezTo>
                <a:cubicBezTo>
                  <a:pt x="16790" y="3757"/>
                  <a:pt x="15808" y="2784"/>
                  <a:pt x="14607" y="2784"/>
                </a:cubicBezTo>
                <a:cubicBezTo>
                  <a:pt x="13980" y="2784"/>
                  <a:pt x="13407" y="3048"/>
                  <a:pt x="13016" y="3484"/>
                </a:cubicBezTo>
                <a:cubicBezTo>
                  <a:pt x="12943" y="3448"/>
                  <a:pt x="12870" y="3430"/>
                  <a:pt x="12797" y="3402"/>
                </a:cubicBezTo>
                <a:cubicBezTo>
                  <a:pt x="12797" y="3402"/>
                  <a:pt x="12797" y="3393"/>
                  <a:pt x="12797" y="3384"/>
                </a:cubicBezTo>
                <a:cubicBezTo>
                  <a:pt x="12797" y="2747"/>
                  <a:pt x="12297" y="2238"/>
                  <a:pt x="11670" y="2202"/>
                </a:cubicBezTo>
                <a:cubicBezTo>
                  <a:pt x="11688" y="2102"/>
                  <a:pt x="11697" y="1983"/>
                  <a:pt x="11697" y="1874"/>
                </a:cubicBezTo>
                <a:cubicBezTo>
                  <a:pt x="11697" y="837"/>
                  <a:pt x="10860" y="1"/>
                  <a:pt x="9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0" name="Google Shape;970;p32"/>
          <p:cNvSpPr/>
          <p:nvPr/>
        </p:nvSpPr>
        <p:spPr>
          <a:xfrm>
            <a:off x="7881350" y="785475"/>
            <a:ext cx="511400" cy="220375"/>
          </a:xfrm>
          <a:custGeom>
            <a:avLst/>
            <a:gdLst/>
            <a:ahLst/>
            <a:cxnLst/>
            <a:rect l="l" t="t" r="r" b="b"/>
            <a:pathLst>
              <a:path w="20456" h="8815" extrusionOk="0">
                <a:moveTo>
                  <a:pt x="9823" y="1"/>
                </a:moveTo>
                <a:cubicBezTo>
                  <a:pt x="8796" y="1"/>
                  <a:pt x="7959" y="838"/>
                  <a:pt x="7959" y="1875"/>
                </a:cubicBezTo>
                <a:cubicBezTo>
                  <a:pt x="7959" y="1884"/>
                  <a:pt x="7959" y="1893"/>
                  <a:pt x="7959" y="1893"/>
                </a:cubicBezTo>
                <a:cubicBezTo>
                  <a:pt x="7868" y="1893"/>
                  <a:pt x="7777" y="1884"/>
                  <a:pt x="7677" y="1884"/>
                </a:cubicBezTo>
                <a:cubicBezTo>
                  <a:pt x="7459" y="1884"/>
                  <a:pt x="7240" y="1911"/>
                  <a:pt x="7031" y="1956"/>
                </a:cubicBezTo>
                <a:cubicBezTo>
                  <a:pt x="6504" y="1529"/>
                  <a:pt x="5831" y="1283"/>
                  <a:pt x="5103" y="1283"/>
                </a:cubicBezTo>
                <a:cubicBezTo>
                  <a:pt x="3402" y="1283"/>
                  <a:pt x="2020" y="2666"/>
                  <a:pt x="2020" y="4367"/>
                </a:cubicBezTo>
                <a:cubicBezTo>
                  <a:pt x="2020" y="4903"/>
                  <a:pt x="2156" y="5413"/>
                  <a:pt x="2402" y="5849"/>
                </a:cubicBezTo>
                <a:cubicBezTo>
                  <a:pt x="2201" y="6122"/>
                  <a:pt x="2074" y="6449"/>
                  <a:pt x="2047" y="6813"/>
                </a:cubicBezTo>
                <a:cubicBezTo>
                  <a:pt x="1829" y="6586"/>
                  <a:pt x="1528" y="6440"/>
                  <a:pt x="1192" y="6440"/>
                </a:cubicBezTo>
                <a:cubicBezTo>
                  <a:pt x="528" y="6440"/>
                  <a:pt x="0" y="6977"/>
                  <a:pt x="0" y="7632"/>
                </a:cubicBezTo>
                <a:cubicBezTo>
                  <a:pt x="0" y="8287"/>
                  <a:pt x="528" y="8814"/>
                  <a:pt x="1192" y="8814"/>
                </a:cubicBezTo>
                <a:cubicBezTo>
                  <a:pt x="1738" y="8814"/>
                  <a:pt x="2192" y="8450"/>
                  <a:pt x="2329" y="7950"/>
                </a:cubicBezTo>
                <a:cubicBezTo>
                  <a:pt x="2656" y="8469"/>
                  <a:pt x="3238" y="8805"/>
                  <a:pt x="3893" y="8805"/>
                </a:cubicBezTo>
                <a:lnTo>
                  <a:pt x="16982" y="8805"/>
                </a:lnTo>
                <a:cubicBezTo>
                  <a:pt x="17482" y="8805"/>
                  <a:pt x="17937" y="8605"/>
                  <a:pt x="18273" y="8287"/>
                </a:cubicBezTo>
                <a:cubicBezTo>
                  <a:pt x="18482" y="8605"/>
                  <a:pt x="18846" y="8814"/>
                  <a:pt x="19264" y="8814"/>
                </a:cubicBezTo>
                <a:cubicBezTo>
                  <a:pt x="19919" y="8814"/>
                  <a:pt x="20456" y="8287"/>
                  <a:pt x="20456" y="7632"/>
                </a:cubicBezTo>
                <a:cubicBezTo>
                  <a:pt x="20456" y="6977"/>
                  <a:pt x="19919" y="6440"/>
                  <a:pt x="19264" y="6440"/>
                </a:cubicBezTo>
                <a:cubicBezTo>
                  <a:pt x="19101" y="6440"/>
                  <a:pt x="18937" y="6477"/>
                  <a:pt x="18791" y="6540"/>
                </a:cubicBezTo>
                <a:cubicBezTo>
                  <a:pt x="18610" y="5713"/>
                  <a:pt x="17864" y="5085"/>
                  <a:pt x="16982" y="5085"/>
                </a:cubicBezTo>
                <a:cubicBezTo>
                  <a:pt x="16909" y="5085"/>
                  <a:pt x="16845" y="5094"/>
                  <a:pt x="16781" y="5103"/>
                </a:cubicBezTo>
                <a:cubicBezTo>
                  <a:pt x="16781" y="5058"/>
                  <a:pt x="16791" y="5012"/>
                  <a:pt x="16791" y="4958"/>
                </a:cubicBezTo>
                <a:cubicBezTo>
                  <a:pt x="16791" y="3757"/>
                  <a:pt x="15808" y="2784"/>
                  <a:pt x="14608" y="2784"/>
                </a:cubicBezTo>
                <a:cubicBezTo>
                  <a:pt x="13980" y="2784"/>
                  <a:pt x="13407" y="3048"/>
                  <a:pt x="13007" y="3475"/>
                </a:cubicBezTo>
                <a:cubicBezTo>
                  <a:pt x="12943" y="3448"/>
                  <a:pt x="12861" y="3430"/>
                  <a:pt x="12789" y="3403"/>
                </a:cubicBezTo>
                <a:cubicBezTo>
                  <a:pt x="12789" y="3403"/>
                  <a:pt x="12798" y="3393"/>
                  <a:pt x="12798" y="3384"/>
                </a:cubicBezTo>
                <a:cubicBezTo>
                  <a:pt x="12798" y="2748"/>
                  <a:pt x="12297" y="2238"/>
                  <a:pt x="11661" y="2202"/>
                </a:cubicBezTo>
                <a:cubicBezTo>
                  <a:pt x="11688" y="2093"/>
                  <a:pt x="11697" y="1984"/>
                  <a:pt x="11697" y="1875"/>
                </a:cubicBezTo>
                <a:cubicBezTo>
                  <a:pt x="11697" y="838"/>
                  <a:pt x="10860" y="1"/>
                  <a:pt x="98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1" name="Google Shape;971;p32"/>
          <p:cNvSpPr/>
          <p:nvPr/>
        </p:nvSpPr>
        <p:spPr>
          <a:xfrm>
            <a:off x="287500" y="163200"/>
            <a:ext cx="865000" cy="376800"/>
          </a:xfrm>
          <a:custGeom>
            <a:avLst/>
            <a:gdLst/>
            <a:ahLst/>
            <a:cxnLst/>
            <a:rect l="l" t="t" r="r" b="b"/>
            <a:pathLst>
              <a:path w="34600" h="15072" extrusionOk="0">
                <a:moveTo>
                  <a:pt x="19501" y="1"/>
                </a:moveTo>
                <a:cubicBezTo>
                  <a:pt x="17200" y="1"/>
                  <a:pt x="15336" y="1866"/>
                  <a:pt x="15336" y="4167"/>
                </a:cubicBezTo>
                <a:cubicBezTo>
                  <a:pt x="15336" y="4294"/>
                  <a:pt x="15345" y="4412"/>
                  <a:pt x="15354" y="4540"/>
                </a:cubicBezTo>
                <a:cubicBezTo>
                  <a:pt x="15054" y="4412"/>
                  <a:pt x="14726" y="4339"/>
                  <a:pt x="14381" y="4339"/>
                </a:cubicBezTo>
                <a:cubicBezTo>
                  <a:pt x="13698" y="4339"/>
                  <a:pt x="13089" y="4612"/>
                  <a:pt x="12634" y="5058"/>
                </a:cubicBezTo>
                <a:cubicBezTo>
                  <a:pt x="11734" y="4239"/>
                  <a:pt x="10551" y="3730"/>
                  <a:pt x="9242" y="3730"/>
                </a:cubicBezTo>
                <a:cubicBezTo>
                  <a:pt x="6459" y="3730"/>
                  <a:pt x="4203" y="5986"/>
                  <a:pt x="4203" y="8769"/>
                </a:cubicBezTo>
                <a:cubicBezTo>
                  <a:pt x="4203" y="8924"/>
                  <a:pt x="4212" y="9069"/>
                  <a:pt x="4221" y="9215"/>
                </a:cubicBezTo>
                <a:cubicBezTo>
                  <a:pt x="3866" y="9060"/>
                  <a:pt x="3466" y="8978"/>
                  <a:pt x="3048" y="8978"/>
                </a:cubicBezTo>
                <a:cubicBezTo>
                  <a:pt x="1365" y="8978"/>
                  <a:pt x="1" y="10342"/>
                  <a:pt x="1" y="12025"/>
                </a:cubicBezTo>
                <a:cubicBezTo>
                  <a:pt x="1" y="13708"/>
                  <a:pt x="1365" y="15072"/>
                  <a:pt x="3048" y="15072"/>
                </a:cubicBezTo>
                <a:lnTo>
                  <a:pt x="24458" y="15072"/>
                </a:lnTo>
                <a:cubicBezTo>
                  <a:pt x="26141" y="15072"/>
                  <a:pt x="27505" y="13708"/>
                  <a:pt x="27505" y="12025"/>
                </a:cubicBezTo>
                <a:cubicBezTo>
                  <a:pt x="27505" y="10888"/>
                  <a:pt x="26878" y="9897"/>
                  <a:pt x="25959" y="9378"/>
                </a:cubicBezTo>
                <a:lnTo>
                  <a:pt x="32080" y="9378"/>
                </a:lnTo>
                <a:cubicBezTo>
                  <a:pt x="33472" y="9378"/>
                  <a:pt x="34600" y="8250"/>
                  <a:pt x="34600" y="6859"/>
                </a:cubicBezTo>
                <a:cubicBezTo>
                  <a:pt x="34600" y="5467"/>
                  <a:pt x="33472" y="4339"/>
                  <a:pt x="32080" y="4339"/>
                </a:cubicBezTo>
                <a:cubicBezTo>
                  <a:pt x="31989" y="4339"/>
                  <a:pt x="31898" y="4349"/>
                  <a:pt x="31807" y="4358"/>
                </a:cubicBezTo>
                <a:cubicBezTo>
                  <a:pt x="31816" y="4294"/>
                  <a:pt x="31826" y="4230"/>
                  <a:pt x="31826" y="4167"/>
                </a:cubicBezTo>
                <a:cubicBezTo>
                  <a:pt x="31826" y="2539"/>
                  <a:pt x="30498" y="1220"/>
                  <a:pt x="28870" y="1220"/>
                </a:cubicBezTo>
                <a:cubicBezTo>
                  <a:pt x="28015" y="1220"/>
                  <a:pt x="27251" y="1584"/>
                  <a:pt x="26714" y="2166"/>
                </a:cubicBezTo>
                <a:cubicBezTo>
                  <a:pt x="26159" y="1947"/>
                  <a:pt x="25559" y="1829"/>
                  <a:pt x="24922" y="1829"/>
                </a:cubicBezTo>
                <a:cubicBezTo>
                  <a:pt x="24295" y="1829"/>
                  <a:pt x="23703" y="1947"/>
                  <a:pt x="23149" y="2157"/>
                </a:cubicBezTo>
                <a:cubicBezTo>
                  <a:pt x="22439" y="874"/>
                  <a:pt x="21075" y="1"/>
                  <a:pt x="19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2" name="Google Shape;972;p32"/>
          <p:cNvSpPr/>
          <p:nvPr/>
        </p:nvSpPr>
        <p:spPr>
          <a:xfrm>
            <a:off x="2263800" y="916800"/>
            <a:ext cx="729475" cy="314500"/>
          </a:xfrm>
          <a:custGeom>
            <a:avLst/>
            <a:gdLst/>
            <a:ahLst/>
            <a:cxnLst/>
            <a:rect l="l" t="t" r="r" b="b"/>
            <a:pathLst>
              <a:path w="29179" h="12580" extrusionOk="0">
                <a:moveTo>
                  <a:pt x="14016" y="1"/>
                </a:moveTo>
                <a:cubicBezTo>
                  <a:pt x="12543" y="1"/>
                  <a:pt x="11342" y="1192"/>
                  <a:pt x="11342" y="2666"/>
                </a:cubicBezTo>
                <a:cubicBezTo>
                  <a:pt x="11342" y="2675"/>
                  <a:pt x="11351" y="2693"/>
                  <a:pt x="11351" y="2702"/>
                </a:cubicBezTo>
                <a:cubicBezTo>
                  <a:pt x="11215" y="2693"/>
                  <a:pt x="11088" y="2684"/>
                  <a:pt x="10951" y="2684"/>
                </a:cubicBezTo>
                <a:cubicBezTo>
                  <a:pt x="10633" y="2684"/>
                  <a:pt x="10324" y="2720"/>
                  <a:pt x="10023" y="2784"/>
                </a:cubicBezTo>
                <a:cubicBezTo>
                  <a:pt x="9268" y="2184"/>
                  <a:pt x="8323" y="1820"/>
                  <a:pt x="7277" y="1820"/>
                </a:cubicBezTo>
                <a:cubicBezTo>
                  <a:pt x="4848" y="1820"/>
                  <a:pt x="2874" y="3793"/>
                  <a:pt x="2874" y="6222"/>
                </a:cubicBezTo>
                <a:cubicBezTo>
                  <a:pt x="2874" y="6995"/>
                  <a:pt x="3074" y="7714"/>
                  <a:pt x="3420" y="8341"/>
                </a:cubicBezTo>
                <a:cubicBezTo>
                  <a:pt x="3129" y="8732"/>
                  <a:pt x="2947" y="9205"/>
                  <a:pt x="2911" y="9715"/>
                </a:cubicBezTo>
                <a:cubicBezTo>
                  <a:pt x="2602" y="9387"/>
                  <a:pt x="2174" y="9187"/>
                  <a:pt x="1692" y="9187"/>
                </a:cubicBezTo>
                <a:cubicBezTo>
                  <a:pt x="755" y="9187"/>
                  <a:pt x="0" y="9951"/>
                  <a:pt x="0" y="10879"/>
                </a:cubicBezTo>
                <a:cubicBezTo>
                  <a:pt x="0" y="11816"/>
                  <a:pt x="755" y="12580"/>
                  <a:pt x="1692" y="12580"/>
                </a:cubicBezTo>
                <a:cubicBezTo>
                  <a:pt x="2465" y="12580"/>
                  <a:pt x="3120" y="12052"/>
                  <a:pt x="3320" y="11333"/>
                </a:cubicBezTo>
                <a:cubicBezTo>
                  <a:pt x="3784" y="12070"/>
                  <a:pt x="4612" y="12561"/>
                  <a:pt x="5558" y="12561"/>
                </a:cubicBezTo>
                <a:lnTo>
                  <a:pt x="24221" y="12561"/>
                </a:lnTo>
                <a:cubicBezTo>
                  <a:pt x="24940" y="12561"/>
                  <a:pt x="25595" y="12279"/>
                  <a:pt x="26068" y="11816"/>
                </a:cubicBezTo>
                <a:cubicBezTo>
                  <a:pt x="26377" y="12270"/>
                  <a:pt x="26895" y="12580"/>
                  <a:pt x="27487" y="12580"/>
                </a:cubicBezTo>
                <a:cubicBezTo>
                  <a:pt x="28414" y="12580"/>
                  <a:pt x="29178" y="11816"/>
                  <a:pt x="29178" y="10879"/>
                </a:cubicBezTo>
                <a:cubicBezTo>
                  <a:pt x="29178" y="9951"/>
                  <a:pt x="28414" y="9187"/>
                  <a:pt x="27487" y="9187"/>
                </a:cubicBezTo>
                <a:cubicBezTo>
                  <a:pt x="27241" y="9187"/>
                  <a:pt x="27014" y="9242"/>
                  <a:pt x="26813" y="9333"/>
                </a:cubicBezTo>
                <a:cubicBezTo>
                  <a:pt x="26550" y="8141"/>
                  <a:pt x="25486" y="7259"/>
                  <a:pt x="24221" y="7259"/>
                </a:cubicBezTo>
                <a:cubicBezTo>
                  <a:pt x="24130" y="7259"/>
                  <a:pt x="24030" y="7259"/>
                  <a:pt x="23939" y="7268"/>
                </a:cubicBezTo>
                <a:cubicBezTo>
                  <a:pt x="23939" y="7204"/>
                  <a:pt x="23948" y="7141"/>
                  <a:pt x="23948" y="7077"/>
                </a:cubicBezTo>
                <a:cubicBezTo>
                  <a:pt x="23948" y="5358"/>
                  <a:pt x="22557" y="3966"/>
                  <a:pt x="20838" y="3966"/>
                </a:cubicBezTo>
                <a:cubicBezTo>
                  <a:pt x="19937" y="3966"/>
                  <a:pt x="19128" y="4348"/>
                  <a:pt x="18555" y="4958"/>
                </a:cubicBezTo>
                <a:cubicBezTo>
                  <a:pt x="18455" y="4921"/>
                  <a:pt x="18355" y="4885"/>
                  <a:pt x="18246" y="4849"/>
                </a:cubicBezTo>
                <a:cubicBezTo>
                  <a:pt x="18246" y="4839"/>
                  <a:pt x="18255" y="4839"/>
                  <a:pt x="18255" y="4830"/>
                </a:cubicBezTo>
                <a:cubicBezTo>
                  <a:pt x="18255" y="3921"/>
                  <a:pt x="17536" y="3184"/>
                  <a:pt x="16636" y="3139"/>
                </a:cubicBezTo>
                <a:cubicBezTo>
                  <a:pt x="16663" y="2984"/>
                  <a:pt x="16681" y="2829"/>
                  <a:pt x="16681" y="2666"/>
                </a:cubicBezTo>
                <a:cubicBezTo>
                  <a:pt x="16681" y="1192"/>
                  <a:pt x="15490" y="1"/>
                  <a:pt x="14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973" name="Google Shape;973;p32"/>
          <p:cNvSpPr/>
          <p:nvPr/>
        </p:nvSpPr>
        <p:spPr>
          <a:xfrm>
            <a:off x="8657050" y="3459700"/>
            <a:ext cx="329050" cy="172850"/>
          </a:xfrm>
          <a:custGeom>
            <a:avLst/>
            <a:gdLst/>
            <a:ahLst/>
            <a:cxnLst/>
            <a:rect l="l" t="t" r="r" b="b"/>
            <a:pathLst>
              <a:path w="13162" h="6914" extrusionOk="0">
                <a:moveTo>
                  <a:pt x="6549" y="1"/>
                </a:moveTo>
                <a:cubicBezTo>
                  <a:pt x="5648" y="1"/>
                  <a:pt x="4866" y="492"/>
                  <a:pt x="4448" y="1238"/>
                </a:cubicBezTo>
                <a:cubicBezTo>
                  <a:pt x="4448" y="1238"/>
                  <a:pt x="4448" y="1228"/>
                  <a:pt x="4448" y="1228"/>
                </a:cubicBezTo>
                <a:cubicBezTo>
                  <a:pt x="2902" y="1228"/>
                  <a:pt x="1656" y="2447"/>
                  <a:pt x="1583" y="3966"/>
                </a:cubicBezTo>
                <a:cubicBezTo>
                  <a:pt x="1555" y="3966"/>
                  <a:pt x="1528" y="3957"/>
                  <a:pt x="1501" y="3957"/>
                </a:cubicBezTo>
                <a:cubicBezTo>
                  <a:pt x="673" y="3957"/>
                  <a:pt x="0" y="4630"/>
                  <a:pt x="0" y="5467"/>
                </a:cubicBezTo>
                <a:cubicBezTo>
                  <a:pt x="0" y="6158"/>
                  <a:pt x="473" y="6740"/>
                  <a:pt x="1110" y="6913"/>
                </a:cubicBezTo>
                <a:lnTo>
                  <a:pt x="12088" y="6913"/>
                </a:lnTo>
                <a:cubicBezTo>
                  <a:pt x="12716" y="6658"/>
                  <a:pt x="13161" y="6049"/>
                  <a:pt x="13161" y="5330"/>
                </a:cubicBezTo>
                <a:cubicBezTo>
                  <a:pt x="13161" y="4394"/>
                  <a:pt x="12397" y="3630"/>
                  <a:pt x="11451" y="3630"/>
                </a:cubicBezTo>
                <a:cubicBezTo>
                  <a:pt x="11215" y="3630"/>
                  <a:pt x="10987" y="3684"/>
                  <a:pt x="10778" y="3775"/>
                </a:cubicBezTo>
                <a:cubicBezTo>
                  <a:pt x="10478" y="2993"/>
                  <a:pt x="9796" y="2411"/>
                  <a:pt x="8950" y="2265"/>
                </a:cubicBezTo>
                <a:cubicBezTo>
                  <a:pt x="8877" y="1001"/>
                  <a:pt x="7831"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Tree>
    <p:extLst>
      <p:ext uri="{BB962C8B-B14F-4D97-AF65-F5344CB8AC3E}">
        <p14:creationId xmlns:p14="http://schemas.microsoft.com/office/powerpoint/2010/main" val="344686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65"/>
                                        </p:tgtEl>
                                        <p:attrNameLst>
                                          <p:attrName>style.visibility</p:attrName>
                                        </p:attrNameLst>
                                      </p:cBhvr>
                                      <p:to>
                                        <p:strVal val="visible"/>
                                      </p:to>
                                    </p:set>
                                    <p:anim calcmode="lin" valueType="num">
                                      <p:cBhvr additive="base">
                                        <p:cTn id="7" dur="500" fill="hold"/>
                                        <p:tgtEl>
                                          <p:spTgt spid="965"/>
                                        </p:tgtEl>
                                        <p:attrNameLst>
                                          <p:attrName>ppt_x</p:attrName>
                                        </p:attrNameLst>
                                      </p:cBhvr>
                                      <p:tavLst>
                                        <p:tav tm="0">
                                          <p:val>
                                            <p:strVal val="#ppt_x"/>
                                          </p:val>
                                        </p:tav>
                                        <p:tav tm="100000">
                                          <p:val>
                                            <p:strVal val="#ppt_x"/>
                                          </p:val>
                                        </p:tav>
                                      </p:tavLst>
                                    </p:anim>
                                    <p:anim calcmode="lin" valueType="num">
                                      <p:cBhvr additive="base">
                                        <p:cTn id="8" dur="500" fill="hold"/>
                                        <p:tgtEl>
                                          <p:spTgt spid="96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67"/>
                                        </p:tgtEl>
                                        <p:attrNameLst>
                                          <p:attrName>style.visibility</p:attrName>
                                        </p:attrNameLst>
                                      </p:cBhvr>
                                      <p:to>
                                        <p:strVal val="visible"/>
                                      </p:to>
                                    </p:set>
                                    <p:anim calcmode="lin" valueType="num">
                                      <p:cBhvr additive="base">
                                        <p:cTn id="11" dur="500" fill="hold"/>
                                        <p:tgtEl>
                                          <p:spTgt spid="967"/>
                                        </p:tgtEl>
                                        <p:attrNameLst>
                                          <p:attrName>ppt_x</p:attrName>
                                        </p:attrNameLst>
                                      </p:cBhvr>
                                      <p:tavLst>
                                        <p:tav tm="0">
                                          <p:val>
                                            <p:strVal val="#ppt_x"/>
                                          </p:val>
                                        </p:tav>
                                        <p:tav tm="100000">
                                          <p:val>
                                            <p:strVal val="#ppt_x"/>
                                          </p:val>
                                        </p:tav>
                                      </p:tavLst>
                                    </p:anim>
                                    <p:anim calcmode="lin" valueType="num">
                                      <p:cBhvr additive="base">
                                        <p:cTn id="12" dur="500" fill="hold"/>
                                        <p:tgtEl>
                                          <p:spTgt spid="9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64"/>
                                        </p:tgtEl>
                                        <p:attrNameLst>
                                          <p:attrName>style.visibility</p:attrName>
                                        </p:attrNameLst>
                                      </p:cBhvr>
                                      <p:to>
                                        <p:strVal val="visible"/>
                                      </p:to>
                                    </p:set>
                                    <p:anim calcmode="lin" valueType="num">
                                      <p:cBhvr additive="base">
                                        <p:cTn id="15" dur="500" fill="hold"/>
                                        <p:tgtEl>
                                          <p:spTgt spid="964"/>
                                        </p:tgtEl>
                                        <p:attrNameLst>
                                          <p:attrName>ppt_x</p:attrName>
                                        </p:attrNameLst>
                                      </p:cBhvr>
                                      <p:tavLst>
                                        <p:tav tm="0">
                                          <p:val>
                                            <p:strVal val="#ppt_x"/>
                                          </p:val>
                                        </p:tav>
                                        <p:tav tm="100000">
                                          <p:val>
                                            <p:strVal val="#ppt_x"/>
                                          </p:val>
                                        </p:tav>
                                      </p:tavLst>
                                    </p:anim>
                                    <p:anim calcmode="lin" valueType="num">
                                      <p:cBhvr additive="base">
                                        <p:cTn id="16" dur="500" fill="hold"/>
                                        <p:tgtEl>
                                          <p:spTgt spid="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 grpId="0" animBg="1"/>
      <p:bldP spid="965" grpId="0"/>
      <p:bldP spid="967" grpId="0"/>
    </p:bldLst>
  </p:timing>
</p:sld>
</file>

<file path=ppt/theme/theme1.xml><?xml version="1.0" encoding="utf-8"?>
<a:theme xmlns:a="http://schemas.openxmlformats.org/drawingml/2006/main" name=" Beautiful Countryside Cottagecore Aesthetics School Center by Slidesgo">
  <a:themeElements>
    <a:clrScheme name="Simple Light">
      <a:dk1>
        <a:srgbClr val="000000"/>
      </a:dk1>
      <a:lt1>
        <a:srgbClr val="DAF8FF"/>
      </a:lt1>
      <a:dk2>
        <a:srgbClr val="8FC1E4"/>
      </a:dk2>
      <a:lt2>
        <a:srgbClr val="73C0E5"/>
      </a:lt2>
      <a:accent1>
        <a:srgbClr val="C4E586"/>
      </a:accent1>
      <a:accent2>
        <a:srgbClr val="A2D363"/>
      </a:accent2>
      <a:accent3>
        <a:srgbClr val="82C732"/>
      </a:accent3>
      <a:accent4>
        <a:srgbClr val="7CB82D"/>
      </a:accent4>
      <a:accent5>
        <a:srgbClr val="628F31"/>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1030</Words>
  <Application>Microsoft Office PowerPoint</Application>
  <PresentationFormat>On-screen Show (16:9)</PresentationFormat>
  <Paragraphs>73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Bebas Neue</vt:lpstr>
      <vt:lpstr>Montserrat</vt:lpstr>
      <vt:lpstr>Paytone One</vt:lpstr>
      <vt:lpstr>Arial</vt:lpstr>
      <vt:lpstr> Beautiful Countryside Cottagecore Aesthetics School Center by Slidesgo</vt:lpstr>
      <vt:lpstr>PowerPoint Presentation</vt:lpstr>
      <vt:lpstr>PowerPoint Presentation</vt:lpstr>
      <vt:lpstr>ĐỌC ĐOẠN VĂN VÀ THỰC HIỆN CÁC YÊU CẦU</vt:lpstr>
      <vt:lpstr>PowerPoint Presentation</vt:lpstr>
      <vt:lpstr>PowerPoint Presentation</vt:lpstr>
      <vt:lpstr>PowerPoint Presentation</vt:lpstr>
      <vt:lpstr>PowerPoint Presentation</vt:lpstr>
      <vt:lpstr>PowerPoint Presentation</vt:lpstr>
      <vt:lpstr>CÁCH VIẾT ĐOẠN VĂN TƯỞNG TƯỢNG</vt:lpstr>
      <vt:lpstr>PowerPoint Presentation</vt:lpstr>
      <vt:lpstr>PowerPoint Presentation</vt:lpstr>
      <vt:lpstr>TRAO ĐỔI VỀ NHỮNG ĐIỂM CẦN LƯU Ý KHI VIẾT ĐOẠN VĂN TƯỞNG TƯỢNG</vt:lpstr>
      <vt:lpstr>PowerPoint Presentation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16</cp:revision>
  <dcterms:modified xsi:type="dcterms:W3CDTF">2025-11-11T14:48:47Z</dcterms:modified>
</cp:coreProperties>
</file>